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6"/>
  </p:notesMasterIdLst>
  <p:handoutMasterIdLst>
    <p:handoutMasterId r:id="rId27"/>
  </p:handoutMasterIdLst>
  <p:sldIdLst>
    <p:sldId id="1308" r:id="rId6"/>
    <p:sldId id="1309" r:id="rId7"/>
    <p:sldId id="1310" r:id="rId8"/>
    <p:sldId id="1311" r:id="rId9"/>
    <p:sldId id="1312" r:id="rId10"/>
    <p:sldId id="1313" r:id="rId11"/>
    <p:sldId id="1314" r:id="rId12"/>
    <p:sldId id="1315" r:id="rId13"/>
    <p:sldId id="1316" r:id="rId14"/>
    <p:sldId id="1317" r:id="rId15"/>
    <p:sldId id="1318" r:id="rId16"/>
    <p:sldId id="1319" r:id="rId17"/>
    <p:sldId id="1320" r:id="rId18"/>
    <p:sldId id="1321" r:id="rId19"/>
    <p:sldId id="1322" r:id="rId20"/>
    <p:sldId id="1323" r:id="rId21"/>
    <p:sldId id="1324" r:id="rId22"/>
    <p:sldId id="1325" r:id="rId23"/>
    <p:sldId id="1326" r:id="rId24"/>
    <p:sldId id="1248"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6323" autoAdjust="0"/>
  </p:normalViewPr>
  <p:slideViewPr>
    <p:cSldViewPr>
      <p:cViewPr varScale="1">
        <p:scale>
          <a:sx n="30" d="100"/>
          <a:sy n="30" d="100"/>
        </p:scale>
        <p:origin x="12" y="6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8/25/2016 3:35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8/25/2016 3:35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8/25/2016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B4F1B974-999A-46DE-880D-11CB2837D75D}" type="slidenum">
              <a:rPr lang="en-US" smtClean="0"/>
              <a:t>11</a:t>
            </a:fld>
            <a:endParaRPr lang="en-US"/>
          </a:p>
        </p:txBody>
      </p:sp>
    </p:spTree>
    <p:extLst>
      <p:ext uri="{BB962C8B-B14F-4D97-AF65-F5344CB8AC3E}">
        <p14:creationId xmlns:p14="http://schemas.microsoft.com/office/powerpoint/2010/main" val="213103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8/25/2016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0219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8F8D148-1564-4F7F-9708-4CDAE2F68A5A}" type="datetime1">
              <a:rPr lang="en-US" smtClean="0">
                <a:solidFill>
                  <a:prstClr val="black"/>
                </a:solidFill>
              </a:rPr>
              <a:pPr/>
              <a:t>8/25/2016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651872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BCA8992-A1F7-4D44-A49C-CFB8FC6A88E2}" type="slidenum">
              <a:rPr lang="en-US" smtClean="0"/>
              <a:t>14</a:t>
            </a:fld>
            <a:endParaRPr lang="en-US"/>
          </a:p>
        </p:txBody>
      </p:sp>
    </p:spTree>
    <p:extLst>
      <p:ext uri="{BB962C8B-B14F-4D97-AF65-F5344CB8AC3E}">
        <p14:creationId xmlns:p14="http://schemas.microsoft.com/office/powerpoint/2010/main" val="151330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1B974-999A-46DE-880D-11CB2837D75D}" type="slidenum">
              <a:rPr lang="en-US" smtClean="0"/>
              <a:t>15</a:t>
            </a:fld>
            <a:endParaRPr lang="en-US"/>
          </a:p>
        </p:txBody>
      </p:sp>
    </p:spTree>
    <p:extLst>
      <p:ext uri="{BB962C8B-B14F-4D97-AF65-F5344CB8AC3E}">
        <p14:creationId xmlns:p14="http://schemas.microsoft.com/office/powerpoint/2010/main" val="1043161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8/25/2016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38040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1B974-999A-46DE-880D-11CB2837D75D}" type="slidenum">
              <a:rPr lang="en-US" smtClean="0"/>
              <a:t>17</a:t>
            </a:fld>
            <a:endParaRPr lang="en-US"/>
          </a:p>
        </p:txBody>
      </p:sp>
    </p:spTree>
    <p:extLst>
      <p:ext uri="{BB962C8B-B14F-4D97-AF65-F5344CB8AC3E}">
        <p14:creationId xmlns:p14="http://schemas.microsoft.com/office/powerpoint/2010/main" val="1743019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1B974-999A-46DE-880D-11CB2837D75D}" type="slidenum">
              <a:rPr lang="en-US" smtClean="0"/>
              <a:t>18</a:t>
            </a:fld>
            <a:endParaRPr lang="en-US"/>
          </a:p>
        </p:txBody>
      </p:sp>
    </p:spTree>
    <p:extLst>
      <p:ext uri="{BB962C8B-B14F-4D97-AF65-F5344CB8AC3E}">
        <p14:creationId xmlns:p14="http://schemas.microsoft.com/office/powerpoint/2010/main" val="3864061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1B974-999A-46DE-880D-11CB2837D75D}" type="slidenum">
              <a:rPr lang="en-US" smtClean="0"/>
              <a:t>19</a:t>
            </a:fld>
            <a:endParaRPr lang="en-US"/>
          </a:p>
        </p:txBody>
      </p:sp>
    </p:spTree>
    <p:extLst>
      <p:ext uri="{BB962C8B-B14F-4D97-AF65-F5344CB8AC3E}">
        <p14:creationId xmlns:p14="http://schemas.microsoft.com/office/powerpoint/2010/main" val="359837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8/25/2016 3:35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8/25/2016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8183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89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89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8/25/2016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86872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8/25/2016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3563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1B974-999A-46DE-880D-11CB2837D75D}" type="slidenum">
              <a:rPr lang="en-US" smtClean="0"/>
              <a:t>6</a:t>
            </a:fld>
            <a:endParaRPr lang="en-US"/>
          </a:p>
        </p:txBody>
      </p:sp>
    </p:spTree>
    <p:extLst>
      <p:ext uri="{BB962C8B-B14F-4D97-AF65-F5344CB8AC3E}">
        <p14:creationId xmlns:p14="http://schemas.microsoft.com/office/powerpoint/2010/main" val="101781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8/25/2016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78355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19937F-68BB-4BBD-B507-77DA034AC47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anose="020B0502040204020203" pitchFamily="34" charset="0"/>
            </a:endParaRPr>
          </a:p>
        </p:txBody>
      </p:sp>
    </p:spTree>
    <p:extLst>
      <p:ext uri="{BB962C8B-B14F-4D97-AF65-F5344CB8AC3E}">
        <p14:creationId xmlns:p14="http://schemas.microsoft.com/office/powerpoint/2010/main" val="2674818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1B974-999A-46DE-880D-11CB2837D75D}" type="slidenum">
              <a:rPr lang="en-US" smtClean="0"/>
              <a:t>9</a:t>
            </a:fld>
            <a:endParaRPr lang="en-US"/>
          </a:p>
        </p:txBody>
      </p:sp>
    </p:spTree>
    <p:extLst>
      <p:ext uri="{BB962C8B-B14F-4D97-AF65-F5344CB8AC3E}">
        <p14:creationId xmlns:p14="http://schemas.microsoft.com/office/powerpoint/2010/main" val="196766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1B974-999A-46DE-880D-11CB2837D75D}" type="slidenum">
              <a:rPr lang="en-US" smtClean="0"/>
              <a:t>10</a:t>
            </a:fld>
            <a:endParaRPr lang="en-US"/>
          </a:p>
        </p:txBody>
      </p:sp>
    </p:spTree>
    <p:extLst>
      <p:ext uri="{BB962C8B-B14F-4D97-AF65-F5344CB8AC3E}">
        <p14:creationId xmlns:p14="http://schemas.microsoft.com/office/powerpoint/2010/main" val="1142048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0" y="-5945"/>
            <a:ext cx="12455878" cy="7000471"/>
          </a:xfrm>
          <a:prstGeom prst="rect">
            <a:avLst/>
          </a:prstGeom>
        </p:spPr>
      </p:pic>
      <p:sp>
        <p:nvSpPr>
          <p:cNvPr id="10" name="Rectangle 9"/>
          <p:cNvSpPr/>
          <p:nvPr userDrawn="1"/>
        </p:nvSpPr>
        <p:spPr bwMode="auto">
          <a:xfrm>
            <a:off x="274638" y="3033565"/>
            <a:ext cx="7313322" cy="3664099"/>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2697" y="482453"/>
            <a:ext cx="1552931" cy="332771"/>
          </a:xfrm>
          <a:prstGeom prst="rect">
            <a:avLst/>
          </a:prstGeom>
        </p:spPr>
      </p:pic>
      <p:sp>
        <p:nvSpPr>
          <p:cNvPr id="9" name="Title 1"/>
          <p:cNvSpPr>
            <a:spLocks noGrp="1"/>
          </p:cNvSpPr>
          <p:nvPr>
            <p:ph type="title" hasCustomPrompt="1"/>
          </p:nvPr>
        </p:nvSpPr>
        <p:spPr>
          <a:xfrm>
            <a:off x="274702" y="3040063"/>
            <a:ext cx="7315136" cy="1828786"/>
          </a:xfrm>
          <a:noFill/>
        </p:spPr>
        <p:txBody>
          <a:bodyPr lIns="146304" tIns="91440" rIns="146304" bIns="91440" anchor="t" anchorCtr="0"/>
          <a:lstStyle>
            <a:lvl1pPr>
              <a:defRPr sz="5399"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74702" y="4870172"/>
            <a:ext cx="7315137" cy="1264245"/>
          </a:xfrm>
          <a:noFill/>
        </p:spPr>
        <p:txBody>
          <a:bodyPr lIns="146304" tIns="109728" rIns="146304" bIns="109728">
            <a:noAutofit/>
          </a:bodyPr>
          <a:lstStyle>
            <a:lvl1pPr marL="0" indent="0">
              <a:spcBef>
                <a:spcPts val="0"/>
              </a:spcBef>
              <a:buNone/>
              <a:defRPr sz="3199"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81940" y="6141721"/>
            <a:ext cx="7307898" cy="548640"/>
          </a:xfrm>
        </p:spPr>
        <p:txBody>
          <a:bodyPr vert="horz" wrap="square" lIns="182880" tIns="146304" rIns="182880" bIns="146304" rtlCol="0">
            <a:noAutofit/>
          </a:bodyPr>
          <a:lstStyle>
            <a:lvl1pPr marL="342834" indent="-342834" algn="r">
              <a:buNone/>
              <a:defRPr lang="en-US" sz="1800"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103251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emf"/><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3.jpeg"/><Relationship Id="rId5" Type="http://schemas.openxmlformats.org/officeDocument/2006/relationships/image" Target="../media/image22.jp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23.jpe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hyperlink" Target="https://partnerincentives.microsoft.com/#/" TargetMode="External"/><Relationship Id="rId5" Type="http://schemas.openxmlformats.org/officeDocument/2006/relationships/image" Target="../media/image23.jpe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6.jp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aka.ms/partner_support_offerings" TargetMode="Externa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7.emf"/><Relationship Id="rId5" Type="http://schemas.openxmlformats.org/officeDocument/2006/relationships/oleObject" Target="../embeddings/oleObject1.bin"/><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200" dirty="0"/>
              <a:t>Windows 10 Enterprise E3 in CSP</a:t>
            </a:r>
            <a:br>
              <a:rPr lang="en-US" sz="3600" dirty="0"/>
            </a:br>
            <a:r>
              <a:rPr lang="en-US" sz="2800" i="1" dirty="0"/>
              <a:t>Overview of </a:t>
            </a:r>
            <a:r>
              <a:rPr lang="en-US" sz="2800" i="1"/>
              <a:t>CSP Program</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b="15721"/>
          <a:stretch/>
        </p:blipFill>
        <p:spPr>
          <a:xfrm>
            <a:off x="882" y="-1"/>
            <a:ext cx="12442586" cy="6994525"/>
          </a:xfrm>
          <a:prstGeom prst="rect">
            <a:avLst/>
          </a:prstGeom>
        </p:spPr>
      </p:pic>
      <p:sp>
        <p:nvSpPr>
          <p:cNvPr id="25" name="Rectangle 24"/>
          <p:cNvSpPr/>
          <p:nvPr/>
        </p:nvSpPr>
        <p:spPr bwMode="auto">
          <a:xfrm>
            <a:off x="880" y="497"/>
            <a:ext cx="12434712" cy="703103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itle 2"/>
          <p:cNvSpPr txBox="1">
            <a:spLocks/>
          </p:cNvSpPr>
          <p:nvPr/>
        </p:nvSpPr>
        <p:spPr>
          <a:xfrm>
            <a:off x="275482" y="295730"/>
            <a:ext cx="11887878" cy="917444"/>
          </a:xfrm>
          <a:prstGeom prst="rect">
            <a:avLst/>
          </a:prstGeom>
        </p:spPr>
        <p:txBody>
          <a:bodyPr vert="horz" wrap="square" lIns="186521" tIns="149217" rIns="186521" bIns="1492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400" spc="0" dirty="0">
              <a:gradFill>
                <a:gsLst>
                  <a:gs pos="0">
                    <a:schemeClr val="tx2"/>
                  </a:gs>
                  <a:gs pos="100000">
                    <a:schemeClr val="tx2"/>
                  </a:gs>
                </a:gsLst>
                <a:lin ang="5400000" scaled="1"/>
              </a:gradFill>
            </a:endParaRPr>
          </a:p>
        </p:txBody>
      </p:sp>
      <p:sp>
        <p:nvSpPr>
          <p:cNvPr id="26" name="Title 1"/>
          <p:cNvSpPr>
            <a:spLocks noGrp="1"/>
          </p:cNvSpPr>
          <p:nvPr>
            <p:ph type="title"/>
          </p:nvPr>
        </p:nvSpPr>
        <p:spPr/>
        <p:txBody>
          <a:bodyPr/>
          <a:lstStyle/>
          <a:p>
            <a:r>
              <a:rPr lang="en-US" dirty="0"/>
              <a:t>Which is better? CSP, EA, or MPSA</a:t>
            </a:r>
          </a:p>
        </p:txBody>
      </p:sp>
      <p:sp>
        <p:nvSpPr>
          <p:cNvPr id="15" name="microsoft"/>
          <p:cNvSpPr/>
          <p:nvPr/>
        </p:nvSpPr>
        <p:spPr>
          <a:xfrm>
            <a:off x="276902" y="1270886"/>
            <a:ext cx="5067661" cy="877688"/>
          </a:xfrm>
          <a:prstGeom prst="rect">
            <a:avLst/>
          </a:prstGeom>
          <a:noFill/>
        </p:spPr>
        <p:txBody>
          <a:bodyPr wrap="square" lIns="182854" tIns="146283" rIns="182854" bIns="146283" rtlCol="0">
            <a:spAutoFit/>
          </a:bodyPr>
          <a:lstStyle/>
          <a:p>
            <a:pPr>
              <a:lnSpc>
                <a:spcPct val="90000"/>
              </a:lnSpc>
              <a:spcAft>
                <a:spcPts val="588"/>
              </a:spcAft>
            </a:pPr>
            <a:r>
              <a:rPr lang="en-US" sz="408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CSP </a:t>
            </a:r>
            <a:r>
              <a:rPr lang="en-US" sz="4080" dirty="0" err="1">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Sweetspots</a:t>
            </a:r>
            <a:endParaRPr lang="en-US" sz="408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p:txBody>
      </p:sp>
      <p:sp>
        <p:nvSpPr>
          <p:cNvPr id="17" name="Rectangle 16"/>
          <p:cNvSpPr/>
          <p:nvPr/>
        </p:nvSpPr>
        <p:spPr>
          <a:xfrm>
            <a:off x="991232" y="4415172"/>
            <a:ext cx="2334654" cy="794064"/>
          </a:xfrm>
          <a:prstGeom prst="rect">
            <a:avLst/>
          </a:prstGeom>
          <a:noFill/>
        </p:spPr>
        <p:txBody>
          <a:bodyPr wrap="square" lIns="0" tIns="146304" rIns="0" bIns="146304" rtlCol="0">
            <a:spAutoFit/>
          </a:bodyPr>
          <a:lstStyle/>
          <a:p>
            <a:pPr algn="ctr">
              <a:lnSpc>
                <a:spcPct val="90000"/>
              </a:lnSpc>
            </a:pPr>
            <a:r>
              <a:rPr lang="en-US" dirty="0"/>
              <a:t>Strong partner </a:t>
            </a:r>
            <a:br>
              <a:rPr lang="en-US" dirty="0"/>
            </a:br>
            <a:r>
              <a:rPr lang="en-US" dirty="0"/>
              <a:t>value add</a:t>
            </a:r>
          </a:p>
        </p:txBody>
      </p:sp>
      <p:sp>
        <p:nvSpPr>
          <p:cNvPr id="44" name="Rectangle 43"/>
          <p:cNvSpPr/>
          <p:nvPr/>
        </p:nvSpPr>
        <p:spPr>
          <a:xfrm>
            <a:off x="3657902" y="4415172"/>
            <a:ext cx="2334654" cy="794064"/>
          </a:xfrm>
          <a:prstGeom prst="rect">
            <a:avLst/>
          </a:prstGeom>
          <a:noFill/>
        </p:spPr>
        <p:txBody>
          <a:bodyPr wrap="square" lIns="0" tIns="146304" rIns="0" bIns="146304" rtlCol="0">
            <a:spAutoFit/>
          </a:bodyPr>
          <a:lstStyle/>
          <a:p>
            <a:pPr algn="ctr">
              <a:lnSpc>
                <a:spcPct val="90000"/>
              </a:lnSpc>
            </a:pPr>
            <a:r>
              <a:rPr lang="en-US" dirty="0"/>
              <a:t>Customer in </a:t>
            </a:r>
            <a:br>
              <a:rPr lang="en-US" dirty="0"/>
            </a:br>
            <a:r>
              <a:rPr lang="en-US" dirty="0"/>
              <a:t>state of flux</a:t>
            </a:r>
          </a:p>
        </p:txBody>
      </p:sp>
      <p:sp>
        <p:nvSpPr>
          <p:cNvPr id="45" name="Rectangle 44"/>
          <p:cNvSpPr/>
          <p:nvPr/>
        </p:nvSpPr>
        <p:spPr>
          <a:xfrm>
            <a:off x="6390335" y="4415172"/>
            <a:ext cx="2334654" cy="794064"/>
          </a:xfrm>
          <a:prstGeom prst="rect">
            <a:avLst/>
          </a:prstGeom>
          <a:noFill/>
        </p:spPr>
        <p:txBody>
          <a:bodyPr wrap="square" lIns="0" tIns="146304" rIns="0" bIns="146304" rtlCol="0">
            <a:spAutoFit/>
          </a:bodyPr>
          <a:lstStyle/>
          <a:p>
            <a:pPr algn="ctr">
              <a:lnSpc>
                <a:spcPct val="90000"/>
              </a:lnSpc>
            </a:pPr>
            <a:r>
              <a:rPr lang="en-US" dirty="0"/>
              <a:t>Smaller </a:t>
            </a:r>
            <a:br>
              <a:rPr lang="en-US" dirty="0"/>
            </a:br>
            <a:r>
              <a:rPr lang="en-US" dirty="0"/>
              <a:t>customers</a:t>
            </a:r>
          </a:p>
        </p:txBody>
      </p:sp>
      <p:sp>
        <p:nvSpPr>
          <p:cNvPr id="46" name="Rectangle 45"/>
          <p:cNvSpPr/>
          <p:nvPr/>
        </p:nvSpPr>
        <p:spPr>
          <a:xfrm>
            <a:off x="8988175" y="4415172"/>
            <a:ext cx="2611208" cy="794064"/>
          </a:xfrm>
          <a:prstGeom prst="rect">
            <a:avLst/>
          </a:prstGeom>
          <a:noFill/>
        </p:spPr>
        <p:txBody>
          <a:bodyPr wrap="square" lIns="0" tIns="146304" rIns="0" bIns="146304" rtlCol="0">
            <a:spAutoFit/>
          </a:bodyPr>
          <a:lstStyle/>
          <a:p>
            <a:pPr algn="ctr">
              <a:lnSpc>
                <a:spcPct val="90000"/>
              </a:lnSpc>
            </a:pPr>
            <a:r>
              <a:rPr lang="en-US" dirty="0"/>
              <a:t>Workloads across </a:t>
            </a:r>
            <a:br>
              <a:rPr lang="en-US" dirty="0"/>
            </a:br>
            <a:r>
              <a:rPr lang="en-US" dirty="0"/>
              <a:t>the enterprise</a:t>
            </a:r>
          </a:p>
        </p:txBody>
      </p:sp>
      <p:grpSp>
        <p:nvGrpSpPr>
          <p:cNvPr id="6" name="Group 5"/>
          <p:cNvGrpSpPr/>
          <p:nvPr/>
        </p:nvGrpSpPr>
        <p:grpSpPr>
          <a:xfrm>
            <a:off x="6518871" y="2283376"/>
            <a:ext cx="2077583" cy="2077585"/>
            <a:chOff x="5938300" y="2283376"/>
            <a:chExt cx="2077583" cy="2077585"/>
          </a:xfrm>
        </p:grpSpPr>
        <p:sp>
          <p:nvSpPr>
            <p:cNvPr id="30" name="Oval 29"/>
            <p:cNvSpPr/>
            <p:nvPr/>
          </p:nvSpPr>
          <p:spPr bwMode="auto">
            <a:xfrm>
              <a:off x="5938300" y="2283376"/>
              <a:ext cx="2077583" cy="2077585"/>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47" name="Freeform 91"/>
            <p:cNvSpPr>
              <a:spLocks noEditPoints="1"/>
            </p:cNvSpPr>
            <p:nvPr/>
          </p:nvSpPr>
          <p:spPr bwMode="auto">
            <a:xfrm>
              <a:off x="6434482" y="2883908"/>
              <a:ext cx="1085219" cy="876521"/>
            </a:xfrm>
            <a:custGeom>
              <a:avLst/>
              <a:gdLst>
                <a:gd name="T0" fmla="*/ 117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7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7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7"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lose/>
                  <a:moveTo>
                    <a:pt x="24" y="32"/>
                  </a:moveTo>
                  <a:cubicBezTo>
                    <a:pt x="18" y="32"/>
                    <a:pt x="12" y="27"/>
                    <a:pt x="12" y="20"/>
                  </a:cubicBezTo>
                  <a:cubicBezTo>
                    <a:pt x="12" y="13"/>
                    <a:pt x="18"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8" y="32"/>
                    <a:pt x="92" y="27"/>
                    <a:pt x="92" y="20"/>
                  </a:cubicBezTo>
                  <a:cubicBezTo>
                    <a:pt x="92" y="13"/>
                    <a:pt x="98" y="8"/>
                    <a:pt x="104" y="8"/>
                  </a:cubicBezTo>
                  <a:cubicBezTo>
                    <a:pt x="111" y="8"/>
                    <a:pt x="116" y="13"/>
                    <a:pt x="116" y="20"/>
                  </a:cubicBezTo>
                  <a:cubicBezTo>
                    <a:pt x="116" y="27"/>
                    <a:pt x="111" y="32"/>
                    <a:pt x="104" y="32"/>
                  </a:cubicBezTo>
                  <a:close/>
                </a:path>
              </a:pathLst>
            </a:custGeom>
            <a:solidFill>
              <a:schemeClr val="bg1"/>
            </a:solidFill>
            <a:ln>
              <a:noFill/>
            </a:ln>
            <a:extLst/>
          </p:spPr>
          <p:txBody>
            <a:bodyPr vert="horz" wrap="square" lIns="186521" tIns="149217" rIns="186521" bIns="149217" numCol="1" anchor="t" anchorCtr="0" compatLnSpc="1">
              <a:prstTxWarp prst="textNoShape">
                <a:avLst/>
              </a:prstTxWarp>
            </a:bodyPr>
            <a:lstStyle/>
            <a:p>
              <a:pPr>
                <a:lnSpc>
                  <a:spcPct val="90000"/>
                </a:lnSpc>
              </a:pPr>
              <a:endParaRPr lang="en-US" sz="1799"/>
            </a:p>
          </p:txBody>
        </p:sp>
      </p:grpSp>
      <p:grpSp>
        <p:nvGrpSpPr>
          <p:cNvPr id="5" name="Group 4"/>
          <p:cNvGrpSpPr/>
          <p:nvPr/>
        </p:nvGrpSpPr>
        <p:grpSpPr>
          <a:xfrm>
            <a:off x="3786438" y="2283376"/>
            <a:ext cx="2077583" cy="2077585"/>
            <a:chOff x="3202928" y="2283376"/>
            <a:chExt cx="2077583" cy="2077585"/>
          </a:xfrm>
        </p:grpSpPr>
        <p:sp>
          <p:nvSpPr>
            <p:cNvPr id="24" name="Oval 23"/>
            <p:cNvSpPr/>
            <p:nvPr/>
          </p:nvSpPr>
          <p:spPr bwMode="auto">
            <a:xfrm>
              <a:off x="3202928" y="2283376"/>
              <a:ext cx="2077583" cy="2077585"/>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grpSp>
          <p:nvGrpSpPr>
            <p:cNvPr id="48" name="Group 47"/>
            <p:cNvGrpSpPr/>
            <p:nvPr/>
          </p:nvGrpSpPr>
          <p:grpSpPr>
            <a:xfrm>
              <a:off x="3761252" y="2841701"/>
              <a:ext cx="960934" cy="960934"/>
              <a:chOff x="7361239" y="327026"/>
              <a:chExt cx="307975" cy="307975"/>
            </a:xfrm>
          </p:grpSpPr>
          <p:sp>
            <p:nvSpPr>
              <p:cNvPr id="49" name="Freeform 42"/>
              <p:cNvSpPr>
                <a:spLocks/>
              </p:cNvSpPr>
              <p:nvPr/>
            </p:nvSpPr>
            <p:spPr bwMode="auto">
              <a:xfrm>
                <a:off x="7618414" y="430213"/>
                <a:ext cx="50800" cy="101600"/>
              </a:xfrm>
              <a:custGeom>
                <a:avLst/>
                <a:gdLst>
                  <a:gd name="T0" fmla="*/ 0 w 32"/>
                  <a:gd name="T1" fmla="*/ 0 h 64"/>
                  <a:gd name="T2" fmla="*/ 32 w 32"/>
                  <a:gd name="T3" fmla="*/ 32 h 64"/>
                  <a:gd name="T4" fmla="*/ 0 w 32"/>
                  <a:gd name="T5" fmla="*/ 64 h 64"/>
                </a:gdLst>
                <a:ahLst/>
                <a:cxnLst>
                  <a:cxn ang="0">
                    <a:pos x="T0" y="T1"/>
                  </a:cxn>
                  <a:cxn ang="0">
                    <a:pos x="T2" y="T3"/>
                  </a:cxn>
                  <a:cxn ang="0">
                    <a:pos x="T4" y="T5"/>
                  </a:cxn>
                </a:cxnLst>
                <a:rect l="0" t="0" r="r" b="b"/>
                <a:pathLst>
                  <a:path w="32" h="64">
                    <a:moveTo>
                      <a:pt x="0" y="0"/>
                    </a:moveTo>
                    <a:lnTo>
                      <a:pt x="32" y="32"/>
                    </a:lnTo>
                    <a:lnTo>
                      <a:pt x="0" y="64"/>
                    </a:ln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1" tIns="149217" rIns="186521" bIns="149217" numCol="1" anchor="t" anchorCtr="0" compatLnSpc="1">
                <a:prstTxWarp prst="textNoShape">
                  <a:avLst/>
                </a:prstTxWarp>
              </a:bodyPr>
              <a:lstStyle/>
              <a:p>
                <a:pPr>
                  <a:lnSpc>
                    <a:spcPct val="90000"/>
                  </a:lnSpc>
                </a:pPr>
                <a:endParaRPr lang="en-US" sz="1799"/>
              </a:p>
            </p:txBody>
          </p:sp>
          <p:sp>
            <p:nvSpPr>
              <p:cNvPr id="50" name="Freeform 43"/>
              <p:cNvSpPr>
                <a:spLocks/>
              </p:cNvSpPr>
              <p:nvPr/>
            </p:nvSpPr>
            <p:spPr bwMode="auto">
              <a:xfrm>
                <a:off x="7462839" y="584201"/>
                <a:ext cx="103188" cy="50800"/>
              </a:xfrm>
              <a:custGeom>
                <a:avLst/>
                <a:gdLst>
                  <a:gd name="T0" fmla="*/ 65 w 65"/>
                  <a:gd name="T1" fmla="*/ 0 h 32"/>
                  <a:gd name="T2" fmla="*/ 33 w 65"/>
                  <a:gd name="T3" fmla="*/ 32 h 32"/>
                  <a:gd name="T4" fmla="*/ 0 w 65"/>
                  <a:gd name="T5" fmla="*/ 0 h 32"/>
                </a:gdLst>
                <a:ahLst/>
                <a:cxnLst>
                  <a:cxn ang="0">
                    <a:pos x="T0" y="T1"/>
                  </a:cxn>
                  <a:cxn ang="0">
                    <a:pos x="T2" y="T3"/>
                  </a:cxn>
                  <a:cxn ang="0">
                    <a:pos x="T4" y="T5"/>
                  </a:cxn>
                </a:cxnLst>
                <a:rect l="0" t="0" r="r" b="b"/>
                <a:pathLst>
                  <a:path w="65" h="32">
                    <a:moveTo>
                      <a:pt x="65" y="0"/>
                    </a:moveTo>
                    <a:lnTo>
                      <a:pt x="33" y="32"/>
                    </a:lnTo>
                    <a:lnTo>
                      <a:pt x="0" y="0"/>
                    </a:ln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1" tIns="149217" rIns="186521" bIns="149217" numCol="1" anchor="t" anchorCtr="0" compatLnSpc="1">
                <a:prstTxWarp prst="textNoShape">
                  <a:avLst/>
                </a:prstTxWarp>
              </a:bodyPr>
              <a:lstStyle/>
              <a:p>
                <a:pPr>
                  <a:lnSpc>
                    <a:spcPct val="90000"/>
                  </a:lnSpc>
                </a:pPr>
                <a:endParaRPr lang="en-US" sz="1799"/>
              </a:p>
            </p:txBody>
          </p:sp>
          <p:sp>
            <p:nvSpPr>
              <p:cNvPr id="51" name="Freeform 44"/>
              <p:cNvSpPr>
                <a:spLocks/>
              </p:cNvSpPr>
              <p:nvPr/>
            </p:nvSpPr>
            <p:spPr bwMode="auto">
              <a:xfrm>
                <a:off x="7361239" y="430213"/>
                <a:ext cx="50800" cy="101600"/>
              </a:xfrm>
              <a:custGeom>
                <a:avLst/>
                <a:gdLst>
                  <a:gd name="T0" fmla="*/ 32 w 32"/>
                  <a:gd name="T1" fmla="*/ 0 h 64"/>
                  <a:gd name="T2" fmla="*/ 0 w 32"/>
                  <a:gd name="T3" fmla="*/ 32 h 64"/>
                  <a:gd name="T4" fmla="*/ 32 w 32"/>
                  <a:gd name="T5" fmla="*/ 64 h 64"/>
                </a:gdLst>
                <a:ahLst/>
                <a:cxnLst>
                  <a:cxn ang="0">
                    <a:pos x="T0" y="T1"/>
                  </a:cxn>
                  <a:cxn ang="0">
                    <a:pos x="T2" y="T3"/>
                  </a:cxn>
                  <a:cxn ang="0">
                    <a:pos x="T4" y="T5"/>
                  </a:cxn>
                </a:cxnLst>
                <a:rect l="0" t="0" r="r" b="b"/>
                <a:pathLst>
                  <a:path w="32" h="64">
                    <a:moveTo>
                      <a:pt x="32" y="0"/>
                    </a:moveTo>
                    <a:lnTo>
                      <a:pt x="0" y="32"/>
                    </a:lnTo>
                    <a:lnTo>
                      <a:pt x="32" y="64"/>
                    </a:ln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1" tIns="149217" rIns="186521" bIns="149217" numCol="1" anchor="t" anchorCtr="0" compatLnSpc="1">
                <a:prstTxWarp prst="textNoShape">
                  <a:avLst/>
                </a:prstTxWarp>
              </a:bodyPr>
              <a:lstStyle/>
              <a:p>
                <a:pPr>
                  <a:lnSpc>
                    <a:spcPct val="90000"/>
                  </a:lnSpc>
                </a:pPr>
                <a:endParaRPr lang="en-US" sz="1799"/>
              </a:p>
            </p:txBody>
          </p:sp>
          <p:sp>
            <p:nvSpPr>
              <p:cNvPr id="52" name="Freeform 45"/>
              <p:cNvSpPr>
                <a:spLocks/>
              </p:cNvSpPr>
              <p:nvPr/>
            </p:nvSpPr>
            <p:spPr bwMode="auto">
              <a:xfrm>
                <a:off x="7462839" y="327026"/>
                <a:ext cx="103188" cy="50800"/>
              </a:xfrm>
              <a:custGeom>
                <a:avLst/>
                <a:gdLst>
                  <a:gd name="T0" fmla="*/ 0 w 65"/>
                  <a:gd name="T1" fmla="*/ 32 h 32"/>
                  <a:gd name="T2" fmla="*/ 33 w 65"/>
                  <a:gd name="T3" fmla="*/ 0 h 32"/>
                  <a:gd name="T4" fmla="*/ 65 w 65"/>
                  <a:gd name="T5" fmla="*/ 32 h 32"/>
                </a:gdLst>
                <a:ahLst/>
                <a:cxnLst>
                  <a:cxn ang="0">
                    <a:pos x="T0" y="T1"/>
                  </a:cxn>
                  <a:cxn ang="0">
                    <a:pos x="T2" y="T3"/>
                  </a:cxn>
                  <a:cxn ang="0">
                    <a:pos x="T4" y="T5"/>
                  </a:cxn>
                </a:cxnLst>
                <a:rect l="0" t="0" r="r" b="b"/>
                <a:pathLst>
                  <a:path w="65" h="32">
                    <a:moveTo>
                      <a:pt x="0" y="32"/>
                    </a:moveTo>
                    <a:lnTo>
                      <a:pt x="33" y="0"/>
                    </a:lnTo>
                    <a:lnTo>
                      <a:pt x="65" y="32"/>
                    </a:ln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1" tIns="149217" rIns="186521" bIns="149217" numCol="1" anchor="t" anchorCtr="0" compatLnSpc="1">
                <a:prstTxWarp prst="textNoShape">
                  <a:avLst/>
                </a:prstTxWarp>
              </a:bodyPr>
              <a:lstStyle/>
              <a:p>
                <a:pPr>
                  <a:lnSpc>
                    <a:spcPct val="90000"/>
                  </a:lnSpc>
                </a:pPr>
                <a:endParaRPr lang="en-US" sz="1799"/>
              </a:p>
            </p:txBody>
          </p:sp>
          <p:sp>
            <p:nvSpPr>
              <p:cNvPr id="53" name="Line 46"/>
              <p:cNvSpPr>
                <a:spLocks noChangeShapeType="1"/>
              </p:cNvSpPr>
              <p:nvPr/>
            </p:nvSpPr>
            <p:spPr bwMode="auto">
              <a:xfrm flipH="1">
                <a:off x="7361239" y="481013"/>
                <a:ext cx="307975" cy="0"/>
              </a:xfrm>
              <a:prstGeom prst="line">
                <a:avLst/>
              </a:prstGeom>
              <a:noFill/>
              <a:ln w="571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86521" tIns="149217" rIns="186521" bIns="149217" numCol="1" anchor="t" anchorCtr="0" compatLnSpc="1">
                <a:prstTxWarp prst="textNoShape">
                  <a:avLst/>
                </a:prstTxWarp>
              </a:bodyPr>
              <a:lstStyle/>
              <a:p>
                <a:pPr>
                  <a:lnSpc>
                    <a:spcPct val="90000"/>
                  </a:lnSpc>
                </a:pPr>
                <a:endParaRPr lang="en-US" sz="1799"/>
              </a:p>
            </p:txBody>
          </p:sp>
          <p:sp>
            <p:nvSpPr>
              <p:cNvPr id="54" name="Line 47"/>
              <p:cNvSpPr>
                <a:spLocks noChangeShapeType="1"/>
              </p:cNvSpPr>
              <p:nvPr/>
            </p:nvSpPr>
            <p:spPr bwMode="auto">
              <a:xfrm flipV="1">
                <a:off x="7515226" y="327026"/>
                <a:ext cx="0" cy="307975"/>
              </a:xfrm>
              <a:prstGeom prst="line">
                <a:avLst/>
              </a:prstGeom>
              <a:noFill/>
              <a:ln w="571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86521" tIns="149217" rIns="186521" bIns="149217" numCol="1" anchor="t" anchorCtr="0" compatLnSpc="1">
                <a:prstTxWarp prst="textNoShape">
                  <a:avLst/>
                </a:prstTxWarp>
              </a:bodyPr>
              <a:lstStyle/>
              <a:p>
                <a:pPr>
                  <a:lnSpc>
                    <a:spcPct val="90000"/>
                  </a:lnSpc>
                </a:pPr>
                <a:endParaRPr lang="en-US" sz="1799" dirty="0"/>
              </a:p>
            </p:txBody>
          </p:sp>
        </p:grpSp>
      </p:grpSp>
      <p:sp>
        <p:nvSpPr>
          <p:cNvPr id="2" name="Rectangle 1"/>
          <p:cNvSpPr/>
          <p:nvPr/>
        </p:nvSpPr>
        <p:spPr>
          <a:xfrm>
            <a:off x="887540" y="5126587"/>
            <a:ext cx="2542038" cy="1246222"/>
          </a:xfrm>
          <a:prstGeom prst="rect">
            <a:avLst/>
          </a:prstGeom>
        </p:spPr>
        <p:txBody>
          <a:bodyPr wrap="square" lIns="186521" tIns="149217" rIns="186521" bIns="149217">
            <a:spAutoFit/>
          </a:bodyPr>
          <a:lstStyle/>
          <a:p>
            <a:pPr algn="ctr" defTabSz="914224">
              <a:lnSpc>
                <a:spcPct val="90000"/>
              </a:lnSpc>
              <a:spcBef>
                <a:spcPts val="600"/>
              </a:spcBef>
              <a:spcAft>
                <a:spcPts val="612"/>
              </a:spcAft>
              <a:defRPr/>
            </a:pPr>
            <a:r>
              <a:rPr lang="en-US" sz="1428" kern="0" dirty="0">
                <a:gradFill>
                  <a:gsLst>
                    <a:gs pos="0">
                      <a:schemeClr val="tx2"/>
                    </a:gs>
                    <a:gs pos="100000">
                      <a:schemeClr val="tx2"/>
                    </a:gs>
                  </a:gsLst>
                  <a:lin ang="5400000" scaled="0"/>
                </a:gradFill>
              </a:rPr>
              <a:t>May drive </a:t>
            </a:r>
            <a:br>
              <a:rPr lang="en-US" sz="1428" kern="0" dirty="0">
                <a:gradFill>
                  <a:gsLst>
                    <a:gs pos="0">
                      <a:schemeClr val="tx2"/>
                    </a:gs>
                    <a:gs pos="100000">
                      <a:schemeClr val="tx2"/>
                    </a:gs>
                  </a:gsLst>
                  <a:lin ang="5400000" scaled="0"/>
                </a:gradFill>
              </a:rPr>
            </a:br>
            <a:r>
              <a:rPr lang="en-US" sz="1428" kern="0" dirty="0">
                <a:gradFill>
                  <a:gsLst>
                    <a:gs pos="0">
                      <a:schemeClr val="tx2"/>
                    </a:gs>
                    <a:gs pos="100000">
                      <a:schemeClr val="tx2"/>
                    </a:gs>
                  </a:gsLst>
                  <a:lin ang="5400000" scaled="0"/>
                </a:gradFill>
              </a:rPr>
              <a:t>thousands of seats</a:t>
            </a:r>
          </a:p>
          <a:p>
            <a:pPr algn="ctr" defTabSz="914224">
              <a:lnSpc>
                <a:spcPct val="90000"/>
              </a:lnSpc>
              <a:spcBef>
                <a:spcPts val="600"/>
              </a:spcBef>
              <a:spcAft>
                <a:spcPts val="612"/>
              </a:spcAft>
              <a:defRPr/>
            </a:pPr>
            <a:r>
              <a:rPr lang="en-US" sz="1428" kern="0" dirty="0">
                <a:gradFill>
                  <a:gsLst>
                    <a:gs pos="0">
                      <a:schemeClr val="tx2"/>
                    </a:gs>
                    <a:gs pos="100000">
                      <a:schemeClr val="tx2"/>
                    </a:gs>
                  </a:gsLst>
                  <a:lin ang="5400000" scaled="0"/>
                </a:gradFill>
              </a:rPr>
              <a:t>Office 365/CRM/AX </a:t>
            </a:r>
            <a:br>
              <a:rPr lang="en-US" sz="1428" kern="0" dirty="0">
                <a:gradFill>
                  <a:gsLst>
                    <a:gs pos="0">
                      <a:schemeClr val="tx2"/>
                    </a:gs>
                    <a:gs pos="100000">
                      <a:schemeClr val="tx2"/>
                    </a:gs>
                  </a:gsLst>
                  <a:lin ang="5400000" scaled="0"/>
                </a:gradFill>
              </a:rPr>
            </a:br>
            <a:r>
              <a:rPr lang="en-US" sz="1428" kern="0" dirty="0">
                <a:gradFill>
                  <a:gsLst>
                    <a:gs pos="0">
                      <a:schemeClr val="tx2"/>
                    </a:gs>
                    <a:gs pos="100000">
                      <a:schemeClr val="tx2"/>
                    </a:gs>
                  </a:gsLst>
                  <a:lin ang="5400000" scaled="0"/>
                </a:gradFill>
              </a:rPr>
              <a:t>embedded</a:t>
            </a:r>
          </a:p>
        </p:txBody>
      </p:sp>
      <p:sp>
        <p:nvSpPr>
          <p:cNvPr id="56" name="Rectangle 55"/>
          <p:cNvSpPr/>
          <p:nvPr/>
        </p:nvSpPr>
        <p:spPr>
          <a:xfrm>
            <a:off x="3554210" y="5126587"/>
            <a:ext cx="2542038" cy="704713"/>
          </a:xfrm>
          <a:prstGeom prst="rect">
            <a:avLst/>
          </a:prstGeom>
        </p:spPr>
        <p:txBody>
          <a:bodyPr wrap="square" lIns="186521" tIns="149217" rIns="186521" bIns="149217">
            <a:spAutoFit/>
          </a:bodyPr>
          <a:lstStyle/>
          <a:p>
            <a:pPr algn="ctr" defTabSz="914224">
              <a:lnSpc>
                <a:spcPct val="90000"/>
              </a:lnSpc>
              <a:spcBef>
                <a:spcPts val="600"/>
              </a:spcBef>
              <a:spcAft>
                <a:spcPts val="612"/>
              </a:spcAft>
            </a:pPr>
            <a:r>
              <a:rPr lang="en-US" sz="1428" kern="0" dirty="0">
                <a:gradFill>
                  <a:gsLst>
                    <a:gs pos="0">
                      <a:schemeClr val="tx2"/>
                    </a:gs>
                    <a:gs pos="100000">
                      <a:schemeClr val="tx2"/>
                    </a:gs>
                  </a:gsLst>
                  <a:lin ang="5400000" scaled="0"/>
                </a:gradFill>
              </a:rPr>
              <a:t>Mergers and </a:t>
            </a:r>
            <a:br>
              <a:rPr lang="en-US" sz="1428" kern="0" dirty="0">
                <a:gradFill>
                  <a:gsLst>
                    <a:gs pos="0">
                      <a:schemeClr val="tx2"/>
                    </a:gs>
                    <a:gs pos="100000">
                      <a:schemeClr val="tx2"/>
                    </a:gs>
                  </a:gsLst>
                  <a:lin ang="5400000" scaled="0"/>
                </a:gradFill>
              </a:rPr>
            </a:br>
            <a:r>
              <a:rPr lang="en-US" sz="1428" kern="0" dirty="0">
                <a:gradFill>
                  <a:gsLst>
                    <a:gs pos="0">
                      <a:schemeClr val="tx2"/>
                    </a:gs>
                    <a:gs pos="100000">
                      <a:schemeClr val="tx2"/>
                    </a:gs>
                  </a:gsLst>
                  <a:lin ang="5400000" scaled="0"/>
                </a:gradFill>
              </a:rPr>
              <a:t>acquisitions</a:t>
            </a:r>
          </a:p>
        </p:txBody>
      </p:sp>
      <p:sp>
        <p:nvSpPr>
          <p:cNvPr id="62" name="Rectangle 61"/>
          <p:cNvSpPr/>
          <p:nvPr/>
        </p:nvSpPr>
        <p:spPr>
          <a:xfrm>
            <a:off x="6286643" y="5126587"/>
            <a:ext cx="2542038" cy="1246222"/>
          </a:xfrm>
          <a:prstGeom prst="rect">
            <a:avLst/>
          </a:prstGeom>
        </p:spPr>
        <p:txBody>
          <a:bodyPr wrap="square" lIns="186521" tIns="149217" rIns="186521" bIns="149217">
            <a:spAutoFit/>
          </a:bodyPr>
          <a:lstStyle/>
          <a:p>
            <a:pPr algn="ctr" defTabSz="914224">
              <a:lnSpc>
                <a:spcPct val="90000"/>
              </a:lnSpc>
              <a:spcBef>
                <a:spcPts val="600"/>
              </a:spcBef>
              <a:spcAft>
                <a:spcPts val="612"/>
              </a:spcAft>
            </a:pPr>
            <a:r>
              <a:rPr lang="en-US" sz="1428" kern="0" dirty="0">
                <a:gradFill>
                  <a:gsLst>
                    <a:gs pos="0">
                      <a:schemeClr val="tx2"/>
                    </a:gs>
                    <a:gs pos="100000">
                      <a:schemeClr val="tx2"/>
                    </a:gs>
                  </a:gsLst>
                  <a:lin ang="5400000" scaled="0"/>
                </a:gradFill>
              </a:rPr>
              <a:t>Partner becomes </a:t>
            </a:r>
            <a:br>
              <a:rPr lang="en-US" sz="1428" kern="0" dirty="0">
                <a:gradFill>
                  <a:gsLst>
                    <a:gs pos="0">
                      <a:schemeClr val="tx2"/>
                    </a:gs>
                    <a:gs pos="100000">
                      <a:schemeClr val="tx2"/>
                    </a:gs>
                  </a:gsLst>
                  <a:lin ang="5400000" scaled="0"/>
                </a:gradFill>
              </a:rPr>
            </a:br>
            <a:r>
              <a:rPr lang="en-US" sz="1428" kern="0" dirty="0">
                <a:gradFill>
                  <a:gsLst>
                    <a:gs pos="0">
                      <a:schemeClr val="tx2"/>
                    </a:gs>
                    <a:gs pos="100000">
                      <a:schemeClr val="tx2"/>
                    </a:gs>
                  </a:gsLst>
                  <a:lin ang="5400000" scaled="0"/>
                </a:gradFill>
              </a:rPr>
              <a:t>the IT department</a:t>
            </a:r>
          </a:p>
          <a:p>
            <a:pPr algn="ctr" defTabSz="914224">
              <a:lnSpc>
                <a:spcPct val="90000"/>
              </a:lnSpc>
              <a:spcBef>
                <a:spcPts val="600"/>
              </a:spcBef>
              <a:spcAft>
                <a:spcPts val="612"/>
              </a:spcAft>
            </a:pPr>
            <a:r>
              <a:rPr lang="en-US" sz="1428" kern="0" dirty="0">
                <a:gradFill>
                  <a:gsLst>
                    <a:gs pos="0">
                      <a:schemeClr val="tx2"/>
                    </a:gs>
                    <a:gs pos="100000">
                      <a:schemeClr val="tx2"/>
                    </a:gs>
                  </a:gsLst>
                  <a:lin ang="5400000" scaled="0"/>
                </a:gradFill>
              </a:rPr>
              <a:t>Move everything </a:t>
            </a:r>
            <a:br>
              <a:rPr lang="en-US" sz="1428" kern="0" dirty="0">
                <a:gradFill>
                  <a:gsLst>
                    <a:gs pos="0">
                      <a:schemeClr val="tx2"/>
                    </a:gs>
                    <a:gs pos="100000">
                      <a:schemeClr val="tx2"/>
                    </a:gs>
                  </a:gsLst>
                  <a:lin ang="5400000" scaled="0"/>
                </a:gradFill>
              </a:rPr>
            </a:br>
            <a:r>
              <a:rPr lang="en-US" sz="1428" kern="0" dirty="0">
                <a:gradFill>
                  <a:gsLst>
                    <a:gs pos="0">
                      <a:schemeClr val="tx2"/>
                    </a:gs>
                    <a:gs pos="100000">
                      <a:schemeClr val="tx2"/>
                    </a:gs>
                  </a:gsLst>
                  <a:lin ang="5400000" scaled="0"/>
                </a:gradFill>
              </a:rPr>
              <a:t>to the cloud</a:t>
            </a:r>
          </a:p>
        </p:txBody>
      </p:sp>
      <p:sp>
        <p:nvSpPr>
          <p:cNvPr id="63" name="Rectangle 62"/>
          <p:cNvSpPr/>
          <p:nvPr/>
        </p:nvSpPr>
        <p:spPr>
          <a:xfrm>
            <a:off x="9022760" y="5126587"/>
            <a:ext cx="2542038" cy="1246222"/>
          </a:xfrm>
          <a:prstGeom prst="rect">
            <a:avLst/>
          </a:prstGeom>
        </p:spPr>
        <p:txBody>
          <a:bodyPr wrap="square" lIns="186521" tIns="149217" rIns="186521" bIns="149217">
            <a:spAutoFit/>
          </a:bodyPr>
          <a:lstStyle/>
          <a:p>
            <a:pPr algn="ctr" defTabSz="914224">
              <a:lnSpc>
                <a:spcPct val="90000"/>
              </a:lnSpc>
              <a:spcBef>
                <a:spcPts val="600"/>
              </a:spcBef>
              <a:spcAft>
                <a:spcPts val="612"/>
              </a:spcAft>
            </a:pPr>
            <a:r>
              <a:rPr lang="en-US" sz="1428" kern="0" dirty="0">
                <a:gradFill>
                  <a:gsLst>
                    <a:gs pos="0">
                      <a:schemeClr val="tx2"/>
                    </a:gs>
                    <a:gs pos="100000">
                      <a:schemeClr val="tx2"/>
                    </a:gs>
                  </a:gsLst>
                  <a:lin ang="5400000" scaled="0"/>
                </a:gradFill>
              </a:rPr>
              <a:t>Vertical app with </a:t>
            </a:r>
            <a:br>
              <a:rPr lang="en-US" sz="1428" kern="0" dirty="0">
                <a:gradFill>
                  <a:gsLst>
                    <a:gs pos="0">
                      <a:schemeClr val="tx2"/>
                    </a:gs>
                    <a:gs pos="100000">
                      <a:schemeClr val="tx2"/>
                    </a:gs>
                  </a:gsLst>
                  <a:lin ang="5400000" scaled="0"/>
                </a:gradFill>
              </a:rPr>
            </a:br>
            <a:r>
              <a:rPr lang="en-US" sz="1428" kern="0" dirty="0">
                <a:gradFill>
                  <a:gsLst>
                    <a:gs pos="0">
                      <a:schemeClr val="tx2"/>
                    </a:gs>
                    <a:gs pos="100000">
                      <a:schemeClr val="tx2"/>
                    </a:gs>
                  </a:gsLst>
                  <a:lin ang="5400000" scaled="0"/>
                </a:gradFill>
              </a:rPr>
              <a:t>Azure embed</a:t>
            </a:r>
          </a:p>
          <a:p>
            <a:pPr algn="ctr" defTabSz="914224">
              <a:lnSpc>
                <a:spcPct val="90000"/>
              </a:lnSpc>
              <a:spcBef>
                <a:spcPts val="600"/>
              </a:spcBef>
              <a:spcAft>
                <a:spcPts val="612"/>
              </a:spcAft>
            </a:pPr>
            <a:r>
              <a:rPr lang="en-US" sz="1428" kern="0" dirty="0">
                <a:gradFill>
                  <a:gsLst>
                    <a:gs pos="0">
                      <a:schemeClr val="tx2"/>
                    </a:gs>
                    <a:gs pos="100000">
                      <a:schemeClr val="tx2"/>
                    </a:gs>
                  </a:gsLst>
                  <a:lin ang="5400000" scaled="0"/>
                </a:gradFill>
              </a:rPr>
              <a:t>Single </a:t>
            </a:r>
            <a:br>
              <a:rPr lang="en-US" sz="1428" kern="0" dirty="0">
                <a:gradFill>
                  <a:gsLst>
                    <a:gs pos="0">
                      <a:schemeClr val="tx2"/>
                    </a:gs>
                    <a:gs pos="100000">
                      <a:schemeClr val="tx2"/>
                    </a:gs>
                  </a:gsLst>
                  <a:lin ang="5400000" scaled="0"/>
                </a:gradFill>
              </a:rPr>
            </a:br>
            <a:r>
              <a:rPr lang="en-US" sz="1428" kern="0" dirty="0">
                <a:gradFill>
                  <a:gsLst>
                    <a:gs pos="0">
                      <a:schemeClr val="tx2"/>
                    </a:gs>
                    <a:gs pos="100000">
                      <a:schemeClr val="tx2"/>
                    </a:gs>
                  </a:gsLst>
                  <a:lin ang="5400000" scaled="0"/>
                </a:gradFill>
              </a:rPr>
              <a:t>tenant ISVs</a:t>
            </a:r>
          </a:p>
        </p:txBody>
      </p:sp>
      <p:grpSp>
        <p:nvGrpSpPr>
          <p:cNvPr id="4" name="Group 3"/>
          <p:cNvGrpSpPr/>
          <p:nvPr/>
        </p:nvGrpSpPr>
        <p:grpSpPr>
          <a:xfrm>
            <a:off x="1119768" y="2283376"/>
            <a:ext cx="2077583" cy="2077585"/>
            <a:chOff x="467184" y="2283376"/>
            <a:chExt cx="2077583" cy="2077585"/>
          </a:xfrm>
        </p:grpSpPr>
        <p:sp>
          <p:nvSpPr>
            <p:cNvPr id="21" name="Oval 20"/>
            <p:cNvSpPr/>
            <p:nvPr/>
          </p:nvSpPr>
          <p:spPr bwMode="auto">
            <a:xfrm>
              <a:off x="467184" y="2283376"/>
              <a:ext cx="2077583" cy="2077585"/>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31" name="Freeform 131"/>
            <p:cNvSpPr>
              <a:spLocks noEditPoints="1"/>
            </p:cNvSpPr>
            <p:nvPr/>
          </p:nvSpPr>
          <p:spPr bwMode="auto">
            <a:xfrm>
              <a:off x="866620" y="2918365"/>
              <a:ext cx="1278710" cy="807606"/>
            </a:xfrm>
            <a:custGeom>
              <a:avLst/>
              <a:gdLst>
                <a:gd name="T0" fmla="*/ 141 w 197"/>
                <a:gd name="T1" fmla="*/ 23 h 124"/>
                <a:gd name="T2" fmla="*/ 87 w 197"/>
                <a:gd name="T3" fmla="*/ 12 h 124"/>
                <a:gd name="T4" fmla="*/ 0 w 197"/>
                <a:gd name="T5" fmla="*/ 55 h 124"/>
                <a:gd name="T6" fmla="*/ 38 w 197"/>
                <a:gd name="T7" fmla="*/ 98 h 124"/>
                <a:gd name="T8" fmla="*/ 52 w 197"/>
                <a:gd name="T9" fmla="*/ 104 h 124"/>
                <a:gd name="T10" fmla="*/ 61 w 197"/>
                <a:gd name="T11" fmla="*/ 108 h 124"/>
                <a:gd name="T12" fmla="*/ 78 w 197"/>
                <a:gd name="T13" fmla="*/ 121 h 124"/>
                <a:gd name="T14" fmla="*/ 97 w 197"/>
                <a:gd name="T15" fmla="*/ 118 h 124"/>
                <a:gd name="T16" fmla="*/ 103 w 197"/>
                <a:gd name="T17" fmla="*/ 117 h 124"/>
                <a:gd name="T18" fmla="*/ 122 w 197"/>
                <a:gd name="T19" fmla="*/ 113 h 124"/>
                <a:gd name="T20" fmla="*/ 135 w 197"/>
                <a:gd name="T21" fmla="*/ 104 h 124"/>
                <a:gd name="T22" fmla="*/ 146 w 197"/>
                <a:gd name="T23" fmla="*/ 96 h 124"/>
                <a:gd name="T24" fmla="*/ 162 w 197"/>
                <a:gd name="T25" fmla="*/ 84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97" y="66"/>
                  </a:moveTo>
                  <a:cubicBezTo>
                    <a:pt x="176" y="9"/>
                    <a:pt x="176" y="9"/>
                    <a:pt x="176" y="9"/>
                  </a:cubicBezTo>
                  <a:cubicBezTo>
                    <a:pt x="141" y="23"/>
                    <a:pt x="141" y="23"/>
                    <a:pt x="141" y="23"/>
                  </a:cubicBez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lnTo>
                    <a:pt x="197" y="66"/>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endParaRPr lang="en-US" sz="1764"/>
            </a:p>
          </p:txBody>
        </p:sp>
      </p:grpSp>
      <p:grpSp>
        <p:nvGrpSpPr>
          <p:cNvPr id="7" name="Group 6"/>
          <p:cNvGrpSpPr/>
          <p:nvPr/>
        </p:nvGrpSpPr>
        <p:grpSpPr>
          <a:xfrm>
            <a:off x="9254988" y="2283376"/>
            <a:ext cx="2077583" cy="2077585"/>
            <a:chOff x="8674417" y="2283376"/>
            <a:chExt cx="2077583" cy="2077585"/>
          </a:xfrm>
        </p:grpSpPr>
        <p:sp>
          <p:nvSpPr>
            <p:cNvPr id="34" name="Oval 33"/>
            <p:cNvSpPr/>
            <p:nvPr/>
          </p:nvSpPr>
          <p:spPr bwMode="auto">
            <a:xfrm>
              <a:off x="8674417" y="2283376"/>
              <a:ext cx="2077583" cy="2077585"/>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grpSp>
          <p:nvGrpSpPr>
            <p:cNvPr id="33" name="Group 32"/>
            <p:cNvGrpSpPr/>
            <p:nvPr/>
          </p:nvGrpSpPr>
          <p:grpSpPr>
            <a:xfrm>
              <a:off x="9203659" y="2998136"/>
              <a:ext cx="1019098" cy="648065"/>
              <a:chOff x="8133772" y="4407043"/>
              <a:chExt cx="386485" cy="245774"/>
            </a:xfrm>
            <a:solidFill>
              <a:schemeClr val="bg1"/>
            </a:solidFill>
          </p:grpSpPr>
          <p:sp>
            <p:nvSpPr>
              <p:cNvPr id="35" name="Freeform 775"/>
              <p:cNvSpPr>
                <a:spLocks/>
              </p:cNvSpPr>
              <p:nvPr/>
            </p:nvSpPr>
            <p:spPr bwMode="auto">
              <a:xfrm>
                <a:off x="8133772" y="4407043"/>
                <a:ext cx="242022" cy="172605"/>
              </a:xfrm>
              <a:custGeom>
                <a:avLst/>
                <a:gdLst>
                  <a:gd name="T0" fmla="*/ 25 w 129"/>
                  <a:gd name="T1" fmla="*/ 0 h 92"/>
                  <a:gd name="T2" fmla="*/ 104 w 129"/>
                  <a:gd name="T3" fmla="*/ 0 h 92"/>
                  <a:gd name="T4" fmla="*/ 112 w 129"/>
                  <a:gd name="T5" fmla="*/ 2 h 92"/>
                  <a:gd name="T6" fmla="*/ 118 w 129"/>
                  <a:gd name="T7" fmla="*/ 6 h 92"/>
                  <a:gd name="T8" fmla="*/ 123 w 129"/>
                  <a:gd name="T9" fmla="*/ 12 h 92"/>
                  <a:gd name="T10" fmla="*/ 127 w 129"/>
                  <a:gd name="T11" fmla="*/ 19 h 92"/>
                  <a:gd name="T12" fmla="*/ 129 w 129"/>
                  <a:gd name="T13" fmla="*/ 27 h 92"/>
                  <a:gd name="T14" fmla="*/ 116 w 129"/>
                  <a:gd name="T15" fmla="*/ 27 h 92"/>
                  <a:gd name="T16" fmla="*/ 116 w 129"/>
                  <a:gd name="T17" fmla="*/ 21 h 92"/>
                  <a:gd name="T18" fmla="*/ 112 w 129"/>
                  <a:gd name="T19" fmla="*/ 18 h 92"/>
                  <a:gd name="T20" fmla="*/ 108 w 129"/>
                  <a:gd name="T21" fmla="*/ 16 h 92"/>
                  <a:gd name="T22" fmla="*/ 104 w 129"/>
                  <a:gd name="T23" fmla="*/ 14 h 92"/>
                  <a:gd name="T24" fmla="*/ 25 w 129"/>
                  <a:gd name="T25" fmla="*/ 14 h 92"/>
                  <a:gd name="T26" fmla="*/ 20 w 129"/>
                  <a:gd name="T27" fmla="*/ 16 h 92"/>
                  <a:gd name="T28" fmla="*/ 16 w 129"/>
                  <a:gd name="T29" fmla="*/ 18 h 92"/>
                  <a:gd name="T30" fmla="*/ 14 w 129"/>
                  <a:gd name="T31" fmla="*/ 21 h 92"/>
                  <a:gd name="T32" fmla="*/ 12 w 129"/>
                  <a:gd name="T33" fmla="*/ 27 h 92"/>
                  <a:gd name="T34" fmla="*/ 12 w 129"/>
                  <a:gd name="T35" fmla="*/ 66 h 92"/>
                  <a:gd name="T36" fmla="*/ 14 w 129"/>
                  <a:gd name="T37" fmla="*/ 71 h 92"/>
                  <a:gd name="T38" fmla="*/ 16 w 129"/>
                  <a:gd name="T39" fmla="*/ 75 h 92"/>
                  <a:gd name="T40" fmla="*/ 20 w 129"/>
                  <a:gd name="T41" fmla="*/ 77 h 92"/>
                  <a:gd name="T42" fmla="*/ 25 w 129"/>
                  <a:gd name="T43" fmla="*/ 79 h 92"/>
                  <a:gd name="T44" fmla="*/ 104 w 129"/>
                  <a:gd name="T45" fmla="*/ 79 h 92"/>
                  <a:gd name="T46" fmla="*/ 108 w 129"/>
                  <a:gd name="T47" fmla="*/ 77 h 92"/>
                  <a:gd name="T48" fmla="*/ 112 w 129"/>
                  <a:gd name="T49" fmla="*/ 75 h 92"/>
                  <a:gd name="T50" fmla="*/ 116 w 129"/>
                  <a:gd name="T51" fmla="*/ 71 h 92"/>
                  <a:gd name="T52" fmla="*/ 116 w 129"/>
                  <a:gd name="T53" fmla="*/ 66 h 92"/>
                  <a:gd name="T54" fmla="*/ 129 w 129"/>
                  <a:gd name="T55" fmla="*/ 66 h 92"/>
                  <a:gd name="T56" fmla="*/ 127 w 129"/>
                  <a:gd name="T57" fmla="*/ 73 h 92"/>
                  <a:gd name="T58" fmla="*/ 123 w 129"/>
                  <a:gd name="T59" fmla="*/ 81 h 92"/>
                  <a:gd name="T60" fmla="*/ 118 w 129"/>
                  <a:gd name="T61" fmla="*/ 87 h 92"/>
                  <a:gd name="T62" fmla="*/ 112 w 129"/>
                  <a:gd name="T63" fmla="*/ 91 h 92"/>
                  <a:gd name="T64" fmla="*/ 104 w 129"/>
                  <a:gd name="T65" fmla="*/ 92 h 92"/>
                  <a:gd name="T66" fmla="*/ 25 w 129"/>
                  <a:gd name="T67" fmla="*/ 92 h 92"/>
                  <a:gd name="T68" fmla="*/ 18 w 129"/>
                  <a:gd name="T69" fmla="*/ 91 h 92"/>
                  <a:gd name="T70" fmla="*/ 10 w 129"/>
                  <a:gd name="T71" fmla="*/ 87 h 92"/>
                  <a:gd name="T72" fmla="*/ 4 w 129"/>
                  <a:gd name="T73" fmla="*/ 81 h 92"/>
                  <a:gd name="T74" fmla="*/ 0 w 129"/>
                  <a:gd name="T75" fmla="*/ 73 h 92"/>
                  <a:gd name="T76" fmla="*/ 0 w 129"/>
                  <a:gd name="T77" fmla="*/ 66 h 92"/>
                  <a:gd name="T78" fmla="*/ 0 w 129"/>
                  <a:gd name="T79" fmla="*/ 27 h 92"/>
                  <a:gd name="T80" fmla="*/ 0 w 129"/>
                  <a:gd name="T81" fmla="*/ 19 h 92"/>
                  <a:gd name="T82" fmla="*/ 4 w 129"/>
                  <a:gd name="T83" fmla="*/ 12 h 92"/>
                  <a:gd name="T84" fmla="*/ 10 w 129"/>
                  <a:gd name="T85" fmla="*/ 6 h 92"/>
                  <a:gd name="T86" fmla="*/ 18 w 129"/>
                  <a:gd name="T87" fmla="*/ 2 h 92"/>
                  <a:gd name="T88" fmla="*/ 25 w 129"/>
                  <a:gd name="T8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9" h="92">
                    <a:moveTo>
                      <a:pt x="25" y="0"/>
                    </a:moveTo>
                    <a:lnTo>
                      <a:pt x="104" y="0"/>
                    </a:lnTo>
                    <a:lnTo>
                      <a:pt x="112" y="2"/>
                    </a:lnTo>
                    <a:lnTo>
                      <a:pt x="118" y="6"/>
                    </a:lnTo>
                    <a:lnTo>
                      <a:pt x="123" y="12"/>
                    </a:lnTo>
                    <a:lnTo>
                      <a:pt x="127" y="19"/>
                    </a:lnTo>
                    <a:lnTo>
                      <a:pt x="129" y="27"/>
                    </a:lnTo>
                    <a:lnTo>
                      <a:pt x="116" y="27"/>
                    </a:lnTo>
                    <a:lnTo>
                      <a:pt x="116" y="21"/>
                    </a:lnTo>
                    <a:lnTo>
                      <a:pt x="112" y="18"/>
                    </a:lnTo>
                    <a:lnTo>
                      <a:pt x="108" y="16"/>
                    </a:lnTo>
                    <a:lnTo>
                      <a:pt x="104" y="14"/>
                    </a:lnTo>
                    <a:lnTo>
                      <a:pt x="25" y="14"/>
                    </a:lnTo>
                    <a:lnTo>
                      <a:pt x="20" y="16"/>
                    </a:lnTo>
                    <a:lnTo>
                      <a:pt x="16" y="18"/>
                    </a:lnTo>
                    <a:lnTo>
                      <a:pt x="14" y="21"/>
                    </a:lnTo>
                    <a:lnTo>
                      <a:pt x="12" y="27"/>
                    </a:lnTo>
                    <a:lnTo>
                      <a:pt x="12" y="66"/>
                    </a:lnTo>
                    <a:lnTo>
                      <a:pt x="14" y="71"/>
                    </a:lnTo>
                    <a:lnTo>
                      <a:pt x="16" y="75"/>
                    </a:lnTo>
                    <a:lnTo>
                      <a:pt x="20" y="77"/>
                    </a:lnTo>
                    <a:lnTo>
                      <a:pt x="25" y="79"/>
                    </a:lnTo>
                    <a:lnTo>
                      <a:pt x="104" y="79"/>
                    </a:lnTo>
                    <a:lnTo>
                      <a:pt x="108" y="77"/>
                    </a:lnTo>
                    <a:lnTo>
                      <a:pt x="112" y="75"/>
                    </a:lnTo>
                    <a:lnTo>
                      <a:pt x="116" y="71"/>
                    </a:lnTo>
                    <a:lnTo>
                      <a:pt x="116" y="66"/>
                    </a:lnTo>
                    <a:lnTo>
                      <a:pt x="129" y="66"/>
                    </a:lnTo>
                    <a:lnTo>
                      <a:pt x="127" y="73"/>
                    </a:lnTo>
                    <a:lnTo>
                      <a:pt x="123" y="81"/>
                    </a:lnTo>
                    <a:lnTo>
                      <a:pt x="118" y="87"/>
                    </a:lnTo>
                    <a:lnTo>
                      <a:pt x="112" y="91"/>
                    </a:lnTo>
                    <a:lnTo>
                      <a:pt x="104" y="92"/>
                    </a:lnTo>
                    <a:lnTo>
                      <a:pt x="25" y="92"/>
                    </a:lnTo>
                    <a:lnTo>
                      <a:pt x="18" y="91"/>
                    </a:lnTo>
                    <a:lnTo>
                      <a:pt x="10" y="87"/>
                    </a:lnTo>
                    <a:lnTo>
                      <a:pt x="4" y="81"/>
                    </a:lnTo>
                    <a:lnTo>
                      <a:pt x="0" y="73"/>
                    </a:lnTo>
                    <a:lnTo>
                      <a:pt x="0" y="66"/>
                    </a:lnTo>
                    <a:lnTo>
                      <a:pt x="0" y="27"/>
                    </a:lnTo>
                    <a:lnTo>
                      <a:pt x="0" y="19"/>
                    </a:lnTo>
                    <a:lnTo>
                      <a:pt x="4" y="12"/>
                    </a:lnTo>
                    <a:lnTo>
                      <a:pt x="10" y="6"/>
                    </a:lnTo>
                    <a:lnTo>
                      <a:pt x="18" y="2"/>
                    </a:lnTo>
                    <a:lnTo>
                      <a:pt x="25" y="0"/>
                    </a:lnTo>
                    <a:close/>
                  </a:path>
                </a:pathLst>
              </a:custGeom>
              <a:grpFill/>
              <a:ln w="0">
                <a:noFill/>
                <a:prstDash val="solid"/>
                <a:round/>
                <a:headEnd/>
                <a:tailEnd/>
              </a:ln>
            </p:spPr>
            <p:txBody>
              <a:bodyPr vert="horz" wrap="square" lIns="89619" tIns="44810" rIns="89619" bIns="44810" numCol="1" anchor="t" anchorCtr="0" compatLnSpc="1">
                <a:prstTxWarp prst="textNoShape">
                  <a:avLst/>
                </a:prstTxWarp>
              </a:bodyPr>
              <a:lstStyle/>
              <a:p>
                <a:endParaRPr lang="en-US" sz="1764"/>
              </a:p>
            </p:txBody>
          </p:sp>
          <p:sp>
            <p:nvSpPr>
              <p:cNvPr id="37" name="Freeform 776"/>
              <p:cNvSpPr>
                <a:spLocks/>
              </p:cNvSpPr>
              <p:nvPr/>
            </p:nvSpPr>
            <p:spPr bwMode="auto">
              <a:xfrm>
                <a:off x="8278235" y="4483965"/>
                <a:ext cx="242022" cy="168852"/>
              </a:xfrm>
              <a:custGeom>
                <a:avLst/>
                <a:gdLst>
                  <a:gd name="T0" fmla="*/ 27 w 129"/>
                  <a:gd name="T1" fmla="*/ 0 h 90"/>
                  <a:gd name="T2" fmla="*/ 104 w 129"/>
                  <a:gd name="T3" fmla="*/ 0 h 90"/>
                  <a:gd name="T4" fmla="*/ 112 w 129"/>
                  <a:gd name="T5" fmla="*/ 0 h 90"/>
                  <a:gd name="T6" fmla="*/ 119 w 129"/>
                  <a:gd name="T7" fmla="*/ 3 h 90"/>
                  <a:gd name="T8" fmla="*/ 125 w 129"/>
                  <a:gd name="T9" fmla="*/ 9 h 90"/>
                  <a:gd name="T10" fmla="*/ 129 w 129"/>
                  <a:gd name="T11" fmla="*/ 17 h 90"/>
                  <a:gd name="T12" fmla="*/ 129 w 129"/>
                  <a:gd name="T13" fmla="*/ 25 h 90"/>
                  <a:gd name="T14" fmla="*/ 129 w 129"/>
                  <a:gd name="T15" fmla="*/ 63 h 90"/>
                  <a:gd name="T16" fmla="*/ 129 w 129"/>
                  <a:gd name="T17" fmla="*/ 73 h 90"/>
                  <a:gd name="T18" fmla="*/ 125 w 129"/>
                  <a:gd name="T19" fmla="*/ 78 h 90"/>
                  <a:gd name="T20" fmla="*/ 119 w 129"/>
                  <a:gd name="T21" fmla="*/ 84 h 90"/>
                  <a:gd name="T22" fmla="*/ 112 w 129"/>
                  <a:gd name="T23" fmla="*/ 88 h 90"/>
                  <a:gd name="T24" fmla="*/ 104 w 129"/>
                  <a:gd name="T25" fmla="*/ 90 h 90"/>
                  <a:gd name="T26" fmla="*/ 27 w 129"/>
                  <a:gd name="T27" fmla="*/ 90 h 90"/>
                  <a:gd name="T28" fmla="*/ 18 w 129"/>
                  <a:gd name="T29" fmla="*/ 88 h 90"/>
                  <a:gd name="T30" fmla="*/ 12 w 129"/>
                  <a:gd name="T31" fmla="*/ 84 h 90"/>
                  <a:gd name="T32" fmla="*/ 6 w 129"/>
                  <a:gd name="T33" fmla="*/ 78 h 90"/>
                  <a:gd name="T34" fmla="*/ 2 w 129"/>
                  <a:gd name="T35" fmla="*/ 73 h 90"/>
                  <a:gd name="T36" fmla="*/ 0 w 129"/>
                  <a:gd name="T37" fmla="*/ 63 h 90"/>
                  <a:gd name="T38" fmla="*/ 14 w 129"/>
                  <a:gd name="T39" fmla="*/ 63 h 90"/>
                  <a:gd name="T40" fmla="*/ 14 w 129"/>
                  <a:gd name="T41" fmla="*/ 69 h 90"/>
                  <a:gd name="T42" fmla="*/ 18 w 129"/>
                  <a:gd name="T43" fmla="*/ 73 h 90"/>
                  <a:gd name="T44" fmla="*/ 21 w 129"/>
                  <a:gd name="T45" fmla="*/ 76 h 90"/>
                  <a:gd name="T46" fmla="*/ 27 w 129"/>
                  <a:gd name="T47" fmla="*/ 76 h 90"/>
                  <a:gd name="T48" fmla="*/ 104 w 129"/>
                  <a:gd name="T49" fmla="*/ 76 h 90"/>
                  <a:gd name="T50" fmla="*/ 110 w 129"/>
                  <a:gd name="T51" fmla="*/ 76 h 90"/>
                  <a:gd name="T52" fmla="*/ 114 w 129"/>
                  <a:gd name="T53" fmla="*/ 73 h 90"/>
                  <a:gd name="T54" fmla="*/ 115 w 129"/>
                  <a:gd name="T55" fmla="*/ 69 h 90"/>
                  <a:gd name="T56" fmla="*/ 117 w 129"/>
                  <a:gd name="T57" fmla="*/ 63 h 90"/>
                  <a:gd name="T58" fmla="*/ 117 w 129"/>
                  <a:gd name="T59" fmla="*/ 25 h 90"/>
                  <a:gd name="T60" fmla="*/ 115 w 129"/>
                  <a:gd name="T61" fmla="*/ 21 h 90"/>
                  <a:gd name="T62" fmla="*/ 114 w 129"/>
                  <a:gd name="T63" fmla="*/ 15 h 90"/>
                  <a:gd name="T64" fmla="*/ 110 w 129"/>
                  <a:gd name="T65" fmla="*/ 13 h 90"/>
                  <a:gd name="T66" fmla="*/ 104 w 129"/>
                  <a:gd name="T67" fmla="*/ 11 h 90"/>
                  <a:gd name="T68" fmla="*/ 27 w 129"/>
                  <a:gd name="T69" fmla="*/ 11 h 90"/>
                  <a:gd name="T70" fmla="*/ 21 w 129"/>
                  <a:gd name="T71" fmla="*/ 13 h 90"/>
                  <a:gd name="T72" fmla="*/ 18 w 129"/>
                  <a:gd name="T73" fmla="*/ 15 h 90"/>
                  <a:gd name="T74" fmla="*/ 14 w 129"/>
                  <a:gd name="T75" fmla="*/ 21 h 90"/>
                  <a:gd name="T76" fmla="*/ 14 w 129"/>
                  <a:gd name="T77" fmla="*/ 25 h 90"/>
                  <a:gd name="T78" fmla="*/ 0 w 129"/>
                  <a:gd name="T79" fmla="*/ 25 h 90"/>
                  <a:gd name="T80" fmla="*/ 2 w 129"/>
                  <a:gd name="T81" fmla="*/ 17 h 90"/>
                  <a:gd name="T82" fmla="*/ 6 w 129"/>
                  <a:gd name="T83" fmla="*/ 9 h 90"/>
                  <a:gd name="T84" fmla="*/ 12 w 129"/>
                  <a:gd name="T85" fmla="*/ 3 h 90"/>
                  <a:gd name="T86" fmla="*/ 18 w 129"/>
                  <a:gd name="T87" fmla="*/ 0 h 90"/>
                  <a:gd name="T88" fmla="*/ 27 w 129"/>
                  <a:gd name="T8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9" h="90">
                    <a:moveTo>
                      <a:pt x="27" y="0"/>
                    </a:moveTo>
                    <a:lnTo>
                      <a:pt x="104" y="0"/>
                    </a:lnTo>
                    <a:lnTo>
                      <a:pt x="112" y="0"/>
                    </a:lnTo>
                    <a:lnTo>
                      <a:pt x="119" y="3"/>
                    </a:lnTo>
                    <a:lnTo>
                      <a:pt x="125" y="9"/>
                    </a:lnTo>
                    <a:lnTo>
                      <a:pt x="129" y="17"/>
                    </a:lnTo>
                    <a:lnTo>
                      <a:pt x="129" y="25"/>
                    </a:lnTo>
                    <a:lnTo>
                      <a:pt x="129" y="63"/>
                    </a:lnTo>
                    <a:lnTo>
                      <a:pt x="129" y="73"/>
                    </a:lnTo>
                    <a:lnTo>
                      <a:pt x="125" y="78"/>
                    </a:lnTo>
                    <a:lnTo>
                      <a:pt x="119" y="84"/>
                    </a:lnTo>
                    <a:lnTo>
                      <a:pt x="112" y="88"/>
                    </a:lnTo>
                    <a:lnTo>
                      <a:pt x="104" y="90"/>
                    </a:lnTo>
                    <a:lnTo>
                      <a:pt x="27" y="90"/>
                    </a:lnTo>
                    <a:lnTo>
                      <a:pt x="18" y="88"/>
                    </a:lnTo>
                    <a:lnTo>
                      <a:pt x="12" y="84"/>
                    </a:lnTo>
                    <a:lnTo>
                      <a:pt x="6" y="78"/>
                    </a:lnTo>
                    <a:lnTo>
                      <a:pt x="2" y="73"/>
                    </a:lnTo>
                    <a:lnTo>
                      <a:pt x="0" y="63"/>
                    </a:lnTo>
                    <a:lnTo>
                      <a:pt x="14" y="63"/>
                    </a:lnTo>
                    <a:lnTo>
                      <a:pt x="14" y="69"/>
                    </a:lnTo>
                    <a:lnTo>
                      <a:pt x="18" y="73"/>
                    </a:lnTo>
                    <a:lnTo>
                      <a:pt x="21" y="76"/>
                    </a:lnTo>
                    <a:lnTo>
                      <a:pt x="27" y="76"/>
                    </a:lnTo>
                    <a:lnTo>
                      <a:pt x="104" y="76"/>
                    </a:lnTo>
                    <a:lnTo>
                      <a:pt x="110" y="76"/>
                    </a:lnTo>
                    <a:lnTo>
                      <a:pt x="114" y="73"/>
                    </a:lnTo>
                    <a:lnTo>
                      <a:pt x="115" y="69"/>
                    </a:lnTo>
                    <a:lnTo>
                      <a:pt x="117" y="63"/>
                    </a:lnTo>
                    <a:lnTo>
                      <a:pt x="117" y="25"/>
                    </a:lnTo>
                    <a:lnTo>
                      <a:pt x="115" y="21"/>
                    </a:lnTo>
                    <a:lnTo>
                      <a:pt x="114" y="15"/>
                    </a:lnTo>
                    <a:lnTo>
                      <a:pt x="110" y="13"/>
                    </a:lnTo>
                    <a:lnTo>
                      <a:pt x="104" y="11"/>
                    </a:lnTo>
                    <a:lnTo>
                      <a:pt x="27" y="11"/>
                    </a:lnTo>
                    <a:lnTo>
                      <a:pt x="21" y="13"/>
                    </a:lnTo>
                    <a:lnTo>
                      <a:pt x="18" y="15"/>
                    </a:lnTo>
                    <a:lnTo>
                      <a:pt x="14" y="21"/>
                    </a:lnTo>
                    <a:lnTo>
                      <a:pt x="14" y="25"/>
                    </a:lnTo>
                    <a:lnTo>
                      <a:pt x="0" y="25"/>
                    </a:lnTo>
                    <a:lnTo>
                      <a:pt x="2" y="17"/>
                    </a:lnTo>
                    <a:lnTo>
                      <a:pt x="6" y="9"/>
                    </a:lnTo>
                    <a:lnTo>
                      <a:pt x="12" y="3"/>
                    </a:lnTo>
                    <a:lnTo>
                      <a:pt x="18" y="0"/>
                    </a:lnTo>
                    <a:lnTo>
                      <a:pt x="27" y="0"/>
                    </a:lnTo>
                    <a:close/>
                  </a:path>
                </a:pathLst>
              </a:custGeom>
              <a:grpFill/>
              <a:ln w="0">
                <a:noFill/>
                <a:prstDash val="solid"/>
                <a:round/>
                <a:headEnd/>
                <a:tailEnd/>
              </a:ln>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23364753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p:cNvPicPr>
            <a:picLocks noChangeAspect="1"/>
          </p:cNvPicPr>
          <p:nvPr/>
        </p:nvPicPr>
        <p:blipFill rotWithShape="1">
          <a:blip r:embed="rId3"/>
          <a:srcRect l="7627" t="22845" b="-1"/>
          <a:stretch/>
        </p:blipFill>
        <p:spPr>
          <a:xfrm>
            <a:off x="-59844" y="-1"/>
            <a:ext cx="12561094" cy="6994526"/>
          </a:xfrm>
          <a:prstGeom prst="rect">
            <a:avLst/>
          </a:prstGeom>
        </p:spPr>
      </p:pic>
      <p:sp>
        <p:nvSpPr>
          <p:cNvPr id="66" name="Rectangle 65"/>
          <p:cNvSpPr/>
          <p:nvPr/>
        </p:nvSpPr>
        <p:spPr bwMode="auto">
          <a:xfrm>
            <a:off x="-19999" y="0"/>
            <a:ext cx="758983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gradFill>
                  <a:gsLst>
                    <a:gs pos="1250">
                      <a:schemeClr val="bg1"/>
                    </a:gs>
                    <a:gs pos="100000">
                      <a:schemeClr val="bg1"/>
                    </a:gs>
                  </a:gsLst>
                  <a:lin ang="5400000" scaled="0"/>
                </a:gradFill>
              </a:rPr>
              <a:t>What services are available?</a:t>
            </a:r>
          </a:p>
        </p:txBody>
      </p:sp>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226" y="1263939"/>
            <a:ext cx="2365082" cy="818756"/>
          </a:xfrm>
          <a:prstGeom prst="rect">
            <a:avLst/>
          </a:prstGeom>
        </p:spPr>
      </p:pic>
      <p:pic>
        <p:nvPicPr>
          <p:cNvPr id="169" name="Picture 1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230" y="2090870"/>
            <a:ext cx="2669702" cy="618993"/>
          </a:xfrm>
          <a:prstGeom prst="rect">
            <a:avLst/>
          </a:prstGeom>
        </p:spPr>
      </p:pic>
      <p:pic>
        <p:nvPicPr>
          <p:cNvPr id="172" name="Picture 171"/>
          <p:cNvPicPr>
            <a:picLocks noChangeAspect="1"/>
          </p:cNvPicPr>
          <p:nvPr/>
        </p:nvPicPr>
        <p:blipFill rotWithShape="1">
          <a:blip r:embed="rId6"/>
          <a:srcRect l="13690"/>
          <a:stretch/>
        </p:blipFill>
        <p:spPr>
          <a:xfrm>
            <a:off x="471053" y="2862234"/>
            <a:ext cx="3268431" cy="470618"/>
          </a:xfrm>
          <a:prstGeom prst="rect">
            <a:avLst/>
          </a:prstGeom>
        </p:spPr>
      </p:pic>
      <p:pic>
        <p:nvPicPr>
          <p:cNvPr id="173" name="Picture 172"/>
          <p:cNvPicPr>
            <a:picLocks noChangeAspect="1"/>
          </p:cNvPicPr>
          <p:nvPr/>
        </p:nvPicPr>
        <p:blipFill rotWithShape="1">
          <a:blip r:embed="rId7"/>
          <a:srcRect l="12816"/>
          <a:stretch/>
        </p:blipFill>
        <p:spPr>
          <a:xfrm>
            <a:off x="459971" y="3556000"/>
            <a:ext cx="3600354" cy="477440"/>
          </a:xfrm>
          <a:prstGeom prst="rect">
            <a:avLst/>
          </a:prstGeom>
        </p:spPr>
      </p:pic>
      <p:grpSp>
        <p:nvGrpSpPr>
          <p:cNvPr id="179" name="Group 178"/>
          <p:cNvGrpSpPr/>
          <p:nvPr/>
        </p:nvGrpSpPr>
        <p:grpSpPr>
          <a:xfrm>
            <a:off x="93661" y="4846942"/>
            <a:ext cx="2895601" cy="684265"/>
            <a:chOff x="-3420667" y="4604120"/>
            <a:chExt cx="2895601" cy="684265"/>
          </a:xfrm>
        </p:grpSpPr>
        <p:pic>
          <p:nvPicPr>
            <p:cNvPr id="174" name="Picture 173"/>
            <p:cNvPicPr>
              <a:picLocks noChangeAspect="1"/>
            </p:cNvPicPr>
            <p:nvPr/>
          </p:nvPicPr>
          <p:blipFill>
            <a:blip r:embed="rId8"/>
            <a:stretch>
              <a:fillRect/>
            </a:stretch>
          </p:blipFill>
          <p:spPr>
            <a:xfrm>
              <a:off x="-3420667" y="4604120"/>
              <a:ext cx="1216473" cy="684265"/>
            </a:xfrm>
            <a:prstGeom prst="rect">
              <a:avLst/>
            </a:prstGeom>
          </p:spPr>
        </p:pic>
        <p:sp>
          <p:nvSpPr>
            <p:cNvPr id="175" name="Rectangle 174"/>
            <p:cNvSpPr/>
            <p:nvPr/>
          </p:nvSpPr>
          <p:spPr>
            <a:xfrm>
              <a:off x="-2430067" y="4688965"/>
              <a:ext cx="1905001" cy="523220"/>
            </a:xfrm>
            <a:prstGeom prst="rect">
              <a:avLst/>
            </a:prstGeom>
          </p:spPr>
          <p:txBody>
            <a:bodyPr wrap="square">
              <a:spAutoFit/>
            </a:bodyPr>
            <a:lstStyle/>
            <a:p>
              <a:r>
                <a:rPr lang="en-US" sz="2800" dirty="0">
                  <a:gradFill>
                    <a:gsLst>
                      <a:gs pos="1250">
                        <a:schemeClr val="bg1"/>
                      </a:gs>
                      <a:gs pos="53000">
                        <a:schemeClr val="bg1"/>
                      </a:gs>
                    </a:gsLst>
                    <a:lin ang="5400000" scaled="0"/>
                  </a:gradFill>
                </a:rPr>
                <a:t>Power BI</a:t>
              </a:r>
            </a:p>
          </p:txBody>
        </p:sp>
      </p:grpSp>
      <p:sp>
        <p:nvSpPr>
          <p:cNvPr id="177" name="Rectangle 176"/>
          <p:cNvSpPr/>
          <p:nvPr/>
        </p:nvSpPr>
        <p:spPr>
          <a:xfrm>
            <a:off x="338297" y="4251832"/>
            <a:ext cx="5070315" cy="480131"/>
          </a:xfrm>
          <a:prstGeom prst="rect">
            <a:avLst/>
          </a:prstGeom>
        </p:spPr>
        <p:txBody>
          <a:bodyPr wrap="square">
            <a:spAutoFit/>
          </a:bodyPr>
          <a:lstStyle/>
          <a:p>
            <a:pPr>
              <a:lnSpc>
                <a:spcPct val="90000"/>
              </a:lnSpc>
            </a:pPr>
            <a:r>
              <a:rPr lang="en-US" sz="2800" dirty="0">
                <a:gradFill>
                  <a:gsLst>
                    <a:gs pos="1250">
                      <a:schemeClr val="bg1"/>
                    </a:gs>
                    <a:gs pos="53000">
                      <a:schemeClr val="bg1"/>
                    </a:gs>
                  </a:gsLst>
                  <a:lin ang="5400000" scaled="0"/>
                </a:gradFill>
              </a:rPr>
              <a:t>Enterprise Mobility Suite</a:t>
            </a:r>
          </a:p>
        </p:txBody>
      </p:sp>
      <p:pic>
        <p:nvPicPr>
          <p:cNvPr id="178" name="Picture 177"/>
          <p:cNvPicPr>
            <a:picLocks noChangeAspect="1"/>
          </p:cNvPicPr>
          <p:nvPr/>
        </p:nvPicPr>
        <p:blipFill>
          <a:blip r:embed="rId9"/>
          <a:stretch>
            <a:fillRect/>
          </a:stretch>
        </p:blipFill>
        <p:spPr>
          <a:xfrm>
            <a:off x="256594" y="5468627"/>
            <a:ext cx="2438400" cy="886047"/>
          </a:xfrm>
          <a:prstGeom prst="rect">
            <a:avLst/>
          </a:prstGeom>
        </p:spPr>
      </p:pic>
    </p:spTree>
    <p:extLst>
      <p:ext uri="{BB962C8B-B14F-4D97-AF65-F5344CB8AC3E}">
        <p14:creationId xmlns:p14="http://schemas.microsoft.com/office/powerpoint/2010/main" val="2084005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4682" t="19852" r="3051" b="2290"/>
          <a:stretch/>
        </p:blipFill>
        <p:spPr>
          <a:xfrm flipH="1">
            <a:off x="0" y="0"/>
            <a:ext cx="12436475" cy="6994525"/>
          </a:xfrm>
          <a:prstGeom prst="rect">
            <a:avLst/>
          </a:prstGeom>
        </p:spPr>
      </p:pic>
      <p:sp>
        <p:nvSpPr>
          <p:cNvPr id="4" name="Rectangle 3"/>
          <p:cNvSpPr/>
          <p:nvPr/>
        </p:nvSpPr>
        <p:spPr bwMode="auto">
          <a:xfrm>
            <a:off x="0" y="0"/>
            <a:ext cx="4845948" cy="6995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74638" y="323784"/>
            <a:ext cx="4419599" cy="2086725"/>
          </a:xfrm>
          <a:prstGeom prst="rect">
            <a:avLst/>
          </a:prstGeom>
        </p:spPr>
        <p:txBody>
          <a:bodyPr vert="horz" wrap="square" lIns="146304" tIns="91440" rIns="146304" bIns="91440" rtlCol="0" anchor="t">
            <a:noAutofit/>
          </a:bodyPr>
          <a:lstStyle/>
          <a:p>
            <a:pPr>
              <a:lnSpc>
                <a:spcPct val="90000"/>
              </a:lnSpc>
              <a:spcBef>
                <a:spcPct val="0"/>
              </a:spcBef>
            </a:pPr>
            <a:r>
              <a:rPr lang="en-US" sz="4400" spc="-102" dirty="0">
                <a:ln w="3175">
                  <a:noFill/>
                </a:ln>
                <a:gradFill>
                  <a:gsLst>
                    <a:gs pos="1250">
                      <a:schemeClr val="bg1"/>
                    </a:gs>
                    <a:gs pos="100000">
                      <a:schemeClr val="bg1"/>
                    </a:gs>
                  </a:gsLst>
                  <a:lin ang="5400000" scaled="0"/>
                </a:gradFill>
                <a:latin typeface="+mj-lt"/>
                <a:cs typeface="Segoe UI" pitchFamily="34" charset="0"/>
              </a:rPr>
              <a:t>Are there any offers for education?</a:t>
            </a:r>
          </a:p>
        </p:txBody>
      </p:sp>
      <p:sp>
        <p:nvSpPr>
          <p:cNvPr id="6" name="TextBox 5"/>
          <p:cNvSpPr txBox="1"/>
          <p:nvPr/>
        </p:nvSpPr>
        <p:spPr>
          <a:xfrm>
            <a:off x="274638" y="6164262"/>
            <a:ext cx="3428999" cy="541687"/>
          </a:xfrm>
          <a:prstGeom prst="rect">
            <a:avLst/>
          </a:prstGeom>
          <a:noFill/>
        </p:spPr>
        <p:txBody>
          <a:bodyPr wrap="square" lIns="182880" tIns="146304" rIns="182880" bIns="146304" rtlCol="0">
            <a:spAutoFit/>
          </a:bodyPr>
          <a:lstStyle/>
          <a:p>
            <a:pPr lvl="0">
              <a:defRPr/>
            </a:pPr>
            <a:r>
              <a:rPr lang="en-US" sz="800" kern="0" baseline="30000" dirty="0">
                <a:gradFill>
                  <a:gsLst>
                    <a:gs pos="58036">
                      <a:schemeClr val="bg1"/>
                    </a:gs>
                    <a:gs pos="43000">
                      <a:schemeClr val="bg1"/>
                    </a:gs>
                  </a:gsLst>
                  <a:lin ang="5400000" scaled="1"/>
                </a:gradFill>
                <a:cs typeface="Segoe UI Light" panose="020B0502040204020203" pitchFamily="34" charset="0"/>
              </a:rPr>
              <a:t>1</a:t>
            </a:r>
            <a:r>
              <a:rPr lang="en-US" sz="800" kern="0" dirty="0">
                <a:gradFill>
                  <a:gsLst>
                    <a:gs pos="58036">
                      <a:schemeClr val="bg1"/>
                    </a:gs>
                    <a:gs pos="43000">
                      <a:schemeClr val="bg1"/>
                    </a:gs>
                  </a:gsLst>
                  <a:lin ang="5400000" scaled="1"/>
                </a:gradFill>
                <a:cs typeface="Segoe UI Light" panose="020B0502040204020203" pitchFamily="34" charset="0"/>
              </a:rPr>
              <a:t>All usage based Azure metered services are available for partners, but there’s no additional discounted pricing for Education</a:t>
            </a:r>
            <a:endParaRPr lang="en-US" sz="800" kern="0" baseline="30000" dirty="0">
              <a:gradFill>
                <a:gsLst>
                  <a:gs pos="58036">
                    <a:schemeClr val="bg1"/>
                  </a:gs>
                  <a:gs pos="43000">
                    <a:schemeClr val="bg1"/>
                  </a:gs>
                </a:gsLst>
                <a:lin ang="5400000" scaled="1"/>
              </a:gradFill>
              <a:cs typeface="Segoe UI Light" panose="020B0502040204020203" pitchFamily="34" charset="0"/>
            </a:endParaRPr>
          </a:p>
        </p:txBody>
      </p:sp>
      <p:sp>
        <p:nvSpPr>
          <p:cNvPr id="8" name="Rectangle 7"/>
          <p:cNvSpPr/>
          <p:nvPr/>
        </p:nvSpPr>
        <p:spPr>
          <a:xfrm>
            <a:off x="274638" y="3619221"/>
            <a:ext cx="3200400" cy="2202141"/>
          </a:xfrm>
          <a:prstGeom prst="rect">
            <a:avLst/>
          </a:prstGeom>
          <a:ln>
            <a:solidFill>
              <a:schemeClr val="bg1"/>
            </a:solidFill>
          </a:ln>
        </p:spPr>
        <p:txBody>
          <a:bodyPr wrap="square" lIns="182880" tIns="146304" rIns="182880" bIns="146304">
            <a:spAutoFit/>
          </a:bodyPr>
          <a:lstStyle/>
          <a:p>
            <a:pPr marL="171450" indent="-171450">
              <a:lnSpc>
                <a:spcPct val="90000"/>
              </a:lnSpc>
              <a:spcBef>
                <a:spcPts val="900"/>
              </a:spcBef>
              <a:buFont typeface="Arial" panose="020B0604020202020204" pitchFamily="34" charset="0"/>
              <a:buChar char="•"/>
              <a:defRPr/>
            </a:pPr>
            <a:r>
              <a:rPr lang="en-US" sz="1600"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Office 365 EDU</a:t>
            </a:r>
          </a:p>
          <a:p>
            <a:pPr marL="171450" indent="-171450">
              <a:lnSpc>
                <a:spcPct val="90000"/>
              </a:lnSpc>
              <a:spcBef>
                <a:spcPts val="900"/>
              </a:spcBef>
              <a:buFont typeface="Arial" panose="020B0604020202020204" pitchFamily="34" charset="0"/>
              <a:buChar char="•"/>
              <a:defRPr/>
            </a:pPr>
            <a:r>
              <a:rPr lang="en-US" sz="1600"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Office 365 </a:t>
            </a:r>
            <a:r>
              <a:rPr lang="en-US" sz="1600" kern="0" dirty="0" err="1">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ProPlus</a:t>
            </a:r>
            <a:endParaRPr lang="en-US" sz="1600"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endParaRPr>
          </a:p>
          <a:p>
            <a:pPr marL="171450" indent="-171450">
              <a:lnSpc>
                <a:spcPct val="90000"/>
              </a:lnSpc>
              <a:spcBef>
                <a:spcPts val="900"/>
              </a:spcBef>
              <a:buFont typeface="Arial" panose="020B0604020202020204" pitchFamily="34" charset="0"/>
              <a:buChar char="•"/>
              <a:defRPr/>
            </a:pPr>
            <a:r>
              <a:rPr lang="en-US" sz="1600"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Office 365 EDU E5</a:t>
            </a:r>
          </a:p>
          <a:p>
            <a:pPr marL="171450" indent="-171450">
              <a:lnSpc>
                <a:spcPct val="90000"/>
              </a:lnSpc>
              <a:spcBef>
                <a:spcPts val="900"/>
              </a:spcBef>
              <a:buFont typeface="Arial" panose="020B0604020202020204" pitchFamily="34" charset="0"/>
              <a:buChar char="•"/>
              <a:defRPr/>
            </a:pPr>
            <a:r>
              <a:rPr lang="en-US" sz="1600"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AAD, RMS, EMS, Intune</a:t>
            </a:r>
          </a:p>
          <a:p>
            <a:pPr marL="171450" indent="-171450">
              <a:lnSpc>
                <a:spcPct val="90000"/>
              </a:lnSpc>
              <a:spcBef>
                <a:spcPts val="900"/>
              </a:spcBef>
              <a:buFont typeface="Arial" panose="020B0604020202020204" pitchFamily="34" charset="0"/>
              <a:buChar char="•"/>
              <a:defRPr/>
            </a:pPr>
            <a:r>
              <a:rPr lang="en-US" sz="1600"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CRMOL EDU</a:t>
            </a:r>
          </a:p>
          <a:p>
            <a:pPr marL="171450" indent="-171450">
              <a:lnSpc>
                <a:spcPct val="90000"/>
              </a:lnSpc>
              <a:spcBef>
                <a:spcPts val="900"/>
              </a:spcBef>
              <a:buFont typeface="Arial" panose="020B0604020202020204" pitchFamily="34" charset="0"/>
              <a:buChar char="•"/>
              <a:defRPr/>
            </a:pPr>
            <a:r>
              <a:rPr lang="en-US" sz="1600"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Azure metered services</a:t>
            </a:r>
            <a:r>
              <a:rPr lang="en-US" sz="1600" kern="0" baseline="3000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1</a:t>
            </a:r>
            <a:endParaRPr lang="en-US" sz="1600"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endParaRPr>
          </a:p>
        </p:txBody>
      </p:sp>
      <p:sp>
        <p:nvSpPr>
          <p:cNvPr id="10" name="Rectangle 9"/>
          <p:cNvSpPr/>
          <p:nvPr/>
        </p:nvSpPr>
        <p:spPr>
          <a:xfrm>
            <a:off x="274638" y="2467598"/>
            <a:ext cx="3200400" cy="572464"/>
          </a:xfrm>
          <a:prstGeom prst="rect">
            <a:avLst/>
          </a:prstGeom>
          <a:ln>
            <a:solidFill>
              <a:schemeClr val="bg1"/>
            </a:solidFill>
          </a:ln>
        </p:spPr>
        <p:txBody>
          <a:bodyPr wrap="square" lIns="182880" tIns="146304" rIns="182880" bIns="146304">
            <a:spAutoFit/>
          </a:bodyPr>
          <a:lstStyle/>
          <a:p>
            <a:pPr lvl="0" algn="ctr">
              <a:defRPr/>
            </a:pPr>
            <a:r>
              <a:rPr lang="en-US"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Partner value-add services</a:t>
            </a:r>
          </a:p>
        </p:txBody>
      </p:sp>
      <p:sp>
        <p:nvSpPr>
          <p:cNvPr id="11" name="Plus Sign 110"/>
          <p:cNvSpPr/>
          <p:nvPr/>
        </p:nvSpPr>
        <p:spPr>
          <a:xfrm>
            <a:off x="1656734" y="3103259"/>
            <a:ext cx="436209" cy="452766"/>
          </a:xfrm>
          <a:prstGeom prst="mathPlus">
            <a:avLst>
              <a:gd name="adj1" fmla="val 16301"/>
            </a:avLst>
          </a:prstGeom>
          <a:no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400" kern="0" dirty="0">
              <a:solidFill>
                <a:schemeClr val="bg1"/>
              </a:solidFill>
              <a:latin typeface="Segoe UI Semibold" panose="020B0702040204020203" pitchFamily="34" charset="0"/>
              <a:cs typeface="Segoe UI Semibold" panose="020B0702040204020203" pitchFamily="34" charset="0"/>
            </a:endParaRPr>
          </a:p>
        </p:txBody>
      </p:sp>
      <p:sp>
        <p:nvSpPr>
          <p:cNvPr id="2" name="Rectangle 1"/>
          <p:cNvSpPr/>
          <p:nvPr/>
        </p:nvSpPr>
        <p:spPr>
          <a:xfrm>
            <a:off x="274638" y="5913786"/>
            <a:ext cx="1683474" cy="221599"/>
          </a:xfrm>
          <a:prstGeom prst="rect">
            <a:avLst/>
          </a:prstGeom>
        </p:spPr>
        <p:txBody>
          <a:bodyPr wrap="none" lIns="182880" tIns="0" rIns="0" bIns="0">
            <a:spAutoFit/>
          </a:bodyPr>
          <a:lstStyle/>
          <a:p>
            <a:pPr lvl="0">
              <a:lnSpc>
                <a:spcPct val="90000"/>
              </a:lnSpc>
              <a:defRPr/>
            </a:pPr>
            <a:r>
              <a:rPr lang="en-US" sz="1600" kern="0" dirty="0">
                <a:gradFill>
                  <a:gsLst>
                    <a:gs pos="58036">
                      <a:schemeClr val="bg1"/>
                    </a:gs>
                    <a:gs pos="43000">
                      <a:schemeClr val="bg1"/>
                    </a:gs>
                  </a:gsLst>
                  <a:lin ang="5400000" scaled="1"/>
                </a:gradFill>
                <a:latin typeface="Segoe UI Semibold" panose="020B0702040204020203" pitchFamily="34" charset="0"/>
                <a:cs typeface="Segoe UI Semibold" panose="020B0702040204020203" pitchFamily="34" charset="0"/>
              </a:rPr>
              <a:t>www.mepn.com</a:t>
            </a:r>
          </a:p>
        </p:txBody>
      </p:sp>
    </p:spTree>
    <p:extLst>
      <p:ext uri="{BB962C8B-B14F-4D97-AF65-F5344CB8AC3E}">
        <p14:creationId xmlns:p14="http://schemas.microsoft.com/office/powerpoint/2010/main" val="33929148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84956">
                      <a:schemeClr val="tx1"/>
                    </a:gs>
                    <a:gs pos="28000">
                      <a:schemeClr val="tx1"/>
                    </a:gs>
                  </a:gsLst>
                  <a:lin ang="5400000" scaled="0"/>
                </a:gradFill>
              </a:rPr>
              <a:t>What are the keys to CSP success?</a:t>
            </a:r>
            <a:endParaRPr lang="en-US" dirty="0"/>
          </a:p>
        </p:txBody>
      </p:sp>
      <p:pic>
        <p:nvPicPr>
          <p:cNvPr id="39" name="Picture 38"/>
          <p:cNvPicPr>
            <a:picLocks noChangeAspect="1"/>
          </p:cNvPicPr>
          <p:nvPr/>
        </p:nvPicPr>
        <p:blipFill rotWithShape="1">
          <a:blip r:embed="rId3" cstate="screen">
            <a:extLst>
              <a:ext uri="{28A0092B-C50C-407E-A947-70E740481C1C}">
                <a14:useLocalDpi xmlns:a14="http://schemas.microsoft.com/office/drawing/2010/main"/>
              </a:ext>
            </a:extLst>
          </a:blip>
          <a:srcRect l="43279" t="1668" r="26304" b="20595"/>
          <a:stretch/>
        </p:blipFill>
        <p:spPr>
          <a:xfrm>
            <a:off x="701301" y="1211261"/>
            <a:ext cx="2679191" cy="4572002"/>
          </a:xfrm>
          <a:prstGeom prst="rect">
            <a:avLst/>
          </a:prstGeom>
        </p:spPr>
      </p:pic>
      <p:pic>
        <p:nvPicPr>
          <p:cNvPr id="42" name="Picture 4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88844" y="1211261"/>
            <a:ext cx="2679192" cy="4572002"/>
          </a:xfrm>
          <a:prstGeom prst="rect">
            <a:avLst/>
          </a:prstGeom>
        </p:spPr>
      </p:pic>
      <p:pic>
        <p:nvPicPr>
          <p:cNvPr id="44" name="Picture 4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082616" y="1211264"/>
            <a:ext cx="2679192" cy="4576351"/>
          </a:xfrm>
          <a:prstGeom prst="rect">
            <a:avLst/>
          </a:prstGeom>
        </p:spPr>
      </p:pic>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495073" y="1219201"/>
            <a:ext cx="2679192" cy="4568414"/>
          </a:xfrm>
          <a:prstGeom prst="rect">
            <a:avLst/>
          </a:prstGeom>
        </p:spPr>
      </p:pic>
      <p:sp>
        <p:nvSpPr>
          <p:cNvPr id="46" name="Rectangle 45"/>
          <p:cNvSpPr/>
          <p:nvPr/>
        </p:nvSpPr>
        <p:spPr bwMode="auto">
          <a:xfrm>
            <a:off x="3495073" y="5048951"/>
            <a:ext cx="2679192" cy="738664"/>
          </a:xfrm>
          <a:prstGeom prst="rect">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91440" rIns="146304" bIns="91440" numCol="1" rtlCol="0" anchor="t" anchorCtr="0" compatLnSpc="1">
            <a:prstTxWarp prst="textNoShape">
              <a:avLst/>
            </a:prstTxWarp>
            <a:spAutoFit/>
          </a:bodyPr>
          <a:lstStyle/>
          <a:p>
            <a:pPr algn="ctr" defTabSz="932472" fontAlgn="base">
              <a:lnSpc>
                <a:spcPct val="90000"/>
              </a:lnSpc>
              <a:spcBef>
                <a:spcPct val="0"/>
              </a:spcBef>
              <a:spcAft>
                <a:spcPct val="0"/>
              </a:spcAft>
            </a:pPr>
            <a:r>
              <a:rPr lang="en-US" sz="2000" dirty="0">
                <a:gradFill>
                  <a:gsLst>
                    <a:gs pos="84956">
                      <a:schemeClr val="tx2"/>
                    </a:gs>
                    <a:gs pos="0">
                      <a:schemeClr val="tx2"/>
                    </a:gs>
                  </a:gsLst>
                  <a:lin ang="5400000" scaled="0"/>
                </a:gradFill>
                <a:latin typeface="Segoe UI" panose="020B0502040204020203" pitchFamily="34" charset="0"/>
                <a:cs typeface="Segoe UI" panose="020B0502040204020203" pitchFamily="34" charset="0"/>
              </a:rPr>
              <a:t>Modernize sales </a:t>
            </a:r>
            <a:br>
              <a:rPr lang="en-US" sz="2000" dirty="0">
                <a:gradFill>
                  <a:gsLst>
                    <a:gs pos="84956">
                      <a:schemeClr val="tx2"/>
                    </a:gs>
                    <a:gs pos="0">
                      <a:schemeClr val="tx2"/>
                    </a:gs>
                  </a:gsLst>
                  <a:lin ang="5400000" scaled="0"/>
                </a:gradFill>
                <a:latin typeface="Segoe UI" panose="020B0502040204020203" pitchFamily="34" charset="0"/>
                <a:cs typeface="Segoe UI" panose="020B0502040204020203" pitchFamily="34" charset="0"/>
              </a:rPr>
            </a:br>
            <a:r>
              <a:rPr lang="en-US" sz="2000" dirty="0">
                <a:gradFill>
                  <a:gsLst>
                    <a:gs pos="84956">
                      <a:schemeClr val="tx2"/>
                    </a:gs>
                    <a:gs pos="0">
                      <a:schemeClr val="tx2"/>
                    </a:gs>
                  </a:gsLst>
                  <a:lin ang="5400000" scaled="0"/>
                </a:gradFill>
                <a:latin typeface="Segoe UI" panose="020B0502040204020203" pitchFamily="34" charset="0"/>
                <a:cs typeface="Segoe UI" panose="020B0502040204020203" pitchFamily="34" charset="0"/>
              </a:rPr>
              <a:t>and marketing </a:t>
            </a:r>
          </a:p>
        </p:txBody>
      </p:sp>
      <p:sp>
        <p:nvSpPr>
          <p:cNvPr id="47" name="Rectangle 46"/>
          <p:cNvSpPr/>
          <p:nvPr/>
        </p:nvSpPr>
        <p:spPr bwMode="auto">
          <a:xfrm>
            <a:off x="9082616" y="5048951"/>
            <a:ext cx="2679192" cy="738664"/>
          </a:xfrm>
          <a:prstGeom prst="rect">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91440" rIns="146304" bIns="91440" numCol="1" rtlCol="0" anchor="t" anchorCtr="0" compatLnSpc="1">
            <a:prstTxWarp prst="textNoShape">
              <a:avLst/>
            </a:prstTxWarp>
            <a:spAutoFit/>
          </a:bodyPr>
          <a:lstStyle/>
          <a:p>
            <a:pPr algn="ctr" defTabSz="932472" fontAlgn="base">
              <a:lnSpc>
                <a:spcPct val="90000"/>
              </a:lnSpc>
              <a:spcBef>
                <a:spcPct val="0"/>
              </a:spcBef>
              <a:spcAft>
                <a:spcPct val="0"/>
              </a:spcAft>
            </a:pPr>
            <a:r>
              <a:rPr lang="en-US" sz="2000" dirty="0">
                <a:gradFill>
                  <a:gsLst>
                    <a:gs pos="84956">
                      <a:schemeClr val="tx2"/>
                    </a:gs>
                    <a:gs pos="0">
                      <a:schemeClr val="tx2"/>
                    </a:gs>
                  </a:gsLst>
                  <a:lin ang="5400000" scaled="0"/>
                </a:gradFill>
                <a:latin typeface="Segoe UI" panose="020B0502040204020203" pitchFamily="34" charset="0"/>
                <a:cs typeface="Segoe UI" panose="020B0502040204020203" pitchFamily="34" charset="0"/>
              </a:rPr>
              <a:t>Deliver customer lifetime value</a:t>
            </a:r>
          </a:p>
        </p:txBody>
      </p:sp>
      <p:sp>
        <p:nvSpPr>
          <p:cNvPr id="48" name="Rectangle 47"/>
          <p:cNvSpPr/>
          <p:nvPr/>
        </p:nvSpPr>
        <p:spPr bwMode="auto">
          <a:xfrm>
            <a:off x="701302" y="5048004"/>
            <a:ext cx="2679192" cy="738664"/>
          </a:xfrm>
          <a:prstGeom prst="rect">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91440" rIns="146304" bIns="91440" numCol="1" rtlCol="0" anchor="t" anchorCtr="0" compatLnSpc="1">
            <a:prstTxWarp prst="textNoShape">
              <a:avLst/>
            </a:prstTxWarp>
            <a:spAutoFit/>
          </a:bodyPr>
          <a:lstStyle/>
          <a:p>
            <a:pPr algn="ctr" defTabSz="932472" fontAlgn="base">
              <a:lnSpc>
                <a:spcPct val="90000"/>
              </a:lnSpc>
              <a:spcBef>
                <a:spcPct val="0"/>
              </a:spcBef>
              <a:spcAft>
                <a:spcPct val="0"/>
              </a:spcAft>
            </a:pPr>
            <a:r>
              <a:rPr lang="en-US" sz="2000" dirty="0">
                <a:gradFill>
                  <a:gsLst>
                    <a:gs pos="84956">
                      <a:schemeClr val="tx2"/>
                    </a:gs>
                    <a:gs pos="0">
                      <a:schemeClr val="tx2"/>
                    </a:gs>
                  </a:gsLst>
                  <a:lin ang="5400000" scaled="0"/>
                </a:gradFill>
                <a:latin typeface="Segoe UI" panose="020B0502040204020203" pitchFamily="34" charset="0"/>
                <a:cs typeface="Segoe UI" panose="020B0502040204020203" pitchFamily="34" charset="0"/>
              </a:rPr>
              <a:t>Differentiate </a:t>
            </a:r>
            <a:br>
              <a:rPr lang="en-US" sz="2000" dirty="0">
                <a:gradFill>
                  <a:gsLst>
                    <a:gs pos="84956">
                      <a:schemeClr val="tx2"/>
                    </a:gs>
                    <a:gs pos="0">
                      <a:schemeClr val="tx2"/>
                    </a:gs>
                  </a:gsLst>
                  <a:lin ang="5400000" scaled="0"/>
                </a:gradFill>
                <a:latin typeface="Segoe UI" panose="020B0502040204020203" pitchFamily="34" charset="0"/>
                <a:cs typeface="Segoe UI" panose="020B0502040204020203" pitchFamily="34" charset="0"/>
              </a:rPr>
            </a:br>
            <a:r>
              <a:rPr lang="en-US" sz="2000" dirty="0">
                <a:gradFill>
                  <a:gsLst>
                    <a:gs pos="84956">
                      <a:schemeClr val="tx2"/>
                    </a:gs>
                    <a:gs pos="0">
                      <a:schemeClr val="tx2"/>
                    </a:gs>
                  </a:gsLst>
                  <a:lin ang="5400000" scaled="0"/>
                </a:gradFill>
                <a:latin typeface="Segoe UI" panose="020B0502040204020203" pitchFamily="34" charset="0"/>
                <a:cs typeface="Segoe UI" panose="020B0502040204020203" pitchFamily="34" charset="0"/>
              </a:rPr>
              <a:t>to stand out</a:t>
            </a:r>
          </a:p>
        </p:txBody>
      </p:sp>
      <p:sp>
        <p:nvSpPr>
          <p:cNvPr id="49" name="Rectangle 48"/>
          <p:cNvSpPr/>
          <p:nvPr/>
        </p:nvSpPr>
        <p:spPr bwMode="auto">
          <a:xfrm>
            <a:off x="6288844" y="5048951"/>
            <a:ext cx="2679192" cy="738664"/>
          </a:xfrm>
          <a:prstGeom prst="rect">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91440" rIns="146304" bIns="91440" numCol="1" rtlCol="0" anchor="t" anchorCtr="0" compatLnSpc="1">
            <a:prstTxWarp prst="textNoShape">
              <a:avLst/>
            </a:prstTxWarp>
            <a:spAutoFit/>
          </a:bodyPr>
          <a:lstStyle/>
          <a:p>
            <a:pPr algn="ctr" defTabSz="932472" fontAlgn="base">
              <a:lnSpc>
                <a:spcPct val="90000"/>
              </a:lnSpc>
              <a:spcBef>
                <a:spcPct val="0"/>
              </a:spcBef>
              <a:spcAft>
                <a:spcPct val="0"/>
              </a:spcAft>
            </a:pPr>
            <a:r>
              <a:rPr lang="en-US" sz="2000" dirty="0">
                <a:gradFill>
                  <a:gsLst>
                    <a:gs pos="84956">
                      <a:schemeClr val="tx2"/>
                    </a:gs>
                    <a:gs pos="0">
                      <a:schemeClr val="tx2"/>
                    </a:gs>
                  </a:gsLst>
                  <a:lin ang="5400000" scaled="0"/>
                </a:gradFill>
                <a:latin typeface="Segoe UI" panose="020B0502040204020203" pitchFamily="34" charset="0"/>
                <a:cs typeface="Segoe UI" panose="020B0502040204020203" pitchFamily="34" charset="0"/>
              </a:rPr>
              <a:t>Optimize your operations</a:t>
            </a:r>
          </a:p>
        </p:txBody>
      </p:sp>
      <p:grpSp>
        <p:nvGrpSpPr>
          <p:cNvPr id="50" name="Group 49"/>
          <p:cNvGrpSpPr/>
          <p:nvPr/>
        </p:nvGrpSpPr>
        <p:grpSpPr>
          <a:xfrm>
            <a:off x="1261287" y="3183416"/>
            <a:ext cx="1559222" cy="1559222"/>
            <a:chOff x="1166494" y="2114419"/>
            <a:chExt cx="1840044" cy="1840044"/>
          </a:xfrm>
        </p:grpSpPr>
        <p:sp>
          <p:nvSpPr>
            <p:cNvPr id="51" name="Oval 50"/>
            <p:cNvSpPr/>
            <p:nvPr/>
          </p:nvSpPr>
          <p:spPr bwMode="auto">
            <a:xfrm>
              <a:off x="1166494" y="2114419"/>
              <a:ext cx="1840044" cy="1840044"/>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4800"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grpSp>
          <p:nvGrpSpPr>
            <p:cNvPr id="52" name="Group 4"/>
            <p:cNvGrpSpPr>
              <a:grpSpLocks noChangeAspect="1"/>
            </p:cNvGrpSpPr>
            <p:nvPr/>
          </p:nvGrpSpPr>
          <p:grpSpPr bwMode="auto">
            <a:xfrm>
              <a:off x="1703388" y="2657475"/>
              <a:ext cx="739775" cy="838200"/>
              <a:chOff x="1073" y="1674"/>
              <a:chExt cx="466" cy="528"/>
            </a:xfrm>
          </p:grpSpPr>
          <p:sp>
            <p:nvSpPr>
              <p:cNvPr id="53" name="Freeform 5"/>
              <p:cNvSpPr>
                <a:spLocks noEditPoints="1"/>
              </p:cNvSpPr>
              <p:nvPr/>
            </p:nvSpPr>
            <p:spPr bwMode="auto">
              <a:xfrm>
                <a:off x="1226" y="1778"/>
                <a:ext cx="164" cy="164"/>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1"/>
                      <a:pt x="41" y="20"/>
                    </a:cubicBezTo>
                    <a:cubicBezTo>
                      <a:pt x="41" y="9"/>
                      <a:pt x="32" y="0"/>
                      <a:pt x="21" y="0"/>
                    </a:cubicBezTo>
                    <a:cubicBezTo>
                      <a:pt x="9" y="0"/>
                      <a:pt x="0" y="9"/>
                      <a:pt x="0" y="20"/>
                    </a:cubicBezTo>
                    <a:cubicBezTo>
                      <a:pt x="0" y="31"/>
                      <a:pt x="9" y="41"/>
                      <a:pt x="21" y="41"/>
                    </a:cubicBezTo>
                    <a:close/>
                    <a:moveTo>
                      <a:pt x="21" y="8"/>
                    </a:moveTo>
                    <a:cubicBezTo>
                      <a:pt x="27" y="8"/>
                      <a:pt x="33" y="13"/>
                      <a:pt x="33" y="20"/>
                    </a:cubicBezTo>
                    <a:cubicBezTo>
                      <a:pt x="33" y="27"/>
                      <a:pt x="27" y="33"/>
                      <a:pt x="21" y="33"/>
                    </a:cubicBezTo>
                    <a:cubicBezTo>
                      <a:pt x="14" y="33"/>
                      <a:pt x="8" y="27"/>
                      <a:pt x="8" y="20"/>
                    </a:cubicBezTo>
                    <a:cubicBezTo>
                      <a:pt x="8" y="13"/>
                      <a:pt x="14" y="8"/>
                      <a:pt x="21"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6"/>
              <p:cNvSpPr>
                <a:spLocks noEditPoints="1"/>
              </p:cNvSpPr>
              <p:nvPr/>
            </p:nvSpPr>
            <p:spPr bwMode="auto">
              <a:xfrm>
                <a:off x="1073" y="1674"/>
                <a:ext cx="466" cy="528"/>
              </a:xfrm>
              <a:custGeom>
                <a:avLst/>
                <a:gdLst>
                  <a:gd name="T0" fmla="*/ 390 w 466"/>
                  <a:gd name="T1" fmla="*/ 272 h 528"/>
                  <a:gd name="T2" fmla="*/ 418 w 466"/>
                  <a:gd name="T3" fmla="*/ 260 h 528"/>
                  <a:gd name="T4" fmla="*/ 386 w 466"/>
                  <a:gd name="T5" fmla="*/ 188 h 528"/>
                  <a:gd name="T6" fmla="*/ 418 w 466"/>
                  <a:gd name="T7" fmla="*/ 108 h 528"/>
                  <a:gd name="T8" fmla="*/ 341 w 466"/>
                  <a:gd name="T9" fmla="*/ 76 h 528"/>
                  <a:gd name="T10" fmla="*/ 309 w 466"/>
                  <a:gd name="T11" fmla="*/ 4 h 528"/>
                  <a:gd name="T12" fmla="*/ 241 w 466"/>
                  <a:gd name="T13" fmla="*/ 36 h 528"/>
                  <a:gd name="T14" fmla="*/ 161 w 466"/>
                  <a:gd name="T15" fmla="*/ 0 h 528"/>
                  <a:gd name="T16" fmla="*/ 129 w 466"/>
                  <a:gd name="T17" fmla="*/ 80 h 528"/>
                  <a:gd name="T18" fmla="*/ 56 w 466"/>
                  <a:gd name="T19" fmla="*/ 112 h 528"/>
                  <a:gd name="T20" fmla="*/ 84 w 466"/>
                  <a:gd name="T21" fmla="*/ 180 h 528"/>
                  <a:gd name="T22" fmla="*/ 52 w 466"/>
                  <a:gd name="T23" fmla="*/ 260 h 528"/>
                  <a:gd name="T24" fmla="*/ 76 w 466"/>
                  <a:gd name="T25" fmla="*/ 272 h 528"/>
                  <a:gd name="T26" fmla="*/ 0 w 466"/>
                  <a:gd name="T27" fmla="*/ 440 h 528"/>
                  <a:gd name="T28" fmla="*/ 121 w 466"/>
                  <a:gd name="T29" fmla="*/ 428 h 528"/>
                  <a:gd name="T30" fmla="*/ 193 w 466"/>
                  <a:gd name="T31" fmla="*/ 528 h 528"/>
                  <a:gd name="T32" fmla="*/ 233 w 466"/>
                  <a:gd name="T33" fmla="*/ 444 h 528"/>
                  <a:gd name="T34" fmla="*/ 273 w 466"/>
                  <a:gd name="T35" fmla="*/ 528 h 528"/>
                  <a:gd name="T36" fmla="*/ 345 w 466"/>
                  <a:gd name="T37" fmla="*/ 428 h 528"/>
                  <a:gd name="T38" fmla="*/ 466 w 466"/>
                  <a:gd name="T39" fmla="*/ 440 h 528"/>
                  <a:gd name="T40" fmla="*/ 390 w 466"/>
                  <a:gd name="T41" fmla="*/ 272 h 528"/>
                  <a:gd name="T42" fmla="*/ 96 w 466"/>
                  <a:gd name="T43" fmla="*/ 128 h 528"/>
                  <a:gd name="T44" fmla="*/ 153 w 466"/>
                  <a:gd name="T45" fmla="*/ 104 h 528"/>
                  <a:gd name="T46" fmla="*/ 177 w 466"/>
                  <a:gd name="T47" fmla="*/ 44 h 528"/>
                  <a:gd name="T48" fmla="*/ 241 w 466"/>
                  <a:gd name="T49" fmla="*/ 68 h 528"/>
                  <a:gd name="T50" fmla="*/ 293 w 466"/>
                  <a:gd name="T51" fmla="*/ 48 h 528"/>
                  <a:gd name="T52" fmla="*/ 317 w 466"/>
                  <a:gd name="T53" fmla="*/ 100 h 528"/>
                  <a:gd name="T54" fmla="*/ 378 w 466"/>
                  <a:gd name="T55" fmla="*/ 128 h 528"/>
                  <a:gd name="T56" fmla="*/ 353 w 466"/>
                  <a:gd name="T57" fmla="*/ 188 h 528"/>
                  <a:gd name="T58" fmla="*/ 374 w 466"/>
                  <a:gd name="T59" fmla="*/ 240 h 528"/>
                  <a:gd name="T60" fmla="*/ 321 w 466"/>
                  <a:gd name="T61" fmla="*/ 264 h 528"/>
                  <a:gd name="T62" fmla="*/ 293 w 466"/>
                  <a:gd name="T63" fmla="*/ 328 h 528"/>
                  <a:gd name="T64" fmla="*/ 233 w 466"/>
                  <a:gd name="T65" fmla="*/ 300 h 528"/>
                  <a:gd name="T66" fmla="*/ 177 w 466"/>
                  <a:gd name="T67" fmla="*/ 324 h 528"/>
                  <a:gd name="T68" fmla="*/ 157 w 466"/>
                  <a:gd name="T69" fmla="*/ 268 h 528"/>
                  <a:gd name="T70" fmla="*/ 92 w 466"/>
                  <a:gd name="T71" fmla="*/ 244 h 528"/>
                  <a:gd name="T72" fmla="*/ 121 w 466"/>
                  <a:gd name="T73" fmla="*/ 180 h 528"/>
                  <a:gd name="T74" fmla="*/ 96 w 466"/>
                  <a:gd name="T75" fmla="*/ 128 h 528"/>
                  <a:gd name="T76" fmla="*/ 189 w 466"/>
                  <a:gd name="T77" fmla="*/ 464 h 528"/>
                  <a:gd name="T78" fmla="*/ 137 w 466"/>
                  <a:gd name="T79" fmla="*/ 396 h 528"/>
                  <a:gd name="T80" fmla="*/ 52 w 466"/>
                  <a:gd name="T81" fmla="*/ 404 h 528"/>
                  <a:gd name="T82" fmla="*/ 108 w 466"/>
                  <a:gd name="T83" fmla="*/ 284 h 528"/>
                  <a:gd name="T84" fmla="*/ 133 w 466"/>
                  <a:gd name="T85" fmla="*/ 292 h 528"/>
                  <a:gd name="T86" fmla="*/ 161 w 466"/>
                  <a:gd name="T87" fmla="*/ 364 h 528"/>
                  <a:gd name="T88" fmla="*/ 233 w 466"/>
                  <a:gd name="T89" fmla="*/ 336 h 528"/>
                  <a:gd name="T90" fmla="*/ 245 w 466"/>
                  <a:gd name="T91" fmla="*/ 340 h 528"/>
                  <a:gd name="T92" fmla="*/ 189 w 466"/>
                  <a:gd name="T93" fmla="*/ 464 h 528"/>
                  <a:gd name="T94" fmla="*/ 329 w 466"/>
                  <a:gd name="T95" fmla="*/ 396 h 528"/>
                  <a:gd name="T96" fmla="*/ 277 w 466"/>
                  <a:gd name="T97" fmla="*/ 464 h 528"/>
                  <a:gd name="T98" fmla="*/ 249 w 466"/>
                  <a:gd name="T99" fmla="*/ 404 h 528"/>
                  <a:gd name="T100" fmla="*/ 277 w 466"/>
                  <a:gd name="T101" fmla="*/ 352 h 528"/>
                  <a:gd name="T102" fmla="*/ 313 w 466"/>
                  <a:gd name="T103" fmla="*/ 368 h 528"/>
                  <a:gd name="T104" fmla="*/ 345 w 466"/>
                  <a:gd name="T105" fmla="*/ 288 h 528"/>
                  <a:gd name="T106" fmla="*/ 357 w 466"/>
                  <a:gd name="T107" fmla="*/ 284 h 528"/>
                  <a:gd name="T108" fmla="*/ 414 w 466"/>
                  <a:gd name="T109" fmla="*/ 404 h 528"/>
                  <a:gd name="T110" fmla="*/ 329 w 466"/>
                  <a:gd name="T111" fmla="*/ 39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6" h="528">
                    <a:moveTo>
                      <a:pt x="390" y="272"/>
                    </a:moveTo>
                    <a:lnTo>
                      <a:pt x="418" y="260"/>
                    </a:lnTo>
                    <a:lnTo>
                      <a:pt x="386" y="188"/>
                    </a:lnTo>
                    <a:lnTo>
                      <a:pt x="418" y="108"/>
                    </a:lnTo>
                    <a:lnTo>
                      <a:pt x="341" y="76"/>
                    </a:lnTo>
                    <a:lnTo>
                      <a:pt x="309" y="4"/>
                    </a:lnTo>
                    <a:lnTo>
                      <a:pt x="241" y="36"/>
                    </a:lnTo>
                    <a:lnTo>
                      <a:pt x="161" y="0"/>
                    </a:lnTo>
                    <a:lnTo>
                      <a:pt x="129" y="80"/>
                    </a:lnTo>
                    <a:lnTo>
                      <a:pt x="56" y="112"/>
                    </a:lnTo>
                    <a:lnTo>
                      <a:pt x="84" y="180"/>
                    </a:lnTo>
                    <a:lnTo>
                      <a:pt x="52" y="260"/>
                    </a:lnTo>
                    <a:lnTo>
                      <a:pt x="76" y="272"/>
                    </a:lnTo>
                    <a:lnTo>
                      <a:pt x="0" y="440"/>
                    </a:lnTo>
                    <a:lnTo>
                      <a:pt x="121" y="428"/>
                    </a:lnTo>
                    <a:lnTo>
                      <a:pt x="193" y="528"/>
                    </a:lnTo>
                    <a:lnTo>
                      <a:pt x="233" y="444"/>
                    </a:lnTo>
                    <a:lnTo>
                      <a:pt x="273" y="528"/>
                    </a:lnTo>
                    <a:lnTo>
                      <a:pt x="345" y="428"/>
                    </a:lnTo>
                    <a:lnTo>
                      <a:pt x="466" y="440"/>
                    </a:lnTo>
                    <a:lnTo>
                      <a:pt x="390" y="272"/>
                    </a:lnTo>
                    <a:close/>
                    <a:moveTo>
                      <a:pt x="96" y="128"/>
                    </a:moveTo>
                    <a:lnTo>
                      <a:pt x="153" y="104"/>
                    </a:lnTo>
                    <a:lnTo>
                      <a:pt x="177" y="44"/>
                    </a:lnTo>
                    <a:lnTo>
                      <a:pt x="241" y="68"/>
                    </a:lnTo>
                    <a:lnTo>
                      <a:pt x="293" y="48"/>
                    </a:lnTo>
                    <a:lnTo>
                      <a:pt x="317" y="100"/>
                    </a:lnTo>
                    <a:lnTo>
                      <a:pt x="378" y="128"/>
                    </a:lnTo>
                    <a:lnTo>
                      <a:pt x="353" y="188"/>
                    </a:lnTo>
                    <a:lnTo>
                      <a:pt x="374" y="240"/>
                    </a:lnTo>
                    <a:lnTo>
                      <a:pt x="321" y="264"/>
                    </a:lnTo>
                    <a:lnTo>
                      <a:pt x="293" y="328"/>
                    </a:lnTo>
                    <a:lnTo>
                      <a:pt x="233" y="300"/>
                    </a:lnTo>
                    <a:lnTo>
                      <a:pt x="177" y="324"/>
                    </a:lnTo>
                    <a:lnTo>
                      <a:pt x="157" y="268"/>
                    </a:lnTo>
                    <a:lnTo>
                      <a:pt x="92" y="244"/>
                    </a:lnTo>
                    <a:lnTo>
                      <a:pt x="121" y="180"/>
                    </a:lnTo>
                    <a:lnTo>
                      <a:pt x="96" y="128"/>
                    </a:lnTo>
                    <a:close/>
                    <a:moveTo>
                      <a:pt x="189" y="464"/>
                    </a:moveTo>
                    <a:lnTo>
                      <a:pt x="137" y="396"/>
                    </a:lnTo>
                    <a:lnTo>
                      <a:pt x="52" y="404"/>
                    </a:lnTo>
                    <a:lnTo>
                      <a:pt x="108" y="284"/>
                    </a:lnTo>
                    <a:lnTo>
                      <a:pt x="133" y="292"/>
                    </a:lnTo>
                    <a:lnTo>
                      <a:pt x="161" y="364"/>
                    </a:lnTo>
                    <a:lnTo>
                      <a:pt x="233" y="336"/>
                    </a:lnTo>
                    <a:lnTo>
                      <a:pt x="245" y="340"/>
                    </a:lnTo>
                    <a:lnTo>
                      <a:pt x="189" y="464"/>
                    </a:lnTo>
                    <a:close/>
                    <a:moveTo>
                      <a:pt x="329" y="396"/>
                    </a:moveTo>
                    <a:lnTo>
                      <a:pt x="277" y="464"/>
                    </a:lnTo>
                    <a:lnTo>
                      <a:pt x="249" y="404"/>
                    </a:lnTo>
                    <a:lnTo>
                      <a:pt x="277" y="352"/>
                    </a:lnTo>
                    <a:lnTo>
                      <a:pt x="313" y="368"/>
                    </a:lnTo>
                    <a:lnTo>
                      <a:pt x="345" y="288"/>
                    </a:lnTo>
                    <a:lnTo>
                      <a:pt x="357" y="284"/>
                    </a:lnTo>
                    <a:lnTo>
                      <a:pt x="414" y="404"/>
                    </a:lnTo>
                    <a:lnTo>
                      <a:pt x="329"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5" name="Group 54"/>
          <p:cNvGrpSpPr/>
          <p:nvPr/>
        </p:nvGrpSpPr>
        <p:grpSpPr>
          <a:xfrm>
            <a:off x="4061540" y="3183416"/>
            <a:ext cx="1559222" cy="1559222"/>
            <a:chOff x="3918513" y="2114419"/>
            <a:chExt cx="1840044" cy="1840044"/>
          </a:xfrm>
        </p:grpSpPr>
        <p:sp>
          <p:nvSpPr>
            <p:cNvPr id="56" name="Oval 55"/>
            <p:cNvSpPr/>
            <p:nvPr/>
          </p:nvSpPr>
          <p:spPr bwMode="auto">
            <a:xfrm>
              <a:off x="3918513" y="2114419"/>
              <a:ext cx="1840044" cy="1840044"/>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4800"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grpSp>
          <p:nvGrpSpPr>
            <p:cNvPr id="57" name="Group 56"/>
            <p:cNvGrpSpPr/>
            <p:nvPr/>
          </p:nvGrpSpPr>
          <p:grpSpPr>
            <a:xfrm>
              <a:off x="4450446" y="2715369"/>
              <a:ext cx="848430" cy="697548"/>
              <a:chOff x="4135438" y="3386138"/>
              <a:chExt cx="615950" cy="506412"/>
            </a:xfrm>
            <a:solidFill>
              <a:schemeClr val="bg1"/>
            </a:solidFill>
          </p:grpSpPr>
          <p:sp>
            <p:nvSpPr>
              <p:cNvPr id="58" name="Freeform 35"/>
              <p:cNvSpPr>
                <a:spLocks noEditPoints="1"/>
              </p:cNvSpPr>
              <p:nvPr/>
            </p:nvSpPr>
            <p:spPr bwMode="auto">
              <a:xfrm>
                <a:off x="4135438" y="3386138"/>
                <a:ext cx="615950" cy="414337"/>
              </a:xfrm>
              <a:custGeom>
                <a:avLst/>
                <a:gdLst>
                  <a:gd name="T0" fmla="*/ 311 w 388"/>
                  <a:gd name="T1" fmla="*/ 0 h 261"/>
                  <a:gd name="T2" fmla="*/ 304 w 388"/>
                  <a:gd name="T3" fmla="*/ 36 h 261"/>
                  <a:gd name="T4" fmla="*/ 0 w 388"/>
                  <a:gd name="T5" fmla="*/ 36 h 261"/>
                  <a:gd name="T6" fmla="*/ 41 w 388"/>
                  <a:gd name="T7" fmla="*/ 208 h 261"/>
                  <a:gd name="T8" fmla="*/ 263 w 388"/>
                  <a:gd name="T9" fmla="*/ 208 h 261"/>
                  <a:gd name="T10" fmla="*/ 253 w 388"/>
                  <a:gd name="T11" fmla="*/ 242 h 261"/>
                  <a:gd name="T12" fmla="*/ 34 w 388"/>
                  <a:gd name="T13" fmla="*/ 242 h 261"/>
                  <a:gd name="T14" fmla="*/ 34 w 388"/>
                  <a:gd name="T15" fmla="*/ 261 h 261"/>
                  <a:gd name="T16" fmla="*/ 270 w 388"/>
                  <a:gd name="T17" fmla="*/ 261 h 261"/>
                  <a:gd name="T18" fmla="*/ 325 w 388"/>
                  <a:gd name="T19" fmla="*/ 19 h 261"/>
                  <a:gd name="T20" fmla="*/ 388 w 388"/>
                  <a:gd name="T21" fmla="*/ 19 h 261"/>
                  <a:gd name="T22" fmla="*/ 388 w 388"/>
                  <a:gd name="T23" fmla="*/ 0 h 261"/>
                  <a:gd name="T24" fmla="*/ 311 w 388"/>
                  <a:gd name="T25" fmla="*/ 0 h 261"/>
                  <a:gd name="T26" fmla="*/ 56 w 388"/>
                  <a:gd name="T27" fmla="*/ 188 h 261"/>
                  <a:gd name="T28" fmla="*/ 25 w 388"/>
                  <a:gd name="T29" fmla="*/ 55 h 261"/>
                  <a:gd name="T30" fmla="*/ 299 w 388"/>
                  <a:gd name="T31" fmla="*/ 55 h 261"/>
                  <a:gd name="T32" fmla="*/ 268 w 388"/>
                  <a:gd name="T33" fmla="*/ 188 h 261"/>
                  <a:gd name="T34" fmla="*/ 56 w 388"/>
                  <a:gd name="T35" fmla="*/ 18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8" h="261">
                    <a:moveTo>
                      <a:pt x="311" y="0"/>
                    </a:moveTo>
                    <a:lnTo>
                      <a:pt x="304" y="36"/>
                    </a:lnTo>
                    <a:lnTo>
                      <a:pt x="0" y="36"/>
                    </a:lnTo>
                    <a:lnTo>
                      <a:pt x="41" y="208"/>
                    </a:lnTo>
                    <a:lnTo>
                      <a:pt x="263" y="208"/>
                    </a:lnTo>
                    <a:lnTo>
                      <a:pt x="253" y="242"/>
                    </a:lnTo>
                    <a:lnTo>
                      <a:pt x="34" y="242"/>
                    </a:lnTo>
                    <a:lnTo>
                      <a:pt x="34" y="261"/>
                    </a:lnTo>
                    <a:lnTo>
                      <a:pt x="270" y="261"/>
                    </a:lnTo>
                    <a:lnTo>
                      <a:pt x="325" y="19"/>
                    </a:lnTo>
                    <a:lnTo>
                      <a:pt x="388" y="19"/>
                    </a:lnTo>
                    <a:lnTo>
                      <a:pt x="388" y="0"/>
                    </a:lnTo>
                    <a:lnTo>
                      <a:pt x="311" y="0"/>
                    </a:lnTo>
                    <a:close/>
                    <a:moveTo>
                      <a:pt x="56" y="188"/>
                    </a:moveTo>
                    <a:lnTo>
                      <a:pt x="25" y="55"/>
                    </a:lnTo>
                    <a:lnTo>
                      <a:pt x="299" y="55"/>
                    </a:lnTo>
                    <a:lnTo>
                      <a:pt x="268" y="188"/>
                    </a:lnTo>
                    <a:lnTo>
                      <a:pt x="56"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505050"/>
                  </a:solidFill>
                </a:endParaRPr>
              </a:p>
            </p:txBody>
          </p:sp>
          <p:sp>
            <p:nvSpPr>
              <p:cNvPr id="59" name="Oval 36"/>
              <p:cNvSpPr>
                <a:spLocks noChangeArrowheads="1"/>
              </p:cNvSpPr>
              <p:nvPr/>
            </p:nvSpPr>
            <p:spPr bwMode="auto">
              <a:xfrm>
                <a:off x="4235451" y="3819525"/>
                <a:ext cx="73025"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505050"/>
                  </a:solidFill>
                </a:endParaRPr>
              </a:p>
            </p:txBody>
          </p:sp>
          <p:sp>
            <p:nvSpPr>
              <p:cNvPr id="60" name="Oval 37"/>
              <p:cNvSpPr>
                <a:spLocks noChangeArrowheads="1"/>
              </p:cNvSpPr>
              <p:nvPr/>
            </p:nvSpPr>
            <p:spPr bwMode="auto">
              <a:xfrm>
                <a:off x="4460876" y="3819525"/>
                <a:ext cx="73025" cy="73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505050"/>
                  </a:solidFill>
                </a:endParaRPr>
              </a:p>
            </p:txBody>
          </p:sp>
        </p:grpSp>
      </p:grpSp>
      <p:grpSp>
        <p:nvGrpSpPr>
          <p:cNvPr id="65" name="Group 64"/>
          <p:cNvGrpSpPr/>
          <p:nvPr/>
        </p:nvGrpSpPr>
        <p:grpSpPr>
          <a:xfrm>
            <a:off x="6845224" y="3183416"/>
            <a:ext cx="1559222" cy="1559222"/>
            <a:chOff x="6677917" y="2114419"/>
            <a:chExt cx="1840044" cy="1840044"/>
          </a:xfrm>
        </p:grpSpPr>
        <p:sp>
          <p:nvSpPr>
            <p:cNvPr id="69" name="Oval 68"/>
            <p:cNvSpPr/>
            <p:nvPr/>
          </p:nvSpPr>
          <p:spPr bwMode="auto">
            <a:xfrm>
              <a:off x="6677917" y="2114419"/>
              <a:ext cx="1840044" cy="1840044"/>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4800"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grpSp>
          <p:nvGrpSpPr>
            <p:cNvPr id="71" name="Group 9"/>
            <p:cNvGrpSpPr>
              <a:grpSpLocks noChangeAspect="1"/>
            </p:cNvGrpSpPr>
            <p:nvPr/>
          </p:nvGrpSpPr>
          <p:grpSpPr bwMode="auto">
            <a:xfrm>
              <a:off x="7235195" y="2678841"/>
              <a:ext cx="725488" cy="711200"/>
              <a:chOff x="4525" y="1824"/>
              <a:chExt cx="457" cy="448"/>
            </a:xfrm>
            <a:solidFill>
              <a:schemeClr val="bg1"/>
            </a:solidFill>
          </p:grpSpPr>
          <p:sp>
            <p:nvSpPr>
              <p:cNvPr id="72" name="Freeform 10"/>
              <p:cNvSpPr>
                <a:spLocks noEditPoints="1"/>
              </p:cNvSpPr>
              <p:nvPr/>
            </p:nvSpPr>
            <p:spPr bwMode="auto">
              <a:xfrm>
                <a:off x="4525" y="1824"/>
                <a:ext cx="457" cy="448"/>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
              <p:cNvSpPr>
                <a:spLocks noEditPoints="1"/>
              </p:cNvSpPr>
              <p:nvPr/>
            </p:nvSpPr>
            <p:spPr bwMode="auto">
              <a:xfrm>
                <a:off x="4633" y="1927"/>
                <a:ext cx="242" cy="242"/>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4" name="Group 73"/>
          <p:cNvGrpSpPr/>
          <p:nvPr/>
        </p:nvGrpSpPr>
        <p:grpSpPr>
          <a:xfrm>
            <a:off x="9642601" y="3183416"/>
            <a:ext cx="1559222" cy="1559222"/>
            <a:chOff x="9437322" y="2114419"/>
            <a:chExt cx="1840044" cy="1840044"/>
          </a:xfrm>
        </p:grpSpPr>
        <p:sp>
          <p:nvSpPr>
            <p:cNvPr id="75" name="Oval 74"/>
            <p:cNvSpPr/>
            <p:nvPr/>
          </p:nvSpPr>
          <p:spPr bwMode="auto">
            <a:xfrm>
              <a:off x="9437322" y="2114419"/>
              <a:ext cx="1840044" cy="1840044"/>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4800"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grpSp>
          <p:nvGrpSpPr>
            <p:cNvPr id="76" name="Group 75"/>
            <p:cNvGrpSpPr/>
            <p:nvPr/>
          </p:nvGrpSpPr>
          <p:grpSpPr>
            <a:xfrm>
              <a:off x="9939817" y="2754738"/>
              <a:ext cx="835055" cy="559406"/>
              <a:chOff x="6337300" y="-547688"/>
              <a:chExt cx="490538" cy="328613"/>
            </a:xfrm>
            <a:solidFill>
              <a:schemeClr val="bg1"/>
            </a:solidFill>
          </p:grpSpPr>
          <p:sp>
            <p:nvSpPr>
              <p:cNvPr id="77" name="Rectangle 66"/>
              <p:cNvSpPr>
                <a:spLocks noChangeArrowheads="1"/>
              </p:cNvSpPr>
              <p:nvPr/>
            </p:nvSpPr>
            <p:spPr bwMode="auto">
              <a:xfrm>
                <a:off x="6337300" y="-249238"/>
                <a:ext cx="490538" cy="301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932742"/>
                <a:endParaRPr lang="en-US" sz="1800">
                  <a:solidFill>
                    <a:srgbClr val="505050"/>
                  </a:solidFill>
                </a:endParaRPr>
              </a:p>
            </p:txBody>
          </p:sp>
          <p:sp>
            <p:nvSpPr>
              <p:cNvPr id="78" name="Rectangle 67"/>
              <p:cNvSpPr>
                <a:spLocks noChangeArrowheads="1"/>
              </p:cNvSpPr>
              <p:nvPr/>
            </p:nvSpPr>
            <p:spPr bwMode="auto">
              <a:xfrm>
                <a:off x="6337300" y="-311150"/>
                <a:ext cx="60325" cy="301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932742"/>
                <a:endParaRPr lang="en-US" sz="1800">
                  <a:solidFill>
                    <a:srgbClr val="505050"/>
                  </a:solidFill>
                </a:endParaRPr>
              </a:p>
            </p:txBody>
          </p:sp>
          <p:sp>
            <p:nvSpPr>
              <p:cNvPr id="79" name="Rectangle 68"/>
              <p:cNvSpPr>
                <a:spLocks noChangeArrowheads="1"/>
              </p:cNvSpPr>
              <p:nvPr/>
            </p:nvSpPr>
            <p:spPr bwMode="auto">
              <a:xfrm>
                <a:off x="6429375" y="-311150"/>
                <a:ext cx="60325" cy="301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932742"/>
                <a:endParaRPr lang="en-US" sz="1800">
                  <a:solidFill>
                    <a:srgbClr val="505050"/>
                  </a:solidFill>
                </a:endParaRPr>
              </a:p>
            </p:txBody>
          </p:sp>
          <p:sp>
            <p:nvSpPr>
              <p:cNvPr id="81" name="Freeform 69"/>
              <p:cNvSpPr>
                <a:spLocks/>
              </p:cNvSpPr>
              <p:nvPr/>
            </p:nvSpPr>
            <p:spPr bwMode="auto">
              <a:xfrm>
                <a:off x="6521450" y="-528638"/>
                <a:ext cx="306388" cy="247650"/>
              </a:xfrm>
              <a:custGeom>
                <a:avLst/>
                <a:gdLst>
                  <a:gd name="T0" fmla="*/ 126 w 193"/>
                  <a:gd name="T1" fmla="*/ 0 h 156"/>
                  <a:gd name="T2" fmla="*/ 126 w 193"/>
                  <a:gd name="T3" fmla="*/ 20 h 156"/>
                  <a:gd name="T4" fmla="*/ 160 w 193"/>
                  <a:gd name="T5" fmla="*/ 20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9 h 156"/>
                  <a:gd name="T18" fmla="*/ 193 w 193"/>
                  <a:gd name="T19" fmla="*/ 69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20"/>
                    </a:lnTo>
                    <a:lnTo>
                      <a:pt x="160" y="20"/>
                    </a:lnTo>
                    <a:lnTo>
                      <a:pt x="43" y="137"/>
                    </a:lnTo>
                    <a:lnTo>
                      <a:pt x="0" y="137"/>
                    </a:lnTo>
                    <a:lnTo>
                      <a:pt x="0" y="156"/>
                    </a:lnTo>
                    <a:lnTo>
                      <a:pt x="53" y="156"/>
                    </a:lnTo>
                    <a:lnTo>
                      <a:pt x="174" y="34"/>
                    </a:lnTo>
                    <a:lnTo>
                      <a:pt x="174" y="69"/>
                    </a:lnTo>
                    <a:lnTo>
                      <a:pt x="193" y="69"/>
                    </a:lnTo>
                    <a:lnTo>
                      <a:pt x="193" y="0"/>
                    </a:lnTo>
                    <a:lnTo>
                      <a:pt x="12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32742"/>
                <a:endParaRPr lang="en-US" sz="1800">
                  <a:solidFill>
                    <a:srgbClr val="505050"/>
                  </a:solidFill>
                </a:endParaRPr>
              </a:p>
            </p:txBody>
          </p:sp>
          <p:sp>
            <p:nvSpPr>
              <p:cNvPr id="82" name="Freeform 70"/>
              <p:cNvSpPr>
                <a:spLocks noEditPoints="1"/>
              </p:cNvSpPr>
              <p:nvPr/>
            </p:nvSpPr>
            <p:spPr bwMode="auto">
              <a:xfrm>
                <a:off x="6394450" y="-547688"/>
                <a:ext cx="130175" cy="182563"/>
              </a:xfrm>
              <a:custGeom>
                <a:avLst/>
                <a:gdLst>
                  <a:gd name="T0" fmla="*/ 22 w 34"/>
                  <a:gd name="T1" fmla="*/ 19 h 47"/>
                  <a:gd name="T2" fmla="*/ 21 w 34"/>
                  <a:gd name="T3" fmla="*/ 19 h 47"/>
                  <a:gd name="T4" fmla="*/ 21 w 34"/>
                  <a:gd name="T5" fmla="*/ 12 h 47"/>
                  <a:gd name="T6" fmla="*/ 30 w 34"/>
                  <a:gd name="T7" fmla="*/ 12 h 47"/>
                  <a:gd name="T8" fmla="*/ 30 w 34"/>
                  <a:gd name="T9" fmla="*/ 4 h 47"/>
                  <a:gd name="T10" fmla="*/ 21 w 34"/>
                  <a:gd name="T11" fmla="*/ 4 h 47"/>
                  <a:gd name="T12" fmla="*/ 21 w 34"/>
                  <a:gd name="T13" fmla="*/ 0 h 47"/>
                  <a:gd name="T14" fmla="*/ 13 w 34"/>
                  <a:gd name="T15" fmla="*/ 0 h 47"/>
                  <a:gd name="T16" fmla="*/ 13 w 34"/>
                  <a:gd name="T17" fmla="*/ 4 h 47"/>
                  <a:gd name="T18" fmla="*/ 12 w 34"/>
                  <a:gd name="T19" fmla="*/ 4 h 47"/>
                  <a:gd name="T20" fmla="*/ 0 w 34"/>
                  <a:gd name="T21" fmla="*/ 16 h 47"/>
                  <a:gd name="T22" fmla="*/ 12 w 34"/>
                  <a:gd name="T23" fmla="*/ 27 h 47"/>
                  <a:gd name="T24" fmla="*/ 13 w 34"/>
                  <a:gd name="T25" fmla="*/ 27 h 47"/>
                  <a:gd name="T26" fmla="*/ 13 w 34"/>
                  <a:gd name="T27" fmla="*/ 34 h 47"/>
                  <a:gd name="T28" fmla="*/ 4 w 34"/>
                  <a:gd name="T29" fmla="*/ 34 h 47"/>
                  <a:gd name="T30" fmla="*/ 4 w 34"/>
                  <a:gd name="T31" fmla="*/ 42 h 47"/>
                  <a:gd name="T32" fmla="*/ 13 w 34"/>
                  <a:gd name="T33" fmla="*/ 42 h 47"/>
                  <a:gd name="T34" fmla="*/ 13 w 34"/>
                  <a:gd name="T35" fmla="*/ 47 h 47"/>
                  <a:gd name="T36" fmla="*/ 21 w 34"/>
                  <a:gd name="T37" fmla="*/ 47 h 47"/>
                  <a:gd name="T38" fmla="*/ 21 w 34"/>
                  <a:gd name="T39" fmla="*/ 42 h 47"/>
                  <a:gd name="T40" fmla="*/ 22 w 34"/>
                  <a:gd name="T41" fmla="*/ 42 h 47"/>
                  <a:gd name="T42" fmla="*/ 34 w 34"/>
                  <a:gd name="T43" fmla="*/ 31 h 47"/>
                  <a:gd name="T44" fmla="*/ 22 w 34"/>
                  <a:gd name="T45" fmla="*/ 19 h 47"/>
                  <a:gd name="T46" fmla="*/ 12 w 34"/>
                  <a:gd name="T47" fmla="*/ 19 h 47"/>
                  <a:gd name="T48" fmla="*/ 8 w 34"/>
                  <a:gd name="T49" fmla="*/ 16 h 47"/>
                  <a:gd name="T50" fmla="*/ 12 w 34"/>
                  <a:gd name="T51" fmla="*/ 12 h 47"/>
                  <a:gd name="T52" fmla="*/ 13 w 34"/>
                  <a:gd name="T53" fmla="*/ 12 h 47"/>
                  <a:gd name="T54" fmla="*/ 13 w 34"/>
                  <a:gd name="T55" fmla="*/ 19 h 47"/>
                  <a:gd name="T56" fmla="*/ 12 w 34"/>
                  <a:gd name="T57" fmla="*/ 19 h 47"/>
                  <a:gd name="T58" fmla="*/ 22 w 34"/>
                  <a:gd name="T59" fmla="*/ 34 h 47"/>
                  <a:gd name="T60" fmla="*/ 21 w 34"/>
                  <a:gd name="T61" fmla="*/ 34 h 47"/>
                  <a:gd name="T62" fmla="*/ 21 w 34"/>
                  <a:gd name="T63" fmla="*/ 27 h 47"/>
                  <a:gd name="T64" fmla="*/ 22 w 34"/>
                  <a:gd name="T65" fmla="*/ 27 h 47"/>
                  <a:gd name="T66" fmla="*/ 26 w 34"/>
                  <a:gd name="T67" fmla="*/ 31 h 47"/>
                  <a:gd name="T68" fmla="*/ 22 w 34"/>
                  <a:gd name="T6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47">
                    <a:moveTo>
                      <a:pt x="22" y="19"/>
                    </a:moveTo>
                    <a:cubicBezTo>
                      <a:pt x="21" y="19"/>
                      <a:pt x="21" y="19"/>
                      <a:pt x="21" y="19"/>
                    </a:cubicBezTo>
                    <a:cubicBezTo>
                      <a:pt x="21" y="12"/>
                      <a:pt x="21" y="12"/>
                      <a:pt x="21" y="12"/>
                    </a:cubicBezTo>
                    <a:cubicBezTo>
                      <a:pt x="30" y="12"/>
                      <a:pt x="30" y="12"/>
                      <a:pt x="30" y="12"/>
                    </a:cubicBezTo>
                    <a:cubicBezTo>
                      <a:pt x="30" y="4"/>
                      <a:pt x="30" y="4"/>
                      <a:pt x="30" y="4"/>
                    </a:cubicBezTo>
                    <a:cubicBezTo>
                      <a:pt x="21" y="4"/>
                      <a:pt x="21" y="4"/>
                      <a:pt x="21" y="4"/>
                    </a:cubicBezTo>
                    <a:cubicBezTo>
                      <a:pt x="21" y="0"/>
                      <a:pt x="21" y="0"/>
                      <a:pt x="21" y="0"/>
                    </a:cubicBezTo>
                    <a:cubicBezTo>
                      <a:pt x="13" y="0"/>
                      <a:pt x="13" y="0"/>
                      <a:pt x="13" y="0"/>
                    </a:cubicBezTo>
                    <a:cubicBezTo>
                      <a:pt x="13" y="4"/>
                      <a:pt x="13" y="4"/>
                      <a:pt x="13" y="4"/>
                    </a:cubicBezTo>
                    <a:cubicBezTo>
                      <a:pt x="12" y="4"/>
                      <a:pt x="12" y="4"/>
                      <a:pt x="12" y="4"/>
                    </a:cubicBezTo>
                    <a:cubicBezTo>
                      <a:pt x="5" y="4"/>
                      <a:pt x="0" y="10"/>
                      <a:pt x="0" y="16"/>
                    </a:cubicBezTo>
                    <a:cubicBezTo>
                      <a:pt x="0" y="22"/>
                      <a:pt x="5" y="27"/>
                      <a:pt x="12" y="27"/>
                    </a:cubicBezTo>
                    <a:cubicBezTo>
                      <a:pt x="13" y="27"/>
                      <a:pt x="13" y="27"/>
                      <a:pt x="13" y="27"/>
                    </a:cubicBezTo>
                    <a:cubicBezTo>
                      <a:pt x="13" y="34"/>
                      <a:pt x="13" y="34"/>
                      <a:pt x="13" y="34"/>
                    </a:cubicBezTo>
                    <a:cubicBezTo>
                      <a:pt x="4" y="34"/>
                      <a:pt x="4" y="34"/>
                      <a:pt x="4" y="34"/>
                    </a:cubicBezTo>
                    <a:cubicBezTo>
                      <a:pt x="4" y="42"/>
                      <a:pt x="4" y="42"/>
                      <a:pt x="4" y="42"/>
                    </a:cubicBezTo>
                    <a:cubicBezTo>
                      <a:pt x="13" y="42"/>
                      <a:pt x="13" y="42"/>
                      <a:pt x="13" y="42"/>
                    </a:cubicBezTo>
                    <a:cubicBezTo>
                      <a:pt x="13" y="47"/>
                      <a:pt x="13" y="47"/>
                      <a:pt x="13" y="47"/>
                    </a:cubicBezTo>
                    <a:cubicBezTo>
                      <a:pt x="21" y="47"/>
                      <a:pt x="21" y="47"/>
                      <a:pt x="21" y="47"/>
                    </a:cubicBezTo>
                    <a:cubicBezTo>
                      <a:pt x="21" y="42"/>
                      <a:pt x="21" y="42"/>
                      <a:pt x="21" y="42"/>
                    </a:cubicBezTo>
                    <a:cubicBezTo>
                      <a:pt x="22" y="42"/>
                      <a:pt x="22" y="42"/>
                      <a:pt x="22" y="42"/>
                    </a:cubicBezTo>
                    <a:cubicBezTo>
                      <a:pt x="29" y="42"/>
                      <a:pt x="34" y="37"/>
                      <a:pt x="34" y="31"/>
                    </a:cubicBezTo>
                    <a:cubicBezTo>
                      <a:pt x="34" y="24"/>
                      <a:pt x="29" y="19"/>
                      <a:pt x="22" y="19"/>
                    </a:cubicBezTo>
                    <a:close/>
                    <a:moveTo>
                      <a:pt x="12" y="19"/>
                    </a:moveTo>
                    <a:cubicBezTo>
                      <a:pt x="10" y="19"/>
                      <a:pt x="8" y="18"/>
                      <a:pt x="8" y="16"/>
                    </a:cubicBezTo>
                    <a:cubicBezTo>
                      <a:pt x="8" y="14"/>
                      <a:pt x="10" y="12"/>
                      <a:pt x="12" y="12"/>
                    </a:cubicBezTo>
                    <a:cubicBezTo>
                      <a:pt x="13" y="12"/>
                      <a:pt x="13" y="12"/>
                      <a:pt x="13" y="12"/>
                    </a:cubicBezTo>
                    <a:cubicBezTo>
                      <a:pt x="13" y="19"/>
                      <a:pt x="13" y="19"/>
                      <a:pt x="13" y="19"/>
                    </a:cubicBezTo>
                    <a:lnTo>
                      <a:pt x="12" y="19"/>
                    </a:lnTo>
                    <a:close/>
                    <a:moveTo>
                      <a:pt x="22" y="34"/>
                    </a:moveTo>
                    <a:cubicBezTo>
                      <a:pt x="21" y="34"/>
                      <a:pt x="21" y="34"/>
                      <a:pt x="21" y="34"/>
                    </a:cubicBezTo>
                    <a:cubicBezTo>
                      <a:pt x="21" y="27"/>
                      <a:pt x="21" y="27"/>
                      <a:pt x="21" y="27"/>
                    </a:cubicBezTo>
                    <a:cubicBezTo>
                      <a:pt x="22" y="27"/>
                      <a:pt x="22" y="27"/>
                      <a:pt x="22" y="27"/>
                    </a:cubicBezTo>
                    <a:cubicBezTo>
                      <a:pt x="24" y="27"/>
                      <a:pt x="26" y="29"/>
                      <a:pt x="26" y="31"/>
                    </a:cubicBezTo>
                    <a:cubicBezTo>
                      <a:pt x="26" y="33"/>
                      <a:pt x="24" y="34"/>
                      <a:pt x="22"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32742"/>
                <a:endParaRPr lang="en-US" sz="1800">
                  <a:solidFill>
                    <a:srgbClr val="505050"/>
                  </a:solidFill>
                </a:endParaRPr>
              </a:p>
            </p:txBody>
          </p:sp>
        </p:grpSp>
      </p:grpSp>
      <p:sp>
        <p:nvSpPr>
          <p:cNvPr id="107" name="Rectangle 106"/>
          <p:cNvSpPr/>
          <p:nvPr/>
        </p:nvSpPr>
        <p:spPr bwMode="auto">
          <a:xfrm>
            <a:off x="0" y="5783263"/>
            <a:ext cx="12449922" cy="121126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TextBox 110"/>
          <p:cNvSpPr txBox="1"/>
          <p:nvPr/>
        </p:nvSpPr>
        <p:spPr>
          <a:xfrm>
            <a:off x="3956496" y="6021314"/>
            <a:ext cx="4523482" cy="738664"/>
          </a:xfrm>
          <a:prstGeom prst="rect">
            <a:avLst/>
          </a:prstGeom>
          <a:noFill/>
        </p:spPr>
        <p:txBody>
          <a:bodyPr wrap="none" lIns="182880" tIns="146304" rIns="182880" bIns="146304" rtlCol="0">
            <a:spAutoFit/>
          </a:bodyPr>
          <a:lstStyle/>
          <a:p>
            <a:pPr algn="ctr">
              <a:lnSpc>
                <a:spcPct val="90000"/>
              </a:lnSpc>
              <a:spcAft>
                <a:spcPts val="600"/>
              </a:spcAft>
            </a:pPr>
            <a:r>
              <a:rPr lang="en-US" sz="3200" dirty="0">
                <a:gradFill>
                  <a:gsLst>
                    <a:gs pos="2917">
                      <a:schemeClr val="tx2"/>
                    </a:gs>
                    <a:gs pos="100000">
                      <a:schemeClr val="tx2"/>
                    </a:gs>
                  </a:gsLst>
                  <a:lin ang="5400000" scaled="0"/>
                </a:gradFill>
              </a:rPr>
              <a:t>aka.ms/</a:t>
            </a:r>
            <a:r>
              <a:rPr lang="en-US" sz="3200" dirty="0" err="1">
                <a:gradFill>
                  <a:gsLst>
                    <a:gs pos="2917">
                      <a:schemeClr val="tx2"/>
                    </a:gs>
                    <a:gs pos="100000">
                      <a:schemeClr val="tx2"/>
                    </a:gs>
                  </a:gsLst>
                  <a:lin ang="5400000" scaled="0"/>
                </a:gradFill>
              </a:rPr>
              <a:t>modernpartner</a:t>
            </a:r>
            <a:endParaRPr lang="en-US" sz="3200" dirty="0">
              <a:gradFill>
                <a:gsLst>
                  <a:gs pos="2917">
                    <a:schemeClr val="tx2"/>
                  </a:gs>
                  <a:gs pos="100000">
                    <a:schemeClr val="tx2"/>
                  </a:gs>
                </a:gsLst>
                <a:lin ang="5400000" scaled="0"/>
              </a:gradFill>
            </a:endParaRPr>
          </a:p>
        </p:txBody>
      </p:sp>
    </p:spTree>
    <p:extLst>
      <p:ext uri="{BB962C8B-B14F-4D97-AF65-F5344CB8AC3E}">
        <p14:creationId xmlns:p14="http://schemas.microsoft.com/office/powerpoint/2010/main" val="22565366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Connector 98"/>
          <p:cNvCxnSpPr/>
          <p:nvPr/>
        </p:nvCxnSpPr>
        <p:spPr>
          <a:xfrm>
            <a:off x="7625261" y="1947211"/>
            <a:ext cx="5861" cy="4608139"/>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a:t>What can I do with Azure?</a:t>
            </a:r>
          </a:p>
        </p:txBody>
      </p:sp>
      <p:grpSp>
        <p:nvGrpSpPr>
          <p:cNvPr id="94" name="Group 93"/>
          <p:cNvGrpSpPr/>
          <p:nvPr/>
        </p:nvGrpSpPr>
        <p:grpSpPr>
          <a:xfrm>
            <a:off x="-1832" y="2362800"/>
            <a:ext cx="1100978" cy="4537081"/>
            <a:chOff x="90523" y="2127188"/>
            <a:chExt cx="1079488" cy="4448522"/>
          </a:xfrm>
        </p:grpSpPr>
        <p:sp>
          <p:nvSpPr>
            <p:cNvPr id="95" name="Rectangle 94"/>
            <p:cNvSpPr/>
            <p:nvPr/>
          </p:nvSpPr>
          <p:spPr bwMode="auto">
            <a:xfrm>
              <a:off x="90523" y="2127188"/>
              <a:ext cx="969357" cy="444852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6" name="Picture 95"/>
            <p:cNvPicPr>
              <a:picLocks noChangeAspect="1"/>
            </p:cNvPicPr>
            <p:nvPr/>
          </p:nvPicPr>
          <p:blipFill>
            <a:blip r:embed="rId3"/>
            <a:stretch>
              <a:fillRect/>
            </a:stretch>
          </p:blipFill>
          <p:spPr>
            <a:xfrm>
              <a:off x="272959" y="4961063"/>
              <a:ext cx="633633" cy="701221"/>
            </a:xfrm>
            <a:prstGeom prst="rect">
              <a:avLst/>
            </a:prstGeom>
          </p:spPr>
        </p:pic>
        <p:grpSp>
          <p:nvGrpSpPr>
            <p:cNvPr id="172" name="Group 171"/>
            <p:cNvGrpSpPr/>
            <p:nvPr/>
          </p:nvGrpSpPr>
          <p:grpSpPr>
            <a:xfrm>
              <a:off x="90523" y="2127188"/>
              <a:ext cx="1079488" cy="2214967"/>
              <a:chOff x="90523" y="2127188"/>
              <a:chExt cx="1079488" cy="2214967"/>
            </a:xfrm>
          </p:grpSpPr>
          <p:sp>
            <p:nvSpPr>
              <p:cNvPr id="174" name="Rectangle 173"/>
              <p:cNvSpPr/>
              <p:nvPr/>
            </p:nvSpPr>
            <p:spPr bwMode="auto">
              <a:xfrm>
                <a:off x="90523" y="2127188"/>
                <a:ext cx="969356" cy="2214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Isosceles Triangle 174"/>
              <p:cNvSpPr/>
              <p:nvPr/>
            </p:nvSpPr>
            <p:spPr bwMode="auto">
              <a:xfrm rot="5400000">
                <a:off x="1017056" y="3175978"/>
                <a:ext cx="188523" cy="11738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6" name="Picture 175"/>
              <p:cNvPicPr>
                <a:picLocks noChangeAspect="1"/>
              </p:cNvPicPr>
              <p:nvPr/>
            </p:nvPicPr>
            <p:blipFill>
              <a:blip r:embed="rId4"/>
              <a:stretch>
                <a:fillRect/>
              </a:stretch>
            </p:blipFill>
            <p:spPr>
              <a:xfrm>
                <a:off x="215119" y="2947469"/>
                <a:ext cx="727097" cy="574405"/>
              </a:xfrm>
              <a:prstGeom prst="rect">
                <a:avLst/>
              </a:prstGeom>
            </p:spPr>
          </p:pic>
        </p:grpSp>
      </p:grpSp>
      <p:grpSp>
        <p:nvGrpSpPr>
          <p:cNvPr id="4" name="Group 3"/>
          <p:cNvGrpSpPr/>
          <p:nvPr/>
        </p:nvGrpSpPr>
        <p:grpSpPr>
          <a:xfrm>
            <a:off x="1467275" y="3535550"/>
            <a:ext cx="5722767" cy="3071518"/>
            <a:chOff x="1467275" y="3535550"/>
            <a:chExt cx="5722767" cy="3071518"/>
          </a:xfrm>
        </p:grpSpPr>
        <p:sp>
          <p:nvSpPr>
            <p:cNvPr id="100" name="Rectangle 99"/>
            <p:cNvSpPr/>
            <p:nvPr/>
          </p:nvSpPr>
          <p:spPr>
            <a:xfrm>
              <a:off x="2334546" y="6272837"/>
              <a:ext cx="1170388" cy="282513"/>
            </a:xfrm>
            <a:prstGeom prst="rect">
              <a:avLst/>
            </a:prstGeom>
          </p:spPr>
          <p:txBody>
            <a:bodyPr wrap="square" lIns="0" tIns="0" rIns="0" bIns="0">
              <a:spAutoFit/>
            </a:bodyPr>
            <a:lstStyle/>
            <a:p>
              <a:pPr algn="ctr" defTabSz="932205">
                <a:lnSpc>
                  <a:spcPct val="90000"/>
                </a:lnSpc>
                <a:spcAft>
                  <a:spcPts val="600"/>
                </a:spcAft>
                <a:defRPr/>
              </a:pPr>
              <a:r>
                <a:rPr lang="en-US" sz="1000" dirty="0">
                  <a:solidFill>
                    <a:srgbClr val="505050"/>
                  </a:solidFill>
                  <a:latin typeface="Segoe UI"/>
                </a:rPr>
                <a:t>Backup On-premises Workloads</a:t>
              </a:r>
            </a:p>
          </p:txBody>
        </p:sp>
        <p:cxnSp>
          <p:nvCxnSpPr>
            <p:cNvPr id="101" name="Straight Connector 100"/>
            <p:cNvCxnSpPr/>
            <p:nvPr/>
          </p:nvCxnSpPr>
          <p:spPr>
            <a:xfrm>
              <a:off x="2507164" y="6180093"/>
              <a:ext cx="825151"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5"/>
            <a:stretch>
              <a:fillRect/>
            </a:stretch>
          </p:blipFill>
          <p:spPr>
            <a:xfrm>
              <a:off x="3443698" y="3587923"/>
              <a:ext cx="771846" cy="608120"/>
            </a:xfrm>
            <a:prstGeom prst="rect">
              <a:avLst/>
            </a:prstGeom>
          </p:spPr>
        </p:pic>
        <p:pic>
          <p:nvPicPr>
            <p:cNvPr id="106" name="Picture 105"/>
            <p:cNvPicPr>
              <a:picLocks noChangeAspect="1"/>
            </p:cNvPicPr>
            <p:nvPr/>
          </p:nvPicPr>
          <p:blipFill>
            <a:blip r:embed="rId6"/>
            <a:stretch>
              <a:fillRect/>
            </a:stretch>
          </p:blipFill>
          <p:spPr>
            <a:xfrm>
              <a:off x="2547584" y="5203729"/>
              <a:ext cx="744310" cy="794771"/>
            </a:xfrm>
            <a:prstGeom prst="rect">
              <a:avLst/>
            </a:prstGeom>
          </p:spPr>
        </p:pic>
        <p:sp>
          <p:nvSpPr>
            <p:cNvPr id="109" name="Rectangle 108"/>
            <p:cNvSpPr/>
            <p:nvPr/>
          </p:nvSpPr>
          <p:spPr>
            <a:xfrm>
              <a:off x="1467275" y="4389900"/>
              <a:ext cx="1335353" cy="415498"/>
            </a:xfrm>
            <a:prstGeom prst="rect">
              <a:avLst/>
            </a:prstGeom>
          </p:spPr>
          <p:txBody>
            <a:bodyPr wrap="square" lIns="0" tIns="0" rIns="0" bIns="0">
              <a:spAutoFit/>
            </a:bodyPr>
            <a:lstStyle/>
            <a:p>
              <a:pPr algn="ctr" defTabSz="932384">
                <a:lnSpc>
                  <a:spcPct val="90000"/>
                </a:lnSpc>
                <a:spcAft>
                  <a:spcPts val="600"/>
                </a:spcAft>
                <a:defRPr/>
              </a:pPr>
              <a:r>
                <a:rPr lang="en-US" sz="1000" dirty="0">
                  <a:solidFill>
                    <a:srgbClr val="505050"/>
                  </a:solidFill>
                  <a:latin typeface="Segoe UI"/>
                </a:rPr>
                <a:t>Run Custom applications within Virtual Machines</a:t>
              </a:r>
            </a:p>
          </p:txBody>
        </p:sp>
        <p:cxnSp>
          <p:nvCxnSpPr>
            <p:cNvPr id="110" name="Straight Connector 109"/>
            <p:cNvCxnSpPr/>
            <p:nvPr/>
          </p:nvCxnSpPr>
          <p:spPr>
            <a:xfrm>
              <a:off x="1722317" y="4321583"/>
              <a:ext cx="825268"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3150015" y="4389899"/>
              <a:ext cx="1330543" cy="276999"/>
            </a:xfrm>
            <a:prstGeom prst="rect">
              <a:avLst/>
            </a:prstGeom>
          </p:spPr>
          <p:txBody>
            <a:bodyPr wrap="square" lIns="0" tIns="0" rIns="0" bIns="0">
              <a:spAutoFit/>
            </a:bodyPr>
            <a:lstStyle/>
            <a:p>
              <a:pPr algn="ctr" defTabSz="932384">
                <a:lnSpc>
                  <a:spcPct val="90000"/>
                </a:lnSpc>
                <a:spcAft>
                  <a:spcPts val="600"/>
                </a:spcAft>
                <a:defRPr/>
              </a:pPr>
              <a:r>
                <a:rPr lang="en-US" sz="1000" dirty="0">
                  <a:solidFill>
                    <a:srgbClr val="505050"/>
                  </a:solidFill>
                  <a:latin typeface="Segoe UI"/>
                </a:rPr>
                <a:t>Offer Disaster Recovery to your customers</a:t>
              </a:r>
            </a:p>
          </p:txBody>
        </p:sp>
        <p:cxnSp>
          <p:nvCxnSpPr>
            <p:cNvPr id="112" name="Straight Connector 111"/>
            <p:cNvCxnSpPr/>
            <p:nvPr/>
          </p:nvCxnSpPr>
          <p:spPr>
            <a:xfrm>
              <a:off x="3396575" y="4321583"/>
              <a:ext cx="825268"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4702727" y="4382061"/>
              <a:ext cx="980139" cy="276999"/>
            </a:xfrm>
            <a:prstGeom prst="rect">
              <a:avLst/>
            </a:prstGeom>
          </p:spPr>
          <p:txBody>
            <a:bodyPr wrap="square" lIns="0" tIns="0" rIns="0" bIns="0">
              <a:spAutoFit/>
            </a:bodyPr>
            <a:lstStyle/>
            <a:p>
              <a:pPr algn="ctr" defTabSz="932384">
                <a:lnSpc>
                  <a:spcPct val="90000"/>
                </a:lnSpc>
                <a:spcAft>
                  <a:spcPts val="600"/>
                </a:spcAft>
                <a:defRPr/>
              </a:pPr>
              <a:r>
                <a:rPr lang="en-US" sz="1000" dirty="0">
                  <a:solidFill>
                    <a:srgbClr val="505050"/>
                  </a:solidFill>
                  <a:latin typeface="Segoe UI"/>
                </a:rPr>
                <a:t>Run and Manage </a:t>
              </a:r>
              <a:br>
                <a:rPr lang="en-US" sz="1000" dirty="0">
                  <a:solidFill>
                    <a:srgbClr val="505050"/>
                  </a:solidFill>
                  <a:latin typeface="Segoe UI"/>
                </a:rPr>
              </a:br>
              <a:r>
                <a:rPr lang="en-US" sz="1000" dirty="0">
                  <a:solidFill>
                    <a:srgbClr val="505050"/>
                  </a:solidFill>
                  <a:latin typeface="Segoe UI"/>
                </a:rPr>
                <a:t>Databases </a:t>
              </a:r>
            </a:p>
          </p:txBody>
        </p:sp>
        <p:cxnSp>
          <p:nvCxnSpPr>
            <p:cNvPr id="116" name="Straight Connector 115"/>
            <p:cNvCxnSpPr/>
            <p:nvPr/>
          </p:nvCxnSpPr>
          <p:spPr>
            <a:xfrm>
              <a:off x="4780162" y="4313743"/>
              <a:ext cx="825268"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4721195" y="6324555"/>
              <a:ext cx="964366" cy="282513"/>
            </a:xfrm>
            <a:prstGeom prst="rect">
              <a:avLst/>
            </a:prstGeom>
          </p:spPr>
          <p:txBody>
            <a:bodyPr wrap="square" lIns="0" tIns="0" rIns="0" bIns="0">
              <a:spAutoFit/>
            </a:bodyPr>
            <a:lstStyle/>
            <a:p>
              <a:pPr algn="ctr" defTabSz="932384">
                <a:lnSpc>
                  <a:spcPct val="90000"/>
                </a:lnSpc>
                <a:spcAft>
                  <a:spcPts val="600"/>
                </a:spcAft>
                <a:defRPr/>
              </a:pPr>
              <a:r>
                <a:rPr lang="en-US" sz="1000" dirty="0">
                  <a:solidFill>
                    <a:srgbClr val="505050"/>
                  </a:solidFill>
                  <a:latin typeface="Segoe UI"/>
                </a:rPr>
                <a:t>Offer Desktop-as-a-Service</a:t>
              </a:r>
            </a:p>
          </p:txBody>
        </p:sp>
        <p:cxnSp>
          <p:nvCxnSpPr>
            <p:cNvPr id="122" name="Straight Connector 121"/>
            <p:cNvCxnSpPr/>
            <p:nvPr/>
          </p:nvCxnSpPr>
          <p:spPr>
            <a:xfrm>
              <a:off x="4790742" y="6256236"/>
              <a:ext cx="825268"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5859499" y="4408140"/>
              <a:ext cx="1330543" cy="415498"/>
            </a:xfrm>
            <a:prstGeom prst="rect">
              <a:avLst/>
            </a:prstGeom>
          </p:spPr>
          <p:txBody>
            <a:bodyPr wrap="square" lIns="0" tIns="0" rIns="0" bIns="0">
              <a:spAutoFit/>
            </a:bodyPr>
            <a:lstStyle/>
            <a:p>
              <a:pPr algn="ctr" defTabSz="932205">
                <a:lnSpc>
                  <a:spcPct val="90000"/>
                </a:lnSpc>
                <a:spcAft>
                  <a:spcPts val="600"/>
                </a:spcAft>
                <a:defRPr/>
              </a:pPr>
              <a:r>
                <a:rPr lang="en-US" sz="1000" dirty="0">
                  <a:solidFill>
                    <a:srgbClr val="505050"/>
                  </a:solidFill>
                  <a:latin typeface="Segoe UI"/>
                </a:rPr>
                <a:t> Lift and Shift N-Tier Apps (Windows or Linux)</a:t>
              </a:r>
            </a:p>
          </p:txBody>
        </p:sp>
        <p:cxnSp>
          <p:nvCxnSpPr>
            <p:cNvPr id="124" name="Straight Connector 123"/>
            <p:cNvCxnSpPr/>
            <p:nvPr/>
          </p:nvCxnSpPr>
          <p:spPr>
            <a:xfrm>
              <a:off x="6087912" y="4286748"/>
              <a:ext cx="825268"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4" name="Freeform 37"/>
            <p:cNvSpPr>
              <a:spLocks noEditPoints="1"/>
            </p:cNvSpPr>
            <p:nvPr/>
          </p:nvSpPr>
          <p:spPr bwMode="auto">
            <a:xfrm>
              <a:off x="4781276" y="5338679"/>
              <a:ext cx="847484" cy="538010"/>
            </a:xfrm>
            <a:custGeom>
              <a:avLst/>
              <a:gdLst>
                <a:gd name="T0" fmla="*/ 177 w 223"/>
                <a:gd name="T1" fmla="*/ 141 h 141"/>
                <a:gd name="T2" fmla="*/ 47 w 223"/>
                <a:gd name="T3" fmla="*/ 141 h 141"/>
                <a:gd name="T4" fmla="*/ 14 w 223"/>
                <a:gd name="T5" fmla="*/ 127 h 141"/>
                <a:gd name="T6" fmla="*/ 0 w 223"/>
                <a:gd name="T7" fmla="*/ 94 h 141"/>
                <a:gd name="T8" fmla="*/ 14 w 223"/>
                <a:gd name="T9" fmla="*/ 61 h 141"/>
                <a:gd name="T10" fmla="*/ 47 w 223"/>
                <a:gd name="T11" fmla="*/ 47 h 141"/>
                <a:gd name="T12" fmla="*/ 47 w 223"/>
                <a:gd name="T13" fmla="*/ 47 h 141"/>
                <a:gd name="T14" fmla="*/ 58 w 223"/>
                <a:gd name="T15" fmla="*/ 31 h 141"/>
                <a:gd name="T16" fmla="*/ 90 w 223"/>
                <a:gd name="T17" fmla="*/ 19 h 141"/>
                <a:gd name="T18" fmla="*/ 106 w 223"/>
                <a:gd name="T19" fmla="*/ 21 h 141"/>
                <a:gd name="T20" fmla="*/ 146 w 223"/>
                <a:gd name="T21" fmla="*/ 0 h 141"/>
                <a:gd name="T22" fmla="*/ 178 w 223"/>
                <a:gd name="T23" fmla="*/ 15 h 141"/>
                <a:gd name="T24" fmla="*/ 191 w 223"/>
                <a:gd name="T25" fmla="*/ 47 h 141"/>
                <a:gd name="T26" fmla="*/ 191 w 223"/>
                <a:gd name="T27" fmla="*/ 49 h 141"/>
                <a:gd name="T28" fmla="*/ 210 w 223"/>
                <a:gd name="T29" fmla="*/ 61 h 141"/>
                <a:gd name="T30" fmla="*/ 223 w 223"/>
                <a:gd name="T31" fmla="*/ 94 h 141"/>
                <a:gd name="T32" fmla="*/ 210 w 223"/>
                <a:gd name="T33" fmla="*/ 127 h 141"/>
                <a:gd name="T34" fmla="*/ 177 w 223"/>
                <a:gd name="T35" fmla="*/ 141 h 141"/>
                <a:gd name="T36" fmla="*/ 47 w 223"/>
                <a:gd name="T37" fmla="*/ 51 h 141"/>
                <a:gd name="T38" fmla="*/ 17 w 223"/>
                <a:gd name="T39" fmla="*/ 64 h 141"/>
                <a:gd name="T40" fmla="*/ 5 w 223"/>
                <a:gd name="T41" fmla="*/ 94 h 141"/>
                <a:gd name="T42" fmla="*/ 17 w 223"/>
                <a:gd name="T43" fmla="*/ 124 h 141"/>
                <a:gd name="T44" fmla="*/ 47 w 223"/>
                <a:gd name="T45" fmla="*/ 136 h 141"/>
                <a:gd name="T46" fmla="*/ 177 w 223"/>
                <a:gd name="T47" fmla="*/ 136 h 141"/>
                <a:gd name="T48" fmla="*/ 207 w 223"/>
                <a:gd name="T49" fmla="*/ 124 h 141"/>
                <a:gd name="T50" fmla="*/ 219 w 223"/>
                <a:gd name="T51" fmla="*/ 94 h 141"/>
                <a:gd name="T52" fmla="*/ 207 w 223"/>
                <a:gd name="T53" fmla="*/ 64 h 141"/>
                <a:gd name="T54" fmla="*/ 188 w 223"/>
                <a:gd name="T55" fmla="*/ 53 h 141"/>
                <a:gd name="T56" fmla="*/ 187 w 223"/>
                <a:gd name="T57" fmla="*/ 53 h 141"/>
                <a:gd name="T58" fmla="*/ 187 w 223"/>
                <a:gd name="T59" fmla="*/ 47 h 141"/>
                <a:gd name="T60" fmla="*/ 175 w 223"/>
                <a:gd name="T61" fmla="*/ 18 h 141"/>
                <a:gd name="T62" fmla="*/ 146 w 223"/>
                <a:gd name="T63" fmla="*/ 5 h 141"/>
                <a:gd name="T64" fmla="*/ 109 w 223"/>
                <a:gd name="T65" fmla="*/ 26 h 141"/>
                <a:gd name="T66" fmla="*/ 108 w 223"/>
                <a:gd name="T67" fmla="*/ 27 h 141"/>
                <a:gd name="T68" fmla="*/ 106 w 223"/>
                <a:gd name="T69" fmla="*/ 27 h 141"/>
                <a:gd name="T70" fmla="*/ 90 w 223"/>
                <a:gd name="T71" fmla="*/ 24 h 141"/>
                <a:gd name="T72" fmla="*/ 61 w 223"/>
                <a:gd name="T73" fmla="*/ 35 h 141"/>
                <a:gd name="T74" fmla="*/ 51 w 223"/>
                <a:gd name="T75" fmla="*/ 50 h 141"/>
                <a:gd name="T76" fmla="*/ 50 w 223"/>
                <a:gd name="T77" fmla="*/ 51 h 141"/>
                <a:gd name="T78" fmla="*/ 47 w 223"/>
                <a:gd name="T7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3" h="141">
                  <a:moveTo>
                    <a:pt x="177" y="141"/>
                  </a:moveTo>
                  <a:cubicBezTo>
                    <a:pt x="47" y="141"/>
                    <a:pt x="47" y="141"/>
                    <a:pt x="47" y="141"/>
                  </a:cubicBezTo>
                  <a:cubicBezTo>
                    <a:pt x="35" y="141"/>
                    <a:pt x="23" y="136"/>
                    <a:pt x="14" y="127"/>
                  </a:cubicBezTo>
                  <a:cubicBezTo>
                    <a:pt x="5" y="118"/>
                    <a:pt x="0" y="106"/>
                    <a:pt x="0" y="94"/>
                  </a:cubicBezTo>
                  <a:cubicBezTo>
                    <a:pt x="0" y="81"/>
                    <a:pt x="5" y="70"/>
                    <a:pt x="14" y="61"/>
                  </a:cubicBezTo>
                  <a:cubicBezTo>
                    <a:pt x="23" y="52"/>
                    <a:pt x="35" y="47"/>
                    <a:pt x="47" y="47"/>
                  </a:cubicBezTo>
                  <a:cubicBezTo>
                    <a:pt x="47" y="47"/>
                    <a:pt x="47" y="47"/>
                    <a:pt x="47" y="47"/>
                  </a:cubicBezTo>
                  <a:cubicBezTo>
                    <a:pt x="50" y="41"/>
                    <a:pt x="53" y="36"/>
                    <a:pt x="58" y="31"/>
                  </a:cubicBezTo>
                  <a:cubicBezTo>
                    <a:pt x="67" y="23"/>
                    <a:pt x="78" y="19"/>
                    <a:pt x="90" y="19"/>
                  </a:cubicBezTo>
                  <a:cubicBezTo>
                    <a:pt x="96" y="19"/>
                    <a:pt x="102" y="20"/>
                    <a:pt x="106" y="21"/>
                  </a:cubicBezTo>
                  <a:cubicBezTo>
                    <a:pt x="115" y="8"/>
                    <a:pt x="130" y="0"/>
                    <a:pt x="146" y="0"/>
                  </a:cubicBezTo>
                  <a:cubicBezTo>
                    <a:pt x="158" y="0"/>
                    <a:pt x="170" y="5"/>
                    <a:pt x="178" y="15"/>
                  </a:cubicBezTo>
                  <a:cubicBezTo>
                    <a:pt x="187" y="23"/>
                    <a:pt x="191" y="35"/>
                    <a:pt x="191" y="47"/>
                  </a:cubicBezTo>
                  <a:cubicBezTo>
                    <a:pt x="191" y="49"/>
                    <a:pt x="191" y="49"/>
                    <a:pt x="191" y="49"/>
                  </a:cubicBezTo>
                  <a:cubicBezTo>
                    <a:pt x="198" y="51"/>
                    <a:pt x="205" y="55"/>
                    <a:pt x="210" y="61"/>
                  </a:cubicBezTo>
                  <a:cubicBezTo>
                    <a:pt x="219" y="70"/>
                    <a:pt x="223" y="81"/>
                    <a:pt x="223" y="94"/>
                  </a:cubicBezTo>
                  <a:cubicBezTo>
                    <a:pt x="223" y="106"/>
                    <a:pt x="219" y="118"/>
                    <a:pt x="210" y="127"/>
                  </a:cubicBezTo>
                  <a:cubicBezTo>
                    <a:pt x="201" y="136"/>
                    <a:pt x="189" y="141"/>
                    <a:pt x="177" y="141"/>
                  </a:cubicBezTo>
                  <a:close/>
                  <a:moveTo>
                    <a:pt x="47" y="51"/>
                  </a:moveTo>
                  <a:cubicBezTo>
                    <a:pt x="36" y="51"/>
                    <a:pt x="25" y="56"/>
                    <a:pt x="17" y="64"/>
                  </a:cubicBezTo>
                  <a:cubicBezTo>
                    <a:pt x="9" y="72"/>
                    <a:pt x="5" y="83"/>
                    <a:pt x="5" y="94"/>
                  </a:cubicBezTo>
                  <a:cubicBezTo>
                    <a:pt x="5" y="105"/>
                    <a:pt x="9" y="116"/>
                    <a:pt x="17" y="124"/>
                  </a:cubicBezTo>
                  <a:cubicBezTo>
                    <a:pt x="25" y="132"/>
                    <a:pt x="36" y="136"/>
                    <a:pt x="47" y="136"/>
                  </a:cubicBezTo>
                  <a:cubicBezTo>
                    <a:pt x="177" y="136"/>
                    <a:pt x="177" y="136"/>
                    <a:pt x="177" y="136"/>
                  </a:cubicBezTo>
                  <a:cubicBezTo>
                    <a:pt x="188" y="136"/>
                    <a:pt x="199" y="132"/>
                    <a:pt x="207" y="124"/>
                  </a:cubicBezTo>
                  <a:cubicBezTo>
                    <a:pt x="214" y="116"/>
                    <a:pt x="219" y="105"/>
                    <a:pt x="219" y="94"/>
                  </a:cubicBezTo>
                  <a:cubicBezTo>
                    <a:pt x="219" y="83"/>
                    <a:pt x="214" y="72"/>
                    <a:pt x="207" y="64"/>
                  </a:cubicBezTo>
                  <a:cubicBezTo>
                    <a:pt x="201" y="59"/>
                    <a:pt x="195" y="55"/>
                    <a:pt x="188" y="53"/>
                  </a:cubicBezTo>
                  <a:cubicBezTo>
                    <a:pt x="187" y="53"/>
                    <a:pt x="187" y="53"/>
                    <a:pt x="187" y="53"/>
                  </a:cubicBezTo>
                  <a:cubicBezTo>
                    <a:pt x="187" y="47"/>
                    <a:pt x="187" y="47"/>
                    <a:pt x="187" y="47"/>
                  </a:cubicBezTo>
                  <a:cubicBezTo>
                    <a:pt x="187" y="36"/>
                    <a:pt x="182" y="26"/>
                    <a:pt x="175" y="18"/>
                  </a:cubicBezTo>
                  <a:cubicBezTo>
                    <a:pt x="167" y="10"/>
                    <a:pt x="157" y="5"/>
                    <a:pt x="146" y="5"/>
                  </a:cubicBezTo>
                  <a:cubicBezTo>
                    <a:pt x="131" y="5"/>
                    <a:pt x="117" y="13"/>
                    <a:pt x="109" y="26"/>
                  </a:cubicBezTo>
                  <a:cubicBezTo>
                    <a:pt x="108" y="27"/>
                    <a:pt x="108" y="27"/>
                    <a:pt x="108" y="27"/>
                  </a:cubicBezTo>
                  <a:cubicBezTo>
                    <a:pt x="106" y="27"/>
                    <a:pt x="106" y="27"/>
                    <a:pt x="106" y="27"/>
                  </a:cubicBezTo>
                  <a:cubicBezTo>
                    <a:pt x="102" y="25"/>
                    <a:pt x="96" y="24"/>
                    <a:pt x="90" y="24"/>
                  </a:cubicBezTo>
                  <a:cubicBezTo>
                    <a:pt x="79" y="24"/>
                    <a:pt x="69" y="27"/>
                    <a:pt x="61" y="35"/>
                  </a:cubicBezTo>
                  <a:cubicBezTo>
                    <a:pt x="57" y="39"/>
                    <a:pt x="53" y="44"/>
                    <a:pt x="51" y="50"/>
                  </a:cubicBezTo>
                  <a:cubicBezTo>
                    <a:pt x="50" y="51"/>
                    <a:pt x="50" y="51"/>
                    <a:pt x="50" y="51"/>
                  </a:cubicBezTo>
                  <a:lnTo>
                    <a:pt x="47" y="51"/>
                  </a:lnTo>
                  <a:close/>
                </a:path>
              </a:pathLst>
            </a:custGeom>
            <a:solidFill>
              <a:srgbClr val="7030A0"/>
            </a:solidFill>
            <a:ln w="9525">
              <a:solidFill>
                <a:srgbClr val="3E84C1"/>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35" name="Rectangle 38"/>
            <p:cNvSpPr>
              <a:spLocks noChangeArrowheads="1"/>
            </p:cNvSpPr>
            <p:nvPr/>
          </p:nvSpPr>
          <p:spPr bwMode="auto">
            <a:xfrm>
              <a:off x="5089163" y="5786227"/>
              <a:ext cx="236470" cy="155531"/>
            </a:xfrm>
            <a:prstGeom prst="rect">
              <a:avLst/>
            </a:prstGeom>
            <a:solidFill>
              <a:srgbClr val="FFFFFF"/>
            </a:solidFill>
            <a:ln w="9525">
              <a:solidFill>
                <a:srgbClr val="3E84C1"/>
              </a:solidFill>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36" name="Freeform 39"/>
            <p:cNvSpPr>
              <a:spLocks noEditPoints="1"/>
            </p:cNvSpPr>
            <p:nvPr/>
          </p:nvSpPr>
          <p:spPr bwMode="auto">
            <a:xfrm>
              <a:off x="5078054" y="5778291"/>
              <a:ext cx="253928" cy="171401"/>
            </a:xfrm>
            <a:custGeom>
              <a:avLst/>
              <a:gdLst>
                <a:gd name="T0" fmla="*/ 160 w 160"/>
                <a:gd name="T1" fmla="*/ 108 h 108"/>
                <a:gd name="T2" fmla="*/ 0 w 160"/>
                <a:gd name="T3" fmla="*/ 108 h 108"/>
                <a:gd name="T4" fmla="*/ 0 w 160"/>
                <a:gd name="T5" fmla="*/ 0 h 108"/>
                <a:gd name="T6" fmla="*/ 160 w 160"/>
                <a:gd name="T7" fmla="*/ 0 h 108"/>
                <a:gd name="T8" fmla="*/ 160 w 160"/>
                <a:gd name="T9" fmla="*/ 108 h 108"/>
                <a:gd name="T10" fmla="*/ 12 w 160"/>
                <a:gd name="T11" fmla="*/ 98 h 108"/>
                <a:gd name="T12" fmla="*/ 148 w 160"/>
                <a:gd name="T13" fmla="*/ 98 h 108"/>
                <a:gd name="T14" fmla="*/ 148 w 160"/>
                <a:gd name="T15" fmla="*/ 12 h 108"/>
                <a:gd name="T16" fmla="*/ 12 w 160"/>
                <a:gd name="T17" fmla="*/ 12 h 108"/>
                <a:gd name="T18" fmla="*/ 12 w 160"/>
                <a:gd name="T19"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8">
                  <a:moveTo>
                    <a:pt x="160" y="108"/>
                  </a:moveTo>
                  <a:lnTo>
                    <a:pt x="0" y="108"/>
                  </a:lnTo>
                  <a:lnTo>
                    <a:pt x="0" y="0"/>
                  </a:lnTo>
                  <a:lnTo>
                    <a:pt x="160" y="0"/>
                  </a:lnTo>
                  <a:lnTo>
                    <a:pt x="160" y="108"/>
                  </a:lnTo>
                  <a:close/>
                  <a:moveTo>
                    <a:pt x="12" y="98"/>
                  </a:moveTo>
                  <a:lnTo>
                    <a:pt x="148" y="98"/>
                  </a:lnTo>
                  <a:lnTo>
                    <a:pt x="148" y="12"/>
                  </a:lnTo>
                  <a:lnTo>
                    <a:pt x="12" y="12"/>
                  </a:lnTo>
                  <a:lnTo>
                    <a:pt x="12" y="98"/>
                  </a:lnTo>
                  <a:close/>
                </a:path>
              </a:pathLst>
            </a:custGeom>
            <a:solidFill>
              <a:srgbClr val="7030A0"/>
            </a:solidFill>
            <a:ln w="9525">
              <a:solidFill>
                <a:srgbClr val="3E84C1"/>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37" name="Freeform 40"/>
            <p:cNvSpPr>
              <a:spLocks/>
            </p:cNvSpPr>
            <p:nvPr/>
          </p:nvSpPr>
          <p:spPr bwMode="auto">
            <a:xfrm>
              <a:off x="4986005" y="6030632"/>
              <a:ext cx="441200" cy="19045"/>
            </a:xfrm>
            <a:custGeom>
              <a:avLst/>
              <a:gdLst>
                <a:gd name="T0" fmla="*/ 113 w 116"/>
                <a:gd name="T1" fmla="*/ 5 h 5"/>
                <a:gd name="T2" fmla="*/ 2 w 116"/>
                <a:gd name="T3" fmla="*/ 5 h 5"/>
                <a:gd name="T4" fmla="*/ 0 w 116"/>
                <a:gd name="T5" fmla="*/ 3 h 5"/>
                <a:gd name="T6" fmla="*/ 2 w 116"/>
                <a:gd name="T7" fmla="*/ 0 h 5"/>
                <a:gd name="T8" fmla="*/ 113 w 116"/>
                <a:gd name="T9" fmla="*/ 0 h 5"/>
                <a:gd name="T10" fmla="*/ 116 w 116"/>
                <a:gd name="T11" fmla="*/ 3 h 5"/>
                <a:gd name="T12" fmla="*/ 113 w 11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16" h="5">
                  <a:moveTo>
                    <a:pt x="113" y="5"/>
                  </a:moveTo>
                  <a:cubicBezTo>
                    <a:pt x="2" y="5"/>
                    <a:pt x="2" y="5"/>
                    <a:pt x="2" y="5"/>
                  </a:cubicBezTo>
                  <a:cubicBezTo>
                    <a:pt x="1" y="5"/>
                    <a:pt x="0" y="4"/>
                    <a:pt x="0" y="3"/>
                  </a:cubicBezTo>
                  <a:cubicBezTo>
                    <a:pt x="0" y="2"/>
                    <a:pt x="1" y="0"/>
                    <a:pt x="2" y="0"/>
                  </a:cubicBezTo>
                  <a:cubicBezTo>
                    <a:pt x="113" y="0"/>
                    <a:pt x="113" y="0"/>
                    <a:pt x="113" y="0"/>
                  </a:cubicBezTo>
                  <a:cubicBezTo>
                    <a:pt x="115" y="0"/>
                    <a:pt x="116" y="2"/>
                    <a:pt x="116" y="3"/>
                  </a:cubicBezTo>
                  <a:cubicBezTo>
                    <a:pt x="116" y="4"/>
                    <a:pt x="115" y="5"/>
                    <a:pt x="113" y="5"/>
                  </a:cubicBezTo>
                  <a:close/>
                </a:path>
              </a:pathLst>
            </a:custGeom>
            <a:solidFill>
              <a:srgbClr val="7030A0"/>
            </a:solidFill>
            <a:ln w="9525">
              <a:solidFill>
                <a:srgbClr val="3E84C1"/>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38" name="Rectangle 41"/>
            <p:cNvSpPr>
              <a:spLocks noChangeArrowheads="1"/>
            </p:cNvSpPr>
            <p:nvPr/>
          </p:nvSpPr>
          <p:spPr bwMode="auto">
            <a:xfrm>
              <a:off x="5195496" y="5941758"/>
              <a:ext cx="19045" cy="99984"/>
            </a:xfrm>
            <a:prstGeom prst="rect">
              <a:avLst/>
            </a:prstGeom>
            <a:solidFill>
              <a:srgbClr val="7030A0"/>
            </a:solidFill>
            <a:ln w="9525">
              <a:solidFill>
                <a:srgbClr val="3E84C1"/>
              </a:solidFill>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nvGrpSpPr>
            <p:cNvPr id="155" name="Group 154"/>
            <p:cNvGrpSpPr/>
            <p:nvPr/>
          </p:nvGrpSpPr>
          <p:grpSpPr>
            <a:xfrm>
              <a:off x="4806082" y="3604967"/>
              <a:ext cx="776521" cy="610123"/>
              <a:chOff x="7488238" y="7493001"/>
              <a:chExt cx="844550" cy="663574"/>
            </a:xfrm>
          </p:grpSpPr>
          <p:sp>
            <p:nvSpPr>
              <p:cNvPr id="156" name="Freeform 5"/>
              <p:cNvSpPr>
                <a:spLocks noEditPoints="1"/>
              </p:cNvSpPr>
              <p:nvPr/>
            </p:nvSpPr>
            <p:spPr bwMode="auto">
              <a:xfrm>
                <a:off x="7488238" y="7493001"/>
                <a:ext cx="844550" cy="147637"/>
              </a:xfrm>
              <a:custGeom>
                <a:avLst/>
                <a:gdLst>
                  <a:gd name="T0" fmla="*/ 197 w 197"/>
                  <a:gd name="T1" fmla="*/ 34 h 34"/>
                  <a:gd name="T2" fmla="*/ 0 w 197"/>
                  <a:gd name="T3" fmla="*/ 34 h 34"/>
                  <a:gd name="T4" fmla="*/ 0 w 197"/>
                  <a:gd name="T5" fmla="*/ 9 h 34"/>
                  <a:gd name="T6" fmla="*/ 10 w 197"/>
                  <a:gd name="T7" fmla="*/ 0 h 34"/>
                  <a:gd name="T8" fmla="*/ 188 w 197"/>
                  <a:gd name="T9" fmla="*/ 0 h 34"/>
                  <a:gd name="T10" fmla="*/ 197 w 197"/>
                  <a:gd name="T11" fmla="*/ 9 h 34"/>
                  <a:gd name="T12" fmla="*/ 197 w 197"/>
                  <a:gd name="T13" fmla="*/ 34 h 34"/>
                  <a:gd name="T14" fmla="*/ 5 w 197"/>
                  <a:gd name="T15" fmla="*/ 30 h 34"/>
                  <a:gd name="T16" fmla="*/ 193 w 197"/>
                  <a:gd name="T17" fmla="*/ 30 h 34"/>
                  <a:gd name="T18" fmla="*/ 193 w 197"/>
                  <a:gd name="T19" fmla="*/ 9 h 34"/>
                  <a:gd name="T20" fmla="*/ 188 w 197"/>
                  <a:gd name="T21" fmla="*/ 4 h 34"/>
                  <a:gd name="T22" fmla="*/ 10 w 197"/>
                  <a:gd name="T23" fmla="*/ 4 h 34"/>
                  <a:gd name="T24" fmla="*/ 5 w 197"/>
                  <a:gd name="T25" fmla="*/ 9 h 34"/>
                  <a:gd name="T26" fmla="*/ 5 w 197"/>
                  <a:gd name="T2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4">
                    <a:moveTo>
                      <a:pt x="197" y="34"/>
                    </a:moveTo>
                    <a:cubicBezTo>
                      <a:pt x="0" y="34"/>
                      <a:pt x="0" y="34"/>
                      <a:pt x="0" y="34"/>
                    </a:cubicBezTo>
                    <a:cubicBezTo>
                      <a:pt x="0" y="9"/>
                      <a:pt x="0" y="9"/>
                      <a:pt x="0" y="9"/>
                    </a:cubicBezTo>
                    <a:cubicBezTo>
                      <a:pt x="0" y="4"/>
                      <a:pt x="4" y="0"/>
                      <a:pt x="10" y="0"/>
                    </a:cubicBezTo>
                    <a:cubicBezTo>
                      <a:pt x="188" y="0"/>
                      <a:pt x="188" y="0"/>
                      <a:pt x="188" y="0"/>
                    </a:cubicBezTo>
                    <a:cubicBezTo>
                      <a:pt x="193" y="0"/>
                      <a:pt x="197" y="4"/>
                      <a:pt x="197" y="9"/>
                    </a:cubicBezTo>
                    <a:lnTo>
                      <a:pt x="197" y="34"/>
                    </a:lnTo>
                    <a:close/>
                    <a:moveTo>
                      <a:pt x="5" y="30"/>
                    </a:moveTo>
                    <a:cubicBezTo>
                      <a:pt x="193" y="30"/>
                      <a:pt x="193" y="30"/>
                      <a:pt x="193" y="30"/>
                    </a:cubicBezTo>
                    <a:cubicBezTo>
                      <a:pt x="193" y="9"/>
                      <a:pt x="193" y="9"/>
                      <a:pt x="193" y="9"/>
                    </a:cubicBezTo>
                    <a:cubicBezTo>
                      <a:pt x="193" y="6"/>
                      <a:pt x="191" y="4"/>
                      <a:pt x="188" y="4"/>
                    </a:cubicBezTo>
                    <a:cubicBezTo>
                      <a:pt x="10" y="4"/>
                      <a:pt x="10" y="4"/>
                      <a:pt x="10" y="4"/>
                    </a:cubicBezTo>
                    <a:cubicBezTo>
                      <a:pt x="7" y="4"/>
                      <a:pt x="5" y="6"/>
                      <a:pt x="5" y="9"/>
                    </a:cubicBezTo>
                    <a:lnTo>
                      <a:pt x="5" y="30"/>
                    </a:lnTo>
                    <a:close/>
                  </a:path>
                </a:pathLst>
              </a:custGeom>
              <a:ln>
                <a:solidFill>
                  <a:srgbClr val="0070C0"/>
                </a:solidFill>
              </a:ln>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57" name="Freeform 6"/>
              <p:cNvSpPr>
                <a:spLocks noEditPoints="1"/>
              </p:cNvSpPr>
              <p:nvPr/>
            </p:nvSpPr>
            <p:spPr bwMode="auto">
              <a:xfrm>
                <a:off x="7488238" y="7623175"/>
                <a:ext cx="844550" cy="533400"/>
              </a:xfrm>
              <a:custGeom>
                <a:avLst/>
                <a:gdLst>
                  <a:gd name="T0" fmla="*/ 186 w 197"/>
                  <a:gd name="T1" fmla="*/ 124 h 124"/>
                  <a:gd name="T2" fmla="*/ 11 w 197"/>
                  <a:gd name="T3" fmla="*/ 124 h 124"/>
                  <a:gd name="T4" fmla="*/ 0 w 197"/>
                  <a:gd name="T5" fmla="*/ 113 h 124"/>
                  <a:gd name="T6" fmla="*/ 0 w 197"/>
                  <a:gd name="T7" fmla="*/ 0 h 124"/>
                  <a:gd name="T8" fmla="*/ 197 w 197"/>
                  <a:gd name="T9" fmla="*/ 0 h 124"/>
                  <a:gd name="T10" fmla="*/ 197 w 197"/>
                  <a:gd name="T11" fmla="*/ 113 h 124"/>
                  <a:gd name="T12" fmla="*/ 186 w 197"/>
                  <a:gd name="T13" fmla="*/ 124 h 124"/>
                  <a:gd name="T14" fmla="*/ 5 w 197"/>
                  <a:gd name="T15" fmla="*/ 4 h 124"/>
                  <a:gd name="T16" fmla="*/ 5 w 197"/>
                  <a:gd name="T17" fmla="*/ 113 h 124"/>
                  <a:gd name="T18" fmla="*/ 11 w 197"/>
                  <a:gd name="T19" fmla="*/ 119 h 124"/>
                  <a:gd name="T20" fmla="*/ 186 w 197"/>
                  <a:gd name="T21" fmla="*/ 119 h 124"/>
                  <a:gd name="T22" fmla="*/ 193 w 197"/>
                  <a:gd name="T23" fmla="*/ 113 h 124"/>
                  <a:gd name="T24" fmla="*/ 193 w 197"/>
                  <a:gd name="T25" fmla="*/ 4 h 124"/>
                  <a:gd name="T26" fmla="*/ 5 w 197"/>
                  <a:gd name="T27"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24">
                    <a:moveTo>
                      <a:pt x="186" y="124"/>
                    </a:moveTo>
                    <a:cubicBezTo>
                      <a:pt x="11" y="124"/>
                      <a:pt x="11" y="124"/>
                      <a:pt x="11" y="124"/>
                    </a:cubicBezTo>
                    <a:cubicBezTo>
                      <a:pt x="5" y="124"/>
                      <a:pt x="0" y="119"/>
                      <a:pt x="0" y="113"/>
                    </a:cubicBezTo>
                    <a:cubicBezTo>
                      <a:pt x="0" y="0"/>
                      <a:pt x="0" y="0"/>
                      <a:pt x="0" y="0"/>
                    </a:cubicBezTo>
                    <a:cubicBezTo>
                      <a:pt x="197" y="0"/>
                      <a:pt x="197" y="0"/>
                      <a:pt x="197" y="0"/>
                    </a:cubicBezTo>
                    <a:cubicBezTo>
                      <a:pt x="197" y="113"/>
                      <a:pt x="197" y="113"/>
                      <a:pt x="197" y="113"/>
                    </a:cubicBezTo>
                    <a:cubicBezTo>
                      <a:pt x="197" y="119"/>
                      <a:pt x="192" y="124"/>
                      <a:pt x="186" y="124"/>
                    </a:cubicBezTo>
                    <a:close/>
                    <a:moveTo>
                      <a:pt x="5" y="4"/>
                    </a:moveTo>
                    <a:cubicBezTo>
                      <a:pt x="5" y="113"/>
                      <a:pt x="5" y="113"/>
                      <a:pt x="5" y="113"/>
                    </a:cubicBezTo>
                    <a:cubicBezTo>
                      <a:pt x="5" y="116"/>
                      <a:pt x="8" y="119"/>
                      <a:pt x="11" y="119"/>
                    </a:cubicBezTo>
                    <a:cubicBezTo>
                      <a:pt x="186" y="119"/>
                      <a:pt x="186" y="119"/>
                      <a:pt x="186" y="119"/>
                    </a:cubicBezTo>
                    <a:cubicBezTo>
                      <a:pt x="190" y="119"/>
                      <a:pt x="193" y="116"/>
                      <a:pt x="193" y="113"/>
                    </a:cubicBezTo>
                    <a:cubicBezTo>
                      <a:pt x="193" y="4"/>
                      <a:pt x="193" y="4"/>
                      <a:pt x="193" y="4"/>
                    </a:cubicBezTo>
                    <a:lnTo>
                      <a:pt x="5" y="4"/>
                    </a:lnTo>
                    <a:close/>
                  </a:path>
                </a:pathLst>
              </a:custGeom>
              <a:ln>
                <a:solidFill>
                  <a:srgbClr val="0070C0"/>
                </a:solidFill>
              </a:ln>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58" name="Freeform 7"/>
              <p:cNvSpPr>
                <a:spLocks noEditPoints="1"/>
              </p:cNvSpPr>
              <p:nvPr/>
            </p:nvSpPr>
            <p:spPr bwMode="auto">
              <a:xfrm>
                <a:off x="7620000" y="7704138"/>
                <a:ext cx="579438" cy="369887"/>
              </a:xfrm>
              <a:custGeom>
                <a:avLst/>
                <a:gdLst>
                  <a:gd name="T0" fmla="*/ 106 w 135"/>
                  <a:gd name="T1" fmla="*/ 86 h 86"/>
                  <a:gd name="T2" fmla="*/ 29 w 135"/>
                  <a:gd name="T3" fmla="*/ 86 h 86"/>
                  <a:gd name="T4" fmla="*/ 9 w 135"/>
                  <a:gd name="T5" fmla="*/ 77 h 86"/>
                  <a:gd name="T6" fmla="*/ 0 w 135"/>
                  <a:gd name="T7" fmla="*/ 57 h 86"/>
                  <a:gd name="T8" fmla="*/ 0 w 135"/>
                  <a:gd name="T9" fmla="*/ 54 h 86"/>
                  <a:gd name="T10" fmla="*/ 8 w 135"/>
                  <a:gd name="T11" fmla="*/ 37 h 86"/>
                  <a:gd name="T12" fmla="*/ 9 w 135"/>
                  <a:gd name="T13" fmla="*/ 36 h 86"/>
                  <a:gd name="T14" fmla="*/ 16 w 135"/>
                  <a:gd name="T15" fmla="*/ 31 h 86"/>
                  <a:gd name="T16" fmla="*/ 29 w 135"/>
                  <a:gd name="T17" fmla="*/ 28 h 86"/>
                  <a:gd name="T18" fmla="*/ 29 w 135"/>
                  <a:gd name="T19" fmla="*/ 26 h 86"/>
                  <a:gd name="T20" fmla="*/ 35 w 135"/>
                  <a:gd name="T21" fmla="*/ 19 h 86"/>
                  <a:gd name="T22" fmla="*/ 55 w 135"/>
                  <a:gd name="T23" fmla="*/ 11 h 86"/>
                  <a:gd name="T24" fmla="*/ 64 w 135"/>
                  <a:gd name="T25" fmla="*/ 12 h 86"/>
                  <a:gd name="T26" fmla="*/ 88 w 135"/>
                  <a:gd name="T27" fmla="*/ 0 h 86"/>
                  <a:gd name="T28" fmla="*/ 108 w 135"/>
                  <a:gd name="T29" fmla="*/ 9 h 86"/>
                  <a:gd name="T30" fmla="*/ 116 w 135"/>
                  <a:gd name="T31" fmla="*/ 29 h 86"/>
                  <a:gd name="T32" fmla="*/ 116 w 135"/>
                  <a:gd name="T33" fmla="*/ 29 h 86"/>
                  <a:gd name="T34" fmla="*/ 127 w 135"/>
                  <a:gd name="T35" fmla="*/ 36 h 86"/>
                  <a:gd name="T36" fmla="*/ 135 w 135"/>
                  <a:gd name="T37" fmla="*/ 57 h 86"/>
                  <a:gd name="T38" fmla="*/ 127 w 135"/>
                  <a:gd name="T39" fmla="*/ 77 h 86"/>
                  <a:gd name="T40" fmla="*/ 106 w 135"/>
                  <a:gd name="T41" fmla="*/ 86 h 86"/>
                  <a:gd name="T42" fmla="*/ 29 w 135"/>
                  <a:gd name="T43" fmla="*/ 32 h 86"/>
                  <a:gd name="T44" fmla="*/ 18 w 135"/>
                  <a:gd name="T45" fmla="*/ 35 h 86"/>
                  <a:gd name="T46" fmla="*/ 12 w 135"/>
                  <a:gd name="T47" fmla="*/ 40 h 86"/>
                  <a:gd name="T48" fmla="*/ 12 w 135"/>
                  <a:gd name="T49" fmla="*/ 40 h 86"/>
                  <a:gd name="T50" fmla="*/ 5 w 135"/>
                  <a:gd name="T51" fmla="*/ 55 h 86"/>
                  <a:gd name="T52" fmla="*/ 5 w 135"/>
                  <a:gd name="T53" fmla="*/ 57 h 86"/>
                  <a:gd name="T54" fmla="*/ 12 w 135"/>
                  <a:gd name="T55" fmla="*/ 74 h 86"/>
                  <a:gd name="T56" fmla="*/ 29 w 135"/>
                  <a:gd name="T57" fmla="*/ 81 h 86"/>
                  <a:gd name="T58" fmla="*/ 106 w 135"/>
                  <a:gd name="T59" fmla="*/ 81 h 86"/>
                  <a:gd name="T60" fmla="*/ 124 w 135"/>
                  <a:gd name="T61" fmla="*/ 74 h 86"/>
                  <a:gd name="T62" fmla="*/ 130 w 135"/>
                  <a:gd name="T63" fmla="*/ 57 h 86"/>
                  <a:gd name="T64" fmla="*/ 124 w 135"/>
                  <a:gd name="T65" fmla="*/ 40 h 86"/>
                  <a:gd name="T66" fmla="*/ 124 w 135"/>
                  <a:gd name="T67" fmla="*/ 40 h 86"/>
                  <a:gd name="T68" fmla="*/ 113 w 135"/>
                  <a:gd name="T69" fmla="*/ 33 h 86"/>
                  <a:gd name="T70" fmla="*/ 111 w 135"/>
                  <a:gd name="T71" fmla="*/ 33 h 86"/>
                  <a:gd name="T72" fmla="*/ 111 w 135"/>
                  <a:gd name="T73" fmla="*/ 29 h 86"/>
                  <a:gd name="T74" fmla="*/ 105 w 135"/>
                  <a:gd name="T75" fmla="*/ 12 h 86"/>
                  <a:gd name="T76" fmla="*/ 88 w 135"/>
                  <a:gd name="T77" fmla="*/ 5 h 86"/>
                  <a:gd name="T78" fmla="*/ 67 w 135"/>
                  <a:gd name="T79" fmla="*/ 17 h 86"/>
                  <a:gd name="T80" fmla="*/ 66 w 135"/>
                  <a:gd name="T81" fmla="*/ 18 h 86"/>
                  <a:gd name="T82" fmla="*/ 64 w 135"/>
                  <a:gd name="T83" fmla="*/ 17 h 86"/>
                  <a:gd name="T84" fmla="*/ 55 w 135"/>
                  <a:gd name="T85" fmla="*/ 16 h 86"/>
                  <a:gd name="T86" fmla="*/ 38 w 135"/>
                  <a:gd name="T87" fmla="*/ 22 h 86"/>
                  <a:gd name="T88" fmla="*/ 34 w 135"/>
                  <a:gd name="T89" fmla="*/ 28 h 86"/>
                  <a:gd name="T90" fmla="*/ 32 w 135"/>
                  <a:gd name="T91" fmla="*/ 31 h 86"/>
                  <a:gd name="T92" fmla="*/ 32 w 135"/>
                  <a:gd name="T93" fmla="*/ 32 h 86"/>
                  <a:gd name="T94" fmla="*/ 29 w 135"/>
                  <a:gd name="T95"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86">
                    <a:moveTo>
                      <a:pt x="106" y="86"/>
                    </a:moveTo>
                    <a:cubicBezTo>
                      <a:pt x="29" y="86"/>
                      <a:pt x="29" y="86"/>
                      <a:pt x="29" y="86"/>
                    </a:cubicBezTo>
                    <a:cubicBezTo>
                      <a:pt x="22" y="86"/>
                      <a:pt x="14" y="83"/>
                      <a:pt x="9" y="77"/>
                    </a:cubicBezTo>
                    <a:cubicBezTo>
                      <a:pt x="3" y="72"/>
                      <a:pt x="0" y="64"/>
                      <a:pt x="0" y="57"/>
                    </a:cubicBezTo>
                    <a:cubicBezTo>
                      <a:pt x="0" y="56"/>
                      <a:pt x="0" y="55"/>
                      <a:pt x="0" y="54"/>
                    </a:cubicBezTo>
                    <a:cubicBezTo>
                      <a:pt x="1" y="48"/>
                      <a:pt x="4" y="42"/>
                      <a:pt x="8" y="37"/>
                    </a:cubicBezTo>
                    <a:cubicBezTo>
                      <a:pt x="9" y="36"/>
                      <a:pt x="9" y="36"/>
                      <a:pt x="9" y="36"/>
                    </a:cubicBezTo>
                    <a:cubicBezTo>
                      <a:pt x="11" y="34"/>
                      <a:pt x="13" y="32"/>
                      <a:pt x="16" y="31"/>
                    </a:cubicBezTo>
                    <a:cubicBezTo>
                      <a:pt x="20" y="29"/>
                      <a:pt x="24" y="28"/>
                      <a:pt x="29" y="28"/>
                    </a:cubicBezTo>
                    <a:cubicBezTo>
                      <a:pt x="29" y="27"/>
                      <a:pt x="29" y="27"/>
                      <a:pt x="29" y="26"/>
                    </a:cubicBezTo>
                    <a:cubicBezTo>
                      <a:pt x="31" y="23"/>
                      <a:pt x="33" y="21"/>
                      <a:pt x="35" y="19"/>
                    </a:cubicBezTo>
                    <a:cubicBezTo>
                      <a:pt x="40" y="14"/>
                      <a:pt x="48" y="11"/>
                      <a:pt x="55" y="11"/>
                    </a:cubicBezTo>
                    <a:cubicBezTo>
                      <a:pt x="58" y="11"/>
                      <a:pt x="61" y="11"/>
                      <a:pt x="64" y="12"/>
                    </a:cubicBezTo>
                    <a:cubicBezTo>
                      <a:pt x="70" y="5"/>
                      <a:pt x="79" y="0"/>
                      <a:pt x="88" y="0"/>
                    </a:cubicBezTo>
                    <a:cubicBezTo>
                      <a:pt x="96" y="0"/>
                      <a:pt x="103" y="3"/>
                      <a:pt x="108" y="9"/>
                    </a:cubicBezTo>
                    <a:cubicBezTo>
                      <a:pt x="113" y="14"/>
                      <a:pt x="116" y="21"/>
                      <a:pt x="116" y="29"/>
                    </a:cubicBezTo>
                    <a:cubicBezTo>
                      <a:pt x="116" y="29"/>
                      <a:pt x="116" y="29"/>
                      <a:pt x="116" y="29"/>
                    </a:cubicBezTo>
                    <a:cubicBezTo>
                      <a:pt x="120" y="31"/>
                      <a:pt x="124" y="33"/>
                      <a:pt x="127" y="36"/>
                    </a:cubicBezTo>
                    <a:cubicBezTo>
                      <a:pt x="132" y="42"/>
                      <a:pt x="135" y="49"/>
                      <a:pt x="135" y="57"/>
                    </a:cubicBezTo>
                    <a:cubicBezTo>
                      <a:pt x="135" y="64"/>
                      <a:pt x="132" y="72"/>
                      <a:pt x="127" y="77"/>
                    </a:cubicBezTo>
                    <a:cubicBezTo>
                      <a:pt x="122" y="83"/>
                      <a:pt x="114" y="86"/>
                      <a:pt x="106" y="86"/>
                    </a:cubicBezTo>
                    <a:close/>
                    <a:moveTo>
                      <a:pt x="29" y="32"/>
                    </a:moveTo>
                    <a:cubicBezTo>
                      <a:pt x="25" y="32"/>
                      <a:pt x="22" y="33"/>
                      <a:pt x="18" y="35"/>
                    </a:cubicBezTo>
                    <a:cubicBezTo>
                      <a:pt x="16" y="36"/>
                      <a:pt x="14" y="38"/>
                      <a:pt x="12" y="40"/>
                    </a:cubicBezTo>
                    <a:cubicBezTo>
                      <a:pt x="12" y="40"/>
                      <a:pt x="12" y="40"/>
                      <a:pt x="12" y="40"/>
                    </a:cubicBezTo>
                    <a:cubicBezTo>
                      <a:pt x="8" y="44"/>
                      <a:pt x="6" y="49"/>
                      <a:pt x="5" y="55"/>
                    </a:cubicBezTo>
                    <a:cubicBezTo>
                      <a:pt x="5" y="55"/>
                      <a:pt x="5" y="56"/>
                      <a:pt x="5" y="57"/>
                    </a:cubicBezTo>
                    <a:cubicBezTo>
                      <a:pt x="5" y="63"/>
                      <a:pt x="8" y="69"/>
                      <a:pt x="12" y="74"/>
                    </a:cubicBezTo>
                    <a:cubicBezTo>
                      <a:pt x="17" y="78"/>
                      <a:pt x="23" y="81"/>
                      <a:pt x="29" y="81"/>
                    </a:cubicBezTo>
                    <a:cubicBezTo>
                      <a:pt x="106" y="81"/>
                      <a:pt x="106" y="81"/>
                      <a:pt x="106" y="81"/>
                    </a:cubicBezTo>
                    <a:cubicBezTo>
                      <a:pt x="113" y="81"/>
                      <a:pt x="119" y="79"/>
                      <a:pt x="124" y="74"/>
                    </a:cubicBezTo>
                    <a:cubicBezTo>
                      <a:pt x="128" y="69"/>
                      <a:pt x="130" y="63"/>
                      <a:pt x="130" y="57"/>
                    </a:cubicBezTo>
                    <a:cubicBezTo>
                      <a:pt x="130" y="50"/>
                      <a:pt x="128" y="44"/>
                      <a:pt x="124" y="40"/>
                    </a:cubicBezTo>
                    <a:cubicBezTo>
                      <a:pt x="124" y="40"/>
                      <a:pt x="124" y="40"/>
                      <a:pt x="124" y="40"/>
                    </a:cubicBezTo>
                    <a:cubicBezTo>
                      <a:pt x="121" y="37"/>
                      <a:pt x="117" y="34"/>
                      <a:pt x="113" y="33"/>
                    </a:cubicBezTo>
                    <a:cubicBezTo>
                      <a:pt x="111" y="33"/>
                      <a:pt x="111" y="33"/>
                      <a:pt x="111" y="33"/>
                    </a:cubicBezTo>
                    <a:cubicBezTo>
                      <a:pt x="111" y="29"/>
                      <a:pt x="111" y="29"/>
                      <a:pt x="111" y="29"/>
                    </a:cubicBezTo>
                    <a:cubicBezTo>
                      <a:pt x="111" y="23"/>
                      <a:pt x="109" y="17"/>
                      <a:pt x="105" y="12"/>
                    </a:cubicBezTo>
                    <a:cubicBezTo>
                      <a:pt x="100" y="7"/>
                      <a:pt x="94" y="5"/>
                      <a:pt x="88" y="5"/>
                    </a:cubicBezTo>
                    <a:cubicBezTo>
                      <a:pt x="80" y="5"/>
                      <a:pt x="72" y="9"/>
                      <a:pt x="67" y="17"/>
                    </a:cubicBezTo>
                    <a:cubicBezTo>
                      <a:pt x="66" y="18"/>
                      <a:pt x="66" y="18"/>
                      <a:pt x="66" y="18"/>
                    </a:cubicBezTo>
                    <a:cubicBezTo>
                      <a:pt x="64" y="17"/>
                      <a:pt x="64" y="17"/>
                      <a:pt x="64" y="17"/>
                    </a:cubicBezTo>
                    <a:cubicBezTo>
                      <a:pt x="62" y="16"/>
                      <a:pt x="58" y="16"/>
                      <a:pt x="55" y="16"/>
                    </a:cubicBezTo>
                    <a:cubicBezTo>
                      <a:pt x="49" y="16"/>
                      <a:pt x="43" y="18"/>
                      <a:pt x="38" y="22"/>
                    </a:cubicBezTo>
                    <a:cubicBezTo>
                      <a:pt x="36" y="24"/>
                      <a:pt x="35" y="26"/>
                      <a:pt x="34" y="28"/>
                    </a:cubicBezTo>
                    <a:cubicBezTo>
                      <a:pt x="33" y="29"/>
                      <a:pt x="33" y="30"/>
                      <a:pt x="32" y="31"/>
                    </a:cubicBezTo>
                    <a:cubicBezTo>
                      <a:pt x="32" y="32"/>
                      <a:pt x="32" y="32"/>
                      <a:pt x="32" y="32"/>
                    </a:cubicBezTo>
                    <a:lnTo>
                      <a:pt x="29" y="32"/>
                    </a:lnTo>
                    <a:close/>
                  </a:path>
                </a:pathLst>
              </a:custGeom>
              <a:ln>
                <a:solidFill>
                  <a:srgbClr val="0070C0"/>
                </a:solidFill>
              </a:ln>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59" name="Freeform 8"/>
              <p:cNvSpPr>
                <a:spLocks noEditPoints="1"/>
              </p:cNvSpPr>
              <p:nvPr/>
            </p:nvSpPr>
            <p:spPr bwMode="auto">
              <a:xfrm>
                <a:off x="7835900" y="7940675"/>
                <a:ext cx="149225" cy="73025"/>
              </a:xfrm>
              <a:custGeom>
                <a:avLst/>
                <a:gdLst>
                  <a:gd name="T0" fmla="*/ 18 w 35"/>
                  <a:gd name="T1" fmla="*/ 17 h 17"/>
                  <a:gd name="T2" fmla="*/ 0 w 35"/>
                  <a:gd name="T3" fmla="*/ 10 h 17"/>
                  <a:gd name="T4" fmla="*/ 0 w 35"/>
                  <a:gd name="T5" fmla="*/ 0 h 17"/>
                  <a:gd name="T6" fmla="*/ 5 w 35"/>
                  <a:gd name="T7" fmla="*/ 0 h 17"/>
                  <a:gd name="T8" fmla="*/ 18 w 35"/>
                  <a:gd name="T9" fmla="*/ 2 h 17"/>
                  <a:gd name="T10" fmla="*/ 30 w 35"/>
                  <a:gd name="T11" fmla="*/ 0 h 17"/>
                  <a:gd name="T12" fmla="*/ 35 w 35"/>
                  <a:gd name="T13" fmla="*/ 0 h 17"/>
                  <a:gd name="T14" fmla="*/ 35 w 35"/>
                  <a:gd name="T15" fmla="*/ 10 h 17"/>
                  <a:gd name="T16" fmla="*/ 18 w 35"/>
                  <a:gd name="T17" fmla="*/ 17 h 17"/>
                  <a:gd name="T18" fmla="*/ 5 w 35"/>
                  <a:gd name="T19" fmla="*/ 5 h 17"/>
                  <a:gd name="T20" fmla="*/ 5 w 35"/>
                  <a:gd name="T21" fmla="*/ 10 h 17"/>
                  <a:gd name="T22" fmla="*/ 18 w 35"/>
                  <a:gd name="T23" fmla="*/ 13 h 17"/>
                  <a:gd name="T24" fmla="*/ 30 w 35"/>
                  <a:gd name="T25" fmla="*/ 10 h 17"/>
                  <a:gd name="T26" fmla="*/ 30 w 35"/>
                  <a:gd name="T27" fmla="*/ 5 h 17"/>
                  <a:gd name="T28" fmla="*/ 5 w 35"/>
                  <a:gd name="T2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7">
                    <a:moveTo>
                      <a:pt x="18" y="17"/>
                    </a:moveTo>
                    <a:cubicBezTo>
                      <a:pt x="9" y="17"/>
                      <a:pt x="0" y="15"/>
                      <a:pt x="0" y="10"/>
                    </a:cubicBezTo>
                    <a:cubicBezTo>
                      <a:pt x="0" y="0"/>
                      <a:pt x="0" y="0"/>
                      <a:pt x="0" y="0"/>
                    </a:cubicBezTo>
                    <a:cubicBezTo>
                      <a:pt x="5" y="0"/>
                      <a:pt x="5" y="0"/>
                      <a:pt x="5" y="0"/>
                    </a:cubicBezTo>
                    <a:cubicBezTo>
                      <a:pt x="6" y="1"/>
                      <a:pt x="10" y="2"/>
                      <a:pt x="18" y="2"/>
                    </a:cubicBezTo>
                    <a:cubicBezTo>
                      <a:pt x="26" y="2"/>
                      <a:pt x="30" y="1"/>
                      <a:pt x="30" y="0"/>
                    </a:cubicBezTo>
                    <a:cubicBezTo>
                      <a:pt x="35" y="0"/>
                      <a:pt x="35" y="0"/>
                      <a:pt x="35" y="0"/>
                    </a:cubicBezTo>
                    <a:cubicBezTo>
                      <a:pt x="35" y="10"/>
                      <a:pt x="35" y="10"/>
                      <a:pt x="35" y="10"/>
                    </a:cubicBezTo>
                    <a:cubicBezTo>
                      <a:pt x="35" y="15"/>
                      <a:pt x="26" y="17"/>
                      <a:pt x="18" y="17"/>
                    </a:cubicBezTo>
                    <a:close/>
                    <a:moveTo>
                      <a:pt x="5" y="5"/>
                    </a:moveTo>
                    <a:cubicBezTo>
                      <a:pt x="5" y="10"/>
                      <a:pt x="5" y="10"/>
                      <a:pt x="5" y="10"/>
                    </a:cubicBezTo>
                    <a:cubicBezTo>
                      <a:pt x="6" y="11"/>
                      <a:pt x="10" y="13"/>
                      <a:pt x="18" y="13"/>
                    </a:cubicBezTo>
                    <a:cubicBezTo>
                      <a:pt x="26" y="13"/>
                      <a:pt x="30" y="11"/>
                      <a:pt x="30" y="10"/>
                    </a:cubicBezTo>
                    <a:cubicBezTo>
                      <a:pt x="30" y="5"/>
                      <a:pt x="30" y="5"/>
                      <a:pt x="30" y="5"/>
                    </a:cubicBezTo>
                    <a:cubicBezTo>
                      <a:pt x="24" y="8"/>
                      <a:pt x="12" y="8"/>
                      <a:pt x="5" y="5"/>
                    </a:cubicBezTo>
                    <a:close/>
                  </a:path>
                </a:pathLst>
              </a:custGeom>
              <a:ln>
                <a:solidFill>
                  <a:srgbClr val="0070C0"/>
                </a:solidFill>
              </a:ln>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60" name="Freeform 9"/>
              <p:cNvSpPr>
                <a:spLocks noEditPoints="1"/>
              </p:cNvSpPr>
              <p:nvPr/>
            </p:nvSpPr>
            <p:spPr bwMode="auto">
              <a:xfrm>
                <a:off x="7835900" y="7829550"/>
                <a:ext cx="149225" cy="65087"/>
              </a:xfrm>
              <a:custGeom>
                <a:avLst/>
                <a:gdLst>
                  <a:gd name="T0" fmla="*/ 18 w 35"/>
                  <a:gd name="T1" fmla="*/ 15 h 15"/>
                  <a:gd name="T2" fmla="*/ 0 w 35"/>
                  <a:gd name="T3" fmla="*/ 7 h 15"/>
                  <a:gd name="T4" fmla="*/ 18 w 35"/>
                  <a:gd name="T5" fmla="*/ 0 h 15"/>
                  <a:gd name="T6" fmla="*/ 35 w 35"/>
                  <a:gd name="T7" fmla="*/ 7 h 15"/>
                  <a:gd name="T8" fmla="*/ 18 w 35"/>
                  <a:gd name="T9" fmla="*/ 15 h 15"/>
                  <a:gd name="T10" fmla="*/ 5 w 35"/>
                  <a:gd name="T11" fmla="*/ 7 h 15"/>
                  <a:gd name="T12" fmla="*/ 18 w 35"/>
                  <a:gd name="T13" fmla="*/ 10 h 15"/>
                  <a:gd name="T14" fmla="*/ 30 w 35"/>
                  <a:gd name="T15" fmla="*/ 7 h 15"/>
                  <a:gd name="T16" fmla="*/ 18 w 35"/>
                  <a:gd name="T17" fmla="*/ 5 h 15"/>
                  <a:gd name="T18" fmla="*/ 5 w 35"/>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5">
                    <a:moveTo>
                      <a:pt x="18" y="15"/>
                    </a:moveTo>
                    <a:cubicBezTo>
                      <a:pt x="9" y="15"/>
                      <a:pt x="0" y="12"/>
                      <a:pt x="0" y="7"/>
                    </a:cubicBezTo>
                    <a:cubicBezTo>
                      <a:pt x="0" y="2"/>
                      <a:pt x="9" y="0"/>
                      <a:pt x="18" y="0"/>
                    </a:cubicBezTo>
                    <a:cubicBezTo>
                      <a:pt x="26" y="0"/>
                      <a:pt x="35" y="2"/>
                      <a:pt x="35" y="7"/>
                    </a:cubicBezTo>
                    <a:cubicBezTo>
                      <a:pt x="35" y="12"/>
                      <a:pt x="26" y="15"/>
                      <a:pt x="18" y="15"/>
                    </a:cubicBezTo>
                    <a:close/>
                    <a:moveTo>
                      <a:pt x="5" y="7"/>
                    </a:moveTo>
                    <a:cubicBezTo>
                      <a:pt x="7" y="8"/>
                      <a:pt x="11" y="10"/>
                      <a:pt x="18" y="10"/>
                    </a:cubicBezTo>
                    <a:cubicBezTo>
                      <a:pt x="25" y="10"/>
                      <a:pt x="29" y="8"/>
                      <a:pt x="30" y="7"/>
                    </a:cubicBezTo>
                    <a:cubicBezTo>
                      <a:pt x="29" y="6"/>
                      <a:pt x="25" y="5"/>
                      <a:pt x="18" y="5"/>
                    </a:cubicBezTo>
                    <a:cubicBezTo>
                      <a:pt x="11" y="5"/>
                      <a:pt x="7" y="6"/>
                      <a:pt x="5" y="7"/>
                    </a:cubicBezTo>
                    <a:close/>
                  </a:path>
                </a:pathLst>
              </a:custGeom>
              <a:ln>
                <a:solidFill>
                  <a:srgbClr val="0070C0"/>
                </a:solidFill>
              </a:ln>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61" name="Freeform 10"/>
              <p:cNvSpPr>
                <a:spLocks noEditPoints="1"/>
              </p:cNvSpPr>
              <p:nvPr/>
            </p:nvSpPr>
            <p:spPr bwMode="auto">
              <a:xfrm>
                <a:off x="7835900" y="7859713"/>
                <a:ext cx="149225" cy="73025"/>
              </a:xfrm>
              <a:custGeom>
                <a:avLst/>
                <a:gdLst>
                  <a:gd name="T0" fmla="*/ 18 w 35"/>
                  <a:gd name="T1" fmla="*/ 17 h 17"/>
                  <a:gd name="T2" fmla="*/ 0 w 35"/>
                  <a:gd name="T3" fmla="*/ 10 h 17"/>
                  <a:gd name="T4" fmla="*/ 0 w 35"/>
                  <a:gd name="T5" fmla="*/ 0 h 17"/>
                  <a:gd name="T6" fmla="*/ 5 w 35"/>
                  <a:gd name="T7" fmla="*/ 0 h 17"/>
                  <a:gd name="T8" fmla="*/ 18 w 35"/>
                  <a:gd name="T9" fmla="*/ 2 h 17"/>
                  <a:gd name="T10" fmla="*/ 30 w 35"/>
                  <a:gd name="T11" fmla="*/ 0 h 17"/>
                  <a:gd name="T12" fmla="*/ 35 w 35"/>
                  <a:gd name="T13" fmla="*/ 0 h 17"/>
                  <a:gd name="T14" fmla="*/ 35 w 35"/>
                  <a:gd name="T15" fmla="*/ 10 h 17"/>
                  <a:gd name="T16" fmla="*/ 18 w 35"/>
                  <a:gd name="T17" fmla="*/ 17 h 17"/>
                  <a:gd name="T18" fmla="*/ 5 w 35"/>
                  <a:gd name="T19" fmla="*/ 5 h 17"/>
                  <a:gd name="T20" fmla="*/ 5 w 35"/>
                  <a:gd name="T21" fmla="*/ 10 h 17"/>
                  <a:gd name="T22" fmla="*/ 18 w 35"/>
                  <a:gd name="T23" fmla="*/ 12 h 17"/>
                  <a:gd name="T24" fmla="*/ 30 w 35"/>
                  <a:gd name="T25" fmla="*/ 10 h 17"/>
                  <a:gd name="T26" fmla="*/ 30 w 35"/>
                  <a:gd name="T27" fmla="*/ 5 h 17"/>
                  <a:gd name="T28" fmla="*/ 5 w 35"/>
                  <a:gd name="T2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7">
                    <a:moveTo>
                      <a:pt x="18" y="17"/>
                    </a:moveTo>
                    <a:cubicBezTo>
                      <a:pt x="9" y="17"/>
                      <a:pt x="0" y="15"/>
                      <a:pt x="0" y="10"/>
                    </a:cubicBezTo>
                    <a:cubicBezTo>
                      <a:pt x="0" y="0"/>
                      <a:pt x="0" y="0"/>
                      <a:pt x="0" y="0"/>
                    </a:cubicBezTo>
                    <a:cubicBezTo>
                      <a:pt x="5" y="0"/>
                      <a:pt x="5" y="0"/>
                      <a:pt x="5" y="0"/>
                    </a:cubicBezTo>
                    <a:cubicBezTo>
                      <a:pt x="6" y="0"/>
                      <a:pt x="10" y="2"/>
                      <a:pt x="18" y="2"/>
                    </a:cubicBezTo>
                    <a:cubicBezTo>
                      <a:pt x="26" y="2"/>
                      <a:pt x="30" y="0"/>
                      <a:pt x="30" y="0"/>
                    </a:cubicBezTo>
                    <a:cubicBezTo>
                      <a:pt x="35" y="0"/>
                      <a:pt x="35" y="0"/>
                      <a:pt x="35" y="0"/>
                    </a:cubicBezTo>
                    <a:cubicBezTo>
                      <a:pt x="35" y="10"/>
                      <a:pt x="35" y="10"/>
                      <a:pt x="35" y="10"/>
                    </a:cubicBezTo>
                    <a:cubicBezTo>
                      <a:pt x="35" y="15"/>
                      <a:pt x="26" y="17"/>
                      <a:pt x="18" y="17"/>
                    </a:cubicBezTo>
                    <a:close/>
                    <a:moveTo>
                      <a:pt x="5" y="5"/>
                    </a:moveTo>
                    <a:cubicBezTo>
                      <a:pt x="5" y="10"/>
                      <a:pt x="5" y="10"/>
                      <a:pt x="5" y="10"/>
                    </a:cubicBezTo>
                    <a:cubicBezTo>
                      <a:pt x="6" y="10"/>
                      <a:pt x="10" y="12"/>
                      <a:pt x="18" y="12"/>
                    </a:cubicBezTo>
                    <a:cubicBezTo>
                      <a:pt x="26" y="12"/>
                      <a:pt x="30" y="10"/>
                      <a:pt x="30" y="10"/>
                    </a:cubicBezTo>
                    <a:cubicBezTo>
                      <a:pt x="30" y="5"/>
                      <a:pt x="30" y="5"/>
                      <a:pt x="30" y="5"/>
                    </a:cubicBezTo>
                    <a:cubicBezTo>
                      <a:pt x="24" y="8"/>
                      <a:pt x="12" y="8"/>
                      <a:pt x="5" y="5"/>
                    </a:cubicBezTo>
                    <a:close/>
                  </a:path>
                </a:pathLst>
              </a:custGeom>
              <a:ln>
                <a:solidFill>
                  <a:srgbClr val="0070C0"/>
                </a:solidFill>
              </a:ln>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62" name="Freeform 11"/>
              <p:cNvSpPr>
                <a:spLocks noEditPoints="1"/>
              </p:cNvSpPr>
              <p:nvPr/>
            </p:nvSpPr>
            <p:spPr bwMode="auto">
              <a:xfrm>
                <a:off x="7835900" y="7897813"/>
                <a:ext cx="149225" cy="77787"/>
              </a:xfrm>
              <a:custGeom>
                <a:avLst/>
                <a:gdLst>
                  <a:gd name="T0" fmla="*/ 18 w 35"/>
                  <a:gd name="T1" fmla="*/ 18 h 18"/>
                  <a:gd name="T2" fmla="*/ 0 w 35"/>
                  <a:gd name="T3" fmla="*/ 10 h 18"/>
                  <a:gd name="T4" fmla="*/ 0 w 35"/>
                  <a:gd name="T5" fmla="*/ 0 h 18"/>
                  <a:gd name="T6" fmla="*/ 5 w 35"/>
                  <a:gd name="T7" fmla="*/ 0 h 18"/>
                  <a:gd name="T8" fmla="*/ 18 w 35"/>
                  <a:gd name="T9" fmla="*/ 3 h 18"/>
                  <a:gd name="T10" fmla="*/ 30 w 35"/>
                  <a:gd name="T11" fmla="*/ 0 h 18"/>
                  <a:gd name="T12" fmla="*/ 35 w 35"/>
                  <a:gd name="T13" fmla="*/ 0 h 18"/>
                  <a:gd name="T14" fmla="*/ 35 w 35"/>
                  <a:gd name="T15" fmla="*/ 10 h 18"/>
                  <a:gd name="T16" fmla="*/ 18 w 35"/>
                  <a:gd name="T17" fmla="*/ 18 h 18"/>
                  <a:gd name="T18" fmla="*/ 5 w 35"/>
                  <a:gd name="T19" fmla="*/ 6 h 18"/>
                  <a:gd name="T20" fmla="*/ 5 w 35"/>
                  <a:gd name="T21" fmla="*/ 10 h 18"/>
                  <a:gd name="T22" fmla="*/ 18 w 35"/>
                  <a:gd name="T23" fmla="*/ 13 h 18"/>
                  <a:gd name="T24" fmla="*/ 30 w 35"/>
                  <a:gd name="T25" fmla="*/ 10 h 18"/>
                  <a:gd name="T26" fmla="*/ 30 w 35"/>
                  <a:gd name="T27" fmla="*/ 6 h 18"/>
                  <a:gd name="T28" fmla="*/ 5 w 35"/>
                  <a:gd name="T2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8">
                    <a:moveTo>
                      <a:pt x="18" y="18"/>
                    </a:moveTo>
                    <a:cubicBezTo>
                      <a:pt x="9" y="18"/>
                      <a:pt x="0" y="15"/>
                      <a:pt x="0" y="10"/>
                    </a:cubicBezTo>
                    <a:cubicBezTo>
                      <a:pt x="0" y="0"/>
                      <a:pt x="0" y="0"/>
                      <a:pt x="0" y="0"/>
                    </a:cubicBezTo>
                    <a:cubicBezTo>
                      <a:pt x="5" y="0"/>
                      <a:pt x="5" y="0"/>
                      <a:pt x="5" y="0"/>
                    </a:cubicBezTo>
                    <a:cubicBezTo>
                      <a:pt x="6" y="1"/>
                      <a:pt x="10" y="3"/>
                      <a:pt x="18" y="3"/>
                    </a:cubicBezTo>
                    <a:cubicBezTo>
                      <a:pt x="26" y="3"/>
                      <a:pt x="30" y="1"/>
                      <a:pt x="30" y="0"/>
                    </a:cubicBezTo>
                    <a:cubicBezTo>
                      <a:pt x="35" y="0"/>
                      <a:pt x="35" y="0"/>
                      <a:pt x="35" y="0"/>
                    </a:cubicBezTo>
                    <a:cubicBezTo>
                      <a:pt x="35" y="10"/>
                      <a:pt x="35" y="10"/>
                      <a:pt x="35" y="10"/>
                    </a:cubicBezTo>
                    <a:cubicBezTo>
                      <a:pt x="35" y="15"/>
                      <a:pt x="26" y="18"/>
                      <a:pt x="18" y="18"/>
                    </a:cubicBezTo>
                    <a:close/>
                    <a:moveTo>
                      <a:pt x="5" y="6"/>
                    </a:moveTo>
                    <a:cubicBezTo>
                      <a:pt x="5" y="10"/>
                      <a:pt x="5" y="10"/>
                      <a:pt x="5" y="10"/>
                    </a:cubicBezTo>
                    <a:cubicBezTo>
                      <a:pt x="6" y="11"/>
                      <a:pt x="10" y="13"/>
                      <a:pt x="18" y="13"/>
                    </a:cubicBezTo>
                    <a:cubicBezTo>
                      <a:pt x="26" y="13"/>
                      <a:pt x="30" y="11"/>
                      <a:pt x="30" y="10"/>
                    </a:cubicBezTo>
                    <a:cubicBezTo>
                      <a:pt x="30" y="6"/>
                      <a:pt x="30" y="6"/>
                      <a:pt x="30" y="6"/>
                    </a:cubicBezTo>
                    <a:cubicBezTo>
                      <a:pt x="24" y="8"/>
                      <a:pt x="12" y="8"/>
                      <a:pt x="5" y="6"/>
                    </a:cubicBezTo>
                    <a:close/>
                  </a:path>
                </a:pathLst>
              </a:custGeom>
              <a:ln>
                <a:solidFill>
                  <a:srgbClr val="0070C0"/>
                </a:solidFill>
              </a:ln>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sp>
          <p:nvSpPr>
            <p:cNvPr id="165" name="Freeform 45"/>
            <p:cNvSpPr>
              <a:spLocks noEditPoints="1"/>
            </p:cNvSpPr>
            <p:nvPr/>
          </p:nvSpPr>
          <p:spPr bwMode="auto">
            <a:xfrm>
              <a:off x="6255765" y="3535550"/>
              <a:ext cx="641168" cy="115854"/>
            </a:xfrm>
            <a:custGeom>
              <a:avLst/>
              <a:gdLst>
                <a:gd name="T0" fmla="*/ 182 w 182"/>
                <a:gd name="T1" fmla="*/ 33 h 33"/>
                <a:gd name="T2" fmla="*/ 0 w 182"/>
                <a:gd name="T3" fmla="*/ 33 h 33"/>
                <a:gd name="T4" fmla="*/ 0 w 182"/>
                <a:gd name="T5" fmla="*/ 9 h 33"/>
                <a:gd name="T6" fmla="*/ 9 w 182"/>
                <a:gd name="T7" fmla="*/ 0 h 33"/>
                <a:gd name="T8" fmla="*/ 173 w 182"/>
                <a:gd name="T9" fmla="*/ 0 h 33"/>
                <a:gd name="T10" fmla="*/ 182 w 182"/>
                <a:gd name="T11" fmla="*/ 9 h 33"/>
                <a:gd name="T12" fmla="*/ 182 w 182"/>
                <a:gd name="T13" fmla="*/ 33 h 33"/>
                <a:gd name="T14" fmla="*/ 4 w 182"/>
                <a:gd name="T15" fmla="*/ 28 h 33"/>
                <a:gd name="T16" fmla="*/ 177 w 182"/>
                <a:gd name="T17" fmla="*/ 28 h 33"/>
                <a:gd name="T18" fmla="*/ 177 w 182"/>
                <a:gd name="T19" fmla="*/ 9 h 33"/>
                <a:gd name="T20" fmla="*/ 173 w 182"/>
                <a:gd name="T21" fmla="*/ 5 h 33"/>
                <a:gd name="T22" fmla="*/ 9 w 182"/>
                <a:gd name="T23" fmla="*/ 5 h 33"/>
                <a:gd name="T24" fmla="*/ 4 w 182"/>
                <a:gd name="T25" fmla="*/ 9 h 33"/>
                <a:gd name="T26" fmla="*/ 4 w 182"/>
                <a:gd name="T2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3">
                  <a:moveTo>
                    <a:pt x="182" y="33"/>
                  </a:moveTo>
                  <a:cubicBezTo>
                    <a:pt x="0" y="33"/>
                    <a:pt x="0" y="33"/>
                    <a:pt x="0" y="33"/>
                  </a:cubicBezTo>
                  <a:cubicBezTo>
                    <a:pt x="0" y="9"/>
                    <a:pt x="0" y="9"/>
                    <a:pt x="0" y="9"/>
                  </a:cubicBezTo>
                  <a:cubicBezTo>
                    <a:pt x="0" y="4"/>
                    <a:pt x="4" y="0"/>
                    <a:pt x="9" y="0"/>
                  </a:cubicBezTo>
                  <a:cubicBezTo>
                    <a:pt x="173" y="0"/>
                    <a:pt x="173" y="0"/>
                    <a:pt x="173" y="0"/>
                  </a:cubicBezTo>
                  <a:cubicBezTo>
                    <a:pt x="178" y="0"/>
                    <a:pt x="182" y="4"/>
                    <a:pt x="182" y="9"/>
                  </a:cubicBezTo>
                  <a:lnTo>
                    <a:pt x="182" y="33"/>
                  </a:lnTo>
                  <a:close/>
                  <a:moveTo>
                    <a:pt x="4" y="28"/>
                  </a:moveTo>
                  <a:cubicBezTo>
                    <a:pt x="177" y="28"/>
                    <a:pt x="177" y="28"/>
                    <a:pt x="177" y="28"/>
                  </a:cubicBezTo>
                  <a:cubicBezTo>
                    <a:pt x="177" y="9"/>
                    <a:pt x="177" y="9"/>
                    <a:pt x="177" y="9"/>
                  </a:cubicBezTo>
                  <a:cubicBezTo>
                    <a:pt x="177" y="7"/>
                    <a:pt x="175" y="5"/>
                    <a:pt x="173" y="5"/>
                  </a:cubicBezTo>
                  <a:cubicBezTo>
                    <a:pt x="9" y="5"/>
                    <a:pt x="9" y="5"/>
                    <a:pt x="9" y="5"/>
                  </a:cubicBezTo>
                  <a:cubicBezTo>
                    <a:pt x="6" y="5"/>
                    <a:pt x="4" y="7"/>
                    <a:pt x="4" y="9"/>
                  </a:cubicBezTo>
                  <a:lnTo>
                    <a:pt x="4" y="28"/>
                  </a:lnTo>
                  <a:close/>
                </a:path>
              </a:pathLst>
            </a:custGeom>
            <a:solidFill>
              <a:srgbClr val="7030A0"/>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66" name="Freeform 46"/>
            <p:cNvSpPr>
              <a:spLocks noEditPoints="1"/>
            </p:cNvSpPr>
            <p:nvPr/>
          </p:nvSpPr>
          <p:spPr bwMode="auto">
            <a:xfrm>
              <a:off x="6255765" y="3633947"/>
              <a:ext cx="641168" cy="407871"/>
            </a:xfrm>
            <a:custGeom>
              <a:avLst/>
              <a:gdLst>
                <a:gd name="T0" fmla="*/ 171 w 182"/>
                <a:gd name="T1" fmla="*/ 115 h 115"/>
                <a:gd name="T2" fmla="*/ 11 w 182"/>
                <a:gd name="T3" fmla="*/ 115 h 115"/>
                <a:gd name="T4" fmla="*/ 0 w 182"/>
                <a:gd name="T5" fmla="*/ 104 h 115"/>
                <a:gd name="T6" fmla="*/ 0 w 182"/>
                <a:gd name="T7" fmla="*/ 0 h 115"/>
                <a:gd name="T8" fmla="*/ 182 w 182"/>
                <a:gd name="T9" fmla="*/ 0 h 115"/>
                <a:gd name="T10" fmla="*/ 182 w 182"/>
                <a:gd name="T11" fmla="*/ 104 h 115"/>
                <a:gd name="T12" fmla="*/ 171 w 182"/>
                <a:gd name="T13" fmla="*/ 115 h 115"/>
                <a:gd name="T14" fmla="*/ 4 w 182"/>
                <a:gd name="T15" fmla="*/ 5 h 115"/>
                <a:gd name="T16" fmla="*/ 4 w 182"/>
                <a:gd name="T17" fmla="*/ 104 h 115"/>
                <a:gd name="T18" fmla="*/ 11 w 182"/>
                <a:gd name="T19" fmla="*/ 110 h 115"/>
                <a:gd name="T20" fmla="*/ 171 w 182"/>
                <a:gd name="T21" fmla="*/ 110 h 115"/>
                <a:gd name="T22" fmla="*/ 177 w 182"/>
                <a:gd name="T23" fmla="*/ 104 h 115"/>
                <a:gd name="T24" fmla="*/ 177 w 182"/>
                <a:gd name="T25" fmla="*/ 5 h 115"/>
                <a:gd name="T26" fmla="*/ 4 w 182"/>
                <a:gd name="T27"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115">
                  <a:moveTo>
                    <a:pt x="171" y="115"/>
                  </a:moveTo>
                  <a:cubicBezTo>
                    <a:pt x="11" y="115"/>
                    <a:pt x="11" y="115"/>
                    <a:pt x="11" y="115"/>
                  </a:cubicBezTo>
                  <a:cubicBezTo>
                    <a:pt x="5" y="115"/>
                    <a:pt x="0" y="110"/>
                    <a:pt x="0" y="104"/>
                  </a:cubicBezTo>
                  <a:cubicBezTo>
                    <a:pt x="0" y="0"/>
                    <a:pt x="0" y="0"/>
                    <a:pt x="0" y="0"/>
                  </a:cubicBezTo>
                  <a:cubicBezTo>
                    <a:pt x="182" y="0"/>
                    <a:pt x="182" y="0"/>
                    <a:pt x="182" y="0"/>
                  </a:cubicBezTo>
                  <a:cubicBezTo>
                    <a:pt x="182" y="104"/>
                    <a:pt x="182" y="104"/>
                    <a:pt x="182" y="104"/>
                  </a:cubicBezTo>
                  <a:cubicBezTo>
                    <a:pt x="182" y="110"/>
                    <a:pt x="177" y="115"/>
                    <a:pt x="171" y="115"/>
                  </a:cubicBezTo>
                  <a:close/>
                  <a:moveTo>
                    <a:pt x="4" y="5"/>
                  </a:moveTo>
                  <a:cubicBezTo>
                    <a:pt x="4" y="104"/>
                    <a:pt x="4" y="104"/>
                    <a:pt x="4" y="104"/>
                  </a:cubicBezTo>
                  <a:cubicBezTo>
                    <a:pt x="4" y="107"/>
                    <a:pt x="7" y="110"/>
                    <a:pt x="11" y="110"/>
                  </a:cubicBezTo>
                  <a:cubicBezTo>
                    <a:pt x="171" y="110"/>
                    <a:pt x="171" y="110"/>
                    <a:pt x="171" y="110"/>
                  </a:cubicBezTo>
                  <a:cubicBezTo>
                    <a:pt x="174" y="110"/>
                    <a:pt x="177" y="107"/>
                    <a:pt x="177" y="104"/>
                  </a:cubicBezTo>
                  <a:cubicBezTo>
                    <a:pt x="177" y="5"/>
                    <a:pt x="177" y="5"/>
                    <a:pt x="177" y="5"/>
                  </a:cubicBezTo>
                  <a:lnTo>
                    <a:pt x="4" y="5"/>
                  </a:lnTo>
                  <a:close/>
                </a:path>
              </a:pathLst>
            </a:custGeom>
            <a:solidFill>
              <a:srgbClr val="7030A0"/>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67" name="Freeform 47"/>
            <p:cNvSpPr>
              <a:spLocks/>
            </p:cNvSpPr>
            <p:nvPr/>
          </p:nvSpPr>
          <p:spPr bwMode="auto">
            <a:xfrm>
              <a:off x="6209741" y="3595858"/>
              <a:ext cx="623710" cy="98397"/>
            </a:xfrm>
            <a:custGeom>
              <a:avLst/>
              <a:gdLst>
                <a:gd name="T0" fmla="*/ 171 w 177"/>
                <a:gd name="T1" fmla="*/ 0 h 28"/>
                <a:gd name="T2" fmla="*/ 7 w 177"/>
                <a:gd name="T3" fmla="*/ 0 h 28"/>
                <a:gd name="T4" fmla="*/ 0 w 177"/>
                <a:gd name="T5" fmla="*/ 7 h 28"/>
                <a:gd name="T6" fmla="*/ 0 w 177"/>
                <a:gd name="T7" fmla="*/ 28 h 28"/>
                <a:gd name="T8" fmla="*/ 177 w 177"/>
                <a:gd name="T9" fmla="*/ 28 h 28"/>
                <a:gd name="T10" fmla="*/ 177 w 177"/>
                <a:gd name="T11" fmla="*/ 7 h 28"/>
                <a:gd name="T12" fmla="*/ 171 w 17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7" h="28">
                  <a:moveTo>
                    <a:pt x="171" y="0"/>
                  </a:moveTo>
                  <a:cubicBezTo>
                    <a:pt x="7" y="0"/>
                    <a:pt x="7" y="0"/>
                    <a:pt x="7" y="0"/>
                  </a:cubicBezTo>
                  <a:cubicBezTo>
                    <a:pt x="3" y="0"/>
                    <a:pt x="0" y="3"/>
                    <a:pt x="0" y="7"/>
                  </a:cubicBezTo>
                  <a:cubicBezTo>
                    <a:pt x="0" y="28"/>
                    <a:pt x="0" y="28"/>
                    <a:pt x="0" y="28"/>
                  </a:cubicBezTo>
                  <a:cubicBezTo>
                    <a:pt x="177" y="28"/>
                    <a:pt x="177" y="28"/>
                    <a:pt x="177" y="28"/>
                  </a:cubicBezTo>
                  <a:cubicBezTo>
                    <a:pt x="177" y="7"/>
                    <a:pt x="177" y="7"/>
                    <a:pt x="177" y="7"/>
                  </a:cubicBezTo>
                  <a:cubicBezTo>
                    <a:pt x="177" y="3"/>
                    <a:pt x="175" y="0"/>
                    <a:pt x="171" y="0"/>
                  </a:cubicBezTo>
                  <a:close/>
                </a:path>
              </a:pathLst>
            </a:custGeom>
            <a:solidFill>
              <a:srgbClr val="FFFFFF"/>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68" name="Freeform 48"/>
            <p:cNvSpPr>
              <a:spLocks noEditPoints="1"/>
            </p:cNvSpPr>
            <p:nvPr/>
          </p:nvSpPr>
          <p:spPr bwMode="auto">
            <a:xfrm>
              <a:off x="6201806" y="3587923"/>
              <a:ext cx="641168" cy="117441"/>
            </a:xfrm>
            <a:custGeom>
              <a:avLst/>
              <a:gdLst>
                <a:gd name="T0" fmla="*/ 182 w 182"/>
                <a:gd name="T1" fmla="*/ 33 h 33"/>
                <a:gd name="T2" fmla="*/ 0 w 182"/>
                <a:gd name="T3" fmla="*/ 33 h 33"/>
                <a:gd name="T4" fmla="*/ 0 w 182"/>
                <a:gd name="T5" fmla="*/ 9 h 33"/>
                <a:gd name="T6" fmla="*/ 9 w 182"/>
                <a:gd name="T7" fmla="*/ 0 h 33"/>
                <a:gd name="T8" fmla="*/ 173 w 182"/>
                <a:gd name="T9" fmla="*/ 0 h 33"/>
                <a:gd name="T10" fmla="*/ 182 w 182"/>
                <a:gd name="T11" fmla="*/ 9 h 33"/>
                <a:gd name="T12" fmla="*/ 182 w 182"/>
                <a:gd name="T13" fmla="*/ 33 h 33"/>
                <a:gd name="T14" fmla="*/ 4 w 182"/>
                <a:gd name="T15" fmla="*/ 28 h 33"/>
                <a:gd name="T16" fmla="*/ 177 w 182"/>
                <a:gd name="T17" fmla="*/ 28 h 33"/>
                <a:gd name="T18" fmla="*/ 177 w 182"/>
                <a:gd name="T19" fmla="*/ 9 h 33"/>
                <a:gd name="T20" fmla="*/ 173 w 182"/>
                <a:gd name="T21" fmla="*/ 5 h 33"/>
                <a:gd name="T22" fmla="*/ 9 w 182"/>
                <a:gd name="T23" fmla="*/ 5 h 33"/>
                <a:gd name="T24" fmla="*/ 4 w 182"/>
                <a:gd name="T25" fmla="*/ 9 h 33"/>
                <a:gd name="T26" fmla="*/ 4 w 182"/>
                <a:gd name="T2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3">
                  <a:moveTo>
                    <a:pt x="182" y="33"/>
                  </a:moveTo>
                  <a:cubicBezTo>
                    <a:pt x="0" y="33"/>
                    <a:pt x="0" y="33"/>
                    <a:pt x="0" y="33"/>
                  </a:cubicBezTo>
                  <a:cubicBezTo>
                    <a:pt x="0" y="9"/>
                    <a:pt x="0" y="9"/>
                    <a:pt x="0" y="9"/>
                  </a:cubicBezTo>
                  <a:cubicBezTo>
                    <a:pt x="0" y="4"/>
                    <a:pt x="4" y="0"/>
                    <a:pt x="9" y="0"/>
                  </a:cubicBezTo>
                  <a:cubicBezTo>
                    <a:pt x="173" y="0"/>
                    <a:pt x="173" y="0"/>
                    <a:pt x="173" y="0"/>
                  </a:cubicBezTo>
                  <a:cubicBezTo>
                    <a:pt x="178" y="0"/>
                    <a:pt x="182" y="4"/>
                    <a:pt x="182" y="9"/>
                  </a:cubicBezTo>
                  <a:lnTo>
                    <a:pt x="182" y="33"/>
                  </a:lnTo>
                  <a:close/>
                  <a:moveTo>
                    <a:pt x="4" y="28"/>
                  </a:moveTo>
                  <a:cubicBezTo>
                    <a:pt x="177" y="28"/>
                    <a:pt x="177" y="28"/>
                    <a:pt x="177" y="28"/>
                  </a:cubicBezTo>
                  <a:cubicBezTo>
                    <a:pt x="177" y="9"/>
                    <a:pt x="177" y="9"/>
                    <a:pt x="177" y="9"/>
                  </a:cubicBezTo>
                  <a:cubicBezTo>
                    <a:pt x="177" y="7"/>
                    <a:pt x="175" y="5"/>
                    <a:pt x="173" y="5"/>
                  </a:cubicBezTo>
                  <a:cubicBezTo>
                    <a:pt x="9" y="5"/>
                    <a:pt x="9" y="5"/>
                    <a:pt x="9" y="5"/>
                  </a:cubicBezTo>
                  <a:cubicBezTo>
                    <a:pt x="6" y="5"/>
                    <a:pt x="4" y="7"/>
                    <a:pt x="4" y="9"/>
                  </a:cubicBezTo>
                  <a:lnTo>
                    <a:pt x="4" y="28"/>
                  </a:lnTo>
                  <a:close/>
                </a:path>
              </a:pathLst>
            </a:custGeom>
            <a:solidFill>
              <a:srgbClr val="7030A0"/>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69" name="Freeform 49"/>
            <p:cNvSpPr>
              <a:spLocks/>
            </p:cNvSpPr>
            <p:nvPr/>
          </p:nvSpPr>
          <p:spPr bwMode="auto">
            <a:xfrm>
              <a:off x="6209741" y="3694255"/>
              <a:ext cx="623710" cy="393588"/>
            </a:xfrm>
            <a:custGeom>
              <a:avLst/>
              <a:gdLst>
                <a:gd name="T0" fmla="*/ 169 w 177"/>
                <a:gd name="T1" fmla="*/ 111 h 111"/>
                <a:gd name="T2" fmla="*/ 9 w 177"/>
                <a:gd name="T3" fmla="*/ 111 h 111"/>
                <a:gd name="T4" fmla="*/ 0 w 177"/>
                <a:gd name="T5" fmla="*/ 102 h 111"/>
                <a:gd name="T6" fmla="*/ 0 w 177"/>
                <a:gd name="T7" fmla="*/ 0 h 111"/>
                <a:gd name="T8" fmla="*/ 177 w 177"/>
                <a:gd name="T9" fmla="*/ 0 h 111"/>
                <a:gd name="T10" fmla="*/ 177 w 177"/>
                <a:gd name="T11" fmla="*/ 102 h 111"/>
                <a:gd name="T12" fmla="*/ 169 w 177"/>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77" h="111">
                  <a:moveTo>
                    <a:pt x="169" y="111"/>
                  </a:moveTo>
                  <a:cubicBezTo>
                    <a:pt x="9" y="111"/>
                    <a:pt x="9" y="111"/>
                    <a:pt x="9" y="111"/>
                  </a:cubicBezTo>
                  <a:cubicBezTo>
                    <a:pt x="4" y="111"/>
                    <a:pt x="0" y="107"/>
                    <a:pt x="0" y="102"/>
                  </a:cubicBezTo>
                  <a:cubicBezTo>
                    <a:pt x="0" y="0"/>
                    <a:pt x="0" y="0"/>
                    <a:pt x="0" y="0"/>
                  </a:cubicBezTo>
                  <a:cubicBezTo>
                    <a:pt x="177" y="0"/>
                    <a:pt x="177" y="0"/>
                    <a:pt x="177" y="0"/>
                  </a:cubicBezTo>
                  <a:cubicBezTo>
                    <a:pt x="177" y="102"/>
                    <a:pt x="177" y="102"/>
                    <a:pt x="177" y="102"/>
                  </a:cubicBezTo>
                  <a:cubicBezTo>
                    <a:pt x="177" y="107"/>
                    <a:pt x="173" y="111"/>
                    <a:pt x="169" y="111"/>
                  </a:cubicBezTo>
                  <a:close/>
                </a:path>
              </a:pathLst>
            </a:custGeom>
            <a:solidFill>
              <a:srgbClr val="FFFFFF"/>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70" name="Freeform 50"/>
            <p:cNvSpPr>
              <a:spLocks noEditPoints="1"/>
            </p:cNvSpPr>
            <p:nvPr/>
          </p:nvSpPr>
          <p:spPr bwMode="auto">
            <a:xfrm>
              <a:off x="6201806" y="3687907"/>
              <a:ext cx="641168" cy="406284"/>
            </a:xfrm>
            <a:custGeom>
              <a:avLst/>
              <a:gdLst>
                <a:gd name="T0" fmla="*/ 171 w 182"/>
                <a:gd name="T1" fmla="*/ 115 h 115"/>
                <a:gd name="T2" fmla="*/ 11 w 182"/>
                <a:gd name="T3" fmla="*/ 115 h 115"/>
                <a:gd name="T4" fmla="*/ 0 w 182"/>
                <a:gd name="T5" fmla="*/ 104 h 115"/>
                <a:gd name="T6" fmla="*/ 0 w 182"/>
                <a:gd name="T7" fmla="*/ 0 h 115"/>
                <a:gd name="T8" fmla="*/ 182 w 182"/>
                <a:gd name="T9" fmla="*/ 0 h 115"/>
                <a:gd name="T10" fmla="*/ 182 w 182"/>
                <a:gd name="T11" fmla="*/ 104 h 115"/>
                <a:gd name="T12" fmla="*/ 171 w 182"/>
                <a:gd name="T13" fmla="*/ 115 h 115"/>
                <a:gd name="T14" fmla="*/ 4 w 182"/>
                <a:gd name="T15" fmla="*/ 5 h 115"/>
                <a:gd name="T16" fmla="*/ 4 w 182"/>
                <a:gd name="T17" fmla="*/ 104 h 115"/>
                <a:gd name="T18" fmla="*/ 11 w 182"/>
                <a:gd name="T19" fmla="*/ 110 h 115"/>
                <a:gd name="T20" fmla="*/ 171 w 182"/>
                <a:gd name="T21" fmla="*/ 110 h 115"/>
                <a:gd name="T22" fmla="*/ 177 w 182"/>
                <a:gd name="T23" fmla="*/ 104 h 115"/>
                <a:gd name="T24" fmla="*/ 177 w 182"/>
                <a:gd name="T25" fmla="*/ 5 h 115"/>
                <a:gd name="T26" fmla="*/ 4 w 182"/>
                <a:gd name="T27"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115">
                  <a:moveTo>
                    <a:pt x="171" y="115"/>
                  </a:moveTo>
                  <a:cubicBezTo>
                    <a:pt x="11" y="115"/>
                    <a:pt x="11" y="115"/>
                    <a:pt x="11" y="115"/>
                  </a:cubicBezTo>
                  <a:cubicBezTo>
                    <a:pt x="5" y="115"/>
                    <a:pt x="0" y="110"/>
                    <a:pt x="0" y="104"/>
                  </a:cubicBezTo>
                  <a:cubicBezTo>
                    <a:pt x="0" y="0"/>
                    <a:pt x="0" y="0"/>
                    <a:pt x="0" y="0"/>
                  </a:cubicBezTo>
                  <a:cubicBezTo>
                    <a:pt x="182" y="0"/>
                    <a:pt x="182" y="0"/>
                    <a:pt x="182" y="0"/>
                  </a:cubicBezTo>
                  <a:cubicBezTo>
                    <a:pt x="182" y="104"/>
                    <a:pt x="182" y="104"/>
                    <a:pt x="182" y="104"/>
                  </a:cubicBezTo>
                  <a:cubicBezTo>
                    <a:pt x="182" y="110"/>
                    <a:pt x="177" y="115"/>
                    <a:pt x="171" y="115"/>
                  </a:cubicBezTo>
                  <a:close/>
                  <a:moveTo>
                    <a:pt x="4" y="5"/>
                  </a:moveTo>
                  <a:cubicBezTo>
                    <a:pt x="4" y="104"/>
                    <a:pt x="4" y="104"/>
                    <a:pt x="4" y="104"/>
                  </a:cubicBezTo>
                  <a:cubicBezTo>
                    <a:pt x="4" y="107"/>
                    <a:pt x="7" y="110"/>
                    <a:pt x="11" y="110"/>
                  </a:cubicBezTo>
                  <a:cubicBezTo>
                    <a:pt x="171" y="110"/>
                    <a:pt x="171" y="110"/>
                    <a:pt x="171" y="110"/>
                  </a:cubicBezTo>
                  <a:cubicBezTo>
                    <a:pt x="174" y="110"/>
                    <a:pt x="177" y="107"/>
                    <a:pt x="177" y="104"/>
                  </a:cubicBezTo>
                  <a:cubicBezTo>
                    <a:pt x="177" y="5"/>
                    <a:pt x="177" y="5"/>
                    <a:pt x="177" y="5"/>
                  </a:cubicBezTo>
                  <a:lnTo>
                    <a:pt x="4" y="5"/>
                  </a:lnTo>
                  <a:close/>
                </a:path>
              </a:pathLst>
            </a:custGeom>
            <a:solidFill>
              <a:srgbClr val="7030A0"/>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71" name="Freeform 51"/>
            <p:cNvSpPr>
              <a:spLocks/>
            </p:cNvSpPr>
            <p:nvPr/>
          </p:nvSpPr>
          <p:spPr bwMode="auto">
            <a:xfrm>
              <a:off x="6160542" y="3641882"/>
              <a:ext cx="626884" cy="95223"/>
            </a:xfrm>
            <a:custGeom>
              <a:avLst/>
              <a:gdLst>
                <a:gd name="T0" fmla="*/ 172 w 178"/>
                <a:gd name="T1" fmla="*/ 0 h 27"/>
                <a:gd name="T2" fmla="*/ 7 w 178"/>
                <a:gd name="T3" fmla="*/ 0 h 27"/>
                <a:gd name="T4" fmla="*/ 0 w 178"/>
                <a:gd name="T5" fmla="*/ 6 h 27"/>
                <a:gd name="T6" fmla="*/ 0 w 178"/>
                <a:gd name="T7" fmla="*/ 27 h 27"/>
                <a:gd name="T8" fmla="*/ 178 w 178"/>
                <a:gd name="T9" fmla="*/ 27 h 27"/>
                <a:gd name="T10" fmla="*/ 178 w 178"/>
                <a:gd name="T11" fmla="*/ 6 h 27"/>
                <a:gd name="T12" fmla="*/ 172 w 178"/>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8" h="27">
                  <a:moveTo>
                    <a:pt x="172" y="0"/>
                  </a:moveTo>
                  <a:cubicBezTo>
                    <a:pt x="7" y="0"/>
                    <a:pt x="7" y="0"/>
                    <a:pt x="7" y="0"/>
                  </a:cubicBezTo>
                  <a:cubicBezTo>
                    <a:pt x="3" y="0"/>
                    <a:pt x="0" y="3"/>
                    <a:pt x="0" y="6"/>
                  </a:cubicBezTo>
                  <a:cubicBezTo>
                    <a:pt x="0" y="27"/>
                    <a:pt x="0" y="27"/>
                    <a:pt x="0" y="27"/>
                  </a:cubicBezTo>
                  <a:cubicBezTo>
                    <a:pt x="178" y="27"/>
                    <a:pt x="178" y="27"/>
                    <a:pt x="178" y="27"/>
                  </a:cubicBezTo>
                  <a:cubicBezTo>
                    <a:pt x="178" y="6"/>
                    <a:pt x="178" y="6"/>
                    <a:pt x="178" y="6"/>
                  </a:cubicBezTo>
                  <a:cubicBezTo>
                    <a:pt x="178" y="3"/>
                    <a:pt x="175" y="0"/>
                    <a:pt x="172" y="0"/>
                  </a:cubicBezTo>
                  <a:close/>
                </a:path>
              </a:pathLst>
            </a:custGeom>
            <a:solidFill>
              <a:srgbClr val="FFFFFF"/>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73" name="Freeform 52"/>
            <p:cNvSpPr>
              <a:spLocks noEditPoints="1"/>
            </p:cNvSpPr>
            <p:nvPr/>
          </p:nvSpPr>
          <p:spPr bwMode="auto">
            <a:xfrm>
              <a:off x="6152607" y="3630773"/>
              <a:ext cx="641168" cy="117441"/>
            </a:xfrm>
            <a:custGeom>
              <a:avLst/>
              <a:gdLst>
                <a:gd name="T0" fmla="*/ 182 w 182"/>
                <a:gd name="T1" fmla="*/ 33 h 33"/>
                <a:gd name="T2" fmla="*/ 0 w 182"/>
                <a:gd name="T3" fmla="*/ 33 h 33"/>
                <a:gd name="T4" fmla="*/ 0 w 182"/>
                <a:gd name="T5" fmla="*/ 9 h 33"/>
                <a:gd name="T6" fmla="*/ 9 w 182"/>
                <a:gd name="T7" fmla="*/ 0 h 33"/>
                <a:gd name="T8" fmla="*/ 174 w 182"/>
                <a:gd name="T9" fmla="*/ 0 h 33"/>
                <a:gd name="T10" fmla="*/ 182 w 182"/>
                <a:gd name="T11" fmla="*/ 9 h 33"/>
                <a:gd name="T12" fmla="*/ 182 w 182"/>
                <a:gd name="T13" fmla="*/ 33 h 33"/>
                <a:gd name="T14" fmla="*/ 5 w 182"/>
                <a:gd name="T15" fmla="*/ 28 h 33"/>
                <a:gd name="T16" fmla="*/ 177 w 182"/>
                <a:gd name="T17" fmla="*/ 28 h 33"/>
                <a:gd name="T18" fmla="*/ 177 w 182"/>
                <a:gd name="T19" fmla="*/ 9 h 33"/>
                <a:gd name="T20" fmla="*/ 174 w 182"/>
                <a:gd name="T21" fmla="*/ 5 h 33"/>
                <a:gd name="T22" fmla="*/ 9 w 182"/>
                <a:gd name="T23" fmla="*/ 5 h 33"/>
                <a:gd name="T24" fmla="*/ 5 w 182"/>
                <a:gd name="T25" fmla="*/ 9 h 33"/>
                <a:gd name="T26" fmla="*/ 5 w 182"/>
                <a:gd name="T2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3">
                  <a:moveTo>
                    <a:pt x="182" y="33"/>
                  </a:moveTo>
                  <a:cubicBezTo>
                    <a:pt x="0" y="33"/>
                    <a:pt x="0" y="33"/>
                    <a:pt x="0" y="33"/>
                  </a:cubicBezTo>
                  <a:cubicBezTo>
                    <a:pt x="0" y="9"/>
                    <a:pt x="0" y="9"/>
                    <a:pt x="0" y="9"/>
                  </a:cubicBezTo>
                  <a:cubicBezTo>
                    <a:pt x="0" y="4"/>
                    <a:pt x="4" y="0"/>
                    <a:pt x="9" y="0"/>
                  </a:cubicBezTo>
                  <a:cubicBezTo>
                    <a:pt x="174" y="0"/>
                    <a:pt x="174" y="0"/>
                    <a:pt x="174" y="0"/>
                  </a:cubicBezTo>
                  <a:cubicBezTo>
                    <a:pt x="178" y="0"/>
                    <a:pt x="182" y="4"/>
                    <a:pt x="182" y="9"/>
                  </a:cubicBezTo>
                  <a:lnTo>
                    <a:pt x="182" y="33"/>
                  </a:lnTo>
                  <a:close/>
                  <a:moveTo>
                    <a:pt x="5" y="28"/>
                  </a:moveTo>
                  <a:cubicBezTo>
                    <a:pt x="177" y="28"/>
                    <a:pt x="177" y="28"/>
                    <a:pt x="177" y="28"/>
                  </a:cubicBezTo>
                  <a:cubicBezTo>
                    <a:pt x="177" y="9"/>
                    <a:pt x="177" y="9"/>
                    <a:pt x="177" y="9"/>
                  </a:cubicBezTo>
                  <a:cubicBezTo>
                    <a:pt x="177" y="7"/>
                    <a:pt x="176" y="5"/>
                    <a:pt x="174" y="5"/>
                  </a:cubicBezTo>
                  <a:cubicBezTo>
                    <a:pt x="9" y="5"/>
                    <a:pt x="9" y="5"/>
                    <a:pt x="9" y="5"/>
                  </a:cubicBezTo>
                  <a:cubicBezTo>
                    <a:pt x="6" y="5"/>
                    <a:pt x="5" y="7"/>
                    <a:pt x="5" y="9"/>
                  </a:cubicBezTo>
                  <a:lnTo>
                    <a:pt x="5" y="28"/>
                  </a:lnTo>
                  <a:close/>
                </a:path>
              </a:pathLst>
            </a:custGeom>
            <a:solidFill>
              <a:srgbClr val="7030A0"/>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88" name="Freeform 53"/>
            <p:cNvSpPr>
              <a:spLocks/>
            </p:cNvSpPr>
            <p:nvPr/>
          </p:nvSpPr>
          <p:spPr bwMode="auto">
            <a:xfrm>
              <a:off x="6160542" y="3737105"/>
              <a:ext cx="626884" cy="392001"/>
            </a:xfrm>
            <a:custGeom>
              <a:avLst/>
              <a:gdLst>
                <a:gd name="T0" fmla="*/ 169 w 178"/>
                <a:gd name="T1" fmla="*/ 111 h 111"/>
                <a:gd name="T2" fmla="*/ 9 w 178"/>
                <a:gd name="T3" fmla="*/ 111 h 111"/>
                <a:gd name="T4" fmla="*/ 0 w 178"/>
                <a:gd name="T5" fmla="*/ 102 h 111"/>
                <a:gd name="T6" fmla="*/ 0 w 178"/>
                <a:gd name="T7" fmla="*/ 0 h 111"/>
                <a:gd name="T8" fmla="*/ 178 w 178"/>
                <a:gd name="T9" fmla="*/ 0 h 111"/>
                <a:gd name="T10" fmla="*/ 178 w 178"/>
                <a:gd name="T11" fmla="*/ 102 h 111"/>
                <a:gd name="T12" fmla="*/ 169 w 17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78" h="111">
                  <a:moveTo>
                    <a:pt x="169" y="111"/>
                  </a:moveTo>
                  <a:cubicBezTo>
                    <a:pt x="9" y="111"/>
                    <a:pt x="9" y="111"/>
                    <a:pt x="9" y="111"/>
                  </a:cubicBezTo>
                  <a:cubicBezTo>
                    <a:pt x="4" y="111"/>
                    <a:pt x="0" y="107"/>
                    <a:pt x="0" y="102"/>
                  </a:cubicBezTo>
                  <a:cubicBezTo>
                    <a:pt x="0" y="0"/>
                    <a:pt x="0" y="0"/>
                    <a:pt x="0" y="0"/>
                  </a:cubicBezTo>
                  <a:cubicBezTo>
                    <a:pt x="178" y="0"/>
                    <a:pt x="178" y="0"/>
                    <a:pt x="178" y="0"/>
                  </a:cubicBezTo>
                  <a:cubicBezTo>
                    <a:pt x="178" y="102"/>
                    <a:pt x="178" y="102"/>
                    <a:pt x="178" y="102"/>
                  </a:cubicBezTo>
                  <a:cubicBezTo>
                    <a:pt x="178" y="107"/>
                    <a:pt x="174" y="111"/>
                    <a:pt x="169" y="111"/>
                  </a:cubicBezTo>
                  <a:close/>
                </a:path>
              </a:pathLst>
            </a:custGeom>
            <a:solidFill>
              <a:srgbClr val="FFFFFF"/>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89" name="Freeform 54"/>
            <p:cNvSpPr>
              <a:spLocks noEditPoints="1"/>
            </p:cNvSpPr>
            <p:nvPr/>
          </p:nvSpPr>
          <p:spPr bwMode="auto">
            <a:xfrm>
              <a:off x="6152607" y="3729170"/>
              <a:ext cx="641168" cy="407871"/>
            </a:xfrm>
            <a:custGeom>
              <a:avLst/>
              <a:gdLst>
                <a:gd name="T0" fmla="*/ 171 w 182"/>
                <a:gd name="T1" fmla="*/ 115 h 115"/>
                <a:gd name="T2" fmla="*/ 11 w 182"/>
                <a:gd name="T3" fmla="*/ 115 h 115"/>
                <a:gd name="T4" fmla="*/ 0 w 182"/>
                <a:gd name="T5" fmla="*/ 104 h 115"/>
                <a:gd name="T6" fmla="*/ 0 w 182"/>
                <a:gd name="T7" fmla="*/ 0 h 115"/>
                <a:gd name="T8" fmla="*/ 182 w 182"/>
                <a:gd name="T9" fmla="*/ 0 h 115"/>
                <a:gd name="T10" fmla="*/ 182 w 182"/>
                <a:gd name="T11" fmla="*/ 104 h 115"/>
                <a:gd name="T12" fmla="*/ 171 w 182"/>
                <a:gd name="T13" fmla="*/ 115 h 115"/>
                <a:gd name="T14" fmla="*/ 5 w 182"/>
                <a:gd name="T15" fmla="*/ 5 h 115"/>
                <a:gd name="T16" fmla="*/ 5 w 182"/>
                <a:gd name="T17" fmla="*/ 104 h 115"/>
                <a:gd name="T18" fmla="*/ 11 w 182"/>
                <a:gd name="T19" fmla="*/ 110 h 115"/>
                <a:gd name="T20" fmla="*/ 171 w 182"/>
                <a:gd name="T21" fmla="*/ 110 h 115"/>
                <a:gd name="T22" fmla="*/ 177 w 182"/>
                <a:gd name="T23" fmla="*/ 104 h 115"/>
                <a:gd name="T24" fmla="*/ 177 w 182"/>
                <a:gd name="T25" fmla="*/ 5 h 115"/>
                <a:gd name="T26" fmla="*/ 5 w 182"/>
                <a:gd name="T27"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115">
                  <a:moveTo>
                    <a:pt x="171" y="115"/>
                  </a:moveTo>
                  <a:cubicBezTo>
                    <a:pt x="11" y="115"/>
                    <a:pt x="11" y="115"/>
                    <a:pt x="11" y="115"/>
                  </a:cubicBezTo>
                  <a:cubicBezTo>
                    <a:pt x="5" y="115"/>
                    <a:pt x="0" y="110"/>
                    <a:pt x="0" y="104"/>
                  </a:cubicBezTo>
                  <a:cubicBezTo>
                    <a:pt x="0" y="0"/>
                    <a:pt x="0" y="0"/>
                    <a:pt x="0" y="0"/>
                  </a:cubicBezTo>
                  <a:cubicBezTo>
                    <a:pt x="182" y="0"/>
                    <a:pt x="182" y="0"/>
                    <a:pt x="182" y="0"/>
                  </a:cubicBezTo>
                  <a:cubicBezTo>
                    <a:pt x="182" y="104"/>
                    <a:pt x="182" y="104"/>
                    <a:pt x="182" y="104"/>
                  </a:cubicBezTo>
                  <a:cubicBezTo>
                    <a:pt x="182" y="110"/>
                    <a:pt x="177" y="115"/>
                    <a:pt x="171" y="115"/>
                  </a:cubicBezTo>
                  <a:close/>
                  <a:moveTo>
                    <a:pt x="5" y="5"/>
                  </a:moveTo>
                  <a:cubicBezTo>
                    <a:pt x="5" y="104"/>
                    <a:pt x="5" y="104"/>
                    <a:pt x="5" y="104"/>
                  </a:cubicBezTo>
                  <a:cubicBezTo>
                    <a:pt x="5" y="107"/>
                    <a:pt x="8" y="110"/>
                    <a:pt x="11" y="110"/>
                  </a:cubicBezTo>
                  <a:cubicBezTo>
                    <a:pt x="171" y="110"/>
                    <a:pt x="171" y="110"/>
                    <a:pt x="171" y="110"/>
                  </a:cubicBezTo>
                  <a:cubicBezTo>
                    <a:pt x="174" y="110"/>
                    <a:pt x="177" y="107"/>
                    <a:pt x="177" y="104"/>
                  </a:cubicBezTo>
                  <a:cubicBezTo>
                    <a:pt x="177" y="5"/>
                    <a:pt x="177" y="5"/>
                    <a:pt x="177" y="5"/>
                  </a:cubicBezTo>
                  <a:lnTo>
                    <a:pt x="5" y="5"/>
                  </a:lnTo>
                  <a:close/>
                </a:path>
              </a:pathLst>
            </a:custGeom>
            <a:solidFill>
              <a:srgbClr val="7030A0"/>
            </a:solidFill>
            <a:ln w="9525">
              <a:solidFill>
                <a:srgbClr val="2272B9"/>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92" name="Freeform 55"/>
            <p:cNvSpPr>
              <a:spLocks/>
            </p:cNvSpPr>
            <p:nvPr/>
          </p:nvSpPr>
          <p:spPr bwMode="auto">
            <a:xfrm>
              <a:off x="6458907" y="3811696"/>
              <a:ext cx="131725" cy="112680"/>
            </a:xfrm>
            <a:custGeom>
              <a:avLst/>
              <a:gdLst>
                <a:gd name="T0" fmla="*/ 83 w 83"/>
                <a:gd name="T1" fmla="*/ 71 h 71"/>
                <a:gd name="T2" fmla="*/ 83 w 83"/>
                <a:gd name="T3" fmla="*/ 0 h 71"/>
                <a:gd name="T4" fmla="*/ 0 w 83"/>
                <a:gd name="T5" fmla="*/ 11 h 71"/>
                <a:gd name="T6" fmla="*/ 0 w 83"/>
                <a:gd name="T7" fmla="*/ 71 h 71"/>
                <a:gd name="T8" fmla="*/ 83 w 83"/>
                <a:gd name="T9" fmla="*/ 71 h 71"/>
              </a:gdLst>
              <a:ahLst/>
              <a:cxnLst>
                <a:cxn ang="0">
                  <a:pos x="T0" y="T1"/>
                </a:cxn>
                <a:cxn ang="0">
                  <a:pos x="T2" y="T3"/>
                </a:cxn>
                <a:cxn ang="0">
                  <a:pos x="T4" y="T5"/>
                </a:cxn>
                <a:cxn ang="0">
                  <a:pos x="T6" y="T7"/>
                </a:cxn>
                <a:cxn ang="0">
                  <a:pos x="T8" y="T9"/>
                </a:cxn>
              </a:cxnLst>
              <a:rect l="0" t="0" r="r" b="b"/>
              <a:pathLst>
                <a:path w="83" h="71">
                  <a:moveTo>
                    <a:pt x="83" y="71"/>
                  </a:moveTo>
                  <a:lnTo>
                    <a:pt x="83" y="0"/>
                  </a:lnTo>
                  <a:lnTo>
                    <a:pt x="0" y="11"/>
                  </a:lnTo>
                  <a:lnTo>
                    <a:pt x="0" y="71"/>
                  </a:lnTo>
                  <a:lnTo>
                    <a:pt x="83" y="71"/>
                  </a:lnTo>
                  <a:close/>
                </a:path>
              </a:pathLst>
            </a:custGeom>
            <a:solidFill>
              <a:srgbClr val="0070C0"/>
            </a:solidFill>
            <a:ln w="9525">
              <a:solidFill>
                <a:schemeClr val="tx1">
                  <a:lumMod val="50000"/>
                </a:schemeClr>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93" name="Freeform 56"/>
            <p:cNvSpPr>
              <a:spLocks/>
            </p:cNvSpPr>
            <p:nvPr/>
          </p:nvSpPr>
          <p:spPr bwMode="auto">
            <a:xfrm>
              <a:off x="6354162" y="3832328"/>
              <a:ext cx="98397" cy="92049"/>
            </a:xfrm>
            <a:custGeom>
              <a:avLst/>
              <a:gdLst>
                <a:gd name="T0" fmla="*/ 62 w 62"/>
                <a:gd name="T1" fmla="*/ 0 h 58"/>
                <a:gd name="T2" fmla="*/ 0 w 62"/>
                <a:gd name="T3" fmla="*/ 9 h 58"/>
                <a:gd name="T4" fmla="*/ 0 w 62"/>
                <a:gd name="T5" fmla="*/ 58 h 58"/>
                <a:gd name="T6" fmla="*/ 62 w 62"/>
                <a:gd name="T7" fmla="*/ 58 h 58"/>
                <a:gd name="T8" fmla="*/ 62 w 62"/>
                <a:gd name="T9" fmla="*/ 0 h 58"/>
              </a:gdLst>
              <a:ahLst/>
              <a:cxnLst>
                <a:cxn ang="0">
                  <a:pos x="T0" y="T1"/>
                </a:cxn>
                <a:cxn ang="0">
                  <a:pos x="T2" y="T3"/>
                </a:cxn>
                <a:cxn ang="0">
                  <a:pos x="T4" y="T5"/>
                </a:cxn>
                <a:cxn ang="0">
                  <a:pos x="T6" y="T7"/>
                </a:cxn>
                <a:cxn ang="0">
                  <a:pos x="T8" y="T9"/>
                </a:cxn>
              </a:cxnLst>
              <a:rect l="0" t="0" r="r" b="b"/>
              <a:pathLst>
                <a:path w="62" h="58">
                  <a:moveTo>
                    <a:pt x="62" y="0"/>
                  </a:moveTo>
                  <a:lnTo>
                    <a:pt x="0" y="9"/>
                  </a:lnTo>
                  <a:lnTo>
                    <a:pt x="0" y="58"/>
                  </a:lnTo>
                  <a:lnTo>
                    <a:pt x="62" y="58"/>
                  </a:lnTo>
                  <a:lnTo>
                    <a:pt x="62" y="0"/>
                  </a:lnTo>
                  <a:close/>
                </a:path>
              </a:pathLst>
            </a:custGeom>
            <a:solidFill>
              <a:srgbClr val="0070C0"/>
            </a:solidFill>
            <a:ln w="9525">
              <a:solidFill>
                <a:schemeClr val="tx1">
                  <a:lumMod val="50000"/>
                </a:schemeClr>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200" name="Freeform 57"/>
            <p:cNvSpPr>
              <a:spLocks/>
            </p:cNvSpPr>
            <p:nvPr/>
          </p:nvSpPr>
          <p:spPr bwMode="auto">
            <a:xfrm>
              <a:off x="6354162" y="3935486"/>
              <a:ext cx="98397" cy="95223"/>
            </a:xfrm>
            <a:custGeom>
              <a:avLst/>
              <a:gdLst>
                <a:gd name="T0" fmla="*/ 0 w 62"/>
                <a:gd name="T1" fmla="*/ 0 h 60"/>
                <a:gd name="T2" fmla="*/ 0 w 62"/>
                <a:gd name="T3" fmla="*/ 51 h 60"/>
                <a:gd name="T4" fmla="*/ 62 w 62"/>
                <a:gd name="T5" fmla="*/ 60 h 60"/>
                <a:gd name="T6" fmla="*/ 62 w 62"/>
                <a:gd name="T7" fmla="*/ 0 h 60"/>
                <a:gd name="T8" fmla="*/ 0 w 62"/>
                <a:gd name="T9" fmla="*/ 0 h 60"/>
              </a:gdLst>
              <a:ahLst/>
              <a:cxnLst>
                <a:cxn ang="0">
                  <a:pos x="T0" y="T1"/>
                </a:cxn>
                <a:cxn ang="0">
                  <a:pos x="T2" y="T3"/>
                </a:cxn>
                <a:cxn ang="0">
                  <a:pos x="T4" y="T5"/>
                </a:cxn>
                <a:cxn ang="0">
                  <a:pos x="T6" y="T7"/>
                </a:cxn>
                <a:cxn ang="0">
                  <a:pos x="T8" y="T9"/>
                </a:cxn>
              </a:cxnLst>
              <a:rect l="0" t="0" r="r" b="b"/>
              <a:pathLst>
                <a:path w="62" h="60">
                  <a:moveTo>
                    <a:pt x="0" y="0"/>
                  </a:moveTo>
                  <a:lnTo>
                    <a:pt x="0" y="51"/>
                  </a:lnTo>
                  <a:lnTo>
                    <a:pt x="62" y="60"/>
                  </a:lnTo>
                  <a:lnTo>
                    <a:pt x="62" y="0"/>
                  </a:lnTo>
                  <a:lnTo>
                    <a:pt x="0" y="0"/>
                  </a:lnTo>
                  <a:close/>
                </a:path>
              </a:pathLst>
            </a:custGeom>
            <a:solidFill>
              <a:srgbClr val="0070C0"/>
            </a:solidFill>
            <a:ln w="9525">
              <a:solidFill>
                <a:schemeClr val="tx1">
                  <a:lumMod val="50000"/>
                </a:schemeClr>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201" name="Freeform 58"/>
            <p:cNvSpPr>
              <a:spLocks/>
            </p:cNvSpPr>
            <p:nvPr/>
          </p:nvSpPr>
          <p:spPr bwMode="auto">
            <a:xfrm>
              <a:off x="6458907" y="3935486"/>
              <a:ext cx="131725" cy="115854"/>
            </a:xfrm>
            <a:custGeom>
              <a:avLst/>
              <a:gdLst>
                <a:gd name="T0" fmla="*/ 0 w 83"/>
                <a:gd name="T1" fmla="*/ 60 h 73"/>
                <a:gd name="T2" fmla="*/ 83 w 83"/>
                <a:gd name="T3" fmla="*/ 73 h 73"/>
                <a:gd name="T4" fmla="*/ 83 w 83"/>
                <a:gd name="T5" fmla="*/ 0 h 73"/>
                <a:gd name="T6" fmla="*/ 0 w 83"/>
                <a:gd name="T7" fmla="*/ 0 h 73"/>
                <a:gd name="T8" fmla="*/ 0 w 83"/>
                <a:gd name="T9" fmla="*/ 60 h 73"/>
              </a:gdLst>
              <a:ahLst/>
              <a:cxnLst>
                <a:cxn ang="0">
                  <a:pos x="T0" y="T1"/>
                </a:cxn>
                <a:cxn ang="0">
                  <a:pos x="T2" y="T3"/>
                </a:cxn>
                <a:cxn ang="0">
                  <a:pos x="T4" y="T5"/>
                </a:cxn>
                <a:cxn ang="0">
                  <a:pos x="T6" y="T7"/>
                </a:cxn>
                <a:cxn ang="0">
                  <a:pos x="T8" y="T9"/>
                </a:cxn>
              </a:cxnLst>
              <a:rect l="0" t="0" r="r" b="b"/>
              <a:pathLst>
                <a:path w="83" h="73">
                  <a:moveTo>
                    <a:pt x="0" y="60"/>
                  </a:moveTo>
                  <a:lnTo>
                    <a:pt x="83" y="73"/>
                  </a:lnTo>
                  <a:lnTo>
                    <a:pt x="83" y="0"/>
                  </a:lnTo>
                  <a:lnTo>
                    <a:pt x="0" y="0"/>
                  </a:lnTo>
                  <a:lnTo>
                    <a:pt x="0" y="60"/>
                  </a:lnTo>
                  <a:close/>
                </a:path>
              </a:pathLst>
            </a:custGeom>
            <a:solidFill>
              <a:srgbClr val="0070C0"/>
            </a:solidFill>
            <a:ln w="9525">
              <a:solidFill>
                <a:schemeClr val="tx1">
                  <a:lumMod val="50000"/>
                </a:schemeClr>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flipH="1" flipV="1">
              <a:off x="1739125" y="3535550"/>
              <a:ext cx="734799" cy="734803"/>
            </a:xfrm>
            <a:prstGeom prst="rect">
              <a:avLst/>
            </a:prstGeom>
            <a:ln>
              <a:noFill/>
            </a:ln>
          </p:spPr>
        </p:pic>
      </p:grpSp>
      <p:grpSp>
        <p:nvGrpSpPr>
          <p:cNvPr id="5" name="Group 4"/>
          <p:cNvGrpSpPr/>
          <p:nvPr/>
        </p:nvGrpSpPr>
        <p:grpSpPr>
          <a:xfrm>
            <a:off x="8687962" y="3478533"/>
            <a:ext cx="2960639" cy="2610352"/>
            <a:chOff x="8687962" y="3478533"/>
            <a:chExt cx="2960639" cy="2610352"/>
          </a:xfrm>
        </p:grpSpPr>
        <p:cxnSp>
          <p:nvCxnSpPr>
            <p:cNvPr id="118" name="Straight Connector 117"/>
            <p:cNvCxnSpPr/>
            <p:nvPr/>
          </p:nvCxnSpPr>
          <p:spPr>
            <a:xfrm>
              <a:off x="8968763" y="4313743"/>
              <a:ext cx="825268"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10665383" y="4408140"/>
              <a:ext cx="983218" cy="415498"/>
            </a:xfrm>
            <a:prstGeom prst="rect">
              <a:avLst/>
            </a:prstGeom>
          </p:spPr>
          <p:txBody>
            <a:bodyPr wrap="square" lIns="0" tIns="0" rIns="0" bIns="0">
              <a:spAutoFit/>
            </a:bodyPr>
            <a:lstStyle/>
            <a:p>
              <a:pPr algn="ctr" defTabSz="932384">
                <a:lnSpc>
                  <a:spcPct val="90000"/>
                </a:lnSpc>
                <a:spcAft>
                  <a:spcPts val="600"/>
                </a:spcAft>
                <a:defRPr/>
              </a:pPr>
              <a:r>
                <a:rPr lang="en-US" sz="1000" dirty="0">
                  <a:solidFill>
                    <a:srgbClr val="505050"/>
                  </a:solidFill>
                  <a:latin typeface="Segoe UI"/>
                </a:rPr>
                <a:t>Machine Learning and IOT Solutions </a:t>
              </a:r>
            </a:p>
          </p:txBody>
        </p:sp>
        <p:cxnSp>
          <p:nvCxnSpPr>
            <p:cNvPr id="120" name="Straight Connector 119"/>
            <p:cNvCxnSpPr/>
            <p:nvPr/>
          </p:nvCxnSpPr>
          <p:spPr>
            <a:xfrm>
              <a:off x="10707588" y="4286748"/>
              <a:ext cx="825268"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8687962" y="4408140"/>
              <a:ext cx="1330544" cy="141256"/>
            </a:xfrm>
            <a:prstGeom prst="rect">
              <a:avLst/>
            </a:prstGeom>
          </p:spPr>
          <p:txBody>
            <a:bodyPr wrap="square" lIns="0" tIns="0" rIns="0" bIns="0">
              <a:spAutoFit/>
            </a:bodyPr>
            <a:lstStyle/>
            <a:p>
              <a:pPr algn="ctr" defTabSz="932384">
                <a:lnSpc>
                  <a:spcPct val="90000"/>
                </a:lnSpc>
                <a:spcAft>
                  <a:spcPts val="600"/>
                </a:spcAft>
                <a:defRPr/>
              </a:pPr>
              <a:r>
                <a:rPr lang="en-US" sz="1000" dirty="0">
                  <a:solidFill>
                    <a:srgbClr val="505050"/>
                  </a:solidFill>
                  <a:latin typeface="Segoe UI"/>
                </a:rPr>
                <a:t>Web &amp; Mobile Apps</a:t>
              </a:r>
            </a:p>
          </p:txBody>
        </p:sp>
        <p:cxnSp>
          <p:nvCxnSpPr>
            <p:cNvPr id="126" name="Straight Connector 125"/>
            <p:cNvCxnSpPr/>
            <p:nvPr/>
          </p:nvCxnSpPr>
          <p:spPr>
            <a:xfrm>
              <a:off x="8961229" y="4312460"/>
              <a:ext cx="825268"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7" name="Group 30"/>
            <p:cNvGrpSpPr>
              <a:grpSpLocks noChangeAspect="1"/>
            </p:cNvGrpSpPr>
            <p:nvPr/>
          </p:nvGrpSpPr>
          <p:grpSpPr bwMode="auto">
            <a:xfrm>
              <a:off x="10783769" y="3508920"/>
              <a:ext cx="753848" cy="595144"/>
              <a:chOff x="5823" y="1684"/>
              <a:chExt cx="475" cy="375"/>
            </a:xfrm>
          </p:grpSpPr>
          <p:sp>
            <p:nvSpPr>
              <p:cNvPr id="128" name="AutoShape 29"/>
              <p:cNvSpPr>
                <a:spLocks noChangeAspect="1" noChangeArrowheads="1" noTextEdit="1"/>
              </p:cNvSpPr>
              <p:nvPr/>
            </p:nvSpPr>
            <p:spPr bwMode="auto">
              <a:xfrm>
                <a:off x="5823" y="1684"/>
                <a:ext cx="475"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29" name="Freeform 31"/>
              <p:cNvSpPr>
                <a:spLocks noEditPoints="1"/>
              </p:cNvSpPr>
              <p:nvPr/>
            </p:nvSpPr>
            <p:spPr bwMode="auto">
              <a:xfrm>
                <a:off x="5821" y="1686"/>
                <a:ext cx="474" cy="85"/>
              </a:xfrm>
              <a:custGeom>
                <a:avLst/>
                <a:gdLst>
                  <a:gd name="T0" fmla="*/ 198 w 198"/>
                  <a:gd name="T1" fmla="*/ 35 h 35"/>
                  <a:gd name="T2" fmla="*/ 0 w 198"/>
                  <a:gd name="T3" fmla="*/ 35 h 35"/>
                  <a:gd name="T4" fmla="*/ 0 w 198"/>
                  <a:gd name="T5" fmla="*/ 9 h 35"/>
                  <a:gd name="T6" fmla="*/ 10 w 198"/>
                  <a:gd name="T7" fmla="*/ 0 h 35"/>
                  <a:gd name="T8" fmla="*/ 189 w 198"/>
                  <a:gd name="T9" fmla="*/ 0 h 35"/>
                  <a:gd name="T10" fmla="*/ 198 w 198"/>
                  <a:gd name="T11" fmla="*/ 9 h 35"/>
                  <a:gd name="T12" fmla="*/ 198 w 198"/>
                  <a:gd name="T13" fmla="*/ 35 h 35"/>
                  <a:gd name="T14" fmla="*/ 5 w 198"/>
                  <a:gd name="T15" fmla="*/ 30 h 35"/>
                  <a:gd name="T16" fmla="*/ 193 w 198"/>
                  <a:gd name="T17" fmla="*/ 30 h 35"/>
                  <a:gd name="T18" fmla="*/ 193 w 198"/>
                  <a:gd name="T19" fmla="*/ 9 h 35"/>
                  <a:gd name="T20" fmla="*/ 189 w 198"/>
                  <a:gd name="T21" fmla="*/ 5 h 35"/>
                  <a:gd name="T22" fmla="*/ 10 w 198"/>
                  <a:gd name="T23" fmla="*/ 5 h 35"/>
                  <a:gd name="T24" fmla="*/ 5 w 198"/>
                  <a:gd name="T25" fmla="*/ 9 h 35"/>
                  <a:gd name="T26" fmla="*/ 5 w 198"/>
                  <a:gd name="T2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35">
                    <a:moveTo>
                      <a:pt x="198" y="35"/>
                    </a:moveTo>
                    <a:cubicBezTo>
                      <a:pt x="0" y="35"/>
                      <a:pt x="0" y="35"/>
                      <a:pt x="0" y="35"/>
                    </a:cubicBezTo>
                    <a:cubicBezTo>
                      <a:pt x="0" y="9"/>
                      <a:pt x="0" y="9"/>
                      <a:pt x="0" y="9"/>
                    </a:cubicBezTo>
                    <a:cubicBezTo>
                      <a:pt x="0" y="4"/>
                      <a:pt x="5" y="0"/>
                      <a:pt x="10" y="0"/>
                    </a:cubicBezTo>
                    <a:cubicBezTo>
                      <a:pt x="189" y="0"/>
                      <a:pt x="189" y="0"/>
                      <a:pt x="189" y="0"/>
                    </a:cubicBezTo>
                    <a:cubicBezTo>
                      <a:pt x="193" y="0"/>
                      <a:pt x="198" y="4"/>
                      <a:pt x="198" y="9"/>
                    </a:cubicBezTo>
                    <a:lnTo>
                      <a:pt x="198" y="35"/>
                    </a:lnTo>
                    <a:close/>
                    <a:moveTo>
                      <a:pt x="5" y="30"/>
                    </a:moveTo>
                    <a:cubicBezTo>
                      <a:pt x="193" y="30"/>
                      <a:pt x="193" y="30"/>
                      <a:pt x="193" y="30"/>
                    </a:cubicBezTo>
                    <a:cubicBezTo>
                      <a:pt x="193" y="9"/>
                      <a:pt x="193" y="9"/>
                      <a:pt x="193" y="9"/>
                    </a:cubicBezTo>
                    <a:cubicBezTo>
                      <a:pt x="193" y="7"/>
                      <a:pt x="191" y="5"/>
                      <a:pt x="189" y="5"/>
                    </a:cubicBezTo>
                    <a:cubicBezTo>
                      <a:pt x="10" y="5"/>
                      <a:pt x="10" y="5"/>
                      <a:pt x="10" y="5"/>
                    </a:cubicBezTo>
                    <a:cubicBezTo>
                      <a:pt x="7" y="5"/>
                      <a:pt x="5" y="7"/>
                      <a:pt x="5" y="9"/>
                    </a:cubicBezTo>
                    <a:lnTo>
                      <a:pt x="5" y="30"/>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30" name="Freeform 32"/>
              <p:cNvSpPr>
                <a:spLocks noEditPoints="1"/>
              </p:cNvSpPr>
              <p:nvPr/>
            </p:nvSpPr>
            <p:spPr bwMode="auto">
              <a:xfrm>
                <a:off x="5821" y="1759"/>
                <a:ext cx="474" cy="300"/>
              </a:xfrm>
              <a:custGeom>
                <a:avLst/>
                <a:gdLst>
                  <a:gd name="T0" fmla="*/ 186 w 198"/>
                  <a:gd name="T1" fmla="*/ 125 h 125"/>
                  <a:gd name="T2" fmla="*/ 12 w 198"/>
                  <a:gd name="T3" fmla="*/ 125 h 125"/>
                  <a:gd name="T4" fmla="*/ 0 w 198"/>
                  <a:gd name="T5" fmla="*/ 113 h 125"/>
                  <a:gd name="T6" fmla="*/ 0 w 198"/>
                  <a:gd name="T7" fmla="*/ 0 h 125"/>
                  <a:gd name="T8" fmla="*/ 198 w 198"/>
                  <a:gd name="T9" fmla="*/ 0 h 125"/>
                  <a:gd name="T10" fmla="*/ 198 w 198"/>
                  <a:gd name="T11" fmla="*/ 113 h 125"/>
                  <a:gd name="T12" fmla="*/ 186 w 198"/>
                  <a:gd name="T13" fmla="*/ 125 h 125"/>
                  <a:gd name="T14" fmla="*/ 5 w 198"/>
                  <a:gd name="T15" fmla="*/ 5 h 125"/>
                  <a:gd name="T16" fmla="*/ 5 w 198"/>
                  <a:gd name="T17" fmla="*/ 113 h 125"/>
                  <a:gd name="T18" fmla="*/ 12 w 198"/>
                  <a:gd name="T19" fmla="*/ 120 h 125"/>
                  <a:gd name="T20" fmla="*/ 186 w 198"/>
                  <a:gd name="T21" fmla="*/ 120 h 125"/>
                  <a:gd name="T22" fmla="*/ 193 w 198"/>
                  <a:gd name="T23" fmla="*/ 113 h 125"/>
                  <a:gd name="T24" fmla="*/ 193 w 198"/>
                  <a:gd name="T25" fmla="*/ 5 h 125"/>
                  <a:gd name="T26" fmla="*/ 5 w 198"/>
                  <a:gd name="T27"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125">
                    <a:moveTo>
                      <a:pt x="186" y="125"/>
                    </a:moveTo>
                    <a:cubicBezTo>
                      <a:pt x="12" y="125"/>
                      <a:pt x="12" y="125"/>
                      <a:pt x="12" y="125"/>
                    </a:cubicBezTo>
                    <a:cubicBezTo>
                      <a:pt x="5" y="125"/>
                      <a:pt x="0" y="120"/>
                      <a:pt x="0" y="113"/>
                    </a:cubicBezTo>
                    <a:cubicBezTo>
                      <a:pt x="0" y="0"/>
                      <a:pt x="0" y="0"/>
                      <a:pt x="0" y="0"/>
                    </a:cubicBezTo>
                    <a:cubicBezTo>
                      <a:pt x="198" y="0"/>
                      <a:pt x="198" y="0"/>
                      <a:pt x="198" y="0"/>
                    </a:cubicBezTo>
                    <a:cubicBezTo>
                      <a:pt x="198" y="113"/>
                      <a:pt x="198" y="113"/>
                      <a:pt x="198" y="113"/>
                    </a:cubicBezTo>
                    <a:cubicBezTo>
                      <a:pt x="198" y="120"/>
                      <a:pt x="193" y="125"/>
                      <a:pt x="186" y="125"/>
                    </a:cubicBezTo>
                    <a:close/>
                    <a:moveTo>
                      <a:pt x="5" y="5"/>
                    </a:moveTo>
                    <a:cubicBezTo>
                      <a:pt x="5" y="113"/>
                      <a:pt x="5" y="113"/>
                      <a:pt x="5" y="113"/>
                    </a:cubicBezTo>
                    <a:cubicBezTo>
                      <a:pt x="5" y="117"/>
                      <a:pt x="8" y="120"/>
                      <a:pt x="12" y="120"/>
                    </a:cubicBezTo>
                    <a:cubicBezTo>
                      <a:pt x="186" y="120"/>
                      <a:pt x="186" y="120"/>
                      <a:pt x="186" y="120"/>
                    </a:cubicBezTo>
                    <a:cubicBezTo>
                      <a:pt x="190" y="120"/>
                      <a:pt x="193" y="117"/>
                      <a:pt x="193" y="113"/>
                    </a:cubicBezTo>
                    <a:cubicBezTo>
                      <a:pt x="193" y="5"/>
                      <a:pt x="193" y="5"/>
                      <a:pt x="193" y="5"/>
                    </a:cubicBezTo>
                    <a:lnTo>
                      <a:pt x="5" y="5"/>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31" name="Freeform 33"/>
              <p:cNvSpPr>
                <a:spLocks noEditPoints="1"/>
              </p:cNvSpPr>
              <p:nvPr/>
            </p:nvSpPr>
            <p:spPr bwMode="auto">
              <a:xfrm>
                <a:off x="5981" y="1807"/>
                <a:ext cx="154" cy="194"/>
              </a:xfrm>
              <a:custGeom>
                <a:avLst/>
                <a:gdLst>
                  <a:gd name="T0" fmla="*/ 36 w 64"/>
                  <a:gd name="T1" fmla="*/ 81 h 81"/>
                  <a:gd name="T2" fmla="*/ 13 w 64"/>
                  <a:gd name="T3" fmla="*/ 81 h 81"/>
                  <a:gd name="T4" fmla="*/ 9 w 64"/>
                  <a:gd name="T5" fmla="*/ 80 h 81"/>
                  <a:gd name="T6" fmla="*/ 0 w 64"/>
                  <a:gd name="T7" fmla="*/ 69 h 81"/>
                  <a:gd name="T8" fmla="*/ 2 w 64"/>
                  <a:gd name="T9" fmla="*/ 62 h 81"/>
                  <a:gd name="T10" fmla="*/ 4 w 64"/>
                  <a:gd name="T11" fmla="*/ 59 h 81"/>
                  <a:gd name="T12" fmla="*/ 5 w 64"/>
                  <a:gd name="T13" fmla="*/ 58 h 81"/>
                  <a:gd name="T14" fmla="*/ 23 w 64"/>
                  <a:gd name="T15" fmla="*/ 30 h 81"/>
                  <a:gd name="T16" fmla="*/ 23 w 64"/>
                  <a:gd name="T17" fmla="*/ 20 h 81"/>
                  <a:gd name="T18" fmla="*/ 23 w 64"/>
                  <a:gd name="T19" fmla="*/ 12 h 81"/>
                  <a:gd name="T20" fmla="*/ 22 w 64"/>
                  <a:gd name="T21" fmla="*/ 8 h 81"/>
                  <a:gd name="T22" fmla="*/ 22 w 64"/>
                  <a:gd name="T23" fmla="*/ 8 h 81"/>
                  <a:gd name="T24" fmla="*/ 21 w 64"/>
                  <a:gd name="T25" fmla="*/ 7 h 81"/>
                  <a:gd name="T26" fmla="*/ 21 w 64"/>
                  <a:gd name="T27" fmla="*/ 2 h 81"/>
                  <a:gd name="T28" fmla="*/ 24 w 64"/>
                  <a:gd name="T29" fmla="*/ 0 h 81"/>
                  <a:gd name="T30" fmla="*/ 41 w 64"/>
                  <a:gd name="T31" fmla="*/ 0 h 81"/>
                  <a:gd name="T32" fmla="*/ 42 w 64"/>
                  <a:gd name="T33" fmla="*/ 0 h 81"/>
                  <a:gd name="T34" fmla="*/ 45 w 64"/>
                  <a:gd name="T35" fmla="*/ 4 h 81"/>
                  <a:gd name="T36" fmla="*/ 44 w 64"/>
                  <a:gd name="T37" fmla="*/ 7 h 81"/>
                  <a:gd name="T38" fmla="*/ 42 w 64"/>
                  <a:gd name="T39" fmla="*/ 9 h 81"/>
                  <a:gd name="T40" fmla="*/ 42 w 64"/>
                  <a:gd name="T41" fmla="*/ 13 h 81"/>
                  <a:gd name="T42" fmla="*/ 42 w 64"/>
                  <a:gd name="T43" fmla="*/ 30 h 81"/>
                  <a:gd name="T44" fmla="*/ 45 w 64"/>
                  <a:gd name="T45" fmla="*/ 35 h 81"/>
                  <a:gd name="T46" fmla="*/ 61 w 64"/>
                  <a:gd name="T47" fmla="*/ 59 h 81"/>
                  <a:gd name="T48" fmla="*/ 64 w 64"/>
                  <a:gd name="T49" fmla="*/ 70 h 81"/>
                  <a:gd name="T50" fmla="*/ 61 w 64"/>
                  <a:gd name="T51" fmla="*/ 77 h 81"/>
                  <a:gd name="T52" fmla="*/ 52 w 64"/>
                  <a:gd name="T53" fmla="*/ 81 h 81"/>
                  <a:gd name="T54" fmla="*/ 36 w 64"/>
                  <a:gd name="T55" fmla="*/ 81 h 81"/>
                  <a:gd name="T56" fmla="*/ 25 w 64"/>
                  <a:gd name="T57" fmla="*/ 5 h 81"/>
                  <a:gd name="T58" fmla="*/ 25 w 64"/>
                  <a:gd name="T59" fmla="*/ 5 h 81"/>
                  <a:gd name="T60" fmla="*/ 28 w 64"/>
                  <a:gd name="T61" fmla="*/ 12 h 81"/>
                  <a:gd name="T62" fmla="*/ 28 w 64"/>
                  <a:gd name="T63" fmla="*/ 20 h 81"/>
                  <a:gd name="T64" fmla="*/ 28 w 64"/>
                  <a:gd name="T65" fmla="*/ 31 h 81"/>
                  <a:gd name="T66" fmla="*/ 27 w 64"/>
                  <a:gd name="T67" fmla="*/ 33 h 81"/>
                  <a:gd name="T68" fmla="*/ 9 w 64"/>
                  <a:gd name="T69" fmla="*/ 61 h 81"/>
                  <a:gd name="T70" fmla="*/ 8 w 64"/>
                  <a:gd name="T71" fmla="*/ 62 h 81"/>
                  <a:gd name="T72" fmla="*/ 6 w 64"/>
                  <a:gd name="T73" fmla="*/ 64 h 81"/>
                  <a:gd name="T74" fmla="*/ 5 w 64"/>
                  <a:gd name="T75" fmla="*/ 69 h 81"/>
                  <a:gd name="T76" fmla="*/ 10 w 64"/>
                  <a:gd name="T77" fmla="*/ 76 h 81"/>
                  <a:gd name="T78" fmla="*/ 13 w 64"/>
                  <a:gd name="T79" fmla="*/ 76 h 81"/>
                  <a:gd name="T80" fmla="*/ 52 w 64"/>
                  <a:gd name="T81" fmla="*/ 76 h 81"/>
                  <a:gd name="T82" fmla="*/ 57 w 64"/>
                  <a:gd name="T83" fmla="*/ 74 h 81"/>
                  <a:gd name="T84" fmla="*/ 59 w 64"/>
                  <a:gd name="T85" fmla="*/ 69 h 81"/>
                  <a:gd name="T86" fmla="*/ 57 w 64"/>
                  <a:gd name="T87" fmla="*/ 61 h 81"/>
                  <a:gd name="T88" fmla="*/ 41 w 64"/>
                  <a:gd name="T89" fmla="*/ 38 h 81"/>
                  <a:gd name="T90" fmla="*/ 38 w 64"/>
                  <a:gd name="T91" fmla="*/ 33 h 81"/>
                  <a:gd name="T92" fmla="*/ 37 w 64"/>
                  <a:gd name="T93" fmla="*/ 30 h 81"/>
                  <a:gd name="T94" fmla="*/ 37 w 64"/>
                  <a:gd name="T95" fmla="*/ 13 h 81"/>
                  <a:gd name="T96" fmla="*/ 38 w 64"/>
                  <a:gd name="T97" fmla="*/ 7 h 81"/>
                  <a:gd name="T98" fmla="*/ 40 w 64"/>
                  <a:gd name="T99" fmla="*/ 5 h 81"/>
                  <a:gd name="T100" fmla="*/ 25 w 64"/>
                  <a:gd name="T101" fmla="*/ 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81">
                    <a:moveTo>
                      <a:pt x="36" y="81"/>
                    </a:moveTo>
                    <a:cubicBezTo>
                      <a:pt x="13" y="81"/>
                      <a:pt x="13" y="81"/>
                      <a:pt x="13" y="81"/>
                    </a:cubicBezTo>
                    <a:cubicBezTo>
                      <a:pt x="12" y="81"/>
                      <a:pt x="10" y="81"/>
                      <a:pt x="9" y="80"/>
                    </a:cubicBezTo>
                    <a:cubicBezTo>
                      <a:pt x="4" y="79"/>
                      <a:pt x="0" y="75"/>
                      <a:pt x="0" y="69"/>
                    </a:cubicBezTo>
                    <a:cubicBezTo>
                      <a:pt x="0" y="67"/>
                      <a:pt x="1" y="65"/>
                      <a:pt x="2" y="62"/>
                    </a:cubicBezTo>
                    <a:cubicBezTo>
                      <a:pt x="3" y="61"/>
                      <a:pt x="3" y="60"/>
                      <a:pt x="4" y="59"/>
                    </a:cubicBezTo>
                    <a:cubicBezTo>
                      <a:pt x="5" y="58"/>
                      <a:pt x="5" y="58"/>
                      <a:pt x="5" y="58"/>
                    </a:cubicBezTo>
                    <a:cubicBezTo>
                      <a:pt x="11" y="49"/>
                      <a:pt x="17" y="39"/>
                      <a:pt x="23" y="30"/>
                    </a:cubicBezTo>
                    <a:cubicBezTo>
                      <a:pt x="23" y="27"/>
                      <a:pt x="23" y="23"/>
                      <a:pt x="23" y="20"/>
                    </a:cubicBezTo>
                    <a:cubicBezTo>
                      <a:pt x="23" y="17"/>
                      <a:pt x="23" y="14"/>
                      <a:pt x="23" y="12"/>
                    </a:cubicBezTo>
                    <a:cubicBezTo>
                      <a:pt x="23" y="10"/>
                      <a:pt x="23" y="9"/>
                      <a:pt x="22" y="8"/>
                    </a:cubicBezTo>
                    <a:cubicBezTo>
                      <a:pt x="22" y="8"/>
                      <a:pt x="22" y="8"/>
                      <a:pt x="22" y="8"/>
                    </a:cubicBezTo>
                    <a:cubicBezTo>
                      <a:pt x="21" y="7"/>
                      <a:pt x="21" y="7"/>
                      <a:pt x="21" y="7"/>
                    </a:cubicBezTo>
                    <a:cubicBezTo>
                      <a:pt x="20" y="5"/>
                      <a:pt x="20" y="3"/>
                      <a:pt x="21" y="2"/>
                    </a:cubicBezTo>
                    <a:cubicBezTo>
                      <a:pt x="21" y="1"/>
                      <a:pt x="22" y="0"/>
                      <a:pt x="24" y="0"/>
                    </a:cubicBezTo>
                    <a:cubicBezTo>
                      <a:pt x="41" y="0"/>
                      <a:pt x="41" y="0"/>
                      <a:pt x="41" y="0"/>
                    </a:cubicBezTo>
                    <a:cubicBezTo>
                      <a:pt x="41" y="0"/>
                      <a:pt x="41" y="0"/>
                      <a:pt x="42" y="0"/>
                    </a:cubicBezTo>
                    <a:cubicBezTo>
                      <a:pt x="44" y="0"/>
                      <a:pt x="45" y="2"/>
                      <a:pt x="45" y="4"/>
                    </a:cubicBezTo>
                    <a:cubicBezTo>
                      <a:pt x="45" y="5"/>
                      <a:pt x="45" y="6"/>
                      <a:pt x="44" y="7"/>
                    </a:cubicBezTo>
                    <a:cubicBezTo>
                      <a:pt x="43" y="8"/>
                      <a:pt x="43" y="9"/>
                      <a:pt x="42" y="9"/>
                    </a:cubicBezTo>
                    <a:cubicBezTo>
                      <a:pt x="42" y="10"/>
                      <a:pt x="42" y="11"/>
                      <a:pt x="42" y="13"/>
                    </a:cubicBezTo>
                    <a:cubicBezTo>
                      <a:pt x="42" y="30"/>
                      <a:pt x="42" y="30"/>
                      <a:pt x="42" y="30"/>
                    </a:cubicBezTo>
                    <a:cubicBezTo>
                      <a:pt x="45" y="35"/>
                      <a:pt x="45" y="35"/>
                      <a:pt x="45" y="35"/>
                    </a:cubicBezTo>
                    <a:cubicBezTo>
                      <a:pt x="50" y="43"/>
                      <a:pt x="55" y="51"/>
                      <a:pt x="61" y="59"/>
                    </a:cubicBezTo>
                    <a:cubicBezTo>
                      <a:pt x="63" y="62"/>
                      <a:pt x="64" y="66"/>
                      <a:pt x="64" y="70"/>
                    </a:cubicBezTo>
                    <a:cubicBezTo>
                      <a:pt x="64" y="73"/>
                      <a:pt x="63" y="75"/>
                      <a:pt x="61" y="77"/>
                    </a:cubicBezTo>
                    <a:cubicBezTo>
                      <a:pt x="58" y="80"/>
                      <a:pt x="55" y="81"/>
                      <a:pt x="52" y="81"/>
                    </a:cubicBezTo>
                    <a:lnTo>
                      <a:pt x="36" y="81"/>
                    </a:lnTo>
                    <a:close/>
                    <a:moveTo>
                      <a:pt x="25" y="5"/>
                    </a:moveTo>
                    <a:cubicBezTo>
                      <a:pt x="25" y="5"/>
                      <a:pt x="25" y="5"/>
                      <a:pt x="25" y="5"/>
                    </a:cubicBezTo>
                    <a:cubicBezTo>
                      <a:pt x="27" y="7"/>
                      <a:pt x="28" y="9"/>
                      <a:pt x="28" y="12"/>
                    </a:cubicBezTo>
                    <a:cubicBezTo>
                      <a:pt x="28" y="14"/>
                      <a:pt x="28" y="17"/>
                      <a:pt x="28" y="20"/>
                    </a:cubicBezTo>
                    <a:cubicBezTo>
                      <a:pt x="28" y="23"/>
                      <a:pt x="28" y="27"/>
                      <a:pt x="28" y="31"/>
                    </a:cubicBezTo>
                    <a:cubicBezTo>
                      <a:pt x="28" y="31"/>
                      <a:pt x="27" y="32"/>
                      <a:pt x="27" y="33"/>
                    </a:cubicBezTo>
                    <a:cubicBezTo>
                      <a:pt x="21" y="42"/>
                      <a:pt x="15" y="51"/>
                      <a:pt x="9" y="61"/>
                    </a:cubicBezTo>
                    <a:cubicBezTo>
                      <a:pt x="8" y="62"/>
                      <a:pt x="8" y="62"/>
                      <a:pt x="8" y="62"/>
                    </a:cubicBezTo>
                    <a:cubicBezTo>
                      <a:pt x="7" y="63"/>
                      <a:pt x="7" y="63"/>
                      <a:pt x="6" y="64"/>
                    </a:cubicBezTo>
                    <a:cubicBezTo>
                      <a:pt x="5" y="66"/>
                      <a:pt x="5" y="68"/>
                      <a:pt x="5" y="69"/>
                    </a:cubicBezTo>
                    <a:cubicBezTo>
                      <a:pt x="5" y="72"/>
                      <a:pt x="7" y="75"/>
                      <a:pt x="10" y="76"/>
                    </a:cubicBezTo>
                    <a:cubicBezTo>
                      <a:pt x="11" y="76"/>
                      <a:pt x="12" y="76"/>
                      <a:pt x="13" y="76"/>
                    </a:cubicBezTo>
                    <a:cubicBezTo>
                      <a:pt x="52" y="76"/>
                      <a:pt x="52" y="76"/>
                      <a:pt x="52" y="76"/>
                    </a:cubicBezTo>
                    <a:cubicBezTo>
                      <a:pt x="54" y="76"/>
                      <a:pt x="56" y="76"/>
                      <a:pt x="57" y="74"/>
                    </a:cubicBezTo>
                    <a:cubicBezTo>
                      <a:pt x="58" y="73"/>
                      <a:pt x="59" y="71"/>
                      <a:pt x="59" y="69"/>
                    </a:cubicBezTo>
                    <a:cubicBezTo>
                      <a:pt x="59" y="67"/>
                      <a:pt x="58" y="64"/>
                      <a:pt x="57" y="61"/>
                    </a:cubicBezTo>
                    <a:cubicBezTo>
                      <a:pt x="51" y="53"/>
                      <a:pt x="46" y="46"/>
                      <a:pt x="41" y="38"/>
                    </a:cubicBezTo>
                    <a:cubicBezTo>
                      <a:pt x="38" y="33"/>
                      <a:pt x="38" y="33"/>
                      <a:pt x="38" y="33"/>
                    </a:cubicBezTo>
                    <a:cubicBezTo>
                      <a:pt x="37" y="32"/>
                      <a:pt x="37" y="31"/>
                      <a:pt x="37" y="30"/>
                    </a:cubicBezTo>
                    <a:cubicBezTo>
                      <a:pt x="37" y="13"/>
                      <a:pt x="37" y="13"/>
                      <a:pt x="37" y="13"/>
                    </a:cubicBezTo>
                    <a:cubicBezTo>
                      <a:pt x="37" y="11"/>
                      <a:pt x="37" y="9"/>
                      <a:pt x="38" y="7"/>
                    </a:cubicBezTo>
                    <a:cubicBezTo>
                      <a:pt x="39" y="6"/>
                      <a:pt x="39" y="6"/>
                      <a:pt x="40" y="5"/>
                    </a:cubicBezTo>
                    <a:lnTo>
                      <a:pt x="25" y="5"/>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grpSp>
          <p:nvGrpSpPr>
            <p:cNvPr id="139" name="Group 75"/>
            <p:cNvGrpSpPr>
              <a:grpSpLocks noChangeAspect="1"/>
            </p:cNvGrpSpPr>
            <p:nvPr/>
          </p:nvGrpSpPr>
          <p:grpSpPr bwMode="auto">
            <a:xfrm>
              <a:off x="8895368" y="3478533"/>
              <a:ext cx="956991" cy="607839"/>
              <a:chOff x="6412" y="2877"/>
              <a:chExt cx="603" cy="383"/>
            </a:xfrm>
          </p:grpSpPr>
          <p:sp>
            <p:nvSpPr>
              <p:cNvPr id="140" name="AutoShape 74"/>
              <p:cNvSpPr>
                <a:spLocks noChangeAspect="1" noChangeArrowheads="1" noTextEdit="1"/>
              </p:cNvSpPr>
              <p:nvPr/>
            </p:nvSpPr>
            <p:spPr bwMode="auto">
              <a:xfrm>
                <a:off x="6412" y="2877"/>
                <a:ext cx="603"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41" name="Freeform 76"/>
              <p:cNvSpPr>
                <a:spLocks noEditPoints="1"/>
              </p:cNvSpPr>
              <p:nvPr/>
            </p:nvSpPr>
            <p:spPr bwMode="auto">
              <a:xfrm>
                <a:off x="6410" y="2875"/>
                <a:ext cx="605" cy="383"/>
              </a:xfrm>
              <a:custGeom>
                <a:avLst/>
                <a:gdLst>
                  <a:gd name="T0" fmla="*/ 200 w 253"/>
                  <a:gd name="T1" fmla="*/ 159 h 159"/>
                  <a:gd name="T2" fmla="*/ 53 w 253"/>
                  <a:gd name="T3" fmla="*/ 159 h 159"/>
                  <a:gd name="T4" fmla="*/ 16 w 253"/>
                  <a:gd name="T5" fmla="*/ 143 h 159"/>
                  <a:gd name="T6" fmla="*/ 0 w 253"/>
                  <a:gd name="T7" fmla="*/ 106 h 159"/>
                  <a:gd name="T8" fmla="*/ 16 w 253"/>
                  <a:gd name="T9" fmla="*/ 68 h 159"/>
                  <a:gd name="T10" fmla="*/ 53 w 253"/>
                  <a:gd name="T11" fmla="*/ 53 h 159"/>
                  <a:gd name="T12" fmla="*/ 54 w 253"/>
                  <a:gd name="T13" fmla="*/ 53 h 159"/>
                  <a:gd name="T14" fmla="*/ 66 w 253"/>
                  <a:gd name="T15" fmla="*/ 35 h 159"/>
                  <a:gd name="T16" fmla="*/ 102 w 253"/>
                  <a:gd name="T17" fmla="*/ 21 h 159"/>
                  <a:gd name="T18" fmla="*/ 121 w 253"/>
                  <a:gd name="T19" fmla="*/ 24 h 159"/>
                  <a:gd name="T20" fmla="*/ 165 w 253"/>
                  <a:gd name="T21" fmla="*/ 0 h 159"/>
                  <a:gd name="T22" fmla="*/ 202 w 253"/>
                  <a:gd name="T23" fmla="*/ 16 h 159"/>
                  <a:gd name="T24" fmla="*/ 216 w 253"/>
                  <a:gd name="T25" fmla="*/ 53 h 159"/>
                  <a:gd name="T26" fmla="*/ 216 w 253"/>
                  <a:gd name="T27" fmla="*/ 55 h 159"/>
                  <a:gd name="T28" fmla="*/ 238 w 253"/>
                  <a:gd name="T29" fmla="*/ 68 h 159"/>
                  <a:gd name="T30" fmla="*/ 253 w 253"/>
                  <a:gd name="T31" fmla="*/ 106 h 159"/>
                  <a:gd name="T32" fmla="*/ 238 w 253"/>
                  <a:gd name="T33" fmla="*/ 143 h 159"/>
                  <a:gd name="T34" fmla="*/ 200 w 253"/>
                  <a:gd name="T35" fmla="*/ 159 h 159"/>
                  <a:gd name="T36" fmla="*/ 53 w 253"/>
                  <a:gd name="T37" fmla="*/ 57 h 159"/>
                  <a:gd name="T38" fmla="*/ 19 w 253"/>
                  <a:gd name="T39" fmla="*/ 72 h 159"/>
                  <a:gd name="T40" fmla="*/ 5 w 253"/>
                  <a:gd name="T41" fmla="*/ 106 h 159"/>
                  <a:gd name="T42" fmla="*/ 19 w 253"/>
                  <a:gd name="T43" fmla="*/ 140 h 159"/>
                  <a:gd name="T44" fmla="*/ 53 w 253"/>
                  <a:gd name="T45" fmla="*/ 154 h 159"/>
                  <a:gd name="T46" fmla="*/ 200 w 253"/>
                  <a:gd name="T47" fmla="*/ 154 h 159"/>
                  <a:gd name="T48" fmla="*/ 234 w 253"/>
                  <a:gd name="T49" fmla="*/ 140 h 159"/>
                  <a:gd name="T50" fmla="*/ 248 w 253"/>
                  <a:gd name="T51" fmla="*/ 106 h 159"/>
                  <a:gd name="T52" fmla="*/ 234 w 253"/>
                  <a:gd name="T53" fmla="*/ 72 h 159"/>
                  <a:gd name="T54" fmla="*/ 213 w 253"/>
                  <a:gd name="T55" fmla="*/ 59 h 159"/>
                  <a:gd name="T56" fmla="*/ 212 w 253"/>
                  <a:gd name="T57" fmla="*/ 59 h 159"/>
                  <a:gd name="T58" fmla="*/ 212 w 253"/>
                  <a:gd name="T59" fmla="*/ 53 h 159"/>
                  <a:gd name="T60" fmla="*/ 198 w 253"/>
                  <a:gd name="T61" fmla="*/ 19 h 159"/>
                  <a:gd name="T62" fmla="*/ 165 w 253"/>
                  <a:gd name="T63" fmla="*/ 5 h 159"/>
                  <a:gd name="T64" fmla="*/ 124 w 253"/>
                  <a:gd name="T65" fmla="*/ 28 h 159"/>
                  <a:gd name="T66" fmla="*/ 123 w 253"/>
                  <a:gd name="T67" fmla="*/ 30 h 159"/>
                  <a:gd name="T68" fmla="*/ 121 w 253"/>
                  <a:gd name="T69" fmla="*/ 29 h 159"/>
                  <a:gd name="T70" fmla="*/ 102 w 253"/>
                  <a:gd name="T71" fmla="*/ 26 h 159"/>
                  <a:gd name="T72" fmla="*/ 69 w 253"/>
                  <a:gd name="T73" fmla="*/ 39 h 159"/>
                  <a:gd name="T74" fmla="*/ 57 w 253"/>
                  <a:gd name="T75" fmla="*/ 56 h 159"/>
                  <a:gd name="T76" fmla="*/ 57 w 253"/>
                  <a:gd name="T77" fmla="*/ 57 h 159"/>
                  <a:gd name="T78" fmla="*/ 53 w 253"/>
                  <a:gd name="T79" fmla="*/ 5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3" h="159">
                    <a:moveTo>
                      <a:pt x="200" y="159"/>
                    </a:moveTo>
                    <a:cubicBezTo>
                      <a:pt x="53" y="159"/>
                      <a:pt x="53" y="159"/>
                      <a:pt x="53" y="159"/>
                    </a:cubicBezTo>
                    <a:cubicBezTo>
                      <a:pt x="39" y="159"/>
                      <a:pt x="26" y="153"/>
                      <a:pt x="16" y="143"/>
                    </a:cubicBezTo>
                    <a:cubicBezTo>
                      <a:pt x="6" y="133"/>
                      <a:pt x="0" y="120"/>
                      <a:pt x="0" y="106"/>
                    </a:cubicBezTo>
                    <a:cubicBezTo>
                      <a:pt x="0" y="92"/>
                      <a:pt x="6" y="78"/>
                      <a:pt x="16" y="68"/>
                    </a:cubicBezTo>
                    <a:cubicBezTo>
                      <a:pt x="26" y="58"/>
                      <a:pt x="39" y="53"/>
                      <a:pt x="53" y="53"/>
                    </a:cubicBezTo>
                    <a:cubicBezTo>
                      <a:pt x="54" y="53"/>
                      <a:pt x="54" y="53"/>
                      <a:pt x="54" y="53"/>
                    </a:cubicBezTo>
                    <a:cubicBezTo>
                      <a:pt x="57" y="46"/>
                      <a:pt x="61" y="40"/>
                      <a:pt x="66" y="35"/>
                    </a:cubicBezTo>
                    <a:cubicBezTo>
                      <a:pt x="76" y="26"/>
                      <a:pt x="89" y="21"/>
                      <a:pt x="102" y="21"/>
                    </a:cubicBezTo>
                    <a:cubicBezTo>
                      <a:pt x="109" y="21"/>
                      <a:pt x="115" y="22"/>
                      <a:pt x="121" y="24"/>
                    </a:cubicBezTo>
                    <a:cubicBezTo>
                      <a:pt x="131" y="9"/>
                      <a:pt x="147" y="0"/>
                      <a:pt x="165" y="0"/>
                    </a:cubicBezTo>
                    <a:cubicBezTo>
                      <a:pt x="179" y="0"/>
                      <a:pt x="192" y="6"/>
                      <a:pt x="202" y="16"/>
                    </a:cubicBezTo>
                    <a:cubicBezTo>
                      <a:pt x="211" y="26"/>
                      <a:pt x="216" y="39"/>
                      <a:pt x="216" y="53"/>
                    </a:cubicBezTo>
                    <a:cubicBezTo>
                      <a:pt x="216" y="55"/>
                      <a:pt x="216" y="55"/>
                      <a:pt x="216" y="55"/>
                    </a:cubicBezTo>
                    <a:cubicBezTo>
                      <a:pt x="224" y="58"/>
                      <a:pt x="232" y="62"/>
                      <a:pt x="238" y="68"/>
                    </a:cubicBezTo>
                    <a:cubicBezTo>
                      <a:pt x="247" y="78"/>
                      <a:pt x="253" y="92"/>
                      <a:pt x="253" y="106"/>
                    </a:cubicBezTo>
                    <a:cubicBezTo>
                      <a:pt x="253" y="119"/>
                      <a:pt x="247" y="133"/>
                      <a:pt x="238" y="143"/>
                    </a:cubicBezTo>
                    <a:cubicBezTo>
                      <a:pt x="228" y="153"/>
                      <a:pt x="214" y="159"/>
                      <a:pt x="200" y="159"/>
                    </a:cubicBezTo>
                    <a:close/>
                    <a:moveTo>
                      <a:pt x="53" y="57"/>
                    </a:moveTo>
                    <a:cubicBezTo>
                      <a:pt x="41" y="57"/>
                      <a:pt x="29" y="62"/>
                      <a:pt x="19" y="72"/>
                    </a:cubicBezTo>
                    <a:cubicBezTo>
                      <a:pt x="10" y="81"/>
                      <a:pt x="5" y="93"/>
                      <a:pt x="5" y="106"/>
                    </a:cubicBezTo>
                    <a:cubicBezTo>
                      <a:pt x="5" y="118"/>
                      <a:pt x="10" y="130"/>
                      <a:pt x="19" y="140"/>
                    </a:cubicBezTo>
                    <a:cubicBezTo>
                      <a:pt x="29" y="149"/>
                      <a:pt x="41" y="154"/>
                      <a:pt x="53" y="154"/>
                    </a:cubicBezTo>
                    <a:cubicBezTo>
                      <a:pt x="200" y="154"/>
                      <a:pt x="200" y="154"/>
                      <a:pt x="200" y="154"/>
                    </a:cubicBezTo>
                    <a:cubicBezTo>
                      <a:pt x="213" y="154"/>
                      <a:pt x="225" y="149"/>
                      <a:pt x="234" y="140"/>
                    </a:cubicBezTo>
                    <a:cubicBezTo>
                      <a:pt x="243" y="130"/>
                      <a:pt x="248" y="118"/>
                      <a:pt x="248" y="106"/>
                    </a:cubicBezTo>
                    <a:cubicBezTo>
                      <a:pt x="248" y="93"/>
                      <a:pt x="243" y="81"/>
                      <a:pt x="234" y="72"/>
                    </a:cubicBezTo>
                    <a:cubicBezTo>
                      <a:pt x="228" y="66"/>
                      <a:pt x="221" y="61"/>
                      <a:pt x="213" y="59"/>
                    </a:cubicBezTo>
                    <a:cubicBezTo>
                      <a:pt x="212" y="59"/>
                      <a:pt x="212" y="59"/>
                      <a:pt x="212" y="59"/>
                    </a:cubicBezTo>
                    <a:cubicBezTo>
                      <a:pt x="212" y="53"/>
                      <a:pt x="212" y="53"/>
                      <a:pt x="212" y="53"/>
                    </a:cubicBezTo>
                    <a:cubicBezTo>
                      <a:pt x="212" y="40"/>
                      <a:pt x="207" y="28"/>
                      <a:pt x="198" y="19"/>
                    </a:cubicBezTo>
                    <a:cubicBezTo>
                      <a:pt x="189" y="10"/>
                      <a:pt x="178" y="5"/>
                      <a:pt x="165" y="5"/>
                    </a:cubicBezTo>
                    <a:cubicBezTo>
                      <a:pt x="148" y="5"/>
                      <a:pt x="133" y="14"/>
                      <a:pt x="124" y="28"/>
                    </a:cubicBezTo>
                    <a:cubicBezTo>
                      <a:pt x="123" y="30"/>
                      <a:pt x="123" y="30"/>
                      <a:pt x="123" y="30"/>
                    </a:cubicBezTo>
                    <a:cubicBezTo>
                      <a:pt x="121" y="29"/>
                      <a:pt x="121" y="29"/>
                      <a:pt x="121" y="29"/>
                    </a:cubicBezTo>
                    <a:cubicBezTo>
                      <a:pt x="115" y="27"/>
                      <a:pt x="109" y="26"/>
                      <a:pt x="102" y="26"/>
                    </a:cubicBezTo>
                    <a:cubicBezTo>
                      <a:pt x="90" y="26"/>
                      <a:pt x="78" y="30"/>
                      <a:pt x="69" y="39"/>
                    </a:cubicBezTo>
                    <a:cubicBezTo>
                      <a:pt x="64" y="43"/>
                      <a:pt x="60" y="49"/>
                      <a:pt x="57" y="56"/>
                    </a:cubicBezTo>
                    <a:cubicBezTo>
                      <a:pt x="57" y="57"/>
                      <a:pt x="57" y="57"/>
                      <a:pt x="57" y="57"/>
                    </a:cubicBezTo>
                    <a:lnTo>
                      <a:pt x="53" y="5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42" name="Freeform 77"/>
              <p:cNvSpPr>
                <a:spLocks noEditPoints="1"/>
              </p:cNvSpPr>
              <p:nvPr/>
            </p:nvSpPr>
            <p:spPr bwMode="auto">
              <a:xfrm>
                <a:off x="6644" y="2997"/>
                <a:ext cx="189" cy="191"/>
              </a:xfrm>
              <a:custGeom>
                <a:avLst/>
                <a:gdLst>
                  <a:gd name="T0" fmla="*/ 11 w 79"/>
                  <a:gd name="T1" fmla="*/ 79 h 79"/>
                  <a:gd name="T2" fmla="*/ 5 w 79"/>
                  <a:gd name="T3" fmla="*/ 76 h 79"/>
                  <a:gd name="T4" fmla="*/ 4 w 79"/>
                  <a:gd name="T5" fmla="*/ 75 h 79"/>
                  <a:gd name="T6" fmla="*/ 4 w 79"/>
                  <a:gd name="T7" fmla="*/ 63 h 79"/>
                  <a:gd name="T8" fmla="*/ 41 w 79"/>
                  <a:gd name="T9" fmla="*/ 26 h 79"/>
                  <a:gd name="T10" fmla="*/ 45 w 79"/>
                  <a:gd name="T11" fmla="*/ 7 h 79"/>
                  <a:gd name="T12" fmla="*/ 66 w 79"/>
                  <a:gd name="T13" fmla="*/ 3 h 79"/>
                  <a:gd name="T14" fmla="*/ 69 w 79"/>
                  <a:gd name="T15" fmla="*/ 5 h 79"/>
                  <a:gd name="T16" fmla="*/ 56 w 79"/>
                  <a:gd name="T17" fmla="*/ 17 h 79"/>
                  <a:gd name="T18" fmla="*/ 57 w 79"/>
                  <a:gd name="T19" fmla="*/ 22 h 79"/>
                  <a:gd name="T20" fmla="*/ 63 w 79"/>
                  <a:gd name="T21" fmla="*/ 24 h 79"/>
                  <a:gd name="T22" fmla="*/ 76 w 79"/>
                  <a:gd name="T23" fmla="*/ 10 h 79"/>
                  <a:gd name="T24" fmla="*/ 77 w 79"/>
                  <a:gd name="T25" fmla="*/ 14 h 79"/>
                  <a:gd name="T26" fmla="*/ 72 w 79"/>
                  <a:gd name="T27" fmla="*/ 35 h 79"/>
                  <a:gd name="T28" fmla="*/ 54 w 79"/>
                  <a:gd name="T29" fmla="*/ 39 h 79"/>
                  <a:gd name="T30" fmla="*/ 17 w 79"/>
                  <a:gd name="T31" fmla="*/ 76 h 79"/>
                  <a:gd name="T32" fmla="*/ 11 w 79"/>
                  <a:gd name="T33" fmla="*/ 79 h 79"/>
                  <a:gd name="T34" fmla="*/ 58 w 79"/>
                  <a:gd name="T35" fmla="*/ 7 h 79"/>
                  <a:gd name="T36" fmla="*/ 49 w 79"/>
                  <a:gd name="T37" fmla="*/ 11 h 79"/>
                  <a:gd name="T38" fmla="*/ 46 w 79"/>
                  <a:gd name="T39" fmla="*/ 26 h 79"/>
                  <a:gd name="T40" fmla="*/ 47 w 79"/>
                  <a:gd name="T41" fmla="*/ 27 h 79"/>
                  <a:gd name="T42" fmla="*/ 7 w 79"/>
                  <a:gd name="T43" fmla="*/ 67 h 79"/>
                  <a:gd name="T44" fmla="*/ 7 w 79"/>
                  <a:gd name="T45" fmla="*/ 72 h 79"/>
                  <a:gd name="T46" fmla="*/ 8 w 79"/>
                  <a:gd name="T47" fmla="*/ 73 h 79"/>
                  <a:gd name="T48" fmla="*/ 14 w 79"/>
                  <a:gd name="T49" fmla="*/ 73 h 79"/>
                  <a:gd name="T50" fmla="*/ 52 w 79"/>
                  <a:gd name="T51" fmla="*/ 33 h 79"/>
                  <a:gd name="T52" fmla="*/ 54 w 79"/>
                  <a:gd name="T53" fmla="*/ 34 h 79"/>
                  <a:gd name="T54" fmla="*/ 69 w 79"/>
                  <a:gd name="T55" fmla="*/ 31 h 79"/>
                  <a:gd name="T56" fmla="*/ 73 w 79"/>
                  <a:gd name="T57" fmla="*/ 20 h 79"/>
                  <a:gd name="T58" fmla="*/ 64 w 79"/>
                  <a:gd name="T59" fmla="*/ 30 h 79"/>
                  <a:gd name="T60" fmla="*/ 54 w 79"/>
                  <a:gd name="T61" fmla="*/ 26 h 79"/>
                  <a:gd name="T62" fmla="*/ 50 w 79"/>
                  <a:gd name="T63" fmla="*/ 16 h 79"/>
                  <a:gd name="T64" fmla="*/ 60 w 79"/>
                  <a:gd name="T65" fmla="*/ 7 h 79"/>
                  <a:gd name="T66" fmla="*/ 58 w 79"/>
                  <a:gd name="T67" fmla="*/ 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9">
                    <a:moveTo>
                      <a:pt x="11" y="79"/>
                    </a:moveTo>
                    <a:cubicBezTo>
                      <a:pt x="9" y="79"/>
                      <a:pt x="6" y="78"/>
                      <a:pt x="5" y="76"/>
                    </a:cubicBezTo>
                    <a:cubicBezTo>
                      <a:pt x="4" y="75"/>
                      <a:pt x="4" y="75"/>
                      <a:pt x="4" y="75"/>
                    </a:cubicBezTo>
                    <a:cubicBezTo>
                      <a:pt x="0" y="72"/>
                      <a:pt x="0" y="67"/>
                      <a:pt x="4" y="63"/>
                    </a:cubicBezTo>
                    <a:cubicBezTo>
                      <a:pt x="41" y="26"/>
                      <a:pt x="41" y="26"/>
                      <a:pt x="41" y="26"/>
                    </a:cubicBezTo>
                    <a:cubicBezTo>
                      <a:pt x="39" y="20"/>
                      <a:pt x="41" y="13"/>
                      <a:pt x="45" y="7"/>
                    </a:cubicBezTo>
                    <a:cubicBezTo>
                      <a:pt x="51" y="2"/>
                      <a:pt x="59" y="0"/>
                      <a:pt x="66" y="3"/>
                    </a:cubicBezTo>
                    <a:cubicBezTo>
                      <a:pt x="69" y="5"/>
                      <a:pt x="69" y="5"/>
                      <a:pt x="69" y="5"/>
                    </a:cubicBezTo>
                    <a:cubicBezTo>
                      <a:pt x="56" y="17"/>
                      <a:pt x="56" y="17"/>
                      <a:pt x="56" y="17"/>
                    </a:cubicBezTo>
                    <a:cubicBezTo>
                      <a:pt x="57" y="22"/>
                      <a:pt x="57" y="22"/>
                      <a:pt x="57" y="22"/>
                    </a:cubicBezTo>
                    <a:cubicBezTo>
                      <a:pt x="63" y="24"/>
                      <a:pt x="63" y="24"/>
                      <a:pt x="63" y="24"/>
                    </a:cubicBezTo>
                    <a:cubicBezTo>
                      <a:pt x="76" y="10"/>
                      <a:pt x="76" y="10"/>
                      <a:pt x="76" y="10"/>
                    </a:cubicBezTo>
                    <a:cubicBezTo>
                      <a:pt x="77" y="14"/>
                      <a:pt x="77" y="14"/>
                      <a:pt x="77" y="14"/>
                    </a:cubicBezTo>
                    <a:cubicBezTo>
                      <a:pt x="79" y="22"/>
                      <a:pt x="78" y="29"/>
                      <a:pt x="72" y="35"/>
                    </a:cubicBezTo>
                    <a:cubicBezTo>
                      <a:pt x="67" y="40"/>
                      <a:pt x="60" y="41"/>
                      <a:pt x="54" y="39"/>
                    </a:cubicBezTo>
                    <a:cubicBezTo>
                      <a:pt x="17" y="76"/>
                      <a:pt x="17" y="76"/>
                      <a:pt x="17" y="76"/>
                    </a:cubicBezTo>
                    <a:cubicBezTo>
                      <a:pt x="16" y="78"/>
                      <a:pt x="13" y="79"/>
                      <a:pt x="11" y="79"/>
                    </a:cubicBezTo>
                    <a:close/>
                    <a:moveTo>
                      <a:pt x="58" y="7"/>
                    </a:moveTo>
                    <a:cubicBezTo>
                      <a:pt x="55" y="7"/>
                      <a:pt x="51" y="8"/>
                      <a:pt x="49" y="11"/>
                    </a:cubicBezTo>
                    <a:cubicBezTo>
                      <a:pt x="45" y="15"/>
                      <a:pt x="44" y="21"/>
                      <a:pt x="46" y="26"/>
                    </a:cubicBezTo>
                    <a:cubicBezTo>
                      <a:pt x="47" y="27"/>
                      <a:pt x="47" y="27"/>
                      <a:pt x="47" y="27"/>
                    </a:cubicBezTo>
                    <a:cubicBezTo>
                      <a:pt x="7" y="67"/>
                      <a:pt x="7" y="67"/>
                      <a:pt x="7" y="67"/>
                    </a:cubicBezTo>
                    <a:cubicBezTo>
                      <a:pt x="6" y="68"/>
                      <a:pt x="6" y="70"/>
                      <a:pt x="7" y="72"/>
                    </a:cubicBezTo>
                    <a:cubicBezTo>
                      <a:pt x="8" y="73"/>
                      <a:pt x="8" y="73"/>
                      <a:pt x="8" y="73"/>
                    </a:cubicBezTo>
                    <a:cubicBezTo>
                      <a:pt x="10" y="74"/>
                      <a:pt x="12" y="74"/>
                      <a:pt x="14" y="73"/>
                    </a:cubicBezTo>
                    <a:cubicBezTo>
                      <a:pt x="52" y="33"/>
                      <a:pt x="52" y="33"/>
                      <a:pt x="52" y="33"/>
                    </a:cubicBezTo>
                    <a:cubicBezTo>
                      <a:pt x="54" y="34"/>
                      <a:pt x="54" y="34"/>
                      <a:pt x="54" y="34"/>
                    </a:cubicBezTo>
                    <a:cubicBezTo>
                      <a:pt x="59" y="36"/>
                      <a:pt x="65" y="35"/>
                      <a:pt x="69" y="31"/>
                    </a:cubicBezTo>
                    <a:cubicBezTo>
                      <a:pt x="72" y="28"/>
                      <a:pt x="74" y="24"/>
                      <a:pt x="73" y="20"/>
                    </a:cubicBezTo>
                    <a:cubicBezTo>
                      <a:pt x="64" y="30"/>
                      <a:pt x="64" y="30"/>
                      <a:pt x="64" y="30"/>
                    </a:cubicBezTo>
                    <a:cubicBezTo>
                      <a:pt x="54" y="26"/>
                      <a:pt x="54" y="26"/>
                      <a:pt x="54" y="26"/>
                    </a:cubicBezTo>
                    <a:cubicBezTo>
                      <a:pt x="50" y="16"/>
                      <a:pt x="50" y="16"/>
                      <a:pt x="50" y="16"/>
                    </a:cubicBezTo>
                    <a:cubicBezTo>
                      <a:pt x="60" y="7"/>
                      <a:pt x="60" y="7"/>
                      <a:pt x="60" y="7"/>
                    </a:cubicBezTo>
                    <a:cubicBezTo>
                      <a:pt x="60" y="7"/>
                      <a:pt x="59" y="7"/>
                      <a:pt x="58" y="7"/>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43" name="Freeform 78"/>
              <p:cNvSpPr>
                <a:spLocks/>
              </p:cNvSpPr>
              <p:nvPr/>
            </p:nvSpPr>
            <p:spPr bwMode="auto">
              <a:xfrm>
                <a:off x="6637" y="3007"/>
                <a:ext cx="177" cy="176"/>
              </a:xfrm>
              <a:custGeom>
                <a:avLst/>
                <a:gdLst>
                  <a:gd name="T0" fmla="*/ 71 w 74"/>
                  <a:gd name="T1" fmla="*/ 59 h 73"/>
                  <a:gd name="T2" fmla="*/ 45 w 74"/>
                  <a:gd name="T3" fmla="*/ 33 h 73"/>
                  <a:gd name="T4" fmla="*/ 37 w 74"/>
                  <a:gd name="T5" fmla="*/ 32 h 73"/>
                  <a:gd name="T6" fmla="*/ 20 w 74"/>
                  <a:gd name="T7" fmla="*/ 15 h 73"/>
                  <a:gd name="T8" fmla="*/ 18 w 74"/>
                  <a:gd name="T9" fmla="*/ 8 h 73"/>
                  <a:gd name="T10" fmla="*/ 4 w 74"/>
                  <a:gd name="T11" fmla="*/ 0 h 73"/>
                  <a:gd name="T12" fmla="*/ 0 w 74"/>
                  <a:gd name="T13" fmla="*/ 3 h 73"/>
                  <a:gd name="T14" fmla="*/ 8 w 74"/>
                  <a:gd name="T15" fmla="*/ 18 h 73"/>
                  <a:gd name="T16" fmla="*/ 15 w 74"/>
                  <a:gd name="T17" fmla="*/ 20 h 73"/>
                  <a:gd name="T18" fmla="*/ 32 w 74"/>
                  <a:gd name="T19" fmla="*/ 37 h 73"/>
                  <a:gd name="T20" fmla="*/ 32 w 74"/>
                  <a:gd name="T21" fmla="*/ 45 h 73"/>
                  <a:gd name="T22" fmla="*/ 59 w 74"/>
                  <a:gd name="T23" fmla="*/ 72 h 73"/>
                  <a:gd name="T24" fmla="*/ 67 w 74"/>
                  <a:gd name="T25" fmla="*/ 72 h 73"/>
                  <a:gd name="T26" fmla="*/ 71 w 74"/>
                  <a:gd name="T27" fmla="*/ 68 h 73"/>
                  <a:gd name="T28" fmla="*/ 71 w 74"/>
                  <a:gd name="T29"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73">
                    <a:moveTo>
                      <a:pt x="71" y="59"/>
                    </a:moveTo>
                    <a:cubicBezTo>
                      <a:pt x="45" y="33"/>
                      <a:pt x="45" y="33"/>
                      <a:pt x="45" y="33"/>
                    </a:cubicBezTo>
                    <a:cubicBezTo>
                      <a:pt x="43" y="30"/>
                      <a:pt x="39" y="30"/>
                      <a:pt x="37" y="32"/>
                    </a:cubicBezTo>
                    <a:cubicBezTo>
                      <a:pt x="20" y="15"/>
                      <a:pt x="20" y="15"/>
                      <a:pt x="20" y="15"/>
                    </a:cubicBezTo>
                    <a:cubicBezTo>
                      <a:pt x="18" y="8"/>
                      <a:pt x="18" y="8"/>
                      <a:pt x="18" y="8"/>
                    </a:cubicBezTo>
                    <a:cubicBezTo>
                      <a:pt x="4" y="0"/>
                      <a:pt x="4" y="0"/>
                      <a:pt x="4" y="0"/>
                    </a:cubicBezTo>
                    <a:cubicBezTo>
                      <a:pt x="0" y="3"/>
                      <a:pt x="0" y="3"/>
                      <a:pt x="0" y="3"/>
                    </a:cubicBezTo>
                    <a:cubicBezTo>
                      <a:pt x="8" y="18"/>
                      <a:pt x="8" y="18"/>
                      <a:pt x="8" y="18"/>
                    </a:cubicBezTo>
                    <a:cubicBezTo>
                      <a:pt x="15" y="20"/>
                      <a:pt x="15" y="20"/>
                      <a:pt x="15" y="20"/>
                    </a:cubicBezTo>
                    <a:cubicBezTo>
                      <a:pt x="32" y="37"/>
                      <a:pt x="32" y="37"/>
                      <a:pt x="32" y="37"/>
                    </a:cubicBezTo>
                    <a:cubicBezTo>
                      <a:pt x="31" y="39"/>
                      <a:pt x="31" y="43"/>
                      <a:pt x="32" y="45"/>
                    </a:cubicBezTo>
                    <a:cubicBezTo>
                      <a:pt x="59" y="72"/>
                      <a:pt x="59" y="72"/>
                      <a:pt x="59" y="72"/>
                    </a:cubicBezTo>
                    <a:cubicBezTo>
                      <a:pt x="61" y="73"/>
                      <a:pt x="65" y="73"/>
                      <a:pt x="67" y="72"/>
                    </a:cubicBezTo>
                    <a:cubicBezTo>
                      <a:pt x="71" y="68"/>
                      <a:pt x="71" y="68"/>
                      <a:pt x="71" y="68"/>
                    </a:cubicBezTo>
                    <a:cubicBezTo>
                      <a:pt x="74" y="65"/>
                      <a:pt x="74" y="62"/>
                      <a:pt x="7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sp>
            <p:nvSpPr>
              <p:cNvPr id="144" name="Freeform 79"/>
              <p:cNvSpPr>
                <a:spLocks noEditPoints="1"/>
              </p:cNvSpPr>
              <p:nvPr/>
            </p:nvSpPr>
            <p:spPr bwMode="auto">
              <a:xfrm>
                <a:off x="6630" y="3000"/>
                <a:ext cx="191" cy="188"/>
              </a:xfrm>
              <a:custGeom>
                <a:avLst/>
                <a:gdLst>
                  <a:gd name="T0" fmla="*/ 66 w 80"/>
                  <a:gd name="T1" fmla="*/ 78 h 78"/>
                  <a:gd name="T2" fmla="*/ 61 w 80"/>
                  <a:gd name="T3" fmla="*/ 76 h 78"/>
                  <a:gd name="T4" fmla="*/ 34 w 80"/>
                  <a:gd name="T5" fmla="*/ 49 h 78"/>
                  <a:gd name="T6" fmla="*/ 32 w 80"/>
                  <a:gd name="T7" fmla="*/ 40 h 78"/>
                  <a:gd name="T8" fmla="*/ 17 w 80"/>
                  <a:gd name="T9" fmla="*/ 25 h 78"/>
                  <a:gd name="T10" fmla="*/ 10 w 80"/>
                  <a:gd name="T11" fmla="*/ 23 h 78"/>
                  <a:gd name="T12" fmla="*/ 0 w 80"/>
                  <a:gd name="T13" fmla="*/ 6 h 78"/>
                  <a:gd name="T14" fmla="*/ 6 w 80"/>
                  <a:gd name="T15" fmla="*/ 0 h 78"/>
                  <a:gd name="T16" fmla="*/ 23 w 80"/>
                  <a:gd name="T17" fmla="*/ 9 h 78"/>
                  <a:gd name="T18" fmla="*/ 25 w 80"/>
                  <a:gd name="T19" fmla="*/ 17 h 78"/>
                  <a:gd name="T20" fmla="*/ 40 w 80"/>
                  <a:gd name="T21" fmla="*/ 32 h 78"/>
                  <a:gd name="T22" fmla="*/ 44 w 80"/>
                  <a:gd name="T23" fmla="*/ 32 h 78"/>
                  <a:gd name="T24" fmla="*/ 50 w 80"/>
                  <a:gd name="T25" fmla="*/ 34 h 78"/>
                  <a:gd name="T26" fmla="*/ 76 w 80"/>
                  <a:gd name="T27" fmla="*/ 60 h 78"/>
                  <a:gd name="T28" fmla="*/ 76 w 80"/>
                  <a:gd name="T29" fmla="*/ 73 h 78"/>
                  <a:gd name="T30" fmla="*/ 72 w 80"/>
                  <a:gd name="T31" fmla="*/ 77 h 78"/>
                  <a:gd name="T32" fmla="*/ 66 w 80"/>
                  <a:gd name="T33" fmla="*/ 78 h 78"/>
                  <a:gd name="T34" fmla="*/ 13 w 80"/>
                  <a:gd name="T35" fmla="*/ 19 h 78"/>
                  <a:gd name="T36" fmla="*/ 20 w 80"/>
                  <a:gd name="T37" fmla="*/ 20 h 78"/>
                  <a:gd name="T38" fmla="*/ 39 w 80"/>
                  <a:gd name="T39" fmla="*/ 39 h 78"/>
                  <a:gd name="T40" fmla="*/ 37 w 80"/>
                  <a:gd name="T41" fmla="*/ 41 h 78"/>
                  <a:gd name="T42" fmla="*/ 37 w 80"/>
                  <a:gd name="T43" fmla="*/ 46 h 78"/>
                  <a:gd name="T44" fmla="*/ 64 w 80"/>
                  <a:gd name="T45" fmla="*/ 73 h 78"/>
                  <a:gd name="T46" fmla="*/ 69 w 80"/>
                  <a:gd name="T47" fmla="*/ 73 h 78"/>
                  <a:gd name="T48" fmla="*/ 72 w 80"/>
                  <a:gd name="T49" fmla="*/ 69 h 78"/>
                  <a:gd name="T50" fmla="*/ 73 w 80"/>
                  <a:gd name="T51" fmla="*/ 64 h 78"/>
                  <a:gd name="T52" fmla="*/ 46 w 80"/>
                  <a:gd name="T53" fmla="*/ 37 h 78"/>
                  <a:gd name="T54" fmla="*/ 44 w 80"/>
                  <a:gd name="T55" fmla="*/ 36 h 78"/>
                  <a:gd name="T56" fmla="*/ 42 w 80"/>
                  <a:gd name="T57" fmla="*/ 37 h 78"/>
                  <a:gd name="T58" fmla="*/ 40 w 80"/>
                  <a:gd name="T59" fmla="*/ 39 h 78"/>
                  <a:gd name="T60" fmla="*/ 21 w 80"/>
                  <a:gd name="T61" fmla="*/ 19 h 78"/>
                  <a:gd name="T62" fmla="*/ 19 w 80"/>
                  <a:gd name="T63" fmla="*/ 12 h 78"/>
                  <a:gd name="T64" fmla="*/ 7 w 80"/>
                  <a:gd name="T65" fmla="*/ 6 h 78"/>
                  <a:gd name="T66" fmla="*/ 6 w 80"/>
                  <a:gd name="T67" fmla="*/ 7 h 78"/>
                  <a:gd name="T68" fmla="*/ 13 w 80"/>
                  <a:gd name="T69" fmla="*/ 1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78">
                    <a:moveTo>
                      <a:pt x="66" y="78"/>
                    </a:moveTo>
                    <a:cubicBezTo>
                      <a:pt x="64" y="78"/>
                      <a:pt x="62" y="78"/>
                      <a:pt x="61" y="76"/>
                    </a:cubicBezTo>
                    <a:cubicBezTo>
                      <a:pt x="34" y="49"/>
                      <a:pt x="34" y="49"/>
                      <a:pt x="34" y="49"/>
                    </a:cubicBezTo>
                    <a:cubicBezTo>
                      <a:pt x="32" y="47"/>
                      <a:pt x="31" y="43"/>
                      <a:pt x="32" y="40"/>
                    </a:cubicBezTo>
                    <a:cubicBezTo>
                      <a:pt x="17" y="25"/>
                      <a:pt x="17" y="25"/>
                      <a:pt x="17" y="25"/>
                    </a:cubicBezTo>
                    <a:cubicBezTo>
                      <a:pt x="10" y="23"/>
                      <a:pt x="10" y="23"/>
                      <a:pt x="10" y="23"/>
                    </a:cubicBezTo>
                    <a:cubicBezTo>
                      <a:pt x="0" y="6"/>
                      <a:pt x="0" y="6"/>
                      <a:pt x="0" y="6"/>
                    </a:cubicBezTo>
                    <a:cubicBezTo>
                      <a:pt x="6" y="0"/>
                      <a:pt x="6" y="0"/>
                      <a:pt x="6" y="0"/>
                    </a:cubicBezTo>
                    <a:cubicBezTo>
                      <a:pt x="23" y="9"/>
                      <a:pt x="23" y="9"/>
                      <a:pt x="23" y="9"/>
                    </a:cubicBezTo>
                    <a:cubicBezTo>
                      <a:pt x="25" y="17"/>
                      <a:pt x="25" y="17"/>
                      <a:pt x="25" y="17"/>
                    </a:cubicBezTo>
                    <a:cubicBezTo>
                      <a:pt x="40" y="32"/>
                      <a:pt x="40" y="32"/>
                      <a:pt x="40" y="32"/>
                    </a:cubicBezTo>
                    <a:cubicBezTo>
                      <a:pt x="41" y="32"/>
                      <a:pt x="43" y="31"/>
                      <a:pt x="44" y="32"/>
                    </a:cubicBezTo>
                    <a:cubicBezTo>
                      <a:pt x="46" y="32"/>
                      <a:pt x="48" y="33"/>
                      <a:pt x="50" y="34"/>
                    </a:cubicBezTo>
                    <a:cubicBezTo>
                      <a:pt x="76" y="60"/>
                      <a:pt x="76" y="60"/>
                      <a:pt x="76" y="60"/>
                    </a:cubicBezTo>
                    <a:cubicBezTo>
                      <a:pt x="80" y="64"/>
                      <a:pt x="79" y="69"/>
                      <a:pt x="76" y="73"/>
                    </a:cubicBezTo>
                    <a:cubicBezTo>
                      <a:pt x="72" y="77"/>
                      <a:pt x="72" y="77"/>
                      <a:pt x="72" y="77"/>
                    </a:cubicBezTo>
                    <a:cubicBezTo>
                      <a:pt x="70" y="78"/>
                      <a:pt x="68" y="78"/>
                      <a:pt x="66" y="78"/>
                    </a:cubicBezTo>
                    <a:close/>
                    <a:moveTo>
                      <a:pt x="13" y="19"/>
                    </a:moveTo>
                    <a:cubicBezTo>
                      <a:pt x="20" y="20"/>
                      <a:pt x="20" y="20"/>
                      <a:pt x="20" y="20"/>
                    </a:cubicBezTo>
                    <a:cubicBezTo>
                      <a:pt x="39" y="39"/>
                      <a:pt x="39" y="39"/>
                      <a:pt x="39" y="39"/>
                    </a:cubicBezTo>
                    <a:cubicBezTo>
                      <a:pt x="37" y="41"/>
                      <a:pt x="37" y="41"/>
                      <a:pt x="37" y="41"/>
                    </a:cubicBezTo>
                    <a:cubicBezTo>
                      <a:pt x="36" y="43"/>
                      <a:pt x="36" y="45"/>
                      <a:pt x="37" y="46"/>
                    </a:cubicBezTo>
                    <a:cubicBezTo>
                      <a:pt x="64" y="73"/>
                      <a:pt x="64" y="73"/>
                      <a:pt x="64" y="73"/>
                    </a:cubicBezTo>
                    <a:cubicBezTo>
                      <a:pt x="65" y="74"/>
                      <a:pt x="67" y="74"/>
                      <a:pt x="69" y="73"/>
                    </a:cubicBezTo>
                    <a:cubicBezTo>
                      <a:pt x="72" y="69"/>
                      <a:pt x="72" y="69"/>
                      <a:pt x="72" y="69"/>
                    </a:cubicBezTo>
                    <a:cubicBezTo>
                      <a:pt x="73" y="69"/>
                      <a:pt x="75" y="66"/>
                      <a:pt x="73" y="64"/>
                    </a:cubicBezTo>
                    <a:cubicBezTo>
                      <a:pt x="46" y="37"/>
                      <a:pt x="46" y="37"/>
                      <a:pt x="46" y="37"/>
                    </a:cubicBezTo>
                    <a:cubicBezTo>
                      <a:pt x="45" y="37"/>
                      <a:pt x="44" y="36"/>
                      <a:pt x="44" y="36"/>
                    </a:cubicBezTo>
                    <a:cubicBezTo>
                      <a:pt x="43" y="36"/>
                      <a:pt x="42" y="36"/>
                      <a:pt x="42" y="37"/>
                    </a:cubicBezTo>
                    <a:cubicBezTo>
                      <a:pt x="40" y="39"/>
                      <a:pt x="40" y="39"/>
                      <a:pt x="40" y="39"/>
                    </a:cubicBezTo>
                    <a:cubicBezTo>
                      <a:pt x="21" y="19"/>
                      <a:pt x="21" y="19"/>
                      <a:pt x="21" y="19"/>
                    </a:cubicBezTo>
                    <a:cubicBezTo>
                      <a:pt x="19" y="12"/>
                      <a:pt x="19" y="12"/>
                      <a:pt x="19" y="12"/>
                    </a:cubicBezTo>
                    <a:cubicBezTo>
                      <a:pt x="7" y="6"/>
                      <a:pt x="7" y="6"/>
                      <a:pt x="7" y="6"/>
                    </a:cubicBezTo>
                    <a:cubicBezTo>
                      <a:pt x="6" y="7"/>
                      <a:pt x="6" y="7"/>
                      <a:pt x="6" y="7"/>
                    </a:cubicBezTo>
                    <a:lnTo>
                      <a:pt x="13" y="19"/>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a:endParaRPr>
              </a:p>
            </p:txBody>
          </p:sp>
        </p:grpSp>
        <p:cxnSp>
          <p:nvCxnSpPr>
            <p:cNvPr id="93" name="Straight Connector 92"/>
            <p:cNvCxnSpPr/>
            <p:nvPr/>
          </p:nvCxnSpPr>
          <p:spPr>
            <a:xfrm>
              <a:off x="9544472" y="5845030"/>
              <a:ext cx="825268" cy="0"/>
            </a:xfrm>
            <a:prstGeom prst="line">
              <a:avLst/>
            </a:prstGeom>
            <a:ln w="12700">
              <a:solidFill>
                <a:srgbClr val="D7D7D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7" name="Picture 17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73781" y="5202984"/>
              <a:ext cx="695960" cy="695960"/>
            </a:xfrm>
            <a:prstGeom prst="rect">
              <a:avLst/>
            </a:prstGeom>
          </p:spPr>
        </p:pic>
        <p:sp>
          <p:nvSpPr>
            <p:cNvPr id="178" name="Rectangle 177"/>
            <p:cNvSpPr/>
            <p:nvPr/>
          </p:nvSpPr>
          <p:spPr>
            <a:xfrm>
              <a:off x="9265060" y="5950386"/>
              <a:ext cx="1330544" cy="138499"/>
            </a:xfrm>
            <a:prstGeom prst="rect">
              <a:avLst/>
            </a:prstGeom>
          </p:spPr>
          <p:txBody>
            <a:bodyPr wrap="square" lIns="0" tIns="0" rIns="0" bIns="0">
              <a:spAutoFit/>
            </a:bodyPr>
            <a:lstStyle/>
            <a:p>
              <a:pPr algn="ctr" defTabSz="932384">
                <a:lnSpc>
                  <a:spcPct val="90000"/>
                </a:lnSpc>
                <a:spcAft>
                  <a:spcPts val="600"/>
                </a:spcAft>
                <a:defRPr/>
              </a:pPr>
              <a:r>
                <a:rPr lang="en-US" sz="1000" dirty="0">
                  <a:solidFill>
                    <a:srgbClr val="505050"/>
                  </a:solidFill>
                  <a:latin typeface="Segoe UI"/>
                </a:rPr>
                <a:t>Big Data Solutions</a:t>
              </a:r>
            </a:p>
          </p:txBody>
        </p:sp>
      </p:grpSp>
      <p:sp>
        <p:nvSpPr>
          <p:cNvPr id="81" name="TextBox 80"/>
          <p:cNvSpPr txBox="1"/>
          <p:nvPr/>
        </p:nvSpPr>
        <p:spPr>
          <a:xfrm>
            <a:off x="1203039" y="1363662"/>
            <a:ext cx="5486400" cy="1240340"/>
          </a:xfrm>
          <a:prstGeom prst="rect">
            <a:avLst/>
          </a:prstGeom>
          <a:noFill/>
        </p:spPr>
        <p:txBody>
          <a:bodyPr wrap="square" lIns="0" tIns="0" rIns="0" bIns="0" rtlCol="0">
            <a:spAutoFit/>
          </a:bodyPr>
          <a:lstStyle/>
          <a:p>
            <a:pPr algn="ctr" defTabSz="932205">
              <a:lnSpc>
                <a:spcPct val="90000"/>
              </a:lnSpc>
              <a:spcAft>
                <a:spcPts val="600"/>
              </a:spcAft>
              <a:defRPr/>
            </a:pPr>
            <a:r>
              <a:rPr lang="en-US" sz="2800" dirty="0">
                <a:gradFill>
                  <a:gsLst>
                    <a:gs pos="14286">
                      <a:schemeClr val="accent2"/>
                    </a:gs>
                    <a:gs pos="48000">
                      <a:schemeClr val="accent2"/>
                    </a:gs>
                  </a:gsLst>
                  <a:lin ang="5400000" scaled="1"/>
                </a:gradFill>
                <a:latin typeface="Segoe UI Light"/>
              </a:rPr>
              <a:t>Use Azure to extend </a:t>
            </a:r>
          </a:p>
          <a:p>
            <a:pPr algn="ctr" defTabSz="932205">
              <a:lnSpc>
                <a:spcPct val="90000"/>
              </a:lnSpc>
              <a:spcAft>
                <a:spcPts val="600"/>
              </a:spcAft>
              <a:defRPr/>
            </a:pPr>
            <a:r>
              <a:rPr lang="en-US" sz="2800" dirty="0">
                <a:gradFill>
                  <a:gsLst>
                    <a:gs pos="14286">
                      <a:schemeClr val="accent2"/>
                    </a:gs>
                    <a:gs pos="48000">
                      <a:schemeClr val="accent2"/>
                    </a:gs>
                  </a:gsLst>
                  <a:lin ang="5400000" scaled="1"/>
                </a:gradFill>
                <a:latin typeface="Segoe UI Light"/>
              </a:rPr>
              <a:t>your customers’ datacenter </a:t>
            </a:r>
            <a:br>
              <a:rPr lang="en-US" sz="2800" dirty="0">
                <a:gradFill>
                  <a:gsLst>
                    <a:gs pos="14286">
                      <a:schemeClr val="accent2"/>
                    </a:gs>
                    <a:gs pos="48000">
                      <a:schemeClr val="accent2"/>
                    </a:gs>
                  </a:gsLst>
                  <a:lin ang="5400000" scaled="1"/>
                </a:gradFill>
                <a:latin typeface="Segoe UI Light"/>
              </a:rPr>
            </a:br>
            <a:endParaRPr lang="en-US" sz="2800" dirty="0">
              <a:gradFill>
                <a:gsLst>
                  <a:gs pos="14286">
                    <a:schemeClr val="accent2"/>
                  </a:gs>
                  <a:gs pos="48000">
                    <a:schemeClr val="accent2"/>
                  </a:gs>
                </a:gsLst>
                <a:lin ang="5400000" scaled="1"/>
              </a:gradFill>
              <a:latin typeface="Segoe UI Light"/>
            </a:endParaRPr>
          </a:p>
        </p:txBody>
      </p:sp>
      <p:sp>
        <p:nvSpPr>
          <p:cNvPr id="82" name="TextBox 81"/>
          <p:cNvSpPr txBox="1"/>
          <p:nvPr/>
        </p:nvSpPr>
        <p:spPr>
          <a:xfrm>
            <a:off x="7307615" y="1363662"/>
            <a:ext cx="5486400" cy="775597"/>
          </a:xfrm>
          <a:prstGeom prst="rect">
            <a:avLst/>
          </a:prstGeom>
          <a:noFill/>
        </p:spPr>
        <p:txBody>
          <a:bodyPr wrap="square" lIns="0" tIns="0" rIns="0" bIns="0" rtlCol="0">
            <a:spAutoFit/>
          </a:bodyPr>
          <a:lstStyle/>
          <a:p>
            <a:pPr algn="ctr" defTabSz="932205">
              <a:lnSpc>
                <a:spcPct val="90000"/>
              </a:lnSpc>
              <a:spcAft>
                <a:spcPts val="600"/>
              </a:spcAft>
              <a:defRPr/>
            </a:pPr>
            <a:r>
              <a:rPr lang="en-US" sz="2800" dirty="0">
                <a:gradFill>
                  <a:gsLst>
                    <a:gs pos="12500">
                      <a:schemeClr val="tx2"/>
                    </a:gs>
                    <a:gs pos="28000">
                      <a:schemeClr val="tx2"/>
                    </a:gs>
                  </a:gsLst>
                  <a:lin ang="5400000" scaled="1"/>
                </a:gradFill>
                <a:latin typeface="Segoe UI Light"/>
              </a:rPr>
              <a:t>Use Azure to build new, </a:t>
            </a:r>
            <a:br>
              <a:rPr lang="en-US" sz="2800" dirty="0">
                <a:gradFill>
                  <a:gsLst>
                    <a:gs pos="12500">
                      <a:schemeClr val="tx2"/>
                    </a:gs>
                    <a:gs pos="28000">
                      <a:schemeClr val="tx2"/>
                    </a:gs>
                  </a:gsLst>
                  <a:lin ang="5400000" scaled="1"/>
                </a:gradFill>
                <a:latin typeface="Segoe UI Light"/>
              </a:rPr>
            </a:br>
            <a:r>
              <a:rPr lang="en-US" sz="2800" dirty="0">
                <a:gradFill>
                  <a:gsLst>
                    <a:gs pos="12500">
                      <a:schemeClr val="tx2"/>
                    </a:gs>
                    <a:gs pos="28000">
                      <a:schemeClr val="tx2"/>
                    </a:gs>
                  </a:gsLst>
                  <a:lin ang="5400000" scaled="1"/>
                </a:gradFill>
                <a:latin typeface="Segoe UI Light"/>
              </a:rPr>
              <a:t>cloud applications</a:t>
            </a:r>
          </a:p>
        </p:txBody>
      </p:sp>
    </p:spTree>
    <p:extLst>
      <p:ext uri="{BB962C8B-B14F-4D97-AF65-F5344CB8AC3E}">
        <p14:creationId xmlns:p14="http://schemas.microsoft.com/office/powerpoint/2010/main" val="22838134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a:srcRect l="-211" t="17530" r="8603" b="5628"/>
          <a:stretch/>
        </p:blipFill>
        <p:spPr>
          <a:xfrm>
            <a:off x="-19999" y="0"/>
            <a:ext cx="12507754" cy="6994526"/>
          </a:xfrm>
          <a:prstGeom prst="rect">
            <a:avLst/>
          </a:prstGeom>
        </p:spPr>
      </p:pic>
      <p:sp>
        <p:nvSpPr>
          <p:cNvPr id="66" name="Rectangle 65"/>
          <p:cNvSpPr/>
          <p:nvPr/>
        </p:nvSpPr>
        <p:spPr bwMode="auto">
          <a:xfrm>
            <a:off x="-19999" y="0"/>
            <a:ext cx="758983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74639" y="144462"/>
            <a:ext cx="7162798" cy="1167095"/>
          </a:xfrm>
        </p:spPr>
        <p:txBody>
          <a:bodyPr/>
          <a:lstStyle/>
          <a:p>
            <a:r>
              <a:rPr lang="en-US" dirty="0">
                <a:gradFill>
                  <a:gsLst>
                    <a:gs pos="1250">
                      <a:schemeClr val="bg1"/>
                    </a:gs>
                    <a:gs pos="100000">
                      <a:schemeClr val="bg1"/>
                    </a:gs>
                  </a:gsLst>
                  <a:lin ang="5400000" scaled="0"/>
                </a:gradFill>
              </a:rPr>
              <a:t>What complementary services are available?</a:t>
            </a:r>
          </a:p>
        </p:txBody>
      </p:sp>
      <p:grpSp>
        <p:nvGrpSpPr>
          <p:cNvPr id="2" name="Group 1"/>
          <p:cNvGrpSpPr/>
          <p:nvPr/>
        </p:nvGrpSpPr>
        <p:grpSpPr>
          <a:xfrm>
            <a:off x="472535" y="1858346"/>
            <a:ext cx="6964902" cy="5007433"/>
            <a:chOff x="472535" y="1858346"/>
            <a:chExt cx="6964902" cy="5007433"/>
          </a:xfrm>
        </p:grpSpPr>
        <p:grpSp>
          <p:nvGrpSpPr>
            <p:cNvPr id="154" name="Group 153"/>
            <p:cNvGrpSpPr/>
            <p:nvPr/>
          </p:nvGrpSpPr>
          <p:grpSpPr>
            <a:xfrm>
              <a:off x="3932238" y="1858346"/>
              <a:ext cx="3276600" cy="1097280"/>
              <a:chOff x="3932238" y="1858346"/>
              <a:chExt cx="3276600" cy="1097280"/>
            </a:xfrm>
          </p:grpSpPr>
          <p:sp>
            <p:nvSpPr>
              <p:cNvPr id="92" name="Content Placeholder 2"/>
              <p:cNvSpPr txBox="1">
                <a:spLocks/>
              </p:cNvSpPr>
              <p:nvPr/>
            </p:nvSpPr>
            <p:spPr>
              <a:xfrm>
                <a:off x="4671018" y="1858346"/>
                <a:ext cx="2537820" cy="1097280"/>
              </a:xfrm>
              <a:prstGeom prst="rect">
                <a:avLst/>
              </a:prstGeom>
            </p:spPr>
            <p:txBody>
              <a:bodyPr vert="horz" wrap="square" lIns="182880" tIns="146304" rIns="182880" bIns="146304" rtlCol="0" anchor="ctr">
                <a:noAutofit/>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000" spc="0" baseline="0">
                    <a:ln w="3175">
                      <a:noFill/>
                    </a:ln>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t>Help desk solutions</a:t>
                </a:r>
              </a:p>
            </p:txBody>
          </p:sp>
          <p:grpSp>
            <p:nvGrpSpPr>
              <p:cNvPr id="93" name="Group 92"/>
              <p:cNvGrpSpPr/>
              <p:nvPr/>
            </p:nvGrpSpPr>
            <p:grpSpPr>
              <a:xfrm>
                <a:off x="3932238" y="2064086"/>
                <a:ext cx="685800" cy="685800"/>
                <a:chOff x="358235" y="2064086"/>
                <a:chExt cx="685800" cy="685800"/>
              </a:xfrm>
            </p:grpSpPr>
            <p:sp>
              <p:nvSpPr>
                <p:cNvPr id="94" name="Oval 93"/>
                <p:cNvSpPr/>
                <p:nvPr/>
              </p:nvSpPr>
              <p:spPr bwMode="auto">
                <a:xfrm>
                  <a:off x="358235" y="2064086"/>
                  <a:ext cx="685800" cy="685800"/>
                </a:xfrm>
                <a:prstGeom prst="ellipse">
                  <a:avLst/>
                </a:prstGeom>
                <a:solidFill>
                  <a:schemeClr val="bg1"/>
                </a:solidFill>
                <a:ln w="412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9"/>
                <p:cNvSpPr>
                  <a:spLocks noEditPoints="1"/>
                </p:cNvSpPr>
                <p:nvPr/>
              </p:nvSpPr>
              <p:spPr bwMode="auto">
                <a:xfrm>
                  <a:off x="538324" y="2244175"/>
                  <a:ext cx="325622" cy="325622"/>
                </a:xfrm>
                <a:custGeom>
                  <a:avLst/>
                  <a:gdLst>
                    <a:gd name="T0" fmla="*/ 36 w 112"/>
                    <a:gd name="T1" fmla="*/ 72 h 112"/>
                    <a:gd name="T2" fmla="*/ 58 w 112"/>
                    <a:gd name="T3" fmla="*/ 64 h 112"/>
                    <a:gd name="T4" fmla="*/ 105 w 112"/>
                    <a:gd name="T5" fmla="*/ 111 h 112"/>
                    <a:gd name="T6" fmla="*/ 108 w 112"/>
                    <a:gd name="T7" fmla="*/ 112 h 112"/>
                    <a:gd name="T8" fmla="*/ 111 w 112"/>
                    <a:gd name="T9" fmla="*/ 111 h 112"/>
                    <a:gd name="T10" fmla="*/ 111 w 112"/>
                    <a:gd name="T11" fmla="*/ 105 h 112"/>
                    <a:gd name="T12" fmla="*/ 64 w 112"/>
                    <a:gd name="T13" fmla="*/ 58 h 112"/>
                    <a:gd name="T14" fmla="*/ 72 w 112"/>
                    <a:gd name="T15" fmla="*/ 36 h 112"/>
                    <a:gd name="T16" fmla="*/ 36 w 112"/>
                    <a:gd name="T17" fmla="*/ 0 h 112"/>
                    <a:gd name="T18" fmla="*/ 0 w 112"/>
                    <a:gd name="T19" fmla="*/ 36 h 112"/>
                    <a:gd name="T20" fmla="*/ 36 w 112"/>
                    <a:gd name="T21" fmla="*/ 72 h 112"/>
                    <a:gd name="T22" fmla="*/ 36 w 112"/>
                    <a:gd name="T23" fmla="*/ 8 h 112"/>
                    <a:gd name="T24" fmla="*/ 64 w 112"/>
                    <a:gd name="T25" fmla="*/ 36 h 112"/>
                    <a:gd name="T26" fmla="*/ 36 w 112"/>
                    <a:gd name="T27" fmla="*/ 64 h 112"/>
                    <a:gd name="T28" fmla="*/ 8 w 112"/>
                    <a:gd name="T29" fmla="*/ 36 h 112"/>
                    <a:gd name="T30" fmla="*/ 36 w 112"/>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2">
                      <a:moveTo>
                        <a:pt x="36" y="72"/>
                      </a:moveTo>
                      <a:cubicBezTo>
                        <a:pt x="44" y="72"/>
                        <a:pt x="52" y="69"/>
                        <a:pt x="58" y="64"/>
                      </a:cubicBezTo>
                      <a:cubicBezTo>
                        <a:pt x="105" y="111"/>
                        <a:pt x="105" y="111"/>
                        <a:pt x="105" y="111"/>
                      </a:cubicBezTo>
                      <a:cubicBezTo>
                        <a:pt x="106" y="112"/>
                        <a:pt x="107" y="112"/>
                        <a:pt x="108" y="112"/>
                      </a:cubicBezTo>
                      <a:cubicBezTo>
                        <a:pt x="109" y="112"/>
                        <a:pt x="110" y="112"/>
                        <a:pt x="111" y="111"/>
                      </a:cubicBezTo>
                      <a:cubicBezTo>
                        <a:pt x="112" y="109"/>
                        <a:pt x="112" y="107"/>
                        <a:pt x="111" y="105"/>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55" name="Group 154"/>
            <p:cNvGrpSpPr/>
            <p:nvPr/>
          </p:nvGrpSpPr>
          <p:grpSpPr>
            <a:xfrm>
              <a:off x="3932238" y="2835884"/>
              <a:ext cx="3505199" cy="1097280"/>
              <a:chOff x="3932238" y="2835884"/>
              <a:chExt cx="3505199" cy="1097280"/>
            </a:xfrm>
          </p:grpSpPr>
          <p:sp>
            <p:nvSpPr>
              <p:cNvPr id="86" name="Content Placeholder 2"/>
              <p:cNvSpPr txBox="1">
                <a:spLocks/>
              </p:cNvSpPr>
              <p:nvPr/>
            </p:nvSpPr>
            <p:spPr>
              <a:xfrm>
                <a:off x="4671017" y="2835884"/>
                <a:ext cx="2766420" cy="1097280"/>
              </a:xfrm>
              <a:prstGeom prst="rect">
                <a:avLst/>
              </a:prstGeom>
            </p:spPr>
            <p:txBody>
              <a:bodyPr vert="horz" wrap="square" lIns="182880" tIns="146304" rIns="182880" bIns="146304" rtlCol="0" anchor="ctr">
                <a:noAutofit/>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000" spc="0" baseline="0">
                    <a:ln w="3175">
                      <a:noFill/>
                    </a:ln>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t>Migration automation</a:t>
                </a:r>
              </a:p>
            </p:txBody>
          </p:sp>
          <p:grpSp>
            <p:nvGrpSpPr>
              <p:cNvPr id="87" name="Group 86"/>
              <p:cNvGrpSpPr/>
              <p:nvPr/>
            </p:nvGrpSpPr>
            <p:grpSpPr>
              <a:xfrm>
                <a:off x="3932238" y="3041624"/>
                <a:ext cx="685800" cy="685800"/>
                <a:chOff x="358235" y="3337242"/>
                <a:chExt cx="685800" cy="685800"/>
              </a:xfrm>
            </p:grpSpPr>
            <p:sp>
              <p:nvSpPr>
                <p:cNvPr id="88" name="Oval 87"/>
                <p:cNvSpPr/>
                <p:nvPr/>
              </p:nvSpPr>
              <p:spPr bwMode="auto">
                <a:xfrm>
                  <a:off x="358235" y="3337242"/>
                  <a:ext cx="685800" cy="685800"/>
                </a:xfrm>
                <a:prstGeom prst="ellipse">
                  <a:avLst/>
                </a:prstGeom>
                <a:solidFill>
                  <a:schemeClr val="bg1"/>
                </a:solidFill>
                <a:ln w="412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526147" y="3507954"/>
                  <a:ext cx="349976" cy="344376"/>
                  <a:chOff x="9864725" y="2390775"/>
                  <a:chExt cx="396875" cy="390525"/>
                </a:xfrm>
                <a:solidFill>
                  <a:schemeClr val="tx2"/>
                </a:solidFill>
              </p:grpSpPr>
              <p:sp>
                <p:nvSpPr>
                  <p:cNvPr id="90" name="Freeform 704"/>
                  <p:cNvSpPr>
                    <a:spLocks noEditPoints="1"/>
                  </p:cNvSpPr>
                  <p:nvPr/>
                </p:nvSpPr>
                <p:spPr bwMode="auto">
                  <a:xfrm>
                    <a:off x="9864725" y="2390775"/>
                    <a:ext cx="396875" cy="390525"/>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05"/>
                  <p:cNvSpPr>
                    <a:spLocks noEditPoints="1"/>
                  </p:cNvSpPr>
                  <p:nvPr/>
                </p:nvSpPr>
                <p:spPr bwMode="auto">
                  <a:xfrm>
                    <a:off x="9958388" y="2481263"/>
                    <a:ext cx="209550" cy="211138"/>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72" name="Group 71"/>
            <p:cNvGrpSpPr/>
            <p:nvPr/>
          </p:nvGrpSpPr>
          <p:grpSpPr>
            <a:xfrm>
              <a:off x="3932238" y="4790960"/>
              <a:ext cx="3276600" cy="1097280"/>
              <a:chOff x="472535" y="5501938"/>
              <a:chExt cx="3276600" cy="1097280"/>
            </a:xfrm>
          </p:grpSpPr>
          <p:sp>
            <p:nvSpPr>
              <p:cNvPr id="73" name="Content Placeholder 2"/>
              <p:cNvSpPr txBox="1">
                <a:spLocks/>
              </p:cNvSpPr>
              <p:nvPr/>
            </p:nvSpPr>
            <p:spPr>
              <a:xfrm>
                <a:off x="1234628" y="5501938"/>
                <a:ext cx="2514507" cy="1097280"/>
              </a:xfrm>
              <a:prstGeom prst="rect">
                <a:avLst/>
              </a:prstGeom>
            </p:spPr>
            <p:txBody>
              <a:bodyPr vert="horz" wrap="square" lIns="182880" tIns="146304" rIns="182880" bIns="146304" rtlCol="0" anchor="ctr">
                <a:noAutofit/>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000" spc="0" baseline="0">
                    <a:ln w="3175">
                      <a:noFill/>
                    </a:ln>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t>ISV applications</a:t>
                </a:r>
              </a:p>
            </p:txBody>
          </p:sp>
          <p:grpSp>
            <p:nvGrpSpPr>
              <p:cNvPr id="74" name="Group 73"/>
              <p:cNvGrpSpPr/>
              <p:nvPr/>
            </p:nvGrpSpPr>
            <p:grpSpPr>
              <a:xfrm>
                <a:off x="472535" y="5707678"/>
                <a:ext cx="685800" cy="685800"/>
                <a:chOff x="358235" y="5989003"/>
                <a:chExt cx="685800" cy="685800"/>
              </a:xfrm>
            </p:grpSpPr>
            <p:sp>
              <p:nvSpPr>
                <p:cNvPr id="75" name="Oval 74"/>
                <p:cNvSpPr/>
                <p:nvPr/>
              </p:nvSpPr>
              <p:spPr bwMode="auto">
                <a:xfrm>
                  <a:off x="358235" y="5989003"/>
                  <a:ext cx="685800" cy="685800"/>
                </a:xfrm>
                <a:prstGeom prst="ellipse">
                  <a:avLst/>
                </a:prstGeom>
                <a:solidFill>
                  <a:schemeClr val="bg1"/>
                </a:solidFill>
                <a:ln w="412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571554" y="6143761"/>
                  <a:ext cx="259163" cy="376285"/>
                  <a:chOff x="10001250" y="4419148"/>
                  <a:chExt cx="330199" cy="479425"/>
                </a:xfrm>
                <a:solidFill>
                  <a:schemeClr val="tx2"/>
                </a:solidFill>
              </p:grpSpPr>
              <p:sp>
                <p:nvSpPr>
                  <p:cNvPr id="77" name="Freeform 771"/>
                  <p:cNvSpPr>
                    <a:spLocks noEditPoints="1"/>
                  </p:cNvSpPr>
                  <p:nvPr/>
                </p:nvSpPr>
                <p:spPr bwMode="auto">
                  <a:xfrm>
                    <a:off x="10001250" y="4419148"/>
                    <a:ext cx="150812" cy="479425"/>
                  </a:xfrm>
                  <a:custGeom>
                    <a:avLst/>
                    <a:gdLst>
                      <a:gd name="T0" fmla="*/ 20 w 40"/>
                      <a:gd name="T1" fmla="*/ 128 h 128"/>
                      <a:gd name="T2" fmla="*/ 32 w 40"/>
                      <a:gd name="T3" fmla="*/ 116 h 128"/>
                      <a:gd name="T4" fmla="*/ 32 w 40"/>
                      <a:gd name="T5" fmla="*/ 72 h 128"/>
                      <a:gd name="T6" fmla="*/ 40 w 40"/>
                      <a:gd name="T7" fmla="*/ 72 h 128"/>
                      <a:gd name="T8" fmla="*/ 40 w 40"/>
                      <a:gd name="T9" fmla="*/ 64 h 128"/>
                      <a:gd name="T10" fmla="*/ 24 w 40"/>
                      <a:gd name="T11" fmla="*/ 64 h 128"/>
                      <a:gd name="T12" fmla="*/ 24 w 40"/>
                      <a:gd name="T13" fmla="*/ 28 h 128"/>
                      <a:gd name="T14" fmla="*/ 32 w 40"/>
                      <a:gd name="T15" fmla="*/ 20 h 128"/>
                      <a:gd name="T16" fmla="*/ 32 w 40"/>
                      <a:gd name="T17" fmla="*/ 0 h 128"/>
                      <a:gd name="T18" fmla="*/ 8 w 40"/>
                      <a:gd name="T19" fmla="*/ 0 h 128"/>
                      <a:gd name="T20" fmla="*/ 8 w 40"/>
                      <a:gd name="T21" fmla="*/ 20 h 128"/>
                      <a:gd name="T22" fmla="*/ 16 w 40"/>
                      <a:gd name="T23" fmla="*/ 28 h 128"/>
                      <a:gd name="T24" fmla="*/ 16 w 40"/>
                      <a:gd name="T25" fmla="*/ 64 h 128"/>
                      <a:gd name="T26" fmla="*/ 0 w 40"/>
                      <a:gd name="T27" fmla="*/ 64 h 128"/>
                      <a:gd name="T28" fmla="*/ 0 w 40"/>
                      <a:gd name="T29" fmla="*/ 72 h 128"/>
                      <a:gd name="T30" fmla="*/ 8 w 40"/>
                      <a:gd name="T31" fmla="*/ 72 h 128"/>
                      <a:gd name="T32" fmla="*/ 8 w 40"/>
                      <a:gd name="T33" fmla="*/ 116 h 128"/>
                      <a:gd name="T34" fmla="*/ 20 w 40"/>
                      <a:gd name="T35" fmla="*/ 128 h 128"/>
                      <a:gd name="T36" fmla="*/ 16 w 40"/>
                      <a:gd name="T37" fmla="*/ 8 h 128"/>
                      <a:gd name="T38" fmla="*/ 24 w 40"/>
                      <a:gd name="T39" fmla="*/ 8 h 128"/>
                      <a:gd name="T40" fmla="*/ 24 w 40"/>
                      <a:gd name="T41" fmla="*/ 17 h 128"/>
                      <a:gd name="T42" fmla="*/ 20 w 40"/>
                      <a:gd name="T43" fmla="*/ 21 h 128"/>
                      <a:gd name="T44" fmla="*/ 16 w 40"/>
                      <a:gd name="T45" fmla="*/ 17 h 128"/>
                      <a:gd name="T46" fmla="*/ 16 w 40"/>
                      <a:gd name="T47" fmla="*/ 8 h 128"/>
                      <a:gd name="T48" fmla="*/ 24 w 40"/>
                      <a:gd name="T49" fmla="*/ 116 h 128"/>
                      <a:gd name="T50" fmla="*/ 20 w 40"/>
                      <a:gd name="T51" fmla="*/ 120 h 128"/>
                      <a:gd name="T52" fmla="*/ 16 w 40"/>
                      <a:gd name="T53" fmla="*/ 116 h 128"/>
                      <a:gd name="T54" fmla="*/ 16 w 40"/>
                      <a:gd name="T55" fmla="*/ 72 h 128"/>
                      <a:gd name="T56" fmla="*/ 24 w 40"/>
                      <a:gd name="T57" fmla="*/ 72 h 128"/>
                      <a:gd name="T58" fmla="*/ 24 w 40"/>
                      <a:gd name="T5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28">
                        <a:moveTo>
                          <a:pt x="20" y="128"/>
                        </a:moveTo>
                        <a:cubicBezTo>
                          <a:pt x="27" y="128"/>
                          <a:pt x="32" y="123"/>
                          <a:pt x="32" y="116"/>
                        </a:cubicBezTo>
                        <a:cubicBezTo>
                          <a:pt x="32" y="72"/>
                          <a:pt x="32" y="72"/>
                          <a:pt x="32" y="72"/>
                        </a:cubicBezTo>
                        <a:cubicBezTo>
                          <a:pt x="40" y="72"/>
                          <a:pt x="40" y="72"/>
                          <a:pt x="40" y="72"/>
                        </a:cubicBezTo>
                        <a:cubicBezTo>
                          <a:pt x="40" y="64"/>
                          <a:pt x="40" y="64"/>
                          <a:pt x="40" y="64"/>
                        </a:cubicBezTo>
                        <a:cubicBezTo>
                          <a:pt x="24" y="64"/>
                          <a:pt x="24" y="64"/>
                          <a:pt x="24" y="64"/>
                        </a:cubicBezTo>
                        <a:cubicBezTo>
                          <a:pt x="24" y="28"/>
                          <a:pt x="24" y="28"/>
                          <a:pt x="24" y="28"/>
                        </a:cubicBezTo>
                        <a:cubicBezTo>
                          <a:pt x="32" y="20"/>
                          <a:pt x="32" y="20"/>
                          <a:pt x="32" y="20"/>
                        </a:cubicBezTo>
                        <a:cubicBezTo>
                          <a:pt x="32" y="0"/>
                          <a:pt x="32" y="0"/>
                          <a:pt x="32" y="0"/>
                        </a:cubicBezTo>
                        <a:cubicBezTo>
                          <a:pt x="8" y="0"/>
                          <a:pt x="8" y="0"/>
                          <a:pt x="8" y="0"/>
                        </a:cubicBezTo>
                        <a:cubicBezTo>
                          <a:pt x="8" y="20"/>
                          <a:pt x="8" y="20"/>
                          <a:pt x="8" y="20"/>
                        </a:cubicBezTo>
                        <a:cubicBezTo>
                          <a:pt x="16" y="28"/>
                          <a:pt x="16" y="28"/>
                          <a:pt x="16" y="28"/>
                        </a:cubicBezTo>
                        <a:cubicBezTo>
                          <a:pt x="16" y="64"/>
                          <a:pt x="16" y="64"/>
                          <a:pt x="16" y="64"/>
                        </a:cubicBezTo>
                        <a:cubicBezTo>
                          <a:pt x="0" y="64"/>
                          <a:pt x="0" y="64"/>
                          <a:pt x="0" y="64"/>
                        </a:cubicBezTo>
                        <a:cubicBezTo>
                          <a:pt x="0" y="72"/>
                          <a:pt x="0" y="72"/>
                          <a:pt x="0" y="72"/>
                        </a:cubicBezTo>
                        <a:cubicBezTo>
                          <a:pt x="8" y="72"/>
                          <a:pt x="8" y="72"/>
                          <a:pt x="8" y="72"/>
                        </a:cubicBezTo>
                        <a:cubicBezTo>
                          <a:pt x="8" y="116"/>
                          <a:pt x="8" y="116"/>
                          <a:pt x="8" y="116"/>
                        </a:cubicBezTo>
                        <a:cubicBezTo>
                          <a:pt x="8" y="123"/>
                          <a:pt x="13" y="128"/>
                          <a:pt x="20" y="128"/>
                        </a:cubicBezTo>
                        <a:close/>
                        <a:moveTo>
                          <a:pt x="16" y="8"/>
                        </a:moveTo>
                        <a:cubicBezTo>
                          <a:pt x="24" y="8"/>
                          <a:pt x="24" y="8"/>
                          <a:pt x="24" y="8"/>
                        </a:cubicBezTo>
                        <a:cubicBezTo>
                          <a:pt x="24" y="17"/>
                          <a:pt x="24" y="17"/>
                          <a:pt x="24" y="17"/>
                        </a:cubicBezTo>
                        <a:cubicBezTo>
                          <a:pt x="20" y="21"/>
                          <a:pt x="20" y="21"/>
                          <a:pt x="20" y="21"/>
                        </a:cubicBezTo>
                        <a:cubicBezTo>
                          <a:pt x="16" y="17"/>
                          <a:pt x="16" y="17"/>
                          <a:pt x="16" y="17"/>
                        </a:cubicBezTo>
                        <a:lnTo>
                          <a:pt x="16" y="8"/>
                        </a:lnTo>
                        <a:close/>
                        <a:moveTo>
                          <a:pt x="24" y="116"/>
                        </a:moveTo>
                        <a:cubicBezTo>
                          <a:pt x="24" y="118"/>
                          <a:pt x="22" y="120"/>
                          <a:pt x="20" y="120"/>
                        </a:cubicBezTo>
                        <a:cubicBezTo>
                          <a:pt x="18" y="120"/>
                          <a:pt x="16" y="118"/>
                          <a:pt x="16" y="116"/>
                        </a:cubicBezTo>
                        <a:cubicBezTo>
                          <a:pt x="16" y="72"/>
                          <a:pt x="16" y="72"/>
                          <a:pt x="16" y="72"/>
                        </a:cubicBezTo>
                        <a:cubicBezTo>
                          <a:pt x="24" y="72"/>
                          <a:pt x="24" y="72"/>
                          <a:pt x="24" y="72"/>
                        </a:cubicBezTo>
                        <a:lnTo>
                          <a:pt x="24"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2"/>
                  <p:cNvSpPr>
                    <a:spLocks noEditPoints="1"/>
                  </p:cNvSpPr>
                  <p:nvPr/>
                </p:nvSpPr>
                <p:spPr bwMode="auto">
                  <a:xfrm>
                    <a:off x="10152062" y="4419148"/>
                    <a:ext cx="179387" cy="479425"/>
                  </a:xfrm>
                  <a:custGeom>
                    <a:avLst/>
                    <a:gdLst>
                      <a:gd name="T0" fmla="*/ 24 w 48"/>
                      <a:gd name="T1" fmla="*/ 128 h 128"/>
                      <a:gd name="T2" fmla="*/ 36 w 48"/>
                      <a:gd name="T3" fmla="*/ 116 h 128"/>
                      <a:gd name="T4" fmla="*/ 36 w 48"/>
                      <a:gd name="T5" fmla="*/ 45 h 128"/>
                      <a:gd name="T6" fmla="*/ 48 w 48"/>
                      <a:gd name="T7" fmla="*/ 24 h 128"/>
                      <a:gd name="T8" fmla="*/ 24 w 48"/>
                      <a:gd name="T9" fmla="*/ 0 h 128"/>
                      <a:gd name="T10" fmla="*/ 0 w 48"/>
                      <a:gd name="T11" fmla="*/ 24 h 128"/>
                      <a:gd name="T12" fmla="*/ 12 w 48"/>
                      <a:gd name="T13" fmla="*/ 45 h 128"/>
                      <a:gd name="T14" fmla="*/ 12 w 48"/>
                      <a:gd name="T15" fmla="*/ 116 h 128"/>
                      <a:gd name="T16" fmla="*/ 24 w 48"/>
                      <a:gd name="T17" fmla="*/ 128 h 128"/>
                      <a:gd name="T18" fmla="*/ 8 w 48"/>
                      <a:gd name="T19" fmla="*/ 24 h 128"/>
                      <a:gd name="T20" fmla="*/ 20 w 48"/>
                      <a:gd name="T21" fmla="*/ 9 h 128"/>
                      <a:gd name="T22" fmla="*/ 20 w 48"/>
                      <a:gd name="T23" fmla="*/ 20 h 128"/>
                      <a:gd name="T24" fmla="*/ 24 w 48"/>
                      <a:gd name="T25" fmla="*/ 24 h 128"/>
                      <a:gd name="T26" fmla="*/ 28 w 48"/>
                      <a:gd name="T27" fmla="*/ 20 h 128"/>
                      <a:gd name="T28" fmla="*/ 28 w 48"/>
                      <a:gd name="T29" fmla="*/ 9 h 128"/>
                      <a:gd name="T30" fmla="*/ 40 w 48"/>
                      <a:gd name="T31" fmla="*/ 24 h 128"/>
                      <a:gd name="T32" fmla="*/ 30 w 48"/>
                      <a:gd name="T33" fmla="*/ 39 h 128"/>
                      <a:gd name="T34" fmla="*/ 28 w 48"/>
                      <a:gd name="T35" fmla="*/ 40 h 128"/>
                      <a:gd name="T36" fmla="*/ 28 w 48"/>
                      <a:gd name="T37" fmla="*/ 116 h 128"/>
                      <a:gd name="T38" fmla="*/ 24 w 48"/>
                      <a:gd name="T39" fmla="*/ 120 h 128"/>
                      <a:gd name="T40" fmla="*/ 20 w 48"/>
                      <a:gd name="T41" fmla="*/ 116 h 128"/>
                      <a:gd name="T42" fmla="*/ 20 w 48"/>
                      <a:gd name="T43" fmla="*/ 40 h 128"/>
                      <a:gd name="T44" fmla="*/ 18 w 48"/>
                      <a:gd name="T45" fmla="*/ 39 h 128"/>
                      <a:gd name="T46" fmla="*/ 8 w 48"/>
                      <a:gd name="T47"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128">
                        <a:moveTo>
                          <a:pt x="24" y="128"/>
                        </a:moveTo>
                        <a:cubicBezTo>
                          <a:pt x="31" y="128"/>
                          <a:pt x="36" y="123"/>
                          <a:pt x="36" y="116"/>
                        </a:cubicBezTo>
                        <a:cubicBezTo>
                          <a:pt x="36" y="45"/>
                          <a:pt x="36" y="45"/>
                          <a:pt x="36" y="45"/>
                        </a:cubicBezTo>
                        <a:cubicBezTo>
                          <a:pt x="43" y="41"/>
                          <a:pt x="48" y="33"/>
                          <a:pt x="48" y="24"/>
                        </a:cubicBezTo>
                        <a:cubicBezTo>
                          <a:pt x="48" y="11"/>
                          <a:pt x="37" y="0"/>
                          <a:pt x="24" y="0"/>
                        </a:cubicBezTo>
                        <a:cubicBezTo>
                          <a:pt x="11" y="0"/>
                          <a:pt x="0" y="11"/>
                          <a:pt x="0" y="24"/>
                        </a:cubicBezTo>
                        <a:cubicBezTo>
                          <a:pt x="0" y="33"/>
                          <a:pt x="5" y="41"/>
                          <a:pt x="12" y="45"/>
                        </a:cubicBezTo>
                        <a:cubicBezTo>
                          <a:pt x="12" y="116"/>
                          <a:pt x="12" y="116"/>
                          <a:pt x="12" y="116"/>
                        </a:cubicBezTo>
                        <a:cubicBezTo>
                          <a:pt x="12" y="123"/>
                          <a:pt x="17" y="128"/>
                          <a:pt x="24" y="128"/>
                        </a:cubicBezTo>
                        <a:close/>
                        <a:moveTo>
                          <a:pt x="8" y="24"/>
                        </a:moveTo>
                        <a:cubicBezTo>
                          <a:pt x="8" y="17"/>
                          <a:pt x="13" y="10"/>
                          <a:pt x="20" y="9"/>
                        </a:cubicBezTo>
                        <a:cubicBezTo>
                          <a:pt x="20" y="20"/>
                          <a:pt x="20" y="20"/>
                          <a:pt x="20" y="20"/>
                        </a:cubicBezTo>
                        <a:cubicBezTo>
                          <a:pt x="20" y="22"/>
                          <a:pt x="22" y="24"/>
                          <a:pt x="24" y="24"/>
                        </a:cubicBezTo>
                        <a:cubicBezTo>
                          <a:pt x="26" y="24"/>
                          <a:pt x="28" y="22"/>
                          <a:pt x="28" y="20"/>
                        </a:cubicBezTo>
                        <a:cubicBezTo>
                          <a:pt x="28" y="9"/>
                          <a:pt x="28" y="9"/>
                          <a:pt x="28" y="9"/>
                        </a:cubicBezTo>
                        <a:cubicBezTo>
                          <a:pt x="35" y="10"/>
                          <a:pt x="40" y="17"/>
                          <a:pt x="40" y="24"/>
                        </a:cubicBezTo>
                        <a:cubicBezTo>
                          <a:pt x="40" y="30"/>
                          <a:pt x="36" y="36"/>
                          <a:pt x="30" y="39"/>
                        </a:cubicBezTo>
                        <a:cubicBezTo>
                          <a:pt x="28" y="40"/>
                          <a:pt x="28" y="40"/>
                          <a:pt x="28" y="40"/>
                        </a:cubicBezTo>
                        <a:cubicBezTo>
                          <a:pt x="28" y="116"/>
                          <a:pt x="28" y="116"/>
                          <a:pt x="28" y="116"/>
                        </a:cubicBezTo>
                        <a:cubicBezTo>
                          <a:pt x="28" y="118"/>
                          <a:pt x="26" y="120"/>
                          <a:pt x="24" y="120"/>
                        </a:cubicBezTo>
                        <a:cubicBezTo>
                          <a:pt x="22" y="120"/>
                          <a:pt x="20" y="118"/>
                          <a:pt x="20" y="116"/>
                        </a:cubicBezTo>
                        <a:cubicBezTo>
                          <a:pt x="20" y="40"/>
                          <a:pt x="20" y="40"/>
                          <a:pt x="20" y="40"/>
                        </a:cubicBezTo>
                        <a:cubicBezTo>
                          <a:pt x="18" y="39"/>
                          <a:pt x="18" y="39"/>
                          <a:pt x="18" y="39"/>
                        </a:cubicBezTo>
                        <a:cubicBezTo>
                          <a:pt x="12" y="36"/>
                          <a:pt x="8" y="30"/>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4" name="Group 13"/>
            <p:cNvGrpSpPr/>
            <p:nvPr/>
          </p:nvGrpSpPr>
          <p:grpSpPr>
            <a:xfrm>
              <a:off x="472535" y="1858346"/>
              <a:ext cx="3359288" cy="1097280"/>
              <a:chOff x="472535" y="1858346"/>
              <a:chExt cx="3359288" cy="1097280"/>
            </a:xfrm>
          </p:grpSpPr>
          <p:sp>
            <p:nvSpPr>
              <p:cNvPr id="18" name="Content Placeholder 2"/>
              <p:cNvSpPr txBox="1">
                <a:spLocks/>
              </p:cNvSpPr>
              <p:nvPr/>
            </p:nvSpPr>
            <p:spPr>
              <a:xfrm>
                <a:off x="1211315" y="1858346"/>
                <a:ext cx="2620508" cy="1097280"/>
              </a:xfrm>
              <a:prstGeom prst="rect">
                <a:avLst/>
              </a:prstGeom>
            </p:spPr>
            <p:txBody>
              <a:bodyPr vert="horz" wrap="square" lIns="182880" tIns="146304" rIns="182880" bIns="146304" rtlCol="0" anchor="ctr">
                <a:noAutofit/>
              </a:bodyPr>
              <a:lstStyle>
                <a:defPPr>
                  <a:defRPr lang="en-US"/>
                </a:defPPr>
                <a:lvl1pPr marL="342900" marR="0" indent="-342900" fontAlgn="auto">
                  <a:lnSpc>
                    <a:spcPct val="90000"/>
                  </a:lnSpc>
                  <a:spcBef>
                    <a:spcPct val="20000"/>
                  </a:spcBef>
                  <a:spcAft>
                    <a:spcPts val="0"/>
                  </a:spcAft>
                  <a:buClrTx/>
                  <a:buSzPct val="90000"/>
                  <a:buFont typeface="Arial" pitchFamily="34" charset="0"/>
                  <a:buChar char="•"/>
                  <a:tabLst/>
                  <a:defRPr sz="4000" spc="0" baseline="0">
                    <a:gradFill>
                      <a:gsLst>
                        <a:gs pos="1250">
                          <a:schemeClr val="tx1"/>
                        </a:gs>
                        <a:gs pos="100000">
                          <a:schemeClr val="tx1"/>
                        </a:gs>
                      </a:gsLst>
                      <a:lin ang="5400000" scaled="0"/>
                    </a:gradFill>
                    <a:latin typeface="+mj-lt"/>
                  </a:defRPr>
                </a:lvl1pPr>
                <a:lvl2pPr marL="0" marR="0" lvl="1" indent="0" fontAlgn="auto">
                  <a:lnSpc>
                    <a:spcPct val="90000"/>
                  </a:lnSpc>
                  <a:spcBef>
                    <a:spcPts val="1800"/>
                  </a:spcBef>
                  <a:spcAft>
                    <a:spcPts val="0"/>
                  </a:spcAft>
                  <a:buClrTx/>
                  <a:buSzPct val="90000"/>
                  <a:buFont typeface="Arial" pitchFamily="34" charset="0"/>
                  <a:buNone/>
                  <a:tabLst/>
                  <a:defRPr sz="2000" spc="0" baseline="0">
                    <a:ln w="3175">
                      <a:noFill/>
                    </a:ln>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1"/>
                <a:r>
                  <a:rPr lang="en-US" dirty="0"/>
                  <a:t>Platform operations</a:t>
                </a:r>
              </a:p>
            </p:txBody>
          </p:sp>
          <p:grpSp>
            <p:nvGrpSpPr>
              <p:cNvPr id="10" name="Group 9"/>
              <p:cNvGrpSpPr/>
              <p:nvPr/>
            </p:nvGrpSpPr>
            <p:grpSpPr>
              <a:xfrm>
                <a:off x="472535" y="2064086"/>
                <a:ext cx="685800" cy="685800"/>
                <a:chOff x="472535" y="2064086"/>
                <a:chExt cx="685800" cy="685800"/>
              </a:xfrm>
            </p:grpSpPr>
            <p:sp>
              <p:nvSpPr>
                <p:cNvPr id="11" name="Oval 10"/>
                <p:cNvSpPr/>
                <p:nvPr/>
              </p:nvSpPr>
              <p:spPr bwMode="auto">
                <a:xfrm>
                  <a:off x="472535" y="2064086"/>
                  <a:ext cx="685800" cy="685800"/>
                </a:xfrm>
                <a:prstGeom prst="ellipse">
                  <a:avLst/>
                </a:prstGeom>
                <a:solidFill>
                  <a:schemeClr val="bg1"/>
                </a:solidFill>
                <a:ln w="412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p:cNvGrpSpPr/>
                <p:nvPr/>
              </p:nvGrpSpPr>
              <p:grpSpPr>
                <a:xfrm>
                  <a:off x="642732" y="2283292"/>
                  <a:ext cx="345407" cy="247387"/>
                  <a:chOff x="8202613" y="506413"/>
                  <a:chExt cx="352425" cy="252413"/>
                </a:xfrm>
                <a:solidFill>
                  <a:schemeClr val="tx2"/>
                </a:solidFill>
              </p:grpSpPr>
              <p:sp>
                <p:nvSpPr>
                  <p:cNvPr id="120" name="Freeform 167"/>
                  <p:cNvSpPr>
                    <a:spLocks noEditPoints="1"/>
                  </p:cNvSpPr>
                  <p:nvPr/>
                </p:nvSpPr>
                <p:spPr bwMode="auto">
                  <a:xfrm>
                    <a:off x="8202613" y="506413"/>
                    <a:ext cx="352425" cy="252413"/>
                  </a:xfrm>
                  <a:custGeom>
                    <a:avLst/>
                    <a:gdLst>
                      <a:gd name="T0" fmla="*/ 100 w 112"/>
                      <a:gd name="T1" fmla="*/ 0 h 80"/>
                      <a:gd name="T2" fmla="*/ 12 w 112"/>
                      <a:gd name="T3" fmla="*/ 0 h 80"/>
                      <a:gd name="T4" fmla="*/ 0 w 112"/>
                      <a:gd name="T5" fmla="*/ 12 h 80"/>
                      <a:gd name="T6" fmla="*/ 0 w 112"/>
                      <a:gd name="T7" fmla="*/ 68 h 80"/>
                      <a:gd name="T8" fmla="*/ 12 w 112"/>
                      <a:gd name="T9" fmla="*/ 80 h 80"/>
                      <a:gd name="T10" fmla="*/ 100 w 112"/>
                      <a:gd name="T11" fmla="*/ 80 h 80"/>
                      <a:gd name="T12" fmla="*/ 112 w 112"/>
                      <a:gd name="T13" fmla="*/ 68 h 80"/>
                      <a:gd name="T14" fmla="*/ 112 w 112"/>
                      <a:gd name="T15" fmla="*/ 12 h 80"/>
                      <a:gd name="T16" fmla="*/ 100 w 112"/>
                      <a:gd name="T17" fmla="*/ 0 h 80"/>
                      <a:gd name="T18" fmla="*/ 12 w 112"/>
                      <a:gd name="T19" fmla="*/ 8 h 80"/>
                      <a:gd name="T20" fmla="*/ 100 w 112"/>
                      <a:gd name="T21" fmla="*/ 8 h 80"/>
                      <a:gd name="T22" fmla="*/ 104 w 112"/>
                      <a:gd name="T23" fmla="*/ 12 h 80"/>
                      <a:gd name="T24" fmla="*/ 104 w 112"/>
                      <a:gd name="T25" fmla="*/ 16 h 80"/>
                      <a:gd name="T26" fmla="*/ 8 w 112"/>
                      <a:gd name="T27" fmla="*/ 16 h 80"/>
                      <a:gd name="T28" fmla="*/ 8 w 112"/>
                      <a:gd name="T29" fmla="*/ 12 h 80"/>
                      <a:gd name="T30" fmla="*/ 12 w 112"/>
                      <a:gd name="T31" fmla="*/ 8 h 80"/>
                      <a:gd name="T32" fmla="*/ 100 w 112"/>
                      <a:gd name="T33" fmla="*/ 72 h 80"/>
                      <a:gd name="T34" fmla="*/ 12 w 112"/>
                      <a:gd name="T35" fmla="*/ 72 h 80"/>
                      <a:gd name="T36" fmla="*/ 8 w 112"/>
                      <a:gd name="T37" fmla="*/ 68 h 80"/>
                      <a:gd name="T38" fmla="*/ 8 w 112"/>
                      <a:gd name="T39" fmla="*/ 24 h 80"/>
                      <a:gd name="T40" fmla="*/ 104 w 112"/>
                      <a:gd name="T41" fmla="*/ 24 h 80"/>
                      <a:gd name="T42" fmla="*/ 104 w 112"/>
                      <a:gd name="T43" fmla="*/ 68 h 80"/>
                      <a:gd name="T44" fmla="*/ 100 w 112"/>
                      <a:gd name="T45"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80">
                        <a:moveTo>
                          <a:pt x="100" y="0"/>
                        </a:moveTo>
                        <a:cubicBezTo>
                          <a:pt x="12" y="0"/>
                          <a:pt x="12" y="0"/>
                          <a:pt x="12" y="0"/>
                        </a:cubicBezTo>
                        <a:cubicBezTo>
                          <a:pt x="5" y="0"/>
                          <a:pt x="0" y="6"/>
                          <a:pt x="0" y="12"/>
                        </a:cubicBezTo>
                        <a:cubicBezTo>
                          <a:pt x="0" y="68"/>
                          <a:pt x="0" y="68"/>
                          <a:pt x="0" y="68"/>
                        </a:cubicBezTo>
                        <a:cubicBezTo>
                          <a:pt x="0" y="75"/>
                          <a:pt x="5" y="80"/>
                          <a:pt x="12" y="80"/>
                        </a:cubicBezTo>
                        <a:cubicBezTo>
                          <a:pt x="100" y="80"/>
                          <a:pt x="100" y="80"/>
                          <a:pt x="100" y="80"/>
                        </a:cubicBezTo>
                        <a:cubicBezTo>
                          <a:pt x="106" y="80"/>
                          <a:pt x="112" y="75"/>
                          <a:pt x="112" y="68"/>
                        </a:cubicBezTo>
                        <a:cubicBezTo>
                          <a:pt x="112" y="12"/>
                          <a:pt x="112" y="12"/>
                          <a:pt x="112" y="12"/>
                        </a:cubicBezTo>
                        <a:cubicBezTo>
                          <a:pt x="112" y="6"/>
                          <a:pt x="106" y="0"/>
                          <a:pt x="100" y="0"/>
                        </a:cubicBezTo>
                        <a:close/>
                        <a:moveTo>
                          <a:pt x="12" y="8"/>
                        </a:moveTo>
                        <a:cubicBezTo>
                          <a:pt x="100" y="8"/>
                          <a:pt x="100" y="8"/>
                          <a:pt x="100" y="8"/>
                        </a:cubicBezTo>
                        <a:cubicBezTo>
                          <a:pt x="102" y="8"/>
                          <a:pt x="104" y="10"/>
                          <a:pt x="104" y="12"/>
                        </a:cubicBezTo>
                        <a:cubicBezTo>
                          <a:pt x="104" y="16"/>
                          <a:pt x="104" y="16"/>
                          <a:pt x="104" y="16"/>
                        </a:cubicBezTo>
                        <a:cubicBezTo>
                          <a:pt x="8" y="16"/>
                          <a:pt x="8" y="16"/>
                          <a:pt x="8" y="16"/>
                        </a:cubicBezTo>
                        <a:cubicBezTo>
                          <a:pt x="8" y="12"/>
                          <a:pt x="8" y="12"/>
                          <a:pt x="8" y="12"/>
                        </a:cubicBezTo>
                        <a:cubicBezTo>
                          <a:pt x="8" y="10"/>
                          <a:pt x="10" y="8"/>
                          <a:pt x="12" y="8"/>
                        </a:cubicBezTo>
                        <a:close/>
                        <a:moveTo>
                          <a:pt x="100" y="72"/>
                        </a:moveTo>
                        <a:cubicBezTo>
                          <a:pt x="12" y="72"/>
                          <a:pt x="12" y="72"/>
                          <a:pt x="12" y="72"/>
                        </a:cubicBezTo>
                        <a:cubicBezTo>
                          <a:pt x="10" y="72"/>
                          <a:pt x="8" y="70"/>
                          <a:pt x="8" y="68"/>
                        </a:cubicBezTo>
                        <a:cubicBezTo>
                          <a:pt x="8" y="24"/>
                          <a:pt x="8" y="24"/>
                          <a:pt x="8" y="24"/>
                        </a:cubicBezTo>
                        <a:cubicBezTo>
                          <a:pt x="104" y="24"/>
                          <a:pt x="104" y="24"/>
                          <a:pt x="104" y="24"/>
                        </a:cubicBezTo>
                        <a:cubicBezTo>
                          <a:pt x="104" y="68"/>
                          <a:pt x="104" y="68"/>
                          <a:pt x="104" y="68"/>
                        </a:cubicBezTo>
                        <a:cubicBezTo>
                          <a:pt x="104" y="70"/>
                          <a:pt x="102" y="72"/>
                          <a:pt x="10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21" name="Rectangle 168"/>
                  <p:cNvSpPr>
                    <a:spLocks noChangeArrowheads="1"/>
                  </p:cNvSpPr>
                  <p:nvPr/>
                </p:nvSpPr>
                <p:spPr bwMode="auto">
                  <a:xfrm>
                    <a:off x="8455026" y="658813"/>
                    <a:ext cx="492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grpSp>
          <p:nvGrpSpPr>
            <p:cNvPr id="21" name="Group 20"/>
            <p:cNvGrpSpPr/>
            <p:nvPr/>
          </p:nvGrpSpPr>
          <p:grpSpPr>
            <a:xfrm>
              <a:off x="472535" y="2835884"/>
              <a:ext cx="2751996" cy="1097280"/>
              <a:chOff x="472535" y="2835884"/>
              <a:chExt cx="2751996" cy="1097280"/>
            </a:xfrm>
          </p:grpSpPr>
          <p:sp>
            <p:nvSpPr>
              <p:cNvPr id="17" name="Content Placeholder 2"/>
              <p:cNvSpPr txBox="1">
                <a:spLocks/>
              </p:cNvSpPr>
              <p:nvPr/>
            </p:nvSpPr>
            <p:spPr>
              <a:xfrm>
                <a:off x="1211314" y="2835884"/>
                <a:ext cx="2013217" cy="1097280"/>
              </a:xfrm>
              <a:prstGeom prst="rect">
                <a:avLst/>
              </a:prstGeom>
            </p:spPr>
            <p:txBody>
              <a:bodyPr vert="horz" wrap="square" lIns="182880" tIns="146304" rIns="182880" bIns="146304"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n w="3175">
                      <a:noFill/>
                    </a:ln>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API integration</a:t>
                </a:r>
              </a:p>
            </p:txBody>
          </p:sp>
          <p:grpSp>
            <p:nvGrpSpPr>
              <p:cNvPr id="15" name="Group 14"/>
              <p:cNvGrpSpPr/>
              <p:nvPr/>
            </p:nvGrpSpPr>
            <p:grpSpPr>
              <a:xfrm>
                <a:off x="472535" y="3041624"/>
                <a:ext cx="685800" cy="685800"/>
                <a:chOff x="472535" y="3041624"/>
                <a:chExt cx="685800" cy="685800"/>
              </a:xfrm>
            </p:grpSpPr>
            <p:sp>
              <p:nvSpPr>
                <p:cNvPr id="12" name="Oval 11"/>
                <p:cNvSpPr/>
                <p:nvPr/>
              </p:nvSpPr>
              <p:spPr bwMode="auto">
                <a:xfrm>
                  <a:off x="472535" y="3041624"/>
                  <a:ext cx="685800" cy="685800"/>
                </a:xfrm>
                <a:prstGeom prst="ellipse">
                  <a:avLst/>
                </a:prstGeom>
                <a:solidFill>
                  <a:schemeClr val="bg1"/>
                </a:solidFill>
                <a:ln w="412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663693" y="3193928"/>
                  <a:ext cx="303430" cy="381193"/>
                  <a:chOff x="11797929" y="278504"/>
                  <a:chExt cx="309586" cy="381193"/>
                </a:xfrm>
              </p:grpSpPr>
              <p:sp>
                <p:nvSpPr>
                  <p:cNvPr id="131" name="Freeform 7"/>
                  <p:cNvSpPr>
                    <a:spLocks/>
                  </p:cNvSpPr>
                  <p:nvPr/>
                </p:nvSpPr>
                <p:spPr bwMode="auto">
                  <a:xfrm>
                    <a:off x="11951945" y="329849"/>
                    <a:ext cx="155570" cy="292507"/>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32" name="Freeform 8"/>
                  <p:cNvSpPr>
                    <a:spLocks/>
                  </p:cNvSpPr>
                  <p:nvPr/>
                </p:nvSpPr>
                <p:spPr bwMode="auto">
                  <a:xfrm>
                    <a:off x="11797929" y="317402"/>
                    <a:ext cx="153983" cy="295619"/>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33" name="Line 9"/>
                  <p:cNvSpPr>
                    <a:spLocks noChangeShapeType="1"/>
                  </p:cNvSpPr>
                  <p:nvPr/>
                </p:nvSpPr>
                <p:spPr bwMode="auto">
                  <a:xfrm>
                    <a:off x="11951913" y="443428"/>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34" name="Freeform 10"/>
                  <p:cNvSpPr>
                    <a:spLocks/>
                  </p:cNvSpPr>
                  <p:nvPr/>
                </p:nvSpPr>
                <p:spPr bwMode="auto">
                  <a:xfrm>
                    <a:off x="11933009" y="278504"/>
                    <a:ext cx="39688" cy="79351"/>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35" name="Line 11"/>
                  <p:cNvSpPr>
                    <a:spLocks noChangeShapeType="1"/>
                  </p:cNvSpPr>
                  <p:nvPr/>
                </p:nvSpPr>
                <p:spPr bwMode="auto">
                  <a:xfrm>
                    <a:off x="11952208" y="317402"/>
                    <a:ext cx="20638"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36" name="Freeform 12"/>
                  <p:cNvSpPr>
                    <a:spLocks/>
                  </p:cNvSpPr>
                  <p:nvPr/>
                </p:nvSpPr>
                <p:spPr bwMode="auto">
                  <a:xfrm>
                    <a:off x="11933033" y="581903"/>
                    <a:ext cx="39688" cy="77794"/>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37" name="Line 13"/>
                  <p:cNvSpPr>
                    <a:spLocks noChangeShapeType="1"/>
                  </p:cNvSpPr>
                  <p:nvPr/>
                </p:nvSpPr>
                <p:spPr bwMode="auto">
                  <a:xfrm flipH="1">
                    <a:off x="11933239" y="635001"/>
                    <a:ext cx="190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p>
                </p:txBody>
              </p:sp>
            </p:grpSp>
          </p:grpSp>
        </p:grpSp>
        <p:grpSp>
          <p:nvGrpSpPr>
            <p:cNvPr id="23" name="Group 22"/>
            <p:cNvGrpSpPr/>
            <p:nvPr/>
          </p:nvGrpSpPr>
          <p:grpSpPr>
            <a:xfrm>
              <a:off x="472535" y="4790960"/>
              <a:ext cx="3383410" cy="1097280"/>
              <a:chOff x="472535" y="4790960"/>
              <a:chExt cx="3383410" cy="1097280"/>
            </a:xfrm>
          </p:grpSpPr>
          <p:sp>
            <p:nvSpPr>
              <p:cNvPr id="20" name="Content Placeholder 2"/>
              <p:cNvSpPr txBox="1">
                <a:spLocks/>
              </p:cNvSpPr>
              <p:nvPr/>
            </p:nvSpPr>
            <p:spPr>
              <a:xfrm>
                <a:off x="1234628" y="4790960"/>
                <a:ext cx="2621317" cy="1097280"/>
              </a:xfrm>
              <a:prstGeom prst="rect">
                <a:avLst/>
              </a:prstGeom>
            </p:spPr>
            <p:txBody>
              <a:bodyPr vert="horz" wrap="square" lIns="182880" tIns="146304" rIns="182880" bIns="146304" rtlCol="0" anchor="ctr">
                <a:noAutofit/>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000" spc="0" baseline="0">
                    <a:ln w="3175">
                      <a:noFill/>
                    </a:ln>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t>Cloud marketplace</a:t>
                </a:r>
              </a:p>
            </p:txBody>
          </p:sp>
          <p:grpSp>
            <p:nvGrpSpPr>
              <p:cNvPr id="22" name="Group 21"/>
              <p:cNvGrpSpPr/>
              <p:nvPr/>
            </p:nvGrpSpPr>
            <p:grpSpPr>
              <a:xfrm>
                <a:off x="472535" y="4996700"/>
                <a:ext cx="685800" cy="685800"/>
                <a:chOff x="472535" y="4996700"/>
                <a:chExt cx="685800" cy="685800"/>
              </a:xfrm>
            </p:grpSpPr>
            <p:sp>
              <p:nvSpPr>
                <p:cNvPr id="19" name="Oval 18"/>
                <p:cNvSpPr/>
                <p:nvPr/>
              </p:nvSpPr>
              <p:spPr bwMode="auto">
                <a:xfrm>
                  <a:off x="472535" y="4996700"/>
                  <a:ext cx="685800" cy="685800"/>
                </a:xfrm>
                <a:prstGeom prst="ellipse">
                  <a:avLst/>
                </a:prstGeom>
                <a:solidFill>
                  <a:schemeClr val="bg1"/>
                </a:solidFill>
                <a:ln w="412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8" name="Group 137"/>
                <p:cNvGrpSpPr/>
                <p:nvPr/>
              </p:nvGrpSpPr>
              <p:grpSpPr>
                <a:xfrm>
                  <a:off x="659842" y="5187813"/>
                  <a:ext cx="369619" cy="303574"/>
                  <a:chOff x="11381130" y="425450"/>
                  <a:chExt cx="506413" cy="415925"/>
                </a:xfrm>
                <a:solidFill>
                  <a:schemeClr val="tx2"/>
                </a:solidFill>
              </p:grpSpPr>
              <p:sp>
                <p:nvSpPr>
                  <p:cNvPr id="139" name="Freeform 103"/>
                  <p:cNvSpPr>
                    <a:spLocks noEditPoints="1"/>
                  </p:cNvSpPr>
                  <p:nvPr/>
                </p:nvSpPr>
                <p:spPr bwMode="auto">
                  <a:xfrm>
                    <a:off x="11381130" y="425450"/>
                    <a:ext cx="506413" cy="342900"/>
                  </a:xfrm>
                  <a:custGeom>
                    <a:avLst/>
                    <a:gdLst>
                      <a:gd name="T0" fmla="*/ 257 w 319"/>
                      <a:gd name="T1" fmla="*/ 0 h 216"/>
                      <a:gd name="T2" fmla="*/ 249 w 319"/>
                      <a:gd name="T3" fmla="*/ 30 h 216"/>
                      <a:gd name="T4" fmla="*/ 0 w 319"/>
                      <a:gd name="T5" fmla="*/ 30 h 216"/>
                      <a:gd name="T6" fmla="*/ 33 w 319"/>
                      <a:gd name="T7" fmla="*/ 172 h 216"/>
                      <a:gd name="T8" fmla="*/ 216 w 319"/>
                      <a:gd name="T9" fmla="*/ 172 h 216"/>
                      <a:gd name="T10" fmla="*/ 210 w 319"/>
                      <a:gd name="T11" fmla="*/ 200 h 216"/>
                      <a:gd name="T12" fmla="*/ 27 w 319"/>
                      <a:gd name="T13" fmla="*/ 200 h 216"/>
                      <a:gd name="T14" fmla="*/ 27 w 319"/>
                      <a:gd name="T15" fmla="*/ 216 h 216"/>
                      <a:gd name="T16" fmla="*/ 222 w 319"/>
                      <a:gd name="T17" fmla="*/ 216 h 216"/>
                      <a:gd name="T18" fmla="*/ 269 w 319"/>
                      <a:gd name="T19" fmla="*/ 16 h 216"/>
                      <a:gd name="T20" fmla="*/ 319 w 319"/>
                      <a:gd name="T21" fmla="*/ 16 h 216"/>
                      <a:gd name="T22" fmla="*/ 319 w 319"/>
                      <a:gd name="T23" fmla="*/ 0 h 216"/>
                      <a:gd name="T24" fmla="*/ 257 w 319"/>
                      <a:gd name="T25" fmla="*/ 0 h 216"/>
                      <a:gd name="T26" fmla="*/ 47 w 319"/>
                      <a:gd name="T27" fmla="*/ 157 h 216"/>
                      <a:gd name="T28" fmla="*/ 19 w 319"/>
                      <a:gd name="T29" fmla="*/ 46 h 216"/>
                      <a:gd name="T30" fmla="*/ 245 w 319"/>
                      <a:gd name="T31" fmla="*/ 46 h 216"/>
                      <a:gd name="T32" fmla="*/ 220 w 319"/>
                      <a:gd name="T33" fmla="*/ 157 h 216"/>
                      <a:gd name="T34" fmla="*/ 47 w 319"/>
                      <a:gd name="T35" fmla="*/ 15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9" h="216">
                        <a:moveTo>
                          <a:pt x="257" y="0"/>
                        </a:moveTo>
                        <a:lnTo>
                          <a:pt x="249" y="30"/>
                        </a:lnTo>
                        <a:lnTo>
                          <a:pt x="0" y="30"/>
                        </a:lnTo>
                        <a:lnTo>
                          <a:pt x="33" y="172"/>
                        </a:lnTo>
                        <a:lnTo>
                          <a:pt x="216" y="172"/>
                        </a:lnTo>
                        <a:lnTo>
                          <a:pt x="210" y="200"/>
                        </a:lnTo>
                        <a:lnTo>
                          <a:pt x="27" y="200"/>
                        </a:lnTo>
                        <a:lnTo>
                          <a:pt x="27" y="216"/>
                        </a:lnTo>
                        <a:lnTo>
                          <a:pt x="222" y="216"/>
                        </a:lnTo>
                        <a:lnTo>
                          <a:pt x="269" y="16"/>
                        </a:lnTo>
                        <a:lnTo>
                          <a:pt x="319" y="16"/>
                        </a:lnTo>
                        <a:lnTo>
                          <a:pt x="319" y="0"/>
                        </a:lnTo>
                        <a:lnTo>
                          <a:pt x="257" y="0"/>
                        </a:lnTo>
                        <a:close/>
                        <a:moveTo>
                          <a:pt x="47" y="157"/>
                        </a:moveTo>
                        <a:lnTo>
                          <a:pt x="19" y="46"/>
                        </a:lnTo>
                        <a:lnTo>
                          <a:pt x="245" y="46"/>
                        </a:lnTo>
                        <a:lnTo>
                          <a:pt x="220" y="157"/>
                        </a:lnTo>
                        <a:lnTo>
                          <a:pt x="47"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40" name="Oval 104"/>
                  <p:cNvSpPr>
                    <a:spLocks noChangeArrowheads="1"/>
                  </p:cNvSpPr>
                  <p:nvPr/>
                </p:nvSpPr>
                <p:spPr bwMode="auto">
                  <a:xfrm>
                    <a:off x="11462092" y="784226"/>
                    <a:ext cx="60325" cy="571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41" name="Oval 105"/>
                  <p:cNvSpPr>
                    <a:spLocks noChangeArrowheads="1"/>
                  </p:cNvSpPr>
                  <p:nvPr/>
                </p:nvSpPr>
                <p:spPr bwMode="auto">
                  <a:xfrm>
                    <a:off x="11651004" y="784226"/>
                    <a:ext cx="57149" cy="571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grpSp>
          <p:nvGrpSpPr>
            <p:cNvPr id="25" name="Group 24"/>
            <p:cNvGrpSpPr/>
            <p:nvPr/>
          </p:nvGrpSpPr>
          <p:grpSpPr>
            <a:xfrm>
              <a:off x="472535" y="3813422"/>
              <a:ext cx="3429205" cy="1097280"/>
              <a:chOff x="472535" y="3813422"/>
              <a:chExt cx="3429205" cy="1097280"/>
            </a:xfrm>
          </p:grpSpPr>
          <p:sp>
            <p:nvSpPr>
              <p:cNvPr id="16" name="Content Placeholder 2"/>
              <p:cNvSpPr txBox="1">
                <a:spLocks/>
              </p:cNvSpPr>
              <p:nvPr/>
            </p:nvSpPr>
            <p:spPr>
              <a:xfrm>
                <a:off x="1234628" y="3813422"/>
                <a:ext cx="2667112" cy="1097280"/>
              </a:xfrm>
              <a:prstGeom prst="rect">
                <a:avLst/>
              </a:prstGeom>
            </p:spPr>
            <p:txBody>
              <a:bodyPr vert="horz" wrap="square" lIns="182880" tIns="146304" rIns="182880" bIns="146304" rtlCol="0" anchor="ctr">
                <a:noAutofit/>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000" spc="0" baseline="0">
                    <a:ln w="3175">
                      <a:noFill/>
                    </a:ln>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t>Billing systems</a:t>
                </a:r>
              </a:p>
            </p:txBody>
          </p:sp>
          <p:grpSp>
            <p:nvGrpSpPr>
              <p:cNvPr id="24" name="Group 23"/>
              <p:cNvGrpSpPr/>
              <p:nvPr/>
            </p:nvGrpSpPr>
            <p:grpSpPr>
              <a:xfrm>
                <a:off x="472535" y="4019162"/>
                <a:ext cx="685800" cy="685800"/>
                <a:chOff x="472535" y="4019162"/>
                <a:chExt cx="685800" cy="685800"/>
              </a:xfrm>
            </p:grpSpPr>
            <p:sp>
              <p:nvSpPr>
                <p:cNvPr id="13" name="Oval 12"/>
                <p:cNvSpPr/>
                <p:nvPr/>
              </p:nvSpPr>
              <p:spPr bwMode="auto">
                <a:xfrm>
                  <a:off x="472535" y="4019162"/>
                  <a:ext cx="685800" cy="685800"/>
                </a:xfrm>
                <a:prstGeom prst="ellipse">
                  <a:avLst/>
                </a:prstGeom>
                <a:solidFill>
                  <a:schemeClr val="bg1"/>
                </a:solidFill>
                <a:ln w="412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2" name="Group 141"/>
                <p:cNvGrpSpPr/>
                <p:nvPr/>
              </p:nvGrpSpPr>
              <p:grpSpPr>
                <a:xfrm>
                  <a:off x="640297" y="4195681"/>
                  <a:ext cx="350277" cy="332763"/>
                  <a:chOff x="9228138" y="422275"/>
                  <a:chExt cx="444500" cy="422275"/>
                </a:xfrm>
              </p:grpSpPr>
              <p:sp>
                <p:nvSpPr>
                  <p:cNvPr id="143" name="Line 124"/>
                  <p:cNvSpPr>
                    <a:spLocks noChangeShapeType="1"/>
                  </p:cNvSpPr>
                  <p:nvPr/>
                </p:nvSpPr>
                <p:spPr bwMode="auto">
                  <a:xfrm>
                    <a:off x="9461501" y="531813"/>
                    <a:ext cx="0" cy="204788"/>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44"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45"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46"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grpSp>
          </p:grpSp>
        </p:grpSp>
        <p:grpSp>
          <p:nvGrpSpPr>
            <p:cNvPr id="153" name="Group 152"/>
            <p:cNvGrpSpPr/>
            <p:nvPr/>
          </p:nvGrpSpPr>
          <p:grpSpPr>
            <a:xfrm>
              <a:off x="472535" y="5768499"/>
              <a:ext cx="3429205" cy="1097280"/>
              <a:chOff x="472535" y="5768499"/>
              <a:chExt cx="3429205" cy="1097280"/>
            </a:xfrm>
          </p:grpSpPr>
          <p:sp>
            <p:nvSpPr>
              <p:cNvPr id="97" name="Content Placeholder 2"/>
              <p:cNvSpPr txBox="1">
                <a:spLocks/>
              </p:cNvSpPr>
              <p:nvPr/>
            </p:nvSpPr>
            <p:spPr>
              <a:xfrm>
                <a:off x="1234628" y="5768499"/>
                <a:ext cx="2667112" cy="1097280"/>
              </a:xfrm>
              <a:prstGeom prst="rect">
                <a:avLst/>
              </a:prstGeom>
            </p:spPr>
            <p:txBody>
              <a:bodyPr vert="horz" wrap="square" lIns="182880" tIns="146304" rIns="182880" bIns="146304" rtlCol="0" anchor="ctr">
                <a:noAutofit/>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000" spc="0" baseline="0">
                    <a:ln w="3175">
                      <a:noFill/>
                    </a:ln>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t>Support services</a:t>
                </a:r>
              </a:p>
            </p:txBody>
          </p:sp>
          <p:grpSp>
            <p:nvGrpSpPr>
              <p:cNvPr id="152" name="Group 151"/>
              <p:cNvGrpSpPr/>
              <p:nvPr/>
            </p:nvGrpSpPr>
            <p:grpSpPr>
              <a:xfrm>
                <a:off x="472535" y="5974239"/>
                <a:ext cx="685800" cy="685800"/>
                <a:chOff x="472535" y="5974239"/>
                <a:chExt cx="685800" cy="685800"/>
              </a:xfrm>
            </p:grpSpPr>
            <p:sp>
              <p:nvSpPr>
                <p:cNvPr id="99" name="Oval 98"/>
                <p:cNvSpPr/>
                <p:nvPr/>
              </p:nvSpPr>
              <p:spPr bwMode="auto">
                <a:xfrm>
                  <a:off x="472535" y="5974239"/>
                  <a:ext cx="685800" cy="685800"/>
                </a:xfrm>
                <a:prstGeom prst="ellipse">
                  <a:avLst/>
                </a:prstGeom>
                <a:solidFill>
                  <a:schemeClr val="bg1"/>
                </a:solidFill>
                <a:ln w="412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1" name="Group 150"/>
                <p:cNvGrpSpPr/>
                <p:nvPr/>
              </p:nvGrpSpPr>
              <p:grpSpPr>
                <a:xfrm>
                  <a:off x="621794" y="6123498"/>
                  <a:ext cx="387282" cy="387283"/>
                  <a:chOff x="973444" y="5772057"/>
                  <a:chExt cx="387282" cy="387283"/>
                </a:xfrm>
              </p:grpSpPr>
              <p:sp>
                <p:nvSpPr>
                  <p:cNvPr id="147" name="Freeform 635"/>
                  <p:cNvSpPr>
                    <a:spLocks noEditPoints="1"/>
                  </p:cNvSpPr>
                  <p:nvPr/>
                </p:nvSpPr>
                <p:spPr bwMode="auto">
                  <a:xfrm>
                    <a:off x="973444" y="5772057"/>
                    <a:ext cx="387282" cy="387283"/>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636"/>
                  <p:cNvSpPr>
                    <a:spLocks/>
                  </p:cNvSpPr>
                  <p:nvPr/>
                </p:nvSpPr>
                <p:spPr bwMode="auto">
                  <a:xfrm>
                    <a:off x="1100590" y="5868512"/>
                    <a:ext cx="121300" cy="151990"/>
                  </a:xfrm>
                  <a:custGeom>
                    <a:avLst/>
                    <a:gdLst>
                      <a:gd name="T0" fmla="*/ 19 w 35"/>
                      <a:gd name="T1" fmla="*/ 0 h 44"/>
                      <a:gd name="T2" fmla="*/ 0 w 35"/>
                      <a:gd name="T3" fmla="*/ 9 h 44"/>
                      <a:gd name="T4" fmla="*/ 6 w 35"/>
                      <a:gd name="T5" fmla="*/ 15 h 44"/>
                      <a:gd name="T6" fmla="*/ 19 w 35"/>
                      <a:gd name="T7" fmla="*/ 8 h 44"/>
                      <a:gd name="T8" fmla="*/ 27 w 35"/>
                      <a:gd name="T9" fmla="*/ 16 h 44"/>
                      <a:gd name="T10" fmla="*/ 22 w 35"/>
                      <a:gd name="T11" fmla="*/ 25 h 44"/>
                      <a:gd name="T12" fmla="*/ 15 w 35"/>
                      <a:gd name="T13" fmla="*/ 40 h 44"/>
                      <a:gd name="T14" fmla="*/ 15 w 35"/>
                      <a:gd name="T15" fmla="*/ 44 h 44"/>
                      <a:gd name="T16" fmla="*/ 23 w 35"/>
                      <a:gd name="T17" fmla="*/ 44 h 44"/>
                      <a:gd name="T18" fmla="*/ 23 w 35"/>
                      <a:gd name="T19" fmla="*/ 40 h 44"/>
                      <a:gd name="T20" fmla="*/ 28 w 35"/>
                      <a:gd name="T21" fmla="*/ 31 h 44"/>
                      <a:gd name="T22" fmla="*/ 35 w 35"/>
                      <a:gd name="T23" fmla="*/ 16 h 44"/>
                      <a:gd name="T24" fmla="*/ 19 w 35"/>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4">
                        <a:moveTo>
                          <a:pt x="19" y="0"/>
                        </a:moveTo>
                        <a:cubicBezTo>
                          <a:pt x="12" y="0"/>
                          <a:pt x="5" y="3"/>
                          <a:pt x="0" y="9"/>
                        </a:cubicBezTo>
                        <a:cubicBezTo>
                          <a:pt x="6" y="15"/>
                          <a:pt x="6" y="15"/>
                          <a:pt x="6" y="15"/>
                        </a:cubicBezTo>
                        <a:cubicBezTo>
                          <a:pt x="10" y="10"/>
                          <a:pt x="14" y="8"/>
                          <a:pt x="19" y="8"/>
                        </a:cubicBezTo>
                        <a:cubicBezTo>
                          <a:pt x="23" y="8"/>
                          <a:pt x="27" y="12"/>
                          <a:pt x="27" y="16"/>
                        </a:cubicBezTo>
                        <a:cubicBezTo>
                          <a:pt x="27" y="19"/>
                          <a:pt x="25" y="22"/>
                          <a:pt x="22" y="25"/>
                        </a:cubicBezTo>
                        <a:cubicBezTo>
                          <a:pt x="18" y="29"/>
                          <a:pt x="15" y="34"/>
                          <a:pt x="15" y="40"/>
                        </a:cubicBezTo>
                        <a:cubicBezTo>
                          <a:pt x="15" y="44"/>
                          <a:pt x="15" y="44"/>
                          <a:pt x="15" y="44"/>
                        </a:cubicBezTo>
                        <a:cubicBezTo>
                          <a:pt x="23" y="44"/>
                          <a:pt x="23" y="44"/>
                          <a:pt x="23" y="44"/>
                        </a:cubicBezTo>
                        <a:cubicBezTo>
                          <a:pt x="23" y="40"/>
                          <a:pt x="23" y="40"/>
                          <a:pt x="23" y="40"/>
                        </a:cubicBezTo>
                        <a:cubicBezTo>
                          <a:pt x="23" y="37"/>
                          <a:pt x="25" y="34"/>
                          <a:pt x="28" y="31"/>
                        </a:cubicBezTo>
                        <a:cubicBezTo>
                          <a:pt x="32" y="27"/>
                          <a:pt x="35" y="22"/>
                          <a:pt x="35" y="16"/>
                        </a:cubicBezTo>
                        <a:cubicBezTo>
                          <a:pt x="35" y="7"/>
                          <a:pt x="28" y="0"/>
                          <a:pt x="1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637"/>
                  <p:cNvSpPr>
                    <a:spLocks noChangeArrowheads="1"/>
                  </p:cNvSpPr>
                  <p:nvPr/>
                </p:nvSpPr>
                <p:spPr bwMode="auto">
                  <a:xfrm>
                    <a:off x="1153202" y="6048270"/>
                    <a:ext cx="27768" cy="2776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66" name="Group 165"/>
            <p:cNvGrpSpPr/>
            <p:nvPr/>
          </p:nvGrpSpPr>
          <p:grpSpPr>
            <a:xfrm>
              <a:off x="3932238" y="3813422"/>
              <a:ext cx="3276600" cy="1097280"/>
              <a:chOff x="3932238" y="3813422"/>
              <a:chExt cx="3276600" cy="1097280"/>
            </a:xfrm>
          </p:grpSpPr>
          <p:sp>
            <p:nvSpPr>
              <p:cNvPr id="79" name="Content Placeholder 2"/>
              <p:cNvSpPr txBox="1">
                <a:spLocks/>
              </p:cNvSpPr>
              <p:nvPr/>
            </p:nvSpPr>
            <p:spPr>
              <a:xfrm>
                <a:off x="4694331" y="3813422"/>
                <a:ext cx="2514507" cy="1097280"/>
              </a:xfrm>
              <a:prstGeom prst="rect">
                <a:avLst/>
              </a:prstGeom>
            </p:spPr>
            <p:txBody>
              <a:bodyPr vert="horz" wrap="square" lIns="182880" tIns="146304" rIns="182880" bIns="146304" rtlCol="0" anchor="ctr">
                <a:noAutofit/>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000" spc="0" baseline="0">
                    <a:ln w="3175">
                      <a:noFill/>
                    </a:ln>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dirty="0"/>
                  <a:t>Onboarding</a:t>
                </a:r>
              </a:p>
            </p:txBody>
          </p:sp>
          <p:grpSp>
            <p:nvGrpSpPr>
              <p:cNvPr id="165" name="Group 164"/>
              <p:cNvGrpSpPr/>
              <p:nvPr/>
            </p:nvGrpSpPr>
            <p:grpSpPr>
              <a:xfrm>
                <a:off x="3932238" y="4019162"/>
                <a:ext cx="685800" cy="685800"/>
                <a:chOff x="3932238" y="4019162"/>
                <a:chExt cx="685800" cy="685800"/>
              </a:xfrm>
            </p:grpSpPr>
            <p:sp>
              <p:nvSpPr>
                <p:cNvPr id="81" name="Oval 80"/>
                <p:cNvSpPr/>
                <p:nvPr/>
              </p:nvSpPr>
              <p:spPr bwMode="auto">
                <a:xfrm>
                  <a:off x="3932238" y="4019162"/>
                  <a:ext cx="685800" cy="685800"/>
                </a:xfrm>
                <a:prstGeom prst="ellipse">
                  <a:avLst/>
                </a:prstGeom>
                <a:solidFill>
                  <a:schemeClr val="bg1"/>
                </a:solidFill>
                <a:ln w="412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6" name="Group 155"/>
                <p:cNvGrpSpPr/>
                <p:nvPr/>
              </p:nvGrpSpPr>
              <p:grpSpPr>
                <a:xfrm>
                  <a:off x="4114881" y="4208029"/>
                  <a:ext cx="320514" cy="308067"/>
                  <a:chOff x="6072188" y="476250"/>
                  <a:chExt cx="327026" cy="314326"/>
                </a:xfrm>
              </p:grpSpPr>
              <p:sp>
                <p:nvSpPr>
                  <p:cNvPr id="157" name="Freeform 17"/>
                  <p:cNvSpPr>
                    <a:spLocks/>
                  </p:cNvSpPr>
                  <p:nvPr/>
                </p:nvSpPr>
                <p:spPr bwMode="auto">
                  <a:xfrm>
                    <a:off x="6072188" y="512763"/>
                    <a:ext cx="327025" cy="277813"/>
                  </a:xfrm>
                  <a:custGeom>
                    <a:avLst/>
                    <a:gdLst>
                      <a:gd name="T0" fmla="*/ 39 w 206"/>
                      <a:gd name="T1" fmla="*/ 0 h 175"/>
                      <a:gd name="T2" fmla="*/ 0 w 206"/>
                      <a:gd name="T3" fmla="*/ 0 h 175"/>
                      <a:gd name="T4" fmla="*/ 0 w 206"/>
                      <a:gd name="T5" fmla="*/ 175 h 175"/>
                      <a:gd name="T6" fmla="*/ 206 w 206"/>
                      <a:gd name="T7" fmla="*/ 175 h 175"/>
                      <a:gd name="T8" fmla="*/ 206 w 206"/>
                      <a:gd name="T9" fmla="*/ 0 h 175"/>
                      <a:gd name="T10" fmla="*/ 87 w 206"/>
                      <a:gd name="T11" fmla="*/ 0 h 175"/>
                    </a:gdLst>
                    <a:ahLst/>
                    <a:cxnLst>
                      <a:cxn ang="0">
                        <a:pos x="T0" y="T1"/>
                      </a:cxn>
                      <a:cxn ang="0">
                        <a:pos x="T2" y="T3"/>
                      </a:cxn>
                      <a:cxn ang="0">
                        <a:pos x="T4" y="T5"/>
                      </a:cxn>
                      <a:cxn ang="0">
                        <a:pos x="T6" y="T7"/>
                      </a:cxn>
                      <a:cxn ang="0">
                        <a:pos x="T8" y="T9"/>
                      </a:cxn>
                      <a:cxn ang="0">
                        <a:pos x="T10" y="T11"/>
                      </a:cxn>
                    </a:cxnLst>
                    <a:rect l="0" t="0" r="r" b="b"/>
                    <a:pathLst>
                      <a:path w="206" h="175">
                        <a:moveTo>
                          <a:pt x="39" y="0"/>
                        </a:moveTo>
                        <a:lnTo>
                          <a:pt x="0" y="0"/>
                        </a:lnTo>
                        <a:lnTo>
                          <a:pt x="0" y="175"/>
                        </a:lnTo>
                        <a:lnTo>
                          <a:pt x="206" y="175"/>
                        </a:lnTo>
                        <a:lnTo>
                          <a:pt x="206" y="0"/>
                        </a:lnTo>
                        <a:lnTo>
                          <a:pt x="87" y="0"/>
                        </a:lnTo>
                      </a:path>
                    </a:pathLst>
                  </a:custGeom>
                  <a:noFill/>
                  <a:ln w="254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58" name="Line 18"/>
                  <p:cNvSpPr>
                    <a:spLocks noChangeShapeType="1"/>
                  </p:cNvSpPr>
                  <p:nvPr/>
                </p:nvSpPr>
                <p:spPr bwMode="auto">
                  <a:xfrm>
                    <a:off x="6210301" y="588963"/>
                    <a:ext cx="188913" cy="0"/>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59" name="Line 19"/>
                  <p:cNvSpPr>
                    <a:spLocks noChangeShapeType="1"/>
                  </p:cNvSpPr>
                  <p:nvPr/>
                </p:nvSpPr>
                <p:spPr bwMode="auto">
                  <a:xfrm flipH="1">
                    <a:off x="6072188" y="588963"/>
                    <a:ext cx="61913" cy="0"/>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60" name="Line 20"/>
                  <p:cNvSpPr>
                    <a:spLocks noChangeShapeType="1"/>
                  </p:cNvSpPr>
                  <p:nvPr/>
                </p:nvSpPr>
                <p:spPr bwMode="auto">
                  <a:xfrm>
                    <a:off x="6172201" y="476250"/>
                    <a:ext cx="0" cy="250825"/>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61" name="Freeform 21"/>
                  <p:cNvSpPr>
                    <a:spLocks/>
                  </p:cNvSpPr>
                  <p:nvPr/>
                </p:nvSpPr>
                <p:spPr bwMode="auto">
                  <a:xfrm>
                    <a:off x="6122988" y="677863"/>
                    <a:ext cx="100013" cy="49213"/>
                  </a:xfrm>
                  <a:custGeom>
                    <a:avLst/>
                    <a:gdLst>
                      <a:gd name="T0" fmla="*/ 63 w 63"/>
                      <a:gd name="T1" fmla="*/ 0 h 31"/>
                      <a:gd name="T2" fmla="*/ 31 w 63"/>
                      <a:gd name="T3" fmla="*/ 31 h 31"/>
                      <a:gd name="T4" fmla="*/ 0 w 63"/>
                      <a:gd name="T5" fmla="*/ 0 h 31"/>
                    </a:gdLst>
                    <a:ahLst/>
                    <a:cxnLst>
                      <a:cxn ang="0">
                        <a:pos x="T0" y="T1"/>
                      </a:cxn>
                      <a:cxn ang="0">
                        <a:pos x="T2" y="T3"/>
                      </a:cxn>
                      <a:cxn ang="0">
                        <a:pos x="T4" y="T5"/>
                      </a:cxn>
                    </a:cxnLst>
                    <a:rect l="0" t="0" r="r" b="b"/>
                    <a:pathLst>
                      <a:path w="63" h="31">
                        <a:moveTo>
                          <a:pt x="63" y="0"/>
                        </a:moveTo>
                        <a:lnTo>
                          <a:pt x="31" y="31"/>
                        </a:lnTo>
                        <a:lnTo>
                          <a:pt x="0" y="0"/>
                        </a:lnTo>
                      </a:path>
                    </a:pathLst>
                  </a:custGeom>
                  <a:noFill/>
                  <a:ln w="254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62" name="Oval 22"/>
                  <p:cNvSpPr>
                    <a:spLocks noChangeArrowheads="1"/>
                  </p:cNvSpPr>
                  <p:nvPr/>
                </p:nvSpPr>
                <p:spPr bwMode="auto">
                  <a:xfrm>
                    <a:off x="6261101" y="538163"/>
                    <a:ext cx="25400" cy="25400"/>
                  </a:xfrm>
                  <a:prstGeom prst="ellipse">
                    <a:avLst/>
                  </a:prstGeom>
                  <a:solidFill>
                    <a:schemeClr val="tx2"/>
                  </a:solidFill>
                  <a:ln w="9525">
                    <a:solidFill>
                      <a:schemeClr val="tx2"/>
                    </a:solidFill>
                    <a:round/>
                    <a:headEnd/>
                    <a:tailEnd/>
                  </a:ln>
                  <a:extLst/>
                </p:spPr>
                <p:txBody>
                  <a:bodyPr vert="horz" wrap="square" lIns="89619" tIns="44810" rIns="89619" bIns="44810" numCol="1" anchor="t" anchorCtr="0" compatLnSpc="1">
                    <a:prstTxWarp prst="textNoShape">
                      <a:avLst/>
                    </a:prstTxWarp>
                  </a:bodyPr>
                  <a:lstStyle/>
                  <a:p>
                    <a:endParaRPr lang="en-US" sz="1764"/>
                  </a:p>
                </p:txBody>
              </p:sp>
              <p:sp>
                <p:nvSpPr>
                  <p:cNvPr id="163" name="Oval 23"/>
                  <p:cNvSpPr>
                    <a:spLocks noChangeArrowheads="1"/>
                  </p:cNvSpPr>
                  <p:nvPr/>
                </p:nvSpPr>
                <p:spPr bwMode="auto">
                  <a:xfrm>
                    <a:off x="6299201" y="538163"/>
                    <a:ext cx="23813" cy="25400"/>
                  </a:xfrm>
                  <a:prstGeom prst="ellipse">
                    <a:avLst/>
                  </a:prstGeom>
                  <a:solidFill>
                    <a:schemeClr val="tx2"/>
                  </a:solidFill>
                  <a:ln w="9525">
                    <a:solidFill>
                      <a:schemeClr val="tx2"/>
                    </a:solidFill>
                    <a:round/>
                    <a:headEnd/>
                    <a:tailEnd/>
                  </a:ln>
                  <a:extLst/>
                </p:spPr>
                <p:txBody>
                  <a:bodyPr vert="horz" wrap="square" lIns="89619" tIns="44810" rIns="89619" bIns="44810" numCol="1" anchor="t" anchorCtr="0" compatLnSpc="1">
                    <a:prstTxWarp prst="textNoShape">
                      <a:avLst/>
                    </a:prstTxWarp>
                  </a:bodyPr>
                  <a:lstStyle/>
                  <a:p>
                    <a:endParaRPr lang="en-US" sz="1764"/>
                  </a:p>
                </p:txBody>
              </p:sp>
              <p:sp>
                <p:nvSpPr>
                  <p:cNvPr id="164" name="Oval 24"/>
                  <p:cNvSpPr>
                    <a:spLocks noChangeArrowheads="1"/>
                  </p:cNvSpPr>
                  <p:nvPr/>
                </p:nvSpPr>
                <p:spPr bwMode="auto">
                  <a:xfrm>
                    <a:off x="6335713" y="538163"/>
                    <a:ext cx="25400" cy="25400"/>
                  </a:xfrm>
                  <a:prstGeom prst="ellipse">
                    <a:avLst/>
                  </a:prstGeom>
                  <a:solidFill>
                    <a:schemeClr val="tx2"/>
                  </a:solidFill>
                  <a:ln w="9525">
                    <a:solidFill>
                      <a:schemeClr val="tx2"/>
                    </a:solidFill>
                    <a:round/>
                    <a:headEnd/>
                    <a:tailEnd/>
                  </a:ln>
                  <a:extLst/>
                </p:spPr>
                <p:txBody>
                  <a:bodyPr vert="horz" wrap="square" lIns="89619" tIns="44810" rIns="89619" bIns="44810" numCol="1" anchor="t" anchorCtr="0" compatLnSpc="1">
                    <a:prstTxWarp prst="textNoShape">
                      <a:avLst/>
                    </a:prstTxWarp>
                  </a:bodyPr>
                  <a:lstStyle/>
                  <a:p>
                    <a:endParaRPr lang="en-US" sz="1764"/>
                  </a:p>
                </p:txBody>
              </p:sp>
            </p:grpSp>
          </p:grpSp>
        </p:grpSp>
      </p:grpSp>
    </p:spTree>
    <p:extLst>
      <p:ext uri="{BB962C8B-B14F-4D97-AF65-F5344CB8AC3E}">
        <p14:creationId xmlns:p14="http://schemas.microsoft.com/office/powerpoint/2010/main" val="2518243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667" decel="49333" fill="hold" nodeType="withEffect">
                                  <p:stCondLst>
                                    <p:cond delay="0"/>
                                  </p:stCondLst>
                                  <p:childTnLst>
                                    <p:animMotion origin="layout" path="M 1.1616E-6 0 L 0.13377 0 " pathEditMode="relative" rAng="0" ptsTypes="AA">
                                      <p:cBhvr>
                                        <p:cTn id="6" dur="750" fill="hold"/>
                                        <p:tgtEl>
                                          <p:spTgt spid="43"/>
                                        </p:tgtEl>
                                        <p:attrNameLst>
                                          <p:attrName>ppt_x</p:attrName>
                                          <p:attrName>ppt_y</p:attrName>
                                        </p:attrNameLst>
                                      </p:cBhvr>
                                      <p:rCtr x="6689" y="0"/>
                                    </p:animMotion>
                                  </p:childTnLst>
                                </p:cTn>
                              </p:par>
                              <p:par>
                                <p:cTn id="7" presetID="42" presetClass="path" presetSubtype="0" decel="100000" fill="hold" grpId="2" nodeType="withEffect">
                                  <p:stCondLst>
                                    <p:cond delay="0"/>
                                  </p:stCondLst>
                                  <p:childTnLst>
                                    <p:animMotion origin="layout" path="M 1.28159E-6 -4.26691E-7 L 1.28159E-6 -0.35951 " pathEditMode="relative" rAng="0" ptsTypes="AA">
                                      <p:cBhvr>
                                        <p:cTn id="8" dur="750" fill="hold"/>
                                        <p:tgtEl>
                                          <p:spTgt spid="3"/>
                                        </p:tgtEl>
                                        <p:attrNameLst>
                                          <p:attrName>ppt_x</p:attrName>
                                          <p:attrName>ppt_y</p:attrName>
                                        </p:attrNameLst>
                                      </p:cBhvr>
                                      <p:rCtr x="0" y="-17975"/>
                                    </p:animMotion>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35" presetClass="path" presetSubtype="0" decel="100000" fill="hold" nodeType="withEffect">
                                  <p:stCondLst>
                                    <p:cond delay="500"/>
                                  </p:stCondLst>
                                  <p:childTnLst>
                                    <p:animMotion origin="layout" path="M -1.68752E-6 -4.21698E-6 L -0.06242 -4.21698E-6 " pathEditMode="relative" rAng="0" ptsTypes="AA">
                                      <p:cBhvr>
                                        <p:cTn id="13" dur="750" spd="-100000" fill="hold"/>
                                        <p:tgtEl>
                                          <p:spTgt spid="2"/>
                                        </p:tgtEl>
                                        <p:attrNameLst>
                                          <p:attrName>ppt_x</p:attrName>
                                          <p:attrName>ppt_y</p:attrName>
                                        </p:attrNameLst>
                                      </p:cBhvr>
                                      <p:rCtr x="-31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4"/>
          <p:cNvGrpSpPr>
            <a:grpSpLocks noChangeAspect="1"/>
          </p:cNvGrpSpPr>
          <p:nvPr/>
        </p:nvGrpSpPr>
        <p:grpSpPr bwMode="auto">
          <a:xfrm>
            <a:off x="-2620963" y="-160338"/>
            <a:ext cx="15087600" cy="8181662"/>
            <a:chOff x="580" y="265"/>
            <a:chExt cx="6671" cy="3879"/>
          </a:xfrm>
          <a:solidFill>
            <a:schemeClr val="bg2"/>
          </a:solidFill>
        </p:grpSpPr>
        <p:grpSp>
          <p:nvGrpSpPr>
            <p:cNvPr id="213" name="Group 205"/>
            <p:cNvGrpSpPr>
              <a:grpSpLocks/>
            </p:cNvGrpSpPr>
            <p:nvPr/>
          </p:nvGrpSpPr>
          <p:grpSpPr bwMode="auto">
            <a:xfrm>
              <a:off x="580" y="265"/>
              <a:ext cx="6671" cy="3879"/>
              <a:chOff x="580" y="265"/>
              <a:chExt cx="6671" cy="3879"/>
            </a:xfrm>
            <a:grpFill/>
          </p:grpSpPr>
          <p:sp>
            <p:nvSpPr>
              <p:cNvPr id="218" name="Freeform 5"/>
              <p:cNvSpPr>
                <a:spLocks/>
              </p:cNvSpPr>
              <p:nvPr/>
            </p:nvSpPr>
            <p:spPr bwMode="auto">
              <a:xfrm>
                <a:off x="4638" y="2979"/>
                <a:ext cx="3" cy="9"/>
              </a:xfrm>
              <a:custGeom>
                <a:avLst/>
                <a:gdLst>
                  <a:gd name="T0" fmla="*/ 0 w 3"/>
                  <a:gd name="T1" fmla="*/ 6 h 9"/>
                  <a:gd name="T2" fmla="*/ 0 w 3"/>
                  <a:gd name="T3" fmla="*/ 3 h 9"/>
                  <a:gd name="T4" fmla="*/ 0 w 3"/>
                  <a:gd name="T5" fmla="*/ 0 h 9"/>
                  <a:gd name="T6" fmla="*/ 0 w 3"/>
                  <a:gd name="T7" fmla="*/ 0 h 9"/>
                  <a:gd name="T8" fmla="*/ 3 w 3"/>
                  <a:gd name="T9" fmla="*/ 3 h 9"/>
                  <a:gd name="T10" fmla="*/ 0 w 3"/>
                  <a:gd name="T11" fmla="*/ 9 h 9"/>
                  <a:gd name="T12" fmla="*/ 0 w 3"/>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3" h="9">
                    <a:moveTo>
                      <a:pt x="0" y="6"/>
                    </a:moveTo>
                    <a:lnTo>
                      <a:pt x="0" y="3"/>
                    </a:lnTo>
                    <a:lnTo>
                      <a:pt x="0" y="0"/>
                    </a:lnTo>
                    <a:lnTo>
                      <a:pt x="0" y="0"/>
                    </a:lnTo>
                    <a:lnTo>
                      <a:pt x="3" y="3"/>
                    </a:lnTo>
                    <a:lnTo>
                      <a:pt x="0" y="9"/>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6"/>
              <p:cNvSpPr>
                <a:spLocks noEditPoints="1"/>
              </p:cNvSpPr>
              <p:nvPr/>
            </p:nvSpPr>
            <p:spPr bwMode="auto">
              <a:xfrm>
                <a:off x="4598" y="2951"/>
                <a:ext cx="31" cy="21"/>
              </a:xfrm>
              <a:custGeom>
                <a:avLst/>
                <a:gdLst>
                  <a:gd name="T0" fmla="*/ 6 w 31"/>
                  <a:gd name="T1" fmla="*/ 12 h 21"/>
                  <a:gd name="T2" fmla="*/ 9 w 31"/>
                  <a:gd name="T3" fmla="*/ 9 h 21"/>
                  <a:gd name="T4" fmla="*/ 6 w 31"/>
                  <a:gd name="T5" fmla="*/ 6 h 21"/>
                  <a:gd name="T6" fmla="*/ 9 w 31"/>
                  <a:gd name="T7" fmla="*/ 6 h 21"/>
                  <a:gd name="T8" fmla="*/ 6 w 31"/>
                  <a:gd name="T9" fmla="*/ 0 h 21"/>
                  <a:gd name="T10" fmla="*/ 3 w 31"/>
                  <a:gd name="T11" fmla="*/ 0 h 21"/>
                  <a:gd name="T12" fmla="*/ 0 w 31"/>
                  <a:gd name="T13" fmla="*/ 6 h 21"/>
                  <a:gd name="T14" fmla="*/ 3 w 31"/>
                  <a:gd name="T15" fmla="*/ 9 h 21"/>
                  <a:gd name="T16" fmla="*/ 3 w 31"/>
                  <a:gd name="T17" fmla="*/ 12 h 21"/>
                  <a:gd name="T18" fmla="*/ 6 w 31"/>
                  <a:gd name="T19" fmla="*/ 12 h 21"/>
                  <a:gd name="T20" fmla="*/ 6 w 31"/>
                  <a:gd name="T21" fmla="*/ 12 h 21"/>
                  <a:gd name="T22" fmla="*/ 6 w 31"/>
                  <a:gd name="T23" fmla="*/ 12 h 21"/>
                  <a:gd name="T24" fmla="*/ 9 w 31"/>
                  <a:gd name="T25" fmla="*/ 21 h 21"/>
                  <a:gd name="T26" fmla="*/ 9 w 31"/>
                  <a:gd name="T27" fmla="*/ 21 h 21"/>
                  <a:gd name="T28" fmla="*/ 12 w 31"/>
                  <a:gd name="T29" fmla="*/ 21 h 21"/>
                  <a:gd name="T30" fmla="*/ 9 w 31"/>
                  <a:gd name="T31" fmla="*/ 21 h 21"/>
                  <a:gd name="T32" fmla="*/ 6 w 31"/>
                  <a:gd name="T33" fmla="*/ 21 h 21"/>
                  <a:gd name="T34" fmla="*/ 9 w 31"/>
                  <a:gd name="T35" fmla="*/ 21 h 21"/>
                  <a:gd name="T36" fmla="*/ 9 w 31"/>
                  <a:gd name="T37" fmla="*/ 21 h 21"/>
                  <a:gd name="T38" fmla="*/ 28 w 31"/>
                  <a:gd name="T39" fmla="*/ 21 h 21"/>
                  <a:gd name="T40" fmla="*/ 31 w 31"/>
                  <a:gd name="T41" fmla="*/ 21 h 21"/>
                  <a:gd name="T42" fmla="*/ 28 w 31"/>
                  <a:gd name="T43" fmla="*/ 15 h 21"/>
                  <a:gd name="T44" fmla="*/ 28 w 31"/>
                  <a:gd name="T45" fmla="*/ 18 h 21"/>
                  <a:gd name="T46" fmla="*/ 25 w 31"/>
                  <a:gd name="T47" fmla="*/ 18 h 21"/>
                  <a:gd name="T48" fmla="*/ 28 w 31"/>
                  <a:gd name="T49" fmla="*/ 21 h 21"/>
                  <a:gd name="T50" fmla="*/ 28 w 31"/>
                  <a:gd name="T5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21">
                    <a:moveTo>
                      <a:pt x="6" y="12"/>
                    </a:moveTo>
                    <a:lnTo>
                      <a:pt x="9" y="9"/>
                    </a:lnTo>
                    <a:lnTo>
                      <a:pt x="6" y="6"/>
                    </a:lnTo>
                    <a:lnTo>
                      <a:pt x="9" y="6"/>
                    </a:lnTo>
                    <a:lnTo>
                      <a:pt x="6" y="0"/>
                    </a:lnTo>
                    <a:lnTo>
                      <a:pt x="3" y="0"/>
                    </a:lnTo>
                    <a:lnTo>
                      <a:pt x="0" y="6"/>
                    </a:lnTo>
                    <a:lnTo>
                      <a:pt x="3" y="9"/>
                    </a:lnTo>
                    <a:lnTo>
                      <a:pt x="3" y="12"/>
                    </a:lnTo>
                    <a:lnTo>
                      <a:pt x="6" y="12"/>
                    </a:lnTo>
                    <a:lnTo>
                      <a:pt x="6" y="12"/>
                    </a:lnTo>
                    <a:lnTo>
                      <a:pt x="6" y="12"/>
                    </a:lnTo>
                    <a:close/>
                    <a:moveTo>
                      <a:pt x="9" y="21"/>
                    </a:moveTo>
                    <a:lnTo>
                      <a:pt x="9" y="21"/>
                    </a:lnTo>
                    <a:lnTo>
                      <a:pt x="12" y="21"/>
                    </a:lnTo>
                    <a:lnTo>
                      <a:pt x="9" y="21"/>
                    </a:lnTo>
                    <a:lnTo>
                      <a:pt x="6" y="21"/>
                    </a:lnTo>
                    <a:lnTo>
                      <a:pt x="9" y="21"/>
                    </a:lnTo>
                    <a:lnTo>
                      <a:pt x="9" y="21"/>
                    </a:lnTo>
                    <a:close/>
                    <a:moveTo>
                      <a:pt x="28" y="21"/>
                    </a:moveTo>
                    <a:lnTo>
                      <a:pt x="31" y="21"/>
                    </a:lnTo>
                    <a:lnTo>
                      <a:pt x="28" y="15"/>
                    </a:lnTo>
                    <a:lnTo>
                      <a:pt x="28" y="18"/>
                    </a:lnTo>
                    <a:lnTo>
                      <a:pt x="25" y="18"/>
                    </a:lnTo>
                    <a:lnTo>
                      <a:pt x="28" y="21"/>
                    </a:lnTo>
                    <a:lnTo>
                      <a:pt x="28"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7"/>
              <p:cNvSpPr>
                <a:spLocks noEditPoints="1"/>
              </p:cNvSpPr>
              <p:nvPr/>
            </p:nvSpPr>
            <p:spPr bwMode="auto">
              <a:xfrm>
                <a:off x="4663" y="2821"/>
                <a:ext cx="185" cy="102"/>
              </a:xfrm>
              <a:custGeom>
                <a:avLst/>
                <a:gdLst>
                  <a:gd name="T0" fmla="*/ 178 w 185"/>
                  <a:gd name="T1" fmla="*/ 7 h 102"/>
                  <a:gd name="T2" fmla="*/ 185 w 185"/>
                  <a:gd name="T3" fmla="*/ 3 h 102"/>
                  <a:gd name="T4" fmla="*/ 181 w 185"/>
                  <a:gd name="T5" fmla="*/ 3 h 102"/>
                  <a:gd name="T6" fmla="*/ 178 w 185"/>
                  <a:gd name="T7" fmla="*/ 0 h 102"/>
                  <a:gd name="T8" fmla="*/ 178 w 185"/>
                  <a:gd name="T9" fmla="*/ 3 h 102"/>
                  <a:gd name="T10" fmla="*/ 178 w 185"/>
                  <a:gd name="T11" fmla="*/ 7 h 102"/>
                  <a:gd name="T12" fmla="*/ 178 w 185"/>
                  <a:gd name="T13" fmla="*/ 7 h 102"/>
                  <a:gd name="T14" fmla="*/ 3 w 185"/>
                  <a:gd name="T15" fmla="*/ 99 h 102"/>
                  <a:gd name="T16" fmla="*/ 6 w 185"/>
                  <a:gd name="T17" fmla="*/ 99 h 102"/>
                  <a:gd name="T18" fmla="*/ 6 w 185"/>
                  <a:gd name="T19" fmla="*/ 102 h 102"/>
                  <a:gd name="T20" fmla="*/ 3 w 185"/>
                  <a:gd name="T21" fmla="*/ 99 h 102"/>
                  <a:gd name="T22" fmla="*/ 3 w 185"/>
                  <a:gd name="T23" fmla="*/ 99 h 102"/>
                  <a:gd name="T24" fmla="*/ 0 w 185"/>
                  <a:gd name="T25" fmla="*/ 93 h 102"/>
                  <a:gd name="T26" fmla="*/ 3 w 185"/>
                  <a:gd name="T27" fmla="*/ 90 h 102"/>
                  <a:gd name="T28" fmla="*/ 6 w 185"/>
                  <a:gd name="T29" fmla="*/ 93 h 102"/>
                  <a:gd name="T30" fmla="*/ 6 w 185"/>
                  <a:gd name="T31" fmla="*/ 93 h 102"/>
                  <a:gd name="T32" fmla="*/ 6 w 185"/>
                  <a:gd name="T33" fmla="*/ 93 h 102"/>
                  <a:gd name="T34" fmla="*/ 3 w 185"/>
                  <a:gd name="T35" fmla="*/ 93 h 102"/>
                  <a:gd name="T36" fmla="*/ 0 w 185"/>
                  <a:gd name="T37" fmla="*/ 9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102">
                    <a:moveTo>
                      <a:pt x="178" y="7"/>
                    </a:moveTo>
                    <a:lnTo>
                      <a:pt x="185" y="3"/>
                    </a:lnTo>
                    <a:lnTo>
                      <a:pt x="181" y="3"/>
                    </a:lnTo>
                    <a:lnTo>
                      <a:pt x="178" y="0"/>
                    </a:lnTo>
                    <a:lnTo>
                      <a:pt x="178" y="3"/>
                    </a:lnTo>
                    <a:lnTo>
                      <a:pt x="178" y="7"/>
                    </a:lnTo>
                    <a:lnTo>
                      <a:pt x="178" y="7"/>
                    </a:lnTo>
                    <a:close/>
                    <a:moveTo>
                      <a:pt x="3" y="99"/>
                    </a:moveTo>
                    <a:lnTo>
                      <a:pt x="6" y="99"/>
                    </a:lnTo>
                    <a:lnTo>
                      <a:pt x="6" y="102"/>
                    </a:lnTo>
                    <a:lnTo>
                      <a:pt x="3" y="99"/>
                    </a:lnTo>
                    <a:lnTo>
                      <a:pt x="3" y="99"/>
                    </a:lnTo>
                    <a:close/>
                    <a:moveTo>
                      <a:pt x="0" y="93"/>
                    </a:moveTo>
                    <a:lnTo>
                      <a:pt x="3" y="90"/>
                    </a:lnTo>
                    <a:lnTo>
                      <a:pt x="6" y="93"/>
                    </a:lnTo>
                    <a:lnTo>
                      <a:pt x="6" y="93"/>
                    </a:lnTo>
                    <a:lnTo>
                      <a:pt x="6" y="93"/>
                    </a:lnTo>
                    <a:lnTo>
                      <a:pt x="3" y="93"/>
                    </a:lnTo>
                    <a:lnTo>
                      <a:pt x="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8"/>
              <p:cNvSpPr>
                <a:spLocks noEditPoints="1"/>
              </p:cNvSpPr>
              <p:nvPr/>
            </p:nvSpPr>
            <p:spPr bwMode="auto">
              <a:xfrm>
                <a:off x="5553" y="2457"/>
                <a:ext cx="43" cy="142"/>
              </a:xfrm>
              <a:custGeom>
                <a:avLst/>
                <a:gdLst>
                  <a:gd name="T0" fmla="*/ 6 w 14"/>
                  <a:gd name="T1" fmla="*/ 8 h 46"/>
                  <a:gd name="T2" fmla="*/ 5 w 14"/>
                  <a:gd name="T3" fmla="*/ 5 h 46"/>
                  <a:gd name="T4" fmla="*/ 6 w 14"/>
                  <a:gd name="T5" fmla="*/ 3 h 46"/>
                  <a:gd name="T6" fmla="*/ 6 w 14"/>
                  <a:gd name="T7" fmla="*/ 1 h 46"/>
                  <a:gd name="T8" fmla="*/ 4 w 14"/>
                  <a:gd name="T9" fmla="*/ 2 h 46"/>
                  <a:gd name="T10" fmla="*/ 4 w 14"/>
                  <a:gd name="T11" fmla="*/ 5 h 46"/>
                  <a:gd name="T12" fmla="*/ 4 w 14"/>
                  <a:gd name="T13" fmla="*/ 8 h 46"/>
                  <a:gd name="T14" fmla="*/ 4 w 14"/>
                  <a:gd name="T15" fmla="*/ 16 h 46"/>
                  <a:gd name="T16" fmla="*/ 4 w 14"/>
                  <a:gd name="T17" fmla="*/ 13 h 46"/>
                  <a:gd name="T18" fmla="*/ 4 w 14"/>
                  <a:gd name="T19" fmla="*/ 11 h 46"/>
                  <a:gd name="T20" fmla="*/ 5 w 14"/>
                  <a:gd name="T21" fmla="*/ 9 h 46"/>
                  <a:gd name="T22" fmla="*/ 3 w 14"/>
                  <a:gd name="T23" fmla="*/ 12 h 46"/>
                  <a:gd name="T24" fmla="*/ 4 w 14"/>
                  <a:gd name="T25" fmla="*/ 14 h 46"/>
                  <a:gd name="T26" fmla="*/ 4 w 14"/>
                  <a:gd name="T27" fmla="*/ 16 h 46"/>
                  <a:gd name="T28" fmla="*/ 2 w 14"/>
                  <a:gd name="T29" fmla="*/ 15 h 46"/>
                  <a:gd name="T30" fmla="*/ 0 w 14"/>
                  <a:gd name="T31" fmla="*/ 15 h 46"/>
                  <a:gd name="T32" fmla="*/ 4 w 14"/>
                  <a:gd name="T33" fmla="*/ 22 h 46"/>
                  <a:gd name="T34" fmla="*/ 4 w 14"/>
                  <a:gd name="T35" fmla="*/ 19 h 46"/>
                  <a:gd name="T36" fmla="*/ 2 w 14"/>
                  <a:gd name="T37" fmla="*/ 21 h 46"/>
                  <a:gd name="T38" fmla="*/ 6 w 14"/>
                  <a:gd name="T39" fmla="*/ 29 h 46"/>
                  <a:gd name="T40" fmla="*/ 6 w 14"/>
                  <a:gd name="T41" fmla="*/ 30 h 46"/>
                  <a:gd name="T42" fmla="*/ 8 w 14"/>
                  <a:gd name="T43" fmla="*/ 34 h 46"/>
                  <a:gd name="T44" fmla="*/ 9 w 14"/>
                  <a:gd name="T45" fmla="*/ 36 h 46"/>
                  <a:gd name="T46" fmla="*/ 8 w 14"/>
                  <a:gd name="T47" fmla="*/ 34 h 46"/>
                  <a:gd name="T48" fmla="*/ 10 w 14"/>
                  <a:gd name="T49" fmla="*/ 36 h 46"/>
                  <a:gd name="T50" fmla="*/ 11 w 14"/>
                  <a:gd name="T51" fmla="*/ 37 h 46"/>
                  <a:gd name="T52" fmla="*/ 11 w 14"/>
                  <a:gd name="T53" fmla="*/ 35 h 46"/>
                  <a:gd name="T54" fmla="*/ 10 w 14"/>
                  <a:gd name="T55" fmla="*/ 39 h 46"/>
                  <a:gd name="T56" fmla="*/ 10 w 14"/>
                  <a:gd name="T57" fmla="*/ 37 h 46"/>
                  <a:gd name="T58" fmla="*/ 9 w 14"/>
                  <a:gd name="T59" fmla="*/ 39 h 46"/>
                  <a:gd name="T60" fmla="*/ 13 w 14"/>
                  <a:gd name="T61" fmla="*/ 41 h 46"/>
                  <a:gd name="T62" fmla="*/ 11 w 14"/>
                  <a:gd name="T63" fmla="*/ 41 h 46"/>
                  <a:gd name="T64" fmla="*/ 13 w 14"/>
                  <a:gd name="T65" fmla="*/ 42 h 46"/>
                  <a:gd name="T66" fmla="*/ 12 w 14"/>
                  <a:gd name="T67" fmla="*/ 44 h 46"/>
                  <a:gd name="T68" fmla="*/ 13 w 14"/>
                  <a:gd name="T69" fmla="*/ 46 h 46"/>
                  <a:gd name="T70" fmla="*/ 13 w 14"/>
                  <a:gd name="T71" fmla="*/ 44 h 46"/>
                  <a:gd name="T72" fmla="*/ 13 w 14"/>
                  <a:gd name="T73"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46">
                    <a:moveTo>
                      <a:pt x="4" y="9"/>
                    </a:moveTo>
                    <a:cubicBezTo>
                      <a:pt x="6" y="8"/>
                      <a:pt x="6" y="8"/>
                      <a:pt x="6" y="8"/>
                    </a:cubicBezTo>
                    <a:cubicBezTo>
                      <a:pt x="6" y="6"/>
                      <a:pt x="6" y="6"/>
                      <a:pt x="6" y="6"/>
                    </a:cubicBezTo>
                    <a:cubicBezTo>
                      <a:pt x="5" y="5"/>
                      <a:pt x="5" y="5"/>
                      <a:pt x="5" y="5"/>
                    </a:cubicBezTo>
                    <a:cubicBezTo>
                      <a:pt x="6" y="4"/>
                      <a:pt x="6" y="4"/>
                      <a:pt x="6" y="4"/>
                    </a:cubicBezTo>
                    <a:cubicBezTo>
                      <a:pt x="6" y="3"/>
                      <a:pt x="6" y="3"/>
                      <a:pt x="6" y="3"/>
                    </a:cubicBezTo>
                    <a:cubicBezTo>
                      <a:pt x="5" y="2"/>
                      <a:pt x="5" y="2"/>
                      <a:pt x="5" y="2"/>
                    </a:cubicBezTo>
                    <a:cubicBezTo>
                      <a:pt x="6" y="1"/>
                      <a:pt x="6" y="1"/>
                      <a:pt x="6" y="1"/>
                    </a:cubicBezTo>
                    <a:cubicBezTo>
                      <a:pt x="5" y="0"/>
                      <a:pt x="5" y="0"/>
                      <a:pt x="5" y="0"/>
                    </a:cubicBezTo>
                    <a:cubicBezTo>
                      <a:pt x="4" y="2"/>
                      <a:pt x="4" y="2"/>
                      <a:pt x="4" y="2"/>
                    </a:cubicBezTo>
                    <a:cubicBezTo>
                      <a:pt x="4" y="4"/>
                      <a:pt x="4" y="4"/>
                      <a:pt x="4" y="4"/>
                    </a:cubicBezTo>
                    <a:cubicBezTo>
                      <a:pt x="4" y="5"/>
                      <a:pt x="4" y="5"/>
                      <a:pt x="4" y="5"/>
                    </a:cubicBezTo>
                    <a:cubicBezTo>
                      <a:pt x="4" y="5"/>
                      <a:pt x="4" y="5"/>
                      <a:pt x="4" y="5"/>
                    </a:cubicBezTo>
                    <a:cubicBezTo>
                      <a:pt x="4" y="8"/>
                      <a:pt x="4" y="8"/>
                      <a:pt x="4" y="8"/>
                    </a:cubicBezTo>
                    <a:cubicBezTo>
                      <a:pt x="4" y="9"/>
                      <a:pt x="4" y="9"/>
                      <a:pt x="4" y="9"/>
                    </a:cubicBezTo>
                    <a:close/>
                    <a:moveTo>
                      <a:pt x="4" y="16"/>
                    </a:moveTo>
                    <a:cubicBezTo>
                      <a:pt x="4" y="14"/>
                      <a:pt x="4" y="14"/>
                      <a:pt x="4" y="14"/>
                    </a:cubicBezTo>
                    <a:cubicBezTo>
                      <a:pt x="4" y="13"/>
                      <a:pt x="4" y="13"/>
                      <a:pt x="4" y="13"/>
                    </a:cubicBezTo>
                    <a:cubicBezTo>
                      <a:pt x="4" y="12"/>
                      <a:pt x="4" y="12"/>
                      <a:pt x="4" y="12"/>
                    </a:cubicBezTo>
                    <a:cubicBezTo>
                      <a:pt x="4" y="11"/>
                      <a:pt x="4" y="11"/>
                      <a:pt x="4" y="11"/>
                    </a:cubicBezTo>
                    <a:cubicBezTo>
                      <a:pt x="5" y="10"/>
                      <a:pt x="5" y="10"/>
                      <a:pt x="5" y="10"/>
                    </a:cubicBezTo>
                    <a:cubicBezTo>
                      <a:pt x="5" y="9"/>
                      <a:pt x="5" y="9"/>
                      <a:pt x="5" y="9"/>
                    </a:cubicBezTo>
                    <a:cubicBezTo>
                      <a:pt x="3" y="10"/>
                      <a:pt x="3" y="10"/>
                      <a:pt x="3" y="10"/>
                    </a:cubicBezTo>
                    <a:cubicBezTo>
                      <a:pt x="3" y="12"/>
                      <a:pt x="3" y="12"/>
                      <a:pt x="3" y="12"/>
                    </a:cubicBezTo>
                    <a:cubicBezTo>
                      <a:pt x="3" y="13"/>
                      <a:pt x="3" y="13"/>
                      <a:pt x="3" y="13"/>
                    </a:cubicBezTo>
                    <a:cubicBezTo>
                      <a:pt x="4" y="14"/>
                      <a:pt x="4" y="14"/>
                      <a:pt x="4" y="14"/>
                    </a:cubicBezTo>
                    <a:cubicBezTo>
                      <a:pt x="3" y="15"/>
                      <a:pt x="3" y="15"/>
                      <a:pt x="3" y="15"/>
                    </a:cubicBezTo>
                    <a:cubicBezTo>
                      <a:pt x="4" y="16"/>
                      <a:pt x="4" y="16"/>
                      <a:pt x="4" y="16"/>
                    </a:cubicBezTo>
                    <a:close/>
                    <a:moveTo>
                      <a:pt x="0" y="15"/>
                    </a:moveTo>
                    <a:cubicBezTo>
                      <a:pt x="2" y="15"/>
                      <a:pt x="2" y="15"/>
                      <a:pt x="2" y="15"/>
                    </a:cubicBezTo>
                    <a:cubicBezTo>
                      <a:pt x="1" y="14"/>
                      <a:pt x="1" y="14"/>
                      <a:pt x="1" y="14"/>
                    </a:cubicBezTo>
                    <a:cubicBezTo>
                      <a:pt x="0" y="15"/>
                      <a:pt x="0" y="15"/>
                      <a:pt x="0" y="15"/>
                    </a:cubicBezTo>
                    <a:close/>
                    <a:moveTo>
                      <a:pt x="2" y="22"/>
                    </a:moveTo>
                    <a:cubicBezTo>
                      <a:pt x="4" y="22"/>
                      <a:pt x="4" y="22"/>
                      <a:pt x="4" y="22"/>
                    </a:cubicBezTo>
                    <a:cubicBezTo>
                      <a:pt x="4" y="20"/>
                      <a:pt x="4" y="20"/>
                      <a:pt x="4" y="20"/>
                    </a:cubicBezTo>
                    <a:cubicBezTo>
                      <a:pt x="4" y="19"/>
                      <a:pt x="4" y="19"/>
                      <a:pt x="4" y="19"/>
                    </a:cubicBezTo>
                    <a:cubicBezTo>
                      <a:pt x="3" y="19"/>
                      <a:pt x="3" y="19"/>
                      <a:pt x="3" y="19"/>
                    </a:cubicBezTo>
                    <a:cubicBezTo>
                      <a:pt x="2" y="21"/>
                      <a:pt x="2" y="21"/>
                      <a:pt x="2" y="21"/>
                    </a:cubicBezTo>
                    <a:cubicBezTo>
                      <a:pt x="2" y="21"/>
                      <a:pt x="2" y="22"/>
                      <a:pt x="2" y="22"/>
                    </a:cubicBezTo>
                    <a:close/>
                    <a:moveTo>
                      <a:pt x="6" y="29"/>
                    </a:moveTo>
                    <a:cubicBezTo>
                      <a:pt x="5" y="30"/>
                      <a:pt x="5" y="30"/>
                      <a:pt x="5" y="30"/>
                    </a:cubicBezTo>
                    <a:cubicBezTo>
                      <a:pt x="6" y="30"/>
                      <a:pt x="6" y="30"/>
                      <a:pt x="6" y="30"/>
                    </a:cubicBezTo>
                    <a:cubicBezTo>
                      <a:pt x="6" y="29"/>
                      <a:pt x="6" y="29"/>
                      <a:pt x="6" y="29"/>
                    </a:cubicBezTo>
                    <a:close/>
                    <a:moveTo>
                      <a:pt x="8" y="34"/>
                    </a:moveTo>
                    <a:cubicBezTo>
                      <a:pt x="8" y="35"/>
                      <a:pt x="8" y="35"/>
                      <a:pt x="8" y="35"/>
                    </a:cubicBezTo>
                    <a:cubicBezTo>
                      <a:pt x="9" y="36"/>
                      <a:pt x="9" y="36"/>
                      <a:pt x="9" y="36"/>
                    </a:cubicBezTo>
                    <a:cubicBezTo>
                      <a:pt x="8" y="35"/>
                      <a:pt x="8" y="35"/>
                      <a:pt x="8" y="35"/>
                    </a:cubicBezTo>
                    <a:cubicBezTo>
                      <a:pt x="8" y="35"/>
                      <a:pt x="8" y="34"/>
                      <a:pt x="8" y="34"/>
                    </a:cubicBezTo>
                    <a:close/>
                    <a:moveTo>
                      <a:pt x="11" y="35"/>
                    </a:moveTo>
                    <a:cubicBezTo>
                      <a:pt x="10" y="36"/>
                      <a:pt x="10" y="36"/>
                      <a:pt x="10" y="36"/>
                    </a:cubicBezTo>
                    <a:cubicBezTo>
                      <a:pt x="11" y="37"/>
                      <a:pt x="11" y="37"/>
                      <a:pt x="11" y="37"/>
                    </a:cubicBezTo>
                    <a:cubicBezTo>
                      <a:pt x="11" y="37"/>
                      <a:pt x="11" y="37"/>
                      <a:pt x="11" y="37"/>
                    </a:cubicBezTo>
                    <a:cubicBezTo>
                      <a:pt x="11" y="36"/>
                      <a:pt x="11" y="36"/>
                      <a:pt x="11" y="36"/>
                    </a:cubicBezTo>
                    <a:cubicBezTo>
                      <a:pt x="11" y="35"/>
                      <a:pt x="11" y="35"/>
                      <a:pt x="11" y="35"/>
                    </a:cubicBezTo>
                    <a:close/>
                    <a:moveTo>
                      <a:pt x="9" y="39"/>
                    </a:moveTo>
                    <a:cubicBezTo>
                      <a:pt x="10" y="39"/>
                      <a:pt x="10" y="39"/>
                      <a:pt x="10" y="39"/>
                    </a:cubicBezTo>
                    <a:cubicBezTo>
                      <a:pt x="11" y="39"/>
                      <a:pt x="11" y="39"/>
                      <a:pt x="11" y="39"/>
                    </a:cubicBezTo>
                    <a:cubicBezTo>
                      <a:pt x="10" y="37"/>
                      <a:pt x="10" y="37"/>
                      <a:pt x="10" y="37"/>
                    </a:cubicBezTo>
                    <a:cubicBezTo>
                      <a:pt x="9" y="38"/>
                      <a:pt x="9" y="38"/>
                      <a:pt x="9" y="38"/>
                    </a:cubicBezTo>
                    <a:cubicBezTo>
                      <a:pt x="9" y="39"/>
                      <a:pt x="9" y="39"/>
                      <a:pt x="9" y="39"/>
                    </a:cubicBezTo>
                    <a:close/>
                    <a:moveTo>
                      <a:pt x="12" y="42"/>
                    </a:moveTo>
                    <a:cubicBezTo>
                      <a:pt x="13" y="41"/>
                      <a:pt x="13" y="41"/>
                      <a:pt x="13" y="41"/>
                    </a:cubicBezTo>
                    <a:cubicBezTo>
                      <a:pt x="12" y="41"/>
                      <a:pt x="12" y="41"/>
                      <a:pt x="12" y="41"/>
                    </a:cubicBezTo>
                    <a:cubicBezTo>
                      <a:pt x="11" y="41"/>
                      <a:pt x="11" y="41"/>
                      <a:pt x="11" y="41"/>
                    </a:cubicBezTo>
                    <a:cubicBezTo>
                      <a:pt x="12" y="42"/>
                      <a:pt x="12" y="42"/>
                      <a:pt x="12" y="42"/>
                    </a:cubicBezTo>
                    <a:close/>
                    <a:moveTo>
                      <a:pt x="13" y="42"/>
                    </a:moveTo>
                    <a:cubicBezTo>
                      <a:pt x="12" y="43"/>
                      <a:pt x="12" y="43"/>
                      <a:pt x="12" y="43"/>
                    </a:cubicBezTo>
                    <a:cubicBezTo>
                      <a:pt x="12" y="44"/>
                      <a:pt x="12" y="44"/>
                      <a:pt x="12" y="44"/>
                    </a:cubicBezTo>
                    <a:cubicBezTo>
                      <a:pt x="12" y="44"/>
                      <a:pt x="12" y="44"/>
                      <a:pt x="12" y="45"/>
                    </a:cubicBezTo>
                    <a:cubicBezTo>
                      <a:pt x="12" y="45"/>
                      <a:pt x="13" y="46"/>
                      <a:pt x="13" y="46"/>
                    </a:cubicBezTo>
                    <a:cubicBezTo>
                      <a:pt x="14" y="45"/>
                      <a:pt x="14" y="45"/>
                      <a:pt x="14" y="45"/>
                    </a:cubicBezTo>
                    <a:cubicBezTo>
                      <a:pt x="13" y="44"/>
                      <a:pt x="13" y="44"/>
                      <a:pt x="13" y="44"/>
                    </a:cubicBezTo>
                    <a:cubicBezTo>
                      <a:pt x="13" y="43"/>
                      <a:pt x="13" y="43"/>
                      <a:pt x="13" y="43"/>
                    </a:cubicBezTo>
                    <a:lnTo>
                      <a:pt x="1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9"/>
              <p:cNvSpPr>
                <a:spLocks noEditPoints="1"/>
              </p:cNvSpPr>
              <p:nvPr/>
            </p:nvSpPr>
            <p:spPr bwMode="auto">
              <a:xfrm>
                <a:off x="6567" y="2417"/>
                <a:ext cx="25" cy="47"/>
              </a:xfrm>
              <a:custGeom>
                <a:avLst/>
                <a:gdLst>
                  <a:gd name="T0" fmla="*/ 25 w 25"/>
                  <a:gd name="T1" fmla="*/ 0 h 47"/>
                  <a:gd name="T2" fmla="*/ 18 w 25"/>
                  <a:gd name="T3" fmla="*/ 3 h 47"/>
                  <a:gd name="T4" fmla="*/ 22 w 25"/>
                  <a:gd name="T5" fmla="*/ 10 h 47"/>
                  <a:gd name="T6" fmla="*/ 22 w 25"/>
                  <a:gd name="T7" fmla="*/ 3 h 47"/>
                  <a:gd name="T8" fmla="*/ 25 w 25"/>
                  <a:gd name="T9" fmla="*/ 0 h 47"/>
                  <a:gd name="T10" fmla="*/ 25 w 25"/>
                  <a:gd name="T11" fmla="*/ 0 h 47"/>
                  <a:gd name="T12" fmla="*/ 25 w 25"/>
                  <a:gd name="T13" fmla="*/ 0 h 47"/>
                  <a:gd name="T14" fmla="*/ 12 w 25"/>
                  <a:gd name="T15" fmla="*/ 28 h 47"/>
                  <a:gd name="T16" fmla="*/ 15 w 25"/>
                  <a:gd name="T17" fmla="*/ 25 h 47"/>
                  <a:gd name="T18" fmla="*/ 18 w 25"/>
                  <a:gd name="T19" fmla="*/ 28 h 47"/>
                  <a:gd name="T20" fmla="*/ 15 w 25"/>
                  <a:gd name="T21" fmla="*/ 28 h 47"/>
                  <a:gd name="T22" fmla="*/ 12 w 25"/>
                  <a:gd name="T23" fmla="*/ 28 h 47"/>
                  <a:gd name="T24" fmla="*/ 12 w 25"/>
                  <a:gd name="T25" fmla="*/ 28 h 47"/>
                  <a:gd name="T26" fmla="*/ 3 w 25"/>
                  <a:gd name="T27" fmla="*/ 44 h 47"/>
                  <a:gd name="T28" fmla="*/ 3 w 25"/>
                  <a:gd name="T29" fmla="*/ 40 h 47"/>
                  <a:gd name="T30" fmla="*/ 6 w 25"/>
                  <a:gd name="T31" fmla="*/ 37 h 47"/>
                  <a:gd name="T32" fmla="*/ 9 w 25"/>
                  <a:gd name="T33" fmla="*/ 40 h 47"/>
                  <a:gd name="T34" fmla="*/ 6 w 25"/>
                  <a:gd name="T35" fmla="*/ 47 h 47"/>
                  <a:gd name="T36" fmla="*/ 3 w 25"/>
                  <a:gd name="T37" fmla="*/ 47 h 47"/>
                  <a:gd name="T38" fmla="*/ 0 w 25"/>
                  <a:gd name="T39" fmla="*/ 44 h 47"/>
                  <a:gd name="T40" fmla="*/ 3 w 25"/>
                  <a:gd name="T41"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25" y="0"/>
                    </a:moveTo>
                    <a:lnTo>
                      <a:pt x="18" y="3"/>
                    </a:lnTo>
                    <a:lnTo>
                      <a:pt x="22" y="10"/>
                    </a:lnTo>
                    <a:lnTo>
                      <a:pt x="22" y="3"/>
                    </a:lnTo>
                    <a:lnTo>
                      <a:pt x="25" y="0"/>
                    </a:lnTo>
                    <a:lnTo>
                      <a:pt x="25" y="0"/>
                    </a:lnTo>
                    <a:lnTo>
                      <a:pt x="25" y="0"/>
                    </a:lnTo>
                    <a:close/>
                    <a:moveTo>
                      <a:pt x="12" y="28"/>
                    </a:moveTo>
                    <a:lnTo>
                      <a:pt x="15" y="25"/>
                    </a:lnTo>
                    <a:lnTo>
                      <a:pt x="18" y="28"/>
                    </a:lnTo>
                    <a:lnTo>
                      <a:pt x="15" y="28"/>
                    </a:lnTo>
                    <a:lnTo>
                      <a:pt x="12" y="28"/>
                    </a:lnTo>
                    <a:lnTo>
                      <a:pt x="12" y="28"/>
                    </a:lnTo>
                    <a:close/>
                    <a:moveTo>
                      <a:pt x="3" y="44"/>
                    </a:moveTo>
                    <a:lnTo>
                      <a:pt x="3" y="40"/>
                    </a:lnTo>
                    <a:lnTo>
                      <a:pt x="6" y="37"/>
                    </a:lnTo>
                    <a:lnTo>
                      <a:pt x="9" y="40"/>
                    </a:lnTo>
                    <a:lnTo>
                      <a:pt x="6" y="47"/>
                    </a:lnTo>
                    <a:lnTo>
                      <a:pt x="3" y="47"/>
                    </a:lnTo>
                    <a:lnTo>
                      <a:pt x="0" y="44"/>
                    </a:lnTo>
                    <a:lnTo>
                      <a:pt x="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
              <p:cNvSpPr>
                <a:spLocks noEditPoints="1"/>
              </p:cNvSpPr>
              <p:nvPr/>
            </p:nvSpPr>
            <p:spPr bwMode="auto">
              <a:xfrm>
                <a:off x="4194" y="336"/>
                <a:ext cx="2549" cy="1536"/>
              </a:xfrm>
              <a:custGeom>
                <a:avLst/>
                <a:gdLst>
                  <a:gd name="T0" fmla="*/ 633 w 827"/>
                  <a:gd name="T1" fmla="*/ 408 h 498"/>
                  <a:gd name="T2" fmla="*/ 578 w 827"/>
                  <a:gd name="T3" fmla="*/ 356 h 498"/>
                  <a:gd name="T4" fmla="*/ 516 w 827"/>
                  <a:gd name="T5" fmla="*/ 401 h 498"/>
                  <a:gd name="T6" fmla="*/ 401 w 827"/>
                  <a:gd name="T7" fmla="*/ 403 h 498"/>
                  <a:gd name="T8" fmla="*/ 283 w 827"/>
                  <a:gd name="T9" fmla="*/ 383 h 498"/>
                  <a:gd name="T10" fmla="*/ 208 w 827"/>
                  <a:gd name="T11" fmla="*/ 393 h 498"/>
                  <a:gd name="T12" fmla="*/ 140 w 827"/>
                  <a:gd name="T13" fmla="*/ 425 h 498"/>
                  <a:gd name="T14" fmla="*/ 120 w 827"/>
                  <a:gd name="T15" fmla="*/ 497 h 498"/>
                  <a:gd name="T16" fmla="*/ 69 w 827"/>
                  <a:gd name="T17" fmla="*/ 425 h 498"/>
                  <a:gd name="T18" fmla="*/ 11 w 827"/>
                  <a:gd name="T19" fmla="*/ 334 h 498"/>
                  <a:gd name="T20" fmla="*/ 22 w 827"/>
                  <a:gd name="T21" fmla="*/ 238 h 498"/>
                  <a:gd name="T22" fmla="*/ 30 w 827"/>
                  <a:gd name="T23" fmla="*/ 270 h 498"/>
                  <a:gd name="T24" fmla="*/ 84 w 827"/>
                  <a:gd name="T25" fmla="*/ 263 h 498"/>
                  <a:gd name="T26" fmla="*/ 128 w 827"/>
                  <a:gd name="T27" fmla="*/ 239 h 498"/>
                  <a:gd name="T28" fmla="*/ 204 w 827"/>
                  <a:gd name="T29" fmla="*/ 224 h 498"/>
                  <a:gd name="T30" fmla="*/ 226 w 827"/>
                  <a:gd name="T31" fmla="*/ 227 h 498"/>
                  <a:gd name="T32" fmla="*/ 247 w 827"/>
                  <a:gd name="T33" fmla="*/ 220 h 498"/>
                  <a:gd name="T34" fmla="*/ 239 w 827"/>
                  <a:gd name="T35" fmla="*/ 171 h 498"/>
                  <a:gd name="T36" fmla="*/ 248 w 827"/>
                  <a:gd name="T37" fmla="*/ 144 h 498"/>
                  <a:gd name="T38" fmla="*/ 273 w 827"/>
                  <a:gd name="T39" fmla="*/ 96 h 498"/>
                  <a:gd name="T40" fmla="*/ 311 w 827"/>
                  <a:gd name="T41" fmla="*/ 65 h 498"/>
                  <a:gd name="T42" fmla="*/ 364 w 827"/>
                  <a:gd name="T43" fmla="*/ 94 h 498"/>
                  <a:gd name="T44" fmla="*/ 386 w 827"/>
                  <a:gd name="T45" fmla="*/ 114 h 498"/>
                  <a:gd name="T46" fmla="*/ 466 w 827"/>
                  <a:gd name="T47" fmla="*/ 109 h 498"/>
                  <a:gd name="T48" fmla="*/ 525 w 827"/>
                  <a:gd name="T49" fmla="*/ 102 h 498"/>
                  <a:gd name="T50" fmla="*/ 581 w 827"/>
                  <a:gd name="T51" fmla="*/ 91 h 498"/>
                  <a:gd name="T52" fmla="*/ 705 w 827"/>
                  <a:gd name="T53" fmla="*/ 93 h 498"/>
                  <a:gd name="T54" fmla="*/ 783 w 827"/>
                  <a:gd name="T55" fmla="*/ 77 h 498"/>
                  <a:gd name="T56" fmla="*/ 819 w 827"/>
                  <a:gd name="T57" fmla="*/ 97 h 498"/>
                  <a:gd name="T58" fmla="*/ 796 w 827"/>
                  <a:gd name="T59" fmla="*/ 131 h 498"/>
                  <a:gd name="T60" fmla="*/ 800 w 827"/>
                  <a:gd name="T61" fmla="*/ 187 h 498"/>
                  <a:gd name="T62" fmla="*/ 758 w 827"/>
                  <a:gd name="T63" fmla="*/ 248 h 498"/>
                  <a:gd name="T64" fmla="*/ 772 w 827"/>
                  <a:gd name="T65" fmla="*/ 339 h 498"/>
                  <a:gd name="T66" fmla="*/ 741 w 827"/>
                  <a:gd name="T67" fmla="*/ 206 h 498"/>
                  <a:gd name="T68" fmla="*/ 706 w 827"/>
                  <a:gd name="T69" fmla="*/ 230 h 498"/>
                  <a:gd name="T70" fmla="*/ 661 w 827"/>
                  <a:gd name="T71" fmla="*/ 264 h 498"/>
                  <a:gd name="T72" fmla="*/ 651 w 827"/>
                  <a:gd name="T73" fmla="*/ 333 h 498"/>
                  <a:gd name="T74" fmla="*/ 656 w 827"/>
                  <a:gd name="T75" fmla="*/ 453 h 498"/>
                  <a:gd name="T76" fmla="*/ 56 w 827"/>
                  <a:gd name="T77" fmla="*/ 51 h 498"/>
                  <a:gd name="T78" fmla="*/ 77 w 827"/>
                  <a:gd name="T79" fmla="*/ 31 h 498"/>
                  <a:gd name="T80" fmla="*/ 70 w 827"/>
                  <a:gd name="T81" fmla="*/ 51 h 498"/>
                  <a:gd name="T82" fmla="*/ 74 w 827"/>
                  <a:gd name="T83" fmla="*/ 52 h 498"/>
                  <a:gd name="T84" fmla="*/ 92 w 827"/>
                  <a:gd name="T85" fmla="*/ 44 h 498"/>
                  <a:gd name="T86" fmla="*/ 119 w 827"/>
                  <a:gd name="T87" fmla="*/ 171 h 498"/>
                  <a:gd name="T88" fmla="*/ 145 w 827"/>
                  <a:gd name="T89" fmla="*/ 112 h 498"/>
                  <a:gd name="T90" fmla="*/ 113 w 827"/>
                  <a:gd name="T91" fmla="*/ 159 h 498"/>
                  <a:gd name="T92" fmla="*/ 107 w 827"/>
                  <a:gd name="T93" fmla="*/ 180 h 498"/>
                  <a:gd name="T94" fmla="*/ 137 w 827"/>
                  <a:gd name="T95" fmla="*/ 211 h 498"/>
                  <a:gd name="T96" fmla="*/ 265 w 827"/>
                  <a:gd name="T97" fmla="*/ 189 h 498"/>
                  <a:gd name="T98" fmla="*/ 208 w 827"/>
                  <a:gd name="T99" fmla="*/ 165 h 498"/>
                  <a:gd name="T100" fmla="*/ 223 w 827"/>
                  <a:gd name="T101" fmla="*/ 109 h 498"/>
                  <a:gd name="T102" fmla="*/ 269 w 827"/>
                  <a:gd name="T103" fmla="*/ 79 h 498"/>
                  <a:gd name="T104" fmla="*/ 205 w 827"/>
                  <a:gd name="T105" fmla="*/ 8 h 498"/>
                  <a:gd name="T106" fmla="*/ 236 w 827"/>
                  <a:gd name="T107" fmla="*/ 38 h 498"/>
                  <a:gd name="T108" fmla="*/ 510 w 827"/>
                  <a:gd name="T109" fmla="*/ 26 h 498"/>
                  <a:gd name="T110" fmla="*/ 462 w 827"/>
                  <a:gd name="T111" fmla="*/ 38 h 498"/>
                  <a:gd name="T112" fmla="*/ 276 w 827"/>
                  <a:gd name="T113" fmla="*/ 29 h 498"/>
                  <a:gd name="T114" fmla="*/ 376 w 827"/>
                  <a:gd name="T115" fmla="*/ 103 h 498"/>
                  <a:gd name="T116" fmla="*/ 653 w 827"/>
                  <a:gd name="T117" fmla="*/ 97 h 498"/>
                  <a:gd name="T118" fmla="*/ 700 w 827"/>
                  <a:gd name="T119" fmla="*/ 379 h 498"/>
                  <a:gd name="T120" fmla="*/ 694 w 827"/>
                  <a:gd name="T121" fmla="*/ 402 h 498"/>
                  <a:gd name="T122" fmla="*/ 764 w 827"/>
                  <a:gd name="T123" fmla="*/ 252 h 498"/>
                  <a:gd name="T124" fmla="*/ 761 w 827"/>
                  <a:gd name="T125" fmla="*/ 38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7" h="498">
                    <a:moveTo>
                      <a:pt x="642" y="458"/>
                    </a:moveTo>
                    <a:cubicBezTo>
                      <a:pt x="641" y="458"/>
                      <a:pt x="641" y="458"/>
                      <a:pt x="641" y="458"/>
                    </a:cubicBezTo>
                    <a:cubicBezTo>
                      <a:pt x="640" y="457"/>
                      <a:pt x="640" y="457"/>
                      <a:pt x="640" y="457"/>
                    </a:cubicBezTo>
                    <a:cubicBezTo>
                      <a:pt x="640" y="457"/>
                      <a:pt x="640" y="457"/>
                      <a:pt x="640" y="457"/>
                    </a:cubicBezTo>
                    <a:cubicBezTo>
                      <a:pt x="641" y="456"/>
                      <a:pt x="641" y="456"/>
                      <a:pt x="641" y="456"/>
                    </a:cubicBezTo>
                    <a:cubicBezTo>
                      <a:pt x="641" y="455"/>
                      <a:pt x="641" y="455"/>
                      <a:pt x="641" y="455"/>
                    </a:cubicBezTo>
                    <a:cubicBezTo>
                      <a:pt x="640" y="455"/>
                      <a:pt x="640" y="455"/>
                      <a:pt x="640" y="455"/>
                    </a:cubicBezTo>
                    <a:cubicBezTo>
                      <a:pt x="640" y="454"/>
                      <a:pt x="640" y="454"/>
                      <a:pt x="640" y="454"/>
                    </a:cubicBezTo>
                    <a:cubicBezTo>
                      <a:pt x="640" y="453"/>
                      <a:pt x="640" y="453"/>
                      <a:pt x="640" y="453"/>
                    </a:cubicBezTo>
                    <a:cubicBezTo>
                      <a:pt x="641" y="453"/>
                      <a:pt x="641" y="453"/>
                      <a:pt x="641" y="453"/>
                    </a:cubicBezTo>
                    <a:cubicBezTo>
                      <a:pt x="642" y="453"/>
                      <a:pt x="642" y="453"/>
                      <a:pt x="642" y="453"/>
                    </a:cubicBezTo>
                    <a:cubicBezTo>
                      <a:pt x="643" y="453"/>
                      <a:pt x="643" y="453"/>
                      <a:pt x="643" y="453"/>
                    </a:cubicBezTo>
                    <a:cubicBezTo>
                      <a:pt x="643" y="452"/>
                      <a:pt x="643" y="452"/>
                      <a:pt x="643" y="452"/>
                    </a:cubicBezTo>
                    <a:cubicBezTo>
                      <a:pt x="642" y="451"/>
                      <a:pt x="642" y="451"/>
                      <a:pt x="642" y="451"/>
                    </a:cubicBezTo>
                    <a:cubicBezTo>
                      <a:pt x="643" y="450"/>
                      <a:pt x="643" y="450"/>
                      <a:pt x="643" y="450"/>
                    </a:cubicBezTo>
                    <a:cubicBezTo>
                      <a:pt x="643" y="450"/>
                      <a:pt x="643" y="450"/>
                      <a:pt x="643" y="450"/>
                    </a:cubicBezTo>
                    <a:cubicBezTo>
                      <a:pt x="643" y="449"/>
                      <a:pt x="643" y="449"/>
                      <a:pt x="643" y="449"/>
                    </a:cubicBezTo>
                    <a:cubicBezTo>
                      <a:pt x="643" y="447"/>
                      <a:pt x="643" y="447"/>
                      <a:pt x="643" y="447"/>
                    </a:cubicBezTo>
                    <a:cubicBezTo>
                      <a:pt x="642" y="447"/>
                      <a:pt x="642" y="447"/>
                      <a:pt x="642" y="447"/>
                    </a:cubicBezTo>
                    <a:cubicBezTo>
                      <a:pt x="642" y="445"/>
                      <a:pt x="642" y="445"/>
                      <a:pt x="642" y="445"/>
                    </a:cubicBezTo>
                    <a:cubicBezTo>
                      <a:pt x="642" y="444"/>
                      <a:pt x="642" y="444"/>
                      <a:pt x="642" y="444"/>
                    </a:cubicBezTo>
                    <a:cubicBezTo>
                      <a:pt x="642" y="442"/>
                      <a:pt x="642" y="442"/>
                      <a:pt x="642" y="442"/>
                    </a:cubicBezTo>
                    <a:cubicBezTo>
                      <a:pt x="642" y="441"/>
                      <a:pt x="642" y="441"/>
                      <a:pt x="642" y="441"/>
                    </a:cubicBezTo>
                    <a:cubicBezTo>
                      <a:pt x="641" y="440"/>
                      <a:pt x="641" y="440"/>
                      <a:pt x="641" y="440"/>
                    </a:cubicBezTo>
                    <a:cubicBezTo>
                      <a:pt x="641" y="439"/>
                      <a:pt x="641" y="439"/>
                      <a:pt x="641" y="439"/>
                    </a:cubicBezTo>
                    <a:cubicBezTo>
                      <a:pt x="640" y="438"/>
                      <a:pt x="640" y="438"/>
                      <a:pt x="640" y="438"/>
                    </a:cubicBezTo>
                    <a:cubicBezTo>
                      <a:pt x="639" y="436"/>
                      <a:pt x="639" y="436"/>
                      <a:pt x="639" y="436"/>
                    </a:cubicBezTo>
                    <a:cubicBezTo>
                      <a:pt x="638" y="435"/>
                      <a:pt x="638" y="435"/>
                      <a:pt x="638" y="435"/>
                    </a:cubicBezTo>
                    <a:cubicBezTo>
                      <a:pt x="639" y="434"/>
                      <a:pt x="639" y="434"/>
                      <a:pt x="639" y="434"/>
                    </a:cubicBezTo>
                    <a:cubicBezTo>
                      <a:pt x="639" y="434"/>
                      <a:pt x="639" y="434"/>
                      <a:pt x="639" y="434"/>
                    </a:cubicBezTo>
                    <a:cubicBezTo>
                      <a:pt x="640" y="434"/>
                      <a:pt x="640" y="434"/>
                      <a:pt x="640" y="434"/>
                    </a:cubicBezTo>
                    <a:cubicBezTo>
                      <a:pt x="641" y="433"/>
                      <a:pt x="641" y="433"/>
                      <a:pt x="641" y="433"/>
                    </a:cubicBezTo>
                    <a:cubicBezTo>
                      <a:pt x="641" y="432"/>
                      <a:pt x="641" y="432"/>
                      <a:pt x="641" y="432"/>
                    </a:cubicBezTo>
                    <a:cubicBezTo>
                      <a:pt x="642" y="430"/>
                      <a:pt x="642" y="430"/>
                      <a:pt x="642" y="430"/>
                    </a:cubicBezTo>
                    <a:cubicBezTo>
                      <a:pt x="643" y="430"/>
                      <a:pt x="643" y="430"/>
                      <a:pt x="643" y="430"/>
                    </a:cubicBezTo>
                    <a:cubicBezTo>
                      <a:pt x="644" y="431"/>
                      <a:pt x="644" y="431"/>
                      <a:pt x="644" y="431"/>
                    </a:cubicBezTo>
                    <a:cubicBezTo>
                      <a:pt x="644" y="431"/>
                      <a:pt x="644" y="431"/>
                      <a:pt x="644" y="431"/>
                    </a:cubicBezTo>
                    <a:cubicBezTo>
                      <a:pt x="648" y="432"/>
                      <a:pt x="648" y="432"/>
                      <a:pt x="648" y="432"/>
                    </a:cubicBezTo>
                    <a:cubicBezTo>
                      <a:pt x="649" y="432"/>
                      <a:pt x="649" y="432"/>
                      <a:pt x="649" y="432"/>
                    </a:cubicBezTo>
                    <a:cubicBezTo>
                      <a:pt x="650" y="432"/>
                      <a:pt x="650" y="432"/>
                      <a:pt x="650" y="432"/>
                    </a:cubicBezTo>
                    <a:cubicBezTo>
                      <a:pt x="650" y="431"/>
                      <a:pt x="650" y="431"/>
                      <a:pt x="650" y="431"/>
                    </a:cubicBezTo>
                    <a:cubicBezTo>
                      <a:pt x="650" y="430"/>
                      <a:pt x="650" y="430"/>
                      <a:pt x="650" y="430"/>
                    </a:cubicBezTo>
                    <a:cubicBezTo>
                      <a:pt x="650" y="430"/>
                      <a:pt x="650" y="430"/>
                      <a:pt x="650" y="430"/>
                    </a:cubicBezTo>
                    <a:cubicBezTo>
                      <a:pt x="650" y="429"/>
                      <a:pt x="650" y="429"/>
                      <a:pt x="650" y="429"/>
                    </a:cubicBezTo>
                    <a:cubicBezTo>
                      <a:pt x="650" y="428"/>
                      <a:pt x="650" y="428"/>
                      <a:pt x="650" y="428"/>
                    </a:cubicBezTo>
                    <a:cubicBezTo>
                      <a:pt x="650" y="428"/>
                      <a:pt x="650" y="428"/>
                      <a:pt x="650" y="428"/>
                    </a:cubicBezTo>
                    <a:cubicBezTo>
                      <a:pt x="649" y="427"/>
                      <a:pt x="649" y="427"/>
                      <a:pt x="649" y="427"/>
                    </a:cubicBezTo>
                    <a:cubicBezTo>
                      <a:pt x="650" y="426"/>
                      <a:pt x="650" y="426"/>
                      <a:pt x="650" y="426"/>
                    </a:cubicBezTo>
                    <a:cubicBezTo>
                      <a:pt x="650" y="425"/>
                      <a:pt x="650" y="425"/>
                      <a:pt x="650" y="425"/>
                    </a:cubicBezTo>
                    <a:cubicBezTo>
                      <a:pt x="650" y="424"/>
                      <a:pt x="650" y="424"/>
                      <a:pt x="650" y="424"/>
                    </a:cubicBezTo>
                    <a:cubicBezTo>
                      <a:pt x="650" y="424"/>
                      <a:pt x="650" y="424"/>
                      <a:pt x="650" y="424"/>
                    </a:cubicBezTo>
                    <a:cubicBezTo>
                      <a:pt x="650" y="423"/>
                      <a:pt x="650" y="423"/>
                      <a:pt x="650" y="423"/>
                    </a:cubicBezTo>
                    <a:cubicBezTo>
                      <a:pt x="651" y="423"/>
                      <a:pt x="651" y="423"/>
                      <a:pt x="651" y="423"/>
                    </a:cubicBezTo>
                    <a:cubicBezTo>
                      <a:pt x="650" y="422"/>
                      <a:pt x="650" y="422"/>
                      <a:pt x="650" y="422"/>
                    </a:cubicBezTo>
                    <a:cubicBezTo>
                      <a:pt x="650" y="422"/>
                      <a:pt x="650" y="422"/>
                      <a:pt x="650" y="422"/>
                    </a:cubicBezTo>
                    <a:cubicBezTo>
                      <a:pt x="650" y="421"/>
                      <a:pt x="650" y="421"/>
                      <a:pt x="650" y="421"/>
                    </a:cubicBezTo>
                    <a:cubicBezTo>
                      <a:pt x="650" y="420"/>
                      <a:pt x="650" y="420"/>
                      <a:pt x="650" y="420"/>
                    </a:cubicBezTo>
                    <a:cubicBezTo>
                      <a:pt x="651" y="420"/>
                      <a:pt x="651" y="420"/>
                      <a:pt x="651" y="420"/>
                    </a:cubicBezTo>
                    <a:cubicBezTo>
                      <a:pt x="651" y="419"/>
                      <a:pt x="651" y="419"/>
                      <a:pt x="651" y="419"/>
                    </a:cubicBezTo>
                    <a:cubicBezTo>
                      <a:pt x="651" y="419"/>
                      <a:pt x="651" y="419"/>
                      <a:pt x="651" y="419"/>
                    </a:cubicBezTo>
                    <a:cubicBezTo>
                      <a:pt x="650" y="417"/>
                      <a:pt x="650" y="417"/>
                      <a:pt x="650" y="417"/>
                    </a:cubicBezTo>
                    <a:cubicBezTo>
                      <a:pt x="650" y="416"/>
                      <a:pt x="650" y="416"/>
                      <a:pt x="650" y="416"/>
                    </a:cubicBezTo>
                    <a:cubicBezTo>
                      <a:pt x="650" y="416"/>
                      <a:pt x="650" y="416"/>
                      <a:pt x="650" y="416"/>
                    </a:cubicBezTo>
                    <a:cubicBezTo>
                      <a:pt x="651" y="415"/>
                      <a:pt x="651" y="415"/>
                      <a:pt x="651" y="415"/>
                    </a:cubicBezTo>
                    <a:cubicBezTo>
                      <a:pt x="651" y="415"/>
                      <a:pt x="651" y="415"/>
                      <a:pt x="651" y="415"/>
                    </a:cubicBezTo>
                    <a:cubicBezTo>
                      <a:pt x="650" y="414"/>
                      <a:pt x="650" y="414"/>
                      <a:pt x="650" y="414"/>
                    </a:cubicBezTo>
                    <a:cubicBezTo>
                      <a:pt x="650" y="414"/>
                      <a:pt x="650" y="414"/>
                      <a:pt x="650" y="414"/>
                    </a:cubicBezTo>
                    <a:cubicBezTo>
                      <a:pt x="650" y="413"/>
                      <a:pt x="650" y="413"/>
                      <a:pt x="650" y="413"/>
                    </a:cubicBezTo>
                    <a:cubicBezTo>
                      <a:pt x="650" y="413"/>
                      <a:pt x="650" y="413"/>
                      <a:pt x="650" y="413"/>
                    </a:cubicBezTo>
                    <a:cubicBezTo>
                      <a:pt x="650" y="412"/>
                      <a:pt x="650" y="412"/>
                      <a:pt x="650" y="412"/>
                    </a:cubicBezTo>
                    <a:cubicBezTo>
                      <a:pt x="650" y="411"/>
                      <a:pt x="650" y="411"/>
                      <a:pt x="650" y="411"/>
                    </a:cubicBezTo>
                    <a:cubicBezTo>
                      <a:pt x="650" y="410"/>
                      <a:pt x="650" y="410"/>
                      <a:pt x="650" y="410"/>
                    </a:cubicBezTo>
                    <a:cubicBezTo>
                      <a:pt x="649" y="410"/>
                      <a:pt x="649" y="410"/>
                      <a:pt x="649" y="410"/>
                    </a:cubicBezTo>
                    <a:cubicBezTo>
                      <a:pt x="649" y="409"/>
                      <a:pt x="649" y="409"/>
                      <a:pt x="649" y="409"/>
                    </a:cubicBezTo>
                    <a:cubicBezTo>
                      <a:pt x="650" y="408"/>
                      <a:pt x="650" y="408"/>
                      <a:pt x="650" y="408"/>
                    </a:cubicBezTo>
                    <a:cubicBezTo>
                      <a:pt x="651" y="408"/>
                      <a:pt x="651" y="408"/>
                      <a:pt x="651" y="408"/>
                    </a:cubicBezTo>
                    <a:cubicBezTo>
                      <a:pt x="651" y="407"/>
                      <a:pt x="651" y="407"/>
                      <a:pt x="651" y="407"/>
                    </a:cubicBezTo>
                    <a:cubicBezTo>
                      <a:pt x="651" y="406"/>
                      <a:pt x="651" y="406"/>
                      <a:pt x="651" y="406"/>
                    </a:cubicBezTo>
                    <a:cubicBezTo>
                      <a:pt x="652" y="405"/>
                      <a:pt x="652" y="405"/>
                      <a:pt x="652" y="405"/>
                    </a:cubicBezTo>
                    <a:cubicBezTo>
                      <a:pt x="651" y="405"/>
                      <a:pt x="651" y="405"/>
                      <a:pt x="651" y="405"/>
                    </a:cubicBezTo>
                    <a:cubicBezTo>
                      <a:pt x="650" y="404"/>
                      <a:pt x="650" y="404"/>
                      <a:pt x="650" y="404"/>
                    </a:cubicBezTo>
                    <a:cubicBezTo>
                      <a:pt x="650" y="403"/>
                      <a:pt x="650" y="403"/>
                      <a:pt x="650" y="403"/>
                    </a:cubicBezTo>
                    <a:cubicBezTo>
                      <a:pt x="649" y="402"/>
                      <a:pt x="649" y="402"/>
                      <a:pt x="649" y="402"/>
                    </a:cubicBezTo>
                    <a:cubicBezTo>
                      <a:pt x="649" y="401"/>
                      <a:pt x="649" y="401"/>
                      <a:pt x="649" y="401"/>
                    </a:cubicBezTo>
                    <a:cubicBezTo>
                      <a:pt x="649" y="401"/>
                      <a:pt x="649" y="401"/>
                      <a:pt x="649" y="401"/>
                    </a:cubicBezTo>
                    <a:cubicBezTo>
                      <a:pt x="649" y="400"/>
                      <a:pt x="649" y="400"/>
                      <a:pt x="649" y="400"/>
                    </a:cubicBezTo>
                    <a:cubicBezTo>
                      <a:pt x="648" y="399"/>
                      <a:pt x="648" y="399"/>
                      <a:pt x="648" y="399"/>
                    </a:cubicBezTo>
                    <a:cubicBezTo>
                      <a:pt x="647" y="399"/>
                      <a:pt x="647" y="399"/>
                      <a:pt x="647" y="399"/>
                    </a:cubicBezTo>
                    <a:cubicBezTo>
                      <a:pt x="647" y="398"/>
                      <a:pt x="647" y="398"/>
                      <a:pt x="647" y="398"/>
                    </a:cubicBezTo>
                    <a:cubicBezTo>
                      <a:pt x="645" y="398"/>
                      <a:pt x="645" y="398"/>
                      <a:pt x="645" y="398"/>
                    </a:cubicBezTo>
                    <a:cubicBezTo>
                      <a:pt x="645" y="398"/>
                      <a:pt x="645" y="398"/>
                      <a:pt x="645" y="398"/>
                    </a:cubicBezTo>
                    <a:cubicBezTo>
                      <a:pt x="644" y="399"/>
                      <a:pt x="644" y="399"/>
                      <a:pt x="644" y="399"/>
                    </a:cubicBezTo>
                    <a:cubicBezTo>
                      <a:pt x="643" y="399"/>
                      <a:pt x="643" y="399"/>
                      <a:pt x="643" y="399"/>
                    </a:cubicBezTo>
                    <a:cubicBezTo>
                      <a:pt x="643" y="400"/>
                      <a:pt x="643" y="400"/>
                      <a:pt x="643" y="400"/>
                    </a:cubicBezTo>
                    <a:cubicBezTo>
                      <a:pt x="642" y="400"/>
                      <a:pt x="642" y="400"/>
                      <a:pt x="642" y="400"/>
                    </a:cubicBezTo>
                    <a:cubicBezTo>
                      <a:pt x="642" y="401"/>
                      <a:pt x="642" y="401"/>
                      <a:pt x="642" y="401"/>
                    </a:cubicBezTo>
                    <a:cubicBezTo>
                      <a:pt x="641" y="402"/>
                      <a:pt x="641" y="402"/>
                      <a:pt x="641" y="402"/>
                    </a:cubicBezTo>
                    <a:cubicBezTo>
                      <a:pt x="640" y="402"/>
                      <a:pt x="640" y="402"/>
                      <a:pt x="640" y="402"/>
                    </a:cubicBezTo>
                    <a:cubicBezTo>
                      <a:pt x="639" y="402"/>
                      <a:pt x="639" y="402"/>
                      <a:pt x="639" y="402"/>
                    </a:cubicBezTo>
                    <a:cubicBezTo>
                      <a:pt x="639" y="403"/>
                      <a:pt x="639" y="403"/>
                      <a:pt x="639" y="403"/>
                    </a:cubicBezTo>
                    <a:cubicBezTo>
                      <a:pt x="639" y="404"/>
                      <a:pt x="639" y="404"/>
                      <a:pt x="639" y="404"/>
                    </a:cubicBezTo>
                    <a:cubicBezTo>
                      <a:pt x="638" y="404"/>
                      <a:pt x="638" y="404"/>
                      <a:pt x="638" y="404"/>
                    </a:cubicBezTo>
                    <a:cubicBezTo>
                      <a:pt x="638" y="405"/>
                      <a:pt x="638" y="405"/>
                      <a:pt x="638" y="405"/>
                    </a:cubicBezTo>
                    <a:cubicBezTo>
                      <a:pt x="638" y="406"/>
                      <a:pt x="638" y="406"/>
                      <a:pt x="638" y="406"/>
                    </a:cubicBezTo>
                    <a:cubicBezTo>
                      <a:pt x="637" y="406"/>
                      <a:pt x="637" y="406"/>
                      <a:pt x="637" y="406"/>
                    </a:cubicBezTo>
                    <a:cubicBezTo>
                      <a:pt x="636" y="407"/>
                      <a:pt x="636" y="407"/>
                      <a:pt x="636" y="407"/>
                    </a:cubicBezTo>
                    <a:cubicBezTo>
                      <a:pt x="635" y="407"/>
                      <a:pt x="635" y="407"/>
                      <a:pt x="635" y="407"/>
                    </a:cubicBezTo>
                    <a:cubicBezTo>
                      <a:pt x="634" y="408"/>
                      <a:pt x="634" y="408"/>
                      <a:pt x="634" y="408"/>
                    </a:cubicBezTo>
                    <a:cubicBezTo>
                      <a:pt x="633" y="407"/>
                      <a:pt x="633" y="407"/>
                      <a:pt x="633" y="407"/>
                    </a:cubicBezTo>
                    <a:cubicBezTo>
                      <a:pt x="633" y="408"/>
                      <a:pt x="633" y="408"/>
                      <a:pt x="633" y="408"/>
                    </a:cubicBezTo>
                    <a:cubicBezTo>
                      <a:pt x="632" y="408"/>
                      <a:pt x="632" y="408"/>
                      <a:pt x="632" y="408"/>
                    </a:cubicBezTo>
                    <a:cubicBezTo>
                      <a:pt x="632" y="407"/>
                      <a:pt x="632" y="407"/>
                      <a:pt x="632" y="407"/>
                    </a:cubicBezTo>
                    <a:cubicBezTo>
                      <a:pt x="631" y="407"/>
                      <a:pt x="631" y="407"/>
                      <a:pt x="631" y="407"/>
                    </a:cubicBezTo>
                    <a:cubicBezTo>
                      <a:pt x="630" y="407"/>
                      <a:pt x="630" y="407"/>
                      <a:pt x="630" y="407"/>
                    </a:cubicBezTo>
                    <a:cubicBezTo>
                      <a:pt x="629" y="407"/>
                      <a:pt x="629" y="407"/>
                      <a:pt x="629" y="407"/>
                    </a:cubicBezTo>
                    <a:cubicBezTo>
                      <a:pt x="628" y="407"/>
                      <a:pt x="628" y="407"/>
                      <a:pt x="628" y="407"/>
                    </a:cubicBezTo>
                    <a:cubicBezTo>
                      <a:pt x="628" y="407"/>
                      <a:pt x="628" y="407"/>
                      <a:pt x="628" y="407"/>
                    </a:cubicBezTo>
                    <a:cubicBezTo>
                      <a:pt x="627" y="406"/>
                      <a:pt x="627" y="406"/>
                      <a:pt x="627" y="406"/>
                    </a:cubicBezTo>
                    <a:cubicBezTo>
                      <a:pt x="626" y="405"/>
                      <a:pt x="626" y="405"/>
                      <a:pt x="626" y="405"/>
                    </a:cubicBezTo>
                    <a:cubicBezTo>
                      <a:pt x="625" y="404"/>
                      <a:pt x="625" y="404"/>
                      <a:pt x="625" y="404"/>
                    </a:cubicBezTo>
                    <a:cubicBezTo>
                      <a:pt x="625" y="403"/>
                      <a:pt x="625" y="403"/>
                      <a:pt x="625" y="403"/>
                    </a:cubicBezTo>
                    <a:cubicBezTo>
                      <a:pt x="626" y="402"/>
                      <a:pt x="626" y="402"/>
                      <a:pt x="626" y="402"/>
                    </a:cubicBezTo>
                    <a:cubicBezTo>
                      <a:pt x="626" y="401"/>
                      <a:pt x="626" y="401"/>
                      <a:pt x="626" y="401"/>
                    </a:cubicBezTo>
                    <a:cubicBezTo>
                      <a:pt x="625" y="400"/>
                      <a:pt x="625" y="400"/>
                      <a:pt x="625" y="400"/>
                    </a:cubicBezTo>
                    <a:cubicBezTo>
                      <a:pt x="625" y="399"/>
                      <a:pt x="625" y="399"/>
                      <a:pt x="625" y="399"/>
                    </a:cubicBezTo>
                    <a:cubicBezTo>
                      <a:pt x="624" y="399"/>
                      <a:pt x="624" y="399"/>
                      <a:pt x="624" y="399"/>
                    </a:cubicBezTo>
                    <a:cubicBezTo>
                      <a:pt x="624" y="398"/>
                      <a:pt x="624" y="398"/>
                      <a:pt x="624" y="398"/>
                    </a:cubicBezTo>
                    <a:cubicBezTo>
                      <a:pt x="624" y="398"/>
                      <a:pt x="624" y="398"/>
                      <a:pt x="624" y="398"/>
                    </a:cubicBezTo>
                    <a:cubicBezTo>
                      <a:pt x="624" y="397"/>
                      <a:pt x="624" y="397"/>
                      <a:pt x="624" y="397"/>
                    </a:cubicBezTo>
                    <a:cubicBezTo>
                      <a:pt x="625" y="396"/>
                      <a:pt x="625" y="396"/>
                      <a:pt x="625" y="396"/>
                    </a:cubicBezTo>
                    <a:cubicBezTo>
                      <a:pt x="624" y="396"/>
                      <a:pt x="624" y="396"/>
                      <a:pt x="624" y="396"/>
                    </a:cubicBezTo>
                    <a:cubicBezTo>
                      <a:pt x="624" y="396"/>
                      <a:pt x="624" y="396"/>
                      <a:pt x="624" y="396"/>
                    </a:cubicBezTo>
                    <a:cubicBezTo>
                      <a:pt x="623" y="396"/>
                      <a:pt x="623" y="396"/>
                      <a:pt x="623" y="396"/>
                    </a:cubicBezTo>
                    <a:cubicBezTo>
                      <a:pt x="622" y="396"/>
                      <a:pt x="622" y="396"/>
                      <a:pt x="622" y="396"/>
                    </a:cubicBezTo>
                    <a:cubicBezTo>
                      <a:pt x="622" y="397"/>
                      <a:pt x="622" y="397"/>
                      <a:pt x="622" y="397"/>
                    </a:cubicBezTo>
                    <a:cubicBezTo>
                      <a:pt x="621" y="397"/>
                      <a:pt x="621" y="397"/>
                      <a:pt x="621" y="397"/>
                    </a:cubicBezTo>
                    <a:cubicBezTo>
                      <a:pt x="620" y="396"/>
                      <a:pt x="620" y="396"/>
                      <a:pt x="620" y="396"/>
                    </a:cubicBezTo>
                    <a:cubicBezTo>
                      <a:pt x="619" y="396"/>
                      <a:pt x="619" y="396"/>
                      <a:pt x="619" y="396"/>
                    </a:cubicBezTo>
                    <a:cubicBezTo>
                      <a:pt x="619" y="396"/>
                      <a:pt x="619" y="396"/>
                      <a:pt x="619" y="396"/>
                    </a:cubicBezTo>
                    <a:cubicBezTo>
                      <a:pt x="618" y="395"/>
                      <a:pt x="618" y="395"/>
                      <a:pt x="618" y="395"/>
                    </a:cubicBezTo>
                    <a:cubicBezTo>
                      <a:pt x="618" y="394"/>
                      <a:pt x="618" y="394"/>
                      <a:pt x="618" y="394"/>
                    </a:cubicBezTo>
                    <a:cubicBezTo>
                      <a:pt x="617" y="394"/>
                      <a:pt x="617" y="394"/>
                      <a:pt x="617" y="394"/>
                    </a:cubicBezTo>
                    <a:cubicBezTo>
                      <a:pt x="617" y="394"/>
                      <a:pt x="617" y="394"/>
                      <a:pt x="617" y="394"/>
                    </a:cubicBezTo>
                    <a:cubicBezTo>
                      <a:pt x="616" y="393"/>
                      <a:pt x="616" y="393"/>
                      <a:pt x="616" y="393"/>
                    </a:cubicBezTo>
                    <a:cubicBezTo>
                      <a:pt x="616" y="393"/>
                      <a:pt x="616" y="393"/>
                      <a:pt x="616" y="393"/>
                    </a:cubicBezTo>
                    <a:cubicBezTo>
                      <a:pt x="615" y="393"/>
                      <a:pt x="615" y="393"/>
                      <a:pt x="615" y="393"/>
                    </a:cubicBezTo>
                    <a:cubicBezTo>
                      <a:pt x="615" y="392"/>
                      <a:pt x="615" y="392"/>
                      <a:pt x="615" y="392"/>
                    </a:cubicBezTo>
                    <a:cubicBezTo>
                      <a:pt x="614" y="391"/>
                      <a:pt x="614" y="391"/>
                      <a:pt x="614" y="391"/>
                    </a:cubicBezTo>
                    <a:cubicBezTo>
                      <a:pt x="614" y="391"/>
                      <a:pt x="614" y="391"/>
                      <a:pt x="614" y="391"/>
                    </a:cubicBezTo>
                    <a:cubicBezTo>
                      <a:pt x="613" y="391"/>
                      <a:pt x="613" y="391"/>
                      <a:pt x="613" y="391"/>
                    </a:cubicBezTo>
                    <a:cubicBezTo>
                      <a:pt x="613" y="392"/>
                      <a:pt x="613" y="392"/>
                      <a:pt x="613" y="392"/>
                    </a:cubicBezTo>
                    <a:cubicBezTo>
                      <a:pt x="612" y="391"/>
                      <a:pt x="612" y="391"/>
                      <a:pt x="612" y="391"/>
                    </a:cubicBezTo>
                    <a:cubicBezTo>
                      <a:pt x="612" y="392"/>
                      <a:pt x="612" y="392"/>
                      <a:pt x="612" y="392"/>
                    </a:cubicBezTo>
                    <a:cubicBezTo>
                      <a:pt x="611" y="392"/>
                      <a:pt x="611" y="392"/>
                      <a:pt x="611" y="392"/>
                    </a:cubicBezTo>
                    <a:cubicBezTo>
                      <a:pt x="611" y="392"/>
                      <a:pt x="611" y="392"/>
                      <a:pt x="611" y="392"/>
                    </a:cubicBezTo>
                    <a:cubicBezTo>
                      <a:pt x="610" y="391"/>
                      <a:pt x="610" y="391"/>
                      <a:pt x="610" y="391"/>
                    </a:cubicBezTo>
                    <a:cubicBezTo>
                      <a:pt x="610" y="391"/>
                      <a:pt x="610" y="391"/>
                      <a:pt x="610" y="391"/>
                    </a:cubicBezTo>
                    <a:cubicBezTo>
                      <a:pt x="608" y="391"/>
                      <a:pt x="608" y="391"/>
                      <a:pt x="608" y="391"/>
                    </a:cubicBezTo>
                    <a:cubicBezTo>
                      <a:pt x="608" y="390"/>
                      <a:pt x="608" y="390"/>
                      <a:pt x="608" y="390"/>
                    </a:cubicBezTo>
                    <a:cubicBezTo>
                      <a:pt x="608" y="390"/>
                      <a:pt x="608" y="390"/>
                      <a:pt x="608" y="390"/>
                    </a:cubicBezTo>
                    <a:cubicBezTo>
                      <a:pt x="608" y="389"/>
                      <a:pt x="608" y="389"/>
                      <a:pt x="608" y="389"/>
                    </a:cubicBezTo>
                    <a:cubicBezTo>
                      <a:pt x="607" y="389"/>
                      <a:pt x="607" y="389"/>
                      <a:pt x="607" y="389"/>
                    </a:cubicBezTo>
                    <a:cubicBezTo>
                      <a:pt x="607" y="390"/>
                      <a:pt x="607" y="390"/>
                      <a:pt x="607" y="390"/>
                    </a:cubicBezTo>
                    <a:cubicBezTo>
                      <a:pt x="605" y="390"/>
                      <a:pt x="605" y="390"/>
                      <a:pt x="605" y="390"/>
                    </a:cubicBezTo>
                    <a:cubicBezTo>
                      <a:pt x="605" y="390"/>
                      <a:pt x="605" y="390"/>
                      <a:pt x="605" y="390"/>
                    </a:cubicBezTo>
                    <a:cubicBezTo>
                      <a:pt x="604" y="390"/>
                      <a:pt x="604" y="390"/>
                      <a:pt x="604" y="390"/>
                    </a:cubicBezTo>
                    <a:cubicBezTo>
                      <a:pt x="604" y="390"/>
                      <a:pt x="604" y="390"/>
                      <a:pt x="604" y="390"/>
                    </a:cubicBezTo>
                    <a:cubicBezTo>
                      <a:pt x="603" y="390"/>
                      <a:pt x="603" y="390"/>
                      <a:pt x="603" y="390"/>
                    </a:cubicBezTo>
                    <a:cubicBezTo>
                      <a:pt x="602" y="389"/>
                      <a:pt x="602" y="389"/>
                      <a:pt x="602" y="389"/>
                    </a:cubicBezTo>
                    <a:cubicBezTo>
                      <a:pt x="601" y="389"/>
                      <a:pt x="601" y="389"/>
                      <a:pt x="601" y="389"/>
                    </a:cubicBezTo>
                    <a:cubicBezTo>
                      <a:pt x="600" y="387"/>
                      <a:pt x="600" y="387"/>
                      <a:pt x="600" y="387"/>
                    </a:cubicBezTo>
                    <a:cubicBezTo>
                      <a:pt x="599" y="386"/>
                      <a:pt x="599" y="386"/>
                      <a:pt x="599" y="386"/>
                    </a:cubicBezTo>
                    <a:cubicBezTo>
                      <a:pt x="599" y="385"/>
                      <a:pt x="599" y="385"/>
                      <a:pt x="599" y="385"/>
                    </a:cubicBezTo>
                    <a:cubicBezTo>
                      <a:pt x="599" y="384"/>
                      <a:pt x="599" y="384"/>
                      <a:pt x="599" y="384"/>
                    </a:cubicBezTo>
                    <a:cubicBezTo>
                      <a:pt x="598" y="384"/>
                      <a:pt x="598" y="384"/>
                      <a:pt x="598" y="384"/>
                    </a:cubicBezTo>
                    <a:cubicBezTo>
                      <a:pt x="598" y="383"/>
                      <a:pt x="598" y="383"/>
                      <a:pt x="598" y="383"/>
                    </a:cubicBezTo>
                    <a:cubicBezTo>
                      <a:pt x="598" y="382"/>
                      <a:pt x="598" y="382"/>
                      <a:pt x="598" y="382"/>
                    </a:cubicBezTo>
                    <a:cubicBezTo>
                      <a:pt x="597" y="382"/>
                      <a:pt x="597" y="382"/>
                      <a:pt x="597" y="382"/>
                    </a:cubicBezTo>
                    <a:cubicBezTo>
                      <a:pt x="597" y="381"/>
                      <a:pt x="597" y="381"/>
                      <a:pt x="597" y="381"/>
                    </a:cubicBezTo>
                    <a:cubicBezTo>
                      <a:pt x="597" y="379"/>
                      <a:pt x="597" y="379"/>
                      <a:pt x="597" y="379"/>
                    </a:cubicBezTo>
                    <a:cubicBezTo>
                      <a:pt x="594" y="378"/>
                      <a:pt x="594" y="378"/>
                      <a:pt x="594" y="378"/>
                    </a:cubicBezTo>
                    <a:cubicBezTo>
                      <a:pt x="593" y="376"/>
                      <a:pt x="593" y="376"/>
                      <a:pt x="593" y="376"/>
                    </a:cubicBezTo>
                    <a:cubicBezTo>
                      <a:pt x="593" y="376"/>
                      <a:pt x="593" y="376"/>
                      <a:pt x="593" y="376"/>
                    </a:cubicBezTo>
                    <a:cubicBezTo>
                      <a:pt x="592" y="375"/>
                      <a:pt x="592" y="375"/>
                      <a:pt x="592" y="375"/>
                    </a:cubicBezTo>
                    <a:cubicBezTo>
                      <a:pt x="592" y="375"/>
                      <a:pt x="592" y="375"/>
                      <a:pt x="592" y="375"/>
                    </a:cubicBezTo>
                    <a:cubicBezTo>
                      <a:pt x="591" y="375"/>
                      <a:pt x="591" y="375"/>
                      <a:pt x="591" y="375"/>
                    </a:cubicBezTo>
                    <a:cubicBezTo>
                      <a:pt x="592" y="374"/>
                      <a:pt x="592" y="374"/>
                      <a:pt x="592" y="374"/>
                    </a:cubicBezTo>
                    <a:cubicBezTo>
                      <a:pt x="592" y="373"/>
                      <a:pt x="592" y="373"/>
                      <a:pt x="592" y="373"/>
                    </a:cubicBezTo>
                    <a:cubicBezTo>
                      <a:pt x="591" y="373"/>
                      <a:pt x="591" y="373"/>
                      <a:pt x="591" y="373"/>
                    </a:cubicBezTo>
                    <a:cubicBezTo>
                      <a:pt x="590" y="372"/>
                      <a:pt x="590" y="372"/>
                      <a:pt x="590" y="372"/>
                    </a:cubicBezTo>
                    <a:cubicBezTo>
                      <a:pt x="590" y="371"/>
                      <a:pt x="590" y="371"/>
                      <a:pt x="590" y="371"/>
                    </a:cubicBezTo>
                    <a:cubicBezTo>
                      <a:pt x="590" y="371"/>
                      <a:pt x="590" y="371"/>
                      <a:pt x="590" y="371"/>
                    </a:cubicBezTo>
                    <a:cubicBezTo>
                      <a:pt x="589" y="370"/>
                      <a:pt x="589" y="370"/>
                      <a:pt x="589" y="370"/>
                    </a:cubicBezTo>
                    <a:cubicBezTo>
                      <a:pt x="588" y="368"/>
                      <a:pt x="588" y="368"/>
                      <a:pt x="588" y="368"/>
                    </a:cubicBezTo>
                    <a:cubicBezTo>
                      <a:pt x="587" y="368"/>
                      <a:pt x="587" y="368"/>
                      <a:pt x="587" y="368"/>
                    </a:cubicBezTo>
                    <a:cubicBezTo>
                      <a:pt x="587" y="367"/>
                      <a:pt x="587" y="367"/>
                      <a:pt x="587" y="367"/>
                    </a:cubicBezTo>
                    <a:cubicBezTo>
                      <a:pt x="587" y="366"/>
                      <a:pt x="587" y="366"/>
                      <a:pt x="587" y="366"/>
                    </a:cubicBezTo>
                    <a:cubicBezTo>
                      <a:pt x="587" y="365"/>
                      <a:pt x="587" y="365"/>
                      <a:pt x="587" y="365"/>
                    </a:cubicBezTo>
                    <a:cubicBezTo>
                      <a:pt x="585" y="365"/>
                      <a:pt x="585" y="365"/>
                      <a:pt x="585" y="365"/>
                    </a:cubicBezTo>
                    <a:cubicBezTo>
                      <a:pt x="585" y="365"/>
                      <a:pt x="585" y="365"/>
                      <a:pt x="585" y="365"/>
                    </a:cubicBezTo>
                    <a:cubicBezTo>
                      <a:pt x="585" y="364"/>
                      <a:pt x="585" y="364"/>
                      <a:pt x="585" y="364"/>
                    </a:cubicBezTo>
                    <a:cubicBezTo>
                      <a:pt x="585" y="364"/>
                      <a:pt x="585" y="364"/>
                      <a:pt x="585" y="364"/>
                    </a:cubicBezTo>
                    <a:cubicBezTo>
                      <a:pt x="585" y="363"/>
                      <a:pt x="585" y="363"/>
                      <a:pt x="585" y="363"/>
                    </a:cubicBezTo>
                    <a:cubicBezTo>
                      <a:pt x="584" y="362"/>
                      <a:pt x="584" y="362"/>
                      <a:pt x="584" y="362"/>
                    </a:cubicBezTo>
                    <a:cubicBezTo>
                      <a:pt x="584" y="362"/>
                      <a:pt x="584" y="362"/>
                      <a:pt x="584" y="362"/>
                    </a:cubicBezTo>
                    <a:cubicBezTo>
                      <a:pt x="584" y="361"/>
                      <a:pt x="584" y="361"/>
                      <a:pt x="584" y="361"/>
                    </a:cubicBezTo>
                    <a:cubicBezTo>
                      <a:pt x="583" y="361"/>
                      <a:pt x="583" y="361"/>
                      <a:pt x="583" y="361"/>
                    </a:cubicBezTo>
                    <a:cubicBezTo>
                      <a:pt x="583" y="361"/>
                      <a:pt x="583" y="361"/>
                      <a:pt x="583" y="361"/>
                    </a:cubicBezTo>
                    <a:cubicBezTo>
                      <a:pt x="581" y="360"/>
                      <a:pt x="581" y="360"/>
                      <a:pt x="581" y="360"/>
                    </a:cubicBezTo>
                    <a:cubicBezTo>
                      <a:pt x="581" y="360"/>
                      <a:pt x="581" y="360"/>
                      <a:pt x="581" y="360"/>
                    </a:cubicBezTo>
                    <a:cubicBezTo>
                      <a:pt x="582" y="359"/>
                      <a:pt x="582" y="359"/>
                      <a:pt x="582" y="359"/>
                    </a:cubicBezTo>
                    <a:cubicBezTo>
                      <a:pt x="581" y="359"/>
                      <a:pt x="581" y="359"/>
                      <a:pt x="581" y="359"/>
                    </a:cubicBezTo>
                    <a:cubicBezTo>
                      <a:pt x="580" y="359"/>
                      <a:pt x="580" y="359"/>
                      <a:pt x="580" y="359"/>
                    </a:cubicBezTo>
                    <a:cubicBezTo>
                      <a:pt x="580" y="359"/>
                      <a:pt x="580" y="359"/>
                      <a:pt x="580" y="359"/>
                    </a:cubicBezTo>
                    <a:cubicBezTo>
                      <a:pt x="580" y="359"/>
                      <a:pt x="580" y="359"/>
                      <a:pt x="580" y="359"/>
                    </a:cubicBezTo>
                    <a:cubicBezTo>
                      <a:pt x="579" y="359"/>
                      <a:pt x="579" y="359"/>
                      <a:pt x="579" y="359"/>
                    </a:cubicBezTo>
                    <a:cubicBezTo>
                      <a:pt x="579" y="358"/>
                      <a:pt x="579" y="358"/>
                      <a:pt x="579" y="358"/>
                    </a:cubicBezTo>
                    <a:cubicBezTo>
                      <a:pt x="579" y="357"/>
                      <a:pt x="579" y="357"/>
                      <a:pt x="579" y="357"/>
                    </a:cubicBezTo>
                    <a:cubicBezTo>
                      <a:pt x="578" y="357"/>
                      <a:pt x="578" y="357"/>
                      <a:pt x="578" y="357"/>
                    </a:cubicBezTo>
                    <a:cubicBezTo>
                      <a:pt x="578" y="356"/>
                      <a:pt x="578" y="356"/>
                      <a:pt x="578" y="356"/>
                    </a:cubicBezTo>
                    <a:cubicBezTo>
                      <a:pt x="577" y="356"/>
                      <a:pt x="577" y="356"/>
                      <a:pt x="577" y="356"/>
                    </a:cubicBezTo>
                    <a:cubicBezTo>
                      <a:pt x="576" y="356"/>
                      <a:pt x="576" y="356"/>
                      <a:pt x="576" y="356"/>
                    </a:cubicBezTo>
                    <a:cubicBezTo>
                      <a:pt x="576" y="356"/>
                      <a:pt x="576" y="356"/>
                      <a:pt x="576" y="356"/>
                    </a:cubicBezTo>
                    <a:cubicBezTo>
                      <a:pt x="575" y="356"/>
                      <a:pt x="575" y="356"/>
                      <a:pt x="575" y="356"/>
                    </a:cubicBezTo>
                    <a:cubicBezTo>
                      <a:pt x="574" y="356"/>
                      <a:pt x="574" y="356"/>
                      <a:pt x="574" y="356"/>
                    </a:cubicBezTo>
                    <a:cubicBezTo>
                      <a:pt x="574" y="356"/>
                      <a:pt x="574" y="356"/>
                      <a:pt x="574" y="356"/>
                    </a:cubicBezTo>
                    <a:cubicBezTo>
                      <a:pt x="574" y="357"/>
                      <a:pt x="574" y="357"/>
                      <a:pt x="574" y="357"/>
                    </a:cubicBezTo>
                    <a:cubicBezTo>
                      <a:pt x="573" y="357"/>
                      <a:pt x="573" y="357"/>
                      <a:pt x="573" y="357"/>
                    </a:cubicBezTo>
                    <a:cubicBezTo>
                      <a:pt x="572" y="356"/>
                      <a:pt x="572" y="356"/>
                      <a:pt x="572" y="356"/>
                    </a:cubicBezTo>
                    <a:cubicBezTo>
                      <a:pt x="572" y="356"/>
                      <a:pt x="572" y="356"/>
                      <a:pt x="572" y="356"/>
                    </a:cubicBezTo>
                    <a:cubicBezTo>
                      <a:pt x="571" y="356"/>
                      <a:pt x="571" y="356"/>
                      <a:pt x="571" y="356"/>
                    </a:cubicBezTo>
                    <a:cubicBezTo>
                      <a:pt x="570" y="356"/>
                      <a:pt x="570" y="356"/>
                      <a:pt x="570" y="356"/>
                    </a:cubicBezTo>
                    <a:cubicBezTo>
                      <a:pt x="569" y="356"/>
                      <a:pt x="569" y="356"/>
                      <a:pt x="569" y="356"/>
                    </a:cubicBezTo>
                    <a:cubicBezTo>
                      <a:pt x="569" y="355"/>
                      <a:pt x="569" y="355"/>
                      <a:pt x="569" y="355"/>
                    </a:cubicBezTo>
                    <a:cubicBezTo>
                      <a:pt x="567" y="355"/>
                      <a:pt x="567" y="355"/>
                      <a:pt x="567" y="355"/>
                    </a:cubicBezTo>
                    <a:cubicBezTo>
                      <a:pt x="566" y="354"/>
                      <a:pt x="566" y="354"/>
                      <a:pt x="566" y="354"/>
                    </a:cubicBezTo>
                    <a:cubicBezTo>
                      <a:pt x="565" y="354"/>
                      <a:pt x="565" y="354"/>
                      <a:pt x="565" y="354"/>
                    </a:cubicBezTo>
                    <a:cubicBezTo>
                      <a:pt x="564" y="354"/>
                      <a:pt x="564" y="354"/>
                      <a:pt x="564" y="354"/>
                    </a:cubicBezTo>
                    <a:cubicBezTo>
                      <a:pt x="564" y="354"/>
                      <a:pt x="564" y="354"/>
                      <a:pt x="564" y="354"/>
                    </a:cubicBezTo>
                    <a:cubicBezTo>
                      <a:pt x="562" y="354"/>
                      <a:pt x="562" y="354"/>
                      <a:pt x="562" y="354"/>
                    </a:cubicBezTo>
                    <a:cubicBezTo>
                      <a:pt x="562" y="355"/>
                      <a:pt x="562" y="355"/>
                      <a:pt x="562" y="355"/>
                    </a:cubicBezTo>
                    <a:cubicBezTo>
                      <a:pt x="561" y="355"/>
                      <a:pt x="561" y="355"/>
                      <a:pt x="561" y="355"/>
                    </a:cubicBezTo>
                    <a:cubicBezTo>
                      <a:pt x="560" y="356"/>
                      <a:pt x="560" y="356"/>
                      <a:pt x="560" y="356"/>
                    </a:cubicBezTo>
                    <a:cubicBezTo>
                      <a:pt x="559" y="356"/>
                      <a:pt x="559" y="356"/>
                      <a:pt x="559" y="356"/>
                    </a:cubicBezTo>
                    <a:cubicBezTo>
                      <a:pt x="558" y="356"/>
                      <a:pt x="558" y="356"/>
                      <a:pt x="558" y="356"/>
                    </a:cubicBezTo>
                    <a:cubicBezTo>
                      <a:pt x="557" y="356"/>
                      <a:pt x="557" y="356"/>
                      <a:pt x="557" y="356"/>
                    </a:cubicBezTo>
                    <a:cubicBezTo>
                      <a:pt x="556" y="357"/>
                      <a:pt x="556" y="357"/>
                      <a:pt x="556" y="357"/>
                    </a:cubicBezTo>
                    <a:cubicBezTo>
                      <a:pt x="555" y="357"/>
                      <a:pt x="555" y="357"/>
                      <a:pt x="555" y="357"/>
                    </a:cubicBezTo>
                    <a:cubicBezTo>
                      <a:pt x="555" y="358"/>
                      <a:pt x="555" y="358"/>
                      <a:pt x="555" y="358"/>
                    </a:cubicBezTo>
                    <a:cubicBezTo>
                      <a:pt x="554" y="358"/>
                      <a:pt x="554" y="358"/>
                      <a:pt x="554" y="358"/>
                    </a:cubicBezTo>
                    <a:cubicBezTo>
                      <a:pt x="553" y="358"/>
                      <a:pt x="553" y="358"/>
                      <a:pt x="553" y="358"/>
                    </a:cubicBezTo>
                    <a:cubicBezTo>
                      <a:pt x="553" y="358"/>
                      <a:pt x="553" y="358"/>
                      <a:pt x="553" y="358"/>
                    </a:cubicBezTo>
                    <a:cubicBezTo>
                      <a:pt x="552" y="358"/>
                      <a:pt x="552" y="358"/>
                      <a:pt x="552" y="358"/>
                    </a:cubicBezTo>
                    <a:cubicBezTo>
                      <a:pt x="551" y="358"/>
                      <a:pt x="551" y="358"/>
                      <a:pt x="551" y="358"/>
                    </a:cubicBezTo>
                    <a:cubicBezTo>
                      <a:pt x="549" y="359"/>
                      <a:pt x="549" y="359"/>
                      <a:pt x="549" y="359"/>
                    </a:cubicBezTo>
                    <a:cubicBezTo>
                      <a:pt x="549" y="359"/>
                      <a:pt x="549" y="359"/>
                      <a:pt x="549" y="359"/>
                    </a:cubicBezTo>
                    <a:cubicBezTo>
                      <a:pt x="549" y="360"/>
                      <a:pt x="549" y="360"/>
                      <a:pt x="549" y="360"/>
                    </a:cubicBezTo>
                    <a:cubicBezTo>
                      <a:pt x="548" y="361"/>
                      <a:pt x="548" y="361"/>
                      <a:pt x="548" y="361"/>
                    </a:cubicBezTo>
                    <a:cubicBezTo>
                      <a:pt x="548" y="362"/>
                      <a:pt x="548" y="362"/>
                      <a:pt x="548" y="362"/>
                    </a:cubicBezTo>
                    <a:cubicBezTo>
                      <a:pt x="547" y="363"/>
                      <a:pt x="547" y="363"/>
                      <a:pt x="547" y="363"/>
                    </a:cubicBezTo>
                    <a:cubicBezTo>
                      <a:pt x="547" y="363"/>
                      <a:pt x="547" y="363"/>
                      <a:pt x="547" y="363"/>
                    </a:cubicBezTo>
                    <a:cubicBezTo>
                      <a:pt x="547" y="364"/>
                      <a:pt x="547" y="364"/>
                      <a:pt x="547" y="364"/>
                    </a:cubicBezTo>
                    <a:cubicBezTo>
                      <a:pt x="547" y="366"/>
                      <a:pt x="547" y="366"/>
                      <a:pt x="547" y="366"/>
                    </a:cubicBezTo>
                    <a:cubicBezTo>
                      <a:pt x="547" y="366"/>
                      <a:pt x="547" y="366"/>
                      <a:pt x="547" y="366"/>
                    </a:cubicBezTo>
                    <a:cubicBezTo>
                      <a:pt x="548" y="366"/>
                      <a:pt x="548" y="366"/>
                      <a:pt x="548" y="366"/>
                    </a:cubicBezTo>
                    <a:cubicBezTo>
                      <a:pt x="549" y="365"/>
                      <a:pt x="549" y="365"/>
                      <a:pt x="549" y="365"/>
                    </a:cubicBezTo>
                    <a:cubicBezTo>
                      <a:pt x="550" y="365"/>
                      <a:pt x="550" y="365"/>
                      <a:pt x="550" y="365"/>
                    </a:cubicBezTo>
                    <a:cubicBezTo>
                      <a:pt x="551" y="365"/>
                      <a:pt x="551" y="365"/>
                      <a:pt x="551" y="365"/>
                    </a:cubicBezTo>
                    <a:cubicBezTo>
                      <a:pt x="552" y="367"/>
                      <a:pt x="552" y="367"/>
                      <a:pt x="552" y="367"/>
                    </a:cubicBezTo>
                    <a:cubicBezTo>
                      <a:pt x="552" y="368"/>
                      <a:pt x="552" y="368"/>
                      <a:pt x="552" y="368"/>
                    </a:cubicBezTo>
                    <a:cubicBezTo>
                      <a:pt x="553" y="368"/>
                      <a:pt x="553" y="368"/>
                      <a:pt x="553" y="368"/>
                    </a:cubicBezTo>
                    <a:cubicBezTo>
                      <a:pt x="553" y="369"/>
                      <a:pt x="553" y="369"/>
                      <a:pt x="553" y="369"/>
                    </a:cubicBezTo>
                    <a:cubicBezTo>
                      <a:pt x="553" y="370"/>
                      <a:pt x="553" y="370"/>
                      <a:pt x="553" y="370"/>
                    </a:cubicBezTo>
                    <a:cubicBezTo>
                      <a:pt x="553" y="372"/>
                      <a:pt x="553" y="372"/>
                      <a:pt x="553" y="372"/>
                    </a:cubicBezTo>
                    <a:cubicBezTo>
                      <a:pt x="552" y="372"/>
                      <a:pt x="552" y="372"/>
                      <a:pt x="552" y="372"/>
                    </a:cubicBezTo>
                    <a:cubicBezTo>
                      <a:pt x="552" y="373"/>
                      <a:pt x="552" y="373"/>
                      <a:pt x="552" y="373"/>
                    </a:cubicBezTo>
                    <a:cubicBezTo>
                      <a:pt x="551" y="375"/>
                      <a:pt x="551" y="375"/>
                      <a:pt x="551" y="375"/>
                    </a:cubicBezTo>
                    <a:cubicBezTo>
                      <a:pt x="551" y="376"/>
                      <a:pt x="551" y="376"/>
                      <a:pt x="551" y="376"/>
                    </a:cubicBezTo>
                    <a:cubicBezTo>
                      <a:pt x="550" y="377"/>
                      <a:pt x="550" y="377"/>
                      <a:pt x="550" y="377"/>
                    </a:cubicBezTo>
                    <a:cubicBezTo>
                      <a:pt x="550" y="378"/>
                      <a:pt x="550" y="378"/>
                      <a:pt x="550" y="378"/>
                    </a:cubicBezTo>
                    <a:cubicBezTo>
                      <a:pt x="550" y="379"/>
                      <a:pt x="550" y="379"/>
                      <a:pt x="550" y="379"/>
                    </a:cubicBezTo>
                    <a:cubicBezTo>
                      <a:pt x="550" y="380"/>
                      <a:pt x="550" y="380"/>
                      <a:pt x="550" y="380"/>
                    </a:cubicBezTo>
                    <a:cubicBezTo>
                      <a:pt x="550" y="381"/>
                      <a:pt x="550" y="381"/>
                      <a:pt x="550" y="381"/>
                    </a:cubicBezTo>
                    <a:cubicBezTo>
                      <a:pt x="551" y="382"/>
                      <a:pt x="551" y="382"/>
                      <a:pt x="551" y="382"/>
                    </a:cubicBezTo>
                    <a:cubicBezTo>
                      <a:pt x="551" y="383"/>
                      <a:pt x="551" y="383"/>
                      <a:pt x="551" y="383"/>
                    </a:cubicBezTo>
                    <a:cubicBezTo>
                      <a:pt x="550" y="383"/>
                      <a:pt x="550" y="383"/>
                      <a:pt x="550" y="383"/>
                    </a:cubicBezTo>
                    <a:cubicBezTo>
                      <a:pt x="550" y="384"/>
                      <a:pt x="550" y="384"/>
                      <a:pt x="550" y="384"/>
                    </a:cubicBezTo>
                    <a:cubicBezTo>
                      <a:pt x="550" y="385"/>
                      <a:pt x="550" y="385"/>
                      <a:pt x="550" y="385"/>
                    </a:cubicBezTo>
                    <a:cubicBezTo>
                      <a:pt x="550" y="387"/>
                      <a:pt x="550" y="387"/>
                      <a:pt x="550" y="387"/>
                    </a:cubicBezTo>
                    <a:cubicBezTo>
                      <a:pt x="550" y="387"/>
                      <a:pt x="550" y="387"/>
                      <a:pt x="550" y="387"/>
                    </a:cubicBezTo>
                    <a:cubicBezTo>
                      <a:pt x="550" y="389"/>
                      <a:pt x="550" y="389"/>
                      <a:pt x="550" y="389"/>
                    </a:cubicBezTo>
                    <a:cubicBezTo>
                      <a:pt x="551" y="389"/>
                      <a:pt x="551" y="389"/>
                      <a:pt x="551" y="389"/>
                    </a:cubicBezTo>
                    <a:cubicBezTo>
                      <a:pt x="551" y="390"/>
                      <a:pt x="551" y="390"/>
                      <a:pt x="551" y="390"/>
                    </a:cubicBezTo>
                    <a:cubicBezTo>
                      <a:pt x="552" y="389"/>
                      <a:pt x="552" y="389"/>
                      <a:pt x="552" y="389"/>
                    </a:cubicBezTo>
                    <a:cubicBezTo>
                      <a:pt x="552" y="390"/>
                      <a:pt x="552" y="390"/>
                      <a:pt x="552" y="390"/>
                    </a:cubicBezTo>
                    <a:cubicBezTo>
                      <a:pt x="553" y="391"/>
                      <a:pt x="553" y="391"/>
                      <a:pt x="553" y="391"/>
                    </a:cubicBezTo>
                    <a:cubicBezTo>
                      <a:pt x="552" y="392"/>
                      <a:pt x="552" y="392"/>
                      <a:pt x="552" y="392"/>
                    </a:cubicBezTo>
                    <a:cubicBezTo>
                      <a:pt x="551" y="393"/>
                      <a:pt x="551" y="393"/>
                      <a:pt x="551" y="393"/>
                    </a:cubicBezTo>
                    <a:cubicBezTo>
                      <a:pt x="549" y="393"/>
                      <a:pt x="549" y="393"/>
                      <a:pt x="549" y="393"/>
                    </a:cubicBezTo>
                    <a:cubicBezTo>
                      <a:pt x="548" y="394"/>
                      <a:pt x="548" y="394"/>
                      <a:pt x="548" y="394"/>
                    </a:cubicBezTo>
                    <a:cubicBezTo>
                      <a:pt x="545" y="397"/>
                      <a:pt x="545" y="397"/>
                      <a:pt x="545" y="397"/>
                    </a:cubicBezTo>
                    <a:cubicBezTo>
                      <a:pt x="544" y="397"/>
                      <a:pt x="544" y="397"/>
                      <a:pt x="544" y="397"/>
                    </a:cubicBezTo>
                    <a:cubicBezTo>
                      <a:pt x="543" y="397"/>
                      <a:pt x="543" y="397"/>
                      <a:pt x="543" y="397"/>
                    </a:cubicBezTo>
                    <a:cubicBezTo>
                      <a:pt x="541" y="396"/>
                      <a:pt x="541" y="396"/>
                      <a:pt x="541" y="396"/>
                    </a:cubicBezTo>
                    <a:cubicBezTo>
                      <a:pt x="540" y="397"/>
                      <a:pt x="540" y="397"/>
                      <a:pt x="540" y="397"/>
                    </a:cubicBezTo>
                    <a:cubicBezTo>
                      <a:pt x="540" y="396"/>
                      <a:pt x="540" y="396"/>
                      <a:pt x="540" y="396"/>
                    </a:cubicBezTo>
                    <a:cubicBezTo>
                      <a:pt x="539" y="396"/>
                      <a:pt x="539" y="396"/>
                      <a:pt x="539" y="396"/>
                    </a:cubicBezTo>
                    <a:cubicBezTo>
                      <a:pt x="538" y="396"/>
                      <a:pt x="538" y="396"/>
                      <a:pt x="538" y="396"/>
                    </a:cubicBezTo>
                    <a:cubicBezTo>
                      <a:pt x="538" y="396"/>
                      <a:pt x="538" y="396"/>
                      <a:pt x="538" y="396"/>
                    </a:cubicBezTo>
                    <a:cubicBezTo>
                      <a:pt x="535" y="395"/>
                      <a:pt x="535" y="395"/>
                      <a:pt x="535" y="395"/>
                    </a:cubicBezTo>
                    <a:cubicBezTo>
                      <a:pt x="533" y="395"/>
                      <a:pt x="533" y="395"/>
                      <a:pt x="533" y="395"/>
                    </a:cubicBezTo>
                    <a:cubicBezTo>
                      <a:pt x="533" y="396"/>
                      <a:pt x="533" y="396"/>
                      <a:pt x="533" y="396"/>
                    </a:cubicBezTo>
                    <a:cubicBezTo>
                      <a:pt x="532" y="397"/>
                      <a:pt x="532" y="397"/>
                      <a:pt x="532" y="397"/>
                    </a:cubicBezTo>
                    <a:cubicBezTo>
                      <a:pt x="531" y="397"/>
                      <a:pt x="531" y="397"/>
                      <a:pt x="531" y="397"/>
                    </a:cubicBezTo>
                    <a:cubicBezTo>
                      <a:pt x="530" y="396"/>
                      <a:pt x="530" y="396"/>
                      <a:pt x="530" y="396"/>
                    </a:cubicBezTo>
                    <a:cubicBezTo>
                      <a:pt x="529" y="397"/>
                      <a:pt x="529" y="397"/>
                      <a:pt x="529" y="397"/>
                    </a:cubicBezTo>
                    <a:cubicBezTo>
                      <a:pt x="528" y="397"/>
                      <a:pt x="528" y="397"/>
                      <a:pt x="528" y="397"/>
                    </a:cubicBezTo>
                    <a:cubicBezTo>
                      <a:pt x="527" y="395"/>
                      <a:pt x="527" y="395"/>
                      <a:pt x="527" y="395"/>
                    </a:cubicBezTo>
                    <a:cubicBezTo>
                      <a:pt x="526" y="394"/>
                      <a:pt x="526" y="394"/>
                      <a:pt x="526" y="394"/>
                    </a:cubicBezTo>
                    <a:cubicBezTo>
                      <a:pt x="524" y="394"/>
                      <a:pt x="524" y="394"/>
                      <a:pt x="524" y="394"/>
                    </a:cubicBezTo>
                    <a:cubicBezTo>
                      <a:pt x="523" y="395"/>
                      <a:pt x="523" y="395"/>
                      <a:pt x="523" y="395"/>
                    </a:cubicBezTo>
                    <a:cubicBezTo>
                      <a:pt x="522" y="394"/>
                      <a:pt x="522" y="394"/>
                      <a:pt x="522" y="394"/>
                    </a:cubicBezTo>
                    <a:cubicBezTo>
                      <a:pt x="521" y="394"/>
                      <a:pt x="521" y="394"/>
                      <a:pt x="521" y="394"/>
                    </a:cubicBezTo>
                    <a:cubicBezTo>
                      <a:pt x="520" y="395"/>
                      <a:pt x="520" y="395"/>
                      <a:pt x="520" y="395"/>
                    </a:cubicBezTo>
                    <a:cubicBezTo>
                      <a:pt x="520" y="397"/>
                      <a:pt x="520" y="397"/>
                      <a:pt x="520" y="397"/>
                    </a:cubicBezTo>
                    <a:cubicBezTo>
                      <a:pt x="519" y="398"/>
                      <a:pt x="519" y="398"/>
                      <a:pt x="519" y="398"/>
                    </a:cubicBezTo>
                    <a:cubicBezTo>
                      <a:pt x="517" y="398"/>
                      <a:pt x="517" y="398"/>
                      <a:pt x="517" y="398"/>
                    </a:cubicBezTo>
                    <a:cubicBezTo>
                      <a:pt x="517" y="400"/>
                      <a:pt x="517" y="400"/>
                      <a:pt x="517" y="400"/>
                    </a:cubicBezTo>
                    <a:cubicBezTo>
                      <a:pt x="517" y="400"/>
                      <a:pt x="517" y="400"/>
                      <a:pt x="517" y="400"/>
                    </a:cubicBezTo>
                    <a:cubicBezTo>
                      <a:pt x="516" y="401"/>
                      <a:pt x="516" y="401"/>
                      <a:pt x="516" y="401"/>
                    </a:cubicBezTo>
                    <a:cubicBezTo>
                      <a:pt x="515" y="402"/>
                      <a:pt x="515" y="402"/>
                      <a:pt x="515" y="402"/>
                    </a:cubicBezTo>
                    <a:cubicBezTo>
                      <a:pt x="512" y="402"/>
                      <a:pt x="512" y="402"/>
                      <a:pt x="512" y="402"/>
                    </a:cubicBezTo>
                    <a:cubicBezTo>
                      <a:pt x="511" y="403"/>
                      <a:pt x="511" y="403"/>
                      <a:pt x="511" y="403"/>
                    </a:cubicBezTo>
                    <a:cubicBezTo>
                      <a:pt x="510" y="404"/>
                      <a:pt x="510" y="404"/>
                      <a:pt x="510" y="404"/>
                    </a:cubicBezTo>
                    <a:cubicBezTo>
                      <a:pt x="509" y="404"/>
                      <a:pt x="509" y="404"/>
                      <a:pt x="509" y="404"/>
                    </a:cubicBezTo>
                    <a:cubicBezTo>
                      <a:pt x="506" y="405"/>
                      <a:pt x="506" y="405"/>
                      <a:pt x="506" y="405"/>
                    </a:cubicBezTo>
                    <a:cubicBezTo>
                      <a:pt x="505" y="407"/>
                      <a:pt x="505" y="407"/>
                      <a:pt x="505" y="407"/>
                    </a:cubicBezTo>
                    <a:cubicBezTo>
                      <a:pt x="505" y="407"/>
                      <a:pt x="505" y="407"/>
                      <a:pt x="505" y="407"/>
                    </a:cubicBezTo>
                    <a:cubicBezTo>
                      <a:pt x="503" y="406"/>
                      <a:pt x="503" y="406"/>
                      <a:pt x="503" y="406"/>
                    </a:cubicBezTo>
                    <a:cubicBezTo>
                      <a:pt x="502" y="406"/>
                      <a:pt x="502" y="406"/>
                      <a:pt x="502" y="406"/>
                    </a:cubicBezTo>
                    <a:cubicBezTo>
                      <a:pt x="501" y="406"/>
                      <a:pt x="501" y="406"/>
                      <a:pt x="501" y="406"/>
                    </a:cubicBezTo>
                    <a:cubicBezTo>
                      <a:pt x="500" y="407"/>
                      <a:pt x="500" y="407"/>
                      <a:pt x="500" y="407"/>
                    </a:cubicBezTo>
                    <a:cubicBezTo>
                      <a:pt x="496" y="407"/>
                      <a:pt x="496" y="407"/>
                      <a:pt x="496" y="407"/>
                    </a:cubicBezTo>
                    <a:cubicBezTo>
                      <a:pt x="493" y="406"/>
                      <a:pt x="493" y="406"/>
                      <a:pt x="493" y="406"/>
                    </a:cubicBezTo>
                    <a:cubicBezTo>
                      <a:pt x="491" y="406"/>
                      <a:pt x="491" y="406"/>
                      <a:pt x="491" y="406"/>
                    </a:cubicBezTo>
                    <a:cubicBezTo>
                      <a:pt x="490" y="406"/>
                      <a:pt x="490" y="406"/>
                      <a:pt x="490" y="406"/>
                    </a:cubicBezTo>
                    <a:cubicBezTo>
                      <a:pt x="489" y="405"/>
                      <a:pt x="489" y="405"/>
                      <a:pt x="489" y="405"/>
                    </a:cubicBezTo>
                    <a:cubicBezTo>
                      <a:pt x="488" y="405"/>
                      <a:pt x="488" y="405"/>
                      <a:pt x="488" y="405"/>
                    </a:cubicBezTo>
                    <a:cubicBezTo>
                      <a:pt x="487" y="404"/>
                      <a:pt x="487" y="404"/>
                      <a:pt x="487" y="404"/>
                    </a:cubicBezTo>
                    <a:cubicBezTo>
                      <a:pt x="486" y="404"/>
                      <a:pt x="486" y="404"/>
                      <a:pt x="486" y="404"/>
                    </a:cubicBezTo>
                    <a:cubicBezTo>
                      <a:pt x="485" y="402"/>
                      <a:pt x="485" y="402"/>
                      <a:pt x="485" y="402"/>
                    </a:cubicBezTo>
                    <a:cubicBezTo>
                      <a:pt x="484" y="401"/>
                      <a:pt x="484" y="401"/>
                      <a:pt x="484" y="401"/>
                    </a:cubicBezTo>
                    <a:cubicBezTo>
                      <a:pt x="483" y="401"/>
                      <a:pt x="483" y="401"/>
                      <a:pt x="483" y="401"/>
                    </a:cubicBezTo>
                    <a:cubicBezTo>
                      <a:pt x="481" y="401"/>
                      <a:pt x="481" y="401"/>
                      <a:pt x="481" y="401"/>
                    </a:cubicBezTo>
                    <a:cubicBezTo>
                      <a:pt x="479" y="401"/>
                      <a:pt x="479" y="401"/>
                      <a:pt x="479" y="401"/>
                    </a:cubicBezTo>
                    <a:cubicBezTo>
                      <a:pt x="478" y="399"/>
                      <a:pt x="478" y="399"/>
                      <a:pt x="478" y="399"/>
                    </a:cubicBezTo>
                    <a:cubicBezTo>
                      <a:pt x="475" y="399"/>
                      <a:pt x="475" y="399"/>
                      <a:pt x="475" y="399"/>
                    </a:cubicBezTo>
                    <a:cubicBezTo>
                      <a:pt x="474" y="399"/>
                      <a:pt x="474" y="399"/>
                      <a:pt x="474" y="399"/>
                    </a:cubicBezTo>
                    <a:cubicBezTo>
                      <a:pt x="472" y="398"/>
                      <a:pt x="472" y="398"/>
                      <a:pt x="472" y="398"/>
                    </a:cubicBezTo>
                    <a:cubicBezTo>
                      <a:pt x="471" y="398"/>
                      <a:pt x="471" y="398"/>
                      <a:pt x="471" y="398"/>
                    </a:cubicBezTo>
                    <a:cubicBezTo>
                      <a:pt x="469" y="398"/>
                      <a:pt x="469" y="398"/>
                      <a:pt x="469" y="398"/>
                    </a:cubicBezTo>
                    <a:cubicBezTo>
                      <a:pt x="468" y="399"/>
                      <a:pt x="468" y="399"/>
                      <a:pt x="468" y="399"/>
                    </a:cubicBezTo>
                    <a:cubicBezTo>
                      <a:pt x="465" y="399"/>
                      <a:pt x="465" y="399"/>
                      <a:pt x="465" y="399"/>
                    </a:cubicBezTo>
                    <a:cubicBezTo>
                      <a:pt x="463" y="400"/>
                      <a:pt x="463" y="400"/>
                      <a:pt x="463" y="400"/>
                    </a:cubicBezTo>
                    <a:cubicBezTo>
                      <a:pt x="462" y="401"/>
                      <a:pt x="462" y="401"/>
                      <a:pt x="462" y="401"/>
                    </a:cubicBezTo>
                    <a:cubicBezTo>
                      <a:pt x="461" y="401"/>
                      <a:pt x="461" y="401"/>
                      <a:pt x="461" y="401"/>
                    </a:cubicBezTo>
                    <a:cubicBezTo>
                      <a:pt x="461" y="401"/>
                      <a:pt x="461" y="401"/>
                      <a:pt x="461" y="401"/>
                    </a:cubicBezTo>
                    <a:cubicBezTo>
                      <a:pt x="460" y="401"/>
                      <a:pt x="460" y="401"/>
                      <a:pt x="460" y="401"/>
                    </a:cubicBezTo>
                    <a:cubicBezTo>
                      <a:pt x="459" y="402"/>
                      <a:pt x="459" y="402"/>
                      <a:pt x="459" y="402"/>
                    </a:cubicBezTo>
                    <a:cubicBezTo>
                      <a:pt x="457" y="401"/>
                      <a:pt x="457" y="401"/>
                      <a:pt x="457" y="401"/>
                    </a:cubicBezTo>
                    <a:cubicBezTo>
                      <a:pt x="457" y="402"/>
                      <a:pt x="457" y="402"/>
                      <a:pt x="457" y="402"/>
                    </a:cubicBezTo>
                    <a:cubicBezTo>
                      <a:pt x="456" y="402"/>
                      <a:pt x="456" y="402"/>
                      <a:pt x="456" y="402"/>
                    </a:cubicBezTo>
                    <a:cubicBezTo>
                      <a:pt x="454" y="401"/>
                      <a:pt x="454" y="401"/>
                      <a:pt x="454" y="401"/>
                    </a:cubicBezTo>
                    <a:cubicBezTo>
                      <a:pt x="452" y="400"/>
                      <a:pt x="452" y="400"/>
                      <a:pt x="452" y="400"/>
                    </a:cubicBezTo>
                    <a:cubicBezTo>
                      <a:pt x="451" y="400"/>
                      <a:pt x="451" y="400"/>
                      <a:pt x="451" y="400"/>
                    </a:cubicBezTo>
                    <a:cubicBezTo>
                      <a:pt x="450" y="398"/>
                      <a:pt x="450" y="398"/>
                      <a:pt x="450" y="398"/>
                    </a:cubicBezTo>
                    <a:cubicBezTo>
                      <a:pt x="449" y="398"/>
                      <a:pt x="449" y="398"/>
                      <a:pt x="449" y="398"/>
                    </a:cubicBezTo>
                    <a:cubicBezTo>
                      <a:pt x="449" y="398"/>
                      <a:pt x="449" y="398"/>
                      <a:pt x="449" y="398"/>
                    </a:cubicBezTo>
                    <a:cubicBezTo>
                      <a:pt x="449" y="397"/>
                      <a:pt x="449" y="397"/>
                      <a:pt x="449" y="397"/>
                    </a:cubicBezTo>
                    <a:cubicBezTo>
                      <a:pt x="448" y="395"/>
                      <a:pt x="448" y="395"/>
                      <a:pt x="448" y="395"/>
                    </a:cubicBezTo>
                    <a:cubicBezTo>
                      <a:pt x="448" y="395"/>
                      <a:pt x="448" y="395"/>
                      <a:pt x="448" y="395"/>
                    </a:cubicBezTo>
                    <a:cubicBezTo>
                      <a:pt x="448" y="394"/>
                      <a:pt x="448" y="394"/>
                      <a:pt x="448" y="394"/>
                    </a:cubicBezTo>
                    <a:cubicBezTo>
                      <a:pt x="447" y="393"/>
                      <a:pt x="447" y="393"/>
                      <a:pt x="447" y="393"/>
                    </a:cubicBezTo>
                    <a:cubicBezTo>
                      <a:pt x="447" y="392"/>
                      <a:pt x="447" y="392"/>
                      <a:pt x="447" y="392"/>
                    </a:cubicBezTo>
                    <a:cubicBezTo>
                      <a:pt x="446" y="391"/>
                      <a:pt x="446" y="391"/>
                      <a:pt x="446" y="391"/>
                    </a:cubicBezTo>
                    <a:cubicBezTo>
                      <a:pt x="445" y="391"/>
                      <a:pt x="445" y="391"/>
                      <a:pt x="445" y="391"/>
                    </a:cubicBezTo>
                    <a:cubicBezTo>
                      <a:pt x="443" y="391"/>
                      <a:pt x="443" y="391"/>
                      <a:pt x="443" y="391"/>
                    </a:cubicBezTo>
                    <a:cubicBezTo>
                      <a:pt x="442" y="391"/>
                      <a:pt x="442" y="391"/>
                      <a:pt x="442" y="391"/>
                    </a:cubicBezTo>
                    <a:cubicBezTo>
                      <a:pt x="441" y="390"/>
                      <a:pt x="441" y="390"/>
                      <a:pt x="441" y="390"/>
                    </a:cubicBezTo>
                    <a:cubicBezTo>
                      <a:pt x="439" y="390"/>
                      <a:pt x="439" y="390"/>
                      <a:pt x="439" y="390"/>
                    </a:cubicBezTo>
                    <a:cubicBezTo>
                      <a:pt x="439" y="389"/>
                      <a:pt x="439" y="389"/>
                      <a:pt x="439" y="389"/>
                    </a:cubicBezTo>
                    <a:cubicBezTo>
                      <a:pt x="438" y="389"/>
                      <a:pt x="438" y="389"/>
                      <a:pt x="438" y="389"/>
                    </a:cubicBezTo>
                    <a:cubicBezTo>
                      <a:pt x="435" y="389"/>
                      <a:pt x="435" y="389"/>
                      <a:pt x="435" y="389"/>
                    </a:cubicBezTo>
                    <a:cubicBezTo>
                      <a:pt x="434" y="389"/>
                      <a:pt x="434" y="389"/>
                      <a:pt x="434" y="389"/>
                    </a:cubicBezTo>
                    <a:cubicBezTo>
                      <a:pt x="432" y="388"/>
                      <a:pt x="432" y="388"/>
                      <a:pt x="432" y="388"/>
                    </a:cubicBezTo>
                    <a:cubicBezTo>
                      <a:pt x="432" y="388"/>
                      <a:pt x="432" y="388"/>
                      <a:pt x="432" y="388"/>
                    </a:cubicBezTo>
                    <a:cubicBezTo>
                      <a:pt x="431" y="387"/>
                      <a:pt x="431" y="387"/>
                      <a:pt x="431" y="387"/>
                    </a:cubicBezTo>
                    <a:cubicBezTo>
                      <a:pt x="429" y="387"/>
                      <a:pt x="429" y="387"/>
                      <a:pt x="429" y="387"/>
                    </a:cubicBezTo>
                    <a:cubicBezTo>
                      <a:pt x="428" y="386"/>
                      <a:pt x="428" y="386"/>
                      <a:pt x="428" y="386"/>
                    </a:cubicBezTo>
                    <a:cubicBezTo>
                      <a:pt x="427" y="386"/>
                      <a:pt x="427" y="386"/>
                      <a:pt x="427" y="386"/>
                    </a:cubicBezTo>
                    <a:cubicBezTo>
                      <a:pt x="426" y="387"/>
                      <a:pt x="426" y="387"/>
                      <a:pt x="426" y="387"/>
                    </a:cubicBezTo>
                    <a:cubicBezTo>
                      <a:pt x="426" y="388"/>
                      <a:pt x="426" y="388"/>
                      <a:pt x="426" y="388"/>
                    </a:cubicBezTo>
                    <a:cubicBezTo>
                      <a:pt x="426" y="389"/>
                      <a:pt x="426" y="389"/>
                      <a:pt x="426" y="389"/>
                    </a:cubicBezTo>
                    <a:cubicBezTo>
                      <a:pt x="426" y="390"/>
                      <a:pt x="426" y="390"/>
                      <a:pt x="426" y="390"/>
                    </a:cubicBezTo>
                    <a:cubicBezTo>
                      <a:pt x="425" y="389"/>
                      <a:pt x="425" y="389"/>
                      <a:pt x="425" y="389"/>
                    </a:cubicBezTo>
                    <a:cubicBezTo>
                      <a:pt x="424" y="390"/>
                      <a:pt x="424" y="390"/>
                      <a:pt x="424" y="390"/>
                    </a:cubicBezTo>
                    <a:cubicBezTo>
                      <a:pt x="423" y="391"/>
                      <a:pt x="423" y="391"/>
                      <a:pt x="423" y="391"/>
                    </a:cubicBezTo>
                    <a:cubicBezTo>
                      <a:pt x="423" y="392"/>
                      <a:pt x="423" y="392"/>
                      <a:pt x="423" y="392"/>
                    </a:cubicBezTo>
                    <a:cubicBezTo>
                      <a:pt x="422" y="393"/>
                      <a:pt x="422" y="393"/>
                      <a:pt x="422" y="393"/>
                    </a:cubicBezTo>
                    <a:cubicBezTo>
                      <a:pt x="422" y="396"/>
                      <a:pt x="422" y="396"/>
                      <a:pt x="422" y="396"/>
                    </a:cubicBezTo>
                    <a:cubicBezTo>
                      <a:pt x="423" y="398"/>
                      <a:pt x="423" y="398"/>
                      <a:pt x="423" y="398"/>
                    </a:cubicBezTo>
                    <a:cubicBezTo>
                      <a:pt x="424" y="398"/>
                      <a:pt x="424" y="398"/>
                      <a:pt x="424" y="398"/>
                    </a:cubicBezTo>
                    <a:cubicBezTo>
                      <a:pt x="425" y="399"/>
                      <a:pt x="425" y="399"/>
                      <a:pt x="425" y="399"/>
                    </a:cubicBezTo>
                    <a:cubicBezTo>
                      <a:pt x="426" y="400"/>
                      <a:pt x="426" y="400"/>
                      <a:pt x="426" y="400"/>
                    </a:cubicBezTo>
                    <a:cubicBezTo>
                      <a:pt x="427" y="400"/>
                      <a:pt x="427" y="400"/>
                      <a:pt x="427" y="400"/>
                    </a:cubicBezTo>
                    <a:cubicBezTo>
                      <a:pt x="426" y="402"/>
                      <a:pt x="426" y="402"/>
                      <a:pt x="426" y="402"/>
                    </a:cubicBezTo>
                    <a:cubicBezTo>
                      <a:pt x="426" y="404"/>
                      <a:pt x="426" y="404"/>
                      <a:pt x="426" y="404"/>
                    </a:cubicBezTo>
                    <a:cubicBezTo>
                      <a:pt x="427" y="405"/>
                      <a:pt x="427" y="405"/>
                      <a:pt x="427" y="405"/>
                    </a:cubicBezTo>
                    <a:cubicBezTo>
                      <a:pt x="428" y="406"/>
                      <a:pt x="428" y="406"/>
                      <a:pt x="428" y="406"/>
                    </a:cubicBezTo>
                    <a:cubicBezTo>
                      <a:pt x="427" y="408"/>
                      <a:pt x="427" y="408"/>
                      <a:pt x="427" y="408"/>
                    </a:cubicBezTo>
                    <a:cubicBezTo>
                      <a:pt x="425" y="408"/>
                      <a:pt x="425" y="408"/>
                      <a:pt x="425" y="408"/>
                    </a:cubicBezTo>
                    <a:cubicBezTo>
                      <a:pt x="424" y="408"/>
                      <a:pt x="424" y="408"/>
                      <a:pt x="424" y="408"/>
                    </a:cubicBezTo>
                    <a:cubicBezTo>
                      <a:pt x="423" y="408"/>
                      <a:pt x="423" y="408"/>
                      <a:pt x="423" y="408"/>
                    </a:cubicBezTo>
                    <a:cubicBezTo>
                      <a:pt x="422" y="408"/>
                      <a:pt x="422" y="408"/>
                      <a:pt x="422" y="408"/>
                    </a:cubicBezTo>
                    <a:cubicBezTo>
                      <a:pt x="421" y="408"/>
                      <a:pt x="421" y="408"/>
                      <a:pt x="421" y="408"/>
                    </a:cubicBezTo>
                    <a:cubicBezTo>
                      <a:pt x="418" y="408"/>
                      <a:pt x="418" y="408"/>
                      <a:pt x="418" y="408"/>
                    </a:cubicBezTo>
                    <a:cubicBezTo>
                      <a:pt x="417" y="408"/>
                      <a:pt x="417" y="408"/>
                      <a:pt x="417" y="408"/>
                    </a:cubicBezTo>
                    <a:cubicBezTo>
                      <a:pt x="416" y="407"/>
                      <a:pt x="416" y="407"/>
                      <a:pt x="416" y="407"/>
                    </a:cubicBezTo>
                    <a:cubicBezTo>
                      <a:pt x="415" y="407"/>
                      <a:pt x="415" y="407"/>
                      <a:pt x="415" y="407"/>
                    </a:cubicBezTo>
                    <a:cubicBezTo>
                      <a:pt x="414" y="407"/>
                      <a:pt x="414" y="407"/>
                      <a:pt x="414" y="407"/>
                    </a:cubicBezTo>
                    <a:cubicBezTo>
                      <a:pt x="413" y="408"/>
                      <a:pt x="413" y="408"/>
                      <a:pt x="413" y="408"/>
                    </a:cubicBezTo>
                    <a:cubicBezTo>
                      <a:pt x="412" y="409"/>
                      <a:pt x="412" y="409"/>
                      <a:pt x="412" y="409"/>
                    </a:cubicBezTo>
                    <a:cubicBezTo>
                      <a:pt x="411" y="409"/>
                      <a:pt x="411" y="409"/>
                      <a:pt x="411" y="409"/>
                    </a:cubicBezTo>
                    <a:cubicBezTo>
                      <a:pt x="408" y="408"/>
                      <a:pt x="408" y="408"/>
                      <a:pt x="408" y="408"/>
                    </a:cubicBezTo>
                    <a:cubicBezTo>
                      <a:pt x="407" y="407"/>
                      <a:pt x="407" y="407"/>
                      <a:pt x="407" y="407"/>
                    </a:cubicBezTo>
                    <a:cubicBezTo>
                      <a:pt x="404" y="405"/>
                      <a:pt x="404" y="405"/>
                      <a:pt x="404" y="405"/>
                    </a:cubicBezTo>
                    <a:cubicBezTo>
                      <a:pt x="404" y="405"/>
                      <a:pt x="404" y="405"/>
                      <a:pt x="404" y="405"/>
                    </a:cubicBezTo>
                    <a:cubicBezTo>
                      <a:pt x="404" y="404"/>
                      <a:pt x="404" y="404"/>
                      <a:pt x="404" y="404"/>
                    </a:cubicBezTo>
                    <a:cubicBezTo>
                      <a:pt x="403" y="403"/>
                      <a:pt x="403" y="403"/>
                      <a:pt x="403" y="403"/>
                    </a:cubicBezTo>
                    <a:cubicBezTo>
                      <a:pt x="401" y="403"/>
                      <a:pt x="401" y="403"/>
                      <a:pt x="401" y="403"/>
                    </a:cubicBezTo>
                    <a:cubicBezTo>
                      <a:pt x="400" y="403"/>
                      <a:pt x="400" y="403"/>
                      <a:pt x="400" y="403"/>
                    </a:cubicBezTo>
                    <a:cubicBezTo>
                      <a:pt x="399" y="403"/>
                      <a:pt x="399" y="403"/>
                      <a:pt x="399" y="403"/>
                    </a:cubicBezTo>
                    <a:cubicBezTo>
                      <a:pt x="398" y="404"/>
                      <a:pt x="398" y="404"/>
                      <a:pt x="398" y="404"/>
                    </a:cubicBezTo>
                    <a:cubicBezTo>
                      <a:pt x="397" y="404"/>
                      <a:pt x="397" y="404"/>
                      <a:pt x="397" y="404"/>
                    </a:cubicBezTo>
                    <a:cubicBezTo>
                      <a:pt x="396" y="403"/>
                      <a:pt x="396" y="403"/>
                      <a:pt x="396" y="403"/>
                    </a:cubicBezTo>
                    <a:cubicBezTo>
                      <a:pt x="396" y="402"/>
                      <a:pt x="396" y="402"/>
                      <a:pt x="396" y="402"/>
                    </a:cubicBezTo>
                    <a:cubicBezTo>
                      <a:pt x="396" y="401"/>
                      <a:pt x="396" y="401"/>
                      <a:pt x="396" y="401"/>
                    </a:cubicBezTo>
                    <a:cubicBezTo>
                      <a:pt x="395" y="401"/>
                      <a:pt x="395" y="401"/>
                      <a:pt x="395" y="401"/>
                    </a:cubicBezTo>
                    <a:cubicBezTo>
                      <a:pt x="394" y="402"/>
                      <a:pt x="394" y="402"/>
                      <a:pt x="394" y="402"/>
                    </a:cubicBezTo>
                    <a:cubicBezTo>
                      <a:pt x="393" y="402"/>
                      <a:pt x="393" y="402"/>
                      <a:pt x="393" y="402"/>
                    </a:cubicBezTo>
                    <a:cubicBezTo>
                      <a:pt x="392" y="402"/>
                      <a:pt x="392" y="402"/>
                      <a:pt x="392" y="402"/>
                    </a:cubicBezTo>
                    <a:cubicBezTo>
                      <a:pt x="391" y="402"/>
                      <a:pt x="391" y="402"/>
                      <a:pt x="391" y="402"/>
                    </a:cubicBezTo>
                    <a:cubicBezTo>
                      <a:pt x="388" y="402"/>
                      <a:pt x="388" y="402"/>
                      <a:pt x="388" y="402"/>
                    </a:cubicBezTo>
                    <a:cubicBezTo>
                      <a:pt x="387" y="403"/>
                      <a:pt x="387" y="403"/>
                      <a:pt x="387" y="403"/>
                    </a:cubicBezTo>
                    <a:cubicBezTo>
                      <a:pt x="387" y="404"/>
                      <a:pt x="387" y="404"/>
                      <a:pt x="387" y="404"/>
                    </a:cubicBezTo>
                    <a:cubicBezTo>
                      <a:pt x="386" y="405"/>
                      <a:pt x="386" y="405"/>
                      <a:pt x="386" y="405"/>
                    </a:cubicBezTo>
                    <a:cubicBezTo>
                      <a:pt x="384" y="404"/>
                      <a:pt x="384" y="404"/>
                      <a:pt x="384" y="404"/>
                    </a:cubicBezTo>
                    <a:cubicBezTo>
                      <a:pt x="383" y="405"/>
                      <a:pt x="383" y="405"/>
                      <a:pt x="383" y="405"/>
                    </a:cubicBezTo>
                    <a:cubicBezTo>
                      <a:pt x="383" y="405"/>
                      <a:pt x="383" y="405"/>
                      <a:pt x="383" y="405"/>
                    </a:cubicBezTo>
                    <a:cubicBezTo>
                      <a:pt x="384" y="406"/>
                      <a:pt x="384" y="406"/>
                      <a:pt x="384" y="406"/>
                    </a:cubicBezTo>
                    <a:cubicBezTo>
                      <a:pt x="384" y="406"/>
                      <a:pt x="384" y="406"/>
                      <a:pt x="384" y="406"/>
                    </a:cubicBezTo>
                    <a:cubicBezTo>
                      <a:pt x="383" y="408"/>
                      <a:pt x="383" y="408"/>
                      <a:pt x="383" y="408"/>
                    </a:cubicBezTo>
                    <a:cubicBezTo>
                      <a:pt x="382" y="408"/>
                      <a:pt x="382" y="408"/>
                      <a:pt x="382" y="408"/>
                    </a:cubicBezTo>
                    <a:cubicBezTo>
                      <a:pt x="381" y="409"/>
                      <a:pt x="381" y="409"/>
                      <a:pt x="381" y="409"/>
                    </a:cubicBezTo>
                    <a:cubicBezTo>
                      <a:pt x="381" y="410"/>
                      <a:pt x="381" y="410"/>
                      <a:pt x="381" y="410"/>
                    </a:cubicBezTo>
                    <a:cubicBezTo>
                      <a:pt x="379" y="411"/>
                      <a:pt x="379" y="411"/>
                      <a:pt x="379" y="411"/>
                    </a:cubicBezTo>
                    <a:cubicBezTo>
                      <a:pt x="378" y="412"/>
                      <a:pt x="378" y="412"/>
                      <a:pt x="378" y="412"/>
                    </a:cubicBezTo>
                    <a:cubicBezTo>
                      <a:pt x="378" y="413"/>
                      <a:pt x="378" y="413"/>
                      <a:pt x="378" y="413"/>
                    </a:cubicBezTo>
                    <a:cubicBezTo>
                      <a:pt x="376" y="414"/>
                      <a:pt x="376" y="414"/>
                      <a:pt x="376" y="414"/>
                    </a:cubicBezTo>
                    <a:cubicBezTo>
                      <a:pt x="375" y="415"/>
                      <a:pt x="375" y="415"/>
                      <a:pt x="375" y="415"/>
                    </a:cubicBezTo>
                    <a:cubicBezTo>
                      <a:pt x="375" y="416"/>
                      <a:pt x="375" y="416"/>
                      <a:pt x="375" y="416"/>
                    </a:cubicBezTo>
                    <a:cubicBezTo>
                      <a:pt x="372" y="416"/>
                      <a:pt x="372" y="416"/>
                      <a:pt x="372" y="416"/>
                    </a:cubicBezTo>
                    <a:cubicBezTo>
                      <a:pt x="371" y="416"/>
                      <a:pt x="371" y="416"/>
                      <a:pt x="371" y="416"/>
                    </a:cubicBezTo>
                    <a:cubicBezTo>
                      <a:pt x="370" y="418"/>
                      <a:pt x="370" y="418"/>
                      <a:pt x="370" y="418"/>
                    </a:cubicBezTo>
                    <a:cubicBezTo>
                      <a:pt x="370" y="419"/>
                      <a:pt x="370" y="419"/>
                      <a:pt x="370" y="419"/>
                    </a:cubicBezTo>
                    <a:cubicBezTo>
                      <a:pt x="369" y="419"/>
                      <a:pt x="369" y="419"/>
                      <a:pt x="369" y="419"/>
                    </a:cubicBezTo>
                    <a:cubicBezTo>
                      <a:pt x="368" y="418"/>
                      <a:pt x="368" y="418"/>
                      <a:pt x="368" y="418"/>
                    </a:cubicBezTo>
                    <a:cubicBezTo>
                      <a:pt x="367" y="418"/>
                      <a:pt x="367" y="418"/>
                      <a:pt x="367" y="418"/>
                    </a:cubicBezTo>
                    <a:cubicBezTo>
                      <a:pt x="367" y="418"/>
                      <a:pt x="367" y="418"/>
                      <a:pt x="367" y="418"/>
                    </a:cubicBezTo>
                    <a:cubicBezTo>
                      <a:pt x="365" y="417"/>
                      <a:pt x="365" y="417"/>
                      <a:pt x="365" y="417"/>
                    </a:cubicBezTo>
                    <a:cubicBezTo>
                      <a:pt x="364" y="416"/>
                      <a:pt x="364" y="416"/>
                      <a:pt x="364" y="416"/>
                    </a:cubicBezTo>
                    <a:cubicBezTo>
                      <a:pt x="363" y="416"/>
                      <a:pt x="363" y="416"/>
                      <a:pt x="363" y="416"/>
                    </a:cubicBezTo>
                    <a:cubicBezTo>
                      <a:pt x="363" y="415"/>
                      <a:pt x="363" y="415"/>
                      <a:pt x="363" y="415"/>
                    </a:cubicBezTo>
                    <a:cubicBezTo>
                      <a:pt x="363" y="413"/>
                      <a:pt x="363" y="413"/>
                      <a:pt x="363" y="413"/>
                    </a:cubicBezTo>
                    <a:cubicBezTo>
                      <a:pt x="362" y="413"/>
                      <a:pt x="362" y="413"/>
                      <a:pt x="362" y="413"/>
                    </a:cubicBezTo>
                    <a:cubicBezTo>
                      <a:pt x="361" y="413"/>
                      <a:pt x="361" y="413"/>
                      <a:pt x="361" y="413"/>
                    </a:cubicBezTo>
                    <a:cubicBezTo>
                      <a:pt x="361" y="415"/>
                      <a:pt x="361" y="415"/>
                      <a:pt x="361" y="415"/>
                    </a:cubicBezTo>
                    <a:cubicBezTo>
                      <a:pt x="359" y="415"/>
                      <a:pt x="359" y="415"/>
                      <a:pt x="359" y="415"/>
                    </a:cubicBezTo>
                    <a:cubicBezTo>
                      <a:pt x="356" y="415"/>
                      <a:pt x="356" y="415"/>
                      <a:pt x="356" y="415"/>
                    </a:cubicBezTo>
                    <a:cubicBezTo>
                      <a:pt x="355" y="416"/>
                      <a:pt x="355" y="416"/>
                      <a:pt x="355" y="416"/>
                    </a:cubicBezTo>
                    <a:cubicBezTo>
                      <a:pt x="355" y="416"/>
                      <a:pt x="355" y="416"/>
                      <a:pt x="355" y="416"/>
                    </a:cubicBezTo>
                    <a:cubicBezTo>
                      <a:pt x="354" y="416"/>
                      <a:pt x="354" y="416"/>
                      <a:pt x="354" y="416"/>
                    </a:cubicBezTo>
                    <a:cubicBezTo>
                      <a:pt x="353" y="415"/>
                      <a:pt x="353" y="415"/>
                      <a:pt x="353" y="415"/>
                    </a:cubicBezTo>
                    <a:cubicBezTo>
                      <a:pt x="352" y="415"/>
                      <a:pt x="352" y="415"/>
                      <a:pt x="352" y="415"/>
                    </a:cubicBezTo>
                    <a:cubicBezTo>
                      <a:pt x="352" y="415"/>
                      <a:pt x="352" y="415"/>
                      <a:pt x="352" y="415"/>
                    </a:cubicBezTo>
                    <a:cubicBezTo>
                      <a:pt x="351" y="414"/>
                      <a:pt x="351" y="414"/>
                      <a:pt x="351" y="414"/>
                    </a:cubicBezTo>
                    <a:cubicBezTo>
                      <a:pt x="351" y="414"/>
                      <a:pt x="351" y="414"/>
                      <a:pt x="351" y="414"/>
                    </a:cubicBezTo>
                    <a:cubicBezTo>
                      <a:pt x="351" y="413"/>
                      <a:pt x="351" y="413"/>
                      <a:pt x="351" y="413"/>
                    </a:cubicBezTo>
                    <a:cubicBezTo>
                      <a:pt x="351" y="412"/>
                      <a:pt x="351" y="412"/>
                      <a:pt x="351" y="412"/>
                    </a:cubicBezTo>
                    <a:cubicBezTo>
                      <a:pt x="351" y="411"/>
                      <a:pt x="351" y="411"/>
                      <a:pt x="351" y="411"/>
                    </a:cubicBezTo>
                    <a:cubicBezTo>
                      <a:pt x="350" y="411"/>
                      <a:pt x="350" y="411"/>
                      <a:pt x="350" y="411"/>
                    </a:cubicBezTo>
                    <a:cubicBezTo>
                      <a:pt x="350" y="411"/>
                      <a:pt x="350" y="411"/>
                      <a:pt x="350" y="411"/>
                    </a:cubicBezTo>
                    <a:cubicBezTo>
                      <a:pt x="348" y="410"/>
                      <a:pt x="348" y="410"/>
                      <a:pt x="348" y="410"/>
                    </a:cubicBezTo>
                    <a:cubicBezTo>
                      <a:pt x="347" y="409"/>
                      <a:pt x="347" y="409"/>
                      <a:pt x="347" y="409"/>
                    </a:cubicBezTo>
                    <a:cubicBezTo>
                      <a:pt x="346" y="409"/>
                      <a:pt x="346" y="409"/>
                      <a:pt x="346" y="409"/>
                    </a:cubicBezTo>
                    <a:cubicBezTo>
                      <a:pt x="346" y="408"/>
                      <a:pt x="346" y="408"/>
                      <a:pt x="346" y="408"/>
                    </a:cubicBezTo>
                    <a:cubicBezTo>
                      <a:pt x="345" y="406"/>
                      <a:pt x="345" y="406"/>
                      <a:pt x="345" y="406"/>
                    </a:cubicBezTo>
                    <a:cubicBezTo>
                      <a:pt x="343" y="405"/>
                      <a:pt x="343" y="405"/>
                      <a:pt x="343" y="405"/>
                    </a:cubicBezTo>
                    <a:cubicBezTo>
                      <a:pt x="341" y="404"/>
                      <a:pt x="341" y="404"/>
                      <a:pt x="341" y="404"/>
                    </a:cubicBezTo>
                    <a:cubicBezTo>
                      <a:pt x="339" y="404"/>
                      <a:pt x="339" y="404"/>
                      <a:pt x="339" y="404"/>
                    </a:cubicBezTo>
                    <a:cubicBezTo>
                      <a:pt x="336" y="405"/>
                      <a:pt x="336" y="405"/>
                      <a:pt x="336" y="405"/>
                    </a:cubicBezTo>
                    <a:cubicBezTo>
                      <a:pt x="336" y="405"/>
                      <a:pt x="336" y="405"/>
                      <a:pt x="336" y="405"/>
                    </a:cubicBezTo>
                    <a:cubicBezTo>
                      <a:pt x="337" y="406"/>
                      <a:pt x="337" y="406"/>
                      <a:pt x="337" y="406"/>
                    </a:cubicBezTo>
                    <a:cubicBezTo>
                      <a:pt x="336" y="406"/>
                      <a:pt x="336" y="406"/>
                      <a:pt x="336" y="406"/>
                    </a:cubicBezTo>
                    <a:cubicBezTo>
                      <a:pt x="335" y="407"/>
                      <a:pt x="335" y="407"/>
                      <a:pt x="335" y="407"/>
                    </a:cubicBezTo>
                    <a:cubicBezTo>
                      <a:pt x="334" y="407"/>
                      <a:pt x="334" y="407"/>
                      <a:pt x="334" y="407"/>
                    </a:cubicBezTo>
                    <a:cubicBezTo>
                      <a:pt x="333" y="407"/>
                      <a:pt x="333" y="407"/>
                      <a:pt x="333" y="407"/>
                    </a:cubicBezTo>
                    <a:cubicBezTo>
                      <a:pt x="331" y="406"/>
                      <a:pt x="331" y="406"/>
                      <a:pt x="331" y="406"/>
                    </a:cubicBezTo>
                    <a:cubicBezTo>
                      <a:pt x="330" y="407"/>
                      <a:pt x="330" y="407"/>
                      <a:pt x="330" y="407"/>
                    </a:cubicBezTo>
                    <a:cubicBezTo>
                      <a:pt x="329" y="407"/>
                      <a:pt x="329" y="407"/>
                      <a:pt x="329" y="407"/>
                    </a:cubicBezTo>
                    <a:cubicBezTo>
                      <a:pt x="328" y="407"/>
                      <a:pt x="328" y="407"/>
                      <a:pt x="328" y="407"/>
                    </a:cubicBezTo>
                    <a:cubicBezTo>
                      <a:pt x="327" y="406"/>
                      <a:pt x="327" y="406"/>
                      <a:pt x="327" y="406"/>
                    </a:cubicBezTo>
                    <a:cubicBezTo>
                      <a:pt x="326" y="406"/>
                      <a:pt x="326" y="406"/>
                      <a:pt x="326" y="406"/>
                    </a:cubicBezTo>
                    <a:cubicBezTo>
                      <a:pt x="326" y="405"/>
                      <a:pt x="326" y="405"/>
                      <a:pt x="326" y="405"/>
                    </a:cubicBezTo>
                    <a:cubicBezTo>
                      <a:pt x="326" y="404"/>
                      <a:pt x="326" y="404"/>
                      <a:pt x="326" y="404"/>
                    </a:cubicBezTo>
                    <a:cubicBezTo>
                      <a:pt x="324" y="403"/>
                      <a:pt x="324" y="403"/>
                      <a:pt x="324" y="403"/>
                    </a:cubicBezTo>
                    <a:cubicBezTo>
                      <a:pt x="323" y="404"/>
                      <a:pt x="323" y="404"/>
                      <a:pt x="323" y="404"/>
                    </a:cubicBezTo>
                    <a:cubicBezTo>
                      <a:pt x="323" y="405"/>
                      <a:pt x="323" y="405"/>
                      <a:pt x="323" y="405"/>
                    </a:cubicBezTo>
                    <a:cubicBezTo>
                      <a:pt x="323" y="405"/>
                      <a:pt x="323" y="405"/>
                      <a:pt x="323" y="405"/>
                    </a:cubicBezTo>
                    <a:cubicBezTo>
                      <a:pt x="323" y="406"/>
                      <a:pt x="323" y="406"/>
                      <a:pt x="323" y="406"/>
                    </a:cubicBezTo>
                    <a:cubicBezTo>
                      <a:pt x="322" y="407"/>
                      <a:pt x="322" y="407"/>
                      <a:pt x="322" y="407"/>
                    </a:cubicBezTo>
                    <a:cubicBezTo>
                      <a:pt x="321" y="407"/>
                      <a:pt x="321" y="407"/>
                      <a:pt x="321" y="407"/>
                    </a:cubicBezTo>
                    <a:cubicBezTo>
                      <a:pt x="305" y="388"/>
                      <a:pt x="305" y="388"/>
                      <a:pt x="305" y="388"/>
                    </a:cubicBezTo>
                    <a:cubicBezTo>
                      <a:pt x="294" y="379"/>
                      <a:pt x="294" y="379"/>
                      <a:pt x="294" y="379"/>
                    </a:cubicBezTo>
                    <a:cubicBezTo>
                      <a:pt x="293" y="378"/>
                      <a:pt x="293" y="378"/>
                      <a:pt x="293" y="378"/>
                    </a:cubicBezTo>
                    <a:cubicBezTo>
                      <a:pt x="294" y="378"/>
                      <a:pt x="294" y="378"/>
                      <a:pt x="294" y="378"/>
                    </a:cubicBezTo>
                    <a:cubicBezTo>
                      <a:pt x="295" y="377"/>
                      <a:pt x="295" y="377"/>
                      <a:pt x="295" y="377"/>
                    </a:cubicBezTo>
                    <a:cubicBezTo>
                      <a:pt x="295" y="376"/>
                      <a:pt x="295" y="376"/>
                      <a:pt x="295" y="376"/>
                    </a:cubicBezTo>
                    <a:cubicBezTo>
                      <a:pt x="295" y="375"/>
                      <a:pt x="295" y="375"/>
                      <a:pt x="295" y="375"/>
                    </a:cubicBezTo>
                    <a:cubicBezTo>
                      <a:pt x="293" y="376"/>
                      <a:pt x="293" y="376"/>
                      <a:pt x="293" y="376"/>
                    </a:cubicBezTo>
                    <a:cubicBezTo>
                      <a:pt x="292" y="376"/>
                      <a:pt x="292" y="376"/>
                      <a:pt x="292" y="376"/>
                    </a:cubicBezTo>
                    <a:cubicBezTo>
                      <a:pt x="291" y="377"/>
                      <a:pt x="291" y="377"/>
                      <a:pt x="291" y="377"/>
                    </a:cubicBezTo>
                    <a:cubicBezTo>
                      <a:pt x="290" y="378"/>
                      <a:pt x="290" y="378"/>
                      <a:pt x="290" y="378"/>
                    </a:cubicBezTo>
                    <a:cubicBezTo>
                      <a:pt x="288" y="379"/>
                      <a:pt x="288" y="379"/>
                      <a:pt x="288" y="379"/>
                    </a:cubicBezTo>
                    <a:cubicBezTo>
                      <a:pt x="288" y="380"/>
                      <a:pt x="288" y="380"/>
                      <a:pt x="288" y="380"/>
                    </a:cubicBezTo>
                    <a:cubicBezTo>
                      <a:pt x="287" y="381"/>
                      <a:pt x="287" y="381"/>
                      <a:pt x="287" y="381"/>
                    </a:cubicBezTo>
                    <a:cubicBezTo>
                      <a:pt x="287" y="382"/>
                      <a:pt x="287" y="382"/>
                      <a:pt x="287" y="382"/>
                    </a:cubicBezTo>
                    <a:cubicBezTo>
                      <a:pt x="286" y="383"/>
                      <a:pt x="286" y="383"/>
                      <a:pt x="286" y="383"/>
                    </a:cubicBezTo>
                    <a:cubicBezTo>
                      <a:pt x="284" y="383"/>
                      <a:pt x="284" y="383"/>
                      <a:pt x="284" y="383"/>
                    </a:cubicBezTo>
                    <a:cubicBezTo>
                      <a:pt x="283" y="383"/>
                      <a:pt x="283" y="383"/>
                      <a:pt x="283" y="383"/>
                    </a:cubicBezTo>
                    <a:cubicBezTo>
                      <a:pt x="283" y="385"/>
                      <a:pt x="283" y="385"/>
                      <a:pt x="283" y="385"/>
                    </a:cubicBezTo>
                    <a:cubicBezTo>
                      <a:pt x="282" y="385"/>
                      <a:pt x="282" y="385"/>
                      <a:pt x="282" y="385"/>
                    </a:cubicBezTo>
                    <a:cubicBezTo>
                      <a:pt x="282" y="385"/>
                      <a:pt x="282" y="385"/>
                      <a:pt x="282" y="385"/>
                    </a:cubicBezTo>
                    <a:cubicBezTo>
                      <a:pt x="279" y="384"/>
                      <a:pt x="279" y="384"/>
                      <a:pt x="279" y="384"/>
                    </a:cubicBezTo>
                    <a:cubicBezTo>
                      <a:pt x="278" y="385"/>
                      <a:pt x="278" y="385"/>
                      <a:pt x="278" y="385"/>
                    </a:cubicBezTo>
                    <a:cubicBezTo>
                      <a:pt x="277" y="386"/>
                      <a:pt x="277" y="386"/>
                      <a:pt x="277" y="386"/>
                    </a:cubicBezTo>
                    <a:cubicBezTo>
                      <a:pt x="276" y="386"/>
                      <a:pt x="276" y="386"/>
                      <a:pt x="276" y="386"/>
                    </a:cubicBezTo>
                    <a:cubicBezTo>
                      <a:pt x="275" y="384"/>
                      <a:pt x="275" y="384"/>
                      <a:pt x="275" y="384"/>
                    </a:cubicBezTo>
                    <a:cubicBezTo>
                      <a:pt x="275" y="383"/>
                      <a:pt x="275" y="383"/>
                      <a:pt x="275" y="383"/>
                    </a:cubicBezTo>
                    <a:cubicBezTo>
                      <a:pt x="276" y="382"/>
                      <a:pt x="276" y="382"/>
                      <a:pt x="276" y="382"/>
                    </a:cubicBezTo>
                    <a:cubicBezTo>
                      <a:pt x="276" y="381"/>
                      <a:pt x="276" y="381"/>
                      <a:pt x="276" y="381"/>
                    </a:cubicBezTo>
                    <a:cubicBezTo>
                      <a:pt x="276" y="381"/>
                      <a:pt x="276" y="381"/>
                      <a:pt x="276" y="381"/>
                    </a:cubicBezTo>
                    <a:cubicBezTo>
                      <a:pt x="275" y="381"/>
                      <a:pt x="275" y="381"/>
                      <a:pt x="275" y="381"/>
                    </a:cubicBezTo>
                    <a:cubicBezTo>
                      <a:pt x="274" y="381"/>
                      <a:pt x="274" y="381"/>
                      <a:pt x="274" y="381"/>
                    </a:cubicBezTo>
                    <a:cubicBezTo>
                      <a:pt x="272" y="380"/>
                      <a:pt x="272" y="380"/>
                      <a:pt x="272" y="380"/>
                    </a:cubicBezTo>
                    <a:cubicBezTo>
                      <a:pt x="270" y="380"/>
                      <a:pt x="270" y="380"/>
                      <a:pt x="270" y="380"/>
                    </a:cubicBezTo>
                    <a:cubicBezTo>
                      <a:pt x="271" y="381"/>
                      <a:pt x="271" y="381"/>
                      <a:pt x="271" y="381"/>
                    </a:cubicBezTo>
                    <a:cubicBezTo>
                      <a:pt x="271" y="382"/>
                      <a:pt x="271" y="382"/>
                      <a:pt x="271" y="382"/>
                    </a:cubicBezTo>
                    <a:cubicBezTo>
                      <a:pt x="270" y="382"/>
                      <a:pt x="270" y="382"/>
                      <a:pt x="270" y="382"/>
                    </a:cubicBezTo>
                    <a:cubicBezTo>
                      <a:pt x="270" y="383"/>
                      <a:pt x="270" y="383"/>
                      <a:pt x="270" y="383"/>
                    </a:cubicBezTo>
                    <a:cubicBezTo>
                      <a:pt x="269" y="381"/>
                      <a:pt x="269" y="381"/>
                      <a:pt x="269" y="381"/>
                    </a:cubicBezTo>
                    <a:cubicBezTo>
                      <a:pt x="269" y="379"/>
                      <a:pt x="269" y="379"/>
                      <a:pt x="269" y="379"/>
                    </a:cubicBezTo>
                    <a:cubicBezTo>
                      <a:pt x="266" y="377"/>
                      <a:pt x="266" y="377"/>
                      <a:pt x="266" y="377"/>
                    </a:cubicBezTo>
                    <a:cubicBezTo>
                      <a:pt x="266" y="378"/>
                      <a:pt x="266" y="378"/>
                      <a:pt x="266" y="378"/>
                    </a:cubicBezTo>
                    <a:cubicBezTo>
                      <a:pt x="266" y="379"/>
                      <a:pt x="266" y="379"/>
                      <a:pt x="266" y="379"/>
                    </a:cubicBezTo>
                    <a:cubicBezTo>
                      <a:pt x="266" y="380"/>
                      <a:pt x="266" y="380"/>
                      <a:pt x="266" y="380"/>
                    </a:cubicBezTo>
                    <a:cubicBezTo>
                      <a:pt x="266" y="380"/>
                      <a:pt x="266" y="380"/>
                      <a:pt x="266" y="380"/>
                    </a:cubicBezTo>
                    <a:cubicBezTo>
                      <a:pt x="265" y="379"/>
                      <a:pt x="265" y="379"/>
                      <a:pt x="265" y="379"/>
                    </a:cubicBezTo>
                    <a:cubicBezTo>
                      <a:pt x="264" y="379"/>
                      <a:pt x="264" y="379"/>
                      <a:pt x="264" y="379"/>
                    </a:cubicBezTo>
                    <a:cubicBezTo>
                      <a:pt x="264" y="380"/>
                      <a:pt x="264" y="380"/>
                      <a:pt x="264" y="380"/>
                    </a:cubicBezTo>
                    <a:cubicBezTo>
                      <a:pt x="263" y="380"/>
                      <a:pt x="263" y="380"/>
                      <a:pt x="263" y="380"/>
                    </a:cubicBezTo>
                    <a:cubicBezTo>
                      <a:pt x="262" y="380"/>
                      <a:pt x="262" y="380"/>
                      <a:pt x="262" y="380"/>
                    </a:cubicBezTo>
                    <a:cubicBezTo>
                      <a:pt x="261" y="380"/>
                      <a:pt x="261" y="380"/>
                      <a:pt x="261" y="380"/>
                    </a:cubicBezTo>
                    <a:cubicBezTo>
                      <a:pt x="260" y="380"/>
                      <a:pt x="260" y="380"/>
                      <a:pt x="260" y="380"/>
                    </a:cubicBezTo>
                    <a:cubicBezTo>
                      <a:pt x="260" y="379"/>
                      <a:pt x="260" y="379"/>
                      <a:pt x="260" y="379"/>
                    </a:cubicBezTo>
                    <a:cubicBezTo>
                      <a:pt x="261" y="378"/>
                      <a:pt x="261" y="378"/>
                      <a:pt x="261" y="378"/>
                    </a:cubicBezTo>
                    <a:cubicBezTo>
                      <a:pt x="261" y="378"/>
                      <a:pt x="261" y="378"/>
                      <a:pt x="261" y="378"/>
                    </a:cubicBezTo>
                    <a:cubicBezTo>
                      <a:pt x="261" y="377"/>
                      <a:pt x="261" y="377"/>
                      <a:pt x="261" y="377"/>
                    </a:cubicBezTo>
                    <a:cubicBezTo>
                      <a:pt x="261" y="376"/>
                      <a:pt x="261" y="376"/>
                      <a:pt x="261" y="376"/>
                    </a:cubicBezTo>
                    <a:cubicBezTo>
                      <a:pt x="261" y="375"/>
                      <a:pt x="261" y="375"/>
                      <a:pt x="261" y="375"/>
                    </a:cubicBezTo>
                    <a:cubicBezTo>
                      <a:pt x="260" y="375"/>
                      <a:pt x="260" y="375"/>
                      <a:pt x="260" y="375"/>
                    </a:cubicBezTo>
                    <a:cubicBezTo>
                      <a:pt x="259" y="373"/>
                      <a:pt x="259" y="373"/>
                      <a:pt x="259" y="373"/>
                    </a:cubicBezTo>
                    <a:cubicBezTo>
                      <a:pt x="259" y="372"/>
                      <a:pt x="259" y="372"/>
                      <a:pt x="259" y="372"/>
                    </a:cubicBezTo>
                    <a:cubicBezTo>
                      <a:pt x="258" y="372"/>
                      <a:pt x="258" y="372"/>
                      <a:pt x="258" y="372"/>
                    </a:cubicBezTo>
                    <a:cubicBezTo>
                      <a:pt x="258" y="370"/>
                      <a:pt x="258" y="370"/>
                      <a:pt x="258" y="370"/>
                    </a:cubicBezTo>
                    <a:cubicBezTo>
                      <a:pt x="256" y="370"/>
                      <a:pt x="256" y="370"/>
                      <a:pt x="256" y="370"/>
                    </a:cubicBezTo>
                    <a:cubicBezTo>
                      <a:pt x="255" y="371"/>
                      <a:pt x="255" y="371"/>
                      <a:pt x="255" y="371"/>
                    </a:cubicBezTo>
                    <a:cubicBezTo>
                      <a:pt x="253" y="371"/>
                      <a:pt x="253" y="371"/>
                      <a:pt x="253" y="371"/>
                    </a:cubicBezTo>
                    <a:cubicBezTo>
                      <a:pt x="252" y="370"/>
                      <a:pt x="252" y="370"/>
                      <a:pt x="252" y="370"/>
                    </a:cubicBezTo>
                    <a:cubicBezTo>
                      <a:pt x="250" y="370"/>
                      <a:pt x="250" y="370"/>
                      <a:pt x="250" y="370"/>
                    </a:cubicBezTo>
                    <a:cubicBezTo>
                      <a:pt x="249" y="369"/>
                      <a:pt x="249" y="369"/>
                      <a:pt x="249" y="369"/>
                    </a:cubicBezTo>
                    <a:cubicBezTo>
                      <a:pt x="248" y="370"/>
                      <a:pt x="248" y="370"/>
                      <a:pt x="248" y="370"/>
                    </a:cubicBezTo>
                    <a:cubicBezTo>
                      <a:pt x="247" y="369"/>
                      <a:pt x="247" y="369"/>
                      <a:pt x="247" y="369"/>
                    </a:cubicBezTo>
                    <a:cubicBezTo>
                      <a:pt x="246" y="370"/>
                      <a:pt x="246" y="370"/>
                      <a:pt x="246" y="370"/>
                    </a:cubicBezTo>
                    <a:cubicBezTo>
                      <a:pt x="245" y="371"/>
                      <a:pt x="245" y="371"/>
                      <a:pt x="245" y="371"/>
                    </a:cubicBezTo>
                    <a:cubicBezTo>
                      <a:pt x="244" y="371"/>
                      <a:pt x="244" y="371"/>
                      <a:pt x="244" y="371"/>
                    </a:cubicBezTo>
                    <a:cubicBezTo>
                      <a:pt x="243" y="372"/>
                      <a:pt x="243" y="372"/>
                      <a:pt x="243" y="372"/>
                    </a:cubicBezTo>
                    <a:cubicBezTo>
                      <a:pt x="244" y="373"/>
                      <a:pt x="244" y="373"/>
                      <a:pt x="244" y="373"/>
                    </a:cubicBezTo>
                    <a:cubicBezTo>
                      <a:pt x="244" y="374"/>
                      <a:pt x="244" y="374"/>
                      <a:pt x="244" y="374"/>
                    </a:cubicBezTo>
                    <a:cubicBezTo>
                      <a:pt x="242" y="374"/>
                      <a:pt x="242" y="374"/>
                      <a:pt x="242" y="374"/>
                    </a:cubicBezTo>
                    <a:cubicBezTo>
                      <a:pt x="241" y="374"/>
                      <a:pt x="241" y="374"/>
                      <a:pt x="241" y="374"/>
                    </a:cubicBezTo>
                    <a:cubicBezTo>
                      <a:pt x="240" y="375"/>
                      <a:pt x="240" y="375"/>
                      <a:pt x="240" y="375"/>
                    </a:cubicBezTo>
                    <a:cubicBezTo>
                      <a:pt x="239" y="375"/>
                      <a:pt x="239" y="375"/>
                      <a:pt x="239" y="375"/>
                    </a:cubicBezTo>
                    <a:cubicBezTo>
                      <a:pt x="238" y="376"/>
                      <a:pt x="238" y="376"/>
                      <a:pt x="238" y="376"/>
                    </a:cubicBezTo>
                    <a:cubicBezTo>
                      <a:pt x="238" y="376"/>
                      <a:pt x="238" y="376"/>
                      <a:pt x="238" y="376"/>
                    </a:cubicBezTo>
                    <a:cubicBezTo>
                      <a:pt x="235" y="377"/>
                      <a:pt x="235" y="377"/>
                      <a:pt x="235" y="377"/>
                    </a:cubicBezTo>
                    <a:cubicBezTo>
                      <a:pt x="234" y="378"/>
                      <a:pt x="234" y="378"/>
                      <a:pt x="234" y="378"/>
                    </a:cubicBezTo>
                    <a:cubicBezTo>
                      <a:pt x="232" y="379"/>
                      <a:pt x="232" y="379"/>
                      <a:pt x="232" y="379"/>
                    </a:cubicBezTo>
                    <a:cubicBezTo>
                      <a:pt x="232" y="378"/>
                      <a:pt x="232" y="378"/>
                      <a:pt x="232" y="378"/>
                    </a:cubicBezTo>
                    <a:cubicBezTo>
                      <a:pt x="231" y="378"/>
                      <a:pt x="231" y="378"/>
                      <a:pt x="231" y="378"/>
                    </a:cubicBezTo>
                    <a:cubicBezTo>
                      <a:pt x="230" y="378"/>
                      <a:pt x="230" y="378"/>
                      <a:pt x="230" y="378"/>
                    </a:cubicBezTo>
                    <a:cubicBezTo>
                      <a:pt x="230" y="379"/>
                      <a:pt x="230" y="379"/>
                      <a:pt x="230" y="379"/>
                    </a:cubicBezTo>
                    <a:cubicBezTo>
                      <a:pt x="228" y="379"/>
                      <a:pt x="228" y="379"/>
                      <a:pt x="228" y="379"/>
                    </a:cubicBezTo>
                    <a:cubicBezTo>
                      <a:pt x="228" y="380"/>
                      <a:pt x="228" y="380"/>
                      <a:pt x="228" y="380"/>
                    </a:cubicBezTo>
                    <a:cubicBezTo>
                      <a:pt x="228" y="381"/>
                      <a:pt x="228" y="381"/>
                      <a:pt x="228" y="381"/>
                    </a:cubicBezTo>
                    <a:cubicBezTo>
                      <a:pt x="227" y="382"/>
                      <a:pt x="227" y="382"/>
                      <a:pt x="227" y="382"/>
                    </a:cubicBezTo>
                    <a:cubicBezTo>
                      <a:pt x="226" y="381"/>
                      <a:pt x="226" y="381"/>
                      <a:pt x="226" y="381"/>
                    </a:cubicBezTo>
                    <a:cubicBezTo>
                      <a:pt x="226" y="381"/>
                      <a:pt x="226" y="381"/>
                      <a:pt x="226" y="381"/>
                    </a:cubicBezTo>
                    <a:cubicBezTo>
                      <a:pt x="225" y="382"/>
                      <a:pt x="225" y="382"/>
                      <a:pt x="225" y="382"/>
                    </a:cubicBezTo>
                    <a:cubicBezTo>
                      <a:pt x="223" y="382"/>
                      <a:pt x="223" y="382"/>
                      <a:pt x="223" y="382"/>
                    </a:cubicBezTo>
                    <a:cubicBezTo>
                      <a:pt x="221" y="383"/>
                      <a:pt x="221" y="383"/>
                      <a:pt x="221" y="383"/>
                    </a:cubicBezTo>
                    <a:cubicBezTo>
                      <a:pt x="221" y="384"/>
                      <a:pt x="221" y="384"/>
                      <a:pt x="221" y="384"/>
                    </a:cubicBezTo>
                    <a:cubicBezTo>
                      <a:pt x="219" y="384"/>
                      <a:pt x="219" y="384"/>
                      <a:pt x="219" y="384"/>
                    </a:cubicBezTo>
                    <a:cubicBezTo>
                      <a:pt x="218" y="385"/>
                      <a:pt x="218" y="385"/>
                      <a:pt x="218" y="385"/>
                    </a:cubicBezTo>
                    <a:cubicBezTo>
                      <a:pt x="216" y="385"/>
                      <a:pt x="216" y="385"/>
                      <a:pt x="216" y="385"/>
                    </a:cubicBezTo>
                    <a:cubicBezTo>
                      <a:pt x="214" y="385"/>
                      <a:pt x="214" y="385"/>
                      <a:pt x="214" y="385"/>
                    </a:cubicBezTo>
                    <a:cubicBezTo>
                      <a:pt x="214" y="386"/>
                      <a:pt x="214" y="386"/>
                      <a:pt x="214" y="386"/>
                    </a:cubicBezTo>
                    <a:cubicBezTo>
                      <a:pt x="213" y="387"/>
                      <a:pt x="213" y="387"/>
                      <a:pt x="213" y="387"/>
                    </a:cubicBezTo>
                    <a:cubicBezTo>
                      <a:pt x="213" y="386"/>
                      <a:pt x="213" y="386"/>
                      <a:pt x="213" y="386"/>
                    </a:cubicBezTo>
                    <a:cubicBezTo>
                      <a:pt x="212" y="386"/>
                      <a:pt x="212" y="386"/>
                      <a:pt x="212" y="386"/>
                    </a:cubicBezTo>
                    <a:cubicBezTo>
                      <a:pt x="210" y="387"/>
                      <a:pt x="210" y="387"/>
                      <a:pt x="210" y="387"/>
                    </a:cubicBezTo>
                    <a:cubicBezTo>
                      <a:pt x="210" y="387"/>
                      <a:pt x="210" y="387"/>
                      <a:pt x="210" y="387"/>
                    </a:cubicBezTo>
                    <a:cubicBezTo>
                      <a:pt x="210" y="388"/>
                      <a:pt x="210" y="388"/>
                      <a:pt x="210" y="388"/>
                    </a:cubicBezTo>
                    <a:cubicBezTo>
                      <a:pt x="209" y="387"/>
                      <a:pt x="209" y="387"/>
                      <a:pt x="209" y="387"/>
                    </a:cubicBezTo>
                    <a:cubicBezTo>
                      <a:pt x="207" y="387"/>
                      <a:pt x="207" y="387"/>
                      <a:pt x="207" y="387"/>
                    </a:cubicBezTo>
                    <a:cubicBezTo>
                      <a:pt x="207" y="387"/>
                      <a:pt x="207" y="387"/>
                      <a:pt x="207" y="387"/>
                    </a:cubicBezTo>
                    <a:cubicBezTo>
                      <a:pt x="206" y="387"/>
                      <a:pt x="206" y="387"/>
                      <a:pt x="206" y="387"/>
                    </a:cubicBezTo>
                    <a:cubicBezTo>
                      <a:pt x="205" y="387"/>
                      <a:pt x="205" y="387"/>
                      <a:pt x="205" y="387"/>
                    </a:cubicBezTo>
                    <a:cubicBezTo>
                      <a:pt x="204" y="387"/>
                      <a:pt x="204" y="387"/>
                      <a:pt x="204" y="387"/>
                    </a:cubicBezTo>
                    <a:cubicBezTo>
                      <a:pt x="204" y="388"/>
                      <a:pt x="204" y="388"/>
                      <a:pt x="204" y="388"/>
                    </a:cubicBezTo>
                    <a:cubicBezTo>
                      <a:pt x="204" y="389"/>
                      <a:pt x="204" y="389"/>
                      <a:pt x="204" y="389"/>
                    </a:cubicBezTo>
                    <a:cubicBezTo>
                      <a:pt x="204" y="390"/>
                      <a:pt x="204" y="390"/>
                      <a:pt x="204" y="390"/>
                    </a:cubicBezTo>
                    <a:cubicBezTo>
                      <a:pt x="205" y="390"/>
                      <a:pt x="205" y="390"/>
                      <a:pt x="205" y="390"/>
                    </a:cubicBezTo>
                    <a:cubicBezTo>
                      <a:pt x="206" y="390"/>
                      <a:pt x="206" y="390"/>
                      <a:pt x="206" y="390"/>
                    </a:cubicBezTo>
                    <a:cubicBezTo>
                      <a:pt x="207" y="391"/>
                      <a:pt x="207" y="391"/>
                      <a:pt x="207" y="391"/>
                    </a:cubicBezTo>
                    <a:cubicBezTo>
                      <a:pt x="205" y="392"/>
                      <a:pt x="205" y="392"/>
                      <a:pt x="205" y="392"/>
                    </a:cubicBezTo>
                    <a:cubicBezTo>
                      <a:pt x="205" y="392"/>
                      <a:pt x="205" y="392"/>
                      <a:pt x="205" y="392"/>
                    </a:cubicBezTo>
                    <a:cubicBezTo>
                      <a:pt x="205" y="393"/>
                      <a:pt x="205" y="393"/>
                      <a:pt x="205" y="393"/>
                    </a:cubicBezTo>
                    <a:cubicBezTo>
                      <a:pt x="206" y="393"/>
                      <a:pt x="206" y="393"/>
                      <a:pt x="206" y="393"/>
                    </a:cubicBezTo>
                    <a:cubicBezTo>
                      <a:pt x="208" y="393"/>
                      <a:pt x="208" y="393"/>
                      <a:pt x="208" y="393"/>
                    </a:cubicBezTo>
                    <a:cubicBezTo>
                      <a:pt x="209" y="393"/>
                      <a:pt x="209" y="393"/>
                      <a:pt x="209" y="393"/>
                    </a:cubicBezTo>
                    <a:cubicBezTo>
                      <a:pt x="209" y="393"/>
                      <a:pt x="209" y="393"/>
                      <a:pt x="209" y="393"/>
                    </a:cubicBezTo>
                    <a:cubicBezTo>
                      <a:pt x="210" y="394"/>
                      <a:pt x="210" y="394"/>
                      <a:pt x="210" y="394"/>
                    </a:cubicBezTo>
                    <a:cubicBezTo>
                      <a:pt x="212" y="394"/>
                      <a:pt x="212" y="394"/>
                      <a:pt x="212" y="394"/>
                    </a:cubicBezTo>
                    <a:cubicBezTo>
                      <a:pt x="212" y="395"/>
                      <a:pt x="212" y="395"/>
                      <a:pt x="212" y="395"/>
                    </a:cubicBezTo>
                    <a:cubicBezTo>
                      <a:pt x="211" y="396"/>
                      <a:pt x="211" y="396"/>
                      <a:pt x="211" y="396"/>
                    </a:cubicBezTo>
                    <a:cubicBezTo>
                      <a:pt x="210" y="396"/>
                      <a:pt x="210" y="396"/>
                      <a:pt x="210" y="396"/>
                    </a:cubicBezTo>
                    <a:cubicBezTo>
                      <a:pt x="207" y="396"/>
                      <a:pt x="207" y="396"/>
                      <a:pt x="207" y="396"/>
                    </a:cubicBezTo>
                    <a:cubicBezTo>
                      <a:pt x="206" y="397"/>
                      <a:pt x="206" y="397"/>
                      <a:pt x="206" y="397"/>
                    </a:cubicBezTo>
                    <a:cubicBezTo>
                      <a:pt x="204" y="399"/>
                      <a:pt x="204" y="399"/>
                      <a:pt x="204" y="399"/>
                    </a:cubicBezTo>
                    <a:cubicBezTo>
                      <a:pt x="205" y="401"/>
                      <a:pt x="205" y="401"/>
                      <a:pt x="205" y="401"/>
                    </a:cubicBezTo>
                    <a:cubicBezTo>
                      <a:pt x="205" y="401"/>
                      <a:pt x="205" y="401"/>
                      <a:pt x="205" y="401"/>
                    </a:cubicBezTo>
                    <a:cubicBezTo>
                      <a:pt x="206" y="402"/>
                      <a:pt x="206" y="402"/>
                      <a:pt x="206" y="402"/>
                    </a:cubicBezTo>
                    <a:cubicBezTo>
                      <a:pt x="205" y="403"/>
                      <a:pt x="205" y="403"/>
                      <a:pt x="205" y="403"/>
                    </a:cubicBezTo>
                    <a:cubicBezTo>
                      <a:pt x="205" y="405"/>
                      <a:pt x="205" y="405"/>
                      <a:pt x="205" y="405"/>
                    </a:cubicBezTo>
                    <a:cubicBezTo>
                      <a:pt x="203" y="405"/>
                      <a:pt x="203" y="405"/>
                      <a:pt x="203" y="405"/>
                    </a:cubicBezTo>
                    <a:cubicBezTo>
                      <a:pt x="203" y="405"/>
                      <a:pt x="203" y="405"/>
                      <a:pt x="203" y="405"/>
                    </a:cubicBezTo>
                    <a:cubicBezTo>
                      <a:pt x="204" y="406"/>
                      <a:pt x="204" y="406"/>
                      <a:pt x="204" y="406"/>
                    </a:cubicBezTo>
                    <a:cubicBezTo>
                      <a:pt x="204" y="407"/>
                      <a:pt x="204" y="407"/>
                      <a:pt x="204" y="407"/>
                    </a:cubicBezTo>
                    <a:cubicBezTo>
                      <a:pt x="205" y="407"/>
                      <a:pt x="205" y="407"/>
                      <a:pt x="205" y="407"/>
                    </a:cubicBezTo>
                    <a:cubicBezTo>
                      <a:pt x="206" y="408"/>
                      <a:pt x="206" y="408"/>
                      <a:pt x="206" y="408"/>
                    </a:cubicBezTo>
                    <a:cubicBezTo>
                      <a:pt x="208" y="408"/>
                      <a:pt x="208" y="408"/>
                      <a:pt x="208" y="408"/>
                    </a:cubicBezTo>
                    <a:cubicBezTo>
                      <a:pt x="208" y="409"/>
                      <a:pt x="208" y="409"/>
                      <a:pt x="208" y="409"/>
                    </a:cubicBezTo>
                    <a:cubicBezTo>
                      <a:pt x="209" y="410"/>
                      <a:pt x="209" y="410"/>
                      <a:pt x="209" y="410"/>
                    </a:cubicBezTo>
                    <a:cubicBezTo>
                      <a:pt x="211" y="410"/>
                      <a:pt x="211" y="410"/>
                      <a:pt x="211" y="410"/>
                    </a:cubicBezTo>
                    <a:cubicBezTo>
                      <a:pt x="211" y="410"/>
                      <a:pt x="211" y="410"/>
                      <a:pt x="211" y="410"/>
                    </a:cubicBezTo>
                    <a:cubicBezTo>
                      <a:pt x="212" y="415"/>
                      <a:pt x="212" y="415"/>
                      <a:pt x="212" y="415"/>
                    </a:cubicBezTo>
                    <a:cubicBezTo>
                      <a:pt x="211" y="416"/>
                      <a:pt x="211" y="416"/>
                      <a:pt x="211" y="416"/>
                    </a:cubicBezTo>
                    <a:cubicBezTo>
                      <a:pt x="209" y="417"/>
                      <a:pt x="209" y="417"/>
                      <a:pt x="209" y="417"/>
                    </a:cubicBezTo>
                    <a:cubicBezTo>
                      <a:pt x="207" y="417"/>
                      <a:pt x="207" y="417"/>
                      <a:pt x="207" y="417"/>
                    </a:cubicBezTo>
                    <a:cubicBezTo>
                      <a:pt x="205" y="415"/>
                      <a:pt x="205" y="415"/>
                      <a:pt x="205" y="415"/>
                    </a:cubicBezTo>
                    <a:cubicBezTo>
                      <a:pt x="205" y="416"/>
                      <a:pt x="205" y="416"/>
                      <a:pt x="205" y="416"/>
                    </a:cubicBezTo>
                    <a:cubicBezTo>
                      <a:pt x="205" y="417"/>
                      <a:pt x="205" y="417"/>
                      <a:pt x="205" y="417"/>
                    </a:cubicBezTo>
                    <a:cubicBezTo>
                      <a:pt x="204" y="419"/>
                      <a:pt x="204" y="419"/>
                      <a:pt x="204" y="419"/>
                    </a:cubicBezTo>
                    <a:cubicBezTo>
                      <a:pt x="203" y="419"/>
                      <a:pt x="203" y="419"/>
                      <a:pt x="203" y="419"/>
                    </a:cubicBezTo>
                    <a:cubicBezTo>
                      <a:pt x="200" y="418"/>
                      <a:pt x="200" y="418"/>
                      <a:pt x="200" y="418"/>
                    </a:cubicBezTo>
                    <a:cubicBezTo>
                      <a:pt x="198" y="418"/>
                      <a:pt x="198" y="418"/>
                      <a:pt x="198" y="418"/>
                    </a:cubicBezTo>
                    <a:cubicBezTo>
                      <a:pt x="198" y="417"/>
                      <a:pt x="198" y="417"/>
                      <a:pt x="198" y="417"/>
                    </a:cubicBezTo>
                    <a:cubicBezTo>
                      <a:pt x="197" y="418"/>
                      <a:pt x="197" y="418"/>
                      <a:pt x="197" y="418"/>
                    </a:cubicBezTo>
                    <a:cubicBezTo>
                      <a:pt x="196" y="417"/>
                      <a:pt x="196" y="417"/>
                      <a:pt x="196" y="417"/>
                    </a:cubicBezTo>
                    <a:cubicBezTo>
                      <a:pt x="195" y="416"/>
                      <a:pt x="195" y="416"/>
                      <a:pt x="195" y="416"/>
                    </a:cubicBezTo>
                    <a:cubicBezTo>
                      <a:pt x="196" y="415"/>
                      <a:pt x="196" y="415"/>
                      <a:pt x="196" y="415"/>
                    </a:cubicBezTo>
                    <a:cubicBezTo>
                      <a:pt x="196" y="414"/>
                      <a:pt x="196" y="414"/>
                      <a:pt x="196" y="414"/>
                    </a:cubicBezTo>
                    <a:cubicBezTo>
                      <a:pt x="195" y="414"/>
                      <a:pt x="195" y="414"/>
                      <a:pt x="195" y="414"/>
                    </a:cubicBezTo>
                    <a:cubicBezTo>
                      <a:pt x="194" y="413"/>
                      <a:pt x="194" y="413"/>
                      <a:pt x="194" y="413"/>
                    </a:cubicBezTo>
                    <a:cubicBezTo>
                      <a:pt x="193" y="414"/>
                      <a:pt x="193" y="414"/>
                      <a:pt x="193" y="414"/>
                    </a:cubicBezTo>
                    <a:cubicBezTo>
                      <a:pt x="192" y="414"/>
                      <a:pt x="192" y="414"/>
                      <a:pt x="192" y="414"/>
                    </a:cubicBezTo>
                    <a:cubicBezTo>
                      <a:pt x="191" y="414"/>
                      <a:pt x="191" y="414"/>
                      <a:pt x="191" y="414"/>
                    </a:cubicBezTo>
                    <a:cubicBezTo>
                      <a:pt x="191" y="416"/>
                      <a:pt x="191" y="416"/>
                      <a:pt x="191" y="416"/>
                    </a:cubicBezTo>
                    <a:cubicBezTo>
                      <a:pt x="189" y="416"/>
                      <a:pt x="189" y="416"/>
                      <a:pt x="189" y="416"/>
                    </a:cubicBezTo>
                    <a:cubicBezTo>
                      <a:pt x="189" y="415"/>
                      <a:pt x="189" y="415"/>
                      <a:pt x="189" y="415"/>
                    </a:cubicBezTo>
                    <a:cubicBezTo>
                      <a:pt x="187" y="414"/>
                      <a:pt x="187" y="414"/>
                      <a:pt x="187" y="414"/>
                    </a:cubicBezTo>
                    <a:cubicBezTo>
                      <a:pt x="185" y="414"/>
                      <a:pt x="185" y="414"/>
                      <a:pt x="185" y="414"/>
                    </a:cubicBezTo>
                    <a:cubicBezTo>
                      <a:pt x="185" y="415"/>
                      <a:pt x="185" y="415"/>
                      <a:pt x="185" y="415"/>
                    </a:cubicBezTo>
                    <a:cubicBezTo>
                      <a:pt x="184" y="414"/>
                      <a:pt x="184" y="414"/>
                      <a:pt x="184" y="414"/>
                    </a:cubicBezTo>
                    <a:cubicBezTo>
                      <a:pt x="183" y="414"/>
                      <a:pt x="183" y="414"/>
                      <a:pt x="183" y="414"/>
                    </a:cubicBezTo>
                    <a:cubicBezTo>
                      <a:pt x="183" y="415"/>
                      <a:pt x="183" y="415"/>
                      <a:pt x="183" y="415"/>
                    </a:cubicBezTo>
                    <a:cubicBezTo>
                      <a:pt x="182" y="416"/>
                      <a:pt x="182" y="416"/>
                      <a:pt x="182" y="416"/>
                    </a:cubicBezTo>
                    <a:cubicBezTo>
                      <a:pt x="182" y="418"/>
                      <a:pt x="182" y="418"/>
                      <a:pt x="182" y="418"/>
                    </a:cubicBezTo>
                    <a:cubicBezTo>
                      <a:pt x="180" y="419"/>
                      <a:pt x="180" y="419"/>
                      <a:pt x="180" y="419"/>
                    </a:cubicBezTo>
                    <a:cubicBezTo>
                      <a:pt x="179" y="419"/>
                      <a:pt x="179" y="419"/>
                      <a:pt x="179" y="419"/>
                    </a:cubicBezTo>
                    <a:cubicBezTo>
                      <a:pt x="178" y="417"/>
                      <a:pt x="178" y="417"/>
                      <a:pt x="178" y="417"/>
                    </a:cubicBezTo>
                    <a:cubicBezTo>
                      <a:pt x="176" y="417"/>
                      <a:pt x="176" y="417"/>
                      <a:pt x="176" y="417"/>
                    </a:cubicBezTo>
                    <a:cubicBezTo>
                      <a:pt x="175" y="416"/>
                      <a:pt x="175" y="416"/>
                      <a:pt x="175" y="416"/>
                    </a:cubicBezTo>
                    <a:cubicBezTo>
                      <a:pt x="174" y="417"/>
                      <a:pt x="174" y="417"/>
                      <a:pt x="174" y="417"/>
                    </a:cubicBezTo>
                    <a:cubicBezTo>
                      <a:pt x="174" y="418"/>
                      <a:pt x="174" y="418"/>
                      <a:pt x="174" y="418"/>
                    </a:cubicBezTo>
                    <a:cubicBezTo>
                      <a:pt x="173" y="419"/>
                      <a:pt x="173" y="419"/>
                      <a:pt x="173" y="419"/>
                    </a:cubicBezTo>
                    <a:cubicBezTo>
                      <a:pt x="172" y="419"/>
                      <a:pt x="172" y="419"/>
                      <a:pt x="172" y="419"/>
                    </a:cubicBezTo>
                    <a:cubicBezTo>
                      <a:pt x="172" y="418"/>
                      <a:pt x="172" y="418"/>
                      <a:pt x="172" y="418"/>
                    </a:cubicBezTo>
                    <a:cubicBezTo>
                      <a:pt x="172" y="417"/>
                      <a:pt x="172" y="417"/>
                      <a:pt x="172" y="417"/>
                    </a:cubicBezTo>
                    <a:cubicBezTo>
                      <a:pt x="171" y="417"/>
                      <a:pt x="171" y="417"/>
                      <a:pt x="171" y="417"/>
                    </a:cubicBezTo>
                    <a:cubicBezTo>
                      <a:pt x="169" y="415"/>
                      <a:pt x="169" y="415"/>
                      <a:pt x="169" y="415"/>
                    </a:cubicBezTo>
                    <a:cubicBezTo>
                      <a:pt x="168" y="414"/>
                      <a:pt x="168" y="414"/>
                      <a:pt x="168" y="414"/>
                    </a:cubicBezTo>
                    <a:cubicBezTo>
                      <a:pt x="167" y="414"/>
                      <a:pt x="167" y="414"/>
                      <a:pt x="167" y="414"/>
                    </a:cubicBezTo>
                    <a:cubicBezTo>
                      <a:pt x="165" y="413"/>
                      <a:pt x="165" y="413"/>
                      <a:pt x="165" y="413"/>
                    </a:cubicBezTo>
                    <a:cubicBezTo>
                      <a:pt x="165" y="413"/>
                      <a:pt x="165" y="413"/>
                      <a:pt x="165" y="413"/>
                    </a:cubicBezTo>
                    <a:cubicBezTo>
                      <a:pt x="164" y="412"/>
                      <a:pt x="164" y="412"/>
                      <a:pt x="164" y="412"/>
                    </a:cubicBezTo>
                    <a:cubicBezTo>
                      <a:pt x="163" y="412"/>
                      <a:pt x="163" y="412"/>
                      <a:pt x="163" y="412"/>
                    </a:cubicBezTo>
                    <a:cubicBezTo>
                      <a:pt x="161" y="412"/>
                      <a:pt x="161" y="412"/>
                      <a:pt x="161" y="412"/>
                    </a:cubicBezTo>
                    <a:cubicBezTo>
                      <a:pt x="159" y="411"/>
                      <a:pt x="159" y="411"/>
                      <a:pt x="159" y="411"/>
                    </a:cubicBezTo>
                    <a:cubicBezTo>
                      <a:pt x="159" y="410"/>
                      <a:pt x="159" y="410"/>
                      <a:pt x="159" y="410"/>
                    </a:cubicBezTo>
                    <a:cubicBezTo>
                      <a:pt x="158" y="410"/>
                      <a:pt x="158" y="410"/>
                      <a:pt x="158" y="410"/>
                    </a:cubicBezTo>
                    <a:cubicBezTo>
                      <a:pt x="156" y="411"/>
                      <a:pt x="156" y="411"/>
                      <a:pt x="156" y="411"/>
                    </a:cubicBezTo>
                    <a:cubicBezTo>
                      <a:pt x="155" y="411"/>
                      <a:pt x="155" y="411"/>
                      <a:pt x="155" y="411"/>
                    </a:cubicBezTo>
                    <a:cubicBezTo>
                      <a:pt x="155" y="411"/>
                      <a:pt x="155" y="411"/>
                      <a:pt x="155" y="411"/>
                    </a:cubicBezTo>
                    <a:cubicBezTo>
                      <a:pt x="154" y="412"/>
                      <a:pt x="154" y="412"/>
                      <a:pt x="154" y="412"/>
                    </a:cubicBezTo>
                    <a:cubicBezTo>
                      <a:pt x="154" y="411"/>
                      <a:pt x="154" y="411"/>
                      <a:pt x="154" y="411"/>
                    </a:cubicBezTo>
                    <a:cubicBezTo>
                      <a:pt x="153" y="412"/>
                      <a:pt x="153" y="412"/>
                      <a:pt x="153" y="412"/>
                    </a:cubicBezTo>
                    <a:cubicBezTo>
                      <a:pt x="153" y="413"/>
                      <a:pt x="153" y="413"/>
                      <a:pt x="153" y="413"/>
                    </a:cubicBezTo>
                    <a:cubicBezTo>
                      <a:pt x="152" y="413"/>
                      <a:pt x="152" y="413"/>
                      <a:pt x="152" y="413"/>
                    </a:cubicBezTo>
                    <a:cubicBezTo>
                      <a:pt x="151" y="413"/>
                      <a:pt x="151" y="413"/>
                      <a:pt x="151" y="413"/>
                    </a:cubicBezTo>
                    <a:cubicBezTo>
                      <a:pt x="152" y="412"/>
                      <a:pt x="152" y="412"/>
                      <a:pt x="152" y="412"/>
                    </a:cubicBezTo>
                    <a:cubicBezTo>
                      <a:pt x="152" y="411"/>
                      <a:pt x="152" y="411"/>
                      <a:pt x="152" y="411"/>
                    </a:cubicBezTo>
                    <a:cubicBezTo>
                      <a:pt x="151" y="410"/>
                      <a:pt x="151" y="410"/>
                      <a:pt x="151" y="410"/>
                    </a:cubicBezTo>
                    <a:cubicBezTo>
                      <a:pt x="149" y="409"/>
                      <a:pt x="149" y="409"/>
                      <a:pt x="149" y="409"/>
                    </a:cubicBezTo>
                    <a:cubicBezTo>
                      <a:pt x="148" y="410"/>
                      <a:pt x="148" y="410"/>
                      <a:pt x="148" y="410"/>
                    </a:cubicBezTo>
                    <a:cubicBezTo>
                      <a:pt x="149" y="411"/>
                      <a:pt x="149" y="411"/>
                      <a:pt x="149" y="411"/>
                    </a:cubicBezTo>
                    <a:cubicBezTo>
                      <a:pt x="149" y="412"/>
                      <a:pt x="149" y="412"/>
                      <a:pt x="149" y="412"/>
                    </a:cubicBezTo>
                    <a:cubicBezTo>
                      <a:pt x="147" y="412"/>
                      <a:pt x="147" y="412"/>
                      <a:pt x="147" y="412"/>
                    </a:cubicBezTo>
                    <a:cubicBezTo>
                      <a:pt x="146" y="413"/>
                      <a:pt x="146" y="413"/>
                      <a:pt x="146" y="413"/>
                    </a:cubicBezTo>
                    <a:cubicBezTo>
                      <a:pt x="146" y="414"/>
                      <a:pt x="146" y="414"/>
                      <a:pt x="146" y="414"/>
                    </a:cubicBezTo>
                    <a:cubicBezTo>
                      <a:pt x="145" y="414"/>
                      <a:pt x="145" y="414"/>
                      <a:pt x="145" y="414"/>
                    </a:cubicBezTo>
                    <a:cubicBezTo>
                      <a:pt x="143" y="416"/>
                      <a:pt x="143" y="416"/>
                      <a:pt x="143" y="416"/>
                    </a:cubicBezTo>
                    <a:cubicBezTo>
                      <a:pt x="143" y="417"/>
                      <a:pt x="143" y="417"/>
                      <a:pt x="143" y="417"/>
                    </a:cubicBezTo>
                    <a:cubicBezTo>
                      <a:pt x="143" y="418"/>
                      <a:pt x="143" y="418"/>
                      <a:pt x="143" y="418"/>
                    </a:cubicBezTo>
                    <a:cubicBezTo>
                      <a:pt x="143" y="420"/>
                      <a:pt x="143" y="420"/>
                      <a:pt x="143" y="420"/>
                    </a:cubicBezTo>
                    <a:cubicBezTo>
                      <a:pt x="141" y="420"/>
                      <a:pt x="141" y="420"/>
                      <a:pt x="141" y="420"/>
                    </a:cubicBezTo>
                    <a:cubicBezTo>
                      <a:pt x="140" y="420"/>
                      <a:pt x="140" y="420"/>
                      <a:pt x="140" y="420"/>
                    </a:cubicBezTo>
                    <a:cubicBezTo>
                      <a:pt x="141" y="425"/>
                      <a:pt x="141" y="425"/>
                      <a:pt x="141" y="425"/>
                    </a:cubicBezTo>
                    <a:cubicBezTo>
                      <a:pt x="140" y="425"/>
                      <a:pt x="140" y="425"/>
                      <a:pt x="140" y="425"/>
                    </a:cubicBezTo>
                    <a:cubicBezTo>
                      <a:pt x="140" y="427"/>
                      <a:pt x="140" y="427"/>
                      <a:pt x="140" y="427"/>
                    </a:cubicBezTo>
                    <a:cubicBezTo>
                      <a:pt x="138" y="428"/>
                      <a:pt x="138" y="428"/>
                      <a:pt x="138" y="428"/>
                    </a:cubicBezTo>
                    <a:cubicBezTo>
                      <a:pt x="137" y="426"/>
                      <a:pt x="137" y="426"/>
                      <a:pt x="137" y="426"/>
                    </a:cubicBezTo>
                    <a:cubicBezTo>
                      <a:pt x="136" y="425"/>
                      <a:pt x="136" y="425"/>
                      <a:pt x="136" y="425"/>
                    </a:cubicBezTo>
                    <a:cubicBezTo>
                      <a:pt x="133" y="422"/>
                      <a:pt x="133" y="422"/>
                      <a:pt x="133" y="422"/>
                    </a:cubicBezTo>
                    <a:cubicBezTo>
                      <a:pt x="132" y="423"/>
                      <a:pt x="132" y="423"/>
                      <a:pt x="132" y="423"/>
                    </a:cubicBezTo>
                    <a:cubicBezTo>
                      <a:pt x="132" y="425"/>
                      <a:pt x="132" y="425"/>
                      <a:pt x="132" y="425"/>
                    </a:cubicBezTo>
                    <a:cubicBezTo>
                      <a:pt x="130" y="427"/>
                      <a:pt x="130" y="427"/>
                      <a:pt x="130" y="427"/>
                    </a:cubicBezTo>
                    <a:cubicBezTo>
                      <a:pt x="129" y="428"/>
                      <a:pt x="129" y="428"/>
                      <a:pt x="129" y="428"/>
                    </a:cubicBezTo>
                    <a:cubicBezTo>
                      <a:pt x="129" y="431"/>
                      <a:pt x="129" y="431"/>
                      <a:pt x="129" y="431"/>
                    </a:cubicBezTo>
                    <a:cubicBezTo>
                      <a:pt x="130" y="432"/>
                      <a:pt x="130" y="432"/>
                      <a:pt x="130" y="432"/>
                    </a:cubicBezTo>
                    <a:cubicBezTo>
                      <a:pt x="130" y="436"/>
                      <a:pt x="130" y="436"/>
                      <a:pt x="130" y="436"/>
                    </a:cubicBezTo>
                    <a:cubicBezTo>
                      <a:pt x="129" y="438"/>
                      <a:pt x="129" y="438"/>
                      <a:pt x="129" y="438"/>
                    </a:cubicBezTo>
                    <a:cubicBezTo>
                      <a:pt x="131" y="439"/>
                      <a:pt x="131" y="439"/>
                      <a:pt x="131" y="439"/>
                    </a:cubicBezTo>
                    <a:cubicBezTo>
                      <a:pt x="132" y="441"/>
                      <a:pt x="132" y="441"/>
                      <a:pt x="132" y="441"/>
                    </a:cubicBezTo>
                    <a:cubicBezTo>
                      <a:pt x="132" y="441"/>
                      <a:pt x="132" y="441"/>
                      <a:pt x="132" y="441"/>
                    </a:cubicBezTo>
                    <a:cubicBezTo>
                      <a:pt x="134" y="443"/>
                      <a:pt x="134" y="443"/>
                      <a:pt x="134" y="443"/>
                    </a:cubicBezTo>
                    <a:cubicBezTo>
                      <a:pt x="135" y="442"/>
                      <a:pt x="135" y="442"/>
                      <a:pt x="135" y="442"/>
                    </a:cubicBezTo>
                    <a:cubicBezTo>
                      <a:pt x="139" y="443"/>
                      <a:pt x="139" y="443"/>
                      <a:pt x="139" y="443"/>
                    </a:cubicBezTo>
                    <a:cubicBezTo>
                      <a:pt x="142" y="446"/>
                      <a:pt x="142" y="446"/>
                      <a:pt x="142" y="446"/>
                    </a:cubicBezTo>
                    <a:cubicBezTo>
                      <a:pt x="144" y="450"/>
                      <a:pt x="144" y="450"/>
                      <a:pt x="144" y="450"/>
                    </a:cubicBezTo>
                    <a:cubicBezTo>
                      <a:pt x="142" y="450"/>
                      <a:pt x="142" y="450"/>
                      <a:pt x="142" y="450"/>
                    </a:cubicBezTo>
                    <a:cubicBezTo>
                      <a:pt x="142" y="451"/>
                      <a:pt x="142" y="451"/>
                      <a:pt x="142" y="451"/>
                    </a:cubicBezTo>
                    <a:cubicBezTo>
                      <a:pt x="144" y="453"/>
                      <a:pt x="144" y="453"/>
                      <a:pt x="144" y="453"/>
                    </a:cubicBezTo>
                    <a:cubicBezTo>
                      <a:pt x="145" y="452"/>
                      <a:pt x="145" y="452"/>
                      <a:pt x="145" y="452"/>
                    </a:cubicBezTo>
                    <a:cubicBezTo>
                      <a:pt x="147" y="453"/>
                      <a:pt x="147" y="453"/>
                      <a:pt x="147" y="453"/>
                    </a:cubicBezTo>
                    <a:cubicBezTo>
                      <a:pt x="147" y="453"/>
                      <a:pt x="147" y="453"/>
                      <a:pt x="147" y="453"/>
                    </a:cubicBezTo>
                    <a:cubicBezTo>
                      <a:pt x="147" y="453"/>
                      <a:pt x="147" y="453"/>
                      <a:pt x="147" y="453"/>
                    </a:cubicBezTo>
                    <a:cubicBezTo>
                      <a:pt x="147" y="454"/>
                      <a:pt x="147" y="454"/>
                      <a:pt x="147" y="454"/>
                    </a:cubicBezTo>
                    <a:cubicBezTo>
                      <a:pt x="147" y="455"/>
                      <a:pt x="147" y="455"/>
                      <a:pt x="147" y="455"/>
                    </a:cubicBezTo>
                    <a:cubicBezTo>
                      <a:pt x="146" y="455"/>
                      <a:pt x="146" y="455"/>
                      <a:pt x="146" y="455"/>
                    </a:cubicBezTo>
                    <a:cubicBezTo>
                      <a:pt x="146" y="455"/>
                      <a:pt x="146" y="455"/>
                      <a:pt x="146" y="455"/>
                    </a:cubicBezTo>
                    <a:cubicBezTo>
                      <a:pt x="146" y="456"/>
                      <a:pt x="146" y="456"/>
                      <a:pt x="146" y="456"/>
                    </a:cubicBezTo>
                    <a:cubicBezTo>
                      <a:pt x="146" y="456"/>
                      <a:pt x="146" y="456"/>
                      <a:pt x="146" y="456"/>
                    </a:cubicBezTo>
                    <a:cubicBezTo>
                      <a:pt x="146" y="456"/>
                      <a:pt x="146" y="456"/>
                      <a:pt x="146" y="456"/>
                    </a:cubicBezTo>
                    <a:cubicBezTo>
                      <a:pt x="146" y="457"/>
                      <a:pt x="146" y="457"/>
                      <a:pt x="146" y="457"/>
                    </a:cubicBezTo>
                    <a:cubicBezTo>
                      <a:pt x="145" y="457"/>
                      <a:pt x="145" y="457"/>
                      <a:pt x="145" y="457"/>
                    </a:cubicBezTo>
                    <a:cubicBezTo>
                      <a:pt x="145" y="457"/>
                      <a:pt x="145" y="457"/>
                      <a:pt x="145" y="457"/>
                    </a:cubicBezTo>
                    <a:cubicBezTo>
                      <a:pt x="144" y="457"/>
                      <a:pt x="144" y="457"/>
                      <a:pt x="144" y="457"/>
                    </a:cubicBezTo>
                    <a:cubicBezTo>
                      <a:pt x="143" y="457"/>
                      <a:pt x="143" y="457"/>
                      <a:pt x="143" y="457"/>
                    </a:cubicBezTo>
                    <a:cubicBezTo>
                      <a:pt x="145" y="458"/>
                      <a:pt x="145" y="458"/>
                      <a:pt x="145" y="458"/>
                    </a:cubicBezTo>
                    <a:cubicBezTo>
                      <a:pt x="145" y="459"/>
                      <a:pt x="145" y="459"/>
                      <a:pt x="145" y="459"/>
                    </a:cubicBezTo>
                    <a:cubicBezTo>
                      <a:pt x="145" y="459"/>
                      <a:pt x="145" y="459"/>
                      <a:pt x="145" y="459"/>
                    </a:cubicBezTo>
                    <a:cubicBezTo>
                      <a:pt x="144" y="458"/>
                      <a:pt x="144" y="458"/>
                      <a:pt x="144" y="458"/>
                    </a:cubicBezTo>
                    <a:cubicBezTo>
                      <a:pt x="144" y="458"/>
                      <a:pt x="143" y="459"/>
                      <a:pt x="143" y="459"/>
                    </a:cubicBezTo>
                    <a:cubicBezTo>
                      <a:pt x="143" y="459"/>
                      <a:pt x="142" y="458"/>
                      <a:pt x="142" y="458"/>
                    </a:cubicBezTo>
                    <a:cubicBezTo>
                      <a:pt x="142" y="458"/>
                      <a:pt x="142" y="458"/>
                      <a:pt x="142" y="458"/>
                    </a:cubicBezTo>
                    <a:cubicBezTo>
                      <a:pt x="143" y="459"/>
                      <a:pt x="143" y="459"/>
                      <a:pt x="143" y="459"/>
                    </a:cubicBezTo>
                    <a:cubicBezTo>
                      <a:pt x="143" y="459"/>
                      <a:pt x="143" y="459"/>
                      <a:pt x="143" y="459"/>
                    </a:cubicBezTo>
                    <a:cubicBezTo>
                      <a:pt x="142" y="460"/>
                      <a:pt x="142" y="460"/>
                      <a:pt x="142" y="460"/>
                    </a:cubicBezTo>
                    <a:cubicBezTo>
                      <a:pt x="141" y="460"/>
                      <a:pt x="141" y="460"/>
                      <a:pt x="141" y="460"/>
                    </a:cubicBezTo>
                    <a:cubicBezTo>
                      <a:pt x="141" y="460"/>
                      <a:pt x="141" y="460"/>
                      <a:pt x="141" y="460"/>
                    </a:cubicBezTo>
                    <a:cubicBezTo>
                      <a:pt x="140" y="460"/>
                      <a:pt x="140" y="460"/>
                      <a:pt x="140" y="460"/>
                    </a:cubicBezTo>
                    <a:cubicBezTo>
                      <a:pt x="140" y="461"/>
                      <a:pt x="140" y="461"/>
                      <a:pt x="140" y="461"/>
                    </a:cubicBezTo>
                    <a:cubicBezTo>
                      <a:pt x="139" y="461"/>
                      <a:pt x="139" y="461"/>
                      <a:pt x="139" y="461"/>
                    </a:cubicBezTo>
                    <a:cubicBezTo>
                      <a:pt x="139" y="460"/>
                      <a:pt x="139" y="460"/>
                      <a:pt x="139" y="460"/>
                    </a:cubicBezTo>
                    <a:cubicBezTo>
                      <a:pt x="138" y="460"/>
                      <a:pt x="138" y="460"/>
                      <a:pt x="138" y="460"/>
                    </a:cubicBezTo>
                    <a:cubicBezTo>
                      <a:pt x="138" y="461"/>
                      <a:pt x="138" y="461"/>
                      <a:pt x="138" y="461"/>
                    </a:cubicBezTo>
                    <a:cubicBezTo>
                      <a:pt x="137" y="462"/>
                      <a:pt x="137" y="462"/>
                      <a:pt x="137" y="462"/>
                    </a:cubicBezTo>
                    <a:cubicBezTo>
                      <a:pt x="137" y="463"/>
                      <a:pt x="137" y="463"/>
                      <a:pt x="137" y="463"/>
                    </a:cubicBezTo>
                    <a:cubicBezTo>
                      <a:pt x="137" y="464"/>
                      <a:pt x="137" y="464"/>
                      <a:pt x="137" y="464"/>
                    </a:cubicBezTo>
                    <a:cubicBezTo>
                      <a:pt x="136" y="465"/>
                      <a:pt x="136" y="465"/>
                      <a:pt x="136" y="465"/>
                    </a:cubicBezTo>
                    <a:cubicBezTo>
                      <a:pt x="136" y="466"/>
                      <a:pt x="136" y="466"/>
                      <a:pt x="136" y="466"/>
                    </a:cubicBezTo>
                    <a:cubicBezTo>
                      <a:pt x="136" y="468"/>
                      <a:pt x="136" y="468"/>
                      <a:pt x="136" y="468"/>
                    </a:cubicBezTo>
                    <a:cubicBezTo>
                      <a:pt x="135" y="469"/>
                      <a:pt x="135" y="469"/>
                      <a:pt x="135" y="469"/>
                    </a:cubicBezTo>
                    <a:cubicBezTo>
                      <a:pt x="135" y="470"/>
                      <a:pt x="135" y="470"/>
                      <a:pt x="135" y="470"/>
                    </a:cubicBezTo>
                    <a:cubicBezTo>
                      <a:pt x="135" y="472"/>
                      <a:pt x="135" y="472"/>
                      <a:pt x="135" y="472"/>
                    </a:cubicBezTo>
                    <a:cubicBezTo>
                      <a:pt x="136" y="472"/>
                      <a:pt x="136" y="472"/>
                      <a:pt x="136" y="472"/>
                    </a:cubicBezTo>
                    <a:cubicBezTo>
                      <a:pt x="137" y="472"/>
                      <a:pt x="137" y="472"/>
                      <a:pt x="137" y="472"/>
                    </a:cubicBezTo>
                    <a:cubicBezTo>
                      <a:pt x="138" y="473"/>
                      <a:pt x="138" y="473"/>
                      <a:pt x="138" y="473"/>
                    </a:cubicBezTo>
                    <a:cubicBezTo>
                      <a:pt x="139" y="474"/>
                      <a:pt x="139" y="474"/>
                      <a:pt x="139" y="474"/>
                    </a:cubicBezTo>
                    <a:cubicBezTo>
                      <a:pt x="139" y="476"/>
                      <a:pt x="139" y="476"/>
                      <a:pt x="139" y="476"/>
                    </a:cubicBezTo>
                    <a:cubicBezTo>
                      <a:pt x="140" y="476"/>
                      <a:pt x="140" y="476"/>
                      <a:pt x="140" y="476"/>
                    </a:cubicBezTo>
                    <a:cubicBezTo>
                      <a:pt x="141" y="476"/>
                      <a:pt x="141" y="476"/>
                      <a:pt x="141" y="476"/>
                    </a:cubicBezTo>
                    <a:cubicBezTo>
                      <a:pt x="142" y="476"/>
                      <a:pt x="142" y="476"/>
                      <a:pt x="142" y="476"/>
                    </a:cubicBezTo>
                    <a:cubicBezTo>
                      <a:pt x="141" y="477"/>
                      <a:pt x="141" y="477"/>
                      <a:pt x="141" y="477"/>
                    </a:cubicBezTo>
                    <a:cubicBezTo>
                      <a:pt x="141" y="478"/>
                      <a:pt x="141" y="478"/>
                      <a:pt x="141" y="478"/>
                    </a:cubicBezTo>
                    <a:cubicBezTo>
                      <a:pt x="140" y="478"/>
                      <a:pt x="140" y="478"/>
                      <a:pt x="140" y="478"/>
                    </a:cubicBezTo>
                    <a:cubicBezTo>
                      <a:pt x="140" y="479"/>
                      <a:pt x="140" y="479"/>
                      <a:pt x="140" y="479"/>
                    </a:cubicBezTo>
                    <a:cubicBezTo>
                      <a:pt x="141" y="479"/>
                      <a:pt x="141" y="479"/>
                      <a:pt x="141" y="479"/>
                    </a:cubicBezTo>
                    <a:cubicBezTo>
                      <a:pt x="141" y="480"/>
                      <a:pt x="141" y="480"/>
                      <a:pt x="141" y="480"/>
                    </a:cubicBezTo>
                    <a:cubicBezTo>
                      <a:pt x="142" y="480"/>
                      <a:pt x="142" y="480"/>
                      <a:pt x="142" y="480"/>
                    </a:cubicBezTo>
                    <a:cubicBezTo>
                      <a:pt x="142" y="482"/>
                      <a:pt x="142" y="482"/>
                      <a:pt x="142" y="482"/>
                    </a:cubicBezTo>
                    <a:cubicBezTo>
                      <a:pt x="143" y="483"/>
                      <a:pt x="143" y="483"/>
                      <a:pt x="143" y="483"/>
                    </a:cubicBezTo>
                    <a:cubicBezTo>
                      <a:pt x="143" y="485"/>
                      <a:pt x="143" y="485"/>
                      <a:pt x="143" y="485"/>
                    </a:cubicBezTo>
                    <a:cubicBezTo>
                      <a:pt x="145" y="488"/>
                      <a:pt x="145" y="488"/>
                      <a:pt x="145" y="488"/>
                    </a:cubicBezTo>
                    <a:cubicBezTo>
                      <a:pt x="149" y="491"/>
                      <a:pt x="149" y="491"/>
                      <a:pt x="149" y="491"/>
                    </a:cubicBezTo>
                    <a:cubicBezTo>
                      <a:pt x="149" y="491"/>
                      <a:pt x="149" y="491"/>
                      <a:pt x="149" y="491"/>
                    </a:cubicBezTo>
                    <a:cubicBezTo>
                      <a:pt x="149" y="491"/>
                      <a:pt x="149" y="491"/>
                      <a:pt x="149" y="491"/>
                    </a:cubicBezTo>
                    <a:cubicBezTo>
                      <a:pt x="147" y="494"/>
                      <a:pt x="147" y="494"/>
                      <a:pt x="147" y="494"/>
                    </a:cubicBezTo>
                    <a:cubicBezTo>
                      <a:pt x="145" y="495"/>
                      <a:pt x="145" y="495"/>
                      <a:pt x="145" y="495"/>
                    </a:cubicBezTo>
                    <a:cubicBezTo>
                      <a:pt x="145" y="496"/>
                      <a:pt x="145" y="496"/>
                      <a:pt x="145" y="496"/>
                    </a:cubicBezTo>
                    <a:cubicBezTo>
                      <a:pt x="142" y="496"/>
                      <a:pt x="142" y="496"/>
                      <a:pt x="142" y="496"/>
                    </a:cubicBezTo>
                    <a:cubicBezTo>
                      <a:pt x="141" y="494"/>
                      <a:pt x="141" y="494"/>
                      <a:pt x="141" y="494"/>
                    </a:cubicBezTo>
                    <a:cubicBezTo>
                      <a:pt x="138" y="492"/>
                      <a:pt x="138" y="492"/>
                      <a:pt x="138" y="492"/>
                    </a:cubicBezTo>
                    <a:cubicBezTo>
                      <a:pt x="136" y="492"/>
                      <a:pt x="136" y="492"/>
                      <a:pt x="136" y="492"/>
                    </a:cubicBezTo>
                    <a:cubicBezTo>
                      <a:pt x="136" y="494"/>
                      <a:pt x="136" y="494"/>
                      <a:pt x="136" y="494"/>
                    </a:cubicBezTo>
                    <a:cubicBezTo>
                      <a:pt x="137" y="495"/>
                      <a:pt x="137" y="495"/>
                      <a:pt x="137" y="495"/>
                    </a:cubicBezTo>
                    <a:cubicBezTo>
                      <a:pt x="138" y="496"/>
                      <a:pt x="138" y="496"/>
                      <a:pt x="138" y="496"/>
                    </a:cubicBezTo>
                    <a:cubicBezTo>
                      <a:pt x="138" y="498"/>
                      <a:pt x="138" y="498"/>
                      <a:pt x="138" y="498"/>
                    </a:cubicBezTo>
                    <a:cubicBezTo>
                      <a:pt x="136" y="497"/>
                      <a:pt x="136" y="497"/>
                      <a:pt x="136" y="497"/>
                    </a:cubicBezTo>
                    <a:cubicBezTo>
                      <a:pt x="133" y="497"/>
                      <a:pt x="133" y="497"/>
                      <a:pt x="133" y="497"/>
                    </a:cubicBezTo>
                    <a:cubicBezTo>
                      <a:pt x="130" y="495"/>
                      <a:pt x="130" y="495"/>
                      <a:pt x="130" y="495"/>
                    </a:cubicBezTo>
                    <a:cubicBezTo>
                      <a:pt x="127" y="496"/>
                      <a:pt x="127" y="496"/>
                      <a:pt x="127" y="496"/>
                    </a:cubicBezTo>
                    <a:cubicBezTo>
                      <a:pt x="127" y="497"/>
                      <a:pt x="127" y="497"/>
                      <a:pt x="127" y="497"/>
                    </a:cubicBezTo>
                    <a:cubicBezTo>
                      <a:pt x="128" y="498"/>
                      <a:pt x="128" y="498"/>
                      <a:pt x="128" y="498"/>
                    </a:cubicBezTo>
                    <a:cubicBezTo>
                      <a:pt x="127" y="497"/>
                      <a:pt x="127" y="497"/>
                      <a:pt x="127" y="497"/>
                    </a:cubicBezTo>
                    <a:cubicBezTo>
                      <a:pt x="123" y="497"/>
                      <a:pt x="123" y="497"/>
                      <a:pt x="123" y="497"/>
                    </a:cubicBezTo>
                    <a:cubicBezTo>
                      <a:pt x="123" y="497"/>
                      <a:pt x="123" y="497"/>
                      <a:pt x="123" y="497"/>
                    </a:cubicBezTo>
                    <a:cubicBezTo>
                      <a:pt x="120" y="497"/>
                      <a:pt x="120" y="497"/>
                      <a:pt x="120" y="497"/>
                    </a:cubicBezTo>
                    <a:cubicBezTo>
                      <a:pt x="118" y="498"/>
                      <a:pt x="118" y="498"/>
                      <a:pt x="118" y="498"/>
                    </a:cubicBezTo>
                    <a:cubicBezTo>
                      <a:pt x="118" y="498"/>
                      <a:pt x="118" y="498"/>
                      <a:pt x="118" y="498"/>
                    </a:cubicBezTo>
                    <a:cubicBezTo>
                      <a:pt x="117" y="498"/>
                      <a:pt x="117" y="498"/>
                      <a:pt x="117" y="498"/>
                    </a:cubicBezTo>
                    <a:cubicBezTo>
                      <a:pt x="114" y="495"/>
                      <a:pt x="114" y="495"/>
                      <a:pt x="114" y="495"/>
                    </a:cubicBezTo>
                    <a:cubicBezTo>
                      <a:pt x="113" y="495"/>
                      <a:pt x="113" y="495"/>
                      <a:pt x="113" y="495"/>
                    </a:cubicBezTo>
                    <a:cubicBezTo>
                      <a:pt x="112" y="496"/>
                      <a:pt x="112" y="496"/>
                      <a:pt x="112" y="496"/>
                    </a:cubicBezTo>
                    <a:cubicBezTo>
                      <a:pt x="111" y="496"/>
                      <a:pt x="111" y="496"/>
                      <a:pt x="111" y="496"/>
                    </a:cubicBezTo>
                    <a:cubicBezTo>
                      <a:pt x="110" y="495"/>
                      <a:pt x="110" y="495"/>
                      <a:pt x="110" y="495"/>
                    </a:cubicBezTo>
                    <a:cubicBezTo>
                      <a:pt x="109" y="496"/>
                      <a:pt x="109" y="496"/>
                      <a:pt x="109" y="496"/>
                    </a:cubicBezTo>
                    <a:cubicBezTo>
                      <a:pt x="108" y="496"/>
                      <a:pt x="108" y="496"/>
                      <a:pt x="108" y="496"/>
                    </a:cubicBezTo>
                    <a:cubicBezTo>
                      <a:pt x="108" y="495"/>
                      <a:pt x="108" y="495"/>
                      <a:pt x="108" y="495"/>
                    </a:cubicBezTo>
                    <a:cubicBezTo>
                      <a:pt x="107" y="495"/>
                      <a:pt x="107" y="495"/>
                      <a:pt x="107" y="495"/>
                    </a:cubicBezTo>
                    <a:cubicBezTo>
                      <a:pt x="107" y="495"/>
                      <a:pt x="107" y="495"/>
                      <a:pt x="107" y="495"/>
                    </a:cubicBezTo>
                    <a:cubicBezTo>
                      <a:pt x="107" y="494"/>
                      <a:pt x="107" y="494"/>
                      <a:pt x="107" y="494"/>
                    </a:cubicBezTo>
                    <a:cubicBezTo>
                      <a:pt x="107" y="493"/>
                      <a:pt x="107" y="493"/>
                      <a:pt x="107" y="493"/>
                    </a:cubicBezTo>
                    <a:cubicBezTo>
                      <a:pt x="108" y="493"/>
                      <a:pt x="108" y="493"/>
                      <a:pt x="108" y="493"/>
                    </a:cubicBezTo>
                    <a:cubicBezTo>
                      <a:pt x="106" y="491"/>
                      <a:pt x="106" y="491"/>
                      <a:pt x="106" y="491"/>
                    </a:cubicBezTo>
                    <a:cubicBezTo>
                      <a:pt x="106" y="488"/>
                      <a:pt x="106" y="488"/>
                      <a:pt x="106" y="488"/>
                    </a:cubicBezTo>
                    <a:cubicBezTo>
                      <a:pt x="105" y="487"/>
                      <a:pt x="105" y="487"/>
                      <a:pt x="105" y="487"/>
                    </a:cubicBezTo>
                    <a:cubicBezTo>
                      <a:pt x="104" y="485"/>
                      <a:pt x="104" y="485"/>
                      <a:pt x="104" y="485"/>
                    </a:cubicBezTo>
                    <a:cubicBezTo>
                      <a:pt x="103" y="485"/>
                      <a:pt x="103" y="485"/>
                      <a:pt x="103" y="485"/>
                    </a:cubicBezTo>
                    <a:cubicBezTo>
                      <a:pt x="102" y="484"/>
                      <a:pt x="102" y="484"/>
                      <a:pt x="102" y="484"/>
                    </a:cubicBezTo>
                    <a:cubicBezTo>
                      <a:pt x="101" y="483"/>
                      <a:pt x="101" y="483"/>
                      <a:pt x="101" y="483"/>
                    </a:cubicBezTo>
                    <a:cubicBezTo>
                      <a:pt x="100" y="483"/>
                      <a:pt x="100" y="483"/>
                      <a:pt x="100" y="483"/>
                    </a:cubicBezTo>
                    <a:cubicBezTo>
                      <a:pt x="100" y="483"/>
                      <a:pt x="100" y="483"/>
                      <a:pt x="100" y="483"/>
                    </a:cubicBezTo>
                    <a:cubicBezTo>
                      <a:pt x="98" y="482"/>
                      <a:pt x="98" y="482"/>
                      <a:pt x="98" y="482"/>
                    </a:cubicBezTo>
                    <a:cubicBezTo>
                      <a:pt x="97" y="481"/>
                      <a:pt x="97" y="481"/>
                      <a:pt x="97" y="481"/>
                    </a:cubicBezTo>
                    <a:cubicBezTo>
                      <a:pt x="97" y="481"/>
                      <a:pt x="97" y="481"/>
                      <a:pt x="97" y="481"/>
                    </a:cubicBezTo>
                    <a:cubicBezTo>
                      <a:pt x="95" y="481"/>
                      <a:pt x="95" y="481"/>
                      <a:pt x="95" y="481"/>
                    </a:cubicBezTo>
                    <a:cubicBezTo>
                      <a:pt x="95" y="480"/>
                      <a:pt x="95" y="480"/>
                      <a:pt x="95" y="480"/>
                    </a:cubicBezTo>
                    <a:cubicBezTo>
                      <a:pt x="94" y="480"/>
                      <a:pt x="94" y="480"/>
                      <a:pt x="94" y="480"/>
                    </a:cubicBezTo>
                    <a:cubicBezTo>
                      <a:pt x="93" y="479"/>
                      <a:pt x="93" y="479"/>
                      <a:pt x="93" y="479"/>
                    </a:cubicBezTo>
                    <a:cubicBezTo>
                      <a:pt x="93" y="478"/>
                      <a:pt x="93" y="478"/>
                      <a:pt x="93" y="478"/>
                    </a:cubicBezTo>
                    <a:cubicBezTo>
                      <a:pt x="92" y="478"/>
                      <a:pt x="92" y="478"/>
                      <a:pt x="92" y="478"/>
                    </a:cubicBezTo>
                    <a:cubicBezTo>
                      <a:pt x="91" y="476"/>
                      <a:pt x="91" y="476"/>
                      <a:pt x="91" y="476"/>
                    </a:cubicBezTo>
                    <a:cubicBezTo>
                      <a:pt x="87" y="473"/>
                      <a:pt x="87" y="473"/>
                      <a:pt x="87" y="473"/>
                    </a:cubicBezTo>
                    <a:cubicBezTo>
                      <a:pt x="85" y="473"/>
                      <a:pt x="85" y="473"/>
                      <a:pt x="85" y="473"/>
                    </a:cubicBezTo>
                    <a:cubicBezTo>
                      <a:pt x="83" y="471"/>
                      <a:pt x="83" y="471"/>
                      <a:pt x="83" y="471"/>
                    </a:cubicBezTo>
                    <a:cubicBezTo>
                      <a:pt x="80" y="471"/>
                      <a:pt x="80" y="471"/>
                      <a:pt x="80" y="471"/>
                    </a:cubicBezTo>
                    <a:cubicBezTo>
                      <a:pt x="79" y="470"/>
                      <a:pt x="79" y="470"/>
                      <a:pt x="79" y="470"/>
                    </a:cubicBezTo>
                    <a:cubicBezTo>
                      <a:pt x="79" y="469"/>
                      <a:pt x="79" y="469"/>
                      <a:pt x="79" y="469"/>
                    </a:cubicBezTo>
                    <a:cubicBezTo>
                      <a:pt x="77" y="468"/>
                      <a:pt x="77" y="468"/>
                      <a:pt x="77" y="468"/>
                    </a:cubicBezTo>
                    <a:cubicBezTo>
                      <a:pt x="76" y="468"/>
                      <a:pt x="76" y="468"/>
                      <a:pt x="76" y="468"/>
                    </a:cubicBezTo>
                    <a:cubicBezTo>
                      <a:pt x="75" y="468"/>
                      <a:pt x="75" y="468"/>
                      <a:pt x="75" y="468"/>
                    </a:cubicBezTo>
                    <a:cubicBezTo>
                      <a:pt x="76" y="467"/>
                      <a:pt x="76" y="467"/>
                      <a:pt x="76" y="467"/>
                    </a:cubicBezTo>
                    <a:cubicBezTo>
                      <a:pt x="77" y="466"/>
                      <a:pt x="77" y="466"/>
                      <a:pt x="77" y="466"/>
                    </a:cubicBezTo>
                    <a:cubicBezTo>
                      <a:pt x="76" y="465"/>
                      <a:pt x="76" y="465"/>
                      <a:pt x="76" y="465"/>
                    </a:cubicBezTo>
                    <a:cubicBezTo>
                      <a:pt x="76" y="465"/>
                      <a:pt x="76" y="465"/>
                      <a:pt x="76" y="465"/>
                    </a:cubicBezTo>
                    <a:cubicBezTo>
                      <a:pt x="78" y="465"/>
                      <a:pt x="78" y="465"/>
                      <a:pt x="78" y="465"/>
                    </a:cubicBezTo>
                    <a:cubicBezTo>
                      <a:pt x="79" y="466"/>
                      <a:pt x="79" y="466"/>
                      <a:pt x="79" y="466"/>
                    </a:cubicBezTo>
                    <a:cubicBezTo>
                      <a:pt x="79" y="466"/>
                      <a:pt x="79" y="466"/>
                      <a:pt x="79" y="466"/>
                    </a:cubicBezTo>
                    <a:cubicBezTo>
                      <a:pt x="80" y="466"/>
                      <a:pt x="80" y="466"/>
                      <a:pt x="80" y="466"/>
                    </a:cubicBezTo>
                    <a:cubicBezTo>
                      <a:pt x="80" y="464"/>
                      <a:pt x="80" y="464"/>
                      <a:pt x="80" y="464"/>
                    </a:cubicBezTo>
                    <a:cubicBezTo>
                      <a:pt x="80" y="464"/>
                      <a:pt x="80" y="464"/>
                      <a:pt x="80" y="464"/>
                    </a:cubicBezTo>
                    <a:cubicBezTo>
                      <a:pt x="80" y="462"/>
                      <a:pt x="80" y="462"/>
                      <a:pt x="80" y="462"/>
                    </a:cubicBezTo>
                    <a:cubicBezTo>
                      <a:pt x="81" y="461"/>
                      <a:pt x="81" y="461"/>
                      <a:pt x="81" y="461"/>
                    </a:cubicBezTo>
                    <a:cubicBezTo>
                      <a:pt x="81" y="461"/>
                      <a:pt x="81" y="461"/>
                      <a:pt x="81" y="461"/>
                    </a:cubicBezTo>
                    <a:cubicBezTo>
                      <a:pt x="82" y="460"/>
                      <a:pt x="82" y="460"/>
                      <a:pt x="82" y="460"/>
                    </a:cubicBezTo>
                    <a:cubicBezTo>
                      <a:pt x="83" y="460"/>
                      <a:pt x="83" y="460"/>
                      <a:pt x="83" y="460"/>
                    </a:cubicBezTo>
                    <a:cubicBezTo>
                      <a:pt x="83" y="460"/>
                      <a:pt x="83" y="460"/>
                      <a:pt x="83" y="460"/>
                    </a:cubicBezTo>
                    <a:cubicBezTo>
                      <a:pt x="84" y="459"/>
                      <a:pt x="84" y="459"/>
                      <a:pt x="84" y="459"/>
                    </a:cubicBezTo>
                    <a:cubicBezTo>
                      <a:pt x="84" y="459"/>
                      <a:pt x="84" y="459"/>
                      <a:pt x="84" y="459"/>
                    </a:cubicBezTo>
                    <a:cubicBezTo>
                      <a:pt x="83" y="458"/>
                      <a:pt x="83" y="458"/>
                      <a:pt x="83" y="458"/>
                    </a:cubicBezTo>
                    <a:cubicBezTo>
                      <a:pt x="82" y="458"/>
                      <a:pt x="82" y="458"/>
                      <a:pt x="82" y="458"/>
                    </a:cubicBezTo>
                    <a:cubicBezTo>
                      <a:pt x="82" y="458"/>
                      <a:pt x="82" y="458"/>
                      <a:pt x="82" y="458"/>
                    </a:cubicBezTo>
                    <a:cubicBezTo>
                      <a:pt x="81" y="457"/>
                      <a:pt x="81" y="457"/>
                      <a:pt x="81" y="457"/>
                    </a:cubicBezTo>
                    <a:cubicBezTo>
                      <a:pt x="80" y="456"/>
                      <a:pt x="80" y="456"/>
                      <a:pt x="80" y="456"/>
                    </a:cubicBezTo>
                    <a:cubicBezTo>
                      <a:pt x="82" y="455"/>
                      <a:pt x="82" y="455"/>
                      <a:pt x="82" y="455"/>
                    </a:cubicBezTo>
                    <a:cubicBezTo>
                      <a:pt x="84" y="456"/>
                      <a:pt x="84" y="456"/>
                      <a:pt x="84" y="456"/>
                    </a:cubicBezTo>
                    <a:cubicBezTo>
                      <a:pt x="84" y="455"/>
                      <a:pt x="84" y="455"/>
                      <a:pt x="84" y="455"/>
                    </a:cubicBezTo>
                    <a:cubicBezTo>
                      <a:pt x="84" y="455"/>
                      <a:pt x="84" y="455"/>
                      <a:pt x="84" y="455"/>
                    </a:cubicBezTo>
                    <a:cubicBezTo>
                      <a:pt x="83" y="454"/>
                      <a:pt x="83" y="454"/>
                      <a:pt x="83" y="454"/>
                    </a:cubicBezTo>
                    <a:cubicBezTo>
                      <a:pt x="84" y="453"/>
                      <a:pt x="84" y="453"/>
                      <a:pt x="84" y="453"/>
                    </a:cubicBezTo>
                    <a:cubicBezTo>
                      <a:pt x="88" y="451"/>
                      <a:pt x="88" y="451"/>
                      <a:pt x="88" y="451"/>
                    </a:cubicBezTo>
                    <a:cubicBezTo>
                      <a:pt x="88" y="450"/>
                      <a:pt x="88" y="450"/>
                      <a:pt x="88" y="450"/>
                    </a:cubicBezTo>
                    <a:cubicBezTo>
                      <a:pt x="88" y="450"/>
                      <a:pt x="88" y="450"/>
                      <a:pt x="88" y="450"/>
                    </a:cubicBezTo>
                    <a:cubicBezTo>
                      <a:pt x="86" y="450"/>
                      <a:pt x="86" y="450"/>
                      <a:pt x="86" y="450"/>
                    </a:cubicBezTo>
                    <a:cubicBezTo>
                      <a:pt x="84" y="451"/>
                      <a:pt x="84" y="451"/>
                      <a:pt x="84" y="451"/>
                    </a:cubicBezTo>
                    <a:cubicBezTo>
                      <a:pt x="83" y="451"/>
                      <a:pt x="83" y="451"/>
                      <a:pt x="83" y="451"/>
                    </a:cubicBezTo>
                    <a:cubicBezTo>
                      <a:pt x="83" y="451"/>
                      <a:pt x="83" y="451"/>
                      <a:pt x="83" y="451"/>
                    </a:cubicBezTo>
                    <a:cubicBezTo>
                      <a:pt x="83" y="451"/>
                      <a:pt x="83" y="451"/>
                      <a:pt x="83" y="451"/>
                    </a:cubicBezTo>
                    <a:cubicBezTo>
                      <a:pt x="83" y="448"/>
                      <a:pt x="83" y="448"/>
                      <a:pt x="83" y="448"/>
                    </a:cubicBezTo>
                    <a:cubicBezTo>
                      <a:pt x="84" y="448"/>
                      <a:pt x="84" y="448"/>
                      <a:pt x="84" y="448"/>
                    </a:cubicBezTo>
                    <a:cubicBezTo>
                      <a:pt x="85" y="445"/>
                      <a:pt x="85" y="445"/>
                      <a:pt x="85" y="445"/>
                    </a:cubicBezTo>
                    <a:cubicBezTo>
                      <a:pt x="88" y="445"/>
                      <a:pt x="88" y="445"/>
                      <a:pt x="88" y="445"/>
                    </a:cubicBezTo>
                    <a:cubicBezTo>
                      <a:pt x="90" y="444"/>
                      <a:pt x="90" y="444"/>
                      <a:pt x="90" y="444"/>
                    </a:cubicBezTo>
                    <a:cubicBezTo>
                      <a:pt x="89" y="443"/>
                      <a:pt x="89" y="443"/>
                      <a:pt x="89" y="443"/>
                    </a:cubicBezTo>
                    <a:cubicBezTo>
                      <a:pt x="90" y="440"/>
                      <a:pt x="90" y="440"/>
                      <a:pt x="90" y="440"/>
                    </a:cubicBezTo>
                    <a:cubicBezTo>
                      <a:pt x="90" y="439"/>
                      <a:pt x="90" y="439"/>
                      <a:pt x="90" y="439"/>
                    </a:cubicBezTo>
                    <a:cubicBezTo>
                      <a:pt x="88" y="437"/>
                      <a:pt x="88" y="437"/>
                      <a:pt x="88" y="437"/>
                    </a:cubicBezTo>
                    <a:cubicBezTo>
                      <a:pt x="88" y="435"/>
                      <a:pt x="88" y="435"/>
                      <a:pt x="88" y="435"/>
                    </a:cubicBezTo>
                    <a:cubicBezTo>
                      <a:pt x="90" y="434"/>
                      <a:pt x="90" y="434"/>
                      <a:pt x="90" y="434"/>
                    </a:cubicBezTo>
                    <a:cubicBezTo>
                      <a:pt x="91" y="433"/>
                      <a:pt x="91" y="433"/>
                      <a:pt x="91" y="433"/>
                    </a:cubicBezTo>
                    <a:cubicBezTo>
                      <a:pt x="91" y="431"/>
                      <a:pt x="91" y="431"/>
                      <a:pt x="91" y="431"/>
                    </a:cubicBezTo>
                    <a:cubicBezTo>
                      <a:pt x="90" y="431"/>
                      <a:pt x="90" y="431"/>
                      <a:pt x="90" y="431"/>
                    </a:cubicBezTo>
                    <a:cubicBezTo>
                      <a:pt x="89" y="429"/>
                      <a:pt x="89" y="429"/>
                      <a:pt x="89" y="429"/>
                    </a:cubicBezTo>
                    <a:cubicBezTo>
                      <a:pt x="88" y="430"/>
                      <a:pt x="88" y="430"/>
                      <a:pt x="88" y="430"/>
                    </a:cubicBezTo>
                    <a:cubicBezTo>
                      <a:pt x="87" y="430"/>
                      <a:pt x="87" y="430"/>
                      <a:pt x="87" y="430"/>
                    </a:cubicBezTo>
                    <a:cubicBezTo>
                      <a:pt x="85" y="429"/>
                      <a:pt x="85" y="429"/>
                      <a:pt x="85" y="429"/>
                    </a:cubicBezTo>
                    <a:cubicBezTo>
                      <a:pt x="84" y="429"/>
                      <a:pt x="84" y="429"/>
                      <a:pt x="84" y="429"/>
                    </a:cubicBezTo>
                    <a:cubicBezTo>
                      <a:pt x="82" y="428"/>
                      <a:pt x="82" y="428"/>
                      <a:pt x="82" y="428"/>
                    </a:cubicBezTo>
                    <a:cubicBezTo>
                      <a:pt x="81" y="428"/>
                      <a:pt x="81" y="428"/>
                      <a:pt x="81" y="428"/>
                    </a:cubicBezTo>
                    <a:cubicBezTo>
                      <a:pt x="78" y="428"/>
                      <a:pt x="78" y="428"/>
                      <a:pt x="78" y="428"/>
                    </a:cubicBezTo>
                    <a:cubicBezTo>
                      <a:pt x="78" y="429"/>
                      <a:pt x="78" y="429"/>
                      <a:pt x="78" y="429"/>
                    </a:cubicBezTo>
                    <a:cubicBezTo>
                      <a:pt x="77" y="428"/>
                      <a:pt x="77" y="428"/>
                      <a:pt x="77" y="428"/>
                    </a:cubicBezTo>
                    <a:cubicBezTo>
                      <a:pt x="75" y="426"/>
                      <a:pt x="75" y="426"/>
                      <a:pt x="75" y="426"/>
                    </a:cubicBezTo>
                    <a:cubicBezTo>
                      <a:pt x="74" y="423"/>
                      <a:pt x="74" y="423"/>
                      <a:pt x="74" y="423"/>
                    </a:cubicBezTo>
                    <a:cubicBezTo>
                      <a:pt x="73" y="423"/>
                      <a:pt x="73" y="423"/>
                      <a:pt x="73" y="423"/>
                    </a:cubicBezTo>
                    <a:cubicBezTo>
                      <a:pt x="71" y="425"/>
                      <a:pt x="71" y="425"/>
                      <a:pt x="71" y="425"/>
                    </a:cubicBezTo>
                    <a:cubicBezTo>
                      <a:pt x="69" y="425"/>
                      <a:pt x="69" y="425"/>
                      <a:pt x="69" y="425"/>
                    </a:cubicBezTo>
                    <a:cubicBezTo>
                      <a:pt x="68" y="425"/>
                      <a:pt x="68" y="425"/>
                      <a:pt x="68" y="425"/>
                    </a:cubicBezTo>
                    <a:cubicBezTo>
                      <a:pt x="66" y="424"/>
                      <a:pt x="66" y="424"/>
                      <a:pt x="66" y="424"/>
                    </a:cubicBezTo>
                    <a:cubicBezTo>
                      <a:pt x="65" y="425"/>
                      <a:pt x="65" y="425"/>
                      <a:pt x="65" y="425"/>
                    </a:cubicBezTo>
                    <a:cubicBezTo>
                      <a:pt x="62" y="423"/>
                      <a:pt x="62" y="423"/>
                      <a:pt x="62" y="423"/>
                    </a:cubicBezTo>
                    <a:cubicBezTo>
                      <a:pt x="61" y="421"/>
                      <a:pt x="61" y="421"/>
                      <a:pt x="61" y="421"/>
                    </a:cubicBezTo>
                    <a:cubicBezTo>
                      <a:pt x="61" y="419"/>
                      <a:pt x="61" y="419"/>
                      <a:pt x="61" y="419"/>
                    </a:cubicBezTo>
                    <a:cubicBezTo>
                      <a:pt x="60" y="419"/>
                      <a:pt x="60" y="419"/>
                      <a:pt x="60" y="419"/>
                    </a:cubicBezTo>
                    <a:cubicBezTo>
                      <a:pt x="60" y="417"/>
                      <a:pt x="60" y="417"/>
                      <a:pt x="60" y="417"/>
                    </a:cubicBezTo>
                    <a:cubicBezTo>
                      <a:pt x="59" y="416"/>
                      <a:pt x="59" y="416"/>
                      <a:pt x="59" y="416"/>
                    </a:cubicBezTo>
                    <a:cubicBezTo>
                      <a:pt x="55" y="417"/>
                      <a:pt x="55" y="417"/>
                      <a:pt x="55" y="417"/>
                    </a:cubicBezTo>
                    <a:cubicBezTo>
                      <a:pt x="53" y="415"/>
                      <a:pt x="53" y="415"/>
                      <a:pt x="53" y="415"/>
                    </a:cubicBezTo>
                    <a:cubicBezTo>
                      <a:pt x="54" y="413"/>
                      <a:pt x="54" y="413"/>
                      <a:pt x="54" y="413"/>
                    </a:cubicBezTo>
                    <a:cubicBezTo>
                      <a:pt x="53" y="412"/>
                      <a:pt x="53" y="412"/>
                      <a:pt x="53" y="412"/>
                    </a:cubicBezTo>
                    <a:cubicBezTo>
                      <a:pt x="52" y="409"/>
                      <a:pt x="52" y="409"/>
                      <a:pt x="52" y="409"/>
                    </a:cubicBezTo>
                    <a:cubicBezTo>
                      <a:pt x="50" y="409"/>
                      <a:pt x="50" y="409"/>
                      <a:pt x="50" y="409"/>
                    </a:cubicBezTo>
                    <a:cubicBezTo>
                      <a:pt x="49" y="410"/>
                      <a:pt x="49" y="410"/>
                      <a:pt x="49" y="410"/>
                    </a:cubicBezTo>
                    <a:cubicBezTo>
                      <a:pt x="46" y="410"/>
                      <a:pt x="46" y="410"/>
                      <a:pt x="46" y="410"/>
                    </a:cubicBezTo>
                    <a:cubicBezTo>
                      <a:pt x="43" y="409"/>
                      <a:pt x="43" y="409"/>
                      <a:pt x="43" y="409"/>
                    </a:cubicBezTo>
                    <a:cubicBezTo>
                      <a:pt x="42" y="410"/>
                      <a:pt x="42" y="410"/>
                      <a:pt x="42" y="410"/>
                    </a:cubicBezTo>
                    <a:cubicBezTo>
                      <a:pt x="42" y="411"/>
                      <a:pt x="42" y="411"/>
                      <a:pt x="42" y="411"/>
                    </a:cubicBezTo>
                    <a:cubicBezTo>
                      <a:pt x="40" y="411"/>
                      <a:pt x="40" y="411"/>
                      <a:pt x="40" y="411"/>
                    </a:cubicBezTo>
                    <a:cubicBezTo>
                      <a:pt x="39" y="411"/>
                      <a:pt x="39" y="411"/>
                      <a:pt x="39" y="411"/>
                    </a:cubicBezTo>
                    <a:cubicBezTo>
                      <a:pt x="39" y="410"/>
                      <a:pt x="39" y="410"/>
                      <a:pt x="39" y="410"/>
                    </a:cubicBezTo>
                    <a:cubicBezTo>
                      <a:pt x="38" y="408"/>
                      <a:pt x="38" y="408"/>
                      <a:pt x="38" y="408"/>
                    </a:cubicBezTo>
                    <a:cubicBezTo>
                      <a:pt x="38" y="406"/>
                      <a:pt x="38" y="406"/>
                      <a:pt x="38" y="406"/>
                    </a:cubicBezTo>
                    <a:cubicBezTo>
                      <a:pt x="37" y="404"/>
                      <a:pt x="37" y="404"/>
                      <a:pt x="37" y="404"/>
                    </a:cubicBezTo>
                    <a:cubicBezTo>
                      <a:pt x="37" y="403"/>
                      <a:pt x="37" y="403"/>
                      <a:pt x="37" y="403"/>
                    </a:cubicBezTo>
                    <a:cubicBezTo>
                      <a:pt x="37" y="402"/>
                      <a:pt x="37" y="402"/>
                      <a:pt x="37" y="402"/>
                    </a:cubicBezTo>
                    <a:cubicBezTo>
                      <a:pt x="39" y="403"/>
                      <a:pt x="39" y="403"/>
                      <a:pt x="39" y="403"/>
                    </a:cubicBezTo>
                    <a:cubicBezTo>
                      <a:pt x="42" y="403"/>
                      <a:pt x="42" y="403"/>
                      <a:pt x="42" y="403"/>
                    </a:cubicBezTo>
                    <a:cubicBezTo>
                      <a:pt x="43" y="400"/>
                      <a:pt x="43" y="400"/>
                      <a:pt x="43" y="400"/>
                    </a:cubicBezTo>
                    <a:cubicBezTo>
                      <a:pt x="44" y="400"/>
                      <a:pt x="44" y="400"/>
                      <a:pt x="44" y="400"/>
                    </a:cubicBezTo>
                    <a:cubicBezTo>
                      <a:pt x="42" y="399"/>
                      <a:pt x="42" y="399"/>
                      <a:pt x="42" y="399"/>
                    </a:cubicBezTo>
                    <a:cubicBezTo>
                      <a:pt x="42" y="398"/>
                      <a:pt x="42" y="398"/>
                      <a:pt x="42" y="398"/>
                    </a:cubicBezTo>
                    <a:cubicBezTo>
                      <a:pt x="40" y="396"/>
                      <a:pt x="40" y="396"/>
                      <a:pt x="40" y="396"/>
                    </a:cubicBezTo>
                    <a:cubicBezTo>
                      <a:pt x="38" y="395"/>
                      <a:pt x="38" y="395"/>
                      <a:pt x="38" y="395"/>
                    </a:cubicBezTo>
                    <a:cubicBezTo>
                      <a:pt x="37" y="393"/>
                      <a:pt x="37" y="393"/>
                      <a:pt x="37" y="393"/>
                    </a:cubicBezTo>
                    <a:cubicBezTo>
                      <a:pt x="36" y="392"/>
                      <a:pt x="36" y="392"/>
                      <a:pt x="36" y="392"/>
                    </a:cubicBezTo>
                    <a:cubicBezTo>
                      <a:pt x="34" y="390"/>
                      <a:pt x="34" y="390"/>
                      <a:pt x="34" y="390"/>
                    </a:cubicBezTo>
                    <a:cubicBezTo>
                      <a:pt x="33" y="388"/>
                      <a:pt x="33" y="388"/>
                      <a:pt x="33" y="388"/>
                    </a:cubicBezTo>
                    <a:cubicBezTo>
                      <a:pt x="32" y="386"/>
                      <a:pt x="32" y="386"/>
                      <a:pt x="32" y="386"/>
                    </a:cubicBezTo>
                    <a:cubicBezTo>
                      <a:pt x="32" y="385"/>
                      <a:pt x="32" y="385"/>
                      <a:pt x="32" y="385"/>
                    </a:cubicBezTo>
                    <a:cubicBezTo>
                      <a:pt x="31" y="383"/>
                      <a:pt x="31" y="383"/>
                      <a:pt x="31" y="383"/>
                    </a:cubicBezTo>
                    <a:cubicBezTo>
                      <a:pt x="31" y="382"/>
                      <a:pt x="31" y="382"/>
                      <a:pt x="31" y="382"/>
                    </a:cubicBezTo>
                    <a:cubicBezTo>
                      <a:pt x="31" y="380"/>
                      <a:pt x="31" y="380"/>
                      <a:pt x="31" y="380"/>
                    </a:cubicBezTo>
                    <a:cubicBezTo>
                      <a:pt x="28" y="379"/>
                      <a:pt x="28" y="379"/>
                      <a:pt x="28" y="379"/>
                    </a:cubicBezTo>
                    <a:cubicBezTo>
                      <a:pt x="27" y="379"/>
                      <a:pt x="27" y="379"/>
                      <a:pt x="27" y="379"/>
                    </a:cubicBezTo>
                    <a:cubicBezTo>
                      <a:pt x="27" y="378"/>
                      <a:pt x="27" y="378"/>
                      <a:pt x="27" y="378"/>
                    </a:cubicBezTo>
                    <a:cubicBezTo>
                      <a:pt x="25" y="379"/>
                      <a:pt x="25" y="379"/>
                      <a:pt x="25" y="379"/>
                    </a:cubicBezTo>
                    <a:cubicBezTo>
                      <a:pt x="23" y="380"/>
                      <a:pt x="23" y="380"/>
                      <a:pt x="23" y="380"/>
                    </a:cubicBezTo>
                    <a:cubicBezTo>
                      <a:pt x="22" y="378"/>
                      <a:pt x="22" y="378"/>
                      <a:pt x="22" y="378"/>
                    </a:cubicBezTo>
                    <a:cubicBezTo>
                      <a:pt x="21" y="378"/>
                      <a:pt x="21" y="378"/>
                      <a:pt x="21" y="378"/>
                    </a:cubicBezTo>
                    <a:cubicBezTo>
                      <a:pt x="19" y="379"/>
                      <a:pt x="19" y="379"/>
                      <a:pt x="19" y="379"/>
                    </a:cubicBezTo>
                    <a:cubicBezTo>
                      <a:pt x="18" y="377"/>
                      <a:pt x="18" y="377"/>
                      <a:pt x="18" y="377"/>
                    </a:cubicBezTo>
                    <a:cubicBezTo>
                      <a:pt x="16" y="377"/>
                      <a:pt x="16" y="377"/>
                      <a:pt x="16" y="377"/>
                    </a:cubicBezTo>
                    <a:cubicBezTo>
                      <a:pt x="15" y="377"/>
                      <a:pt x="15" y="377"/>
                      <a:pt x="15" y="377"/>
                    </a:cubicBezTo>
                    <a:cubicBezTo>
                      <a:pt x="15" y="377"/>
                      <a:pt x="15" y="377"/>
                      <a:pt x="15" y="377"/>
                    </a:cubicBezTo>
                    <a:cubicBezTo>
                      <a:pt x="15" y="375"/>
                      <a:pt x="15" y="375"/>
                      <a:pt x="15" y="375"/>
                    </a:cubicBezTo>
                    <a:cubicBezTo>
                      <a:pt x="14" y="374"/>
                      <a:pt x="14" y="374"/>
                      <a:pt x="14" y="374"/>
                    </a:cubicBezTo>
                    <a:cubicBezTo>
                      <a:pt x="13" y="372"/>
                      <a:pt x="13" y="372"/>
                      <a:pt x="13" y="372"/>
                    </a:cubicBezTo>
                    <a:cubicBezTo>
                      <a:pt x="13" y="371"/>
                      <a:pt x="13" y="371"/>
                      <a:pt x="13" y="371"/>
                    </a:cubicBezTo>
                    <a:cubicBezTo>
                      <a:pt x="12" y="370"/>
                      <a:pt x="12" y="370"/>
                      <a:pt x="12" y="370"/>
                    </a:cubicBezTo>
                    <a:cubicBezTo>
                      <a:pt x="12" y="369"/>
                      <a:pt x="12" y="369"/>
                      <a:pt x="12" y="369"/>
                    </a:cubicBezTo>
                    <a:cubicBezTo>
                      <a:pt x="12" y="368"/>
                      <a:pt x="12" y="368"/>
                      <a:pt x="12" y="368"/>
                    </a:cubicBezTo>
                    <a:cubicBezTo>
                      <a:pt x="11" y="368"/>
                      <a:pt x="11" y="368"/>
                      <a:pt x="11" y="368"/>
                    </a:cubicBezTo>
                    <a:cubicBezTo>
                      <a:pt x="11" y="367"/>
                      <a:pt x="11" y="367"/>
                      <a:pt x="11" y="367"/>
                    </a:cubicBezTo>
                    <a:cubicBezTo>
                      <a:pt x="11" y="366"/>
                      <a:pt x="11" y="366"/>
                      <a:pt x="11" y="366"/>
                    </a:cubicBezTo>
                    <a:cubicBezTo>
                      <a:pt x="10" y="366"/>
                      <a:pt x="10" y="366"/>
                      <a:pt x="10" y="366"/>
                    </a:cubicBezTo>
                    <a:cubicBezTo>
                      <a:pt x="11" y="364"/>
                      <a:pt x="11" y="364"/>
                      <a:pt x="11" y="364"/>
                    </a:cubicBezTo>
                    <a:cubicBezTo>
                      <a:pt x="11" y="363"/>
                      <a:pt x="11" y="363"/>
                      <a:pt x="11" y="363"/>
                    </a:cubicBezTo>
                    <a:cubicBezTo>
                      <a:pt x="12" y="362"/>
                      <a:pt x="12" y="362"/>
                      <a:pt x="12" y="362"/>
                    </a:cubicBezTo>
                    <a:cubicBezTo>
                      <a:pt x="12" y="361"/>
                      <a:pt x="12" y="361"/>
                      <a:pt x="12" y="361"/>
                    </a:cubicBezTo>
                    <a:cubicBezTo>
                      <a:pt x="9" y="356"/>
                      <a:pt x="9" y="356"/>
                      <a:pt x="9" y="356"/>
                    </a:cubicBezTo>
                    <a:cubicBezTo>
                      <a:pt x="9" y="351"/>
                      <a:pt x="9" y="351"/>
                      <a:pt x="9" y="351"/>
                    </a:cubicBezTo>
                    <a:cubicBezTo>
                      <a:pt x="10" y="351"/>
                      <a:pt x="10" y="351"/>
                      <a:pt x="10" y="351"/>
                    </a:cubicBezTo>
                    <a:cubicBezTo>
                      <a:pt x="10" y="349"/>
                      <a:pt x="10" y="349"/>
                      <a:pt x="10" y="349"/>
                    </a:cubicBezTo>
                    <a:cubicBezTo>
                      <a:pt x="11" y="347"/>
                      <a:pt x="11" y="347"/>
                      <a:pt x="11" y="347"/>
                    </a:cubicBezTo>
                    <a:cubicBezTo>
                      <a:pt x="12" y="347"/>
                      <a:pt x="12" y="347"/>
                      <a:pt x="12" y="347"/>
                    </a:cubicBezTo>
                    <a:cubicBezTo>
                      <a:pt x="12" y="347"/>
                      <a:pt x="12" y="347"/>
                      <a:pt x="12" y="347"/>
                    </a:cubicBezTo>
                    <a:cubicBezTo>
                      <a:pt x="11" y="346"/>
                      <a:pt x="11" y="346"/>
                      <a:pt x="11" y="346"/>
                    </a:cubicBezTo>
                    <a:cubicBezTo>
                      <a:pt x="11" y="346"/>
                      <a:pt x="11" y="346"/>
                      <a:pt x="11" y="346"/>
                    </a:cubicBezTo>
                    <a:cubicBezTo>
                      <a:pt x="11" y="344"/>
                      <a:pt x="11" y="344"/>
                      <a:pt x="11" y="344"/>
                    </a:cubicBezTo>
                    <a:cubicBezTo>
                      <a:pt x="11" y="343"/>
                      <a:pt x="11" y="343"/>
                      <a:pt x="11" y="343"/>
                    </a:cubicBezTo>
                    <a:cubicBezTo>
                      <a:pt x="11" y="343"/>
                      <a:pt x="11" y="343"/>
                      <a:pt x="11" y="343"/>
                    </a:cubicBezTo>
                    <a:cubicBezTo>
                      <a:pt x="11" y="343"/>
                      <a:pt x="11" y="343"/>
                      <a:pt x="11" y="343"/>
                    </a:cubicBezTo>
                    <a:cubicBezTo>
                      <a:pt x="12" y="344"/>
                      <a:pt x="12" y="344"/>
                      <a:pt x="12" y="344"/>
                    </a:cubicBezTo>
                    <a:cubicBezTo>
                      <a:pt x="13" y="343"/>
                      <a:pt x="13" y="343"/>
                      <a:pt x="13" y="343"/>
                    </a:cubicBezTo>
                    <a:cubicBezTo>
                      <a:pt x="13" y="342"/>
                      <a:pt x="13" y="342"/>
                      <a:pt x="13" y="342"/>
                    </a:cubicBezTo>
                    <a:cubicBezTo>
                      <a:pt x="14" y="341"/>
                      <a:pt x="14" y="341"/>
                      <a:pt x="14" y="341"/>
                    </a:cubicBezTo>
                    <a:cubicBezTo>
                      <a:pt x="15" y="342"/>
                      <a:pt x="15" y="342"/>
                      <a:pt x="15" y="342"/>
                    </a:cubicBezTo>
                    <a:cubicBezTo>
                      <a:pt x="16" y="341"/>
                      <a:pt x="16" y="341"/>
                      <a:pt x="16" y="341"/>
                    </a:cubicBezTo>
                    <a:cubicBezTo>
                      <a:pt x="17" y="340"/>
                      <a:pt x="17" y="340"/>
                      <a:pt x="17" y="340"/>
                    </a:cubicBezTo>
                    <a:cubicBezTo>
                      <a:pt x="17" y="340"/>
                      <a:pt x="17" y="340"/>
                      <a:pt x="17" y="340"/>
                    </a:cubicBezTo>
                    <a:cubicBezTo>
                      <a:pt x="19" y="340"/>
                      <a:pt x="19" y="340"/>
                      <a:pt x="19" y="340"/>
                    </a:cubicBezTo>
                    <a:cubicBezTo>
                      <a:pt x="20" y="339"/>
                      <a:pt x="20" y="339"/>
                      <a:pt x="20" y="339"/>
                    </a:cubicBezTo>
                    <a:cubicBezTo>
                      <a:pt x="19" y="338"/>
                      <a:pt x="19" y="338"/>
                      <a:pt x="19" y="338"/>
                    </a:cubicBezTo>
                    <a:cubicBezTo>
                      <a:pt x="18" y="338"/>
                      <a:pt x="18" y="338"/>
                      <a:pt x="18" y="338"/>
                    </a:cubicBezTo>
                    <a:cubicBezTo>
                      <a:pt x="17" y="338"/>
                      <a:pt x="17" y="338"/>
                      <a:pt x="17" y="338"/>
                    </a:cubicBezTo>
                    <a:cubicBezTo>
                      <a:pt x="16" y="338"/>
                      <a:pt x="16" y="338"/>
                      <a:pt x="16" y="338"/>
                    </a:cubicBezTo>
                    <a:cubicBezTo>
                      <a:pt x="15" y="337"/>
                      <a:pt x="15" y="337"/>
                      <a:pt x="15" y="337"/>
                    </a:cubicBezTo>
                    <a:cubicBezTo>
                      <a:pt x="14" y="337"/>
                      <a:pt x="14" y="337"/>
                      <a:pt x="14" y="337"/>
                    </a:cubicBezTo>
                    <a:cubicBezTo>
                      <a:pt x="12" y="335"/>
                      <a:pt x="12" y="335"/>
                      <a:pt x="12" y="335"/>
                    </a:cubicBezTo>
                    <a:cubicBezTo>
                      <a:pt x="12" y="334"/>
                      <a:pt x="12" y="334"/>
                      <a:pt x="12" y="334"/>
                    </a:cubicBezTo>
                    <a:cubicBezTo>
                      <a:pt x="14" y="335"/>
                      <a:pt x="14" y="335"/>
                      <a:pt x="14" y="335"/>
                    </a:cubicBezTo>
                    <a:cubicBezTo>
                      <a:pt x="14" y="334"/>
                      <a:pt x="14" y="334"/>
                      <a:pt x="14" y="334"/>
                    </a:cubicBezTo>
                    <a:cubicBezTo>
                      <a:pt x="13" y="334"/>
                      <a:pt x="13" y="334"/>
                      <a:pt x="13" y="334"/>
                    </a:cubicBezTo>
                    <a:cubicBezTo>
                      <a:pt x="14" y="333"/>
                      <a:pt x="14" y="333"/>
                      <a:pt x="14" y="333"/>
                    </a:cubicBezTo>
                    <a:cubicBezTo>
                      <a:pt x="13" y="333"/>
                      <a:pt x="13" y="333"/>
                      <a:pt x="13" y="333"/>
                    </a:cubicBezTo>
                    <a:cubicBezTo>
                      <a:pt x="13" y="333"/>
                      <a:pt x="11" y="334"/>
                      <a:pt x="11" y="334"/>
                    </a:cubicBezTo>
                    <a:cubicBezTo>
                      <a:pt x="11" y="334"/>
                      <a:pt x="11" y="334"/>
                      <a:pt x="11" y="334"/>
                    </a:cubicBezTo>
                    <a:cubicBezTo>
                      <a:pt x="11" y="334"/>
                      <a:pt x="11" y="334"/>
                      <a:pt x="11" y="334"/>
                    </a:cubicBezTo>
                    <a:cubicBezTo>
                      <a:pt x="11" y="333"/>
                      <a:pt x="11" y="333"/>
                      <a:pt x="11" y="333"/>
                    </a:cubicBezTo>
                    <a:cubicBezTo>
                      <a:pt x="14" y="330"/>
                      <a:pt x="14" y="330"/>
                      <a:pt x="14" y="330"/>
                    </a:cubicBezTo>
                    <a:cubicBezTo>
                      <a:pt x="15" y="329"/>
                      <a:pt x="15" y="329"/>
                      <a:pt x="15" y="329"/>
                    </a:cubicBezTo>
                    <a:cubicBezTo>
                      <a:pt x="17" y="326"/>
                      <a:pt x="17" y="326"/>
                      <a:pt x="17" y="326"/>
                    </a:cubicBezTo>
                    <a:cubicBezTo>
                      <a:pt x="18" y="323"/>
                      <a:pt x="18" y="323"/>
                      <a:pt x="18" y="323"/>
                    </a:cubicBezTo>
                    <a:cubicBezTo>
                      <a:pt x="20" y="320"/>
                      <a:pt x="20" y="320"/>
                      <a:pt x="20" y="320"/>
                    </a:cubicBezTo>
                    <a:cubicBezTo>
                      <a:pt x="22" y="316"/>
                      <a:pt x="22" y="316"/>
                      <a:pt x="22" y="316"/>
                    </a:cubicBezTo>
                    <a:cubicBezTo>
                      <a:pt x="24" y="312"/>
                      <a:pt x="24" y="312"/>
                      <a:pt x="24" y="312"/>
                    </a:cubicBezTo>
                    <a:cubicBezTo>
                      <a:pt x="24" y="310"/>
                      <a:pt x="24" y="310"/>
                      <a:pt x="24" y="310"/>
                    </a:cubicBezTo>
                    <a:cubicBezTo>
                      <a:pt x="21" y="307"/>
                      <a:pt x="21" y="307"/>
                      <a:pt x="21" y="307"/>
                    </a:cubicBezTo>
                    <a:cubicBezTo>
                      <a:pt x="19" y="306"/>
                      <a:pt x="19" y="306"/>
                      <a:pt x="19" y="306"/>
                    </a:cubicBezTo>
                    <a:cubicBezTo>
                      <a:pt x="16" y="302"/>
                      <a:pt x="16" y="302"/>
                      <a:pt x="16" y="302"/>
                    </a:cubicBezTo>
                    <a:cubicBezTo>
                      <a:pt x="17" y="300"/>
                      <a:pt x="17" y="300"/>
                      <a:pt x="17" y="300"/>
                    </a:cubicBezTo>
                    <a:cubicBezTo>
                      <a:pt x="18" y="298"/>
                      <a:pt x="18" y="298"/>
                      <a:pt x="18" y="298"/>
                    </a:cubicBezTo>
                    <a:cubicBezTo>
                      <a:pt x="18" y="297"/>
                      <a:pt x="18" y="297"/>
                      <a:pt x="18" y="297"/>
                    </a:cubicBezTo>
                    <a:cubicBezTo>
                      <a:pt x="16" y="295"/>
                      <a:pt x="16" y="295"/>
                      <a:pt x="16" y="295"/>
                    </a:cubicBezTo>
                    <a:cubicBezTo>
                      <a:pt x="15" y="294"/>
                      <a:pt x="15" y="294"/>
                      <a:pt x="15" y="294"/>
                    </a:cubicBezTo>
                    <a:cubicBezTo>
                      <a:pt x="15" y="292"/>
                      <a:pt x="15" y="292"/>
                      <a:pt x="15" y="292"/>
                    </a:cubicBezTo>
                    <a:cubicBezTo>
                      <a:pt x="16" y="291"/>
                      <a:pt x="16" y="291"/>
                      <a:pt x="16" y="291"/>
                    </a:cubicBezTo>
                    <a:cubicBezTo>
                      <a:pt x="15" y="290"/>
                      <a:pt x="15" y="290"/>
                      <a:pt x="15" y="290"/>
                    </a:cubicBezTo>
                    <a:cubicBezTo>
                      <a:pt x="14" y="289"/>
                      <a:pt x="14" y="289"/>
                      <a:pt x="14" y="289"/>
                    </a:cubicBezTo>
                    <a:cubicBezTo>
                      <a:pt x="13" y="288"/>
                      <a:pt x="13" y="288"/>
                      <a:pt x="13" y="288"/>
                    </a:cubicBezTo>
                    <a:cubicBezTo>
                      <a:pt x="13" y="286"/>
                      <a:pt x="13" y="286"/>
                      <a:pt x="13" y="286"/>
                    </a:cubicBezTo>
                    <a:cubicBezTo>
                      <a:pt x="14" y="285"/>
                      <a:pt x="14" y="285"/>
                      <a:pt x="14" y="285"/>
                    </a:cubicBezTo>
                    <a:cubicBezTo>
                      <a:pt x="13" y="285"/>
                      <a:pt x="13" y="285"/>
                      <a:pt x="13" y="285"/>
                    </a:cubicBezTo>
                    <a:cubicBezTo>
                      <a:pt x="13" y="284"/>
                      <a:pt x="13" y="284"/>
                      <a:pt x="13" y="284"/>
                    </a:cubicBezTo>
                    <a:cubicBezTo>
                      <a:pt x="13" y="280"/>
                      <a:pt x="13" y="280"/>
                      <a:pt x="13" y="280"/>
                    </a:cubicBezTo>
                    <a:cubicBezTo>
                      <a:pt x="14" y="279"/>
                      <a:pt x="14" y="279"/>
                      <a:pt x="14" y="279"/>
                    </a:cubicBezTo>
                    <a:cubicBezTo>
                      <a:pt x="11" y="273"/>
                      <a:pt x="11" y="273"/>
                      <a:pt x="11" y="273"/>
                    </a:cubicBezTo>
                    <a:cubicBezTo>
                      <a:pt x="9" y="268"/>
                      <a:pt x="9" y="268"/>
                      <a:pt x="9" y="268"/>
                    </a:cubicBezTo>
                    <a:cubicBezTo>
                      <a:pt x="8" y="266"/>
                      <a:pt x="8" y="266"/>
                      <a:pt x="8" y="266"/>
                    </a:cubicBezTo>
                    <a:cubicBezTo>
                      <a:pt x="7" y="265"/>
                      <a:pt x="7" y="265"/>
                      <a:pt x="7" y="265"/>
                    </a:cubicBezTo>
                    <a:cubicBezTo>
                      <a:pt x="8" y="262"/>
                      <a:pt x="8" y="262"/>
                      <a:pt x="8" y="262"/>
                    </a:cubicBezTo>
                    <a:cubicBezTo>
                      <a:pt x="9" y="260"/>
                      <a:pt x="9" y="260"/>
                      <a:pt x="9" y="260"/>
                    </a:cubicBezTo>
                    <a:cubicBezTo>
                      <a:pt x="9" y="258"/>
                      <a:pt x="9" y="258"/>
                      <a:pt x="9" y="258"/>
                    </a:cubicBezTo>
                    <a:cubicBezTo>
                      <a:pt x="9" y="257"/>
                      <a:pt x="9" y="257"/>
                      <a:pt x="9" y="257"/>
                    </a:cubicBezTo>
                    <a:cubicBezTo>
                      <a:pt x="6" y="255"/>
                      <a:pt x="6" y="255"/>
                      <a:pt x="6" y="255"/>
                    </a:cubicBezTo>
                    <a:cubicBezTo>
                      <a:pt x="5" y="254"/>
                      <a:pt x="5" y="254"/>
                      <a:pt x="5" y="254"/>
                    </a:cubicBezTo>
                    <a:cubicBezTo>
                      <a:pt x="4" y="253"/>
                      <a:pt x="4" y="253"/>
                      <a:pt x="4" y="253"/>
                    </a:cubicBezTo>
                    <a:cubicBezTo>
                      <a:pt x="3" y="252"/>
                      <a:pt x="3" y="252"/>
                      <a:pt x="3" y="252"/>
                    </a:cubicBezTo>
                    <a:cubicBezTo>
                      <a:pt x="2" y="252"/>
                      <a:pt x="2" y="252"/>
                      <a:pt x="2" y="252"/>
                    </a:cubicBezTo>
                    <a:cubicBezTo>
                      <a:pt x="1" y="249"/>
                      <a:pt x="1" y="249"/>
                      <a:pt x="1" y="249"/>
                    </a:cubicBezTo>
                    <a:cubicBezTo>
                      <a:pt x="0" y="248"/>
                      <a:pt x="0" y="248"/>
                      <a:pt x="0" y="248"/>
                    </a:cubicBezTo>
                    <a:cubicBezTo>
                      <a:pt x="0" y="246"/>
                      <a:pt x="0" y="246"/>
                      <a:pt x="0" y="246"/>
                    </a:cubicBezTo>
                    <a:cubicBezTo>
                      <a:pt x="1" y="244"/>
                      <a:pt x="1" y="244"/>
                      <a:pt x="1" y="244"/>
                    </a:cubicBezTo>
                    <a:cubicBezTo>
                      <a:pt x="0" y="244"/>
                      <a:pt x="0" y="244"/>
                      <a:pt x="0" y="244"/>
                    </a:cubicBezTo>
                    <a:cubicBezTo>
                      <a:pt x="1" y="243"/>
                      <a:pt x="1" y="243"/>
                      <a:pt x="1" y="243"/>
                    </a:cubicBezTo>
                    <a:cubicBezTo>
                      <a:pt x="2" y="242"/>
                      <a:pt x="2" y="242"/>
                      <a:pt x="2" y="242"/>
                    </a:cubicBezTo>
                    <a:cubicBezTo>
                      <a:pt x="2" y="242"/>
                      <a:pt x="2" y="242"/>
                      <a:pt x="2" y="242"/>
                    </a:cubicBezTo>
                    <a:cubicBezTo>
                      <a:pt x="3" y="242"/>
                      <a:pt x="3" y="242"/>
                      <a:pt x="3" y="242"/>
                    </a:cubicBezTo>
                    <a:cubicBezTo>
                      <a:pt x="3" y="240"/>
                      <a:pt x="3" y="240"/>
                      <a:pt x="3" y="240"/>
                    </a:cubicBezTo>
                    <a:cubicBezTo>
                      <a:pt x="5" y="238"/>
                      <a:pt x="5" y="238"/>
                      <a:pt x="5" y="238"/>
                    </a:cubicBezTo>
                    <a:cubicBezTo>
                      <a:pt x="6" y="238"/>
                      <a:pt x="6" y="238"/>
                      <a:pt x="6" y="238"/>
                    </a:cubicBezTo>
                    <a:cubicBezTo>
                      <a:pt x="7" y="237"/>
                      <a:pt x="7" y="237"/>
                      <a:pt x="7" y="237"/>
                    </a:cubicBezTo>
                    <a:cubicBezTo>
                      <a:pt x="7" y="235"/>
                      <a:pt x="7" y="235"/>
                      <a:pt x="7" y="235"/>
                    </a:cubicBezTo>
                    <a:cubicBezTo>
                      <a:pt x="8" y="235"/>
                      <a:pt x="8" y="235"/>
                      <a:pt x="8" y="235"/>
                    </a:cubicBezTo>
                    <a:cubicBezTo>
                      <a:pt x="9" y="235"/>
                      <a:pt x="9" y="235"/>
                      <a:pt x="9" y="235"/>
                    </a:cubicBezTo>
                    <a:cubicBezTo>
                      <a:pt x="10" y="234"/>
                      <a:pt x="10" y="234"/>
                      <a:pt x="10" y="234"/>
                    </a:cubicBezTo>
                    <a:cubicBezTo>
                      <a:pt x="10" y="233"/>
                      <a:pt x="10" y="233"/>
                      <a:pt x="10" y="233"/>
                    </a:cubicBezTo>
                    <a:cubicBezTo>
                      <a:pt x="10" y="233"/>
                      <a:pt x="10" y="233"/>
                      <a:pt x="10" y="233"/>
                    </a:cubicBezTo>
                    <a:cubicBezTo>
                      <a:pt x="11" y="233"/>
                      <a:pt x="11" y="233"/>
                      <a:pt x="11" y="233"/>
                    </a:cubicBezTo>
                    <a:cubicBezTo>
                      <a:pt x="12" y="234"/>
                      <a:pt x="12" y="234"/>
                      <a:pt x="12" y="234"/>
                    </a:cubicBezTo>
                    <a:cubicBezTo>
                      <a:pt x="12" y="235"/>
                      <a:pt x="12" y="235"/>
                      <a:pt x="12" y="235"/>
                    </a:cubicBezTo>
                    <a:cubicBezTo>
                      <a:pt x="13" y="236"/>
                      <a:pt x="13" y="236"/>
                      <a:pt x="13" y="236"/>
                    </a:cubicBezTo>
                    <a:cubicBezTo>
                      <a:pt x="13" y="234"/>
                      <a:pt x="13" y="234"/>
                      <a:pt x="13" y="234"/>
                    </a:cubicBezTo>
                    <a:cubicBezTo>
                      <a:pt x="13" y="233"/>
                      <a:pt x="13" y="233"/>
                      <a:pt x="13" y="233"/>
                    </a:cubicBezTo>
                    <a:cubicBezTo>
                      <a:pt x="14" y="233"/>
                      <a:pt x="14" y="233"/>
                      <a:pt x="14" y="233"/>
                    </a:cubicBezTo>
                    <a:cubicBezTo>
                      <a:pt x="15" y="233"/>
                      <a:pt x="15" y="233"/>
                      <a:pt x="15" y="233"/>
                    </a:cubicBezTo>
                    <a:cubicBezTo>
                      <a:pt x="13" y="232"/>
                      <a:pt x="13" y="232"/>
                      <a:pt x="13" y="232"/>
                    </a:cubicBezTo>
                    <a:cubicBezTo>
                      <a:pt x="14" y="232"/>
                      <a:pt x="14" y="232"/>
                      <a:pt x="14" y="232"/>
                    </a:cubicBezTo>
                    <a:cubicBezTo>
                      <a:pt x="14" y="232"/>
                      <a:pt x="14" y="232"/>
                      <a:pt x="14" y="232"/>
                    </a:cubicBezTo>
                    <a:cubicBezTo>
                      <a:pt x="15" y="232"/>
                      <a:pt x="15" y="232"/>
                      <a:pt x="15" y="232"/>
                    </a:cubicBezTo>
                    <a:cubicBezTo>
                      <a:pt x="15" y="232"/>
                      <a:pt x="15" y="232"/>
                      <a:pt x="15" y="232"/>
                    </a:cubicBezTo>
                    <a:cubicBezTo>
                      <a:pt x="15" y="231"/>
                      <a:pt x="15" y="231"/>
                      <a:pt x="15" y="231"/>
                    </a:cubicBezTo>
                    <a:cubicBezTo>
                      <a:pt x="14" y="231"/>
                      <a:pt x="14" y="231"/>
                      <a:pt x="14" y="231"/>
                    </a:cubicBezTo>
                    <a:cubicBezTo>
                      <a:pt x="14" y="230"/>
                      <a:pt x="14" y="230"/>
                      <a:pt x="14" y="230"/>
                    </a:cubicBezTo>
                    <a:cubicBezTo>
                      <a:pt x="16" y="230"/>
                      <a:pt x="16" y="230"/>
                      <a:pt x="16" y="230"/>
                    </a:cubicBezTo>
                    <a:cubicBezTo>
                      <a:pt x="17" y="231"/>
                      <a:pt x="17" y="231"/>
                      <a:pt x="17" y="231"/>
                    </a:cubicBezTo>
                    <a:cubicBezTo>
                      <a:pt x="18" y="232"/>
                      <a:pt x="18" y="232"/>
                      <a:pt x="18" y="232"/>
                    </a:cubicBezTo>
                    <a:cubicBezTo>
                      <a:pt x="18" y="232"/>
                      <a:pt x="18" y="232"/>
                      <a:pt x="18" y="232"/>
                    </a:cubicBezTo>
                    <a:cubicBezTo>
                      <a:pt x="19" y="232"/>
                      <a:pt x="19" y="232"/>
                      <a:pt x="19" y="232"/>
                    </a:cubicBezTo>
                    <a:cubicBezTo>
                      <a:pt x="20" y="232"/>
                      <a:pt x="20" y="232"/>
                      <a:pt x="20" y="232"/>
                    </a:cubicBezTo>
                    <a:cubicBezTo>
                      <a:pt x="20" y="233"/>
                      <a:pt x="20" y="233"/>
                      <a:pt x="20" y="233"/>
                    </a:cubicBezTo>
                    <a:cubicBezTo>
                      <a:pt x="21" y="233"/>
                      <a:pt x="21" y="233"/>
                      <a:pt x="21" y="233"/>
                    </a:cubicBezTo>
                    <a:cubicBezTo>
                      <a:pt x="21" y="234"/>
                      <a:pt x="21" y="234"/>
                      <a:pt x="21" y="234"/>
                    </a:cubicBezTo>
                    <a:cubicBezTo>
                      <a:pt x="20" y="235"/>
                      <a:pt x="20" y="235"/>
                      <a:pt x="20" y="235"/>
                    </a:cubicBezTo>
                    <a:cubicBezTo>
                      <a:pt x="19" y="234"/>
                      <a:pt x="19" y="234"/>
                      <a:pt x="19" y="234"/>
                    </a:cubicBezTo>
                    <a:cubicBezTo>
                      <a:pt x="17" y="235"/>
                      <a:pt x="17" y="235"/>
                      <a:pt x="17" y="235"/>
                    </a:cubicBezTo>
                    <a:cubicBezTo>
                      <a:pt x="16" y="234"/>
                      <a:pt x="16" y="234"/>
                      <a:pt x="16" y="234"/>
                    </a:cubicBezTo>
                    <a:cubicBezTo>
                      <a:pt x="16" y="233"/>
                      <a:pt x="16" y="233"/>
                      <a:pt x="16" y="233"/>
                    </a:cubicBezTo>
                    <a:cubicBezTo>
                      <a:pt x="16" y="234"/>
                      <a:pt x="16" y="234"/>
                      <a:pt x="16" y="234"/>
                    </a:cubicBezTo>
                    <a:cubicBezTo>
                      <a:pt x="16" y="235"/>
                      <a:pt x="16" y="235"/>
                      <a:pt x="16" y="235"/>
                    </a:cubicBezTo>
                    <a:cubicBezTo>
                      <a:pt x="16" y="236"/>
                      <a:pt x="16" y="236"/>
                      <a:pt x="16" y="236"/>
                    </a:cubicBezTo>
                    <a:cubicBezTo>
                      <a:pt x="17" y="235"/>
                      <a:pt x="17" y="235"/>
                      <a:pt x="17" y="235"/>
                    </a:cubicBezTo>
                    <a:cubicBezTo>
                      <a:pt x="17" y="236"/>
                      <a:pt x="17" y="236"/>
                      <a:pt x="17" y="236"/>
                    </a:cubicBezTo>
                    <a:cubicBezTo>
                      <a:pt x="18" y="237"/>
                      <a:pt x="18" y="237"/>
                      <a:pt x="18" y="237"/>
                    </a:cubicBezTo>
                    <a:cubicBezTo>
                      <a:pt x="19" y="236"/>
                      <a:pt x="19" y="236"/>
                      <a:pt x="19" y="236"/>
                    </a:cubicBezTo>
                    <a:cubicBezTo>
                      <a:pt x="20" y="236"/>
                      <a:pt x="20" y="236"/>
                      <a:pt x="20" y="236"/>
                    </a:cubicBezTo>
                    <a:cubicBezTo>
                      <a:pt x="20" y="237"/>
                      <a:pt x="20" y="237"/>
                      <a:pt x="20" y="237"/>
                    </a:cubicBezTo>
                    <a:cubicBezTo>
                      <a:pt x="20" y="237"/>
                      <a:pt x="20" y="237"/>
                      <a:pt x="20" y="237"/>
                    </a:cubicBezTo>
                    <a:cubicBezTo>
                      <a:pt x="21" y="236"/>
                      <a:pt x="21" y="236"/>
                      <a:pt x="21" y="236"/>
                    </a:cubicBezTo>
                    <a:cubicBezTo>
                      <a:pt x="21" y="237"/>
                      <a:pt x="21" y="237"/>
                      <a:pt x="21" y="237"/>
                    </a:cubicBezTo>
                    <a:cubicBezTo>
                      <a:pt x="21" y="237"/>
                      <a:pt x="21" y="237"/>
                      <a:pt x="21" y="237"/>
                    </a:cubicBezTo>
                    <a:cubicBezTo>
                      <a:pt x="21" y="238"/>
                      <a:pt x="21" y="238"/>
                      <a:pt x="21" y="238"/>
                    </a:cubicBezTo>
                    <a:cubicBezTo>
                      <a:pt x="22" y="237"/>
                      <a:pt x="22" y="237"/>
                      <a:pt x="22" y="237"/>
                    </a:cubicBezTo>
                    <a:cubicBezTo>
                      <a:pt x="22" y="236"/>
                      <a:pt x="22" y="236"/>
                      <a:pt x="22" y="236"/>
                    </a:cubicBezTo>
                    <a:cubicBezTo>
                      <a:pt x="23" y="236"/>
                      <a:pt x="23" y="236"/>
                      <a:pt x="23" y="236"/>
                    </a:cubicBezTo>
                    <a:cubicBezTo>
                      <a:pt x="23" y="237"/>
                      <a:pt x="23" y="237"/>
                      <a:pt x="23" y="237"/>
                    </a:cubicBezTo>
                    <a:cubicBezTo>
                      <a:pt x="22" y="238"/>
                      <a:pt x="22" y="238"/>
                      <a:pt x="22" y="238"/>
                    </a:cubicBezTo>
                    <a:cubicBezTo>
                      <a:pt x="23" y="238"/>
                      <a:pt x="23" y="238"/>
                      <a:pt x="23" y="238"/>
                    </a:cubicBezTo>
                    <a:cubicBezTo>
                      <a:pt x="24" y="238"/>
                      <a:pt x="24" y="238"/>
                      <a:pt x="24" y="238"/>
                    </a:cubicBezTo>
                    <a:cubicBezTo>
                      <a:pt x="23" y="239"/>
                      <a:pt x="23" y="239"/>
                      <a:pt x="23" y="239"/>
                    </a:cubicBezTo>
                    <a:cubicBezTo>
                      <a:pt x="22" y="240"/>
                      <a:pt x="22" y="240"/>
                      <a:pt x="22" y="240"/>
                    </a:cubicBezTo>
                    <a:cubicBezTo>
                      <a:pt x="24" y="240"/>
                      <a:pt x="24" y="240"/>
                      <a:pt x="24" y="240"/>
                    </a:cubicBezTo>
                    <a:cubicBezTo>
                      <a:pt x="24" y="238"/>
                      <a:pt x="24" y="238"/>
                      <a:pt x="24" y="238"/>
                    </a:cubicBezTo>
                    <a:cubicBezTo>
                      <a:pt x="24" y="237"/>
                      <a:pt x="24" y="237"/>
                      <a:pt x="24" y="237"/>
                    </a:cubicBezTo>
                    <a:cubicBezTo>
                      <a:pt x="25" y="237"/>
                      <a:pt x="25" y="237"/>
                      <a:pt x="25" y="237"/>
                    </a:cubicBezTo>
                    <a:cubicBezTo>
                      <a:pt x="26" y="237"/>
                      <a:pt x="26" y="237"/>
                      <a:pt x="26" y="237"/>
                    </a:cubicBezTo>
                    <a:cubicBezTo>
                      <a:pt x="27" y="237"/>
                      <a:pt x="27" y="237"/>
                      <a:pt x="27" y="237"/>
                    </a:cubicBezTo>
                    <a:cubicBezTo>
                      <a:pt x="27" y="237"/>
                      <a:pt x="27" y="237"/>
                      <a:pt x="27" y="237"/>
                    </a:cubicBezTo>
                    <a:cubicBezTo>
                      <a:pt x="26" y="236"/>
                      <a:pt x="26" y="236"/>
                      <a:pt x="26" y="236"/>
                    </a:cubicBezTo>
                    <a:cubicBezTo>
                      <a:pt x="26" y="236"/>
                      <a:pt x="26" y="236"/>
                      <a:pt x="26" y="236"/>
                    </a:cubicBezTo>
                    <a:cubicBezTo>
                      <a:pt x="28" y="236"/>
                      <a:pt x="28" y="236"/>
                      <a:pt x="28" y="236"/>
                    </a:cubicBezTo>
                    <a:cubicBezTo>
                      <a:pt x="28" y="237"/>
                      <a:pt x="28" y="237"/>
                      <a:pt x="28" y="237"/>
                    </a:cubicBezTo>
                    <a:cubicBezTo>
                      <a:pt x="30" y="237"/>
                      <a:pt x="30" y="237"/>
                      <a:pt x="30" y="237"/>
                    </a:cubicBezTo>
                    <a:cubicBezTo>
                      <a:pt x="31" y="238"/>
                      <a:pt x="31" y="238"/>
                      <a:pt x="31" y="238"/>
                    </a:cubicBezTo>
                    <a:cubicBezTo>
                      <a:pt x="32" y="237"/>
                      <a:pt x="32" y="237"/>
                      <a:pt x="32" y="237"/>
                    </a:cubicBezTo>
                    <a:cubicBezTo>
                      <a:pt x="32" y="237"/>
                      <a:pt x="32" y="237"/>
                      <a:pt x="32" y="237"/>
                    </a:cubicBezTo>
                    <a:cubicBezTo>
                      <a:pt x="34" y="237"/>
                      <a:pt x="34" y="237"/>
                      <a:pt x="34" y="237"/>
                    </a:cubicBezTo>
                    <a:cubicBezTo>
                      <a:pt x="35" y="238"/>
                      <a:pt x="35" y="238"/>
                      <a:pt x="35" y="238"/>
                    </a:cubicBezTo>
                    <a:cubicBezTo>
                      <a:pt x="35" y="237"/>
                      <a:pt x="35" y="237"/>
                      <a:pt x="35" y="237"/>
                    </a:cubicBezTo>
                    <a:cubicBezTo>
                      <a:pt x="37" y="238"/>
                      <a:pt x="37" y="238"/>
                      <a:pt x="37" y="238"/>
                    </a:cubicBezTo>
                    <a:cubicBezTo>
                      <a:pt x="43" y="241"/>
                      <a:pt x="43" y="241"/>
                      <a:pt x="43" y="241"/>
                    </a:cubicBezTo>
                    <a:cubicBezTo>
                      <a:pt x="47" y="244"/>
                      <a:pt x="47" y="244"/>
                      <a:pt x="47" y="244"/>
                    </a:cubicBezTo>
                    <a:cubicBezTo>
                      <a:pt x="48" y="245"/>
                      <a:pt x="48" y="245"/>
                      <a:pt x="48" y="245"/>
                    </a:cubicBezTo>
                    <a:cubicBezTo>
                      <a:pt x="50" y="246"/>
                      <a:pt x="50" y="246"/>
                      <a:pt x="50" y="246"/>
                    </a:cubicBezTo>
                    <a:cubicBezTo>
                      <a:pt x="51" y="248"/>
                      <a:pt x="51" y="248"/>
                      <a:pt x="51" y="248"/>
                    </a:cubicBezTo>
                    <a:cubicBezTo>
                      <a:pt x="52" y="248"/>
                      <a:pt x="52" y="248"/>
                      <a:pt x="52" y="248"/>
                    </a:cubicBezTo>
                    <a:cubicBezTo>
                      <a:pt x="52" y="247"/>
                      <a:pt x="52" y="247"/>
                      <a:pt x="52" y="247"/>
                    </a:cubicBezTo>
                    <a:cubicBezTo>
                      <a:pt x="52" y="247"/>
                      <a:pt x="52" y="247"/>
                      <a:pt x="52" y="247"/>
                    </a:cubicBezTo>
                    <a:cubicBezTo>
                      <a:pt x="52" y="247"/>
                      <a:pt x="52" y="247"/>
                      <a:pt x="52" y="247"/>
                    </a:cubicBezTo>
                    <a:cubicBezTo>
                      <a:pt x="54" y="248"/>
                      <a:pt x="54" y="248"/>
                      <a:pt x="54" y="248"/>
                    </a:cubicBezTo>
                    <a:cubicBezTo>
                      <a:pt x="55" y="248"/>
                      <a:pt x="55" y="248"/>
                      <a:pt x="55" y="248"/>
                    </a:cubicBezTo>
                    <a:cubicBezTo>
                      <a:pt x="57" y="250"/>
                      <a:pt x="57" y="250"/>
                      <a:pt x="57" y="250"/>
                    </a:cubicBezTo>
                    <a:cubicBezTo>
                      <a:pt x="58" y="250"/>
                      <a:pt x="58" y="250"/>
                      <a:pt x="58" y="250"/>
                    </a:cubicBezTo>
                    <a:cubicBezTo>
                      <a:pt x="57" y="248"/>
                      <a:pt x="57" y="248"/>
                      <a:pt x="57" y="248"/>
                    </a:cubicBezTo>
                    <a:cubicBezTo>
                      <a:pt x="56" y="247"/>
                      <a:pt x="56" y="247"/>
                      <a:pt x="56" y="247"/>
                    </a:cubicBezTo>
                    <a:cubicBezTo>
                      <a:pt x="57" y="247"/>
                      <a:pt x="57" y="247"/>
                      <a:pt x="57" y="247"/>
                    </a:cubicBezTo>
                    <a:cubicBezTo>
                      <a:pt x="58" y="249"/>
                      <a:pt x="58" y="249"/>
                      <a:pt x="58" y="249"/>
                    </a:cubicBezTo>
                    <a:cubicBezTo>
                      <a:pt x="58" y="250"/>
                      <a:pt x="58" y="250"/>
                      <a:pt x="58" y="250"/>
                    </a:cubicBezTo>
                    <a:cubicBezTo>
                      <a:pt x="61" y="252"/>
                      <a:pt x="61" y="252"/>
                      <a:pt x="61" y="252"/>
                    </a:cubicBezTo>
                    <a:cubicBezTo>
                      <a:pt x="61" y="253"/>
                      <a:pt x="61" y="253"/>
                      <a:pt x="61" y="253"/>
                    </a:cubicBezTo>
                    <a:cubicBezTo>
                      <a:pt x="62" y="253"/>
                      <a:pt x="62" y="253"/>
                      <a:pt x="62" y="253"/>
                    </a:cubicBezTo>
                    <a:cubicBezTo>
                      <a:pt x="62" y="253"/>
                      <a:pt x="62" y="253"/>
                      <a:pt x="62" y="253"/>
                    </a:cubicBezTo>
                    <a:cubicBezTo>
                      <a:pt x="63" y="253"/>
                      <a:pt x="63" y="253"/>
                      <a:pt x="63" y="253"/>
                    </a:cubicBezTo>
                    <a:cubicBezTo>
                      <a:pt x="65" y="254"/>
                      <a:pt x="65" y="254"/>
                      <a:pt x="65" y="254"/>
                    </a:cubicBezTo>
                    <a:cubicBezTo>
                      <a:pt x="65" y="256"/>
                      <a:pt x="65" y="256"/>
                      <a:pt x="65" y="256"/>
                    </a:cubicBezTo>
                    <a:cubicBezTo>
                      <a:pt x="66" y="256"/>
                      <a:pt x="66" y="256"/>
                      <a:pt x="66" y="256"/>
                    </a:cubicBezTo>
                    <a:cubicBezTo>
                      <a:pt x="67" y="258"/>
                      <a:pt x="67" y="258"/>
                      <a:pt x="67" y="258"/>
                    </a:cubicBezTo>
                    <a:cubicBezTo>
                      <a:pt x="67" y="258"/>
                      <a:pt x="67" y="258"/>
                      <a:pt x="67" y="258"/>
                    </a:cubicBezTo>
                    <a:cubicBezTo>
                      <a:pt x="68" y="258"/>
                      <a:pt x="68" y="258"/>
                      <a:pt x="68" y="258"/>
                    </a:cubicBezTo>
                    <a:cubicBezTo>
                      <a:pt x="68" y="260"/>
                      <a:pt x="68" y="260"/>
                      <a:pt x="68" y="260"/>
                    </a:cubicBezTo>
                    <a:cubicBezTo>
                      <a:pt x="68" y="261"/>
                      <a:pt x="68" y="261"/>
                      <a:pt x="68" y="261"/>
                    </a:cubicBezTo>
                    <a:cubicBezTo>
                      <a:pt x="68" y="263"/>
                      <a:pt x="68" y="263"/>
                      <a:pt x="68" y="263"/>
                    </a:cubicBezTo>
                    <a:cubicBezTo>
                      <a:pt x="67" y="264"/>
                      <a:pt x="67" y="264"/>
                      <a:pt x="67" y="264"/>
                    </a:cubicBezTo>
                    <a:cubicBezTo>
                      <a:pt x="67" y="265"/>
                      <a:pt x="67" y="265"/>
                      <a:pt x="67" y="265"/>
                    </a:cubicBezTo>
                    <a:cubicBezTo>
                      <a:pt x="66" y="267"/>
                      <a:pt x="66" y="267"/>
                      <a:pt x="66" y="267"/>
                    </a:cubicBezTo>
                    <a:cubicBezTo>
                      <a:pt x="66" y="267"/>
                      <a:pt x="66" y="267"/>
                      <a:pt x="66" y="267"/>
                    </a:cubicBezTo>
                    <a:cubicBezTo>
                      <a:pt x="63" y="271"/>
                      <a:pt x="63" y="271"/>
                      <a:pt x="63" y="271"/>
                    </a:cubicBezTo>
                    <a:cubicBezTo>
                      <a:pt x="62" y="272"/>
                      <a:pt x="62" y="272"/>
                      <a:pt x="62" y="272"/>
                    </a:cubicBezTo>
                    <a:cubicBezTo>
                      <a:pt x="59" y="272"/>
                      <a:pt x="59" y="272"/>
                      <a:pt x="59" y="272"/>
                    </a:cubicBezTo>
                    <a:cubicBezTo>
                      <a:pt x="59" y="273"/>
                      <a:pt x="59" y="273"/>
                      <a:pt x="59" y="273"/>
                    </a:cubicBezTo>
                    <a:cubicBezTo>
                      <a:pt x="57" y="273"/>
                      <a:pt x="57" y="273"/>
                      <a:pt x="57" y="273"/>
                    </a:cubicBezTo>
                    <a:cubicBezTo>
                      <a:pt x="56" y="273"/>
                      <a:pt x="56" y="273"/>
                      <a:pt x="56" y="273"/>
                    </a:cubicBezTo>
                    <a:cubicBezTo>
                      <a:pt x="54" y="274"/>
                      <a:pt x="54" y="274"/>
                      <a:pt x="54" y="274"/>
                    </a:cubicBezTo>
                    <a:cubicBezTo>
                      <a:pt x="50" y="273"/>
                      <a:pt x="50" y="273"/>
                      <a:pt x="50" y="273"/>
                    </a:cubicBezTo>
                    <a:cubicBezTo>
                      <a:pt x="48" y="273"/>
                      <a:pt x="48" y="273"/>
                      <a:pt x="48" y="273"/>
                    </a:cubicBezTo>
                    <a:cubicBezTo>
                      <a:pt x="46" y="272"/>
                      <a:pt x="46" y="272"/>
                      <a:pt x="46" y="272"/>
                    </a:cubicBezTo>
                    <a:cubicBezTo>
                      <a:pt x="45" y="272"/>
                      <a:pt x="45" y="272"/>
                      <a:pt x="45" y="272"/>
                    </a:cubicBezTo>
                    <a:cubicBezTo>
                      <a:pt x="44" y="272"/>
                      <a:pt x="44" y="272"/>
                      <a:pt x="44" y="272"/>
                    </a:cubicBezTo>
                    <a:cubicBezTo>
                      <a:pt x="43" y="272"/>
                      <a:pt x="43" y="272"/>
                      <a:pt x="43" y="272"/>
                    </a:cubicBezTo>
                    <a:cubicBezTo>
                      <a:pt x="42" y="271"/>
                      <a:pt x="42" y="271"/>
                      <a:pt x="42" y="271"/>
                    </a:cubicBezTo>
                    <a:cubicBezTo>
                      <a:pt x="41" y="271"/>
                      <a:pt x="41" y="271"/>
                      <a:pt x="41" y="271"/>
                    </a:cubicBezTo>
                    <a:cubicBezTo>
                      <a:pt x="40" y="272"/>
                      <a:pt x="40" y="272"/>
                      <a:pt x="40" y="272"/>
                    </a:cubicBezTo>
                    <a:cubicBezTo>
                      <a:pt x="39" y="270"/>
                      <a:pt x="39" y="270"/>
                      <a:pt x="39" y="270"/>
                    </a:cubicBezTo>
                    <a:cubicBezTo>
                      <a:pt x="39" y="269"/>
                      <a:pt x="39" y="269"/>
                      <a:pt x="39" y="269"/>
                    </a:cubicBezTo>
                    <a:cubicBezTo>
                      <a:pt x="38" y="270"/>
                      <a:pt x="38" y="270"/>
                      <a:pt x="38" y="270"/>
                    </a:cubicBezTo>
                    <a:cubicBezTo>
                      <a:pt x="37" y="270"/>
                      <a:pt x="37" y="270"/>
                      <a:pt x="37" y="270"/>
                    </a:cubicBezTo>
                    <a:cubicBezTo>
                      <a:pt x="37" y="269"/>
                      <a:pt x="37" y="269"/>
                      <a:pt x="37" y="269"/>
                    </a:cubicBezTo>
                    <a:cubicBezTo>
                      <a:pt x="35" y="269"/>
                      <a:pt x="35" y="269"/>
                      <a:pt x="35" y="269"/>
                    </a:cubicBezTo>
                    <a:cubicBezTo>
                      <a:pt x="35" y="270"/>
                      <a:pt x="35" y="270"/>
                      <a:pt x="35" y="270"/>
                    </a:cubicBezTo>
                    <a:cubicBezTo>
                      <a:pt x="33" y="270"/>
                      <a:pt x="33" y="270"/>
                      <a:pt x="33" y="270"/>
                    </a:cubicBezTo>
                    <a:cubicBezTo>
                      <a:pt x="33" y="269"/>
                      <a:pt x="33" y="269"/>
                      <a:pt x="33" y="269"/>
                    </a:cubicBezTo>
                    <a:cubicBezTo>
                      <a:pt x="33" y="269"/>
                      <a:pt x="33" y="269"/>
                      <a:pt x="33" y="269"/>
                    </a:cubicBezTo>
                    <a:cubicBezTo>
                      <a:pt x="34" y="268"/>
                      <a:pt x="34" y="268"/>
                      <a:pt x="34" y="268"/>
                    </a:cubicBezTo>
                    <a:cubicBezTo>
                      <a:pt x="33" y="267"/>
                      <a:pt x="33" y="267"/>
                      <a:pt x="33" y="267"/>
                    </a:cubicBezTo>
                    <a:cubicBezTo>
                      <a:pt x="33" y="268"/>
                      <a:pt x="33" y="268"/>
                      <a:pt x="33" y="268"/>
                    </a:cubicBezTo>
                    <a:cubicBezTo>
                      <a:pt x="30" y="268"/>
                      <a:pt x="30" y="268"/>
                      <a:pt x="30" y="268"/>
                    </a:cubicBezTo>
                    <a:cubicBezTo>
                      <a:pt x="29" y="267"/>
                      <a:pt x="29" y="267"/>
                      <a:pt x="29" y="267"/>
                    </a:cubicBezTo>
                    <a:cubicBezTo>
                      <a:pt x="29" y="267"/>
                      <a:pt x="29" y="267"/>
                      <a:pt x="29" y="267"/>
                    </a:cubicBezTo>
                    <a:cubicBezTo>
                      <a:pt x="28" y="267"/>
                      <a:pt x="28" y="267"/>
                      <a:pt x="28" y="267"/>
                    </a:cubicBezTo>
                    <a:cubicBezTo>
                      <a:pt x="25" y="265"/>
                      <a:pt x="25" y="265"/>
                      <a:pt x="25" y="265"/>
                    </a:cubicBezTo>
                    <a:cubicBezTo>
                      <a:pt x="25" y="264"/>
                      <a:pt x="25" y="264"/>
                      <a:pt x="25" y="264"/>
                    </a:cubicBezTo>
                    <a:cubicBezTo>
                      <a:pt x="24" y="264"/>
                      <a:pt x="24" y="264"/>
                      <a:pt x="24" y="264"/>
                    </a:cubicBezTo>
                    <a:cubicBezTo>
                      <a:pt x="23" y="263"/>
                      <a:pt x="23" y="263"/>
                      <a:pt x="23" y="263"/>
                    </a:cubicBezTo>
                    <a:cubicBezTo>
                      <a:pt x="22" y="263"/>
                      <a:pt x="22" y="263"/>
                      <a:pt x="22" y="263"/>
                    </a:cubicBezTo>
                    <a:cubicBezTo>
                      <a:pt x="22" y="264"/>
                      <a:pt x="22" y="264"/>
                      <a:pt x="22" y="264"/>
                    </a:cubicBezTo>
                    <a:cubicBezTo>
                      <a:pt x="23" y="265"/>
                      <a:pt x="23" y="265"/>
                      <a:pt x="23" y="265"/>
                    </a:cubicBezTo>
                    <a:cubicBezTo>
                      <a:pt x="23" y="266"/>
                      <a:pt x="23" y="266"/>
                      <a:pt x="23" y="266"/>
                    </a:cubicBezTo>
                    <a:cubicBezTo>
                      <a:pt x="25" y="267"/>
                      <a:pt x="25" y="267"/>
                      <a:pt x="25" y="267"/>
                    </a:cubicBezTo>
                    <a:cubicBezTo>
                      <a:pt x="25" y="268"/>
                      <a:pt x="25" y="268"/>
                      <a:pt x="25" y="268"/>
                    </a:cubicBezTo>
                    <a:cubicBezTo>
                      <a:pt x="27" y="269"/>
                      <a:pt x="27" y="269"/>
                      <a:pt x="27" y="269"/>
                    </a:cubicBezTo>
                    <a:cubicBezTo>
                      <a:pt x="27" y="269"/>
                      <a:pt x="27" y="269"/>
                      <a:pt x="27" y="269"/>
                    </a:cubicBezTo>
                    <a:cubicBezTo>
                      <a:pt x="26" y="270"/>
                      <a:pt x="26" y="270"/>
                      <a:pt x="26" y="270"/>
                    </a:cubicBezTo>
                    <a:cubicBezTo>
                      <a:pt x="26" y="271"/>
                      <a:pt x="26" y="271"/>
                      <a:pt x="26" y="271"/>
                    </a:cubicBezTo>
                    <a:cubicBezTo>
                      <a:pt x="26" y="271"/>
                      <a:pt x="26" y="271"/>
                      <a:pt x="26" y="271"/>
                    </a:cubicBezTo>
                    <a:cubicBezTo>
                      <a:pt x="28" y="270"/>
                      <a:pt x="28" y="270"/>
                      <a:pt x="28" y="270"/>
                    </a:cubicBezTo>
                    <a:cubicBezTo>
                      <a:pt x="29" y="270"/>
                      <a:pt x="29" y="270"/>
                      <a:pt x="29" y="270"/>
                    </a:cubicBezTo>
                    <a:cubicBezTo>
                      <a:pt x="30" y="270"/>
                      <a:pt x="30" y="270"/>
                      <a:pt x="30" y="270"/>
                    </a:cubicBezTo>
                    <a:cubicBezTo>
                      <a:pt x="29" y="271"/>
                      <a:pt x="29" y="271"/>
                      <a:pt x="29" y="271"/>
                    </a:cubicBezTo>
                    <a:cubicBezTo>
                      <a:pt x="29" y="271"/>
                      <a:pt x="29" y="271"/>
                      <a:pt x="29" y="271"/>
                    </a:cubicBezTo>
                    <a:cubicBezTo>
                      <a:pt x="30" y="271"/>
                      <a:pt x="30" y="271"/>
                      <a:pt x="30" y="271"/>
                    </a:cubicBezTo>
                    <a:cubicBezTo>
                      <a:pt x="30" y="272"/>
                      <a:pt x="30" y="272"/>
                      <a:pt x="30" y="272"/>
                    </a:cubicBezTo>
                    <a:cubicBezTo>
                      <a:pt x="29" y="272"/>
                      <a:pt x="29" y="272"/>
                      <a:pt x="29" y="272"/>
                    </a:cubicBezTo>
                    <a:cubicBezTo>
                      <a:pt x="28" y="273"/>
                      <a:pt x="28" y="273"/>
                      <a:pt x="28" y="273"/>
                    </a:cubicBezTo>
                    <a:cubicBezTo>
                      <a:pt x="30" y="273"/>
                      <a:pt x="30" y="273"/>
                      <a:pt x="30" y="273"/>
                    </a:cubicBezTo>
                    <a:cubicBezTo>
                      <a:pt x="30" y="273"/>
                      <a:pt x="30" y="273"/>
                      <a:pt x="30" y="273"/>
                    </a:cubicBezTo>
                    <a:cubicBezTo>
                      <a:pt x="31" y="273"/>
                      <a:pt x="31" y="273"/>
                      <a:pt x="31" y="273"/>
                    </a:cubicBezTo>
                    <a:cubicBezTo>
                      <a:pt x="32" y="274"/>
                      <a:pt x="32" y="274"/>
                      <a:pt x="32" y="274"/>
                    </a:cubicBezTo>
                    <a:cubicBezTo>
                      <a:pt x="32" y="273"/>
                      <a:pt x="32" y="273"/>
                      <a:pt x="32" y="273"/>
                    </a:cubicBezTo>
                    <a:cubicBezTo>
                      <a:pt x="35" y="274"/>
                      <a:pt x="35" y="274"/>
                      <a:pt x="35" y="274"/>
                    </a:cubicBezTo>
                    <a:cubicBezTo>
                      <a:pt x="37" y="276"/>
                      <a:pt x="37" y="276"/>
                      <a:pt x="37" y="276"/>
                    </a:cubicBezTo>
                    <a:cubicBezTo>
                      <a:pt x="37" y="276"/>
                      <a:pt x="37" y="276"/>
                      <a:pt x="37" y="276"/>
                    </a:cubicBezTo>
                    <a:cubicBezTo>
                      <a:pt x="37" y="277"/>
                      <a:pt x="37" y="277"/>
                      <a:pt x="37" y="277"/>
                    </a:cubicBezTo>
                    <a:cubicBezTo>
                      <a:pt x="37" y="278"/>
                      <a:pt x="37" y="278"/>
                      <a:pt x="37" y="278"/>
                    </a:cubicBezTo>
                    <a:cubicBezTo>
                      <a:pt x="37" y="278"/>
                      <a:pt x="37" y="278"/>
                      <a:pt x="37" y="278"/>
                    </a:cubicBezTo>
                    <a:cubicBezTo>
                      <a:pt x="37" y="279"/>
                      <a:pt x="37" y="279"/>
                      <a:pt x="37" y="279"/>
                    </a:cubicBezTo>
                    <a:cubicBezTo>
                      <a:pt x="37" y="281"/>
                      <a:pt x="37" y="281"/>
                      <a:pt x="37" y="281"/>
                    </a:cubicBezTo>
                    <a:cubicBezTo>
                      <a:pt x="36" y="282"/>
                      <a:pt x="36" y="282"/>
                      <a:pt x="36" y="282"/>
                    </a:cubicBezTo>
                    <a:cubicBezTo>
                      <a:pt x="36" y="283"/>
                      <a:pt x="36" y="283"/>
                      <a:pt x="36" y="283"/>
                    </a:cubicBezTo>
                    <a:cubicBezTo>
                      <a:pt x="37" y="283"/>
                      <a:pt x="37" y="283"/>
                      <a:pt x="37" y="283"/>
                    </a:cubicBezTo>
                    <a:cubicBezTo>
                      <a:pt x="37" y="284"/>
                      <a:pt x="37" y="284"/>
                      <a:pt x="37" y="284"/>
                    </a:cubicBezTo>
                    <a:cubicBezTo>
                      <a:pt x="39" y="286"/>
                      <a:pt x="39" y="286"/>
                      <a:pt x="39" y="286"/>
                    </a:cubicBezTo>
                    <a:cubicBezTo>
                      <a:pt x="39" y="287"/>
                      <a:pt x="39" y="287"/>
                      <a:pt x="39" y="287"/>
                    </a:cubicBezTo>
                    <a:cubicBezTo>
                      <a:pt x="40" y="288"/>
                      <a:pt x="40" y="288"/>
                      <a:pt x="40" y="288"/>
                    </a:cubicBezTo>
                    <a:cubicBezTo>
                      <a:pt x="40" y="289"/>
                      <a:pt x="40" y="289"/>
                      <a:pt x="40" y="289"/>
                    </a:cubicBezTo>
                    <a:cubicBezTo>
                      <a:pt x="40" y="291"/>
                      <a:pt x="40" y="291"/>
                      <a:pt x="40" y="291"/>
                    </a:cubicBezTo>
                    <a:cubicBezTo>
                      <a:pt x="40" y="292"/>
                      <a:pt x="40" y="292"/>
                      <a:pt x="40" y="292"/>
                    </a:cubicBezTo>
                    <a:cubicBezTo>
                      <a:pt x="40" y="292"/>
                      <a:pt x="40" y="292"/>
                      <a:pt x="40" y="292"/>
                    </a:cubicBezTo>
                    <a:cubicBezTo>
                      <a:pt x="41" y="293"/>
                      <a:pt x="41" y="293"/>
                      <a:pt x="41" y="293"/>
                    </a:cubicBezTo>
                    <a:cubicBezTo>
                      <a:pt x="43" y="294"/>
                      <a:pt x="43" y="294"/>
                      <a:pt x="43" y="294"/>
                    </a:cubicBezTo>
                    <a:cubicBezTo>
                      <a:pt x="44" y="293"/>
                      <a:pt x="44" y="293"/>
                      <a:pt x="44" y="293"/>
                    </a:cubicBezTo>
                    <a:cubicBezTo>
                      <a:pt x="45" y="293"/>
                      <a:pt x="45" y="293"/>
                      <a:pt x="45" y="293"/>
                    </a:cubicBezTo>
                    <a:cubicBezTo>
                      <a:pt x="46" y="295"/>
                      <a:pt x="46" y="295"/>
                      <a:pt x="46" y="295"/>
                    </a:cubicBezTo>
                    <a:cubicBezTo>
                      <a:pt x="47" y="295"/>
                      <a:pt x="47" y="295"/>
                      <a:pt x="47" y="295"/>
                    </a:cubicBezTo>
                    <a:cubicBezTo>
                      <a:pt x="47" y="297"/>
                      <a:pt x="47" y="297"/>
                      <a:pt x="47" y="297"/>
                    </a:cubicBezTo>
                    <a:cubicBezTo>
                      <a:pt x="48" y="297"/>
                      <a:pt x="48" y="297"/>
                      <a:pt x="48" y="297"/>
                    </a:cubicBezTo>
                    <a:cubicBezTo>
                      <a:pt x="50" y="297"/>
                      <a:pt x="50" y="297"/>
                      <a:pt x="50" y="297"/>
                    </a:cubicBezTo>
                    <a:cubicBezTo>
                      <a:pt x="50" y="298"/>
                      <a:pt x="50" y="298"/>
                      <a:pt x="50" y="298"/>
                    </a:cubicBezTo>
                    <a:cubicBezTo>
                      <a:pt x="52" y="298"/>
                      <a:pt x="52" y="298"/>
                      <a:pt x="52" y="298"/>
                    </a:cubicBezTo>
                    <a:cubicBezTo>
                      <a:pt x="53" y="299"/>
                      <a:pt x="53" y="299"/>
                      <a:pt x="53" y="299"/>
                    </a:cubicBezTo>
                    <a:cubicBezTo>
                      <a:pt x="54" y="299"/>
                      <a:pt x="54" y="299"/>
                      <a:pt x="54" y="299"/>
                    </a:cubicBezTo>
                    <a:cubicBezTo>
                      <a:pt x="55" y="298"/>
                      <a:pt x="55" y="298"/>
                      <a:pt x="55" y="298"/>
                    </a:cubicBezTo>
                    <a:cubicBezTo>
                      <a:pt x="56" y="297"/>
                      <a:pt x="56" y="297"/>
                      <a:pt x="56" y="297"/>
                    </a:cubicBezTo>
                    <a:cubicBezTo>
                      <a:pt x="57" y="297"/>
                      <a:pt x="57" y="297"/>
                      <a:pt x="57" y="297"/>
                    </a:cubicBezTo>
                    <a:cubicBezTo>
                      <a:pt x="57" y="295"/>
                      <a:pt x="57" y="295"/>
                      <a:pt x="57" y="295"/>
                    </a:cubicBezTo>
                    <a:cubicBezTo>
                      <a:pt x="56" y="294"/>
                      <a:pt x="56" y="294"/>
                      <a:pt x="56" y="294"/>
                    </a:cubicBezTo>
                    <a:cubicBezTo>
                      <a:pt x="57" y="294"/>
                      <a:pt x="57" y="294"/>
                      <a:pt x="57" y="294"/>
                    </a:cubicBezTo>
                    <a:cubicBezTo>
                      <a:pt x="57" y="293"/>
                      <a:pt x="57" y="293"/>
                      <a:pt x="57" y="293"/>
                    </a:cubicBezTo>
                    <a:cubicBezTo>
                      <a:pt x="55" y="293"/>
                      <a:pt x="55" y="293"/>
                      <a:pt x="55" y="293"/>
                    </a:cubicBezTo>
                    <a:cubicBezTo>
                      <a:pt x="55" y="292"/>
                      <a:pt x="55" y="292"/>
                      <a:pt x="55" y="292"/>
                    </a:cubicBezTo>
                    <a:cubicBezTo>
                      <a:pt x="54" y="292"/>
                      <a:pt x="54" y="292"/>
                      <a:pt x="54" y="292"/>
                    </a:cubicBezTo>
                    <a:cubicBezTo>
                      <a:pt x="53" y="292"/>
                      <a:pt x="53" y="292"/>
                      <a:pt x="53" y="292"/>
                    </a:cubicBezTo>
                    <a:cubicBezTo>
                      <a:pt x="52" y="293"/>
                      <a:pt x="52" y="293"/>
                      <a:pt x="52" y="293"/>
                    </a:cubicBezTo>
                    <a:cubicBezTo>
                      <a:pt x="51" y="292"/>
                      <a:pt x="51" y="292"/>
                      <a:pt x="51" y="292"/>
                    </a:cubicBezTo>
                    <a:cubicBezTo>
                      <a:pt x="50" y="291"/>
                      <a:pt x="50" y="291"/>
                      <a:pt x="50" y="291"/>
                    </a:cubicBezTo>
                    <a:cubicBezTo>
                      <a:pt x="48" y="290"/>
                      <a:pt x="48" y="290"/>
                      <a:pt x="48" y="290"/>
                    </a:cubicBezTo>
                    <a:cubicBezTo>
                      <a:pt x="48" y="289"/>
                      <a:pt x="48" y="289"/>
                      <a:pt x="48" y="289"/>
                    </a:cubicBezTo>
                    <a:cubicBezTo>
                      <a:pt x="47" y="287"/>
                      <a:pt x="47" y="287"/>
                      <a:pt x="47" y="287"/>
                    </a:cubicBezTo>
                    <a:cubicBezTo>
                      <a:pt x="48" y="287"/>
                      <a:pt x="48" y="287"/>
                      <a:pt x="48" y="287"/>
                    </a:cubicBezTo>
                    <a:cubicBezTo>
                      <a:pt x="49" y="286"/>
                      <a:pt x="49" y="286"/>
                      <a:pt x="49" y="286"/>
                    </a:cubicBezTo>
                    <a:cubicBezTo>
                      <a:pt x="48" y="285"/>
                      <a:pt x="48" y="285"/>
                      <a:pt x="48" y="285"/>
                    </a:cubicBezTo>
                    <a:cubicBezTo>
                      <a:pt x="49" y="285"/>
                      <a:pt x="49" y="285"/>
                      <a:pt x="49" y="285"/>
                    </a:cubicBezTo>
                    <a:cubicBezTo>
                      <a:pt x="48" y="284"/>
                      <a:pt x="48" y="284"/>
                      <a:pt x="48" y="284"/>
                    </a:cubicBezTo>
                    <a:cubicBezTo>
                      <a:pt x="48" y="283"/>
                      <a:pt x="48" y="283"/>
                      <a:pt x="48" y="283"/>
                    </a:cubicBezTo>
                    <a:cubicBezTo>
                      <a:pt x="50" y="283"/>
                      <a:pt x="50" y="283"/>
                      <a:pt x="50" y="283"/>
                    </a:cubicBezTo>
                    <a:cubicBezTo>
                      <a:pt x="51" y="284"/>
                      <a:pt x="51" y="284"/>
                      <a:pt x="51" y="284"/>
                    </a:cubicBezTo>
                    <a:cubicBezTo>
                      <a:pt x="53" y="284"/>
                      <a:pt x="53" y="284"/>
                      <a:pt x="53" y="284"/>
                    </a:cubicBezTo>
                    <a:cubicBezTo>
                      <a:pt x="54" y="286"/>
                      <a:pt x="54" y="286"/>
                      <a:pt x="54" y="286"/>
                    </a:cubicBezTo>
                    <a:cubicBezTo>
                      <a:pt x="55" y="287"/>
                      <a:pt x="55" y="287"/>
                      <a:pt x="55" y="287"/>
                    </a:cubicBezTo>
                    <a:cubicBezTo>
                      <a:pt x="57" y="287"/>
                      <a:pt x="57" y="287"/>
                      <a:pt x="57" y="287"/>
                    </a:cubicBezTo>
                    <a:cubicBezTo>
                      <a:pt x="58" y="288"/>
                      <a:pt x="58" y="288"/>
                      <a:pt x="58" y="288"/>
                    </a:cubicBezTo>
                    <a:cubicBezTo>
                      <a:pt x="59" y="288"/>
                      <a:pt x="59" y="288"/>
                      <a:pt x="59" y="288"/>
                    </a:cubicBezTo>
                    <a:cubicBezTo>
                      <a:pt x="63" y="290"/>
                      <a:pt x="63" y="290"/>
                      <a:pt x="63" y="290"/>
                    </a:cubicBezTo>
                    <a:cubicBezTo>
                      <a:pt x="65" y="291"/>
                      <a:pt x="65" y="291"/>
                      <a:pt x="65" y="291"/>
                    </a:cubicBezTo>
                    <a:cubicBezTo>
                      <a:pt x="65" y="290"/>
                      <a:pt x="65" y="290"/>
                      <a:pt x="65" y="290"/>
                    </a:cubicBezTo>
                    <a:cubicBezTo>
                      <a:pt x="66" y="289"/>
                      <a:pt x="66" y="289"/>
                      <a:pt x="66" y="289"/>
                    </a:cubicBezTo>
                    <a:cubicBezTo>
                      <a:pt x="66" y="288"/>
                      <a:pt x="66" y="288"/>
                      <a:pt x="66" y="288"/>
                    </a:cubicBezTo>
                    <a:cubicBezTo>
                      <a:pt x="67" y="288"/>
                      <a:pt x="67" y="288"/>
                      <a:pt x="67" y="288"/>
                    </a:cubicBezTo>
                    <a:cubicBezTo>
                      <a:pt x="68" y="287"/>
                      <a:pt x="68" y="287"/>
                      <a:pt x="68" y="287"/>
                    </a:cubicBezTo>
                    <a:cubicBezTo>
                      <a:pt x="67" y="284"/>
                      <a:pt x="67" y="284"/>
                      <a:pt x="67" y="284"/>
                    </a:cubicBezTo>
                    <a:cubicBezTo>
                      <a:pt x="64" y="281"/>
                      <a:pt x="64" y="281"/>
                      <a:pt x="64" y="281"/>
                    </a:cubicBezTo>
                    <a:cubicBezTo>
                      <a:pt x="63" y="280"/>
                      <a:pt x="63" y="280"/>
                      <a:pt x="63" y="280"/>
                    </a:cubicBezTo>
                    <a:cubicBezTo>
                      <a:pt x="63" y="278"/>
                      <a:pt x="63" y="278"/>
                      <a:pt x="63" y="278"/>
                    </a:cubicBezTo>
                    <a:cubicBezTo>
                      <a:pt x="65" y="277"/>
                      <a:pt x="65" y="277"/>
                      <a:pt x="65" y="277"/>
                    </a:cubicBezTo>
                    <a:cubicBezTo>
                      <a:pt x="66" y="275"/>
                      <a:pt x="66" y="275"/>
                      <a:pt x="66" y="275"/>
                    </a:cubicBezTo>
                    <a:cubicBezTo>
                      <a:pt x="67" y="274"/>
                      <a:pt x="67" y="274"/>
                      <a:pt x="67" y="274"/>
                    </a:cubicBezTo>
                    <a:cubicBezTo>
                      <a:pt x="68" y="273"/>
                      <a:pt x="68" y="273"/>
                      <a:pt x="68" y="273"/>
                    </a:cubicBezTo>
                    <a:cubicBezTo>
                      <a:pt x="69" y="272"/>
                      <a:pt x="69" y="272"/>
                      <a:pt x="69" y="272"/>
                    </a:cubicBezTo>
                    <a:cubicBezTo>
                      <a:pt x="71" y="271"/>
                      <a:pt x="71" y="271"/>
                      <a:pt x="71" y="271"/>
                    </a:cubicBezTo>
                    <a:cubicBezTo>
                      <a:pt x="73" y="268"/>
                      <a:pt x="73" y="268"/>
                      <a:pt x="73" y="268"/>
                    </a:cubicBezTo>
                    <a:cubicBezTo>
                      <a:pt x="74" y="267"/>
                      <a:pt x="74" y="267"/>
                      <a:pt x="74" y="267"/>
                    </a:cubicBezTo>
                    <a:cubicBezTo>
                      <a:pt x="75" y="267"/>
                      <a:pt x="75" y="267"/>
                      <a:pt x="75" y="267"/>
                    </a:cubicBezTo>
                    <a:cubicBezTo>
                      <a:pt x="76" y="268"/>
                      <a:pt x="76" y="268"/>
                      <a:pt x="76" y="268"/>
                    </a:cubicBezTo>
                    <a:cubicBezTo>
                      <a:pt x="78" y="268"/>
                      <a:pt x="78" y="268"/>
                      <a:pt x="78" y="268"/>
                    </a:cubicBezTo>
                    <a:cubicBezTo>
                      <a:pt x="80" y="268"/>
                      <a:pt x="80" y="268"/>
                      <a:pt x="80" y="268"/>
                    </a:cubicBezTo>
                    <a:cubicBezTo>
                      <a:pt x="81" y="269"/>
                      <a:pt x="81" y="269"/>
                      <a:pt x="81" y="269"/>
                    </a:cubicBezTo>
                    <a:cubicBezTo>
                      <a:pt x="81" y="270"/>
                      <a:pt x="81" y="270"/>
                      <a:pt x="81" y="270"/>
                    </a:cubicBezTo>
                    <a:cubicBezTo>
                      <a:pt x="82" y="269"/>
                      <a:pt x="82" y="269"/>
                      <a:pt x="82" y="269"/>
                    </a:cubicBezTo>
                    <a:cubicBezTo>
                      <a:pt x="84" y="270"/>
                      <a:pt x="84" y="270"/>
                      <a:pt x="84" y="270"/>
                    </a:cubicBezTo>
                    <a:cubicBezTo>
                      <a:pt x="84" y="272"/>
                      <a:pt x="84" y="272"/>
                      <a:pt x="84" y="272"/>
                    </a:cubicBezTo>
                    <a:cubicBezTo>
                      <a:pt x="85" y="272"/>
                      <a:pt x="85" y="272"/>
                      <a:pt x="85" y="272"/>
                    </a:cubicBezTo>
                    <a:cubicBezTo>
                      <a:pt x="85" y="270"/>
                      <a:pt x="85" y="270"/>
                      <a:pt x="85" y="270"/>
                    </a:cubicBezTo>
                    <a:cubicBezTo>
                      <a:pt x="84" y="269"/>
                      <a:pt x="84" y="269"/>
                      <a:pt x="84" y="269"/>
                    </a:cubicBezTo>
                    <a:cubicBezTo>
                      <a:pt x="85" y="268"/>
                      <a:pt x="85" y="268"/>
                      <a:pt x="85" y="268"/>
                    </a:cubicBezTo>
                    <a:cubicBezTo>
                      <a:pt x="85" y="265"/>
                      <a:pt x="85" y="265"/>
                      <a:pt x="85" y="265"/>
                    </a:cubicBezTo>
                    <a:cubicBezTo>
                      <a:pt x="85" y="264"/>
                      <a:pt x="85" y="264"/>
                      <a:pt x="85" y="264"/>
                    </a:cubicBezTo>
                    <a:cubicBezTo>
                      <a:pt x="84" y="264"/>
                      <a:pt x="84" y="264"/>
                      <a:pt x="84" y="264"/>
                    </a:cubicBezTo>
                    <a:cubicBezTo>
                      <a:pt x="84" y="263"/>
                      <a:pt x="84" y="263"/>
                      <a:pt x="84" y="263"/>
                    </a:cubicBezTo>
                    <a:cubicBezTo>
                      <a:pt x="85" y="262"/>
                      <a:pt x="85" y="262"/>
                      <a:pt x="85" y="262"/>
                    </a:cubicBezTo>
                    <a:cubicBezTo>
                      <a:pt x="84" y="261"/>
                      <a:pt x="84" y="261"/>
                      <a:pt x="84" y="261"/>
                    </a:cubicBezTo>
                    <a:cubicBezTo>
                      <a:pt x="85" y="261"/>
                      <a:pt x="85" y="261"/>
                      <a:pt x="85" y="261"/>
                    </a:cubicBezTo>
                    <a:cubicBezTo>
                      <a:pt x="84" y="260"/>
                      <a:pt x="84" y="260"/>
                      <a:pt x="84" y="260"/>
                    </a:cubicBezTo>
                    <a:cubicBezTo>
                      <a:pt x="82" y="259"/>
                      <a:pt x="82" y="259"/>
                      <a:pt x="82" y="259"/>
                    </a:cubicBezTo>
                    <a:cubicBezTo>
                      <a:pt x="80" y="259"/>
                      <a:pt x="80" y="259"/>
                      <a:pt x="80" y="259"/>
                    </a:cubicBezTo>
                    <a:cubicBezTo>
                      <a:pt x="80" y="257"/>
                      <a:pt x="80" y="257"/>
                      <a:pt x="80" y="257"/>
                    </a:cubicBezTo>
                    <a:cubicBezTo>
                      <a:pt x="80" y="256"/>
                      <a:pt x="80" y="256"/>
                      <a:pt x="80" y="256"/>
                    </a:cubicBezTo>
                    <a:cubicBezTo>
                      <a:pt x="80" y="253"/>
                      <a:pt x="80" y="253"/>
                      <a:pt x="80" y="253"/>
                    </a:cubicBezTo>
                    <a:cubicBezTo>
                      <a:pt x="81" y="253"/>
                      <a:pt x="81" y="253"/>
                      <a:pt x="81" y="253"/>
                    </a:cubicBezTo>
                    <a:cubicBezTo>
                      <a:pt x="81" y="252"/>
                      <a:pt x="81" y="252"/>
                      <a:pt x="81" y="252"/>
                    </a:cubicBezTo>
                    <a:cubicBezTo>
                      <a:pt x="81" y="251"/>
                      <a:pt x="81" y="251"/>
                      <a:pt x="81" y="251"/>
                    </a:cubicBezTo>
                    <a:cubicBezTo>
                      <a:pt x="81" y="250"/>
                      <a:pt x="81" y="250"/>
                      <a:pt x="81" y="250"/>
                    </a:cubicBezTo>
                    <a:cubicBezTo>
                      <a:pt x="80" y="249"/>
                      <a:pt x="80" y="249"/>
                      <a:pt x="80" y="249"/>
                    </a:cubicBezTo>
                    <a:cubicBezTo>
                      <a:pt x="80" y="248"/>
                      <a:pt x="80" y="248"/>
                      <a:pt x="80" y="248"/>
                    </a:cubicBezTo>
                    <a:cubicBezTo>
                      <a:pt x="80" y="245"/>
                      <a:pt x="80" y="245"/>
                      <a:pt x="80" y="245"/>
                    </a:cubicBezTo>
                    <a:cubicBezTo>
                      <a:pt x="78" y="244"/>
                      <a:pt x="78" y="244"/>
                      <a:pt x="78" y="244"/>
                    </a:cubicBezTo>
                    <a:cubicBezTo>
                      <a:pt x="75" y="241"/>
                      <a:pt x="75" y="241"/>
                      <a:pt x="75" y="241"/>
                    </a:cubicBezTo>
                    <a:cubicBezTo>
                      <a:pt x="75" y="241"/>
                      <a:pt x="75" y="241"/>
                      <a:pt x="75" y="241"/>
                    </a:cubicBezTo>
                    <a:cubicBezTo>
                      <a:pt x="76" y="241"/>
                      <a:pt x="76" y="241"/>
                      <a:pt x="76" y="241"/>
                    </a:cubicBezTo>
                    <a:cubicBezTo>
                      <a:pt x="79" y="242"/>
                      <a:pt x="79" y="242"/>
                      <a:pt x="79" y="242"/>
                    </a:cubicBezTo>
                    <a:cubicBezTo>
                      <a:pt x="80" y="242"/>
                      <a:pt x="80" y="242"/>
                      <a:pt x="80" y="242"/>
                    </a:cubicBezTo>
                    <a:cubicBezTo>
                      <a:pt x="81" y="242"/>
                      <a:pt x="81" y="242"/>
                      <a:pt x="81" y="242"/>
                    </a:cubicBezTo>
                    <a:cubicBezTo>
                      <a:pt x="83" y="242"/>
                      <a:pt x="83" y="242"/>
                      <a:pt x="83" y="242"/>
                    </a:cubicBezTo>
                    <a:cubicBezTo>
                      <a:pt x="87" y="242"/>
                      <a:pt x="87" y="242"/>
                      <a:pt x="87" y="242"/>
                    </a:cubicBezTo>
                    <a:cubicBezTo>
                      <a:pt x="88" y="243"/>
                      <a:pt x="88" y="243"/>
                      <a:pt x="88" y="243"/>
                    </a:cubicBezTo>
                    <a:cubicBezTo>
                      <a:pt x="88" y="244"/>
                      <a:pt x="88" y="244"/>
                      <a:pt x="88" y="244"/>
                    </a:cubicBezTo>
                    <a:cubicBezTo>
                      <a:pt x="90" y="246"/>
                      <a:pt x="90" y="246"/>
                      <a:pt x="90" y="246"/>
                    </a:cubicBezTo>
                    <a:cubicBezTo>
                      <a:pt x="91" y="246"/>
                      <a:pt x="91" y="246"/>
                      <a:pt x="91" y="246"/>
                    </a:cubicBezTo>
                    <a:cubicBezTo>
                      <a:pt x="91" y="247"/>
                      <a:pt x="91" y="247"/>
                      <a:pt x="91" y="247"/>
                    </a:cubicBezTo>
                    <a:cubicBezTo>
                      <a:pt x="93" y="249"/>
                      <a:pt x="93" y="249"/>
                      <a:pt x="93" y="249"/>
                    </a:cubicBezTo>
                    <a:cubicBezTo>
                      <a:pt x="93" y="250"/>
                      <a:pt x="93" y="250"/>
                      <a:pt x="93" y="250"/>
                    </a:cubicBezTo>
                    <a:cubicBezTo>
                      <a:pt x="91" y="250"/>
                      <a:pt x="91" y="250"/>
                      <a:pt x="91" y="250"/>
                    </a:cubicBezTo>
                    <a:cubicBezTo>
                      <a:pt x="90" y="251"/>
                      <a:pt x="90" y="251"/>
                      <a:pt x="90" y="251"/>
                    </a:cubicBezTo>
                    <a:cubicBezTo>
                      <a:pt x="88" y="251"/>
                      <a:pt x="88" y="251"/>
                      <a:pt x="88" y="251"/>
                    </a:cubicBezTo>
                    <a:cubicBezTo>
                      <a:pt x="87" y="252"/>
                      <a:pt x="87" y="252"/>
                      <a:pt x="87" y="252"/>
                    </a:cubicBezTo>
                    <a:cubicBezTo>
                      <a:pt x="88" y="252"/>
                      <a:pt x="88" y="252"/>
                      <a:pt x="88" y="252"/>
                    </a:cubicBezTo>
                    <a:cubicBezTo>
                      <a:pt x="87" y="253"/>
                      <a:pt x="87" y="253"/>
                      <a:pt x="87" y="253"/>
                    </a:cubicBezTo>
                    <a:cubicBezTo>
                      <a:pt x="86" y="253"/>
                      <a:pt x="86" y="253"/>
                      <a:pt x="86" y="253"/>
                    </a:cubicBezTo>
                    <a:cubicBezTo>
                      <a:pt x="86" y="254"/>
                      <a:pt x="86" y="254"/>
                      <a:pt x="86" y="254"/>
                    </a:cubicBezTo>
                    <a:cubicBezTo>
                      <a:pt x="86" y="255"/>
                      <a:pt x="86" y="255"/>
                      <a:pt x="86" y="255"/>
                    </a:cubicBezTo>
                    <a:cubicBezTo>
                      <a:pt x="87" y="256"/>
                      <a:pt x="87" y="256"/>
                      <a:pt x="87" y="256"/>
                    </a:cubicBezTo>
                    <a:cubicBezTo>
                      <a:pt x="90" y="258"/>
                      <a:pt x="90" y="258"/>
                      <a:pt x="90" y="258"/>
                    </a:cubicBezTo>
                    <a:cubicBezTo>
                      <a:pt x="92" y="261"/>
                      <a:pt x="92" y="261"/>
                      <a:pt x="92" y="261"/>
                    </a:cubicBezTo>
                    <a:cubicBezTo>
                      <a:pt x="93" y="261"/>
                      <a:pt x="93" y="261"/>
                      <a:pt x="93" y="261"/>
                    </a:cubicBezTo>
                    <a:cubicBezTo>
                      <a:pt x="95" y="260"/>
                      <a:pt x="95" y="260"/>
                      <a:pt x="95" y="260"/>
                    </a:cubicBezTo>
                    <a:cubicBezTo>
                      <a:pt x="96" y="262"/>
                      <a:pt x="96" y="262"/>
                      <a:pt x="96" y="262"/>
                    </a:cubicBezTo>
                    <a:cubicBezTo>
                      <a:pt x="96" y="261"/>
                      <a:pt x="96" y="261"/>
                      <a:pt x="96" y="261"/>
                    </a:cubicBezTo>
                    <a:cubicBezTo>
                      <a:pt x="98" y="261"/>
                      <a:pt x="98" y="261"/>
                      <a:pt x="98" y="261"/>
                    </a:cubicBezTo>
                    <a:cubicBezTo>
                      <a:pt x="98" y="260"/>
                      <a:pt x="98" y="260"/>
                      <a:pt x="98" y="260"/>
                    </a:cubicBezTo>
                    <a:cubicBezTo>
                      <a:pt x="100" y="259"/>
                      <a:pt x="100" y="259"/>
                      <a:pt x="100" y="259"/>
                    </a:cubicBezTo>
                    <a:cubicBezTo>
                      <a:pt x="101" y="258"/>
                      <a:pt x="101" y="258"/>
                      <a:pt x="101" y="258"/>
                    </a:cubicBezTo>
                    <a:cubicBezTo>
                      <a:pt x="100" y="256"/>
                      <a:pt x="100" y="256"/>
                      <a:pt x="100" y="256"/>
                    </a:cubicBezTo>
                    <a:cubicBezTo>
                      <a:pt x="101" y="254"/>
                      <a:pt x="101" y="254"/>
                      <a:pt x="101" y="254"/>
                    </a:cubicBezTo>
                    <a:cubicBezTo>
                      <a:pt x="101" y="253"/>
                      <a:pt x="101" y="253"/>
                      <a:pt x="101" y="253"/>
                    </a:cubicBezTo>
                    <a:cubicBezTo>
                      <a:pt x="100" y="252"/>
                      <a:pt x="100" y="252"/>
                      <a:pt x="100" y="252"/>
                    </a:cubicBezTo>
                    <a:cubicBezTo>
                      <a:pt x="100" y="252"/>
                      <a:pt x="100" y="252"/>
                      <a:pt x="100" y="252"/>
                    </a:cubicBezTo>
                    <a:cubicBezTo>
                      <a:pt x="104" y="251"/>
                      <a:pt x="104" y="251"/>
                      <a:pt x="104" y="251"/>
                    </a:cubicBezTo>
                    <a:cubicBezTo>
                      <a:pt x="104" y="251"/>
                      <a:pt x="104" y="251"/>
                      <a:pt x="104" y="251"/>
                    </a:cubicBezTo>
                    <a:cubicBezTo>
                      <a:pt x="106" y="251"/>
                      <a:pt x="106" y="251"/>
                      <a:pt x="106" y="251"/>
                    </a:cubicBezTo>
                    <a:cubicBezTo>
                      <a:pt x="106" y="250"/>
                      <a:pt x="106" y="250"/>
                      <a:pt x="106" y="250"/>
                    </a:cubicBezTo>
                    <a:cubicBezTo>
                      <a:pt x="104" y="249"/>
                      <a:pt x="104" y="249"/>
                      <a:pt x="104" y="249"/>
                    </a:cubicBezTo>
                    <a:cubicBezTo>
                      <a:pt x="104" y="248"/>
                      <a:pt x="104" y="248"/>
                      <a:pt x="104" y="248"/>
                    </a:cubicBezTo>
                    <a:cubicBezTo>
                      <a:pt x="105" y="248"/>
                      <a:pt x="105" y="248"/>
                      <a:pt x="105" y="248"/>
                    </a:cubicBezTo>
                    <a:cubicBezTo>
                      <a:pt x="105" y="249"/>
                      <a:pt x="105" y="249"/>
                      <a:pt x="105" y="249"/>
                    </a:cubicBezTo>
                    <a:cubicBezTo>
                      <a:pt x="107" y="248"/>
                      <a:pt x="107" y="248"/>
                      <a:pt x="107" y="248"/>
                    </a:cubicBezTo>
                    <a:cubicBezTo>
                      <a:pt x="109" y="245"/>
                      <a:pt x="109" y="245"/>
                      <a:pt x="109" y="245"/>
                    </a:cubicBezTo>
                    <a:cubicBezTo>
                      <a:pt x="110" y="245"/>
                      <a:pt x="110" y="245"/>
                      <a:pt x="110" y="245"/>
                    </a:cubicBezTo>
                    <a:cubicBezTo>
                      <a:pt x="112" y="242"/>
                      <a:pt x="112" y="242"/>
                      <a:pt x="112" y="242"/>
                    </a:cubicBezTo>
                    <a:cubicBezTo>
                      <a:pt x="112" y="241"/>
                      <a:pt x="112" y="241"/>
                      <a:pt x="112" y="241"/>
                    </a:cubicBezTo>
                    <a:cubicBezTo>
                      <a:pt x="113" y="241"/>
                      <a:pt x="113" y="241"/>
                      <a:pt x="113" y="241"/>
                    </a:cubicBezTo>
                    <a:cubicBezTo>
                      <a:pt x="114" y="241"/>
                      <a:pt x="114" y="241"/>
                      <a:pt x="114" y="241"/>
                    </a:cubicBezTo>
                    <a:cubicBezTo>
                      <a:pt x="116" y="240"/>
                      <a:pt x="116" y="240"/>
                      <a:pt x="116" y="240"/>
                    </a:cubicBezTo>
                    <a:cubicBezTo>
                      <a:pt x="116" y="240"/>
                      <a:pt x="116" y="240"/>
                      <a:pt x="116" y="240"/>
                    </a:cubicBezTo>
                    <a:cubicBezTo>
                      <a:pt x="119" y="239"/>
                      <a:pt x="119" y="239"/>
                      <a:pt x="119" y="239"/>
                    </a:cubicBezTo>
                    <a:cubicBezTo>
                      <a:pt x="119" y="240"/>
                      <a:pt x="119" y="240"/>
                      <a:pt x="119" y="240"/>
                    </a:cubicBezTo>
                    <a:cubicBezTo>
                      <a:pt x="119" y="240"/>
                      <a:pt x="119" y="240"/>
                      <a:pt x="119" y="240"/>
                    </a:cubicBezTo>
                    <a:cubicBezTo>
                      <a:pt x="120" y="241"/>
                      <a:pt x="120" y="241"/>
                      <a:pt x="120" y="241"/>
                    </a:cubicBezTo>
                    <a:cubicBezTo>
                      <a:pt x="119" y="241"/>
                      <a:pt x="119" y="241"/>
                      <a:pt x="119" y="241"/>
                    </a:cubicBezTo>
                    <a:cubicBezTo>
                      <a:pt x="120" y="242"/>
                      <a:pt x="120" y="242"/>
                      <a:pt x="120" y="242"/>
                    </a:cubicBezTo>
                    <a:cubicBezTo>
                      <a:pt x="121" y="241"/>
                      <a:pt x="121" y="241"/>
                      <a:pt x="121" y="241"/>
                    </a:cubicBezTo>
                    <a:cubicBezTo>
                      <a:pt x="121" y="240"/>
                      <a:pt x="121" y="240"/>
                      <a:pt x="121" y="240"/>
                    </a:cubicBezTo>
                    <a:cubicBezTo>
                      <a:pt x="121" y="239"/>
                      <a:pt x="121" y="239"/>
                      <a:pt x="121" y="239"/>
                    </a:cubicBezTo>
                    <a:cubicBezTo>
                      <a:pt x="120" y="238"/>
                      <a:pt x="120" y="238"/>
                      <a:pt x="120" y="238"/>
                    </a:cubicBezTo>
                    <a:cubicBezTo>
                      <a:pt x="120" y="238"/>
                      <a:pt x="120" y="238"/>
                      <a:pt x="120" y="238"/>
                    </a:cubicBezTo>
                    <a:cubicBezTo>
                      <a:pt x="122" y="236"/>
                      <a:pt x="122" y="236"/>
                      <a:pt x="122" y="236"/>
                    </a:cubicBezTo>
                    <a:cubicBezTo>
                      <a:pt x="122" y="235"/>
                      <a:pt x="122" y="235"/>
                      <a:pt x="122" y="235"/>
                    </a:cubicBezTo>
                    <a:cubicBezTo>
                      <a:pt x="123" y="236"/>
                      <a:pt x="123" y="236"/>
                      <a:pt x="123" y="236"/>
                    </a:cubicBezTo>
                    <a:cubicBezTo>
                      <a:pt x="122" y="237"/>
                      <a:pt x="122" y="237"/>
                      <a:pt x="122" y="237"/>
                    </a:cubicBezTo>
                    <a:cubicBezTo>
                      <a:pt x="122" y="237"/>
                      <a:pt x="122" y="237"/>
                      <a:pt x="122" y="237"/>
                    </a:cubicBezTo>
                    <a:cubicBezTo>
                      <a:pt x="123" y="238"/>
                      <a:pt x="123" y="238"/>
                      <a:pt x="123" y="238"/>
                    </a:cubicBezTo>
                    <a:cubicBezTo>
                      <a:pt x="124" y="238"/>
                      <a:pt x="124" y="238"/>
                      <a:pt x="124" y="238"/>
                    </a:cubicBezTo>
                    <a:cubicBezTo>
                      <a:pt x="124" y="237"/>
                      <a:pt x="124" y="237"/>
                      <a:pt x="124" y="237"/>
                    </a:cubicBezTo>
                    <a:cubicBezTo>
                      <a:pt x="124" y="237"/>
                      <a:pt x="124" y="237"/>
                      <a:pt x="124" y="237"/>
                    </a:cubicBezTo>
                    <a:cubicBezTo>
                      <a:pt x="123" y="235"/>
                      <a:pt x="123" y="235"/>
                      <a:pt x="123" y="235"/>
                    </a:cubicBezTo>
                    <a:cubicBezTo>
                      <a:pt x="123" y="235"/>
                      <a:pt x="123" y="235"/>
                      <a:pt x="123" y="235"/>
                    </a:cubicBezTo>
                    <a:cubicBezTo>
                      <a:pt x="124" y="234"/>
                      <a:pt x="124" y="234"/>
                      <a:pt x="124" y="234"/>
                    </a:cubicBezTo>
                    <a:cubicBezTo>
                      <a:pt x="127" y="233"/>
                      <a:pt x="127" y="233"/>
                      <a:pt x="127" y="233"/>
                    </a:cubicBezTo>
                    <a:cubicBezTo>
                      <a:pt x="130" y="232"/>
                      <a:pt x="130" y="232"/>
                      <a:pt x="130" y="232"/>
                    </a:cubicBezTo>
                    <a:cubicBezTo>
                      <a:pt x="130" y="233"/>
                      <a:pt x="130" y="233"/>
                      <a:pt x="130" y="233"/>
                    </a:cubicBezTo>
                    <a:cubicBezTo>
                      <a:pt x="129" y="233"/>
                      <a:pt x="129" y="233"/>
                      <a:pt x="129" y="233"/>
                    </a:cubicBezTo>
                    <a:cubicBezTo>
                      <a:pt x="128" y="233"/>
                      <a:pt x="128" y="233"/>
                      <a:pt x="128" y="233"/>
                    </a:cubicBezTo>
                    <a:cubicBezTo>
                      <a:pt x="125" y="235"/>
                      <a:pt x="125" y="235"/>
                      <a:pt x="125" y="235"/>
                    </a:cubicBezTo>
                    <a:cubicBezTo>
                      <a:pt x="126" y="235"/>
                      <a:pt x="126" y="235"/>
                      <a:pt x="126" y="235"/>
                    </a:cubicBezTo>
                    <a:cubicBezTo>
                      <a:pt x="127" y="235"/>
                      <a:pt x="127" y="235"/>
                      <a:pt x="127" y="235"/>
                    </a:cubicBezTo>
                    <a:cubicBezTo>
                      <a:pt x="127" y="235"/>
                      <a:pt x="127" y="235"/>
                      <a:pt x="127" y="235"/>
                    </a:cubicBezTo>
                    <a:cubicBezTo>
                      <a:pt x="129" y="236"/>
                      <a:pt x="129" y="236"/>
                      <a:pt x="129" y="236"/>
                    </a:cubicBezTo>
                    <a:cubicBezTo>
                      <a:pt x="128" y="237"/>
                      <a:pt x="128" y="237"/>
                      <a:pt x="128" y="237"/>
                    </a:cubicBezTo>
                    <a:cubicBezTo>
                      <a:pt x="128" y="237"/>
                      <a:pt x="128" y="237"/>
                      <a:pt x="128" y="237"/>
                    </a:cubicBezTo>
                    <a:cubicBezTo>
                      <a:pt x="128" y="239"/>
                      <a:pt x="128" y="239"/>
                      <a:pt x="128" y="239"/>
                    </a:cubicBezTo>
                    <a:cubicBezTo>
                      <a:pt x="128" y="239"/>
                      <a:pt x="128" y="239"/>
                      <a:pt x="128" y="239"/>
                    </a:cubicBezTo>
                    <a:cubicBezTo>
                      <a:pt x="127" y="239"/>
                      <a:pt x="127" y="239"/>
                      <a:pt x="127" y="239"/>
                    </a:cubicBezTo>
                    <a:cubicBezTo>
                      <a:pt x="125" y="241"/>
                      <a:pt x="125" y="241"/>
                      <a:pt x="125" y="241"/>
                    </a:cubicBezTo>
                    <a:cubicBezTo>
                      <a:pt x="126" y="242"/>
                      <a:pt x="126" y="242"/>
                      <a:pt x="126" y="242"/>
                    </a:cubicBezTo>
                    <a:cubicBezTo>
                      <a:pt x="127" y="242"/>
                      <a:pt x="127" y="242"/>
                      <a:pt x="127" y="242"/>
                    </a:cubicBezTo>
                    <a:cubicBezTo>
                      <a:pt x="128" y="242"/>
                      <a:pt x="128" y="242"/>
                      <a:pt x="128" y="242"/>
                    </a:cubicBezTo>
                    <a:cubicBezTo>
                      <a:pt x="128" y="242"/>
                      <a:pt x="128" y="242"/>
                      <a:pt x="128" y="242"/>
                    </a:cubicBezTo>
                    <a:cubicBezTo>
                      <a:pt x="129" y="241"/>
                      <a:pt x="129" y="241"/>
                      <a:pt x="129" y="241"/>
                    </a:cubicBezTo>
                    <a:cubicBezTo>
                      <a:pt x="131" y="242"/>
                      <a:pt x="131" y="242"/>
                      <a:pt x="131" y="242"/>
                    </a:cubicBezTo>
                    <a:cubicBezTo>
                      <a:pt x="131" y="243"/>
                      <a:pt x="131" y="243"/>
                      <a:pt x="131" y="243"/>
                    </a:cubicBezTo>
                    <a:cubicBezTo>
                      <a:pt x="131" y="242"/>
                      <a:pt x="131" y="242"/>
                      <a:pt x="131" y="242"/>
                    </a:cubicBezTo>
                    <a:cubicBezTo>
                      <a:pt x="132" y="240"/>
                      <a:pt x="132" y="240"/>
                      <a:pt x="132" y="240"/>
                    </a:cubicBezTo>
                    <a:cubicBezTo>
                      <a:pt x="133" y="240"/>
                      <a:pt x="133" y="240"/>
                      <a:pt x="133" y="240"/>
                    </a:cubicBezTo>
                    <a:cubicBezTo>
                      <a:pt x="134" y="241"/>
                      <a:pt x="134" y="241"/>
                      <a:pt x="134" y="241"/>
                    </a:cubicBezTo>
                    <a:cubicBezTo>
                      <a:pt x="135" y="242"/>
                      <a:pt x="135" y="242"/>
                      <a:pt x="135" y="242"/>
                    </a:cubicBezTo>
                    <a:cubicBezTo>
                      <a:pt x="135" y="241"/>
                      <a:pt x="135" y="241"/>
                      <a:pt x="135" y="241"/>
                    </a:cubicBezTo>
                    <a:cubicBezTo>
                      <a:pt x="135" y="240"/>
                      <a:pt x="135" y="240"/>
                      <a:pt x="135" y="240"/>
                    </a:cubicBezTo>
                    <a:cubicBezTo>
                      <a:pt x="135" y="240"/>
                      <a:pt x="135" y="240"/>
                      <a:pt x="135" y="240"/>
                    </a:cubicBezTo>
                    <a:cubicBezTo>
                      <a:pt x="134" y="239"/>
                      <a:pt x="134" y="239"/>
                      <a:pt x="134" y="239"/>
                    </a:cubicBezTo>
                    <a:cubicBezTo>
                      <a:pt x="134" y="238"/>
                      <a:pt x="134" y="238"/>
                      <a:pt x="134" y="238"/>
                    </a:cubicBezTo>
                    <a:cubicBezTo>
                      <a:pt x="135" y="237"/>
                      <a:pt x="135" y="237"/>
                      <a:pt x="135" y="237"/>
                    </a:cubicBezTo>
                    <a:cubicBezTo>
                      <a:pt x="136" y="237"/>
                      <a:pt x="136" y="237"/>
                      <a:pt x="136" y="237"/>
                    </a:cubicBezTo>
                    <a:cubicBezTo>
                      <a:pt x="137" y="236"/>
                      <a:pt x="137" y="236"/>
                      <a:pt x="137" y="236"/>
                    </a:cubicBezTo>
                    <a:cubicBezTo>
                      <a:pt x="138" y="235"/>
                      <a:pt x="138" y="235"/>
                      <a:pt x="138" y="235"/>
                    </a:cubicBezTo>
                    <a:cubicBezTo>
                      <a:pt x="139" y="236"/>
                      <a:pt x="139" y="236"/>
                      <a:pt x="139" y="236"/>
                    </a:cubicBezTo>
                    <a:cubicBezTo>
                      <a:pt x="140" y="236"/>
                      <a:pt x="140" y="236"/>
                      <a:pt x="140" y="236"/>
                    </a:cubicBezTo>
                    <a:cubicBezTo>
                      <a:pt x="141" y="236"/>
                      <a:pt x="141" y="236"/>
                      <a:pt x="141" y="236"/>
                    </a:cubicBezTo>
                    <a:cubicBezTo>
                      <a:pt x="142" y="236"/>
                      <a:pt x="142" y="236"/>
                      <a:pt x="142" y="236"/>
                    </a:cubicBezTo>
                    <a:cubicBezTo>
                      <a:pt x="144" y="236"/>
                      <a:pt x="144" y="236"/>
                      <a:pt x="144" y="236"/>
                    </a:cubicBezTo>
                    <a:cubicBezTo>
                      <a:pt x="145" y="235"/>
                      <a:pt x="145" y="235"/>
                      <a:pt x="145" y="235"/>
                    </a:cubicBezTo>
                    <a:cubicBezTo>
                      <a:pt x="145" y="234"/>
                      <a:pt x="145" y="234"/>
                      <a:pt x="145" y="234"/>
                    </a:cubicBezTo>
                    <a:cubicBezTo>
                      <a:pt x="146" y="234"/>
                      <a:pt x="146" y="234"/>
                      <a:pt x="146" y="234"/>
                    </a:cubicBezTo>
                    <a:cubicBezTo>
                      <a:pt x="147" y="234"/>
                      <a:pt x="147" y="234"/>
                      <a:pt x="147" y="234"/>
                    </a:cubicBezTo>
                    <a:cubicBezTo>
                      <a:pt x="148" y="233"/>
                      <a:pt x="148" y="233"/>
                      <a:pt x="148" y="233"/>
                    </a:cubicBezTo>
                    <a:cubicBezTo>
                      <a:pt x="149" y="232"/>
                      <a:pt x="149" y="232"/>
                      <a:pt x="149" y="232"/>
                    </a:cubicBezTo>
                    <a:cubicBezTo>
                      <a:pt x="150" y="232"/>
                      <a:pt x="150" y="232"/>
                      <a:pt x="150" y="232"/>
                    </a:cubicBezTo>
                    <a:cubicBezTo>
                      <a:pt x="151" y="230"/>
                      <a:pt x="151" y="230"/>
                      <a:pt x="151" y="230"/>
                    </a:cubicBezTo>
                    <a:cubicBezTo>
                      <a:pt x="152" y="230"/>
                      <a:pt x="152" y="230"/>
                      <a:pt x="152" y="230"/>
                    </a:cubicBezTo>
                    <a:cubicBezTo>
                      <a:pt x="153" y="229"/>
                      <a:pt x="153" y="229"/>
                      <a:pt x="153" y="229"/>
                    </a:cubicBezTo>
                    <a:cubicBezTo>
                      <a:pt x="153" y="230"/>
                      <a:pt x="153" y="230"/>
                      <a:pt x="153" y="230"/>
                    </a:cubicBezTo>
                    <a:cubicBezTo>
                      <a:pt x="152" y="231"/>
                      <a:pt x="152" y="231"/>
                      <a:pt x="152" y="231"/>
                    </a:cubicBezTo>
                    <a:cubicBezTo>
                      <a:pt x="153" y="231"/>
                      <a:pt x="153" y="231"/>
                      <a:pt x="153" y="231"/>
                    </a:cubicBezTo>
                    <a:cubicBezTo>
                      <a:pt x="154" y="233"/>
                      <a:pt x="154" y="233"/>
                      <a:pt x="154" y="233"/>
                    </a:cubicBezTo>
                    <a:cubicBezTo>
                      <a:pt x="155" y="233"/>
                      <a:pt x="155" y="233"/>
                      <a:pt x="155" y="233"/>
                    </a:cubicBezTo>
                    <a:cubicBezTo>
                      <a:pt x="154" y="234"/>
                      <a:pt x="154" y="234"/>
                      <a:pt x="154" y="234"/>
                    </a:cubicBezTo>
                    <a:cubicBezTo>
                      <a:pt x="154" y="235"/>
                      <a:pt x="154" y="235"/>
                      <a:pt x="154" y="235"/>
                    </a:cubicBezTo>
                    <a:cubicBezTo>
                      <a:pt x="154" y="236"/>
                      <a:pt x="154" y="236"/>
                      <a:pt x="154" y="236"/>
                    </a:cubicBezTo>
                    <a:cubicBezTo>
                      <a:pt x="155" y="237"/>
                      <a:pt x="155" y="237"/>
                      <a:pt x="155" y="237"/>
                    </a:cubicBezTo>
                    <a:cubicBezTo>
                      <a:pt x="158" y="237"/>
                      <a:pt x="158" y="237"/>
                      <a:pt x="158" y="237"/>
                    </a:cubicBezTo>
                    <a:cubicBezTo>
                      <a:pt x="158" y="237"/>
                      <a:pt x="158" y="237"/>
                      <a:pt x="158" y="237"/>
                    </a:cubicBezTo>
                    <a:cubicBezTo>
                      <a:pt x="158" y="236"/>
                      <a:pt x="158" y="236"/>
                      <a:pt x="158" y="236"/>
                    </a:cubicBezTo>
                    <a:cubicBezTo>
                      <a:pt x="158" y="236"/>
                      <a:pt x="158" y="236"/>
                      <a:pt x="158" y="236"/>
                    </a:cubicBezTo>
                    <a:cubicBezTo>
                      <a:pt x="157" y="234"/>
                      <a:pt x="157" y="234"/>
                      <a:pt x="157" y="234"/>
                    </a:cubicBezTo>
                    <a:cubicBezTo>
                      <a:pt x="157" y="233"/>
                      <a:pt x="157" y="233"/>
                      <a:pt x="157" y="233"/>
                    </a:cubicBezTo>
                    <a:cubicBezTo>
                      <a:pt x="158" y="233"/>
                      <a:pt x="158" y="233"/>
                      <a:pt x="158" y="233"/>
                    </a:cubicBezTo>
                    <a:cubicBezTo>
                      <a:pt x="159" y="233"/>
                      <a:pt x="159" y="233"/>
                      <a:pt x="159" y="233"/>
                    </a:cubicBezTo>
                    <a:cubicBezTo>
                      <a:pt x="161" y="233"/>
                      <a:pt x="161" y="233"/>
                      <a:pt x="161" y="233"/>
                    </a:cubicBezTo>
                    <a:cubicBezTo>
                      <a:pt x="161" y="230"/>
                      <a:pt x="161" y="230"/>
                      <a:pt x="161" y="230"/>
                    </a:cubicBezTo>
                    <a:cubicBezTo>
                      <a:pt x="162" y="230"/>
                      <a:pt x="162" y="230"/>
                      <a:pt x="162" y="230"/>
                    </a:cubicBezTo>
                    <a:cubicBezTo>
                      <a:pt x="163" y="231"/>
                      <a:pt x="163" y="231"/>
                      <a:pt x="163" y="231"/>
                    </a:cubicBezTo>
                    <a:cubicBezTo>
                      <a:pt x="164" y="231"/>
                      <a:pt x="164" y="231"/>
                      <a:pt x="164" y="231"/>
                    </a:cubicBezTo>
                    <a:cubicBezTo>
                      <a:pt x="163" y="229"/>
                      <a:pt x="163" y="229"/>
                      <a:pt x="163" y="229"/>
                    </a:cubicBezTo>
                    <a:cubicBezTo>
                      <a:pt x="161" y="229"/>
                      <a:pt x="161" y="229"/>
                      <a:pt x="161" y="229"/>
                    </a:cubicBezTo>
                    <a:cubicBezTo>
                      <a:pt x="161" y="228"/>
                      <a:pt x="161" y="228"/>
                      <a:pt x="161" y="228"/>
                    </a:cubicBezTo>
                    <a:cubicBezTo>
                      <a:pt x="160" y="226"/>
                      <a:pt x="160" y="226"/>
                      <a:pt x="160" y="226"/>
                    </a:cubicBezTo>
                    <a:cubicBezTo>
                      <a:pt x="159" y="226"/>
                      <a:pt x="159" y="226"/>
                      <a:pt x="159" y="226"/>
                    </a:cubicBezTo>
                    <a:cubicBezTo>
                      <a:pt x="159" y="227"/>
                      <a:pt x="159" y="227"/>
                      <a:pt x="159" y="227"/>
                    </a:cubicBezTo>
                    <a:cubicBezTo>
                      <a:pt x="158" y="226"/>
                      <a:pt x="158" y="226"/>
                      <a:pt x="158" y="226"/>
                    </a:cubicBezTo>
                    <a:cubicBezTo>
                      <a:pt x="158" y="223"/>
                      <a:pt x="158" y="223"/>
                      <a:pt x="158" y="223"/>
                    </a:cubicBezTo>
                    <a:cubicBezTo>
                      <a:pt x="157" y="223"/>
                      <a:pt x="157" y="223"/>
                      <a:pt x="157" y="223"/>
                    </a:cubicBezTo>
                    <a:cubicBezTo>
                      <a:pt x="156" y="221"/>
                      <a:pt x="156" y="221"/>
                      <a:pt x="156" y="221"/>
                    </a:cubicBezTo>
                    <a:cubicBezTo>
                      <a:pt x="156" y="221"/>
                      <a:pt x="156" y="221"/>
                      <a:pt x="156" y="221"/>
                    </a:cubicBezTo>
                    <a:cubicBezTo>
                      <a:pt x="157" y="221"/>
                      <a:pt x="157" y="221"/>
                      <a:pt x="157" y="221"/>
                    </a:cubicBezTo>
                    <a:cubicBezTo>
                      <a:pt x="157" y="219"/>
                      <a:pt x="157" y="219"/>
                      <a:pt x="157" y="219"/>
                    </a:cubicBezTo>
                    <a:cubicBezTo>
                      <a:pt x="157" y="218"/>
                      <a:pt x="157" y="218"/>
                      <a:pt x="157" y="218"/>
                    </a:cubicBezTo>
                    <a:cubicBezTo>
                      <a:pt x="157" y="217"/>
                      <a:pt x="157" y="217"/>
                      <a:pt x="157" y="217"/>
                    </a:cubicBezTo>
                    <a:cubicBezTo>
                      <a:pt x="158" y="218"/>
                      <a:pt x="158" y="218"/>
                      <a:pt x="158" y="218"/>
                    </a:cubicBezTo>
                    <a:cubicBezTo>
                      <a:pt x="159" y="217"/>
                      <a:pt x="159" y="217"/>
                      <a:pt x="159" y="217"/>
                    </a:cubicBezTo>
                    <a:cubicBezTo>
                      <a:pt x="160" y="218"/>
                      <a:pt x="160" y="218"/>
                      <a:pt x="160" y="218"/>
                    </a:cubicBezTo>
                    <a:cubicBezTo>
                      <a:pt x="161" y="218"/>
                      <a:pt x="161" y="218"/>
                      <a:pt x="161" y="218"/>
                    </a:cubicBezTo>
                    <a:cubicBezTo>
                      <a:pt x="162" y="218"/>
                      <a:pt x="162" y="218"/>
                      <a:pt x="162" y="218"/>
                    </a:cubicBezTo>
                    <a:cubicBezTo>
                      <a:pt x="167" y="218"/>
                      <a:pt x="167" y="218"/>
                      <a:pt x="167" y="218"/>
                    </a:cubicBezTo>
                    <a:cubicBezTo>
                      <a:pt x="173" y="218"/>
                      <a:pt x="173" y="218"/>
                      <a:pt x="173" y="218"/>
                    </a:cubicBezTo>
                    <a:cubicBezTo>
                      <a:pt x="175" y="219"/>
                      <a:pt x="175" y="219"/>
                      <a:pt x="175" y="219"/>
                    </a:cubicBezTo>
                    <a:cubicBezTo>
                      <a:pt x="179" y="221"/>
                      <a:pt x="179" y="221"/>
                      <a:pt x="179" y="221"/>
                    </a:cubicBezTo>
                    <a:cubicBezTo>
                      <a:pt x="179" y="221"/>
                      <a:pt x="179" y="221"/>
                      <a:pt x="179" y="221"/>
                    </a:cubicBezTo>
                    <a:cubicBezTo>
                      <a:pt x="179" y="222"/>
                      <a:pt x="179" y="222"/>
                      <a:pt x="179" y="222"/>
                    </a:cubicBezTo>
                    <a:cubicBezTo>
                      <a:pt x="179" y="224"/>
                      <a:pt x="179" y="224"/>
                      <a:pt x="179" y="224"/>
                    </a:cubicBezTo>
                    <a:cubicBezTo>
                      <a:pt x="181" y="222"/>
                      <a:pt x="181" y="222"/>
                      <a:pt x="181" y="222"/>
                    </a:cubicBezTo>
                    <a:cubicBezTo>
                      <a:pt x="182" y="222"/>
                      <a:pt x="182" y="222"/>
                      <a:pt x="182" y="222"/>
                    </a:cubicBezTo>
                    <a:cubicBezTo>
                      <a:pt x="183" y="223"/>
                      <a:pt x="183" y="223"/>
                      <a:pt x="183" y="223"/>
                    </a:cubicBezTo>
                    <a:cubicBezTo>
                      <a:pt x="184" y="223"/>
                      <a:pt x="184" y="223"/>
                      <a:pt x="184" y="223"/>
                    </a:cubicBezTo>
                    <a:cubicBezTo>
                      <a:pt x="185" y="224"/>
                      <a:pt x="185" y="224"/>
                      <a:pt x="185" y="224"/>
                    </a:cubicBezTo>
                    <a:cubicBezTo>
                      <a:pt x="187" y="224"/>
                      <a:pt x="187" y="224"/>
                      <a:pt x="187" y="224"/>
                    </a:cubicBezTo>
                    <a:cubicBezTo>
                      <a:pt x="190" y="226"/>
                      <a:pt x="190" y="226"/>
                      <a:pt x="190" y="226"/>
                    </a:cubicBezTo>
                    <a:cubicBezTo>
                      <a:pt x="194" y="227"/>
                      <a:pt x="194" y="227"/>
                      <a:pt x="194" y="227"/>
                    </a:cubicBezTo>
                    <a:cubicBezTo>
                      <a:pt x="195" y="228"/>
                      <a:pt x="195" y="228"/>
                      <a:pt x="195" y="228"/>
                    </a:cubicBezTo>
                    <a:cubicBezTo>
                      <a:pt x="196" y="229"/>
                      <a:pt x="196" y="229"/>
                      <a:pt x="196" y="229"/>
                    </a:cubicBezTo>
                    <a:cubicBezTo>
                      <a:pt x="198" y="230"/>
                      <a:pt x="198" y="230"/>
                      <a:pt x="198" y="230"/>
                    </a:cubicBezTo>
                    <a:cubicBezTo>
                      <a:pt x="199" y="231"/>
                      <a:pt x="199" y="231"/>
                      <a:pt x="199" y="231"/>
                    </a:cubicBezTo>
                    <a:cubicBezTo>
                      <a:pt x="201" y="234"/>
                      <a:pt x="201" y="234"/>
                      <a:pt x="201" y="234"/>
                    </a:cubicBezTo>
                    <a:cubicBezTo>
                      <a:pt x="202" y="234"/>
                      <a:pt x="202" y="234"/>
                      <a:pt x="202" y="234"/>
                    </a:cubicBezTo>
                    <a:cubicBezTo>
                      <a:pt x="202" y="233"/>
                      <a:pt x="202" y="233"/>
                      <a:pt x="202" y="233"/>
                    </a:cubicBezTo>
                    <a:cubicBezTo>
                      <a:pt x="202" y="232"/>
                      <a:pt x="202" y="232"/>
                      <a:pt x="202" y="232"/>
                    </a:cubicBezTo>
                    <a:cubicBezTo>
                      <a:pt x="203" y="232"/>
                      <a:pt x="203" y="232"/>
                      <a:pt x="203" y="232"/>
                    </a:cubicBezTo>
                    <a:cubicBezTo>
                      <a:pt x="203" y="231"/>
                      <a:pt x="203" y="231"/>
                      <a:pt x="203" y="231"/>
                    </a:cubicBezTo>
                    <a:cubicBezTo>
                      <a:pt x="202" y="230"/>
                      <a:pt x="202" y="230"/>
                      <a:pt x="202" y="230"/>
                    </a:cubicBezTo>
                    <a:cubicBezTo>
                      <a:pt x="202" y="229"/>
                      <a:pt x="202" y="229"/>
                      <a:pt x="202" y="229"/>
                    </a:cubicBezTo>
                    <a:cubicBezTo>
                      <a:pt x="202" y="225"/>
                      <a:pt x="202" y="225"/>
                      <a:pt x="202" y="225"/>
                    </a:cubicBezTo>
                    <a:cubicBezTo>
                      <a:pt x="204" y="224"/>
                      <a:pt x="204" y="224"/>
                      <a:pt x="204" y="224"/>
                    </a:cubicBezTo>
                    <a:cubicBezTo>
                      <a:pt x="202" y="225"/>
                      <a:pt x="202" y="225"/>
                      <a:pt x="202" y="225"/>
                    </a:cubicBezTo>
                    <a:cubicBezTo>
                      <a:pt x="202" y="224"/>
                      <a:pt x="202" y="224"/>
                      <a:pt x="202" y="224"/>
                    </a:cubicBezTo>
                    <a:cubicBezTo>
                      <a:pt x="201" y="224"/>
                      <a:pt x="201" y="224"/>
                      <a:pt x="201" y="224"/>
                    </a:cubicBezTo>
                    <a:cubicBezTo>
                      <a:pt x="200" y="225"/>
                      <a:pt x="200" y="225"/>
                      <a:pt x="200" y="225"/>
                    </a:cubicBezTo>
                    <a:cubicBezTo>
                      <a:pt x="199" y="224"/>
                      <a:pt x="199" y="224"/>
                      <a:pt x="199" y="224"/>
                    </a:cubicBezTo>
                    <a:cubicBezTo>
                      <a:pt x="196" y="221"/>
                      <a:pt x="196" y="221"/>
                      <a:pt x="196" y="221"/>
                    </a:cubicBezTo>
                    <a:cubicBezTo>
                      <a:pt x="196" y="221"/>
                      <a:pt x="196" y="221"/>
                      <a:pt x="196" y="221"/>
                    </a:cubicBezTo>
                    <a:cubicBezTo>
                      <a:pt x="195" y="220"/>
                      <a:pt x="195" y="220"/>
                      <a:pt x="195" y="220"/>
                    </a:cubicBezTo>
                    <a:cubicBezTo>
                      <a:pt x="195" y="218"/>
                      <a:pt x="195" y="218"/>
                      <a:pt x="195" y="218"/>
                    </a:cubicBezTo>
                    <a:cubicBezTo>
                      <a:pt x="194" y="217"/>
                      <a:pt x="194" y="217"/>
                      <a:pt x="194" y="217"/>
                    </a:cubicBezTo>
                    <a:cubicBezTo>
                      <a:pt x="193" y="219"/>
                      <a:pt x="193" y="219"/>
                      <a:pt x="193" y="219"/>
                    </a:cubicBezTo>
                    <a:cubicBezTo>
                      <a:pt x="191" y="218"/>
                      <a:pt x="191" y="218"/>
                      <a:pt x="191" y="218"/>
                    </a:cubicBezTo>
                    <a:cubicBezTo>
                      <a:pt x="190" y="218"/>
                      <a:pt x="190" y="218"/>
                      <a:pt x="190" y="218"/>
                    </a:cubicBezTo>
                    <a:cubicBezTo>
                      <a:pt x="189" y="217"/>
                      <a:pt x="189" y="217"/>
                      <a:pt x="189" y="217"/>
                    </a:cubicBezTo>
                    <a:cubicBezTo>
                      <a:pt x="188" y="218"/>
                      <a:pt x="188" y="218"/>
                      <a:pt x="188" y="218"/>
                    </a:cubicBezTo>
                    <a:cubicBezTo>
                      <a:pt x="188" y="216"/>
                      <a:pt x="188" y="216"/>
                      <a:pt x="188" y="216"/>
                    </a:cubicBezTo>
                    <a:cubicBezTo>
                      <a:pt x="187" y="215"/>
                      <a:pt x="187" y="215"/>
                      <a:pt x="187" y="215"/>
                    </a:cubicBezTo>
                    <a:cubicBezTo>
                      <a:pt x="186" y="212"/>
                      <a:pt x="186" y="212"/>
                      <a:pt x="186" y="212"/>
                    </a:cubicBezTo>
                    <a:cubicBezTo>
                      <a:pt x="186" y="211"/>
                      <a:pt x="186" y="211"/>
                      <a:pt x="186" y="211"/>
                    </a:cubicBezTo>
                    <a:cubicBezTo>
                      <a:pt x="187" y="212"/>
                      <a:pt x="187" y="212"/>
                      <a:pt x="187" y="212"/>
                    </a:cubicBezTo>
                    <a:cubicBezTo>
                      <a:pt x="188" y="211"/>
                      <a:pt x="188" y="211"/>
                      <a:pt x="188" y="211"/>
                    </a:cubicBezTo>
                    <a:cubicBezTo>
                      <a:pt x="188" y="210"/>
                      <a:pt x="188" y="210"/>
                      <a:pt x="188" y="210"/>
                    </a:cubicBezTo>
                    <a:cubicBezTo>
                      <a:pt x="186" y="208"/>
                      <a:pt x="186" y="208"/>
                      <a:pt x="186" y="208"/>
                    </a:cubicBezTo>
                    <a:cubicBezTo>
                      <a:pt x="186" y="207"/>
                      <a:pt x="186" y="207"/>
                      <a:pt x="186" y="207"/>
                    </a:cubicBezTo>
                    <a:cubicBezTo>
                      <a:pt x="186" y="206"/>
                      <a:pt x="186" y="206"/>
                      <a:pt x="186" y="206"/>
                    </a:cubicBezTo>
                    <a:cubicBezTo>
                      <a:pt x="187" y="206"/>
                      <a:pt x="187" y="206"/>
                      <a:pt x="187" y="206"/>
                    </a:cubicBezTo>
                    <a:cubicBezTo>
                      <a:pt x="186" y="205"/>
                      <a:pt x="186" y="205"/>
                      <a:pt x="186" y="205"/>
                    </a:cubicBezTo>
                    <a:cubicBezTo>
                      <a:pt x="185" y="205"/>
                      <a:pt x="185" y="205"/>
                      <a:pt x="185" y="205"/>
                    </a:cubicBezTo>
                    <a:cubicBezTo>
                      <a:pt x="184" y="202"/>
                      <a:pt x="184" y="202"/>
                      <a:pt x="184" y="202"/>
                    </a:cubicBezTo>
                    <a:cubicBezTo>
                      <a:pt x="183" y="202"/>
                      <a:pt x="183" y="202"/>
                      <a:pt x="183" y="202"/>
                    </a:cubicBezTo>
                    <a:cubicBezTo>
                      <a:pt x="182" y="202"/>
                      <a:pt x="182" y="202"/>
                      <a:pt x="182" y="202"/>
                    </a:cubicBezTo>
                    <a:cubicBezTo>
                      <a:pt x="181" y="201"/>
                      <a:pt x="181" y="201"/>
                      <a:pt x="181" y="201"/>
                    </a:cubicBezTo>
                    <a:cubicBezTo>
                      <a:pt x="181" y="199"/>
                      <a:pt x="181" y="199"/>
                      <a:pt x="181" y="199"/>
                    </a:cubicBezTo>
                    <a:cubicBezTo>
                      <a:pt x="182" y="198"/>
                      <a:pt x="182" y="198"/>
                      <a:pt x="182" y="198"/>
                    </a:cubicBezTo>
                    <a:cubicBezTo>
                      <a:pt x="181" y="196"/>
                      <a:pt x="181" y="196"/>
                      <a:pt x="181" y="196"/>
                    </a:cubicBezTo>
                    <a:cubicBezTo>
                      <a:pt x="181" y="195"/>
                      <a:pt x="181" y="195"/>
                      <a:pt x="181" y="195"/>
                    </a:cubicBezTo>
                    <a:cubicBezTo>
                      <a:pt x="181" y="195"/>
                      <a:pt x="181" y="195"/>
                      <a:pt x="181" y="195"/>
                    </a:cubicBezTo>
                    <a:cubicBezTo>
                      <a:pt x="184" y="191"/>
                      <a:pt x="184" y="191"/>
                      <a:pt x="184" y="191"/>
                    </a:cubicBezTo>
                    <a:cubicBezTo>
                      <a:pt x="185" y="190"/>
                      <a:pt x="185" y="190"/>
                      <a:pt x="185" y="190"/>
                    </a:cubicBezTo>
                    <a:cubicBezTo>
                      <a:pt x="185" y="190"/>
                      <a:pt x="185" y="190"/>
                      <a:pt x="185" y="190"/>
                    </a:cubicBezTo>
                    <a:cubicBezTo>
                      <a:pt x="185" y="188"/>
                      <a:pt x="185" y="188"/>
                      <a:pt x="185" y="188"/>
                    </a:cubicBezTo>
                    <a:cubicBezTo>
                      <a:pt x="185" y="187"/>
                      <a:pt x="185" y="187"/>
                      <a:pt x="185" y="187"/>
                    </a:cubicBezTo>
                    <a:cubicBezTo>
                      <a:pt x="186" y="185"/>
                      <a:pt x="186" y="185"/>
                      <a:pt x="186" y="185"/>
                    </a:cubicBezTo>
                    <a:cubicBezTo>
                      <a:pt x="185" y="184"/>
                      <a:pt x="185" y="184"/>
                      <a:pt x="185" y="184"/>
                    </a:cubicBezTo>
                    <a:cubicBezTo>
                      <a:pt x="184" y="182"/>
                      <a:pt x="184" y="182"/>
                      <a:pt x="184" y="182"/>
                    </a:cubicBezTo>
                    <a:cubicBezTo>
                      <a:pt x="185" y="181"/>
                      <a:pt x="185" y="181"/>
                      <a:pt x="185" y="181"/>
                    </a:cubicBezTo>
                    <a:cubicBezTo>
                      <a:pt x="184" y="180"/>
                      <a:pt x="184" y="180"/>
                      <a:pt x="184" y="180"/>
                    </a:cubicBezTo>
                    <a:cubicBezTo>
                      <a:pt x="185" y="178"/>
                      <a:pt x="185" y="178"/>
                      <a:pt x="185" y="178"/>
                    </a:cubicBezTo>
                    <a:cubicBezTo>
                      <a:pt x="184" y="178"/>
                      <a:pt x="184" y="178"/>
                      <a:pt x="184" y="178"/>
                    </a:cubicBezTo>
                    <a:cubicBezTo>
                      <a:pt x="184" y="175"/>
                      <a:pt x="184" y="175"/>
                      <a:pt x="184" y="175"/>
                    </a:cubicBezTo>
                    <a:cubicBezTo>
                      <a:pt x="185" y="175"/>
                      <a:pt x="185" y="175"/>
                      <a:pt x="185" y="175"/>
                    </a:cubicBezTo>
                    <a:cubicBezTo>
                      <a:pt x="184" y="173"/>
                      <a:pt x="184" y="173"/>
                      <a:pt x="184" y="173"/>
                    </a:cubicBezTo>
                    <a:cubicBezTo>
                      <a:pt x="184" y="171"/>
                      <a:pt x="184" y="171"/>
                      <a:pt x="184" y="171"/>
                    </a:cubicBezTo>
                    <a:cubicBezTo>
                      <a:pt x="184" y="169"/>
                      <a:pt x="184" y="169"/>
                      <a:pt x="184" y="169"/>
                    </a:cubicBezTo>
                    <a:cubicBezTo>
                      <a:pt x="185" y="168"/>
                      <a:pt x="185" y="168"/>
                      <a:pt x="185" y="168"/>
                    </a:cubicBezTo>
                    <a:cubicBezTo>
                      <a:pt x="186" y="169"/>
                      <a:pt x="186" y="169"/>
                      <a:pt x="186" y="169"/>
                    </a:cubicBezTo>
                    <a:cubicBezTo>
                      <a:pt x="186" y="169"/>
                      <a:pt x="186" y="169"/>
                      <a:pt x="186" y="169"/>
                    </a:cubicBezTo>
                    <a:cubicBezTo>
                      <a:pt x="186" y="170"/>
                      <a:pt x="186" y="170"/>
                      <a:pt x="186" y="170"/>
                    </a:cubicBezTo>
                    <a:cubicBezTo>
                      <a:pt x="187" y="169"/>
                      <a:pt x="187" y="169"/>
                      <a:pt x="187" y="169"/>
                    </a:cubicBezTo>
                    <a:cubicBezTo>
                      <a:pt x="189" y="169"/>
                      <a:pt x="189" y="169"/>
                      <a:pt x="189" y="169"/>
                    </a:cubicBezTo>
                    <a:cubicBezTo>
                      <a:pt x="191" y="169"/>
                      <a:pt x="191" y="169"/>
                      <a:pt x="191" y="169"/>
                    </a:cubicBezTo>
                    <a:cubicBezTo>
                      <a:pt x="192" y="169"/>
                      <a:pt x="192" y="169"/>
                      <a:pt x="192" y="169"/>
                    </a:cubicBezTo>
                    <a:cubicBezTo>
                      <a:pt x="193" y="169"/>
                      <a:pt x="193" y="169"/>
                      <a:pt x="193" y="169"/>
                    </a:cubicBezTo>
                    <a:cubicBezTo>
                      <a:pt x="194" y="168"/>
                      <a:pt x="194" y="168"/>
                      <a:pt x="194" y="168"/>
                    </a:cubicBezTo>
                    <a:cubicBezTo>
                      <a:pt x="195" y="169"/>
                      <a:pt x="195" y="169"/>
                      <a:pt x="195" y="169"/>
                    </a:cubicBezTo>
                    <a:cubicBezTo>
                      <a:pt x="199" y="170"/>
                      <a:pt x="199" y="170"/>
                      <a:pt x="199" y="170"/>
                    </a:cubicBezTo>
                    <a:cubicBezTo>
                      <a:pt x="201" y="170"/>
                      <a:pt x="201" y="170"/>
                      <a:pt x="201" y="170"/>
                    </a:cubicBezTo>
                    <a:cubicBezTo>
                      <a:pt x="202" y="170"/>
                      <a:pt x="202" y="170"/>
                      <a:pt x="202" y="170"/>
                    </a:cubicBezTo>
                    <a:cubicBezTo>
                      <a:pt x="202" y="172"/>
                      <a:pt x="202" y="172"/>
                      <a:pt x="202" y="172"/>
                    </a:cubicBezTo>
                    <a:cubicBezTo>
                      <a:pt x="201" y="172"/>
                      <a:pt x="201" y="172"/>
                      <a:pt x="201" y="172"/>
                    </a:cubicBezTo>
                    <a:cubicBezTo>
                      <a:pt x="202" y="173"/>
                      <a:pt x="202" y="173"/>
                      <a:pt x="202" y="173"/>
                    </a:cubicBezTo>
                    <a:cubicBezTo>
                      <a:pt x="202" y="175"/>
                      <a:pt x="202" y="175"/>
                      <a:pt x="202" y="175"/>
                    </a:cubicBezTo>
                    <a:cubicBezTo>
                      <a:pt x="203" y="176"/>
                      <a:pt x="203" y="176"/>
                      <a:pt x="203" y="176"/>
                    </a:cubicBezTo>
                    <a:cubicBezTo>
                      <a:pt x="203" y="178"/>
                      <a:pt x="203" y="178"/>
                      <a:pt x="203" y="178"/>
                    </a:cubicBezTo>
                    <a:cubicBezTo>
                      <a:pt x="204" y="180"/>
                      <a:pt x="204" y="180"/>
                      <a:pt x="204" y="180"/>
                    </a:cubicBezTo>
                    <a:cubicBezTo>
                      <a:pt x="203" y="183"/>
                      <a:pt x="203" y="183"/>
                      <a:pt x="203" y="183"/>
                    </a:cubicBezTo>
                    <a:cubicBezTo>
                      <a:pt x="204" y="184"/>
                      <a:pt x="204" y="184"/>
                      <a:pt x="204" y="184"/>
                    </a:cubicBezTo>
                    <a:cubicBezTo>
                      <a:pt x="203" y="185"/>
                      <a:pt x="203" y="185"/>
                      <a:pt x="203" y="185"/>
                    </a:cubicBezTo>
                    <a:cubicBezTo>
                      <a:pt x="204" y="186"/>
                      <a:pt x="204" y="186"/>
                      <a:pt x="204" y="186"/>
                    </a:cubicBezTo>
                    <a:cubicBezTo>
                      <a:pt x="204" y="187"/>
                      <a:pt x="204" y="187"/>
                      <a:pt x="204" y="187"/>
                    </a:cubicBezTo>
                    <a:cubicBezTo>
                      <a:pt x="203" y="188"/>
                      <a:pt x="203" y="188"/>
                      <a:pt x="203" y="188"/>
                    </a:cubicBezTo>
                    <a:cubicBezTo>
                      <a:pt x="203" y="189"/>
                      <a:pt x="203" y="189"/>
                      <a:pt x="203" y="189"/>
                    </a:cubicBezTo>
                    <a:cubicBezTo>
                      <a:pt x="205" y="190"/>
                      <a:pt x="205" y="190"/>
                      <a:pt x="205" y="190"/>
                    </a:cubicBezTo>
                    <a:cubicBezTo>
                      <a:pt x="206" y="192"/>
                      <a:pt x="206" y="192"/>
                      <a:pt x="206" y="192"/>
                    </a:cubicBezTo>
                    <a:cubicBezTo>
                      <a:pt x="207" y="192"/>
                      <a:pt x="207" y="192"/>
                      <a:pt x="207" y="192"/>
                    </a:cubicBezTo>
                    <a:cubicBezTo>
                      <a:pt x="207" y="193"/>
                      <a:pt x="207" y="193"/>
                      <a:pt x="207" y="193"/>
                    </a:cubicBezTo>
                    <a:cubicBezTo>
                      <a:pt x="208" y="192"/>
                      <a:pt x="208" y="192"/>
                      <a:pt x="208" y="192"/>
                    </a:cubicBezTo>
                    <a:cubicBezTo>
                      <a:pt x="209" y="193"/>
                      <a:pt x="209" y="193"/>
                      <a:pt x="209" y="193"/>
                    </a:cubicBezTo>
                    <a:cubicBezTo>
                      <a:pt x="209" y="195"/>
                      <a:pt x="209" y="195"/>
                      <a:pt x="209" y="195"/>
                    </a:cubicBezTo>
                    <a:cubicBezTo>
                      <a:pt x="211" y="196"/>
                      <a:pt x="211" y="196"/>
                      <a:pt x="211" y="196"/>
                    </a:cubicBezTo>
                    <a:cubicBezTo>
                      <a:pt x="212" y="198"/>
                      <a:pt x="212" y="198"/>
                      <a:pt x="212" y="198"/>
                    </a:cubicBezTo>
                    <a:cubicBezTo>
                      <a:pt x="212" y="202"/>
                      <a:pt x="212" y="202"/>
                      <a:pt x="212" y="202"/>
                    </a:cubicBezTo>
                    <a:cubicBezTo>
                      <a:pt x="213" y="203"/>
                      <a:pt x="213" y="203"/>
                      <a:pt x="213" y="203"/>
                    </a:cubicBezTo>
                    <a:cubicBezTo>
                      <a:pt x="213" y="203"/>
                      <a:pt x="213" y="203"/>
                      <a:pt x="213" y="203"/>
                    </a:cubicBezTo>
                    <a:cubicBezTo>
                      <a:pt x="213" y="204"/>
                      <a:pt x="213" y="204"/>
                      <a:pt x="213" y="204"/>
                    </a:cubicBezTo>
                    <a:cubicBezTo>
                      <a:pt x="214" y="206"/>
                      <a:pt x="214" y="206"/>
                      <a:pt x="214" y="206"/>
                    </a:cubicBezTo>
                    <a:cubicBezTo>
                      <a:pt x="214" y="208"/>
                      <a:pt x="214" y="208"/>
                      <a:pt x="214" y="208"/>
                    </a:cubicBezTo>
                    <a:cubicBezTo>
                      <a:pt x="216" y="211"/>
                      <a:pt x="216" y="211"/>
                      <a:pt x="216" y="211"/>
                    </a:cubicBezTo>
                    <a:cubicBezTo>
                      <a:pt x="215" y="212"/>
                      <a:pt x="215" y="212"/>
                      <a:pt x="215" y="212"/>
                    </a:cubicBezTo>
                    <a:cubicBezTo>
                      <a:pt x="216" y="214"/>
                      <a:pt x="216" y="214"/>
                      <a:pt x="216" y="214"/>
                    </a:cubicBezTo>
                    <a:cubicBezTo>
                      <a:pt x="218" y="214"/>
                      <a:pt x="218" y="214"/>
                      <a:pt x="218" y="214"/>
                    </a:cubicBezTo>
                    <a:cubicBezTo>
                      <a:pt x="217" y="216"/>
                      <a:pt x="217" y="216"/>
                      <a:pt x="217" y="216"/>
                    </a:cubicBezTo>
                    <a:cubicBezTo>
                      <a:pt x="218" y="216"/>
                      <a:pt x="218" y="216"/>
                      <a:pt x="218" y="216"/>
                    </a:cubicBezTo>
                    <a:cubicBezTo>
                      <a:pt x="218" y="219"/>
                      <a:pt x="218" y="219"/>
                      <a:pt x="218" y="219"/>
                    </a:cubicBezTo>
                    <a:cubicBezTo>
                      <a:pt x="221" y="222"/>
                      <a:pt x="221" y="222"/>
                      <a:pt x="221" y="222"/>
                    </a:cubicBezTo>
                    <a:cubicBezTo>
                      <a:pt x="223" y="223"/>
                      <a:pt x="223" y="223"/>
                      <a:pt x="223" y="223"/>
                    </a:cubicBezTo>
                    <a:cubicBezTo>
                      <a:pt x="223" y="224"/>
                      <a:pt x="223" y="224"/>
                      <a:pt x="223" y="224"/>
                    </a:cubicBezTo>
                    <a:cubicBezTo>
                      <a:pt x="224" y="224"/>
                      <a:pt x="224" y="224"/>
                      <a:pt x="224" y="224"/>
                    </a:cubicBezTo>
                    <a:cubicBezTo>
                      <a:pt x="226" y="226"/>
                      <a:pt x="226" y="226"/>
                      <a:pt x="226" y="226"/>
                    </a:cubicBezTo>
                    <a:cubicBezTo>
                      <a:pt x="226" y="227"/>
                      <a:pt x="226" y="227"/>
                      <a:pt x="226" y="227"/>
                    </a:cubicBezTo>
                    <a:cubicBezTo>
                      <a:pt x="226" y="227"/>
                      <a:pt x="226" y="227"/>
                      <a:pt x="226" y="227"/>
                    </a:cubicBezTo>
                    <a:cubicBezTo>
                      <a:pt x="226" y="228"/>
                      <a:pt x="226" y="228"/>
                      <a:pt x="226" y="228"/>
                    </a:cubicBezTo>
                    <a:cubicBezTo>
                      <a:pt x="225" y="230"/>
                      <a:pt x="225" y="230"/>
                      <a:pt x="225" y="230"/>
                    </a:cubicBezTo>
                    <a:cubicBezTo>
                      <a:pt x="226" y="232"/>
                      <a:pt x="226" y="232"/>
                      <a:pt x="226" y="232"/>
                    </a:cubicBezTo>
                    <a:cubicBezTo>
                      <a:pt x="228" y="233"/>
                      <a:pt x="228" y="233"/>
                      <a:pt x="228" y="233"/>
                    </a:cubicBezTo>
                    <a:cubicBezTo>
                      <a:pt x="228" y="235"/>
                      <a:pt x="228" y="235"/>
                      <a:pt x="228" y="235"/>
                    </a:cubicBezTo>
                    <a:cubicBezTo>
                      <a:pt x="227" y="236"/>
                      <a:pt x="227" y="236"/>
                      <a:pt x="227" y="236"/>
                    </a:cubicBezTo>
                    <a:cubicBezTo>
                      <a:pt x="227" y="237"/>
                      <a:pt x="227" y="237"/>
                      <a:pt x="227" y="237"/>
                    </a:cubicBezTo>
                    <a:cubicBezTo>
                      <a:pt x="226" y="238"/>
                      <a:pt x="226" y="238"/>
                      <a:pt x="226" y="238"/>
                    </a:cubicBezTo>
                    <a:cubicBezTo>
                      <a:pt x="226" y="239"/>
                      <a:pt x="226" y="239"/>
                      <a:pt x="226" y="239"/>
                    </a:cubicBezTo>
                    <a:cubicBezTo>
                      <a:pt x="226" y="241"/>
                      <a:pt x="226" y="241"/>
                      <a:pt x="226" y="241"/>
                    </a:cubicBezTo>
                    <a:cubicBezTo>
                      <a:pt x="225" y="242"/>
                      <a:pt x="225" y="242"/>
                      <a:pt x="225" y="242"/>
                    </a:cubicBezTo>
                    <a:cubicBezTo>
                      <a:pt x="225" y="243"/>
                      <a:pt x="225" y="243"/>
                      <a:pt x="225" y="243"/>
                    </a:cubicBezTo>
                    <a:cubicBezTo>
                      <a:pt x="226" y="242"/>
                      <a:pt x="226" y="242"/>
                      <a:pt x="226" y="242"/>
                    </a:cubicBezTo>
                    <a:cubicBezTo>
                      <a:pt x="226" y="243"/>
                      <a:pt x="226" y="243"/>
                      <a:pt x="226" y="243"/>
                    </a:cubicBezTo>
                    <a:cubicBezTo>
                      <a:pt x="225" y="244"/>
                      <a:pt x="225" y="244"/>
                      <a:pt x="225" y="244"/>
                    </a:cubicBezTo>
                    <a:cubicBezTo>
                      <a:pt x="225" y="247"/>
                      <a:pt x="225" y="247"/>
                      <a:pt x="225" y="247"/>
                    </a:cubicBezTo>
                    <a:cubicBezTo>
                      <a:pt x="224" y="247"/>
                      <a:pt x="224" y="247"/>
                      <a:pt x="224" y="247"/>
                    </a:cubicBezTo>
                    <a:cubicBezTo>
                      <a:pt x="223" y="247"/>
                      <a:pt x="223" y="247"/>
                      <a:pt x="223" y="247"/>
                    </a:cubicBezTo>
                    <a:cubicBezTo>
                      <a:pt x="223" y="248"/>
                      <a:pt x="223" y="248"/>
                      <a:pt x="223" y="248"/>
                    </a:cubicBezTo>
                    <a:cubicBezTo>
                      <a:pt x="224" y="249"/>
                      <a:pt x="224" y="249"/>
                      <a:pt x="224" y="249"/>
                    </a:cubicBezTo>
                    <a:cubicBezTo>
                      <a:pt x="224" y="250"/>
                      <a:pt x="224" y="250"/>
                      <a:pt x="224" y="250"/>
                    </a:cubicBezTo>
                    <a:cubicBezTo>
                      <a:pt x="223" y="251"/>
                      <a:pt x="223" y="251"/>
                      <a:pt x="223" y="251"/>
                    </a:cubicBezTo>
                    <a:cubicBezTo>
                      <a:pt x="222" y="252"/>
                      <a:pt x="222" y="252"/>
                      <a:pt x="222" y="252"/>
                    </a:cubicBezTo>
                    <a:cubicBezTo>
                      <a:pt x="219" y="252"/>
                      <a:pt x="219" y="252"/>
                      <a:pt x="219" y="252"/>
                    </a:cubicBezTo>
                    <a:cubicBezTo>
                      <a:pt x="218" y="251"/>
                      <a:pt x="218" y="251"/>
                      <a:pt x="218" y="251"/>
                    </a:cubicBezTo>
                    <a:cubicBezTo>
                      <a:pt x="220" y="250"/>
                      <a:pt x="220" y="250"/>
                      <a:pt x="220" y="250"/>
                    </a:cubicBezTo>
                    <a:cubicBezTo>
                      <a:pt x="220" y="249"/>
                      <a:pt x="220" y="249"/>
                      <a:pt x="220" y="249"/>
                    </a:cubicBezTo>
                    <a:cubicBezTo>
                      <a:pt x="219" y="249"/>
                      <a:pt x="219" y="249"/>
                      <a:pt x="219" y="249"/>
                    </a:cubicBezTo>
                    <a:cubicBezTo>
                      <a:pt x="219" y="250"/>
                      <a:pt x="219" y="250"/>
                      <a:pt x="219" y="250"/>
                    </a:cubicBezTo>
                    <a:cubicBezTo>
                      <a:pt x="218" y="250"/>
                      <a:pt x="218" y="250"/>
                      <a:pt x="218" y="250"/>
                    </a:cubicBezTo>
                    <a:cubicBezTo>
                      <a:pt x="215" y="248"/>
                      <a:pt x="215" y="248"/>
                      <a:pt x="215" y="248"/>
                    </a:cubicBezTo>
                    <a:cubicBezTo>
                      <a:pt x="214" y="249"/>
                      <a:pt x="214" y="249"/>
                      <a:pt x="214" y="249"/>
                    </a:cubicBezTo>
                    <a:cubicBezTo>
                      <a:pt x="211" y="250"/>
                      <a:pt x="211" y="250"/>
                      <a:pt x="211" y="250"/>
                    </a:cubicBezTo>
                    <a:cubicBezTo>
                      <a:pt x="209" y="250"/>
                      <a:pt x="209" y="250"/>
                      <a:pt x="209" y="250"/>
                    </a:cubicBezTo>
                    <a:cubicBezTo>
                      <a:pt x="208" y="251"/>
                      <a:pt x="208" y="251"/>
                      <a:pt x="208" y="251"/>
                    </a:cubicBezTo>
                    <a:cubicBezTo>
                      <a:pt x="209" y="251"/>
                      <a:pt x="209" y="251"/>
                      <a:pt x="209" y="251"/>
                    </a:cubicBezTo>
                    <a:cubicBezTo>
                      <a:pt x="209" y="252"/>
                      <a:pt x="209" y="252"/>
                      <a:pt x="209" y="252"/>
                    </a:cubicBezTo>
                    <a:cubicBezTo>
                      <a:pt x="210" y="251"/>
                      <a:pt x="210" y="251"/>
                      <a:pt x="210" y="251"/>
                    </a:cubicBezTo>
                    <a:cubicBezTo>
                      <a:pt x="212" y="250"/>
                      <a:pt x="212" y="250"/>
                      <a:pt x="212" y="250"/>
                    </a:cubicBezTo>
                    <a:cubicBezTo>
                      <a:pt x="212" y="252"/>
                      <a:pt x="212" y="252"/>
                      <a:pt x="212" y="252"/>
                    </a:cubicBezTo>
                    <a:cubicBezTo>
                      <a:pt x="214" y="253"/>
                      <a:pt x="214" y="253"/>
                      <a:pt x="214" y="253"/>
                    </a:cubicBezTo>
                    <a:cubicBezTo>
                      <a:pt x="219" y="254"/>
                      <a:pt x="219" y="254"/>
                      <a:pt x="219" y="254"/>
                    </a:cubicBezTo>
                    <a:cubicBezTo>
                      <a:pt x="221" y="255"/>
                      <a:pt x="221" y="255"/>
                      <a:pt x="221" y="255"/>
                    </a:cubicBezTo>
                    <a:cubicBezTo>
                      <a:pt x="223" y="254"/>
                      <a:pt x="223" y="254"/>
                      <a:pt x="223" y="254"/>
                    </a:cubicBezTo>
                    <a:cubicBezTo>
                      <a:pt x="225" y="254"/>
                      <a:pt x="225" y="254"/>
                      <a:pt x="225" y="254"/>
                    </a:cubicBezTo>
                    <a:cubicBezTo>
                      <a:pt x="226" y="255"/>
                      <a:pt x="226" y="255"/>
                      <a:pt x="226" y="255"/>
                    </a:cubicBezTo>
                    <a:cubicBezTo>
                      <a:pt x="228" y="255"/>
                      <a:pt x="228" y="255"/>
                      <a:pt x="228" y="255"/>
                    </a:cubicBezTo>
                    <a:cubicBezTo>
                      <a:pt x="230" y="254"/>
                      <a:pt x="230" y="254"/>
                      <a:pt x="230" y="254"/>
                    </a:cubicBezTo>
                    <a:cubicBezTo>
                      <a:pt x="230" y="253"/>
                      <a:pt x="230" y="253"/>
                      <a:pt x="230" y="253"/>
                    </a:cubicBezTo>
                    <a:cubicBezTo>
                      <a:pt x="229" y="252"/>
                      <a:pt x="229" y="252"/>
                      <a:pt x="229" y="252"/>
                    </a:cubicBezTo>
                    <a:cubicBezTo>
                      <a:pt x="229" y="250"/>
                      <a:pt x="229" y="250"/>
                      <a:pt x="229" y="250"/>
                    </a:cubicBezTo>
                    <a:cubicBezTo>
                      <a:pt x="230" y="249"/>
                      <a:pt x="230" y="249"/>
                      <a:pt x="230" y="249"/>
                    </a:cubicBezTo>
                    <a:cubicBezTo>
                      <a:pt x="231" y="249"/>
                      <a:pt x="231" y="249"/>
                      <a:pt x="231" y="249"/>
                    </a:cubicBezTo>
                    <a:cubicBezTo>
                      <a:pt x="231" y="248"/>
                      <a:pt x="231" y="248"/>
                      <a:pt x="231" y="248"/>
                    </a:cubicBezTo>
                    <a:cubicBezTo>
                      <a:pt x="233" y="246"/>
                      <a:pt x="233" y="246"/>
                      <a:pt x="233" y="246"/>
                    </a:cubicBezTo>
                    <a:cubicBezTo>
                      <a:pt x="233" y="245"/>
                      <a:pt x="233" y="245"/>
                      <a:pt x="233" y="245"/>
                    </a:cubicBezTo>
                    <a:cubicBezTo>
                      <a:pt x="234" y="242"/>
                      <a:pt x="234" y="242"/>
                      <a:pt x="234" y="242"/>
                    </a:cubicBezTo>
                    <a:cubicBezTo>
                      <a:pt x="233" y="240"/>
                      <a:pt x="233" y="240"/>
                      <a:pt x="233" y="240"/>
                    </a:cubicBezTo>
                    <a:cubicBezTo>
                      <a:pt x="233" y="238"/>
                      <a:pt x="233" y="238"/>
                      <a:pt x="233" y="238"/>
                    </a:cubicBezTo>
                    <a:cubicBezTo>
                      <a:pt x="235" y="235"/>
                      <a:pt x="235" y="235"/>
                      <a:pt x="235" y="235"/>
                    </a:cubicBezTo>
                    <a:cubicBezTo>
                      <a:pt x="236" y="234"/>
                      <a:pt x="236" y="234"/>
                      <a:pt x="236" y="234"/>
                    </a:cubicBezTo>
                    <a:cubicBezTo>
                      <a:pt x="234" y="229"/>
                      <a:pt x="234" y="229"/>
                      <a:pt x="234" y="229"/>
                    </a:cubicBezTo>
                    <a:cubicBezTo>
                      <a:pt x="231" y="227"/>
                      <a:pt x="231" y="227"/>
                      <a:pt x="231" y="227"/>
                    </a:cubicBezTo>
                    <a:cubicBezTo>
                      <a:pt x="230" y="226"/>
                      <a:pt x="230" y="226"/>
                      <a:pt x="230" y="226"/>
                    </a:cubicBezTo>
                    <a:cubicBezTo>
                      <a:pt x="230" y="223"/>
                      <a:pt x="230" y="223"/>
                      <a:pt x="230" y="223"/>
                    </a:cubicBezTo>
                    <a:cubicBezTo>
                      <a:pt x="232" y="221"/>
                      <a:pt x="232" y="221"/>
                      <a:pt x="232" y="221"/>
                    </a:cubicBezTo>
                    <a:cubicBezTo>
                      <a:pt x="233" y="220"/>
                      <a:pt x="233" y="220"/>
                      <a:pt x="233" y="220"/>
                    </a:cubicBezTo>
                    <a:cubicBezTo>
                      <a:pt x="235" y="220"/>
                      <a:pt x="235" y="220"/>
                      <a:pt x="235" y="220"/>
                    </a:cubicBezTo>
                    <a:cubicBezTo>
                      <a:pt x="237" y="217"/>
                      <a:pt x="237" y="217"/>
                      <a:pt x="237" y="217"/>
                    </a:cubicBezTo>
                    <a:cubicBezTo>
                      <a:pt x="239" y="217"/>
                      <a:pt x="239" y="217"/>
                      <a:pt x="239" y="217"/>
                    </a:cubicBezTo>
                    <a:cubicBezTo>
                      <a:pt x="241" y="219"/>
                      <a:pt x="241" y="219"/>
                      <a:pt x="241" y="219"/>
                    </a:cubicBezTo>
                    <a:cubicBezTo>
                      <a:pt x="241" y="221"/>
                      <a:pt x="241" y="221"/>
                      <a:pt x="241" y="221"/>
                    </a:cubicBezTo>
                    <a:cubicBezTo>
                      <a:pt x="243" y="222"/>
                      <a:pt x="243" y="222"/>
                      <a:pt x="243" y="222"/>
                    </a:cubicBezTo>
                    <a:cubicBezTo>
                      <a:pt x="244" y="223"/>
                      <a:pt x="244" y="223"/>
                      <a:pt x="244" y="223"/>
                    </a:cubicBezTo>
                    <a:cubicBezTo>
                      <a:pt x="244" y="223"/>
                      <a:pt x="244" y="223"/>
                      <a:pt x="244" y="223"/>
                    </a:cubicBezTo>
                    <a:cubicBezTo>
                      <a:pt x="246" y="224"/>
                      <a:pt x="246" y="224"/>
                      <a:pt x="246" y="224"/>
                    </a:cubicBezTo>
                    <a:cubicBezTo>
                      <a:pt x="245" y="226"/>
                      <a:pt x="245" y="226"/>
                      <a:pt x="245" y="226"/>
                    </a:cubicBezTo>
                    <a:cubicBezTo>
                      <a:pt x="247" y="227"/>
                      <a:pt x="247" y="227"/>
                      <a:pt x="247" y="227"/>
                    </a:cubicBezTo>
                    <a:cubicBezTo>
                      <a:pt x="247" y="228"/>
                      <a:pt x="247" y="228"/>
                      <a:pt x="247" y="228"/>
                    </a:cubicBezTo>
                    <a:cubicBezTo>
                      <a:pt x="248" y="230"/>
                      <a:pt x="248" y="230"/>
                      <a:pt x="248" y="230"/>
                    </a:cubicBezTo>
                    <a:cubicBezTo>
                      <a:pt x="248" y="231"/>
                      <a:pt x="248" y="231"/>
                      <a:pt x="248" y="231"/>
                    </a:cubicBezTo>
                    <a:cubicBezTo>
                      <a:pt x="248" y="232"/>
                      <a:pt x="248" y="232"/>
                      <a:pt x="248" y="232"/>
                    </a:cubicBezTo>
                    <a:cubicBezTo>
                      <a:pt x="249" y="233"/>
                      <a:pt x="249" y="233"/>
                      <a:pt x="249" y="233"/>
                    </a:cubicBezTo>
                    <a:cubicBezTo>
                      <a:pt x="250" y="233"/>
                      <a:pt x="250" y="233"/>
                      <a:pt x="250" y="233"/>
                    </a:cubicBezTo>
                    <a:cubicBezTo>
                      <a:pt x="252" y="234"/>
                      <a:pt x="252" y="234"/>
                      <a:pt x="252" y="234"/>
                    </a:cubicBezTo>
                    <a:cubicBezTo>
                      <a:pt x="254" y="234"/>
                      <a:pt x="254" y="234"/>
                      <a:pt x="254" y="234"/>
                    </a:cubicBezTo>
                    <a:cubicBezTo>
                      <a:pt x="255" y="234"/>
                      <a:pt x="255" y="234"/>
                      <a:pt x="255" y="234"/>
                    </a:cubicBezTo>
                    <a:cubicBezTo>
                      <a:pt x="256" y="234"/>
                      <a:pt x="256" y="234"/>
                      <a:pt x="256" y="234"/>
                    </a:cubicBezTo>
                    <a:cubicBezTo>
                      <a:pt x="257" y="233"/>
                      <a:pt x="257" y="233"/>
                      <a:pt x="257" y="233"/>
                    </a:cubicBezTo>
                    <a:cubicBezTo>
                      <a:pt x="258" y="232"/>
                      <a:pt x="258" y="232"/>
                      <a:pt x="258" y="232"/>
                    </a:cubicBezTo>
                    <a:cubicBezTo>
                      <a:pt x="257" y="232"/>
                      <a:pt x="257" y="232"/>
                      <a:pt x="257" y="232"/>
                    </a:cubicBezTo>
                    <a:cubicBezTo>
                      <a:pt x="256" y="232"/>
                      <a:pt x="256" y="232"/>
                      <a:pt x="256" y="232"/>
                    </a:cubicBezTo>
                    <a:cubicBezTo>
                      <a:pt x="255" y="231"/>
                      <a:pt x="255" y="231"/>
                      <a:pt x="255" y="231"/>
                    </a:cubicBezTo>
                    <a:cubicBezTo>
                      <a:pt x="254" y="233"/>
                      <a:pt x="254" y="233"/>
                      <a:pt x="254" y="233"/>
                    </a:cubicBezTo>
                    <a:cubicBezTo>
                      <a:pt x="252" y="233"/>
                      <a:pt x="252" y="233"/>
                      <a:pt x="252" y="233"/>
                    </a:cubicBezTo>
                    <a:cubicBezTo>
                      <a:pt x="252" y="232"/>
                      <a:pt x="252" y="232"/>
                      <a:pt x="252" y="232"/>
                    </a:cubicBezTo>
                    <a:cubicBezTo>
                      <a:pt x="250" y="232"/>
                      <a:pt x="250" y="232"/>
                      <a:pt x="250" y="232"/>
                    </a:cubicBezTo>
                    <a:cubicBezTo>
                      <a:pt x="249" y="231"/>
                      <a:pt x="249" y="231"/>
                      <a:pt x="249" y="231"/>
                    </a:cubicBezTo>
                    <a:cubicBezTo>
                      <a:pt x="250" y="230"/>
                      <a:pt x="250" y="230"/>
                      <a:pt x="250" y="230"/>
                    </a:cubicBezTo>
                    <a:cubicBezTo>
                      <a:pt x="249" y="229"/>
                      <a:pt x="249" y="229"/>
                      <a:pt x="249" y="229"/>
                    </a:cubicBezTo>
                    <a:cubicBezTo>
                      <a:pt x="248" y="228"/>
                      <a:pt x="248" y="228"/>
                      <a:pt x="248" y="228"/>
                    </a:cubicBezTo>
                    <a:cubicBezTo>
                      <a:pt x="248" y="225"/>
                      <a:pt x="248" y="225"/>
                      <a:pt x="248" y="225"/>
                    </a:cubicBezTo>
                    <a:cubicBezTo>
                      <a:pt x="250" y="225"/>
                      <a:pt x="250" y="225"/>
                      <a:pt x="250" y="225"/>
                    </a:cubicBezTo>
                    <a:cubicBezTo>
                      <a:pt x="251" y="224"/>
                      <a:pt x="251" y="224"/>
                      <a:pt x="251" y="224"/>
                    </a:cubicBezTo>
                    <a:cubicBezTo>
                      <a:pt x="250" y="224"/>
                      <a:pt x="250" y="224"/>
                      <a:pt x="250" y="224"/>
                    </a:cubicBezTo>
                    <a:cubicBezTo>
                      <a:pt x="249" y="223"/>
                      <a:pt x="249" y="223"/>
                      <a:pt x="249" y="223"/>
                    </a:cubicBezTo>
                    <a:cubicBezTo>
                      <a:pt x="249" y="222"/>
                      <a:pt x="249" y="222"/>
                      <a:pt x="249" y="222"/>
                    </a:cubicBezTo>
                    <a:cubicBezTo>
                      <a:pt x="249" y="221"/>
                      <a:pt x="249" y="221"/>
                      <a:pt x="249" y="221"/>
                    </a:cubicBezTo>
                    <a:cubicBezTo>
                      <a:pt x="247" y="220"/>
                      <a:pt x="247" y="220"/>
                      <a:pt x="247" y="220"/>
                    </a:cubicBezTo>
                    <a:cubicBezTo>
                      <a:pt x="247" y="219"/>
                      <a:pt x="247" y="219"/>
                      <a:pt x="247" y="219"/>
                    </a:cubicBezTo>
                    <a:cubicBezTo>
                      <a:pt x="245" y="217"/>
                      <a:pt x="245" y="217"/>
                      <a:pt x="245" y="217"/>
                    </a:cubicBezTo>
                    <a:cubicBezTo>
                      <a:pt x="243" y="217"/>
                      <a:pt x="243" y="217"/>
                      <a:pt x="243" y="217"/>
                    </a:cubicBezTo>
                    <a:cubicBezTo>
                      <a:pt x="240" y="216"/>
                      <a:pt x="240" y="216"/>
                      <a:pt x="240" y="216"/>
                    </a:cubicBezTo>
                    <a:cubicBezTo>
                      <a:pt x="239" y="215"/>
                      <a:pt x="239" y="215"/>
                      <a:pt x="239" y="215"/>
                    </a:cubicBezTo>
                    <a:cubicBezTo>
                      <a:pt x="238" y="215"/>
                      <a:pt x="238" y="215"/>
                      <a:pt x="238" y="215"/>
                    </a:cubicBezTo>
                    <a:cubicBezTo>
                      <a:pt x="236" y="214"/>
                      <a:pt x="236" y="214"/>
                      <a:pt x="236" y="214"/>
                    </a:cubicBezTo>
                    <a:cubicBezTo>
                      <a:pt x="234" y="214"/>
                      <a:pt x="234" y="214"/>
                      <a:pt x="234" y="214"/>
                    </a:cubicBezTo>
                    <a:cubicBezTo>
                      <a:pt x="233" y="214"/>
                      <a:pt x="233" y="214"/>
                      <a:pt x="233" y="214"/>
                    </a:cubicBezTo>
                    <a:cubicBezTo>
                      <a:pt x="231" y="215"/>
                      <a:pt x="231" y="215"/>
                      <a:pt x="231" y="215"/>
                    </a:cubicBezTo>
                    <a:cubicBezTo>
                      <a:pt x="231" y="217"/>
                      <a:pt x="231" y="217"/>
                      <a:pt x="231" y="217"/>
                    </a:cubicBezTo>
                    <a:cubicBezTo>
                      <a:pt x="230" y="218"/>
                      <a:pt x="230" y="218"/>
                      <a:pt x="230" y="218"/>
                    </a:cubicBezTo>
                    <a:cubicBezTo>
                      <a:pt x="228" y="217"/>
                      <a:pt x="228" y="217"/>
                      <a:pt x="228" y="217"/>
                    </a:cubicBezTo>
                    <a:cubicBezTo>
                      <a:pt x="226" y="218"/>
                      <a:pt x="226" y="218"/>
                      <a:pt x="226" y="218"/>
                    </a:cubicBezTo>
                    <a:cubicBezTo>
                      <a:pt x="224" y="218"/>
                      <a:pt x="224" y="218"/>
                      <a:pt x="224" y="218"/>
                    </a:cubicBezTo>
                    <a:cubicBezTo>
                      <a:pt x="224" y="217"/>
                      <a:pt x="224" y="217"/>
                      <a:pt x="224" y="217"/>
                    </a:cubicBezTo>
                    <a:cubicBezTo>
                      <a:pt x="224" y="215"/>
                      <a:pt x="224" y="215"/>
                      <a:pt x="224" y="215"/>
                    </a:cubicBezTo>
                    <a:cubicBezTo>
                      <a:pt x="224" y="214"/>
                      <a:pt x="224" y="214"/>
                      <a:pt x="224" y="214"/>
                    </a:cubicBezTo>
                    <a:cubicBezTo>
                      <a:pt x="221" y="211"/>
                      <a:pt x="221" y="211"/>
                      <a:pt x="221" y="211"/>
                    </a:cubicBezTo>
                    <a:cubicBezTo>
                      <a:pt x="220" y="210"/>
                      <a:pt x="220" y="210"/>
                      <a:pt x="220" y="210"/>
                    </a:cubicBezTo>
                    <a:cubicBezTo>
                      <a:pt x="221" y="207"/>
                      <a:pt x="221" y="207"/>
                      <a:pt x="221" y="207"/>
                    </a:cubicBezTo>
                    <a:cubicBezTo>
                      <a:pt x="219" y="205"/>
                      <a:pt x="219" y="205"/>
                      <a:pt x="219" y="205"/>
                    </a:cubicBezTo>
                    <a:cubicBezTo>
                      <a:pt x="220" y="203"/>
                      <a:pt x="220" y="203"/>
                      <a:pt x="220" y="203"/>
                    </a:cubicBezTo>
                    <a:cubicBezTo>
                      <a:pt x="220" y="199"/>
                      <a:pt x="220" y="199"/>
                      <a:pt x="220" y="199"/>
                    </a:cubicBezTo>
                    <a:cubicBezTo>
                      <a:pt x="219" y="197"/>
                      <a:pt x="219" y="197"/>
                      <a:pt x="219" y="197"/>
                    </a:cubicBezTo>
                    <a:cubicBezTo>
                      <a:pt x="217" y="195"/>
                      <a:pt x="217" y="195"/>
                      <a:pt x="217" y="195"/>
                    </a:cubicBezTo>
                    <a:cubicBezTo>
                      <a:pt x="216" y="195"/>
                      <a:pt x="216" y="195"/>
                      <a:pt x="216" y="195"/>
                    </a:cubicBezTo>
                    <a:cubicBezTo>
                      <a:pt x="215" y="193"/>
                      <a:pt x="215" y="193"/>
                      <a:pt x="215" y="193"/>
                    </a:cubicBezTo>
                    <a:cubicBezTo>
                      <a:pt x="212" y="191"/>
                      <a:pt x="212" y="191"/>
                      <a:pt x="212" y="191"/>
                    </a:cubicBezTo>
                    <a:cubicBezTo>
                      <a:pt x="210" y="190"/>
                      <a:pt x="210" y="190"/>
                      <a:pt x="210" y="190"/>
                    </a:cubicBezTo>
                    <a:cubicBezTo>
                      <a:pt x="210" y="188"/>
                      <a:pt x="210" y="188"/>
                      <a:pt x="210" y="188"/>
                    </a:cubicBezTo>
                    <a:cubicBezTo>
                      <a:pt x="211" y="186"/>
                      <a:pt x="211" y="186"/>
                      <a:pt x="211" y="186"/>
                    </a:cubicBezTo>
                    <a:cubicBezTo>
                      <a:pt x="210" y="184"/>
                      <a:pt x="210" y="184"/>
                      <a:pt x="210" y="184"/>
                    </a:cubicBezTo>
                    <a:cubicBezTo>
                      <a:pt x="209" y="183"/>
                      <a:pt x="209" y="183"/>
                      <a:pt x="209" y="183"/>
                    </a:cubicBezTo>
                    <a:cubicBezTo>
                      <a:pt x="209" y="182"/>
                      <a:pt x="209" y="182"/>
                      <a:pt x="209" y="182"/>
                    </a:cubicBezTo>
                    <a:cubicBezTo>
                      <a:pt x="211" y="181"/>
                      <a:pt x="211" y="181"/>
                      <a:pt x="211" y="181"/>
                    </a:cubicBezTo>
                    <a:cubicBezTo>
                      <a:pt x="213" y="178"/>
                      <a:pt x="213" y="178"/>
                      <a:pt x="213" y="178"/>
                    </a:cubicBezTo>
                    <a:cubicBezTo>
                      <a:pt x="214" y="176"/>
                      <a:pt x="214" y="176"/>
                      <a:pt x="214" y="176"/>
                    </a:cubicBezTo>
                    <a:cubicBezTo>
                      <a:pt x="213" y="172"/>
                      <a:pt x="213" y="172"/>
                      <a:pt x="213" y="172"/>
                    </a:cubicBezTo>
                    <a:cubicBezTo>
                      <a:pt x="210" y="167"/>
                      <a:pt x="210" y="167"/>
                      <a:pt x="210" y="167"/>
                    </a:cubicBezTo>
                    <a:cubicBezTo>
                      <a:pt x="211" y="167"/>
                      <a:pt x="211" y="167"/>
                      <a:pt x="211" y="167"/>
                    </a:cubicBezTo>
                    <a:cubicBezTo>
                      <a:pt x="213" y="168"/>
                      <a:pt x="213" y="168"/>
                      <a:pt x="213" y="168"/>
                    </a:cubicBezTo>
                    <a:cubicBezTo>
                      <a:pt x="213" y="170"/>
                      <a:pt x="213" y="170"/>
                      <a:pt x="213" y="170"/>
                    </a:cubicBezTo>
                    <a:cubicBezTo>
                      <a:pt x="214" y="170"/>
                      <a:pt x="214" y="170"/>
                      <a:pt x="214" y="170"/>
                    </a:cubicBezTo>
                    <a:cubicBezTo>
                      <a:pt x="214" y="170"/>
                      <a:pt x="214" y="170"/>
                      <a:pt x="214" y="170"/>
                    </a:cubicBezTo>
                    <a:cubicBezTo>
                      <a:pt x="215" y="172"/>
                      <a:pt x="215" y="172"/>
                      <a:pt x="215" y="172"/>
                    </a:cubicBezTo>
                    <a:cubicBezTo>
                      <a:pt x="216" y="174"/>
                      <a:pt x="216" y="174"/>
                      <a:pt x="216" y="174"/>
                    </a:cubicBezTo>
                    <a:cubicBezTo>
                      <a:pt x="216" y="177"/>
                      <a:pt x="216" y="177"/>
                      <a:pt x="216" y="177"/>
                    </a:cubicBezTo>
                    <a:cubicBezTo>
                      <a:pt x="217" y="178"/>
                      <a:pt x="217" y="178"/>
                      <a:pt x="217" y="178"/>
                    </a:cubicBezTo>
                    <a:cubicBezTo>
                      <a:pt x="216" y="180"/>
                      <a:pt x="216" y="180"/>
                      <a:pt x="216" y="180"/>
                    </a:cubicBezTo>
                    <a:cubicBezTo>
                      <a:pt x="217" y="181"/>
                      <a:pt x="217" y="181"/>
                      <a:pt x="217" y="181"/>
                    </a:cubicBezTo>
                    <a:cubicBezTo>
                      <a:pt x="219" y="183"/>
                      <a:pt x="219" y="183"/>
                      <a:pt x="219" y="183"/>
                    </a:cubicBezTo>
                    <a:cubicBezTo>
                      <a:pt x="219" y="184"/>
                      <a:pt x="219" y="184"/>
                      <a:pt x="219" y="184"/>
                    </a:cubicBezTo>
                    <a:cubicBezTo>
                      <a:pt x="220" y="185"/>
                      <a:pt x="220" y="185"/>
                      <a:pt x="220" y="185"/>
                    </a:cubicBezTo>
                    <a:cubicBezTo>
                      <a:pt x="220" y="186"/>
                      <a:pt x="220" y="186"/>
                      <a:pt x="220" y="186"/>
                    </a:cubicBezTo>
                    <a:cubicBezTo>
                      <a:pt x="219" y="186"/>
                      <a:pt x="219" y="186"/>
                      <a:pt x="219" y="186"/>
                    </a:cubicBezTo>
                    <a:cubicBezTo>
                      <a:pt x="219" y="187"/>
                      <a:pt x="219" y="187"/>
                      <a:pt x="219" y="187"/>
                    </a:cubicBezTo>
                    <a:cubicBezTo>
                      <a:pt x="221" y="187"/>
                      <a:pt x="221" y="187"/>
                      <a:pt x="221" y="187"/>
                    </a:cubicBezTo>
                    <a:cubicBezTo>
                      <a:pt x="223" y="188"/>
                      <a:pt x="223" y="188"/>
                      <a:pt x="223" y="188"/>
                    </a:cubicBezTo>
                    <a:cubicBezTo>
                      <a:pt x="225" y="188"/>
                      <a:pt x="225" y="188"/>
                      <a:pt x="225" y="188"/>
                    </a:cubicBezTo>
                    <a:cubicBezTo>
                      <a:pt x="226" y="188"/>
                      <a:pt x="226" y="188"/>
                      <a:pt x="226" y="188"/>
                    </a:cubicBezTo>
                    <a:cubicBezTo>
                      <a:pt x="227" y="189"/>
                      <a:pt x="227" y="189"/>
                      <a:pt x="227" y="189"/>
                    </a:cubicBezTo>
                    <a:cubicBezTo>
                      <a:pt x="228" y="190"/>
                      <a:pt x="228" y="190"/>
                      <a:pt x="228" y="190"/>
                    </a:cubicBezTo>
                    <a:cubicBezTo>
                      <a:pt x="229" y="188"/>
                      <a:pt x="229" y="188"/>
                      <a:pt x="229" y="188"/>
                    </a:cubicBezTo>
                    <a:cubicBezTo>
                      <a:pt x="230" y="188"/>
                      <a:pt x="230" y="188"/>
                      <a:pt x="230" y="188"/>
                    </a:cubicBezTo>
                    <a:cubicBezTo>
                      <a:pt x="231" y="187"/>
                      <a:pt x="231" y="187"/>
                      <a:pt x="231" y="187"/>
                    </a:cubicBezTo>
                    <a:cubicBezTo>
                      <a:pt x="233" y="188"/>
                      <a:pt x="233" y="188"/>
                      <a:pt x="233" y="188"/>
                    </a:cubicBezTo>
                    <a:cubicBezTo>
                      <a:pt x="234" y="190"/>
                      <a:pt x="234" y="190"/>
                      <a:pt x="234" y="190"/>
                    </a:cubicBezTo>
                    <a:cubicBezTo>
                      <a:pt x="235" y="190"/>
                      <a:pt x="235" y="190"/>
                      <a:pt x="235" y="190"/>
                    </a:cubicBezTo>
                    <a:cubicBezTo>
                      <a:pt x="237" y="191"/>
                      <a:pt x="237" y="191"/>
                      <a:pt x="237" y="191"/>
                    </a:cubicBezTo>
                    <a:cubicBezTo>
                      <a:pt x="240" y="190"/>
                      <a:pt x="240" y="190"/>
                      <a:pt x="240" y="190"/>
                    </a:cubicBezTo>
                    <a:cubicBezTo>
                      <a:pt x="241" y="189"/>
                      <a:pt x="241" y="189"/>
                      <a:pt x="241" y="189"/>
                    </a:cubicBezTo>
                    <a:cubicBezTo>
                      <a:pt x="239" y="190"/>
                      <a:pt x="239" y="190"/>
                      <a:pt x="239" y="190"/>
                    </a:cubicBezTo>
                    <a:cubicBezTo>
                      <a:pt x="237" y="190"/>
                      <a:pt x="237" y="190"/>
                      <a:pt x="237" y="190"/>
                    </a:cubicBezTo>
                    <a:cubicBezTo>
                      <a:pt x="237" y="188"/>
                      <a:pt x="237" y="188"/>
                      <a:pt x="237" y="188"/>
                    </a:cubicBezTo>
                    <a:cubicBezTo>
                      <a:pt x="236" y="188"/>
                      <a:pt x="236" y="188"/>
                      <a:pt x="236" y="188"/>
                    </a:cubicBezTo>
                    <a:cubicBezTo>
                      <a:pt x="235" y="186"/>
                      <a:pt x="235" y="186"/>
                      <a:pt x="235" y="186"/>
                    </a:cubicBezTo>
                    <a:cubicBezTo>
                      <a:pt x="233" y="186"/>
                      <a:pt x="233" y="186"/>
                      <a:pt x="233" y="186"/>
                    </a:cubicBezTo>
                    <a:cubicBezTo>
                      <a:pt x="233" y="185"/>
                      <a:pt x="233" y="185"/>
                      <a:pt x="233" y="185"/>
                    </a:cubicBezTo>
                    <a:cubicBezTo>
                      <a:pt x="232" y="185"/>
                      <a:pt x="232" y="185"/>
                      <a:pt x="232" y="185"/>
                    </a:cubicBezTo>
                    <a:cubicBezTo>
                      <a:pt x="231" y="186"/>
                      <a:pt x="231" y="186"/>
                      <a:pt x="231" y="186"/>
                    </a:cubicBezTo>
                    <a:cubicBezTo>
                      <a:pt x="228" y="186"/>
                      <a:pt x="228" y="186"/>
                      <a:pt x="228" y="186"/>
                    </a:cubicBezTo>
                    <a:cubicBezTo>
                      <a:pt x="227" y="185"/>
                      <a:pt x="227" y="185"/>
                      <a:pt x="227" y="185"/>
                    </a:cubicBezTo>
                    <a:cubicBezTo>
                      <a:pt x="225" y="185"/>
                      <a:pt x="225" y="185"/>
                      <a:pt x="225" y="185"/>
                    </a:cubicBezTo>
                    <a:cubicBezTo>
                      <a:pt x="223" y="183"/>
                      <a:pt x="223" y="183"/>
                      <a:pt x="223" y="183"/>
                    </a:cubicBezTo>
                    <a:cubicBezTo>
                      <a:pt x="222" y="181"/>
                      <a:pt x="222" y="181"/>
                      <a:pt x="222" y="181"/>
                    </a:cubicBezTo>
                    <a:cubicBezTo>
                      <a:pt x="222" y="181"/>
                      <a:pt x="222" y="181"/>
                      <a:pt x="222" y="181"/>
                    </a:cubicBezTo>
                    <a:cubicBezTo>
                      <a:pt x="220" y="178"/>
                      <a:pt x="220" y="178"/>
                      <a:pt x="220" y="178"/>
                    </a:cubicBezTo>
                    <a:cubicBezTo>
                      <a:pt x="221" y="178"/>
                      <a:pt x="221" y="178"/>
                      <a:pt x="221" y="178"/>
                    </a:cubicBezTo>
                    <a:cubicBezTo>
                      <a:pt x="221" y="177"/>
                      <a:pt x="221" y="177"/>
                      <a:pt x="221" y="177"/>
                    </a:cubicBezTo>
                    <a:cubicBezTo>
                      <a:pt x="223" y="176"/>
                      <a:pt x="223" y="176"/>
                      <a:pt x="223" y="176"/>
                    </a:cubicBezTo>
                    <a:cubicBezTo>
                      <a:pt x="224" y="176"/>
                      <a:pt x="224" y="176"/>
                      <a:pt x="224" y="176"/>
                    </a:cubicBezTo>
                    <a:cubicBezTo>
                      <a:pt x="226" y="178"/>
                      <a:pt x="226" y="178"/>
                      <a:pt x="226" y="178"/>
                    </a:cubicBezTo>
                    <a:cubicBezTo>
                      <a:pt x="228" y="179"/>
                      <a:pt x="228" y="179"/>
                      <a:pt x="228" y="179"/>
                    </a:cubicBezTo>
                    <a:cubicBezTo>
                      <a:pt x="230" y="179"/>
                      <a:pt x="230" y="179"/>
                      <a:pt x="230" y="179"/>
                    </a:cubicBezTo>
                    <a:cubicBezTo>
                      <a:pt x="232" y="176"/>
                      <a:pt x="232" y="176"/>
                      <a:pt x="232" y="176"/>
                    </a:cubicBezTo>
                    <a:cubicBezTo>
                      <a:pt x="230" y="174"/>
                      <a:pt x="230" y="174"/>
                      <a:pt x="230" y="174"/>
                    </a:cubicBezTo>
                    <a:cubicBezTo>
                      <a:pt x="228" y="173"/>
                      <a:pt x="228" y="173"/>
                      <a:pt x="228" y="173"/>
                    </a:cubicBezTo>
                    <a:cubicBezTo>
                      <a:pt x="226" y="175"/>
                      <a:pt x="226" y="175"/>
                      <a:pt x="226" y="175"/>
                    </a:cubicBezTo>
                    <a:cubicBezTo>
                      <a:pt x="225" y="174"/>
                      <a:pt x="225" y="174"/>
                      <a:pt x="225" y="174"/>
                    </a:cubicBezTo>
                    <a:cubicBezTo>
                      <a:pt x="226" y="173"/>
                      <a:pt x="226" y="173"/>
                      <a:pt x="226" y="173"/>
                    </a:cubicBezTo>
                    <a:cubicBezTo>
                      <a:pt x="226" y="173"/>
                      <a:pt x="226" y="173"/>
                      <a:pt x="226" y="173"/>
                    </a:cubicBezTo>
                    <a:cubicBezTo>
                      <a:pt x="227" y="173"/>
                      <a:pt x="227" y="173"/>
                      <a:pt x="227" y="173"/>
                    </a:cubicBezTo>
                    <a:cubicBezTo>
                      <a:pt x="227" y="172"/>
                      <a:pt x="227" y="172"/>
                      <a:pt x="227" y="172"/>
                    </a:cubicBezTo>
                    <a:cubicBezTo>
                      <a:pt x="229" y="169"/>
                      <a:pt x="229" y="169"/>
                      <a:pt x="229" y="169"/>
                    </a:cubicBezTo>
                    <a:cubicBezTo>
                      <a:pt x="230" y="168"/>
                      <a:pt x="230" y="168"/>
                      <a:pt x="230" y="168"/>
                    </a:cubicBezTo>
                    <a:cubicBezTo>
                      <a:pt x="231" y="169"/>
                      <a:pt x="231" y="169"/>
                      <a:pt x="231" y="169"/>
                    </a:cubicBezTo>
                    <a:cubicBezTo>
                      <a:pt x="236" y="169"/>
                      <a:pt x="236" y="169"/>
                      <a:pt x="236" y="169"/>
                    </a:cubicBezTo>
                    <a:cubicBezTo>
                      <a:pt x="237" y="170"/>
                      <a:pt x="237" y="170"/>
                      <a:pt x="237" y="170"/>
                    </a:cubicBezTo>
                    <a:cubicBezTo>
                      <a:pt x="239" y="171"/>
                      <a:pt x="239" y="171"/>
                      <a:pt x="239" y="171"/>
                    </a:cubicBezTo>
                    <a:cubicBezTo>
                      <a:pt x="242" y="172"/>
                      <a:pt x="242" y="172"/>
                      <a:pt x="242" y="172"/>
                    </a:cubicBezTo>
                    <a:cubicBezTo>
                      <a:pt x="243" y="173"/>
                      <a:pt x="243" y="173"/>
                      <a:pt x="243" y="173"/>
                    </a:cubicBezTo>
                    <a:cubicBezTo>
                      <a:pt x="244" y="174"/>
                      <a:pt x="244" y="174"/>
                      <a:pt x="244" y="174"/>
                    </a:cubicBezTo>
                    <a:cubicBezTo>
                      <a:pt x="247" y="177"/>
                      <a:pt x="247" y="177"/>
                      <a:pt x="247" y="177"/>
                    </a:cubicBezTo>
                    <a:cubicBezTo>
                      <a:pt x="248" y="177"/>
                      <a:pt x="248" y="177"/>
                      <a:pt x="248" y="177"/>
                    </a:cubicBezTo>
                    <a:cubicBezTo>
                      <a:pt x="252" y="176"/>
                      <a:pt x="252" y="176"/>
                      <a:pt x="252" y="176"/>
                    </a:cubicBezTo>
                    <a:cubicBezTo>
                      <a:pt x="254" y="175"/>
                      <a:pt x="254" y="175"/>
                      <a:pt x="254" y="175"/>
                    </a:cubicBezTo>
                    <a:cubicBezTo>
                      <a:pt x="255" y="176"/>
                      <a:pt x="255" y="176"/>
                      <a:pt x="255" y="176"/>
                    </a:cubicBezTo>
                    <a:cubicBezTo>
                      <a:pt x="256" y="175"/>
                      <a:pt x="256" y="175"/>
                      <a:pt x="256" y="175"/>
                    </a:cubicBezTo>
                    <a:cubicBezTo>
                      <a:pt x="257" y="176"/>
                      <a:pt x="257" y="176"/>
                      <a:pt x="257" y="176"/>
                    </a:cubicBezTo>
                    <a:cubicBezTo>
                      <a:pt x="257" y="178"/>
                      <a:pt x="257" y="178"/>
                      <a:pt x="257" y="178"/>
                    </a:cubicBezTo>
                    <a:cubicBezTo>
                      <a:pt x="257" y="179"/>
                      <a:pt x="257" y="179"/>
                      <a:pt x="257" y="179"/>
                    </a:cubicBezTo>
                    <a:cubicBezTo>
                      <a:pt x="257" y="180"/>
                      <a:pt x="257" y="180"/>
                      <a:pt x="257" y="180"/>
                    </a:cubicBezTo>
                    <a:cubicBezTo>
                      <a:pt x="255" y="181"/>
                      <a:pt x="255" y="181"/>
                      <a:pt x="255" y="181"/>
                    </a:cubicBezTo>
                    <a:cubicBezTo>
                      <a:pt x="255" y="183"/>
                      <a:pt x="255" y="183"/>
                      <a:pt x="255" y="183"/>
                    </a:cubicBezTo>
                    <a:cubicBezTo>
                      <a:pt x="256" y="184"/>
                      <a:pt x="256" y="184"/>
                      <a:pt x="256" y="184"/>
                    </a:cubicBezTo>
                    <a:cubicBezTo>
                      <a:pt x="256" y="186"/>
                      <a:pt x="256" y="186"/>
                      <a:pt x="256" y="186"/>
                    </a:cubicBezTo>
                    <a:cubicBezTo>
                      <a:pt x="258" y="188"/>
                      <a:pt x="258" y="188"/>
                      <a:pt x="258" y="188"/>
                    </a:cubicBezTo>
                    <a:cubicBezTo>
                      <a:pt x="258" y="189"/>
                      <a:pt x="258" y="189"/>
                      <a:pt x="258" y="189"/>
                    </a:cubicBezTo>
                    <a:cubicBezTo>
                      <a:pt x="257" y="190"/>
                      <a:pt x="257" y="190"/>
                      <a:pt x="257" y="190"/>
                    </a:cubicBezTo>
                    <a:cubicBezTo>
                      <a:pt x="258" y="194"/>
                      <a:pt x="258" y="194"/>
                      <a:pt x="258" y="194"/>
                    </a:cubicBezTo>
                    <a:cubicBezTo>
                      <a:pt x="259" y="194"/>
                      <a:pt x="259" y="194"/>
                      <a:pt x="259" y="194"/>
                    </a:cubicBezTo>
                    <a:cubicBezTo>
                      <a:pt x="259" y="193"/>
                      <a:pt x="259" y="193"/>
                      <a:pt x="259" y="193"/>
                    </a:cubicBezTo>
                    <a:cubicBezTo>
                      <a:pt x="259" y="192"/>
                      <a:pt x="259" y="192"/>
                      <a:pt x="259" y="192"/>
                    </a:cubicBezTo>
                    <a:cubicBezTo>
                      <a:pt x="260" y="191"/>
                      <a:pt x="260" y="191"/>
                      <a:pt x="260" y="191"/>
                    </a:cubicBezTo>
                    <a:cubicBezTo>
                      <a:pt x="259" y="190"/>
                      <a:pt x="259" y="190"/>
                      <a:pt x="259" y="190"/>
                    </a:cubicBezTo>
                    <a:cubicBezTo>
                      <a:pt x="260" y="189"/>
                      <a:pt x="260" y="189"/>
                      <a:pt x="260" y="189"/>
                    </a:cubicBezTo>
                    <a:cubicBezTo>
                      <a:pt x="261" y="187"/>
                      <a:pt x="261" y="187"/>
                      <a:pt x="261" y="187"/>
                    </a:cubicBezTo>
                    <a:cubicBezTo>
                      <a:pt x="262" y="188"/>
                      <a:pt x="262" y="188"/>
                      <a:pt x="262" y="188"/>
                    </a:cubicBezTo>
                    <a:cubicBezTo>
                      <a:pt x="263" y="190"/>
                      <a:pt x="263" y="190"/>
                      <a:pt x="263" y="190"/>
                    </a:cubicBezTo>
                    <a:cubicBezTo>
                      <a:pt x="263" y="193"/>
                      <a:pt x="263" y="193"/>
                      <a:pt x="263" y="193"/>
                    </a:cubicBezTo>
                    <a:cubicBezTo>
                      <a:pt x="263" y="194"/>
                      <a:pt x="263" y="194"/>
                      <a:pt x="263" y="194"/>
                    </a:cubicBezTo>
                    <a:cubicBezTo>
                      <a:pt x="263" y="195"/>
                      <a:pt x="263" y="195"/>
                      <a:pt x="263" y="195"/>
                    </a:cubicBezTo>
                    <a:cubicBezTo>
                      <a:pt x="263" y="196"/>
                      <a:pt x="263" y="196"/>
                      <a:pt x="263" y="196"/>
                    </a:cubicBezTo>
                    <a:cubicBezTo>
                      <a:pt x="262" y="197"/>
                      <a:pt x="262" y="197"/>
                      <a:pt x="262" y="197"/>
                    </a:cubicBezTo>
                    <a:cubicBezTo>
                      <a:pt x="264" y="198"/>
                      <a:pt x="264" y="198"/>
                      <a:pt x="264" y="198"/>
                    </a:cubicBezTo>
                    <a:cubicBezTo>
                      <a:pt x="266" y="198"/>
                      <a:pt x="266" y="198"/>
                      <a:pt x="266" y="198"/>
                    </a:cubicBezTo>
                    <a:cubicBezTo>
                      <a:pt x="268" y="198"/>
                      <a:pt x="268" y="198"/>
                      <a:pt x="268" y="198"/>
                    </a:cubicBezTo>
                    <a:cubicBezTo>
                      <a:pt x="269" y="200"/>
                      <a:pt x="269" y="200"/>
                      <a:pt x="269" y="200"/>
                    </a:cubicBezTo>
                    <a:cubicBezTo>
                      <a:pt x="269" y="201"/>
                      <a:pt x="269" y="201"/>
                      <a:pt x="269" y="201"/>
                    </a:cubicBezTo>
                    <a:cubicBezTo>
                      <a:pt x="271" y="202"/>
                      <a:pt x="271" y="202"/>
                      <a:pt x="271" y="202"/>
                    </a:cubicBezTo>
                    <a:cubicBezTo>
                      <a:pt x="273" y="202"/>
                      <a:pt x="273" y="202"/>
                      <a:pt x="273" y="202"/>
                    </a:cubicBezTo>
                    <a:cubicBezTo>
                      <a:pt x="276" y="205"/>
                      <a:pt x="276" y="205"/>
                      <a:pt x="276" y="205"/>
                    </a:cubicBezTo>
                    <a:cubicBezTo>
                      <a:pt x="275" y="204"/>
                      <a:pt x="275" y="204"/>
                      <a:pt x="275" y="204"/>
                    </a:cubicBezTo>
                    <a:cubicBezTo>
                      <a:pt x="276" y="202"/>
                      <a:pt x="276" y="202"/>
                      <a:pt x="276" y="202"/>
                    </a:cubicBezTo>
                    <a:cubicBezTo>
                      <a:pt x="277" y="200"/>
                      <a:pt x="277" y="200"/>
                      <a:pt x="277" y="200"/>
                    </a:cubicBezTo>
                    <a:cubicBezTo>
                      <a:pt x="279" y="200"/>
                      <a:pt x="279" y="200"/>
                      <a:pt x="279" y="200"/>
                    </a:cubicBezTo>
                    <a:cubicBezTo>
                      <a:pt x="282" y="202"/>
                      <a:pt x="282" y="202"/>
                      <a:pt x="282" y="202"/>
                    </a:cubicBezTo>
                    <a:cubicBezTo>
                      <a:pt x="283" y="202"/>
                      <a:pt x="283" y="202"/>
                      <a:pt x="283" y="202"/>
                    </a:cubicBezTo>
                    <a:cubicBezTo>
                      <a:pt x="284" y="204"/>
                      <a:pt x="284" y="204"/>
                      <a:pt x="284" y="204"/>
                    </a:cubicBezTo>
                    <a:cubicBezTo>
                      <a:pt x="285" y="206"/>
                      <a:pt x="285" y="206"/>
                      <a:pt x="285" y="206"/>
                    </a:cubicBezTo>
                    <a:cubicBezTo>
                      <a:pt x="285" y="203"/>
                      <a:pt x="285" y="203"/>
                      <a:pt x="285" y="203"/>
                    </a:cubicBezTo>
                    <a:cubicBezTo>
                      <a:pt x="284" y="202"/>
                      <a:pt x="284" y="202"/>
                      <a:pt x="284" y="202"/>
                    </a:cubicBezTo>
                    <a:cubicBezTo>
                      <a:pt x="283" y="202"/>
                      <a:pt x="283" y="202"/>
                      <a:pt x="283" y="202"/>
                    </a:cubicBezTo>
                    <a:cubicBezTo>
                      <a:pt x="281" y="201"/>
                      <a:pt x="281" y="201"/>
                      <a:pt x="281" y="201"/>
                    </a:cubicBezTo>
                    <a:cubicBezTo>
                      <a:pt x="279" y="200"/>
                      <a:pt x="279" y="200"/>
                      <a:pt x="279" y="200"/>
                    </a:cubicBezTo>
                    <a:cubicBezTo>
                      <a:pt x="277" y="200"/>
                      <a:pt x="277" y="200"/>
                      <a:pt x="277" y="200"/>
                    </a:cubicBezTo>
                    <a:cubicBezTo>
                      <a:pt x="275" y="202"/>
                      <a:pt x="275" y="202"/>
                      <a:pt x="275" y="202"/>
                    </a:cubicBezTo>
                    <a:cubicBezTo>
                      <a:pt x="274" y="201"/>
                      <a:pt x="274" y="201"/>
                      <a:pt x="274" y="201"/>
                    </a:cubicBezTo>
                    <a:cubicBezTo>
                      <a:pt x="273" y="202"/>
                      <a:pt x="273" y="202"/>
                      <a:pt x="273" y="202"/>
                    </a:cubicBezTo>
                    <a:cubicBezTo>
                      <a:pt x="271" y="201"/>
                      <a:pt x="271" y="201"/>
                      <a:pt x="271" y="201"/>
                    </a:cubicBezTo>
                    <a:cubicBezTo>
                      <a:pt x="269" y="198"/>
                      <a:pt x="269" y="198"/>
                      <a:pt x="269" y="198"/>
                    </a:cubicBezTo>
                    <a:cubicBezTo>
                      <a:pt x="268" y="197"/>
                      <a:pt x="268" y="197"/>
                      <a:pt x="268" y="197"/>
                    </a:cubicBezTo>
                    <a:cubicBezTo>
                      <a:pt x="266" y="197"/>
                      <a:pt x="266" y="197"/>
                      <a:pt x="266" y="197"/>
                    </a:cubicBezTo>
                    <a:cubicBezTo>
                      <a:pt x="264" y="195"/>
                      <a:pt x="264" y="195"/>
                      <a:pt x="264" y="195"/>
                    </a:cubicBezTo>
                    <a:cubicBezTo>
                      <a:pt x="265" y="196"/>
                      <a:pt x="265" y="196"/>
                      <a:pt x="265" y="196"/>
                    </a:cubicBezTo>
                    <a:cubicBezTo>
                      <a:pt x="266" y="195"/>
                      <a:pt x="266" y="195"/>
                      <a:pt x="266" y="195"/>
                    </a:cubicBezTo>
                    <a:cubicBezTo>
                      <a:pt x="268" y="193"/>
                      <a:pt x="268" y="193"/>
                      <a:pt x="268" y="193"/>
                    </a:cubicBezTo>
                    <a:cubicBezTo>
                      <a:pt x="267" y="191"/>
                      <a:pt x="267" y="191"/>
                      <a:pt x="267" y="191"/>
                    </a:cubicBezTo>
                    <a:cubicBezTo>
                      <a:pt x="265" y="190"/>
                      <a:pt x="265" y="190"/>
                      <a:pt x="265" y="190"/>
                    </a:cubicBezTo>
                    <a:cubicBezTo>
                      <a:pt x="265" y="187"/>
                      <a:pt x="265" y="187"/>
                      <a:pt x="265" y="187"/>
                    </a:cubicBezTo>
                    <a:cubicBezTo>
                      <a:pt x="263" y="184"/>
                      <a:pt x="263" y="184"/>
                      <a:pt x="263" y="184"/>
                    </a:cubicBezTo>
                    <a:cubicBezTo>
                      <a:pt x="261" y="183"/>
                      <a:pt x="261" y="183"/>
                      <a:pt x="261" y="183"/>
                    </a:cubicBezTo>
                    <a:cubicBezTo>
                      <a:pt x="260" y="182"/>
                      <a:pt x="260" y="182"/>
                      <a:pt x="260" y="182"/>
                    </a:cubicBezTo>
                    <a:cubicBezTo>
                      <a:pt x="260" y="180"/>
                      <a:pt x="260" y="180"/>
                      <a:pt x="260" y="180"/>
                    </a:cubicBezTo>
                    <a:cubicBezTo>
                      <a:pt x="260" y="179"/>
                      <a:pt x="260" y="179"/>
                      <a:pt x="260" y="179"/>
                    </a:cubicBezTo>
                    <a:cubicBezTo>
                      <a:pt x="260" y="176"/>
                      <a:pt x="260" y="176"/>
                      <a:pt x="260" y="176"/>
                    </a:cubicBezTo>
                    <a:cubicBezTo>
                      <a:pt x="258" y="174"/>
                      <a:pt x="258" y="174"/>
                      <a:pt x="258" y="174"/>
                    </a:cubicBezTo>
                    <a:cubicBezTo>
                      <a:pt x="257" y="174"/>
                      <a:pt x="257" y="174"/>
                      <a:pt x="257" y="174"/>
                    </a:cubicBezTo>
                    <a:cubicBezTo>
                      <a:pt x="255" y="173"/>
                      <a:pt x="255" y="173"/>
                      <a:pt x="255" y="173"/>
                    </a:cubicBezTo>
                    <a:cubicBezTo>
                      <a:pt x="252" y="173"/>
                      <a:pt x="252" y="173"/>
                      <a:pt x="252" y="173"/>
                    </a:cubicBezTo>
                    <a:cubicBezTo>
                      <a:pt x="251" y="171"/>
                      <a:pt x="251" y="171"/>
                      <a:pt x="251" y="171"/>
                    </a:cubicBezTo>
                    <a:cubicBezTo>
                      <a:pt x="249" y="170"/>
                      <a:pt x="249" y="170"/>
                      <a:pt x="249" y="170"/>
                    </a:cubicBezTo>
                    <a:cubicBezTo>
                      <a:pt x="249" y="168"/>
                      <a:pt x="249" y="168"/>
                      <a:pt x="249" y="168"/>
                    </a:cubicBezTo>
                    <a:cubicBezTo>
                      <a:pt x="249" y="167"/>
                      <a:pt x="249" y="167"/>
                      <a:pt x="249" y="167"/>
                    </a:cubicBezTo>
                    <a:cubicBezTo>
                      <a:pt x="249" y="166"/>
                      <a:pt x="249" y="166"/>
                      <a:pt x="249" y="166"/>
                    </a:cubicBezTo>
                    <a:cubicBezTo>
                      <a:pt x="247" y="167"/>
                      <a:pt x="247" y="167"/>
                      <a:pt x="247" y="167"/>
                    </a:cubicBezTo>
                    <a:cubicBezTo>
                      <a:pt x="243" y="167"/>
                      <a:pt x="243" y="167"/>
                      <a:pt x="243" y="167"/>
                    </a:cubicBezTo>
                    <a:cubicBezTo>
                      <a:pt x="241" y="167"/>
                      <a:pt x="241" y="167"/>
                      <a:pt x="241" y="167"/>
                    </a:cubicBezTo>
                    <a:cubicBezTo>
                      <a:pt x="239" y="166"/>
                      <a:pt x="239" y="166"/>
                      <a:pt x="239" y="166"/>
                    </a:cubicBezTo>
                    <a:cubicBezTo>
                      <a:pt x="239" y="164"/>
                      <a:pt x="239" y="164"/>
                      <a:pt x="239" y="164"/>
                    </a:cubicBezTo>
                    <a:cubicBezTo>
                      <a:pt x="239" y="164"/>
                      <a:pt x="239" y="164"/>
                      <a:pt x="239" y="164"/>
                    </a:cubicBezTo>
                    <a:cubicBezTo>
                      <a:pt x="238" y="163"/>
                      <a:pt x="238" y="163"/>
                      <a:pt x="238" y="163"/>
                    </a:cubicBezTo>
                    <a:cubicBezTo>
                      <a:pt x="238" y="161"/>
                      <a:pt x="238" y="161"/>
                      <a:pt x="238" y="161"/>
                    </a:cubicBezTo>
                    <a:cubicBezTo>
                      <a:pt x="237" y="158"/>
                      <a:pt x="237" y="158"/>
                      <a:pt x="237" y="158"/>
                    </a:cubicBezTo>
                    <a:cubicBezTo>
                      <a:pt x="234" y="157"/>
                      <a:pt x="234" y="157"/>
                      <a:pt x="234" y="157"/>
                    </a:cubicBezTo>
                    <a:cubicBezTo>
                      <a:pt x="235" y="156"/>
                      <a:pt x="235" y="156"/>
                      <a:pt x="235" y="156"/>
                    </a:cubicBezTo>
                    <a:cubicBezTo>
                      <a:pt x="235" y="155"/>
                      <a:pt x="235" y="155"/>
                      <a:pt x="235" y="155"/>
                    </a:cubicBezTo>
                    <a:cubicBezTo>
                      <a:pt x="234" y="155"/>
                      <a:pt x="234" y="155"/>
                      <a:pt x="234" y="155"/>
                    </a:cubicBezTo>
                    <a:cubicBezTo>
                      <a:pt x="233" y="154"/>
                      <a:pt x="233" y="154"/>
                      <a:pt x="233" y="154"/>
                    </a:cubicBezTo>
                    <a:cubicBezTo>
                      <a:pt x="233" y="153"/>
                      <a:pt x="233" y="153"/>
                      <a:pt x="233" y="153"/>
                    </a:cubicBezTo>
                    <a:cubicBezTo>
                      <a:pt x="233" y="151"/>
                      <a:pt x="233" y="151"/>
                      <a:pt x="233" y="151"/>
                    </a:cubicBezTo>
                    <a:cubicBezTo>
                      <a:pt x="232" y="150"/>
                      <a:pt x="232" y="150"/>
                      <a:pt x="232" y="150"/>
                    </a:cubicBezTo>
                    <a:cubicBezTo>
                      <a:pt x="233" y="150"/>
                      <a:pt x="233" y="150"/>
                      <a:pt x="233" y="150"/>
                    </a:cubicBezTo>
                    <a:cubicBezTo>
                      <a:pt x="235" y="150"/>
                      <a:pt x="235" y="150"/>
                      <a:pt x="235" y="150"/>
                    </a:cubicBezTo>
                    <a:cubicBezTo>
                      <a:pt x="236" y="148"/>
                      <a:pt x="236" y="148"/>
                      <a:pt x="236" y="148"/>
                    </a:cubicBezTo>
                    <a:cubicBezTo>
                      <a:pt x="238" y="148"/>
                      <a:pt x="238" y="148"/>
                      <a:pt x="238" y="148"/>
                    </a:cubicBezTo>
                    <a:cubicBezTo>
                      <a:pt x="241" y="147"/>
                      <a:pt x="241" y="147"/>
                      <a:pt x="241" y="147"/>
                    </a:cubicBezTo>
                    <a:cubicBezTo>
                      <a:pt x="246" y="145"/>
                      <a:pt x="246" y="145"/>
                      <a:pt x="246" y="145"/>
                    </a:cubicBezTo>
                    <a:cubicBezTo>
                      <a:pt x="248" y="144"/>
                      <a:pt x="248" y="144"/>
                      <a:pt x="248" y="144"/>
                    </a:cubicBezTo>
                    <a:cubicBezTo>
                      <a:pt x="249" y="144"/>
                      <a:pt x="249" y="144"/>
                      <a:pt x="249" y="144"/>
                    </a:cubicBezTo>
                    <a:cubicBezTo>
                      <a:pt x="250" y="144"/>
                      <a:pt x="250" y="144"/>
                      <a:pt x="250" y="144"/>
                    </a:cubicBezTo>
                    <a:cubicBezTo>
                      <a:pt x="252" y="143"/>
                      <a:pt x="252" y="143"/>
                      <a:pt x="252" y="143"/>
                    </a:cubicBezTo>
                    <a:cubicBezTo>
                      <a:pt x="253" y="142"/>
                      <a:pt x="253" y="142"/>
                      <a:pt x="253" y="142"/>
                    </a:cubicBezTo>
                    <a:cubicBezTo>
                      <a:pt x="255" y="141"/>
                      <a:pt x="255" y="141"/>
                      <a:pt x="255" y="141"/>
                    </a:cubicBezTo>
                    <a:cubicBezTo>
                      <a:pt x="259" y="139"/>
                      <a:pt x="259" y="139"/>
                      <a:pt x="259" y="139"/>
                    </a:cubicBezTo>
                    <a:cubicBezTo>
                      <a:pt x="260" y="140"/>
                      <a:pt x="260" y="140"/>
                      <a:pt x="260" y="140"/>
                    </a:cubicBezTo>
                    <a:cubicBezTo>
                      <a:pt x="259" y="141"/>
                      <a:pt x="259" y="141"/>
                      <a:pt x="259" y="141"/>
                    </a:cubicBezTo>
                    <a:cubicBezTo>
                      <a:pt x="259" y="142"/>
                      <a:pt x="259" y="142"/>
                      <a:pt x="259" y="142"/>
                    </a:cubicBezTo>
                    <a:cubicBezTo>
                      <a:pt x="258" y="143"/>
                      <a:pt x="258" y="143"/>
                      <a:pt x="258" y="143"/>
                    </a:cubicBezTo>
                    <a:cubicBezTo>
                      <a:pt x="257" y="145"/>
                      <a:pt x="257" y="145"/>
                      <a:pt x="257" y="145"/>
                    </a:cubicBezTo>
                    <a:cubicBezTo>
                      <a:pt x="257" y="147"/>
                      <a:pt x="257" y="147"/>
                      <a:pt x="257" y="147"/>
                    </a:cubicBezTo>
                    <a:cubicBezTo>
                      <a:pt x="260" y="149"/>
                      <a:pt x="260" y="149"/>
                      <a:pt x="260" y="149"/>
                    </a:cubicBezTo>
                    <a:cubicBezTo>
                      <a:pt x="262" y="149"/>
                      <a:pt x="262" y="149"/>
                      <a:pt x="262" y="149"/>
                    </a:cubicBezTo>
                    <a:cubicBezTo>
                      <a:pt x="261" y="148"/>
                      <a:pt x="261" y="148"/>
                      <a:pt x="261" y="148"/>
                    </a:cubicBezTo>
                    <a:cubicBezTo>
                      <a:pt x="258" y="146"/>
                      <a:pt x="258" y="146"/>
                      <a:pt x="258" y="146"/>
                    </a:cubicBezTo>
                    <a:cubicBezTo>
                      <a:pt x="258" y="145"/>
                      <a:pt x="258" y="145"/>
                      <a:pt x="258" y="145"/>
                    </a:cubicBezTo>
                    <a:cubicBezTo>
                      <a:pt x="259" y="144"/>
                      <a:pt x="259" y="144"/>
                      <a:pt x="259" y="144"/>
                    </a:cubicBezTo>
                    <a:cubicBezTo>
                      <a:pt x="262" y="142"/>
                      <a:pt x="262" y="142"/>
                      <a:pt x="262" y="142"/>
                    </a:cubicBezTo>
                    <a:cubicBezTo>
                      <a:pt x="263" y="140"/>
                      <a:pt x="263" y="140"/>
                      <a:pt x="263" y="140"/>
                    </a:cubicBezTo>
                    <a:cubicBezTo>
                      <a:pt x="262" y="138"/>
                      <a:pt x="262" y="138"/>
                      <a:pt x="262" y="138"/>
                    </a:cubicBezTo>
                    <a:cubicBezTo>
                      <a:pt x="260" y="138"/>
                      <a:pt x="260" y="138"/>
                      <a:pt x="260" y="138"/>
                    </a:cubicBezTo>
                    <a:cubicBezTo>
                      <a:pt x="259" y="137"/>
                      <a:pt x="259" y="137"/>
                      <a:pt x="259" y="137"/>
                    </a:cubicBezTo>
                    <a:cubicBezTo>
                      <a:pt x="259" y="136"/>
                      <a:pt x="259" y="136"/>
                      <a:pt x="259" y="136"/>
                    </a:cubicBezTo>
                    <a:cubicBezTo>
                      <a:pt x="257" y="136"/>
                      <a:pt x="257" y="136"/>
                      <a:pt x="257" y="136"/>
                    </a:cubicBezTo>
                    <a:cubicBezTo>
                      <a:pt x="256" y="136"/>
                      <a:pt x="256" y="136"/>
                      <a:pt x="256" y="136"/>
                    </a:cubicBezTo>
                    <a:cubicBezTo>
                      <a:pt x="256" y="136"/>
                      <a:pt x="256" y="136"/>
                      <a:pt x="256" y="136"/>
                    </a:cubicBezTo>
                    <a:cubicBezTo>
                      <a:pt x="255" y="134"/>
                      <a:pt x="255" y="134"/>
                      <a:pt x="255" y="134"/>
                    </a:cubicBezTo>
                    <a:cubicBezTo>
                      <a:pt x="253" y="134"/>
                      <a:pt x="253" y="134"/>
                      <a:pt x="253" y="134"/>
                    </a:cubicBezTo>
                    <a:cubicBezTo>
                      <a:pt x="252" y="135"/>
                      <a:pt x="252" y="135"/>
                      <a:pt x="252" y="135"/>
                    </a:cubicBezTo>
                    <a:cubicBezTo>
                      <a:pt x="250" y="133"/>
                      <a:pt x="250" y="133"/>
                      <a:pt x="250" y="133"/>
                    </a:cubicBezTo>
                    <a:cubicBezTo>
                      <a:pt x="251" y="132"/>
                      <a:pt x="251" y="132"/>
                      <a:pt x="251" y="132"/>
                    </a:cubicBezTo>
                    <a:cubicBezTo>
                      <a:pt x="251" y="131"/>
                      <a:pt x="251" y="131"/>
                      <a:pt x="251" y="131"/>
                    </a:cubicBezTo>
                    <a:cubicBezTo>
                      <a:pt x="252" y="131"/>
                      <a:pt x="252" y="131"/>
                      <a:pt x="252" y="131"/>
                    </a:cubicBezTo>
                    <a:cubicBezTo>
                      <a:pt x="253" y="132"/>
                      <a:pt x="253" y="132"/>
                      <a:pt x="253" y="132"/>
                    </a:cubicBezTo>
                    <a:cubicBezTo>
                      <a:pt x="255" y="132"/>
                      <a:pt x="255" y="132"/>
                      <a:pt x="255" y="132"/>
                    </a:cubicBezTo>
                    <a:cubicBezTo>
                      <a:pt x="256" y="131"/>
                      <a:pt x="256" y="131"/>
                      <a:pt x="256" y="131"/>
                    </a:cubicBezTo>
                    <a:cubicBezTo>
                      <a:pt x="255" y="131"/>
                      <a:pt x="255" y="131"/>
                      <a:pt x="255" y="131"/>
                    </a:cubicBezTo>
                    <a:cubicBezTo>
                      <a:pt x="255" y="131"/>
                      <a:pt x="255" y="131"/>
                      <a:pt x="255" y="131"/>
                    </a:cubicBezTo>
                    <a:cubicBezTo>
                      <a:pt x="254" y="131"/>
                      <a:pt x="254" y="131"/>
                      <a:pt x="254" y="131"/>
                    </a:cubicBezTo>
                    <a:cubicBezTo>
                      <a:pt x="252" y="130"/>
                      <a:pt x="252" y="130"/>
                      <a:pt x="252" y="130"/>
                    </a:cubicBezTo>
                    <a:cubicBezTo>
                      <a:pt x="252" y="129"/>
                      <a:pt x="252" y="129"/>
                      <a:pt x="252" y="129"/>
                    </a:cubicBezTo>
                    <a:cubicBezTo>
                      <a:pt x="251" y="129"/>
                      <a:pt x="251" y="129"/>
                      <a:pt x="251" y="129"/>
                    </a:cubicBezTo>
                    <a:cubicBezTo>
                      <a:pt x="249" y="128"/>
                      <a:pt x="249" y="128"/>
                      <a:pt x="249" y="128"/>
                    </a:cubicBezTo>
                    <a:cubicBezTo>
                      <a:pt x="247" y="129"/>
                      <a:pt x="247" y="129"/>
                      <a:pt x="247" y="129"/>
                    </a:cubicBezTo>
                    <a:cubicBezTo>
                      <a:pt x="247" y="128"/>
                      <a:pt x="247" y="128"/>
                      <a:pt x="247" y="128"/>
                    </a:cubicBezTo>
                    <a:cubicBezTo>
                      <a:pt x="247" y="127"/>
                      <a:pt x="247" y="127"/>
                      <a:pt x="247" y="127"/>
                    </a:cubicBezTo>
                    <a:cubicBezTo>
                      <a:pt x="247" y="126"/>
                      <a:pt x="247" y="126"/>
                      <a:pt x="247" y="126"/>
                    </a:cubicBezTo>
                    <a:cubicBezTo>
                      <a:pt x="246" y="125"/>
                      <a:pt x="246" y="125"/>
                      <a:pt x="246" y="125"/>
                    </a:cubicBezTo>
                    <a:cubicBezTo>
                      <a:pt x="247" y="124"/>
                      <a:pt x="247" y="124"/>
                      <a:pt x="247" y="124"/>
                    </a:cubicBezTo>
                    <a:cubicBezTo>
                      <a:pt x="248" y="125"/>
                      <a:pt x="248" y="125"/>
                      <a:pt x="248" y="125"/>
                    </a:cubicBezTo>
                    <a:cubicBezTo>
                      <a:pt x="249" y="126"/>
                      <a:pt x="249" y="126"/>
                      <a:pt x="249" y="126"/>
                    </a:cubicBezTo>
                    <a:cubicBezTo>
                      <a:pt x="250" y="126"/>
                      <a:pt x="250" y="126"/>
                      <a:pt x="250" y="126"/>
                    </a:cubicBezTo>
                    <a:cubicBezTo>
                      <a:pt x="252" y="128"/>
                      <a:pt x="252" y="128"/>
                      <a:pt x="252" y="128"/>
                    </a:cubicBezTo>
                    <a:cubicBezTo>
                      <a:pt x="252" y="127"/>
                      <a:pt x="252" y="127"/>
                      <a:pt x="252" y="127"/>
                    </a:cubicBezTo>
                    <a:cubicBezTo>
                      <a:pt x="251" y="126"/>
                      <a:pt x="251" y="126"/>
                      <a:pt x="251" y="126"/>
                    </a:cubicBezTo>
                    <a:cubicBezTo>
                      <a:pt x="253" y="125"/>
                      <a:pt x="253" y="125"/>
                      <a:pt x="253" y="125"/>
                    </a:cubicBezTo>
                    <a:cubicBezTo>
                      <a:pt x="253" y="123"/>
                      <a:pt x="253" y="123"/>
                      <a:pt x="253" y="123"/>
                    </a:cubicBezTo>
                    <a:cubicBezTo>
                      <a:pt x="252" y="122"/>
                      <a:pt x="252" y="122"/>
                      <a:pt x="252" y="122"/>
                    </a:cubicBezTo>
                    <a:cubicBezTo>
                      <a:pt x="252" y="121"/>
                      <a:pt x="252" y="121"/>
                      <a:pt x="252" y="121"/>
                    </a:cubicBezTo>
                    <a:cubicBezTo>
                      <a:pt x="253" y="122"/>
                      <a:pt x="253" y="122"/>
                      <a:pt x="253" y="122"/>
                    </a:cubicBezTo>
                    <a:cubicBezTo>
                      <a:pt x="254" y="121"/>
                      <a:pt x="254" y="121"/>
                      <a:pt x="254" y="121"/>
                    </a:cubicBezTo>
                    <a:cubicBezTo>
                      <a:pt x="251" y="120"/>
                      <a:pt x="251" y="120"/>
                      <a:pt x="251" y="120"/>
                    </a:cubicBezTo>
                    <a:cubicBezTo>
                      <a:pt x="251" y="121"/>
                      <a:pt x="251" y="121"/>
                      <a:pt x="251" y="121"/>
                    </a:cubicBezTo>
                    <a:cubicBezTo>
                      <a:pt x="250" y="121"/>
                      <a:pt x="250" y="121"/>
                      <a:pt x="250" y="121"/>
                    </a:cubicBezTo>
                    <a:cubicBezTo>
                      <a:pt x="250" y="120"/>
                      <a:pt x="250" y="120"/>
                      <a:pt x="250" y="120"/>
                    </a:cubicBezTo>
                    <a:cubicBezTo>
                      <a:pt x="251" y="119"/>
                      <a:pt x="251" y="119"/>
                      <a:pt x="251" y="119"/>
                    </a:cubicBezTo>
                    <a:cubicBezTo>
                      <a:pt x="253" y="118"/>
                      <a:pt x="253" y="118"/>
                      <a:pt x="253" y="118"/>
                    </a:cubicBezTo>
                    <a:cubicBezTo>
                      <a:pt x="255" y="118"/>
                      <a:pt x="255" y="118"/>
                      <a:pt x="255" y="118"/>
                    </a:cubicBezTo>
                    <a:cubicBezTo>
                      <a:pt x="254" y="117"/>
                      <a:pt x="254" y="117"/>
                      <a:pt x="254" y="117"/>
                    </a:cubicBezTo>
                    <a:cubicBezTo>
                      <a:pt x="256" y="115"/>
                      <a:pt x="256" y="115"/>
                      <a:pt x="256" y="115"/>
                    </a:cubicBezTo>
                    <a:cubicBezTo>
                      <a:pt x="256" y="114"/>
                      <a:pt x="256" y="114"/>
                      <a:pt x="256" y="114"/>
                    </a:cubicBezTo>
                    <a:cubicBezTo>
                      <a:pt x="256" y="114"/>
                      <a:pt x="256" y="114"/>
                      <a:pt x="256" y="114"/>
                    </a:cubicBezTo>
                    <a:cubicBezTo>
                      <a:pt x="256" y="113"/>
                      <a:pt x="256" y="113"/>
                      <a:pt x="256" y="113"/>
                    </a:cubicBezTo>
                    <a:cubicBezTo>
                      <a:pt x="257" y="111"/>
                      <a:pt x="257" y="111"/>
                      <a:pt x="257" y="111"/>
                    </a:cubicBezTo>
                    <a:cubicBezTo>
                      <a:pt x="257" y="111"/>
                      <a:pt x="257" y="111"/>
                      <a:pt x="257" y="111"/>
                    </a:cubicBezTo>
                    <a:cubicBezTo>
                      <a:pt x="258" y="112"/>
                      <a:pt x="258" y="112"/>
                      <a:pt x="258" y="112"/>
                    </a:cubicBezTo>
                    <a:cubicBezTo>
                      <a:pt x="259" y="112"/>
                      <a:pt x="259" y="112"/>
                      <a:pt x="259" y="112"/>
                    </a:cubicBezTo>
                    <a:cubicBezTo>
                      <a:pt x="259" y="111"/>
                      <a:pt x="259" y="111"/>
                      <a:pt x="259" y="111"/>
                    </a:cubicBezTo>
                    <a:cubicBezTo>
                      <a:pt x="260" y="111"/>
                      <a:pt x="260" y="111"/>
                      <a:pt x="260" y="111"/>
                    </a:cubicBezTo>
                    <a:cubicBezTo>
                      <a:pt x="259" y="110"/>
                      <a:pt x="259" y="110"/>
                      <a:pt x="259" y="110"/>
                    </a:cubicBezTo>
                    <a:cubicBezTo>
                      <a:pt x="259" y="109"/>
                      <a:pt x="259" y="109"/>
                      <a:pt x="259" y="109"/>
                    </a:cubicBezTo>
                    <a:cubicBezTo>
                      <a:pt x="261" y="108"/>
                      <a:pt x="261" y="108"/>
                      <a:pt x="261" y="108"/>
                    </a:cubicBezTo>
                    <a:cubicBezTo>
                      <a:pt x="262" y="108"/>
                      <a:pt x="262" y="108"/>
                      <a:pt x="262" y="108"/>
                    </a:cubicBezTo>
                    <a:cubicBezTo>
                      <a:pt x="262" y="107"/>
                      <a:pt x="262" y="107"/>
                      <a:pt x="262" y="107"/>
                    </a:cubicBezTo>
                    <a:cubicBezTo>
                      <a:pt x="263" y="107"/>
                      <a:pt x="263" y="107"/>
                      <a:pt x="263" y="107"/>
                    </a:cubicBezTo>
                    <a:cubicBezTo>
                      <a:pt x="264" y="107"/>
                      <a:pt x="264" y="107"/>
                      <a:pt x="264" y="107"/>
                    </a:cubicBezTo>
                    <a:cubicBezTo>
                      <a:pt x="266" y="107"/>
                      <a:pt x="266" y="107"/>
                      <a:pt x="266" y="107"/>
                    </a:cubicBezTo>
                    <a:cubicBezTo>
                      <a:pt x="265" y="106"/>
                      <a:pt x="265" y="106"/>
                      <a:pt x="265" y="106"/>
                    </a:cubicBezTo>
                    <a:cubicBezTo>
                      <a:pt x="266" y="105"/>
                      <a:pt x="266" y="105"/>
                      <a:pt x="266" y="105"/>
                    </a:cubicBezTo>
                    <a:cubicBezTo>
                      <a:pt x="268" y="105"/>
                      <a:pt x="268" y="105"/>
                      <a:pt x="268" y="105"/>
                    </a:cubicBezTo>
                    <a:cubicBezTo>
                      <a:pt x="270" y="104"/>
                      <a:pt x="270" y="104"/>
                      <a:pt x="270" y="104"/>
                    </a:cubicBezTo>
                    <a:cubicBezTo>
                      <a:pt x="271" y="102"/>
                      <a:pt x="271" y="102"/>
                      <a:pt x="271" y="102"/>
                    </a:cubicBezTo>
                    <a:cubicBezTo>
                      <a:pt x="274" y="101"/>
                      <a:pt x="274" y="101"/>
                      <a:pt x="274" y="101"/>
                    </a:cubicBezTo>
                    <a:cubicBezTo>
                      <a:pt x="274" y="100"/>
                      <a:pt x="274" y="100"/>
                      <a:pt x="274" y="100"/>
                    </a:cubicBezTo>
                    <a:cubicBezTo>
                      <a:pt x="274" y="100"/>
                      <a:pt x="274" y="100"/>
                      <a:pt x="274" y="100"/>
                    </a:cubicBezTo>
                    <a:cubicBezTo>
                      <a:pt x="271" y="101"/>
                      <a:pt x="271" y="101"/>
                      <a:pt x="271" y="101"/>
                    </a:cubicBezTo>
                    <a:cubicBezTo>
                      <a:pt x="271" y="100"/>
                      <a:pt x="271" y="100"/>
                      <a:pt x="271" y="100"/>
                    </a:cubicBezTo>
                    <a:cubicBezTo>
                      <a:pt x="269" y="102"/>
                      <a:pt x="269" y="102"/>
                      <a:pt x="269" y="102"/>
                    </a:cubicBezTo>
                    <a:cubicBezTo>
                      <a:pt x="269" y="101"/>
                      <a:pt x="269" y="101"/>
                      <a:pt x="269" y="101"/>
                    </a:cubicBezTo>
                    <a:cubicBezTo>
                      <a:pt x="269" y="98"/>
                      <a:pt x="269" y="98"/>
                      <a:pt x="269" y="98"/>
                    </a:cubicBezTo>
                    <a:cubicBezTo>
                      <a:pt x="269" y="98"/>
                      <a:pt x="269" y="98"/>
                      <a:pt x="269" y="98"/>
                    </a:cubicBezTo>
                    <a:cubicBezTo>
                      <a:pt x="270" y="96"/>
                      <a:pt x="270" y="96"/>
                      <a:pt x="270" y="96"/>
                    </a:cubicBezTo>
                    <a:cubicBezTo>
                      <a:pt x="270" y="97"/>
                      <a:pt x="270" y="97"/>
                      <a:pt x="270" y="97"/>
                    </a:cubicBezTo>
                    <a:cubicBezTo>
                      <a:pt x="270" y="97"/>
                      <a:pt x="270" y="97"/>
                      <a:pt x="270" y="97"/>
                    </a:cubicBezTo>
                    <a:cubicBezTo>
                      <a:pt x="271" y="97"/>
                      <a:pt x="271" y="97"/>
                      <a:pt x="271" y="97"/>
                    </a:cubicBezTo>
                    <a:cubicBezTo>
                      <a:pt x="272" y="97"/>
                      <a:pt x="272" y="97"/>
                      <a:pt x="272" y="97"/>
                    </a:cubicBezTo>
                    <a:cubicBezTo>
                      <a:pt x="270" y="95"/>
                      <a:pt x="270" y="95"/>
                      <a:pt x="270" y="95"/>
                    </a:cubicBezTo>
                    <a:cubicBezTo>
                      <a:pt x="272" y="95"/>
                      <a:pt x="272" y="95"/>
                      <a:pt x="272" y="95"/>
                    </a:cubicBezTo>
                    <a:cubicBezTo>
                      <a:pt x="273" y="96"/>
                      <a:pt x="273" y="96"/>
                      <a:pt x="273" y="96"/>
                    </a:cubicBezTo>
                    <a:cubicBezTo>
                      <a:pt x="274" y="96"/>
                      <a:pt x="274" y="96"/>
                      <a:pt x="274" y="96"/>
                    </a:cubicBezTo>
                    <a:cubicBezTo>
                      <a:pt x="276" y="95"/>
                      <a:pt x="276" y="95"/>
                      <a:pt x="276" y="95"/>
                    </a:cubicBezTo>
                    <a:cubicBezTo>
                      <a:pt x="277" y="95"/>
                      <a:pt x="277" y="95"/>
                      <a:pt x="277" y="95"/>
                    </a:cubicBezTo>
                    <a:cubicBezTo>
                      <a:pt x="281" y="94"/>
                      <a:pt x="281" y="94"/>
                      <a:pt x="281" y="94"/>
                    </a:cubicBezTo>
                    <a:cubicBezTo>
                      <a:pt x="282" y="94"/>
                      <a:pt x="282" y="94"/>
                      <a:pt x="282" y="94"/>
                    </a:cubicBezTo>
                    <a:cubicBezTo>
                      <a:pt x="283" y="95"/>
                      <a:pt x="283" y="95"/>
                      <a:pt x="283" y="95"/>
                    </a:cubicBezTo>
                    <a:cubicBezTo>
                      <a:pt x="281" y="98"/>
                      <a:pt x="281" y="98"/>
                      <a:pt x="281" y="98"/>
                    </a:cubicBezTo>
                    <a:cubicBezTo>
                      <a:pt x="281" y="99"/>
                      <a:pt x="281" y="99"/>
                      <a:pt x="281" y="99"/>
                    </a:cubicBezTo>
                    <a:cubicBezTo>
                      <a:pt x="283" y="100"/>
                      <a:pt x="283" y="100"/>
                      <a:pt x="283" y="100"/>
                    </a:cubicBezTo>
                    <a:cubicBezTo>
                      <a:pt x="283" y="98"/>
                      <a:pt x="283" y="98"/>
                      <a:pt x="283" y="98"/>
                    </a:cubicBezTo>
                    <a:cubicBezTo>
                      <a:pt x="284" y="96"/>
                      <a:pt x="284" y="96"/>
                      <a:pt x="284" y="96"/>
                    </a:cubicBezTo>
                    <a:cubicBezTo>
                      <a:pt x="284" y="95"/>
                      <a:pt x="284" y="95"/>
                      <a:pt x="284" y="95"/>
                    </a:cubicBezTo>
                    <a:cubicBezTo>
                      <a:pt x="284" y="94"/>
                      <a:pt x="284" y="94"/>
                      <a:pt x="284" y="94"/>
                    </a:cubicBezTo>
                    <a:cubicBezTo>
                      <a:pt x="285" y="96"/>
                      <a:pt x="285" y="96"/>
                      <a:pt x="285" y="96"/>
                    </a:cubicBezTo>
                    <a:cubicBezTo>
                      <a:pt x="285" y="97"/>
                      <a:pt x="285" y="97"/>
                      <a:pt x="285" y="97"/>
                    </a:cubicBezTo>
                    <a:cubicBezTo>
                      <a:pt x="286" y="97"/>
                      <a:pt x="286" y="97"/>
                      <a:pt x="286" y="97"/>
                    </a:cubicBezTo>
                    <a:cubicBezTo>
                      <a:pt x="287" y="96"/>
                      <a:pt x="287" y="96"/>
                      <a:pt x="287" y="96"/>
                    </a:cubicBezTo>
                    <a:cubicBezTo>
                      <a:pt x="286" y="95"/>
                      <a:pt x="286" y="95"/>
                      <a:pt x="286" y="95"/>
                    </a:cubicBezTo>
                    <a:cubicBezTo>
                      <a:pt x="287" y="94"/>
                      <a:pt x="287" y="94"/>
                      <a:pt x="287" y="94"/>
                    </a:cubicBezTo>
                    <a:cubicBezTo>
                      <a:pt x="288" y="94"/>
                      <a:pt x="288" y="94"/>
                      <a:pt x="288" y="94"/>
                    </a:cubicBezTo>
                    <a:cubicBezTo>
                      <a:pt x="288" y="96"/>
                      <a:pt x="288" y="96"/>
                      <a:pt x="288" y="96"/>
                    </a:cubicBezTo>
                    <a:cubicBezTo>
                      <a:pt x="290" y="94"/>
                      <a:pt x="290" y="94"/>
                      <a:pt x="290" y="94"/>
                    </a:cubicBezTo>
                    <a:cubicBezTo>
                      <a:pt x="290" y="93"/>
                      <a:pt x="290" y="93"/>
                      <a:pt x="290" y="93"/>
                    </a:cubicBezTo>
                    <a:cubicBezTo>
                      <a:pt x="289" y="92"/>
                      <a:pt x="289" y="92"/>
                      <a:pt x="289" y="92"/>
                    </a:cubicBezTo>
                    <a:cubicBezTo>
                      <a:pt x="291" y="92"/>
                      <a:pt x="291" y="92"/>
                      <a:pt x="291" y="92"/>
                    </a:cubicBezTo>
                    <a:cubicBezTo>
                      <a:pt x="291" y="92"/>
                      <a:pt x="291" y="92"/>
                      <a:pt x="291" y="92"/>
                    </a:cubicBezTo>
                    <a:cubicBezTo>
                      <a:pt x="290" y="91"/>
                      <a:pt x="290" y="91"/>
                      <a:pt x="290" y="91"/>
                    </a:cubicBezTo>
                    <a:cubicBezTo>
                      <a:pt x="292" y="90"/>
                      <a:pt x="292" y="90"/>
                      <a:pt x="292" y="90"/>
                    </a:cubicBezTo>
                    <a:cubicBezTo>
                      <a:pt x="293" y="90"/>
                      <a:pt x="293" y="90"/>
                      <a:pt x="293" y="90"/>
                    </a:cubicBezTo>
                    <a:cubicBezTo>
                      <a:pt x="294" y="89"/>
                      <a:pt x="294" y="89"/>
                      <a:pt x="294" y="89"/>
                    </a:cubicBezTo>
                    <a:cubicBezTo>
                      <a:pt x="295" y="89"/>
                      <a:pt x="295" y="89"/>
                      <a:pt x="295" y="89"/>
                    </a:cubicBezTo>
                    <a:cubicBezTo>
                      <a:pt x="295" y="90"/>
                      <a:pt x="295" y="90"/>
                      <a:pt x="295" y="90"/>
                    </a:cubicBezTo>
                    <a:cubicBezTo>
                      <a:pt x="296" y="90"/>
                      <a:pt x="296" y="90"/>
                      <a:pt x="296" y="90"/>
                    </a:cubicBezTo>
                    <a:cubicBezTo>
                      <a:pt x="298" y="91"/>
                      <a:pt x="298" y="91"/>
                      <a:pt x="298" y="91"/>
                    </a:cubicBezTo>
                    <a:cubicBezTo>
                      <a:pt x="298" y="92"/>
                      <a:pt x="298" y="92"/>
                      <a:pt x="298" y="92"/>
                    </a:cubicBezTo>
                    <a:cubicBezTo>
                      <a:pt x="298" y="93"/>
                      <a:pt x="298" y="93"/>
                      <a:pt x="298" y="93"/>
                    </a:cubicBezTo>
                    <a:cubicBezTo>
                      <a:pt x="297" y="96"/>
                      <a:pt x="297" y="96"/>
                      <a:pt x="297" y="96"/>
                    </a:cubicBezTo>
                    <a:cubicBezTo>
                      <a:pt x="299" y="95"/>
                      <a:pt x="299" y="95"/>
                      <a:pt x="299" y="95"/>
                    </a:cubicBezTo>
                    <a:cubicBezTo>
                      <a:pt x="300" y="93"/>
                      <a:pt x="300" y="93"/>
                      <a:pt x="300" y="93"/>
                    </a:cubicBezTo>
                    <a:cubicBezTo>
                      <a:pt x="299" y="90"/>
                      <a:pt x="299" y="90"/>
                      <a:pt x="299" y="90"/>
                    </a:cubicBezTo>
                    <a:cubicBezTo>
                      <a:pt x="297" y="89"/>
                      <a:pt x="297" y="89"/>
                      <a:pt x="297" y="89"/>
                    </a:cubicBezTo>
                    <a:cubicBezTo>
                      <a:pt x="296" y="87"/>
                      <a:pt x="296" y="87"/>
                      <a:pt x="296" y="87"/>
                    </a:cubicBezTo>
                    <a:cubicBezTo>
                      <a:pt x="295" y="88"/>
                      <a:pt x="295" y="88"/>
                      <a:pt x="295" y="88"/>
                    </a:cubicBezTo>
                    <a:cubicBezTo>
                      <a:pt x="294" y="88"/>
                      <a:pt x="294" y="88"/>
                      <a:pt x="294" y="88"/>
                    </a:cubicBezTo>
                    <a:cubicBezTo>
                      <a:pt x="292" y="88"/>
                      <a:pt x="292" y="88"/>
                      <a:pt x="292" y="88"/>
                    </a:cubicBezTo>
                    <a:cubicBezTo>
                      <a:pt x="292" y="87"/>
                      <a:pt x="292" y="87"/>
                      <a:pt x="292" y="87"/>
                    </a:cubicBezTo>
                    <a:cubicBezTo>
                      <a:pt x="291" y="86"/>
                      <a:pt x="291" y="86"/>
                      <a:pt x="291" y="86"/>
                    </a:cubicBezTo>
                    <a:cubicBezTo>
                      <a:pt x="291" y="86"/>
                      <a:pt x="291" y="86"/>
                      <a:pt x="291" y="86"/>
                    </a:cubicBezTo>
                    <a:cubicBezTo>
                      <a:pt x="291" y="85"/>
                      <a:pt x="291" y="85"/>
                      <a:pt x="291" y="85"/>
                    </a:cubicBezTo>
                    <a:cubicBezTo>
                      <a:pt x="294" y="85"/>
                      <a:pt x="294" y="85"/>
                      <a:pt x="294" y="85"/>
                    </a:cubicBezTo>
                    <a:cubicBezTo>
                      <a:pt x="295" y="84"/>
                      <a:pt x="295" y="84"/>
                      <a:pt x="295" y="84"/>
                    </a:cubicBezTo>
                    <a:cubicBezTo>
                      <a:pt x="296" y="84"/>
                      <a:pt x="296" y="84"/>
                      <a:pt x="296" y="84"/>
                    </a:cubicBezTo>
                    <a:cubicBezTo>
                      <a:pt x="297" y="84"/>
                      <a:pt x="297" y="84"/>
                      <a:pt x="297" y="84"/>
                    </a:cubicBezTo>
                    <a:cubicBezTo>
                      <a:pt x="299" y="84"/>
                      <a:pt x="299" y="84"/>
                      <a:pt x="299" y="84"/>
                    </a:cubicBezTo>
                    <a:cubicBezTo>
                      <a:pt x="299" y="84"/>
                      <a:pt x="299" y="84"/>
                      <a:pt x="299" y="84"/>
                    </a:cubicBezTo>
                    <a:cubicBezTo>
                      <a:pt x="302" y="83"/>
                      <a:pt x="302" y="83"/>
                      <a:pt x="302" y="83"/>
                    </a:cubicBezTo>
                    <a:cubicBezTo>
                      <a:pt x="304" y="84"/>
                      <a:pt x="304" y="84"/>
                      <a:pt x="304" y="84"/>
                    </a:cubicBezTo>
                    <a:cubicBezTo>
                      <a:pt x="305" y="84"/>
                      <a:pt x="305" y="84"/>
                      <a:pt x="305" y="84"/>
                    </a:cubicBezTo>
                    <a:cubicBezTo>
                      <a:pt x="306" y="84"/>
                      <a:pt x="306" y="84"/>
                      <a:pt x="306" y="84"/>
                    </a:cubicBezTo>
                    <a:cubicBezTo>
                      <a:pt x="307" y="83"/>
                      <a:pt x="307" y="83"/>
                      <a:pt x="307" y="83"/>
                    </a:cubicBezTo>
                    <a:cubicBezTo>
                      <a:pt x="306" y="82"/>
                      <a:pt x="306" y="82"/>
                      <a:pt x="306" y="82"/>
                    </a:cubicBezTo>
                    <a:cubicBezTo>
                      <a:pt x="304" y="82"/>
                      <a:pt x="304" y="82"/>
                      <a:pt x="304" y="82"/>
                    </a:cubicBezTo>
                    <a:cubicBezTo>
                      <a:pt x="302" y="82"/>
                      <a:pt x="302" y="82"/>
                      <a:pt x="302" y="82"/>
                    </a:cubicBezTo>
                    <a:cubicBezTo>
                      <a:pt x="301" y="82"/>
                      <a:pt x="301" y="82"/>
                      <a:pt x="301" y="82"/>
                    </a:cubicBezTo>
                    <a:cubicBezTo>
                      <a:pt x="299" y="82"/>
                      <a:pt x="299" y="82"/>
                      <a:pt x="299" y="82"/>
                    </a:cubicBezTo>
                    <a:cubicBezTo>
                      <a:pt x="299" y="81"/>
                      <a:pt x="299" y="81"/>
                      <a:pt x="299" y="81"/>
                    </a:cubicBezTo>
                    <a:cubicBezTo>
                      <a:pt x="298" y="80"/>
                      <a:pt x="298" y="80"/>
                      <a:pt x="298" y="80"/>
                    </a:cubicBezTo>
                    <a:cubicBezTo>
                      <a:pt x="300" y="78"/>
                      <a:pt x="300" y="78"/>
                      <a:pt x="300" y="78"/>
                    </a:cubicBezTo>
                    <a:cubicBezTo>
                      <a:pt x="298" y="78"/>
                      <a:pt x="298" y="78"/>
                      <a:pt x="298" y="78"/>
                    </a:cubicBezTo>
                    <a:cubicBezTo>
                      <a:pt x="297" y="76"/>
                      <a:pt x="297" y="76"/>
                      <a:pt x="297" y="76"/>
                    </a:cubicBezTo>
                    <a:cubicBezTo>
                      <a:pt x="295" y="76"/>
                      <a:pt x="295" y="76"/>
                      <a:pt x="295" y="76"/>
                    </a:cubicBezTo>
                    <a:cubicBezTo>
                      <a:pt x="294" y="75"/>
                      <a:pt x="294" y="75"/>
                      <a:pt x="294" y="75"/>
                    </a:cubicBezTo>
                    <a:cubicBezTo>
                      <a:pt x="294" y="73"/>
                      <a:pt x="294" y="73"/>
                      <a:pt x="294" y="73"/>
                    </a:cubicBezTo>
                    <a:cubicBezTo>
                      <a:pt x="295" y="73"/>
                      <a:pt x="295" y="73"/>
                      <a:pt x="295" y="73"/>
                    </a:cubicBezTo>
                    <a:cubicBezTo>
                      <a:pt x="295" y="72"/>
                      <a:pt x="295" y="72"/>
                      <a:pt x="295" y="72"/>
                    </a:cubicBezTo>
                    <a:cubicBezTo>
                      <a:pt x="294" y="70"/>
                      <a:pt x="294" y="70"/>
                      <a:pt x="294" y="70"/>
                    </a:cubicBezTo>
                    <a:cubicBezTo>
                      <a:pt x="294" y="64"/>
                      <a:pt x="294" y="64"/>
                      <a:pt x="294" y="64"/>
                    </a:cubicBezTo>
                    <a:cubicBezTo>
                      <a:pt x="295" y="63"/>
                      <a:pt x="295" y="63"/>
                      <a:pt x="295" y="63"/>
                    </a:cubicBezTo>
                    <a:cubicBezTo>
                      <a:pt x="295" y="61"/>
                      <a:pt x="295" y="61"/>
                      <a:pt x="295" y="61"/>
                    </a:cubicBezTo>
                    <a:cubicBezTo>
                      <a:pt x="295" y="59"/>
                      <a:pt x="295" y="59"/>
                      <a:pt x="295" y="59"/>
                    </a:cubicBezTo>
                    <a:cubicBezTo>
                      <a:pt x="296" y="58"/>
                      <a:pt x="296" y="58"/>
                      <a:pt x="296" y="58"/>
                    </a:cubicBezTo>
                    <a:cubicBezTo>
                      <a:pt x="295" y="57"/>
                      <a:pt x="295" y="57"/>
                      <a:pt x="295" y="57"/>
                    </a:cubicBezTo>
                    <a:cubicBezTo>
                      <a:pt x="297" y="57"/>
                      <a:pt x="297" y="57"/>
                      <a:pt x="297" y="57"/>
                    </a:cubicBezTo>
                    <a:cubicBezTo>
                      <a:pt x="297" y="55"/>
                      <a:pt x="297" y="55"/>
                      <a:pt x="297" y="55"/>
                    </a:cubicBezTo>
                    <a:cubicBezTo>
                      <a:pt x="299" y="54"/>
                      <a:pt x="299" y="54"/>
                      <a:pt x="299" y="54"/>
                    </a:cubicBezTo>
                    <a:cubicBezTo>
                      <a:pt x="299" y="54"/>
                      <a:pt x="299" y="54"/>
                      <a:pt x="299" y="54"/>
                    </a:cubicBezTo>
                    <a:cubicBezTo>
                      <a:pt x="301" y="56"/>
                      <a:pt x="301" y="56"/>
                      <a:pt x="301" y="56"/>
                    </a:cubicBezTo>
                    <a:cubicBezTo>
                      <a:pt x="302" y="55"/>
                      <a:pt x="302" y="55"/>
                      <a:pt x="302" y="55"/>
                    </a:cubicBezTo>
                    <a:cubicBezTo>
                      <a:pt x="303" y="55"/>
                      <a:pt x="303" y="55"/>
                      <a:pt x="303" y="55"/>
                    </a:cubicBezTo>
                    <a:cubicBezTo>
                      <a:pt x="304" y="56"/>
                      <a:pt x="304" y="56"/>
                      <a:pt x="304" y="56"/>
                    </a:cubicBezTo>
                    <a:cubicBezTo>
                      <a:pt x="306" y="57"/>
                      <a:pt x="306" y="57"/>
                      <a:pt x="306" y="57"/>
                    </a:cubicBezTo>
                    <a:cubicBezTo>
                      <a:pt x="307" y="55"/>
                      <a:pt x="307" y="55"/>
                      <a:pt x="307" y="55"/>
                    </a:cubicBezTo>
                    <a:cubicBezTo>
                      <a:pt x="308" y="55"/>
                      <a:pt x="308" y="55"/>
                      <a:pt x="308" y="55"/>
                    </a:cubicBezTo>
                    <a:cubicBezTo>
                      <a:pt x="308" y="57"/>
                      <a:pt x="308" y="57"/>
                      <a:pt x="308" y="57"/>
                    </a:cubicBezTo>
                    <a:cubicBezTo>
                      <a:pt x="308" y="58"/>
                      <a:pt x="308" y="58"/>
                      <a:pt x="308" y="58"/>
                    </a:cubicBezTo>
                    <a:cubicBezTo>
                      <a:pt x="310" y="58"/>
                      <a:pt x="310" y="58"/>
                      <a:pt x="310" y="58"/>
                    </a:cubicBezTo>
                    <a:cubicBezTo>
                      <a:pt x="310" y="59"/>
                      <a:pt x="310" y="59"/>
                      <a:pt x="310" y="59"/>
                    </a:cubicBezTo>
                    <a:cubicBezTo>
                      <a:pt x="309" y="60"/>
                      <a:pt x="309" y="60"/>
                      <a:pt x="309" y="60"/>
                    </a:cubicBezTo>
                    <a:cubicBezTo>
                      <a:pt x="309" y="60"/>
                      <a:pt x="309" y="60"/>
                      <a:pt x="309" y="60"/>
                    </a:cubicBezTo>
                    <a:cubicBezTo>
                      <a:pt x="309" y="61"/>
                      <a:pt x="309" y="61"/>
                      <a:pt x="309" y="61"/>
                    </a:cubicBezTo>
                    <a:cubicBezTo>
                      <a:pt x="309" y="62"/>
                      <a:pt x="309" y="62"/>
                      <a:pt x="309" y="62"/>
                    </a:cubicBezTo>
                    <a:cubicBezTo>
                      <a:pt x="308" y="65"/>
                      <a:pt x="308" y="65"/>
                      <a:pt x="308" y="65"/>
                    </a:cubicBezTo>
                    <a:cubicBezTo>
                      <a:pt x="306" y="65"/>
                      <a:pt x="306" y="65"/>
                      <a:pt x="306" y="65"/>
                    </a:cubicBezTo>
                    <a:cubicBezTo>
                      <a:pt x="305" y="66"/>
                      <a:pt x="305" y="66"/>
                      <a:pt x="305" y="66"/>
                    </a:cubicBezTo>
                    <a:cubicBezTo>
                      <a:pt x="306" y="67"/>
                      <a:pt x="306" y="67"/>
                      <a:pt x="306" y="67"/>
                    </a:cubicBezTo>
                    <a:cubicBezTo>
                      <a:pt x="309" y="66"/>
                      <a:pt x="309" y="66"/>
                      <a:pt x="309" y="66"/>
                    </a:cubicBezTo>
                    <a:cubicBezTo>
                      <a:pt x="311" y="63"/>
                      <a:pt x="311" y="63"/>
                      <a:pt x="311" y="63"/>
                    </a:cubicBezTo>
                    <a:cubicBezTo>
                      <a:pt x="312" y="63"/>
                      <a:pt x="312" y="63"/>
                      <a:pt x="312" y="63"/>
                    </a:cubicBezTo>
                    <a:cubicBezTo>
                      <a:pt x="312" y="64"/>
                      <a:pt x="312" y="64"/>
                      <a:pt x="312" y="64"/>
                    </a:cubicBezTo>
                    <a:cubicBezTo>
                      <a:pt x="311" y="65"/>
                      <a:pt x="311" y="65"/>
                      <a:pt x="311" y="65"/>
                    </a:cubicBezTo>
                    <a:cubicBezTo>
                      <a:pt x="311" y="66"/>
                      <a:pt x="311" y="66"/>
                      <a:pt x="311" y="66"/>
                    </a:cubicBezTo>
                    <a:cubicBezTo>
                      <a:pt x="313" y="66"/>
                      <a:pt x="313" y="66"/>
                      <a:pt x="313" y="66"/>
                    </a:cubicBezTo>
                    <a:cubicBezTo>
                      <a:pt x="314" y="64"/>
                      <a:pt x="314" y="64"/>
                      <a:pt x="314" y="64"/>
                    </a:cubicBezTo>
                    <a:cubicBezTo>
                      <a:pt x="315" y="64"/>
                      <a:pt x="315" y="64"/>
                      <a:pt x="315" y="64"/>
                    </a:cubicBezTo>
                    <a:cubicBezTo>
                      <a:pt x="315" y="64"/>
                      <a:pt x="315" y="64"/>
                      <a:pt x="315" y="64"/>
                    </a:cubicBezTo>
                    <a:cubicBezTo>
                      <a:pt x="317" y="64"/>
                      <a:pt x="317" y="64"/>
                      <a:pt x="317" y="64"/>
                    </a:cubicBezTo>
                    <a:cubicBezTo>
                      <a:pt x="317" y="63"/>
                      <a:pt x="317" y="63"/>
                      <a:pt x="317" y="63"/>
                    </a:cubicBezTo>
                    <a:cubicBezTo>
                      <a:pt x="318" y="62"/>
                      <a:pt x="318" y="62"/>
                      <a:pt x="318" y="62"/>
                    </a:cubicBezTo>
                    <a:cubicBezTo>
                      <a:pt x="319" y="63"/>
                      <a:pt x="319" y="63"/>
                      <a:pt x="319" y="63"/>
                    </a:cubicBezTo>
                    <a:cubicBezTo>
                      <a:pt x="320" y="62"/>
                      <a:pt x="320" y="62"/>
                      <a:pt x="320" y="62"/>
                    </a:cubicBezTo>
                    <a:cubicBezTo>
                      <a:pt x="322" y="64"/>
                      <a:pt x="322" y="64"/>
                      <a:pt x="322" y="64"/>
                    </a:cubicBezTo>
                    <a:cubicBezTo>
                      <a:pt x="322" y="65"/>
                      <a:pt x="322" y="65"/>
                      <a:pt x="322" y="65"/>
                    </a:cubicBezTo>
                    <a:cubicBezTo>
                      <a:pt x="322" y="67"/>
                      <a:pt x="322" y="67"/>
                      <a:pt x="322" y="67"/>
                    </a:cubicBezTo>
                    <a:cubicBezTo>
                      <a:pt x="322" y="68"/>
                      <a:pt x="322" y="68"/>
                      <a:pt x="322" y="68"/>
                    </a:cubicBezTo>
                    <a:cubicBezTo>
                      <a:pt x="322" y="69"/>
                      <a:pt x="322" y="69"/>
                      <a:pt x="322" y="69"/>
                    </a:cubicBezTo>
                    <a:cubicBezTo>
                      <a:pt x="321" y="71"/>
                      <a:pt x="321" y="71"/>
                      <a:pt x="321" y="71"/>
                    </a:cubicBezTo>
                    <a:cubicBezTo>
                      <a:pt x="322" y="74"/>
                      <a:pt x="322" y="74"/>
                      <a:pt x="322" y="74"/>
                    </a:cubicBezTo>
                    <a:cubicBezTo>
                      <a:pt x="322" y="75"/>
                      <a:pt x="322" y="75"/>
                      <a:pt x="322" y="75"/>
                    </a:cubicBezTo>
                    <a:cubicBezTo>
                      <a:pt x="321" y="75"/>
                      <a:pt x="321" y="75"/>
                      <a:pt x="321" y="75"/>
                    </a:cubicBezTo>
                    <a:cubicBezTo>
                      <a:pt x="320" y="76"/>
                      <a:pt x="320" y="76"/>
                      <a:pt x="320" y="76"/>
                    </a:cubicBezTo>
                    <a:cubicBezTo>
                      <a:pt x="321" y="76"/>
                      <a:pt x="321" y="76"/>
                      <a:pt x="321" y="76"/>
                    </a:cubicBezTo>
                    <a:cubicBezTo>
                      <a:pt x="324" y="76"/>
                      <a:pt x="324" y="76"/>
                      <a:pt x="324" y="76"/>
                    </a:cubicBezTo>
                    <a:cubicBezTo>
                      <a:pt x="325" y="74"/>
                      <a:pt x="325" y="74"/>
                      <a:pt x="325" y="74"/>
                    </a:cubicBezTo>
                    <a:cubicBezTo>
                      <a:pt x="327" y="74"/>
                      <a:pt x="327" y="74"/>
                      <a:pt x="327" y="74"/>
                    </a:cubicBezTo>
                    <a:cubicBezTo>
                      <a:pt x="328" y="72"/>
                      <a:pt x="328" y="72"/>
                      <a:pt x="328" y="72"/>
                    </a:cubicBezTo>
                    <a:cubicBezTo>
                      <a:pt x="328" y="70"/>
                      <a:pt x="328" y="70"/>
                      <a:pt x="328" y="70"/>
                    </a:cubicBezTo>
                    <a:cubicBezTo>
                      <a:pt x="327" y="69"/>
                      <a:pt x="327" y="69"/>
                      <a:pt x="327" y="69"/>
                    </a:cubicBezTo>
                    <a:cubicBezTo>
                      <a:pt x="326" y="69"/>
                      <a:pt x="326" y="69"/>
                      <a:pt x="326" y="69"/>
                    </a:cubicBezTo>
                    <a:cubicBezTo>
                      <a:pt x="325" y="68"/>
                      <a:pt x="325" y="68"/>
                      <a:pt x="325" y="68"/>
                    </a:cubicBezTo>
                    <a:cubicBezTo>
                      <a:pt x="325" y="67"/>
                      <a:pt x="325" y="67"/>
                      <a:pt x="325" y="67"/>
                    </a:cubicBezTo>
                    <a:cubicBezTo>
                      <a:pt x="326" y="67"/>
                      <a:pt x="326" y="67"/>
                      <a:pt x="326" y="67"/>
                    </a:cubicBezTo>
                    <a:cubicBezTo>
                      <a:pt x="327" y="67"/>
                      <a:pt x="327" y="67"/>
                      <a:pt x="327" y="67"/>
                    </a:cubicBezTo>
                    <a:cubicBezTo>
                      <a:pt x="327" y="67"/>
                      <a:pt x="327" y="67"/>
                      <a:pt x="327" y="67"/>
                    </a:cubicBezTo>
                    <a:cubicBezTo>
                      <a:pt x="328" y="67"/>
                      <a:pt x="328" y="67"/>
                      <a:pt x="328" y="67"/>
                    </a:cubicBezTo>
                    <a:cubicBezTo>
                      <a:pt x="330" y="66"/>
                      <a:pt x="330" y="66"/>
                      <a:pt x="330" y="66"/>
                    </a:cubicBezTo>
                    <a:cubicBezTo>
                      <a:pt x="332" y="64"/>
                      <a:pt x="332" y="64"/>
                      <a:pt x="332" y="64"/>
                    </a:cubicBezTo>
                    <a:cubicBezTo>
                      <a:pt x="333" y="65"/>
                      <a:pt x="333" y="65"/>
                      <a:pt x="333" y="65"/>
                    </a:cubicBezTo>
                    <a:cubicBezTo>
                      <a:pt x="334" y="65"/>
                      <a:pt x="334" y="65"/>
                      <a:pt x="334" y="65"/>
                    </a:cubicBezTo>
                    <a:cubicBezTo>
                      <a:pt x="335" y="63"/>
                      <a:pt x="335" y="63"/>
                      <a:pt x="335" y="63"/>
                    </a:cubicBezTo>
                    <a:cubicBezTo>
                      <a:pt x="336" y="62"/>
                      <a:pt x="336" y="62"/>
                      <a:pt x="336" y="62"/>
                    </a:cubicBezTo>
                    <a:cubicBezTo>
                      <a:pt x="336" y="63"/>
                      <a:pt x="336" y="63"/>
                      <a:pt x="336" y="63"/>
                    </a:cubicBezTo>
                    <a:cubicBezTo>
                      <a:pt x="337" y="62"/>
                      <a:pt x="337" y="62"/>
                      <a:pt x="337" y="62"/>
                    </a:cubicBezTo>
                    <a:cubicBezTo>
                      <a:pt x="339" y="61"/>
                      <a:pt x="339" y="61"/>
                      <a:pt x="339" y="61"/>
                    </a:cubicBezTo>
                    <a:cubicBezTo>
                      <a:pt x="339" y="62"/>
                      <a:pt x="339" y="62"/>
                      <a:pt x="339" y="62"/>
                    </a:cubicBezTo>
                    <a:cubicBezTo>
                      <a:pt x="341" y="62"/>
                      <a:pt x="341" y="62"/>
                      <a:pt x="341" y="62"/>
                    </a:cubicBezTo>
                    <a:cubicBezTo>
                      <a:pt x="341" y="62"/>
                      <a:pt x="341" y="62"/>
                      <a:pt x="341" y="62"/>
                    </a:cubicBezTo>
                    <a:cubicBezTo>
                      <a:pt x="340" y="63"/>
                      <a:pt x="340" y="63"/>
                      <a:pt x="340" y="63"/>
                    </a:cubicBezTo>
                    <a:cubicBezTo>
                      <a:pt x="341" y="64"/>
                      <a:pt x="341" y="64"/>
                      <a:pt x="341" y="64"/>
                    </a:cubicBezTo>
                    <a:cubicBezTo>
                      <a:pt x="343" y="64"/>
                      <a:pt x="343" y="64"/>
                      <a:pt x="343" y="64"/>
                    </a:cubicBezTo>
                    <a:cubicBezTo>
                      <a:pt x="344" y="64"/>
                      <a:pt x="344" y="64"/>
                      <a:pt x="344" y="64"/>
                    </a:cubicBezTo>
                    <a:cubicBezTo>
                      <a:pt x="345" y="65"/>
                      <a:pt x="345" y="65"/>
                      <a:pt x="345" y="65"/>
                    </a:cubicBezTo>
                    <a:cubicBezTo>
                      <a:pt x="350" y="67"/>
                      <a:pt x="350" y="67"/>
                      <a:pt x="350" y="67"/>
                    </a:cubicBezTo>
                    <a:cubicBezTo>
                      <a:pt x="351" y="68"/>
                      <a:pt x="351" y="68"/>
                      <a:pt x="351" y="68"/>
                    </a:cubicBezTo>
                    <a:cubicBezTo>
                      <a:pt x="351" y="69"/>
                      <a:pt x="351" y="69"/>
                      <a:pt x="351" y="69"/>
                    </a:cubicBezTo>
                    <a:cubicBezTo>
                      <a:pt x="351" y="70"/>
                      <a:pt x="351" y="70"/>
                      <a:pt x="351" y="70"/>
                    </a:cubicBezTo>
                    <a:cubicBezTo>
                      <a:pt x="354" y="72"/>
                      <a:pt x="354" y="72"/>
                      <a:pt x="354" y="72"/>
                    </a:cubicBezTo>
                    <a:cubicBezTo>
                      <a:pt x="354" y="72"/>
                      <a:pt x="354" y="72"/>
                      <a:pt x="354" y="72"/>
                    </a:cubicBezTo>
                    <a:cubicBezTo>
                      <a:pt x="354" y="71"/>
                      <a:pt x="354" y="71"/>
                      <a:pt x="354" y="71"/>
                    </a:cubicBezTo>
                    <a:cubicBezTo>
                      <a:pt x="355" y="71"/>
                      <a:pt x="355" y="71"/>
                      <a:pt x="355" y="71"/>
                    </a:cubicBezTo>
                    <a:cubicBezTo>
                      <a:pt x="355" y="70"/>
                      <a:pt x="355" y="70"/>
                      <a:pt x="355" y="70"/>
                    </a:cubicBezTo>
                    <a:cubicBezTo>
                      <a:pt x="354" y="70"/>
                      <a:pt x="354" y="70"/>
                      <a:pt x="354" y="70"/>
                    </a:cubicBezTo>
                    <a:cubicBezTo>
                      <a:pt x="353" y="69"/>
                      <a:pt x="353" y="69"/>
                      <a:pt x="353" y="69"/>
                    </a:cubicBezTo>
                    <a:cubicBezTo>
                      <a:pt x="353" y="68"/>
                      <a:pt x="353" y="68"/>
                      <a:pt x="353" y="68"/>
                    </a:cubicBezTo>
                    <a:cubicBezTo>
                      <a:pt x="354" y="68"/>
                      <a:pt x="354" y="68"/>
                      <a:pt x="354" y="68"/>
                    </a:cubicBezTo>
                    <a:cubicBezTo>
                      <a:pt x="355" y="68"/>
                      <a:pt x="355" y="68"/>
                      <a:pt x="355" y="68"/>
                    </a:cubicBezTo>
                    <a:cubicBezTo>
                      <a:pt x="356" y="69"/>
                      <a:pt x="356" y="69"/>
                      <a:pt x="356" y="69"/>
                    </a:cubicBezTo>
                    <a:cubicBezTo>
                      <a:pt x="357" y="69"/>
                      <a:pt x="357" y="69"/>
                      <a:pt x="357" y="69"/>
                    </a:cubicBezTo>
                    <a:cubicBezTo>
                      <a:pt x="357" y="70"/>
                      <a:pt x="357" y="70"/>
                      <a:pt x="357" y="70"/>
                    </a:cubicBezTo>
                    <a:cubicBezTo>
                      <a:pt x="358" y="72"/>
                      <a:pt x="358" y="72"/>
                      <a:pt x="358" y="72"/>
                    </a:cubicBezTo>
                    <a:cubicBezTo>
                      <a:pt x="359" y="74"/>
                      <a:pt x="359" y="74"/>
                      <a:pt x="359" y="74"/>
                    </a:cubicBezTo>
                    <a:cubicBezTo>
                      <a:pt x="359" y="74"/>
                      <a:pt x="359" y="74"/>
                      <a:pt x="359" y="74"/>
                    </a:cubicBezTo>
                    <a:cubicBezTo>
                      <a:pt x="360" y="73"/>
                      <a:pt x="360" y="73"/>
                      <a:pt x="360" y="73"/>
                    </a:cubicBezTo>
                    <a:cubicBezTo>
                      <a:pt x="361" y="73"/>
                      <a:pt x="361" y="73"/>
                      <a:pt x="361" y="73"/>
                    </a:cubicBezTo>
                    <a:cubicBezTo>
                      <a:pt x="361" y="74"/>
                      <a:pt x="361" y="74"/>
                      <a:pt x="361" y="74"/>
                    </a:cubicBezTo>
                    <a:cubicBezTo>
                      <a:pt x="362" y="75"/>
                      <a:pt x="362" y="75"/>
                      <a:pt x="362" y="75"/>
                    </a:cubicBezTo>
                    <a:cubicBezTo>
                      <a:pt x="362" y="76"/>
                      <a:pt x="362" y="76"/>
                      <a:pt x="362" y="76"/>
                    </a:cubicBezTo>
                    <a:cubicBezTo>
                      <a:pt x="363" y="78"/>
                      <a:pt x="363" y="78"/>
                      <a:pt x="363" y="78"/>
                    </a:cubicBezTo>
                    <a:cubicBezTo>
                      <a:pt x="363" y="79"/>
                      <a:pt x="363" y="79"/>
                      <a:pt x="363" y="79"/>
                    </a:cubicBezTo>
                    <a:cubicBezTo>
                      <a:pt x="363" y="78"/>
                      <a:pt x="363" y="78"/>
                      <a:pt x="363" y="78"/>
                    </a:cubicBezTo>
                    <a:cubicBezTo>
                      <a:pt x="363" y="78"/>
                      <a:pt x="363" y="78"/>
                      <a:pt x="363" y="78"/>
                    </a:cubicBezTo>
                    <a:cubicBezTo>
                      <a:pt x="362" y="77"/>
                      <a:pt x="362" y="77"/>
                      <a:pt x="362" y="77"/>
                    </a:cubicBezTo>
                    <a:cubicBezTo>
                      <a:pt x="362" y="77"/>
                      <a:pt x="362" y="77"/>
                      <a:pt x="362" y="77"/>
                    </a:cubicBezTo>
                    <a:cubicBezTo>
                      <a:pt x="361" y="78"/>
                      <a:pt x="361" y="78"/>
                      <a:pt x="361" y="78"/>
                    </a:cubicBezTo>
                    <a:cubicBezTo>
                      <a:pt x="360" y="77"/>
                      <a:pt x="360" y="77"/>
                      <a:pt x="360" y="77"/>
                    </a:cubicBezTo>
                    <a:cubicBezTo>
                      <a:pt x="358" y="76"/>
                      <a:pt x="358" y="76"/>
                      <a:pt x="358" y="76"/>
                    </a:cubicBezTo>
                    <a:cubicBezTo>
                      <a:pt x="356" y="76"/>
                      <a:pt x="356" y="76"/>
                      <a:pt x="356" y="76"/>
                    </a:cubicBezTo>
                    <a:cubicBezTo>
                      <a:pt x="356" y="76"/>
                      <a:pt x="356" y="76"/>
                      <a:pt x="356" y="76"/>
                    </a:cubicBezTo>
                    <a:cubicBezTo>
                      <a:pt x="357" y="78"/>
                      <a:pt x="357" y="78"/>
                      <a:pt x="357" y="78"/>
                    </a:cubicBezTo>
                    <a:cubicBezTo>
                      <a:pt x="358" y="78"/>
                      <a:pt x="358" y="78"/>
                      <a:pt x="358" y="78"/>
                    </a:cubicBezTo>
                    <a:cubicBezTo>
                      <a:pt x="359" y="78"/>
                      <a:pt x="359" y="78"/>
                      <a:pt x="359" y="78"/>
                    </a:cubicBezTo>
                    <a:cubicBezTo>
                      <a:pt x="359" y="79"/>
                      <a:pt x="359" y="79"/>
                      <a:pt x="359" y="79"/>
                    </a:cubicBezTo>
                    <a:cubicBezTo>
                      <a:pt x="360" y="80"/>
                      <a:pt x="360" y="80"/>
                      <a:pt x="360" y="80"/>
                    </a:cubicBezTo>
                    <a:cubicBezTo>
                      <a:pt x="360" y="81"/>
                      <a:pt x="360" y="81"/>
                      <a:pt x="360" y="81"/>
                    </a:cubicBezTo>
                    <a:cubicBezTo>
                      <a:pt x="361" y="80"/>
                      <a:pt x="361" y="80"/>
                      <a:pt x="361" y="80"/>
                    </a:cubicBezTo>
                    <a:cubicBezTo>
                      <a:pt x="361" y="79"/>
                      <a:pt x="361" y="79"/>
                      <a:pt x="361" y="79"/>
                    </a:cubicBezTo>
                    <a:cubicBezTo>
                      <a:pt x="362" y="79"/>
                      <a:pt x="362" y="79"/>
                      <a:pt x="362" y="79"/>
                    </a:cubicBezTo>
                    <a:cubicBezTo>
                      <a:pt x="362" y="80"/>
                      <a:pt x="362" y="80"/>
                      <a:pt x="362" y="80"/>
                    </a:cubicBezTo>
                    <a:cubicBezTo>
                      <a:pt x="363" y="80"/>
                      <a:pt x="363" y="80"/>
                      <a:pt x="363" y="80"/>
                    </a:cubicBezTo>
                    <a:cubicBezTo>
                      <a:pt x="364" y="80"/>
                      <a:pt x="364" y="80"/>
                      <a:pt x="364" y="80"/>
                    </a:cubicBezTo>
                    <a:cubicBezTo>
                      <a:pt x="365" y="80"/>
                      <a:pt x="365" y="80"/>
                      <a:pt x="365" y="80"/>
                    </a:cubicBezTo>
                    <a:cubicBezTo>
                      <a:pt x="365" y="81"/>
                      <a:pt x="365" y="81"/>
                      <a:pt x="365" y="81"/>
                    </a:cubicBezTo>
                    <a:cubicBezTo>
                      <a:pt x="365" y="82"/>
                      <a:pt x="365" y="82"/>
                      <a:pt x="365" y="82"/>
                    </a:cubicBezTo>
                    <a:cubicBezTo>
                      <a:pt x="366" y="84"/>
                      <a:pt x="366" y="84"/>
                      <a:pt x="366" y="84"/>
                    </a:cubicBezTo>
                    <a:cubicBezTo>
                      <a:pt x="366" y="86"/>
                      <a:pt x="366" y="86"/>
                      <a:pt x="366" y="86"/>
                    </a:cubicBezTo>
                    <a:cubicBezTo>
                      <a:pt x="366" y="88"/>
                      <a:pt x="366" y="88"/>
                      <a:pt x="366" y="88"/>
                    </a:cubicBezTo>
                    <a:cubicBezTo>
                      <a:pt x="365" y="90"/>
                      <a:pt x="365" y="90"/>
                      <a:pt x="365" y="90"/>
                    </a:cubicBezTo>
                    <a:cubicBezTo>
                      <a:pt x="365" y="90"/>
                      <a:pt x="365" y="90"/>
                      <a:pt x="365" y="90"/>
                    </a:cubicBezTo>
                    <a:cubicBezTo>
                      <a:pt x="364" y="91"/>
                      <a:pt x="364" y="91"/>
                      <a:pt x="364" y="91"/>
                    </a:cubicBezTo>
                    <a:cubicBezTo>
                      <a:pt x="364" y="92"/>
                      <a:pt x="364" y="92"/>
                      <a:pt x="364" y="92"/>
                    </a:cubicBezTo>
                    <a:cubicBezTo>
                      <a:pt x="364" y="94"/>
                      <a:pt x="364" y="94"/>
                      <a:pt x="364" y="94"/>
                    </a:cubicBezTo>
                    <a:cubicBezTo>
                      <a:pt x="364" y="95"/>
                      <a:pt x="364" y="95"/>
                      <a:pt x="364" y="95"/>
                    </a:cubicBezTo>
                    <a:cubicBezTo>
                      <a:pt x="364" y="95"/>
                      <a:pt x="364" y="95"/>
                      <a:pt x="364" y="95"/>
                    </a:cubicBezTo>
                    <a:cubicBezTo>
                      <a:pt x="364" y="97"/>
                      <a:pt x="364" y="97"/>
                      <a:pt x="364" y="97"/>
                    </a:cubicBezTo>
                    <a:cubicBezTo>
                      <a:pt x="363" y="97"/>
                      <a:pt x="363" y="97"/>
                      <a:pt x="363" y="97"/>
                    </a:cubicBezTo>
                    <a:cubicBezTo>
                      <a:pt x="362" y="99"/>
                      <a:pt x="362" y="99"/>
                      <a:pt x="362" y="99"/>
                    </a:cubicBezTo>
                    <a:cubicBezTo>
                      <a:pt x="363" y="99"/>
                      <a:pt x="363" y="99"/>
                      <a:pt x="363" y="99"/>
                    </a:cubicBezTo>
                    <a:cubicBezTo>
                      <a:pt x="362" y="101"/>
                      <a:pt x="362" y="101"/>
                      <a:pt x="362" y="101"/>
                    </a:cubicBezTo>
                    <a:cubicBezTo>
                      <a:pt x="361" y="102"/>
                      <a:pt x="361" y="102"/>
                      <a:pt x="361" y="102"/>
                    </a:cubicBezTo>
                    <a:cubicBezTo>
                      <a:pt x="361" y="103"/>
                      <a:pt x="361" y="103"/>
                      <a:pt x="361" y="103"/>
                    </a:cubicBezTo>
                    <a:cubicBezTo>
                      <a:pt x="361" y="104"/>
                      <a:pt x="361" y="104"/>
                      <a:pt x="361" y="104"/>
                    </a:cubicBezTo>
                    <a:cubicBezTo>
                      <a:pt x="360" y="104"/>
                      <a:pt x="360" y="104"/>
                      <a:pt x="360" y="104"/>
                    </a:cubicBezTo>
                    <a:cubicBezTo>
                      <a:pt x="358" y="106"/>
                      <a:pt x="358" y="106"/>
                      <a:pt x="358" y="106"/>
                    </a:cubicBezTo>
                    <a:cubicBezTo>
                      <a:pt x="357" y="106"/>
                      <a:pt x="357" y="106"/>
                      <a:pt x="357" y="106"/>
                    </a:cubicBezTo>
                    <a:cubicBezTo>
                      <a:pt x="358" y="106"/>
                      <a:pt x="358" y="106"/>
                      <a:pt x="358" y="106"/>
                    </a:cubicBezTo>
                    <a:cubicBezTo>
                      <a:pt x="359" y="106"/>
                      <a:pt x="359" y="106"/>
                      <a:pt x="359" y="106"/>
                    </a:cubicBezTo>
                    <a:cubicBezTo>
                      <a:pt x="360" y="105"/>
                      <a:pt x="360" y="105"/>
                      <a:pt x="360" y="105"/>
                    </a:cubicBezTo>
                    <a:cubicBezTo>
                      <a:pt x="360" y="105"/>
                      <a:pt x="360" y="105"/>
                      <a:pt x="360" y="105"/>
                    </a:cubicBezTo>
                    <a:cubicBezTo>
                      <a:pt x="361" y="107"/>
                      <a:pt x="361" y="107"/>
                      <a:pt x="361" y="107"/>
                    </a:cubicBezTo>
                    <a:cubicBezTo>
                      <a:pt x="360" y="109"/>
                      <a:pt x="360" y="109"/>
                      <a:pt x="360" y="109"/>
                    </a:cubicBezTo>
                    <a:cubicBezTo>
                      <a:pt x="359" y="111"/>
                      <a:pt x="359" y="111"/>
                      <a:pt x="359" y="111"/>
                    </a:cubicBezTo>
                    <a:cubicBezTo>
                      <a:pt x="358" y="114"/>
                      <a:pt x="358" y="114"/>
                      <a:pt x="358" y="114"/>
                    </a:cubicBezTo>
                    <a:cubicBezTo>
                      <a:pt x="359" y="115"/>
                      <a:pt x="359" y="115"/>
                      <a:pt x="359" y="115"/>
                    </a:cubicBezTo>
                    <a:cubicBezTo>
                      <a:pt x="359" y="116"/>
                      <a:pt x="359" y="116"/>
                      <a:pt x="359" y="116"/>
                    </a:cubicBezTo>
                    <a:cubicBezTo>
                      <a:pt x="358" y="119"/>
                      <a:pt x="358" y="119"/>
                      <a:pt x="358" y="119"/>
                    </a:cubicBezTo>
                    <a:cubicBezTo>
                      <a:pt x="356" y="119"/>
                      <a:pt x="356" y="119"/>
                      <a:pt x="356" y="119"/>
                    </a:cubicBezTo>
                    <a:cubicBezTo>
                      <a:pt x="356" y="119"/>
                      <a:pt x="356" y="119"/>
                      <a:pt x="356" y="119"/>
                    </a:cubicBezTo>
                    <a:cubicBezTo>
                      <a:pt x="355" y="119"/>
                      <a:pt x="355" y="119"/>
                      <a:pt x="355" y="119"/>
                    </a:cubicBezTo>
                    <a:cubicBezTo>
                      <a:pt x="355" y="120"/>
                      <a:pt x="355" y="120"/>
                      <a:pt x="355" y="120"/>
                    </a:cubicBezTo>
                    <a:cubicBezTo>
                      <a:pt x="355" y="121"/>
                      <a:pt x="355" y="121"/>
                      <a:pt x="355" y="121"/>
                    </a:cubicBezTo>
                    <a:cubicBezTo>
                      <a:pt x="356" y="123"/>
                      <a:pt x="356" y="123"/>
                      <a:pt x="356" y="123"/>
                    </a:cubicBezTo>
                    <a:cubicBezTo>
                      <a:pt x="355" y="124"/>
                      <a:pt x="355" y="124"/>
                      <a:pt x="355" y="124"/>
                    </a:cubicBezTo>
                    <a:cubicBezTo>
                      <a:pt x="354" y="125"/>
                      <a:pt x="354" y="125"/>
                      <a:pt x="354" y="125"/>
                    </a:cubicBezTo>
                    <a:cubicBezTo>
                      <a:pt x="353" y="127"/>
                      <a:pt x="353" y="127"/>
                      <a:pt x="353" y="127"/>
                    </a:cubicBezTo>
                    <a:cubicBezTo>
                      <a:pt x="354" y="129"/>
                      <a:pt x="354" y="129"/>
                      <a:pt x="354" y="129"/>
                    </a:cubicBezTo>
                    <a:cubicBezTo>
                      <a:pt x="354" y="130"/>
                      <a:pt x="354" y="130"/>
                      <a:pt x="354" y="130"/>
                    </a:cubicBezTo>
                    <a:cubicBezTo>
                      <a:pt x="354" y="131"/>
                      <a:pt x="354" y="131"/>
                      <a:pt x="354" y="131"/>
                    </a:cubicBezTo>
                    <a:cubicBezTo>
                      <a:pt x="354" y="132"/>
                      <a:pt x="354" y="132"/>
                      <a:pt x="354" y="132"/>
                    </a:cubicBezTo>
                    <a:cubicBezTo>
                      <a:pt x="355" y="132"/>
                      <a:pt x="355" y="132"/>
                      <a:pt x="355" y="132"/>
                    </a:cubicBezTo>
                    <a:cubicBezTo>
                      <a:pt x="354" y="136"/>
                      <a:pt x="354" y="136"/>
                      <a:pt x="354" y="136"/>
                    </a:cubicBezTo>
                    <a:cubicBezTo>
                      <a:pt x="353" y="136"/>
                      <a:pt x="353" y="136"/>
                      <a:pt x="353" y="136"/>
                    </a:cubicBezTo>
                    <a:cubicBezTo>
                      <a:pt x="352" y="138"/>
                      <a:pt x="352" y="138"/>
                      <a:pt x="352" y="138"/>
                    </a:cubicBezTo>
                    <a:cubicBezTo>
                      <a:pt x="353" y="137"/>
                      <a:pt x="353" y="137"/>
                      <a:pt x="353" y="137"/>
                    </a:cubicBezTo>
                    <a:cubicBezTo>
                      <a:pt x="354" y="137"/>
                      <a:pt x="354" y="137"/>
                      <a:pt x="354" y="137"/>
                    </a:cubicBezTo>
                    <a:cubicBezTo>
                      <a:pt x="355" y="136"/>
                      <a:pt x="355" y="136"/>
                      <a:pt x="355" y="136"/>
                    </a:cubicBezTo>
                    <a:cubicBezTo>
                      <a:pt x="356" y="134"/>
                      <a:pt x="356" y="134"/>
                      <a:pt x="356" y="134"/>
                    </a:cubicBezTo>
                    <a:cubicBezTo>
                      <a:pt x="355" y="134"/>
                      <a:pt x="355" y="134"/>
                      <a:pt x="355" y="134"/>
                    </a:cubicBezTo>
                    <a:cubicBezTo>
                      <a:pt x="356" y="133"/>
                      <a:pt x="356" y="133"/>
                      <a:pt x="356" y="133"/>
                    </a:cubicBezTo>
                    <a:cubicBezTo>
                      <a:pt x="358" y="133"/>
                      <a:pt x="358" y="133"/>
                      <a:pt x="358" y="133"/>
                    </a:cubicBezTo>
                    <a:cubicBezTo>
                      <a:pt x="358" y="133"/>
                      <a:pt x="358" y="133"/>
                      <a:pt x="358" y="133"/>
                    </a:cubicBezTo>
                    <a:cubicBezTo>
                      <a:pt x="358" y="132"/>
                      <a:pt x="358" y="132"/>
                      <a:pt x="358" y="132"/>
                    </a:cubicBezTo>
                    <a:cubicBezTo>
                      <a:pt x="355" y="130"/>
                      <a:pt x="355" y="130"/>
                      <a:pt x="355" y="130"/>
                    </a:cubicBezTo>
                    <a:cubicBezTo>
                      <a:pt x="355" y="129"/>
                      <a:pt x="355" y="129"/>
                      <a:pt x="355" y="129"/>
                    </a:cubicBezTo>
                    <a:cubicBezTo>
                      <a:pt x="356" y="127"/>
                      <a:pt x="356" y="127"/>
                      <a:pt x="356" y="127"/>
                    </a:cubicBezTo>
                    <a:cubicBezTo>
                      <a:pt x="358" y="127"/>
                      <a:pt x="358" y="127"/>
                      <a:pt x="358" y="127"/>
                    </a:cubicBezTo>
                    <a:cubicBezTo>
                      <a:pt x="360" y="127"/>
                      <a:pt x="360" y="127"/>
                      <a:pt x="360" y="127"/>
                    </a:cubicBezTo>
                    <a:cubicBezTo>
                      <a:pt x="362" y="125"/>
                      <a:pt x="362" y="125"/>
                      <a:pt x="362" y="125"/>
                    </a:cubicBezTo>
                    <a:cubicBezTo>
                      <a:pt x="363" y="125"/>
                      <a:pt x="363" y="125"/>
                      <a:pt x="363" y="125"/>
                    </a:cubicBezTo>
                    <a:cubicBezTo>
                      <a:pt x="363" y="124"/>
                      <a:pt x="363" y="124"/>
                      <a:pt x="363" y="124"/>
                    </a:cubicBezTo>
                    <a:cubicBezTo>
                      <a:pt x="363" y="123"/>
                      <a:pt x="363" y="123"/>
                      <a:pt x="363" y="123"/>
                    </a:cubicBezTo>
                    <a:cubicBezTo>
                      <a:pt x="365" y="122"/>
                      <a:pt x="365" y="122"/>
                      <a:pt x="365" y="122"/>
                    </a:cubicBezTo>
                    <a:cubicBezTo>
                      <a:pt x="365" y="120"/>
                      <a:pt x="365" y="120"/>
                      <a:pt x="365" y="120"/>
                    </a:cubicBezTo>
                    <a:cubicBezTo>
                      <a:pt x="365" y="119"/>
                      <a:pt x="365" y="119"/>
                      <a:pt x="365" y="119"/>
                    </a:cubicBezTo>
                    <a:cubicBezTo>
                      <a:pt x="365" y="119"/>
                      <a:pt x="365" y="119"/>
                      <a:pt x="365" y="119"/>
                    </a:cubicBezTo>
                    <a:cubicBezTo>
                      <a:pt x="366" y="119"/>
                      <a:pt x="366" y="119"/>
                      <a:pt x="366" y="119"/>
                    </a:cubicBezTo>
                    <a:cubicBezTo>
                      <a:pt x="368" y="119"/>
                      <a:pt x="368" y="119"/>
                      <a:pt x="368" y="119"/>
                    </a:cubicBezTo>
                    <a:cubicBezTo>
                      <a:pt x="368" y="117"/>
                      <a:pt x="368" y="117"/>
                      <a:pt x="368" y="117"/>
                    </a:cubicBezTo>
                    <a:cubicBezTo>
                      <a:pt x="368" y="117"/>
                      <a:pt x="368" y="117"/>
                      <a:pt x="368" y="117"/>
                    </a:cubicBezTo>
                    <a:cubicBezTo>
                      <a:pt x="370" y="115"/>
                      <a:pt x="370" y="115"/>
                      <a:pt x="370" y="115"/>
                    </a:cubicBezTo>
                    <a:cubicBezTo>
                      <a:pt x="370" y="113"/>
                      <a:pt x="370" y="113"/>
                      <a:pt x="370" y="113"/>
                    </a:cubicBezTo>
                    <a:cubicBezTo>
                      <a:pt x="370" y="112"/>
                      <a:pt x="370" y="112"/>
                      <a:pt x="370" y="112"/>
                    </a:cubicBezTo>
                    <a:cubicBezTo>
                      <a:pt x="367" y="114"/>
                      <a:pt x="367" y="114"/>
                      <a:pt x="367" y="114"/>
                    </a:cubicBezTo>
                    <a:cubicBezTo>
                      <a:pt x="367" y="115"/>
                      <a:pt x="367" y="115"/>
                      <a:pt x="367" y="115"/>
                    </a:cubicBezTo>
                    <a:cubicBezTo>
                      <a:pt x="365" y="116"/>
                      <a:pt x="365" y="116"/>
                      <a:pt x="365" y="116"/>
                    </a:cubicBezTo>
                    <a:cubicBezTo>
                      <a:pt x="364" y="115"/>
                      <a:pt x="364" y="115"/>
                      <a:pt x="364" y="115"/>
                    </a:cubicBezTo>
                    <a:cubicBezTo>
                      <a:pt x="363" y="114"/>
                      <a:pt x="363" y="114"/>
                      <a:pt x="363" y="114"/>
                    </a:cubicBezTo>
                    <a:cubicBezTo>
                      <a:pt x="364" y="112"/>
                      <a:pt x="364" y="112"/>
                      <a:pt x="364" y="112"/>
                    </a:cubicBezTo>
                    <a:cubicBezTo>
                      <a:pt x="364" y="110"/>
                      <a:pt x="364" y="110"/>
                      <a:pt x="364" y="110"/>
                    </a:cubicBezTo>
                    <a:cubicBezTo>
                      <a:pt x="365" y="109"/>
                      <a:pt x="365" y="109"/>
                      <a:pt x="365" y="109"/>
                    </a:cubicBezTo>
                    <a:cubicBezTo>
                      <a:pt x="367" y="109"/>
                      <a:pt x="367" y="109"/>
                      <a:pt x="367" y="109"/>
                    </a:cubicBezTo>
                    <a:cubicBezTo>
                      <a:pt x="369" y="111"/>
                      <a:pt x="369" y="111"/>
                      <a:pt x="369" y="111"/>
                    </a:cubicBezTo>
                    <a:cubicBezTo>
                      <a:pt x="370" y="110"/>
                      <a:pt x="370" y="110"/>
                      <a:pt x="370" y="110"/>
                    </a:cubicBezTo>
                    <a:cubicBezTo>
                      <a:pt x="370" y="108"/>
                      <a:pt x="370" y="108"/>
                      <a:pt x="370" y="108"/>
                    </a:cubicBezTo>
                    <a:cubicBezTo>
                      <a:pt x="371" y="107"/>
                      <a:pt x="371" y="107"/>
                      <a:pt x="371" y="107"/>
                    </a:cubicBezTo>
                    <a:cubicBezTo>
                      <a:pt x="372" y="108"/>
                      <a:pt x="372" y="108"/>
                      <a:pt x="372" y="108"/>
                    </a:cubicBezTo>
                    <a:cubicBezTo>
                      <a:pt x="371" y="109"/>
                      <a:pt x="371" y="109"/>
                      <a:pt x="371" y="109"/>
                    </a:cubicBezTo>
                    <a:cubicBezTo>
                      <a:pt x="371" y="110"/>
                      <a:pt x="371" y="110"/>
                      <a:pt x="371" y="110"/>
                    </a:cubicBezTo>
                    <a:cubicBezTo>
                      <a:pt x="374" y="113"/>
                      <a:pt x="374" y="113"/>
                      <a:pt x="374" y="113"/>
                    </a:cubicBezTo>
                    <a:cubicBezTo>
                      <a:pt x="376" y="113"/>
                      <a:pt x="376" y="113"/>
                      <a:pt x="376" y="113"/>
                    </a:cubicBezTo>
                    <a:cubicBezTo>
                      <a:pt x="377" y="113"/>
                      <a:pt x="377" y="113"/>
                      <a:pt x="377" y="113"/>
                    </a:cubicBezTo>
                    <a:cubicBezTo>
                      <a:pt x="379" y="112"/>
                      <a:pt x="379" y="112"/>
                      <a:pt x="379" y="112"/>
                    </a:cubicBezTo>
                    <a:cubicBezTo>
                      <a:pt x="380" y="111"/>
                      <a:pt x="380" y="111"/>
                      <a:pt x="380" y="111"/>
                    </a:cubicBezTo>
                    <a:cubicBezTo>
                      <a:pt x="380" y="110"/>
                      <a:pt x="380" y="110"/>
                      <a:pt x="380" y="110"/>
                    </a:cubicBezTo>
                    <a:cubicBezTo>
                      <a:pt x="378" y="108"/>
                      <a:pt x="378" y="108"/>
                      <a:pt x="378" y="108"/>
                    </a:cubicBezTo>
                    <a:cubicBezTo>
                      <a:pt x="378" y="107"/>
                      <a:pt x="378" y="107"/>
                      <a:pt x="378" y="107"/>
                    </a:cubicBezTo>
                    <a:cubicBezTo>
                      <a:pt x="379" y="107"/>
                      <a:pt x="379" y="107"/>
                      <a:pt x="379" y="107"/>
                    </a:cubicBezTo>
                    <a:cubicBezTo>
                      <a:pt x="381" y="109"/>
                      <a:pt x="381" y="109"/>
                      <a:pt x="381" y="109"/>
                    </a:cubicBezTo>
                    <a:cubicBezTo>
                      <a:pt x="382" y="110"/>
                      <a:pt x="382" y="110"/>
                      <a:pt x="382" y="110"/>
                    </a:cubicBezTo>
                    <a:cubicBezTo>
                      <a:pt x="383" y="111"/>
                      <a:pt x="383" y="111"/>
                      <a:pt x="383" y="111"/>
                    </a:cubicBezTo>
                    <a:cubicBezTo>
                      <a:pt x="383" y="112"/>
                      <a:pt x="383" y="112"/>
                      <a:pt x="383" y="112"/>
                    </a:cubicBezTo>
                    <a:cubicBezTo>
                      <a:pt x="383" y="113"/>
                      <a:pt x="383" y="113"/>
                      <a:pt x="383" y="113"/>
                    </a:cubicBezTo>
                    <a:cubicBezTo>
                      <a:pt x="385" y="114"/>
                      <a:pt x="385" y="114"/>
                      <a:pt x="385" y="114"/>
                    </a:cubicBezTo>
                    <a:cubicBezTo>
                      <a:pt x="385" y="116"/>
                      <a:pt x="385" y="116"/>
                      <a:pt x="385" y="116"/>
                    </a:cubicBezTo>
                    <a:cubicBezTo>
                      <a:pt x="386" y="117"/>
                      <a:pt x="386" y="117"/>
                      <a:pt x="386" y="117"/>
                    </a:cubicBezTo>
                    <a:cubicBezTo>
                      <a:pt x="386" y="116"/>
                      <a:pt x="386" y="116"/>
                      <a:pt x="386" y="116"/>
                    </a:cubicBezTo>
                    <a:cubicBezTo>
                      <a:pt x="387" y="115"/>
                      <a:pt x="387" y="115"/>
                      <a:pt x="387" y="115"/>
                    </a:cubicBezTo>
                    <a:cubicBezTo>
                      <a:pt x="388" y="115"/>
                      <a:pt x="388" y="115"/>
                      <a:pt x="388" y="115"/>
                    </a:cubicBezTo>
                    <a:cubicBezTo>
                      <a:pt x="388" y="114"/>
                      <a:pt x="388" y="114"/>
                      <a:pt x="388" y="114"/>
                    </a:cubicBezTo>
                    <a:cubicBezTo>
                      <a:pt x="388" y="113"/>
                      <a:pt x="388" y="113"/>
                      <a:pt x="388" y="113"/>
                    </a:cubicBezTo>
                    <a:cubicBezTo>
                      <a:pt x="387" y="114"/>
                      <a:pt x="387" y="114"/>
                      <a:pt x="387" y="114"/>
                    </a:cubicBezTo>
                    <a:cubicBezTo>
                      <a:pt x="386" y="114"/>
                      <a:pt x="386" y="114"/>
                      <a:pt x="386" y="114"/>
                    </a:cubicBezTo>
                    <a:cubicBezTo>
                      <a:pt x="385" y="112"/>
                      <a:pt x="385" y="112"/>
                      <a:pt x="385" y="112"/>
                    </a:cubicBezTo>
                    <a:cubicBezTo>
                      <a:pt x="387" y="110"/>
                      <a:pt x="387" y="110"/>
                      <a:pt x="387" y="110"/>
                    </a:cubicBezTo>
                    <a:cubicBezTo>
                      <a:pt x="388" y="110"/>
                      <a:pt x="388" y="110"/>
                      <a:pt x="388" y="110"/>
                    </a:cubicBezTo>
                    <a:cubicBezTo>
                      <a:pt x="388" y="109"/>
                      <a:pt x="388" y="109"/>
                      <a:pt x="388" y="109"/>
                    </a:cubicBezTo>
                    <a:cubicBezTo>
                      <a:pt x="389" y="109"/>
                      <a:pt x="389" y="109"/>
                      <a:pt x="389" y="109"/>
                    </a:cubicBezTo>
                    <a:cubicBezTo>
                      <a:pt x="390" y="108"/>
                      <a:pt x="390" y="108"/>
                      <a:pt x="390" y="108"/>
                    </a:cubicBezTo>
                    <a:cubicBezTo>
                      <a:pt x="392" y="107"/>
                      <a:pt x="392" y="107"/>
                      <a:pt x="392" y="107"/>
                    </a:cubicBezTo>
                    <a:cubicBezTo>
                      <a:pt x="397" y="106"/>
                      <a:pt x="397" y="106"/>
                      <a:pt x="397" y="106"/>
                    </a:cubicBezTo>
                    <a:cubicBezTo>
                      <a:pt x="402" y="106"/>
                      <a:pt x="402" y="106"/>
                      <a:pt x="402" y="106"/>
                    </a:cubicBezTo>
                    <a:cubicBezTo>
                      <a:pt x="405" y="104"/>
                      <a:pt x="405" y="104"/>
                      <a:pt x="405" y="104"/>
                    </a:cubicBezTo>
                    <a:cubicBezTo>
                      <a:pt x="407" y="104"/>
                      <a:pt x="407" y="104"/>
                      <a:pt x="407" y="104"/>
                    </a:cubicBezTo>
                    <a:cubicBezTo>
                      <a:pt x="409" y="105"/>
                      <a:pt x="409" y="105"/>
                      <a:pt x="409" y="105"/>
                    </a:cubicBezTo>
                    <a:cubicBezTo>
                      <a:pt x="409" y="106"/>
                      <a:pt x="409" y="106"/>
                      <a:pt x="409" y="106"/>
                    </a:cubicBezTo>
                    <a:cubicBezTo>
                      <a:pt x="408" y="106"/>
                      <a:pt x="408" y="106"/>
                      <a:pt x="408" y="106"/>
                    </a:cubicBezTo>
                    <a:cubicBezTo>
                      <a:pt x="408" y="108"/>
                      <a:pt x="408" y="108"/>
                      <a:pt x="408" y="108"/>
                    </a:cubicBezTo>
                    <a:cubicBezTo>
                      <a:pt x="408" y="110"/>
                      <a:pt x="408" y="110"/>
                      <a:pt x="408" y="110"/>
                    </a:cubicBezTo>
                    <a:cubicBezTo>
                      <a:pt x="410" y="112"/>
                      <a:pt x="410" y="112"/>
                      <a:pt x="410" y="112"/>
                    </a:cubicBezTo>
                    <a:cubicBezTo>
                      <a:pt x="416" y="112"/>
                      <a:pt x="416" y="112"/>
                      <a:pt x="416" y="112"/>
                    </a:cubicBezTo>
                    <a:cubicBezTo>
                      <a:pt x="417" y="112"/>
                      <a:pt x="417" y="112"/>
                      <a:pt x="417" y="112"/>
                    </a:cubicBezTo>
                    <a:cubicBezTo>
                      <a:pt x="417" y="112"/>
                      <a:pt x="417" y="112"/>
                      <a:pt x="417" y="112"/>
                    </a:cubicBezTo>
                    <a:cubicBezTo>
                      <a:pt x="419" y="112"/>
                      <a:pt x="419" y="112"/>
                      <a:pt x="419" y="112"/>
                    </a:cubicBezTo>
                    <a:cubicBezTo>
                      <a:pt x="421" y="112"/>
                      <a:pt x="421" y="112"/>
                      <a:pt x="421" y="112"/>
                    </a:cubicBezTo>
                    <a:cubicBezTo>
                      <a:pt x="425" y="112"/>
                      <a:pt x="425" y="112"/>
                      <a:pt x="425" y="112"/>
                    </a:cubicBezTo>
                    <a:cubicBezTo>
                      <a:pt x="427" y="110"/>
                      <a:pt x="427" y="110"/>
                      <a:pt x="427" y="110"/>
                    </a:cubicBezTo>
                    <a:cubicBezTo>
                      <a:pt x="428" y="111"/>
                      <a:pt x="428" y="111"/>
                      <a:pt x="428" y="111"/>
                    </a:cubicBezTo>
                    <a:cubicBezTo>
                      <a:pt x="430" y="110"/>
                      <a:pt x="430" y="110"/>
                      <a:pt x="430" y="110"/>
                    </a:cubicBezTo>
                    <a:cubicBezTo>
                      <a:pt x="430" y="109"/>
                      <a:pt x="430" y="109"/>
                      <a:pt x="430" y="109"/>
                    </a:cubicBezTo>
                    <a:cubicBezTo>
                      <a:pt x="430" y="108"/>
                      <a:pt x="430" y="108"/>
                      <a:pt x="430" y="108"/>
                    </a:cubicBezTo>
                    <a:cubicBezTo>
                      <a:pt x="431" y="108"/>
                      <a:pt x="431" y="108"/>
                      <a:pt x="431" y="108"/>
                    </a:cubicBezTo>
                    <a:cubicBezTo>
                      <a:pt x="432" y="108"/>
                      <a:pt x="432" y="108"/>
                      <a:pt x="432" y="108"/>
                    </a:cubicBezTo>
                    <a:cubicBezTo>
                      <a:pt x="434" y="108"/>
                      <a:pt x="434" y="108"/>
                      <a:pt x="434" y="108"/>
                    </a:cubicBezTo>
                    <a:cubicBezTo>
                      <a:pt x="434" y="109"/>
                      <a:pt x="434" y="109"/>
                      <a:pt x="434" y="109"/>
                    </a:cubicBezTo>
                    <a:cubicBezTo>
                      <a:pt x="435" y="109"/>
                      <a:pt x="435" y="109"/>
                      <a:pt x="435" y="109"/>
                    </a:cubicBezTo>
                    <a:cubicBezTo>
                      <a:pt x="436" y="108"/>
                      <a:pt x="436" y="108"/>
                      <a:pt x="436" y="108"/>
                    </a:cubicBezTo>
                    <a:cubicBezTo>
                      <a:pt x="435" y="107"/>
                      <a:pt x="435" y="107"/>
                      <a:pt x="435" y="107"/>
                    </a:cubicBezTo>
                    <a:cubicBezTo>
                      <a:pt x="434" y="106"/>
                      <a:pt x="434" y="106"/>
                      <a:pt x="434" y="106"/>
                    </a:cubicBezTo>
                    <a:cubicBezTo>
                      <a:pt x="434" y="105"/>
                      <a:pt x="434" y="105"/>
                      <a:pt x="434" y="105"/>
                    </a:cubicBezTo>
                    <a:cubicBezTo>
                      <a:pt x="434" y="104"/>
                      <a:pt x="434" y="104"/>
                      <a:pt x="434" y="104"/>
                    </a:cubicBezTo>
                    <a:cubicBezTo>
                      <a:pt x="432" y="103"/>
                      <a:pt x="432" y="103"/>
                      <a:pt x="432" y="103"/>
                    </a:cubicBezTo>
                    <a:cubicBezTo>
                      <a:pt x="432" y="102"/>
                      <a:pt x="432" y="102"/>
                      <a:pt x="432" y="102"/>
                    </a:cubicBezTo>
                    <a:cubicBezTo>
                      <a:pt x="431" y="102"/>
                      <a:pt x="431" y="102"/>
                      <a:pt x="431" y="102"/>
                    </a:cubicBezTo>
                    <a:cubicBezTo>
                      <a:pt x="431" y="100"/>
                      <a:pt x="431" y="100"/>
                      <a:pt x="431" y="100"/>
                    </a:cubicBezTo>
                    <a:cubicBezTo>
                      <a:pt x="430" y="99"/>
                      <a:pt x="430" y="99"/>
                      <a:pt x="430" y="99"/>
                    </a:cubicBezTo>
                    <a:cubicBezTo>
                      <a:pt x="430" y="98"/>
                      <a:pt x="430" y="98"/>
                      <a:pt x="430" y="98"/>
                    </a:cubicBezTo>
                    <a:cubicBezTo>
                      <a:pt x="431" y="97"/>
                      <a:pt x="431" y="97"/>
                      <a:pt x="431" y="97"/>
                    </a:cubicBezTo>
                    <a:cubicBezTo>
                      <a:pt x="431" y="97"/>
                      <a:pt x="431" y="97"/>
                      <a:pt x="431" y="97"/>
                    </a:cubicBezTo>
                    <a:cubicBezTo>
                      <a:pt x="432" y="98"/>
                      <a:pt x="432" y="98"/>
                      <a:pt x="432" y="98"/>
                    </a:cubicBezTo>
                    <a:cubicBezTo>
                      <a:pt x="433" y="97"/>
                      <a:pt x="433" y="97"/>
                      <a:pt x="433" y="97"/>
                    </a:cubicBezTo>
                    <a:cubicBezTo>
                      <a:pt x="433" y="96"/>
                      <a:pt x="433" y="96"/>
                      <a:pt x="433" y="96"/>
                    </a:cubicBezTo>
                    <a:cubicBezTo>
                      <a:pt x="432" y="95"/>
                      <a:pt x="432" y="95"/>
                      <a:pt x="432" y="95"/>
                    </a:cubicBezTo>
                    <a:cubicBezTo>
                      <a:pt x="433" y="95"/>
                      <a:pt x="433" y="95"/>
                      <a:pt x="433" y="95"/>
                    </a:cubicBezTo>
                    <a:cubicBezTo>
                      <a:pt x="435" y="96"/>
                      <a:pt x="435" y="96"/>
                      <a:pt x="435" y="96"/>
                    </a:cubicBezTo>
                    <a:cubicBezTo>
                      <a:pt x="436" y="95"/>
                      <a:pt x="436" y="95"/>
                      <a:pt x="436" y="95"/>
                    </a:cubicBezTo>
                    <a:cubicBezTo>
                      <a:pt x="436" y="94"/>
                      <a:pt x="436" y="94"/>
                      <a:pt x="436" y="94"/>
                    </a:cubicBezTo>
                    <a:cubicBezTo>
                      <a:pt x="436" y="95"/>
                      <a:pt x="436" y="95"/>
                      <a:pt x="436" y="95"/>
                    </a:cubicBezTo>
                    <a:cubicBezTo>
                      <a:pt x="438" y="95"/>
                      <a:pt x="438" y="95"/>
                      <a:pt x="438" y="95"/>
                    </a:cubicBezTo>
                    <a:cubicBezTo>
                      <a:pt x="439" y="95"/>
                      <a:pt x="439" y="95"/>
                      <a:pt x="439" y="95"/>
                    </a:cubicBezTo>
                    <a:cubicBezTo>
                      <a:pt x="439" y="94"/>
                      <a:pt x="439" y="94"/>
                      <a:pt x="439" y="94"/>
                    </a:cubicBezTo>
                    <a:cubicBezTo>
                      <a:pt x="440" y="95"/>
                      <a:pt x="440" y="95"/>
                      <a:pt x="440" y="95"/>
                    </a:cubicBezTo>
                    <a:cubicBezTo>
                      <a:pt x="441" y="96"/>
                      <a:pt x="441" y="96"/>
                      <a:pt x="441" y="96"/>
                    </a:cubicBezTo>
                    <a:cubicBezTo>
                      <a:pt x="442" y="97"/>
                      <a:pt x="442" y="97"/>
                      <a:pt x="442" y="97"/>
                    </a:cubicBezTo>
                    <a:cubicBezTo>
                      <a:pt x="443" y="96"/>
                      <a:pt x="443" y="96"/>
                      <a:pt x="443" y="96"/>
                    </a:cubicBezTo>
                    <a:cubicBezTo>
                      <a:pt x="443" y="95"/>
                      <a:pt x="443" y="95"/>
                      <a:pt x="443" y="95"/>
                    </a:cubicBezTo>
                    <a:cubicBezTo>
                      <a:pt x="444" y="95"/>
                      <a:pt x="444" y="95"/>
                      <a:pt x="444" y="95"/>
                    </a:cubicBezTo>
                    <a:cubicBezTo>
                      <a:pt x="445" y="96"/>
                      <a:pt x="445" y="96"/>
                      <a:pt x="445" y="96"/>
                    </a:cubicBezTo>
                    <a:cubicBezTo>
                      <a:pt x="444" y="97"/>
                      <a:pt x="444" y="97"/>
                      <a:pt x="444" y="97"/>
                    </a:cubicBezTo>
                    <a:cubicBezTo>
                      <a:pt x="443" y="98"/>
                      <a:pt x="443" y="98"/>
                      <a:pt x="443" y="98"/>
                    </a:cubicBezTo>
                    <a:cubicBezTo>
                      <a:pt x="444" y="98"/>
                      <a:pt x="444" y="98"/>
                      <a:pt x="444" y="98"/>
                    </a:cubicBezTo>
                    <a:cubicBezTo>
                      <a:pt x="445" y="98"/>
                      <a:pt x="445" y="98"/>
                      <a:pt x="445" y="98"/>
                    </a:cubicBezTo>
                    <a:cubicBezTo>
                      <a:pt x="446" y="98"/>
                      <a:pt x="446" y="98"/>
                      <a:pt x="446" y="98"/>
                    </a:cubicBezTo>
                    <a:cubicBezTo>
                      <a:pt x="446" y="97"/>
                      <a:pt x="446" y="97"/>
                      <a:pt x="446" y="97"/>
                    </a:cubicBezTo>
                    <a:cubicBezTo>
                      <a:pt x="446" y="97"/>
                      <a:pt x="446" y="97"/>
                      <a:pt x="446" y="97"/>
                    </a:cubicBezTo>
                    <a:cubicBezTo>
                      <a:pt x="447" y="97"/>
                      <a:pt x="447" y="97"/>
                      <a:pt x="447" y="97"/>
                    </a:cubicBezTo>
                    <a:cubicBezTo>
                      <a:pt x="447" y="96"/>
                      <a:pt x="447" y="96"/>
                      <a:pt x="447" y="96"/>
                    </a:cubicBezTo>
                    <a:cubicBezTo>
                      <a:pt x="446" y="95"/>
                      <a:pt x="446" y="95"/>
                      <a:pt x="446" y="95"/>
                    </a:cubicBezTo>
                    <a:cubicBezTo>
                      <a:pt x="446" y="95"/>
                      <a:pt x="446" y="95"/>
                      <a:pt x="446" y="95"/>
                    </a:cubicBezTo>
                    <a:cubicBezTo>
                      <a:pt x="447" y="95"/>
                      <a:pt x="447" y="95"/>
                      <a:pt x="447" y="95"/>
                    </a:cubicBezTo>
                    <a:cubicBezTo>
                      <a:pt x="449" y="94"/>
                      <a:pt x="449" y="94"/>
                      <a:pt x="449" y="94"/>
                    </a:cubicBezTo>
                    <a:cubicBezTo>
                      <a:pt x="450" y="95"/>
                      <a:pt x="450" y="95"/>
                      <a:pt x="450" y="95"/>
                    </a:cubicBezTo>
                    <a:cubicBezTo>
                      <a:pt x="451" y="95"/>
                      <a:pt x="451" y="95"/>
                      <a:pt x="451" y="95"/>
                    </a:cubicBezTo>
                    <a:cubicBezTo>
                      <a:pt x="452" y="95"/>
                      <a:pt x="452" y="95"/>
                      <a:pt x="452" y="95"/>
                    </a:cubicBezTo>
                    <a:cubicBezTo>
                      <a:pt x="452" y="95"/>
                      <a:pt x="452" y="95"/>
                      <a:pt x="452" y="95"/>
                    </a:cubicBezTo>
                    <a:cubicBezTo>
                      <a:pt x="453" y="97"/>
                      <a:pt x="453" y="97"/>
                      <a:pt x="453" y="97"/>
                    </a:cubicBezTo>
                    <a:cubicBezTo>
                      <a:pt x="453" y="96"/>
                      <a:pt x="453" y="96"/>
                      <a:pt x="453" y="96"/>
                    </a:cubicBezTo>
                    <a:cubicBezTo>
                      <a:pt x="454" y="96"/>
                      <a:pt x="454" y="96"/>
                      <a:pt x="454" y="96"/>
                    </a:cubicBezTo>
                    <a:cubicBezTo>
                      <a:pt x="455" y="95"/>
                      <a:pt x="455" y="95"/>
                      <a:pt x="455" y="95"/>
                    </a:cubicBezTo>
                    <a:cubicBezTo>
                      <a:pt x="455" y="97"/>
                      <a:pt x="455" y="97"/>
                      <a:pt x="455" y="97"/>
                    </a:cubicBezTo>
                    <a:cubicBezTo>
                      <a:pt x="456" y="97"/>
                      <a:pt x="456" y="97"/>
                      <a:pt x="456" y="97"/>
                    </a:cubicBezTo>
                    <a:cubicBezTo>
                      <a:pt x="457" y="96"/>
                      <a:pt x="457" y="96"/>
                      <a:pt x="457" y="96"/>
                    </a:cubicBezTo>
                    <a:cubicBezTo>
                      <a:pt x="458" y="97"/>
                      <a:pt x="458" y="97"/>
                      <a:pt x="458" y="97"/>
                    </a:cubicBezTo>
                    <a:cubicBezTo>
                      <a:pt x="459" y="99"/>
                      <a:pt x="459" y="99"/>
                      <a:pt x="459" y="99"/>
                    </a:cubicBezTo>
                    <a:cubicBezTo>
                      <a:pt x="459" y="98"/>
                      <a:pt x="459" y="98"/>
                      <a:pt x="459" y="98"/>
                    </a:cubicBezTo>
                    <a:cubicBezTo>
                      <a:pt x="460" y="97"/>
                      <a:pt x="460" y="97"/>
                      <a:pt x="460" y="97"/>
                    </a:cubicBezTo>
                    <a:cubicBezTo>
                      <a:pt x="461" y="98"/>
                      <a:pt x="461" y="98"/>
                      <a:pt x="461" y="98"/>
                    </a:cubicBezTo>
                    <a:cubicBezTo>
                      <a:pt x="460" y="100"/>
                      <a:pt x="460" y="100"/>
                      <a:pt x="460" y="100"/>
                    </a:cubicBezTo>
                    <a:cubicBezTo>
                      <a:pt x="461" y="100"/>
                      <a:pt x="461" y="100"/>
                      <a:pt x="461" y="100"/>
                    </a:cubicBezTo>
                    <a:cubicBezTo>
                      <a:pt x="461" y="101"/>
                      <a:pt x="461" y="101"/>
                      <a:pt x="461" y="101"/>
                    </a:cubicBezTo>
                    <a:cubicBezTo>
                      <a:pt x="463" y="101"/>
                      <a:pt x="463" y="101"/>
                      <a:pt x="463" y="101"/>
                    </a:cubicBezTo>
                    <a:cubicBezTo>
                      <a:pt x="463" y="102"/>
                      <a:pt x="463" y="102"/>
                      <a:pt x="463" y="102"/>
                    </a:cubicBezTo>
                    <a:cubicBezTo>
                      <a:pt x="464" y="102"/>
                      <a:pt x="464" y="102"/>
                      <a:pt x="464" y="102"/>
                    </a:cubicBezTo>
                    <a:cubicBezTo>
                      <a:pt x="464" y="101"/>
                      <a:pt x="464" y="101"/>
                      <a:pt x="464" y="101"/>
                    </a:cubicBezTo>
                    <a:cubicBezTo>
                      <a:pt x="464" y="103"/>
                      <a:pt x="464" y="103"/>
                      <a:pt x="464" y="103"/>
                    </a:cubicBezTo>
                    <a:cubicBezTo>
                      <a:pt x="463" y="104"/>
                      <a:pt x="463" y="104"/>
                      <a:pt x="463" y="104"/>
                    </a:cubicBezTo>
                    <a:cubicBezTo>
                      <a:pt x="464" y="105"/>
                      <a:pt x="464" y="105"/>
                      <a:pt x="464" y="105"/>
                    </a:cubicBezTo>
                    <a:cubicBezTo>
                      <a:pt x="465" y="104"/>
                      <a:pt x="465" y="104"/>
                      <a:pt x="465" y="104"/>
                    </a:cubicBezTo>
                    <a:cubicBezTo>
                      <a:pt x="466" y="104"/>
                      <a:pt x="466" y="104"/>
                      <a:pt x="466" y="104"/>
                    </a:cubicBezTo>
                    <a:cubicBezTo>
                      <a:pt x="467" y="105"/>
                      <a:pt x="467" y="105"/>
                      <a:pt x="467" y="105"/>
                    </a:cubicBezTo>
                    <a:cubicBezTo>
                      <a:pt x="464" y="107"/>
                      <a:pt x="464" y="107"/>
                      <a:pt x="464" y="107"/>
                    </a:cubicBezTo>
                    <a:cubicBezTo>
                      <a:pt x="464" y="108"/>
                      <a:pt x="464" y="108"/>
                      <a:pt x="464" y="108"/>
                    </a:cubicBezTo>
                    <a:cubicBezTo>
                      <a:pt x="466" y="109"/>
                      <a:pt x="466" y="109"/>
                      <a:pt x="466" y="109"/>
                    </a:cubicBezTo>
                    <a:cubicBezTo>
                      <a:pt x="467" y="108"/>
                      <a:pt x="467" y="108"/>
                      <a:pt x="467" y="108"/>
                    </a:cubicBezTo>
                    <a:cubicBezTo>
                      <a:pt x="468" y="107"/>
                      <a:pt x="468" y="107"/>
                      <a:pt x="468" y="107"/>
                    </a:cubicBezTo>
                    <a:cubicBezTo>
                      <a:pt x="469" y="108"/>
                      <a:pt x="469" y="108"/>
                      <a:pt x="469" y="108"/>
                    </a:cubicBezTo>
                    <a:cubicBezTo>
                      <a:pt x="469" y="109"/>
                      <a:pt x="469" y="109"/>
                      <a:pt x="469" y="109"/>
                    </a:cubicBezTo>
                    <a:cubicBezTo>
                      <a:pt x="470" y="108"/>
                      <a:pt x="470" y="108"/>
                      <a:pt x="470" y="108"/>
                    </a:cubicBezTo>
                    <a:cubicBezTo>
                      <a:pt x="471" y="110"/>
                      <a:pt x="471" y="110"/>
                      <a:pt x="471" y="110"/>
                    </a:cubicBezTo>
                    <a:cubicBezTo>
                      <a:pt x="471" y="112"/>
                      <a:pt x="471" y="112"/>
                      <a:pt x="471" y="112"/>
                    </a:cubicBezTo>
                    <a:cubicBezTo>
                      <a:pt x="472" y="112"/>
                      <a:pt x="472" y="112"/>
                      <a:pt x="472" y="112"/>
                    </a:cubicBezTo>
                    <a:cubicBezTo>
                      <a:pt x="472" y="113"/>
                      <a:pt x="472" y="113"/>
                      <a:pt x="472" y="113"/>
                    </a:cubicBezTo>
                    <a:cubicBezTo>
                      <a:pt x="473" y="112"/>
                      <a:pt x="473" y="112"/>
                      <a:pt x="473" y="112"/>
                    </a:cubicBezTo>
                    <a:cubicBezTo>
                      <a:pt x="473" y="113"/>
                      <a:pt x="473" y="113"/>
                      <a:pt x="473" y="113"/>
                    </a:cubicBezTo>
                    <a:cubicBezTo>
                      <a:pt x="472" y="115"/>
                      <a:pt x="472" y="115"/>
                      <a:pt x="472" y="115"/>
                    </a:cubicBezTo>
                    <a:cubicBezTo>
                      <a:pt x="471" y="116"/>
                      <a:pt x="471" y="116"/>
                      <a:pt x="471" y="116"/>
                    </a:cubicBezTo>
                    <a:cubicBezTo>
                      <a:pt x="470" y="115"/>
                      <a:pt x="470" y="115"/>
                      <a:pt x="470" y="115"/>
                    </a:cubicBezTo>
                    <a:cubicBezTo>
                      <a:pt x="467" y="114"/>
                      <a:pt x="467" y="114"/>
                      <a:pt x="467" y="114"/>
                    </a:cubicBezTo>
                    <a:cubicBezTo>
                      <a:pt x="464" y="114"/>
                      <a:pt x="464" y="114"/>
                      <a:pt x="464" y="114"/>
                    </a:cubicBezTo>
                    <a:cubicBezTo>
                      <a:pt x="466" y="115"/>
                      <a:pt x="466" y="115"/>
                      <a:pt x="466" y="115"/>
                    </a:cubicBezTo>
                    <a:cubicBezTo>
                      <a:pt x="466" y="116"/>
                      <a:pt x="466" y="116"/>
                      <a:pt x="466" y="116"/>
                    </a:cubicBezTo>
                    <a:cubicBezTo>
                      <a:pt x="468" y="116"/>
                      <a:pt x="468" y="116"/>
                      <a:pt x="468" y="116"/>
                    </a:cubicBezTo>
                    <a:cubicBezTo>
                      <a:pt x="469" y="117"/>
                      <a:pt x="469" y="117"/>
                      <a:pt x="469" y="117"/>
                    </a:cubicBezTo>
                    <a:cubicBezTo>
                      <a:pt x="471" y="119"/>
                      <a:pt x="471" y="119"/>
                      <a:pt x="471" y="119"/>
                    </a:cubicBezTo>
                    <a:cubicBezTo>
                      <a:pt x="474" y="120"/>
                      <a:pt x="474" y="120"/>
                      <a:pt x="474" y="120"/>
                    </a:cubicBezTo>
                    <a:cubicBezTo>
                      <a:pt x="475" y="119"/>
                      <a:pt x="475" y="119"/>
                      <a:pt x="475" y="119"/>
                    </a:cubicBezTo>
                    <a:cubicBezTo>
                      <a:pt x="475" y="117"/>
                      <a:pt x="475" y="117"/>
                      <a:pt x="475" y="117"/>
                    </a:cubicBezTo>
                    <a:cubicBezTo>
                      <a:pt x="474" y="116"/>
                      <a:pt x="474" y="116"/>
                      <a:pt x="474" y="116"/>
                    </a:cubicBezTo>
                    <a:cubicBezTo>
                      <a:pt x="474" y="116"/>
                      <a:pt x="474" y="116"/>
                      <a:pt x="474" y="116"/>
                    </a:cubicBezTo>
                    <a:cubicBezTo>
                      <a:pt x="474" y="116"/>
                      <a:pt x="474" y="116"/>
                      <a:pt x="474" y="116"/>
                    </a:cubicBezTo>
                    <a:cubicBezTo>
                      <a:pt x="475" y="117"/>
                      <a:pt x="475" y="117"/>
                      <a:pt x="475" y="117"/>
                    </a:cubicBezTo>
                    <a:cubicBezTo>
                      <a:pt x="477" y="118"/>
                      <a:pt x="477" y="118"/>
                      <a:pt x="477" y="118"/>
                    </a:cubicBezTo>
                    <a:cubicBezTo>
                      <a:pt x="478" y="118"/>
                      <a:pt x="478" y="118"/>
                      <a:pt x="478" y="118"/>
                    </a:cubicBezTo>
                    <a:cubicBezTo>
                      <a:pt x="477" y="118"/>
                      <a:pt x="477" y="118"/>
                      <a:pt x="477" y="118"/>
                    </a:cubicBezTo>
                    <a:cubicBezTo>
                      <a:pt x="474" y="120"/>
                      <a:pt x="474" y="120"/>
                      <a:pt x="474" y="120"/>
                    </a:cubicBezTo>
                    <a:cubicBezTo>
                      <a:pt x="475" y="121"/>
                      <a:pt x="475" y="121"/>
                      <a:pt x="475" y="121"/>
                    </a:cubicBezTo>
                    <a:cubicBezTo>
                      <a:pt x="476" y="121"/>
                      <a:pt x="476" y="121"/>
                      <a:pt x="476" y="121"/>
                    </a:cubicBezTo>
                    <a:cubicBezTo>
                      <a:pt x="477" y="121"/>
                      <a:pt x="477" y="121"/>
                      <a:pt x="477" y="121"/>
                    </a:cubicBezTo>
                    <a:cubicBezTo>
                      <a:pt x="477" y="121"/>
                      <a:pt x="477" y="121"/>
                      <a:pt x="477" y="121"/>
                    </a:cubicBezTo>
                    <a:cubicBezTo>
                      <a:pt x="482" y="125"/>
                      <a:pt x="482" y="125"/>
                      <a:pt x="482" y="125"/>
                    </a:cubicBezTo>
                    <a:cubicBezTo>
                      <a:pt x="483" y="125"/>
                      <a:pt x="483" y="125"/>
                      <a:pt x="483" y="125"/>
                    </a:cubicBezTo>
                    <a:cubicBezTo>
                      <a:pt x="484" y="127"/>
                      <a:pt x="484" y="127"/>
                      <a:pt x="484" y="127"/>
                    </a:cubicBezTo>
                    <a:cubicBezTo>
                      <a:pt x="487" y="127"/>
                      <a:pt x="487" y="127"/>
                      <a:pt x="487" y="127"/>
                    </a:cubicBezTo>
                    <a:cubicBezTo>
                      <a:pt x="489" y="129"/>
                      <a:pt x="489" y="129"/>
                      <a:pt x="489" y="129"/>
                    </a:cubicBezTo>
                    <a:cubicBezTo>
                      <a:pt x="490" y="129"/>
                      <a:pt x="490" y="129"/>
                      <a:pt x="490" y="129"/>
                    </a:cubicBezTo>
                    <a:cubicBezTo>
                      <a:pt x="491" y="129"/>
                      <a:pt x="491" y="129"/>
                      <a:pt x="491" y="129"/>
                    </a:cubicBezTo>
                    <a:cubicBezTo>
                      <a:pt x="490" y="128"/>
                      <a:pt x="490" y="128"/>
                      <a:pt x="490" y="128"/>
                    </a:cubicBezTo>
                    <a:cubicBezTo>
                      <a:pt x="491" y="127"/>
                      <a:pt x="491" y="127"/>
                      <a:pt x="491" y="127"/>
                    </a:cubicBezTo>
                    <a:cubicBezTo>
                      <a:pt x="492" y="128"/>
                      <a:pt x="492" y="128"/>
                      <a:pt x="492" y="128"/>
                    </a:cubicBezTo>
                    <a:cubicBezTo>
                      <a:pt x="492" y="129"/>
                      <a:pt x="492" y="129"/>
                      <a:pt x="492" y="129"/>
                    </a:cubicBezTo>
                    <a:cubicBezTo>
                      <a:pt x="493" y="131"/>
                      <a:pt x="493" y="131"/>
                      <a:pt x="493" y="131"/>
                    </a:cubicBezTo>
                    <a:cubicBezTo>
                      <a:pt x="494" y="131"/>
                      <a:pt x="494" y="131"/>
                      <a:pt x="494" y="131"/>
                    </a:cubicBezTo>
                    <a:cubicBezTo>
                      <a:pt x="494" y="129"/>
                      <a:pt x="494" y="129"/>
                      <a:pt x="494" y="129"/>
                    </a:cubicBezTo>
                    <a:cubicBezTo>
                      <a:pt x="493" y="122"/>
                      <a:pt x="493" y="122"/>
                      <a:pt x="493" y="122"/>
                    </a:cubicBezTo>
                    <a:cubicBezTo>
                      <a:pt x="492" y="119"/>
                      <a:pt x="492" y="119"/>
                      <a:pt x="492" y="119"/>
                    </a:cubicBezTo>
                    <a:cubicBezTo>
                      <a:pt x="490" y="116"/>
                      <a:pt x="490" y="116"/>
                      <a:pt x="490" y="116"/>
                    </a:cubicBezTo>
                    <a:cubicBezTo>
                      <a:pt x="490" y="112"/>
                      <a:pt x="490" y="112"/>
                      <a:pt x="490" y="112"/>
                    </a:cubicBezTo>
                    <a:cubicBezTo>
                      <a:pt x="489" y="110"/>
                      <a:pt x="489" y="110"/>
                      <a:pt x="489" y="110"/>
                    </a:cubicBezTo>
                    <a:cubicBezTo>
                      <a:pt x="488" y="109"/>
                      <a:pt x="488" y="109"/>
                      <a:pt x="488" y="109"/>
                    </a:cubicBezTo>
                    <a:cubicBezTo>
                      <a:pt x="490" y="110"/>
                      <a:pt x="490" y="110"/>
                      <a:pt x="490" y="110"/>
                    </a:cubicBezTo>
                    <a:cubicBezTo>
                      <a:pt x="490" y="111"/>
                      <a:pt x="490" y="111"/>
                      <a:pt x="490" y="111"/>
                    </a:cubicBezTo>
                    <a:cubicBezTo>
                      <a:pt x="492" y="113"/>
                      <a:pt x="492" y="113"/>
                      <a:pt x="492" y="113"/>
                    </a:cubicBezTo>
                    <a:cubicBezTo>
                      <a:pt x="493" y="113"/>
                      <a:pt x="493" y="113"/>
                      <a:pt x="493" y="113"/>
                    </a:cubicBezTo>
                    <a:cubicBezTo>
                      <a:pt x="495" y="115"/>
                      <a:pt x="495" y="115"/>
                      <a:pt x="495" y="115"/>
                    </a:cubicBezTo>
                    <a:cubicBezTo>
                      <a:pt x="497" y="115"/>
                      <a:pt x="497" y="115"/>
                      <a:pt x="497" y="115"/>
                    </a:cubicBezTo>
                    <a:cubicBezTo>
                      <a:pt x="502" y="115"/>
                      <a:pt x="502" y="115"/>
                      <a:pt x="502" y="115"/>
                    </a:cubicBezTo>
                    <a:cubicBezTo>
                      <a:pt x="503" y="115"/>
                      <a:pt x="503" y="115"/>
                      <a:pt x="503" y="115"/>
                    </a:cubicBezTo>
                    <a:cubicBezTo>
                      <a:pt x="504" y="114"/>
                      <a:pt x="504" y="114"/>
                      <a:pt x="504" y="114"/>
                    </a:cubicBezTo>
                    <a:cubicBezTo>
                      <a:pt x="505" y="115"/>
                      <a:pt x="505" y="115"/>
                      <a:pt x="505" y="115"/>
                    </a:cubicBezTo>
                    <a:cubicBezTo>
                      <a:pt x="505" y="115"/>
                      <a:pt x="505" y="115"/>
                      <a:pt x="505" y="115"/>
                    </a:cubicBezTo>
                    <a:cubicBezTo>
                      <a:pt x="504" y="114"/>
                      <a:pt x="504" y="114"/>
                      <a:pt x="504" y="114"/>
                    </a:cubicBezTo>
                    <a:cubicBezTo>
                      <a:pt x="505" y="113"/>
                      <a:pt x="505" y="113"/>
                      <a:pt x="505" y="113"/>
                    </a:cubicBezTo>
                    <a:cubicBezTo>
                      <a:pt x="504" y="112"/>
                      <a:pt x="504" y="112"/>
                      <a:pt x="504" y="112"/>
                    </a:cubicBezTo>
                    <a:cubicBezTo>
                      <a:pt x="504" y="111"/>
                      <a:pt x="504" y="111"/>
                      <a:pt x="504" y="111"/>
                    </a:cubicBezTo>
                    <a:cubicBezTo>
                      <a:pt x="504" y="110"/>
                      <a:pt x="504" y="110"/>
                      <a:pt x="504" y="110"/>
                    </a:cubicBezTo>
                    <a:cubicBezTo>
                      <a:pt x="509" y="108"/>
                      <a:pt x="509" y="108"/>
                      <a:pt x="509" y="108"/>
                    </a:cubicBezTo>
                    <a:cubicBezTo>
                      <a:pt x="509" y="109"/>
                      <a:pt x="509" y="109"/>
                      <a:pt x="509" y="109"/>
                    </a:cubicBezTo>
                    <a:cubicBezTo>
                      <a:pt x="510" y="109"/>
                      <a:pt x="510" y="109"/>
                      <a:pt x="510" y="109"/>
                    </a:cubicBezTo>
                    <a:cubicBezTo>
                      <a:pt x="512" y="109"/>
                      <a:pt x="512" y="109"/>
                      <a:pt x="512" y="109"/>
                    </a:cubicBezTo>
                    <a:cubicBezTo>
                      <a:pt x="514" y="109"/>
                      <a:pt x="514" y="109"/>
                      <a:pt x="514" y="109"/>
                    </a:cubicBezTo>
                    <a:cubicBezTo>
                      <a:pt x="515" y="111"/>
                      <a:pt x="515" y="111"/>
                      <a:pt x="515" y="111"/>
                    </a:cubicBezTo>
                    <a:cubicBezTo>
                      <a:pt x="517" y="111"/>
                      <a:pt x="517" y="111"/>
                      <a:pt x="517" y="111"/>
                    </a:cubicBezTo>
                    <a:cubicBezTo>
                      <a:pt x="517" y="113"/>
                      <a:pt x="517" y="113"/>
                      <a:pt x="517" y="113"/>
                    </a:cubicBezTo>
                    <a:cubicBezTo>
                      <a:pt x="520" y="113"/>
                      <a:pt x="520" y="113"/>
                      <a:pt x="520" y="113"/>
                    </a:cubicBezTo>
                    <a:cubicBezTo>
                      <a:pt x="520" y="114"/>
                      <a:pt x="520" y="114"/>
                      <a:pt x="520" y="114"/>
                    </a:cubicBezTo>
                    <a:cubicBezTo>
                      <a:pt x="523" y="114"/>
                      <a:pt x="523" y="114"/>
                      <a:pt x="523" y="114"/>
                    </a:cubicBezTo>
                    <a:cubicBezTo>
                      <a:pt x="521" y="113"/>
                      <a:pt x="521" y="113"/>
                      <a:pt x="521" y="113"/>
                    </a:cubicBezTo>
                    <a:cubicBezTo>
                      <a:pt x="521" y="112"/>
                      <a:pt x="521" y="112"/>
                      <a:pt x="521" y="112"/>
                    </a:cubicBezTo>
                    <a:cubicBezTo>
                      <a:pt x="523" y="113"/>
                      <a:pt x="523" y="113"/>
                      <a:pt x="523" y="113"/>
                    </a:cubicBezTo>
                    <a:cubicBezTo>
                      <a:pt x="524" y="112"/>
                      <a:pt x="524" y="112"/>
                      <a:pt x="524" y="112"/>
                    </a:cubicBezTo>
                    <a:cubicBezTo>
                      <a:pt x="523" y="111"/>
                      <a:pt x="523" y="111"/>
                      <a:pt x="523" y="111"/>
                    </a:cubicBezTo>
                    <a:cubicBezTo>
                      <a:pt x="524" y="110"/>
                      <a:pt x="524" y="110"/>
                      <a:pt x="524" y="110"/>
                    </a:cubicBezTo>
                    <a:cubicBezTo>
                      <a:pt x="523" y="109"/>
                      <a:pt x="523" y="109"/>
                      <a:pt x="523" y="109"/>
                    </a:cubicBezTo>
                    <a:cubicBezTo>
                      <a:pt x="521" y="110"/>
                      <a:pt x="521" y="110"/>
                      <a:pt x="521" y="110"/>
                    </a:cubicBezTo>
                    <a:cubicBezTo>
                      <a:pt x="519" y="110"/>
                      <a:pt x="519" y="110"/>
                      <a:pt x="519" y="110"/>
                    </a:cubicBezTo>
                    <a:cubicBezTo>
                      <a:pt x="519" y="108"/>
                      <a:pt x="519" y="108"/>
                      <a:pt x="519" y="108"/>
                    </a:cubicBezTo>
                    <a:cubicBezTo>
                      <a:pt x="519" y="106"/>
                      <a:pt x="519" y="106"/>
                      <a:pt x="519" y="106"/>
                    </a:cubicBezTo>
                    <a:cubicBezTo>
                      <a:pt x="519" y="106"/>
                      <a:pt x="519" y="106"/>
                      <a:pt x="519" y="106"/>
                    </a:cubicBezTo>
                    <a:cubicBezTo>
                      <a:pt x="520" y="106"/>
                      <a:pt x="520" y="106"/>
                      <a:pt x="520" y="106"/>
                    </a:cubicBezTo>
                    <a:cubicBezTo>
                      <a:pt x="521" y="106"/>
                      <a:pt x="521" y="106"/>
                      <a:pt x="521" y="106"/>
                    </a:cubicBezTo>
                    <a:cubicBezTo>
                      <a:pt x="521" y="105"/>
                      <a:pt x="521" y="105"/>
                      <a:pt x="521" y="105"/>
                    </a:cubicBezTo>
                    <a:cubicBezTo>
                      <a:pt x="522" y="104"/>
                      <a:pt x="522" y="104"/>
                      <a:pt x="522" y="104"/>
                    </a:cubicBezTo>
                    <a:cubicBezTo>
                      <a:pt x="524" y="106"/>
                      <a:pt x="524" y="106"/>
                      <a:pt x="524" y="106"/>
                    </a:cubicBezTo>
                    <a:cubicBezTo>
                      <a:pt x="524" y="107"/>
                      <a:pt x="524" y="107"/>
                      <a:pt x="524" y="107"/>
                    </a:cubicBezTo>
                    <a:cubicBezTo>
                      <a:pt x="525" y="107"/>
                      <a:pt x="525" y="107"/>
                      <a:pt x="525" y="107"/>
                    </a:cubicBezTo>
                    <a:cubicBezTo>
                      <a:pt x="526" y="107"/>
                      <a:pt x="526" y="107"/>
                      <a:pt x="526" y="107"/>
                    </a:cubicBezTo>
                    <a:cubicBezTo>
                      <a:pt x="526" y="107"/>
                      <a:pt x="526" y="107"/>
                      <a:pt x="526" y="107"/>
                    </a:cubicBezTo>
                    <a:cubicBezTo>
                      <a:pt x="526" y="105"/>
                      <a:pt x="526" y="105"/>
                      <a:pt x="526" y="105"/>
                    </a:cubicBezTo>
                    <a:cubicBezTo>
                      <a:pt x="527" y="105"/>
                      <a:pt x="527" y="105"/>
                      <a:pt x="527" y="105"/>
                    </a:cubicBezTo>
                    <a:cubicBezTo>
                      <a:pt x="528" y="106"/>
                      <a:pt x="528" y="106"/>
                      <a:pt x="528" y="106"/>
                    </a:cubicBezTo>
                    <a:cubicBezTo>
                      <a:pt x="529" y="104"/>
                      <a:pt x="529" y="104"/>
                      <a:pt x="529" y="104"/>
                    </a:cubicBezTo>
                    <a:cubicBezTo>
                      <a:pt x="527" y="102"/>
                      <a:pt x="527" y="102"/>
                      <a:pt x="527" y="102"/>
                    </a:cubicBezTo>
                    <a:cubicBezTo>
                      <a:pt x="525" y="102"/>
                      <a:pt x="525" y="102"/>
                      <a:pt x="525" y="102"/>
                    </a:cubicBezTo>
                    <a:cubicBezTo>
                      <a:pt x="524" y="100"/>
                      <a:pt x="524" y="100"/>
                      <a:pt x="524" y="100"/>
                    </a:cubicBezTo>
                    <a:cubicBezTo>
                      <a:pt x="524" y="99"/>
                      <a:pt x="524" y="99"/>
                      <a:pt x="524" y="99"/>
                    </a:cubicBezTo>
                    <a:cubicBezTo>
                      <a:pt x="523" y="98"/>
                      <a:pt x="523" y="98"/>
                      <a:pt x="523" y="98"/>
                    </a:cubicBezTo>
                    <a:cubicBezTo>
                      <a:pt x="522" y="99"/>
                      <a:pt x="522" y="99"/>
                      <a:pt x="522" y="99"/>
                    </a:cubicBezTo>
                    <a:cubicBezTo>
                      <a:pt x="521" y="98"/>
                      <a:pt x="521" y="98"/>
                      <a:pt x="521" y="98"/>
                    </a:cubicBezTo>
                    <a:cubicBezTo>
                      <a:pt x="522" y="97"/>
                      <a:pt x="522" y="97"/>
                      <a:pt x="522" y="97"/>
                    </a:cubicBezTo>
                    <a:cubicBezTo>
                      <a:pt x="522" y="96"/>
                      <a:pt x="522" y="96"/>
                      <a:pt x="522" y="96"/>
                    </a:cubicBezTo>
                    <a:cubicBezTo>
                      <a:pt x="522" y="96"/>
                      <a:pt x="522" y="96"/>
                      <a:pt x="522" y="96"/>
                    </a:cubicBezTo>
                    <a:cubicBezTo>
                      <a:pt x="521" y="94"/>
                      <a:pt x="521" y="94"/>
                      <a:pt x="521" y="94"/>
                    </a:cubicBezTo>
                    <a:cubicBezTo>
                      <a:pt x="523" y="94"/>
                      <a:pt x="523" y="94"/>
                      <a:pt x="523" y="94"/>
                    </a:cubicBezTo>
                    <a:cubicBezTo>
                      <a:pt x="523" y="92"/>
                      <a:pt x="523" y="92"/>
                      <a:pt x="523" y="92"/>
                    </a:cubicBezTo>
                    <a:cubicBezTo>
                      <a:pt x="521" y="93"/>
                      <a:pt x="521" y="93"/>
                      <a:pt x="521" y="93"/>
                    </a:cubicBezTo>
                    <a:cubicBezTo>
                      <a:pt x="520" y="94"/>
                      <a:pt x="520" y="94"/>
                      <a:pt x="520" y="94"/>
                    </a:cubicBezTo>
                    <a:cubicBezTo>
                      <a:pt x="520" y="96"/>
                      <a:pt x="520" y="96"/>
                      <a:pt x="520" y="96"/>
                    </a:cubicBezTo>
                    <a:cubicBezTo>
                      <a:pt x="517" y="95"/>
                      <a:pt x="517" y="95"/>
                      <a:pt x="517" y="95"/>
                    </a:cubicBezTo>
                    <a:cubicBezTo>
                      <a:pt x="516" y="93"/>
                      <a:pt x="516" y="93"/>
                      <a:pt x="516" y="93"/>
                    </a:cubicBezTo>
                    <a:cubicBezTo>
                      <a:pt x="517" y="91"/>
                      <a:pt x="517" y="91"/>
                      <a:pt x="517" y="91"/>
                    </a:cubicBezTo>
                    <a:cubicBezTo>
                      <a:pt x="517" y="90"/>
                      <a:pt x="517" y="90"/>
                      <a:pt x="517" y="90"/>
                    </a:cubicBezTo>
                    <a:cubicBezTo>
                      <a:pt x="519" y="89"/>
                      <a:pt x="519" y="89"/>
                      <a:pt x="519" y="89"/>
                    </a:cubicBezTo>
                    <a:cubicBezTo>
                      <a:pt x="520" y="89"/>
                      <a:pt x="520" y="89"/>
                      <a:pt x="520" y="89"/>
                    </a:cubicBezTo>
                    <a:cubicBezTo>
                      <a:pt x="523" y="87"/>
                      <a:pt x="523" y="87"/>
                      <a:pt x="523" y="87"/>
                    </a:cubicBezTo>
                    <a:cubicBezTo>
                      <a:pt x="523" y="86"/>
                      <a:pt x="523" y="86"/>
                      <a:pt x="523" y="86"/>
                    </a:cubicBezTo>
                    <a:cubicBezTo>
                      <a:pt x="521" y="84"/>
                      <a:pt x="521" y="84"/>
                      <a:pt x="521" y="84"/>
                    </a:cubicBezTo>
                    <a:cubicBezTo>
                      <a:pt x="520" y="85"/>
                      <a:pt x="520" y="85"/>
                      <a:pt x="520" y="85"/>
                    </a:cubicBezTo>
                    <a:cubicBezTo>
                      <a:pt x="519" y="84"/>
                      <a:pt x="519" y="84"/>
                      <a:pt x="519" y="84"/>
                    </a:cubicBezTo>
                    <a:cubicBezTo>
                      <a:pt x="517" y="84"/>
                      <a:pt x="517" y="84"/>
                      <a:pt x="517" y="84"/>
                    </a:cubicBezTo>
                    <a:cubicBezTo>
                      <a:pt x="516" y="83"/>
                      <a:pt x="516" y="83"/>
                      <a:pt x="516" y="83"/>
                    </a:cubicBezTo>
                    <a:cubicBezTo>
                      <a:pt x="517" y="82"/>
                      <a:pt x="517" y="82"/>
                      <a:pt x="517" y="82"/>
                    </a:cubicBezTo>
                    <a:cubicBezTo>
                      <a:pt x="520" y="81"/>
                      <a:pt x="520" y="81"/>
                      <a:pt x="520" y="81"/>
                    </a:cubicBezTo>
                    <a:cubicBezTo>
                      <a:pt x="523" y="83"/>
                      <a:pt x="523" y="83"/>
                      <a:pt x="523" y="83"/>
                    </a:cubicBezTo>
                    <a:cubicBezTo>
                      <a:pt x="525" y="82"/>
                      <a:pt x="525" y="82"/>
                      <a:pt x="525" y="82"/>
                    </a:cubicBezTo>
                    <a:cubicBezTo>
                      <a:pt x="529" y="82"/>
                      <a:pt x="529" y="82"/>
                      <a:pt x="529" y="82"/>
                    </a:cubicBezTo>
                    <a:cubicBezTo>
                      <a:pt x="537" y="82"/>
                      <a:pt x="537" y="82"/>
                      <a:pt x="537" y="82"/>
                    </a:cubicBezTo>
                    <a:cubicBezTo>
                      <a:pt x="538" y="81"/>
                      <a:pt x="538" y="81"/>
                      <a:pt x="538" y="81"/>
                    </a:cubicBezTo>
                    <a:cubicBezTo>
                      <a:pt x="543" y="81"/>
                      <a:pt x="543" y="81"/>
                      <a:pt x="543" y="81"/>
                    </a:cubicBezTo>
                    <a:cubicBezTo>
                      <a:pt x="546" y="81"/>
                      <a:pt x="546" y="81"/>
                      <a:pt x="546" y="81"/>
                    </a:cubicBezTo>
                    <a:cubicBezTo>
                      <a:pt x="548" y="81"/>
                      <a:pt x="548" y="81"/>
                      <a:pt x="548" y="81"/>
                    </a:cubicBezTo>
                    <a:cubicBezTo>
                      <a:pt x="551" y="81"/>
                      <a:pt x="551" y="81"/>
                      <a:pt x="551" y="81"/>
                    </a:cubicBezTo>
                    <a:cubicBezTo>
                      <a:pt x="549" y="81"/>
                      <a:pt x="549" y="81"/>
                      <a:pt x="549" y="81"/>
                    </a:cubicBezTo>
                    <a:cubicBezTo>
                      <a:pt x="545" y="83"/>
                      <a:pt x="545" y="83"/>
                      <a:pt x="545" y="83"/>
                    </a:cubicBezTo>
                    <a:cubicBezTo>
                      <a:pt x="543" y="82"/>
                      <a:pt x="543" y="82"/>
                      <a:pt x="543" y="82"/>
                    </a:cubicBezTo>
                    <a:cubicBezTo>
                      <a:pt x="543" y="83"/>
                      <a:pt x="543" y="83"/>
                      <a:pt x="543" y="83"/>
                    </a:cubicBezTo>
                    <a:cubicBezTo>
                      <a:pt x="541" y="82"/>
                      <a:pt x="541" y="82"/>
                      <a:pt x="541" y="82"/>
                    </a:cubicBezTo>
                    <a:cubicBezTo>
                      <a:pt x="541" y="85"/>
                      <a:pt x="541" y="85"/>
                      <a:pt x="541" y="85"/>
                    </a:cubicBezTo>
                    <a:cubicBezTo>
                      <a:pt x="542" y="86"/>
                      <a:pt x="542" y="86"/>
                      <a:pt x="542" y="86"/>
                    </a:cubicBezTo>
                    <a:cubicBezTo>
                      <a:pt x="541" y="87"/>
                      <a:pt x="541" y="87"/>
                      <a:pt x="541" y="87"/>
                    </a:cubicBezTo>
                    <a:cubicBezTo>
                      <a:pt x="541" y="88"/>
                      <a:pt x="541" y="88"/>
                      <a:pt x="541" y="88"/>
                    </a:cubicBezTo>
                    <a:cubicBezTo>
                      <a:pt x="542" y="88"/>
                      <a:pt x="542" y="88"/>
                      <a:pt x="542" y="88"/>
                    </a:cubicBezTo>
                    <a:cubicBezTo>
                      <a:pt x="544" y="87"/>
                      <a:pt x="544" y="87"/>
                      <a:pt x="544" y="87"/>
                    </a:cubicBezTo>
                    <a:cubicBezTo>
                      <a:pt x="544" y="86"/>
                      <a:pt x="544" y="86"/>
                      <a:pt x="544" y="86"/>
                    </a:cubicBezTo>
                    <a:cubicBezTo>
                      <a:pt x="547" y="83"/>
                      <a:pt x="547" y="83"/>
                      <a:pt x="547" y="83"/>
                    </a:cubicBezTo>
                    <a:cubicBezTo>
                      <a:pt x="551" y="82"/>
                      <a:pt x="551" y="82"/>
                      <a:pt x="551" y="82"/>
                    </a:cubicBezTo>
                    <a:cubicBezTo>
                      <a:pt x="552" y="84"/>
                      <a:pt x="552" y="84"/>
                      <a:pt x="552" y="84"/>
                    </a:cubicBezTo>
                    <a:cubicBezTo>
                      <a:pt x="552" y="87"/>
                      <a:pt x="552" y="87"/>
                      <a:pt x="552" y="87"/>
                    </a:cubicBezTo>
                    <a:cubicBezTo>
                      <a:pt x="552" y="88"/>
                      <a:pt x="552" y="88"/>
                      <a:pt x="552" y="88"/>
                    </a:cubicBezTo>
                    <a:cubicBezTo>
                      <a:pt x="551" y="86"/>
                      <a:pt x="551" y="86"/>
                      <a:pt x="551" y="86"/>
                    </a:cubicBezTo>
                    <a:cubicBezTo>
                      <a:pt x="550" y="85"/>
                      <a:pt x="550" y="85"/>
                      <a:pt x="550" y="85"/>
                    </a:cubicBezTo>
                    <a:cubicBezTo>
                      <a:pt x="550" y="83"/>
                      <a:pt x="550" y="83"/>
                      <a:pt x="550" y="83"/>
                    </a:cubicBezTo>
                    <a:cubicBezTo>
                      <a:pt x="548" y="85"/>
                      <a:pt x="548" y="85"/>
                      <a:pt x="548" y="85"/>
                    </a:cubicBezTo>
                    <a:cubicBezTo>
                      <a:pt x="547" y="84"/>
                      <a:pt x="547" y="84"/>
                      <a:pt x="547" y="84"/>
                    </a:cubicBezTo>
                    <a:cubicBezTo>
                      <a:pt x="548" y="87"/>
                      <a:pt x="548" y="87"/>
                      <a:pt x="548" y="87"/>
                    </a:cubicBezTo>
                    <a:cubicBezTo>
                      <a:pt x="550" y="87"/>
                      <a:pt x="550" y="87"/>
                      <a:pt x="550" y="87"/>
                    </a:cubicBezTo>
                    <a:cubicBezTo>
                      <a:pt x="550" y="90"/>
                      <a:pt x="550" y="90"/>
                      <a:pt x="550" y="90"/>
                    </a:cubicBezTo>
                    <a:cubicBezTo>
                      <a:pt x="549" y="92"/>
                      <a:pt x="549" y="92"/>
                      <a:pt x="549" y="92"/>
                    </a:cubicBezTo>
                    <a:cubicBezTo>
                      <a:pt x="548" y="91"/>
                      <a:pt x="548" y="91"/>
                      <a:pt x="548" y="91"/>
                    </a:cubicBezTo>
                    <a:cubicBezTo>
                      <a:pt x="547" y="92"/>
                      <a:pt x="547" y="92"/>
                      <a:pt x="547" y="92"/>
                    </a:cubicBezTo>
                    <a:cubicBezTo>
                      <a:pt x="549" y="93"/>
                      <a:pt x="549" y="93"/>
                      <a:pt x="549" y="93"/>
                    </a:cubicBezTo>
                    <a:cubicBezTo>
                      <a:pt x="549" y="94"/>
                      <a:pt x="549" y="94"/>
                      <a:pt x="549" y="94"/>
                    </a:cubicBezTo>
                    <a:cubicBezTo>
                      <a:pt x="549" y="94"/>
                      <a:pt x="549" y="94"/>
                      <a:pt x="549" y="94"/>
                    </a:cubicBezTo>
                    <a:cubicBezTo>
                      <a:pt x="550" y="94"/>
                      <a:pt x="550" y="94"/>
                      <a:pt x="550" y="94"/>
                    </a:cubicBezTo>
                    <a:cubicBezTo>
                      <a:pt x="552" y="93"/>
                      <a:pt x="552" y="93"/>
                      <a:pt x="552" y="93"/>
                    </a:cubicBezTo>
                    <a:cubicBezTo>
                      <a:pt x="552" y="91"/>
                      <a:pt x="552" y="91"/>
                      <a:pt x="552" y="91"/>
                    </a:cubicBezTo>
                    <a:cubicBezTo>
                      <a:pt x="553" y="90"/>
                      <a:pt x="553" y="90"/>
                      <a:pt x="553" y="90"/>
                    </a:cubicBezTo>
                    <a:cubicBezTo>
                      <a:pt x="553" y="88"/>
                      <a:pt x="553" y="88"/>
                      <a:pt x="553" y="88"/>
                    </a:cubicBezTo>
                    <a:cubicBezTo>
                      <a:pt x="553" y="87"/>
                      <a:pt x="553" y="87"/>
                      <a:pt x="553" y="87"/>
                    </a:cubicBezTo>
                    <a:cubicBezTo>
                      <a:pt x="552" y="80"/>
                      <a:pt x="552" y="80"/>
                      <a:pt x="552" y="80"/>
                    </a:cubicBezTo>
                    <a:cubicBezTo>
                      <a:pt x="555" y="79"/>
                      <a:pt x="555" y="79"/>
                      <a:pt x="555" y="79"/>
                    </a:cubicBezTo>
                    <a:cubicBezTo>
                      <a:pt x="558" y="78"/>
                      <a:pt x="558" y="78"/>
                      <a:pt x="558" y="78"/>
                    </a:cubicBezTo>
                    <a:cubicBezTo>
                      <a:pt x="562" y="77"/>
                      <a:pt x="562" y="77"/>
                      <a:pt x="562" y="77"/>
                    </a:cubicBezTo>
                    <a:cubicBezTo>
                      <a:pt x="565" y="77"/>
                      <a:pt x="565" y="77"/>
                      <a:pt x="565" y="77"/>
                    </a:cubicBezTo>
                    <a:cubicBezTo>
                      <a:pt x="569" y="79"/>
                      <a:pt x="569" y="79"/>
                      <a:pt x="569" y="79"/>
                    </a:cubicBezTo>
                    <a:cubicBezTo>
                      <a:pt x="571" y="82"/>
                      <a:pt x="571" y="82"/>
                      <a:pt x="571" y="82"/>
                    </a:cubicBezTo>
                    <a:cubicBezTo>
                      <a:pt x="571" y="83"/>
                      <a:pt x="571" y="83"/>
                      <a:pt x="571" y="83"/>
                    </a:cubicBezTo>
                    <a:cubicBezTo>
                      <a:pt x="570" y="84"/>
                      <a:pt x="570" y="84"/>
                      <a:pt x="570" y="84"/>
                    </a:cubicBezTo>
                    <a:cubicBezTo>
                      <a:pt x="568" y="82"/>
                      <a:pt x="568" y="82"/>
                      <a:pt x="568" y="82"/>
                    </a:cubicBezTo>
                    <a:cubicBezTo>
                      <a:pt x="567" y="82"/>
                      <a:pt x="567" y="82"/>
                      <a:pt x="567" y="82"/>
                    </a:cubicBezTo>
                    <a:cubicBezTo>
                      <a:pt x="568" y="84"/>
                      <a:pt x="568" y="84"/>
                      <a:pt x="568" y="84"/>
                    </a:cubicBezTo>
                    <a:cubicBezTo>
                      <a:pt x="568" y="85"/>
                      <a:pt x="568" y="85"/>
                      <a:pt x="568" y="85"/>
                    </a:cubicBezTo>
                    <a:cubicBezTo>
                      <a:pt x="568" y="86"/>
                      <a:pt x="568" y="86"/>
                      <a:pt x="568" y="86"/>
                    </a:cubicBezTo>
                    <a:cubicBezTo>
                      <a:pt x="567" y="87"/>
                      <a:pt x="567" y="87"/>
                      <a:pt x="567" y="87"/>
                    </a:cubicBezTo>
                    <a:cubicBezTo>
                      <a:pt x="568" y="87"/>
                      <a:pt x="568" y="87"/>
                      <a:pt x="568" y="87"/>
                    </a:cubicBezTo>
                    <a:cubicBezTo>
                      <a:pt x="569" y="87"/>
                      <a:pt x="569" y="87"/>
                      <a:pt x="569" y="87"/>
                    </a:cubicBezTo>
                    <a:cubicBezTo>
                      <a:pt x="571" y="86"/>
                      <a:pt x="571" y="86"/>
                      <a:pt x="571" y="86"/>
                    </a:cubicBezTo>
                    <a:cubicBezTo>
                      <a:pt x="573" y="85"/>
                      <a:pt x="573" y="85"/>
                      <a:pt x="573" y="85"/>
                    </a:cubicBezTo>
                    <a:cubicBezTo>
                      <a:pt x="573" y="87"/>
                      <a:pt x="573" y="87"/>
                      <a:pt x="573" y="87"/>
                    </a:cubicBezTo>
                    <a:cubicBezTo>
                      <a:pt x="574" y="88"/>
                      <a:pt x="574" y="88"/>
                      <a:pt x="574" y="88"/>
                    </a:cubicBezTo>
                    <a:cubicBezTo>
                      <a:pt x="574" y="90"/>
                      <a:pt x="574" y="90"/>
                      <a:pt x="574" y="90"/>
                    </a:cubicBezTo>
                    <a:cubicBezTo>
                      <a:pt x="575" y="91"/>
                      <a:pt x="575" y="91"/>
                      <a:pt x="575" y="91"/>
                    </a:cubicBezTo>
                    <a:cubicBezTo>
                      <a:pt x="576" y="89"/>
                      <a:pt x="576" y="89"/>
                      <a:pt x="576" y="89"/>
                    </a:cubicBezTo>
                    <a:cubicBezTo>
                      <a:pt x="575" y="88"/>
                      <a:pt x="575" y="88"/>
                      <a:pt x="575" y="88"/>
                    </a:cubicBezTo>
                    <a:cubicBezTo>
                      <a:pt x="577" y="87"/>
                      <a:pt x="577" y="87"/>
                      <a:pt x="577" y="87"/>
                    </a:cubicBezTo>
                    <a:cubicBezTo>
                      <a:pt x="579" y="88"/>
                      <a:pt x="579" y="88"/>
                      <a:pt x="579" y="88"/>
                    </a:cubicBezTo>
                    <a:cubicBezTo>
                      <a:pt x="579" y="89"/>
                      <a:pt x="579" y="89"/>
                      <a:pt x="579" y="89"/>
                    </a:cubicBezTo>
                    <a:cubicBezTo>
                      <a:pt x="579" y="90"/>
                      <a:pt x="579" y="90"/>
                      <a:pt x="579" y="90"/>
                    </a:cubicBezTo>
                    <a:cubicBezTo>
                      <a:pt x="578" y="92"/>
                      <a:pt x="578" y="92"/>
                      <a:pt x="578" y="92"/>
                    </a:cubicBezTo>
                    <a:cubicBezTo>
                      <a:pt x="578" y="93"/>
                      <a:pt x="578" y="93"/>
                      <a:pt x="578" y="93"/>
                    </a:cubicBezTo>
                    <a:cubicBezTo>
                      <a:pt x="579" y="92"/>
                      <a:pt x="579" y="92"/>
                      <a:pt x="579" y="92"/>
                    </a:cubicBezTo>
                    <a:cubicBezTo>
                      <a:pt x="580" y="91"/>
                      <a:pt x="580" y="91"/>
                      <a:pt x="580" y="91"/>
                    </a:cubicBezTo>
                    <a:cubicBezTo>
                      <a:pt x="581" y="90"/>
                      <a:pt x="581" y="90"/>
                      <a:pt x="581" y="90"/>
                    </a:cubicBezTo>
                    <a:cubicBezTo>
                      <a:pt x="581" y="91"/>
                      <a:pt x="581" y="91"/>
                      <a:pt x="581" y="91"/>
                    </a:cubicBezTo>
                    <a:cubicBezTo>
                      <a:pt x="581" y="90"/>
                      <a:pt x="581" y="90"/>
                      <a:pt x="581" y="90"/>
                    </a:cubicBezTo>
                    <a:cubicBezTo>
                      <a:pt x="582" y="87"/>
                      <a:pt x="582" y="87"/>
                      <a:pt x="582" y="87"/>
                    </a:cubicBezTo>
                    <a:cubicBezTo>
                      <a:pt x="583" y="87"/>
                      <a:pt x="583" y="87"/>
                      <a:pt x="583" y="87"/>
                    </a:cubicBezTo>
                    <a:cubicBezTo>
                      <a:pt x="584" y="87"/>
                      <a:pt x="584" y="87"/>
                      <a:pt x="584" y="87"/>
                    </a:cubicBezTo>
                    <a:cubicBezTo>
                      <a:pt x="587" y="89"/>
                      <a:pt x="587" y="89"/>
                      <a:pt x="587" y="89"/>
                    </a:cubicBezTo>
                    <a:cubicBezTo>
                      <a:pt x="590" y="90"/>
                      <a:pt x="590" y="90"/>
                      <a:pt x="590" y="90"/>
                    </a:cubicBezTo>
                    <a:cubicBezTo>
                      <a:pt x="592" y="92"/>
                      <a:pt x="592" y="92"/>
                      <a:pt x="592" y="92"/>
                    </a:cubicBezTo>
                    <a:cubicBezTo>
                      <a:pt x="591" y="93"/>
                      <a:pt x="591" y="93"/>
                      <a:pt x="591" y="93"/>
                    </a:cubicBezTo>
                    <a:cubicBezTo>
                      <a:pt x="589" y="94"/>
                      <a:pt x="589" y="94"/>
                      <a:pt x="589" y="94"/>
                    </a:cubicBezTo>
                    <a:cubicBezTo>
                      <a:pt x="588" y="96"/>
                      <a:pt x="588" y="96"/>
                      <a:pt x="588" y="96"/>
                    </a:cubicBezTo>
                    <a:cubicBezTo>
                      <a:pt x="590" y="95"/>
                      <a:pt x="590" y="95"/>
                      <a:pt x="590" y="95"/>
                    </a:cubicBezTo>
                    <a:cubicBezTo>
                      <a:pt x="592" y="94"/>
                      <a:pt x="592" y="94"/>
                      <a:pt x="592" y="94"/>
                    </a:cubicBezTo>
                    <a:cubicBezTo>
                      <a:pt x="594" y="95"/>
                      <a:pt x="594" y="95"/>
                      <a:pt x="594" y="95"/>
                    </a:cubicBezTo>
                    <a:cubicBezTo>
                      <a:pt x="596" y="94"/>
                      <a:pt x="596" y="94"/>
                      <a:pt x="596" y="94"/>
                    </a:cubicBezTo>
                    <a:cubicBezTo>
                      <a:pt x="598" y="93"/>
                      <a:pt x="598" y="93"/>
                      <a:pt x="598" y="93"/>
                    </a:cubicBezTo>
                    <a:cubicBezTo>
                      <a:pt x="599" y="92"/>
                      <a:pt x="599" y="92"/>
                      <a:pt x="599" y="92"/>
                    </a:cubicBezTo>
                    <a:cubicBezTo>
                      <a:pt x="602" y="90"/>
                      <a:pt x="602" y="90"/>
                      <a:pt x="602" y="90"/>
                    </a:cubicBezTo>
                    <a:cubicBezTo>
                      <a:pt x="603" y="90"/>
                      <a:pt x="603" y="90"/>
                      <a:pt x="603" y="90"/>
                    </a:cubicBezTo>
                    <a:cubicBezTo>
                      <a:pt x="605" y="88"/>
                      <a:pt x="605" y="88"/>
                      <a:pt x="605" y="88"/>
                    </a:cubicBezTo>
                    <a:cubicBezTo>
                      <a:pt x="607" y="87"/>
                      <a:pt x="607" y="87"/>
                      <a:pt x="607" y="87"/>
                    </a:cubicBezTo>
                    <a:cubicBezTo>
                      <a:pt x="612" y="85"/>
                      <a:pt x="612" y="85"/>
                      <a:pt x="612" y="85"/>
                    </a:cubicBezTo>
                    <a:cubicBezTo>
                      <a:pt x="614" y="84"/>
                      <a:pt x="614" y="84"/>
                      <a:pt x="614" y="84"/>
                    </a:cubicBezTo>
                    <a:cubicBezTo>
                      <a:pt x="615" y="84"/>
                      <a:pt x="615" y="84"/>
                      <a:pt x="615" y="84"/>
                    </a:cubicBezTo>
                    <a:cubicBezTo>
                      <a:pt x="615" y="84"/>
                      <a:pt x="615" y="84"/>
                      <a:pt x="615" y="84"/>
                    </a:cubicBezTo>
                    <a:cubicBezTo>
                      <a:pt x="618" y="82"/>
                      <a:pt x="618" y="82"/>
                      <a:pt x="618" y="82"/>
                    </a:cubicBezTo>
                    <a:cubicBezTo>
                      <a:pt x="620" y="82"/>
                      <a:pt x="620" y="82"/>
                      <a:pt x="620" y="82"/>
                    </a:cubicBezTo>
                    <a:cubicBezTo>
                      <a:pt x="623" y="82"/>
                      <a:pt x="623" y="82"/>
                      <a:pt x="623" y="82"/>
                    </a:cubicBezTo>
                    <a:cubicBezTo>
                      <a:pt x="629" y="84"/>
                      <a:pt x="629" y="84"/>
                      <a:pt x="629" y="84"/>
                    </a:cubicBezTo>
                    <a:cubicBezTo>
                      <a:pt x="631" y="87"/>
                      <a:pt x="631" y="87"/>
                      <a:pt x="631" y="87"/>
                    </a:cubicBezTo>
                    <a:cubicBezTo>
                      <a:pt x="634" y="88"/>
                      <a:pt x="634" y="88"/>
                      <a:pt x="634" y="88"/>
                    </a:cubicBezTo>
                    <a:cubicBezTo>
                      <a:pt x="636" y="91"/>
                      <a:pt x="636" y="91"/>
                      <a:pt x="636" y="91"/>
                    </a:cubicBezTo>
                    <a:cubicBezTo>
                      <a:pt x="638" y="93"/>
                      <a:pt x="638" y="93"/>
                      <a:pt x="638" y="93"/>
                    </a:cubicBezTo>
                    <a:cubicBezTo>
                      <a:pt x="638" y="94"/>
                      <a:pt x="638" y="94"/>
                      <a:pt x="638" y="94"/>
                    </a:cubicBezTo>
                    <a:cubicBezTo>
                      <a:pt x="638" y="95"/>
                      <a:pt x="638" y="95"/>
                      <a:pt x="638" y="95"/>
                    </a:cubicBezTo>
                    <a:cubicBezTo>
                      <a:pt x="638" y="97"/>
                      <a:pt x="638" y="97"/>
                      <a:pt x="638" y="97"/>
                    </a:cubicBezTo>
                    <a:cubicBezTo>
                      <a:pt x="639" y="99"/>
                      <a:pt x="639" y="99"/>
                      <a:pt x="639" y="99"/>
                    </a:cubicBezTo>
                    <a:cubicBezTo>
                      <a:pt x="640" y="100"/>
                      <a:pt x="640" y="100"/>
                      <a:pt x="640" y="100"/>
                    </a:cubicBezTo>
                    <a:cubicBezTo>
                      <a:pt x="639" y="102"/>
                      <a:pt x="639" y="102"/>
                      <a:pt x="639" y="102"/>
                    </a:cubicBezTo>
                    <a:cubicBezTo>
                      <a:pt x="640" y="101"/>
                      <a:pt x="640" y="101"/>
                      <a:pt x="640" y="101"/>
                    </a:cubicBezTo>
                    <a:cubicBezTo>
                      <a:pt x="642" y="100"/>
                      <a:pt x="642" y="100"/>
                      <a:pt x="642" y="100"/>
                    </a:cubicBezTo>
                    <a:cubicBezTo>
                      <a:pt x="643" y="100"/>
                      <a:pt x="643" y="100"/>
                      <a:pt x="643" y="100"/>
                    </a:cubicBezTo>
                    <a:cubicBezTo>
                      <a:pt x="644" y="100"/>
                      <a:pt x="644" y="100"/>
                      <a:pt x="644" y="100"/>
                    </a:cubicBezTo>
                    <a:cubicBezTo>
                      <a:pt x="644" y="99"/>
                      <a:pt x="644" y="99"/>
                      <a:pt x="644" y="99"/>
                    </a:cubicBezTo>
                    <a:cubicBezTo>
                      <a:pt x="646" y="99"/>
                      <a:pt x="646" y="99"/>
                      <a:pt x="646" y="99"/>
                    </a:cubicBezTo>
                    <a:cubicBezTo>
                      <a:pt x="647" y="100"/>
                      <a:pt x="647" y="100"/>
                      <a:pt x="647" y="100"/>
                    </a:cubicBezTo>
                    <a:cubicBezTo>
                      <a:pt x="648" y="102"/>
                      <a:pt x="648" y="102"/>
                      <a:pt x="648" y="102"/>
                    </a:cubicBezTo>
                    <a:cubicBezTo>
                      <a:pt x="648" y="100"/>
                      <a:pt x="648" y="100"/>
                      <a:pt x="648" y="100"/>
                    </a:cubicBezTo>
                    <a:cubicBezTo>
                      <a:pt x="648" y="98"/>
                      <a:pt x="648" y="98"/>
                      <a:pt x="648" y="98"/>
                    </a:cubicBezTo>
                    <a:cubicBezTo>
                      <a:pt x="649" y="98"/>
                      <a:pt x="649" y="98"/>
                      <a:pt x="649" y="98"/>
                    </a:cubicBezTo>
                    <a:cubicBezTo>
                      <a:pt x="650" y="100"/>
                      <a:pt x="650" y="100"/>
                      <a:pt x="650" y="100"/>
                    </a:cubicBezTo>
                    <a:cubicBezTo>
                      <a:pt x="652" y="102"/>
                      <a:pt x="652" y="102"/>
                      <a:pt x="652" y="102"/>
                    </a:cubicBezTo>
                    <a:cubicBezTo>
                      <a:pt x="652" y="104"/>
                      <a:pt x="652" y="104"/>
                      <a:pt x="652" y="104"/>
                    </a:cubicBezTo>
                    <a:cubicBezTo>
                      <a:pt x="653" y="104"/>
                      <a:pt x="653" y="104"/>
                      <a:pt x="653" y="104"/>
                    </a:cubicBezTo>
                    <a:cubicBezTo>
                      <a:pt x="655" y="107"/>
                      <a:pt x="655" y="107"/>
                      <a:pt x="655" y="107"/>
                    </a:cubicBezTo>
                    <a:cubicBezTo>
                      <a:pt x="655" y="106"/>
                      <a:pt x="655" y="106"/>
                      <a:pt x="655" y="106"/>
                    </a:cubicBezTo>
                    <a:cubicBezTo>
                      <a:pt x="654" y="104"/>
                      <a:pt x="654" y="104"/>
                      <a:pt x="654" y="104"/>
                    </a:cubicBezTo>
                    <a:cubicBezTo>
                      <a:pt x="653" y="103"/>
                      <a:pt x="653" y="103"/>
                      <a:pt x="653" y="103"/>
                    </a:cubicBezTo>
                    <a:cubicBezTo>
                      <a:pt x="653" y="102"/>
                      <a:pt x="653" y="102"/>
                      <a:pt x="653" y="102"/>
                    </a:cubicBezTo>
                    <a:cubicBezTo>
                      <a:pt x="654" y="103"/>
                      <a:pt x="654" y="103"/>
                      <a:pt x="654" y="103"/>
                    </a:cubicBezTo>
                    <a:cubicBezTo>
                      <a:pt x="655" y="103"/>
                      <a:pt x="655" y="103"/>
                      <a:pt x="655" y="103"/>
                    </a:cubicBezTo>
                    <a:cubicBezTo>
                      <a:pt x="657" y="104"/>
                      <a:pt x="657" y="104"/>
                      <a:pt x="657" y="104"/>
                    </a:cubicBezTo>
                    <a:cubicBezTo>
                      <a:pt x="658" y="106"/>
                      <a:pt x="658" y="106"/>
                      <a:pt x="658" y="106"/>
                    </a:cubicBezTo>
                    <a:cubicBezTo>
                      <a:pt x="658" y="104"/>
                      <a:pt x="658" y="104"/>
                      <a:pt x="658" y="104"/>
                    </a:cubicBezTo>
                    <a:cubicBezTo>
                      <a:pt x="656" y="101"/>
                      <a:pt x="656" y="101"/>
                      <a:pt x="656" y="101"/>
                    </a:cubicBezTo>
                    <a:cubicBezTo>
                      <a:pt x="656" y="98"/>
                      <a:pt x="656" y="98"/>
                      <a:pt x="656" y="98"/>
                    </a:cubicBezTo>
                    <a:cubicBezTo>
                      <a:pt x="656" y="96"/>
                      <a:pt x="656" y="96"/>
                      <a:pt x="656" y="96"/>
                    </a:cubicBezTo>
                    <a:cubicBezTo>
                      <a:pt x="657" y="94"/>
                      <a:pt x="657" y="94"/>
                      <a:pt x="657" y="94"/>
                    </a:cubicBezTo>
                    <a:cubicBezTo>
                      <a:pt x="660" y="94"/>
                      <a:pt x="660" y="94"/>
                      <a:pt x="660" y="94"/>
                    </a:cubicBezTo>
                    <a:cubicBezTo>
                      <a:pt x="661" y="93"/>
                      <a:pt x="661" y="93"/>
                      <a:pt x="661" y="93"/>
                    </a:cubicBezTo>
                    <a:cubicBezTo>
                      <a:pt x="663" y="92"/>
                      <a:pt x="663" y="92"/>
                      <a:pt x="663" y="92"/>
                    </a:cubicBezTo>
                    <a:cubicBezTo>
                      <a:pt x="663" y="91"/>
                      <a:pt x="663" y="91"/>
                      <a:pt x="663" y="91"/>
                    </a:cubicBezTo>
                    <a:cubicBezTo>
                      <a:pt x="663" y="91"/>
                      <a:pt x="663" y="91"/>
                      <a:pt x="663" y="91"/>
                    </a:cubicBezTo>
                    <a:cubicBezTo>
                      <a:pt x="664" y="91"/>
                      <a:pt x="664" y="91"/>
                      <a:pt x="664" y="91"/>
                    </a:cubicBezTo>
                    <a:cubicBezTo>
                      <a:pt x="665" y="92"/>
                      <a:pt x="665" y="92"/>
                      <a:pt x="665" y="92"/>
                    </a:cubicBezTo>
                    <a:cubicBezTo>
                      <a:pt x="667" y="92"/>
                      <a:pt x="667" y="92"/>
                      <a:pt x="667" y="92"/>
                    </a:cubicBezTo>
                    <a:cubicBezTo>
                      <a:pt x="668" y="92"/>
                      <a:pt x="668" y="92"/>
                      <a:pt x="668" y="92"/>
                    </a:cubicBezTo>
                    <a:cubicBezTo>
                      <a:pt x="670" y="90"/>
                      <a:pt x="670" y="90"/>
                      <a:pt x="670" y="90"/>
                    </a:cubicBezTo>
                    <a:cubicBezTo>
                      <a:pt x="671" y="91"/>
                      <a:pt x="671" y="91"/>
                      <a:pt x="671" y="91"/>
                    </a:cubicBezTo>
                    <a:cubicBezTo>
                      <a:pt x="673" y="90"/>
                      <a:pt x="673" y="90"/>
                      <a:pt x="673" y="90"/>
                    </a:cubicBezTo>
                    <a:cubicBezTo>
                      <a:pt x="676" y="90"/>
                      <a:pt x="676" y="90"/>
                      <a:pt x="676" y="90"/>
                    </a:cubicBezTo>
                    <a:cubicBezTo>
                      <a:pt x="677" y="89"/>
                      <a:pt x="677" y="89"/>
                      <a:pt x="677" y="89"/>
                    </a:cubicBezTo>
                    <a:cubicBezTo>
                      <a:pt x="678" y="89"/>
                      <a:pt x="678" y="89"/>
                      <a:pt x="678" y="89"/>
                    </a:cubicBezTo>
                    <a:cubicBezTo>
                      <a:pt x="678" y="90"/>
                      <a:pt x="678" y="90"/>
                      <a:pt x="678" y="90"/>
                    </a:cubicBezTo>
                    <a:cubicBezTo>
                      <a:pt x="679" y="91"/>
                      <a:pt x="679" y="91"/>
                      <a:pt x="679" y="91"/>
                    </a:cubicBezTo>
                    <a:cubicBezTo>
                      <a:pt x="679" y="90"/>
                      <a:pt x="679" y="90"/>
                      <a:pt x="679" y="90"/>
                    </a:cubicBezTo>
                    <a:cubicBezTo>
                      <a:pt x="681" y="88"/>
                      <a:pt x="681" y="88"/>
                      <a:pt x="681" y="88"/>
                    </a:cubicBezTo>
                    <a:cubicBezTo>
                      <a:pt x="680" y="87"/>
                      <a:pt x="680" y="87"/>
                      <a:pt x="680" y="87"/>
                    </a:cubicBezTo>
                    <a:cubicBezTo>
                      <a:pt x="680" y="85"/>
                      <a:pt x="680" y="85"/>
                      <a:pt x="680" y="85"/>
                    </a:cubicBezTo>
                    <a:cubicBezTo>
                      <a:pt x="681" y="84"/>
                      <a:pt x="681" y="84"/>
                      <a:pt x="681" y="84"/>
                    </a:cubicBezTo>
                    <a:cubicBezTo>
                      <a:pt x="681" y="83"/>
                      <a:pt x="681" y="83"/>
                      <a:pt x="681" y="83"/>
                    </a:cubicBezTo>
                    <a:cubicBezTo>
                      <a:pt x="683" y="83"/>
                      <a:pt x="683" y="83"/>
                      <a:pt x="683" y="83"/>
                    </a:cubicBezTo>
                    <a:cubicBezTo>
                      <a:pt x="684" y="85"/>
                      <a:pt x="684" y="85"/>
                      <a:pt x="684" y="85"/>
                    </a:cubicBezTo>
                    <a:cubicBezTo>
                      <a:pt x="684" y="86"/>
                      <a:pt x="684" y="86"/>
                      <a:pt x="684" y="86"/>
                    </a:cubicBezTo>
                    <a:cubicBezTo>
                      <a:pt x="686" y="86"/>
                      <a:pt x="686" y="86"/>
                      <a:pt x="686" y="86"/>
                    </a:cubicBezTo>
                    <a:cubicBezTo>
                      <a:pt x="687" y="87"/>
                      <a:pt x="687" y="87"/>
                      <a:pt x="687" y="87"/>
                    </a:cubicBezTo>
                    <a:cubicBezTo>
                      <a:pt x="687" y="88"/>
                      <a:pt x="687" y="88"/>
                      <a:pt x="687" y="88"/>
                    </a:cubicBezTo>
                    <a:cubicBezTo>
                      <a:pt x="689" y="90"/>
                      <a:pt x="689" y="90"/>
                      <a:pt x="689" y="90"/>
                    </a:cubicBezTo>
                    <a:cubicBezTo>
                      <a:pt x="690" y="91"/>
                      <a:pt x="690" y="91"/>
                      <a:pt x="690" y="91"/>
                    </a:cubicBezTo>
                    <a:cubicBezTo>
                      <a:pt x="691" y="91"/>
                      <a:pt x="691" y="91"/>
                      <a:pt x="691" y="91"/>
                    </a:cubicBezTo>
                    <a:cubicBezTo>
                      <a:pt x="694" y="91"/>
                      <a:pt x="694" y="91"/>
                      <a:pt x="694" y="91"/>
                    </a:cubicBezTo>
                    <a:cubicBezTo>
                      <a:pt x="695" y="91"/>
                      <a:pt x="695" y="91"/>
                      <a:pt x="695" y="91"/>
                    </a:cubicBezTo>
                    <a:cubicBezTo>
                      <a:pt x="696" y="91"/>
                      <a:pt x="696" y="91"/>
                      <a:pt x="696" y="91"/>
                    </a:cubicBezTo>
                    <a:cubicBezTo>
                      <a:pt x="698" y="94"/>
                      <a:pt x="698" y="94"/>
                      <a:pt x="698" y="94"/>
                    </a:cubicBezTo>
                    <a:cubicBezTo>
                      <a:pt x="698" y="95"/>
                      <a:pt x="698" y="95"/>
                      <a:pt x="698" y="95"/>
                    </a:cubicBezTo>
                    <a:cubicBezTo>
                      <a:pt x="699" y="96"/>
                      <a:pt x="699" y="96"/>
                      <a:pt x="699" y="96"/>
                    </a:cubicBezTo>
                    <a:cubicBezTo>
                      <a:pt x="701" y="96"/>
                      <a:pt x="701" y="96"/>
                      <a:pt x="701" y="96"/>
                    </a:cubicBezTo>
                    <a:cubicBezTo>
                      <a:pt x="702" y="96"/>
                      <a:pt x="702" y="96"/>
                      <a:pt x="702" y="96"/>
                    </a:cubicBezTo>
                    <a:cubicBezTo>
                      <a:pt x="703" y="95"/>
                      <a:pt x="703" y="95"/>
                      <a:pt x="703" y="95"/>
                    </a:cubicBezTo>
                    <a:cubicBezTo>
                      <a:pt x="703" y="94"/>
                      <a:pt x="703" y="94"/>
                      <a:pt x="703" y="94"/>
                    </a:cubicBezTo>
                    <a:cubicBezTo>
                      <a:pt x="705" y="93"/>
                      <a:pt x="705" y="93"/>
                      <a:pt x="705" y="93"/>
                    </a:cubicBezTo>
                    <a:cubicBezTo>
                      <a:pt x="705" y="94"/>
                      <a:pt x="705" y="94"/>
                      <a:pt x="705" y="94"/>
                    </a:cubicBezTo>
                    <a:cubicBezTo>
                      <a:pt x="706" y="93"/>
                      <a:pt x="706" y="93"/>
                      <a:pt x="706" y="93"/>
                    </a:cubicBezTo>
                    <a:cubicBezTo>
                      <a:pt x="705" y="92"/>
                      <a:pt x="705" y="92"/>
                      <a:pt x="705" y="92"/>
                    </a:cubicBezTo>
                    <a:cubicBezTo>
                      <a:pt x="706" y="92"/>
                      <a:pt x="706" y="92"/>
                      <a:pt x="706" y="92"/>
                    </a:cubicBezTo>
                    <a:cubicBezTo>
                      <a:pt x="705" y="91"/>
                      <a:pt x="705" y="91"/>
                      <a:pt x="705" y="91"/>
                    </a:cubicBezTo>
                    <a:cubicBezTo>
                      <a:pt x="705" y="90"/>
                      <a:pt x="705" y="90"/>
                      <a:pt x="705" y="90"/>
                    </a:cubicBezTo>
                    <a:cubicBezTo>
                      <a:pt x="704" y="88"/>
                      <a:pt x="704" y="88"/>
                      <a:pt x="704" y="88"/>
                    </a:cubicBezTo>
                    <a:cubicBezTo>
                      <a:pt x="702" y="88"/>
                      <a:pt x="702" y="88"/>
                      <a:pt x="702" y="88"/>
                    </a:cubicBezTo>
                    <a:cubicBezTo>
                      <a:pt x="702" y="86"/>
                      <a:pt x="702" y="86"/>
                      <a:pt x="702" y="86"/>
                    </a:cubicBezTo>
                    <a:cubicBezTo>
                      <a:pt x="700" y="83"/>
                      <a:pt x="700" y="83"/>
                      <a:pt x="700" y="83"/>
                    </a:cubicBezTo>
                    <a:cubicBezTo>
                      <a:pt x="699" y="83"/>
                      <a:pt x="699" y="83"/>
                      <a:pt x="699" y="83"/>
                    </a:cubicBezTo>
                    <a:cubicBezTo>
                      <a:pt x="698" y="82"/>
                      <a:pt x="698" y="82"/>
                      <a:pt x="698" y="82"/>
                    </a:cubicBezTo>
                    <a:cubicBezTo>
                      <a:pt x="696" y="81"/>
                      <a:pt x="696" y="81"/>
                      <a:pt x="696" y="81"/>
                    </a:cubicBezTo>
                    <a:cubicBezTo>
                      <a:pt x="695" y="82"/>
                      <a:pt x="695" y="82"/>
                      <a:pt x="695" y="82"/>
                    </a:cubicBezTo>
                    <a:cubicBezTo>
                      <a:pt x="694" y="82"/>
                      <a:pt x="694" y="82"/>
                      <a:pt x="694" y="82"/>
                    </a:cubicBezTo>
                    <a:cubicBezTo>
                      <a:pt x="694" y="81"/>
                      <a:pt x="694" y="81"/>
                      <a:pt x="694" y="81"/>
                    </a:cubicBezTo>
                    <a:cubicBezTo>
                      <a:pt x="695" y="80"/>
                      <a:pt x="695" y="80"/>
                      <a:pt x="695" y="80"/>
                    </a:cubicBezTo>
                    <a:cubicBezTo>
                      <a:pt x="694" y="78"/>
                      <a:pt x="694" y="78"/>
                      <a:pt x="694" y="78"/>
                    </a:cubicBezTo>
                    <a:cubicBezTo>
                      <a:pt x="693" y="77"/>
                      <a:pt x="693" y="77"/>
                      <a:pt x="693" y="77"/>
                    </a:cubicBezTo>
                    <a:cubicBezTo>
                      <a:pt x="693" y="76"/>
                      <a:pt x="693" y="76"/>
                      <a:pt x="693" y="76"/>
                    </a:cubicBezTo>
                    <a:cubicBezTo>
                      <a:pt x="692" y="74"/>
                      <a:pt x="692" y="74"/>
                      <a:pt x="692" y="74"/>
                    </a:cubicBezTo>
                    <a:cubicBezTo>
                      <a:pt x="690" y="73"/>
                      <a:pt x="690" y="73"/>
                      <a:pt x="690" y="73"/>
                    </a:cubicBezTo>
                    <a:cubicBezTo>
                      <a:pt x="690" y="72"/>
                      <a:pt x="690" y="72"/>
                      <a:pt x="690" y="72"/>
                    </a:cubicBezTo>
                    <a:cubicBezTo>
                      <a:pt x="693" y="72"/>
                      <a:pt x="693" y="72"/>
                      <a:pt x="693" y="72"/>
                    </a:cubicBezTo>
                    <a:cubicBezTo>
                      <a:pt x="694" y="72"/>
                      <a:pt x="694" y="72"/>
                      <a:pt x="694" y="72"/>
                    </a:cubicBezTo>
                    <a:cubicBezTo>
                      <a:pt x="697" y="72"/>
                      <a:pt x="697" y="72"/>
                      <a:pt x="697" y="72"/>
                    </a:cubicBezTo>
                    <a:cubicBezTo>
                      <a:pt x="700" y="72"/>
                      <a:pt x="700" y="72"/>
                      <a:pt x="700" y="72"/>
                    </a:cubicBezTo>
                    <a:cubicBezTo>
                      <a:pt x="700" y="71"/>
                      <a:pt x="700" y="71"/>
                      <a:pt x="700" y="71"/>
                    </a:cubicBezTo>
                    <a:cubicBezTo>
                      <a:pt x="702" y="71"/>
                      <a:pt x="702" y="71"/>
                      <a:pt x="702" y="71"/>
                    </a:cubicBezTo>
                    <a:cubicBezTo>
                      <a:pt x="703" y="72"/>
                      <a:pt x="703" y="72"/>
                      <a:pt x="703" y="72"/>
                    </a:cubicBezTo>
                    <a:cubicBezTo>
                      <a:pt x="704" y="71"/>
                      <a:pt x="704" y="71"/>
                      <a:pt x="704" y="71"/>
                    </a:cubicBezTo>
                    <a:cubicBezTo>
                      <a:pt x="705" y="71"/>
                      <a:pt x="705" y="71"/>
                      <a:pt x="705" y="71"/>
                    </a:cubicBezTo>
                    <a:cubicBezTo>
                      <a:pt x="705" y="70"/>
                      <a:pt x="705" y="70"/>
                      <a:pt x="705" y="70"/>
                    </a:cubicBezTo>
                    <a:cubicBezTo>
                      <a:pt x="707" y="70"/>
                      <a:pt x="707" y="70"/>
                      <a:pt x="707" y="70"/>
                    </a:cubicBezTo>
                    <a:cubicBezTo>
                      <a:pt x="708" y="71"/>
                      <a:pt x="708" y="71"/>
                      <a:pt x="708" y="71"/>
                    </a:cubicBezTo>
                    <a:cubicBezTo>
                      <a:pt x="708" y="71"/>
                      <a:pt x="708" y="71"/>
                      <a:pt x="708" y="71"/>
                    </a:cubicBezTo>
                    <a:cubicBezTo>
                      <a:pt x="709" y="69"/>
                      <a:pt x="709" y="69"/>
                      <a:pt x="709" y="69"/>
                    </a:cubicBezTo>
                    <a:cubicBezTo>
                      <a:pt x="710" y="70"/>
                      <a:pt x="710" y="70"/>
                      <a:pt x="710" y="70"/>
                    </a:cubicBezTo>
                    <a:cubicBezTo>
                      <a:pt x="710" y="69"/>
                      <a:pt x="710" y="69"/>
                      <a:pt x="710" y="69"/>
                    </a:cubicBezTo>
                    <a:cubicBezTo>
                      <a:pt x="715" y="67"/>
                      <a:pt x="715" y="67"/>
                      <a:pt x="715" y="67"/>
                    </a:cubicBezTo>
                    <a:cubicBezTo>
                      <a:pt x="716" y="69"/>
                      <a:pt x="716" y="69"/>
                      <a:pt x="716" y="69"/>
                    </a:cubicBezTo>
                    <a:cubicBezTo>
                      <a:pt x="716" y="68"/>
                      <a:pt x="716" y="68"/>
                      <a:pt x="716" y="68"/>
                    </a:cubicBezTo>
                    <a:cubicBezTo>
                      <a:pt x="717" y="66"/>
                      <a:pt x="717" y="66"/>
                      <a:pt x="717" y="66"/>
                    </a:cubicBezTo>
                    <a:cubicBezTo>
                      <a:pt x="717" y="67"/>
                      <a:pt x="717" y="67"/>
                      <a:pt x="717" y="67"/>
                    </a:cubicBezTo>
                    <a:cubicBezTo>
                      <a:pt x="719" y="67"/>
                      <a:pt x="719" y="67"/>
                      <a:pt x="719" y="67"/>
                    </a:cubicBezTo>
                    <a:cubicBezTo>
                      <a:pt x="720" y="66"/>
                      <a:pt x="720" y="66"/>
                      <a:pt x="720" y="66"/>
                    </a:cubicBezTo>
                    <a:cubicBezTo>
                      <a:pt x="721" y="67"/>
                      <a:pt x="721" y="67"/>
                      <a:pt x="721" y="67"/>
                    </a:cubicBezTo>
                    <a:cubicBezTo>
                      <a:pt x="723" y="67"/>
                      <a:pt x="723" y="67"/>
                      <a:pt x="723" y="67"/>
                    </a:cubicBezTo>
                    <a:cubicBezTo>
                      <a:pt x="724" y="67"/>
                      <a:pt x="724" y="67"/>
                      <a:pt x="724" y="67"/>
                    </a:cubicBezTo>
                    <a:cubicBezTo>
                      <a:pt x="725" y="68"/>
                      <a:pt x="725" y="68"/>
                      <a:pt x="725" y="68"/>
                    </a:cubicBezTo>
                    <a:cubicBezTo>
                      <a:pt x="726" y="68"/>
                      <a:pt x="726" y="68"/>
                      <a:pt x="726" y="68"/>
                    </a:cubicBezTo>
                    <a:cubicBezTo>
                      <a:pt x="727" y="67"/>
                      <a:pt x="727" y="67"/>
                      <a:pt x="727" y="67"/>
                    </a:cubicBezTo>
                    <a:cubicBezTo>
                      <a:pt x="729" y="67"/>
                      <a:pt x="729" y="67"/>
                      <a:pt x="729" y="67"/>
                    </a:cubicBezTo>
                    <a:cubicBezTo>
                      <a:pt x="733" y="68"/>
                      <a:pt x="733" y="68"/>
                      <a:pt x="733" y="68"/>
                    </a:cubicBezTo>
                    <a:cubicBezTo>
                      <a:pt x="734" y="69"/>
                      <a:pt x="734" y="69"/>
                      <a:pt x="734" y="69"/>
                    </a:cubicBezTo>
                    <a:cubicBezTo>
                      <a:pt x="735" y="69"/>
                      <a:pt x="735" y="69"/>
                      <a:pt x="735" y="69"/>
                    </a:cubicBezTo>
                    <a:cubicBezTo>
                      <a:pt x="734" y="68"/>
                      <a:pt x="734" y="68"/>
                      <a:pt x="734" y="68"/>
                    </a:cubicBezTo>
                    <a:cubicBezTo>
                      <a:pt x="736" y="68"/>
                      <a:pt x="736" y="68"/>
                      <a:pt x="736" y="68"/>
                    </a:cubicBezTo>
                    <a:cubicBezTo>
                      <a:pt x="737" y="69"/>
                      <a:pt x="737" y="69"/>
                      <a:pt x="737" y="69"/>
                    </a:cubicBezTo>
                    <a:cubicBezTo>
                      <a:pt x="736" y="69"/>
                      <a:pt x="736" y="69"/>
                      <a:pt x="736" y="69"/>
                    </a:cubicBezTo>
                    <a:cubicBezTo>
                      <a:pt x="737" y="70"/>
                      <a:pt x="737" y="70"/>
                      <a:pt x="737" y="70"/>
                    </a:cubicBezTo>
                    <a:cubicBezTo>
                      <a:pt x="739" y="69"/>
                      <a:pt x="739" y="69"/>
                      <a:pt x="739" y="69"/>
                    </a:cubicBezTo>
                    <a:cubicBezTo>
                      <a:pt x="743" y="70"/>
                      <a:pt x="743" y="70"/>
                      <a:pt x="743" y="70"/>
                    </a:cubicBezTo>
                    <a:cubicBezTo>
                      <a:pt x="746" y="72"/>
                      <a:pt x="746" y="72"/>
                      <a:pt x="746" y="72"/>
                    </a:cubicBezTo>
                    <a:cubicBezTo>
                      <a:pt x="746" y="73"/>
                      <a:pt x="746" y="73"/>
                      <a:pt x="746" y="73"/>
                    </a:cubicBezTo>
                    <a:cubicBezTo>
                      <a:pt x="745" y="72"/>
                      <a:pt x="745" y="72"/>
                      <a:pt x="745" y="72"/>
                    </a:cubicBezTo>
                    <a:cubicBezTo>
                      <a:pt x="743" y="71"/>
                      <a:pt x="743" y="71"/>
                      <a:pt x="743" y="71"/>
                    </a:cubicBezTo>
                    <a:cubicBezTo>
                      <a:pt x="743" y="72"/>
                      <a:pt x="743" y="72"/>
                      <a:pt x="743" y="72"/>
                    </a:cubicBezTo>
                    <a:cubicBezTo>
                      <a:pt x="747" y="73"/>
                      <a:pt x="747" y="73"/>
                      <a:pt x="747" y="73"/>
                    </a:cubicBezTo>
                    <a:cubicBezTo>
                      <a:pt x="748" y="73"/>
                      <a:pt x="748" y="73"/>
                      <a:pt x="748" y="73"/>
                    </a:cubicBezTo>
                    <a:cubicBezTo>
                      <a:pt x="749" y="72"/>
                      <a:pt x="749" y="72"/>
                      <a:pt x="749" y="72"/>
                    </a:cubicBezTo>
                    <a:cubicBezTo>
                      <a:pt x="751" y="72"/>
                      <a:pt x="751" y="72"/>
                      <a:pt x="751" y="72"/>
                    </a:cubicBezTo>
                    <a:cubicBezTo>
                      <a:pt x="752" y="72"/>
                      <a:pt x="752" y="72"/>
                      <a:pt x="752" y="72"/>
                    </a:cubicBezTo>
                    <a:cubicBezTo>
                      <a:pt x="752" y="71"/>
                      <a:pt x="752" y="71"/>
                      <a:pt x="752" y="71"/>
                    </a:cubicBezTo>
                    <a:cubicBezTo>
                      <a:pt x="753" y="71"/>
                      <a:pt x="753" y="71"/>
                      <a:pt x="753" y="71"/>
                    </a:cubicBezTo>
                    <a:cubicBezTo>
                      <a:pt x="754" y="72"/>
                      <a:pt x="754" y="72"/>
                      <a:pt x="754" y="72"/>
                    </a:cubicBezTo>
                    <a:cubicBezTo>
                      <a:pt x="755" y="72"/>
                      <a:pt x="755" y="72"/>
                      <a:pt x="755" y="72"/>
                    </a:cubicBezTo>
                    <a:cubicBezTo>
                      <a:pt x="756" y="72"/>
                      <a:pt x="756" y="72"/>
                      <a:pt x="756" y="72"/>
                    </a:cubicBezTo>
                    <a:cubicBezTo>
                      <a:pt x="756" y="72"/>
                      <a:pt x="756" y="72"/>
                      <a:pt x="756" y="72"/>
                    </a:cubicBezTo>
                    <a:cubicBezTo>
                      <a:pt x="756" y="71"/>
                      <a:pt x="756" y="71"/>
                      <a:pt x="756" y="71"/>
                    </a:cubicBezTo>
                    <a:cubicBezTo>
                      <a:pt x="758" y="72"/>
                      <a:pt x="758" y="72"/>
                      <a:pt x="758" y="72"/>
                    </a:cubicBezTo>
                    <a:cubicBezTo>
                      <a:pt x="758" y="73"/>
                      <a:pt x="758" y="73"/>
                      <a:pt x="758" y="73"/>
                    </a:cubicBezTo>
                    <a:cubicBezTo>
                      <a:pt x="760" y="73"/>
                      <a:pt x="760" y="73"/>
                      <a:pt x="760" y="73"/>
                    </a:cubicBezTo>
                    <a:cubicBezTo>
                      <a:pt x="761" y="73"/>
                      <a:pt x="761" y="73"/>
                      <a:pt x="761" y="73"/>
                    </a:cubicBezTo>
                    <a:cubicBezTo>
                      <a:pt x="767" y="74"/>
                      <a:pt x="767" y="74"/>
                      <a:pt x="767" y="74"/>
                    </a:cubicBezTo>
                    <a:cubicBezTo>
                      <a:pt x="766" y="73"/>
                      <a:pt x="766" y="73"/>
                      <a:pt x="766" y="73"/>
                    </a:cubicBezTo>
                    <a:cubicBezTo>
                      <a:pt x="768" y="73"/>
                      <a:pt x="768" y="73"/>
                      <a:pt x="768" y="73"/>
                    </a:cubicBezTo>
                    <a:cubicBezTo>
                      <a:pt x="769" y="74"/>
                      <a:pt x="769" y="74"/>
                      <a:pt x="769" y="74"/>
                    </a:cubicBezTo>
                    <a:cubicBezTo>
                      <a:pt x="770" y="74"/>
                      <a:pt x="770" y="74"/>
                      <a:pt x="770" y="74"/>
                    </a:cubicBezTo>
                    <a:cubicBezTo>
                      <a:pt x="769" y="73"/>
                      <a:pt x="769" y="73"/>
                      <a:pt x="769" y="73"/>
                    </a:cubicBezTo>
                    <a:cubicBezTo>
                      <a:pt x="770" y="73"/>
                      <a:pt x="770" y="73"/>
                      <a:pt x="770" y="73"/>
                    </a:cubicBezTo>
                    <a:cubicBezTo>
                      <a:pt x="772" y="73"/>
                      <a:pt x="772" y="73"/>
                      <a:pt x="772" y="73"/>
                    </a:cubicBezTo>
                    <a:cubicBezTo>
                      <a:pt x="771" y="74"/>
                      <a:pt x="771" y="74"/>
                      <a:pt x="771" y="74"/>
                    </a:cubicBezTo>
                    <a:cubicBezTo>
                      <a:pt x="772" y="75"/>
                      <a:pt x="772" y="75"/>
                      <a:pt x="772" y="75"/>
                    </a:cubicBezTo>
                    <a:cubicBezTo>
                      <a:pt x="774" y="75"/>
                      <a:pt x="774" y="75"/>
                      <a:pt x="774" y="75"/>
                    </a:cubicBezTo>
                    <a:cubicBezTo>
                      <a:pt x="774" y="74"/>
                      <a:pt x="774" y="74"/>
                      <a:pt x="774" y="74"/>
                    </a:cubicBezTo>
                    <a:cubicBezTo>
                      <a:pt x="774" y="74"/>
                      <a:pt x="774" y="74"/>
                      <a:pt x="774" y="74"/>
                    </a:cubicBezTo>
                    <a:cubicBezTo>
                      <a:pt x="776" y="74"/>
                      <a:pt x="776" y="74"/>
                      <a:pt x="776" y="74"/>
                    </a:cubicBezTo>
                    <a:cubicBezTo>
                      <a:pt x="776" y="74"/>
                      <a:pt x="776" y="74"/>
                      <a:pt x="776" y="74"/>
                    </a:cubicBezTo>
                    <a:cubicBezTo>
                      <a:pt x="776" y="75"/>
                      <a:pt x="776" y="75"/>
                      <a:pt x="776" y="75"/>
                    </a:cubicBezTo>
                    <a:cubicBezTo>
                      <a:pt x="777" y="76"/>
                      <a:pt x="777" y="76"/>
                      <a:pt x="777" y="76"/>
                    </a:cubicBezTo>
                    <a:cubicBezTo>
                      <a:pt x="779" y="77"/>
                      <a:pt x="779" y="77"/>
                      <a:pt x="779" y="77"/>
                    </a:cubicBezTo>
                    <a:cubicBezTo>
                      <a:pt x="781" y="76"/>
                      <a:pt x="781" y="76"/>
                      <a:pt x="781" y="76"/>
                    </a:cubicBezTo>
                    <a:cubicBezTo>
                      <a:pt x="779" y="76"/>
                      <a:pt x="779" y="76"/>
                      <a:pt x="779" y="76"/>
                    </a:cubicBezTo>
                    <a:cubicBezTo>
                      <a:pt x="777" y="75"/>
                      <a:pt x="777" y="75"/>
                      <a:pt x="777" y="75"/>
                    </a:cubicBezTo>
                    <a:cubicBezTo>
                      <a:pt x="777" y="74"/>
                      <a:pt x="777" y="74"/>
                      <a:pt x="777" y="74"/>
                    </a:cubicBezTo>
                    <a:cubicBezTo>
                      <a:pt x="778" y="74"/>
                      <a:pt x="778" y="74"/>
                      <a:pt x="778" y="74"/>
                    </a:cubicBezTo>
                    <a:cubicBezTo>
                      <a:pt x="780" y="74"/>
                      <a:pt x="780" y="74"/>
                      <a:pt x="780" y="74"/>
                    </a:cubicBezTo>
                    <a:cubicBezTo>
                      <a:pt x="782" y="75"/>
                      <a:pt x="782" y="75"/>
                      <a:pt x="782" y="75"/>
                    </a:cubicBezTo>
                    <a:cubicBezTo>
                      <a:pt x="783" y="77"/>
                      <a:pt x="783" y="77"/>
                      <a:pt x="783" y="77"/>
                    </a:cubicBezTo>
                    <a:cubicBezTo>
                      <a:pt x="784" y="77"/>
                      <a:pt x="784" y="77"/>
                      <a:pt x="784" y="77"/>
                    </a:cubicBezTo>
                    <a:cubicBezTo>
                      <a:pt x="784" y="76"/>
                      <a:pt x="784" y="76"/>
                      <a:pt x="784" y="76"/>
                    </a:cubicBezTo>
                    <a:cubicBezTo>
                      <a:pt x="784" y="76"/>
                      <a:pt x="784" y="76"/>
                      <a:pt x="784" y="76"/>
                    </a:cubicBezTo>
                    <a:cubicBezTo>
                      <a:pt x="785" y="76"/>
                      <a:pt x="785" y="76"/>
                      <a:pt x="785" y="76"/>
                    </a:cubicBezTo>
                    <a:cubicBezTo>
                      <a:pt x="785" y="77"/>
                      <a:pt x="785" y="77"/>
                      <a:pt x="785" y="77"/>
                    </a:cubicBezTo>
                    <a:cubicBezTo>
                      <a:pt x="785" y="77"/>
                      <a:pt x="785" y="77"/>
                      <a:pt x="785" y="77"/>
                    </a:cubicBezTo>
                    <a:cubicBezTo>
                      <a:pt x="786" y="79"/>
                      <a:pt x="786" y="79"/>
                      <a:pt x="786" y="79"/>
                    </a:cubicBezTo>
                    <a:cubicBezTo>
                      <a:pt x="788" y="82"/>
                      <a:pt x="788" y="82"/>
                      <a:pt x="788" y="82"/>
                    </a:cubicBezTo>
                    <a:cubicBezTo>
                      <a:pt x="791" y="83"/>
                      <a:pt x="791" y="83"/>
                      <a:pt x="791" y="83"/>
                    </a:cubicBezTo>
                    <a:cubicBezTo>
                      <a:pt x="791" y="84"/>
                      <a:pt x="791" y="84"/>
                      <a:pt x="791" y="84"/>
                    </a:cubicBezTo>
                    <a:cubicBezTo>
                      <a:pt x="792" y="85"/>
                      <a:pt x="792" y="85"/>
                      <a:pt x="792" y="85"/>
                    </a:cubicBezTo>
                    <a:cubicBezTo>
                      <a:pt x="793" y="87"/>
                      <a:pt x="793" y="87"/>
                      <a:pt x="793" y="87"/>
                    </a:cubicBezTo>
                    <a:cubicBezTo>
                      <a:pt x="792" y="87"/>
                      <a:pt x="792" y="87"/>
                      <a:pt x="792" y="87"/>
                    </a:cubicBezTo>
                    <a:cubicBezTo>
                      <a:pt x="793" y="89"/>
                      <a:pt x="793" y="89"/>
                      <a:pt x="793" y="89"/>
                    </a:cubicBezTo>
                    <a:cubicBezTo>
                      <a:pt x="794" y="89"/>
                      <a:pt x="794" y="89"/>
                      <a:pt x="794" y="89"/>
                    </a:cubicBezTo>
                    <a:cubicBezTo>
                      <a:pt x="795" y="88"/>
                      <a:pt x="795" y="88"/>
                      <a:pt x="795" y="88"/>
                    </a:cubicBezTo>
                    <a:cubicBezTo>
                      <a:pt x="797" y="88"/>
                      <a:pt x="797" y="88"/>
                      <a:pt x="797" y="88"/>
                    </a:cubicBezTo>
                    <a:cubicBezTo>
                      <a:pt x="798" y="90"/>
                      <a:pt x="798" y="90"/>
                      <a:pt x="798" y="90"/>
                    </a:cubicBezTo>
                    <a:cubicBezTo>
                      <a:pt x="799" y="90"/>
                      <a:pt x="799" y="90"/>
                      <a:pt x="799" y="90"/>
                    </a:cubicBezTo>
                    <a:cubicBezTo>
                      <a:pt x="799" y="90"/>
                      <a:pt x="799" y="90"/>
                      <a:pt x="799" y="90"/>
                    </a:cubicBezTo>
                    <a:cubicBezTo>
                      <a:pt x="798" y="89"/>
                      <a:pt x="798" y="89"/>
                      <a:pt x="798" y="89"/>
                    </a:cubicBezTo>
                    <a:cubicBezTo>
                      <a:pt x="798" y="88"/>
                      <a:pt x="798" y="88"/>
                      <a:pt x="798" y="88"/>
                    </a:cubicBezTo>
                    <a:cubicBezTo>
                      <a:pt x="799" y="87"/>
                      <a:pt x="799" y="87"/>
                      <a:pt x="799" y="87"/>
                    </a:cubicBezTo>
                    <a:cubicBezTo>
                      <a:pt x="799" y="87"/>
                      <a:pt x="799" y="87"/>
                      <a:pt x="799" y="87"/>
                    </a:cubicBezTo>
                    <a:cubicBezTo>
                      <a:pt x="800" y="89"/>
                      <a:pt x="800" y="89"/>
                      <a:pt x="800" y="89"/>
                    </a:cubicBezTo>
                    <a:cubicBezTo>
                      <a:pt x="801" y="90"/>
                      <a:pt x="801" y="90"/>
                      <a:pt x="801" y="90"/>
                    </a:cubicBezTo>
                    <a:cubicBezTo>
                      <a:pt x="801" y="90"/>
                      <a:pt x="801" y="90"/>
                      <a:pt x="801" y="90"/>
                    </a:cubicBezTo>
                    <a:cubicBezTo>
                      <a:pt x="800" y="88"/>
                      <a:pt x="800" y="88"/>
                      <a:pt x="800" y="88"/>
                    </a:cubicBezTo>
                    <a:cubicBezTo>
                      <a:pt x="800" y="86"/>
                      <a:pt x="800" y="86"/>
                      <a:pt x="800" y="86"/>
                    </a:cubicBezTo>
                    <a:cubicBezTo>
                      <a:pt x="799" y="85"/>
                      <a:pt x="799" y="85"/>
                      <a:pt x="799" y="85"/>
                    </a:cubicBezTo>
                    <a:cubicBezTo>
                      <a:pt x="798" y="86"/>
                      <a:pt x="798" y="86"/>
                      <a:pt x="798" y="86"/>
                    </a:cubicBezTo>
                    <a:cubicBezTo>
                      <a:pt x="796" y="87"/>
                      <a:pt x="796" y="87"/>
                      <a:pt x="796" y="87"/>
                    </a:cubicBezTo>
                    <a:cubicBezTo>
                      <a:pt x="796" y="86"/>
                      <a:pt x="796" y="86"/>
                      <a:pt x="796" y="86"/>
                    </a:cubicBezTo>
                    <a:cubicBezTo>
                      <a:pt x="797" y="85"/>
                      <a:pt x="797" y="85"/>
                      <a:pt x="797" y="85"/>
                    </a:cubicBezTo>
                    <a:cubicBezTo>
                      <a:pt x="796" y="83"/>
                      <a:pt x="796" y="83"/>
                      <a:pt x="796" y="83"/>
                    </a:cubicBezTo>
                    <a:cubicBezTo>
                      <a:pt x="794" y="82"/>
                      <a:pt x="794" y="82"/>
                      <a:pt x="794" y="82"/>
                    </a:cubicBezTo>
                    <a:cubicBezTo>
                      <a:pt x="793" y="80"/>
                      <a:pt x="793" y="80"/>
                      <a:pt x="793" y="80"/>
                    </a:cubicBezTo>
                    <a:cubicBezTo>
                      <a:pt x="792" y="79"/>
                      <a:pt x="792" y="79"/>
                      <a:pt x="792" y="79"/>
                    </a:cubicBezTo>
                    <a:cubicBezTo>
                      <a:pt x="792" y="79"/>
                      <a:pt x="792" y="79"/>
                      <a:pt x="792" y="79"/>
                    </a:cubicBezTo>
                    <a:cubicBezTo>
                      <a:pt x="790" y="80"/>
                      <a:pt x="790" y="80"/>
                      <a:pt x="790" y="80"/>
                    </a:cubicBezTo>
                    <a:cubicBezTo>
                      <a:pt x="790" y="80"/>
                      <a:pt x="790" y="80"/>
                      <a:pt x="790" y="80"/>
                    </a:cubicBezTo>
                    <a:cubicBezTo>
                      <a:pt x="791" y="79"/>
                      <a:pt x="791" y="79"/>
                      <a:pt x="791" y="79"/>
                    </a:cubicBezTo>
                    <a:cubicBezTo>
                      <a:pt x="792" y="77"/>
                      <a:pt x="792" y="77"/>
                      <a:pt x="792" y="77"/>
                    </a:cubicBezTo>
                    <a:cubicBezTo>
                      <a:pt x="794" y="75"/>
                      <a:pt x="794" y="75"/>
                      <a:pt x="794" y="75"/>
                    </a:cubicBezTo>
                    <a:cubicBezTo>
                      <a:pt x="794" y="74"/>
                      <a:pt x="794" y="74"/>
                      <a:pt x="794" y="74"/>
                    </a:cubicBezTo>
                    <a:cubicBezTo>
                      <a:pt x="794" y="75"/>
                      <a:pt x="794" y="75"/>
                      <a:pt x="794" y="75"/>
                    </a:cubicBezTo>
                    <a:cubicBezTo>
                      <a:pt x="795" y="77"/>
                      <a:pt x="795" y="77"/>
                      <a:pt x="795" y="77"/>
                    </a:cubicBezTo>
                    <a:cubicBezTo>
                      <a:pt x="796" y="78"/>
                      <a:pt x="796" y="78"/>
                      <a:pt x="796" y="78"/>
                    </a:cubicBezTo>
                    <a:cubicBezTo>
                      <a:pt x="797" y="77"/>
                      <a:pt x="797" y="77"/>
                      <a:pt x="797" y="77"/>
                    </a:cubicBezTo>
                    <a:cubicBezTo>
                      <a:pt x="796" y="76"/>
                      <a:pt x="796" y="76"/>
                      <a:pt x="796" y="76"/>
                    </a:cubicBezTo>
                    <a:cubicBezTo>
                      <a:pt x="795" y="75"/>
                      <a:pt x="795" y="75"/>
                      <a:pt x="795" y="75"/>
                    </a:cubicBezTo>
                    <a:cubicBezTo>
                      <a:pt x="796" y="75"/>
                      <a:pt x="796" y="75"/>
                      <a:pt x="796" y="75"/>
                    </a:cubicBezTo>
                    <a:cubicBezTo>
                      <a:pt x="797" y="74"/>
                      <a:pt x="797" y="74"/>
                      <a:pt x="797" y="74"/>
                    </a:cubicBezTo>
                    <a:cubicBezTo>
                      <a:pt x="798" y="73"/>
                      <a:pt x="798" y="73"/>
                      <a:pt x="798" y="73"/>
                    </a:cubicBezTo>
                    <a:cubicBezTo>
                      <a:pt x="796" y="73"/>
                      <a:pt x="796" y="73"/>
                      <a:pt x="796" y="73"/>
                    </a:cubicBezTo>
                    <a:cubicBezTo>
                      <a:pt x="797" y="73"/>
                      <a:pt x="797" y="73"/>
                      <a:pt x="797" y="73"/>
                    </a:cubicBezTo>
                    <a:cubicBezTo>
                      <a:pt x="797" y="72"/>
                      <a:pt x="797" y="72"/>
                      <a:pt x="797" y="72"/>
                    </a:cubicBezTo>
                    <a:cubicBezTo>
                      <a:pt x="799" y="72"/>
                      <a:pt x="799" y="72"/>
                      <a:pt x="799" y="72"/>
                    </a:cubicBezTo>
                    <a:cubicBezTo>
                      <a:pt x="800" y="70"/>
                      <a:pt x="800" y="70"/>
                      <a:pt x="800" y="70"/>
                    </a:cubicBezTo>
                    <a:cubicBezTo>
                      <a:pt x="801" y="70"/>
                      <a:pt x="801" y="70"/>
                      <a:pt x="801" y="70"/>
                    </a:cubicBezTo>
                    <a:cubicBezTo>
                      <a:pt x="801" y="71"/>
                      <a:pt x="801" y="71"/>
                      <a:pt x="801" y="71"/>
                    </a:cubicBezTo>
                    <a:cubicBezTo>
                      <a:pt x="802" y="71"/>
                      <a:pt x="802" y="71"/>
                      <a:pt x="802" y="71"/>
                    </a:cubicBezTo>
                    <a:cubicBezTo>
                      <a:pt x="803" y="71"/>
                      <a:pt x="803" y="71"/>
                      <a:pt x="803" y="71"/>
                    </a:cubicBezTo>
                    <a:cubicBezTo>
                      <a:pt x="803" y="72"/>
                      <a:pt x="803" y="72"/>
                      <a:pt x="803" y="72"/>
                    </a:cubicBezTo>
                    <a:cubicBezTo>
                      <a:pt x="804" y="73"/>
                      <a:pt x="804" y="73"/>
                      <a:pt x="804" y="73"/>
                    </a:cubicBezTo>
                    <a:cubicBezTo>
                      <a:pt x="806" y="73"/>
                      <a:pt x="806" y="73"/>
                      <a:pt x="806" y="73"/>
                    </a:cubicBezTo>
                    <a:cubicBezTo>
                      <a:pt x="807" y="73"/>
                      <a:pt x="807" y="73"/>
                      <a:pt x="807" y="73"/>
                    </a:cubicBezTo>
                    <a:cubicBezTo>
                      <a:pt x="811" y="73"/>
                      <a:pt x="811" y="73"/>
                      <a:pt x="811" y="73"/>
                    </a:cubicBezTo>
                    <a:cubicBezTo>
                      <a:pt x="811" y="75"/>
                      <a:pt x="811" y="75"/>
                      <a:pt x="811" y="75"/>
                    </a:cubicBezTo>
                    <a:cubicBezTo>
                      <a:pt x="811" y="75"/>
                      <a:pt x="811" y="75"/>
                      <a:pt x="811" y="75"/>
                    </a:cubicBezTo>
                    <a:cubicBezTo>
                      <a:pt x="812" y="75"/>
                      <a:pt x="812" y="75"/>
                      <a:pt x="812" y="75"/>
                    </a:cubicBezTo>
                    <a:cubicBezTo>
                      <a:pt x="812" y="74"/>
                      <a:pt x="812" y="74"/>
                      <a:pt x="812" y="74"/>
                    </a:cubicBezTo>
                    <a:cubicBezTo>
                      <a:pt x="813" y="74"/>
                      <a:pt x="813" y="74"/>
                      <a:pt x="813" y="74"/>
                    </a:cubicBezTo>
                    <a:cubicBezTo>
                      <a:pt x="813" y="76"/>
                      <a:pt x="813" y="76"/>
                      <a:pt x="813" y="76"/>
                    </a:cubicBezTo>
                    <a:cubicBezTo>
                      <a:pt x="814" y="75"/>
                      <a:pt x="814" y="75"/>
                      <a:pt x="814" y="75"/>
                    </a:cubicBezTo>
                    <a:cubicBezTo>
                      <a:pt x="815" y="74"/>
                      <a:pt x="815" y="74"/>
                      <a:pt x="815" y="74"/>
                    </a:cubicBezTo>
                    <a:cubicBezTo>
                      <a:pt x="816" y="74"/>
                      <a:pt x="816" y="74"/>
                      <a:pt x="816" y="74"/>
                    </a:cubicBezTo>
                    <a:cubicBezTo>
                      <a:pt x="816" y="75"/>
                      <a:pt x="816" y="75"/>
                      <a:pt x="816" y="75"/>
                    </a:cubicBezTo>
                    <a:cubicBezTo>
                      <a:pt x="816" y="76"/>
                      <a:pt x="816" y="76"/>
                      <a:pt x="816" y="76"/>
                    </a:cubicBezTo>
                    <a:cubicBezTo>
                      <a:pt x="815" y="77"/>
                      <a:pt x="815" y="77"/>
                      <a:pt x="815" y="77"/>
                    </a:cubicBezTo>
                    <a:cubicBezTo>
                      <a:pt x="816" y="80"/>
                      <a:pt x="816" y="80"/>
                      <a:pt x="816" y="80"/>
                    </a:cubicBezTo>
                    <a:cubicBezTo>
                      <a:pt x="816" y="82"/>
                      <a:pt x="816" y="82"/>
                      <a:pt x="816" y="82"/>
                    </a:cubicBezTo>
                    <a:cubicBezTo>
                      <a:pt x="816" y="83"/>
                      <a:pt x="816" y="83"/>
                      <a:pt x="816" y="83"/>
                    </a:cubicBezTo>
                    <a:cubicBezTo>
                      <a:pt x="817" y="82"/>
                      <a:pt x="817" y="82"/>
                      <a:pt x="817" y="82"/>
                    </a:cubicBezTo>
                    <a:cubicBezTo>
                      <a:pt x="818" y="84"/>
                      <a:pt x="818" y="84"/>
                      <a:pt x="818" y="84"/>
                    </a:cubicBezTo>
                    <a:cubicBezTo>
                      <a:pt x="820" y="84"/>
                      <a:pt x="820" y="84"/>
                      <a:pt x="820" y="84"/>
                    </a:cubicBezTo>
                    <a:cubicBezTo>
                      <a:pt x="820" y="85"/>
                      <a:pt x="820" y="85"/>
                      <a:pt x="820" y="85"/>
                    </a:cubicBezTo>
                    <a:cubicBezTo>
                      <a:pt x="819" y="86"/>
                      <a:pt x="819" y="86"/>
                      <a:pt x="819" y="86"/>
                    </a:cubicBezTo>
                    <a:cubicBezTo>
                      <a:pt x="817" y="86"/>
                      <a:pt x="817" y="86"/>
                      <a:pt x="817" y="86"/>
                    </a:cubicBezTo>
                    <a:cubicBezTo>
                      <a:pt x="815" y="87"/>
                      <a:pt x="815" y="87"/>
                      <a:pt x="815" y="87"/>
                    </a:cubicBezTo>
                    <a:cubicBezTo>
                      <a:pt x="818" y="87"/>
                      <a:pt x="818" y="87"/>
                      <a:pt x="818" y="87"/>
                    </a:cubicBezTo>
                    <a:cubicBezTo>
                      <a:pt x="819" y="88"/>
                      <a:pt x="819" y="88"/>
                      <a:pt x="819" y="88"/>
                    </a:cubicBezTo>
                    <a:cubicBezTo>
                      <a:pt x="819" y="89"/>
                      <a:pt x="819" y="89"/>
                      <a:pt x="819" y="89"/>
                    </a:cubicBezTo>
                    <a:cubicBezTo>
                      <a:pt x="817" y="90"/>
                      <a:pt x="817" y="90"/>
                      <a:pt x="817" y="90"/>
                    </a:cubicBezTo>
                    <a:cubicBezTo>
                      <a:pt x="816" y="92"/>
                      <a:pt x="816" y="92"/>
                      <a:pt x="816" y="92"/>
                    </a:cubicBezTo>
                    <a:cubicBezTo>
                      <a:pt x="815" y="91"/>
                      <a:pt x="815" y="91"/>
                      <a:pt x="815" y="91"/>
                    </a:cubicBezTo>
                    <a:cubicBezTo>
                      <a:pt x="814" y="92"/>
                      <a:pt x="814" y="92"/>
                      <a:pt x="814" y="92"/>
                    </a:cubicBezTo>
                    <a:cubicBezTo>
                      <a:pt x="812" y="92"/>
                      <a:pt x="812" y="92"/>
                      <a:pt x="812" y="92"/>
                    </a:cubicBezTo>
                    <a:cubicBezTo>
                      <a:pt x="811" y="94"/>
                      <a:pt x="811" y="94"/>
                      <a:pt x="811" y="94"/>
                    </a:cubicBezTo>
                    <a:cubicBezTo>
                      <a:pt x="813" y="93"/>
                      <a:pt x="813" y="93"/>
                      <a:pt x="813" y="93"/>
                    </a:cubicBezTo>
                    <a:cubicBezTo>
                      <a:pt x="814" y="94"/>
                      <a:pt x="814" y="94"/>
                      <a:pt x="814" y="94"/>
                    </a:cubicBezTo>
                    <a:cubicBezTo>
                      <a:pt x="814" y="95"/>
                      <a:pt x="814" y="95"/>
                      <a:pt x="814" y="95"/>
                    </a:cubicBezTo>
                    <a:cubicBezTo>
                      <a:pt x="815" y="94"/>
                      <a:pt x="815" y="94"/>
                      <a:pt x="815" y="94"/>
                    </a:cubicBezTo>
                    <a:cubicBezTo>
                      <a:pt x="816" y="94"/>
                      <a:pt x="816" y="94"/>
                      <a:pt x="816" y="94"/>
                    </a:cubicBezTo>
                    <a:cubicBezTo>
                      <a:pt x="816" y="95"/>
                      <a:pt x="816" y="95"/>
                      <a:pt x="816" y="95"/>
                    </a:cubicBezTo>
                    <a:cubicBezTo>
                      <a:pt x="817" y="96"/>
                      <a:pt x="817" y="96"/>
                      <a:pt x="817" y="96"/>
                    </a:cubicBezTo>
                    <a:cubicBezTo>
                      <a:pt x="816" y="97"/>
                      <a:pt x="816" y="97"/>
                      <a:pt x="816" y="97"/>
                    </a:cubicBezTo>
                    <a:cubicBezTo>
                      <a:pt x="816" y="99"/>
                      <a:pt x="816" y="99"/>
                      <a:pt x="816" y="99"/>
                    </a:cubicBezTo>
                    <a:cubicBezTo>
                      <a:pt x="817" y="97"/>
                      <a:pt x="817" y="97"/>
                      <a:pt x="817" y="97"/>
                    </a:cubicBezTo>
                    <a:cubicBezTo>
                      <a:pt x="819" y="97"/>
                      <a:pt x="819" y="97"/>
                      <a:pt x="819" y="97"/>
                    </a:cubicBezTo>
                    <a:cubicBezTo>
                      <a:pt x="821" y="99"/>
                      <a:pt x="821" y="99"/>
                      <a:pt x="821" y="99"/>
                    </a:cubicBezTo>
                    <a:cubicBezTo>
                      <a:pt x="820" y="100"/>
                      <a:pt x="820" y="100"/>
                      <a:pt x="820" y="100"/>
                    </a:cubicBezTo>
                    <a:cubicBezTo>
                      <a:pt x="821" y="101"/>
                      <a:pt x="821" y="101"/>
                      <a:pt x="821" y="101"/>
                    </a:cubicBezTo>
                    <a:cubicBezTo>
                      <a:pt x="820" y="102"/>
                      <a:pt x="820" y="102"/>
                      <a:pt x="820" y="102"/>
                    </a:cubicBezTo>
                    <a:cubicBezTo>
                      <a:pt x="821" y="103"/>
                      <a:pt x="821" y="103"/>
                      <a:pt x="821" y="103"/>
                    </a:cubicBezTo>
                    <a:cubicBezTo>
                      <a:pt x="821" y="105"/>
                      <a:pt x="821" y="105"/>
                      <a:pt x="821" y="105"/>
                    </a:cubicBezTo>
                    <a:cubicBezTo>
                      <a:pt x="820" y="105"/>
                      <a:pt x="820" y="105"/>
                      <a:pt x="820" y="105"/>
                    </a:cubicBezTo>
                    <a:cubicBezTo>
                      <a:pt x="819" y="106"/>
                      <a:pt x="819" y="106"/>
                      <a:pt x="819" y="106"/>
                    </a:cubicBezTo>
                    <a:cubicBezTo>
                      <a:pt x="820" y="107"/>
                      <a:pt x="820" y="107"/>
                      <a:pt x="820" y="107"/>
                    </a:cubicBezTo>
                    <a:cubicBezTo>
                      <a:pt x="820" y="106"/>
                      <a:pt x="820" y="106"/>
                      <a:pt x="820" y="106"/>
                    </a:cubicBezTo>
                    <a:cubicBezTo>
                      <a:pt x="821" y="106"/>
                      <a:pt x="821" y="106"/>
                      <a:pt x="821" y="106"/>
                    </a:cubicBezTo>
                    <a:cubicBezTo>
                      <a:pt x="822" y="106"/>
                      <a:pt x="822" y="106"/>
                      <a:pt x="822" y="106"/>
                    </a:cubicBezTo>
                    <a:cubicBezTo>
                      <a:pt x="822" y="108"/>
                      <a:pt x="822" y="108"/>
                      <a:pt x="822" y="108"/>
                    </a:cubicBezTo>
                    <a:cubicBezTo>
                      <a:pt x="823" y="108"/>
                      <a:pt x="823" y="108"/>
                      <a:pt x="823" y="108"/>
                    </a:cubicBezTo>
                    <a:cubicBezTo>
                      <a:pt x="824" y="109"/>
                      <a:pt x="824" y="109"/>
                      <a:pt x="824" y="109"/>
                    </a:cubicBezTo>
                    <a:cubicBezTo>
                      <a:pt x="824" y="108"/>
                      <a:pt x="824" y="108"/>
                      <a:pt x="824" y="108"/>
                    </a:cubicBezTo>
                    <a:cubicBezTo>
                      <a:pt x="824" y="107"/>
                      <a:pt x="824" y="107"/>
                      <a:pt x="824" y="107"/>
                    </a:cubicBezTo>
                    <a:cubicBezTo>
                      <a:pt x="825" y="107"/>
                      <a:pt x="825" y="107"/>
                      <a:pt x="825" y="107"/>
                    </a:cubicBezTo>
                    <a:cubicBezTo>
                      <a:pt x="827" y="108"/>
                      <a:pt x="827" y="108"/>
                      <a:pt x="827" y="108"/>
                    </a:cubicBezTo>
                    <a:cubicBezTo>
                      <a:pt x="827" y="109"/>
                      <a:pt x="827" y="109"/>
                      <a:pt x="827" y="109"/>
                    </a:cubicBezTo>
                    <a:cubicBezTo>
                      <a:pt x="826" y="110"/>
                      <a:pt x="826" y="110"/>
                      <a:pt x="826" y="110"/>
                    </a:cubicBezTo>
                    <a:cubicBezTo>
                      <a:pt x="825" y="109"/>
                      <a:pt x="825" y="109"/>
                      <a:pt x="825" y="109"/>
                    </a:cubicBezTo>
                    <a:cubicBezTo>
                      <a:pt x="824" y="110"/>
                      <a:pt x="824" y="110"/>
                      <a:pt x="824" y="110"/>
                    </a:cubicBezTo>
                    <a:cubicBezTo>
                      <a:pt x="825" y="111"/>
                      <a:pt x="825" y="111"/>
                      <a:pt x="825" y="111"/>
                    </a:cubicBezTo>
                    <a:cubicBezTo>
                      <a:pt x="826" y="111"/>
                      <a:pt x="826" y="111"/>
                      <a:pt x="826" y="111"/>
                    </a:cubicBezTo>
                    <a:cubicBezTo>
                      <a:pt x="827" y="112"/>
                      <a:pt x="827" y="112"/>
                      <a:pt x="827" y="112"/>
                    </a:cubicBezTo>
                    <a:cubicBezTo>
                      <a:pt x="827" y="113"/>
                      <a:pt x="827" y="113"/>
                      <a:pt x="827" y="113"/>
                    </a:cubicBezTo>
                    <a:cubicBezTo>
                      <a:pt x="825" y="114"/>
                      <a:pt x="825" y="114"/>
                      <a:pt x="825" y="114"/>
                    </a:cubicBezTo>
                    <a:cubicBezTo>
                      <a:pt x="824" y="112"/>
                      <a:pt x="824" y="112"/>
                      <a:pt x="824" y="112"/>
                    </a:cubicBezTo>
                    <a:cubicBezTo>
                      <a:pt x="823" y="112"/>
                      <a:pt x="823" y="112"/>
                      <a:pt x="823" y="112"/>
                    </a:cubicBezTo>
                    <a:cubicBezTo>
                      <a:pt x="824" y="114"/>
                      <a:pt x="824" y="114"/>
                      <a:pt x="824" y="114"/>
                    </a:cubicBezTo>
                    <a:cubicBezTo>
                      <a:pt x="823" y="115"/>
                      <a:pt x="823" y="115"/>
                      <a:pt x="823" y="115"/>
                    </a:cubicBezTo>
                    <a:cubicBezTo>
                      <a:pt x="823" y="115"/>
                      <a:pt x="823" y="115"/>
                      <a:pt x="823" y="115"/>
                    </a:cubicBezTo>
                    <a:cubicBezTo>
                      <a:pt x="822" y="114"/>
                      <a:pt x="822" y="114"/>
                      <a:pt x="822" y="114"/>
                    </a:cubicBezTo>
                    <a:cubicBezTo>
                      <a:pt x="821" y="114"/>
                      <a:pt x="821" y="114"/>
                      <a:pt x="821" y="114"/>
                    </a:cubicBezTo>
                    <a:cubicBezTo>
                      <a:pt x="820" y="114"/>
                      <a:pt x="820" y="114"/>
                      <a:pt x="820" y="114"/>
                    </a:cubicBezTo>
                    <a:cubicBezTo>
                      <a:pt x="818" y="114"/>
                      <a:pt x="818" y="114"/>
                      <a:pt x="818" y="114"/>
                    </a:cubicBezTo>
                    <a:cubicBezTo>
                      <a:pt x="816" y="114"/>
                      <a:pt x="816" y="114"/>
                      <a:pt x="816" y="114"/>
                    </a:cubicBezTo>
                    <a:cubicBezTo>
                      <a:pt x="815" y="114"/>
                      <a:pt x="815" y="114"/>
                      <a:pt x="815" y="114"/>
                    </a:cubicBezTo>
                    <a:cubicBezTo>
                      <a:pt x="816" y="113"/>
                      <a:pt x="816" y="113"/>
                      <a:pt x="816" y="113"/>
                    </a:cubicBezTo>
                    <a:cubicBezTo>
                      <a:pt x="815" y="113"/>
                      <a:pt x="815" y="113"/>
                      <a:pt x="815" y="113"/>
                    </a:cubicBezTo>
                    <a:cubicBezTo>
                      <a:pt x="814" y="112"/>
                      <a:pt x="814" y="112"/>
                      <a:pt x="814" y="112"/>
                    </a:cubicBezTo>
                    <a:cubicBezTo>
                      <a:pt x="814" y="114"/>
                      <a:pt x="814" y="114"/>
                      <a:pt x="814" y="114"/>
                    </a:cubicBezTo>
                    <a:cubicBezTo>
                      <a:pt x="814" y="114"/>
                      <a:pt x="814" y="114"/>
                      <a:pt x="814" y="114"/>
                    </a:cubicBezTo>
                    <a:cubicBezTo>
                      <a:pt x="813" y="114"/>
                      <a:pt x="813" y="114"/>
                      <a:pt x="813" y="114"/>
                    </a:cubicBezTo>
                    <a:cubicBezTo>
                      <a:pt x="814" y="115"/>
                      <a:pt x="814" y="115"/>
                      <a:pt x="814" y="115"/>
                    </a:cubicBezTo>
                    <a:cubicBezTo>
                      <a:pt x="813" y="117"/>
                      <a:pt x="813" y="117"/>
                      <a:pt x="813" y="117"/>
                    </a:cubicBezTo>
                    <a:cubicBezTo>
                      <a:pt x="813" y="117"/>
                      <a:pt x="813" y="117"/>
                      <a:pt x="813" y="117"/>
                    </a:cubicBezTo>
                    <a:cubicBezTo>
                      <a:pt x="813" y="116"/>
                      <a:pt x="813" y="116"/>
                      <a:pt x="813" y="116"/>
                    </a:cubicBezTo>
                    <a:cubicBezTo>
                      <a:pt x="812" y="116"/>
                      <a:pt x="812" y="116"/>
                      <a:pt x="812" y="116"/>
                    </a:cubicBezTo>
                    <a:cubicBezTo>
                      <a:pt x="810" y="116"/>
                      <a:pt x="810" y="116"/>
                      <a:pt x="810" y="116"/>
                    </a:cubicBezTo>
                    <a:cubicBezTo>
                      <a:pt x="809" y="116"/>
                      <a:pt x="809" y="116"/>
                      <a:pt x="809" y="116"/>
                    </a:cubicBezTo>
                    <a:cubicBezTo>
                      <a:pt x="809" y="115"/>
                      <a:pt x="809" y="115"/>
                      <a:pt x="809" y="115"/>
                    </a:cubicBezTo>
                    <a:cubicBezTo>
                      <a:pt x="808" y="114"/>
                      <a:pt x="808" y="114"/>
                      <a:pt x="808" y="114"/>
                    </a:cubicBezTo>
                    <a:cubicBezTo>
                      <a:pt x="808" y="113"/>
                      <a:pt x="808" y="113"/>
                      <a:pt x="808" y="113"/>
                    </a:cubicBezTo>
                    <a:cubicBezTo>
                      <a:pt x="805" y="111"/>
                      <a:pt x="805" y="111"/>
                      <a:pt x="805" y="111"/>
                    </a:cubicBezTo>
                    <a:cubicBezTo>
                      <a:pt x="805" y="111"/>
                      <a:pt x="805" y="111"/>
                      <a:pt x="805" y="111"/>
                    </a:cubicBezTo>
                    <a:cubicBezTo>
                      <a:pt x="805" y="110"/>
                      <a:pt x="805" y="110"/>
                      <a:pt x="805" y="110"/>
                    </a:cubicBezTo>
                    <a:cubicBezTo>
                      <a:pt x="803" y="109"/>
                      <a:pt x="803" y="109"/>
                      <a:pt x="803" y="109"/>
                    </a:cubicBezTo>
                    <a:cubicBezTo>
                      <a:pt x="802" y="111"/>
                      <a:pt x="802" y="111"/>
                      <a:pt x="802" y="111"/>
                    </a:cubicBezTo>
                    <a:cubicBezTo>
                      <a:pt x="800" y="111"/>
                      <a:pt x="800" y="111"/>
                      <a:pt x="800" y="111"/>
                    </a:cubicBezTo>
                    <a:cubicBezTo>
                      <a:pt x="799" y="112"/>
                      <a:pt x="799" y="112"/>
                      <a:pt x="799" y="112"/>
                    </a:cubicBezTo>
                    <a:cubicBezTo>
                      <a:pt x="799" y="113"/>
                      <a:pt x="799" y="113"/>
                      <a:pt x="799" y="113"/>
                    </a:cubicBezTo>
                    <a:cubicBezTo>
                      <a:pt x="798" y="111"/>
                      <a:pt x="798" y="111"/>
                      <a:pt x="798" y="111"/>
                    </a:cubicBezTo>
                    <a:cubicBezTo>
                      <a:pt x="798" y="110"/>
                      <a:pt x="798" y="110"/>
                      <a:pt x="798" y="110"/>
                    </a:cubicBezTo>
                    <a:cubicBezTo>
                      <a:pt x="798" y="111"/>
                      <a:pt x="798" y="111"/>
                      <a:pt x="798" y="111"/>
                    </a:cubicBezTo>
                    <a:cubicBezTo>
                      <a:pt x="798" y="113"/>
                      <a:pt x="798" y="113"/>
                      <a:pt x="798" y="113"/>
                    </a:cubicBezTo>
                    <a:cubicBezTo>
                      <a:pt x="798" y="115"/>
                      <a:pt x="798" y="115"/>
                      <a:pt x="798" y="115"/>
                    </a:cubicBezTo>
                    <a:cubicBezTo>
                      <a:pt x="798" y="116"/>
                      <a:pt x="798" y="116"/>
                      <a:pt x="798" y="116"/>
                    </a:cubicBezTo>
                    <a:cubicBezTo>
                      <a:pt x="796" y="120"/>
                      <a:pt x="796" y="120"/>
                      <a:pt x="796" y="120"/>
                    </a:cubicBezTo>
                    <a:cubicBezTo>
                      <a:pt x="794" y="119"/>
                      <a:pt x="794" y="119"/>
                      <a:pt x="794" y="119"/>
                    </a:cubicBezTo>
                    <a:cubicBezTo>
                      <a:pt x="794" y="117"/>
                      <a:pt x="794" y="117"/>
                      <a:pt x="794" y="117"/>
                    </a:cubicBezTo>
                    <a:cubicBezTo>
                      <a:pt x="793" y="117"/>
                      <a:pt x="793" y="117"/>
                      <a:pt x="793" y="117"/>
                    </a:cubicBezTo>
                    <a:cubicBezTo>
                      <a:pt x="792" y="117"/>
                      <a:pt x="792" y="117"/>
                      <a:pt x="792" y="117"/>
                    </a:cubicBezTo>
                    <a:cubicBezTo>
                      <a:pt x="789" y="115"/>
                      <a:pt x="789" y="115"/>
                      <a:pt x="789" y="115"/>
                    </a:cubicBezTo>
                    <a:cubicBezTo>
                      <a:pt x="789" y="114"/>
                      <a:pt x="789" y="114"/>
                      <a:pt x="789" y="114"/>
                    </a:cubicBezTo>
                    <a:cubicBezTo>
                      <a:pt x="789" y="111"/>
                      <a:pt x="789" y="111"/>
                      <a:pt x="789" y="111"/>
                    </a:cubicBezTo>
                    <a:cubicBezTo>
                      <a:pt x="787" y="111"/>
                      <a:pt x="787" y="111"/>
                      <a:pt x="787" y="111"/>
                    </a:cubicBezTo>
                    <a:cubicBezTo>
                      <a:pt x="787" y="110"/>
                      <a:pt x="787" y="110"/>
                      <a:pt x="787" y="110"/>
                    </a:cubicBezTo>
                    <a:cubicBezTo>
                      <a:pt x="786" y="109"/>
                      <a:pt x="786" y="109"/>
                      <a:pt x="786" y="109"/>
                    </a:cubicBezTo>
                    <a:cubicBezTo>
                      <a:pt x="786" y="110"/>
                      <a:pt x="786" y="110"/>
                      <a:pt x="786" y="110"/>
                    </a:cubicBezTo>
                    <a:cubicBezTo>
                      <a:pt x="786" y="111"/>
                      <a:pt x="786" y="111"/>
                      <a:pt x="786" y="111"/>
                    </a:cubicBezTo>
                    <a:cubicBezTo>
                      <a:pt x="786" y="112"/>
                      <a:pt x="786" y="112"/>
                      <a:pt x="786" y="112"/>
                    </a:cubicBezTo>
                    <a:cubicBezTo>
                      <a:pt x="787" y="112"/>
                      <a:pt x="787" y="112"/>
                      <a:pt x="787" y="112"/>
                    </a:cubicBezTo>
                    <a:cubicBezTo>
                      <a:pt x="786" y="113"/>
                      <a:pt x="786" y="113"/>
                      <a:pt x="786" y="113"/>
                    </a:cubicBezTo>
                    <a:cubicBezTo>
                      <a:pt x="784" y="112"/>
                      <a:pt x="784" y="112"/>
                      <a:pt x="784" y="112"/>
                    </a:cubicBezTo>
                    <a:cubicBezTo>
                      <a:pt x="783" y="111"/>
                      <a:pt x="783" y="111"/>
                      <a:pt x="783" y="111"/>
                    </a:cubicBezTo>
                    <a:cubicBezTo>
                      <a:pt x="783" y="111"/>
                      <a:pt x="783" y="111"/>
                      <a:pt x="783" y="111"/>
                    </a:cubicBezTo>
                    <a:cubicBezTo>
                      <a:pt x="783" y="112"/>
                      <a:pt x="783" y="112"/>
                      <a:pt x="783" y="112"/>
                    </a:cubicBezTo>
                    <a:cubicBezTo>
                      <a:pt x="783" y="113"/>
                      <a:pt x="783" y="113"/>
                      <a:pt x="783" y="113"/>
                    </a:cubicBezTo>
                    <a:cubicBezTo>
                      <a:pt x="783" y="113"/>
                      <a:pt x="783" y="113"/>
                      <a:pt x="783" y="113"/>
                    </a:cubicBezTo>
                    <a:cubicBezTo>
                      <a:pt x="785" y="113"/>
                      <a:pt x="785" y="113"/>
                      <a:pt x="785" y="113"/>
                    </a:cubicBezTo>
                    <a:cubicBezTo>
                      <a:pt x="786" y="114"/>
                      <a:pt x="786" y="114"/>
                      <a:pt x="786" y="114"/>
                    </a:cubicBezTo>
                    <a:cubicBezTo>
                      <a:pt x="785" y="116"/>
                      <a:pt x="785" y="116"/>
                      <a:pt x="785" y="116"/>
                    </a:cubicBezTo>
                    <a:cubicBezTo>
                      <a:pt x="783" y="116"/>
                      <a:pt x="783" y="116"/>
                      <a:pt x="783" y="116"/>
                    </a:cubicBezTo>
                    <a:cubicBezTo>
                      <a:pt x="783" y="117"/>
                      <a:pt x="783" y="117"/>
                      <a:pt x="783" y="117"/>
                    </a:cubicBezTo>
                    <a:cubicBezTo>
                      <a:pt x="784" y="117"/>
                      <a:pt x="784" y="117"/>
                      <a:pt x="784" y="117"/>
                    </a:cubicBezTo>
                    <a:cubicBezTo>
                      <a:pt x="787" y="121"/>
                      <a:pt x="787" y="121"/>
                      <a:pt x="787" y="121"/>
                    </a:cubicBezTo>
                    <a:cubicBezTo>
                      <a:pt x="790" y="122"/>
                      <a:pt x="790" y="122"/>
                      <a:pt x="790" y="122"/>
                    </a:cubicBezTo>
                    <a:cubicBezTo>
                      <a:pt x="791" y="121"/>
                      <a:pt x="791" y="121"/>
                      <a:pt x="791" y="121"/>
                    </a:cubicBezTo>
                    <a:cubicBezTo>
                      <a:pt x="793" y="122"/>
                      <a:pt x="793" y="122"/>
                      <a:pt x="793" y="122"/>
                    </a:cubicBezTo>
                    <a:cubicBezTo>
                      <a:pt x="793" y="124"/>
                      <a:pt x="793" y="124"/>
                      <a:pt x="793" y="124"/>
                    </a:cubicBezTo>
                    <a:cubicBezTo>
                      <a:pt x="793" y="124"/>
                      <a:pt x="793" y="124"/>
                      <a:pt x="793" y="124"/>
                    </a:cubicBezTo>
                    <a:cubicBezTo>
                      <a:pt x="792" y="122"/>
                      <a:pt x="792" y="122"/>
                      <a:pt x="792" y="122"/>
                    </a:cubicBezTo>
                    <a:cubicBezTo>
                      <a:pt x="791" y="122"/>
                      <a:pt x="791" y="122"/>
                      <a:pt x="791" y="122"/>
                    </a:cubicBezTo>
                    <a:cubicBezTo>
                      <a:pt x="792" y="124"/>
                      <a:pt x="792" y="124"/>
                      <a:pt x="792" y="124"/>
                    </a:cubicBezTo>
                    <a:cubicBezTo>
                      <a:pt x="794" y="126"/>
                      <a:pt x="794" y="126"/>
                      <a:pt x="794" y="126"/>
                    </a:cubicBezTo>
                    <a:cubicBezTo>
                      <a:pt x="794" y="127"/>
                      <a:pt x="794" y="127"/>
                      <a:pt x="794" y="127"/>
                    </a:cubicBezTo>
                    <a:cubicBezTo>
                      <a:pt x="796" y="129"/>
                      <a:pt x="796" y="129"/>
                      <a:pt x="796" y="129"/>
                    </a:cubicBezTo>
                    <a:cubicBezTo>
                      <a:pt x="796" y="131"/>
                      <a:pt x="796" y="131"/>
                      <a:pt x="796" y="131"/>
                    </a:cubicBezTo>
                    <a:cubicBezTo>
                      <a:pt x="795" y="135"/>
                      <a:pt x="795" y="135"/>
                      <a:pt x="795" y="135"/>
                    </a:cubicBezTo>
                    <a:cubicBezTo>
                      <a:pt x="795" y="138"/>
                      <a:pt x="795" y="138"/>
                      <a:pt x="795" y="138"/>
                    </a:cubicBezTo>
                    <a:cubicBezTo>
                      <a:pt x="795" y="140"/>
                      <a:pt x="795" y="140"/>
                      <a:pt x="795" y="140"/>
                    </a:cubicBezTo>
                    <a:cubicBezTo>
                      <a:pt x="796" y="140"/>
                      <a:pt x="796" y="140"/>
                      <a:pt x="796" y="140"/>
                    </a:cubicBezTo>
                    <a:cubicBezTo>
                      <a:pt x="794" y="143"/>
                      <a:pt x="794" y="143"/>
                      <a:pt x="794" y="143"/>
                    </a:cubicBezTo>
                    <a:cubicBezTo>
                      <a:pt x="794" y="144"/>
                      <a:pt x="794" y="144"/>
                      <a:pt x="794" y="144"/>
                    </a:cubicBezTo>
                    <a:cubicBezTo>
                      <a:pt x="793" y="145"/>
                      <a:pt x="793" y="145"/>
                      <a:pt x="793" y="145"/>
                    </a:cubicBezTo>
                    <a:cubicBezTo>
                      <a:pt x="793" y="144"/>
                      <a:pt x="793" y="144"/>
                      <a:pt x="793" y="144"/>
                    </a:cubicBezTo>
                    <a:cubicBezTo>
                      <a:pt x="793" y="143"/>
                      <a:pt x="793" y="143"/>
                      <a:pt x="793" y="143"/>
                    </a:cubicBezTo>
                    <a:cubicBezTo>
                      <a:pt x="790" y="146"/>
                      <a:pt x="790" y="146"/>
                      <a:pt x="790" y="146"/>
                    </a:cubicBezTo>
                    <a:cubicBezTo>
                      <a:pt x="789" y="145"/>
                      <a:pt x="789" y="145"/>
                      <a:pt x="789" y="145"/>
                    </a:cubicBezTo>
                    <a:cubicBezTo>
                      <a:pt x="788" y="146"/>
                      <a:pt x="788" y="146"/>
                      <a:pt x="788" y="146"/>
                    </a:cubicBezTo>
                    <a:cubicBezTo>
                      <a:pt x="787" y="145"/>
                      <a:pt x="787" y="145"/>
                      <a:pt x="787" y="145"/>
                    </a:cubicBezTo>
                    <a:cubicBezTo>
                      <a:pt x="786" y="144"/>
                      <a:pt x="786" y="144"/>
                      <a:pt x="786" y="144"/>
                    </a:cubicBezTo>
                    <a:cubicBezTo>
                      <a:pt x="785" y="144"/>
                      <a:pt x="785" y="144"/>
                      <a:pt x="785" y="144"/>
                    </a:cubicBezTo>
                    <a:cubicBezTo>
                      <a:pt x="783" y="142"/>
                      <a:pt x="783" y="142"/>
                      <a:pt x="783" y="142"/>
                    </a:cubicBezTo>
                    <a:cubicBezTo>
                      <a:pt x="782" y="141"/>
                      <a:pt x="782" y="141"/>
                      <a:pt x="782" y="141"/>
                    </a:cubicBezTo>
                    <a:cubicBezTo>
                      <a:pt x="780" y="141"/>
                      <a:pt x="780" y="141"/>
                      <a:pt x="780" y="141"/>
                    </a:cubicBezTo>
                    <a:cubicBezTo>
                      <a:pt x="779" y="140"/>
                      <a:pt x="779" y="140"/>
                      <a:pt x="779" y="140"/>
                    </a:cubicBezTo>
                    <a:cubicBezTo>
                      <a:pt x="778" y="141"/>
                      <a:pt x="778" y="141"/>
                      <a:pt x="778" y="141"/>
                    </a:cubicBezTo>
                    <a:cubicBezTo>
                      <a:pt x="777" y="142"/>
                      <a:pt x="777" y="142"/>
                      <a:pt x="777" y="142"/>
                    </a:cubicBezTo>
                    <a:cubicBezTo>
                      <a:pt x="776" y="142"/>
                      <a:pt x="776" y="142"/>
                      <a:pt x="776" y="142"/>
                    </a:cubicBezTo>
                    <a:cubicBezTo>
                      <a:pt x="777" y="143"/>
                      <a:pt x="777" y="143"/>
                      <a:pt x="777" y="143"/>
                    </a:cubicBezTo>
                    <a:cubicBezTo>
                      <a:pt x="779" y="143"/>
                      <a:pt x="779" y="143"/>
                      <a:pt x="779" y="143"/>
                    </a:cubicBezTo>
                    <a:cubicBezTo>
                      <a:pt x="779" y="141"/>
                      <a:pt x="779" y="141"/>
                      <a:pt x="779" y="141"/>
                    </a:cubicBezTo>
                    <a:cubicBezTo>
                      <a:pt x="783" y="143"/>
                      <a:pt x="783" y="143"/>
                      <a:pt x="783" y="143"/>
                    </a:cubicBezTo>
                    <a:cubicBezTo>
                      <a:pt x="783" y="144"/>
                      <a:pt x="783" y="144"/>
                      <a:pt x="783" y="144"/>
                    </a:cubicBezTo>
                    <a:cubicBezTo>
                      <a:pt x="782" y="145"/>
                      <a:pt x="782" y="145"/>
                      <a:pt x="782" y="145"/>
                    </a:cubicBezTo>
                    <a:cubicBezTo>
                      <a:pt x="781" y="144"/>
                      <a:pt x="781" y="144"/>
                      <a:pt x="781" y="144"/>
                    </a:cubicBezTo>
                    <a:cubicBezTo>
                      <a:pt x="779" y="144"/>
                      <a:pt x="779" y="144"/>
                      <a:pt x="779" y="144"/>
                    </a:cubicBezTo>
                    <a:cubicBezTo>
                      <a:pt x="779" y="146"/>
                      <a:pt x="779" y="146"/>
                      <a:pt x="779" y="146"/>
                    </a:cubicBezTo>
                    <a:cubicBezTo>
                      <a:pt x="778" y="144"/>
                      <a:pt x="778" y="144"/>
                      <a:pt x="778" y="144"/>
                    </a:cubicBezTo>
                    <a:cubicBezTo>
                      <a:pt x="777" y="145"/>
                      <a:pt x="777" y="145"/>
                      <a:pt x="777" y="145"/>
                    </a:cubicBezTo>
                    <a:cubicBezTo>
                      <a:pt x="777" y="145"/>
                      <a:pt x="777" y="145"/>
                      <a:pt x="777" y="145"/>
                    </a:cubicBezTo>
                    <a:cubicBezTo>
                      <a:pt x="778" y="146"/>
                      <a:pt x="778" y="146"/>
                      <a:pt x="778" y="146"/>
                    </a:cubicBezTo>
                    <a:cubicBezTo>
                      <a:pt x="780" y="147"/>
                      <a:pt x="780" y="147"/>
                      <a:pt x="780" y="147"/>
                    </a:cubicBezTo>
                    <a:cubicBezTo>
                      <a:pt x="779" y="149"/>
                      <a:pt x="779" y="149"/>
                      <a:pt x="779" y="149"/>
                    </a:cubicBezTo>
                    <a:cubicBezTo>
                      <a:pt x="780" y="151"/>
                      <a:pt x="780" y="151"/>
                      <a:pt x="780" y="151"/>
                    </a:cubicBezTo>
                    <a:cubicBezTo>
                      <a:pt x="781" y="152"/>
                      <a:pt x="781" y="152"/>
                      <a:pt x="781" y="152"/>
                    </a:cubicBezTo>
                    <a:cubicBezTo>
                      <a:pt x="781" y="151"/>
                      <a:pt x="781" y="151"/>
                      <a:pt x="781" y="151"/>
                    </a:cubicBezTo>
                    <a:cubicBezTo>
                      <a:pt x="781" y="149"/>
                      <a:pt x="781" y="149"/>
                      <a:pt x="781" y="149"/>
                    </a:cubicBezTo>
                    <a:cubicBezTo>
                      <a:pt x="782" y="148"/>
                      <a:pt x="782" y="148"/>
                      <a:pt x="782" y="148"/>
                    </a:cubicBezTo>
                    <a:cubicBezTo>
                      <a:pt x="783" y="148"/>
                      <a:pt x="783" y="148"/>
                      <a:pt x="783" y="148"/>
                    </a:cubicBezTo>
                    <a:cubicBezTo>
                      <a:pt x="783" y="148"/>
                      <a:pt x="783" y="148"/>
                      <a:pt x="783" y="148"/>
                    </a:cubicBezTo>
                    <a:cubicBezTo>
                      <a:pt x="785" y="146"/>
                      <a:pt x="785" y="146"/>
                      <a:pt x="785" y="146"/>
                    </a:cubicBezTo>
                    <a:cubicBezTo>
                      <a:pt x="786" y="146"/>
                      <a:pt x="786" y="146"/>
                      <a:pt x="786" y="146"/>
                    </a:cubicBezTo>
                    <a:cubicBezTo>
                      <a:pt x="787" y="146"/>
                      <a:pt x="787" y="146"/>
                      <a:pt x="787" y="146"/>
                    </a:cubicBezTo>
                    <a:cubicBezTo>
                      <a:pt x="787" y="147"/>
                      <a:pt x="787" y="147"/>
                      <a:pt x="787" y="147"/>
                    </a:cubicBezTo>
                    <a:cubicBezTo>
                      <a:pt x="788" y="149"/>
                      <a:pt x="788" y="149"/>
                      <a:pt x="788" y="149"/>
                    </a:cubicBezTo>
                    <a:cubicBezTo>
                      <a:pt x="790" y="150"/>
                      <a:pt x="790" y="150"/>
                      <a:pt x="790" y="150"/>
                    </a:cubicBezTo>
                    <a:cubicBezTo>
                      <a:pt x="791" y="151"/>
                      <a:pt x="791" y="151"/>
                      <a:pt x="791" y="151"/>
                    </a:cubicBezTo>
                    <a:cubicBezTo>
                      <a:pt x="793" y="151"/>
                      <a:pt x="793" y="151"/>
                      <a:pt x="793" y="151"/>
                    </a:cubicBezTo>
                    <a:cubicBezTo>
                      <a:pt x="794" y="150"/>
                      <a:pt x="794" y="150"/>
                      <a:pt x="794" y="150"/>
                    </a:cubicBezTo>
                    <a:cubicBezTo>
                      <a:pt x="793" y="149"/>
                      <a:pt x="793" y="149"/>
                      <a:pt x="793" y="149"/>
                    </a:cubicBezTo>
                    <a:cubicBezTo>
                      <a:pt x="794" y="149"/>
                      <a:pt x="794" y="149"/>
                      <a:pt x="794" y="149"/>
                    </a:cubicBezTo>
                    <a:cubicBezTo>
                      <a:pt x="797" y="152"/>
                      <a:pt x="797" y="152"/>
                      <a:pt x="797" y="152"/>
                    </a:cubicBezTo>
                    <a:cubicBezTo>
                      <a:pt x="798" y="153"/>
                      <a:pt x="798" y="153"/>
                      <a:pt x="798" y="153"/>
                    </a:cubicBezTo>
                    <a:cubicBezTo>
                      <a:pt x="796" y="153"/>
                      <a:pt x="796" y="153"/>
                      <a:pt x="796" y="153"/>
                    </a:cubicBezTo>
                    <a:cubicBezTo>
                      <a:pt x="796" y="154"/>
                      <a:pt x="796" y="154"/>
                      <a:pt x="796" y="154"/>
                    </a:cubicBezTo>
                    <a:cubicBezTo>
                      <a:pt x="799" y="156"/>
                      <a:pt x="799" y="156"/>
                      <a:pt x="799" y="156"/>
                    </a:cubicBezTo>
                    <a:cubicBezTo>
                      <a:pt x="799" y="156"/>
                      <a:pt x="799" y="156"/>
                      <a:pt x="799" y="156"/>
                    </a:cubicBezTo>
                    <a:cubicBezTo>
                      <a:pt x="799" y="156"/>
                      <a:pt x="799" y="156"/>
                      <a:pt x="799" y="156"/>
                    </a:cubicBezTo>
                    <a:cubicBezTo>
                      <a:pt x="799" y="154"/>
                      <a:pt x="799" y="154"/>
                      <a:pt x="799" y="154"/>
                    </a:cubicBezTo>
                    <a:cubicBezTo>
                      <a:pt x="801" y="155"/>
                      <a:pt x="801" y="155"/>
                      <a:pt x="801" y="155"/>
                    </a:cubicBezTo>
                    <a:cubicBezTo>
                      <a:pt x="804" y="159"/>
                      <a:pt x="804" y="159"/>
                      <a:pt x="804" y="159"/>
                    </a:cubicBezTo>
                    <a:cubicBezTo>
                      <a:pt x="803" y="158"/>
                      <a:pt x="803" y="158"/>
                      <a:pt x="803" y="158"/>
                    </a:cubicBezTo>
                    <a:cubicBezTo>
                      <a:pt x="802" y="158"/>
                      <a:pt x="802" y="158"/>
                      <a:pt x="802" y="158"/>
                    </a:cubicBezTo>
                    <a:cubicBezTo>
                      <a:pt x="802" y="159"/>
                      <a:pt x="802" y="159"/>
                      <a:pt x="802" y="159"/>
                    </a:cubicBezTo>
                    <a:cubicBezTo>
                      <a:pt x="803" y="160"/>
                      <a:pt x="803" y="160"/>
                      <a:pt x="803" y="160"/>
                    </a:cubicBezTo>
                    <a:cubicBezTo>
                      <a:pt x="801" y="161"/>
                      <a:pt x="801" y="161"/>
                      <a:pt x="801" y="161"/>
                    </a:cubicBezTo>
                    <a:cubicBezTo>
                      <a:pt x="801" y="162"/>
                      <a:pt x="801" y="162"/>
                      <a:pt x="801" y="162"/>
                    </a:cubicBezTo>
                    <a:cubicBezTo>
                      <a:pt x="802" y="163"/>
                      <a:pt x="802" y="163"/>
                      <a:pt x="802" y="163"/>
                    </a:cubicBezTo>
                    <a:cubicBezTo>
                      <a:pt x="803" y="163"/>
                      <a:pt x="803" y="163"/>
                      <a:pt x="803" y="163"/>
                    </a:cubicBezTo>
                    <a:cubicBezTo>
                      <a:pt x="803" y="161"/>
                      <a:pt x="803" y="161"/>
                      <a:pt x="803" y="161"/>
                    </a:cubicBezTo>
                    <a:cubicBezTo>
                      <a:pt x="804" y="161"/>
                      <a:pt x="804" y="161"/>
                      <a:pt x="804" y="161"/>
                    </a:cubicBezTo>
                    <a:cubicBezTo>
                      <a:pt x="805" y="161"/>
                      <a:pt x="805" y="161"/>
                      <a:pt x="805" y="161"/>
                    </a:cubicBezTo>
                    <a:cubicBezTo>
                      <a:pt x="805" y="160"/>
                      <a:pt x="805" y="160"/>
                      <a:pt x="805" y="160"/>
                    </a:cubicBezTo>
                    <a:cubicBezTo>
                      <a:pt x="806" y="162"/>
                      <a:pt x="806" y="162"/>
                      <a:pt x="806" y="162"/>
                    </a:cubicBezTo>
                    <a:cubicBezTo>
                      <a:pt x="809" y="164"/>
                      <a:pt x="809" y="164"/>
                      <a:pt x="809" y="164"/>
                    </a:cubicBezTo>
                    <a:cubicBezTo>
                      <a:pt x="812" y="164"/>
                      <a:pt x="812" y="164"/>
                      <a:pt x="812" y="164"/>
                    </a:cubicBezTo>
                    <a:cubicBezTo>
                      <a:pt x="813" y="166"/>
                      <a:pt x="813" y="166"/>
                      <a:pt x="813" y="166"/>
                    </a:cubicBezTo>
                    <a:cubicBezTo>
                      <a:pt x="812" y="167"/>
                      <a:pt x="812" y="167"/>
                      <a:pt x="812" y="167"/>
                    </a:cubicBezTo>
                    <a:cubicBezTo>
                      <a:pt x="814" y="169"/>
                      <a:pt x="814" y="169"/>
                      <a:pt x="814" y="169"/>
                    </a:cubicBezTo>
                    <a:cubicBezTo>
                      <a:pt x="815" y="169"/>
                      <a:pt x="815" y="169"/>
                      <a:pt x="815" y="169"/>
                    </a:cubicBezTo>
                    <a:cubicBezTo>
                      <a:pt x="817" y="172"/>
                      <a:pt x="817" y="172"/>
                      <a:pt x="817" y="172"/>
                    </a:cubicBezTo>
                    <a:cubicBezTo>
                      <a:pt x="817" y="176"/>
                      <a:pt x="817" y="176"/>
                      <a:pt x="817" y="176"/>
                    </a:cubicBezTo>
                    <a:cubicBezTo>
                      <a:pt x="816" y="176"/>
                      <a:pt x="816" y="176"/>
                      <a:pt x="816" y="176"/>
                    </a:cubicBezTo>
                    <a:cubicBezTo>
                      <a:pt x="816" y="177"/>
                      <a:pt x="816" y="177"/>
                      <a:pt x="816" y="177"/>
                    </a:cubicBezTo>
                    <a:cubicBezTo>
                      <a:pt x="818" y="177"/>
                      <a:pt x="818" y="177"/>
                      <a:pt x="818" y="177"/>
                    </a:cubicBezTo>
                    <a:cubicBezTo>
                      <a:pt x="818" y="179"/>
                      <a:pt x="818" y="179"/>
                      <a:pt x="818" y="179"/>
                    </a:cubicBezTo>
                    <a:cubicBezTo>
                      <a:pt x="818" y="179"/>
                      <a:pt x="818" y="179"/>
                      <a:pt x="818" y="179"/>
                    </a:cubicBezTo>
                    <a:cubicBezTo>
                      <a:pt x="817" y="179"/>
                      <a:pt x="817" y="179"/>
                      <a:pt x="817" y="179"/>
                    </a:cubicBezTo>
                    <a:cubicBezTo>
                      <a:pt x="812" y="179"/>
                      <a:pt x="812" y="179"/>
                      <a:pt x="812" y="179"/>
                    </a:cubicBezTo>
                    <a:cubicBezTo>
                      <a:pt x="811" y="178"/>
                      <a:pt x="811" y="178"/>
                      <a:pt x="811" y="178"/>
                    </a:cubicBezTo>
                    <a:cubicBezTo>
                      <a:pt x="810" y="178"/>
                      <a:pt x="810" y="178"/>
                      <a:pt x="810" y="178"/>
                    </a:cubicBezTo>
                    <a:cubicBezTo>
                      <a:pt x="809" y="178"/>
                      <a:pt x="809" y="178"/>
                      <a:pt x="809" y="178"/>
                    </a:cubicBezTo>
                    <a:cubicBezTo>
                      <a:pt x="809" y="177"/>
                      <a:pt x="809" y="177"/>
                      <a:pt x="809" y="177"/>
                    </a:cubicBezTo>
                    <a:cubicBezTo>
                      <a:pt x="808" y="176"/>
                      <a:pt x="808" y="176"/>
                      <a:pt x="808" y="176"/>
                    </a:cubicBezTo>
                    <a:cubicBezTo>
                      <a:pt x="808" y="177"/>
                      <a:pt x="808" y="177"/>
                      <a:pt x="808" y="177"/>
                    </a:cubicBezTo>
                    <a:cubicBezTo>
                      <a:pt x="808" y="178"/>
                      <a:pt x="808" y="178"/>
                      <a:pt x="808" y="178"/>
                    </a:cubicBezTo>
                    <a:cubicBezTo>
                      <a:pt x="806" y="179"/>
                      <a:pt x="806" y="179"/>
                      <a:pt x="806" y="179"/>
                    </a:cubicBezTo>
                    <a:cubicBezTo>
                      <a:pt x="805" y="179"/>
                      <a:pt x="805" y="179"/>
                      <a:pt x="805" y="179"/>
                    </a:cubicBezTo>
                    <a:cubicBezTo>
                      <a:pt x="804" y="180"/>
                      <a:pt x="804" y="180"/>
                      <a:pt x="804" y="180"/>
                    </a:cubicBezTo>
                    <a:cubicBezTo>
                      <a:pt x="805" y="180"/>
                      <a:pt x="805" y="180"/>
                      <a:pt x="805" y="180"/>
                    </a:cubicBezTo>
                    <a:cubicBezTo>
                      <a:pt x="803" y="182"/>
                      <a:pt x="803" y="182"/>
                      <a:pt x="803" y="182"/>
                    </a:cubicBezTo>
                    <a:cubicBezTo>
                      <a:pt x="802" y="182"/>
                      <a:pt x="802" y="182"/>
                      <a:pt x="802" y="182"/>
                    </a:cubicBezTo>
                    <a:cubicBezTo>
                      <a:pt x="802" y="183"/>
                      <a:pt x="802" y="183"/>
                      <a:pt x="802" y="183"/>
                    </a:cubicBezTo>
                    <a:cubicBezTo>
                      <a:pt x="802" y="184"/>
                      <a:pt x="802" y="184"/>
                      <a:pt x="802" y="184"/>
                    </a:cubicBezTo>
                    <a:cubicBezTo>
                      <a:pt x="801" y="186"/>
                      <a:pt x="801" y="186"/>
                      <a:pt x="801" y="186"/>
                    </a:cubicBezTo>
                    <a:cubicBezTo>
                      <a:pt x="800" y="187"/>
                      <a:pt x="800" y="187"/>
                      <a:pt x="800" y="187"/>
                    </a:cubicBezTo>
                    <a:cubicBezTo>
                      <a:pt x="800" y="186"/>
                      <a:pt x="800" y="186"/>
                      <a:pt x="800" y="186"/>
                    </a:cubicBezTo>
                    <a:cubicBezTo>
                      <a:pt x="799" y="186"/>
                      <a:pt x="799" y="186"/>
                      <a:pt x="799" y="186"/>
                    </a:cubicBezTo>
                    <a:cubicBezTo>
                      <a:pt x="799" y="188"/>
                      <a:pt x="799" y="188"/>
                      <a:pt x="799" y="188"/>
                    </a:cubicBezTo>
                    <a:cubicBezTo>
                      <a:pt x="799" y="190"/>
                      <a:pt x="799" y="190"/>
                      <a:pt x="799" y="190"/>
                    </a:cubicBezTo>
                    <a:cubicBezTo>
                      <a:pt x="798" y="191"/>
                      <a:pt x="798" y="191"/>
                      <a:pt x="798" y="191"/>
                    </a:cubicBezTo>
                    <a:cubicBezTo>
                      <a:pt x="797" y="190"/>
                      <a:pt x="797" y="190"/>
                      <a:pt x="797" y="190"/>
                    </a:cubicBezTo>
                    <a:cubicBezTo>
                      <a:pt x="797" y="192"/>
                      <a:pt x="797" y="192"/>
                      <a:pt x="797" y="192"/>
                    </a:cubicBezTo>
                    <a:cubicBezTo>
                      <a:pt x="798" y="193"/>
                      <a:pt x="798" y="193"/>
                      <a:pt x="798" y="193"/>
                    </a:cubicBezTo>
                    <a:cubicBezTo>
                      <a:pt x="796" y="194"/>
                      <a:pt x="796" y="194"/>
                      <a:pt x="796" y="194"/>
                    </a:cubicBezTo>
                    <a:cubicBezTo>
                      <a:pt x="795" y="194"/>
                      <a:pt x="795" y="194"/>
                      <a:pt x="795" y="194"/>
                    </a:cubicBezTo>
                    <a:cubicBezTo>
                      <a:pt x="796" y="195"/>
                      <a:pt x="796" y="195"/>
                      <a:pt x="796" y="195"/>
                    </a:cubicBezTo>
                    <a:cubicBezTo>
                      <a:pt x="796" y="196"/>
                      <a:pt x="796" y="196"/>
                      <a:pt x="796" y="196"/>
                    </a:cubicBezTo>
                    <a:cubicBezTo>
                      <a:pt x="795" y="197"/>
                      <a:pt x="795" y="197"/>
                      <a:pt x="795" y="197"/>
                    </a:cubicBezTo>
                    <a:cubicBezTo>
                      <a:pt x="794" y="196"/>
                      <a:pt x="794" y="196"/>
                      <a:pt x="794" y="196"/>
                    </a:cubicBezTo>
                    <a:cubicBezTo>
                      <a:pt x="793" y="197"/>
                      <a:pt x="793" y="197"/>
                      <a:pt x="793" y="197"/>
                    </a:cubicBezTo>
                    <a:cubicBezTo>
                      <a:pt x="794" y="198"/>
                      <a:pt x="794" y="198"/>
                      <a:pt x="794" y="198"/>
                    </a:cubicBezTo>
                    <a:cubicBezTo>
                      <a:pt x="794" y="199"/>
                      <a:pt x="794" y="199"/>
                      <a:pt x="794" y="199"/>
                    </a:cubicBezTo>
                    <a:cubicBezTo>
                      <a:pt x="793" y="200"/>
                      <a:pt x="793" y="200"/>
                      <a:pt x="793" y="200"/>
                    </a:cubicBezTo>
                    <a:cubicBezTo>
                      <a:pt x="794" y="201"/>
                      <a:pt x="794" y="201"/>
                      <a:pt x="794" y="201"/>
                    </a:cubicBezTo>
                    <a:cubicBezTo>
                      <a:pt x="793" y="202"/>
                      <a:pt x="793" y="202"/>
                      <a:pt x="793" y="202"/>
                    </a:cubicBezTo>
                    <a:cubicBezTo>
                      <a:pt x="792" y="202"/>
                      <a:pt x="792" y="202"/>
                      <a:pt x="792" y="202"/>
                    </a:cubicBezTo>
                    <a:cubicBezTo>
                      <a:pt x="792" y="201"/>
                      <a:pt x="792" y="201"/>
                      <a:pt x="792" y="201"/>
                    </a:cubicBezTo>
                    <a:cubicBezTo>
                      <a:pt x="791" y="201"/>
                      <a:pt x="791" y="201"/>
                      <a:pt x="791" y="201"/>
                    </a:cubicBezTo>
                    <a:cubicBezTo>
                      <a:pt x="792" y="202"/>
                      <a:pt x="792" y="202"/>
                      <a:pt x="792" y="202"/>
                    </a:cubicBezTo>
                    <a:cubicBezTo>
                      <a:pt x="794" y="203"/>
                      <a:pt x="794" y="203"/>
                      <a:pt x="794" y="203"/>
                    </a:cubicBezTo>
                    <a:cubicBezTo>
                      <a:pt x="793" y="205"/>
                      <a:pt x="793" y="205"/>
                      <a:pt x="793" y="205"/>
                    </a:cubicBezTo>
                    <a:cubicBezTo>
                      <a:pt x="791" y="205"/>
                      <a:pt x="791" y="205"/>
                      <a:pt x="791" y="205"/>
                    </a:cubicBezTo>
                    <a:cubicBezTo>
                      <a:pt x="791" y="205"/>
                      <a:pt x="791" y="205"/>
                      <a:pt x="791" y="205"/>
                    </a:cubicBezTo>
                    <a:cubicBezTo>
                      <a:pt x="792" y="206"/>
                      <a:pt x="792" y="206"/>
                      <a:pt x="792" y="206"/>
                    </a:cubicBezTo>
                    <a:cubicBezTo>
                      <a:pt x="793" y="208"/>
                      <a:pt x="793" y="208"/>
                      <a:pt x="793" y="208"/>
                    </a:cubicBezTo>
                    <a:cubicBezTo>
                      <a:pt x="792" y="209"/>
                      <a:pt x="792" y="209"/>
                      <a:pt x="792" y="209"/>
                    </a:cubicBezTo>
                    <a:cubicBezTo>
                      <a:pt x="793" y="209"/>
                      <a:pt x="793" y="209"/>
                      <a:pt x="793" y="209"/>
                    </a:cubicBezTo>
                    <a:cubicBezTo>
                      <a:pt x="791" y="211"/>
                      <a:pt x="791" y="211"/>
                      <a:pt x="791" y="211"/>
                    </a:cubicBezTo>
                    <a:cubicBezTo>
                      <a:pt x="792" y="212"/>
                      <a:pt x="792" y="212"/>
                      <a:pt x="792" y="212"/>
                    </a:cubicBezTo>
                    <a:cubicBezTo>
                      <a:pt x="791" y="215"/>
                      <a:pt x="791" y="215"/>
                      <a:pt x="791" y="215"/>
                    </a:cubicBezTo>
                    <a:cubicBezTo>
                      <a:pt x="790" y="217"/>
                      <a:pt x="790" y="217"/>
                      <a:pt x="790" y="217"/>
                    </a:cubicBezTo>
                    <a:cubicBezTo>
                      <a:pt x="790" y="219"/>
                      <a:pt x="790" y="219"/>
                      <a:pt x="790" y="219"/>
                    </a:cubicBezTo>
                    <a:cubicBezTo>
                      <a:pt x="789" y="220"/>
                      <a:pt x="789" y="220"/>
                      <a:pt x="789" y="220"/>
                    </a:cubicBezTo>
                    <a:cubicBezTo>
                      <a:pt x="790" y="220"/>
                      <a:pt x="790" y="220"/>
                      <a:pt x="790" y="220"/>
                    </a:cubicBezTo>
                    <a:cubicBezTo>
                      <a:pt x="791" y="221"/>
                      <a:pt x="791" y="221"/>
                      <a:pt x="791" y="221"/>
                    </a:cubicBezTo>
                    <a:cubicBezTo>
                      <a:pt x="790" y="221"/>
                      <a:pt x="790" y="221"/>
                      <a:pt x="790" y="221"/>
                    </a:cubicBezTo>
                    <a:cubicBezTo>
                      <a:pt x="792" y="224"/>
                      <a:pt x="792" y="224"/>
                      <a:pt x="792" y="224"/>
                    </a:cubicBezTo>
                    <a:cubicBezTo>
                      <a:pt x="792" y="225"/>
                      <a:pt x="792" y="225"/>
                      <a:pt x="792" y="225"/>
                    </a:cubicBezTo>
                    <a:cubicBezTo>
                      <a:pt x="791" y="225"/>
                      <a:pt x="791" y="225"/>
                      <a:pt x="791" y="225"/>
                    </a:cubicBezTo>
                    <a:cubicBezTo>
                      <a:pt x="790" y="225"/>
                      <a:pt x="790" y="225"/>
                      <a:pt x="790" y="225"/>
                    </a:cubicBezTo>
                    <a:cubicBezTo>
                      <a:pt x="788" y="224"/>
                      <a:pt x="788" y="224"/>
                      <a:pt x="788" y="224"/>
                    </a:cubicBezTo>
                    <a:cubicBezTo>
                      <a:pt x="788" y="224"/>
                      <a:pt x="788" y="224"/>
                      <a:pt x="788" y="224"/>
                    </a:cubicBezTo>
                    <a:cubicBezTo>
                      <a:pt x="786" y="222"/>
                      <a:pt x="786" y="222"/>
                      <a:pt x="786" y="222"/>
                    </a:cubicBezTo>
                    <a:cubicBezTo>
                      <a:pt x="787" y="222"/>
                      <a:pt x="787" y="222"/>
                      <a:pt x="787" y="222"/>
                    </a:cubicBezTo>
                    <a:cubicBezTo>
                      <a:pt x="786" y="222"/>
                      <a:pt x="786" y="222"/>
                      <a:pt x="786" y="222"/>
                    </a:cubicBezTo>
                    <a:cubicBezTo>
                      <a:pt x="785" y="222"/>
                      <a:pt x="785" y="222"/>
                      <a:pt x="785" y="222"/>
                    </a:cubicBezTo>
                    <a:cubicBezTo>
                      <a:pt x="784" y="222"/>
                      <a:pt x="784" y="222"/>
                      <a:pt x="784" y="222"/>
                    </a:cubicBezTo>
                    <a:cubicBezTo>
                      <a:pt x="784" y="221"/>
                      <a:pt x="784" y="221"/>
                      <a:pt x="784" y="221"/>
                    </a:cubicBezTo>
                    <a:cubicBezTo>
                      <a:pt x="780" y="219"/>
                      <a:pt x="780" y="219"/>
                      <a:pt x="780" y="219"/>
                    </a:cubicBezTo>
                    <a:cubicBezTo>
                      <a:pt x="779" y="218"/>
                      <a:pt x="779" y="218"/>
                      <a:pt x="779" y="218"/>
                    </a:cubicBezTo>
                    <a:cubicBezTo>
                      <a:pt x="777" y="220"/>
                      <a:pt x="777" y="220"/>
                      <a:pt x="777" y="220"/>
                    </a:cubicBezTo>
                    <a:cubicBezTo>
                      <a:pt x="776" y="219"/>
                      <a:pt x="776" y="219"/>
                      <a:pt x="776" y="219"/>
                    </a:cubicBezTo>
                    <a:cubicBezTo>
                      <a:pt x="775" y="219"/>
                      <a:pt x="775" y="219"/>
                      <a:pt x="775" y="219"/>
                    </a:cubicBezTo>
                    <a:cubicBezTo>
                      <a:pt x="773" y="221"/>
                      <a:pt x="773" y="221"/>
                      <a:pt x="773" y="221"/>
                    </a:cubicBezTo>
                    <a:cubicBezTo>
                      <a:pt x="772" y="221"/>
                      <a:pt x="772" y="221"/>
                      <a:pt x="772" y="221"/>
                    </a:cubicBezTo>
                    <a:cubicBezTo>
                      <a:pt x="771" y="224"/>
                      <a:pt x="771" y="224"/>
                      <a:pt x="771" y="224"/>
                    </a:cubicBezTo>
                    <a:cubicBezTo>
                      <a:pt x="770" y="224"/>
                      <a:pt x="770" y="224"/>
                      <a:pt x="770" y="224"/>
                    </a:cubicBezTo>
                    <a:cubicBezTo>
                      <a:pt x="769" y="224"/>
                      <a:pt x="769" y="224"/>
                      <a:pt x="769" y="224"/>
                    </a:cubicBezTo>
                    <a:cubicBezTo>
                      <a:pt x="770" y="225"/>
                      <a:pt x="770" y="225"/>
                      <a:pt x="770" y="225"/>
                    </a:cubicBezTo>
                    <a:cubicBezTo>
                      <a:pt x="769" y="226"/>
                      <a:pt x="769" y="226"/>
                      <a:pt x="769" y="226"/>
                    </a:cubicBezTo>
                    <a:cubicBezTo>
                      <a:pt x="770" y="228"/>
                      <a:pt x="770" y="228"/>
                      <a:pt x="770" y="228"/>
                    </a:cubicBezTo>
                    <a:cubicBezTo>
                      <a:pt x="769" y="229"/>
                      <a:pt x="769" y="229"/>
                      <a:pt x="769" y="229"/>
                    </a:cubicBezTo>
                    <a:cubicBezTo>
                      <a:pt x="769" y="232"/>
                      <a:pt x="769" y="232"/>
                      <a:pt x="769" y="232"/>
                    </a:cubicBezTo>
                    <a:cubicBezTo>
                      <a:pt x="768" y="233"/>
                      <a:pt x="768" y="233"/>
                      <a:pt x="768" y="233"/>
                    </a:cubicBezTo>
                    <a:cubicBezTo>
                      <a:pt x="767" y="232"/>
                      <a:pt x="767" y="232"/>
                      <a:pt x="767" y="232"/>
                    </a:cubicBezTo>
                    <a:cubicBezTo>
                      <a:pt x="766" y="228"/>
                      <a:pt x="766" y="228"/>
                      <a:pt x="766" y="228"/>
                    </a:cubicBezTo>
                    <a:cubicBezTo>
                      <a:pt x="766" y="226"/>
                      <a:pt x="766" y="226"/>
                      <a:pt x="766" y="226"/>
                    </a:cubicBezTo>
                    <a:cubicBezTo>
                      <a:pt x="765" y="226"/>
                      <a:pt x="765" y="226"/>
                      <a:pt x="765" y="226"/>
                    </a:cubicBezTo>
                    <a:cubicBezTo>
                      <a:pt x="764" y="225"/>
                      <a:pt x="764" y="225"/>
                      <a:pt x="764" y="225"/>
                    </a:cubicBezTo>
                    <a:cubicBezTo>
                      <a:pt x="764" y="226"/>
                      <a:pt x="764" y="226"/>
                      <a:pt x="764" y="226"/>
                    </a:cubicBezTo>
                    <a:cubicBezTo>
                      <a:pt x="762" y="229"/>
                      <a:pt x="762" y="229"/>
                      <a:pt x="762" y="229"/>
                    </a:cubicBezTo>
                    <a:cubicBezTo>
                      <a:pt x="761" y="229"/>
                      <a:pt x="761" y="229"/>
                      <a:pt x="761" y="229"/>
                    </a:cubicBezTo>
                    <a:cubicBezTo>
                      <a:pt x="761" y="231"/>
                      <a:pt x="761" y="231"/>
                      <a:pt x="761" y="231"/>
                    </a:cubicBezTo>
                    <a:cubicBezTo>
                      <a:pt x="762" y="231"/>
                      <a:pt x="762" y="231"/>
                      <a:pt x="762" y="231"/>
                    </a:cubicBezTo>
                    <a:cubicBezTo>
                      <a:pt x="761" y="234"/>
                      <a:pt x="761" y="234"/>
                      <a:pt x="761" y="234"/>
                    </a:cubicBezTo>
                    <a:cubicBezTo>
                      <a:pt x="760" y="232"/>
                      <a:pt x="760" y="232"/>
                      <a:pt x="760" y="232"/>
                    </a:cubicBezTo>
                    <a:cubicBezTo>
                      <a:pt x="759" y="232"/>
                      <a:pt x="759" y="232"/>
                      <a:pt x="759" y="232"/>
                    </a:cubicBezTo>
                    <a:cubicBezTo>
                      <a:pt x="759" y="232"/>
                      <a:pt x="759" y="232"/>
                      <a:pt x="759" y="232"/>
                    </a:cubicBezTo>
                    <a:cubicBezTo>
                      <a:pt x="758" y="232"/>
                      <a:pt x="758" y="232"/>
                      <a:pt x="758" y="232"/>
                    </a:cubicBezTo>
                    <a:cubicBezTo>
                      <a:pt x="757" y="233"/>
                      <a:pt x="757" y="233"/>
                      <a:pt x="757" y="233"/>
                    </a:cubicBezTo>
                    <a:cubicBezTo>
                      <a:pt x="757" y="234"/>
                      <a:pt x="757" y="234"/>
                      <a:pt x="757" y="234"/>
                    </a:cubicBezTo>
                    <a:cubicBezTo>
                      <a:pt x="755" y="233"/>
                      <a:pt x="755" y="233"/>
                      <a:pt x="755" y="233"/>
                    </a:cubicBezTo>
                    <a:cubicBezTo>
                      <a:pt x="754" y="233"/>
                      <a:pt x="754" y="233"/>
                      <a:pt x="754" y="233"/>
                    </a:cubicBezTo>
                    <a:cubicBezTo>
                      <a:pt x="754" y="234"/>
                      <a:pt x="754" y="234"/>
                      <a:pt x="754" y="234"/>
                    </a:cubicBezTo>
                    <a:cubicBezTo>
                      <a:pt x="755" y="235"/>
                      <a:pt x="755" y="235"/>
                      <a:pt x="755" y="235"/>
                    </a:cubicBezTo>
                    <a:cubicBezTo>
                      <a:pt x="754" y="235"/>
                      <a:pt x="754" y="235"/>
                      <a:pt x="754" y="235"/>
                    </a:cubicBezTo>
                    <a:cubicBezTo>
                      <a:pt x="754" y="237"/>
                      <a:pt x="754" y="237"/>
                      <a:pt x="754" y="237"/>
                    </a:cubicBezTo>
                    <a:cubicBezTo>
                      <a:pt x="754" y="238"/>
                      <a:pt x="754" y="238"/>
                      <a:pt x="754" y="238"/>
                    </a:cubicBezTo>
                    <a:cubicBezTo>
                      <a:pt x="755" y="239"/>
                      <a:pt x="755" y="239"/>
                      <a:pt x="755" y="239"/>
                    </a:cubicBezTo>
                    <a:cubicBezTo>
                      <a:pt x="755" y="240"/>
                      <a:pt x="755" y="240"/>
                      <a:pt x="755" y="240"/>
                    </a:cubicBezTo>
                    <a:cubicBezTo>
                      <a:pt x="755" y="241"/>
                      <a:pt x="755" y="241"/>
                      <a:pt x="755" y="241"/>
                    </a:cubicBezTo>
                    <a:cubicBezTo>
                      <a:pt x="755" y="242"/>
                      <a:pt x="755" y="242"/>
                      <a:pt x="755" y="242"/>
                    </a:cubicBezTo>
                    <a:cubicBezTo>
                      <a:pt x="756" y="242"/>
                      <a:pt x="756" y="242"/>
                      <a:pt x="756" y="242"/>
                    </a:cubicBezTo>
                    <a:cubicBezTo>
                      <a:pt x="757" y="243"/>
                      <a:pt x="757" y="243"/>
                      <a:pt x="757" y="243"/>
                    </a:cubicBezTo>
                    <a:cubicBezTo>
                      <a:pt x="757" y="244"/>
                      <a:pt x="757" y="244"/>
                      <a:pt x="757" y="244"/>
                    </a:cubicBezTo>
                    <a:cubicBezTo>
                      <a:pt x="757" y="244"/>
                      <a:pt x="757" y="244"/>
                      <a:pt x="757" y="244"/>
                    </a:cubicBezTo>
                    <a:cubicBezTo>
                      <a:pt x="757" y="245"/>
                      <a:pt x="757" y="245"/>
                      <a:pt x="757" y="245"/>
                    </a:cubicBezTo>
                    <a:cubicBezTo>
                      <a:pt x="758" y="245"/>
                      <a:pt x="758" y="245"/>
                      <a:pt x="758" y="245"/>
                    </a:cubicBezTo>
                    <a:cubicBezTo>
                      <a:pt x="758" y="246"/>
                      <a:pt x="758" y="246"/>
                      <a:pt x="758" y="246"/>
                    </a:cubicBezTo>
                    <a:cubicBezTo>
                      <a:pt x="758" y="247"/>
                      <a:pt x="758" y="247"/>
                      <a:pt x="758" y="247"/>
                    </a:cubicBezTo>
                    <a:cubicBezTo>
                      <a:pt x="757" y="246"/>
                      <a:pt x="757" y="246"/>
                      <a:pt x="757" y="246"/>
                    </a:cubicBezTo>
                    <a:cubicBezTo>
                      <a:pt x="756" y="246"/>
                      <a:pt x="756" y="246"/>
                      <a:pt x="756" y="246"/>
                    </a:cubicBezTo>
                    <a:cubicBezTo>
                      <a:pt x="756" y="247"/>
                      <a:pt x="756" y="247"/>
                      <a:pt x="756" y="247"/>
                    </a:cubicBezTo>
                    <a:cubicBezTo>
                      <a:pt x="757" y="248"/>
                      <a:pt x="757" y="248"/>
                      <a:pt x="757" y="248"/>
                    </a:cubicBezTo>
                    <a:cubicBezTo>
                      <a:pt x="758" y="248"/>
                      <a:pt x="758" y="248"/>
                      <a:pt x="758" y="248"/>
                    </a:cubicBezTo>
                    <a:cubicBezTo>
                      <a:pt x="758" y="249"/>
                      <a:pt x="758" y="249"/>
                      <a:pt x="758" y="249"/>
                    </a:cubicBezTo>
                    <a:cubicBezTo>
                      <a:pt x="758" y="250"/>
                      <a:pt x="758" y="250"/>
                      <a:pt x="758" y="250"/>
                    </a:cubicBezTo>
                    <a:cubicBezTo>
                      <a:pt x="758" y="252"/>
                      <a:pt x="758" y="252"/>
                      <a:pt x="758" y="252"/>
                    </a:cubicBezTo>
                    <a:cubicBezTo>
                      <a:pt x="757" y="253"/>
                      <a:pt x="757" y="253"/>
                      <a:pt x="757" y="253"/>
                    </a:cubicBezTo>
                    <a:cubicBezTo>
                      <a:pt x="758" y="255"/>
                      <a:pt x="758" y="255"/>
                      <a:pt x="758" y="255"/>
                    </a:cubicBezTo>
                    <a:cubicBezTo>
                      <a:pt x="757" y="255"/>
                      <a:pt x="757" y="255"/>
                      <a:pt x="757" y="255"/>
                    </a:cubicBezTo>
                    <a:cubicBezTo>
                      <a:pt x="758" y="257"/>
                      <a:pt x="758" y="257"/>
                      <a:pt x="758" y="257"/>
                    </a:cubicBezTo>
                    <a:cubicBezTo>
                      <a:pt x="758" y="257"/>
                      <a:pt x="758" y="257"/>
                      <a:pt x="758" y="257"/>
                    </a:cubicBezTo>
                    <a:cubicBezTo>
                      <a:pt x="758" y="259"/>
                      <a:pt x="758" y="259"/>
                      <a:pt x="758" y="259"/>
                    </a:cubicBezTo>
                    <a:cubicBezTo>
                      <a:pt x="759" y="261"/>
                      <a:pt x="759" y="261"/>
                      <a:pt x="759" y="261"/>
                    </a:cubicBezTo>
                    <a:cubicBezTo>
                      <a:pt x="758" y="262"/>
                      <a:pt x="758" y="262"/>
                      <a:pt x="758" y="262"/>
                    </a:cubicBezTo>
                    <a:cubicBezTo>
                      <a:pt x="759" y="262"/>
                      <a:pt x="759" y="262"/>
                      <a:pt x="759" y="262"/>
                    </a:cubicBezTo>
                    <a:cubicBezTo>
                      <a:pt x="761" y="263"/>
                      <a:pt x="761" y="263"/>
                      <a:pt x="761" y="263"/>
                    </a:cubicBezTo>
                    <a:cubicBezTo>
                      <a:pt x="762" y="266"/>
                      <a:pt x="762" y="266"/>
                      <a:pt x="762" y="266"/>
                    </a:cubicBezTo>
                    <a:cubicBezTo>
                      <a:pt x="764" y="266"/>
                      <a:pt x="764" y="266"/>
                      <a:pt x="764" y="266"/>
                    </a:cubicBezTo>
                    <a:cubicBezTo>
                      <a:pt x="764" y="266"/>
                      <a:pt x="764" y="266"/>
                      <a:pt x="764" y="266"/>
                    </a:cubicBezTo>
                    <a:cubicBezTo>
                      <a:pt x="764" y="265"/>
                      <a:pt x="764" y="265"/>
                      <a:pt x="764" y="265"/>
                    </a:cubicBezTo>
                    <a:cubicBezTo>
                      <a:pt x="763" y="263"/>
                      <a:pt x="763" y="263"/>
                      <a:pt x="763" y="263"/>
                    </a:cubicBezTo>
                    <a:cubicBezTo>
                      <a:pt x="763" y="262"/>
                      <a:pt x="763" y="262"/>
                      <a:pt x="763" y="262"/>
                    </a:cubicBezTo>
                    <a:cubicBezTo>
                      <a:pt x="764" y="261"/>
                      <a:pt x="764" y="261"/>
                      <a:pt x="764" y="261"/>
                    </a:cubicBezTo>
                    <a:cubicBezTo>
                      <a:pt x="765" y="262"/>
                      <a:pt x="765" y="262"/>
                      <a:pt x="765" y="262"/>
                    </a:cubicBezTo>
                    <a:cubicBezTo>
                      <a:pt x="767" y="263"/>
                      <a:pt x="767" y="263"/>
                      <a:pt x="767" y="263"/>
                    </a:cubicBezTo>
                    <a:cubicBezTo>
                      <a:pt x="768" y="263"/>
                      <a:pt x="768" y="263"/>
                      <a:pt x="768" y="263"/>
                    </a:cubicBezTo>
                    <a:cubicBezTo>
                      <a:pt x="769" y="263"/>
                      <a:pt x="769" y="263"/>
                      <a:pt x="769" y="263"/>
                    </a:cubicBezTo>
                    <a:cubicBezTo>
                      <a:pt x="769" y="264"/>
                      <a:pt x="769" y="264"/>
                      <a:pt x="769" y="264"/>
                    </a:cubicBezTo>
                    <a:cubicBezTo>
                      <a:pt x="769" y="265"/>
                      <a:pt x="769" y="265"/>
                      <a:pt x="769" y="265"/>
                    </a:cubicBezTo>
                    <a:cubicBezTo>
                      <a:pt x="770" y="266"/>
                      <a:pt x="770" y="266"/>
                      <a:pt x="770" y="266"/>
                    </a:cubicBezTo>
                    <a:cubicBezTo>
                      <a:pt x="769" y="267"/>
                      <a:pt x="769" y="267"/>
                      <a:pt x="769" y="267"/>
                    </a:cubicBezTo>
                    <a:cubicBezTo>
                      <a:pt x="769" y="268"/>
                      <a:pt x="769" y="268"/>
                      <a:pt x="769" y="268"/>
                    </a:cubicBezTo>
                    <a:cubicBezTo>
                      <a:pt x="769" y="269"/>
                      <a:pt x="769" y="269"/>
                      <a:pt x="769" y="269"/>
                    </a:cubicBezTo>
                    <a:cubicBezTo>
                      <a:pt x="768" y="270"/>
                      <a:pt x="768" y="270"/>
                      <a:pt x="768" y="270"/>
                    </a:cubicBezTo>
                    <a:cubicBezTo>
                      <a:pt x="769" y="272"/>
                      <a:pt x="769" y="272"/>
                      <a:pt x="769" y="272"/>
                    </a:cubicBezTo>
                    <a:cubicBezTo>
                      <a:pt x="770" y="274"/>
                      <a:pt x="770" y="274"/>
                      <a:pt x="770" y="274"/>
                    </a:cubicBezTo>
                    <a:cubicBezTo>
                      <a:pt x="770" y="276"/>
                      <a:pt x="770" y="276"/>
                      <a:pt x="770" y="276"/>
                    </a:cubicBezTo>
                    <a:cubicBezTo>
                      <a:pt x="771" y="277"/>
                      <a:pt x="771" y="277"/>
                      <a:pt x="771" y="277"/>
                    </a:cubicBezTo>
                    <a:cubicBezTo>
                      <a:pt x="772" y="276"/>
                      <a:pt x="772" y="276"/>
                      <a:pt x="772" y="276"/>
                    </a:cubicBezTo>
                    <a:cubicBezTo>
                      <a:pt x="772" y="276"/>
                      <a:pt x="772" y="276"/>
                      <a:pt x="772" y="276"/>
                    </a:cubicBezTo>
                    <a:cubicBezTo>
                      <a:pt x="773" y="275"/>
                      <a:pt x="773" y="275"/>
                      <a:pt x="773" y="275"/>
                    </a:cubicBezTo>
                    <a:cubicBezTo>
                      <a:pt x="773" y="274"/>
                      <a:pt x="773" y="274"/>
                      <a:pt x="773" y="274"/>
                    </a:cubicBezTo>
                    <a:cubicBezTo>
                      <a:pt x="773" y="275"/>
                      <a:pt x="773" y="275"/>
                      <a:pt x="773" y="275"/>
                    </a:cubicBezTo>
                    <a:cubicBezTo>
                      <a:pt x="775" y="275"/>
                      <a:pt x="775" y="275"/>
                      <a:pt x="775" y="275"/>
                    </a:cubicBezTo>
                    <a:cubicBezTo>
                      <a:pt x="775" y="278"/>
                      <a:pt x="775" y="278"/>
                      <a:pt x="775" y="278"/>
                    </a:cubicBezTo>
                    <a:cubicBezTo>
                      <a:pt x="778" y="281"/>
                      <a:pt x="778" y="281"/>
                      <a:pt x="778" y="281"/>
                    </a:cubicBezTo>
                    <a:cubicBezTo>
                      <a:pt x="779" y="283"/>
                      <a:pt x="779" y="283"/>
                      <a:pt x="779" y="283"/>
                    </a:cubicBezTo>
                    <a:cubicBezTo>
                      <a:pt x="778" y="283"/>
                      <a:pt x="778" y="283"/>
                      <a:pt x="778" y="283"/>
                    </a:cubicBezTo>
                    <a:cubicBezTo>
                      <a:pt x="778" y="285"/>
                      <a:pt x="778" y="285"/>
                      <a:pt x="778" y="285"/>
                    </a:cubicBezTo>
                    <a:cubicBezTo>
                      <a:pt x="777" y="286"/>
                      <a:pt x="777" y="286"/>
                      <a:pt x="777" y="286"/>
                    </a:cubicBezTo>
                    <a:cubicBezTo>
                      <a:pt x="775" y="284"/>
                      <a:pt x="775" y="284"/>
                      <a:pt x="775" y="284"/>
                    </a:cubicBezTo>
                    <a:cubicBezTo>
                      <a:pt x="774" y="284"/>
                      <a:pt x="774" y="284"/>
                      <a:pt x="774" y="284"/>
                    </a:cubicBezTo>
                    <a:cubicBezTo>
                      <a:pt x="773" y="282"/>
                      <a:pt x="773" y="282"/>
                      <a:pt x="773" y="282"/>
                    </a:cubicBezTo>
                    <a:cubicBezTo>
                      <a:pt x="774" y="281"/>
                      <a:pt x="774" y="281"/>
                      <a:pt x="774" y="281"/>
                    </a:cubicBezTo>
                    <a:cubicBezTo>
                      <a:pt x="774" y="279"/>
                      <a:pt x="774" y="279"/>
                      <a:pt x="774" y="279"/>
                    </a:cubicBezTo>
                    <a:cubicBezTo>
                      <a:pt x="774" y="278"/>
                      <a:pt x="774" y="278"/>
                      <a:pt x="774" y="278"/>
                    </a:cubicBezTo>
                    <a:cubicBezTo>
                      <a:pt x="773" y="279"/>
                      <a:pt x="773" y="279"/>
                      <a:pt x="773" y="279"/>
                    </a:cubicBezTo>
                    <a:cubicBezTo>
                      <a:pt x="773" y="279"/>
                      <a:pt x="773" y="279"/>
                      <a:pt x="773" y="279"/>
                    </a:cubicBezTo>
                    <a:cubicBezTo>
                      <a:pt x="773" y="280"/>
                      <a:pt x="773" y="280"/>
                      <a:pt x="773" y="280"/>
                    </a:cubicBezTo>
                    <a:cubicBezTo>
                      <a:pt x="772" y="280"/>
                      <a:pt x="772" y="280"/>
                      <a:pt x="772" y="280"/>
                    </a:cubicBezTo>
                    <a:cubicBezTo>
                      <a:pt x="771" y="282"/>
                      <a:pt x="771" y="282"/>
                      <a:pt x="771" y="282"/>
                    </a:cubicBezTo>
                    <a:cubicBezTo>
                      <a:pt x="771" y="283"/>
                      <a:pt x="771" y="283"/>
                      <a:pt x="771" y="283"/>
                    </a:cubicBezTo>
                    <a:cubicBezTo>
                      <a:pt x="773" y="282"/>
                      <a:pt x="773" y="282"/>
                      <a:pt x="773" y="282"/>
                    </a:cubicBezTo>
                    <a:cubicBezTo>
                      <a:pt x="773" y="284"/>
                      <a:pt x="773" y="284"/>
                      <a:pt x="773" y="284"/>
                    </a:cubicBezTo>
                    <a:cubicBezTo>
                      <a:pt x="772" y="285"/>
                      <a:pt x="772" y="285"/>
                      <a:pt x="772" y="285"/>
                    </a:cubicBezTo>
                    <a:cubicBezTo>
                      <a:pt x="772" y="287"/>
                      <a:pt x="772" y="287"/>
                      <a:pt x="772" y="287"/>
                    </a:cubicBezTo>
                    <a:cubicBezTo>
                      <a:pt x="772" y="288"/>
                      <a:pt x="772" y="288"/>
                      <a:pt x="772" y="288"/>
                    </a:cubicBezTo>
                    <a:cubicBezTo>
                      <a:pt x="772" y="292"/>
                      <a:pt x="772" y="292"/>
                      <a:pt x="772" y="292"/>
                    </a:cubicBezTo>
                    <a:cubicBezTo>
                      <a:pt x="773" y="293"/>
                      <a:pt x="773" y="293"/>
                      <a:pt x="773" y="293"/>
                    </a:cubicBezTo>
                    <a:cubicBezTo>
                      <a:pt x="773" y="294"/>
                      <a:pt x="773" y="294"/>
                      <a:pt x="773" y="294"/>
                    </a:cubicBezTo>
                    <a:cubicBezTo>
                      <a:pt x="776" y="299"/>
                      <a:pt x="776" y="299"/>
                      <a:pt x="776" y="299"/>
                    </a:cubicBezTo>
                    <a:cubicBezTo>
                      <a:pt x="777" y="299"/>
                      <a:pt x="777" y="299"/>
                      <a:pt x="777" y="299"/>
                    </a:cubicBezTo>
                    <a:cubicBezTo>
                      <a:pt x="779" y="302"/>
                      <a:pt x="779" y="302"/>
                      <a:pt x="779" y="302"/>
                    </a:cubicBezTo>
                    <a:cubicBezTo>
                      <a:pt x="781" y="303"/>
                      <a:pt x="781" y="303"/>
                      <a:pt x="781" y="303"/>
                    </a:cubicBezTo>
                    <a:cubicBezTo>
                      <a:pt x="780" y="304"/>
                      <a:pt x="780" y="304"/>
                      <a:pt x="780" y="304"/>
                    </a:cubicBezTo>
                    <a:cubicBezTo>
                      <a:pt x="780" y="305"/>
                      <a:pt x="780" y="305"/>
                      <a:pt x="780" y="305"/>
                    </a:cubicBezTo>
                    <a:cubicBezTo>
                      <a:pt x="776" y="307"/>
                      <a:pt x="776" y="307"/>
                      <a:pt x="776" y="307"/>
                    </a:cubicBezTo>
                    <a:cubicBezTo>
                      <a:pt x="776" y="306"/>
                      <a:pt x="776" y="306"/>
                      <a:pt x="776" y="306"/>
                    </a:cubicBezTo>
                    <a:cubicBezTo>
                      <a:pt x="774" y="307"/>
                      <a:pt x="774" y="307"/>
                      <a:pt x="774" y="307"/>
                    </a:cubicBezTo>
                    <a:cubicBezTo>
                      <a:pt x="773" y="307"/>
                      <a:pt x="773" y="307"/>
                      <a:pt x="773" y="307"/>
                    </a:cubicBezTo>
                    <a:cubicBezTo>
                      <a:pt x="774" y="308"/>
                      <a:pt x="774" y="308"/>
                      <a:pt x="774" y="308"/>
                    </a:cubicBezTo>
                    <a:cubicBezTo>
                      <a:pt x="772" y="310"/>
                      <a:pt x="772" y="310"/>
                      <a:pt x="772" y="310"/>
                    </a:cubicBezTo>
                    <a:cubicBezTo>
                      <a:pt x="772" y="312"/>
                      <a:pt x="772" y="312"/>
                      <a:pt x="772" y="312"/>
                    </a:cubicBezTo>
                    <a:cubicBezTo>
                      <a:pt x="771" y="312"/>
                      <a:pt x="771" y="312"/>
                      <a:pt x="771" y="312"/>
                    </a:cubicBezTo>
                    <a:cubicBezTo>
                      <a:pt x="772" y="314"/>
                      <a:pt x="772" y="314"/>
                      <a:pt x="772" y="314"/>
                    </a:cubicBezTo>
                    <a:cubicBezTo>
                      <a:pt x="772" y="317"/>
                      <a:pt x="772" y="317"/>
                      <a:pt x="772" y="317"/>
                    </a:cubicBezTo>
                    <a:cubicBezTo>
                      <a:pt x="773" y="320"/>
                      <a:pt x="773" y="320"/>
                      <a:pt x="773" y="320"/>
                    </a:cubicBezTo>
                    <a:cubicBezTo>
                      <a:pt x="775" y="321"/>
                      <a:pt x="775" y="321"/>
                      <a:pt x="775" y="321"/>
                    </a:cubicBezTo>
                    <a:cubicBezTo>
                      <a:pt x="775" y="323"/>
                      <a:pt x="775" y="323"/>
                      <a:pt x="775" y="323"/>
                    </a:cubicBezTo>
                    <a:cubicBezTo>
                      <a:pt x="776" y="324"/>
                      <a:pt x="776" y="324"/>
                      <a:pt x="776" y="324"/>
                    </a:cubicBezTo>
                    <a:cubicBezTo>
                      <a:pt x="777" y="325"/>
                      <a:pt x="777" y="325"/>
                      <a:pt x="777" y="325"/>
                    </a:cubicBezTo>
                    <a:cubicBezTo>
                      <a:pt x="776" y="325"/>
                      <a:pt x="776" y="325"/>
                      <a:pt x="776" y="325"/>
                    </a:cubicBezTo>
                    <a:cubicBezTo>
                      <a:pt x="775" y="324"/>
                      <a:pt x="775" y="324"/>
                      <a:pt x="775" y="324"/>
                    </a:cubicBezTo>
                    <a:cubicBezTo>
                      <a:pt x="774" y="325"/>
                      <a:pt x="774" y="325"/>
                      <a:pt x="774" y="325"/>
                    </a:cubicBezTo>
                    <a:cubicBezTo>
                      <a:pt x="773" y="326"/>
                      <a:pt x="773" y="326"/>
                      <a:pt x="773" y="326"/>
                    </a:cubicBezTo>
                    <a:cubicBezTo>
                      <a:pt x="772" y="326"/>
                      <a:pt x="772" y="326"/>
                      <a:pt x="772" y="326"/>
                    </a:cubicBezTo>
                    <a:cubicBezTo>
                      <a:pt x="770" y="328"/>
                      <a:pt x="770" y="328"/>
                      <a:pt x="770" y="328"/>
                    </a:cubicBezTo>
                    <a:cubicBezTo>
                      <a:pt x="769" y="327"/>
                      <a:pt x="769" y="327"/>
                      <a:pt x="769" y="327"/>
                    </a:cubicBezTo>
                    <a:cubicBezTo>
                      <a:pt x="768" y="328"/>
                      <a:pt x="768" y="328"/>
                      <a:pt x="768" y="328"/>
                    </a:cubicBezTo>
                    <a:cubicBezTo>
                      <a:pt x="769" y="329"/>
                      <a:pt x="769" y="329"/>
                      <a:pt x="769" y="329"/>
                    </a:cubicBezTo>
                    <a:cubicBezTo>
                      <a:pt x="771" y="329"/>
                      <a:pt x="771" y="329"/>
                      <a:pt x="771" y="329"/>
                    </a:cubicBezTo>
                    <a:cubicBezTo>
                      <a:pt x="770" y="330"/>
                      <a:pt x="770" y="330"/>
                      <a:pt x="770" y="330"/>
                    </a:cubicBezTo>
                    <a:cubicBezTo>
                      <a:pt x="770" y="331"/>
                      <a:pt x="770" y="331"/>
                      <a:pt x="770" y="331"/>
                    </a:cubicBezTo>
                    <a:cubicBezTo>
                      <a:pt x="771" y="332"/>
                      <a:pt x="771" y="332"/>
                      <a:pt x="771" y="332"/>
                    </a:cubicBezTo>
                    <a:cubicBezTo>
                      <a:pt x="771" y="333"/>
                      <a:pt x="771" y="333"/>
                      <a:pt x="771" y="333"/>
                    </a:cubicBezTo>
                    <a:cubicBezTo>
                      <a:pt x="770" y="332"/>
                      <a:pt x="770" y="332"/>
                      <a:pt x="770" y="332"/>
                    </a:cubicBezTo>
                    <a:cubicBezTo>
                      <a:pt x="771" y="334"/>
                      <a:pt x="771" y="334"/>
                      <a:pt x="771" y="334"/>
                    </a:cubicBezTo>
                    <a:cubicBezTo>
                      <a:pt x="770" y="335"/>
                      <a:pt x="770" y="335"/>
                      <a:pt x="770" y="335"/>
                    </a:cubicBezTo>
                    <a:cubicBezTo>
                      <a:pt x="771" y="335"/>
                      <a:pt x="771" y="335"/>
                      <a:pt x="771" y="335"/>
                    </a:cubicBezTo>
                    <a:cubicBezTo>
                      <a:pt x="772" y="335"/>
                      <a:pt x="772" y="335"/>
                      <a:pt x="772" y="335"/>
                    </a:cubicBezTo>
                    <a:cubicBezTo>
                      <a:pt x="773" y="336"/>
                      <a:pt x="773" y="336"/>
                      <a:pt x="773" y="336"/>
                    </a:cubicBezTo>
                    <a:cubicBezTo>
                      <a:pt x="772" y="337"/>
                      <a:pt x="772" y="337"/>
                      <a:pt x="772" y="337"/>
                    </a:cubicBezTo>
                    <a:cubicBezTo>
                      <a:pt x="772" y="339"/>
                      <a:pt x="772" y="339"/>
                      <a:pt x="772" y="339"/>
                    </a:cubicBezTo>
                    <a:cubicBezTo>
                      <a:pt x="773" y="340"/>
                      <a:pt x="773" y="340"/>
                      <a:pt x="773" y="340"/>
                    </a:cubicBezTo>
                    <a:cubicBezTo>
                      <a:pt x="772" y="343"/>
                      <a:pt x="772" y="343"/>
                      <a:pt x="772" y="343"/>
                    </a:cubicBezTo>
                    <a:cubicBezTo>
                      <a:pt x="772" y="344"/>
                      <a:pt x="772" y="344"/>
                      <a:pt x="772" y="344"/>
                    </a:cubicBezTo>
                    <a:cubicBezTo>
                      <a:pt x="772" y="344"/>
                      <a:pt x="772" y="344"/>
                      <a:pt x="772" y="344"/>
                    </a:cubicBezTo>
                    <a:cubicBezTo>
                      <a:pt x="772" y="345"/>
                      <a:pt x="772" y="345"/>
                      <a:pt x="772" y="345"/>
                    </a:cubicBezTo>
                    <a:cubicBezTo>
                      <a:pt x="770" y="347"/>
                      <a:pt x="770" y="347"/>
                      <a:pt x="770" y="347"/>
                    </a:cubicBezTo>
                    <a:cubicBezTo>
                      <a:pt x="770" y="348"/>
                      <a:pt x="770" y="348"/>
                      <a:pt x="770" y="348"/>
                    </a:cubicBezTo>
                    <a:cubicBezTo>
                      <a:pt x="770" y="348"/>
                      <a:pt x="770" y="348"/>
                      <a:pt x="770" y="348"/>
                    </a:cubicBezTo>
                    <a:cubicBezTo>
                      <a:pt x="769" y="351"/>
                      <a:pt x="769" y="351"/>
                      <a:pt x="769" y="351"/>
                    </a:cubicBezTo>
                    <a:cubicBezTo>
                      <a:pt x="768" y="354"/>
                      <a:pt x="768" y="354"/>
                      <a:pt x="768" y="354"/>
                    </a:cubicBezTo>
                    <a:cubicBezTo>
                      <a:pt x="768" y="353"/>
                      <a:pt x="768" y="353"/>
                      <a:pt x="768" y="353"/>
                    </a:cubicBezTo>
                    <a:cubicBezTo>
                      <a:pt x="767" y="352"/>
                      <a:pt x="767" y="352"/>
                      <a:pt x="767" y="352"/>
                    </a:cubicBezTo>
                    <a:cubicBezTo>
                      <a:pt x="768" y="350"/>
                      <a:pt x="768" y="350"/>
                      <a:pt x="768" y="350"/>
                    </a:cubicBezTo>
                    <a:cubicBezTo>
                      <a:pt x="767" y="350"/>
                      <a:pt x="767" y="350"/>
                      <a:pt x="767" y="350"/>
                    </a:cubicBezTo>
                    <a:cubicBezTo>
                      <a:pt x="765" y="349"/>
                      <a:pt x="765" y="349"/>
                      <a:pt x="765" y="349"/>
                    </a:cubicBezTo>
                    <a:cubicBezTo>
                      <a:pt x="763" y="347"/>
                      <a:pt x="763" y="347"/>
                      <a:pt x="763" y="347"/>
                    </a:cubicBezTo>
                    <a:cubicBezTo>
                      <a:pt x="763" y="345"/>
                      <a:pt x="763" y="345"/>
                      <a:pt x="763" y="345"/>
                    </a:cubicBezTo>
                    <a:cubicBezTo>
                      <a:pt x="761" y="340"/>
                      <a:pt x="761" y="340"/>
                      <a:pt x="761" y="340"/>
                    </a:cubicBezTo>
                    <a:cubicBezTo>
                      <a:pt x="759" y="337"/>
                      <a:pt x="759" y="337"/>
                      <a:pt x="759" y="337"/>
                    </a:cubicBezTo>
                    <a:cubicBezTo>
                      <a:pt x="760" y="337"/>
                      <a:pt x="760" y="337"/>
                      <a:pt x="760" y="337"/>
                    </a:cubicBezTo>
                    <a:cubicBezTo>
                      <a:pt x="761" y="337"/>
                      <a:pt x="761" y="337"/>
                      <a:pt x="761" y="337"/>
                    </a:cubicBezTo>
                    <a:cubicBezTo>
                      <a:pt x="761" y="336"/>
                      <a:pt x="761" y="336"/>
                      <a:pt x="761" y="336"/>
                    </a:cubicBezTo>
                    <a:cubicBezTo>
                      <a:pt x="760" y="336"/>
                      <a:pt x="760" y="336"/>
                      <a:pt x="760" y="336"/>
                    </a:cubicBezTo>
                    <a:cubicBezTo>
                      <a:pt x="759" y="336"/>
                      <a:pt x="759" y="336"/>
                      <a:pt x="759" y="336"/>
                    </a:cubicBezTo>
                    <a:cubicBezTo>
                      <a:pt x="757" y="335"/>
                      <a:pt x="757" y="335"/>
                      <a:pt x="757" y="335"/>
                    </a:cubicBezTo>
                    <a:cubicBezTo>
                      <a:pt x="752" y="326"/>
                      <a:pt x="752" y="326"/>
                      <a:pt x="752" y="326"/>
                    </a:cubicBezTo>
                    <a:cubicBezTo>
                      <a:pt x="747" y="321"/>
                      <a:pt x="747" y="321"/>
                      <a:pt x="747" y="321"/>
                    </a:cubicBezTo>
                    <a:cubicBezTo>
                      <a:pt x="747" y="319"/>
                      <a:pt x="747" y="319"/>
                      <a:pt x="747" y="319"/>
                    </a:cubicBezTo>
                    <a:cubicBezTo>
                      <a:pt x="746" y="317"/>
                      <a:pt x="746" y="317"/>
                      <a:pt x="746" y="317"/>
                    </a:cubicBezTo>
                    <a:cubicBezTo>
                      <a:pt x="742" y="312"/>
                      <a:pt x="742" y="312"/>
                      <a:pt x="742" y="312"/>
                    </a:cubicBezTo>
                    <a:cubicBezTo>
                      <a:pt x="739" y="305"/>
                      <a:pt x="739" y="305"/>
                      <a:pt x="739" y="305"/>
                    </a:cubicBezTo>
                    <a:cubicBezTo>
                      <a:pt x="736" y="299"/>
                      <a:pt x="736" y="299"/>
                      <a:pt x="736" y="299"/>
                    </a:cubicBezTo>
                    <a:cubicBezTo>
                      <a:pt x="736" y="297"/>
                      <a:pt x="736" y="297"/>
                      <a:pt x="736" y="297"/>
                    </a:cubicBezTo>
                    <a:cubicBezTo>
                      <a:pt x="734" y="294"/>
                      <a:pt x="734" y="294"/>
                      <a:pt x="734" y="294"/>
                    </a:cubicBezTo>
                    <a:cubicBezTo>
                      <a:pt x="734" y="290"/>
                      <a:pt x="734" y="290"/>
                      <a:pt x="734" y="290"/>
                    </a:cubicBezTo>
                    <a:cubicBezTo>
                      <a:pt x="733" y="287"/>
                      <a:pt x="733" y="287"/>
                      <a:pt x="733" y="287"/>
                    </a:cubicBezTo>
                    <a:cubicBezTo>
                      <a:pt x="733" y="285"/>
                      <a:pt x="733" y="285"/>
                      <a:pt x="733" y="285"/>
                    </a:cubicBezTo>
                    <a:cubicBezTo>
                      <a:pt x="734" y="283"/>
                      <a:pt x="734" y="283"/>
                      <a:pt x="734" y="283"/>
                    </a:cubicBezTo>
                    <a:cubicBezTo>
                      <a:pt x="735" y="281"/>
                      <a:pt x="735" y="281"/>
                      <a:pt x="735" y="281"/>
                    </a:cubicBezTo>
                    <a:cubicBezTo>
                      <a:pt x="736" y="281"/>
                      <a:pt x="736" y="281"/>
                      <a:pt x="736" y="281"/>
                    </a:cubicBezTo>
                    <a:cubicBezTo>
                      <a:pt x="735" y="280"/>
                      <a:pt x="735" y="280"/>
                      <a:pt x="735" y="280"/>
                    </a:cubicBezTo>
                    <a:cubicBezTo>
                      <a:pt x="736" y="279"/>
                      <a:pt x="736" y="279"/>
                      <a:pt x="736" y="279"/>
                    </a:cubicBezTo>
                    <a:cubicBezTo>
                      <a:pt x="736" y="276"/>
                      <a:pt x="736" y="276"/>
                      <a:pt x="736" y="276"/>
                    </a:cubicBezTo>
                    <a:cubicBezTo>
                      <a:pt x="733" y="273"/>
                      <a:pt x="733" y="273"/>
                      <a:pt x="733" y="273"/>
                    </a:cubicBezTo>
                    <a:cubicBezTo>
                      <a:pt x="732" y="273"/>
                      <a:pt x="732" y="273"/>
                      <a:pt x="732" y="273"/>
                    </a:cubicBezTo>
                    <a:cubicBezTo>
                      <a:pt x="732" y="272"/>
                      <a:pt x="732" y="272"/>
                      <a:pt x="732" y="272"/>
                    </a:cubicBezTo>
                    <a:cubicBezTo>
                      <a:pt x="733" y="271"/>
                      <a:pt x="733" y="271"/>
                      <a:pt x="733" y="271"/>
                    </a:cubicBezTo>
                    <a:cubicBezTo>
                      <a:pt x="735" y="272"/>
                      <a:pt x="735" y="272"/>
                      <a:pt x="735" y="272"/>
                    </a:cubicBezTo>
                    <a:cubicBezTo>
                      <a:pt x="737" y="270"/>
                      <a:pt x="737" y="270"/>
                      <a:pt x="737" y="270"/>
                    </a:cubicBezTo>
                    <a:cubicBezTo>
                      <a:pt x="736" y="269"/>
                      <a:pt x="736" y="269"/>
                      <a:pt x="736" y="269"/>
                    </a:cubicBezTo>
                    <a:cubicBezTo>
                      <a:pt x="736" y="267"/>
                      <a:pt x="736" y="267"/>
                      <a:pt x="736" y="267"/>
                    </a:cubicBezTo>
                    <a:cubicBezTo>
                      <a:pt x="738" y="267"/>
                      <a:pt x="738" y="267"/>
                      <a:pt x="738" y="267"/>
                    </a:cubicBezTo>
                    <a:cubicBezTo>
                      <a:pt x="740" y="267"/>
                      <a:pt x="740" y="267"/>
                      <a:pt x="740" y="267"/>
                    </a:cubicBezTo>
                    <a:cubicBezTo>
                      <a:pt x="739" y="265"/>
                      <a:pt x="739" y="265"/>
                      <a:pt x="739" y="265"/>
                    </a:cubicBezTo>
                    <a:cubicBezTo>
                      <a:pt x="741" y="262"/>
                      <a:pt x="741" y="262"/>
                      <a:pt x="741" y="262"/>
                    </a:cubicBezTo>
                    <a:cubicBezTo>
                      <a:pt x="740" y="259"/>
                      <a:pt x="740" y="259"/>
                      <a:pt x="740" y="259"/>
                    </a:cubicBezTo>
                    <a:cubicBezTo>
                      <a:pt x="740" y="257"/>
                      <a:pt x="740" y="257"/>
                      <a:pt x="740" y="257"/>
                    </a:cubicBezTo>
                    <a:cubicBezTo>
                      <a:pt x="739" y="255"/>
                      <a:pt x="739" y="255"/>
                      <a:pt x="739" y="255"/>
                    </a:cubicBezTo>
                    <a:cubicBezTo>
                      <a:pt x="740" y="254"/>
                      <a:pt x="740" y="254"/>
                      <a:pt x="740" y="254"/>
                    </a:cubicBezTo>
                    <a:cubicBezTo>
                      <a:pt x="740" y="253"/>
                      <a:pt x="740" y="253"/>
                      <a:pt x="740" y="253"/>
                    </a:cubicBezTo>
                    <a:cubicBezTo>
                      <a:pt x="740" y="252"/>
                      <a:pt x="740" y="252"/>
                      <a:pt x="740" y="252"/>
                    </a:cubicBezTo>
                    <a:cubicBezTo>
                      <a:pt x="740" y="250"/>
                      <a:pt x="740" y="250"/>
                      <a:pt x="740" y="250"/>
                    </a:cubicBezTo>
                    <a:cubicBezTo>
                      <a:pt x="741" y="250"/>
                      <a:pt x="741" y="250"/>
                      <a:pt x="741" y="250"/>
                    </a:cubicBezTo>
                    <a:cubicBezTo>
                      <a:pt x="740" y="249"/>
                      <a:pt x="740" y="249"/>
                      <a:pt x="740" y="249"/>
                    </a:cubicBezTo>
                    <a:cubicBezTo>
                      <a:pt x="740" y="248"/>
                      <a:pt x="740" y="248"/>
                      <a:pt x="740" y="248"/>
                    </a:cubicBezTo>
                    <a:cubicBezTo>
                      <a:pt x="740" y="247"/>
                      <a:pt x="740" y="247"/>
                      <a:pt x="740" y="247"/>
                    </a:cubicBezTo>
                    <a:cubicBezTo>
                      <a:pt x="740" y="245"/>
                      <a:pt x="740" y="245"/>
                      <a:pt x="740" y="245"/>
                    </a:cubicBezTo>
                    <a:cubicBezTo>
                      <a:pt x="740" y="244"/>
                      <a:pt x="740" y="244"/>
                      <a:pt x="740" y="244"/>
                    </a:cubicBezTo>
                    <a:cubicBezTo>
                      <a:pt x="740" y="243"/>
                      <a:pt x="740" y="243"/>
                      <a:pt x="740" y="243"/>
                    </a:cubicBezTo>
                    <a:cubicBezTo>
                      <a:pt x="741" y="243"/>
                      <a:pt x="741" y="243"/>
                      <a:pt x="741" y="243"/>
                    </a:cubicBezTo>
                    <a:cubicBezTo>
                      <a:pt x="742" y="242"/>
                      <a:pt x="742" y="242"/>
                      <a:pt x="742" y="242"/>
                    </a:cubicBezTo>
                    <a:cubicBezTo>
                      <a:pt x="742" y="240"/>
                      <a:pt x="742" y="240"/>
                      <a:pt x="742" y="240"/>
                    </a:cubicBezTo>
                    <a:cubicBezTo>
                      <a:pt x="742" y="237"/>
                      <a:pt x="742" y="237"/>
                      <a:pt x="742" y="237"/>
                    </a:cubicBezTo>
                    <a:cubicBezTo>
                      <a:pt x="741" y="237"/>
                      <a:pt x="741" y="237"/>
                      <a:pt x="741" y="237"/>
                    </a:cubicBezTo>
                    <a:cubicBezTo>
                      <a:pt x="741" y="236"/>
                      <a:pt x="741" y="236"/>
                      <a:pt x="741" y="236"/>
                    </a:cubicBezTo>
                    <a:cubicBezTo>
                      <a:pt x="742" y="234"/>
                      <a:pt x="742" y="234"/>
                      <a:pt x="742" y="234"/>
                    </a:cubicBezTo>
                    <a:cubicBezTo>
                      <a:pt x="742" y="232"/>
                      <a:pt x="742" y="232"/>
                      <a:pt x="742" y="232"/>
                    </a:cubicBezTo>
                    <a:cubicBezTo>
                      <a:pt x="741" y="232"/>
                      <a:pt x="741" y="232"/>
                      <a:pt x="741" y="232"/>
                    </a:cubicBezTo>
                    <a:cubicBezTo>
                      <a:pt x="741" y="231"/>
                      <a:pt x="741" y="231"/>
                      <a:pt x="741" y="231"/>
                    </a:cubicBezTo>
                    <a:cubicBezTo>
                      <a:pt x="742" y="230"/>
                      <a:pt x="742" y="230"/>
                      <a:pt x="742" y="230"/>
                    </a:cubicBezTo>
                    <a:cubicBezTo>
                      <a:pt x="742" y="229"/>
                      <a:pt x="742" y="229"/>
                      <a:pt x="742" y="229"/>
                    </a:cubicBezTo>
                    <a:cubicBezTo>
                      <a:pt x="743" y="228"/>
                      <a:pt x="743" y="228"/>
                      <a:pt x="743" y="228"/>
                    </a:cubicBezTo>
                    <a:cubicBezTo>
                      <a:pt x="743" y="228"/>
                      <a:pt x="743" y="228"/>
                      <a:pt x="743" y="228"/>
                    </a:cubicBezTo>
                    <a:cubicBezTo>
                      <a:pt x="744" y="227"/>
                      <a:pt x="744" y="227"/>
                      <a:pt x="744" y="227"/>
                    </a:cubicBezTo>
                    <a:cubicBezTo>
                      <a:pt x="745" y="226"/>
                      <a:pt x="745" y="226"/>
                      <a:pt x="745" y="226"/>
                    </a:cubicBezTo>
                    <a:cubicBezTo>
                      <a:pt x="746" y="224"/>
                      <a:pt x="746" y="224"/>
                      <a:pt x="746" y="224"/>
                    </a:cubicBezTo>
                    <a:cubicBezTo>
                      <a:pt x="746" y="224"/>
                      <a:pt x="746" y="224"/>
                      <a:pt x="746" y="224"/>
                    </a:cubicBezTo>
                    <a:cubicBezTo>
                      <a:pt x="748" y="223"/>
                      <a:pt x="748" y="223"/>
                      <a:pt x="748" y="223"/>
                    </a:cubicBezTo>
                    <a:cubicBezTo>
                      <a:pt x="748" y="223"/>
                      <a:pt x="748" y="223"/>
                      <a:pt x="748" y="223"/>
                    </a:cubicBezTo>
                    <a:cubicBezTo>
                      <a:pt x="749" y="222"/>
                      <a:pt x="749" y="222"/>
                      <a:pt x="749" y="222"/>
                    </a:cubicBezTo>
                    <a:cubicBezTo>
                      <a:pt x="748" y="222"/>
                      <a:pt x="748" y="222"/>
                      <a:pt x="748" y="222"/>
                    </a:cubicBezTo>
                    <a:cubicBezTo>
                      <a:pt x="747" y="222"/>
                      <a:pt x="747" y="222"/>
                      <a:pt x="747" y="222"/>
                    </a:cubicBezTo>
                    <a:cubicBezTo>
                      <a:pt x="746" y="222"/>
                      <a:pt x="746" y="222"/>
                      <a:pt x="746" y="222"/>
                    </a:cubicBezTo>
                    <a:cubicBezTo>
                      <a:pt x="745" y="222"/>
                      <a:pt x="745" y="222"/>
                      <a:pt x="745" y="222"/>
                    </a:cubicBezTo>
                    <a:cubicBezTo>
                      <a:pt x="745" y="219"/>
                      <a:pt x="745" y="219"/>
                      <a:pt x="745" y="219"/>
                    </a:cubicBezTo>
                    <a:cubicBezTo>
                      <a:pt x="746" y="217"/>
                      <a:pt x="746" y="217"/>
                      <a:pt x="746" y="217"/>
                    </a:cubicBezTo>
                    <a:cubicBezTo>
                      <a:pt x="746" y="216"/>
                      <a:pt x="746" y="216"/>
                      <a:pt x="746" y="216"/>
                    </a:cubicBezTo>
                    <a:cubicBezTo>
                      <a:pt x="745" y="215"/>
                      <a:pt x="745" y="215"/>
                      <a:pt x="745" y="215"/>
                    </a:cubicBezTo>
                    <a:cubicBezTo>
                      <a:pt x="745" y="215"/>
                      <a:pt x="745" y="215"/>
                      <a:pt x="745" y="215"/>
                    </a:cubicBezTo>
                    <a:cubicBezTo>
                      <a:pt x="744" y="216"/>
                      <a:pt x="744" y="216"/>
                      <a:pt x="744" y="216"/>
                    </a:cubicBezTo>
                    <a:cubicBezTo>
                      <a:pt x="744" y="216"/>
                      <a:pt x="744" y="216"/>
                      <a:pt x="744" y="216"/>
                    </a:cubicBezTo>
                    <a:cubicBezTo>
                      <a:pt x="743" y="213"/>
                      <a:pt x="743" y="213"/>
                      <a:pt x="743" y="213"/>
                    </a:cubicBezTo>
                    <a:cubicBezTo>
                      <a:pt x="744" y="212"/>
                      <a:pt x="744" y="212"/>
                      <a:pt x="744" y="212"/>
                    </a:cubicBezTo>
                    <a:cubicBezTo>
                      <a:pt x="744" y="211"/>
                      <a:pt x="744" y="211"/>
                      <a:pt x="744" y="211"/>
                    </a:cubicBezTo>
                    <a:cubicBezTo>
                      <a:pt x="744" y="210"/>
                      <a:pt x="744" y="210"/>
                      <a:pt x="744" y="210"/>
                    </a:cubicBezTo>
                    <a:cubicBezTo>
                      <a:pt x="742" y="209"/>
                      <a:pt x="742" y="209"/>
                      <a:pt x="742" y="209"/>
                    </a:cubicBezTo>
                    <a:cubicBezTo>
                      <a:pt x="743" y="209"/>
                      <a:pt x="743" y="209"/>
                      <a:pt x="743" y="209"/>
                    </a:cubicBezTo>
                    <a:cubicBezTo>
                      <a:pt x="742" y="209"/>
                      <a:pt x="742" y="209"/>
                      <a:pt x="742" y="209"/>
                    </a:cubicBezTo>
                    <a:cubicBezTo>
                      <a:pt x="742" y="208"/>
                      <a:pt x="742" y="208"/>
                      <a:pt x="742" y="208"/>
                    </a:cubicBezTo>
                    <a:cubicBezTo>
                      <a:pt x="741" y="206"/>
                      <a:pt x="741" y="206"/>
                      <a:pt x="741" y="206"/>
                    </a:cubicBezTo>
                    <a:cubicBezTo>
                      <a:pt x="741" y="206"/>
                      <a:pt x="741" y="206"/>
                      <a:pt x="741" y="206"/>
                    </a:cubicBezTo>
                    <a:cubicBezTo>
                      <a:pt x="740" y="205"/>
                      <a:pt x="740" y="205"/>
                      <a:pt x="740" y="205"/>
                    </a:cubicBezTo>
                    <a:cubicBezTo>
                      <a:pt x="740" y="204"/>
                      <a:pt x="740" y="204"/>
                      <a:pt x="740" y="204"/>
                    </a:cubicBezTo>
                    <a:cubicBezTo>
                      <a:pt x="739" y="202"/>
                      <a:pt x="739" y="202"/>
                      <a:pt x="739" y="202"/>
                    </a:cubicBezTo>
                    <a:cubicBezTo>
                      <a:pt x="739" y="201"/>
                      <a:pt x="739" y="201"/>
                      <a:pt x="739" y="201"/>
                    </a:cubicBezTo>
                    <a:cubicBezTo>
                      <a:pt x="741" y="199"/>
                      <a:pt x="741" y="199"/>
                      <a:pt x="741" y="199"/>
                    </a:cubicBezTo>
                    <a:cubicBezTo>
                      <a:pt x="742" y="200"/>
                      <a:pt x="742" y="200"/>
                      <a:pt x="742" y="200"/>
                    </a:cubicBezTo>
                    <a:cubicBezTo>
                      <a:pt x="744" y="199"/>
                      <a:pt x="744" y="199"/>
                      <a:pt x="744" y="199"/>
                    </a:cubicBezTo>
                    <a:cubicBezTo>
                      <a:pt x="743" y="199"/>
                      <a:pt x="743" y="199"/>
                      <a:pt x="743" y="199"/>
                    </a:cubicBezTo>
                    <a:cubicBezTo>
                      <a:pt x="745" y="198"/>
                      <a:pt x="745" y="198"/>
                      <a:pt x="745" y="198"/>
                    </a:cubicBezTo>
                    <a:cubicBezTo>
                      <a:pt x="744" y="198"/>
                      <a:pt x="744" y="198"/>
                      <a:pt x="744" y="198"/>
                    </a:cubicBezTo>
                    <a:cubicBezTo>
                      <a:pt x="743" y="198"/>
                      <a:pt x="743" y="198"/>
                      <a:pt x="743" y="198"/>
                    </a:cubicBezTo>
                    <a:cubicBezTo>
                      <a:pt x="742" y="197"/>
                      <a:pt x="742" y="197"/>
                      <a:pt x="742" y="197"/>
                    </a:cubicBezTo>
                    <a:cubicBezTo>
                      <a:pt x="740" y="197"/>
                      <a:pt x="740" y="197"/>
                      <a:pt x="740" y="197"/>
                    </a:cubicBezTo>
                    <a:cubicBezTo>
                      <a:pt x="738" y="196"/>
                      <a:pt x="738" y="196"/>
                      <a:pt x="738" y="196"/>
                    </a:cubicBezTo>
                    <a:cubicBezTo>
                      <a:pt x="738" y="196"/>
                      <a:pt x="738" y="196"/>
                      <a:pt x="738" y="196"/>
                    </a:cubicBezTo>
                    <a:cubicBezTo>
                      <a:pt x="736" y="196"/>
                      <a:pt x="736" y="196"/>
                      <a:pt x="736" y="196"/>
                    </a:cubicBezTo>
                    <a:cubicBezTo>
                      <a:pt x="735" y="198"/>
                      <a:pt x="735" y="198"/>
                      <a:pt x="735" y="198"/>
                    </a:cubicBezTo>
                    <a:cubicBezTo>
                      <a:pt x="734" y="198"/>
                      <a:pt x="734" y="198"/>
                      <a:pt x="734" y="198"/>
                    </a:cubicBezTo>
                    <a:cubicBezTo>
                      <a:pt x="732" y="199"/>
                      <a:pt x="732" y="199"/>
                      <a:pt x="732" y="199"/>
                    </a:cubicBezTo>
                    <a:cubicBezTo>
                      <a:pt x="733" y="200"/>
                      <a:pt x="733" y="200"/>
                      <a:pt x="733" y="200"/>
                    </a:cubicBezTo>
                    <a:cubicBezTo>
                      <a:pt x="732" y="201"/>
                      <a:pt x="732" y="201"/>
                      <a:pt x="732" y="201"/>
                    </a:cubicBezTo>
                    <a:cubicBezTo>
                      <a:pt x="734" y="202"/>
                      <a:pt x="734" y="202"/>
                      <a:pt x="734" y="202"/>
                    </a:cubicBezTo>
                    <a:cubicBezTo>
                      <a:pt x="734" y="203"/>
                      <a:pt x="734" y="203"/>
                      <a:pt x="734" y="203"/>
                    </a:cubicBezTo>
                    <a:cubicBezTo>
                      <a:pt x="734" y="204"/>
                      <a:pt x="734" y="204"/>
                      <a:pt x="734" y="204"/>
                    </a:cubicBezTo>
                    <a:cubicBezTo>
                      <a:pt x="734" y="206"/>
                      <a:pt x="734" y="206"/>
                      <a:pt x="734" y="206"/>
                    </a:cubicBezTo>
                    <a:cubicBezTo>
                      <a:pt x="735" y="207"/>
                      <a:pt x="735" y="207"/>
                      <a:pt x="735" y="207"/>
                    </a:cubicBezTo>
                    <a:cubicBezTo>
                      <a:pt x="735" y="207"/>
                      <a:pt x="735" y="207"/>
                      <a:pt x="735" y="207"/>
                    </a:cubicBezTo>
                    <a:cubicBezTo>
                      <a:pt x="736" y="208"/>
                      <a:pt x="736" y="208"/>
                      <a:pt x="736" y="208"/>
                    </a:cubicBezTo>
                    <a:cubicBezTo>
                      <a:pt x="737" y="210"/>
                      <a:pt x="737" y="210"/>
                      <a:pt x="737" y="210"/>
                    </a:cubicBezTo>
                    <a:cubicBezTo>
                      <a:pt x="739" y="211"/>
                      <a:pt x="739" y="211"/>
                      <a:pt x="739" y="211"/>
                    </a:cubicBezTo>
                    <a:cubicBezTo>
                      <a:pt x="738" y="213"/>
                      <a:pt x="738" y="213"/>
                      <a:pt x="738" y="213"/>
                    </a:cubicBezTo>
                    <a:cubicBezTo>
                      <a:pt x="739" y="213"/>
                      <a:pt x="739" y="213"/>
                      <a:pt x="739" y="213"/>
                    </a:cubicBezTo>
                    <a:cubicBezTo>
                      <a:pt x="739" y="214"/>
                      <a:pt x="739" y="214"/>
                      <a:pt x="739" y="214"/>
                    </a:cubicBezTo>
                    <a:cubicBezTo>
                      <a:pt x="738" y="213"/>
                      <a:pt x="738" y="213"/>
                      <a:pt x="738" y="213"/>
                    </a:cubicBezTo>
                    <a:cubicBezTo>
                      <a:pt x="737" y="212"/>
                      <a:pt x="737" y="212"/>
                      <a:pt x="737" y="212"/>
                    </a:cubicBezTo>
                    <a:cubicBezTo>
                      <a:pt x="736" y="213"/>
                      <a:pt x="736" y="213"/>
                      <a:pt x="736" y="213"/>
                    </a:cubicBezTo>
                    <a:cubicBezTo>
                      <a:pt x="735" y="214"/>
                      <a:pt x="735" y="214"/>
                      <a:pt x="735" y="214"/>
                    </a:cubicBezTo>
                    <a:cubicBezTo>
                      <a:pt x="734" y="215"/>
                      <a:pt x="734" y="215"/>
                      <a:pt x="734" y="215"/>
                    </a:cubicBezTo>
                    <a:cubicBezTo>
                      <a:pt x="735" y="216"/>
                      <a:pt x="735" y="216"/>
                      <a:pt x="735" y="216"/>
                    </a:cubicBezTo>
                    <a:cubicBezTo>
                      <a:pt x="734" y="218"/>
                      <a:pt x="734" y="218"/>
                      <a:pt x="734" y="218"/>
                    </a:cubicBezTo>
                    <a:cubicBezTo>
                      <a:pt x="734" y="218"/>
                      <a:pt x="734" y="218"/>
                      <a:pt x="734" y="218"/>
                    </a:cubicBezTo>
                    <a:cubicBezTo>
                      <a:pt x="734" y="219"/>
                      <a:pt x="734" y="219"/>
                      <a:pt x="734" y="219"/>
                    </a:cubicBezTo>
                    <a:cubicBezTo>
                      <a:pt x="734" y="219"/>
                      <a:pt x="734" y="219"/>
                      <a:pt x="734" y="219"/>
                    </a:cubicBezTo>
                    <a:cubicBezTo>
                      <a:pt x="734" y="220"/>
                      <a:pt x="734" y="220"/>
                      <a:pt x="734" y="220"/>
                    </a:cubicBezTo>
                    <a:cubicBezTo>
                      <a:pt x="733" y="221"/>
                      <a:pt x="733" y="221"/>
                      <a:pt x="733" y="221"/>
                    </a:cubicBezTo>
                    <a:cubicBezTo>
                      <a:pt x="734" y="222"/>
                      <a:pt x="734" y="222"/>
                      <a:pt x="734" y="222"/>
                    </a:cubicBezTo>
                    <a:cubicBezTo>
                      <a:pt x="733" y="223"/>
                      <a:pt x="733" y="223"/>
                      <a:pt x="733" y="223"/>
                    </a:cubicBezTo>
                    <a:cubicBezTo>
                      <a:pt x="733" y="226"/>
                      <a:pt x="733" y="226"/>
                      <a:pt x="733" y="226"/>
                    </a:cubicBezTo>
                    <a:cubicBezTo>
                      <a:pt x="733" y="227"/>
                      <a:pt x="733" y="227"/>
                      <a:pt x="733" y="227"/>
                    </a:cubicBezTo>
                    <a:cubicBezTo>
                      <a:pt x="733" y="228"/>
                      <a:pt x="733" y="228"/>
                      <a:pt x="733" y="228"/>
                    </a:cubicBezTo>
                    <a:cubicBezTo>
                      <a:pt x="732" y="228"/>
                      <a:pt x="732" y="228"/>
                      <a:pt x="732" y="228"/>
                    </a:cubicBezTo>
                    <a:cubicBezTo>
                      <a:pt x="731" y="230"/>
                      <a:pt x="731" y="230"/>
                      <a:pt x="731" y="230"/>
                    </a:cubicBezTo>
                    <a:cubicBezTo>
                      <a:pt x="731" y="229"/>
                      <a:pt x="731" y="229"/>
                      <a:pt x="731" y="229"/>
                    </a:cubicBezTo>
                    <a:cubicBezTo>
                      <a:pt x="730" y="228"/>
                      <a:pt x="730" y="228"/>
                      <a:pt x="730" y="228"/>
                    </a:cubicBezTo>
                    <a:cubicBezTo>
                      <a:pt x="731" y="226"/>
                      <a:pt x="731" y="226"/>
                      <a:pt x="731" y="226"/>
                    </a:cubicBezTo>
                    <a:cubicBezTo>
                      <a:pt x="730" y="225"/>
                      <a:pt x="730" y="225"/>
                      <a:pt x="730" y="225"/>
                    </a:cubicBezTo>
                    <a:cubicBezTo>
                      <a:pt x="729" y="225"/>
                      <a:pt x="729" y="225"/>
                      <a:pt x="729" y="225"/>
                    </a:cubicBezTo>
                    <a:cubicBezTo>
                      <a:pt x="728" y="226"/>
                      <a:pt x="728" y="226"/>
                      <a:pt x="728" y="226"/>
                    </a:cubicBezTo>
                    <a:cubicBezTo>
                      <a:pt x="728" y="227"/>
                      <a:pt x="728" y="227"/>
                      <a:pt x="728" y="227"/>
                    </a:cubicBezTo>
                    <a:cubicBezTo>
                      <a:pt x="727" y="227"/>
                      <a:pt x="727" y="227"/>
                      <a:pt x="727" y="227"/>
                    </a:cubicBezTo>
                    <a:cubicBezTo>
                      <a:pt x="727" y="225"/>
                      <a:pt x="727" y="225"/>
                      <a:pt x="727" y="225"/>
                    </a:cubicBezTo>
                    <a:cubicBezTo>
                      <a:pt x="726" y="225"/>
                      <a:pt x="726" y="225"/>
                      <a:pt x="726" y="225"/>
                    </a:cubicBezTo>
                    <a:cubicBezTo>
                      <a:pt x="726" y="224"/>
                      <a:pt x="726" y="224"/>
                      <a:pt x="726" y="224"/>
                    </a:cubicBezTo>
                    <a:cubicBezTo>
                      <a:pt x="724" y="225"/>
                      <a:pt x="724" y="225"/>
                      <a:pt x="724" y="225"/>
                    </a:cubicBezTo>
                    <a:cubicBezTo>
                      <a:pt x="724" y="224"/>
                      <a:pt x="724" y="224"/>
                      <a:pt x="724" y="224"/>
                    </a:cubicBezTo>
                    <a:cubicBezTo>
                      <a:pt x="724" y="224"/>
                      <a:pt x="724" y="224"/>
                      <a:pt x="724" y="224"/>
                    </a:cubicBezTo>
                    <a:cubicBezTo>
                      <a:pt x="725" y="223"/>
                      <a:pt x="725" y="223"/>
                      <a:pt x="725" y="223"/>
                    </a:cubicBezTo>
                    <a:cubicBezTo>
                      <a:pt x="725" y="223"/>
                      <a:pt x="725" y="223"/>
                      <a:pt x="725" y="223"/>
                    </a:cubicBezTo>
                    <a:cubicBezTo>
                      <a:pt x="725" y="222"/>
                      <a:pt x="725" y="222"/>
                      <a:pt x="725" y="222"/>
                    </a:cubicBezTo>
                    <a:cubicBezTo>
                      <a:pt x="725" y="222"/>
                      <a:pt x="725" y="222"/>
                      <a:pt x="725" y="222"/>
                    </a:cubicBezTo>
                    <a:cubicBezTo>
                      <a:pt x="725" y="220"/>
                      <a:pt x="725" y="220"/>
                      <a:pt x="725" y="220"/>
                    </a:cubicBezTo>
                    <a:cubicBezTo>
                      <a:pt x="724" y="220"/>
                      <a:pt x="724" y="220"/>
                      <a:pt x="724" y="220"/>
                    </a:cubicBezTo>
                    <a:cubicBezTo>
                      <a:pt x="725" y="219"/>
                      <a:pt x="725" y="219"/>
                      <a:pt x="725" y="219"/>
                    </a:cubicBezTo>
                    <a:cubicBezTo>
                      <a:pt x="724" y="218"/>
                      <a:pt x="724" y="218"/>
                      <a:pt x="724" y="218"/>
                    </a:cubicBezTo>
                    <a:cubicBezTo>
                      <a:pt x="724" y="217"/>
                      <a:pt x="724" y="217"/>
                      <a:pt x="724" y="217"/>
                    </a:cubicBezTo>
                    <a:cubicBezTo>
                      <a:pt x="724" y="217"/>
                      <a:pt x="724" y="217"/>
                      <a:pt x="724" y="217"/>
                    </a:cubicBezTo>
                    <a:cubicBezTo>
                      <a:pt x="724" y="215"/>
                      <a:pt x="724" y="215"/>
                      <a:pt x="724" y="215"/>
                    </a:cubicBezTo>
                    <a:cubicBezTo>
                      <a:pt x="723" y="214"/>
                      <a:pt x="723" y="214"/>
                      <a:pt x="723" y="214"/>
                    </a:cubicBezTo>
                    <a:cubicBezTo>
                      <a:pt x="722" y="213"/>
                      <a:pt x="722" y="213"/>
                      <a:pt x="722" y="213"/>
                    </a:cubicBezTo>
                    <a:cubicBezTo>
                      <a:pt x="722" y="213"/>
                      <a:pt x="722" y="213"/>
                      <a:pt x="722" y="213"/>
                    </a:cubicBezTo>
                    <a:cubicBezTo>
                      <a:pt x="722" y="215"/>
                      <a:pt x="722" y="215"/>
                      <a:pt x="722" y="215"/>
                    </a:cubicBezTo>
                    <a:cubicBezTo>
                      <a:pt x="721" y="215"/>
                      <a:pt x="721" y="215"/>
                      <a:pt x="721" y="215"/>
                    </a:cubicBezTo>
                    <a:cubicBezTo>
                      <a:pt x="721" y="217"/>
                      <a:pt x="721" y="217"/>
                      <a:pt x="721" y="217"/>
                    </a:cubicBezTo>
                    <a:cubicBezTo>
                      <a:pt x="720" y="218"/>
                      <a:pt x="720" y="218"/>
                      <a:pt x="720" y="218"/>
                    </a:cubicBezTo>
                    <a:cubicBezTo>
                      <a:pt x="719" y="218"/>
                      <a:pt x="719" y="218"/>
                      <a:pt x="719" y="218"/>
                    </a:cubicBezTo>
                    <a:cubicBezTo>
                      <a:pt x="719" y="216"/>
                      <a:pt x="719" y="216"/>
                      <a:pt x="719" y="216"/>
                    </a:cubicBezTo>
                    <a:cubicBezTo>
                      <a:pt x="718" y="216"/>
                      <a:pt x="718" y="216"/>
                      <a:pt x="718" y="216"/>
                    </a:cubicBezTo>
                    <a:cubicBezTo>
                      <a:pt x="718" y="217"/>
                      <a:pt x="718" y="217"/>
                      <a:pt x="718" y="217"/>
                    </a:cubicBezTo>
                    <a:cubicBezTo>
                      <a:pt x="717" y="215"/>
                      <a:pt x="717" y="215"/>
                      <a:pt x="717" y="215"/>
                    </a:cubicBezTo>
                    <a:cubicBezTo>
                      <a:pt x="716" y="215"/>
                      <a:pt x="716" y="215"/>
                      <a:pt x="716" y="215"/>
                    </a:cubicBezTo>
                    <a:cubicBezTo>
                      <a:pt x="716" y="216"/>
                      <a:pt x="716" y="216"/>
                      <a:pt x="716" y="216"/>
                    </a:cubicBezTo>
                    <a:cubicBezTo>
                      <a:pt x="715" y="216"/>
                      <a:pt x="715" y="216"/>
                      <a:pt x="715" y="216"/>
                    </a:cubicBezTo>
                    <a:cubicBezTo>
                      <a:pt x="715" y="217"/>
                      <a:pt x="715" y="217"/>
                      <a:pt x="715" y="217"/>
                    </a:cubicBezTo>
                    <a:cubicBezTo>
                      <a:pt x="714" y="217"/>
                      <a:pt x="714" y="217"/>
                      <a:pt x="714" y="217"/>
                    </a:cubicBezTo>
                    <a:cubicBezTo>
                      <a:pt x="714" y="218"/>
                      <a:pt x="714" y="218"/>
                      <a:pt x="714" y="218"/>
                    </a:cubicBezTo>
                    <a:cubicBezTo>
                      <a:pt x="711" y="218"/>
                      <a:pt x="711" y="218"/>
                      <a:pt x="711" y="218"/>
                    </a:cubicBezTo>
                    <a:cubicBezTo>
                      <a:pt x="711" y="219"/>
                      <a:pt x="711" y="219"/>
                      <a:pt x="711" y="219"/>
                    </a:cubicBezTo>
                    <a:cubicBezTo>
                      <a:pt x="710" y="219"/>
                      <a:pt x="710" y="219"/>
                      <a:pt x="710" y="219"/>
                    </a:cubicBezTo>
                    <a:cubicBezTo>
                      <a:pt x="709" y="219"/>
                      <a:pt x="709" y="219"/>
                      <a:pt x="709" y="219"/>
                    </a:cubicBezTo>
                    <a:cubicBezTo>
                      <a:pt x="708" y="219"/>
                      <a:pt x="708" y="219"/>
                      <a:pt x="708" y="219"/>
                    </a:cubicBezTo>
                    <a:cubicBezTo>
                      <a:pt x="706" y="221"/>
                      <a:pt x="706" y="221"/>
                      <a:pt x="706" y="221"/>
                    </a:cubicBezTo>
                    <a:cubicBezTo>
                      <a:pt x="705" y="222"/>
                      <a:pt x="705" y="222"/>
                      <a:pt x="705" y="222"/>
                    </a:cubicBezTo>
                    <a:cubicBezTo>
                      <a:pt x="706" y="223"/>
                      <a:pt x="706" y="223"/>
                      <a:pt x="706" y="223"/>
                    </a:cubicBezTo>
                    <a:cubicBezTo>
                      <a:pt x="704" y="224"/>
                      <a:pt x="704" y="224"/>
                      <a:pt x="704" y="224"/>
                    </a:cubicBezTo>
                    <a:cubicBezTo>
                      <a:pt x="704" y="225"/>
                      <a:pt x="704" y="225"/>
                      <a:pt x="704" y="225"/>
                    </a:cubicBezTo>
                    <a:cubicBezTo>
                      <a:pt x="705" y="225"/>
                      <a:pt x="705" y="225"/>
                      <a:pt x="705" y="225"/>
                    </a:cubicBezTo>
                    <a:cubicBezTo>
                      <a:pt x="705" y="227"/>
                      <a:pt x="705" y="227"/>
                      <a:pt x="705" y="227"/>
                    </a:cubicBezTo>
                    <a:cubicBezTo>
                      <a:pt x="707" y="229"/>
                      <a:pt x="707" y="229"/>
                      <a:pt x="707" y="229"/>
                    </a:cubicBezTo>
                    <a:cubicBezTo>
                      <a:pt x="706" y="230"/>
                      <a:pt x="706" y="230"/>
                      <a:pt x="706" y="230"/>
                    </a:cubicBezTo>
                    <a:cubicBezTo>
                      <a:pt x="705" y="234"/>
                      <a:pt x="705" y="234"/>
                      <a:pt x="705" y="234"/>
                    </a:cubicBezTo>
                    <a:cubicBezTo>
                      <a:pt x="707" y="236"/>
                      <a:pt x="707" y="236"/>
                      <a:pt x="707" y="236"/>
                    </a:cubicBezTo>
                    <a:cubicBezTo>
                      <a:pt x="705" y="236"/>
                      <a:pt x="705" y="236"/>
                      <a:pt x="705" y="236"/>
                    </a:cubicBezTo>
                    <a:cubicBezTo>
                      <a:pt x="706" y="237"/>
                      <a:pt x="706" y="237"/>
                      <a:pt x="706" y="237"/>
                    </a:cubicBezTo>
                    <a:cubicBezTo>
                      <a:pt x="706" y="238"/>
                      <a:pt x="706" y="238"/>
                      <a:pt x="706" y="238"/>
                    </a:cubicBezTo>
                    <a:cubicBezTo>
                      <a:pt x="705" y="239"/>
                      <a:pt x="705" y="239"/>
                      <a:pt x="705" y="239"/>
                    </a:cubicBezTo>
                    <a:cubicBezTo>
                      <a:pt x="704" y="241"/>
                      <a:pt x="704" y="241"/>
                      <a:pt x="704" y="241"/>
                    </a:cubicBezTo>
                    <a:cubicBezTo>
                      <a:pt x="703" y="242"/>
                      <a:pt x="703" y="242"/>
                      <a:pt x="703" y="242"/>
                    </a:cubicBezTo>
                    <a:cubicBezTo>
                      <a:pt x="703" y="244"/>
                      <a:pt x="703" y="244"/>
                      <a:pt x="703" y="244"/>
                    </a:cubicBezTo>
                    <a:cubicBezTo>
                      <a:pt x="703" y="246"/>
                      <a:pt x="703" y="246"/>
                      <a:pt x="703" y="246"/>
                    </a:cubicBezTo>
                    <a:cubicBezTo>
                      <a:pt x="704" y="248"/>
                      <a:pt x="704" y="248"/>
                      <a:pt x="704" y="248"/>
                    </a:cubicBezTo>
                    <a:cubicBezTo>
                      <a:pt x="703" y="248"/>
                      <a:pt x="703" y="248"/>
                      <a:pt x="703" y="248"/>
                    </a:cubicBezTo>
                    <a:cubicBezTo>
                      <a:pt x="705" y="251"/>
                      <a:pt x="705" y="251"/>
                      <a:pt x="705" y="251"/>
                    </a:cubicBezTo>
                    <a:cubicBezTo>
                      <a:pt x="704" y="251"/>
                      <a:pt x="704" y="251"/>
                      <a:pt x="704" y="251"/>
                    </a:cubicBezTo>
                    <a:cubicBezTo>
                      <a:pt x="704" y="252"/>
                      <a:pt x="704" y="252"/>
                      <a:pt x="704" y="252"/>
                    </a:cubicBezTo>
                    <a:cubicBezTo>
                      <a:pt x="705" y="253"/>
                      <a:pt x="705" y="253"/>
                      <a:pt x="705" y="253"/>
                    </a:cubicBezTo>
                    <a:cubicBezTo>
                      <a:pt x="705" y="252"/>
                      <a:pt x="705" y="252"/>
                      <a:pt x="705" y="252"/>
                    </a:cubicBezTo>
                    <a:cubicBezTo>
                      <a:pt x="706" y="252"/>
                      <a:pt x="706" y="252"/>
                      <a:pt x="706" y="252"/>
                    </a:cubicBezTo>
                    <a:cubicBezTo>
                      <a:pt x="706" y="252"/>
                      <a:pt x="706" y="252"/>
                      <a:pt x="706" y="252"/>
                    </a:cubicBezTo>
                    <a:cubicBezTo>
                      <a:pt x="707" y="251"/>
                      <a:pt x="707" y="251"/>
                      <a:pt x="707" y="251"/>
                    </a:cubicBezTo>
                    <a:cubicBezTo>
                      <a:pt x="708" y="252"/>
                      <a:pt x="708" y="252"/>
                      <a:pt x="708" y="252"/>
                    </a:cubicBezTo>
                    <a:cubicBezTo>
                      <a:pt x="708" y="252"/>
                      <a:pt x="708" y="252"/>
                      <a:pt x="708" y="252"/>
                    </a:cubicBezTo>
                    <a:cubicBezTo>
                      <a:pt x="708" y="251"/>
                      <a:pt x="708" y="251"/>
                      <a:pt x="708" y="251"/>
                    </a:cubicBezTo>
                    <a:cubicBezTo>
                      <a:pt x="709" y="251"/>
                      <a:pt x="709" y="251"/>
                      <a:pt x="709" y="251"/>
                    </a:cubicBezTo>
                    <a:cubicBezTo>
                      <a:pt x="709" y="252"/>
                      <a:pt x="709" y="252"/>
                      <a:pt x="709" y="252"/>
                    </a:cubicBezTo>
                    <a:cubicBezTo>
                      <a:pt x="710" y="252"/>
                      <a:pt x="710" y="252"/>
                      <a:pt x="710" y="252"/>
                    </a:cubicBezTo>
                    <a:cubicBezTo>
                      <a:pt x="711" y="253"/>
                      <a:pt x="711" y="253"/>
                      <a:pt x="711" y="253"/>
                    </a:cubicBezTo>
                    <a:cubicBezTo>
                      <a:pt x="710" y="253"/>
                      <a:pt x="710" y="253"/>
                      <a:pt x="710" y="253"/>
                    </a:cubicBezTo>
                    <a:cubicBezTo>
                      <a:pt x="711" y="254"/>
                      <a:pt x="711" y="254"/>
                      <a:pt x="711" y="254"/>
                    </a:cubicBezTo>
                    <a:cubicBezTo>
                      <a:pt x="711" y="255"/>
                      <a:pt x="711" y="255"/>
                      <a:pt x="711" y="255"/>
                    </a:cubicBezTo>
                    <a:cubicBezTo>
                      <a:pt x="710" y="255"/>
                      <a:pt x="710" y="255"/>
                      <a:pt x="710" y="255"/>
                    </a:cubicBezTo>
                    <a:cubicBezTo>
                      <a:pt x="710" y="255"/>
                      <a:pt x="710" y="255"/>
                      <a:pt x="710" y="255"/>
                    </a:cubicBezTo>
                    <a:cubicBezTo>
                      <a:pt x="709" y="255"/>
                      <a:pt x="709" y="255"/>
                      <a:pt x="709" y="255"/>
                    </a:cubicBezTo>
                    <a:cubicBezTo>
                      <a:pt x="708" y="256"/>
                      <a:pt x="708" y="256"/>
                      <a:pt x="708" y="256"/>
                    </a:cubicBezTo>
                    <a:cubicBezTo>
                      <a:pt x="708" y="256"/>
                      <a:pt x="708" y="256"/>
                      <a:pt x="708" y="256"/>
                    </a:cubicBezTo>
                    <a:cubicBezTo>
                      <a:pt x="708" y="257"/>
                      <a:pt x="708" y="257"/>
                      <a:pt x="708" y="257"/>
                    </a:cubicBezTo>
                    <a:cubicBezTo>
                      <a:pt x="707" y="258"/>
                      <a:pt x="707" y="258"/>
                      <a:pt x="707" y="258"/>
                    </a:cubicBezTo>
                    <a:cubicBezTo>
                      <a:pt x="706" y="258"/>
                      <a:pt x="706" y="258"/>
                      <a:pt x="706" y="258"/>
                    </a:cubicBezTo>
                    <a:cubicBezTo>
                      <a:pt x="706" y="257"/>
                      <a:pt x="706" y="257"/>
                      <a:pt x="706" y="257"/>
                    </a:cubicBezTo>
                    <a:cubicBezTo>
                      <a:pt x="705" y="256"/>
                      <a:pt x="705" y="256"/>
                      <a:pt x="705" y="256"/>
                    </a:cubicBezTo>
                    <a:cubicBezTo>
                      <a:pt x="704" y="257"/>
                      <a:pt x="704" y="257"/>
                      <a:pt x="704" y="257"/>
                    </a:cubicBezTo>
                    <a:cubicBezTo>
                      <a:pt x="703" y="256"/>
                      <a:pt x="703" y="256"/>
                      <a:pt x="703" y="256"/>
                    </a:cubicBezTo>
                    <a:cubicBezTo>
                      <a:pt x="703" y="257"/>
                      <a:pt x="703" y="257"/>
                      <a:pt x="703" y="257"/>
                    </a:cubicBezTo>
                    <a:cubicBezTo>
                      <a:pt x="703" y="258"/>
                      <a:pt x="703" y="258"/>
                      <a:pt x="703" y="258"/>
                    </a:cubicBezTo>
                    <a:cubicBezTo>
                      <a:pt x="703" y="259"/>
                      <a:pt x="703" y="259"/>
                      <a:pt x="703" y="259"/>
                    </a:cubicBezTo>
                    <a:cubicBezTo>
                      <a:pt x="702" y="259"/>
                      <a:pt x="702" y="259"/>
                      <a:pt x="702" y="259"/>
                    </a:cubicBezTo>
                    <a:cubicBezTo>
                      <a:pt x="702" y="259"/>
                      <a:pt x="702" y="259"/>
                      <a:pt x="702" y="259"/>
                    </a:cubicBezTo>
                    <a:cubicBezTo>
                      <a:pt x="701" y="260"/>
                      <a:pt x="701" y="260"/>
                      <a:pt x="701" y="260"/>
                    </a:cubicBezTo>
                    <a:cubicBezTo>
                      <a:pt x="701" y="261"/>
                      <a:pt x="701" y="261"/>
                      <a:pt x="701" y="261"/>
                    </a:cubicBezTo>
                    <a:cubicBezTo>
                      <a:pt x="701" y="261"/>
                      <a:pt x="701" y="261"/>
                      <a:pt x="701" y="261"/>
                    </a:cubicBezTo>
                    <a:cubicBezTo>
                      <a:pt x="700" y="261"/>
                      <a:pt x="700" y="261"/>
                      <a:pt x="700" y="261"/>
                    </a:cubicBezTo>
                    <a:cubicBezTo>
                      <a:pt x="698" y="260"/>
                      <a:pt x="698" y="260"/>
                      <a:pt x="698" y="260"/>
                    </a:cubicBezTo>
                    <a:cubicBezTo>
                      <a:pt x="698" y="260"/>
                      <a:pt x="698" y="260"/>
                      <a:pt x="698" y="260"/>
                    </a:cubicBezTo>
                    <a:cubicBezTo>
                      <a:pt x="699" y="261"/>
                      <a:pt x="699" y="261"/>
                      <a:pt x="699" y="261"/>
                    </a:cubicBezTo>
                    <a:cubicBezTo>
                      <a:pt x="697" y="262"/>
                      <a:pt x="697" y="262"/>
                      <a:pt x="697" y="262"/>
                    </a:cubicBezTo>
                    <a:cubicBezTo>
                      <a:pt x="698" y="262"/>
                      <a:pt x="698" y="262"/>
                      <a:pt x="698" y="262"/>
                    </a:cubicBezTo>
                    <a:cubicBezTo>
                      <a:pt x="697" y="263"/>
                      <a:pt x="697" y="263"/>
                      <a:pt x="697" y="263"/>
                    </a:cubicBezTo>
                    <a:cubicBezTo>
                      <a:pt x="695" y="264"/>
                      <a:pt x="695" y="264"/>
                      <a:pt x="695" y="264"/>
                    </a:cubicBezTo>
                    <a:cubicBezTo>
                      <a:pt x="694" y="264"/>
                      <a:pt x="694" y="264"/>
                      <a:pt x="694" y="264"/>
                    </a:cubicBezTo>
                    <a:cubicBezTo>
                      <a:pt x="693" y="262"/>
                      <a:pt x="693" y="262"/>
                      <a:pt x="693" y="262"/>
                    </a:cubicBezTo>
                    <a:cubicBezTo>
                      <a:pt x="692" y="262"/>
                      <a:pt x="692" y="262"/>
                      <a:pt x="692" y="262"/>
                    </a:cubicBezTo>
                    <a:cubicBezTo>
                      <a:pt x="691" y="262"/>
                      <a:pt x="691" y="262"/>
                      <a:pt x="691" y="262"/>
                    </a:cubicBezTo>
                    <a:cubicBezTo>
                      <a:pt x="692" y="261"/>
                      <a:pt x="692" y="261"/>
                      <a:pt x="692" y="261"/>
                    </a:cubicBezTo>
                    <a:cubicBezTo>
                      <a:pt x="693" y="261"/>
                      <a:pt x="693" y="261"/>
                      <a:pt x="693" y="261"/>
                    </a:cubicBezTo>
                    <a:cubicBezTo>
                      <a:pt x="692" y="260"/>
                      <a:pt x="692" y="260"/>
                      <a:pt x="692" y="260"/>
                    </a:cubicBezTo>
                    <a:cubicBezTo>
                      <a:pt x="693" y="259"/>
                      <a:pt x="693" y="259"/>
                      <a:pt x="693" y="259"/>
                    </a:cubicBezTo>
                    <a:cubicBezTo>
                      <a:pt x="695" y="259"/>
                      <a:pt x="695" y="259"/>
                      <a:pt x="695" y="259"/>
                    </a:cubicBezTo>
                    <a:cubicBezTo>
                      <a:pt x="697" y="258"/>
                      <a:pt x="697" y="258"/>
                      <a:pt x="697" y="258"/>
                    </a:cubicBezTo>
                    <a:cubicBezTo>
                      <a:pt x="697" y="257"/>
                      <a:pt x="697" y="257"/>
                      <a:pt x="697" y="257"/>
                    </a:cubicBezTo>
                    <a:cubicBezTo>
                      <a:pt x="696" y="257"/>
                      <a:pt x="696" y="257"/>
                      <a:pt x="696" y="257"/>
                    </a:cubicBezTo>
                    <a:cubicBezTo>
                      <a:pt x="695" y="258"/>
                      <a:pt x="695" y="258"/>
                      <a:pt x="695" y="258"/>
                    </a:cubicBezTo>
                    <a:cubicBezTo>
                      <a:pt x="693" y="257"/>
                      <a:pt x="693" y="257"/>
                      <a:pt x="693" y="257"/>
                    </a:cubicBezTo>
                    <a:cubicBezTo>
                      <a:pt x="693" y="257"/>
                      <a:pt x="693" y="257"/>
                      <a:pt x="693" y="257"/>
                    </a:cubicBezTo>
                    <a:cubicBezTo>
                      <a:pt x="692" y="256"/>
                      <a:pt x="692" y="256"/>
                      <a:pt x="692" y="256"/>
                    </a:cubicBezTo>
                    <a:cubicBezTo>
                      <a:pt x="691" y="256"/>
                      <a:pt x="691" y="256"/>
                      <a:pt x="691" y="256"/>
                    </a:cubicBezTo>
                    <a:cubicBezTo>
                      <a:pt x="689" y="255"/>
                      <a:pt x="689" y="255"/>
                      <a:pt x="689" y="255"/>
                    </a:cubicBezTo>
                    <a:cubicBezTo>
                      <a:pt x="687" y="255"/>
                      <a:pt x="687" y="255"/>
                      <a:pt x="687" y="255"/>
                    </a:cubicBezTo>
                    <a:cubicBezTo>
                      <a:pt x="688" y="256"/>
                      <a:pt x="688" y="256"/>
                      <a:pt x="688" y="256"/>
                    </a:cubicBezTo>
                    <a:cubicBezTo>
                      <a:pt x="687" y="257"/>
                      <a:pt x="687" y="257"/>
                      <a:pt x="687" y="257"/>
                    </a:cubicBezTo>
                    <a:cubicBezTo>
                      <a:pt x="686" y="256"/>
                      <a:pt x="686" y="256"/>
                      <a:pt x="686" y="256"/>
                    </a:cubicBezTo>
                    <a:cubicBezTo>
                      <a:pt x="686" y="255"/>
                      <a:pt x="686" y="255"/>
                      <a:pt x="686" y="255"/>
                    </a:cubicBezTo>
                    <a:cubicBezTo>
                      <a:pt x="684" y="256"/>
                      <a:pt x="684" y="256"/>
                      <a:pt x="684" y="256"/>
                    </a:cubicBezTo>
                    <a:cubicBezTo>
                      <a:pt x="682" y="255"/>
                      <a:pt x="682" y="255"/>
                      <a:pt x="682" y="255"/>
                    </a:cubicBezTo>
                    <a:cubicBezTo>
                      <a:pt x="681" y="256"/>
                      <a:pt x="681" y="256"/>
                      <a:pt x="681" y="256"/>
                    </a:cubicBezTo>
                    <a:cubicBezTo>
                      <a:pt x="680" y="255"/>
                      <a:pt x="680" y="255"/>
                      <a:pt x="680" y="255"/>
                    </a:cubicBezTo>
                    <a:cubicBezTo>
                      <a:pt x="678" y="255"/>
                      <a:pt x="678" y="255"/>
                      <a:pt x="678" y="255"/>
                    </a:cubicBezTo>
                    <a:cubicBezTo>
                      <a:pt x="677" y="257"/>
                      <a:pt x="677" y="257"/>
                      <a:pt x="677" y="257"/>
                    </a:cubicBezTo>
                    <a:cubicBezTo>
                      <a:pt x="676" y="257"/>
                      <a:pt x="676" y="257"/>
                      <a:pt x="676" y="257"/>
                    </a:cubicBezTo>
                    <a:cubicBezTo>
                      <a:pt x="676" y="258"/>
                      <a:pt x="676" y="258"/>
                      <a:pt x="676" y="258"/>
                    </a:cubicBezTo>
                    <a:cubicBezTo>
                      <a:pt x="678" y="259"/>
                      <a:pt x="678" y="259"/>
                      <a:pt x="678" y="259"/>
                    </a:cubicBezTo>
                    <a:cubicBezTo>
                      <a:pt x="676" y="259"/>
                      <a:pt x="676" y="259"/>
                      <a:pt x="676" y="259"/>
                    </a:cubicBezTo>
                    <a:cubicBezTo>
                      <a:pt x="675" y="258"/>
                      <a:pt x="675" y="258"/>
                      <a:pt x="675" y="258"/>
                    </a:cubicBezTo>
                    <a:cubicBezTo>
                      <a:pt x="674" y="260"/>
                      <a:pt x="674" y="260"/>
                      <a:pt x="674" y="260"/>
                    </a:cubicBezTo>
                    <a:cubicBezTo>
                      <a:pt x="676" y="261"/>
                      <a:pt x="676" y="261"/>
                      <a:pt x="676" y="261"/>
                    </a:cubicBezTo>
                    <a:cubicBezTo>
                      <a:pt x="677" y="260"/>
                      <a:pt x="677" y="260"/>
                      <a:pt x="677" y="260"/>
                    </a:cubicBezTo>
                    <a:cubicBezTo>
                      <a:pt x="677" y="261"/>
                      <a:pt x="677" y="261"/>
                      <a:pt x="677" y="261"/>
                    </a:cubicBezTo>
                    <a:cubicBezTo>
                      <a:pt x="677" y="262"/>
                      <a:pt x="677" y="262"/>
                      <a:pt x="677" y="262"/>
                    </a:cubicBezTo>
                    <a:cubicBezTo>
                      <a:pt x="675" y="263"/>
                      <a:pt x="675" y="263"/>
                      <a:pt x="675" y="263"/>
                    </a:cubicBezTo>
                    <a:cubicBezTo>
                      <a:pt x="674" y="262"/>
                      <a:pt x="674" y="262"/>
                      <a:pt x="674" y="262"/>
                    </a:cubicBezTo>
                    <a:cubicBezTo>
                      <a:pt x="672" y="261"/>
                      <a:pt x="672" y="261"/>
                      <a:pt x="672" y="261"/>
                    </a:cubicBezTo>
                    <a:cubicBezTo>
                      <a:pt x="671" y="262"/>
                      <a:pt x="671" y="262"/>
                      <a:pt x="671" y="262"/>
                    </a:cubicBezTo>
                    <a:cubicBezTo>
                      <a:pt x="672" y="263"/>
                      <a:pt x="672" y="263"/>
                      <a:pt x="672" y="263"/>
                    </a:cubicBezTo>
                    <a:cubicBezTo>
                      <a:pt x="671" y="263"/>
                      <a:pt x="671" y="263"/>
                      <a:pt x="671" y="263"/>
                    </a:cubicBezTo>
                    <a:cubicBezTo>
                      <a:pt x="670" y="264"/>
                      <a:pt x="670" y="264"/>
                      <a:pt x="670" y="264"/>
                    </a:cubicBezTo>
                    <a:cubicBezTo>
                      <a:pt x="669" y="264"/>
                      <a:pt x="669" y="264"/>
                      <a:pt x="669" y="264"/>
                    </a:cubicBezTo>
                    <a:cubicBezTo>
                      <a:pt x="669" y="263"/>
                      <a:pt x="669" y="263"/>
                      <a:pt x="669" y="263"/>
                    </a:cubicBezTo>
                    <a:cubicBezTo>
                      <a:pt x="666" y="263"/>
                      <a:pt x="666" y="263"/>
                      <a:pt x="666" y="263"/>
                    </a:cubicBezTo>
                    <a:cubicBezTo>
                      <a:pt x="665" y="263"/>
                      <a:pt x="665" y="263"/>
                      <a:pt x="665" y="263"/>
                    </a:cubicBezTo>
                    <a:cubicBezTo>
                      <a:pt x="663" y="263"/>
                      <a:pt x="663" y="263"/>
                      <a:pt x="663" y="263"/>
                    </a:cubicBezTo>
                    <a:cubicBezTo>
                      <a:pt x="661" y="264"/>
                      <a:pt x="661" y="264"/>
                      <a:pt x="661" y="264"/>
                    </a:cubicBezTo>
                    <a:cubicBezTo>
                      <a:pt x="661" y="264"/>
                      <a:pt x="661" y="264"/>
                      <a:pt x="661" y="264"/>
                    </a:cubicBezTo>
                    <a:cubicBezTo>
                      <a:pt x="663" y="266"/>
                      <a:pt x="663" y="266"/>
                      <a:pt x="663" y="266"/>
                    </a:cubicBezTo>
                    <a:cubicBezTo>
                      <a:pt x="662" y="267"/>
                      <a:pt x="662" y="267"/>
                      <a:pt x="662" y="267"/>
                    </a:cubicBezTo>
                    <a:cubicBezTo>
                      <a:pt x="662" y="268"/>
                      <a:pt x="662" y="268"/>
                      <a:pt x="662" y="268"/>
                    </a:cubicBezTo>
                    <a:cubicBezTo>
                      <a:pt x="660" y="267"/>
                      <a:pt x="660" y="267"/>
                      <a:pt x="660" y="267"/>
                    </a:cubicBezTo>
                    <a:cubicBezTo>
                      <a:pt x="660" y="266"/>
                      <a:pt x="660" y="266"/>
                      <a:pt x="660" y="266"/>
                    </a:cubicBezTo>
                    <a:cubicBezTo>
                      <a:pt x="660" y="265"/>
                      <a:pt x="660" y="265"/>
                      <a:pt x="660" y="265"/>
                    </a:cubicBezTo>
                    <a:cubicBezTo>
                      <a:pt x="659" y="264"/>
                      <a:pt x="659" y="264"/>
                      <a:pt x="659" y="264"/>
                    </a:cubicBezTo>
                    <a:cubicBezTo>
                      <a:pt x="658" y="265"/>
                      <a:pt x="658" y="265"/>
                      <a:pt x="658" y="265"/>
                    </a:cubicBezTo>
                    <a:cubicBezTo>
                      <a:pt x="657" y="265"/>
                      <a:pt x="657" y="265"/>
                      <a:pt x="657" y="265"/>
                    </a:cubicBezTo>
                    <a:cubicBezTo>
                      <a:pt x="656" y="265"/>
                      <a:pt x="656" y="265"/>
                      <a:pt x="656" y="265"/>
                    </a:cubicBezTo>
                    <a:cubicBezTo>
                      <a:pt x="655" y="266"/>
                      <a:pt x="655" y="266"/>
                      <a:pt x="655" y="266"/>
                    </a:cubicBezTo>
                    <a:cubicBezTo>
                      <a:pt x="654" y="266"/>
                      <a:pt x="654" y="266"/>
                      <a:pt x="654" y="266"/>
                    </a:cubicBezTo>
                    <a:cubicBezTo>
                      <a:pt x="652" y="267"/>
                      <a:pt x="652" y="267"/>
                      <a:pt x="652" y="267"/>
                    </a:cubicBezTo>
                    <a:cubicBezTo>
                      <a:pt x="650" y="267"/>
                      <a:pt x="650" y="267"/>
                      <a:pt x="650" y="267"/>
                    </a:cubicBezTo>
                    <a:cubicBezTo>
                      <a:pt x="648" y="269"/>
                      <a:pt x="648" y="269"/>
                      <a:pt x="648" y="269"/>
                    </a:cubicBezTo>
                    <a:cubicBezTo>
                      <a:pt x="646" y="269"/>
                      <a:pt x="646" y="269"/>
                      <a:pt x="646" y="269"/>
                    </a:cubicBezTo>
                    <a:cubicBezTo>
                      <a:pt x="646" y="268"/>
                      <a:pt x="646" y="268"/>
                      <a:pt x="646" y="268"/>
                    </a:cubicBezTo>
                    <a:cubicBezTo>
                      <a:pt x="645" y="269"/>
                      <a:pt x="645" y="269"/>
                      <a:pt x="645" y="269"/>
                    </a:cubicBezTo>
                    <a:cubicBezTo>
                      <a:pt x="644" y="270"/>
                      <a:pt x="644" y="270"/>
                      <a:pt x="644" y="270"/>
                    </a:cubicBezTo>
                    <a:cubicBezTo>
                      <a:pt x="642" y="271"/>
                      <a:pt x="642" y="271"/>
                      <a:pt x="642" y="271"/>
                    </a:cubicBezTo>
                    <a:cubicBezTo>
                      <a:pt x="642" y="273"/>
                      <a:pt x="642" y="273"/>
                      <a:pt x="642" y="273"/>
                    </a:cubicBezTo>
                    <a:cubicBezTo>
                      <a:pt x="641" y="274"/>
                      <a:pt x="641" y="274"/>
                      <a:pt x="641" y="274"/>
                    </a:cubicBezTo>
                    <a:cubicBezTo>
                      <a:pt x="640" y="275"/>
                      <a:pt x="640" y="275"/>
                      <a:pt x="640" y="275"/>
                    </a:cubicBezTo>
                    <a:cubicBezTo>
                      <a:pt x="642" y="278"/>
                      <a:pt x="642" y="278"/>
                      <a:pt x="642" y="278"/>
                    </a:cubicBezTo>
                    <a:cubicBezTo>
                      <a:pt x="642" y="280"/>
                      <a:pt x="642" y="280"/>
                      <a:pt x="642" y="280"/>
                    </a:cubicBezTo>
                    <a:cubicBezTo>
                      <a:pt x="640" y="282"/>
                      <a:pt x="640" y="282"/>
                      <a:pt x="640" y="282"/>
                    </a:cubicBezTo>
                    <a:cubicBezTo>
                      <a:pt x="639" y="284"/>
                      <a:pt x="639" y="284"/>
                      <a:pt x="639" y="284"/>
                    </a:cubicBezTo>
                    <a:cubicBezTo>
                      <a:pt x="639" y="286"/>
                      <a:pt x="639" y="286"/>
                      <a:pt x="639" y="286"/>
                    </a:cubicBezTo>
                    <a:cubicBezTo>
                      <a:pt x="639" y="288"/>
                      <a:pt x="639" y="288"/>
                      <a:pt x="639" y="288"/>
                    </a:cubicBezTo>
                    <a:cubicBezTo>
                      <a:pt x="640" y="289"/>
                      <a:pt x="640" y="289"/>
                      <a:pt x="640" y="289"/>
                    </a:cubicBezTo>
                    <a:cubicBezTo>
                      <a:pt x="640" y="291"/>
                      <a:pt x="640" y="291"/>
                      <a:pt x="640" y="291"/>
                    </a:cubicBezTo>
                    <a:cubicBezTo>
                      <a:pt x="639" y="291"/>
                      <a:pt x="639" y="291"/>
                      <a:pt x="639" y="291"/>
                    </a:cubicBezTo>
                    <a:cubicBezTo>
                      <a:pt x="638" y="291"/>
                      <a:pt x="638" y="291"/>
                      <a:pt x="638" y="291"/>
                    </a:cubicBezTo>
                    <a:cubicBezTo>
                      <a:pt x="638" y="293"/>
                      <a:pt x="638" y="293"/>
                      <a:pt x="638" y="293"/>
                    </a:cubicBezTo>
                    <a:cubicBezTo>
                      <a:pt x="638" y="293"/>
                      <a:pt x="638" y="293"/>
                      <a:pt x="638" y="293"/>
                    </a:cubicBezTo>
                    <a:cubicBezTo>
                      <a:pt x="638" y="295"/>
                      <a:pt x="638" y="295"/>
                      <a:pt x="638" y="295"/>
                    </a:cubicBezTo>
                    <a:cubicBezTo>
                      <a:pt x="637" y="296"/>
                      <a:pt x="637" y="296"/>
                      <a:pt x="637" y="296"/>
                    </a:cubicBezTo>
                    <a:cubicBezTo>
                      <a:pt x="637" y="298"/>
                      <a:pt x="637" y="298"/>
                      <a:pt x="637" y="298"/>
                    </a:cubicBezTo>
                    <a:cubicBezTo>
                      <a:pt x="635" y="300"/>
                      <a:pt x="635" y="300"/>
                      <a:pt x="635" y="300"/>
                    </a:cubicBezTo>
                    <a:cubicBezTo>
                      <a:pt x="636" y="301"/>
                      <a:pt x="636" y="301"/>
                      <a:pt x="636" y="301"/>
                    </a:cubicBezTo>
                    <a:cubicBezTo>
                      <a:pt x="635" y="302"/>
                      <a:pt x="635" y="302"/>
                      <a:pt x="635" y="302"/>
                    </a:cubicBezTo>
                    <a:cubicBezTo>
                      <a:pt x="634" y="304"/>
                      <a:pt x="634" y="304"/>
                      <a:pt x="634" y="304"/>
                    </a:cubicBezTo>
                    <a:cubicBezTo>
                      <a:pt x="634" y="304"/>
                      <a:pt x="634" y="304"/>
                      <a:pt x="634" y="304"/>
                    </a:cubicBezTo>
                    <a:cubicBezTo>
                      <a:pt x="633" y="307"/>
                      <a:pt x="633" y="307"/>
                      <a:pt x="633" y="307"/>
                    </a:cubicBezTo>
                    <a:cubicBezTo>
                      <a:pt x="633" y="309"/>
                      <a:pt x="633" y="309"/>
                      <a:pt x="633" y="309"/>
                    </a:cubicBezTo>
                    <a:cubicBezTo>
                      <a:pt x="633" y="310"/>
                      <a:pt x="633" y="310"/>
                      <a:pt x="633" y="310"/>
                    </a:cubicBezTo>
                    <a:cubicBezTo>
                      <a:pt x="633" y="312"/>
                      <a:pt x="633" y="312"/>
                      <a:pt x="633" y="312"/>
                    </a:cubicBezTo>
                    <a:cubicBezTo>
                      <a:pt x="632" y="313"/>
                      <a:pt x="632" y="313"/>
                      <a:pt x="632" y="313"/>
                    </a:cubicBezTo>
                    <a:cubicBezTo>
                      <a:pt x="632" y="314"/>
                      <a:pt x="632" y="314"/>
                      <a:pt x="632" y="314"/>
                    </a:cubicBezTo>
                    <a:cubicBezTo>
                      <a:pt x="631" y="316"/>
                      <a:pt x="631" y="316"/>
                      <a:pt x="631" y="316"/>
                    </a:cubicBezTo>
                    <a:cubicBezTo>
                      <a:pt x="631" y="317"/>
                      <a:pt x="631" y="317"/>
                      <a:pt x="631" y="317"/>
                    </a:cubicBezTo>
                    <a:cubicBezTo>
                      <a:pt x="630" y="317"/>
                      <a:pt x="630" y="317"/>
                      <a:pt x="630" y="317"/>
                    </a:cubicBezTo>
                    <a:cubicBezTo>
                      <a:pt x="630" y="319"/>
                      <a:pt x="630" y="319"/>
                      <a:pt x="630" y="319"/>
                    </a:cubicBezTo>
                    <a:cubicBezTo>
                      <a:pt x="628" y="320"/>
                      <a:pt x="628" y="320"/>
                      <a:pt x="628" y="320"/>
                    </a:cubicBezTo>
                    <a:cubicBezTo>
                      <a:pt x="628" y="322"/>
                      <a:pt x="628" y="322"/>
                      <a:pt x="628" y="322"/>
                    </a:cubicBezTo>
                    <a:cubicBezTo>
                      <a:pt x="627" y="324"/>
                      <a:pt x="627" y="324"/>
                      <a:pt x="627" y="324"/>
                    </a:cubicBezTo>
                    <a:cubicBezTo>
                      <a:pt x="627" y="325"/>
                      <a:pt x="627" y="325"/>
                      <a:pt x="627" y="325"/>
                    </a:cubicBezTo>
                    <a:cubicBezTo>
                      <a:pt x="625" y="327"/>
                      <a:pt x="625" y="327"/>
                      <a:pt x="625" y="327"/>
                    </a:cubicBezTo>
                    <a:cubicBezTo>
                      <a:pt x="625" y="328"/>
                      <a:pt x="625" y="328"/>
                      <a:pt x="625" y="328"/>
                    </a:cubicBezTo>
                    <a:cubicBezTo>
                      <a:pt x="624" y="329"/>
                      <a:pt x="624" y="329"/>
                      <a:pt x="624" y="329"/>
                    </a:cubicBezTo>
                    <a:cubicBezTo>
                      <a:pt x="625" y="330"/>
                      <a:pt x="625" y="330"/>
                      <a:pt x="625" y="330"/>
                    </a:cubicBezTo>
                    <a:cubicBezTo>
                      <a:pt x="626" y="331"/>
                      <a:pt x="626" y="331"/>
                      <a:pt x="626" y="331"/>
                    </a:cubicBezTo>
                    <a:cubicBezTo>
                      <a:pt x="627" y="331"/>
                      <a:pt x="627" y="331"/>
                      <a:pt x="627" y="331"/>
                    </a:cubicBezTo>
                    <a:cubicBezTo>
                      <a:pt x="628" y="332"/>
                      <a:pt x="628" y="332"/>
                      <a:pt x="628" y="332"/>
                    </a:cubicBezTo>
                    <a:cubicBezTo>
                      <a:pt x="630" y="332"/>
                      <a:pt x="630" y="332"/>
                      <a:pt x="630" y="332"/>
                    </a:cubicBezTo>
                    <a:cubicBezTo>
                      <a:pt x="631" y="331"/>
                      <a:pt x="631" y="331"/>
                      <a:pt x="631" y="331"/>
                    </a:cubicBezTo>
                    <a:cubicBezTo>
                      <a:pt x="632" y="330"/>
                      <a:pt x="632" y="330"/>
                      <a:pt x="632" y="330"/>
                    </a:cubicBezTo>
                    <a:cubicBezTo>
                      <a:pt x="633" y="330"/>
                      <a:pt x="633" y="330"/>
                      <a:pt x="633" y="330"/>
                    </a:cubicBezTo>
                    <a:cubicBezTo>
                      <a:pt x="634" y="330"/>
                      <a:pt x="634" y="330"/>
                      <a:pt x="634" y="330"/>
                    </a:cubicBezTo>
                    <a:cubicBezTo>
                      <a:pt x="635" y="329"/>
                      <a:pt x="635" y="329"/>
                      <a:pt x="635" y="329"/>
                    </a:cubicBezTo>
                    <a:cubicBezTo>
                      <a:pt x="635" y="333"/>
                      <a:pt x="635" y="333"/>
                      <a:pt x="635" y="333"/>
                    </a:cubicBezTo>
                    <a:cubicBezTo>
                      <a:pt x="637" y="335"/>
                      <a:pt x="637" y="335"/>
                      <a:pt x="637" y="335"/>
                    </a:cubicBezTo>
                    <a:cubicBezTo>
                      <a:pt x="637" y="337"/>
                      <a:pt x="637" y="337"/>
                      <a:pt x="637" y="337"/>
                    </a:cubicBezTo>
                    <a:cubicBezTo>
                      <a:pt x="637" y="338"/>
                      <a:pt x="637" y="338"/>
                      <a:pt x="637" y="338"/>
                    </a:cubicBezTo>
                    <a:cubicBezTo>
                      <a:pt x="639" y="339"/>
                      <a:pt x="639" y="339"/>
                      <a:pt x="639" y="339"/>
                    </a:cubicBezTo>
                    <a:cubicBezTo>
                      <a:pt x="639" y="338"/>
                      <a:pt x="639" y="338"/>
                      <a:pt x="639" y="338"/>
                    </a:cubicBezTo>
                    <a:cubicBezTo>
                      <a:pt x="640" y="339"/>
                      <a:pt x="640" y="339"/>
                      <a:pt x="640" y="339"/>
                    </a:cubicBezTo>
                    <a:cubicBezTo>
                      <a:pt x="640" y="338"/>
                      <a:pt x="640" y="338"/>
                      <a:pt x="640" y="338"/>
                    </a:cubicBezTo>
                    <a:cubicBezTo>
                      <a:pt x="641" y="337"/>
                      <a:pt x="641" y="337"/>
                      <a:pt x="641" y="337"/>
                    </a:cubicBezTo>
                    <a:cubicBezTo>
                      <a:pt x="642" y="336"/>
                      <a:pt x="642" y="336"/>
                      <a:pt x="642" y="336"/>
                    </a:cubicBezTo>
                    <a:cubicBezTo>
                      <a:pt x="642" y="337"/>
                      <a:pt x="642" y="337"/>
                      <a:pt x="642" y="337"/>
                    </a:cubicBezTo>
                    <a:cubicBezTo>
                      <a:pt x="643" y="337"/>
                      <a:pt x="643" y="337"/>
                      <a:pt x="643" y="337"/>
                    </a:cubicBezTo>
                    <a:cubicBezTo>
                      <a:pt x="644" y="337"/>
                      <a:pt x="644" y="337"/>
                      <a:pt x="644" y="337"/>
                    </a:cubicBezTo>
                    <a:cubicBezTo>
                      <a:pt x="644" y="337"/>
                      <a:pt x="644" y="337"/>
                      <a:pt x="644" y="337"/>
                    </a:cubicBezTo>
                    <a:cubicBezTo>
                      <a:pt x="643" y="338"/>
                      <a:pt x="643" y="338"/>
                      <a:pt x="643" y="338"/>
                    </a:cubicBezTo>
                    <a:cubicBezTo>
                      <a:pt x="644" y="340"/>
                      <a:pt x="644" y="340"/>
                      <a:pt x="644" y="340"/>
                    </a:cubicBezTo>
                    <a:cubicBezTo>
                      <a:pt x="643" y="340"/>
                      <a:pt x="643" y="340"/>
                      <a:pt x="643" y="340"/>
                    </a:cubicBezTo>
                    <a:cubicBezTo>
                      <a:pt x="642" y="341"/>
                      <a:pt x="642" y="341"/>
                      <a:pt x="642" y="341"/>
                    </a:cubicBezTo>
                    <a:cubicBezTo>
                      <a:pt x="642" y="341"/>
                      <a:pt x="642" y="341"/>
                      <a:pt x="642" y="341"/>
                    </a:cubicBezTo>
                    <a:cubicBezTo>
                      <a:pt x="645" y="341"/>
                      <a:pt x="645" y="341"/>
                      <a:pt x="645" y="341"/>
                    </a:cubicBezTo>
                    <a:cubicBezTo>
                      <a:pt x="646" y="340"/>
                      <a:pt x="646" y="340"/>
                      <a:pt x="646" y="340"/>
                    </a:cubicBezTo>
                    <a:cubicBezTo>
                      <a:pt x="647" y="338"/>
                      <a:pt x="647" y="338"/>
                      <a:pt x="647" y="338"/>
                    </a:cubicBezTo>
                    <a:cubicBezTo>
                      <a:pt x="647" y="337"/>
                      <a:pt x="647" y="337"/>
                      <a:pt x="647" y="337"/>
                    </a:cubicBezTo>
                    <a:cubicBezTo>
                      <a:pt x="647" y="336"/>
                      <a:pt x="647" y="336"/>
                      <a:pt x="647" y="336"/>
                    </a:cubicBezTo>
                    <a:cubicBezTo>
                      <a:pt x="648" y="338"/>
                      <a:pt x="648" y="338"/>
                      <a:pt x="648" y="338"/>
                    </a:cubicBezTo>
                    <a:cubicBezTo>
                      <a:pt x="648" y="339"/>
                      <a:pt x="648" y="339"/>
                      <a:pt x="648" y="339"/>
                    </a:cubicBezTo>
                    <a:cubicBezTo>
                      <a:pt x="648" y="341"/>
                      <a:pt x="648" y="341"/>
                      <a:pt x="648" y="341"/>
                    </a:cubicBezTo>
                    <a:cubicBezTo>
                      <a:pt x="649" y="340"/>
                      <a:pt x="649" y="340"/>
                      <a:pt x="649" y="340"/>
                    </a:cubicBezTo>
                    <a:cubicBezTo>
                      <a:pt x="649" y="339"/>
                      <a:pt x="649" y="339"/>
                      <a:pt x="649" y="339"/>
                    </a:cubicBezTo>
                    <a:cubicBezTo>
                      <a:pt x="648" y="337"/>
                      <a:pt x="648" y="337"/>
                      <a:pt x="648" y="337"/>
                    </a:cubicBezTo>
                    <a:cubicBezTo>
                      <a:pt x="649" y="335"/>
                      <a:pt x="649" y="335"/>
                      <a:pt x="649" y="335"/>
                    </a:cubicBezTo>
                    <a:cubicBezTo>
                      <a:pt x="648" y="334"/>
                      <a:pt x="648" y="334"/>
                      <a:pt x="648" y="334"/>
                    </a:cubicBezTo>
                    <a:cubicBezTo>
                      <a:pt x="647" y="332"/>
                      <a:pt x="647" y="332"/>
                      <a:pt x="647" y="332"/>
                    </a:cubicBezTo>
                    <a:cubicBezTo>
                      <a:pt x="649" y="332"/>
                      <a:pt x="649" y="332"/>
                      <a:pt x="649" y="332"/>
                    </a:cubicBezTo>
                    <a:cubicBezTo>
                      <a:pt x="650" y="333"/>
                      <a:pt x="650" y="333"/>
                      <a:pt x="650" y="333"/>
                    </a:cubicBezTo>
                    <a:cubicBezTo>
                      <a:pt x="650" y="333"/>
                      <a:pt x="650" y="333"/>
                      <a:pt x="650" y="333"/>
                    </a:cubicBezTo>
                    <a:cubicBezTo>
                      <a:pt x="650" y="334"/>
                      <a:pt x="650" y="334"/>
                      <a:pt x="650" y="334"/>
                    </a:cubicBezTo>
                    <a:cubicBezTo>
                      <a:pt x="651" y="334"/>
                      <a:pt x="651" y="334"/>
                      <a:pt x="651" y="334"/>
                    </a:cubicBezTo>
                    <a:cubicBezTo>
                      <a:pt x="651" y="333"/>
                      <a:pt x="651" y="333"/>
                      <a:pt x="651" y="333"/>
                    </a:cubicBezTo>
                    <a:cubicBezTo>
                      <a:pt x="653" y="333"/>
                      <a:pt x="653" y="333"/>
                      <a:pt x="653" y="333"/>
                    </a:cubicBezTo>
                    <a:cubicBezTo>
                      <a:pt x="654" y="332"/>
                      <a:pt x="654" y="332"/>
                      <a:pt x="654" y="332"/>
                    </a:cubicBezTo>
                    <a:cubicBezTo>
                      <a:pt x="655" y="333"/>
                      <a:pt x="655" y="333"/>
                      <a:pt x="655" y="333"/>
                    </a:cubicBezTo>
                    <a:cubicBezTo>
                      <a:pt x="657" y="333"/>
                      <a:pt x="657" y="333"/>
                      <a:pt x="657" y="333"/>
                    </a:cubicBezTo>
                    <a:cubicBezTo>
                      <a:pt x="658" y="334"/>
                      <a:pt x="658" y="334"/>
                      <a:pt x="658" y="334"/>
                    </a:cubicBezTo>
                    <a:cubicBezTo>
                      <a:pt x="658" y="336"/>
                      <a:pt x="658" y="336"/>
                      <a:pt x="658" y="336"/>
                    </a:cubicBezTo>
                    <a:cubicBezTo>
                      <a:pt x="659" y="336"/>
                      <a:pt x="659" y="336"/>
                      <a:pt x="659" y="336"/>
                    </a:cubicBezTo>
                    <a:cubicBezTo>
                      <a:pt x="661" y="336"/>
                      <a:pt x="661" y="336"/>
                      <a:pt x="661" y="336"/>
                    </a:cubicBezTo>
                    <a:cubicBezTo>
                      <a:pt x="662" y="337"/>
                      <a:pt x="662" y="337"/>
                      <a:pt x="662" y="337"/>
                    </a:cubicBezTo>
                    <a:cubicBezTo>
                      <a:pt x="664" y="338"/>
                      <a:pt x="664" y="338"/>
                      <a:pt x="664" y="338"/>
                    </a:cubicBezTo>
                    <a:cubicBezTo>
                      <a:pt x="665" y="339"/>
                      <a:pt x="665" y="339"/>
                      <a:pt x="665" y="339"/>
                    </a:cubicBezTo>
                    <a:cubicBezTo>
                      <a:pt x="666" y="339"/>
                      <a:pt x="666" y="339"/>
                      <a:pt x="666" y="339"/>
                    </a:cubicBezTo>
                    <a:cubicBezTo>
                      <a:pt x="666" y="340"/>
                      <a:pt x="666" y="340"/>
                      <a:pt x="666" y="340"/>
                    </a:cubicBezTo>
                    <a:cubicBezTo>
                      <a:pt x="667" y="340"/>
                      <a:pt x="667" y="340"/>
                      <a:pt x="667" y="340"/>
                    </a:cubicBezTo>
                    <a:cubicBezTo>
                      <a:pt x="668" y="342"/>
                      <a:pt x="668" y="342"/>
                      <a:pt x="668" y="342"/>
                    </a:cubicBezTo>
                    <a:cubicBezTo>
                      <a:pt x="668" y="343"/>
                      <a:pt x="668" y="343"/>
                      <a:pt x="668" y="343"/>
                    </a:cubicBezTo>
                    <a:cubicBezTo>
                      <a:pt x="668" y="344"/>
                      <a:pt x="668" y="344"/>
                      <a:pt x="668" y="344"/>
                    </a:cubicBezTo>
                    <a:cubicBezTo>
                      <a:pt x="667" y="345"/>
                      <a:pt x="667" y="345"/>
                      <a:pt x="667" y="345"/>
                    </a:cubicBezTo>
                    <a:cubicBezTo>
                      <a:pt x="668" y="346"/>
                      <a:pt x="668" y="346"/>
                      <a:pt x="668" y="346"/>
                    </a:cubicBezTo>
                    <a:cubicBezTo>
                      <a:pt x="669" y="346"/>
                      <a:pt x="669" y="346"/>
                      <a:pt x="669" y="346"/>
                    </a:cubicBezTo>
                    <a:cubicBezTo>
                      <a:pt x="670" y="348"/>
                      <a:pt x="670" y="348"/>
                      <a:pt x="670" y="348"/>
                    </a:cubicBezTo>
                    <a:cubicBezTo>
                      <a:pt x="671" y="349"/>
                      <a:pt x="671" y="349"/>
                      <a:pt x="671" y="349"/>
                    </a:cubicBezTo>
                    <a:cubicBezTo>
                      <a:pt x="670" y="350"/>
                      <a:pt x="670" y="350"/>
                      <a:pt x="670" y="350"/>
                    </a:cubicBezTo>
                    <a:cubicBezTo>
                      <a:pt x="670" y="352"/>
                      <a:pt x="670" y="352"/>
                      <a:pt x="670" y="352"/>
                    </a:cubicBezTo>
                    <a:cubicBezTo>
                      <a:pt x="671" y="353"/>
                      <a:pt x="671" y="353"/>
                      <a:pt x="671" y="353"/>
                    </a:cubicBezTo>
                    <a:cubicBezTo>
                      <a:pt x="672" y="353"/>
                      <a:pt x="672" y="353"/>
                      <a:pt x="672" y="353"/>
                    </a:cubicBezTo>
                    <a:cubicBezTo>
                      <a:pt x="673" y="352"/>
                      <a:pt x="673" y="352"/>
                      <a:pt x="673" y="352"/>
                    </a:cubicBezTo>
                    <a:cubicBezTo>
                      <a:pt x="673" y="353"/>
                      <a:pt x="673" y="353"/>
                      <a:pt x="673" y="353"/>
                    </a:cubicBezTo>
                    <a:cubicBezTo>
                      <a:pt x="673" y="354"/>
                      <a:pt x="673" y="354"/>
                      <a:pt x="673" y="354"/>
                    </a:cubicBezTo>
                    <a:cubicBezTo>
                      <a:pt x="673" y="356"/>
                      <a:pt x="673" y="356"/>
                      <a:pt x="673" y="356"/>
                    </a:cubicBezTo>
                    <a:cubicBezTo>
                      <a:pt x="674" y="356"/>
                      <a:pt x="674" y="356"/>
                      <a:pt x="674" y="356"/>
                    </a:cubicBezTo>
                    <a:cubicBezTo>
                      <a:pt x="673" y="357"/>
                      <a:pt x="673" y="357"/>
                      <a:pt x="673" y="357"/>
                    </a:cubicBezTo>
                    <a:cubicBezTo>
                      <a:pt x="673" y="358"/>
                      <a:pt x="673" y="358"/>
                      <a:pt x="673" y="358"/>
                    </a:cubicBezTo>
                    <a:cubicBezTo>
                      <a:pt x="673" y="359"/>
                      <a:pt x="673" y="359"/>
                      <a:pt x="673" y="359"/>
                    </a:cubicBezTo>
                    <a:cubicBezTo>
                      <a:pt x="673" y="360"/>
                      <a:pt x="673" y="360"/>
                      <a:pt x="673" y="360"/>
                    </a:cubicBezTo>
                    <a:cubicBezTo>
                      <a:pt x="673" y="361"/>
                      <a:pt x="673" y="361"/>
                      <a:pt x="673" y="361"/>
                    </a:cubicBezTo>
                    <a:cubicBezTo>
                      <a:pt x="673" y="362"/>
                      <a:pt x="673" y="362"/>
                      <a:pt x="673" y="362"/>
                    </a:cubicBezTo>
                    <a:cubicBezTo>
                      <a:pt x="673" y="362"/>
                      <a:pt x="673" y="362"/>
                      <a:pt x="673" y="362"/>
                    </a:cubicBezTo>
                    <a:cubicBezTo>
                      <a:pt x="674" y="363"/>
                      <a:pt x="674" y="363"/>
                      <a:pt x="674" y="363"/>
                    </a:cubicBezTo>
                    <a:cubicBezTo>
                      <a:pt x="673" y="364"/>
                      <a:pt x="673" y="364"/>
                      <a:pt x="673" y="364"/>
                    </a:cubicBezTo>
                    <a:cubicBezTo>
                      <a:pt x="674" y="367"/>
                      <a:pt x="674" y="367"/>
                      <a:pt x="674" y="367"/>
                    </a:cubicBezTo>
                    <a:cubicBezTo>
                      <a:pt x="673" y="367"/>
                      <a:pt x="673" y="367"/>
                      <a:pt x="673" y="367"/>
                    </a:cubicBezTo>
                    <a:cubicBezTo>
                      <a:pt x="674" y="370"/>
                      <a:pt x="674" y="370"/>
                      <a:pt x="674" y="370"/>
                    </a:cubicBezTo>
                    <a:cubicBezTo>
                      <a:pt x="674" y="371"/>
                      <a:pt x="674" y="371"/>
                      <a:pt x="674" y="371"/>
                    </a:cubicBezTo>
                    <a:cubicBezTo>
                      <a:pt x="674" y="372"/>
                      <a:pt x="674" y="372"/>
                      <a:pt x="674" y="372"/>
                    </a:cubicBezTo>
                    <a:cubicBezTo>
                      <a:pt x="675" y="376"/>
                      <a:pt x="675" y="376"/>
                      <a:pt x="675" y="376"/>
                    </a:cubicBezTo>
                    <a:cubicBezTo>
                      <a:pt x="676" y="376"/>
                      <a:pt x="676" y="376"/>
                      <a:pt x="676" y="376"/>
                    </a:cubicBezTo>
                    <a:cubicBezTo>
                      <a:pt x="677" y="375"/>
                      <a:pt x="677" y="375"/>
                      <a:pt x="677" y="375"/>
                    </a:cubicBezTo>
                    <a:cubicBezTo>
                      <a:pt x="677" y="376"/>
                      <a:pt x="677" y="376"/>
                      <a:pt x="677" y="376"/>
                    </a:cubicBezTo>
                    <a:cubicBezTo>
                      <a:pt x="676" y="377"/>
                      <a:pt x="676" y="377"/>
                      <a:pt x="676" y="377"/>
                    </a:cubicBezTo>
                    <a:cubicBezTo>
                      <a:pt x="676" y="378"/>
                      <a:pt x="676" y="378"/>
                      <a:pt x="676" y="378"/>
                    </a:cubicBezTo>
                    <a:cubicBezTo>
                      <a:pt x="676" y="379"/>
                      <a:pt x="676" y="379"/>
                      <a:pt x="676" y="379"/>
                    </a:cubicBezTo>
                    <a:cubicBezTo>
                      <a:pt x="677" y="379"/>
                      <a:pt x="677" y="379"/>
                      <a:pt x="677" y="379"/>
                    </a:cubicBezTo>
                    <a:cubicBezTo>
                      <a:pt x="679" y="381"/>
                      <a:pt x="679" y="381"/>
                      <a:pt x="679" y="381"/>
                    </a:cubicBezTo>
                    <a:cubicBezTo>
                      <a:pt x="679" y="383"/>
                      <a:pt x="679" y="383"/>
                      <a:pt x="679" y="383"/>
                    </a:cubicBezTo>
                    <a:cubicBezTo>
                      <a:pt x="679" y="384"/>
                      <a:pt x="679" y="384"/>
                      <a:pt x="679" y="384"/>
                    </a:cubicBezTo>
                    <a:cubicBezTo>
                      <a:pt x="679" y="385"/>
                      <a:pt x="679" y="385"/>
                      <a:pt x="679" y="385"/>
                    </a:cubicBezTo>
                    <a:cubicBezTo>
                      <a:pt x="679" y="388"/>
                      <a:pt x="679" y="388"/>
                      <a:pt x="679" y="388"/>
                    </a:cubicBezTo>
                    <a:cubicBezTo>
                      <a:pt x="680" y="388"/>
                      <a:pt x="680" y="388"/>
                      <a:pt x="680" y="388"/>
                    </a:cubicBezTo>
                    <a:cubicBezTo>
                      <a:pt x="680" y="390"/>
                      <a:pt x="680" y="390"/>
                      <a:pt x="680" y="390"/>
                    </a:cubicBezTo>
                    <a:cubicBezTo>
                      <a:pt x="680" y="390"/>
                      <a:pt x="680" y="390"/>
                      <a:pt x="680" y="390"/>
                    </a:cubicBezTo>
                    <a:cubicBezTo>
                      <a:pt x="680" y="392"/>
                      <a:pt x="680" y="392"/>
                      <a:pt x="680" y="392"/>
                    </a:cubicBezTo>
                    <a:cubicBezTo>
                      <a:pt x="681" y="393"/>
                      <a:pt x="681" y="393"/>
                      <a:pt x="681" y="393"/>
                    </a:cubicBezTo>
                    <a:cubicBezTo>
                      <a:pt x="681" y="395"/>
                      <a:pt x="681" y="395"/>
                      <a:pt x="681" y="395"/>
                    </a:cubicBezTo>
                    <a:cubicBezTo>
                      <a:pt x="679" y="397"/>
                      <a:pt x="679" y="397"/>
                      <a:pt x="679" y="397"/>
                    </a:cubicBezTo>
                    <a:cubicBezTo>
                      <a:pt x="679" y="398"/>
                      <a:pt x="679" y="398"/>
                      <a:pt x="679" y="398"/>
                    </a:cubicBezTo>
                    <a:cubicBezTo>
                      <a:pt x="678" y="400"/>
                      <a:pt x="678" y="400"/>
                      <a:pt x="678" y="400"/>
                    </a:cubicBezTo>
                    <a:cubicBezTo>
                      <a:pt x="678" y="403"/>
                      <a:pt x="678" y="403"/>
                      <a:pt x="678" y="403"/>
                    </a:cubicBezTo>
                    <a:cubicBezTo>
                      <a:pt x="678" y="403"/>
                      <a:pt x="678" y="403"/>
                      <a:pt x="678" y="403"/>
                    </a:cubicBezTo>
                    <a:cubicBezTo>
                      <a:pt x="678" y="405"/>
                      <a:pt x="678" y="405"/>
                      <a:pt x="678" y="405"/>
                    </a:cubicBezTo>
                    <a:cubicBezTo>
                      <a:pt x="677" y="406"/>
                      <a:pt x="677" y="406"/>
                      <a:pt x="677" y="406"/>
                    </a:cubicBezTo>
                    <a:cubicBezTo>
                      <a:pt x="677" y="407"/>
                      <a:pt x="677" y="407"/>
                      <a:pt x="677" y="407"/>
                    </a:cubicBezTo>
                    <a:cubicBezTo>
                      <a:pt x="676" y="409"/>
                      <a:pt x="676" y="409"/>
                      <a:pt x="676" y="409"/>
                    </a:cubicBezTo>
                    <a:cubicBezTo>
                      <a:pt x="677" y="409"/>
                      <a:pt x="677" y="409"/>
                      <a:pt x="677" y="409"/>
                    </a:cubicBezTo>
                    <a:cubicBezTo>
                      <a:pt x="677" y="410"/>
                      <a:pt x="677" y="410"/>
                      <a:pt x="677" y="410"/>
                    </a:cubicBezTo>
                    <a:cubicBezTo>
                      <a:pt x="676" y="412"/>
                      <a:pt x="676" y="412"/>
                      <a:pt x="676" y="412"/>
                    </a:cubicBezTo>
                    <a:cubicBezTo>
                      <a:pt x="676" y="415"/>
                      <a:pt x="676" y="415"/>
                      <a:pt x="676" y="415"/>
                    </a:cubicBezTo>
                    <a:cubicBezTo>
                      <a:pt x="675" y="416"/>
                      <a:pt x="675" y="416"/>
                      <a:pt x="675" y="416"/>
                    </a:cubicBezTo>
                    <a:cubicBezTo>
                      <a:pt x="676" y="418"/>
                      <a:pt x="676" y="418"/>
                      <a:pt x="676" y="418"/>
                    </a:cubicBezTo>
                    <a:cubicBezTo>
                      <a:pt x="676" y="418"/>
                      <a:pt x="676" y="418"/>
                      <a:pt x="676" y="418"/>
                    </a:cubicBezTo>
                    <a:cubicBezTo>
                      <a:pt x="676" y="419"/>
                      <a:pt x="676" y="419"/>
                      <a:pt x="676" y="419"/>
                    </a:cubicBezTo>
                    <a:cubicBezTo>
                      <a:pt x="675" y="421"/>
                      <a:pt x="675" y="421"/>
                      <a:pt x="675" y="421"/>
                    </a:cubicBezTo>
                    <a:cubicBezTo>
                      <a:pt x="674" y="422"/>
                      <a:pt x="674" y="422"/>
                      <a:pt x="674" y="422"/>
                    </a:cubicBezTo>
                    <a:cubicBezTo>
                      <a:pt x="673" y="423"/>
                      <a:pt x="673" y="423"/>
                      <a:pt x="673" y="423"/>
                    </a:cubicBezTo>
                    <a:cubicBezTo>
                      <a:pt x="673" y="425"/>
                      <a:pt x="673" y="425"/>
                      <a:pt x="673" y="425"/>
                    </a:cubicBezTo>
                    <a:cubicBezTo>
                      <a:pt x="672" y="426"/>
                      <a:pt x="672" y="426"/>
                      <a:pt x="672" y="426"/>
                    </a:cubicBezTo>
                    <a:cubicBezTo>
                      <a:pt x="670" y="432"/>
                      <a:pt x="670" y="432"/>
                      <a:pt x="670" y="432"/>
                    </a:cubicBezTo>
                    <a:cubicBezTo>
                      <a:pt x="670" y="432"/>
                      <a:pt x="670" y="432"/>
                      <a:pt x="670" y="432"/>
                    </a:cubicBezTo>
                    <a:cubicBezTo>
                      <a:pt x="670" y="434"/>
                      <a:pt x="670" y="434"/>
                      <a:pt x="670" y="434"/>
                    </a:cubicBezTo>
                    <a:cubicBezTo>
                      <a:pt x="670" y="434"/>
                      <a:pt x="670" y="434"/>
                      <a:pt x="670" y="434"/>
                    </a:cubicBezTo>
                    <a:cubicBezTo>
                      <a:pt x="670" y="435"/>
                      <a:pt x="670" y="435"/>
                      <a:pt x="670" y="435"/>
                    </a:cubicBezTo>
                    <a:cubicBezTo>
                      <a:pt x="668" y="436"/>
                      <a:pt x="668" y="436"/>
                      <a:pt x="668" y="436"/>
                    </a:cubicBezTo>
                    <a:cubicBezTo>
                      <a:pt x="668" y="437"/>
                      <a:pt x="668" y="437"/>
                      <a:pt x="668" y="437"/>
                    </a:cubicBezTo>
                    <a:cubicBezTo>
                      <a:pt x="667" y="438"/>
                      <a:pt x="667" y="438"/>
                      <a:pt x="667" y="438"/>
                    </a:cubicBezTo>
                    <a:cubicBezTo>
                      <a:pt x="667" y="440"/>
                      <a:pt x="667" y="440"/>
                      <a:pt x="667" y="440"/>
                    </a:cubicBezTo>
                    <a:cubicBezTo>
                      <a:pt x="666" y="440"/>
                      <a:pt x="666" y="440"/>
                      <a:pt x="666" y="440"/>
                    </a:cubicBezTo>
                    <a:cubicBezTo>
                      <a:pt x="667" y="441"/>
                      <a:pt x="667" y="441"/>
                      <a:pt x="667" y="441"/>
                    </a:cubicBezTo>
                    <a:cubicBezTo>
                      <a:pt x="666" y="443"/>
                      <a:pt x="666" y="443"/>
                      <a:pt x="666" y="443"/>
                    </a:cubicBezTo>
                    <a:cubicBezTo>
                      <a:pt x="665" y="443"/>
                      <a:pt x="665" y="443"/>
                      <a:pt x="665" y="443"/>
                    </a:cubicBezTo>
                    <a:cubicBezTo>
                      <a:pt x="664" y="442"/>
                      <a:pt x="664" y="442"/>
                      <a:pt x="664" y="442"/>
                    </a:cubicBezTo>
                    <a:cubicBezTo>
                      <a:pt x="665" y="444"/>
                      <a:pt x="665" y="444"/>
                      <a:pt x="665" y="444"/>
                    </a:cubicBezTo>
                    <a:cubicBezTo>
                      <a:pt x="665" y="445"/>
                      <a:pt x="665" y="445"/>
                      <a:pt x="665" y="445"/>
                    </a:cubicBezTo>
                    <a:cubicBezTo>
                      <a:pt x="663" y="446"/>
                      <a:pt x="663" y="446"/>
                      <a:pt x="663" y="446"/>
                    </a:cubicBezTo>
                    <a:cubicBezTo>
                      <a:pt x="664" y="447"/>
                      <a:pt x="664" y="447"/>
                      <a:pt x="664" y="447"/>
                    </a:cubicBezTo>
                    <a:cubicBezTo>
                      <a:pt x="662" y="449"/>
                      <a:pt x="662" y="449"/>
                      <a:pt x="662" y="449"/>
                    </a:cubicBezTo>
                    <a:cubicBezTo>
                      <a:pt x="661" y="451"/>
                      <a:pt x="661" y="451"/>
                      <a:pt x="661" y="451"/>
                    </a:cubicBezTo>
                    <a:cubicBezTo>
                      <a:pt x="660" y="451"/>
                      <a:pt x="660" y="451"/>
                      <a:pt x="660" y="451"/>
                    </a:cubicBezTo>
                    <a:cubicBezTo>
                      <a:pt x="660" y="452"/>
                      <a:pt x="660" y="452"/>
                      <a:pt x="660" y="452"/>
                    </a:cubicBezTo>
                    <a:cubicBezTo>
                      <a:pt x="658" y="452"/>
                      <a:pt x="658" y="452"/>
                      <a:pt x="658" y="452"/>
                    </a:cubicBezTo>
                    <a:cubicBezTo>
                      <a:pt x="656" y="453"/>
                      <a:pt x="656" y="453"/>
                      <a:pt x="656" y="453"/>
                    </a:cubicBezTo>
                    <a:cubicBezTo>
                      <a:pt x="656" y="453"/>
                      <a:pt x="656" y="453"/>
                      <a:pt x="656" y="453"/>
                    </a:cubicBezTo>
                    <a:cubicBezTo>
                      <a:pt x="655" y="453"/>
                      <a:pt x="655" y="453"/>
                      <a:pt x="655" y="453"/>
                    </a:cubicBezTo>
                    <a:cubicBezTo>
                      <a:pt x="653" y="452"/>
                      <a:pt x="653" y="452"/>
                      <a:pt x="653" y="452"/>
                    </a:cubicBezTo>
                    <a:cubicBezTo>
                      <a:pt x="651" y="452"/>
                      <a:pt x="651" y="452"/>
                      <a:pt x="651" y="452"/>
                    </a:cubicBezTo>
                    <a:cubicBezTo>
                      <a:pt x="651" y="449"/>
                      <a:pt x="651" y="449"/>
                      <a:pt x="651" y="449"/>
                    </a:cubicBezTo>
                    <a:cubicBezTo>
                      <a:pt x="650" y="449"/>
                      <a:pt x="650" y="449"/>
                      <a:pt x="650" y="449"/>
                    </a:cubicBezTo>
                    <a:cubicBezTo>
                      <a:pt x="649" y="449"/>
                      <a:pt x="649" y="449"/>
                      <a:pt x="649" y="449"/>
                    </a:cubicBezTo>
                    <a:cubicBezTo>
                      <a:pt x="647" y="449"/>
                      <a:pt x="647" y="449"/>
                      <a:pt x="647" y="449"/>
                    </a:cubicBezTo>
                    <a:cubicBezTo>
                      <a:pt x="647" y="449"/>
                      <a:pt x="647" y="449"/>
                      <a:pt x="647" y="449"/>
                    </a:cubicBezTo>
                    <a:cubicBezTo>
                      <a:pt x="647" y="450"/>
                      <a:pt x="647" y="450"/>
                      <a:pt x="647" y="450"/>
                    </a:cubicBezTo>
                    <a:cubicBezTo>
                      <a:pt x="646" y="451"/>
                      <a:pt x="646" y="451"/>
                      <a:pt x="646" y="451"/>
                    </a:cubicBezTo>
                    <a:cubicBezTo>
                      <a:pt x="646" y="454"/>
                      <a:pt x="646" y="454"/>
                      <a:pt x="646" y="454"/>
                    </a:cubicBezTo>
                    <a:cubicBezTo>
                      <a:pt x="645" y="454"/>
                      <a:pt x="645" y="454"/>
                      <a:pt x="645" y="454"/>
                    </a:cubicBezTo>
                    <a:cubicBezTo>
                      <a:pt x="644" y="456"/>
                      <a:pt x="644" y="456"/>
                      <a:pt x="644" y="456"/>
                    </a:cubicBezTo>
                    <a:cubicBezTo>
                      <a:pt x="644" y="456"/>
                      <a:pt x="644" y="456"/>
                      <a:pt x="644" y="456"/>
                    </a:cubicBezTo>
                    <a:cubicBezTo>
                      <a:pt x="642" y="456"/>
                      <a:pt x="642" y="456"/>
                      <a:pt x="642" y="456"/>
                    </a:cubicBezTo>
                    <a:cubicBezTo>
                      <a:pt x="642" y="458"/>
                      <a:pt x="642" y="458"/>
                      <a:pt x="642" y="458"/>
                    </a:cubicBezTo>
                    <a:cubicBezTo>
                      <a:pt x="642" y="458"/>
                      <a:pt x="642" y="458"/>
                      <a:pt x="642" y="458"/>
                    </a:cubicBezTo>
                    <a:close/>
                    <a:moveTo>
                      <a:pt x="208" y="462"/>
                    </a:moveTo>
                    <a:cubicBezTo>
                      <a:pt x="206" y="461"/>
                      <a:pt x="206" y="461"/>
                      <a:pt x="206" y="461"/>
                    </a:cubicBezTo>
                    <a:cubicBezTo>
                      <a:pt x="199" y="462"/>
                      <a:pt x="199" y="462"/>
                      <a:pt x="199" y="462"/>
                    </a:cubicBezTo>
                    <a:cubicBezTo>
                      <a:pt x="208" y="462"/>
                      <a:pt x="208" y="462"/>
                      <a:pt x="208" y="462"/>
                    </a:cubicBezTo>
                    <a:close/>
                    <a:moveTo>
                      <a:pt x="734" y="436"/>
                    </a:moveTo>
                    <a:cubicBezTo>
                      <a:pt x="735" y="436"/>
                      <a:pt x="735" y="436"/>
                      <a:pt x="735" y="436"/>
                    </a:cubicBezTo>
                    <a:cubicBezTo>
                      <a:pt x="736" y="435"/>
                      <a:pt x="736" y="435"/>
                      <a:pt x="736" y="435"/>
                    </a:cubicBezTo>
                    <a:cubicBezTo>
                      <a:pt x="736" y="434"/>
                      <a:pt x="736" y="434"/>
                      <a:pt x="736" y="434"/>
                    </a:cubicBezTo>
                    <a:cubicBezTo>
                      <a:pt x="735" y="434"/>
                      <a:pt x="735" y="434"/>
                      <a:pt x="735" y="434"/>
                    </a:cubicBezTo>
                    <a:cubicBezTo>
                      <a:pt x="734" y="436"/>
                      <a:pt x="734" y="436"/>
                      <a:pt x="734" y="436"/>
                    </a:cubicBezTo>
                    <a:close/>
                    <a:moveTo>
                      <a:pt x="41" y="64"/>
                    </a:moveTo>
                    <a:cubicBezTo>
                      <a:pt x="40" y="62"/>
                      <a:pt x="40" y="62"/>
                      <a:pt x="40" y="62"/>
                    </a:cubicBezTo>
                    <a:cubicBezTo>
                      <a:pt x="40" y="60"/>
                      <a:pt x="40" y="60"/>
                      <a:pt x="40" y="60"/>
                    </a:cubicBezTo>
                    <a:cubicBezTo>
                      <a:pt x="39" y="60"/>
                      <a:pt x="39" y="60"/>
                      <a:pt x="39" y="60"/>
                    </a:cubicBezTo>
                    <a:cubicBezTo>
                      <a:pt x="39" y="59"/>
                      <a:pt x="39" y="59"/>
                      <a:pt x="39" y="59"/>
                    </a:cubicBezTo>
                    <a:cubicBezTo>
                      <a:pt x="38" y="58"/>
                      <a:pt x="38" y="58"/>
                      <a:pt x="38" y="58"/>
                    </a:cubicBezTo>
                    <a:cubicBezTo>
                      <a:pt x="39" y="57"/>
                      <a:pt x="39" y="57"/>
                      <a:pt x="39" y="57"/>
                    </a:cubicBezTo>
                    <a:cubicBezTo>
                      <a:pt x="40" y="56"/>
                      <a:pt x="40" y="56"/>
                      <a:pt x="40" y="56"/>
                    </a:cubicBezTo>
                    <a:cubicBezTo>
                      <a:pt x="42" y="55"/>
                      <a:pt x="42" y="55"/>
                      <a:pt x="42" y="55"/>
                    </a:cubicBezTo>
                    <a:cubicBezTo>
                      <a:pt x="43" y="55"/>
                      <a:pt x="43" y="55"/>
                      <a:pt x="43" y="55"/>
                    </a:cubicBezTo>
                    <a:cubicBezTo>
                      <a:pt x="44" y="55"/>
                      <a:pt x="44" y="55"/>
                      <a:pt x="44" y="55"/>
                    </a:cubicBezTo>
                    <a:cubicBezTo>
                      <a:pt x="44" y="56"/>
                      <a:pt x="44" y="56"/>
                      <a:pt x="44" y="56"/>
                    </a:cubicBezTo>
                    <a:cubicBezTo>
                      <a:pt x="46" y="57"/>
                      <a:pt x="46" y="57"/>
                      <a:pt x="46" y="57"/>
                    </a:cubicBezTo>
                    <a:cubicBezTo>
                      <a:pt x="47" y="57"/>
                      <a:pt x="47" y="57"/>
                      <a:pt x="47" y="57"/>
                    </a:cubicBezTo>
                    <a:cubicBezTo>
                      <a:pt x="47" y="56"/>
                      <a:pt x="47" y="56"/>
                      <a:pt x="47" y="56"/>
                    </a:cubicBezTo>
                    <a:cubicBezTo>
                      <a:pt x="48" y="56"/>
                      <a:pt x="48" y="56"/>
                      <a:pt x="48" y="56"/>
                    </a:cubicBezTo>
                    <a:cubicBezTo>
                      <a:pt x="47" y="55"/>
                      <a:pt x="47" y="55"/>
                      <a:pt x="47" y="55"/>
                    </a:cubicBezTo>
                    <a:cubicBezTo>
                      <a:pt x="46" y="55"/>
                      <a:pt x="46" y="55"/>
                      <a:pt x="46" y="55"/>
                    </a:cubicBezTo>
                    <a:cubicBezTo>
                      <a:pt x="43" y="53"/>
                      <a:pt x="43" y="53"/>
                      <a:pt x="43" y="53"/>
                    </a:cubicBezTo>
                    <a:cubicBezTo>
                      <a:pt x="40" y="52"/>
                      <a:pt x="40" y="52"/>
                      <a:pt x="40" y="52"/>
                    </a:cubicBezTo>
                    <a:cubicBezTo>
                      <a:pt x="38" y="53"/>
                      <a:pt x="38" y="53"/>
                      <a:pt x="38" y="53"/>
                    </a:cubicBezTo>
                    <a:cubicBezTo>
                      <a:pt x="36" y="55"/>
                      <a:pt x="36" y="55"/>
                      <a:pt x="36" y="55"/>
                    </a:cubicBezTo>
                    <a:cubicBezTo>
                      <a:pt x="35" y="56"/>
                      <a:pt x="35" y="56"/>
                      <a:pt x="35" y="56"/>
                    </a:cubicBezTo>
                    <a:cubicBezTo>
                      <a:pt x="33" y="57"/>
                      <a:pt x="33" y="57"/>
                      <a:pt x="33" y="57"/>
                    </a:cubicBezTo>
                    <a:cubicBezTo>
                      <a:pt x="32" y="58"/>
                      <a:pt x="32" y="58"/>
                      <a:pt x="32" y="58"/>
                    </a:cubicBezTo>
                    <a:cubicBezTo>
                      <a:pt x="32" y="61"/>
                      <a:pt x="32" y="61"/>
                      <a:pt x="32" y="61"/>
                    </a:cubicBezTo>
                    <a:cubicBezTo>
                      <a:pt x="33" y="62"/>
                      <a:pt x="33" y="62"/>
                      <a:pt x="33" y="62"/>
                    </a:cubicBezTo>
                    <a:cubicBezTo>
                      <a:pt x="34" y="61"/>
                      <a:pt x="34" y="61"/>
                      <a:pt x="34" y="61"/>
                    </a:cubicBezTo>
                    <a:cubicBezTo>
                      <a:pt x="36" y="62"/>
                      <a:pt x="36" y="62"/>
                      <a:pt x="36" y="62"/>
                    </a:cubicBezTo>
                    <a:cubicBezTo>
                      <a:pt x="36" y="63"/>
                      <a:pt x="36" y="63"/>
                      <a:pt x="36" y="63"/>
                    </a:cubicBezTo>
                    <a:cubicBezTo>
                      <a:pt x="37" y="63"/>
                      <a:pt x="37" y="63"/>
                      <a:pt x="37" y="63"/>
                    </a:cubicBezTo>
                    <a:cubicBezTo>
                      <a:pt x="37" y="62"/>
                      <a:pt x="37" y="62"/>
                      <a:pt x="37" y="62"/>
                    </a:cubicBezTo>
                    <a:cubicBezTo>
                      <a:pt x="37" y="62"/>
                      <a:pt x="37" y="62"/>
                      <a:pt x="37" y="62"/>
                    </a:cubicBezTo>
                    <a:cubicBezTo>
                      <a:pt x="38" y="61"/>
                      <a:pt x="38" y="61"/>
                      <a:pt x="38" y="61"/>
                    </a:cubicBezTo>
                    <a:cubicBezTo>
                      <a:pt x="39" y="62"/>
                      <a:pt x="39" y="62"/>
                      <a:pt x="39" y="62"/>
                    </a:cubicBezTo>
                    <a:cubicBezTo>
                      <a:pt x="40" y="64"/>
                      <a:pt x="40" y="64"/>
                      <a:pt x="40" y="64"/>
                    </a:cubicBezTo>
                    <a:cubicBezTo>
                      <a:pt x="41" y="64"/>
                      <a:pt x="41" y="64"/>
                      <a:pt x="41" y="64"/>
                    </a:cubicBezTo>
                    <a:cubicBezTo>
                      <a:pt x="41" y="64"/>
                      <a:pt x="41" y="64"/>
                      <a:pt x="41" y="64"/>
                    </a:cubicBezTo>
                    <a:close/>
                    <a:moveTo>
                      <a:pt x="51" y="45"/>
                    </a:moveTo>
                    <a:cubicBezTo>
                      <a:pt x="51" y="44"/>
                      <a:pt x="51" y="44"/>
                      <a:pt x="51" y="44"/>
                    </a:cubicBezTo>
                    <a:cubicBezTo>
                      <a:pt x="52" y="43"/>
                      <a:pt x="52" y="43"/>
                      <a:pt x="52" y="43"/>
                    </a:cubicBezTo>
                    <a:cubicBezTo>
                      <a:pt x="52" y="43"/>
                      <a:pt x="52" y="43"/>
                      <a:pt x="52" y="43"/>
                    </a:cubicBezTo>
                    <a:cubicBezTo>
                      <a:pt x="53" y="44"/>
                      <a:pt x="53" y="44"/>
                      <a:pt x="53" y="44"/>
                    </a:cubicBezTo>
                    <a:cubicBezTo>
                      <a:pt x="53" y="45"/>
                      <a:pt x="53" y="45"/>
                      <a:pt x="53" y="45"/>
                    </a:cubicBezTo>
                    <a:cubicBezTo>
                      <a:pt x="53" y="45"/>
                      <a:pt x="53" y="45"/>
                      <a:pt x="53" y="45"/>
                    </a:cubicBezTo>
                    <a:cubicBezTo>
                      <a:pt x="51" y="45"/>
                      <a:pt x="51" y="45"/>
                      <a:pt x="51" y="45"/>
                    </a:cubicBezTo>
                    <a:cubicBezTo>
                      <a:pt x="51" y="45"/>
                      <a:pt x="51" y="45"/>
                      <a:pt x="51" y="45"/>
                    </a:cubicBezTo>
                    <a:close/>
                    <a:moveTo>
                      <a:pt x="48" y="70"/>
                    </a:moveTo>
                    <a:cubicBezTo>
                      <a:pt x="49" y="70"/>
                      <a:pt x="49" y="70"/>
                      <a:pt x="49" y="70"/>
                    </a:cubicBezTo>
                    <a:cubicBezTo>
                      <a:pt x="49" y="70"/>
                      <a:pt x="49" y="70"/>
                      <a:pt x="49" y="70"/>
                    </a:cubicBezTo>
                    <a:cubicBezTo>
                      <a:pt x="50" y="69"/>
                      <a:pt x="50" y="69"/>
                      <a:pt x="50" y="69"/>
                    </a:cubicBezTo>
                    <a:cubicBezTo>
                      <a:pt x="50" y="68"/>
                      <a:pt x="50" y="68"/>
                      <a:pt x="50" y="68"/>
                    </a:cubicBezTo>
                    <a:cubicBezTo>
                      <a:pt x="50" y="67"/>
                      <a:pt x="50" y="67"/>
                      <a:pt x="50" y="67"/>
                    </a:cubicBezTo>
                    <a:cubicBezTo>
                      <a:pt x="51" y="68"/>
                      <a:pt x="51" y="68"/>
                      <a:pt x="51" y="68"/>
                    </a:cubicBezTo>
                    <a:cubicBezTo>
                      <a:pt x="52" y="67"/>
                      <a:pt x="52" y="67"/>
                      <a:pt x="52" y="67"/>
                    </a:cubicBezTo>
                    <a:cubicBezTo>
                      <a:pt x="52" y="65"/>
                      <a:pt x="52" y="65"/>
                      <a:pt x="52" y="65"/>
                    </a:cubicBezTo>
                    <a:cubicBezTo>
                      <a:pt x="52" y="64"/>
                      <a:pt x="52" y="64"/>
                      <a:pt x="52" y="64"/>
                    </a:cubicBezTo>
                    <a:cubicBezTo>
                      <a:pt x="51" y="63"/>
                      <a:pt x="51" y="63"/>
                      <a:pt x="51" y="63"/>
                    </a:cubicBezTo>
                    <a:cubicBezTo>
                      <a:pt x="50" y="62"/>
                      <a:pt x="50" y="62"/>
                      <a:pt x="50" y="62"/>
                    </a:cubicBezTo>
                    <a:cubicBezTo>
                      <a:pt x="52" y="62"/>
                      <a:pt x="52" y="62"/>
                      <a:pt x="52" y="62"/>
                    </a:cubicBezTo>
                    <a:cubicBezTo>
                      <a:pt x="53" y="62"/>
                      <a:pt x="53" y="62"/>
                      <a:pt x="53" y="62"/>
                    </a:cubicBezTo>
                    <a:cubicBezTo>
                      <a:pt x="55" y="61"/>
                      <a:pt x="55" y="61"/>
                      <a:pt x="55" y="61"/>
                    </a:cubicBezTo>
                    <a:cubicBezTo>
                      <a:pt x="55" y="61"/>
                      <a:pt x="55" y="61"/>
                      <a:pt x="55" y="61"/>
                    </a:cubicBezTo>
                    <a:cubicBezTo>
                      <a:pt x="55" y="61"/>
                      <a:pt x="55" y="61"/>
                      <a:pt x="55" y="61"/>
                    </a:cubicBezTo>
                    <a:cubicBezTo>
                      <a:pt x="55" y="60"/>
                      <a:pt x="55" y="60"/>
                      <a:pt x="55" y="60"/>
                    </a:cubicBezTo>
                    <a:cubicBezTo>
                      <a:pt x="54" y="59"/>
                      <a:pt x="54" y="59"/>
                      <a:pt x="54" y="59"/>
                    </a:cubicBezTo>
                    <a:cubicBezTo>
                      <a:pt x="54" y="59"/>
                      <a:pt x="54" y="59"/>
                      <a:pt x="54" y="59"/>
                    </a:cubicBezTo>
                    <a:cubicBezTo>
                      <a:pt x="53" y="59"/>
                      <a:pt x="53" y="59"/>
                      <a:pt x="53" y="59"/>
                    </a:cubicBezTo>
                    <a:cubicBezTo>
                      <a:pt x="53" y="58"/>
                      <a:pt x="53" y="58"/>
                      <a:pt x="53" y="58"/>
                    </a:cubicBezTo>
                    <a:cubicBezTo>
                      <a:pt x="54" y="57"/>
                      <a:pt x="54" y="57"/>
                      <a:pt x="54" y="57"/>
                    </a:cubicBezTo>
                    <a:cubicBezTo>
                      <a:pt x="55" y="57"/>
                      <a:pt x="55" y="57"/>
                      <a:pt x="55" y="57"/>
                    </a:cubicBezTo>
                    <a:cubicBezTo>
                      <a:pt x="55" y="58"/>
                      <a:pt x="55" y="58"/>
                      <a:pt x="55" y="58"/>
                    </a:cubicBezTo>
                    <a:cubicBezTo>
                      <a:pt x="56" y="58"/>
                      <a:pt x="56" y="58"/>
                      <a:pt x="56" y="58"/>
                    </a:cubicBezTo>
                    <a:cubicBezTo>
                      <a:pt x="56" y="58"/>
                      <a:pt x="56" y="58"/>
                      <a:pt x="56" y="58"/>
                    </a:cubicBezTo>
                    <a:cubicBezTo>
                      <a:pt x="57" y="56"/>
                      <a:pt x="57" y="56"/>
                      <a:pt x="57" y="56"/>
                    </a:cubicBezTo>
                    <a:cubicBezTo>
                      <a:pt x="58" y="56"/>
                      <a:pt x="58" y="56"/>
                      <a:pt x="58" y="56"/>
                    </a:cubicBezTo>
                    <a:cubicBezTo>
                      <a:pt x="58" y="55"/>
                      <a:pt x="58" y="55"/>
                      <a:pt x="58" y="55"/>
                    </a:cubicBezTo>
                    <a:cubicBezTo>
                      <a:pt x="58" y="54"/>
                      <a:pt x="58" y="54"/>
                      <a:pt x="58" y="54"/>
                    </a:cubicBezTo>
                    <a:cubicBezTo>
                      <a:pt x="58" y="54"/>
                      <a:pt x="58" y="54"/>
                      <a:pt x="58" y="54"/>
                    </a:cubicBezTo>
                    <a:cubicBezTo>
                      <a:pt x="56" y="53"/>
                      <a:pt x="56" y="53"/>
                      <a:pt x="56" y="53"/>
                    </a:cubicBezTo>
                    <a:cubicBezTo>
                      <a:pt x="56" y="52"/>
                      <a:pt x="56" y="52"/>
                      <a:pt x="56" y="52"/>
                    </a:cubicBezTo>
                    <a:cubicBezTo>
                      <a:pt x="56" y="51"/>
                      <a:pt x="56" y="51"/>
                      <a:pt x="56" y="51"/>
                    </a:cubicBezTo>
                    <a:cubicBezTo>
                      <a:pt x="54" y="52"/>
                      <a:pt x="54" y="52"/>
                      <a:pt x="54" y="52"/>
                    </a:cubicBezTo>
                    <a:cubicBezTo>
                      <a:pt x="53" y="53"/>
                      <a:pt x="53" y="53"/>
                      <a:pt x="53" y="53"/>
                    </a:cubicBezTo>
                    <a:cubicBezTo>
                      <a:pt x="53" y="54"/>
                      <a:pt x="53" y="54"/>
                      <a:pt x="53" y="54"/>
                    </a:cubicBezTo>
                    <a:cubicBezTo>
                      <a:pt x="53" y="53"/>
                      <a:pt x="53" y="53"/>
                      <a:pt x="53" y="53"/>
                    </a:cubicBezTo>
                    <a:cubicBezTo>
                      <a:pt x="53" y="52"/>
                      <a:pt x="53" y="52"/>
                      <a:pt x="53" y="52"/>
                    </a:cubicBezTo>
                    <a:cubicBezTo>
                      <a:pt x="54" y="51"/>
                      <a:pt x="54" y="51"/>
                      <a:pt x="54" y="51"/>
                    </a:cubicBezTo>
                    <a:cubicBezTo>
                      <a:pt x="54" y="50"/>
                      <a:pt x="54" y="50"/>
                      <a:pt x="54" y="50"/>
                    </a:cubicBezTo>
                    <a:cubicBezTo>
                      <a:pt x="55" y="48"/>
                      <a:pt x="55" y="48"/>
                      <a:pt x="55" y="48"/>
                    </a:cubicBezTo>
                    <a:cubicBezTo>
                      <a:pt x="54" y="48"/>
                      <a:pt x="54" y="48"/>
                      <a:pt x="54" y="48"/>
                    </a:cubicBezTo>
                    <a:cubicBezTo>
                      <a:pt x="53" y="49"/>
                      <a:pt x="53" y="49"/>
                      <a:pt x="53" y="49"/>
                    </a:cubicBezTo>
                    <a:cubicBezTo>
                      <a:pt x="52" y="51"/>
                      <a:pt x="52" y="51"/>
                      <a:pt x="52" y="51"/>
                    </a:cubicBezTo>
                    <a:cubicBezTo>
                      <a:pt x="52" y="51"/>
                      <a:pt x="52" y="51"/>
                      <a:pt x="52" y="51"/>
                    </a:cubicBezTo>
                    <a:cubicBezTo>
                      <a:pt x="52" y="51"/>
                      <a:pt x="52" y="51"/>
                      <a:pt x="52" y="51"/>
                    </a:cubicBezTo>
                    <a:cubicBezTo>
                      <a:pt x="52" y="49"/>
                      <a:pt x="52" y="49"/>
                      <a:pt x="52" y="49"/>
                    </a:cubicBezTo>
                    <a:cubicBezTo>
                      <a:pt x="52" y="49"/>
                      <a:pt x="52" y="49"/>
                      <a:pt x="52" y="49"/>
                    </a:cubicBezTo>
                    <a:cubicBezTo>
                      <a:pt x="51" y="49"/>
                      <a:pt x="51" y="49"/>
                      <a:pt x="51" y="49"/>
                    </a:cubicBezTo>
                    <a:cubicBezTo>
                      <a:pt x="51" y="51"/>
                      <a:pt x="51" y="51"/>
                      <a:pt x="51" y="51"/>
                    </a:cubicBezTo>
                    <a:cubicBezTo>
                      <a:pt x="50" y="51"/>
                      <a:pt x="50" y="51"/>
                      <a:pt x="50" y="51"/>
                    </a:cubicBezTo>
                    <a:cubicBezTo>
                      <a:pt x="50" y="52"/>
                      <a:pt x="50" y="52"/>
                      <a:pt x="50" y="52"/>
                    </a:cubicBezTo>
                    <a:cubicBezTo>
                      <a:pt x="50" y="53"/>
                      <a:pt x="50" y="53"/>
                      <a:pt x="50" y="53"/>
                    </a:cubicBezTo>
                    <a:cubicBezTo>
                      <a:pt x="51" y="52"/>
                      <a:pt x="51" y="52"/>
                      <a:pt x="51" y="52"/>
                    </a:cubicBezTo>
                    <a:cubicBezTo>
                      <a:pt x="52" y="53"/>
                      <a:pt x="52" y="53"/>
                      <a:pt x="52" y="53"/>
                    </a:cubicBezTo>
                    <a:cubicBezTo>
                      <a:pt x="52" y="53"/>
                      <a:pt x="52" y="53"/>
                      <a:pt x="52" y="53"/>
                    </a:cubicBezTo>
                    <a:cubicBezTo>
                      <a:pt x="51" y="54"/>
                      <a:pt x="51" y="54"/>
                      <a:pt x="51" y="54"/>
                    </a:cubicBezTo>
                    <a:cubicBezTo>
                      <a:pt x="50" y="55"/>
                      <a:pt x="50" y="55"/>
                      <a:pt x="50" y="55"/>
                    </a:cubicBezTo>
                    <a:cubicBezTo>
                      <a:pt x="50" y="56"/>
                      <a:pt x="50" y="56"/>
                      <a:pt x="50" y="56"/>
                    </a:cubicBezTo>
                    <a:cubicBezTo>
                      <a:pt x="49" y="57"/>
                      <a:pt x="49" y="57"/>
                      <a:pt x="49" y="57"/>
                    </a:cubicBezTo>
                    <a:cubicBezTo>
                      <a:pt x="49" y="57"/>
                      <a:pt x="49" y="57"/>
                      <a:pt x="49" y="57"/>
                    </a:cubicBezTo>
                    <a:cubicBezTo>
                      <a:pt x="48" y="58"/>
                      <a:pt x="48" y="58"/>
                      <a:pt x="48" y="58"/>
                    </a:cubicBezTo>
                    <a:cubicBezTo>
                      <a:pt x="47" y="59"/>
                      <a:pt x="47" y="59"/>
                      <a:pt x="47" y="59"/>
                    </a:cubicBezTo>
                    <a:cubicBezTo>
                      <a:pt x="45" y="58"/>
                      <a:pt x="45" y="58"/>
                      <a:pt x="45" y="58"/>
                    </a:cubicBezTo>
                    <a:cubicBezTo>
                      <a:pt x="44" y="59"/>
                      <a:pt x="44" y="59"/>
                      <a:pt x="44" y="59"/>
                    </a:cubicBezTo>
                    <a:cubicBezTo>
                      <a:pt x="43" y="58"/>
                      <a:pt x="43" y="58"/>
                      <a:pt x="43" y="58"/>
                    </a:cubicBezTo>
                    <a:cubicBezTo>
                      <a:pt x="42" y="57"/>
                      <a:pt x="42" y="57"/>
                      <a:pt x="42" y="57"/>
                    </a:cubicBezTo>
                    <a:cubicBezTo>
                      <a:pt x="42" y="58"/>
                      <a:pt x="42" y="58"/>
                      <a:pt x="42" y="58"/>
                    </a:cubicBezTo>
                    <a:cubicBezTo>
                      <a:pt x="42" y="59"/>
                      <a:pt x="42" y="59"/>
                      <a:pt x="42" y="59"/>
                    </a:cubicBezTo>
                    <a:cubicBezTo>
                      <a:pt x="42" y="59"/>
                      <a:pt x="42" y="59"/>
                      <a:pt x="42" y="59"/>
                    </a:cubicBezTo>
                    <a:cubicBezTo>
                      <a:pt x="41" y="60"/>
                      <a:pt x="41" y="60"/>
                      <a:pt x="41" y="60"/>
                    </a:cubicBezTo>
                    <a:cubicBezTo>
                      <a:pt x="42" y="61"/>
                      <a:pt x="42" y="61"/>
                      <a:pt x="42" y="61"/>
                    </a:cubicBezTo>
                    <a:cubicBezTo>
                      <a:pt x="43" y="60"/>
                      <a:pt x="43" y="60"/>
                      <a:pt x="43" y="60"/>
                    </a:cubicBezTo>
                    <a:cubicBezTo>
                      <a:pt x="44" y="60"/>
                      <a:pt x="44" y="60"/>
                      <a:pt x="44" y="60"/>
                    </a:cubicBezTo>
                    <a:cubicBezTo>
                      <a:pt x="45" y="62"/>
                      <a:pt x="45" y="62"/>
                      <a:pt x="45" y="62"/>
                    </a:cubicBezTo>
                    <a:cubicBezTo>
                      <a:pt x="46" y="62"/>
                      <a:pt x="46" y="62"/>
                      <a:pt x="46" y="62"/>
                    </a:cubicBezTo>
                    <a:cubicBezTo>
                      <a:pt x="46" y="63"/>
                      <a:pt x="46" y="63"/>
                      <a:pt x="46" y="63"/>
                    </a:cubicBezTo>
                    <a:cubicBezTo>
                      <a:pt x="45" y="63"/>
                      <a:pt x="45" y="63"/>
                      <a:pt x="45" y="63"/>
                    </a:cubicBezTo>
                    <a:cubicBezTo>
                      <a:pt x="44" y="63"/>
                      <a:pt x="44" y="63"/>
                      <a:pt x="44" y="63"/>
                    </a:cubicBezTo>
                    <a:cubicBezTo>
                      <a:pt x="43" y="64"/>
                      <a:pt x="43" y="64"/>
                      <a:pt x="43" y="64"/>
                    </a:cubicBezTo>
                    <a:cubicBezTo>
                      <a:pt x="43" y="67"/>
                      <a:pt x="43" y="67"/>
                      <a:pt x="43" y="67"/>
                    </a:cubicBezTo>
                    <a:cubicBezTo>
                      <a:pt x="44" y="68"/>
                      <a:pt x="44" y="68"/>
                      <a:pt x="44" y="68"/>
                    </a:cubicBezTo>
                    <a:cubicBezTo>
                      <a:pt x="44" y="69"/>
                      <a:pt x="44" y="69"/>
                      <a:pt x="44" y="69"/>
                    </a:cubicBezTo>
                    <a:cubicBezTo>
                      <a:pt x="44" y="69"/>
                      <a:pt x="44" y="69"/>
                      <a:pt x="44" y="69"/>
                    </a:cubicBezTo>
                    <a:cubicBezTo>
                      <a:pt x="45" y="69"/>
                      <a:pt x="45" y="69"/>
                      <a:pt x="45" y="69"/>
                    </a:cubicBezTo>
                    <a:cubicBezTo>
                      <a:pt x="46" y="69"/>
                      <a:pt x="46" y="69"/>
                      <a:pt x="46" y="69"/>
                    </a:cubicBezTo>
                    <a:cubicBezTo>
                      <a:pt x="46" y="68"/>
                      <a:pt x="46" y="68"/>
                      <a:pt x="46" y="68"/>
                    </a:cubicBezTo>
                    <a:cubicBezTo>
                      <a:pt x="46" y="67"/>
                      <a:pt x="46" y="67"/>
                      <a:pt x="46" y="67"/>
                    </a:cubicBezTo>
                    <a:cubicBezTo>
                      <a:pt x="47" y="67"/>
                      <a:pt x="47" y="67"/>
                      <a:pt x="47" y="67"/>
                    </a:cubicBezTo>
                    <a:cubicBezTo>
                      <a:pt x="48" y="68"/>
                      <a:pt x="48" y="68"/>
                      <a:pt x="48" y="68"/>
                    </a:cubicBezTo>
                    <a:cubicBezTo>
                      <a:pt x="48" y="70"/>
                      <a:pt x="48" y="70"/>
                      <a:pt x="48" y="70"/>
                    </a:cubicBezTo>
                    <a:close/>
                    <a:moveTo>
                      <a:pt x="56" y="68"/>
                    </a:moveTo>
                    <a:cubicBezTo>
                      <a:pt x="57" y="67"/>
                      <a:pt x="57" y="67"/>
                      <a:pt x="57" y="67"/>
                    </a:cubicBezTo>
                    <a:cubicBezTo>
                      <a:pt x="57" y="66"/>
                      <a:pt x="57" y="66"/>
                      <a:pt x="57" y="66"/>
                    </a:cubicBezTo>
                    <a:cubicBezTo>
                      <a:pt x="57" y="65"/>
                      <a:pt x="57" y="65"/>
                      <a:pt x="57" y="65"/>
                    </a:cubicBezTo>
                    <a:cubicBezTo>
                      <a:pt x="56" y="64"/>
                      <a:pt x="56" y="64"/>
                      <a:pt x="56" y="64"/>
                    </a:cubicBezTo>
                    <a:cubicBezTo>
                      <a:pt x="55" y="64"/>
                      <a:pt x="55" y="64"/>
                      <a:pt x="55" y="64"/>
                    </a:cubicBezTo>
                    <a:cubicBezTo>
                      <a:pt x="54" y="65"/>
                      <a:pt x="54" y="65"/>
                      <a:pt x="54" y="65"/>
                    </a:cubicBezTo>
                    <a:cubicBezTo>
                      <a:pt x="54" y="66"/>
                      <a:pt x="54" y="66"/>
                      <a:pt x="54" y="66"/>
                    </a:cubicBezTo>
                    <a:cubicBezTo>
                      <a:pt x="55" y="67"/>
                      <a:pt x="55" y="67"/>
                      <a:pt x="55" y="67"/>
                    </a:cubicBezTo>
                    <a:cubicBezTo>
                      <a:pt x="56" y="68"/>
                      <a:pt x="56" y="68"/>
                      <a:pt x="56" y="68"/>
                    </a:cubicBezTo>
                    <a:close/>
                    <a:moveTo>
                      <a:pt x="58" y="71"/>
                    </a:moveTo>
                    <a:cubicBezTo>
                      <a:pt x="58" y="71"/>
                      <a:pt x="59" y="71"/>
                      <a:pt x="59" y="71"/>
                    </a:cubicBezTo>
                    <a:cubicBezTo>
                      <a:pt x="60" y="70"/>
                      <a:pt x="60" y="70"/>
                      <a:pt x="60" y="70"/>
                    </a:cubicBezTo>
                    <a:cubicBezTo>
                      <a:pt x="62" y="71"/>
                      <a:pt x="62" y="71"/>
                      <a:pt x="62" y="71"/>
                    </a:cubicBezTo>
                    <a:cubicBezTo>
                      <a:pt x="63" y="70"/>
                      <a:pt x="63" y="70"/>
                      <a:pt x="63" y="70"/>
                    </a:cubicBezTo>
                    <a:cubicBezTo>
                      <a:pt x="62" y="69"/>
                      <a:pt x="62" y="69"/>
                      <a:pt x="62" y="69"/>
                    </a:cubicBezTo>
                    <a:cubicBezTo>
                      <a:pt x="61" y="69"/>
                      <a:pt x="61" y="69"/>
                      <a:pt x="61" y="69"/>
                    </a:cubicBezTo>
                    <a:cubicBezTo>
                      <a:pt x="61" y="67"/>
                      <a:pt x="61" y="67"/>
                      <a:pt x="61" y="67"/>
                    </a:cubicBezTo>
                    <a:cubicBezTo>
                      <a:pt x="59" y="65"/>
                      <a:pt x="59" y="65"/>
                      <a:pt x="59" y="65"/>
                    </a:cubicBezTo>
                    <a:cubicBezTo>
                      <a:pt x="59" y="66"/>
                      <a:pt x="59" y="66"/>
                      <a:pt x="59" y="66"/>
                    </a:cubicBezTo>
                    <a:cubicBezTo>
                      <a:pt x="59" y="68"/>
                      <a:pt x="59" y="68"/>
                      <a:pt x="59" y="68"/>
                    </a:cubicBezTo>
                    <a:cubicBezTo>
                      <a:pt x="59" y="69"/>
                      <a:pt x="59" y="69"/>
                      <a:pt x="59" y="69"/>
                    </a:cubicBezTo>
                    <a:cubicBezTo>
                      <a:pt x="57" y="69"/>
                      <a:pt x="57" y="69"/>
                      <a:pt x="57" y="69"/>
                    </a:cubicBezTo>
                    <a:cubicBezTo>
                      <a:pt x="57" y="69"/>
                      <a:pt x="57" y="69"/>
                      <a:pt x="57" y="69"/>
                    </a:cubicBezTo>
                    <a:cubicBezTo>
                      <a:pt x="58" y="70"/>
                      <a:pt x="58" y="70"/>
                      <a:pt x="58" y="70"/>
                    </a:cubicBezTo>
                    <a:cubicBezTo>
                      <a:pt x="58" y="71"/>
                      <a:pt x="58" y="71"/>
                      <a:pt x="58" y="71"/>
                    </a:cubicBezTo>
                    <a:close/>
                    <a:moveTo>
                      <a:pt x="74" y="27"/>
                    </a:moveTo>
                    <a:cubicBezTo>
                      <a:pt x="76" y="26"/>
                      <a:pt x="76" y="26"/>
                      <a:pt x="76" y="26"/>
                    </a:cubicBezTo>
                    <a:cubicBezTo>
                      <a:pt x="77" y="26"/>
                      <a:pt x="77" y="26"/>
                      <a:pt x="77" y="26"/>
                    </a:cubicBezTo>
                    <a:cubicBezTo>
                      <a:pt x="77" y="25"/>
                      <a:pt x="77" y="25"/>
                      <a:pt x="77" y="25"/>
                    </a:cubicBezTo>
                    <a:cubicBezTo>
                      <a:pt x="78" y="25"/>
                      <a:pt x="78" y="25"/>
                      <a:pt x="78" y="25"/>
                    </a:cubicBezTo>
                    <a:cubicBezTo>
                      <a:pt x="77" y="24"/>
                      <a:pt x="77" y="24"/>
                      <a:pt x="77" y="24"/>
                    </a:cubicBezTo>
                    <a:cubicBezTo>
                      <a:pt x="77" y="23"/>
                      <a:pt x="77" y="23"/>
                      <a:pt x="77" y="23"/>
                    </a:cubicBezTo>
                    <a:cubicBezTo>
                      <a:pt x="76" y="22"/>
                      <a:pt x="76" y="22"/>
                      <a:pt x="76" y="22"/>
                    </a:cubicBezTo>
                    <a:cubicBezTo>
                      <a:pt x="75" y="23"/>
                      <a:pt x="75" y="23"/>
                      <a:pt x="75" y="23"/>
                    </a:cubicBezTo>
                    <a:cubicBezTo>
                      <a:pt x="74" y="23"/>
                      <a:pt x="74" y="23"/>
                      <a:pt x="74" y="23"/>
                    </a:cubicBezTo>
                    <a:cubicBezTo>
                      <a:pt x="73" y="24"/>
                      <a:pt x="73" y="24"/>
                      <a:pt x="73" y="24"/>
                    </a:cubicBezTo>
                    <a:cubicBezTo>
                      <a:pt x="73" y="24"/>
                      <a:pt x="73" y="24"/>
                      <a:pt x="73" y="24"/>
                    </a:cubicBezTo>
                    <a:cubicBezTo>
                      <a:pt x="73" y="25"/>
                      <a:pt x="73" y="25"/>
                      <a:pt x="73" y="25"/>
                    </a:cubicBezTo>
                    <a:cubicBezTo>
                      <a:pt x="74" y="26"/>
                      <a:pt x="74" y="26"/>
                      <a:pt x="74" y="26"/>
                    </a:cubicBezTo>
                    <a:cubicBezTo>
                      <a:pt x="74" y="26"/>
                      <a:pt x="74" y="27"/>
                      <a:pt x="74" y="27"/>
                    </a:cubicBezTo>
                    <a:close/>
                    <a:moveTo>
                      <a:pt x="76" y="29"/>
                    </a:moveTo>
                    <a:cubicBezTo>
                      <a:pt x="76" y="28"/>
                      <a:pt x="76" y="28"/>
                      <a:pt x="76" y="28"/>
                    </a:cubicBezTo>
                    <a:cubicBezTo>
                      <a:pt x="76" y="28"/>
                      <a:pt x="76" y="28"/>
                      <a:pt x="76" y="28"/>
                    </a:cubicBezTo>
                    <a:cubicBezTo>
                      <a:pt x="76" y="28"/>
                      <a:pt x="76" y="28"/>
                      <a:pt x="76" y="28"/>
                    </a:cubicBezTo>
                    <a:cubicBezTo>
                      <a:pt x="76" y="29"/>
                      <a:pt x="76" y="29"/>
                      <a:pt x="76" y="29"/>
                    </a:cubicBezTo>
                    <a:close/>
                    <a:moveTo>
                      <a:pt x="76" y="33"/>
                    </a:moveTo>
                    <a:cubicBezTo>
                      <a:pt x="77" y="32"/>
                      <a:pt x="77" y="32"/>
                      <a:pt x="77" y="32"/>
                    </a:cubicBezTo>
                    <a:cubicBezTo>
                      <a:pt x="77" y="31"/>
                      <a:pt x="77" y="31"/>
                      <a:pt x="77" y="31"/>
                    </a:cubicBezTo>
                    <a:cubicBezTo>
                      <a:pt x="78" y="31"/>
                      <a:pt x="78" y="31"/>
                      <a:pt x="78" y="31"/>
                    </a:cubicBezTo>
                    <a:cubicBezTo>
                      <a:pt x="77" y="30"/>
                      <a:pt x="77" y="30"/>
                      <a:pt x="77" y="30"/>
                    </a:cubicBezTo>
                    <a:cubicBezTo>
                      <a:pt x="77" y="31"/>
                      <a:pt x="77" y="31"/>
                      <a:pt x="77" y="31"/>
                    </a:cubicBezTo>
                    <a:cubicBezTo>
                      <a:pt x="75" y="31"/>
                      <a:pt x="75" y="31"/>
                      <a:pt x="75" y="31"/>
                    </a:cubicBezTo>
                    <a:cubicBezTo>
                      <a:pt x="75" y="30"/>
                      <a:pt x="75" y="30"/>
                      <a:pt x="75" y="30"/>
                    </a:cubicBezTo>
                    <a:cubicBezTo>
                      <a:pt x="74" y="30"/>
                      <a:pt x="74" y="30"/>
                      <a:pt x="74" y="30"/>
                    </a:cubicBezTo>
                    <a:cubicBezTo>
                      <a:pt x="73" y="30"/>
                      <a:pt x="73" y="30"/>
                      <a:pt x="73" y="30"/>
                    </a:cubicBezTo>
                    <a:cubicBezTo>
                      <a:pt x="71" y="31"/>
                      <a:pt x="71" y="31"/>
                      <a:pt x="71" y="31"/>
                    </a:cubicBezTo>
                    <a:cubicBezTo>
                      <a:pt x="71" y="32"/>
                      <a:pt x="71" y="32"/>
                      <a:pt x="71" y="32"/>
                    </a:cubicBezTo>
                    <a:cubicBezTo>
                      <a:pt x="72" y="33"/>
                      <a:pt x="72" y="33"/>
                      <a:pt x="72" y="33"/>
                    </a:cubicBezTo>
                    <a:cubicBezTo>
                      <a:pt x="73" y="33"/>
                      <a:pt x="73" y="33"/>
                      <a:pt x="73" y="33"/>
                    </a:cubicBezTo>
                    <a:cubicBezTo>
                      <a:pt x="74" y="33"/>
                      <a:pt x="74" y="33"/>
                      <a:pt x="74" y="33"/>
                    </a:cubicBezTo>
                    <a:cubicBezTo>
                      <a:pt x="75" y="33"/>
                      <a:pt x="75" y="33"/>
                      <a:pt x="75" y="33"/>
                    </a:cubicBezTo>
                    <a:cubicBezTo>
                      <a:pt x="75" y="34"/>
                      <a:pt x="75" y="34"/>
                      <a:pt x="75" y="34"/>
                    </a:cubicBezTo>
                    <a:cubicBezTo>
                      <a:pt x="76" y="33"/>
                      <a:pt x="76" y="33"/>
                      <a:pt x="76" y="33"/>
                    </a:cubicBezTo>
                    <a:close/>
                    <a:moveTo>
                      <a:pt x="79" y="33"/>
                    </a:moveTo>
                    <a:cubicBezTo>
                      <a:pt x="79" y="32"/>
                      <a:pt x="79" y="32"/>
                      <a:pt x="79" y="32"/>
                    </a:cubicBezTo>
                    <a:cubicBezTo>
                      <a:pt x="79" y="31"/>
                      <a:pt x="79" y="31"/>
                      <a:pt x="79" y="31"/>
                    </a:cubicBezTo>
                    <a:cubicBezTo>
                      <a:pt x="80" y="31"/>
                      <a:pt x="80" y="31"/>
                      <a:pt x="80" y="31"/>
                    </a:cubicBezTo>
                    <a:cubicBezTo>
                      <a:pt x="81" y="31"/>
                      <a:pt x="81" y="31"/>
                      <a:pt x="81" y="31"/>
                    </a:cubicBezTo>
                    <a:cubicBezTo>
                      <a:pt x="81" y="32"/>
                      <a:pt x="81" y="32"/>
                      <a:pt x="81" y="32"/>
                    </a:cubicBezTo>
                    <a:cubicBezTo>
                      <a:pt x="81" y="33"/>
                      <a:pt x="81" y="33"/>
                      <a:pt x="81" y="33"/>
                    </a:cubicBezTo>
                    <a:cubicBezTo>
                      <a:pt x="80" y="33"/>
                      <a:pt x="80" y="33"/>
                      <a:pt x="80" y="33"/>
                    </a:cubicBezTo>
                    <a:cubicBezTo>
                      <a:pt x="79" y="33"/>
                      <a:pt x="79" y="33"/>
                      <a:pt x="79" y="33"/>
                    </a:cubicBezTo>
                    <a:close/>
                    <a:moveTo>
                      <a:pt x="74" y="40"/>
                    </a:moveTo>
                    <a:cubicBezTo>
                      <a:pt x="75" y="38"/>
                      <a:pt x="75" y="38"/>
                      <a:pt x="75" y="38"/>
                    </a:cubicBezTo>
                    <a:cubicBezTo>
                      <a:pt x="76" y="36"/>
                      <a:pt x="76" y="36"/>
                      <a:pt x="76" y="36"/>
                    </a:cubicBezTo>
                    <a:cubicBezTo>
                      <a:pt x="77" y="35"/>
                      <a:pt x="77" y="35"/>
                      <a:pt x="77" y="35"/>
                    </a:cubicBezTo>
                    <a:cubicBezTo>
                      <a:pt x="77" y="35"/>
                      <a:pt x="77" y="35"/>
                      <a:pt x="77" y="35"/>
                    </a:cubicBezTo>
                    <a:cubicBezTo>
                      <a:pt x="76" y="34"/>
                      <a:pt x="76" y="34"/>
                      <a:pt x="76" y="34"/>
                    </a:cubicBezTo>
                    <a:cubicBezTo>
                      <a:pt x="75" y="35"/>
                      <a:pt x="75" y="35"/>
                      <a:pt x="75" y="35"/>
                    </a:cubicBezTo>
                    <a:cubicBezTo>
                      <a:pt x="73" y="35"/>
                      <a:pt x="73" y="35"/>
                      <a:pt x="73" y="35"/>
                    </a:cubicBezTo>
                    <a:cubicBezTo>
                      <a:pt x="72" y="34"/>
                      <a:pt x="72" y="34"/>
                      <a:pt x="72" y="34"/>
                    </a:cubicBezTo>
                    <a:cubicBezTo>
                      <a:pt x="71" y="35"/>
                      <a:pt x="71" y="35"/>
                      <a:pt x="71" y="35"/>
                    </a:cubicBezTo>
                    <a:cubicBezTo>
                      <a:pt x="71" y="36"/>
                      <a:pt x="71" y="36"/>
                      <a:pt x="71" y="36"/>
                    </a:cubicBezTo>
                    <a:cubicBezTo>
                      <a:pt x="71" y="37"/>
                      <a:pt x="71" y="37"/>
                      <a:pt x="71" y="37"/>
                    </a:cubicBezTo>
                    <a:cubicBezTo>
                      <a:pt x="72" y="37"/>
                      <a:pt x="72" y="37"/>
                      <a:pt x="72" y="37"/>
                    </a:cubicBezTo>
                    <a:cubicBezTo>
                      <a:pt x="73" y="38"/>
                      <a:pt x="73" y="38"/>
                      <a:pt x="73" y="38"/>
                    </a:cubicBezTo>
                    <a:cubicBezTo>
                      <a:pt x="73" y="39"/>
                      <a:pt x="73" y="39"/>
                      <a:pt x="73" y="39"/>
                    </a:cubicBezTo>
                    <a:cubicBezTo>
                      <a:pt x="72" y="39"/>
                      <a:pt x="72" y="39"/>
                      <a:pt x="72" y="39"/>
                    </a:cubicBezTo>
                    <a:cubicBezTo>
                      <a:pt x="69" y="40"/>
                      <a:pt x="69" y="40"/>
                      <a:pt x="69" y="40"/>
                    </a:cubicBezTo>
                    <a:cubicBezTo>
                      <a:pt x="69" y="40"/>
                      <a:pt x="69" y="40"/>
                      <a:pt x="69" y="40"/>
                    </a:cubicBezTo>
                    <a:cubicBezTo>
                      <a:pt x="70" y="41"/>
                      <a:pt x="70" y="41"/>
                      <a:pt x="70" y="41"/>
                    </a:cubicBezTo>
                    <a:cubicBezTo>
                      <a:pt x="71" y="41"/>
                      <a:pt x="71" y="41"/>
                      <a:pt x="71" y="41"/>
                    </a:cubicBezTo>
                    <a:cubicBezTo>
                      <a:pt x="72" y="40"/>
                      <a:pt x="72" y="40"/>
                      <a:pt x="72" y="40"/>
                    </a:cubicBezTo>
                    <a:cubicBezTo>
                      <a:pt x="72" y="40"/>
                      <a:pt x="74" y="40"/>
                      <a:pt x="74" y="40"/>
                    </a:cubicBezTo>
                    <a:close/>
                    <a:moveTo>
                      <a:pt x="77" y="40"/>
                    </a:moveTo>
                    <a:cubicBezTo>
                      <a:pt x="76" y="40"/>
                      <a:pt x="76" y="40"/>
                      <a:pt x="76" y="40"/>
                    </a:cubicBezTo>
                    <a:cubicBezTo>
                      <a:pt x="76" y="40"/>
                      <a:pt x="76" y="40"/>
                      <a:pt x="76" y="40"/>
                    </a:cubicBezTo>
                    <a:cubicBezTo>
                      <a:pt x="75" y="40"/>
                      <a:pt x="75" y="40"/>
                      <a:pt x="75" y="40"/>
                    </a:cubicBezTo>
                    <a:cubicBezTo>
                      <a:pt x="75" y="39"/>
                      <a:pt x="75" y="39"/>
                      <a:pt x="75" y="39"/>
                    </a:cubicBezTo>
                    <a:cubicBezTo>
                      <a:pt x="77" y="38"/>
                      <a:pt x="77" y="38"/>
                      <a:pt x="77" y="38"/>
                    </a:cubicBezTo>
                    <a:cubicBezTo>
                      <a:pt x="77" y="37"/>
                      <a:pt x="77" y="37"/>
                      <a:pt x="77" y="37"/>
                    </a:cubicBezTo>
                    <a:cubicBezTo>
                      <a:pt x="78" y="38"/>
                      <a:pt x="78" y="38"/>
                      <a:pt x="78" y="38"/>
                    </a:cubicBezTo>
                    <a:cubicBezTo>
                      <a:pt x="78" y="39"/>
                      <a:pt x="78" y="39"/>
                      <a:pt x="78" y="39"/>
                    </a:cubicBezTo>
                    <a:cubicBezTo>
                      <a:pt x="77" y="40"/>
                      <a:pt x="77" y="40"/>
                      <a:pt x="77" y="40"/>
                    </a:cubicBezTo>
                    <a:close/>
                    <a:moveTo>
                      <a:pt x="81" y="42"/>
                    </a:moveTo>
                    <a:cubicBezTo>
                      <a:pt x="79" y="41"/>
                      <a:pt x="79" y="41"/>
                      <a:pt x="79" y="41"/>
                    </a:cubicBezTo>
                    <a:cubicBezTo>
                      <a:pt x="79" y="40"/>
                      <a:pt x="79" y="40"/>
                      <a:pt x="79" y="40"/>
                    </a:cubicBezTo>
                    <a:cubicBezTo>
                      <a:pt x="79" y="39"/>
                      <a:pt x="79" y="39"/>
                      <a:pt x="79" y="39"/>
                    </a:cubicBezTo>
                    <a:cubicBezTo>
                      <a:pt x="80" y="39"/>
                      <a:pt x="80" y="39"/>
                      <a:pt x="80" y="39"/>
                    </a:cubicBezTo>
                    <a:cubicBezTo>
                      <a:pt x="80" y="40"/>
                      <a:pt x="80" y="40"/>
                      <a:pt x="80" y="40"/>
                    </a:cubicBezTo>
                    <a:cubicBezTo>
                      <a:pt x="82" y="40"/>
                      <a:pt x="82" y="40"/>
                      <a:pt x="82" y="40"/>
                    </a:cubicBezTo>
                    <a:cubicBezTo>
                      <a:pt x="82" y="41"/>
                      <a:pt x="82" y="41"/>
                      <a:pt x="82" y="41"/>
                    </a:cubicBezTo>
                    <a:cubicBezTo>
                      <a:pt x="82" y="42"/>
                      <a:pt x="82" y="42"/>
                      <a:pt x="82" y="42"/>
                    </a:cubicBezTo>
                    <a:cubicBezTo>
                      <a:pt x="81" y="42"/>
                      <a:pt x="81" y="42"/>
                      <a:pt x="81" y="42"/>
                    </a:cubicBezTo>
                    <a:close/>
                    <a:moveTo>
                      <a:pt x="79" y="46"/>
                    </a:moveTo>
                    <a:cubicBezTo>
                      <a:pt x="78" y="45"/>
                      <a:pt x="78" y="45"/>
                      <a:pt x="78" y="45"/>
                    </a:cubicBezTo>
                    <a:cubicBezTo>
                      <a:pt x="76" y="43"/>
                      <a:pt x="76" y="43"/>
                      <a:pt x="76" y="43"/>
                    </a:cubicBezTo>
                    <a:cubicBezTo>
                      <a:pt x="74" y="42"/>
                      <a:pt x="74" y="42"/>
                      <a:pt x="74" y="42"/>
                    </a:cubicBezTo>
                    <a:cubicBezTo>
                      <a:pt x="73" y="42"/>
                      <a:pt x="73" y="42"/>
                      <a:pt x="73" y="42"/>
                    </a:cubicBezTo>
                    <a:cubicBezTo>
                      <a:pt x="72" y="42"/>
                      <a:pt x="72" y="42"/>
                      <a:pt x="72" y="42"/>
                    </a:cubicBezTo>
                    <a:cubicBezTo>
                      <a:pt x="72" y="41"/>
                      <a:pt x="72" y="41"/>
                      <a:pt x="72" y="41"/>
                    </a:cubicBezTo>
                    <a:cubicBezTo>
                      <a:pt x="74" y="41"/>
                      <a:pt x="74" y="41"/>
                      <a:pt x="74" y="41"/>
                    </a:cubicBezTo>
                    <a:cubicBezTo>
                      <a:pt x="75" y="41"/>
                      <a:pt x="75" y="41"/>
                      <a:pt x="75" y="41"/>
                    </a:cubicBezTo>
                    <a:cubicBezTo>
                      <a:pt x="77" y="42"/>
                      <a:pt x="77" y="42"/>
                      <a:pt x="77" y="42"/>
                    </a:cubicBezTo>
                    <a:cubicBezTo>
                      <a:pt x="79" y="43"/>
                      <a:pt x="79" y="43"/>
                      <a:pt x="79" y="43"/>
                    </a:cubicBezTo>
                    <a:cubicBezTo>
                      <a:pt x="80" y="43"/>
                      <a:pt x="80" y="43"/>
                      <a:pt x="80" y="43"/>
                    </a:cubicBezTo>
                    <a:cubicBezTo>
                      <a:pt x="81" y="43"/>
                      <a:pt x="81" y="43"/>
                      <a:pt x="81" y="43"/>
                    </a:cubicBezTo>
                    <a:cubicBezTo>
                      <a:pt x="81" y="43"/>
                      <a:pt x="81" y="43"/>
                      <a:pt x="81" y="43"/>
                    </a:cubicBezTo>
                    <a:cubicBezTo>
                      <a:pt x="81" y="44"/>
                      <a:pt x="81" y="44"/>
                      <a:pt x="81" y="44"/>
                    </a:cubicBezTo>
                    <a:cubicBezTo>
                      <a:pt x="80" y="46"/>
                      <a:pt x="80" y="46"/>
                      <a:pt x="80" y="46"/>
                    </a:cubicBezTo>
                    <a:cubicBezTo>
                      <a:pt x="79" y="46"/>
                      <a:pt x="79" y="46"/>
                      <a:pt x="79" y="46"/>
                    </a:cubicBezTo>
                    <a:close/>
                    <a:moveTo>
                      <a:pt x="80" y="49"/>
                    </a:moveTo>
                    <a:cubicBezTo>
                      <a:pt x="81" y="48"/>
                      <a:pt x="81" y="48"/>
                      <a:pt x="81" y="48"/>
                    </a:cubicBezTo>
                    <a:cubicBezTo>
                      <a:pt x="80" y="46"/>
                      <a:pt x="80" y="46"/>
                      <a:pt x="80" y="46"/>
                    </a:cubicBezTo>
                    <a:cubicBezTo>
                      <a:pt x="79" y="46"/>
                      <a:pt x="79" y="46"/>
                      <a:pt x="79" y="46"/>
                    </a:cubicBezTo>
                    <a:cubicBezTo>
                      <a:pt x="77" y="46"/>
                      <a:pt x="77" y="46"/>
                      <a:pt x="77" y="46"/>
                    </a:cubicBezTo>
                    <a:cubicBezTo>
                      <a:pt x="75" y="44"/>
                      <a:pt x="75" y="44"/>
                      <a:pt x="75" y="44"/>
                    </a:cubicBezTo>
                    <a:cubicBezTo>
                      <a:pt x="74" y="44"/>
                      <a:pt x="74" y="44"/>
                      <a:pt x="74" y="44"/>
                    </a:cubicBezTo>
                    <a:cubicBezTo>
                      <a:pt x="73" y="44"/>
                      <a:pt x="73" y="44"/>
                      <a:pt x="73" y="44"/>
                    </a:cubicBezTo>
                    <a:cubicBezTo>
                      <a:pt x="72" y="44"/>
                      <a:pt x="72" y="44"/>
                      <a:pt x="72" y="44"/>
                    </a:cubicBezTo>
                    <a:cubicBezTo>
                      <a:pt x="71" y="43"/>
                      <a:pt x="71" y="43"/>
                      <a:pt x="71" y="43"/>
                    </a:cubicBezTo>
                    <a:cubicBezTo>
                      <a:pt x="68" y="43"/>
                      <a:pt x="68" y="43"/>
                      <a:pt x="68" y="43"/>
                    </a:cubicBezTo>
                    <a:cubicBezTo>
                      <a:pt x="66" y="43"/>
                      <a:pt x="66" y="43"/>
                      <a:pt x="66" y="43"/>
                    </a:cubicBezTo>
                    <a:cubicBezTo>
                      <a:pt x="67" y="45"/>
                      <a:pt x="67" y="45"/>
                      <a:pt x="67" y="45"/>
                    </a:cubicBezTo>
                    <a:cubicBezTo>
                      <a:pt x="67" y="45"/>
                      <a:pt x="67" y="45"/>
                      <a:pt x="67" y="45"/>
                    </a:cubicBezTo>
                    <a:cubicBezTo>
                      <a:pt x="67" y="46"/>
                      <a:pt x="67" y="46"/>
                      <a:pt x="67" y="46"/>
                    </a:cubicBezTo>
                    <a:cubicBezTo>
                      <a:pt x="69" y="46"/>
                      <a:pt x="69" y="46"/>
                      <a:pt x="69" y="46"/>
                    </a:cubicBezTo>
                    <a:cubicBezTo>
                      <a:pt x="70" y="45"/>
                      <a:pt x="70" y="45"/>
                      <a:pt x="70" y="45"/>
                    </a:cubicBezTo>
                    <a:cubicBezTo>
                      <a:pt x="70" y="45"/>
                      <a:pt x="70" y="45"/>
                      <a:pt x="70" y="45"/>
                    </a:cubicBezTo>
                    <a:cubicBezTo>
                      <a:pt x="71" y="46"/>
                      <a:pt x="71" y="46"/>
                      <a:pt x="71" y="46"/>
                    </a:cubicBezTo>
                    <a:cubicBezTo>
                      <a:pt x="72" y="47"/>
                      <a:pt x="72" y="47"/>
                      <a:pt x="72" y="47"/>
                    </a:cubicBezTo>
                    <a:cubicBezTo>
                      <a:pt x="73" y="47"/>
                      <a:pt x="73" y="47"/>
                      <a:pt x="73" y="47"/>
                    </a:cubicBezTo>
                    <a:cubicBezTo>
                      <a:pt x="73" y="47"/>
                      <a:pt x="73" y="47"/>
                      <a:pt x="73" y="47"/>
                    </a:cubicBezTo>
                    <a:cubicBezTo>
                      <a:pt x="74" y="48"/>
                      <a:pt x="74" y="48"/>
                      <a:pt x="74" y="48"/>
                    </a:cubicBezTo>
                    <a:cubicBezTo>
                      <a:pt x="75" y="49"/>
                      <a:pt x="75" y="49"/>
                      <a:pt x="75" y="49"/>
                    </a:cubicBezTo>
                    <a:cubicBezTo>
                      <a:pt x="77" y="48"/>
                      <a:pt x="77" y="48"/>
                      <a:pt x="77" y="48"/>
                    </a:cubicBezTo>
                    <a:cubicBezTo>
                      <a:pt x="78" y="49"/>
                      <a:pt x="78" y="49"/>
                      <a:pt x="78" y="49"/>
                    </a:cubicBezTo>
                    <a:cubicBezTo>
                      <a:pt x="80" y="50"/>
                      <a:pt x="80" y="50"/>
                      <a:pt x="80" y="50"/>
                    </a:cubicBezTo>
                    <a:cubicBezTo>
                      <a:pt x="80" y="49"/>
                      <a:pt x="80" y="49"/>
                      <a:pt x="80" y="49"/>
                    </a:cubicBezTo>
                    <a:close/>
                    <a:moveTo>
                      <a:pt x="71" y="51"/>
                    </a:moveTo>
                    <a:cubicBezTo>
                      <a:pt x="71" y="51"/>
                      <a:pt x="70" y="51"/>
                      <a:pt x="70" y="51"/>
                    </a:cubicBezTo>
                    <a:cubicBezTo>
                      <a:pt x="70" y="51"/>
                      <a:pt x="70" y="51"/>
                      <a:pt x="70" y="51"/>
                    </a:cubicBezTo>
                    <a:cubicBezTo>
                      <a:pt x="68" y="51"/>
                      <a:pt x="68" y="51"/>
                      <a:pt x="68" y="51"/>
                    </a:cubicBezTo>
                    <a:cubicBezTo>
                      <a:pt x="67" y="50"/>
                      <a:pt x="67" y="50"/>
                      <a:pt x="67" y="50"/>
                    </a:cubicBezTo>
                    <a:cubicBezTo>
                      <a:pt x="67" y="49"/>
                      <a:pt x="67" y="49"/>
                      <a:pt x="67" y="49"/>
                    </a:cubicBezTo>
                    <a:cubicBezTo>
                      <a:pt x="68" y="49"/>
                      <a:pt x="68" y="49"/>
                      <a:pt x="68" y="49"/>
                    </a:cubicBezTo>
                    <a:cubicBezTo>
                      <a:pt x="69" y="48"/>
                      <a:pt x="69" y="48"/>
                      <a:pt x="69" y="48"/>
                    </a:cubicBezTo>
                    <a:cubicBezTo>
                      <a:pt x="71" y="48"/>
                      <a:pt x="71" y="48"/>
                      <a:pt x="71" y="48"/>
                    </a:cubicBezTo>
                    <a:cubicBezTo>
                      <a:pt x="71" y="48"/>
                      <a:pt x="71" y="48"/>
                      <a:pt x="71" y="48"/>
                    </a:cubicBezTo>
                    <a:cubicBezTo>
                      <a:pt x="72" y="49"/>
                      <a:pt x="72" y="49"/>
                      <a:pt x="72" y="49"/>
                    </a:cubicBezTo>
                    <a:cubicBezTo>
                      <a:pt x="73" y="49"/>
                      <a:pt x="73" y="49"/>
                      <a:pt x="73" y="49"/>
                    </a:cubicBezTo>
                    <a:cubicBezTo>
                      <a:pt x="73" y="49"/>
                      <a:pt x="73" y="49"/>
                      <a:pt x="73" y="49"/>
                    </a:cubicBezTo>
                    <a:cubicBezTo>
                      <a:pt x="74" y="49"/>
                      <a:pt x="74" y="49"/>
                      <a:pt x="74" y="49"/>
                    </a:cubicBezTo>
                    <a:cubicBezTo>
                      <a:pt x="74" y="50"/>
                      <a:pt x="74" y="50"/>
                      <a:pt x="74" y="50"/>
                    </a:cubicBezTo>
                    <a:cubicBezTo>
                      <a:pt x="74" y="50"/>
                      <a:pt x="74" y="50"/>
                      <a:pt x="74" y="50"/>
                    </a:cubicBezTo>
                    <a:cubicBezTo>
                      <a:pt x="71" y="51"/>
                      <a:pt x="71" y="51"/>
                      <a:pt x="71" y="51"/>
                    </a:cubicBezTo>
                    <a:close/>
                    <a:moveTo>
                      <a:pt x="68" y="58"/>
                    </a:moveTo>
                    <a:cubicBezTo>
                      <a:pt x="68" y="57"/>
                      <a:pt x="68" y="57"/>
                      <a:pt x="68" y="57"/>
                    </a:cubicBezTo>
                    <a:cubicBezTo>
                      <a:pt x="68" y="55"/>
                      <a:pt x="68" y="55"/>
                      <a:pt x="68" y="55"/>
                    </a:cubicBezTo>
                    <a:cubicBezTo>
                      <a:pt x="67" y="55"/>
                      <a:pt x="67" y="55"/>
                      <a:pt x="67" y="55"/>
                    </a:cubicBezTo>
                    <a:cubicBezTo>
                      <a:pt x="67" y="57"/>
                      <a:pt x="67" y="57"/>
                      <a:pt x="67" y="57"/>
                    </a:cubicBezTo>
                    <a:cubicBezTo>
                      <a:pt x="66" y="57"/>
                      <a:pt x="66" y="57"/>
                      <a:pt x="66" y="57"/>
                    </a:cubicBezTo>
                    <a:cubicBezTo>
                      <a:pt x="67" y="58"/>
                      <a:pt x="67" y="58"/>
                      <a:pt x="67" y="58"/>
                    </a:cubicBezTo>
                    <a:cubicBezTo>
                      <a:pt x="68" y="59"/>
                      <a:pt x="68" y="59"/>
                      <a:pt x="68" y="59"/>
                    </a:cubicBezTo>
                    <a:cubicBezTo>
                      <a:pt x="68" y="58"/>
                      <a:pt x="68" y="58"/>
                      <a:pt x="68" y="58"/>
                    </a:cubicBezTo>
                    <a:close/>
                    <a:moveTo>
                      <a:pt x="70" y="58"/>
                    </a:moveTo>
                    <a:cubicBezTo>
                      <a:pt x="70" y="58"/>
                      <a:pt x="70" y="58"/>
                      <a:pt x="70" y="58"/>
                    </a:cubicBezTo>
                    <a:cubicBezTo>
                      <a:pt x="71" y="57"/>
                      <a:pt x="71" y="57"/>
                      <a:pt x="71" y="57"/>
                    </a:cubicBezTo>
                    <a:cubicBezTo>
                      <a:pt x="70" y="56"/>
                      <a:pt x="70" y="56"/>
                      <a:pt x="70" y="56"/>
                    </a:cubicBezTo>
                    <a:cubicBezTo>
                      <a:pt x="69" y="55"/>
                      <a:pt x="69" y="55"/>
                      <a:pt x="69" y="55"/>
                    </a:cubicBezTo>
                    <a:cubicBezTo>
                      <a:pt x="68" y="55"/>
                      <a:pt x="68" y="55"/>
                      <a:pt x="68" y="55"/>
                    </a:cubicBezTo>
                    <a:cubicBezTo>
                      <a:pt x="68" y="56"/>
                      <a:pt x="68" y="56"/>
                      <a:pt x="68" y="56"/>
                    </a:cubicBezTo>
                    <a:cubicBezTo>
                      <a:pt x="70" y="58"/>
                      <a:pt x="70" y="58"/>
                      <a:pt x="70" y="58"/>
                    </a:cubicBezTo>
                    <a:close/>
                    <a:moveTo>
                      <a:pt x="72" y="56"/>
                    </a:moveTo>
                    <a:cubicBezTo>
                      <a:pt x="72" y="56"/>
                      <a:pt x="73" y="57"/>
                      <a:pt x="73" y="57"/>
                    </a:cubicBezTo>
                    <a:cubicBezTo>
                      <a:pt x="73" y="56"/>
                      <a:pt x="73" y="56"/>
                      <a:pt x="73" y="56"/>
                    </a:cubicBezTo>
                    <a:cubicBezTo>
                      <a:pt x="73" y="55"/>
                      <a:pt x="73" y="55"/>
                      <a:pt x="73" y="55"/>
                    </a:cubicBezTo>
                    <a:cubicBezTo>
                      <a:pt x="72" y="55"/>
                      <a:pt x="72" y="55"/>
                      <a:pt x="72" y="55"/>
                    </a:cubicBezTo>
                    <a:cubicBezTo>
                      <a:pt x="71" y="55"/>
                      <a:pt x="71" y="55"/>
                      <a:pt x="71" y="55"/>
                    </a:cubicBezTo>
                    <a:cubicBezTo>
                      <a:pt x="72" y="56"/>
                      <a:pt x="72" y="56"/>
                      <a:pt x="72" y="56"/>
                    </a:cubicBezTo>
                    <a:close/>
                    <a:moveTo>
                      <a:pt x="72" y="60"/>
                    </a:moveTo>
                    <a:cubicBezTo>
                      <a:pt x="72" y="59"/>
                      <a:pt x="72" y="59"/>
                      <a:pt x="72" y="59"/>
                    </a:cubicBezTo>
                    <a:cubicBezTo>
                      <a:pt x="73" y="58"/>
                      <a:pt x="73" y="58"/>
                      <a:pt x="73" y="58"/>
                    </a:cubicBezTo>
                    <a:cubicBezTo>
                      <a:pt x="72" y="57"/>
                      <a:pt x="72" y="57"/>
                      <a:pt x="72" y="57"/>
                    </a:cubicBezTo>
                    <a:cubicBezTo>
                      <a:pt x="71" y="57"/>
                      <a:pt x="71" y="57"/>
                      <a:pt x="71" y="57"/>
                    </a:cubicBezTo>
                    <a:cubicBezTo>
                      <a:pt x="71" y="57"/>
                      <a:pt x="71" y="57"/>
                      <a:pt x="71" y="57"/>
                    </a:cubicBezTo>
                    <a:cubicBezTo>
                      <a:pt x="71" y="58"/>
                      <a:pt x="71" y="58"/>
                      <a:pt x="71" y="58"/>
                    </a:cubicBezTo>
                    <a:cubicBezTo>
                      <a:pt x="71" y="59"/>
                      <a:pt x="71" y="59"/>
                      <a:pt x="71" y="59"/>
                    </a:cubicBezTo>
                    <a:cubicBezTo>
                      <a:pt x="72" y="60"/>
                      <a:pt x="72" y="60"/>
                      <a:pt x="72" y="60"/>
                    </a:cubicBezTo>
                    <a:close/>
                    <a:moveTo>
                      <a:pt x="70" y="63"/>
                    </a:moveTo>
                    <a:cubicBezTo>
                      <a:pt x="70" y="62"/>
                      <a:pt x="70" y="62"/>
                      <a:pt x="70" y="62"/>
                    </a:cubicBezTo>
                    <a:cubicBezTo>
                      <a:pt x="69" y="62"/>
                      <a:pt x="69" y="62"/>
                      <a:pt x="69" y="62"/>
                    </a:cubicBezTo>
                    <a:cubicBezTo>
                      <a:pt x="68" y="61"/>
                      <a:pt x="68" y="61"/>
                      <a:pt x="68" y="61"/>
                    </a:cubicBezTo>
                    <a:cubicBezTo>
                      <a:pt x="67" y="61"/>
                      <a:pt x="67" y="61"/>
                      <a:pt x="67" y="61"/>
                    </a:cubicBezTo>
                    <a:cubicBezTo>
                      <a:pt x="66" y="61"/>
                      <a:pt x="66" y="61"/>
                      <a:pt x="66" y="61"/>
                    </a:cubicBezTo>
                    <a:cubicBezTo>
                      <a:pt x="67" y="62"/>
                      <a:pt x="67" y="62"/>
                      <a:pt x="67" y="62"/>
                    </a:cubicBezTo>
                    <a:cubicBezTo>
                      <a:pt x="67" y="63"/>
                      <a:pt x="67" y="63"/>
                      <a:pt x="67" y="63"/>
                    </a:cubicBezTo>
                    <a:cubicBezTo>
                      <a:pt x="66" y="64"/>
                      <a:pt x="66" y="64"/>
                      <a:pt x="66" y="64"/>
                    </a:cubicBezTo>
                    <a:cubicBezTo>
                      <a:pt x="66" y="65"/>
                      <a:pt x="66" y="65"/>
                      <a:pt x="66" y="65"/>
                    </a:cubicBezTo>
                    <a:cubicBezTo>
                      <a:pt x="68" y="65"/>
                      <a:pt x="68" y="65"/>
                      <a:pt x="68" y="65"/>
                    </a:cubicBezTo>
                    <a:cubicBezTo>
                      <a:pt x="70" y="64"/>
                      <a:pt x="70" y="64"/>
                      <a:pt x="70" y="64"/>
                    </a:cubicBezTo>
                    <a:cubicBezTo>
                      <a:pt x="70" y="63"/>
                      <a:pt x="70" y="63"/>
                      <a:pt x="70" y="63"/>
                    </a:cubicBezTo>
                    <a:close/>
                    <a:moveTo>
                      <a:pt x="71" y="61"/>
                    </a:moveTo>
                    <a:cubicBezTo>
                      <a:pt x="71" y="62"/>
                      <a:pt x="71" y="62"/>
                      <a:pt x="71" y="62"/>
                    </a:cubicBezTo>
                    <a:cubicBezTo>
                      <a:pt x="72" y="63"/>
                      <a:pt x="72" y="63"/>
                      <a:pt x="72" y="63"/>
                    </a:cubicBezTo>
                    <a:cubicBezTo>
                      <a:pt x="72" y="63"/>
                      <a:pt x="72" y="63"/>
                      <a:pt x="72" y="63"/>
                    </a:cubicBezTo>
                    <a:cubicBezTo>
                      <a:pt x="72" y="62"/>
                      <a:pt x="72" y="62"/>
                      <a:pt x="72" y="62"/>
                    </a:cubicBezTo>
                    <a:cubicBezTo>
                      <a:pt x="72" y="61"/>
                      <a:pt x="72" y="61"/>
                      <a:pt x="72" y="61"/>
                    </a:cubicBezTo>
                    <a:cubicBezTo>
                      <a:pt x="71" y="61"/>
                      <a:pt x="71" y="61"/>
                      <a:pt x="71" y="61"/>
                    </a:cubicBezTo>
                    <a:close/>
                    <a:moveTo>
                      <a:pt x="81" y="47"/>
                    </a:moveTo>
                    <a:cubicBezTo>
                      <a:pt x="81" y="46"/>
                      <a:pt x="81" y="46"/>
                      <a:pt x="81" y="46"/>
                    </a:cubicBezTo>
                    <a:cubicBezTo>
                      <a:pt x="82" y="45"/>
                      <a:pt x="82" y="45"/>
                      <a:pt x="82" y="45"/>
                    </a:cubicBezTo>
                    <a:cubicBezTo>
                      <a:pt x="82" y="44"/>
                      <a:pt x="82" y="44"/>
                      <a:pt x="82" y="44"/>
                    </a:cubicBezTo>
                    <a:cubicBezTo>
                      <a:pt x="83" y="43"/>
                      <a:pt x="83" y="43"/>
                      <a:pt x="83" y="43"/>
                    </a:cubicBezTo>
                    <a:cubicBezTo>
                      <a:pt x="83" y="43"/>
                      <a:pt x="83" y="43"/>
                      <a:pt x="83" y="43"/>
                    </a:cubicBezTo>
                    <a:cubicBezTo>
                      <a:pt x="84" y="45"/>
                      <a:pt x="84" y="45"/>
                      <a:pt x="84" y="45"/>
                    </a:cubicBezTo>
                    <a:cubicBezTo>
                      <a:pt x="84" y="45"/>
                      <a:pt x="84" y="45"/>
                      <a:pt x="84" y="45"/>
                    </a:cubicBezTo>
                    <a:cubicBezTo>
                      <a:pt x="84" y="46"/>
                      <a:pt x="84" y="46"/>
                      <a:pt x="84" y="46"/>
                    </a:cubicBezTo>
                    <a:cubicBezTo>
                      <a:pt x="83" y="47"/>
                      <a:pt x="83" y="47"/>
                      <a:pt x="83" y="47"/>
                    </a:cubicBezTo>
                    <a:cubicBezTo>
                      <a:pt x="83" y="47"/>
                      <a:pt x="83" y="47"/>
                      <a:pt x="83" y="47"/>
                    </a:cubicBezTo>
                    <a:cubicBezTo>
                      <a:pt x="82" y="47"/>
                      <a:pt x="82" y="47"/>
                      <a:pt x="82" y="47"/>
                    </a:cubicBezTo>
                    <a:cubicBezTo>
                      <a:pt x="81" y="47"/>
                      <a:pt x="81" y="47"/>
                      <a:pt x="81" y="47"/>
                    </a:cubicBezTo>
                    <a:close/>
                    <a:moveTo>
                      <a:pt x="74" y="60"/>
                    </a:moveTo>
                    <a:cubicBezTo>
                      <a:pt x="74" y="61"/>
                      <a:pt x="74" y="61"/>
                      <a:pt x="74" y="61"/>
                    </a:cubicBezTo>
                    <a:cubicBezTo>
                      <a:pt x="75" y="61"/>
                      <a:pt x="75" y="61"/>
                      <a:pt x="75" y="61"/>
                    </a:cubicBezTo>
                    <a:cubicBezTo>
                      <a:pt x="76" y="61"/>
                      <a:pt x="76" y="61"/>
                      <a:pt x="76" y="61"/>
                    </a:cubicBezTo>
                    <a:cubicBezTo>
                      <a:pt x="77" y="61"/>
                      <a:pt x="77" y="61"/>
                      <a:pt x="77" y="61"/>
                    </a:cubicBezTo>
                    <a:cubicBezTo>
                      <a:pt x="76" y="60"/>
                      <a:pt x="76" y="60"/>
                      <a:pt x="76" y="60"/>
                    </a:cubicBezTo>
                    <a:cubicBezTo>
                      <a:pt x="76" y="59"/>
                      <a:pt x="76" y="59"/>
                      <a:pt x="76" y="59"/>
                    </a:cubicBezTo>
                    <a:cubicBezTo>
                      <a:pt x="75" y="59"/>
                      <a:pt x="75" y="59"/>
                      <a:pt x="75" y="59"/>
                    </a:cubicBezTo>
                    <a:cubicBezTo>
                      <a:pt x="74" y="60"/>
                      <a:pt x="74" y="60"/>
                      <a:pt x="74" y="60"/>
                    </a:cubicBezTo>
                    <a:cubicBezTo>
                      <a:pt x="74" y="60"/>
                      <a:pt x="74" y="60"/>
                      <a:pt x="74" y="60"/>
                    </a:cubicBezTo>
                    <a:close/>
                    <a:moveTo>
                      <a:pt x="74" y="58"/>
                    </a:moveTo>
                    <a:cubicBezTo>
                      <a:pt x="75" y="58"/>
                      <a:pt x="75" y="58"/>
                      <a:pt x="75" y="58"/>
                    </a:cubicBezTo>
                    <a:cubicBezTo>
                      <a:pt x="75" y="57"/>
                      <a:pt x="75" y="57"/>
                      <a:pt x="75" y="57"/>
                    </a:cubicBezTo>
                    <a:cubicBezTo>
                      <a:pt x="75" y="56"/>
                      <a:pt x="75" y="56"/>
                      <a:pt x="75" y="56"/>
                    </a:cubicBezTo>
                    <a:cubicBezTo>
                      <a:pt x="75" y="57"/>
                      <a:pt x="75" y="57"/>
                      <a:pt x="75" y="57"/>
                    </a:cubicBezTo>
                    <a:cubicBezTo>
                      <a:pt x="74" y="58"/>
                      <a:pt x="74" y="58"/>
                      <a:pt x="74" y="58"/>
                    </a:cubicBezTo>
                    <a:close/>
                    <a:moveTo>
                      <a:pt x="76" y="57"/>
                    </a:moveTo>
                    <a:cubicBezTo>
                      <a:pt x="76" y="57"/>
                      <a:pt x="76" y="57"/>
                      <a:pt x="76" y="57"/>
                    </a:cubicBezTo>
                    <a:cubicBezTo>
                      <a:pt x="77" y="58"/>
                      <a:pt x="77" y="58"/>
                      <a:pt x="77" y="58"/>
                    </a:cubicBezTo>
                    <a:cubicBezTo>
                      <a:pt x="78" y="57"/>
                      <a:pt x="78" y="57"/>
                      <a:pt x="78" y="57"/>
                    </a:cubicBezTo>
                    <a:cubicBezTo>
                      <a:pt x="78" y="57"/>
                      <a:pt x="78" y="57"/>
                      <a:pt x="78" y="57"/>
                    </a:cubicBezTo>
                    <a:cubicBezTo>
                      <a:pt x="78" y="56"/>
                      <a:pt x="78" y="56"/>
                      <a:pt x="78" y="56"/>
                    </a:cubicBezTo>
                    <a:cubicBezTo>
                      <a:pt x="77" y="56"/>
                      <a:pt x="77" y="56"/>
                      <a:pt x="77" y="56"/>
                    </a:cubicBezTo>
                    <a:cubicBezTo>
                      <a:pt x="77" y="57"/>
                      <a:pt x="77" y="57"/>
                      <a:pt x="77" y="57"/>
                    </a:cubicBezTo>
                    <a:cubicBezTo>
                      <a:pt x="76" y="57"/>
                      <a:pt x="76" y="57"/>
                      <a:pt x="76" y="57"/>
                    </a:cubicBezTo>
                    <a:close/>
                    <a:moveTo>
                      <a:pt x="76" y="52"/>
                    </a:moveTo>
                    <a:cubicBezTo>
                      <a:pt x="76" y="53"/>
                      <a:pt x="76" y="53"/>
                      <a:pt x="76" y="53"/>
                    </a:cubicBezTo>
                    <a:cubicBezTo>
                      <a:pt x="75" y="53"/>
                      <a:pt x="75" y="53"/>
                      <a:pt x="75" y="53"/>
                    </a:cubicBezTo>
                    <a:cubicBezTo>
                      <a:pt x="74" y="52"/>
                      <a:pt x="74" y="52"/>
                      <a:pt x="74" y="52"/>
                    </a:cubicBezTo>
                    <a:cubicBezTo>
                      <a:pt x="74" y="51"/>
                      <a:pt x="74" y="51"/>
                      <a:pt x="74" y="51"/>
                    </a:cubicBezTo>
                    <a:cubicBezTo>
                      <a:pt x="75" y="50"/>
                      <a:pt x="75" y="50"/>
                      <a:pt x="75" y="50"/>
                    </a:cubicBezTo>
                    <a:cubicBezTo>
                      <a:pt x="76" y="49"/>
                      <a:pt x="76" y="49"/>
                      <a:pt x="76" y="49"/>
                    </a:cubicBezTo>
                    <a:cubicBezTo>
                      <a:pt x="77" y="50"/>
                      <a:pt x="77" y="50"/>
                      <a:pt x="77" y="50"/>
                    </a:cubicBezTo>
                    <a:cubicBezTo>
                      <a:pt x="78" y="50"/>
                      <a:pt x="78" y="50"/>
                      <a:pt x="78" y="50"/>
                    </a:cubicBezTo>
                    <a:cubicBezTo>
                      <a:pt x="79" y="51"/>
                      <a:pt x="79" y="51"/>
                      <a:pt x="79" y="51"/>
                    </a:cubicBezTo>
                    <a:cubicBezTo>
                      <a:pt x="79" y="52"/>
                      <a:pt x="79" y="52"/>
                      <a:pt x="79" y="52"/>
                    </a:cubicBezTo>
                    <a:cubicBezTo>
                      <a:pt x="78" y="52"/>
                      <a:pt x="78" y="52"/>
                      <a:pt x="78" y="52"/>
                    </a:cubicBezTo>
                    <a:cubicBezTo>
                      <a:pt x="77" y="52"/>
                      <a:pt x="77" y="52"/>
                      <a:pt x="77" y="52"/>
                    </a:cubicBezTo>
                    <a:cubicBezTo>
                      <a:pt x="76" y="52"/>
                      <a:pt x="76" y="52"/>
                      <a:pt x="76" y="52"/>
                    </a:cubicBezTo>
                    <a:close/>
                    <a:moveTo>
                      <a:pt x="81" y="51"/>
                    </a:moveTo>
                    <a:cubicBezTo>
                      <a:pt x="82" y="52"/>
                      <a:pt x="82" y="52"/>
                      <a:pt x="82" y="52"/>
                    </a:cubicBezTo>
                    <a:cubicBezTo>
                      <a:pt x="83" y="52"/>
                      <a:pt x="83" y="52"/>
                      <a:pt x="83" y="52"/>
                    </a:cubicBezTo>
                    <a:cubicBezTo>
                      <a:pt x="84" y="52"/>
                      <a:pt x="84" y="52"/>
                      <a:pt x="84" y="52"/>
                    </a:cubicBezTo>
                    <a:cubicBezTo>
                      <a:pt x="84" y="51"/>
                      <a:pt x="84" y="51"/>
                      <a:pt x="84" y="51"/>
                    </a:cubicBezTo>
                    <a:cubicBezTo>
                      <a:pt x="83" y="50"/>
                      <a:pt x="83" y="50"/>
                      <a:pt x="83" y="50"/>
                    </a:cubicBezTo>
                    <a:cubicBezTo>
                      <a:pt x="83" y="51"/>
                      <a:pt x="83" y="51"/>
                      <a:pt x="83" y="51"/>
                    </a:cubicBezTo>
                    <a:cubicBezTo>
                      <a:pt x="82" y="51"/>
                      <a:pt x="82" y="51"/>
                      <a:pt x="82" y="51"/>
                    </a:cubicBezTo>
                    <a:cubicBezTo>
                      <a:pt x="81" y="51"/>
                      <a:pt x="81" y="51"/>
                      <a:pt x="81" y="51"/>
                    </a:cubicBezTo>
                    <a:close/>
                    <a:moveTo>
                      <a:pt x="84" y="63"/>
                    </a:moveTo>
                    <a:cubicBezTo>
                      <a:pt x="84" y="62"/>
                      <a:pt x="84" y="62"/>
                      <a:pt x="84" y="62"/>
                    </a:cubicBezTo>
                    <a:cubicBezTo>
                      <a:pt x="83" y="61"/>
                      <a:pt x="83" y="61"/>
                      <a:pt x="83" y="61"/>
                    </a:cubicBezTo>
                    <a:cubicBezTo>
                      <a:pt x="83" y="60"/>
                      <a:pt x="83" y="60"/>
                      <a:pt x="83" y="60"/>
                    </a:cubicBezTo>
                    <a:cubicBezTo>
                      <a:pt x="83" y="59"/>
                      <a:pt x="83" y="59"/>
                      <a:pt x="83" y="59"/>
                    </a:cubicBezTo>
                    <a:cubicBezTo>
                      <a:pt x="82" y="57"/>
                      <a:pt x="82" y="57"/>
                      <a:pt x="82" y="57"/>
                    </a:cubicBezTo>
                    <a:cubicBezTo>
                      <a:pt x="81" y="57"/>
                      <a:pt x="81" y="57"/>
                      <a:pt x="81" y="57"/>
                    </a:cubicBezTo>
                    <a:cubicBezTo>
                      <a:pt x="81" y="57"/>
                      <a:pt x="81" y="57"/>
                      <a:pt x="81" y="57"/>
                    </a:cubicBezTo>
                    <a:cubicBezTo>
                      <a:pt x="79" y="57"/>
                      <a:pt x="79" y="57"/>
                      <a:pt x="79" y="57"/>
                    </a:cubicBezTo>
                    <a:cubicBezTo>
                      <a:pt x="78" y="58"/>
                      <a:pt x="78" y="58"/>
                      <a:pt x="78" y="58"/>
                    </a:cubicBezTo>
                    <a:cubicBezTo>
                      <a:pt x="78" y="59"/>
                      <a:pt x="78" y="59"/>
                      <a:pt x="78" y="59"/>
                    </a:cubicBezTo>
                    <a:cubicBezTo>
                      <a:pt x="79" y="61"/>
                      <a:pt x="79" y="61"/>
                      <a:pt x="79" y="61"/>
                    </a:cubicBezTo>
                    <a:cubicBezTo>
                      <a:pt x="79" y="63"/>
                      <a:pt x="79" y="63"/>
                      <a:pt x="79" y="63"/>
                    </a:cubicBezTo>
                    <a:cubicBezTo>
                      <a:pt x="80" y="64"/>
                      <a:pt x="80" y="64"/>
                      <a:pt x="80" y="64"/>
                    </a:cubicBezTo>
                    <a:cubicBezTo>
                      <a:pt x="81" y="64"/>
                      <a:pt x="81" y="64"/>
                      <a:pt x="81" y="64"/>
                    </a:cubicBezTo>
                    <a:cubicBezTo>
                      <a:pt x="82" y="63"/>
                      <a:pt x="82" y="63"/>
                      <a:pt x="82" y="63"/>
                    </a:cubicBezTo>
                    <a:cubicBezTo>
                      <a:pt x="84" y="63"/>
                      <a:pt x="84" y="63"/>
                      <a:pt x="84" y="63"/>
                    </a:cubicBezTo>
                    <a:close/>
                    <a:moveTo>
                      <a:pt x="87" y="62"/>
                    </a:moveTo>
                    <a:cubicBezTo>
                      <a:pt x="87" y="62"/>
                      <a:pt x="87" y="62"/>
                      <a:pt x="87" y="62"/>
                    </a:cubicBezTo>
                    <a:cubicBezTo>
                      <a:pt x="86" y="61"/>
                      <a:pt x="86" y="61"/>
                      <a:pt x="86" y="61"/>
                    </a:cubicBezTo>
                    <a:cubicBezTo>
                      <a:pt x="86" y="60"/>
                      <a:pt x="86" y="60"/>
                      <a:pt x="86" y="60"/>
                    </a:cubicBezTo>
                    <a:cubicBezTo>
                      <a:pt x="87" y="60"/>
                      <a:pt x="87" y="60"/>
                      <a:pt x="87" y="60"/>
                    </a:cubicBezTo>
                    <a:cubicBezTo>
                      <a:pt x="88" y="58"/>
                      <a:pt x="88" y="58"/>
                      <a:pt x="88" y="58"/>
                    </a:cubicBezTo>
                    <a:cubicBezTo>
                      <a:pt x="88" y="58"/>
                      <a:pt x="88" y="58"/>
                      <a:pt x="88" y="58"/>
                    </a:cubicBezTo>
                    <a:cubicBezTo>
                      <a:pt x="90" y="57"/>
                      <a:pt x="90" y="57"/>
                      <a:pt x="90" y="57"/>
                    </a:cubicBezTo>
                    <a:cubicBezTo>
                      <a:pt x="90" y="57"/>
                      <a:pt x="90" y="57"/>
                      <a:pt x="90" y="57"/>
                    </a:cubicBezTo>
                    <a:cubicBezTo>
                      <a:pt x="91" y="56"/>
                      <a:pt x="91" y="56"/>
                      <a:pt x="91" y="56"/>
                    </a:cubicBezTo>
                    <a:cubicBezTo>
                      <a:pt x="90" y="56"/>
                      <a:pt x="90" y="56"/>
                      <a:pt x="90" y="56"/>
                    </a:cubicBezTo>
                    <a:cubicBezTo>
                      <a:pt x="89" y="56"/>
                      <a:pt x="89" y="56"/>
                      <a:pt x="89" y="56"/>
                    </a:cubicBezTo>
                    <a:cubicBezTo>
                      <a:pt x="86" y="55"/>
                      <a:pt x="86" y="55"/>
                      <a:pt x="86" y="55"/>
                    </a:cubicBezTo>
                    <a:cubicBezTo>
                      <a:pt x="85" y="53"/>
                      <a:pt x="85" y="53"/>
                      <a:pt x="85" y="53"/>
                    </a:cubicBezTo>
                    <a:cubicBezTo>
                      <a:pt x="84" y="54"/>
                      <a:pt x="84" y="54"/>
                      <a:pt x="84" y="54"/>
                    </a:cubicBezTo>
                    <a:cubicBezTo>
                      <a:pt x="83" y="54"/>
                      <a:pt x="83" y="54"/>
                      <a:pt x="83" y="54"/>
                    </a:cubicBezTo>
                    <a:cubicBezTo>
                      <a:pt x="83" y="54"/>
                      <a:pt x="83" y="54"/>
                      <a:pt x="83" y="54"/>
                    </a:cubicBezTo>
                    <a:cubicBezTo>
                      <a:pt x="83" y="55"/>
                      <a:pt x="83" y="55"/>
                      <a:pt x="83" y="55"/>
                    </a:cubicBezTo>
                    <a:cubicBezTo>
                      <a:pt x="84" y="58"/>
                      <a:pt x="84" y="58"/>
                      <a:pt x="84" y="58"/>
                    </a:cubicBezTo>
                    <a:cubicBezTo>
                      <a:pt x="84" y="60"/>
                      <a:pt x="84" y="60"/>
                      <a:pt x="84" y="60"/>
                    </a:cubicBezTo>
                    <a:cubicBezTo>
                      <a:pt x="85" y="62"/>
                      <a:pt x="85" y="62"/>
                      <a:pt x="85" y="62"/>
                    </a:cubicBezTo>
                    <a:cubicBezTo>
                      <a:pt x="86" y="62"/>
                      <a:pt x="86" y="62"/>
                      <a:pt x="86" y="62"/>
                    </a:cubicBezTo>
                    <a:cubicBezTo>
                      <a:pt x="87" y="62"/>
                      <a:pt x="87" y="62"/>
                      <a:pt x="87" y="62"/>
                    </a:cubicBezTo>
                    <a:close/>
                    <a:moveTo>
                      <a:pt x="91" y="62"/>
                    </a:moveTo>
                    <a:cubicBezTo>
                      <a:pt x="91" y="63"/>
                      <a:pt x="91" y="63"/>
                      <a:pt x="91" y="63"/>
                    </a:cubicBezTo>
                    <a:cubicBezTo>
                      <a:pt x="92" y="64"/>
                      <a:pt x="92" y="64"/>
                      <a:pt x="92" y="64"/>
                    </a:cubicBezTo>
                    <a:cubicBezTo>
                      <a:pt x="93" y="65"/>
                      <a:pt x="93" y="65"/>
                      <a:pt x="93" y="65"/>
                    </a:cubicBezTo>
                    <a:cubicBezTo>
                      <a:pt x="95" y="65"/>
                      <a:pt x="95" y="65"/>
                      <a:pt x="95" y="65"/>
                    </a:cubicBezTo>
                    <a:cubicBezTo>
                      <a:pt x="96" y="63"/>
                      <a:pt x="96" y="63"/>
                      <a:pt x="96" y="63"/>
                    </a:cubicBezTo>
                    <a:cubicBezTo>
                      <a:pt x="96" y="61"/>
                      <a:pt x="96" y="61"/>
                      <a:pt x="96" y="61"/>
                    </a:cubicBezTo>
                    <a:cubicBezTo>
                      <a:pt x="94" y="61"/>
                      <a:pt x="94" y="61"/>
                      <a:pt x="94" y="61"/>
                    </a:cubicBezTo>
                    <a:cubicBezTo>
                      <a:pt x="93" y="61"/>
                      <a:pt x="93" y="61"/>
                      <a:pt x="93" y="61"/>
                    </a:cubicBezTo>
                    <a:cubicBezTo>
                      <a:pt x="91" y="62"/>
                      <a:pt x="91" y="62"/>
                      <a:pt x="91" y="62"/>
                    </a:cubicBezTo>
                    <a:close/>
                    <a:moveTo>
                      <a:pt x="91" y="65"/>
                    </a:moveTo>
                    <a:cubicBezTo>
                      <a:pt x="91" y="66"/>
                      <a:pt x="91" y="66"/>
                      <a:pt x="91" y="66"/>
                    </a:cubicBezTo>
                    <a:cubicBezTo>
                      <a:pt x="92" y="66"/>
                      <a:pt x="92" y="66"/>
                      <a:pt x="92" y="66"/>
                    </a:cubicBezTo>
                    <a:cubicBezTo>
                      <a:pt x="92" y="67"/>
                      <a:pt x="92" y="67"/>
                      <a:pt x="92" y="67"/>
                    </a:cubicBezTo>
                    <a:cubicBezTo>
                      <a:pt x="93" y="66"/>
                      <a:pt x="93" y="66"/>
                      <a:pt x="93" y="66"/>
                    </a:cubicBezTo>
                    <a:cubicBezTo>
                      <a:pt x="92" y="65"/>
                      <a:pt x="92" y="65"/>
                      <a:pt x="92" y="65"/>
                    </a:cubicBezTo>
                    <a:cubicBezTo>
                      <a:pt x="91" y="65"/>
                      <a:pt x="91" y="65"/>
                      <a:pt x="91" y="65"/>
                    </a:cubicBezTo>
                    <a:close/>
                    <a:moveTo>
                      <a:pt x="91" y="25"/>
                    </a:moveTo>
                    <a:cubicBezTo>
                      <a:pt x="92" y="24"/>
                      <a:pt x="92" y="24"/>
                      <a:pt x="92" y="24"/>
                    </a:cubicBezTo>
                    <a:cubicBezTo>
                      <a:pt x="92" y="24"/>
                      <a:pt x="92" y="24"/>
                      <a:pt x="92" y="24"/>
                    </a:cubicBezTo>
                    <a:cubicBezTo>
                      <a:pt x="93" y="23"/>
                      <a:pt x="93" y="23"/>
                      <a:pt x="93" y="23"/>
                    </a:cubicBezTo>
                    <a:cubicBezTo>
                      <a:pt x="94" y="23"/>
                      <a:pt x="94" y="23"/>
                      <a:pt x="94" y="23"/>
                    </a:cubicBezTo>
                    <a:cubicBezTo>
                      <a:pt x="95" y="24"/>
                      <a:pt x="95" y="24"/>
                      <a:pt x="95" y="24"/>
                    </a:cubicBezTo>
                    <a:cubicBezTo>
                      <a:pt x="96" y="24"/>
                      <a:pt x="96" y="24"/>
                      <a:pt x="96" y="24"/>
                    </a:cubicBezTo>
                    <a:cubicBezTo>
                      <a:pt x="96" y="25"/>
                      <a:pt x="96" y="25"/>
                      <a:pt x="96" y="25"/>
                    </a:cubicBezTo>
                    <a:cubicBezTo>
                      <a:pt x="95" y="26"/>
                      <a:pt x="95" y="26"/>
                      <a:pt x="95" y="26"/>
                    </a:cubicBezTo>
                    <a:cubicBezTo>
                      <a:pt x="94" y="26"/>
                      <a:pt x="94" y="26"/>
                      <a:pt x="94" y="26"/>
                    </a:cubicBezTo>
                    <a:cubicBezTo>
                      <a:pt x="93" y="25"/>
                      <a:pt x="93" y="25"/>
                      <a:pt x="93" y="25"/>
                    </a:cubicBezTo>
                    <a:cubicBezTo>
                      <a:pt x="91" y="25"/>
                      <a:pt x="91" y="25"/>
                      <a:pt x="91" y="25"/>
                    </a:cubicBezTo>
                    <a:cubicBezTo>
                      <a:pt x="91" y="25"/>
                      <a:pt x="91" y="25"/>
                      <a:pt x="91" y="25"/>
                    </a:cubicBezTo>
                    <a:close/>
                    <a:moveTo>
                      <a:pt x="93" y="42"/>
                    </a:moveTo>
                    <a:cubicBezTo>
                      <a:pt x="94" y="41"/>
                      <a:pt x="94" y="41"/>
                      <a:pt x="94" y="41"/>
                    </a:cubicBezTo>
                    <a:cubicBezTo>
                      <a:pt x="95" y="40"/>
                      <a:pt x="95" y="40"/>
                      <a:pt x="95" y="40"/>
                    </a:cubicBezTo>
                    <a:cubicBezTo>
                      <a:pt x="95" y="40"/>
                      <a:pt x="95" y="40"/>
                      <a:pt x="95" y="40"/>
                    </a:cubicBezTo>
                    <a:cubicBezTo>
                      <a:pt x="94" y="39"/>
                      <a:pt x="94" y="39"/>
                      <a:pt x="94" y="39"/>
                    </a:cubicBezTo>
                    <a:cubicBezTo>
                      <a:pt x="93" y="38"/>
                      <a:pt x="93" y="38"/>
                      <a:pt x="93" y="38"/>
                    </a:cubicBezTo>
                    <a:cubicBezTo>
                      <a:pt x="92" y="38"/>
                      <a:pt x="92" y="38"/>
                      <a:pt x="92" y="38"/>
                    </a:cubicBezTo>
                    <a:cubicBezTo>
                      <a:pt x="90" y="38"/>
                      <a:pt x="90" y="38"/>
                      <a:pt x="90" y="38"/>
                    </a:cubicBezTo>
                    <a:cubicBezTo>
                      <a:pt x="89" y="39"/>
                      <a:pt x="89" y="39"/>
                      <a:pt x="89" y="39"/>
                    </a:cubicBezTo>
                    <a:cubicBezTo>
                      <a:pt x="88" y="40"/>
                      <a:pt x="88" y="40"/>
                      <a:pt x="88" y="40"/>
                    </a:cubicBezTo>
                    <a:cubicBezTo>
                      <a:pt x="89" y="41"/>
                      <a:pt x="89" y="41"/>
                      <a:pt x="89" y="41"/>
                    </a:cubicBezTo>
                    <a:cubicBezTo>
                      <a:pt x="91" y="42"/>
                      <a:pt x="91" y="42"/>
                      <a:pt x="91" y="42"/>
                    </a:cubicBezTo>
                    <a:cubicBezTo>
                      <a:pt x="92" y="43"/>
                      <a:pt x="92" y="43"/>
                      <a:pt x="92" y="43"/>
                    </a:cubicBezTo>
                    <a:cubicBezTo>
                      <a:pt x="93" y="42"/>
                      <a:pt x="93" y="42"/>
                      <a:pt x="93" y="42"/>
                    </a:cubicBezTo>
                    <a:close/>
                    <a:moveTo>
                      <a:pt x="96" y="40"/>
                    </a:moveTo>
                    <a:cubicBezTo>
                      <a:pt x="96" y="41"/>
                      <a:pt x="96" y="41"/>
                      <a:pt x="96" y="41"/>
                    </a:cubicBezTo>
                    <a:cubicBezTo>
                      <a:pt x="96" y="42"/>
                      <a:pt x="96" y="42"/>
                      <a:pt x="96" y="42"/>
                    </a:cubicBezTo>
                    <a:cubicBezTo>
                      <a:pt x="95" y="43"/>
                      <a:pt x="95" y="43"/>
                      <a:pt x="95" y="43"/>
                    </a:cubicBezTo>
                    <a:cubicBezTo>
                      <a:pt x="95" y="43"/>
                      <a:pt x="95" y="43"/>
                      <a:pt x="95" y="43"/>
                    </a:cubicBezTo>
                    <a:cubicBezTo>
                      <a:pt x="94" y="43"/>
                      <a:pt x="94" y="43"/>
                      <a:pt x="94" y="43"/>
                    </a:cubicBezTo>
                    <a:cubicBezTo>
                      <a:pt x="92" y="44"/>
                      <a:pt x="92" y="44"/>
                      <a:pt x="92" y="44"/>
                    </a:cubicBezTo>
                    <a:cubicBezTo>
                      <a:pt x="91" y="45"/>
                      <a:pt x="91" y="45"/>
                      <a:pt x="91" y="45"/>
                    </a:cubicBezTo>
                    <a:cubicBezTo>
                      <a:pt x="90" y="44"/>
                      <a:pt x="90" y="44"/>
                      <a:pt x="90" y="44"/>
                    </a:cubicBezTo>
                    <a:cubicBezTo>
                      <a:pt x="89" y="44"/>
                      <a:pt x="89" y="44"/>
                      <a:pt x="89" y="44"/>
                    </a:cubicBezTo>
                    <a:cubicBezTo>
                      <a:pt x="89" y="45"/>
                      <a:pt x="89" y="45"/>
                      <a:pt x="89" y="45"/>
                    </a:cubicBezTo>
                    <a:cubicBezTo>
                      <a:pt x="90" y="47"/>
                      <a:pt x="90" y="47"/>
                      <a:pt x="90" y="47"/>
                    </a:cubicBezTo>
                    <a:cubicBezTo>
                      <a:pt x="90" y="50"/>
                      <a:pt x="90" y="50"/>
                      <a:pt x="90" y="50"/>
                    </a:cubicBezTo>
                    <a:cubicBezTo>
                      <a:pt x="90" y="52"/>
                      <a:pt x="90" y="52"/>
                      <a:pt x="90" y="52"/>
                    </a:cubicBezTo>
                    <a:cubicBezTo>
                      <a:pt x="92" y="54"/>
                      <a:pt x="92" y="54"/>
                      <a:pt x="92" y="54"/>
                    </a:cubicBezTo>
                    <a:cubicBezTo>
                      <a:pt x="93" y="54"/>
                      <a:pt x="93" y="54"/>
                      <a:pt x="93" y="54"/>
                    </a:cubicBezTo>
                    <a:cubicBezTo>
                      <a:pt x="95" y="53"/>
                      <a:pt x="95" y="53"/>
                      <a:pt x="95" y="53"/>
                    </a:cubicBezTo>
                    <a:cubicBezTo>
                      <a:pt x="97" y="53"/>
                      <a:pt x="97" y="53"/>
                      <a:pt x="97" y="53"/>
                    </a:cubicBezTo>
                    <a:cubicBezTo>
                      <a:pt x="98" y="52"/>
                      <a:pt x="98" y="52"/>
                      <a:pt x="98" y="52"/>
                    </a:cubicBezTo>
                    <a:cubicBezTo>
                      <a:pt x="100" y="52"/>
                      <a:pt x="100" y="52"/>
                      <a:pt x="100" y="52"/>
                    </a:cubicBezTo>
                    <a:cubicBezTo>
                      <a:pt x="100" y="51"/>
                      <a:pt x="100" y="51"/>
                      <a:pt x="100" y="51"/>
                    </a:cubicBezTo>
                    <a:cubicBezTo>
                      <a:pt x="99" y="50"/>
                      <a:pt x="99" y="50"/>
                      <a:pt x="99" y="50"/>
                    </a:cubicBezTo>
                    <a:cubicBezTo>
                      <a:pt x="98" y="49"/>
                      <a:pt x="98" y="49"/>
                      <a:pt x="98" y="49"/>
                    </a:cubicBezTo>
                    <a:cubicBezTo>
                      <a:pt x="96" y="48"/>
                      <a:pt x="96" y="48"/>
                      <a:pt x="96" y="48"/>
                    </a:cubicBezTo>
                    <a:cubicBezTo>
                      <a:pt x="96" y="47"/>
                      <a:pt x="96" y="47"/>
                      <a:pt x="96" y="47"/>
                    </a:cubicBezTo>
                    <a:cubicBezTo>
                      <a:pt x="96" y="46"/>
                      <a:pt x="96" y="46"/>
                      <a:pt x="96" y="46"/>
                    </a:cubicBezTo>
                    <a:cubicBezTo>
                      <a:pt x="97" y="45"/>
                      <a:pt x="97" y="45"/>
                      <a:pt x="97" y="45"/>
                    </a:cubicBezTo>
                    <a:cubicBezTo>
                      <a:pt x="98" y="45"/>
                      <a:pt x="98" y="45"/>
                      <a:pt x="98" y="45"/>
                    </a:cubicBezTo>
                    <a:cubicBezTo>
                      <a:pt x="99" y="45"/>
                      <a:pt x="99" y="45"/>
                      <a:pt x="99" y="45"/>
                    </a:cubicBezTo>
                    <a:cubicBezTo>
                      <a:pt x="99" y="44"/>
                      <a:pt x="99" y="44"/>
                      <a:pt x="99" y="44"/>
                    </a:cubicBezTo>
                    <a:cubicBezTo>
                      <a:pt x="98" y="42"/>
                      <a:pt x="98" y="42"/>
                      <a:pt x="98" y="42"/>
                    </a:cubicBezTo>
                    <a:cubicBezTo>
                      <a:pt x="97" y="42"/>
                      <a:pt x="97" y="42"/>
                      <a:pt x="97" y="42"/>
                    </a:cubicBezTo>
                    <a:cubicBezTo>
                      <a:pt x="96" y="40"/>
                      <a:pt x="96" y="40"/>
                      <a:pt x="96" y="40"/>
                    </a:cubicBezTo>
                    <a:close/>
                    <a:moveTo>
                      <a:pt x="102" y="43"/>
                    </a:moveTo>
                    <a:cubicBezTo>
                      <a:pt x="101" y="42"/>
                      <a:pt x="101" y="42"/>
                      <a:pt x="101" y="42"/>
                    </a:cubicBezTo>
                    <a:cubicBezTo>
                      <a:pt x="101" y="41"/>
                      <a:pt x="101" y="41"/>
                      <a:pt x="101" y="41"/>
                    </a:cubicBezTo>
                    <a:cubicBezTo>
                      <a:pt x="100" y="40"/>
                      <a:pt x="100" y="40"/>
                      <a:pt x="100" y="40"/>
                    </a:cubicBezTo>
                    <a:cubicBezTo>
                      <a:pt x="99" y="40"/>
                      <a:pt x="99" y="40"/>
                      <a:pt x="99" y="40"/>
                    </a:cubicBezTo>
                    <a:cubicBezTo>
                      <a:pt x="98" y="39"/>
                      <a:pt x="98" y="39"/>
                      <a:pt x="98" y="39"/>
                    </a:cubicBezTo>
                    <a:cubicBezTo>
                      <a:pt x="98" y="38"/>
                      <a:pt x="98" y="38"/>
                      <a:pt x="98" y="38"/>
                    </a:cubicBezTo>
                    <a:cubicBezTo>
                      <a:pt x="98" y="37"/>
                      <a:pt x="98" y="37"/>
                      <a:pt x="98" y="37"/>
                    </a:cubicBezTo>
                    <a:cubicBezTo>
                      <a:pt x="98" y="36"/>
                      <a:pt x="98" y="36"/>
                      <a:pt x="98" y="36"/>
                    </a:cubicBezTo>
                    <a:cubicBezTo>
                      <a:pt x="97" y="34"/>
                      <a:pt x="97" y="34"/>
                      <a:pt x="97" y="34"/>
                    </a:cubicBezTo>
                    <a:cubicBezTo>
                      <a:pt x="98" y="33"/>
                      <a:pt x="98" y="33"/>
                      <a:pt x="98" y="33"/>
                    </a:cubicBezTo>
                    <a:cubicBezTo>
                      <a:pt x="99" y="32"/>
                      <a:pt x="99" y="32"/>
                      <a:pt x="99" y="32"/>
                    </a:cubicBezTo>
                    <a:cubicBezTo>
                      <a:pt x="100" y="30"/>
                      <a:pt x="100" y="30"/>
                      <a:pt x="100" y="30"/>
                    </a:cubicBezTo>
                    <a:cubicBezTo>
                      <a:pt x="100" y="30"/>
                      <a:pt x="100" y="30"/>
                      <a:pt x="100" y="30"/>
                    </a:cubicBezTo>
                    <a:cubicBezTo>
                      <a:pt x="100" y="29"/>
                      <a:pt x="100" y="29"/>
                      <a:pt x="100" y="29"/>
                    </a:cubicBezTo>
                    <a:cubicBezTo>
                      <a:pt x="101" y="29"/>
                      <a:pt x="101" y="29"/>
                      <a:pt x="101" y="29"/>
                    </a:cubicBezTo>
                    <a:cubicBezTo>
                      <a:pt x="102" y="29"/>
                      <a:pt x="102" y="29"/>
                      <a:pt x="102" y="29"/>
                    </a:cubicBezTo>
                    <a:cubicBezTo>
                      <a:pt x="103" y="29"/>
                      <a:pt x="103" y="29"/>
                      <a:pt x="103" y="29"/>
                    </a:cubicBezTo>
                    <a:cubicBezTo>
                      <a:pt x="104" y="31"/>
                      <a:pt x="104" y="31"/>
                      <a:pt x="104" y="31"/>
                    </a:cubicBezTo>
                    <a:cubicBezTo>
                      <a:pt x="104" y="33"/>
                      <a:pt x="104" y="33"/>
                      <a:pt x="104" y="33"/>
                    </a:cubicBezTo>
                    <a:cubicBezTo>
                      <a:pt x="104" y="33"/>
                      <a:pt x="104" y="33"/>
                      <a:pt x="104" y="33"/>
                    </a:cubicBezTo>
                    <a:cubicBezTo>
                      <a:pt x="105" y="34"/>
                      <a:pt x="105" y="34"/>
                      <a:pt x="105" y="34"/>
                    </a:cubicBezTo>
                    <a:cubicBezTo>
                      <a:pt x="107" y="35"/>
                      <a:pt x="107" y="35"/>
                      <a:pt x="107" y="35"/>
                    </a:cubicBezTo>
                    <a:cubicBezTo>
                      <a:pt x="107" y="35"/>
                      <a:pt x="107" y="35"/>
                      <a:pt x="107" y="35"/>
                    </a:cubicBezTo>
                    <a:cubicBezTo>
                      <a:pt x="107" y="36"/>
                      <a:pt x="107" y="36"/>
                      <a:pt x="107" y="36"/>
                    </a:cubicBezTo>
                    <a:cubicBezTo>
                      <a:pt x="105" y="37"/>
                      <a:pt x="105" y="37"/>
                      <a:pt x="105" y="37"/>
                    </a:cubicBezTo>
                    <a:cubicBezTo>
                      <a:pt x="103" y="38"/>
                      <a:pt x="103" y="38"/>
                      <a:pt x="103" y="38"/>
                    </a:cubicBezTo>
                    <a:cubicBezTo>
                      <a:pt x="103" y="39"/>
                      <a:pt x="103" y="39"/>
                      <a:pt x="103" y="39"/>
                    </a:cubicBezTo>
                    <a:cubicBezTo>
                      <a:pt x="103" y="40"/>
                      <a:pt x="103" y="40"/>
                      <a:pt x="103" y="40"/>
                    </a:cubicBezTo>
                    <a:cubicBezTo>
                      <a:pt x="103" y="41"/>
                      <a:pt x="103" y="41"/>
                      <a:pt x="103" y="41"/>
                    </a:cubicBezTo>
                    <a:cubicBezTo>
                      <a:pt x="102" y="43"/>
                      <a:pt x="102" y="43"/>
                      <a:pt x="102" y="43"/>
                    </a:cubicBezTo>
                    <a:close/>
                    <a:moveTo>
                      <a:pt x="641" y="78"/>
                    </a:moveTo>
                    <a:cubicBezTo>
                      <a:pt x="642" y="78"/>
                      <a:pt x="642" y="78"/>
                      <a:pt x="642" y="78"/>
                    </a:cubicBezTo>
                    <a:cubicBezTo>
                      <a:pt x="642" y="77"/>
                      <a:pt x="642" y="77"/>
                      <a:pt x="642" y="77"/>
                    </a:cubicBezTo>
                    <a:cubicBezTo>
                      <a:pt x="641" y="77"/>
                      <a:pt x="641" y="77"/>
                      <a:pt x="641" y="77"/>
                    </a:cubicBezTo>
                    <a:cubicBezTo>
                      <a:pt x="641" y="77"/>
                      <a:pt x="641" y="77"/>
                      <a:pt x="641" y="77"/>
                    </a:cubicBezTo>
                    <a:cubicBezTo>
                      <a:pt x="641" y="78"/>
                      <a:pt x="641" y="78"/>
                      <a:pt x="641" y="78"/>
                    </a:cubicBezTo>
                    <a:close/>
                    <a:moveTo>
                      <a:pt x="636" y="77"/>
                    </a:moveTo>
                    <a:cubicBezTo>
                      <a:pt x="637" y="77"/>
                      <a:pt x="637" y="77"/>
                      <a:pt x="637" y="77"/>
                    </a:cubicBezTo>
                    <a:cubicBezTo>
                      <a:pt x="637" y="76"/>
                      <a:pt x="637" y="76"/>
                      <a:pt x="637" y="76"/>
                    </a:cubicBezTo>
                    <a:cubicBezTo>
                      <a:pt x="636" y="76"/>
                      <a:pt x="636" y="76"/>
                      <a:pt x="636" y="76"/>
                    </a:cubicBezTo>
                    <a:cubicBezTo>
                      <a:pt x="636" y="76"/>
                      <a:pt x="636" y="76"/>
                      <a:pt x="636" y="76"/>
                    </a:cubicBezTo>
                    <a:cubicBezTo>
                      <a:pt x="636" y="77"/>
                      <a:pt x="636" y="77"/>
                      <a:pt x="636" y="77"/>
                    </a:cubicBezTo>
                    <a:close/>
                    <a:moveTo>
                      <a:pt x="632" y="79"/>
                    </a:moveTo>
                    <a:cubicBezTo>
                      <a:pt x="632" y="79"/>
                      <a:pt x="632" y="79"/>
                      <a:pt x="632" y="79"/>
                    </a:cubicBezTo>
                    <a:cubicBezTo>
                      <a:pt x="633" y="78"/>
                      <a:pt x="633" y="78"/>
                      <a:pt x="633" y="78"/>
                    </a:cubicBezTo>
                    <a:cubicBezTo>
                      <a:pt x="632" y="77"/>
                      <a:pt x="632" y="77"/>
                      <a:pt x="632" y="77"/>
                    </a:cubicBezTo>
                    <a:cubicBezTo>
                      <a:pt x="631" y="77"/>
                      <a:pt x="631" y="77"/>
                      <a:pt x="631" y="77"/>
                    </a:cubicBezTo>
                    <a:cubicBezTo>
                      <a:pt x="631" y="78"/>
                      <a:pt x="631" y="78"/>
                      <a:pt x="631" y="78"/>
                    </a:cubicBezTo>
                    <a:cubicBezTo>
                      <a:pt x="632" y="79"/>
                      <a:pt x="632" y="79"/>
                      <a:pt x="632" y="79"/>
                    </a:cubicBezTo>
                    <a:close/>
                    <a:moveTo>
                      <a:pt x="741" y="212"/>
                    </a:moveTo>
                    <a:cubicBezTo>
                      <a:pt x="740" y="212"/>
                      <a:pt x="740" y="212"/>
                      <a:pt x="740" y="212"/>
                    </a:cubicBezTo>
                    <a:cubicBezTo>
                      <a:pt x="741" y="214"/>
                      <a:pt x="741" y="214"/>
                      <a:pt x="741" y="214"/>
                    </a:cubicBezTo>
                    <a:cubicBezTo>
                      <a:pt x="741" y="213"/>
                      <a:pt x="741" y="213"/>
                      <a:pt x="741" y="213"/>
                    </a:cubicBezTo>
                    <a:cubicBezTo>
                      <a:pt x="741" y="212"/>
                      <a:pt x="741" y="212"/>
                      <a:pt x="741" y="212"/>
                    </a:cubicBezTo>
                    <a:cubicBezTo>
                      <a:pt x="741" y="212"/>
                      <a:pt x="741" y="212"/>
                      <a:pt x="741" y="212"/>
                    </a:cubicBezTo>
                    <a:cubicBezTo>
                      <a:pt x="741" y="212"/>
                      <a:pt x="741" y="212"/>
                      <a:pt x="741" y="212"/>
                    </a:cubicBezTo>
                    <a:close/>
                    <a:moveTo>
                      <a:pt x="739" y="210"/>
                    </a:moveTo>
                    <a:cubicBezTo>
                      <a:pt x="740" y="211"/>
                      <a:pt x="740" y="211"/>
                      <a:pt x="740" y="211"/>
                    </a:cubicBezTo>
                    <a:cubicBezTo>
                      <a:pt x="741" y="211"/>
                      <a:pt x="741" y="211"/>
                      <a:pt x="741" y="211"/>
                    </a:cubicBezTo>
                    <a:cubicBezTo>
                      <a:pt x="741" y="210"/>
                      <a:pt x="741" y="210"/>
                      <a:pt x="741" y="210"/>
                    </a:cubicBezTo>
                    <a:cubicBezTo>
                      <a:pt x="740" y="209"/>
                      <a:pt x="740" y="209"/>
                      <a:pt x="740" y="209"/>
                    </a:cubicBezTo>
                    <a:cubicBezTo>
                      <a:pt x="739" y="209"/>
                      <a:pt x="739" y="209"/>
                      <a:pt x="739" y="209"/>
                    </a:cubicBezTo>
                    <a:cubicBezTo>
                      <a:pt x="739" y="210"/>
                      <a:pt x="739" y="210"/>
                      <a:pt x="739" y="210"/>
                    </a:cubicBezTo>
                    <a:close/>
                    <a:moveTo>
                      <a:pt x="117" y="133"/>
                    </a:moveTo>
                    <a:cubicBezTo>
                      <a:pt x="118" y="133"/>
                      <a:pt x="118" y="133"/>
                      <a:pt x="118" y="133"/>
                    </a:cubicBezTo>
                    <a:cubicBezTo>
                      <a:pt x="118" y="133"/>
                      <a:pt x="118" y="133"/>
                      <a:pt x="118" y="133"/>
                    </a:cubicBezTo>
                    <a:cubicBezTo>
                      <a:pt x="120" y="131"/>
                      <a:pt x="120" y="131"/>
                      <a:pt x="120" y="131"/>
                    </a:cubicBezTo>
                    <a:cubicBezTo>
                      <a:pt x="120" y="131"/>
                      <a:pt x="120" y="131"/>
                      <a:pt x="120" y="131"/>
                    </a:cubicBezTo>
                    <a:cubicBezTo>
                      <a:pt x="120" y="131"/>
                      <a:pt x="120" y="131"/>
                      <a:pt x="120" y="131"/>
                    </a:cubicBezTo>
                    <a:cubicBezTo>
                      <a:pt x="118" y="132"/>
                      <a:pt x="118" y="132"/>
                      <a:pt x="118" y="132"/>
                    </a:cubicBezTo>
                    <a:cubicBezTo>
                      <a:pt x="118" y="132"/>
                      <a:pt x="118" y="132"/>
                      <a:pt x="118" y="132"/>
                    </a:cubicBezTo>
                    <a:cubicBezTo>
                      <a:pt x="117" y="133"/>
                      <a:pt x="117" y="133"/>
                      <a:pt x="117" y="133"/>
                    </a:cubicBezTo>
                    <a:cubicBezTo>
                      <a:pt x="117" y="133"/>
                      <a:pt x="117" y="133"/>
                      <a:pt x="117" y="133"/>
                    </a:cubicBezTo>
                    <a:close/>
                    <a:moveTo>
                      <a:pt x="110" y="174"/>
                    </a:moveTo>
                    <a:cubicBezTo>
                      <a:pt x="112" y="174"/>
                      <a:pt x="112" y="174"/>
                      <a:pt x="112" y="174"/>
                    </a:cubicBezTo>
                    <a:cubicBezTo>
                      <a:pt x="113" y="173"/>
                      <a:pt x="113" y="173"/>
                      <a:pt x="113" y="173"/>
                    </a:cubicBezTo>
                    <a:cubicBezTo>
                      <a:pt x="115" y="172"/>
                      <a:pt x="115" y="172"/>
                      <a:pt x="115" y="172"/>
                    </a:cubicBezTo>
                    <a:cubicBezTo>
                      <a:pt x="116" y="172"/>
                      <a:pt x="116" y="172"/>
                      <a:pt x="116" y="172"/>
                    </a:cubicBezTo>
                    <a:cubicBezTo>
                      <a:pt x="117" y="173"/>
                      <a:pt x="117" y="173"/>
                      <a:pt x="117" y="173"/>
                    </a:cubicBezTo>
                    <a:cubicBezTo>
                      <a:pt x="118" y="173"/>
                      <a:pt x="118" y="173"/>
                      <a:pt x="118" y="173"/>
                    </a:cubicBezTo>
                    <a:cubicBezTo>
                      <a:pt x="119" y="173"/>
                      <a:pt x="119" y="173"/>
                      <a:pt x="119" y="173"/>
                    </a:cubicBezTo>
                    <a:cubicBezTo>
                      <a:pt x="118" y="172"/>
                      <a:pt x="118" y="172"/>
                      <a:pt x="118" y="172"/>
                    </a:cubicBezTo>
                    <a:cubicBezTo>
                      <a:pt x="119" y="171"/>
                      <a:pt x="119" y="171"/>
                      <a:pt x="119" y="171"/>
                    </a:cubicBezTo>
                    <a:cubicBezTo>
                      <a:pt x="119" y="172"/>
                      <a:pt x="119" y="172"/>
                      <a:pt x="119" y="172"/>
                    </a:cubicBezTo>
                    <a:cubicBezTo>
                      <a:pt x="120" y="173"/>
                      <a:pt x="120" y="173"/>
                      <a:pt x="120" y="173"/>
                    </a:cubicBezTo>
                    <a:cubicBezTo>
                      <a:pt x="121" y="173"/>
                      <a:pt x="121" y="173"/>
                      <a:pt x="121" y="173"/>
                    </a:cubicBezTo>
                    <a:cubicBezTo>
                      <a:pt x="123" y="173"/>
                      <a:pt x="123" y="173"/>
                      <a:pt x="123" y="173"/>
                    </a:cubicBezTo>
                    <a:cubicBezTo>
                      <a:pt x="123" y="173"/>
                      <a:pt x="123" y="173"/>
                      <a:pt x="123" y="173"/>
                    </a:cubicBezTo>
                    <a:cubicBezTo>
                      <a:pt x="124" y="172"/>
                      <a:pt x="124" y="172"/>
                      <a:pt x="124" y="172"/>
                    </a:cubicBezTo>
                    <a:cubicBezTo>
                      <a:pt x="124" y="171"/>
                      <a:pt x="124" y="171"/>
                      <a:pt x="124" y="171"/>
                    </a:cubicBezTo>
                    <a:cubicBezTo>
                      <a:pt x="124" y="169"/>
                      <a:pt x="124" y="169"/>
                      <a:pt x="124" y="169"/>
                    </a:cubicBezTo>
                    <a:cubicBezTo>
                      <a:pt x="125" y="168"/>
                      <a:pt x="125" y="168"/>
                      <a:pt x="125" y="168"/>
                    </a:cubicBezTo>
                    <a:cubicBezTo>
                      <a:pt x="125" y="167"/>
                      <a:pt x="125" y="167"/>
                      <a:pt x="125" y="167"/>
                    </a:cubicBezTo>
                    <a:cubicBezTo>
                      <a:pt x="124" y="166"/>
                      <a:pt x="124" y="166"/>
                      <a:pt x="124" y="166"/>
                    </a:cubicBezTo>
                    <a:cubicBezTo>
                      <a:pt x="124" y="165"/>
                      <a:pt x="124" y="165"/>
                      <a:pt x="124" y="165"/>
                    </a:cubicBezTo>
                    <a:cubicBezTo>
                      <a:pt x="123" y="164"/>
                      <a:pt x="123" y="164"/>
                      <a:pt x="123" y="164"/>
                    </a:cubicBezTo>
                    <a:cubicBezTo>
                      <a:pt x="122" y="164"/>
                      <a:pt x="122" y="164"/>
                      <a:pt x="122" y="164"/>
                    </a:cubicBezTo>
                    <a:cubicBezTo>
                      <a:pt x="121" y="164"/>
                      <a:pt x="121" y="164"/>
                      <a:pt x="121" y="164"/>
                    </a:cubicBezTo>
                    <a:cubicBezTo>
                      <a:pt x="122" y="163"/>
                      <a:pt x="122" y="163"/>
                      <a:pt x="122" y="163"/>
                    </a:cubicBezTo>
                    <a:cubicBezTo>
                      <a:pt x="123" y="164"/>
                      <a:pt x="123" y="164"/>
                      <a:pt x="123" y="164"/>
                    </a:cubicBezTo>
                    <a:cubicBezTo>
                      <a:pt x="124" y="163"/>
                      <a:pt x="124" y="163"/>
                      <a:pt x="124" y="163"/>
                    </a:cubicBezTo>
                    <a:cubicBezTo>
                      <a:pt x="125" y="164"/>
                      <a:pt x="125" y="164"/>
                      <a:pt x="125" y="164"/>
                    </a:cubicBezTo>
                    <a:cubicBezTo>
                      <a:pt x="125" y="165"/>
                      <a:pt x="125" y="165"/>
                      <a:pt x="125" y="165"/>
                    </a:cubicBezTo>
                    <a:cubicBezTo>
                      <a:pt x="125" y="166"/>
                      <a:pt x="125" y="166"/>
                      <a:pt x="125" y="166"/>
                    </a:cubicBezTo>
                    <a:cubicBezTo>
                      <a:pt x="126" y="165"/>
                      <a:pt x="126" y="165"/>
                      <a:pt x="126" y="165"/>
                    </a:cubicBezTo>
                    <a:cubicBezTo>
                      <a:pt x="125" y="163"/>
                      <a:pt x="125" y="163"/>
                      <a:pt x="125" y="163"/>
                    </a:cubicBezTo>
                    <a:cubicBezTo>
                      <a:pt x="124" y="161"/>
                      <a:pt x="124" y="161"/>
                      <a:pt x="124" y="161"/>
                    </a:cubicBezTo>
                    <a:cubicBezTo>
                      <a:pt x="123" y="159"/>
                      <a:pt x="123" y="159"/>
                      <a:pt x="123" y="159"/>
                    </a:cubicBezTo>
                    <a:cubicBezTo>
                      <a:pt x="123" y="159"/>
                      <a:pt x="123" y="159"/>
                      <a:pt x="123" y="159"/>
                    </a:cubicBezTo>
                    <a:cubicBezTo>
                      <a:pt x="124" y="160"/>
                      <a:pt x="124" y="160"/>
                      <a:pt x="124" y="160"/>
                    </a:cubicBezTo>
                    <a:cubicBezTo>
                      <a:pt x="124" y="161"/>
                      <a:pt x="124" y="161"/>
                      <a:pt x="124" y="161"/>
                    </a:cubicBezTo>
                    <a:cubicBezTo>
                      <a:pt x="125" y="161"/>
                      <a:pt x="125" y="161"/>
                      <a:pt x="125" y="161"/>
                    </a:cubicBezTo>
                    <a:cubicBezTo>
                      <a:pt x="126" y="162"/>
                      <a:pt x="126" y="162"/>
                      <a:pt x="126" y="162"/>
                    </a:cubicBezTo>
                    <a:cubicBezTo>
                      <a:pt x="127" y="161"/>
                      <a:pt x="127" y="161"/>
                      <a:pt x="127" y="161"/>
                    </a:cubicBezTo>
                    <a:cubicBezTo>
                      <a:pt x="127" y="160"/>
                      <a:pt x="127" y="160"/>
                      <a:pt x="127" y="160"/>
                    </a:cubicBezTo>
                    <a:cubicBezTo>
                      <a:pt x="126" y="159"/>
                      <a:pt x="126" y="159"/>
                      <a:pt x="126" y="159"/>
                    </a:cubicBezTo>
                    <a:cubicBezTo>
                      <a:pt x="126" y="159"/>
                      <a:pt x="126" y="159"/>
                      <a:pt x="126" y="159"/>
                    </a:cubicBezTo>
                    <a:cubicBezTo>
                      <a:pt x="127" y="157"/>
                      <a:pt x="127" y="157"/>
                      <a:pt x="127" y="157"/>
                    </a:cubicBezTo>
                    <a:cubicBezTo>
                      <a:pt x="127" y="156"/>
                      <a:pt x="127" y="156"/>
                      <a:pt x="127" y="156"/>
                    </a:cubicBezTo>
                    <a:cubicBezTo>
                      <a:pt x="126" y="155"/>
                      <a:pt x="126" y="155"/>
                      <a:pt x="126" y="155"/>
                    </a:cubicBezTo>
                    <a:cubicBezTo>
                      <a:pt x="124" y="153"/>
                      <a:pt x="124" y="153"/>
                      <a:pt x="124" y="153"/>
                    </a:cubicBezTo>
                    <a:cubicBezTo>
                      <a:pt x="125" y="153"/>
                      <a:pt x="125" y="153"/>
                      <a:pt x="125" y="153"/>
                    </a:cubicBezTo>
                    <a:cubicBezTo>
                      <a:pt x="126" y="154"/>
                      <a:pt x="126" y="154"/>
                      <a:pt x="126" y="154"/>
                    </a:cubicBezTo>
                    <a:cubicBezTo>
                      <a:pt x="127" y="154"/>
                      <a:pt x="127" y="154"/>
                      <a:pt x="127" y="154"/>
                    </a:cubicBezTo>
                    <a:cubicBezTo>
                      <a:pt x="128" y="153"/>
                      <a:pt x="128" y="153"/>
                      <a:pt x="128" y="153"/>
                    </a:cubicBezTo>
                    <a:cubicBezTo>
                      <a:pt x="127" y="152"/>
                      <a:pt x="127" y="152"/>
                      <a:pt x="127" y="152"/>
                    </a:cubicBezTo>
                    <a:cubicBezTo>
                      <a:pt x="127" y="152"/>
                      <a:pt x="127" y="152"/>
                      <a:pt x="127" y="152"/>
                    </a:cubicBezTo>
                    <a:cubicBezTo>
                      <a:pt x="127" y="151"/>
                      <a:pt x="127" y="151"/>
                      <a:pt x="127" y="151"/>
                    </a:cubicBezTo>
                    <a:cubicBezTo>
                      <a:pt x="127" y="150"/>
                      <a:pt x="127" y="150"/>
                      <a:pt x="127" y="150"/>
                    </a:cubicBezTo>
                    <a:cubicBezTo>
                      <a:pt x="129" y="151"/>
                      <a:pt x="129" y="151"/>
                      <a:pt x="129" y="151"/>
                    </a:cubicBezTo>
                    <a:cubicBezTo>
                      <a:pt x="130" y="152"/>
                      <a:pt x="130" y="152"/>
                      <a:pt x="130" y="152"/>
                    </a:cubicBezTo>
                    <a:cubicBezTo>
                      <a:pt x="131" y="151"/>
                      <a:pt x="131" y="151"/>
                      <a:pt x="131" y="151"/>
                    </a:cubicBezTo>
                    <a:cubicBezTo>
                      <a:pt x="130" y="151"/>
                      <a:pt x="130" y="151"/>
                      <a:pt x="130" y="151"/>
                    </a:cubicBezTo>
                    <a:cubicBezTo>
                      <a:pt x="130" y="150"/>
                      <a:pt x="130" y="150"/>
                      <a:pt x="130" y="150"/>
                    </a:cubicBezTo>
                    <a:cubicBezTo>
                      <a:pt x="131" y="150"/>
                      <a:pt x="131" y="150"/>
                      <a:pt x="131" y="150"/>
                    </a:cubicBezTo>
                    <a:cubicBezTo>
                      <a:pt x="131" y="150"/>
                      <a:pt x="131" y="150"/>
                      <a:pt x="131" y="150"/>
                    </a:cubicBezTo>
                    <a:cubicBezTo>
                      <a:pt x="132" y="149"/>
                      <a:pt x="132" y="149"/>
                      <a:pt x="132" y="149"/>
                    </a:cubicBezTo>
                    <a:cubicBezTo>
                      <a:pt x="132" y="148"/>
                      <a:pt x="132" y="148"/>
                      <a:pt x="132" y="148"/>
                    </a:cubicBezTo>
                    <a:cubicBezTo>
                      <a:pt x="132" y="148"/>
                      <a:pt x="132" y="148"/>
                      <a:pt x="132" y="148"/>
                    </a:cubicBezTo>
                    <a:cubicBezTo>
                      <a:pt x="132" y="147"/>
                      <a:pt x="132" y="147"/>
                      <a:pt x="132" y="147"/>
                    </a:cubicBezTo>
                    <a:cubicBezTo>
                      <a:pt x="134" y="146"/>
                      <a:pt x="134" y="146"/>
                      <a:pt x="134" y="146"/>
                    </a:cubicBezTo>
                    <a:cubicBezTo>
                      <a:pt x="134" y="146"/>
                      <a:pt x="134" y="146"/>
                      <a:pt x="134" y="146"/>
                    </a:cubicBezTo>
                    <a:cubicBezTo>
                      <a:pt x="133" y="145"/>
                      <a:pt x="133" y="145"/>
                      <a:pt x="133" y="145"/>
                    </a:cubicBezTo>
                    <a:cubicBezTo>
                      <a:pt x="133" y="144"/>
                      <a:pt x="133" y="144"/>
                      <a:pt x="133" y="144"/>
                    </a:cubicBezTo>
                    <a:cubicBezTo>
                      <a:pt x="133" y="143"/>
                      <a:pt x="133" y="143"/>
                      <a:pt x="133" y="143"/>
                    </a:cubicBezTo>
                    <a:cubicBezTo>
                      <a:pt x="134" y="144"/>
                      <a:pt x="134" y="144"/>
                      <a:pt x="134" y="144"/>
                    </a:cubicBezTo>
                    <a:cubicBezTo>
                      <a:pt x="135" y="143"/>
                      <a:pt x="135" y="143"/>
                      <a:pt x="135" y="143"/>
                    </a:cubicBezTo>
                    <a:cubicBezTo>
                      <a:pt x="136" y="141"/>
                      <a:pt x="136" y="141"/>
                      <a:pt x="136" y="141"/>
                    </a:cubicBezTo>
                    <a:cubicBezTo>
                      <a:pt x="137" y="140"/>
                      <a:pt x="137" y="140"/>
                      <a:pt x="137" y="140"/>
                    </a:cubicBezTo>
                    <a:cubicBezTo>
                      <a:pt x="138" y="139"/>
                      <a:pt x="138" y="139"/>
                      <a:pt x="138" y="139"/>
                    </a:cubicBezTo>
                    <a:cubicBezTo>
                      <a:pt x="138" y="137"/>
                      <a:pt x="138" y="137"/>
                      <a:pt x="138" y="137"/>
                    </a:cubicBezTo>
                    <a:cubicBezTo>
                      <a:pt x="139" y="136"/>
                      <a:pt x="139" y="136"/>
                      <a:pt x="139" y="136"/>
                    </a:cubicBezTo>
                    <a:cubicBezTo>
                      <a:pt x="140" y="135"/>
                      <a:pt x="140" y="135"/>
                      <a:pt x="140" y="135"/>
                    </a:cubicBezTo>
                    <a:cubicBezTo>
                      <a:pt x="141" y="132"/>
                      <a:pt x="141" y="132"/>
                      <a:pt x="141" y="132"/>
                    </a:cubicBezTo>
                    <a:cubicBezTo>
                      <a:pt x="142" y="132"/>
                      <a:pt x="142" y="132"/>
                      <a:pt x="142" y="132"/>
                    </a:cubicBezTo>
                    <a:cubicBezTo>
                      <a:pt x="145" y="130"/>
                      <a:pt x="145" y="130"/>
                      <a:pt x="145" y="130"/>
                    </a:cubicBezTo>
                    <a:cubicBezTo>
                      <a:pt x="147" y="128"/>
                      <a:pt x="147" y="128"/>
                      <a:pt x="147" y="128"/>
                    </a:cubicBezTo>
                    <a:cubicBezTo>
                      <a:pt x="149" y="126"/>
                      <a:pt x="149" y="126"/>
                      <a:pt x="149" y="126"/>
                    </a:cubicBezTo>
                    <a:cubicBezTo>
                      <a:pt x="150" y="126"/>
                      <a:pt x="150" y="126"/>
                      <a:pt x="150" y="126"/>
                    </a:cubicBezTo>
                    <a:cubicBezTo>
                      <a:pt x="151" y="124"/>
                      <a:pt x="151" y="124"/>
                      <a:pt x="151" y="124"/>
                    </a:cubicBezTo>
                    <a:cubicBezTo>
                      <a:pt x="153" y="124"/>
                      <a:pt x="153" y="124"/>
                      <a:pt x="153" y="124"/>
                    </a:cubicBezTo>
                    <a:cubicBezTo>
                      <a:pt x="155" y="123"/>
                      <a:pt x="155" y="123"/>
                      <a:pt x="155" y="123"/>
                    </a:cubicBezTo>
                    <a:cubicBezTo>
                      <a:pt x="156" y="121"/>
                      <a:pt x="156" y="121"/>
                      <a:pt x="156" y="121"/>
                    </a:cubicBezTo>
                    <a:cubicBezTo>
                      <a:pt x="157" y="120"/>
                      <a:pt x="157" y="120"/>
                      <a:pt x="157" y="120"/>
                    </a:cubicBezTo>
                    <a:cubicBezTo>
                      <a:pt x="158" y="120"/>
                      <a:pt x="158" y="120"/>
                      <a:pt x="158" y="120"/>
                    </a:cubicBezTo>
                    <a:cubicBezTo>
                      <a:pt x="159" y="120"/>
                      <a:pt x="159" y="120"/>
                      <a:pt x="159" y="120"/>
                    </a:cubicBezTo>
                    <a:cubicBezTo>
                      <a:pt x="159" y="119"/>
                      <a:pt x="159" y="119"/>
                      <a:pt x="159" y="119"/>
                    </a:cubicBezTo>
                    <a:cubicBezTo>
                      <a:pt x="159" y="118"/>
                      <a:pt x="159" y="118"/>
                      <a:pt x="159" y="118"/>
                    </a:cubicBezTo>
                    <a:cubicBezTo>
                      <a:pt x="159" y="117"/>
                      <a:pt x="159" y="117"/>
                      <a:pt x="159" y="117"/>
                    </a:cubicBezTo>
                    <a:cubicBezTo>
                      <a:pt x="159" y="116"/>
                      <a:pt x="159" y="116"/>
                      <a:pt x="159" y="116"/>
                    </a:cubicBezTo>
                    <a:cubicBezTo>
                      <a:pt x="159" y="114"/>
                      <a:pt x="159" y="114"/>
                      <a:pt x="159" y="114"/>
                    </a:cubicBezTo>
                    <a:cubicBezTo>
                      <a:pt x="159" y="114"/>
                      <a:pt x="159" y="114"/>
                      <a:pt x="159" y="114"/>
                    </a:cubicBezTo>
                    <a:cubicBezTo>
                      <a:pt x="158" y="114"/>
                      <a:pt x="158" y="114"/>
                      <a:pt x="158" y="114"/>
                    </a:cubicBezTo>
                    <a:cubicBezTo>
                      <a:pt x="158" y="112"/>
                      <a:pt x="158" y="112"/>
                      <a:pt x="158" y="112"/>
                    </a:cubicBezTo>
                    <a:cubicBezTo>
                      <a:pt x="158" y="111"/>
                      <a:pt x="158" y="111"/>
                      <a:pt x="158" y="111"/>
                    </a:cubicBezTo>
                    <a:cubicBezTo>
                      <a:pt x="158" y="110"/>
                      <a:pt x="158" y="110"/>
                      <a:pt x="158" y="110"/>
                    </a:cubicBezTo>
                    <a:cubicBezTo>
                      <a:pt x="157" y="110"/>
                      <a:pt x="157" y="110"/>
                      <a:pt x="157" y="110"/>
                    </a:cubicBezTo>
                    <a:cubicBezTo>
                      <a:pt x="156" y="109"/>
                      <a:pt x="156" y="109"/>
                      <a:pt x="156" y="109"/>
                    </a:cubicBezTo>
                    <a:cubicBezTo>
                      <a:pt x="155" y="109"/>
                      <a:pt x="155" y="109"/>
                      <a:pt x="155" y="109"/>
                    </a:cubicBezTo>
                    <a:cubicBezTo>
                      <a:pt x="154" y="108"/>
                      <a:pt x="154" y="108"/>
                      <a:pt x="154" y="108"/>
                    </a:cubicBezTo>
                    <a:cubicBezTo>
                      <a:pt x="154" y="107"/>
                      <a:pt x="154" y="107"/>
                      <a:pt x="154" y="107"/>
                    </a:cubicBezTo>
                    <a:cubicBezTo>
                      <a:pt x="154" y="107"/>
                      <a:pt x="154" y="107"/>
                      <a:pt x="154" y="107"/>
                    </a:cubicBezTo>
                    <a:cubicBezTo>
                      <a:pt x="152" y="108"/>
                      <a:pt x="152" y="108"/>
                      <a:pt x="152" y="108"/>
                    </a:cubicBezTo>
                    <a:cubicBezTo>
                      <a:pt x="152" y="108"/>
                      <a:pt x="152" y="108"/>
                      <a:pt x="152" y="108"/>
                    </a:cubicBezTo>
                    <a:cubicBezTo>
                      <a:pt x="151" y="108"/>
                      <a:pt x="151" y="108"/>
                      <a:pt x="151" y="108"/>
                    </a:cubicBezTo>
                    <a:cubicBezTo>
                      <a:pt x="150" y="107"/>
                      <a:pt x="150" y="107"/>
                      <a:pt x="150" y="107"/>
                    </a:cubicBezTo>
                    <a:cubicBezTo>
                      <a:pt x="149" y="108"/>
                      <a:pt x="149" y="108"/>
                      <a:pt x="149" y="108"/>
                    </a:cubicBezTo>
                    <a:cubicBezTo>
                      <a:pt x="148" y="109"/>
                      <a:pt x="148" y="109"/>
                      <a:pt x="148" y="109"/>
                    </a:cubicBezTo>
                    <a:cubicBezTo>
                      <a:pt x="147" y="110"/>
                      <a:pt x="147" y="110"/>
                      <a:pt x="147" y="110"/>
                    </a:cubicBezTo>
                    <a:cubicBezTo>
                      <a:pt x="147" y="110"/>
                      <a:pt x="147" y="110"/>
                      <a:pt x="147" y="110"/>
                    </a:cubicBezTo>
                    <a:cubicBezTo>
                      <a:pt x="146" y="111"/>
                      <a:pt x="146" y="111"/>
                      <a:pt x="146" y="111"/>
                    </a:cubicBezTo>
                    <a:cubicBezTo>
                      <a:pt x="145" y="111"/>
                      <a:pt x="145" y="111"/>
                      <a:pt x="145" y="111"/>
                    </a:cubicBezTo>
                    <a:cubicBezTo>
                      <a:pt x="145" y="112"/>
                      <a:pt x="145" y="112"/>
                      <a:pt x="145" y="112"/>
                    </a:cubicBezTo>
                    <a:cubicBezTo>
                      <a:pt x="144" y="113"/>
                      <a:pt x="144" y="113"/>
                      <a:pt x="144" y="113"/>
                    </a:cubicBezTo>
                    <a:cubicBezTo>
                      <a:pt x="144" y="114"/>
                      <a:pt x="144" y="114"/>
                      <a:pt x="144" y="114"/>
                    </a:cubicBezTo>
                    <a:cubicBezTo>
                      <a:pt x="145" y="115"/>
                      <a:pt x="145" y="115"/>
                      <a:pt x="145" y="115"/>
                    </a:cubicBezTo>
                    <a:cubicBezTo>
                      <a:pt x="145" y="116"/>
                      <a:pt x="145" y="116"/>
                      <a:pt x="145" y="116"/>
                    </a:cubicBezTo>
                    <a:cubicBezTo>
                      <a:pt x="144" y="116"/>
                      <a:pt x="144" y="116"/>
                      <a:pt x="144" y="116"/>
                    </a:cubicBezTo>
                    <a:cubicBezTo>
                      <a:pt x="143" y="117"/>
                      <a:pt x="143" y="117"/>
                      <a:pt x="143" y="117"/>
                    </a:cubicBezTo>
                    <a:cubicBezTo>
                      <a:pt x="143" y="118"/>
                      <a:pt x="143" y="118"/>
                      <a:pt x="143" y="118"/>
                    </a:cubicBezTo>
                    <a:cubicBezTo>
                      <a:pt x="142" y="118"/>
                      <a:pt x="142" y="118"/>
                      <a:pt x="142" y="118"/>
                    </a:cubicBezTo>
                    <a:cubicBezTo>
                      <a:pt x="142" y="119"/>
                      <a:pt x="142" y="119"/>
                      <a:pt x="142" y="119"/>
                    </a:cubicBezTo>
                    <a:cubicBezTo>
                      <a:pt x="140" y="120"/>
                      <a:pt x="140" y="120"/>
                      <a:pt x="140" y="120"/>
                    </a:cubicBezTo>
                    <a:cubicBezTo>
                      <a:pt x="139" y="121"/>
                      <a:pt x="139" y="121"/>
                      <a:pt x="139" y="121"/>
                    </a:cubicBezTo>
                    <a:cubicBezTo>
                      <a:pt x="138" y="121"/>
                      <a:pt x="138" y="121"/>
                      <a:pt x="138" y="121"/>
                    </a:cubicBezTo>
                    <a:cubicBezTo>
                      <a:pt x="137" y="121"/>
                      <a:pt x="137" y="121"/>
                      <a:pt x="137" y="121"/>
                    </a:cubicBezTo>
                    <a:cubicBezTo>
                      <a:pt x="136" y="121"/>
                      <a:pt x="136" y="121"/>
                      <a:pt x="136" y="121"/>
                    </a:cubicBezTo>
                    <a:cubicBezTo>
                      <a:pt x="135" y="123"/>
                      <a:pt x="135" y="123"/>
                      <a:pt x="135" y="123"/>
                    </a:cubicBezTo>
                    <a:cubicBezTo>
                      <a:pt x="134" y="124"/>
                      <a:pt x="134" y="124"/>
                      <a:pt x="134" y="124"/>
                    </a:cubicBezTo>
                    <a:cubicBezTo>
                      <a:pt x="134" y="123"/>
                      <a:pt x="134" y="123"/>
                      <a:pt x="134" y="123"/>
                    </a:cubicBezTo>
                    <a:cubicBezTo>
                      <a:pt x="133" y="122"/>
                      <a:pt x="133" y="122"/>
                      <a:pt x="133" y="122"/>
                    </a:cubicBezTo>
                    <a:cubicBezTo>
                      <a:pt x="133" y="122"/>
                      <a:pt x="133" y="122"/>
                      <a:pt x="133" y="122"/>
                    </a:cubicBezTo>
                    <a:cubicBezTo>
                      <a:pt x="133" y="123"/>
                      <a:pt x="133" y="123"/>
                      <a:pt x="133" y="123"/>
                    </a:cubicBezTo>
                    <a:cubicBezTo>
                      <a:pt x="133" y="125"/>
                      <a:pt x="133" y="125"/>
                      <a:pt x="133" y="125"/>
                    </a:cubicBezTo>
                    <a:cubicBezTo>
                      <a:pt x="133" y="125"/>
                      <a:pt x="133" y="125"/>
                      <a:pt x="133" y="125"/>
                    </a:cubicBezTo>
                    <a:cubicBezTo>
                      <a:pt x="132" y="124"/>
                      <a:pt x="132" y="124"/>
                      <a:pt x="132" y="124"/>
                    </a:cubicBezTo>
                    <a:cubicBezTo>
                      <a:pt x="132" y="123"/>
                      <a:pt x="132" y="123"/>
                      <a:pt x="132" y="123"/>
                    </a:cubicBezTo>
                    <a:cubicBezTo>
                      <a:pt x="130" y="123"/>
                      <a:pt x="130" y="123"/>
                      <a:pt x="130" y="123"/>
                    </a:cubicBezTo>
                    <a:cubicBezTo>
                      <a:pt x="127" y="124"/>
                      <a:pt x="127" y="124"/>
                      <a:pt x="127" y="124"/>
                    </a:cubicBezTo>
                    <a:cubicBezTo>
                      <a:pt x="127" y="124"/>
                      <a:pt x="127" y="124"/>
                      <a:pt x="127" y="124"/>
                    </a:cubicBezTo>
                    <a:cubicBezTo>
                      <a:pt x="126" y="124"/>
                      <a:pt x="126" y="124"/>
                      <a:pt x="126" y="124"/>
                    </a:cubicBezTo>
                    <a:cubicBezTo>
                      <a:pt x="126" y="125"/>
                      <a:pt x="126" y="125"/>
                      <a:pt x="126" y="125"/>
                    </a:cubicBezTo>
                    <a:cubicBezTo>
                      <a:pt x="126" y="127"/>
                      <a:pt x="126" y="127"/>
                      <a:pt x="126" y="127"/>
                    </a:cubicBezTo>
                    <a:cubicBezTo>
                      <a:pt x="127" y="127"/>
                      <a:pt x="127" y="127"/>
                      <a:pt x="127" y="127"/>
                    </a:cubicBezTo>
                    <a:cubicBezTo>
                      <a:pt x="127" y="128"/>
                      <a:pt x="127" y="128"/>
                      <a:pt x="127" y="128"/>
                    </a:cubicBezTo>
                    <a:cubicBezTo>
                      <a:pt x="126" y="128"/>
                      <a:pt x="126" y="128"/>
                      <a:pt x="126" y="128"/>
                    </a:cubicBezTo>
                    <a:cubicBezTo>
                      <a:pt x="125" y="129"/>
                      <a:pt x="125" y="129"/>
                      <a:pt x="125" y="129"/>
                    </a:cubicBezTo>
                    <a:cubicBezTo>
                      <a:pt x="125" y="129"/>
                      <a:pt x="125" y="129"/>
                      <a:pt x="125" y="129"/>
                    </a:cubicBezTo>
                    <a:cubicBezTo>
                      <a:pt x="125" y="128"/>
                      <a:pt x="125" y="128"/>
                      <a:pt x="125" y="128"/>
                    </a:cubicBezTo>
                    <a:cubicBezTo>
                      <a:pt x="125" y="128"/>
                      <a:pt x="125" y="128"/>
                      <a:pt x="125" y="128"/>
                    </a:cubicBezTo>
                    <a:cubicBezTo>
                      <a:pt x="125" y="127"/>
                      <a:pt x="125" y="127"/>
                      <a:pt x="125" y="127"/>
                    </a:cubicBezTo>
                    <a:cubicBezTo>
                      <a:pt x="125" y="127"/>
                      <a:pt x="125" y="127"/>
                      <a:pt x="125" y="127"/>
                    </a:cubicBezTo>
                    <a:cubicBezTo>
                      <a:pt x="124" y="128"/>
                      <a:pt x="124" y="128"/>
                      <a:pt x="124" y="128"/>
                    </a:cubicBezTo>
                    <a:cubicBezTo>
                      <a:pt x="123" y="129"/>
                      <a:pt x="123" y="129"/>
                      <a:pt x="123" y="129"/>
                    </a:cubicBezTo>
                    <a:cubicBezTo>
                      <a:pt x="123" y="130"/>
                      <a:pt x="123" y="130"/>
                      <a:pt x="123" y="130"/>
                    </a:cubicBezTo>
                    <a:cubicBezTo>
                      <a:pt x="123" y="130"/>
                      <a:pt x="123" y="130"/>
                      <a:pt x="123" y="130"/>
                    </a:cubicBezTo>
                    <a:cubicBezTo>
                      <a:pt x="123" y="131"/>
                      <a:pt x="123" y="131"/>
                      <a:pt x="123" y="131"/>
                    </a:cubicBezTo>
                    <a:cubicBezTo>
                      <a:pt x="122" y="132"/>
                      <a:pt x="122" y="132"/>
                      <a:pt x="122" y="132"/>
                    </a:cubicBezTo>
                    <a:cubicBezTo>
                      <a:pt x="121" y="132"/>
                      <a:pt x="121" y="132"/>
                      <a:pt x="121" y="132"/>
                    </a:cubicBezTo>
                    <a:cubicBezTo>
                      <a:pt x="120" y="132"/>
                      <a:pt x="120" y="132"/>
                      <a:pt x="120" y="132"/>
                    </a:cubicBezTo>
                    <a:cubicBezTo>
                      <a:pt x="120" y="133"/>
                      <a:pt x="120" y="133"/>
                      <a:pt x="120" y="133"/>
                    </a:cubicBezTo>
                    <a:cubicBezTo>
                      <a:pt x="119" y="133"/>
                      <a:pt x="119" y="133"/>
                      <a:pt x="119" y="133"/>
                    </a:cubicBezTo>
                    <a:cubicBezTo>
                      <a:pt x="118" y="134"/>
                      <a:pt x="118" y="134"/>
                      <a:pt x="118" y="134"/>
                    </a:cubicBezTo>
                    <a:cubicBezTo>
                      <a:pt x="118" y="136"/>
                      <a:pt x="118" y="136"/>
                      <a:pt x="118" y="136"/>
                    </a:cubicBezTo>
                    <a:cubicBezTo>
                      <a:pt x="118" y="136"/>
                      <a:pt x="118" y="136"/>
                      <a:pt x="118" y="136"/>
                    </a:cubicBezTo>
                    <a:cubicBezTo>
                      <a:pt x="119" y="136"/>
                      <a:pt x="119" y="136"/>
                      <a:pt x="119" y="136"/>
                    </a:cubicBezTo>
                    <a:cubicBezTo>
                      <a:pt x="118" y="137"/>
                      <a:pt x="118" y="137"/>
                      <a:pt x="118" y="137"/>
                    </a:cubicBezTo>
                    <a:cubicBezTo>
                      <a:pt x="116" y="137"/>
                      <a:pt x="116" y="137"/>
                      <a:pt x="116" y="137"/>
                    </a:cubicBezTo>
                    <a:cubicBezTo>
                      <a:pt x="116" y="138"/>
                      <a:pt x="116" y="138"/>
                      <a:pt x="116" y="138"/>
                    </a:cubicBezTo>
                    <a:cubicBezTo>
                      <a:pt x="115" y="139"/>
                      <a:pt x="115" y="139"/>
                      <a:pt x="115" y="139"/>
                    </a:cubicBezTo>
                    <a:cubicBezTo>
                      <a:pt x="115" y="140"/>
                      <a:pt x="115" y="140"/>
                      <a:pt x="115" y="140"/>
                    </a:cubicBezTo>
                    <a:cubicBezTo>
                      <a:pt x="116" y="140"/>
                      <a:pt x="116" y="140"/>
                      <a:pt x="116" y="140"/>
                    </a:cubicBezTo>
                    <a:cubicBezTo>
                      <a:pt x="117" y="140"/>
                      <a:pt x="117" y="140"/>
                      <a:pt x="117" y="140"/>
                    </a:cubicBezTo>
                    <a:cubicBezTo>
                      <a:pt x="117" y="141"/>
                      <a:pt x="117" y="141"/>
                      <a:pt x="117" y="141"/>
                    </a:cubicBezTo>
                    <a:cubicBezTo>
                      <a:pt x="117" y="141"/>
                      <a:pt x="117" y="141"/>
                      <a:pt x="117" y="141"/>
                    </a:cubicBezTo>
                    <a:cubicBezTo>
                      <a:pt x="117" y="142"/>
                      <a:pt x="117" y="142"/>
                      <a:pt x="117" y="142"/>
                    </a:cubicBezTo>
                    <a:cubicBezTo>
                      <a:pt x="116" y="143"/>
                      <a:pt x="116" y="143"/>
                      <a:pt x="116" y="143"/>
                    </a:cubicBezTo>
                    <a:cubicBezTo>
                      <a:pt x="116" y="143"/>
                      <a:pt x="116" y="143"/>
                      <a:pt x="116" y="143"/>
                    </a:cubicBezTo>
                    <a:cubicBezTo>
                      <a:pt x="114" y="143"/>
                      <a:pt x="114" y="143"/>
                      <a:pt x="114" y="143"/>
                    </a:cubicBezTo>
                    <a:cubicBezTo>
                      <a:pt x="113" y="143"/>
                      <a:pt x="113" y="143"/>
                      <a:pt x="113" y="143"/>
                    </a:cubicBezTo>
                    <a:cubicBezTo>
                      <a:pt x="112" y="144"/>
                      <a:pt x="112" y="144"/>
                      <a:pt x="112" y="144"/>
                    </a:cubicBezTo>
                    <a:cubicBezTo>
                      <a:pt x="113" y="145"/>
                      <a:pt x="113" y="145"/>
                      <a:pt x="113" y="145"/>
                    </a:cubicBezTo>
                    <a:cubicBezTo>
                      <a:pt x="112" y="146"/>
                      <a:pt x="112" y="146"/>
                      <a:pt x="112" y="146"/>
                    </a:cubicBezTo>
                    <a:cubicBezTo>
                      <a:pt x="111" y="147"/>
                      <a:pt x="111" y="147"/>
                      <a:pt x="111" y="147"/>
                    </a:cubicBezTo>
                    <a:cubicBezTo>
                      <a:pt x="110" y="147"/>
                      <a:pt x="110" y="147"/>
                      <a:pt x="110" y="147"/>
                    </a:cubicBezTo>
                    <a:cubicBezTo>
                      <a:pt x="109" y="146"/>
                      <a:pt x="109" y="146"/>
                      <a:pt x="109" y="146"/>
                    </a:cubicBezTo>
                    <a:cubicBezTo>
                      <a:pt x="109" y="145"/>
                      <a:pt x="109" y="145"/>
                      <a:pt x="109" y="145"/>
                    </a:cubicBezTo>
                    <a:cubicBezTo>
                      <a:pt x="109" y="145"/>
                      <a:pt x="109" y="145"/>
                      <a:pt x="109" y="145"/>
                    </a:cubicBezTo>
                    <a:cubicBezTo>
                      <a:pt x="108" y="147"/>
                      <a:pt x="108" y="147"/>
                      <a:pt x="108" y="147"/>
                    </a:cubicBezTo>
                    <a:cubicBezTo>
                      <a:pt x="108" y="148"/>
                      <a:pt x="108" y="148"/>
                      <a:pt x="108" y="148"/>
                    </a:cubicBezTo>
                    <a:cubicBezTo>
                      <a:pt x="110" y="149"/>
                      <a:pt x="110" y="149"/>
                      <a:pt x="110" y="149"/>
                    </a:cubicBezTo>
                    <a:cubicBezTo>
                      <a:pt x="110" y="149"/>
                      <a:pt x="110" y="149"/>
                      <a:pt x="110" y="149"/>
                    </a:cubicBezTo>
                    <a:cubicBezTo>
                      <a:pt x="111" y="149"/>
                      <a:pt x="111" y="149"/>
                      <a:pt x="111" y="149"/>
                    </a:cubicBezTo>
                    <a:cubicBezTo>
                      <a:pt x="111" y="150"/>
                      <a:pt x="111" y="150"/>
                      <a:pt x="111" y="150"/>
                    </a:cubicBezTo>
                    <a:cubicBezTo>
                      <a:pt x="110" y="151"/>
                      <a:pt x="110" y="151"/>
                      <a:pt x="110" y="151"/>
                    </a:cubicBezTo>
                    <a:cubicBezTo>
                      <a:pt x="110" y="152"/>
                      <a:pt x="110" y="152"/>
                      <a:pt x="110" y="152"/>
                    </a:cubicBezTo>
                    <a:cubicBezTo>
                      <a:pt x="111" y="152"/>
                      <a:pt x="111" y="152"/>
                      <a:pt x="111" y="152"/>
                    </a:cubicBezTo>
                    <a:cubicBezTo>
                      <a:pt x="112" y="151"/>
                      <a:pt x="112" y="151"/>
                      <a:pt x="112" y="151"/>
                    </a:cubicBezTo>
                    <a:cubicBezTo>
                      <a:pt x="112" y="151"/>
                      <a:pt x="112" y="151"/>
                      <a:pt x="112" y="151"/>
                    </a:cubicBezTo>
                    <a:cubicBezTo>
                      <a:pt x="113" y="152"/>
                      <a:pt x="113" y="152"/>
                      <a:pt x="113" y="152"/>
                    </a:cubicBezTo>
                    <a:cubicBezTo>
                      <a:pt x="114" y="152"/>
                      <a:pt x="114" y="152"/>
                      <a:pt x="114" y="152"/>
                    </a:cubicBezTo>
                    <a:cubicBezTo>
                      <a:pt x="115" y="151"/>
                      <a:pt x="115" y="151"/>
                      <a:pt x="115" y="151"/>
                    </a:cubicBezTo>
                    <a:cubicBezTo>
                      <a:pt x="115" y="151"/>
                      <a:pt x="115" y="151"/>
                      <a:pt x="115" y="151"/>
                    </a:cubicBezTo>
                    <a:cubicBezTo>
                      <a:pt x="115" y="152"/>
                      <a:pt x="115" y="152"/>
                      <a:pt x="115" y="152"/>
                    </a:cubicBezTo>
                    <a:cubicBezTo>
                      <a:pt x="114" y="153"/>
                      <a:pt x="114" y="153"/>
                      <a:pt x="114" y="153"/>
                    </a:cubicBezTo>
                    <a:cubicBezTo>
                      <a:pt x="112" y="152"/>
                      <a:pt x="112" y="152"/>
                      <a:pt x="112" y="152"/>
                    </a:cubicBezTo>
                    <a:cubicBezTo>
                      <a:pt x="112" y="153"/>
                      <a:pt x="112" y="153"/>
                      <a:pt x="112" y="153"/>
                    </a:cubicBezTo>
                    <a:cubicBezTo>
                      <a:pt x="111" y="153"/>
                      <a:pt x="111" y="153"/>
                      <a:pt x="111" y="153"/>
                    </a:cubicBezTo>
                    <a:cubicBezTo>
                      <a:pt x="111" y="154"/>
                      <a:pt x="111" y="154"/>
                      <a:pt x="111" y="154"/>
                    </a:cubicBezTo>
                    <a:cubicBezTo>
                      <a:pt x="111" y="155"/>
                      <a:pt x="111" y="155"/>
                      <a:pt x="111" y="155"/>
                    </a:cubicBezTo>
                    <a:cubicBezTo>
                      <a:pt x="112" y="156"/>
                      <a:pt x="112" y="156"/>
                      <a:pt x="112" y="156"/>
                    </a:cubicBezTo>
                    <a:cubicBezTo>
                      <a:pt x="113" y="156"/>
                      <a:pt x="113" y="156"/>
                      <a:pt x="113" y="156"/>
                    </a:cubicBezTo>
                    <a:cubicBezTo>
                      <a:pt x="114" y="155"/>
                      <a:pt x="114" y="155"/>
                      <a:pt x="114" y="155"/>
                    </a:cubicBezTo>
                    <a:cubicBezTo>
                      <a:pt x="114" y="156"/>
                      <a:pt x="114" y="156"/>
                      <a:pt x="114" y="156"/>
                    </a:cubicBezTo>
                    <a:cubicBezTo>
                      <a:pt x="114" y="156"/>
                      <a:pt x="114" y="156"/>
                      <a:pt x="114" y="156"/>
                    </a:cubicBezTo>
                    <a:cubicBezTo>
                      <a:pt x="112" y="157"/>
                      <a:pt x="112" y="157"/>
                      <a:pt x="112" y="157"/>
                    </a:cubicBezTo>
                    <a:cubicBezTo>
                      <a:pt x="111" y="157"/>
                      <a:pt x="111" y="157"/>
                      <a:pt x="111" y="157"/>
                    </a:cubicBezTo>
                    <a:cubicBezTo>
                      <a:pt x="110" y="157"/>
                      <a:pt x="110" y="157"/>
                      <a:pt x="110" y="157"/>
                    </a:cubicBezTo>
                    <a:cubicBezTo>
                      <a:pt x="110" y="158"/>
                      <a:pt x="110" y="158"/>
                      <a:pt x="110" y="158"/>
                    </a:cubicBezTo>
                    <a:cubicBezTo>
                      <a:pt x="111" y="158"/>
                      <a:pt x="111" y="158"/>
                      <a:pt x="111" y="158"/>
                    </a:cubicBezTo>
                    <a:cubicBezTo>
                      <a:pt x="112" y="158"/>
                      <a:pt x="112" y="158"/>
                      <a:pt x="112" y="158"/>
                    </a:cubicBezTo>
                    <a:cubicBezTo>
                      <a:pt x="113" y="158"/>
                      <a:pt x="113" y="158"/>
                      <a:pt x="113" y="158"/>
                    </a:cubicBezTo>
                    <a:cubicBezTo>
                      <a:pt x="113" y="159"/>
                      <a:pt x="113" y="159"/>
                      <a:pt x="113" y="159"/>
                    </a:cubicBezTo>
                    <a:cubicBezTo>
                      <a:pt x="112" y="159"/>
                      <a:pt x="112" y="159"/>
                      <a:pt x="112" y="159"/>
                    </a:cubicBezTo>
                    <a:cubicBezTo>
                      <a:pt x="111" y="159"/>
                      <a:pt x="111" y="159"/>
                      <a:pt x="111" y="159"/>
                    </a:cubicBezTo>
                    <a:cubicBezTo>
                      <a:pt x="111" y="160"/>
                      <a:pt x="111" y="160"/>
                      <a:pt x="111" y="160"/>
                    </a:cubicBezTo>
                    <a:cubicBezTo>
                      <a:pt x="111" y="160"/>
                      <a:pt x="111" y="160"/>
                      <a:pt x="111" y="160"/>
                    </a:cubicBezTo>
                    <a:cubicBezTo>
                      <a:pt x="113" y="160"/>
                      <a:pt x="113" y="160"/>
                      <a:pt x="113" y="160"/>
                    </a:cubicBezTo>
                    <a:cubicBezTo>
                      <a:pt x="115" y="162"/>
                      <a:pt x="115" y="162"/>
                      <a:pt x="115" y="162"/>
                    </a:cubicBezTo>
                    <a:cubicBezTo>
                      <a:pt x="116" y="162"/>
                      <a:pt x="116" y="162"/>
                      <a:pt x="116" y="162"/>
                    </a:cubicBezTo>
                    <a:cubicBezTo>
                      <a:pt x="116" y="162"/>
                      <a:pt x="116" y="162"/>
                      <a:pt x="116" y="162"/>
                    </a:cubicBezTo>
                    <a:cubicBezTo>
                      <a:pt x="116" y="163"/>
                      <a:pt x="116" y="163"/>
                      <a:pt x="116" y="163"/>
                    </a:cubicBezTo>
                    <a:cubicBezTo>
                      <a:pt x="115" y="162"/>
                      <a:pt x="115" y="162"/>
                      <a:pt x="115" y="162"/>
                    </a:cubicBezTo>
                    <a:cubicBezTo>
                      <a:pt x="114" y="162"/>
                      <a:pt x="114" y="162"/>
                      <a:pt x="114" y="162"/>
                    </a:cubicBezTo>
                    <a:cubicBezTo>
                      <a:pt x="113" y="162"/>
                      <a:pt x="113" y="162"/>
                      <a:pt x="113" y="162"/>
                    </a:cubicBezTo>
                    <a:cubicBezTo>
                      <a:pt x="112" y="161"/>
                      <a:pt x="112" y="161"/>
                      <a:pt x="112" y="161"/>
                    </a:cubicBezTo>
                    <a:cubicBezTo>
                      <a:pt x="111" y="161"/>
                      <a:pt x="111" y="161"/>
                      <a:pt x="111" y="161"/>
                    </a:cubicBezTo>
                    <a:cubicBezTo>
                      <a:pt x="110" y="162"/>
                      <a:pt x="110" y="162"/>
                      <a:pt x="110" y="162"/>
                    </a:cubicBezTo>
                    <a:cubicBezTo>
                      <a:pt x="110" y="162"/>
                      <a:pt x="110" y="162"/>
                      <a:pt x="110" y="162"/>
                    </a:cubicBezTo>
                    <a:cubicBezTo>
                      <a:pt x="109" y="163"/>
                      <a:pt x="109" y="163"/>
                      <a:pt x="109" y="163"/>
                    </a:cubicBezTo>
                    <a:cubicBezTo>
                      <a:pt x="109" y="164"/>
                      <a:pt x="109" y="164"/>
                      <a:pt x="109" y="164"/>
                    </a:cubicBezTo>
                    <a:cubicBezTo>
                      <a:pt x="110" y="164"/>
                      <a:pt x="110" y="164"/>
                      <a:pt x="110" y="164"/>
                    </a:cubicBezTo>
                    <a:cubicBezTo>
                      <a:pt x="109" y="165"/>
                      <a:pt x="109" y="165"/>
                      <a:pt x="109" y="165"/>
                    </a:cubicBezTo>
                    <a:cubicBezTo>
                      <a:pt x="109" y="165"/>
                      <a:pt x="109" y="165"/>
                      <a:pt x="109" y="165"/>
                    </a:cubicBezTo>
                    <a:cubicBezTo>
                      <a:pt x="108" y="165"/>
                      <a:pt x="108" y="165"/>
                      <a:pt x="108" y="165"/>
                    </a:cubicBezTo>
                    <a:cubicBezTo>
                      <a:pt x="108" y="166"/>
                      <a:pt x="108" y="166"/>
                      <a:pt x="108" y="166"/>
                    </a:cubicBezTo>
                    <a:cubicBezTo>
                      <a:pt x="107" y="167"/>
                      <a:pt x="107" y="167"/>
                      <a:pt x="107" y="167"/>
                    </a:cubicBezTo>
                    <a:cubicBezTo>
                      <a:pt x="107" y="167"/>
                      <a:pt x="107" y="167"/>
                      <a:pt x="107" y="167"/>
                    </a:cubicBezTo>
                    <a:cubicBezTo>
                      <a:pt x="107" y="168"/>
                      <a:pt x="107" y="168"/>
                      <a:pt x="107" y="168"/>
                    </a:cubicBezTo>
                    <a:cubicBezTo>
                      <a:pt x="106" y="168"/>
                      <a:pt x="106" y="168"/>
                      <a:pt x="106" y="168"/>
                    </a:cubicBezTo>
                    <a:cubicBezTo>
                      <a:pt x="106" y="168"/>
                      <a:pt x="106" y="168"/>
                      <a:pt x="106" y="168"/>
                    </a:cubicBezTo>
                    <a:cubicBezTo>
                      <a:pt x="107" y="170"/>
                      <a:pt x="107" y="170"/>
                      <a:pt x="107" y="170"/>
                    </a:cubicBezTo>
                    <a:cubicBezTo>
                      <a:pt x="108" y="170"/>
                      <a:pt x="108" y="170"/>
                      <a:pt x="108" y="170"/>
                    </a:cubicBezTo>
                    <a:cubicBezTo>
                      <a:pt x="109" y="170"/>
                      <a:pt x="109" y="170"/>
                      <a:pt x="109" y="170"/>
                    </a:cubicBezTo>
                    <a:cubicBezTo>
                      <a:pt x="109" y="169"/>
                      <a:pt x="109" y="169"/>
                      <a:pt x="109" y="169"/>
                    </a:cubicBezTo>
                    <a:cubicBezTo>
                      <a:pt x="110" y="169"/>
                      <a:pt x="110" y="169"/>
                      <a:pt x="110" y="169"/>
                    </a:cubicBezTo>
                    <a:cubicBezTo>
                      <a:pt x="112" y="167"/>
                      <a:pt x="112" y="167"/>
                      <a:pt x="112" y="167"/>
                    </a:cubicBezTo>
                    <a:cubicBezTo>
                      <a:pt x="113" y="167"/>
                      <a:pt x="113" y="167"/>
                      <a:pt x="113" y="167"/>
                    </a:cubicBezTo>
                    <a:cubicBezTo>
                      <a:pt x="114" y="167"/>
                      <a:pt x="114" y="167"/>
                      <a:pt x="114" y="167"/>
                    </a:cubicBezTo>
                    <a:cubicBezTo>
                      <a:pt x="115" y="168"/>
                      <a:pt x="115" y="168"/>
                      <a:pt x="115" y="168"/>
                    </a:cubicBezTo>
                    <a:cubicBezTo>
                      <a:pt x="115" y="168"/>
                      <a:pt x="115" y="168"/>
                      <a:pt x="115" y="168"/>
                    </a:cubicBezTo>
                    <a:cubicBezTo>
                      <a:pt x="114" y="168"/>
                      <a:pt x="114" y="168"/>
                      <a:pt x="114" y="168"/>
                    </a:cubicBezTo>
                    <a:cubicBezTo>
                      <a:pt x="113" y="168"/>
                      <a:pt x="113" y="168"/>
                      <a:pt x="113" y="168"/>
                    </a:cubicBezTo>
                    <a:cubicBezTo>
                      <a:pt x="113" y="168"/>
                      <a:pt x="113" y="168"/>
                      <a:pt x="113" y="168"/>
                    </a:cubicBezTo>
                    <a:cubicBezTo>
                      <a:pt x="112" y="168"/>
                      <a:pt x="112" y="168"/>
                      <a:pt x="112" y="168"/>
                    </a:cubicBezTo>
                    <a:cubicBezTo>
                      <a:pt x="111" y="169"/>
                      <a:pt x="111" y="169"/>
                      <a:pt x="111" y="169"/>
                    </a:cubicBezTo>
                    <a:cubicBezTo>
                      <a:pt x="110" y="170"/>
                      <a:pt x="110" y="170"/>
                      <a:pt x="110" y="170"/>
                    </a:cubicBezTo>
                    <a:cubicBezTo>
                      <a:pt x="110" y="172"/>
                      <a:pt x="110" y="172"/>
                      <a:pt x="110" y="172"/>
                    </a:cubicBezTo>
                    <a:cubicBezTo>
                      <a:pt x="110" y="173"/>
                      <a:pt x="110" y="173"/>
                      <a:pt x="110" y="173"/>
                    </a:cubicBezTo>
                    <a:cubicBezTo>
                      <a:pt x="110" y="173"/>
                      <a:pt x="110" y="173"/>
                      <a:pt x="110" y="173"/>
                    </a:cubicBezTo>
                    <a:cubicBezTo>
                      <a:pt x="110" y="173"/>
                      <a:pt x="110" y="174"/>
                      <a:pt x="110" y="174"/>
                    </a:cubicBezTo>
                    <a:close/>
                    <a:moveTo>
                      <a:pt x="115" y="208"/>
                    </a:moveTo>
                    <a:cubicBezTo>
                      <a:pt x="116" y="208"/>
                      <a:pt x="116" y="208"/>
                      <a:pt x="116" y="208"/>
                    </a:cubicBezTo>
                    <a:cubicBezTo>
                      <a:pt x="116" y="207"/>
                      <a:pt x="116" y="207"/>
                      <a:pt x="116" y="207"/>
                    </a:cubicBezTo>
                    <a:cubicBezTo>
                      <a:pt x="115" y="206"/>
                      <a:pt x="115" y="206"/>
                      <a:pt x="115" y="206"/>
                    </a:cubicBezTo>
                    <a:cubicBezTo>
                      <a:pt x="116" y="205"/>
                      <a:pt x="116" y="205"/>
                      <a:pt x="116" y="205"/>
                    </a:cubicBezTo>
                    <a:cubicBezTo>
                      <a:pt x="116" y="204"/>
                      <a:pt x="116" y="204"/>
                      <a:pt x="116" y="204"/>
                    </a:cubicBezTo>
                    <a:cubicBezTo>
                      <a:pt x="114" y="204"/>
                      <a:pt x="114" y="204"/>
                      <a:pt x="114" y="204"/>
                    </a:cubicBezTo>
                    <a:cubicBezTo>
                      <a:pt x="114" y="203"/>
                      <a:pt x="114" y="203"/>
                      <a:pt x="114" y="203"/>
                    </a:cubicBezTo>
                    <a:cubicBezTo>
                      <a:pt x="113" y="203"/>
                      <a:pt x="113" y="203"/>
                      <a:pt x="113" y="203"/>
                    </a:cubicBezTo>
                    <a:cubicBezTo>
                      <a:pt x="112" y="203"/>
                      <a:pt x="112" y="203"/>
                      <a:pt x="112" y="203"/>
                    </a:cubicBezTo>
                    <a:cubicBezTo>
                      <a:pt x="111" y="204"/>
                      <a:pt x="111" y="204"/>
                      <a:pt x="111" y="204"/>
                    </a:cubicBezTo>
                    <a:cubicBezTo>
                      <a:pt x="111" y="204"/>
                      <a:pt x="111" y="204"/>
                      <a:pt x="111" y="204"/>
                    </a:cubicBezTo>
                    <a:cubicBezTo>
                      <a:pt x="112" y="205"/>
                      <a:pt x="112" y="205"/>
                      <a:pt x="112" y="205"/>
                    </a:cubicBezTo>
                    <a:cubicBezTo>
                      <a:pt x="112" y="205"/>
                      <a:pt x="112" y="205"/>
                      <a:pt x="112" y="205"/>
                    </a:cubicBezTo>
                    <a:cubicBezTo>
                      <a:pt x="113" y="205"/>
                      <a:pt x="113" y="205"/>
                      <a:pt x="113" y="205"/>
                    </a:cubicBezTo>
                    <a:cubicBezTo>
                      <a:pt x="113" y="206"/>
                      <a:pt x="113" y="206"/>
                      <a:pt x="113" y="206"/>
                    </a:cubicBezTo>
                    <a:cubicBezTo>
                      <a:pt x="114" y="206"/>
                      <a:pt x="114" y="206"/>
                      <a:pt x="114" y="206"/>
                    </a:cubicBezTo>
                    <a:cubicBezTo>
                      <a:pt x="115" y="208"/>
                      <a:pt x="115" y="208"/>
                      <a:pt x="115" y="208"/>
                    </a:cubicBezTo>
                    <a:close/>
                    <a:moveTo>
                      <a:pt x="138" y="208"/>
                    </a:moveTo>
                    <a:cubicBezTo>
                      <a:pt x="137" y="207"/>
                      <a:pt x="137" y="207"/>
                      <a:pt x="137" y="207"/>
                    </a:cubicBezTo>
                    <a:cubicBezTo>
                      <a:pt x="136" y="207"/>
                      <a:pt x="136" y="207"/>
                      <a:pt x="136" y="207"/>
                    </a:cubicBezTo>
                    <a:cubicBezTo>
                      <a:pt x="135" y="207"/>
                      <a:pt x="135" y="207"/>
                      <a:pt x="135" y="207"/>
                    </a:cubicBezTo>
                    <a:cubicBezTo>
                      <a:pt x="134" y="205"/>
                      <a:pt x="134" y="205"/>
                      <a:pt x="134" y="205"/>
                    </a:cubicBezTo>
                    <a:cubicBezTo>
                      <a:pt x="133" y="205"/>
                      <a:pt x="133" y="205"/>
                      <a:pt x="133" y="205"/>
                    </a:cubicBezTo>
                    <a:cubicBezTo>
                      <a:pt x="131" y="203"/>
                      <a:pt x="131" y="203"/>
                      <a:pt x="131" y="203"/>
                    </a:cubicBezTo>
                    <a:cubicBezTo>
                      <a:pt x="130" y="202"/>
                      <a:pt x="130" y="202"/>
                      <a:pt x="130" y="202"/>
                    </a:cubicBezTo>
                    <a:cubicBezTo>
                      <a:pt x="128" y="202"/>
                      <a:pt x="128" y="202"/>
                      <a:pt x="128" y="202"/>
                    </a:cubicBezTo>
                    <a:cubicBezTo>
                      <a:pt x="127" y="199"/>
                      <a:pt x="127" y="199"/>
                      <a:pt x="127" y="199"/>
                    </a:cubicBezTo>
                    <a:cubicBezTo>
                      <a:pt x="125" y="197"/>
                      <a:pt x="125" y="197"/>
                      <a:pt x="125" y="197"/>
                    </a:cubicBezTo>
                    <a:cubicBezTo>
                      <a:pt x="124" y="194"/>
                      <a:pt x="124" y="194"/>
                      <a:pt x="124" y="194"/>
                    </a:cubicBezTo>
                    <a:cubicBezTo>
                      <a:pt x="123" y="192"/>
                      <a:pt x="123" y="192"/>
                      <a:pt x="123" y="192"/>
                    </a:cubicBezTo>
                    <a:cubicBezTo>
                      <a:pt x="123" y="189"/>
                      <a:pt x="123" y="189"/>
                      <a:pt x="123" y="189"/>
                    </a:cubicBezTo>
                    <a:cubicBezTo>
                      <a:pt x="122" y="187"/>
                      <a:pt x="122" y="187"/>
                      <a:pt x="122" y="187"/>
                    </a:cubicBezTo>
                    <a:cubicBezTo>
                      <a:pt x="121" y="184"/>
                      <a:pt x="121" y="184"/>
                      <a:pt x="121" y="184"/>
                    </a:cubicBezTo>
                    <a:cubicBezTo>
                      <a:pt x="121" y="183"/>
                      <a:pt x="121" y="183"/>
                      <a:pt x="121" y="183"/>
                    </a:cubicBezTo>
                    <a:cubicBezTo>
                      <a:pt x="122" y="182"/>
                      <a:pt x="122" y="182"/>
                      <a:pt x="122" y="182"/>
                    </a:cubicBezTo>
                    <a:cubicBezTo>
                      <a:pt x="121" y="181"/>
                      <a:pt x="121" y="181"/>
                      <a:pt x="121" y="181"/>
                    </a:cubicBezTo>
                    <a:cubicBezTo>
                      <a:pt x="120" y="181"/>
                      <a:pt x="120" y="181"/>
                      <a:pt x="120" y="181"/>
                    </a:cubicBezTo>
                    <a:cubicBezTo>
                      <a:pt x="119" y="181"/>
                      <a:pt x="119" y="181"/>
                      <a:pt x="119" y="181"/>
                    </a:cubicBezTo>
                    <a:cubicBezTo>
                      <a:pt x="119" y="181"/>
                      <a:pt x="119" y="181"/>
                      <a:pt x="119" y="181"/>
                    </a:cubicBezTo>
                    <a:cubicBezTo>
                      <a:pt x="119" y="180"/>
                      <a:pt x="119" y="180"/>
                      <a:pt x="119" y="180"/>
                    </a:cubicBezTo>
                    <a:cubicBezTo>
                      <a:pt x="121" y="180"/>
                      <a:pt x="121" y="180"/>
                      <a:pt x="121" y="180"/>
                    </a:cubicBezTo>
                    <a:cubicBezTo>
                      <a:pt x="122" y="180"/>
                      <a:pt x="122" y="180"/>
                      <a:pt x="122" y="180"/>
                    </a:cubicBezTo>
                    <a:cubicBezTo>
                      <a:pt x="122" y="177"/>
                      <a:pt x="122" y="177"/>
                      <a:pt x="122" y="177"/>
                    </a:cubicBezTo>
                    <a:cubicBezTo>
                      <a:pt x="122" y="176"/>
                      <a:pt x="122" y="176"/>
                      <a:pt x="122" y="176"/>
                    </a:cubicBezTo>
                    <a:cubicBezTo>
                      <a:pt x="121" y="176"/>
                      <a:pt x="121" y="176"/>
                      <a:pt x="121" y="176"/>
                    </a:cubicBezTo>
                    <a:cubicBezTo>
                      <a:pt x="120" y="177"/>
                      <a:pt x="120" y="177"/>
                      <a:pt x="120" y="177"/>
                    </a:cubicBezTo>
                    <a:cubicBezTo>
                      <a:pt x="120" y="176"/>
                      <a:pt x="120" y="176"/>
                      <a:pt x="120" y="176"/>
                    </a:cubicBezTo>
                    <a:cubicBezTo>
                      <a:pt x="122" y="175"/>
                      <a:pt x="122" y="175"/>
                      <a:pt x="122" y="175"/>
                    </a:cubicBezTo>
                    <a:cubicBezTo>
                      <a:pt x="122" y="175"/>
                      <a:pt x="122" y="175"/>
                      <a:pt x="122" y="175"/>
                    </a:cubicBezTo>
                    <a:cubicBezTo>
                      <a:pt x="122" y="174"/>
                      <a:pt x="122" y="174"/>
                      <a:pt x="122" y="174"/>
                    </a:cubicBezTo>
                    <a:cubicBezTo>
                      <a:pt x="119" y="174"/>
                      <a:pt x="119" y="174"/>
                      <a:pt x="119" y="174"/>
                    </a:cubicBezTo>
                    <a:cubicBezTo>
                      <a:pt x="116" y="174"/>
                      <a:pt x="116" y="174"/>
                      <a:pt x="116" y="174"/>
                    </a:cubicBezTo>
                    <a:cubicBezTo>
                      <a:pt x="115" y="173"/>
                      <a:pt x="115" y="173"/>
                      <a:pt x="115" y="173"/>
                    </a:cubicBezTo>
                    <a:cubicBezTo>
                      <a:pt x="114" y="173"/>
                      <a:pt x="114" y="173"/>
                      <a:pt x="114" y="173"/>
                    </a:cubicBezTo>
                    <a:cubicBezTo>
                      <a:pt x="112" y="174"/>
                      <a:pt x="112" y="174"/>
                      <a:pt x="112" y="174"/>
                    </a:cubicBezTo>
                    <a:cubicBezTo>
                      <a:pt x="110" y="174"/>
                      <a:pt x="110" y="174"/>
                      <a:pt x="110" y="174"/>
                    </a:cubicBezTo>
                    <a:cubicBezTo>
                      <a:pt x="109" y="175"/>
                      <a:pt x="109" y="175"/>
                      <a:pt x="109" y="175"/>
                    </a:cubicBezTo>
                    <a:cubicBezTo>
                      <a:pt x="107" y="176"/>
                      <a:pt x="107" y="176"/>
                      <a:pt x="107" y="176"/>
                    </a:cubicBezTo>
                    <a:cubicBezTo>
                      <a:pt x="107" y="178"/>
                      <a:pt x="107" y="178"/>
                      <a:pt x="107" y="178"/>
                    </a:cubicBezTo>
                    <a:cubicBezTo>
                      <a:pt x="107" y="178"/>
                      <a:pt x="107" y="178"/>
                      <a:pt x="107" y="178"/>
                    </a:cubicBezTo>
                    <a:cubicBezTo>
                      <a:pt x="107" y="180"/>
                      <a:pt x="107" y="180"/>
                      <a:pt x="107" y="180"/>
                    </a:cubicBezTo>
                    <a:cubicBezTo>
                      <a:pt x="108" y="180"/>
                      <a:pt x="108" y="180"/>
                      <a:pt x="108" y="180"/>
                    </a:cubicBezTo>
                    <a:cubicBezTo>
                      <a:pt x="109" y="180"/>
                      <a:pt x="109" y="180"/>
                      <a:pt x="109" y="180"/>
                    </a:cubicBezTo>
                    <a:cubicBezTo>
                      <a:pt x="108" y="181"/>
                      <a:pt x="108" y="181"/>
                      <a:pt x="108" y="181"/>
                    </a:cubicBezTo>
                    <a:cubicBezTo>
                      <a:pt x="107" y="181"/>
                      <a:pt x="107" y="181"/>
                      <a:pt x="107" y="181"/>
                    </a:cubicBezTo>
                    <a:cubicBezTo>
                      <a:pt x="106" y="181"/>
                      <a:pt x="106" y="181"/>
                      <a:pt x="106" y="181"/>
                    </a:cubicBezTo>
                    <a:cubicBezTo>
                      <a:pt x="105" y="183"/>
                      <a:pt x="105" y="183"/>
                      <a:pt x="105" y="183"/>
                    </a:cubicBezTo>
                    <a:cubicBezTo>
                      <a:pt x="105" y="184"/>
                      <a:pt x="105" y="184"/>
                      <a:pt x="105" y="184"/>
                    </a:cubicBezTo>
                    <a:cubicBezTo>
                      <a:pt x="105" y="185"/>
                      <a:pt x="105" y="185"/>
                      <a:pt x="105" y="185"/>
                    </a:cubicBezTo>
                    <a:cubicBezTo>
                      <a:pt x="106" y="185"/>
                      <a:pt x="106" y="185"/>
                      <a:pt x="106" y="185"/>
                    </a:cubicBezTo>
                    <a:cubicBezTo>
                      <a:pt x="108" y="184"/>
                      <a:pt x="108" y="184"/>
                      <a:pt x="108" y="184"/>
                    </a:cubicBezTo>
                    <a:cubicBezTo>
                      <a:pt x="108" y="184"/>
                      <a:pt x="108" y="184"/>
                      <a:pt x="108" y="184"/>
                    </a:cubicBezTo>
                    <a:cubicBezTo>
                      <a:pt x="107" y="185"/>
                      <a:pt x="107" y="185"/>
                      <a:pt x="107" y="185"/>
                    </a:cubicBezTo>
                    <a:cubicBezTo>
                      <a:pt x="107" y="187"/>
                      <a:pt x="107" y="187"/>
                      <a:pt x="107" y="187"/>
                    </a:cubicBezTo>
                    <a:cubicBezTo>
                      <a:pt x="108" y="187"/>
                      <a:pt x="108" y="187"/>
                      <a:pt x="108" y="187"/>
                    </a:cubicBezTo>
                    <a:cubicBezTo>
                      <a:pt x="108" y="186"/>
                      <a:pt x="108" y="186"/>
                      <a:pt x="108" y="186"/>
                    </a:cubicBezTo>
                    <a:cubicBezTo>
                      <a:pt x="109" y="185"/>
                      <a:pt x="109" y="185"/>
                      <a:pt x="109" y="185"/>
                    </a:cubicBezTo>
                    <a:cubicBezTo>
                      <a:pt x="110" y="186"/>
                      <a:pt x="110" y="186"/>
                      <a:pt x="110" y="186"/>
                    </a:cubicBezTo>
                    <a:cubicBezTo>
                      <a:pt x="109" y="187"/>
                      <a:pt x="109" y="187"/>
                      <a:pt x="109" y="187"/>
                    </a:cubicBezTo>
                    <a:cubicBezTo>
                      <a:pt x="108" y="188"/>
                      <a:pt x="108" y="188"/>
                      <a:pt x="108" y="188"/>
                    </a:cubicBezTo>
                    <a:cubicBezTo>
                      <a:pt x="109" y="189"/>
                      <a:pt x="109" y="189"/>
                      <a:pt x="109" y="189"/>
                    </a:cubicBezTo>
                    <a:cubicBezTo>
                      <a:pt x="110" y="189"/>
                      <a:pt x="110" y="189"/>
                      <a:pt x="110" y="189"/>
                    </a:cubicBezTo>
                    <a:cubicBezTo>
                      <a:pt x="110" y="189"/>
                      <a:pt x="110" y="189"/>
                      <a:pt x="110" y="189"/>
                    </a:cubicBezTo>
                    <a:cubicBezTo>
                      <a:pt x="109" y="189"/>
                      <a:pt x="109" y="189"/>
                      <a:pt x="109" y="189"/>
                    </a:cubicBezTo>
                    <a:cubicBezTo>
                      <a:pt x="108" y="190"/>
                      <a:pt x="108" y="190"/>
                      <a:pt x="108" y="190"/>
                    </a:cubicBezTo>
                    <a:cubicBezTo>
                      <a:pt x="108" y="191"/>
                      <a:pt x="108" y="191"/>
                      <a:pt x="108" y="191"/>
                    </a:cubicBezTo>
                    <a:cubicBezTo>
                      <a:pt x="109" y="192"/>
                      <a:pt x="109" y="192"/>
                      <a:pt x="109" y="192"/>
                    </a:cubicBezTo>
                    <a:cubicBezTo>
                      <a:pt x="108" y="192"/>
                      <a:pt x="108" y="192"/>
                      <a:pt x="108" y="192"/>
                    </a:cubicBezTo>
                    <a:cubicBezTo>
                      <a:pt x="108" y="192"/>
                      <a:pt x="108" y="192"/>
                      <a:pt x="108" y="192"/>
                    </a:cubicBezTo>
                    <a:cubicBezTo>
                      <a:pt x="107" y="192"/>
                      <a:pt x="107" y="192"/>
                      <a:pt x="107" y="192"/>
                    </a:cubicBezTo>
                    <a:cubicBezTo>
                      <a:pt x="106" y="192"/>
                      <a:pt x="106" y="192"/>
                      <a:pt x="106" y="192"/>
                    </a:cubicBezTo>
                    <a:cubicBezTo>
                      <a:pt x="105" y="192"/>
                      <a:pt x="105" y="192"/>
                      <a:pt x="105" y="192"/>
                    </a:cubicBezTo>
                    <a:cubicBezTo>
                      <a:pt x="104" y="193"/>
                      <a:pt x="104" y="193"/>
                      <a:pt x="104" y="193"/>
                    </a:cubicBezTo>
                    <a:cubicBezTo>
                      <a:pt x="104" y="195"/>
                      <a:pt x="104" y="195"/>
                      <a:pt x="104" y="195"/>
                    </a:cubicBezTo>
                    <a:cubicBezTo>
                      <a:pt x="104" y="196"/>
                      <a:pt x="104" y="196"/>
                      <a:pt x="104" y="196"/>
                    </a:cubicBezTo>
                    <a:cubicBezTo>
                      <a:pt x="104" y="198"/>
                      <a:pt x="104" y="198"/>
                      <a:pt x="104" y="198"/>
                    </a:cubicBezTo>
                    <a:cubicBezTo>
                      <a:pt x="104" y="199"/>
                      <a:pt x="104" y="199"/>
                      <a:pt x="104" y="199"/>
                    </a:cubicBezTo>
                    <a:cubicBezTo>
                      <a:pt x="106" y="200"/>
                      <a:pt x="106" y="200"/>
                      <a:pt x="106" y="200"/>
                    </a:cubicBezTo>
                    <a:cubicBezTo>
                      <a:pt x="106" y="201"/>
                      <a:pt x="106" y="201"/>
                      <a:pt x="106" y="201"/>
                    </a:cubicBezTo>
                    <a:cubicBezTo>
                      <a:pt x="108" y="202"/>
                      <a:pt x="108" y="202"/>
                      <a:pt x="108" y="202"/>
                    </a:cubicBezTo>
                    <a:cubicBezTo>
                      <a:pt x="109" y="203"/>
                      <a:pt x="109" y="203"/>
                      <a:pt x="109" y="203"/>
                    </a:cubicBezTo>
                    <a:cubicBezTo>
                      <a:pt x="109" y="202"/>
                      <a:pt x="109" y="202"/>
                      <a:pt x="109" y="202"/>
                    </a:cubicBezTo>
                    <a:cubicBezTo>
                      <a:pt x="110" y="202"/>
                      <a:pt x="110" y="202"/>
                      <a:pt x="110" y="202"/>
                    </a:cubicBezTo>
                    <a:cubicBezTo>
                      <a:pt x="111" y="201"/>
                      <a:pt x="111" y="201"/>
                      <a:pt x="111" y="201"/>
                    </a:cubicBezTo>
                    <a:cubicBezTo>
                      <a:pt x="111" y="199"/>
                      <a:pt x="111" y="199"/>
                      <a:pt x="111" y="199"/>
                    </a:cubicBezTo>
                    <a:cubicBezTo>
                      <a:pt x="111" y="198"/>
                      <a:pt x="111" y="198"/>
                      <a:pt x="111" y="198"/>
                    </a:cubicBezTo>
                    <a:cubicBezTo>
                      <a:pt x="112" y="196"/>
                      <a:pt x="112" y="196"/>
                      <a:pt x="112" y="196"/>
                    </a:cubicBezTo>
                    <a:cubicBezTo>
                      <a:pt x="111" y="198"/>
                      <a:pt x="111" y="198"/>
                      <a:pt x="111" y="198"/>
                    </a:cubicBezTo>
                    <a:cubicBezTo>
                      <a:pt x="111" y="199"/>
                      <a:pt x="111" y="199"/>
                      <a:pt x="111" y="199"/>
                    </a:cubicBezTo>
                    <a:cubicBezTo>
                      <a:pt x="112" y="200"/>
                      <a:pt x="112" y="200"/>
                      <a:pt x="112" y="200"/>
                    </a:cubicBezTo>
                    <a:cubicBezTo>
                      <a:pt x="112" y="201"/>
                      <a:pt x="112" y="201"/>
                      <a:pt x="112" y="201"/>
                    </a:cubicBezTo>
                    <a:cubicBezTo>
                      <a:pt x="113" y="202"/>
                      <a:pt x="113" y="202"/>
                      <a:pt x="113" y="202"/>
                    </a:cubicBezTo>
                    <a:cubicBezTo>
                      <a:pt x="114" y="201"/>
                      <a:pt x="114" y="201"/>
                      <a:pt x="114" y="201"/>
                    </a:cubicBezTo>
                    <a:cubicBezTo>
                      <a:pt x="114" y="200"/>
                      <a:pt x="114" y="200"/>
                      <a:pt x="114" y="200"/>
                    </a:cubicBezTo>
                    <a:cubicBezTo>
                      <a:pt x="115" y="199"/>
                      <a:pt x="115" y="199"/>
                      <a:pt x="115" y="199"/>
                    </a:cubicBezTo>
                    <a:cubicBezTo>
                      <a:pt x="115" y="199"/>
                      <a:pt x="115" y="199"/>
                      <a:pt x="115" y="199"/>
                    </a:cubicBezTo>
                    <a:cubicBezTo>
                      <a:pt x="115" y="200"/>
                      <a:pt x="115" y="200"/>
                      <a:pt x="115" y="200"/>
                    </a:cubicBezTo>
                    <a:cubicBezTo>
                      <a:pt x="115" y="201"/>
                      <a:pt x="115" y="201"/>
                      <a:pt x="115" y="201"/>
                    </a:cubicBezTo>
                    <a:cubicBezTo>
                      <a:pt x="116" y="203"/>
                      <a:pt x="116" y="203"/>
                      <a:pt x="116" y="203"/>
                    </a:cubicBezTo>
                    <a:cubicBezTo>
                      <a:pt x="117" y="204"/>
                      <a:pt x="117" y="204"/>
                      <a:pt x="117" y="204"/>
                    </a:cubicBezTo>
                    <a:cubicBezTo>
                      <a:pt x="118" y="204"/>
                      <a:pt x="118" y="204"/>
                      <a:pt x="118" y="204"/>
                    </a:cubicBezTo>
                    <a:cubicBezTo>
                      <a:pt x="119" y="203"/>
                      <a:pt x="119" y="203"/>
                      <a:pt x="119" y="203"/>
                    </a:cubicBezTo>
                    <a:cubicBezTo>
                      <a:pt x="120" y="204"/>
                      <a:pt x="120" y="204"/>
                      <a:pt x="120" y="204"/>
                    </a:cubicBezTo>
                    <a:cubicBezTo>
                      <a:pt x="120" y="204"/>
                      <a:pt x="120" y="204"/>
                      <a:pt x="120" y="204"/>
                    </a:cubicBezTo>
                    <a:cubicBezTo>
                      <a:pt x="119" y="204"/>
                      <a:pt x="119" y="204"/>
                      <a:pt x="119" y="204"/>
                    </a:cubicBezTo>
                    <a:cubicBezTo>
                      <a:pt x="119" y="205"/>
                      <a:pt x="119" y="205"/>
                      <a:pt x="119" y="205"/>
                    </a:cubicBezTo>
                    <a:cubicBezTo>
                      <a:pt x="118" y="205"/>
                      <a:pt x="118" y="205"/>
                      <a:pt x="118" y="205"/>
                    </a:cubicBezTo>
                    <a:cubicBezTo>
                      <a:pt x="117" y="206"/>
                      <a:pt x="117" y="206"/>
                      <a:pt x="117" y="206"/>
                    </a:cubicBezTo>
                    <a:cubicBezTo>
                      <a:pt x="119" y="207"/>
                      <a:pt x="119" y="207"/>
                      <a:pt x="119" y="207"/>
                    </a:cubicBezTo>
                    <a:cubicBezTo>
                      <a:pt x="119" y="208"/>
                      <a:pt x="119" y="208"/>
                      <a:pt x="119" y="208"/>
                    </a:cubicBezTo>
                    <a:cubicBezTo>
                      <a:pt x="118" y="208"/>
                      <a:pt x="118" y="208"/>
                      <a:pt x="118" y="208"/>
                    </a:cubicBezTo>
                    <a:cubicBezTo>
                      <a:pt x="117" y="208"/>
                      <a:pt x="117" y="208"/>
                      <a:pt x="117" y="208"/>
                    </a:cubicBezTo>
                    <a:cubicBezTo>
                      <a:pt x="117" y="209"/>
                      <a:pt x="117" y="209"/>
                      <a:pt x="117" y="209"/>
                    </a:cubicBezTo>
                    <a:cubicBezTo>
                      <a:pt x="118" y="209"/>
                      <a:pt x="118" y="209"/>
                      <a:pt x="118" y="209"/>
                    </a:cubicBezTo>
                    <a:cubicBezTo>
                      <a:pt x="120" y="209"/>
                      <a:pt x="120" y="209"/>
                      <a:pt x="120" y="209"/>
                    </a:cubicBezTo>
                    <a:cubicBezTo>
                      <a:pt x="121" y="210"/>
                      <a:pt x="121" y="210"/>
                      <a:pt x="121" y="210"/>
                    </a:cubicBezTo>
                    <a:cubicBezTo>
                      <a:pt x="122" y="210"/>
                      <a:pt x="122" y="210"/>
                      <a:pt x="122" y="210"/>
                    </a:cubicBezTo>
                    <a:cubicBezTo>
                      <a:pt x="124" y="210"/>
                      <a:pt x="124" y="210"/>
                      <a:pt x="124" y="210"/>
                    </a:cubicBezTo>
                    <a:cubicBezTo>
                      <a:pt x="124" y="209"/>
                      <a:pt x="124" y="209"/>
                      <a:pt x="124" y="209"/>
                    </a:cubicBezTo>
                    <a:cubicBezTo>
                      <a:pt x="125" y="209"/>
                      <a:pt x="125" y="209"/>
                      <a:pt x="125" y="209"/>
                    </a:cubicBezTo>
                    <a:cubicBezTo>
                      <a:pt x="125" y="210"/>
                      <a:pt x="125" y="210"/>
                      <a:pt x="125" y="210"/>
                    </a:cubicBezTo>
                    <a:cubicBezTo>
                      <a:pt x="125" y="212"/>
                      <a:pt x="125" y="212"/>
                      <a:pt x="125" y="212"/>
                    </a:cubicBezTo>
                    <a:cubicBezTo>
                      <a:pt x="126" y="213"/>
                      <a:pt x="126" y="213"/>
                      <a:pt x="126" y="213"/>
                    </a:cubicBezTo>
                    <a:cubicBezTo>
                      <a:pt x="127" y="213"/>
                      <a:pt x="127" y="213"/>
                      <a:pt x="127" y="213"/>
                    </a:cubicBezTo>
                    <a:cubicBezTo>
                      <a:pt x="128" y="212"/>
                      <a:pt x="128" y="212"/>
                      <a:pt x="128" y="212"/>
                    </a:cubicBezTo>
                    <a:cubicBezTo>
                      <a:pt x="128" y="210"/>
                      <a:pt x="128" y="210"/>
                      <a:pt x="128" y="210"/>
                    </a:cubicBezTo>
                    <a:cubicBezTo>
                      <a:pt x="126" y="210"/>
                      <a:pt x="126" y="210"/>
                      <a:pt x="126" y="210"/>
                    </a:cubicBezTo>
                    <a:cubicBezTo>
                      <a:pt x="126" y="209"/>
                      <a:pt x="126" y="209"/>
                      <a:pt x="126" y="209"/>
                    </a:cubicBezTo>
                    <a:cubicBezTo>
                      <a:pt x="126" y="209"/>
                      <a:pt x="126" y="209"/>
                      <a:pt x="126" y="209"/>
                    </a:cubicBezTo>
                    <a:cubicBezTo>
                      <a:pt x="127" y="209"/>
                      <a:pt x="127" y="209"/>
                      <a:pt x="127" y="209"/>
                    </a:cubicBezTo>
                    <a:cubicBezTo>
                      <a:pt x="128" y="210"/>
                      <a:pt x="128" y="210"/>
                      <a:pt x="128" y="210"/>
                    </a:cubicBezTo>
                    <a:cubicBezTo>
                      <a:pt x="129" y="211"/>
                      <a:pt x="129" y="211"/>
                      <a:pt x="129" y="211"/>
                    </a:cubicBezTo>
                    <a:cubicBezTo>
                      <a:pt x="129" y="212"/>
                      <a:pt x="129" y="212"/>
                      <a:pt x="129" y="212"/>
                    </a:cubicBezTo>
                    <a:cubicBezTo>
                      <a:pt x="130" y="212"/>
                      <a:pt x="130" y="212"/>
                      <a:pt x="130" y="212"/>
                    </a:cubicBezTo>
                    <a:cubicBezTo>
                      <a:pt x="130" y="211"/>
                      <a:pt x="130" y="211"/>
                      <a:pt x="130" y="211"/>
                    </a:cubicBezTo>
                    <a:cubicBezTo>
                      <a:pt x="131" y="211"/>
                      <a:pt x="131" y="211"/>
                      <a:pt x="131" y="211"/>
                    </a:cubicBezTo>
                    <a:cubicBezTo>
                      <a:pt x="131" y="212"/>
                      <a:pt x="131" y="212"/>
                      <a:pt x="131" y="212"/>
                    </a:cubicBezTo>
                    <a:cubicBezTo>
                      <a:pt x="133" y="212"/>
                      <a:pt x="133" y="212"/>
                      <a:pt x="133" y="212"/>
                    </a:cubicBezTo>
                    <a:cubicBezTo>
                      <a:pt x="134" y="212"/>
                      <a:pt x="134" y="212"/>
                      <a:pt x="134" y="212"/>
                    </a:cubicBezTo>
                    <a:cubicBezTo>
                      <a:pt x="134" y="212"/>
                      <a:pt x="134" y="212"/>
                      <a:pt x="134" y="212"/>
                    </a:cubicBezTo>
                    <a:cubicBezTo>
                      <a:pt x="133" y="211"/>
                      <a:pt x="133" y="211"/>
                      <a:pt x="133" y="211"/>
                    </a:cubicBezTo>
                    <a:cubicBezTo>
                      <a:pt x="133" y="210"/>
                      <a:pt x="133" y="210"/>
                      <a:pt x="133" y="210"/>
                    </a:cubicBezTo>
                    <a:cubicBezTo>
                      <a:pt x="133" y="210"/>
                      <a:pt x="133" y="210"/>
                      <a:pt x="133" y="210"/>
                    </a:cubicBezTo>
                    <a:cubicBezTo>
                      <a:pt x="134" y="211"/>
                      <a:pt x="134" y="211"/>
                      <a:pt x="134" y="211"/>
                    </a:cubicBezTo>
                    <a:cubicBezTo>
                      <a:pt x="135" y="211"/>
                      <a:pt x="135" y="211"/>
                      <a:pt x="135" y="211"/>
                    </a:cubicBezTo>
                    <a:cubicBezTo>
                      <a:pt x="135" y="211"/>
                      <a:pt x="135" y="211"/>
                      <a:pt x="135" y="211"/>
                    </a:cubicBezTo>
                    <a:cubicBezTo>
                      <a:pt x="136" y="212"/>
                      <a:pt x="136" y="212"/>
                      <a:pt x="136" y="212"/>
                    </a:cubicBezTo>
                    <a:cubicBezTo>
                      <a:pt x="136" y="213"/>
                      <a:pt x="136" y="213"/>
                      <a:pt x="136" y="213"/>
                    </a:cubicBezTo>
                    <a:cubicBezTo>
                      <a:pt x="137" y="213"/>
                      <a:pt x="137" y="213"/>
                      <a:pt x="137" y="213"/>
                    </a:cubicBezTo>
                    <a:cubicBezTo>
                      <a:pt x="137" y="212"/>
                      <a:pt x="137" y="212"/>
                      <a:pt x="137" y="212"/>
                    </a:cubicBezTo>
                    <a:cubicBezTo>
                      <a:pt x="137" y="211"/>
                      <a:pt x="137" y="211"/>
                      <a:pt x="137" y="211"/>
                    </a:cubicBezTo>
                    <a:cubicBezTo>
                      <a:pt x="136" y="211"/>
                      <a:pt x="136" y="211"/>
                      <a:pt x="136" y="211"/>
                    </a:cubicBezTo>
                    <a:cubicBezTo>
                      <a:pt x="135" y="210"/>
                      <a:pt x="135" y="210"/>
                      <a:pt x="135" y="210"/>
                    </a:cubicBezTo>
                    <a:cubicBezTo>
                      <a:pt x="136" y="210"/>
                      <a:pt x="136" y="210"/>
                      <a:pt x="136" y="210"/>
                    </a:cubicBezTo>
                    <a:cubicBezTo>
                      <a:pt x="136" y="210"/>
                      <a:pt x="136" y="210"/>
                      <a:pt x="136" y="210"/>
                    </a:cubicBezTo>
                    <a:cubicBezTo>
                      <a:pt x="137" y="210"/>
                      <a:pt x="137" y="210"/>
                      <a:pt x="137" y="210"/>
                    </a:cubicBezTo>
                    <a:cubicBezTo>
                      <a:pt x="138" y="209"/>
                      <a:pt x="138" y="209"/>
                      <a:pt x="138" y="209"/>
                    </a:cubicBezTo>
                    <a:cubicBezTo>
                      <a:pt x="138" y="208"/>
                      <a:pt x="138" y="208"/>
                      <a:pt x="138" y="208"/>
                    </a:cubicBezTo>
                    <a:cubicBezTo>
                      <a:pt x="138" y="208"/>
                      <a:pt x="138" y="208"/>
                      <a:pt x="138" y="208"/>
                    </a:cubicBezTo>
                    <a:close/>
                    <a:moveTo>
                      <a:pt x="44" y="286"/>
                    </a:moveTo>
                    <a:cubicBezTo>
                      <a:pt x="43" y="285"/>
                      <a:pt x="43" y="285"/>
                      <a:pt x="43" y="285"/>
                    </a:cubicBezTo>
                    <a:cubicBezTo>
                      <a:pt x="43" y="284"/>
                      <a:pt x="43" y="284"/>
                      <a:pt x="43" y="284"/>
                    </a:cubicBezTo>
                    <a:cubicBezTo>
                      <a:pt x="43" y="284"/>
                      <a:pt x="43" y="284"/>
                      <a:pt x="43" y="284"/>
                    </a:cubicBezTo>
                    <a:cubicBezTo>
                      <a:pt x="42" y="284"/>
                      <a:pt x="42" y="284"/>
                      <a:pt x="42" y="284"/>
                    </a:cubicBezTo>
                    <a:cubicBezTo>
                      <a:pt x="42" y="284"/>
                      <a:pt x="42" y="284"/>
                      <a:pt x="42" y="284"/>
                    </a:cubicBezTo>
                    <a:cubicBezTo>
                      <a:pt x="42" y="285"/>
                      <a:pt x="42" y="285"/>
                      <a:pt x="42" y="285"/>
                    </a:cubicBezTo>
                    <a:cubicBezTo>
                      <a:pt x="43" y="286"/>
                      <a:pt x="43" y="286"/>
                      <a:pt x="43" y="286"/>
                    </a:cubicBezTo>
                    <a:cubicBezTo>
                      <a:pt x="43" y="287"/>
                      <a:pt x="43" y="287"/>
                      <a:pt x="43" y="287"/>
                    </a:cubicBezTo>
                    <a:cubicBezTo>
                      <a:pt x="43" y="287"/>
                      <a:pt x="43" y="287"/>
                      <a:pt x="43" y="287"/>
                    </a:cubicBezTo>
                    <a:cubicBezTo>
                      <a:pt x="44" y="286"/>
                      <a:pt x="44" y="286"/>
                      <a:pt x="44" y="286"/>
                    </a:cubicBezTo>
                    <a:close/>
                    <a:moveTo>
                      <a:pt x="76" y="265"/>
                    </a:moveTo>
                    <a:cubicBezTo>
                      <a:pt x="77" y="265"/>
                      <a:pt x="77" y="265"/>
                      <a:pt x="77" y="265"/>
                    </a:cubicBezTo>
                    <a:cubicBezTo>
                      <a:pt x="77" y="265"/>
                      <a:pt x="77" y="265"/>
                      <a:pt x="77" y="265"/>
                    </a:cubicBezTo>
                    <a:cubicBezTo>
                      <a:pt x="76" y="264"/>
                      <a:pt x="76" y="264"/>
                      <a:pt x="76" y="264"/>
                    </a:cubicBezTo>
                    <a:cubicBezTo>
                      <a:pt x="75" y="264"/>
                      <a:pt x="75" y="264"/>
                      <a:pt x="75" y="264"/>
                    </a:cubicBezTo>
                    <a:cubicBezTo>
                      <a:pt x="75" y="265"/>
                      <a:pt x="75" y="265"/>
                      <a:pt x="75" y="265"/>
                    </a:cubicBezTo>
                    <a:cubicBezTo>
                      <a:pt x="76" y="265"/>
                      <a:pt x="76" y="265"/>
                      <a:pt x="76" y="265"/>
                    </a:cubicBezTo>
                    <a:close/>
                    <a:moveTo>
                      <a:pt x="101" y="238"/>
                    </a:moveTo>
                    <a:cubicBezTo>
                      <a:pt x="103" y="238"/>
                      <a:pt x="103" y="238"/>
                      <a:pt x="103" y="238"/>
                    </a:cubicBezTo>
                    <a:cubicBezTo>
                      <a:pt x="104" y="237"/>
                      <a:pt x="104" y="237"/>
                      <a:pt x="104" y="237"/>
                    </a:cubicBezTo>
                    <a:cubicBezTo>
                      <a:pt x="105" y="235"/>
                      <a:pt x="105" y="235"/>
                      <a:pt x="105" y="235"/>
                    </a:cubicBezTo>
                    <a:cubicBezTo>
                      <a:pt x="105" y="233"/>
                      <a:pt x="105" y="233"/>
                      <a:pt x="105" y="233"/>
                    </a:cubicBezTo>
                    <a:cubicBezTo>
                      <a:pt x="106" y="232"/>
                      <a:pt x="106" y="232"/>
                      <a:pt x="106" y="232"/>
                    </a:cubicBezTo>
                    <a:cubicBezTo>
                      <a:pt x="107" y="233"/>
                      <a:pt x="107" y="233"/>
                      <a:pt x="107" y="233"/>
                    </a:cubicBezTo>
                    <a:cubicBezTo>
                      <a:pt x="106" y="235"/>
                      <a:pt x="106" y="235"/>
                      <a:pt x="106" y="235"/>
                    </a:cubicBezTo>
                    <a:cubicBezTo>
                      <a:pt x="107" y="233"/>
                      <a:pt x="107" y="233"/>
                      <a:pt x="107" y="233"/>
                    </a:cubicBezTo>
                    <a:cubicBezTo>
                      <a:pt x="107" y="232"/>
                      <a:pt x="107" y="232"/>
                      <a:pt x="107" y="232"/>
                    </a:cubicBezTo>
                    <a:cubicBezTo>
                      <a:pt x="106" y="231"/>
                      <a:pt x="106" y="231"/>
                      <a:pt x="106" y="231"/>
                    </a:cubicBezTo>
                    <a:cubicBezTo>
                      <a:pt x="101" y="229"/>
                      <a:pt x="101" y="229"/>
                      <a:pt x="101" y="229"/>
                    </a:cubicBezTo>
                    <a:cubicBezTo>
                      <a:pt x="99" y="228"/>
                      <a:pt x="99" y="228"/>
                      <a:pt x="99" y="228"/>
                    </a:cubicBezTo>
                    <a:cubicBezTo>
                      <a:pt x="98" y="229"/>
                      <a:pt x="98" y="229"/>
                      <a:pt x="98" y="229"/>
                    </a:cubicBezTo>
                    <a:cubicBezTo>
                      <a:pt x="97" y="232"/>
                      <a:pt x="97" y="232"/>
                      <a:pt x="97" y="232"/>
                    </a:cubicBezTo>
                    <a:cubicBezTo>
                      <a:pt x="97" y="235"/>
                      <a:pt x="97" y="235"/>
                      <a:pt x="97" y="235"/>
                    </a:cubicBezTo>
                    <a:cubicBezTo>
                      <a:pt x="98" y="236"/>
                      <a:pt x="98" y="236"/>
                      <a:pt x="98" y="236"/>
                    </a:cubicBezTo>
                    <a:cubicBezTo>
                      <a:pt x="98" y="238"/>
                      <a:pt x="98" y="238"/>
                      <a:pt x="98" y="238"/>
                    </a:cubicBezTo>
                    <a:cubicBezTo>
                      <a:pt x="99" y="238"/>
                      <a:pt x="99" y="238"/>
                      <a:pt x="99" y="238"/>
                    </a:cubicBezTo>
                    <a:cubicBezTo>
                      <a:pt x="100" y="238"/>
                      <a:pt x="100" y="238"/>
                      <a:pt x="100" y="238"/>
                    </a:cubicBezTo>
                    <a:cubicBezTo>
                      <a:pt x="99" y="239"/>
                      <a:pt x="99" y="239"/>
                      <a:pt x="99" y="239"/>
                    </a:cubicBezTo>
                    <a:cubicBezTo>
                      <a:pt x="100" y="239"/>
                      <a:pt x="100" y="239"/>
                      <a:pt x="100" y="239"/>
                    </a:cubicBezTo>
                    <a:cubicBezTo>
                      <a:pt x="101" y="238"/>
                      <a:pt x="101" y="238"/>
                      <a:pt x="101" y="238"/>
                    </a:cubicBezTo>
                    <a:close/>
                    <a:moveTo>
                      <a:pt x="113" y="240"/>
                    </a:moveTo>
                    <a:cubicBezTo>
                      <a:pt x="113" y="240"/>
                      <a:pt x="113" y="240"/>
                      <a:pt x="113" y="240"/>
                    </a:cubicBezTo>
                    <a:cubicBezTo>
                      <a:pt x="113" y="240"/>
                      <a:pt x="113" y="240"/>
                      <a:pt x="113" y="240"/>
                    </a:cubicBezTo>
                    <a:cubicBezTo>
                      <a:pt x="115" y="240"/>
                      <a:pt x="115" y="240"/>
                      <a:pt x="115" y="240"/>
                    </a:cubicBezTo>
                    <a:cubicBezTo>
                      <a:pt x="115" y="239"/>
                      <a:pt x="115" y="239"/>
                      <a:pt x="115" y="239"/>
                    </a:cubicBezTo>
                    <a:cubicBezTo>
                      <a:pt x="114" y="239"/>
                      <a:pt x="114" y="239"/>
                      <a:pt x="114" y="239"/>
                    </a:cubicBezTo>
                    <a:cubicBezTo>
                      <a:pt x="113" y="240"/>
                      <a:pt x="113" y="240"/>
                      <a:pt x="113" y="240"/>
                    </a:cubicBezTo>
                    <a:cubicBezTo>
                      <a:pt x="113" y="240"/>
                      <a:pt x="113" y="240"/>
                      <a:pt x="113" y="240"/>
                    </a:cubicBezTo>
                    <a:close/>
                    <a:moveTo>
                      <a:pt x="131" y="240"/>
                    </a:moveTo>
                    <a:cubicBezTo>
                      <a:pt x="131" y="241"/>
                      <a:pt x="131" y="241"/>
                      <a:pt x="131" y="241"/>
                    </a:cubicBezTo>
                    <a:cubicBezTo>
                      <a:pt x="132" y="239"/>
                      <a:pt x="132" y="239"/>
                      <a:pt x="132" y="239"/>
                    </a:cubicBezTo>
                    <a:cubicBezTo>
                      <a:pt x="132" y="239"/>
                      <a:pt x="132" y="239"/>
                      <a:pt x="132" y="239"/>
                    </a:cubicBezTo>
                    <a:cubicBezTo>
                      <a:pt x="131" y="239"/>
                      <a:pt x="131" y="239"/>
                      <a:pt x="131" y="239"/>
                    </a:cubicBezTo>
                    <a:cubicBezTo>
                      <a:pt x="131" y="240"/>
                      <a:pt x="131" y="240"/>
                      <a:pt x="131" y="240"/>
                    </a:cubicBezTo>
                    <a:cubicBezTo>
                      <a:pt x="131" y="240"/>
                      <a:pt x="131" y="240"/>
                      <a:pt x="131" y="240"/>
                    </a:cubicBezTo>
                    <a:close/>
                    <a:moveTo>
                      <a:pt x="128" y="240"/>
                    </a:moveTo>
                    <a:cubicBezTo>
                      <a:pt x="129" y="240"/>
                      <a:pt x="129" y="240"/>
                      <a:pt x="129" y="240"/>
                    </a:cubicBezTo>
                    <a:cubicBezTo>
                      <a:pt x="130" y="240"/>
                      <a:pt x="130" y="240"/>
                      <a:pt x="130" y="240"/>
                    </a:cubicBezTo>
                    <a:cubicBezTo>
                      <a:pt x="129" y="239"/>
                      <a:pt x="129" y="239"/>
                      <a:pt x="129" y="239"/>
                    </a:cubicBezTo>
                    <a:cubicBezTo>
                      <a:pt x="129" y="239"/>
                      <a:pt x="129" y="239"/>
                      <a:pt x="129" y="239"/>
                    </a:cubicBezTo>
                    <a:cubicBezTo>
                      <a:pt x="128" y="240"/>
                      <a:pt x="128" y="240"/>
                      <a:pt x="128" y="240"/>
                    </a:cubicBezTo>
                    <a:close/>
                    <a:moveTo>
                      <a:pt x="143" y="234"/>
                    </a:moveTo>
                    <a:cubicBezTo>
                      <a:pt x="144" y="234"/>
                      <a:pt x="144" y="234"/>
                      <a:pt x="144" y="234"/>
                    </a:cubicBezTo>
                    <a:cubicBezTo>
                      <a:pt x="144" y="234"/>
                      <a:pt x="144" y="234"/>
                      <a:pt x="144" y="234"/>
                    </a:cubicBezTo>
                    <a:cubicBezTo>
                      <a:pt x="146" y="233"/>
                      <a:pt x="146" y="233"/>
                      <a:pt x="146" y="233"/>
                    </a:cubicBezTo>
                    <a:cubicBezTo>
                      <a:pt x="147" y="233"/>
                      <a:pt x="147" y="233"/>
                      <a:pt x="147" y="233"/>
                    </a:cubicBezTo>
                    <a:cubicBezTo>
                      <a:pt x="146" y="232"/>
                      <a:pt x="146" y="232"/>
                      <a:pt x="146" y="232"/>
                    </a:cubicBezTo>
                    <a:cubicBezTo>
                      <a:pt x="144" y="233"/>
                      <a:pt x="144" y="233"/>
                      <a:pt x="144" y="233"/>
                    </a:cubicBezTo>
                    <a:cubicBezTo>
                      <a:pt x="143" y="234"/>
                      <a:pt x="143" y="234"/>
                      <a:pt x="143" y="234"/>
                    </a:cubicBezTo>
                    <a:close/>
                    <a:moveTo>
                      <a:pt x="137" y="233"/>
                    </a:moveTo>
                    <a:cubicBezTo>
                      <a:pt x="138" y="233"/>
                      <a:pt x="138" y="233"/>
                      <a:pt x="138" y="233"/>
                    </a:cubicBezTo>
                    <a:cubicBezTo>
                      <a:pt x="139" y="233"/>
                      <a:pt x="139" y="233"/>
                      <a:pt x="139" y="233"/>
                    </a:cubicBezTo>
                    <a:cubicBezTo>
                      <a:pt x="139" y="233"/>
                      <a:pt x="139" y="233"/>
                      <a:pt x="139" y="233"/>
                    </a:cubicBezTo>
                    <a:cubicBezTo>
                      <a:pt x="138" y="232"/>
                      <a:pt x="138" y="232"/>
                      <a:pt x="138" y="232"/>
                    </a:cubicBezTo>
                    <a:cubicBezTo>
                      <a:pt x="137" y="233"/>
                      <a:pt x="137" y="233"/>
                      <a:pt x="137" y="233"/>
                    </a:cubicBezTo>
                    <a:close/>
                    <a:moveTo>
                      <a:pt x="133" y="232"/>
                    </a:moveTo>
                    <a:cubicBezTo>
                      <a:pt x="134" y="233"/>
                      <a:pt x="134" y="233"/>
                      <a:pt x="134" y="233"/>
                    </a:cubicBezTo>
                    <a:cubicBezTo>
                      <a:pt x="135" y="233"/>
                      <a:pt x="135" y="233"/>
                      <a:pt x="135" y="233"/>
                    </a:cubicBezTo>
                    <a:cubicBezTo>
                      <a:pt x="136" y="234"/>
                      <a:pt x="136" y="234"/>
                      <a:pt x="136" y="234"/>
                    </a:cubicBezTo>
                    <a:cubicBezTo>
                      <a:pt x="135" y="232"/>
                      <a:pt x="135" y="232"/>
                      <a:pt x="135" y="232"/>
                    </a:cubicBezTo>
                    <a:cubicBezTo>
                      <a:pt x="134" y="232"/>
                      <a:pt x="134" y="232"/>
                      <a:pt x="134" y="232"/>
                    </a:cubicBezTo>
                    <a:cubicBezTo>
                      <a:pt x="133" y="232"/>
                      <a:pt x="133" y="232"/>
                      <a:pt x="133" y="232"/>
                    </a:cubicBezTo>
                    <a:close/>
                    <a:moveTo>
                      <a:pt x="131" y="233"/>
                    </a:moveTo>
                    <a:cubicBezTo>
                      <a:pt x="132" y="233"/>
                      <a:pt x="132" y="233"/>
                      <a:pt x="132" y="233"/>
                    </a:cubicBezTo>
                    <a:cubicBezTo>
                      <a:pt x="132" y="233"/>
                      <a:pt x="132" y="233"/>
                      <a:pt x="132" y="233"/>
                    </a:cubicBezTo>
                    <a:cubicBezTo>
                      <a:pt x="133" y="232"/>
                      <a:pt x="133" y="232"/>
                      <a:pt x="133" y="232"/>
                    </a:cubicBezTo>
                    <a:cubicBezTo>
                      <a:pt x="132" y="232"/>
                      <a:pt x="132" y="232"/>
                      <a:pt x="132" y="232"/>
                    </a:cubicBezTo>
                    <a:cubicBezTo>
                      <a:pt x="131" y="233"/>
                      <a:pt x="131" y="233"/>
                      <a:pt x="131" y="233"/>
                    </a:cubicBezTo>
                    <a:close/>
                    <a:moveTo>
                      <a:pt x="266" y="192"/>
                    </a:moveTo>
                    <a:cubicBezTo>
                      <a:pt x="266" y="193"/>
                      <a:pt x="266" y="193"/>
                      <a:pt x="266" y="193"/>
                    </a:cubicBezTo>
                    <a:cubicBezTo>
                      <a:pt x="266" y="194"/>
                      <a:pt x="266" y="194"/>
                      <a:pt x="266" y="194"/>
                    </a:cubicBezTo>
                    <a:cubicBezTo>
                      <a:pt x="267" y="193"/>
                      <a:pt x="267" y="193"/>
                      <a:pt x="267" y="193"/>
                    </a:cubicBezTo>
                    <a:cubicBezTo>
                      <a:pt x="266" y="192"/>
                      <a:pt x="266" y="192"/>
                      <a:pt x="266" y="192"/>
                    </a:cubicBezTo>
                    <a:cubicBezTo>
                      <a:pt x="266" y="192"/>
                      <a:pt x="266" y="192"/>
                      <a:pt x="266" y="192"/>
                    </a:cubicBezTo>
                    <a:close/>
                    <a:moveTo>
                      <a:pt x="263" y="188"/>
                    </a:moveTo>
                    <a:cubicBezTo>
                      <a:pt x="263" y="190"/>
                      <a:pt x="263" y="190"/>
                      <a:pt x="263" y="190"/>
                    </a:cubicBezTo>
                    <a:cubicBezTo>
                      <a:pt x="264" y="192"/>
                      <a:pt x="264" y="192"/>
                      <a:pt x="264" y="192"/>
                    </a:cubicBezTo>
                    <a:cubicBezTo>
                      <a:pt x="264" y="194"/>
                      <a:pt x="264" y="194"/>
                      <a:pt x="264" y="194"/>
                    </a:cubicBezTo>
                    <a:cubicBezTo>
                      <a:pt x="264" y="194"/>
                      <a:pt x="264" y="194"/>
                      <a:pt x="264" y="194"/>
                    </a:cubicBezTo>
                    <a:cubicBezTo>
                      <a:pt x="265" y="193"/>
                      <a:pt x="265" y="193"/>
                      <a:pt x="265" y="193"/>
                    </a:cubicBezTo>
                    <a:cubicBezTo>
                      <a:pt x="265" y="189"/>
                      <a:pt x="265" y="189"/>
                      <a:pt x="265" y="189"/>
                    </a:cubicBezTo>
                    <a:cubicBezTo>
                      <a:pt x="264" y="188"/>
                      <a:pt x="264" y="188"/>
                      <a:pt x="264" y="188"/>
                    </a:cubicBezTo>
                    <a:cubicBezTo>
                      <a:pt x="263" y="188"/>
                      <a:pt x="263" y="188"/>
                      <a:pt x="263" y="188"/>
                    </a:cubicBezTo>
                    <a:close/>
                    <a:moveTo>
                      <a:pt x="262" y="186"/>
                    </a:moveTo>
                    <a:cubicBezTo>
                      <a:pt x="262" y="187"/>
                      <a:pt x="262" y="187"/>
                      <a:pt x="262" y="187"/>
                    </a:cubicBezTo>
                    <a:cubicBezTo>
                      <a:pt x="263" y="187"/>
                      <a:pt x="263" y="187"/>
                      <a:pt x="263" y="187"/>
                    </a:cubicBezTo>
                    <a:cubicBezTo>
                      <a:pt x="263" y="186"/>
                      <a:pt x="263" y="186"/>
                      <a:pt x="263" y="186"/>
                    </a:cubicBezTo>
                    <a:cubicBezTo>
                      <a:pt x="262" y="185"/>
                      <a:pt x="262" y="185"/>
                      <a:pt x="262" y="185"/>
                    </a:cubicBezTo>
                    <a:cubicBezTo>
                      <a:pt x="262" y="186"/>
                      <a:pt x="262" y="186"/>
                      <a:pt x="262" y="186"/>
                    </a:cubicBezTo>
                    <a:close/>
                    <a:moveTo>
                      <a:pt x="147" y="223"/>
                    </a:moveTo>
                    <a:cubicBezTo>
                      <a:pt x="148" y="223"/>
                      <a:pt x="148" y="223"/>
                      <a:pt x="148" y="223"/>
                    </a:cubicBezTo>
                    <a:cubicBezTo>
                      <a:pt x="148" y="222"/>
                      <a:pt x="148" y="222"/>
                      <a:pt x="148" y="222"/>
                    </a:cubicBezTo>
                    <a:cubicBezTo>
                      <a:pt x="147" y="222"/>
                      <a:pt x="147" y="222"/>
                      <a:pt x="147" y="222"/>
                    </a:cubicBezTo>
                    <a:cubicBezTo>
                      <a:pt x="147" y="223"/>
                      <a:pt x="147" y="223"/>
                      <a:pt x="147" y="223"/>
                    </a:cubicBezTo>
                    <a:close/>
                    <a:moveTo>
                      <a:pt x="153" y="228"/>
                    </a:moveTo>
                    <a:cubicBezTo>
                      <a:pt x="153" y="228"/>
                      <a:pt x="154" y="228"/>
                      <a:pt x="154" y="228"/>
                    </a:cubicBezTo>
                    <a:cubicBezTo>
                      <a:pt x="153" y="228"/>
                      <a:pt x="153" y="228"/>
                      <a:pt x="153" y="228"/>
                    </a:cubicBezTo>
                    <a:cubicBezTo>
                      <a:pt x="153" y="228"/>
                      <a:pt x="153" y="228"/>
                      <a:pt x="153" y="228"/>
                    </a:cubicBezTo>
                    <a:close/>
                    <a:moveTo>
                      <a:pt x="152" y="227"/>
                    </a:moveTo>
                    <a:cubicBezTo>
                      <a:pt x="152" y="225"/>
                      <a:pt x="152" y="225"/>
                      <a:pt x="152" y="225"/>
                    </a:cubicBezTo>
                    <a:cubicBezTo>
                      <a:pt x="150" y="224"/>
                      <a:pt x="150" y="224"/>
                      <a:pt x="150" y="224"/>
                    </a:cubicBezTo>
                    <a:cubicBezTo>
                      <a:pt x="149" y="223"/>
                      <a:pt x="149" y="223"/>
                      <a:pt x="149" y="223"/>
                    </a:cubicBezTo>
                    <a:cubicBezTo>
                      <a:pt x="149" y="224"/>
                      <a:pt x="149" y="224"/>
                      <a:pt x="149" y="224"/>
                    </a:cubicBezTo>
                    <a:cubicBezTo>
                      <a:pt x="150" y="225"/>
                      <a:pt x="150" y="225"/>
                      <a:pt x="150" y="225"/>
                    </a:cubicBezTo>
                    <a:cubicBezTo>
                      <a:pt x="152" y="227"/>
                      <a:pt x="152" y="227"/>
                      <a:pt x="152" y="227"/>
                    </a:cubicBezTo>
                    <a:close/>
                    <a:moveTo>
                      <a:pt x="156" y="221"/>
                    </a:moveTo>
                    <a:cubicBezTo>
                      <a:pt x="156" y="219"/>
                      <a:pt x="156" y="219"/>
                      <a:pt x="156" y="219"/>
                    </a:cubicBezTo>
                    <a:cubicBezTo>
                      <a:pt x="156" y="217"/>
                      <a:pt x="156" y="217"/>
                      <a:pt x="156" y="217"/>
                    </a:cubicBezTo>
                    <a:cubicBezTo>
                      <a:pt x="154" y="216"/>
                      <a:pt x="154" y="216"/>
                      <a:pt x="154" y="216"/>
                    </a:cubicBezTo>
                    <a:cubicBezTo>
                      <a:pt x="152" y="214"/>
                      <a:pt x="152" y="214"/>
                      <a:pt x="152" y="214"/>
                    </a:cubicBezTo>
                    <a:cubicBezTo>
                      <a:pt x="151" y="214"/>
                      <a:pt x="151" y="214"/>
                      <a:pt x="151" y="214"/>
                    </a:cubicBezTo>
                    <a:cubicBezTo>
                      <a:pt x="149" y="213"/>
                      <a:pt x="149" y="213"/>
                      <a:pt x="149" y="213"/>
                    </a:cubicBezTo>
                    <a:cubicBezTo>
                      <a:pt x="148" y="212"/>
                      <a:pt x="148" y="212"/>
                      <a:pt x="148" y="212"/>
                    </a:cubicBezTo>
                    <a:cubicBezTo>
                      <a:pt x="148" y="211"/>
                      <a:pt x="148" y="211"/>
                      <a:pt x="148" y="211"/>
                    </a:cubicBezTo>
                    <a:cubicBezTo>
                      <a:pt x="146" y="210"/>
                      <a:pt x="146" y="210"/>
                      <a:pt x="146" y="210"/>
                    </a:cubicBezTo>
                    <a:cubicBezTo>
                      <a:pt x="145" y="210"/>
                      <a:pt x="145" y="210"/>
                      <a:pt x="145" y="210"/>
                    </a:cubicBezTo>
                    <a:cubicBezTo>
                      <a:pt x="145" y="210"/>
                      <a:pt x="145" y="210"/>
                      <a:pt x="145" y="210"/>
                    </a:cubicBezTo>
                    <a:cubicBezTo>
                      <a:pt x="145" y="211"/>
                      <a:pt x="145" y="211"/>
                      <a:pt x="145" y="211"/>
                    </a:cubicBezTo>
                    <a:cubicBezTo>
                      <a:pt x="144" y="212"/>
                      <a:pt x="144" y="212"/>
                      <a:pt x="144" y="212"/>
                    </a:cubicBezTo>
                    <a:cubicBezTo>
                      <a:pt x="145" y="213"/>
                      <a:pt x="145" y="213"/>
                      <a:pt x="145" y="213"/>
                    </a:cubicBezTo>
                    <a:cubicBezTo>
                      <a:pt x="146" y="213"/>
                      <a:pt x="146" y="213"/>
                      <a:pt x="146" y="213"/>
                    </a:cubicBezTo>
                    <a:cubicBezTo>
                      <a:pt x="145" y="214"/>
                      <a:pt x="145" y="214"/>
                      <a:pt x="145" y="214"/>
                    </a:cubicBezTo>
                    <a:cubicBezTo>
                      <a:pt x="145" y="214"/>
                      <a:pt x="145" y="214"/>
                      <a:pt x="145" y="214"/>
                    </a:cubicBezTo>
                    <a:cubicBezTo>
                      <a:pt x="144" y="213"/>
                      <a:pt x="144" y="213"/>
                      <a:pt x="144" y="213"/>
                    </a:cubicBezTo>
                    <a:cubicBezTo>
                      <a:pt x="143" y="213"/>
                      <a:pt x="143" y="213"/>
                      <a:pt x="143" y="213"/>
                    </a:cubicBezTo>
                    <a:cubicBezTo>
                      <a:pt x="144" y="214"/>
                      <a:pt x="144" y="214"/>
                      <a:pt x="144" y="214"/>
                    </a:cubicBezTo>
                    <a:cubicBezTo>
                      <a:pt x="146" y="217"/>
                      <a:pt x="146" y="217"/>
                      <a:pt x="146" y="217"/>
                    </a:cubicBezTo>
                    <a:cubicBezTo>
                      <a:pt x="147" y="217"/>
                      <a:pt x="147" y="217"/>
                      <a:pt x="147" y="217"/>
                    </a:cubicBezTo>
                    <a:cubicBezTo>
                      <a:pt x="148" y="219"/>
                      <a:pt x="148" y="219"/>
                      <a:pt x="148" y="219"/>
                    </a:cubicBezTo>
                    <a:cubicBezTo>
                      <a:pt x="149" y="219"/>
                      <a:pt x="149" y="219"/>
                      <a:pt x="149" y="219"/>
                    </a:cubicBezTo>
                    <a:cubicBezTo>
                      <a:pt x="149" y="217"/>
                      <a:pt x="149" y="217"/>
                      <a:pt x="149" y="217"/>
                    </a:cubicBezTo>
                    <a:cubicBezTo>
                      <a:pt x="150" y="218"/>
                      <a:pt x="150" y="218"/>
                      <a:pt x="150" y="218"/>
                    </a:cubicBezTo>
                    <a:cubicBezTo>
                      <a:pt x="151" y="217"/>
                      <a:pt x="151" y="217"/>
                      <a:pt x="151" y="217"/>
                    </a:cubicBezTo>
                    <a:cubicBezTo>
                      <a:pt x="151" y="218"/>
                      <a:pt x="151" y="218"/>
                      <a:pt x="151" y="218"/>
                    </a:cubicBezTo>
                    <a:cubicBezTo>
                      <a:pt x="151" y="220"/>
                      <a:pt x="151" y="220"/>
                      <a:pt x="151" y="220"/>
                    </a:cubicBezTo>
                    <a:cubicBezTo>
                      <a:pt x="151" y="220"/>
                      <a:pt x="151" y="220"/>
                      <a:pt x="151" y="220"/>
                    </a:cubicBezTo>
                    <a:cubicBezTo>
                      <a:pt x="152" y="221"/>
                      <a:pt x="152" y="221"/>
                      <a:pt x="152" y="221"/>
                    </a:cubicBezTo>
                    <a:cubicBezTo>
                      <a:pt x="154" y="221"/>
                      <a:pt x="154" y="221"/>
                      <a:pt x="154" y="221"/>
                    </a:cubicBezTo>
                    <a:cubicBezTo>
                      <a:pt x="154" y="220"/>
                      <a:pt x="154" y="220"/>
                      <a:pt x="154" y="220"/>
                    </a:cubicBezTo>
                    <a:cubicBezTo>
                      <a:pt x="156" y="221"/>
                      <a:pt x="156" y="221"/>
                      <a:pt x="156" y="221"/>
                    </a:cubicBezTo>
                    <a:close/>
                    <a:moveTo>
                      <a:pt x="185" y="167"/>
                    </a:moveTo>
                    <a:cubicBezTo>
                      <a:pt x="186" y="167"/>
                      <a:pt x="186" y="167"/>
                      <a:pt x="186" y="167"/>
                    </a:cubicBezTo>
                    <a:cubicBezTo>
                      <a:pt x="186" y="167"/>
                      <a:pt x="186" y="167"/>
                      <a:pt x="186" y="167"/>
                    </a:cubicBezTo>
                    <a:cubicBezTo>
                      <a:pt x="186" y="166"/>
                      <a:pt x="186" y="166"/>
                      <a:pt x="186" y="166"/>
                    </a:cubicBezTo>
                    <a:cubicBezTo>
                      <a:pt x="186" y="166"/>
                      <a:pt x="186" y="166"/>
                      <a:pt x="186" y="166"/>
                    </a:cubicBezTo>
                    <a:cubicBezTo>
                      <a:pt x="187" y="167"/>
                      <a:pt x="187" y="167"/>
                      <a:pt x="187" y="167"/>
                    </a:cubicBezTo>
                    <a:cubicBezTo>
                      <a:pt x="188" y="167"/>
                      <a:pt x="188" y="167"/>
                      <a:pt x="188" y="167"/>
                    </a:cubicBezTo>
                    <a:cubicBezTo>
                      <a:pt x="188" y="167"/>
                      <a:pt x="188" y="167"/>
                      <a:pt x="188" y="167"/>
                    </a:cubicBezTo>
                    <a:cubicBezTo>
                      <a:pt x="189" y="167"/>
                      <a:pt x="189" y="167"/>
                      <a:pt x="189" y="167"/>
                    </a:cubicBezTo>
                    <a:cubicBezTo>
                      <a:pt x="189" y="166"/>
                      <a:pt x="189" y="166"/>
                      <a:pt x="189" y="166"/>
                    </a:cubicBezTo>
                    <a:cubicBezTo>
                      <a:pt x="191" y="165"/>
                      <a:pt x="191" y="165"/>
                      <a:pt x="191" y="165"/>
                    </a:cubicBezTo>
                    <a:cubicBezTo>
                      <a:pt x="192" y="164"/>
                      <a:pt x="192" y="164"/>
                      <a:pt x="192" y="164"/>
                    </a:cubicBezTo>
                    <a:cubicBezTo>
                      <a:pt x="192" y="164"/>
                      <a:pt x="192" y="164"/>
                      <a:pt x="192" y="164"/>
                    </a:cubicBezTo>
                    <a:cubicBezTo>
                      <a:pt x="191" y="162"/>
                      <a:pt x="191" y="162"/>
                      <a:pt x="191" y="162"/>
                    </a:cubicBezTo>
                    <a:cubicBezTo>
                      <a:pt x="190" y="161"/>
                      <a:pt x="190" y="161"/>
                      <a:pt x="190" y="161"/>
                    </a:cubicBezTo>
                    <a:cubicBezTo>
                      <a:pt x="190" y="160"/>
                      <a:pt x="190" y="160"/>
                      <a:pt x="190" y="160"/>
                    </a:cubicBezTo>
                    <a:cubicBezTo>
                      <a:pt x="188" y="159"/>
                      <a:pt x="188" y="159"/>
                      <a:pt x="188" y="159"/>
                    </a:cubicBezTo>
                    <a:cubicBezTo>
                      <a:pt x="188" y="159"/>
                      <a:pt x="188" y="159"/>
                      <a:pt x="188" y="159"/>
                    </a:cubicBezTo>
                    <a:cubicBezTo>
                      <a:pt x="187" y="159"/>
                      <a:pt x="187" y="159"/>
                      <a:pt x="187" y="159"/>
                    </a:cubicBezTo>
                    <a:cubicBezTo>
                      <a:pt x="186" y="160"/>
                      <a:pt x="186" y="160"/>
                      <a:pt x="186" y="160"/>
                    </a:cubicBezTo>
                    <a:cubicBezTo>
                      <a:pt x="185" y="160"/>
                      <a:pt x="185" y="160"/>
                      <a:pt x="185" y="160"/>
                    </a:cubicBezTo>
                    <a:cubicBezTo>
                      <a:pt x="183" y="161"/>
                      <a:pt x="183" y="161"/>
                      <a:pt x="183" y="161"/>
                    </a:cubicBezTo>
                    <a:cubicBezTo>
                      <a:pt x="183" y="162"/>
                      <a:pt x="183" y="162"/>
                      <a:pt x="183" y="162"/>
                    </a:cubicBezTo>
                    <a:cubicBezTo>
                      <a:pt x="184" y="163"/>
                      <a:pt x="184" y="163"/>
                      <a:pt x="184" y="163"/>
                    </a:cubicBezTo>
                    <a:cubicBezTo>
                      <a:pt x="184" y="165"/>
                      <a:pt x="184" y="165"/>
                      <a:pt x="184" y="165"/>
                    </a:cubicBezTo>
                    <a:cubicBezTo>
                      <a:pt x="184" y="166"/>
                      <a:pt x="184" y="166"/>
                      <a:pt x="184" y="166"/>
                    </a:cubicBezTo>
                    <a:cubicBezTo>
                      <a:pt x="185" y="167"/>
                      <a:pt x="185" y="167"/>
                      <a:pt x="185" y="167"/>
                    </a:cubicBezTo>
                    <a:close/>
                    <a:moveTo>
                      <a:pt x="189" y="220"/>
                    </a:moveTo>
                    <a:cubicBezTo>
                      <a:pt x="189" y="220"/>
                      <a:pt x="189" y="221"/>
                      <a:pt x="189" y="221"/>
                    </a:cubicBezTo>
                    <a:cubicBezTo>
                      <a:pt x="190" y="221"/>
                      <a:pt x="190" y="221"/>
                      <a:pt x="190" y="221"/>
                    </a:cubicBezTo>
                    <a:cubicBezTo>
                      <a:pt x="191" y="220"/>
                      <a:pt x="191" y="220"/>
                      <a:pt x="191" y="220"/>
                    </a:cubicBezTo>
                    <a:cubicBezTo>
                      <a:pt x="191" y="219"/>
                      <a:pt x="191" y="219"/>
                      <a:pt x="191" y="219"/>
                    </a:cubicBezTo>
                    <a:cubicBezTo>
                      <a:pt x="190" y="218"/>
                      <a:pt x="190" y="218"/>
                      <a:pt x="190" y="218"/>
                    </a:cubicBezTo>
                    <a:cubicBezTo>
                      <a:pt x="189" y="219"/>
                      <a:pt x="189" y="219"/>
                      <a:pt x="189" y="219"/>
                    </a:cubicBezTo>
                    <a:cubicBezTo>
                      <a:pt x="189" y="219"/>
                      <a:pt x="189" y="219"/>
                      <a:pt x="189" y="219"/>
                    </a:cubicBezTo>
                    <a:cubicBezTo>
                      <a:pt x="189" y="220"/>
                      <a:pt x="189" y="220"/>
                      <a:pt x="189" y="220"/>
                    </a:cubicBezTo>
                    <a:close/>
                    <a:moveTo>
                      <a:pt x="213" y="250"/>
                    </a:moveTo>
                    <a:cubicBezTo>
                      <a:pt x="213" y="250"/>
                      <a:pt x="213" y="250"/>
                      <a:pt x="213" y="250"/>
                    </a:cubicBezTo>
                    <a:cubicBezTo>
                      <a:pt x="214" y="251"/>
                      <a:pt x="214" y="251"/>
                      <a:pt x="214" y="251"/>
                    </a:cubicBezTo>
                    <a:cubicBezTo>
                      <a:pt x="214" y="251"/>
                      <a:pt x="214" y="251"/>
                      <a:pt x="214" y="251"/>
                    </a:cubicBezTo>
                    <a:cubicBezTo>
                      <a:pt x="215" y="252"/>
                      <a:pt x="215" y="252"/>
                      <a:pt x="215" y="252"/>
                    </a:cubicBezTo>
                    <a:cubicBezTo>
                      <a:pt x="216" y="252"/>
                      <a:pt x="216" y="252"/>
                      <a:pt x="216" y="252"/>
                    </a:cubicBezTo>
                    <a:cubicBezTo>
                      <a:pt x="217" y="251"/>
                      <a:pt x="217" y="251"/>
                      <a:pt x="217" y="251"/>
                    </a:cubicBezTo>
                    <a:cubicBezTo>
                      <a:pt x="216" y="250"/>
                      <a:pt x="216" y="250"/>
                      <a:pt x="216" y="250"/>
                    </a:cubicBezTo>
                    <a:cubicBezTo>
                      <a:pt x="215" y="250"/>
                      <a:pt x="215" y="250"/>
                      <a:pt x="215" y="250"/>
                    </a:cubicBezTo>
                    <a:cubicBezTo>
                      <a:pt x="214" y="250"/>
                      <a:pt x="214" y="250"/>
                      <a:pt x="214" y="250"/>
                    </a:cubicBezTo>
                    <a:cubicBezTo>
                      <a:pt x="214" y="250"/>
                      <a:pt x="214" y="250"/>
                      <a:pt x="214" y="250"/>
                    </a:cubicBezTo>
                    <a:cubicBezTo>
                      <a:pt x="213" y="250"/>
                      <a:pt x="213" y="250"/>
                      <a:pt x="213" y="250"/>
                    </a:cubicBezTo>
                    <a:close/>
                    <a:moveTo>
                      <a:pt x="208" y="166"/>
                    </a:moveTo>
                    <a:cubicBezTo>
                      <a:pt x="208" y="165"/>
                      <a:pt x="208" y="165"/>
                      <a:pt x="208" y="165"/>
                    </a:cubicBezTo>
                    <a:cubicBezTo>
                      <a:pt x="208" y="165"/>
                      <a:pt x="208" y="165"/>
                      <a:pt x="208" y="165"/>
                    </a:cubicBezTo>
                    <a:cubicBezTo>
                      <a:pt x="208" y="164"/>
                      <a:pt x="208" y="164"/>
                      <a:pt x="208" y="164"/>
                    </a:cubicBezTo>
                    <a:cubicBezTo>
                      <a:pt x="208" y="163"/>
                      <a:pt x="208" y="163"/>
                      <a:pt x="208" y="163"/>
                    </a:cubicBezTo>
                    <a:cubicBezTo>
                      <a:pt x="208" y="162"/>
                      <a:pt x="208" y="162"/>
                      <a:pt x="208" y="162"/>
                    </a:cubicBezTo>
                    <a:cubicBezTo>
                      <a:pt x="207" y="162"/>
                      <a:pt x="207" y="162"/>
                      <a:pt x="207" y="162"/>
                    </a:cubicBezTo>
                    <a:cubicBezTo>
                      <a:pt x="206" y="162"/>
                      <a:pt x="206" y="162"/>
                      <a:pt x="206" y="162"/>
                    </a:cubicBezTo>
                    <a:cubicBezTo>
                      <a:pt x="205" y="165"/>
                      <a:pt x="205" y="165"/>
                      <a:pt x="205" y="165"/>
                    </a:cubicBezTo>
                    <a:cubicBezTo>
                      <a:pt x="206" y="166"/>
                      <a:pt x="206" y="166"/>
                      <a:pt x="206" y="166"/>
                    </a:cubicBezTo>
                    <a:cubicBezTo>
                      <a:pt x="207" y="166"/>
                      <a:pt x="207" y="166"/>
                      <a:pt x="207" y="166"/>
                    </a:cubicBezTo>
                    <a:cubicBezTo>
                      <a:pt x="208" y="166"/>
                      <a:pt x="208" y="166"/>
                      <a:pt x="208" y="166"/>
                    </a:cubicBezTo>
                    <a:cubicBezTo>
                      <a:pt x="208" y="166"/>
                      <a:pt x="208" y="166"/>
                      <a:pt x="208" y="166"/>
                    </a:cubicBezTo>
                    <a:close/>
                    <a:moveTo>
                      <a:pt x="206" y="157"/>
                    </a:moveTo>
                    <a:cubicBezTo>
                      <a:pt x="207" y="156"/>
                      <a:pt x="207" y="156"/>
                      <a:pt x="207" y="156"/>
                    </a:cubicBezTo>
                    <a:cubicBezTo>
                      <a:pt x="208" y="157"/>
                      <a:pt x="208" y="157"/>
                      <a:pt x="208" y="157"/>
                    </a:cubicBezTo>
                    <a:cubicBezTo>
                      <a:pt x="209" y="156"/>
                      <a:pt x="209" y="156"/>
                      <a:pt x="209" y="156"/>
                    </a:cubicBezTo>
                    <a:cubicBezTo>
                      <a:pt x="209" y="155"/>
                      <a:pt x="209" y="155"/>
                      <a:pt x="209" y="155"/>
                    </a:cubicBezTo>
                    <a:cubicBezTo>
                      <a:pt x="209" y="154"/>
                      <a:pt x="209" y="154"/>
                      <a:pt x="209" y="154"/>
                    </a:cubicBezTo>
                    <a:cubicBezTo>
                      <a:pt x="210" y="154"/>
                      <a:pt x="210" y="154"/>
                      <a:pt x="210" y="154"/>
                    </a:cubicBezTo>
                    <a:cubicBezTo>
                      <a:pt x="210" y="154"/>
                      <a:pt x="210" y="154"/>
                      <a:pt x="210" y="154"/>
                    </a:cubicBezTo>
                    <a:cubicBezTo>
                      <a:pt x="209" y="154"/>
                      <a:pt x="209" y="154"/>
                      <a:pt x="209" y="154"/>
                    </a:cubicBezTo>
                    <a:cubicBezTo>
                      <a:pt x="207" y="155"/>
                      <a:pt x="207" y="155"/>
                      <a:pt x="207" y="155"/>
                    </a:cubicBezTo>
                    <a:cubicBezTo>
                      <a:pt x="206" y="156"/>
                      <a:pt x="206" y="156"/>
                      <a:pt x="206" y="156"/>
                    </a:cubicBezTo>
                    <a:cubicBezTo>
                      <a:pt x="206" y="157"/>
                      <a:pt x="206" y="157"/>
                      <a:pt x="206" y="157"/>
                    </a:cubicBezTo>
                    <a:close/>
                    <a:moveTo>
                      <a:pt x="212" y="159"/>
                    </a:moveTo>
                    <a:cubicBezTo>
                      <a:pt x="213" y="160"/>
                      <a:pt x="213" y="160"/>
                      <a:pt x="213" y="160"/>
                    </a:cubicBezTo>
                    <a:cubicBezTo>
                      <a:pt x="215" y="160"/>
                      <a:pt x="215" y="160"/>
                      <a:pt x="215" y="160"/>
                    </a:cubicBezTo>
                    <a:cubicBezTo>
                      <a:pt x="216" y="160"/>
                      <a:pt x="216" y="160"/>
                      <a:pt x="216" y="160"/>
                    </a:cubicBezTo>
                    <a:cubicBezTo>
                      <a:pt x="215" y="159"/>
                      <a:pt x="215" y="159"/>
                      <a:pt x="215" y="159"/>
                    </a:cubicBezTo>
                    <a:cubicBezTo>
                      <a:pt x="214" y="159"/>
                      <a:pt x="214" y="159"/>
                      <a:pt x="214" y="159"/>
                    </a:cubicBezTo>
                    <a:cubicBezTo>
                      <a:pt x="212" y="159"/>
                      <a:pt x="212" y="159"/>
                      <a:pt x="212" y="159"/>
                    </a:cubicBezTo>
                    <a:cubicBezTo>
                      <a:pt x="212" y="159"/>
                      <a:pt x="212" y="159"/>
                      <a:pt x="212" y="159"/>
                    </a:cubicBezTo>
                    <a:close/>
                    <a:moveTo>
                      <a:pt x="224" y="168"/>
                    </a:moveTo>
                    <a:cubicBezTo>
                      <a:pt x="224" y="169"/>
                      <a:pt x="224" y="169"/>
                      <a:pt x="224" y="169"/>
                    </a:cubicBezTo>
                    <a:cubicBezTo>
                      <a:pt x="223" y="170"/>
                      <a:pt x="223" y="170"/>
                      <a:pt x="223" y="170"/>
                    </a:cubicBezTo>
                    <a:cubicBezTo>
                      <a:pt x="222" y="171"/>
                      <a:pt x="222" y="171"/>
                      <a:pt x="222" y="171"/>
                    </a:cubicBezTo>
                    <a:cubicBezTo>
                      <a:pt x="222" y="172"/>
                      <a:pt x="222" y="172"/>
                      <a:pt x="222" y="172"/>
                    </a:cubicBezTo>
                    <a:cubicBezTo>
                      <a:pt x="223" y="173"/>
                      <a:pt x="223" y="173"/>
                      <a:pt x="223" y="173"/>
                    </a:cubicBezTo>
                    <a:cubicBezTo>
                      <a:pt x="224" y="173"/>
                      <a:pt x="224" y="173"/>
                      <a:pt x="224" y="173"/>
                    </a:cubicBezTo>
                    <a:cubicBezTo>
                      <a:pt x="225" y="171"/>
                      <a:pt x="225" y="171"/>
                      <a:pt x="225" y="171"/>
                    </a:cubicBezTo>
                    <a:cubicBezTo>
                      <a:pt x="226" y="171"/>
                      <a:pt x="226" y="171"/>
                      <a:pt x="226" y="171"/>
                    </a:cubicBezTo>
                    <a:cubicBezTo>
                      <a:pt x="226" y="170"/>
                      <a:pt x="226" y="170"/>
                      <a:pt x="226" y="170"/>
                    </a:cubicBezTo>
                    <a:cubicBezTo>
                      <a:pt x="227" y="169"/>
                      <a:pt x="227" y="169"/>
                      <a:pt x="227" y="169"/>
                    </a:cubicBezTo>
                    <a:cubicBezTo>
                      <a:pt x="229" y="168"/>
                      <a:pt x="229" y="168"/>
                      <a:pt x="229" y="168"/>
                    </a:cubicBezTo>
                    <a:cubicBezTo>
                      <a:pt x="228" y="167"/>
                      <a:pt x="228" y="167"/>
                      <a:pt x="228" y="167"/>
                    </a:cubicBezTo>
                    <a:cubicBezTo>
                      <a:pt x="228" y="166"/>
                      <a:pt x="228" y="166"/>
                      <a:pt x="228" y="166"/>
                    </a:cubicBezTo>
                    <a:cubicBezTo>
                      <a:pt x="227" y="166"/>
                      <a:pt x="227" y="166"/>
                      <a:pt x="227" y="166"/>
                    </a:cubicBezTo>
                    <a:cubicBezTo>
                      <a:pt x="225" y="167"/>
                      <a:pt x="225" y="167"/>
                      <a:pt x="225" y="167"/>
                    </a:cubicBezTo>
                    <a:cubicBezTo>
                      <a:pt x="224" y="168"/>
                      <a:pt x="224" y="168"/>
                      <a:pt x="224" y="168"/>
                    </a:cubicBezTo>
                    <a:close/>
                    <a:moveTo>
                      <a:pt x="228" y="156"/>
                    </a:moveTo>
                    <a:cubicBezTo>
                      <a:pt x="227" y="158"/>
                      <a:pt x="227" y="158"/>
                      <a:pt x="227" y="158"/>
                    </a:cubicBezTo>
                    <a:cubicBezTo>
                      <a:pt x="227" y="160"/>
                      <a:pt x="227" y="160"/>
                      <a:pt x="227" y="160"/>
                    </a:cubicBezTo>
                    <a:cubicBezTo>
                      <a:pt x="226" y="161"/>
                      <a:pt x="226" y="161"/>
                      <a:pt x="226" y="161"/>
                    </a:cubicBezTo>
                    <a:cubicBezTo>
                      <a:pt x="226" y="162"/>
                      <a:pt x="226" y="162"/>
                      <a:pt x="226" y="162"/>
                    </a:cubicBezTo>
                    <a:cubicBezTo>
                      <a:pt x="228" y="162"/>
                      <a:pt x="228" y="162"/>
                      <a:pt x="228" y="162"/>
                    </a:cubicBezTo>
                    <a:cubicBezTo>
                      <a:pt x="228" y="163"/>
                      <a:pt x="228" y="163"/>
                      <a:pt x="228" y="163"/>
                    </a:cubicBezTo>
                    <a:cubicBezTo>
                      <a:pt x="230" y="163"/>
                      <a:pt x="230" y="163"/>
                      <a:pt x="230" y="163"/>
                    </a:cubicBezTo>
                    <a:cubicBezTo>
                      <a:pt x="231" y="164"/>
                      <a:pt x="231" y="164"/>
                      <a:pt x="231" y="164"/>
                    </a:cubicBezTo>
                    <a:cubicBezTo>
                      <a:pt x="232" y="163"/>
                      <a:pt x="232" y="163"/>
                      <a:pt x="232" y="163"/>
                    </a:cubicBezTo>
                    <a:cubicBezTo>
                      <a:pt x="232" y="163"/>
                      <a:pt x="232" y="163"/>
                      <a:pt x="232" y="163"/>
                    </a:cubicBezTo>
                    <a:cubicBezTo>
                      <a:pt x="231" y="161"/>
                      <a:pt x="231" y="161"/>
                      <a:pt x="231" y="161"/>
                    </a:cubicBezTo>
                    <a:cubicBezTo>
                      <a:pt x="230" y="159"/>
                      <a:pt x="230" y="159"/>
                      <a:pt x="230" y="159"/>
                    </a:cubicBezTo>
                    <a:cubicBezTo>
                      <a:pt x="229" y="158"/>
                      <a:pt x="229" y="158"/>
                      <a:pt x="229" y="158"/>
                    </a:cubicBezTo>
                    <a:cubicBezTo>
                      <a:pt x="228" y="156"/>
                      <a:pt x="228" y="156"/>
                      <a:pt x="228" y="156"/>
                    </a:cubicBezTo>
                    <a:close/>
                    <a:moveTo>
                      <a:pt x="220" y="135"/>
                    </a:moveTo>
                    <a:cubicBezTo>
                      <a:pt x="219" y="134"/>
                      <a:pt x="219" y="134"/>
                      <a:pt x="219" y="134"/>
                    </a:cubicBezTo>
                    <a:cubicBezTo>
                      <a:pt x="220" y="134"/>
                      <a:pt x="220" y="134"/>
                      <a:pt x="220" y="134"/>
                    </a:cubicBezTo>
                    <a:cubicBezTo>
                      <a:pt x="219" y="133"/>
                      <a:pt x="219" y="133"/>
                      <a:pt x="219" y="133"/>
                    </a:cubicBezTo>
                    <a:cubicBezTo>
                      <a:pt x="217" y="133"/>
                      <a:pt x="217" y="133"/>
                      <a:pt x="217" y="133"/>
                    </a:cubicBezTo>
                    <a:cubicBezTo>
                      <a:pt x="217" y="134"/>
                      <a:pt x="217" y="134"/>
                      <a:pt x="217" y="134"/>
                    </a:cubicBezTo>
                    <a:cubicBezTo>
                      <a:pt x="218" y="134"/>
                      <a:pt x="218" y="134"/>
                      <a:pt x="218" y="134"/>
                    </a:cubicBezTo>
                    <a:cubicBezTo>
                      <a:pt x="218" y="135"/>
                      <a:pt x="218" y="135"/>
                      <a:pt x="218" y="135"/>
                    </a:cubicBezTo>
                    <a:cubicBezTo>
                      <a:pt x="219" y="136"/>
                      <a:pt x="219" y="136"/>
                      <a:pt x="219" y="136"/>
                    </a:cubicBezTo>
                    <a:cubicBezTo>
                      <a:pt x="220" y="135"/>
                      <a:pt x="220" y="135"/>
                      <a:pt x="220" y="135"/>
                    </a:cubicBezTo>
                    <a:close/>
                    <a:moveTo>
                      <a:pt x="224" y="120"/>
                    </a:moveTo>
                    <a:cubicBezTo>
                      <a:pt x="223" y="119"/>
                      <a:pt x="223" y="119"/>
                      <a:pt x="223" y="119"/>
                    </a:cubicBezTo>
                    <a:cubicBezTo>
                      <a:pt x="222" y="119"/>
                      <a:pt x="222" y="119"/>
                      <a:pt x="222" y="119"/>
                    </a:cubicBezTo>
                    <a:cubicBezTo>
                      <a:pt x="223" y="121"/>
                      <a:pt x="223" y="121"/>
                      <a:pt x="223" y="121"/>
                    </a:cubicBezTo>
                    <a:cubicBezTo>
                      <a:pt x="223" y="121"/>
                      <a:pt x="223" y="121"/>
                      <a:pt x="223" y="121"/>
                    </a:cubicBezTo>
                    <a:cubicBezTo>
                      <a:pt x="224" y="121"/>
                      <a:pt x="224" y="121"/>
                      <a:pt x="224" y="121"/>
                    </a:cubicBezTo>
                    <a:cubicBezTo>
                      <a:pt x="225" y="121"/>
                      <a:pt x="225" y="121"/>
                      <a:pt x="225" y="121"/>
                    </a:cubicBezTo>
                    <a:cubicBezTo>
                      <a:pt x="225" y="123"/>
                      <a:pt x="225" y="123"/>
                      <a:pt x="225" y="123"/>
                    </a:cubicBezTo>
                    <a:cubicBezTo>
                      <a:pt x="225" y="123"/>
                      <a:pt x="225" y="123"/>
                      <a:pt x="225" y="123"/>
                    </a:cubicBezTo>
                    <a:cubicBezTo>
                      <a:pt x="225" y="122"/>
                      <a:pt x="225" y="122"/>
                      <a:pt x="225" y="122"/>
                    </a:cubicBezTo>
                    <a:cubicBezTo>
                      <a:pt x="225" y="121"/>
                      <a:pt x="225" y="121"/>
                      <a:pt x="225" y="121"/>
                    </a:cubicBezTo>
                    <a:cubicBezTo>
                      <a:pt x="226" y="120"/>
                      <a:pt x="226" y="120"/>
                      <a:pt x="226" y="120"/>
                    </a:cubicBezTo>
                    <a:cubicBezTo>
                      <a:pt x="226" y="119"/>
                      <a:pt x="226" y="119"/>
                      <a:pt x="226" y="119"/>
                    </a:cubicBezTo>
                    <a:cubicBezTo>
                      <a:pt x="225" y="119"/>
                      <a:pt x="225" y="119"/>
                      <a:pt x="225" y="119"/>
                    </a:cubicBezTo>
                    <a:cubicBezTo>
                      <a:pt x="225" y="118"/>
                      <a:pt x="225" y="118"/>
                      <a:pt x="225" y="118"/>
                    </a:cubicBezTo>
                    <a:cubicBezTo>
                      <a:pt x="225" y="117"/>
                      <a:pt x="225" y="117"/>
                      <a:pt x="225" y="117"/>
                    </a:cubicBezTo>
                    <a:cubicBezTo>
                      <a:pt x="224" y="117"/>
                      <a:pt x="224" y="117"/>
                      <a:pt x="224" y="117"/>
                    </a:cubicBezTo>
                    <a:cubicBezTo>
                      <a:pt x="223" y="117"/>
                      <a:pt x="223" y="117"/>
                      <a:pt x="223" y="117"/>
                    </a:cubicBezTo>
                    <a:cubicBezTo>
                      <a:pt x="223" y="118"/>
                      <a:pt x="223" y="118"/>
                      <a:pt x="223" y="118"/>
                    </a:cubicBezTo>
                    <a:cubicBezTo>
                      <a:pt x="224" y="119"/>
                      <a:pt x="224" y="119"/>
                      <a:pt x="224" y="119"/>
                    </a:cubicBezTo>
                    <a:cubicBezTo>
                      <a:pt x="224" y="120"/>
                      <a:pt x="224" y="120"/>
                      <a:pt x="224" y="120"/>
                    </a:cubicBezTo>
                    <a:close/>
                    <a:moveTo>
                      <a:pt x="222" y="112"/>
                    </a:moveTo>
                    <a:cubicBezTo>
                      <a:pt x="220" y="112"/>
                      <a:pt x="220" y="112"/>
                      <a:pt x="220" y="112"/>
                    </a:cubicBezTo>
                    <a:cubicBezTo>
                      <a:pt x="220" y="111"/>
                      <a:pt x="220" y="111"/>
                      <a:pt x="220" y="111"/>
                    </a:cubicBezTo>
                    <a:cubicBezTo>
                      <a:pt x="219" y="111"/>
                      <a:pt x="219" y="111"/>
                      <a:pt x="219" y="111"/>
                    </a:cubicBezTo>
                    <a:cubicBezTo>
                      <a:pt x="218" y="111"/>
                      <a:pt x="218" y="111"/>
                      <a:pt x="218" y="111"/>
                    </a:cubicBezTo>
                    <a:cubicBezTo>
                      <a:pt x="218" y="112"/>
                      <a:pt x="218" y="112"/>
                      <a:pt x="218" y="112"/>
                    </a:cubicBezTo>
                    <a:cubicBezTo>
                      <a:pt x="220" y="113"/>
                      <a:pt x="220" y="113"/>
                      <a:pt x="220" y="113"/>
                    </a:cubicBezTo>
                    <a:cubicBezTo>
                      <a:pt x="221" y="113"/>
                      <a:pt x="221" y="113"/>
                      <a:pt x="221" y="113"/>
                    </a:cubicBezTo>
                    <a:cubicBezTo>
                      <a:pt x="222" y="112"/>
                      <a:pt x="222" y="112"/>
                      <a:pt x="222" y="112"/>
                    </a:cubicBezTo>
                    <a:close/>
                    <a:moveTo>
                      <a:pt x="222" y="111"/>
                    </a:moveTo>
                    <a:cubicBezTo>
                      <a:pt x="222" y="111"/>
                      <a:pt x="222" y="111"/>
                      <a:pt x="222" y="111"/>
                    </a:cubicBezTo>
                    <a:cubicBezTo>
                      <a:pt x="224" y="111"/>
                      <a:pt x="224" y="111"/>
                      <a:pt x="224" y="111"/>
                    </a:cubicBezTo>
                    <a:cubicBezTo>
                      <a:pt x="225" y="111"/>
                      <a:pt x="225" y="111"/>
                      <a:pt x="225" y="111"/>
                    </a:cubicBezTo>
                    <a:cubicBezTo>
                      <a:pt x="226" y="111"/>
                      <a:pt x="226" y="111"/>
                      <a:pt x="226" y="111"/>
                    </a:cubicBezTo>
                    <a:cubicBezTo>
                      <a:pt x="226" y="110"/>
                      <a:pt x="226" y="110"/>
                      <a:pt x="226" y="110"/>
                    </a:cubicBezTo>
                    <a:cubicBezTo>
                      <a:pt x="224" y="110"/>
                      <a:pt x="224" y="110"/>
                      <a:pt x="224" y="110"/>
                    </a:cubicBezTo>
                    <a:cubicBezTo>
                      <a:pt x="223" y="109"/>
                      <a:pt x="223" y="109"/>
                      <a:pt x="223" y="109"/>
                    </a:cubicBezTo>
                    <a:cubicBezTo>
                      <a:pt x="222" y="110"/>
                      <a:pt x="222" y="110"/>
                      <a:pt x="222" y="110"/>
                    </a:cubicBezTo>
                    <a:cubicBezTo>
                      <a:pt x="222" y="111"/>
                      <a:pt x="222" y="111"/>
                      <a:pt x="222" y="111"/>
                    </a:cubicBezTo>
                    <a:close/>
                    <a:moveTo>
                      <a:pt x="236" y="141"/>
                    </a:moveTo>
                    <a:cubicBezTo>
                      <a:pt x="237" y="140"/>
                      <a:pt x="237" y="140"/>
                      <a:pt x="237" y="140"/>
                    </a:cubicBezTo>
                    <a:cubicBezTo>
                      <a:pt x="236" y="139"/>
                      <a:pt x="236" y="139"/>
                      <a:pt x="236" y="139"/>
                    </a:cubicBezTo>
                    <a:cubicBezTo>
                      <a:pt x="235" y="139"/>
                      <a:pt x="235" y="139"/>
                      <a:pt x="235" y="139"/>
                    </a:cubicBezTo>
                    <a:cubicBezTo>
                      <a:pt x="235" y="140"/>
                      <a:pt x="235" y="140"/>
                      <a:pt x="235" y="140"/>
                    </a:cubicBezTo>
                    <a:cubicBezTo>
                      <a:pt x="235" y="141"/>
                      <a:pt x="235" y="141"/>
                      <a:pt x="235" y="141"/>
                    </a:cubicBezTo>
                    <a:cubicBezTo>
                      <a:pt x="236" y="141"/>
                      <a:pt x="236" y="141"/>
                      <a:pt x="236" y="141"/>
                    </a:cubicBezTo>
                    <a:close/>
                    <a:moveTo>
                      <a:pt x="240" y="140"/>
                    </a:moveTo>
                    <a:cubicBezTo>
                      <a:pt x="241" y="139"/>
                      <a:pt x="241" y="139"/>
                      <a:pt x="241" y="139"/>
                    </a:cubicBezTo>
                    <a:cubicBezTo>
                      <a:pt x="241" y="139"/>
                      <a:pt x="241" y="139"/>
                      <a:pt x="241" y="139"/>
                    </a:cubicBezTo>
                    <a:cubicBezTo>
                      <a:pt x="239" y="138"/>
                      <a:pt x="239" y="138"/>
                      <a:pt x="239" y="138"/>
                    </a:cubicBezTo>
                    <a:cubicBezTo>
                      <a:pt x="239" y="139"/>
                      <a:pt x="239" y="139"/>
                      <a:pt x="239" y="139"/>
                    </a:cubicBezTo>
                    <a:cubicBezTo>
                      <a:pt x="238" y="139"/>
                      <a:pt x="238" y="139"/>
                      <a:pt x="238" y="139"/>
                    </a:cubicBezTo>
                    <a:cubicBezTo>
                      <a:pt x="238" y="140"/>
                      <a:pt x="238" y="140"/>
                      <a:pt x="238" y="140"/>
                    </a:cubicBezTo>
                    <a:cubicBezTo>
                      <a:pt x="240" y="140"/>
                      <a:pt x="240" y="140"/>
                      <a:pt x="240" y="140"/>
                    </a:cubicBezTo>
                    <a:close/>
                    <a:moveTo>
                      <a:pt x="245" y="141"/>
                    </a:moveTo>
                    <a:cubicBezTo>
                      <a:pt x="246" y="141"/>
                      <a:pt x="246" y="141"/>
                      <a:pt x="246" y="141"/>
                    </a:cubicBezTo>
                    <a:cubicBezTo>
                      <a:pt x="245" y="140"/>
                      <a:pt x="245" y="140"/>
                      <a:pt x="245" y="140"/>
                    </a:cubicBezTo>
                    <a:cubicBezTo>
                      <a:pt x="243" y="141"/>
                      <a:pt x="243" y="141"/>
                      <a:pt x="243" y="141"/>
                    </a:cubicBezTo>
                    <a:cubicBezTo>
                      <a:pt x="244" y="141"/>
                      <a:pt x="244" y="141"/>
                      <a:pt x="244" y="141"/>
                    </a:cubicBezTo>
                    <a:cubicBezTo>
                      <a:pt x="245" y="141"/>
                      <a:pt x="245" y="141"/>
                      <a:pt x="245" y="141"/>
                    </a:cubicBezTo>
                    <a:close/>
                    <a:moveTo>
                      <a:pt x="254" y="138"/>
                    </a:moveTo>
                    <a:cubicBezTo>
                      <a:pt x="255" y="140"/>
                      <a:pt x="255" y="140"/>
                      <a:pt x="255" y="140"/>
                    </a:cubicBezTo>
                    <a:cubicBezTo>
                      <a:pt x="255" y="140"/>
                      <a:pt x="255" y="140"/>
                      <a:pt x="255" y="140"/>
                    </a:cubicBezTo>
                    <a:cubicBezTo>
                      <a:pt x="256" y="139"/>
                      <a:pt x="256" y="139"/>
                      <a:pt x="256" y="139"/>
                    </a:cubicBezTo>
                    <a:cubicBezTo>
                      <a:pt x="255" y="139"/>
                      <a:pt x="255" y="139"/>
                      <a:pt x="255" y="139"/>
                    </a:cubicBezTo>
                    <a:cubicBezTo>
                      <a:pt x="254" y="138"/>
                      <a:pt x="254" y="138"/>
                      <a:pt x="254" y="138"/>
                    </a:cubicBezTo>
                    <a:close/>
                    <a:moveTo>
                      <a:pt x="249" y="137"/>
                    </a:moveTo>
                    <a:cubicBezTo>
                      <a:pt x="250" y="137"/>
                      <a:pt x="250" y="137"/>
                      <a:pt x="250" y="137"/>
                    </a:cubicBezTo>
                    <a:cubicBezTo>
                      <a:pt x="251" y="136"/>
                      <a:pt x="251" y="136"/>
                      <a:pt x="251" y="136"/>
                    </a:cubicBezTo>
                    <a:cubicBezTo>
                      <a:pt x="250" y="136"/>
                      <a:pt x="250" y="136"/>
                      <a:pt x="250" y="136"/>
                    </a:cubicBezTo>
                    <a:cubicBezTo>
                      <a:pt x="249" y="136"/>
                      <a:pt x="249" y="136"/>
                      <a:pt x="249" y="136"/>
                    </a:cubicBezTo>
                    <a:cubicBezTo>
                      <a:pt x="249" y="137"/>
                      <a:pt x="249" y="137"/>
                      <a:pt x="249" y="137"/>
                    </a:cubicBezTo>
                    <a:cubicBezTo>
                      <a:pt x="249" y="137"/>
                      <a:pt x="249" y="137"/>
                      <a:pt x="249" y="137"/>
                    </a:cubicBezTo>
                    <a:close/>
                    <a:moveTo>
                      <a:pt x="245" y="132"/>
                    </a:moveTo>
                    <a:cubicBezTo>
                      <a:pt x="245" y="131"/>
                      <a:pt x="245" y="131"/>
                      <a:pt x="245" y="131"/>
                    </a:cubicBezTo>
                    <a:cubicBezTo>
                      <a:pt x="244" y="131"/>
                      <a:pt x="244" y="131"/>
                      <a:pt x="244" y="131"/>
                    </a:cubicBezTo>
                    <a:cubicBezTo>
                      <a:pt x="243" y="132"/>
                      <a:pt x="243" y="132"/>
                      <a:pt x="243" y="132"/>
                    </a:cubicBezTo>
                    <a:cubicBezTo>
                      <a:pt x="243" y="133"/>
                      <a:pt x="243" y="133"/>
                      <a:pt x="243" y="133"/>
                    </a:cubicBezTo>
                    <a:cubicBezTo>
                      <a:pt x="244" y="134"/>
                      <a:pt x="244" y="134"/>
                      <a:pt x="244" y="134"/>
                    </a:cubicBezTo>
                    <a:cubicBezTo>
                      <a:pt x="244" y="133"/>
                      <a:pt x="244" y="133"/>
                      <a:pt x="244" y="133"/>
                    </a:cubicBezTo>
                    <a:cubicBezTo>
                      <a:pt x="244" y="133"/>
                      <a:pt x="244" y="133"/>
                      <a:pt x="244" y="133"/>
                    </a:cubicBezTo>
                    <a:cubicBezTo>
                      <a:pt x="244" y="132"/>
                      <a:pt x="244" y="132"/>
                      <a:pt x="244" y="132"/>
                    </a:cubicBezTo>
                    <a:cubicBezTo>
                      <a:pt x="245" y="132"/>
                      <a:pt x="245" y="132"/>
                      <a:pt x="245" y="132"/>
                    </a:cubicBezTo>
                    <a:close/>
                    <a:moveTo>
                      <a:pt x="248" y="131"/>
                    </a:moveTo>
                    <a:cubicBezTo>
                      <a:pt x="248" y="130"/>
                      <a:pt x="248" y="130"/>
                      <a:pt x="248" y="130"/>
                    </a:cubicBezTo>
                    <a:cubicBezTo>
                      <a:pt x="247" y="130"/>
                      <a:pt x="247" y="130"/>
                      <a:pt x="247" y="130"/>
                    </a:cubicBezTo>
                    <a:cubicBezTo>
                      <a:pt x="246" y="131"/>
                      <a:pt x="246" y="131"/>
                      <a:pt x="246" y="131"/>
                    </a:cubicBezTo>
                    <a:cubicBezTo>
                      <a:pt x="247" y="132"/>
                      <a:pt x="247" y="132"/>
                      <a:pt x="247" y="132"/>
                    </a:cubicBezTo>
                    <a:cubicBezTo>
                      <a:pt x="248" y="132"/>
                      <a:pt x="248" y="132"/>
                      <a:pt x="248" y="132"/>
                    </a:cubicBezTo>
                    <a:cubicBezTo>
                      <a:pt x="248" y="131"/>
                      <a:pt x="248" y="131"/>
                      <a:pt x="248" y="131"/>
                    </a:cubicBezTo>
                    <a:cubicBezTo>
                      <a:pt x="248" y="131"/>
                      <a:pt x="248" y="131"/>
                      <a:pt x="248" y="131"/>
                    </a:cubicBezTo>
                    <a:close/>
                    <a:moveTo>
                      <a:pt x="249" y="132"/>
                    </a:moveTo>
                    <a:cubicBezTo>
                      <a:pt x="249" y="132"/>
                      <a:pt x="249" y="132"/>
                      <a:pt x="249" y="132"/>
                    </a:cubicBezTo>
                    <a:cubicBezTo>
                      <a:pt x="250" y="132"/>
                      <a:pt x="250" y="132"/>
                      <a:pt x="250" y="132"/>
                    </a:cubicBezTo>
                    <a:cubicBezTo>
                      <a:pt x="251" y="131"/>
                      <a:pt x="251" y="131"/>
                      <a:pt x="251" y="131"/>
                    </a:cubicBezTo>
                    <a:cubicBezTo>
                      <a:pt x="251" y="130"/>
                      <a:pt x="251" y="130"/>
                      <a:pt x="251" y="130"/>
                    </a:cubicBezTo>
                    <a:cubicBezTo>
                      <a:pt x="250" y="129"/>
                      <a:pt x="250" y="129"/>
                      <a:pt x="250" y="129"/>
                    </a:cubicBezTo>
                    <a:cubicBezTo>
                      <a:pt x="249" y="129"/>
                      <a:pt x="249" y="129"/>
                      <a:pt x="249" y="129"/>
                    </a:cubicBezTo>
                    <a:cubicBezTo>
                      <a:pt x="249" y="130"/>
                      <a:pt x="249" y="130"/>
                      <a:pt x="249" y="130"/>
                    </a:cubicBezTo>
                    <a:cubicBezTo>
                      <a:pt x="249" y="131"/>
                      <a:pt x="249" y="131"/>
                      <a:pt x="249" y="131"/>
                    </a:cubicBezTo>
                    <a:cubicBezTo>
                      <a:pt x="249" y="132"/>
                      <a:pt x="249" y="132"/>
                      <a:pt x="249" y="132"/>
                    </a:cubicBezTo>
                    <a:close/>
                    <a:moveTo>
                      <a:pt x="245" y="128"/>
                    </a:moveTo>
                    <a:cubicBezTo>
                      <a:pt x="246" y="127"/>
                      <a:pt x="246" y="127"/>
                      <a:pt x="246" y="127"/>
                    </a:cubicBezTo>
                    <a:cubicBezTo>
                      <a:pt x="246" y="126"/>
                      <a:pt x="246" y="126"/>
                      <a:pt x="246" y="126"/>
                    </a:cubicBezTo>
                    <a:cubicBezTo>
                      <a:pt x="245" y="126"/>
                      <a:pt x="245" y="126"/>
                      <a:pt x="245" y="126"/>
                    </a:cubicBezTo>
                    <a:cubicBezTo>
                      <a:pt x="244" y="126"/>
                      <a:pt x="244" y="126"/>
                      <a:pt x="244" y="126"/>
                    </a:cubicBezTo>
                    <a:cubicBezTo>
                      <a:pt x="243" y="127"/>
                      <a:pt x="243" y="127"/>
                      <a:pt x="243" y="127"/>
                    </a:cubicBezTo>
                    <a:cubicBezTo>
                      <a:pt x="243" y="127"/>
                      <a:pt x="243" y="127"/>
                      <a:pt x="243" y="127"/>
                    </a:cubicBezTo>
                    <a:cubicBezTo>
                      <a:pt x="245" y="127"/>
                      <a:pt x="245" y="127"/>
                      <a:pt x="245" y="127"/>
                    </a:cubicBezTo>
                    <a:cubicBezTo>
                      <a:pt x="245" y="128"/>
                      <a:pt x="245" y="128"/>
                      <a:pt x="245" y="128"/>
                    </a:cubicBezTo>
                    <a:close/>
                    <a:moveTo>
                      <a:pt x="251" y="125"/>
                    </a:moveTo>
                    <a:cubicBezTo>
                      <a:pt x="252" y="125"/>
                      <a:pt x="252" y="125"/>
                      <a:pt x="252" y="125"/>
                    </a:cubicBezTo>
                    <a:cubicBezTo>
                      <a:pt x="251" y="124"/>
                      <a:pt x="251" y="124"/>
                      <a:pt x="251" y="124"/>
                    </a:cubicBezTo>
                    <a:cubicBezTo>
                      <a:pt x="251" y="124"/>
                      <a:pt x="251" y="124"/>
                      <a:pt x="251" y="124"/>
                    </a:cubicBezTo>
                    <a:cubicBezTo>
                      <a:pt x="252" y="123"/>
                      <a:pt x="252" y="123"/>
                      <a:pt x="252" y="123"/>
                    </a:cubicBezTo>
                    <a:cubicBezTo>
                      <a:pt x="252" y="123"/>
                      <a:pt x="252" y="123"/>
                      <a:pt x="252" y="123"/>
                    </a:cubicBezTo>
                    <a:cubicBezTo>
                      <a:pt x="251" y="122"/>
                      <a:pt x="251" y="122"/>
                      <a:pt x="251" y="122"/>
                    </a:cubicBezTo>
                    <a:cubicBezTo>
                      <a:pt x="250" y="122"/>
                      <a:pt x="250" y="122"/>
                      <a:pt x="250" y="122"/>
                    </a:cubicBezTo>
                    <a:cubicBezTo>
                      <a:pt x="249" y="122"/>
                      <a:pt x="249" y="122"/>
                      <a:pt x="249" y="122"/>
                    </a:cubicBezTo>
                    <a:cubicBezTo>
                      <a:pt x="249" y="123"/>
                      <a:pt x="249" y="123"/>
                      <a:pt x="249" y="123"/>
                    </a:cubicBezTo>
                    <a:cubicBezTo>
                      <a:pt x="249" y="123"/>
                      <a:pt x="249" y="123"/>
                      <a:pt x="249" y="123"/>
                    </a:cubicBezTo>
                    <a:cubicBezTo>
                      <a:pt x="248" y="122"/>
                      <a:pt x="248" y="122"/>
                      <a:pt x="248" y="122"/>
                    </a:cubicBezTo>
                    <a:cubicBezTo>
                      <a:pt x="248" y="123"/>
                      <a:pt x="248" y="123"/>
                      <a:pt x="248" y="123"/>
                    </a:cubicBezTo>
                    <a:cubicBezTo>
                      <a:pt x="248" y="124"/>
                      <a:pt x="248" y="124"/>
                      <a:pt x="248" y="124"/>
                    </a:cubicBezTo>
                    <a:cubicBezTo>
                      <a:pt x="249" y="124"/>
                      <a:pt x="249" y="124"/>
                      <a:pt x="249" y="124"/>
                    </a:cubicBezTo>
                    <a:cubicBezTo>
                      <a:pt x="250" y="124"/>
                      <a:pt x="250" y="124"/>
                      <a:pt x="250" y="124"/>
                    </a:cubicBezTo>
                    <a:cubicBezTo>
                      <a:pt x="251" y="125"/>
                      <a:pt x="251" y="125"/>
                      <a:pt x="251" y="125"/>
                    </a:cubicBezTo>
                    <a:close/>
                    <a:moveTo>
                      <a:pt x="246" y="71"/>
                    </a:moveTo>
                    <a:cubicBezTo>
                      <a:pt x="247" y="71"/>
                      <a:pt x="247" y="71"/>
                      <a:pt x="247" y="71"/>
                    </a:cubicBezTo>
                    <a:cubicBezTo>
                      <a:pt x="247" y="70"/>
                      <a:pt x="247" y="70"/>
                      <a:pt x="247" y="70"/>
                    </a:cubicBezTo>
                    <a:cubicBezTo>
                      <a:pt x="246" y="70"/>
                      <a:pt x="246" y="70"/>
                      <a:pt x="246" y="70"/>
                    </a:cubicBezTo>
                    <a:cubicBezTo>
                      <a:pt x="246" y="70"/>
                      <a:pt x="246" y="70"/>
                      <a:pt x="246" y="70"/>
                    </a:cubicBezTo>
                    <a:cubicBezTo>
                      <a:pt x="246" y="71"/>
                      <a:pt x="246" y="71"/>
                      <a:pt x="246" y="71"/>
                    </a:cubicBezTo>
                    <a:close/>
                    <a:moveTo>
                      <a:pt x="239" y="82"/>
                    </a:moveTo>
                    <a:cubicBezTo>
                      <a:pt x="240" y="83"/>
                      <a:pt x="240" y="83"/>
                      <a:pt x="240" y="83"/>
                    </a:cubicBezTo>
                    <a:cubicBezTo>
                      <a:pt x="240" y="83"/>
                      <a:pt x="240" y="83"/>
                      <a:pt x="240" y="83"/>
                    </a:cubicBezTo>
                    <a:cubicBezTo>
                      <a:pt x="241" y="82"/>
                      <a:pt x="241" y="82"/>
                      <a:pt x="241" y="82"/>
                    </a:cubicBezTo>
                    <a:cubicBezTo>
                      <a:pt x="242" y="81"/>
                      <a:pt x="242" y="81"/>
                      <a:pt x="242" y="81"/>
                    </a:cubicBezTo>
                    <a:cubicBezTo>
                      <a:pt x="242" y="80"/>
                      <a:pt x="242" y="80"/>
                      <a:pt x="242" y="80"/>
                    </a:cubicBezTo>
                    <a:cubicBezTo>
                      <a:pt x="241" y="79"/>
                      <a:pt x="241" y="79"/>
                      <a:pt x="241" y="79"/>
                    </a:cubicBezTo>
                    <a:cubicBezTo>
                      <a:pt x="240" y="79"/>
                      <a:pt x="240" y="79"/>
                      <a:pt x="240" y="79"/>
                    </a:cubicBezTo>
                    <a:cubicBezTo>
                      <a:pt x="239" y="80"/>
                      <a:pt x="239" y="80"/>
                      <a:pt x="239" y="80"/>
                    </a:cubicBezTo>
                    <a:cubicBezTo>
                      <a:pt x="240" y="81"/>
                      <a:pt x="240" y="81"/>
                      <a:pt x="240" y="81"/>
                    </a:cubicBezTo>
                    <a:cubicBezTo>
                      <a:pt x="239" y="82"/>
                      <a:pt x="239" y="82"/>
                      <a:pt x="239" y="82"/>
                    </a:cubicBezTo>
                    <a:close/>
                    <a:moveTo>
                      <a:pt x="267" y="80"/>
                    </a:moveTo>
                    <a:cubicBezTo>
                      <a:pt x="268" y="80"/>
                      <a:pt x="268" y="80"/>
                      <a:pt x="268" y="80"/>
                    </a:cubicBezTo>
                    <a:cubicBezTo>
                      <a:pt x="269" y="79"/>
                      <a:pt x="269" y="79"/>
                      <a:pt x="269" y="79"/>
                    </a:cubicBezTo>
                    <a:cubicBezTo>
                      <a:pt x="270" y="78"/>
                      <a:pt x="270" y="78"/>
                      <a:pt x="270" y="78"/>
                    </a:cubicBezTo>
                    <a:cubicBezTo>
                      <a:pt x="270" y="78"/>
                      <a:pt x="270" y="78"/>
                      <a:pt x="270" y="78"/>
                    </a:cubicBezTo>
                    <a:cubicBezTo>
                      <a:pt x="271" y="79"/>
                      <a:pt x="271" y="79"/>
                      <a:pt x="271" y="79"/>
                    </a:cubicBezTo>
                    <a:cubicBezTo>
                      <a:pt x="270" y="79"/>
                      <a:pt x="270" y="79"/>
                      <a:pt x="270" y="79"/>
                    </a:cubicBezTo>
                    <a:cubicBezTo>
                      <a:pt x="271" y="79"/>
                      <a:pt x="271" y="79"/>
                      <a:pt x="271" y="79"/>
                    </a:cubicBezTo>
                    <a:cubicBezTo>
                      <a:pt x="273" y="77"/>
                      <a:pt x="273" y="77"/>
                      <a:pt x="273" y="77"/>
                    </a:cubicBezTo>
                    <a:cubicBezTo>
                      <a:pt x="273" y="76"/>
                      <a:pt x="273" y="76"/>
                      <a:pt x="273" y="76"/>
                    </a:cubicBezTo>
                    <a:cubicBezTo>
                      <a:pt x="273" y="76"/>
                      <a:pt x="273" y="76"/>
                      <a:pt x="273" y="76"/>
                    </a:cubicBezTo>
                    <a:cubicBezTo>
                      <a:pt x="273" y="74"/>
                      <a:pt x="273" y="74"/>
                      <a:pt x="273" y="74"/>
                    </a:cubicBezTo>
                    <a:cubicBezTo>
                      <a:pt x="273" y="74"/>
                      <a:pt x="273" y="74"/>
                      <a:pt x="273" y="74"/>
                    </a:cubicBezTo>
                    <a:cubicBezTo>
                      <a:pt x="272" y="74"/>
                      <a:pt x="272" y="74"/>
                      <a:pt x="272" y="74"/>
                    </a:cubicBezTo>
                    <a:cubicBezTo>
                      <a:pt x="272" y="75"/>
                      <a:pt x="272" y="75"/>
                      <a:pt x="272" y="75"/>
                    </a:cubicBezTo>
                    <a:cubicBezTo>
                      <a:pt x="271" y="76"/>
                      <a:pt x="271" y="76"/>
                      <a:pt x="271" y="76"/>
                    </a:cubicBezTo>
                    <a:cubicBezTo>
                      <a:pt x="269" y="77"/>
                      <a:pt x="269" y="77"/>
                      <a:pt x="269" y="77"/>
                    </a:cubicBezTo>
                    <a:cubicBezTo>
                      <a:pt x="268" y="78"/>
                      <a:pt x="268" y="78"/>
                      <a:pt x="268" y="78"/>
                    </a:cubicBezTo>
                    <a:cubicBezTo>
                      <a:pt x="267" y="80"/>
                      <a:pt x="267" y="80"/>
                      <a:pt x="267" y="80"/>
                    </a:cubicBezTo>
                    <a:close/>
                    <a:moveTo>
                      <a:pt x="280" y="81"/>
                    </a:moveTo>
                    <a:cubicBezTo>
                      <a:pt x="281" y="80"/>
                      <a:pt x="281" y="80"/>
                      <a:pt x="281" y="80"/>
                    </a:cubicBezTo>
                    <a:cubicBezTo>
                      <a:pt x="282" y="79"/>
                      <a:pt x="282" y="79"/>
                      <a:pt x="282" y="79"/>
                    </a:cubicBezTo>
                    <a:cubicBezTo>
                      <a:pt x="281" y="79"/>
                      <a:pt x="281" y="79"/>
                      <a:pt x="281" y="79"/>
                    </a:cubicBezTo>
                    <a:cubicBezTo>
                      <a:pt x="280" y="80"/>
                      <a:pt x="280" y="80"/>
                      <a:pt x="280" y="80"/>
                    </a:cubicBezTo>
                    <a:cubicBezTo>
                      <a:pt x="279" y="80"/>
                      <a:pt x="279" y="80"/>
                      <a:pt x="279" y="80"/>
                    </a:cubicBezTo>
                    <a:cubicBezTo>
                      <a:pt x="280" y="81"/>
                      <a:pt x="280" y="81"/>
                      <a:pt x="280" y="81"/>
                    </a:cubicBezTo>
                    <a:close/>
                    <a:moveTo>
                      <a:pt x="282" y="83"/>
                    </a:moveTo>
                    <a:cubicBezTo>
                      <a:pt x="282" y="83"/>
                      <a:pt x="282" y="83"/>
                      <a:pt x="282" y="83"/>
                    </a:cubicBezTo>
                    <a:cubicBezTo>
                      <a:pt x="283" y="83"/>
                      <a:pt x="283" y="83"/>
                      <a:pt x="283" y="83"/>
                    </a:cubicBezTo>
                    <a:cubicBezTo>
                      <a:pt x="283" y="82"/>
                      <a:pt x="283" y="82"/>
                      <a:pt x="283" y="82"/>
                    </a:cubicBezTo>
                    <a:cubicBezTo>
                      <a:pt x="282" y="82"/>
                      <a:pt x="282" y="82"/>
                      <a:pt x="282" y="82"/>
                    </a:cubicBezTo>
                    <a:cubicBezTo>
                      <a:pt x="281" y="81"/>
                      <a:pt x="281" y="81"/>
                      <a:pt x="281" y="81"/>
                    </a:cubicBezTo>
                    <a:cubicBezTo>
                      <a:pt x="281" y="81"/>
                      <a:pt x="281" y="81"/>
                      <a:pt x="281" y="81"/>
                    </a:cubicBezTo>
                    <a:cubicBezTo>
                      <a:pt x="281" y="82"/>
                      <a:pt x="281" y="82"/>
                      <a:pt x="281" y="82"/>
                    </a:cubicBezTo>
                    <a:cubicBezTo>
                      <a:pt x="281" y="82"/>
                      <a:pt x="281" y="82"/>
                      <a:pt x="281" y="82"/>
                    </a:cubicBezTo>
                    <a:cubicBezTo>
                      <a:pt x="282" y="83"/>
                      <a:pt x="282" y="83"/>
                      <a:pt x="282" y="83"/>
                    </a:cubicBezTo>
                    <a:close/>
                    <a:moveTo>
                      <a:pt x="271" y="86"/>
                    </a:moveTo>
                    <a:cubicBezTo>
                      <a:pt x="272" y="86"/>
                      <a:pt x="272" y="86"/>
                      <a:pt x="272" y="86"/>
                    </a:cubicBezTo>
                    <a:cubicBezTo>
                      <a:pt x="272" y="85"/>
                      <a:pt x="272" y="85"/>
                      <a:pt x="272" y="85"/>
                    </a:cubicBezTo>
                    <a:cubicBezTo>
                      <a:pt x="271" y="85"/>
                      <a:pt x="271" y="85"/>
                      <a:pt x="271" y="85"/>
                    </a:cubicBezTo>
                    <a:cubicBezTo>
                      <a:pt x="271" y="85"/>
                      <a:pt x="271" y="85"/>
                      <a:pt x="271" y="85"/>
                    </a:cubicBezTo>
                    <a:cubicBezTo>
                      <a:pt x="269" y="86"/>
                      <a:pt x="269" y="86"/>
                      <a:pt x="269" y="86"/>
                    </a:cubicBezTo>
                    <a:cubicBezTo>
                      <a:pt x="270" y="86"/>
                      <a:pt x="270" y="86"/>
                      <a:pt x="270" y="86"/>
                    </a:cubicBezTo>
                    <a:cubicBezTo>
                      <a:pt x="271" y="86"/>
                      <a:pt x="271" y="86"/>
                      <a:pt x="271" y="86"/>
                    </a:cubicBezTo>
                    <a:close/>
                    <a:moveTo>
                      <a:pt x="277" y="87"/>
                    </a:moveTo>
                    <a:cubicBezTo>
                      <a:pt x="277" y="86"/>
                      <a:pt x="277" y="86"/>
                      <a:pt x="277" y="86"/>
                    </a:cubicBezTo>
                    <a:cubicBezTo>
                      <a:pt x="278" y="85"/>
                      <a:pt x="278" y="85"/>
                      <a:pt x="278" y="85"/>
                    </a:cubicBezTo>
                    <a:cubicBezTo>
                      <a:pt x="277" y="85"/>
                      <a:pt x="277" y="85"/>
                      <a:pt x="277" y="85"/>
                    </a:cubicBezTo>
                    <a:cubicBezTo>
                      <a:pt x="277" y="83"/>
                      <a:pt x="277" y="83"/>
                      <a:pt x="277" y="83"/>
                    </a:cubicBezTo>
                    <a:cubicBezTo>
                      <a:pt x="276" y="83"/>
                      <a:pt x="276" y="83"/>
                      <a:pt x="276" y="83"/>
                    </a:cubicBezTo>
                    <a:cubicBezTo>
                      <a:pt x="276" y="84"/>
                      <a:pt x="276" y="84"/>
                      <a:pt x="276" y="84"/>
                    </a:cubicBezTo>
                    <a:cubicBezTo>
                      <a:pt x="276" y="85"/>
                      <a:pt x="276" y="85"/>
                      <a:pt x="276" y="85"/>
                    </a:cubicBezTo>
                    <a:cubicBezTo>
                      <a:pt x="274" y="85"/>
                      <a:pt x="274" y="85"/>
                      <a:pt x="274" y="85"/>
                    </a:cubicBezTo>
                    <a:cubicBezTo>
                      <a:pt x="275" y="86"/>
                      <a:pt x="275" y="86"/>
                      <a:pt x="275" y="86"/>
                    </a:cubicBezTo>
                    <a:cubicBezTo>
                      <a:pt x="275" y="86"/>
                      <a:pt x="275" y="86"/>
                      <a:pt x="275" y="86"/>
                    </a:cubicBezTo>
                    <a:cubicBezTo>
                      <a:pt x="276" y="85"/>
                      <a:pt x="276" y="85"/>
                      <a:pt x="276" y="85"/>
                    </a:cubicBezTo>
                    <a:cubicBezTo>
                      <a:pt x="277" y="85"/>
                      <a:pt x="277" y="85"/>
                      <a:pt x="277" y="85"/>
                    </a:cubicBezTo>
                    <a:cubicBezTo>
                      <a:pt x="277" y="87"/>
                      <a:pt x="277" y="87"/>
                      <a:pt x="277" y="87"/>
                    </a:cubicBezTo>
                    <a:close/>
                    <a:moveTo>
                      <a:pt x="277" y="93"/>
                    </a:moveTo>
                    <a:cubicBezTo>
                      <a:pt x="278" y="93"/>
                      <a:pt x="278" y="93"/>
                      <a:pt x="278" y="93"/>
                    </a:cubicBezTo>
                    <a:cubicBezTo>
                      <a:pt x="279" y="93"/>
                      <a:pt x="279" y="93"/>
                      <a:pt x="279" y="93"/>
                    </a:cubicBezTo>
                    <a:cubicBezTo>
                      <a:pt x="280" y="93"/>
                      <a:pt x="280" y="93"/>
                      <a:pt x="280" y="93"/>
                    </a:cubicBezTo>
                    <a:cubicBezTo>
                      <a:pt x="281" y="93"/>
                      <a:pt x="281" y="93"/>
                      <a:pt x="281" y="93"/>
                    </a:cubicBezTo>
                    <a:cubicBezTo>
                      <a:pt x="282" y="93"/>
                      <a:pt x="282" y="93"/>
                      <a:pt x="282" y="93"/>
                    </a:cubicBezTo>
                    <a:cubicBezTo>
                      <a:pt x="283" y="93"/>
                      <a:pt x="283" y="93"/>
                      <a:pt x="283" y="93"/>
                    </a:cubicBezTo>
                    <a:cubicBezTo>
                      <a:pt x="284" y="92"/>
                      <a:pt x="284" y="92"/>
                      <a:pt x="284" y="92"/>
                    </a:cubicBezTo>
                    <a:cubicBezTo>
                      <a:pt x="284" y="92"/>
                      <a:pt x="284" y="92"/>
                      <a:pt x="284" y="92"/>
                    </a:cubicBezTo>
                    <a:cubicBezTo>
                      <a:pt x="283" y="91"/>
                      <a:pt x="283" y="91"/>
                      <a:pt x="283" y="91"/>
                    </a:cubicBezTo>
                    <a:cubicBezTo>
                      <a:pt x="284" y="91"/>
                      <a:pt x="284" y="91"/>
                      <a:pt x="284" y="91"/>
                    </a:cubicBezTo>
                    <a:cubicBezTo>
                      <a:pt x="283" y="90"/>
                      <a:pt x="283" y="90"/>
                      <a:pt x="283" y="90"/>
                    </a:cubicBezTo>
                    <a:cubicBezTo>
                      <a:pt x="282" y="90"/>
                      <a:pt x="282" y="90"/>
                      <a:pt x="282" y="90"/>
                    </a:cubicBezTo>
                    <a:cubicBezTo>
                      <a:pt x="282" y="90"/>
                      <a:pt x="282" y="90"/>
                      <a:pt x="282" y="90"/>
                    </a:cubicBezTo>
                    <a:cubicBezTo>
                      <a:pt x="282" y="91"/>
                      <a:pt x="282" y="91"/>
                      <a:pt x="282" y="91"/>
                    </a:cubicBezTo>
                    <a:cubicBezTo>
                      <a:pt x="281" y="91"/>
                      <a:pt x="281" y="91"/>
                      <a:pt x="281" y="91"/>
                    </a:cubicBezTo>
                    <a:cubicBezTo>
                      <a:pt x="281" y="91"/>
                      <a:pt x="281" y="91"/>
                      <a:pt x="281" y="91"/>
                    </a:cubicBezTo>
                    <a:cubicBezTo>
                      <a:pt x="280" y="91"/>
                      <a:pt x="280" y="91"/>
                      <a:pt x="280" y="91"/>
                    </a:cubicBezTo>
                    <a:cubicBezTo>
                      <a:pt x="280" y="91"/>
                      <a:pt x="280" y="91"/>
                      <a:pt x="280" y="91"/>
                    </a:cubicBezTo>
                    <a:cubicBezTo>
                      <a:pt x="279" y="91"/>
                      <a:pt x="279" y="91"/>
                      <a:pt x="279" y="91"/>
                    </a:cubicBezTo>
                    <a:cubicBezTo>
                      <a:pt x="279" y="92"/>
                      <a:pt x="279" y="92"/>
                      <a:pt x="279" y="92"/>
                    </a:cubicBezTo>
                    <a:cubicBezTo>
                      <a:pt x="278" y="91"/>
                      <a:pt x="278" y="91"/>
                      <a:pt x="278" y="91"/>
                    </a:cubicBezTo>
                    <a:cubicBezTo>
                      <a:pt x="277" y="92"/>
                      <a:pt x="277" y="92"/>
                      <a:pt x="277" y="92"/>
                    </a:cubicBezTo>
                    <a:cubicBezTo>
                      <a:pt x="277" y="93"/>
                      <a:pt x="277" y="93"/>
                      <a:pt x="277" y="93"/>
                    </a:cubicBezTo>
                    <a:close/>
                    <a:moveTo>
                      <a:pt x="165" y="56"/>
                    </a:moveTo>
                    <a:cubicBezTo>
                      <a:pt x="166" y="56"/>
                      <a:pt x="166" y="56"/>
                      <a:pt x="166" y="56"/>
                    </a:cubicBezTo>
                    <a:cubicBezTo>
                      <a:pt x="167" y="57"/>
                      <a:pt x="167" y="57"/>
                      <a:pt x="167" y="57"/>
                    </a:cubicBezTo>
                    <a:cubicBezTo>
                      <a:pt x="168" y="57"/>
                      <a:pt x="168" y="57"/>
                      <a:pt x="168" y="57"/>
                    </a:cubicBezTo>
                    <a:cubicBezTo>
                      <a:pt x="169" y="56"/>
                      <a:pt x="169" y="56"/>
                      <a:pt x="169" y="56"/>
                    </a:cubicBezTo>
                    <a:cubicBezTo>
                      <a:pt x="169" y="55"/>
                      <a:pt x="169" y="55"/>
                      <a:pt x="169" y="55"/>
                    </a:cubicBezTo>
                    <a:cubicBezTo>
                      <a:pt x="169" y="55"/>
                      <a:pt x="169" y="55"/>
                      <a:pt x="169" y="55"/>
                    </a:cubicBezTo>
                    <a:cubicBezTo>
                      <a:pt x="167" y="55"/>
                      <a:pt x="167" y="55"/>
                      <a:pt x="167" y="55"/>
                    </a:cubicBezTo>
                    <a:cubicBezTo>
                      <a:pt x="166" y="55"/>
                      <a:pt x="166" y="55"/>
                      <a:pt x="166" y="55"/>
                    </a:cubicBezTo>
                    <a:cubicBezTo>
                      <a:pt x="165" y="54"/>
                      <a:pt x="165" y="54"/>
                      <a:pt x="165" y="54"/>
                    </a:cubicBezTo>
                    <a:cubicBezTo>
                      <a:pt x="165" y="55"/>
                      <a:pt x="165" y="55"/>
                      <a:pt x="165" y="55"/>
                    </a:cubicBezTo>
                    <a:cubicBezTo>
                      <a:pt x="164" y="55"/>
                      <a:pt x="164" y="55"/>
                      <a:pt x="164" y="55"/>
                    </a:cubicBezTo>
                    <a:cubicBezTo>
                      <a:pt x="165" y="56"/>
                      <a:pt x="165" y="56"/>
                      <a:pt x="165" y="56"/>
                    </a:cubicBezTo>
                    <a:close/>
                    <a:moveTo>
                      <a:pt x="162" y="29"/>
                    </a:moveTo>
                    <a:cubicBezTo>
                      <a:pt x="161" y="28"/>
                      <a:pt x="161" y="28"/>
                      <a:pt x="161" y="28"/>
                    </a:cubicBezTo>
                    <a:cubicBezTo>
                      <a:pt x="161" y="27"/>
                      <a:pt x="161" y="27"/>
                      <a:pt x="161" y="27"/>
                    </a:cubicBezTo>
                    <a:cubicBezTo>
                      <a:pt x="163" y="26"/>
                      <a:pt x="163" y="26"/>
                      <a:pt x="163" y="26"/>
                    </a:cubicBezTo>
                    <a:cubicBezTo>
                      <a:pt x="165" y="26"/>
                      <a:pt x="165" y="26"/>
                      <a:pt x="165" y="26"/>
                    </a:cubicBezTo>
                    <a:cubicBezTo>
                      <a:pt x="167" y="26"/>
                      <a:pt x="167" y="26"/>
                      <a:pt x="167" y="26"/>
                    </a:cubicBezTo>
                    <a:cubicBezTo>
                      <a:pt x="167" y="28"/>
                      <a:pt x="167" y="28"/>
                      <a:pt x="167" y="28"/>
                    </a:cubicBezTo>
                    <a:cubicBezTo>
                      <a:pt x="167" y="29"/>
                      <a:pt x="167" y="29"/>
                      <a:pt x="167" y="29"/>
                    </a:cubicBezTo>
                    <a:cubicBezTo>
                      <a:pt x="165" y="29"/>
                      <a:pt x="165" y="29"/>
                      <a:pt x="165" y="29"/>
                    </a:cubicBezTo>
                    <a:cubicBezTo>
                      <a:pt x="163" y="29"/>
                      <a:pt x="163" y="29"/>
                      <a:pt x="163" y="29"/>
                    </a:cubicBezTo>
                    <a:cubicBezTo>
                      <a:pt x="163" y="29"/>
                      <a:pt x="162" y="29"/>
                      <a:pt x="162" y="29"/>
                    </a:cubicBezTo>
                    <a:close/>
                    <a:moveTo>
                      <a:pt x="201" y="9"/>
                    </a:moveTo>
                    <a:cubicBezTo>
                      <a:pt x="202" y="8"/>
                      <a:pt x="202" y="8"/>
                      <a:pt x="202" y="8"/>
                    </a:cubicBezTo>
                    <a:cubicBezTo>
                      <a:pt x="203" y="6"/>
                      <a:pt x="203" y="6"/>
                      <a:pt x="203" y="6"/>
                    </a:cubicBezTo>
                    <a:cubicBezTo>
                      <a:pt x="204" y="6"/>
                      <a:pt x="204" y="6"/>
                      <a:pt x="204" y="6"/>
                    </a:cubicBezTo>
                    <a:cubicBezTo>
                      <a:pt x="206" y="7"/>
                      <a:pt x="206" y="7"/>
                      <a:pt x="206" y="7"/>
                    </a:cubicBezTo>
                    <a:cubicBezTo>
                      <a:pt x="205" y="8"/>
                      <a:pt x="205" y="8"/>
                      <a:pt x="205" y="8"/>
                    </a:cubicBezTo>
                    <a:cubicBezTo>
                      <a:pt x="205" y="8"/>
                      <a:pt x="205" y="8"/>
                      <a:pt x="205" y="8"/>
                    </a:cubicBezTo>
                    <a:cubicBezTo>
                      <a:pt x="204" y="9"/>
                      <a:pt x="204" y="9"/>
                      <a:pt x="204" y="9"/>
                    </a:cubicBezTo>
                    <a:cubicBezTo>
                      <a:pt x="203" y="10"/>
                      <a:pt x="203" y="10"/>
                      <a:pt x="203" y="10"/>
                    </a:cubicBezTo>
                    <a:cubicBezTo>
                      <a:pt x="201" y="9"/>
                      <a:pt x="201" y="9"/>
                      <a:pt x="201" y="9"/>
                    </a:cubicBezTo>
                    <a:cubicBezTo>
                      <a:pt x="201" y="9"/>
                      <a:pt x="201" y="9"/>
                      <a:pt x="201" y="9"/>
                    </a:cubicBezTo>
                    <a:close/>
                    <a:moveTo>
                      <a:pt x="229" y="27"/>
                    </a:moveTo>
                    <a:cubicBezTo>
                      <a:pt x="231" y="25"/>
                      <a:pt x="231" y="25"/>
                      <a:pt x="231" y="25"/>
                    </a:cubicBezTo>
                    <a:cubicBezTo>
                      <a:pt x="232" y="24"/>
                      <a:pt x="232" y="24"/>
                      <a:pt x="232" y="24"/>
                    </a:cubicBezTo>
                    <a:cubicBezTo>
                      <a:pt x="232" y="23"/>
                      <a:pt x="232" y="23"/>
                      <a:pt x="232" y="23"/>
                    </a:cubicBezTo>
                    <a:cubicBezTo>
                      <a:pt x="234" y="21"/>
                      <a:pt x="234" y="21"/>
                      <a:pt x="234" y="21"/>
                    </a:cubicBezTo>
                    <a:cubicBezTo>
                      <a:pt x="236" y="20"/>
                      <a:pt x="236" y="20"/>
                      <a:pt x="236" y="20"/>
                    </a:cubicBezTo>
                    <a:cubicBezTo>
                      <a:pt x="238" y="19"/>
                      <a:pt x="238" y="19"/>
                      <a:pt x="238" y="19"/>
                    </a:cubicBezTo>
                    <a:cubicBezTo>
                      <a:pt x="238" y="18"/>
                      <a:pt x="238" y="18"/>
                      <a:pt x="238" y="18"/>
                    </a:cubicBezTo>
                    <a:cubicBezTo>
                      <a:pt x="238" y="16"/>
                      <a:pt x="238" y="16"/>
                      <a:pt x="238" y="16"/>
                    </a:cubicBezTo>
                    <a:cubicBezTo>
                      <a:pt x="236" y="15"/>
                      <a:pt x="236" y="15"/>
                      <a:pt x="236" y="15"/>
                    </a:cubicBezTo>
                    <a:cubicBezTo>
                      <a:pt x="234" y="13"/>
                      <a:pt x="234" y="13"/>
                      <a:pt x="234" y="13"/>
                    </a:cubicBezTo>
                    <a:cubicBezTo>
                      <a:pt x="233" y="11"/>
                      <a:pt x="233" y="11"/>
                      <a:pt x="233" y="11"/>
                    </a:cubicBezTo>
                    <a:cubicBezTo>
                      <a:pt x="233" y="10"/>
                      <a:pt x="233" y="10"/>
                      <a:pt x="233" y="10"/>
                    </a:cubicBezTo>
                    <a:cubicBezTo>
                      <a:pt x="234" y="9"/>
                      <a:pt x="234" y="9"/>
                      <a:pt x="234" y="9"/>
                    </a:cubicBezTo>
                    <a:cubicBezTo>
                      <a:pt x="234" y="7"/>
                      <a:pt x="234" y="7"/>
                      <a:pt x="234" y="7"/>
                    </a:cubicBezTo>
                    <a:cubicBezTo>
                      <a:pt x="233" y="7"/>
                      <a:pt x="233" y="7"/>
                      <a:pt x="233" y="7"/>
                    </a:cubicBezTo>
                    <a:cubicBezTo>
                      <a:pt x="230" y="7"/>
                      <a:pt x="230" y="7"/>
                      <a:pt x="230" y="7"/>
                    </a:cubicBezTo>
                    <a:cubicBezTo>
                      <a:pt x="228" y="6"/>
                      <a:pt x="228" y="6"/>
                      <a:pt x="228" y="6"/>
                    </a:cubicBezTo>
                    <a:cubicBezTo>
                      <a:pt x="226" y="5"/>
                      <a:pt x="226" y="5"/>
                      <a:pt x="226" y="5"/>
                    </a:cubicBezTo>
                    <a:cubicBezTo>
                      <a:pt x="224" y="2"/>
                      <a:pt x="224" y="2"/>
                      <a:pt x="224" y="2"/>
                    </a:cubicBezTo>
                    <a:cubicBezTo>
                      <a:pt x="222" y="1"/>
                      <a:pt x="222" y="1"/>
                      <a:pt x="222" y="1"/>
                    </a:cubicBezTo>
                    <a:cubicBezTo>
                      <a:pt x="220" y="0"/>
                      <a:pt x="220" y="0"/>
                      <a:pt x="220" y="0"/>
                    </a:cubicBezTo>
                    <a:cubicBezTo>
                      <a:pt x="219" y="0"/>
                      <a:pt x="219" y="0"/>
                      <a:pt x="219" y="0"/>
                    </a:cubicBezTo>
                    <a:cubicBezTo>
                      <a:pt x="218" y="0"/>
                      <a:pt x="218" y="0"/>
                      <a:pt x="218" y="0"/>
                    </a:cubicBezTo>
                    <a:cubicBezTo>
                      <a:pt x="218" y="1"/>
                      <a:pt x="218" y="1"/>
                      <a:pt x="218" y="1"/>
                    </a:cubicBezTo>
                    <a:cubicBezTo>
                      <a:pt x="218" y="2"/>
                      <a:pt x="218" y="2"/>
                      <a:pt x="218" y="2"/>
                    </a:cubicBezTo>
                    <a:cubicBezTo>
                      <a:pt x="218" y="4"/>
                      <a:pt x="218" y="4"/>
                      <a:pt x="218" y="4"/>
                    </a:cubicBezTo>
                    <a:cubicBezTo>
                      <a:pt x="217" y="5"/>
                      <a:pt x="217" y="5"/>
                      <a:pt x="217" y="5"/>
                    </a:cubicBezTo>
                    <a:cubicBezTo>
                      <a:pt x="216" y="7"/>
                      <a:pt x="216" y="7"/>
                      <a:pt x="216" y="7"/>
                    </a:cubicBezTo>
                    <a:cubicBezTo>
                      <a:pt x="215" y="9"/>
                      <a:pt x="215" y="9"/>
                      <a:pt x="215" y="9"/>
                    </a:cubicBezTo>
                    <a:cubicBezTo>
                      <a:pt x="215" y="10"/>
                      <a:pt x="215" y="10"/>
                      <a:pt x="215" y="10"/>
                    </a:cubicBezTo>
                    <a:cubicBezTo>
                      <a:pt x="215" y="15"/>
                      <a:pt x="215" y="15"/>
                      <a:pt x="215" y="15"/>
                    </a:cubicBezTo>
                    <a:cubicBezTo>
                      <a:pt x="216" y="16"/>
                      <a:pt x="216" y="16"/>
                      <a:pt x="216" y="16"/>
                    </a:cubicBezTo>
                    <a:cubicBezTo>
                      <a:pt x="217" y="17"/>
                      <a:pt x="217" y="17"/>
                      <a:pt x="217" y="17"/>
                    </a:cubicBezTo>
                    <a:cubicBezTo>
                      <a:pt x="217" y="18"/>
                      <a:pt x="217" y="18"/>
                      <a:pt x="217" y="18"/>
                    </a:cubicBezTo>
                    <a:cubicBezTo>
                      <a:pt x="216" y="22"/>
                      <a:pt x="216" y="22"/>
                      <a:pt x="216" y="22"/>
                    </a:cubicBezTo>
                    <a:cubicBezTo>
                      <a:pt x="216" y="23"/>
                      <a:pt x="216" y="23"/>
                      <a:pt x="216" y="23"/>
                    </a:cubicBezTo>
                    <a:cubicBezTo>
                      <a:pt x="215" y="24"/>
                      <a:pt x="215" y="24"/>
                      <a:pt x="215" y="24"/>
                    </a:cubicBezTo>
                    <a:cubicBezTo>
                      <a:pt x="216" y="25"/>
                      <a:pt x="216" y="25"/>
                      <a:pt x="216" y="25"/>
                    </a:cubicBezTo>
                    <a:cubicBezTo>
                      <a:pt x="216" y="25"/>
                      <a:pt x="216" y="25"/>
                      <a:pt x="216" y="25"/>
                    </a:cubicBezTo>
                    <a:cubicBezTo>
                      <a:pt x="217" y="24"/>
                      <a:pt x="217" y="24"/>
                      <a:pt x="217" y="24"/>
                    </a:cubicBezTo>
                    <a:cubicBezTo>
                      <a:pt x="219" y="23"/>
                      <a:pt x="219" y="23"/>
                      <a:pt x="219" y="23"/>
                    </a:cubicBezTo>
                    <a:cubicBezTo>
                      <a:pt x="219" y="23"/>
                      <a:pt x="219" y="23"/>
                      <a:pt x="219" y="23"/>
                    </a:cubicBezTo>
                    <a:cubicBezTo>
                      <a:pt x="220" y="25"/>
                      <a:pt x="220" y="25"/>
                      <a:pt x="220" y="25"/>
                    </a:cubicBezTo>
                    <a:cubicBezTo>
                      <a:pt x="222" y="26"/>
                      <a:pt x="222" y="26"/>
                      <a:pt x="222" y="26"/>
                    </a:cubicBezTo>
                    <a:cubicBezTo>
                      <a:pt x="223" y="26"/>
                      <a:pt x="223" y="26"/>
                      <a:pt x="223" y="26"/>
                    </a:cubicBezTo>
                    <a:cubicBezTo>
                      <a:pt x="223" y="25"/>
                      <a:pt x="223" y="25"/>
                      <a:pt x="223" y="25"/>
                    </a:cubicBezTo>
                    <a:cubicBezTo>
                      <a:pt x="224" y="25"/>
                      <a:pt x="224" y="25"/>
                      <a:pt x="224" y="25"/>
                    </a:cubicBezTo>
                    <a:cubicBezTo>
                      <a:pt x="226" y="26"/>
                      <a:pt x="226" y="26"/>
                      <a:pt x="226" y="26"/>
                    </a:cubicBezTo>
                    <a:cubicBezTo>
                      <a:pt x="227" y="27"/>
                      <a:pt x="227" y="27"/>
                      <a:pt x="227" y="27"/>
                    </a:cubicBezTo>
                    <a:cubicBezTo>
                      <a:pt x="229" y="27"/>
                      <a:pt x="229" y="27"/>
                      <a:pt x="229" y="27"/>
                    </a:cubicBezTo>
                    <a:close/>
                    <a:moveTo>
                      <a:pt x="223" y="35"/>
                    </a:moveTo>
                    <a:cubicBezTo>
                      <a:pt x="223" y="36"/>
                      <a:pt x="223" y="36"/>
                      <a:pt x="223" y="36"/>
                    </a:cubicBezTo>
                    <a:cubicBezTo>
                      <a:pt x="224" y="36"/>
                      <a:pt x="224" y="36"/>
                      <a:pt x="224" y="36"/>
                    </a:cubicBezTo>
                    <a:cubicBezTo>
                      <a:pt x="226" y="37"/>
                      <a:pt x="226" y="37"/>
                      <a:pt x="226" y="37"/>
                    </a:cubicBezTo>
                    <a:cubicBezTo>
                      <a:pt x="227" y="36"/>
                      <a:pt x="227" y="36"/>
                      <a:pt x="227" y="36"/>
                    </a:cubicBezTo>
                    <a:cubicBezTo>
                      <a:pt x="228" y="34"/>
                      <a:pt x="228" y="34"/>
                      <a:pt x="228" y="34"/>
                    </a:cubicBezTo>
                    <a:cubicBezTo>
                      <a:pt x="229" y="34"/>
                      <a:pt x="229" y="34"/>
                      <a:pt x="229" y="34"/>
                    </a:cubicBezTo>
                    <a:cubicBezTo>
                      <a:pt x="230" y="32"/>
                      <a:pt x="230" y="32"/>
                      <a:pt x="230" y="32"/>
                    </a:cubicBezTo>
                    <a:cubicBezTo>
                      <a:pt x="230" y="30"/>
                      <a:pt x="230" y="30"/>
                      <a:pt x="230" y="30"/>
                    </a:cubicBezTo>
                    <a:cubicBezTo>
                      <a:pt x="230" y="29"/>
                      <a:pt x="230" y="29"/>
                      <a:pt x="230" y="29"/>
                    </a:cubicBezTo>
                    <a:cubicBezTo>
                      <a:pt x="227" y="28"/>
                      <a:pt x="227" y="28"/>
                      <a:pt x="227" y="28"/>
                    </a:cubicBezTo>
                    <a:cubicBezTo>
                      <a:pt x="225" y="28"/>
                      <a:pt x="225" y="28"/>
                      <a:pt x="225" y="28"/>
                    </a:cubicBezTo>
                    <a:cubicBezTo>
                      <a:pt x="223" y="28"/>
                      <a:pt x="223" y="28"/>
                      <a:pt x="223" y="28"/>
                    </a:cubicBezTo>
                    <a:cubicBezTo>
                      <a:pt x="222" y="29"/>
                      <a:pt x="222" y="29"/>
                      <a:pt x="222" y="29"/>
                    </a:cubicBezTo>
                    <a:cubicBezTo>
                      <a:pt x="221" y="28"/>
                      <a:pt x="221" y="28"/>
                      <a:pt x="221" y="28"/>
                    </a:cubicBezTo>
                    <a:cubicBezTo>
                      <a:pt x="220" y="28"/>
                      <a:pt x="220" y="28"/>
                      <a:pt x="220" y="28"/>
                    </a:cubicBezTo>
                    <a:cubicBezTo>
                      <a:pt x="219" y="29"/>
                      <a:pt x="219" y="29"/>
                      <a:pt x="219" y="29"/>
                    </a:cubicBezTo>
                    <a:cubicBezTo>
                      <a:pt x="218" y="29"/>
                      <a:pt x="218" y="29"/>
                      <a:pt x="218" y="29"/>
                    </a:cubicBezTo>
                    <a:cubicBezTo>
                      <a:pt x="217" y="29"/>
                      <a:pt x="217" y="29"/>
                      <a:pt x="217" y="29"/>
                    </a:cubicBezTo>
                    <a:cubicBezTo>
                      <a:pt x="218" y="30"/>
                      <a:pt x="218" y="30"/>
                      <a:pt x="218" y="30"/>
                    </a:cubicBezTo>
                    <a:cubicBezTo>
                      <a:pt x="219" y="31"/>
                      <a:pt x="219" y="31"/>
                      <a:pt x="219" y="31"/>
                    </a:cubicBezTo>
                    <a:cubicBezTo>
                      <a:pt x="220" y="32"/>
                      <a:pt x="220" y="32"/>
                      <a:pt x="220" y="32"/>
                    </a:cubicBezTo>
                    <a:cubicBezTo>
                      <a:pt x="221" y="32"/>
                      <a:pt x="221" y="32"/>
                      <a:pt x="221" y="32"/>
                    </a:cubicBezTo>
                    <a:cubicBezTo>
                      <a:pt x="222" y="34"/>
                      <a:pt x="222" y="34"/>
                      <a:pt x="222" y="34"/>
                    </a:cubicBezTo>
                    <a:cubicBezTo>
                      <a:pt x="224" y="34"/>
                      <a:pt x="224" y="34"/>
                      <a:pt x="224" y="34"/>
                    </a:cubicBezTo>
                    <a:cubicBezTo>
                      <a:pt x="226" y="34"/>
                      <a:pt x="226" y="34"/>
                      <a:pt x="226" y="34"/>
                    </a:cubicBezTo>
                    <a:cubicBezTo>
                      <a:pt x="227" y="34"/>
                      <a:pt x="227" y="34"/>
                      <a:pt x="227" y="34"/>
                    </a:cubicBezTo>
                    <a:cubicBezTo>
                      <a:pt x="226" y="35"/>
                      <a:pt x="226" y="35"/>
                      <a:pt x="226" y="35"/>
                    </a:cubicBezTo>
                    <a:cubicBezTo>
                      <a:pt x="225" y="35"/>
                      <a:pt x="225" y="35"/>
                      <a:pt x="225" y="35"/>
                    </a:cubicBezTo>
                    <a:cubicBezTo>
                      <a:pt x="223" y="35"/>
                      <a:pt x="223" y="35"/>
                      <a:pt x="223" y="35"/>
                    </a:cubicBezTo>
                    <a:close/>
                    <a:moveTo>
                      <a:pt x="266" y="39"/>
                    </a:moveTo>
                    <a:cubicBezTo>
                      <a:pt x="266" y="40"/>
                      <a:pt x="266" y="40"/>
                      <a:pt x="266" y="40"/>
                    </a:cubicBezTo>
                    <a:cubicBezTo>
                      <a:pt x="264" y="42"/>
                      <a:pt x="264" y="42"/>
                      <a:pt x="264" y="42"/>
                    </a:cubicBezTo>
                    <a:cubicBezTo>
                      <a:pt x="262" y="43"/>
                      <a:pt x="262" y="43"/>
                      <a:pt x="262" y="43"/>
                    </a:cubicBezTo>
                    <a:cubicBezTo>
                      <a:pt x="261" y="44"/>
                      <a:pt x="261" y="44"/>
                      <a:pt x="261" y="44"/>
                    </a:cubicBezTo>
                    <a:cubicBezTo>
                      <a:pt x="260" y="45"/>
                      <a:pt x="260" y="45"/>
                      <a:pt x="260" y="45"/>
                    </a:cubicBezTo>
                    <a:cubicBezTo>
                      <a:pt x="258" y="45"/>
                      <a:pt x="258" y="45"/>
                      <a:pt x="258" y="45"/>
                    </a:cubicBezTo>
                    <a:cubicBezTo>
                      <a:pt x="257" y="44"/>
                      <a:pt x="257" y="44"/>
                      <a:pt x="257" y="44"/>
                    </a:cubicBezTo>
                    <a:cubicBezTo>
                      <a:pt x="256" y="43"/>
                      <a:pt x="256" y="43"/>
                      <a:pt x="256" y="43"/>
                    </a:cubicBezTo>
                    <a:cubicBezTo>
                      <a:pt x="255" y="43"/>
                      <a:pt x="255" y="43"/>
                      <a:pt x="255" y="43"/>
                    </a:cubicBezTo>
                    <a:cubicBezTo>
                      <a:pt x="254" y="43"/>
                      <a:pt x="254" y="43"/>
                      <a:pt x="254" y="43"/>
                    </a:cubicBezTo>
                    <a:cubicBezTo>
                      <a:pt x="253" y="43"/>
                      <a:pt x="253" y="43"/>
                      <a:pt x="253" y="43"/>
                    </a:cubicBezTo>
                    <a:cubicBezTo>
                      <a:pt x="250" y="43"/>
                      <a:pt x="250" y="43"/>
                      <a:pt x="250" y="43"/>
                    </a:cubicBezTo>
                    <a:cubicBezTo>
                      <a:pt x="248" y="42"/>
                      <a:pt x="248" y="42"/>
                      <a:pt x="248" y="42"/>
                    </a:cubicBezTo>
                    <a:cubicBezTo>
                      <a:pt x="248" y="42"/>
                      <a:pt x="248" y="42"/>
                      <a:pt x="248" y="42"/>
                    </a:cubicBezTo>
                    <a:cubicBezTo>
                      <a:pt x="246" y="42"/>
                      <a:pt x="246" y="42"/>
                      <a:pt x="246" y="42"/>
                    </a:cubicBezTo>
                    <a:cubicBezTo>
                      <a:pt x="244" y="43"/>
                      <a:pt x="244" y="43"/>
                      <a:pt x="244" y="43"/>
                    </a:cubicBezTo>
                    <a:cubicBezTo>
                      <a:pt x="243" y="43"/>
                      <a:pt x="243" y="43"/>
                      <a:pt x="243" y="43"/>
                    </a:cubicBezTo>
                    <a:cubicBezTo>
                      <a:pt x="242" y="42"/>
                      <a:pt x="242" y="42"/>
                      <a:pt x="242" y="42"/>
                    </a:cubicBezTo>
                    <a:cubicBezTo>
                      <a:pt x="240" y="42"/>
                      <a:pt x="240" y="42"/>
                      <a:pt x="240" y="42"/>
                    </a:cubicBezTo>
                    <a:cubicBezTo>
                      <a:pt x="240" y="41"/>
                      <a:pt x="240" y="41"/>
                      <a:pt x="240" y="41"/>
                    </a:cubicBezTo>
                    <a:cubicBezTo>
                      <a:pt x="239" y="38"/>
                      <a:pt x="239" y="38"/>
                      <a:pt x="239" y="38"/>
                    </a:cubicBezTo>
                    <a:cubicBezTo>
                      <a:pt x="238" y="37"/>
                      <a:pt x="238" y="37"/>
                      <a:pt x="238" y="37"/>
                    </a:cubicBezTo>
                    <a:cubicBezTo>
                      <a:pt x="237" y="37"/>
                      <a:pt x="237" y="37"/>
                      <a:pt x="237" y="37"/>
                    </a:cubicBezTo>
                    <a:cubicBezTo>
                      <a:pt x="236" y="38"/>
                      <a:pt x="236" y="38"/>
                      <a:pt x="236" y="38"/>
                    </a:cubicBezTo>
                    <a:cubicBezTo>
                      <a:pt x="235" y="37"/>
                      <a:pt x="235" y="37"/>
                      <a:pt x="235" y="37"/>
                    </a:cubicBezTo>
                    <a:cubicBezTo>
                      <a:pt x="234" y="36"/>
                      <a:pt x="234" y="36"/>
                      <a:pt x="234" y="36"/>
                    </a:cubicBezTo>
                    <a:cubicBezTo>
                      <a:pt x="233" y="37"/>
                      <a:pt x="233" y="37"/>
                      <a:pt x="233" y="37"/>
                    </a:cubicBezTo>
                    <a:cubicBezTo>
                      <a:pt x="234" y="38"/>
                      <a:pt x="234" y="38"/>
                      <a:pt x="234" y="38"/>
                    </a:cubicBezTo>
                    <a:cubicBezTo>
                      <a:pt x="233" y="38"/>
                      <a:pt x="233" y="38"/>
                      <a:pt x="233" y="38"/>
                    </a:cubicBezTo>
                    <a:cubicBezTo>
                      <a:pt x="233" y="38"/>
                      <a:pt x="233" y="38"/>
                      <a:pt x="233" y="38"/>
                    </a:cubicBezTo>
                    <a:cubicBezTo>
                      <a:pt x="231" y="37"/>
                      <a:pt x="231" y="37"/>
                      <a:pt x="231" y="37"/>
                    </a:cubicBezTo>
                    <a:cubicBezTo>
                      <a:pt x="232" y="36"/>
                      <a:pt x="232" y="36"/>
                      <a:pt x="232" y="36"/>
                    </a:cubicBezTo>
                    <a:cubicBezTo>
                      <a:pt x="233" y="35"/>
                      <a:pt x="233" y="35"/>
                      <a:pt x="233" y="35"/>
                    </a:cubicBezTo>
                    <a:cubicBezTo>
                      <a:pt x="233" y="34"/>
                      <a:pt x="233" y="34"/>
                      <a:pt x="233" y="34"/>
                    </a:cubicBezTo>
                    <a:cubicBezTo>
                      <a:pt x="233" y="32"/>
                      <a:pt x="233" y="32"/>
                      <a:pt x="233" y="32"/>
                    </a:cubicBezTo>
                    <a:cubicBezTo>
                      <a:pt x="233" y="31"/>
                      <a:pt x="233" y="31"/>
                      <a:pt x="233" y="31"/>
                    </a:cubicBezTo>
                    <a:cubicBezTo>
                      <a:pt x="235" y="30"/>
                      <a:pt x="235" y="30"/>
                      <a:pt x="235" y="30"/>
                    </a:cubicBezTo>
                    <a:cubicBezTo>
                      <a:pt x="234" y="29"/>
                      <a:pt x="234" y="29"/>
                      <a:pt x="234" y="29"/>
                    </a:cubicBezTo>
                    <a:cubicBezTo>
                      <a:pt x="233" y="29"/>
                      <a:pt x="233" y="29"/>
                      <a:pt x="233" y="29"/>
                    </a:cubicBezTo>
                    <a:cubicBezTo>
                      <a:pt x="232" y="28"/>
                      <a:pt x="232" y="28"/>
                      <a:pt x="232" y="28"/>
                    </a:cubicBezTo>
                    <a:cubicBezTo>
                      <a:pt x="232" y="27"/>
                      <a:pt x="232" y="27"/>
                      <a:pt x="232" y="27"/>
                    </a:cubicBezTo>
                    <a:cubicBezTo>
                      <a:pt x="232" y="25"/>
                      <a:pt x="232" y="25"/>
                      <a:pt x="232" y="25"/>
                    </a:cubicBezTo>
                    <a:cubicBezTo>
                      <a:pt x="234" y="24"/>
                      <a:pt x="234" y="24"/>
                      <a:pt x="234" y="24"/>
                    </a:cubicBezTo>
                    <a:cubicBezTo>
                      <a:pt x="235" y="24"/>
                      <a:pt x="235" y="24"/>
                      <a:pt x="235" y="24"/>
                    </a:cubicBezTo>
                    <a:cubicBezTo>
                      <a:pt x="235" y="23"/>
                      <a:pt x="235" y="23"/>
                      <a:pt x="235" y="23"/>
                    </a:cubicBezTo>
                    <a:cubicBezTo>
                      <a:pt x="236" y="22"/>
                      <a:pt x="236" y="22"/>
                      <a:pt x="236" y="22"/>
                    </a:cubicBezTo>
                    <a:cubicBezTo>
                      <a:pt x="237" y="22"/>
                      <a:pt x="237" y="22"/>
                      <a:pt x="237" y="22"/>
                    </a:cubicBezTo>
                    <a:cubicBezTo>
                      <a:pt x="240" y="20"/>
                      <a:pt x="240" y="20"/>
                      <a:pt x="240" y="20"/>
                    </a:cubicBezTo>
                    <a:cubicBezTo>
                      <a:pt x="240" y="19"/>
                      <a:pt x="240" y="19"/>
                      <a:pt x="240" y="19"/>
                    </a:cubicBezTo>
                    <a:cubicBezTo>
                      <a:pt x="241" y="18"/>
                      <a:pt x="241" y="18"/>
                      <a:pt x="241" y="18"/>
                    </a:cubicBezTo>
                    <a:cubicBezTo>
                      <a:pt x="243" y="19"/>
                      <a:pt x="243" y="19"/>
                      <a:pt x="243" y="19"/>
                    </a:cubicBezTo>
                    <a:cubicBezTo>
                      <a:pt x="245" y="20"/>
                      <a:pt x="245" y="20"/>
                      <a:pt x="245" y="20"/>
                    </a:cubicBezTo>
                    <a:cubicBezTo>
                      <a:pt x="247" y="23"/>
                      <a:pt x="247" y="23"/>
                      <a:pt x="247" y="23"/>
                    </a:cubicBezTo>
                    <a:cubicBezTo>
                      <a:pt x="247" y="24"/>
                      <a:pt x="247" y="24"/>
                      <a:pt x="247" y="24"/>
                    </a:cubicBezTo>
                    <a:cubicBezTo>
                      <a:pt x="247" y="26"/>
                      <a:pt x="247" y="26"/>
                      <a:pt x="247" y="26"/>
                    </a:cubicBezTo>
                    <a:cubicBezTo>
                      <a:pt x="247" y="26"/>
                      <a:pt x="247" y="26"/>
                      <a:pt x="247" y="26"/>
                    </a:cubicBezTo>
                    <a:cubicBezTo>
                      <a:pt x="247" y="28"/>
                      <a:pt x="247" y="28"/>
                      <a:pt x="247" y="28"/>
                    </a:cubicBezTo>
                    <a:cubicBezTo>
                      <a:pt x="246" y="29"/>
                      <a:pt x="246" y="29"/>
                      <a:pt x="246" y="29"/>
                    </a:cubicBezTo>
                    <a:cubicBezTo>
                      <a:pt x="246" y="29"/>
                      <a:pt x="246" y="29"/>
                      <a:pt x="246" y="29"/>
                    </a:cubicBezTo>
                    <a:cubicBezTo>
                      <a:pt x="247" y="29"/>
                      <a:pt x="247" y="29"/>
                      <a:pt x="247" y="29"/>
                    </a:cubicBezTo>
                    <a:cubicBezTo>
                      <a:pt x="248" y="27"/>
                      <a:pt x="248" y="27"/>
                      <a:pt x="248" y="27"/>
                    </a:cubicBezTo>
                    <a:cubicBezTo>
                      <a:pt x="248" y="26"/>
                      <a:pt x="248" y="26"/>
                      <a:pt x="248" y="26"/>
                    </a:cubicBezTo>
                    <a:cubicBezTo>
                      <a:pt x="248" y="25"/>
                      <a:pt x="248" y="25"/>
                      <a:pt x="248" y="25"/>
                    </a:cubicBezTo>
                    <a:cubicBezTo>
                      <a:pt x="249" y="24"/>
                      <a:pt x="249" y="24"/>
                      <a:pt x="249" y="24"/>
                    </a:cubicBezTo>
                    <a:cubicBezTo>
                      <a:pt x="248" y="23"/>
                      <a:pt x="248" y="23"/>
                      <a:pt x="248" y="23"/>
                    </a:cubicBezTo>
                    <a:cubicBezTo>
                      <a:pt x="247" y="21"/>
                      <a:pt x="247" y="21"/>
                      <a:pt x="247" y="21"/>
                    </a:cubicBezTo>
                    <a:cubicBezTo>
                      <a:pt x="247" y="20"/>
                      <a:pt x="247" y="20"/>
                      <a:pt x="247" y="20"/>
                    </a:cubicBezTo>
                    <a:cubicBezTo>
                      <a:pt x="247" y="19"/>
                      <a:pt x="247" y="19"/>
                      <a:pt x="247" y="19"/>
                    </a:cubicBezTo>
                    <a:cubicBezTo>
                      <a:pt x="249" y="19"/>
                      <a:pt x="249" y="19"/>
                      <a:pt x="249" y="19"/>
                    </a:cubicBezTo>
                    <a:cubicBezTo>
                      <a:pt x="251" y="19"/>
                      <a:pt x="251" y="19"/>
                      <a:pt x="251" y="19"/>
                    </a:cubicBezTo>
                    <a:cubicBezTo>
                      <a:pt x="255" y="23"/>
                      <a:pt x="255" y="23"/>
                      <a:pt x="255" y="23"/>
                    </a:cubicBezTo>
                    <a:cubicBezTo>
                      <a:pt x="256" y="23"/>
                      <a:pt x="256" y="23"/>
                      <a:pt x="256" y="23"/>
                    </a:cubicBezTo>
                    <a:cubicBezTo>
                      <a:pt x="257" y="23"/>
                      <a:pt x="257" y="23"/>
                      <a:pt x="257" y="23"/>
                    </a:cubicBezTo>
                    <a:cubicBezTo>
                      <a:pt x="257" y="25"/>
                      <a:pt x="257" y="25"/>
                      <a:pt x="257" y="25"/>
                    </a:cubicBezTo>
                    <a:cubicBezTo>
                      <a:pt x="258" y="25"/>
                      <a:pt x="258" y="25"/>
                      <a:pt x="258" y="25"/>
                    </a:cubicBezTo>
                    <a:cubicBezTo>
                      <a:pt x="258" y="27"/>
                      <a:pt x="258" y="27"/>
                      <a:pt x="258" y="27"/>
                    </a:cubicBezTo>
                    <a:cubicBezTo>
                      <a:pt x="258" y="29"/>
                      <a:pt x="258" y="29"/>
                      <a:pt x="258" y="29"/>
                    </a:cubicBezTo>
                    <a:cubicBezTo>
                      <a:pt x="260" y="31"/>
                      <a:pt x="260" y="31"/>
                      <a:pt x="260" y="31"/>
                    </a:cubicBezTo>
                    <a:cubicBezTo>
                      <a:pt x="261" y="32"/>
                      <a:pt x="261" y="32"/>
                      <a:pt x="261" y="32"/>
                    </a:cubicBezTo>
                    <a:cubicBezTo>
                      <a:pt x="261" y="33"/>
                      <a:pt x="261" y="33"/>
                      <a:pt x="261" y="33"/>
                    </a:cubicBezTo>
                    <a:cubicBezTo>
                      <a:pt x="260" y="33"/>
                      <a:pt x="260" y="33"/>
                      <a:pt x="260" y="33"/>
                    </a:cubicBezTo>
                    <a:cubicBezTo>
                      <a:pt x="259" y="33"/>
                      <a:pt x="259" y="33"/>
                      <a:pt x="259" y="33"/>
                    </a:cubicBezTo>
                    <a:cubicBezTo>
                      <a:pt x="258" y="33"/>
                      <a:pt x="258" y="33"/>
                      <a:pt x="258" y="33"/>
                    </a:cubicBezTo>
                    <a:cubicBezTo>
                      <a:pt x="259" y="34"/>
                      <a:pt x="259" y="34"/>
                      <a:pt x="259" y="34"/>
                    </a:cubicBezTo>
                    <a:cubicBezTo>
                      <a:pt x="260" y="35"/>
                      <a:pt x="260" y="35"/>
                      <a:pt x="260" y="35"/>
                    </a:cubicBezTo>
                    <a:cubicBezTo>
                      <a:pt x="262" y="35"/>
                      <a:pt x="262" y="35"/>
                      <a:pt x="262" y="35"/>
                    </a:cubicBezTo>
                    <a:cubicBezTo>
                      <a:pt x="263" y="37"/>
                      <a:pt x="263" y="37"/>
                      <a:pt x="263" y="37"/>
                    </a:cubicBezTo>
                    <a:cubicBezTo>
                      <a:pt x="264" y="37"/>
                      <a:pt x="264" y="37"/>
                      <a:pt x="264" y="37"/>
                    </a:cubicBezTo>
                    <a:cubicBezTo>
                      <a:pt x="266" y="39"/>
                      <a:pt x="266" y="39"/>
                      <a:pt x="266" y="39"/>
                    </a:cubicBezTo>
                    <a:close/>
                    <a:moveTo>
                      <a:pt x="495" y="4"/>
                    </a:moveTo>
                    <a:cubicBezTo>
                      <a:pt x="496" y="2"/>
                      <a:pt x="496" y="2"/>
                      <a:pt x="496" y="2"/>
                    </a:cubicBezTo>
                    <a:cubicBezTo>
                      <a:pt x="498" y="0"/>
                      <a:pt x="498" y="0"/>
                      <a:pt x="498" y="0"/>
                    </a:cubicBezTo>
                    <a:cubicBezTo>
                      <a:pt x="498" y="0"/>
                      <a:pt x="498" y="0"/>
                      <a:pt x="498" y="0"/>
                    </a:cubicBezTo>
                    <a:cubicBezTo>
                      <a:pt x="498" y="1"/>
                      <a:pt x="498" y="1"/>
                      <a:pt x="498" y="1"/>
                    </a:cubicBezTo>
                    <a:cubicBezTo>
                      <a:pt x="498" y="2"/>
                      <a:pt x="498" y="2"/>
                      <a:pt x="498" y="2"/>
                    </a:cubicBezTo>
                    <a:cubicBezTo>
                      <a:pt x="497" y="2"/>
                      <a:pt x="497" y="2"/>
                      <a:pt x="497" y="2"/>
                    </a:cubicBezTo>
                    <a:cubicBezTo>
                      <a:pt x="497" y="3"/>
                      <a:pt x="497" y="3"/>
                      <a:pt x="497" y="3"/>
                    </a:cubicBezTo>
                    <a:cubicBezTo>
                      <a:pt x="495" y="4"/>
                      <a:pt x="495" y="4"/>
                      <a:pt x="495" y="4"/>
                    </a:cubicBezTo>
                    <a:close/>
                    <a:moveTo>
                      <a:pt x="509" y="25"/>
                    </a:moveTo>
                    <a:cubicBezTo>
                      <a:pt x="509" y="28"/>
                      <a:pt x="509" y="28"/>
                      <a:pt x="509" y="28"/>
                    </a:cubicBezTo>
                    <a:cubicBezTo>
                      <a:pt x="511" y="31"/>
                      <a:pt x="511" y="31"/>
                      <a:pt x="511" y="31"/>
                    </a:cubicBezTo>
                    <a:cubicBezTo>
                      <a:pt x="512" y="32"/>
                      <a:pt x="512" y="32"/>
                      <a:pt x="512" y="32"/>
                    </a:cubicBezTo>
                    <a:cubicBezTo>
                      <a:pt x="516" y="33"/>
                      <a:pt x="516" y="33"/>
                      <a:pt x="516" y="33"/>
                    </a:cubicBezTo>
                    <a:cubicBezTo>
                      <a:pt x="520" y="34"/>
                      <a:pt x="520" y="34"/>
                      <a:pt x="520" y="34"/>
                    </a:cubicBezTo>
                    <a:cubicBezTo>
                      <a:pt x="522" y="35"/>
                      <a:pt x="522" y="35"/>
                      <a:pt x="522" y="35"/>
                    </a:cubicBezTo>
                    <a:cubicBezTo>
                      <a:pt x="524" y="35"/>
                      <a:pt x="524" y="35"/>
                      <a:pt x="524" y="35"/>
                    </a:cubicBezTo>
                    <a:cubicBezTo>
                      <a:pt x="526" y="34"/>
                      <a:pt x="526" y="34"/>
                      <a:pt x="526" y="34"/>
                    </a:cubicBezTo>
                    <a:cubicBezTo>
                      <a:pt x="527" y="35"/>
                      <a:pt x="527" y="35"/>
                      <a:pt x="527" y="35"/>
                    </a:cubicBezTo>
                    <a:cubicBezTo>
                      <a:pt x="529" y="34"/>
                      <a:pt x="529" y="34"/>
                      <a:pt x="529" y="34"/>
                    </a:cubicBezTo>
                    <a:cubicBezTo>
                      <a:pt x="531" y="33"/>
                      <a:pt x="531" y="33"/>
                      <a:pt x="531" y="33"/>
                    </a:cubicBezTo>
                    <a:cubicBezTo>
                      <a:pt x="532" y="31"/>
                      <a:pt x="532" y="31"/>
                      <a:pt x="532" y="31"/>
                    </a:cubicBezTo>
                    <a:cubicBezTo>
                      <a:pt x="532" y="30"/>
                      <a:pt x="532" y="30"/>
                      <a:pt x="532" y="30"/>
                    </a:cubicBezTo>
                    <a:cubicBezTo>
                      <a:pt x="532" y="28"/>
                      <a:pt x="532" y="28"/>
                      <a:pt x="532" y="28"/>
                    </a:cubicBezTo>
                    <a:cubicBezTo>
                      <a:pt x="531" y="28"/>
                      <a:pt x="531" y="28"/>
                      <a:pt x="531" y="28"/>
                    </a:cubicBezTo>
                    <a:cubicBezTo>
                      <a:pt x="530" y="28"/>
                      <a:pt x="530" y="28"/>
                      <a:pt x="530" y="28"/>
                    </a:cubicBezTo>
                    <a:cubicBezTo>
                      <a:pt x="530" y="27"/>
                      <a:pt x="530" y="27"/>
                      <a:pt x="530" y="27"/>
                    </a:cubicBezTo>
                    <a:cubicBezTo>
                      <a:pt x="530" y="26"/>
                      <a:pt x="530" y="26"/>
                      <a:pt x="530" y="26"/>
                    </a:cubicBezTo>
                    <a:cubicBezTo>
                      <a:pt x="529" y="25"/>
                      <a:pt x="529" y="25"/>
                      <a:pt x="529" y="25"/>
                    </a:cubicBezTo>
                    <a:cubicBezTo>
                      <a:pt x="528" y="26"/>
                      <a:pt x="528" y="26"/>
                      <a:pt x="528" y="26"/>
                    </a:cubicBezTo>
                    <a:cubicBezTo>
                      <a:pt x="526" y="25"/>
                      <a:pt x="526" y="25"/>
                      <a:pt x="526" y="25"/>
                    </a:cubicBezTo>
                    <a:cubicBezTo>
                      <a:pt x="523" y="26"/>
                      <a:pt x="523" y="26"/>
                      <a:pt x="523" y="26"/>
                    </a:cubicBezTo>
                    <a:cubicBezTo>
                      <a:pt x="521" y="27"/>
                      <a:pt x="521" y="27"/>
                      <a:pt x="521" y="27"/>
                    </a:cubicBezTo>
                    <a:cubicBezTo>
                      <a:pt x="520" y="28"/>
                      <a:pt x="520" y="28"/>
                      <a:pt x="520" y="28"/>
                    </a:cubicBezTo>
                    <a:cubicBezTo>
                      <a:pt x="520" y="27"/>
                      <a:pt x="520" y="27"/>
                      <a:pt x="520" y="27"/>
                    </a:cubicBezTo>
                    <a:cubicBezTo>
                      <a:pt x="519" y="26"/>
                      <a:pt x="519" y="26"/>
                      <a:pt x="519" y="26"/>
                    </a:cubicBezTo>
                    <a:cubicBezTo>
                      <a:pt x="518" y="26"/>
                      <a:pt x="518" y="26"/>
                      <a:pt x="518" y="26"/>
                    </a:cubicBezTo>
                    <a:cubicBezTo>
                      <a:pt x="517" y="26"/>
                      <a:pt x="517" y="26"/>
                      <a:pt x="517" y="26"/>
                    </a:cubicBezTo>
                    <a:cubicBezTo>
                      <a:pt x="515" y="26"/>
                      <a:pt x="515" y="26"/>
                      <a:pt x="515" y="26"/>
                    </a:cubicBezTo>
                    <a:cubicBezTo>
                      <a:pt x="514" y="26"/>
                      <a:pt x="514" y="26"/>
                      <a:pt x="514" y="26"/>
                    </a:cubicBezTo>
                    <a:cubicBezTo>
                      <a:pt x="514" y="27"/>
                      <a:pt x="514" y="27"/>
                      <a:pt x="514" y="27"/>
                    </a:cubicBezTo>
                    <a:cubicBezTo>
                      <a:pt x="513" y="28"/>
                      <a:pt x="513" y="28"/>
                      <a:pt x="513" y="28"/>
                    </a:cubicBezTo>
                    <a:cubicBezTo>
                      <a:pt x="511" y="27"/>
                      <a:pt x="511" y="27"/>
                      <a:pt x="511" y="27"/>
                    </a:cubicBezTo>
                    <a:cubicBezTo>
                      <a:pt x="510" y="27"/>
                      <a:pt x="510" y="27"/>
                      <a:pt x="510" y="27"/>
                    </a:cubicBezTo>
                    <a:cubicBezTo>
                      <a:pt x="510" y="26"/>
                      <a:pt x="510" y="26"/>
                      <a:pt x="510" y="26"/>
                    </a:cubicBezTo>
                    <a:cubicBezTo>
                      <a:pt x="509" y="25"/>
                      <a:pt x="509" y="25"/>
                      <a:pt x="509" y="25"/>
                    </a:cubicBezTo>
                    <a:close/>
                    <a:moveTo>
                      <a:pt x="460" y="47"/>
                    </a:moveTo>
                    <a:cubicBezTo>
                      <a:pt x="459" y="44"/>
                      <a:pt x="459" y="44"/>
                      <a:pt x="459" y="44"/>
                    </a:cubicBezTo>
                    <a:cubicBezTo>
                      <a:pt x="459" y="42"/>
                      <a:pt x="459" y="42"/>
                      <a:pt x="459" y="42"/>
                    </a:cubicBezTo>
                    <a:cubicBezTo>
                      <a:pt x="458" y="42"/>
                      <a:pt x="458" y="42"/>
                      <a:pt x="458" y="42"/>
                    </a:cubicBezTo>
                    <a:cubicBezTo>
                      <a:pt x="455" y="41"/>
                      <a:pt x="455" y="41"/>
                      <a:pt x="455" y="41"/>
                    </a:cubicBezTo>
                    <a:cubicBezTo>
                      <a:pt x="454" y="40"/>
                      <a:pt x="454" y="40"/>
                      <a:pt x="454" y="40"/>
                    </a:cubicBezTo>
                    <a:cubicBezTo>
                      <a:pt x="453" y="39"/>
                      <a:pt x="453" y="39"/>
                      <a:pt x="453" y="39"/>
                    </a:cubicBezTo>
                    <a:cubicBezTo>
                      <a:pt x="453" y="39"/>
                      <a:pt x="453" y="39"/>
                      <a:pt x="453" y="39"/>
                    </a:cubicBezTo>
                    <a:cubicBezTo>
                      <a:pt x="453" y="40"/>
                      <a:pt x="453" y="40"/>
                      <a:pt x="453" y="40"/>
                    </a:cubicBezTo>
                    <a:cubicBezTo>
                      <a:pt x="454" y="42"/>
                      <a:pt x="454" y="42"/>
                      <a:pt x="454" y="42"/>
                    </a:cubicBezTo>
                    <a:cubicBezTo>
                      <a:pt x="456" y="43"/>
                      <a:pt x="456" y="43"/>
                      <a:pt x="456" y="43"/>
                    </a:cubicBezTo>
                    <a:cubicBezTo>
                      <a:pt x="458" y="46"/>
                      <a:pt x="458" y="46"/>
                      <a:pt x="458" y="46"/>
                    </a:cubicBezTo>
                    <a:cubicBezTo>
                      <a:pt x="458" y="48"/>
                      <a:pt x="458" y="48"/>
                      <a:pt x="458" y="48"/>
                    </a:cubicBezTo>
                    <a:cubicBezTo>
                      <a:pt x="460" y="49"/>
                      <a:pt x="460" y="49"/>
                      <a:pt x="460" y="49"/>
                    </a:cubicBezTo>
                    <a:cubicBezTo>
                      <a:pt x="460" y="48"/>
                      <a:pt x="460" y="48"/>
                      <a:pt x="460" y="48"/>
                    </a:cubicBezTo>
                    <a:cubicBezTo>
                      <a:pt x="460" y="47"/>
                      <a:pt x="460" y="47"/>
                      <a:pt x="460" y="47"/>
                    </a:cubicBezTo>
                    <a:close/>
                    <a:moveTo>
                      <a:pt x="485" y="50"/>
                    </a:moveTo>
                    <a:cubicBezTo>
                      <a:pt x="484" y="50"/>
                      <a:pt x="484" y="50"/>
                      <a:pt x="484" y="50"/>
                    </a:cubicBezTo>
                    <a:cubicBezTo>
                      <a:pt x="483" y="49"/>
                      <a:pt x="483" y="49"/>
                      <a:pt x="483" y="49"/>
                    </a:cubicBezTo>
                    <a:cubicBezTo>
                      <a:pt x="483" y="48"/>
                      <a:pt x="483" y="48"/>
                      <a:pt x="483" y="48"/>
                    </a:cubicBezTo>
                    <a:cubicBezTo>
                      <a:pt x="483" y="48"/>
                      <a:pt x="483" y="48"/>
                      <a:pt x="483" y="48"/>
                    </a:cubicBezTo>
                    <a:cubicBezTo>
                      <a:pt x="484" y="48"/>
                      <a:pt x="484" y="48"/>
                      <a:pt x="484" y="48"/>
                    </a:cubicBezTo>
                    <a:cubicBezTo>
                      <a:pt x="485" y="49"/>
                      <a:pt x="485" y="49"/>
                      <a:pt x="485" y="49"/>
                    </a:cubicBezTo>
                    <a:cubicBezTo>
                      <a:pt x="486" y="49"/>
                      <a:pt x="486" y="49"/>
                      <a:pt x="486" y="49"/>
                    </a:cubicBezTo>
                    <a:cubicBezTo>
                      <a:pt x="486" y="50"/>
                      <a:pt x="486" y="50"/>
                      <a:pt x="486" y="50"/>
                    </a:cubicBezTo>
                    <a:cubicBezTo>
                      <a:pt x="486" y="51"/>
                      <a:pt x="486" y="51"/>
                      <a:pt x="486" y="51"/>
                    </a:cubicBezTo>
                    <a:cubicBezTo>
                      <a:pt x="487" y="51"/>
                      <a:pt x="487" y="51"/>
                      <a:pt x="487" y="51"/>
                    </a:cubicBezTo>
                    <a:cubicBezTo>
                      <a:pt x="488" y="49"/>
                      <a:pt x="488" y="49"/>
                      <a:pt x="488" y="49"/>
                    </a:cubicBezTo>
                    <a:cubicBezTo>
                      <a:pt x="490" y="47"/>
                      <a:pt x="490" y="47"/>
                      <a:pt x="490" y="47"/>
                    </a:cubicBezTo>
                    <a:cubicBezTo>
                      <a:pt x="492" y="45"/>
                      <a:pt x="492" y="45"/>
                      <a:pt x="492" y="45"/>
                    </a:cubicBezTo>
                    <a:cubicBezTo>
                      <a:pt x="493" y="44"/>
                      <a:pt x="493" y="44"/>
                      <a:pt x="493" y="44"/>
                    </a:cubicBezTo>
                    <a:cubicBezTo>
                      <a:pt x="494" y="43"/>
                      <a:pt x="494" y="43"/>
                      <a:pt x="494" y="43"/>
                    </a:cubicBezTo>
                    <a:cubicBezTo>
                      <a:pt x="495" y="44"/>
                      <a:pt x="495" y="44"/>
                      <a:pt x="495" y="44"/>
                    </a:cubicBezTo>
                    <a:cubicBezTo>
                      <a:pt x="494" y="45"/>
                      <a:pt x="494" y="45"/>
                      <a:pt x="494" y="45"/>
                    </a:cubicBezTo>
                    <a:cubicBezTo>
                      <a:pt x="496" y="45"/>
                      <a:pt x="496" y="45"/>
                      <a:pt x="496" y="45"/>
                    </a:cubicBezTo>
                    <a:cubicBezTo>
                      <a:pt x="497" y="45"/>
                      <a:pt x="497" y="45"/>
                      <a:pt x="497" y="45"/>
                    </a:cubicBezTo>
                    <a:cubicBezTo>
                      <a:pt x="498" y="45"/>
                      <a:pt x="498" y="45"/>
                      <a:pt x="498" y="45"/>
                    </a:cubicBezTo>
                    <a:cubicBezTo>
                      <a:pt x="498" y="44"/>
                      <a:pt x="498" y="44"/>
                      <a:pt x="498" y="44"/>
                    </a:cubicBezTo>
                    <a:cubicBezTo>
                      <a:pt x="499" y="43"/>
                      <a:pt x="499" y="43"/>
                      <a:pt x="499" y="43"/>
                    </a:cubicBezTo>
                    <a:cubicBezTo>
                      <a:pt x="500" y="42"/>
                      <a:pt x="500" y="42"/>
                      <a:pt x="500" y="42"/>
                    </a:cubicBezTo>
                    <a:cubicBezTo>
                      <a:pt x="500" y="41"/>
                      <a:pt x="500" y="41"/>
                      <a:pt x="500" y="41"/>
                    </a:cubicBezTo>
                    <a:cubicBezTo>
                      <a:pt x="498" y="41"/>
                      <a:pt x="498" y="41"/>
                      <a:pt x="498" y="41"/>
                    </a:cubicBezTo>
                    <a:cubicBezTo>
                      <a:pt x="496" y="42"/>
                      <a:pt x="496" y="42"/>
                      <a:pt x="496" y="42"/>
                    </a:cubicBezTo>
                    <a:cubicBezTo>
                      <a:pt x="495" y="41"/>
                      <a:pt x="495" y="41"/>
                      <a:pt x="495" y="41"/>
                    </a:cubicBezTo>
                    <a:cubicBezTo>
                      <a:pt x="493" y="41"/>
                      <a:pt x="493" y="41"/>
                      <a:pt x="493" y="41"/>
                    </a:cubicBezTo>
                    <a:cubicBezTo>
                      <a:pt x="492" y="40"/>
                      <a:pt x="492" y="40"/>
                      <a:pt x="492" y="40"/>
                    </a:cubicBezTo>
                    <a:cubicBezTo>
                      <a:pt x="490" y="40"/>
                      <a:pt x="490" y="40"/>
                      <a:pt x="490" y="40"/>
                    </a:cubicBezTo>
                    <a:cubicBezTo>
                      <a:pt x="490" y="39"/>
                      <a:pt x="490" y="39"/>
                      <a:pt x="490" y="39"/>
                    </a:cubicBezTo>
                    <a:cubicBezTo>
                      <a:pt x="488" y="37"/>
                      <a:pt x="488" y="37"/>
                      <a:pt x="488" y="37"/>
                    </a:cubicBezTo>
                    <a:cubicBezTo>
                      <a:pt x="487" y="36"/>
                      <a:pt x="487" y="36"/>
                      <a:pt x="487" y="36"/>
                    </a:cubicBezTo>
                    <a:cubicBezTo>
                      <a:pt x="487" y="34"/>
                      <a:pt x="487" y="34"/>
                      <a:pt x="487" y="34"/>
                    </a:cubicBezTo>
                    <a:cubicBezTo>
                      <a:pt x="486" y="33"/>
                      <a:pt x="486" y="33"/>
                      <a:pt x="486" y="33"/>
                    </a:cubicBezTo>
                    <a:cubicBezTo>
                      <a:pt x="485" y="32"/>
                      <a:pt x="485" y="32"/>
                      <a:pt x="485" y="32"/>
                    </a:cubicBezTo>
                    <a:cubicBezTo>
                      <a:pt x="485" y="31"/>
                      <a:pt x="485" y="31"/>
                      <a:pt x="485" y="31"/>
                    </a:cubicBezTo>
                    <a:cubicBezTo>
                      <a:pt x="484" y="30"/>
                      <a:pt x="484" y="30"/>
                      <a:pt x="484" y="30"/>
                    </a:cubicBezTo>
                    <a:cubicBezTo>
                      <a:pt x="484" y="30"/>
                      <a:pt x="484" y="30"/>
                      <a:pt x="484" y="30"/>
                    </a:cubicBezTo>
                    <a:cubicBezTo>
                      <a:pt x="485" y="29"/>
                      <a:pt x="485" y="29"/>
                      <a:pt x="485" y="29"/>
                    </a:cubicBezTo>
                    <a:cubicBezTo>
                      <a:pt x="484" y="28"/>
                      <a:pt x="484" y="28"/>
                      <a:pt x="484" y="28"/>
                    </a:cubicBezTo>
                    <a:cubicBezTo>
                      <a:pt x="485" y="28"/>
                      <a:pt x="485" y="28"/>
                      <a:pt x="485" y="28"/>
                    </a:cubicBezTo>
                    <a:cubicBezTo>
                      <a:pt x="485" y="28"/>
                      <a:pt x="485" y="28"/>
                      <a:pt x="485" y="28"/>
                    </a:cubicBezTo>
                    <a:cubicBezTo>
                      <a:pt x="485" y="27"/>
                      <a:pt x="485" y="27"/>
                      <a:pt x="485" y="27"/>
                    </a:cubicBezTo>
                    <a:cubicBezTo>
                      <a:pt x="484" y="26"/>
                      <a:pt x="484" y="26"/>
                      <a:pt x="484" y="26"/>
                    </a:cubicBezTo>
                    <a:cubicBezTo>
                      <a:pt x="483" y="26"/>
                      <a:pt x="483" y="26"/>
                      <a:pt x="483" y="26"/>
                    </a:cubicBezTo>
                    <a:cubicBezTo>
                      <a:pt x="481" y="26"/>
                      <a:pt x="481" y="26"/>
                      <a:pt x="481" y="26"/>
                    </a:cubicBezTo>
                    <a:cubicBezTo>
                      <a:pt x="479" y="25"/>
                      <a:pt x="479" y="25"/>
                      <a:pt x="479" y="25"/>
                    </a:cubicBezTo>
                    <a:cubicBezTo>
                      <a:pt x="478" y="24"/>
                      <a:pt x="478" y="24"/>
                      <a:pt x="478" y="24"/>
                    </a:cubicBezTo>
                    <a:cubicBezTo>
                      <a:pt x="477" y="24"/>
                      <a:pt x="477" y="24"/>
                      <a:pt x="477" y="24"/>
                    </a:cubicBezTo>
                    <a:cubicBezTo>
                      <a:pt x="476" y="24"/>
                      <a:pt x="476" y="24"/>
                      <a:pt x="476" y="24"/>
                    </a:cubicBezTo>
                    <a:cubicBezTo>
                      <a:pt x="475" y="24"/>
                      <a:pt x="475" y="24"/>
                      <a:pt x="475" y="24"/>
                    </a:cubicBezTo>
                    <a:cubicBezTo>
                      <a:pt x="477" y="26"/>
                      <a:pt x="477" y="26"/>
                      <a:pt x="477" y="26"/>
                    </a:cubicBezTo>
                    <a:cubicBezTo>
                      <a:pt x="478" y="26"/>
                      <a:pt x="478" y="26"/>
                      <a:pt x="478" y="26"/>
                    </a:cubicBezTo>
                    <a:cubicBezTo>
                      <a:pt x="479" y="27"/>
                      <a:pt x="479" y="27"/>
                      <a:pt x="479" y="27"/>
                    </a:cubicBezTo>
                    <a:cubicBezTo>
                      <a:pt x="477" y="27"/>
                      <a:pt x="477" y="27"/>
                      <a:pt x="477" y="27"/>
                    </a:cubicBezTo>
                    <a:cubicBezTo>
                      <a:pt x="477" y="27"/>
                      <a:pt x="477" y="27"/>
                      <a:pt x="477" y="27"/>
                    </a:cubicBezTo>
                    <a:cubicBezTo>
                      <a:pt x="476" y="27"/>
                      <a:pt x="476" y="27"/>
                      <a:pt x="476" y="27"/>
                    </a:cubicBezTo>
                    <a:cubicBezTo>
                      <a:pt x="475" y="27"/>
                      <a:pt x="475" y="27"/>
                      <a:pt x="475" y="27"/>
                    </a:cubicBezTo>
                    <a:cubicBezTo>
                      <a:pt x="475" y="29"/>
                      <a:pt x="475" y="29"/>
                      <a:pt x="475" y="29"/>
                    </a:cubicBezTo>
                    <a:cubicBezTo>
                      <a:pt x="476" y="30"/>
                      <a:pt x="476" y="30"/>
                      <a:pt x="476" y="30"/>
                    </a:cubicBezTo>
                    <a:cubicBezTo>
                      <a:pt x="477" y="32"/>
                      <a:pt x="477" y="32"/>
                      <a:pt x="477" y="32"/>
                    </a:cubicBezTo>
                    <a:cubicBezTo>
                      <a:pt x="478" y="34"/>
                      <a:pt x="478" y="34"/>
                      <a:pt x="478" y="34"/>
                    </a:cubicBezTo>
                    <a:cubicBezTo>
                      <a:pt x="479" y="35"/>
                      <a:pt x="479" y="35"/>
                      <a:pt x="479" y="35"/>
                    </a:cubicBezTo>
                    <a:cubicBezTo>
                      <a:pt x="478" y="35"/>
                      <a:pt x="478" y="35"/>
                      <a:pt x="478" y="35"/>
                    </a:cubicBezTo>
                    <a:cubicBezTo>
                      <a:pt x="477" y="35"/>
                      <a:pt x="477" y="35"/>
                      <a:pt x="477" y="35"/>
                    </a:cubicBezTo>
                    <a:cubicBezTo>
                      <a:pt x="475" y="34"/>
                      <a:pt x="475" y="34"/>
                      <a:pt x="475" y="34"/>
                    </a:cubicBezTo>
                    <a:cubicBezTo>
                      <a:pt x="475" y="32"/>
                      <a:pt x="475" y="32"/>
                      <a:pt x="475" y="32"/>
                    </a:cubicBezTo>
                    <a:cubicBezTo>
                      <a:pt x="474" y="32"/>
                      <a:pt x="474" y="32"/>
                      <a:pt x="474" y="32"/>
                    </a:cubicBezTo>
                    <a:cubicBezTo>
                      <a:pt x="473" y="32"/>
                      <a:pt x="473" y="32"/>
                      <a:pt x="473" y="32"/>
                    </a:cubicBezTo>
                    <a:cubicBezTo>
                      <a:pt x="472" y="32"/>
                      <a:pt x="472" y="32"/>
                      <a:pt x="472" y="32"/>
                    </a:cubicBezTo>
                    <a:cubicBezTo>
                      <a:pt x="471" y="32"/>
                      <a:pt x="471" y="32"/>
                      <a:pt x="471" y="32"/>
                    </a:cubicBezTo>
                    <a:cubicBezTo>
                      <a:pt x="470" y="32"/>
                      <a:pt x="470" y="32"/>
                      <a:pt x="470" y="32"/>
                    </a:cubicBezTo>
                    <a:cubicBezTo>
                      <a:pt x="470" y="30"/>
                      <a:pt x="470" y="30"/>
                      <a:pt x="470" y="30"/>
                    </a:cubicBezTo>
                    <a:cubicBezTo>
                      <a:pt x="470" y="29"/>
                      <a:pt x="470" y="29"/>
                      <a:pt x="470" y="29"/>
                    </a:cubicBezTo>
                    <a:cubicBezTo>
                      <a:pt x="469" y="29"/>
                      <a:pt x="469" y="29"/>
                      <a:pt x="469" y="29"/>
                    </a:cubicBezTo>
                    <a:cubicBezTo>
                      <a:pt x="467" y="28"/>
                      <a:pt x="467" y="28"/>
                      <a:pt x="467" y="28"/>
                    </a:cubicBezTo>
                    <a:cubicBezTo>
                      <a:pt x="465" y="28"/>
                      <a:pt x="465" y="28"/>
                      <a:pt x="465" y="28"/>
                    </a:cubicBezTo>
                    <a:cubicBezTo>
                      <a:pt x="465" y="27"/>
                      <a:pt x="465" y="27"/>
                      <a:pt x="465" y="27"/>
                    </a:cubicBezTo>
                    <a:cubicBezTo>
                      <a:pt x="464" y="26"/>
                      <a:pt x="464" y="26"/>
                      <a:pt x="464" y="26"/>
                    </a:cubicBezTo>
                    <a:cubicBezTo>
                      <a:pt x="463" y="27"/>
                      <a:pt x="463" y="27"/>
                      <a:pt x="463" y="27"/>
                    </a:cubicBezTo>
                    <a:cubicBezTo>
                      <a:pt x="462" y="28"/>
                      <a:pt x="462" y="28"/>
                      <a:pt x="462" y="28"/>
                    </a:cubicBezTo>
                    <a:cubicBezTo>
                      <a:pt x="462" y="29"/>
                      <a:pt x="462" y="29"/>
                      <a:pt x="462" y="29"/>
                    </a:cubicBezTo>
                    <a:cubicBezTo>
                      <a:pt x="461" y="30"/>
                      <a:pt x="461" y="30"/>
                      <a:pt x="461" y="30"/>
                    </a:cubicBezTo>
                    <a:cubicBezTo>
                      <a:pt x="462" y="31"/>
                      <a:pt x="462" y="31"/>
                      <a:pt x="462" y="31"/>
                    </a:cubicBezTo>
                    <a:cubicBezTo>
                      <a:pt x="461" y="33"/>
                      <a:pt x="461" y="33"/>
                      <a:pt x="461" y="33"/>
                    </a:cubicBezTo>
                    <a:cubicBezTo>
                      <a:pt x="460" y="34"/>
                      <a:pt x="460" y="34"/>
                      <a:pt x="460" y="34"/>
                    </a:cubicBezTo>
                    <a:cubicBezTo>
                      <a:pt x="460" y="35"/>
                      <a:pt x="460" y="35"/>
                      <a:pt x="460" y="35"/>
                    </a:cubicBezTo>
                    <a:cubicBezTo>
                      <a:pt x="461" y="37"/>
                      <a:pt x="461" y="37"/>
                      <a:pt x="461" y="37"/>
                    </a:cubicBezTo>
                    <a:cubicBezTo>
                      <a:pt x="462" y="37"/>
                      <a:pt x="462" y="37"/>
                      <a:pt x="462" y="37"/>
                    </a:cubicBezTo>
                    <a:cubicBezTo>
                      <a:pt x="463" y="38"/>
                      <a:pt x="463" y="38"/>
                      <a:pt x="463" y="38"/>
                    </a:cubicBezTo>
                    <a:cubicBezTo>
                      <a:pt x="462" y="38"/>
                      <a:pt x="462" y="38"/>
                      <a:pt x="462" y="38"/>
                    </a:cubicBezTo>
                    <a:cubicBezTo>
                      <a:pt x="461" y="38"/>
                      <a:pt x="461" y="38"/>
                      <a:pt x="461" y="38"/>
                    </a:cubicBezTo>
                    <a:cubicBezTo>
                      <a:pt x="462" y="40"/>
                      <a:pt x="462" y="40"/>
                      <a:pt x="462" y="40"/>
                    </a:cubicBezTo>
                    <a:cubicBezTo>
                      <a:pt x="463" y="40"/>
                      <a:pt x="463" y="40"/>
                      <a:pt x="463" y="40"/>
                    </a:cubicBezTo>
                    <a:cubicBezTo>
                      <a:pt x="463" y="41"/>
                      <a:pt x="463" y="41"/>
                      <a:pt x="463" y="41"/>
                    </a:cubicBezTo>
                    <a:cubicBezTo>
                      <a:pt x="463" y="42"/>
                      <a:pt x="463" y="42"/>
                      <a:pt x="463" y="42"/>
                    </a:cubicBezTo>
                    <a:cubicBezTo>
                      <a:pt x="464" y="43"/>
                      <a:pt x="464" y="43"/>
                      <a:pt x="464" y="43"/>
                    </a:cubicBezTo>
                    <a:cubicBezTo>
                      <a:pt x="465" y="43"/>
                      <a:pt x="465" y="43"/>
                      <a:pt x="465" y="43"/>
                    </a:cubicBezTo>
                    <a:cubicBezTo>
                      <a:pt x="466" y="44"/>
                      <a:pt x="466" y="44"/>
                      <a:pt x="466" y="44"/>
                    </a:cubicBezTo>
                    <a:cubicBezTo>
                      <a:pt x="466" y="44"/>
                      <a:pt x="466" y="44"/>
                      <a:pt x="466" y="44"/>
                    </a:cubicBezTo>
                    <a:cubicBezTo>
                      <a:pt x="466" y="45"/>
                      <a:pt x="466" y="45"/>
                      <a:pt x="466" y="45"/>
                    </a:cubicBezTo>
                    <a:cubicBezTo>
                      <a:pt x="467" y="45"/>
                      <a:pt x="467" y="45"/>
                      <a:pt x="467" y="45"/>
                    </a:cubicBezTo>
                    <a:cubicBezTo>
                      <a:pt x="468" y="45"/>
                      <a:pt x="468" y="45"/>
                      <a:pt x="468" y="45"/>
                    </a:cubicBezTo>
                    <a:cubicBezTo>
                      <a:pt x="468" y="45"/>
                      <a:pt x="468" y="45"/>
                      <a:pt x="468" y="45"/>
                    </a:cubicBezTo>
                    <a:cubicBezTo>
                      <a:pt x="467" y="46"/>
                      <a:pt x="467" y="46"/>
                      <a:pt x="467" y="46"/>
                    </a:cubicBezTo>
                    <a:cubicBezTo>
                      <a:pt x="467" y="46"/>
                      <a:pt x="467" y="46"/>
                      <a:pt x="467" y="46"/>
                    </a:cubicBezTo>
                    <a:cubicBezTo>
                      <a:pt x="466" y="46"/>
                      <a:pt x="466" y="46"/>
                      <a:pt x="466" y="46"/>
                    </a:cubicBezTo>
                    <a:cubicBezTo>
                      <a:pt x="466" y="46"/>
                      <a:pt x="466" y="46"/>
                      <a:pt x="466" y="46"/>
                    </a:cubicBezTo>
                    <a:cubicBezTo>
                      <a:pt x="466" y="48"/>
                      <a:pt x="466" y="48"/>
                      <a:pt x="466" y="48"/>
                    </a:cubicBezTo>
                    <a:cubicBezTo>
                      <a:pt x="470" y="50"/>
                      <a:pt x="470" y="50"/>
                      <a:pt x="470" y="50"/>
                    </a:cubicBezTo>
                    <a:cubicBezTo>
                      <a:pt x="472" y="51"/>
                      <a:pt x="472" y="51"/>
                      <a:pt x="472" y="51"/>
                    </a:cubicBezTo>
                    <a:cubicBezTo>
                      <a:pt x="474" y="51"/>
                      <a:pt x="474" y="51"/>
                      <a:pt x="474" y="51"/>
                    </a:cubicBezTo>
                    <a:cubicBezTo>
                      <a:pt x="475" y="52"/>
                      <a:pt x="475" y="52"/>
                      <a:pt x="475" y="52"/>
                    </a:cubicBezTo>
                    <a:cubicBezTo>
                      <a:pt x="476" y="52"/>
                      <a:pt x="476" y="52"/>
                      <a:pt x="476" y="52"/>
                    </a:cubicBezTo>
                    <a:cubicBezTo>
                      <a:pt x="476" y="54"/>
                      <a:pt x="476" y="54"/>
                      <a:pt x="476" y="54"/>
                    </a:cubicBezTo>
                    <a:cubicBezTo>
                      <a:pt x="477" y="55"/>
                      <a:pt x="477" y="55"/>
                      <a:pt x="477" y="55"/>
                    </a:cubicBezTo>
                    <a:cubicBezTo>
                      <a:pt x="479" y="55"/>
                      <a:pt x="479" y="55"/>
                      <a:pt x="479" y="55"/>
                    </a:cubicBezTo>
                    <a:cubicBezTo>
                      <a:pt x="481" y="54"/>
                      <a:pt x="481" y="54"/>
                      <a:pt x="481" y="54"/>
                    </a:cubicBezTo>
                    <a:cubicBezTo>
                      <a:pt x="483" y="54"/>
                      <a:pt x="483" y="54"/>
                      <a:pt x="483" y="54"/>
                    </a:cubicBezTo>
                    <a:cubicBezTo>
                      <a:pt x="484" y="55"/>
                      <a:pt x="484" y="55"/>
                      <a:pt x="484" y="55"/>
                    </a:cubicBezTo>
                    <a:cubicBezTo>
                      <a:pt x="485" y="55"/>
                      <a:pt x="485" y="55"/>
                      <a:pt x="485" y="55"/>
                    </a:cubicBezTo>
                    <a:cubicBezTo>
                      <a:pt x="486" y="53"/>
                      <a:pt x="486" y="53"/>
                      <a:pt x="486" y="53"/>
                    </a:cubicBezTo>
                    <a:cubicBezTo>
                      <a:pt x="486" y="52"/>
                      <a:pt x="486" y="52"/>
                      <a:pt x="486" y="52"/>
                    </a:cubicBezTo>
                    <a:cubicBezTo>
                      <a:pt x="485" y="51"/>
                      <a:pt x="485" y="51"/>
                      <a:pt x="485" y="51"/>
                    </a:cubicBezTo>
                    <a:cubicBezTo>
                      <a:pt x="485" y="50"/>
                      <a:pt x="485" y="50"/>
                      <a:pt x="485" y="50"/>
                    </a:cubicBezTo>
                    <a:close/>
                    <a:moveTo>
                      <a:pt x="485" y="25"/>
                    </a:moveTo>
                    <a:cubicBezTo>
                      <a:pt x="487" y="25"/>
                      <a:pt x="487" y="25"/>
                      <a:pt x="487" y="25"/>
                    </a:cubicBezTo>
                    <a:cubicBezTo>
                      <a:pt x="489" y="25"/>
                      <a:pt x="489" y="25"/>
                      <a:pt x="489" y="25"/>
                    </a:cubicBezTo>
                    <a:cubicBezTo>
                      <a:pt x="491" y="25"/>
                      <a:pt x="491" y="25"/>
                      <a:pt x="491" y="25"/>
                    </a:cubicBezTo>
                    <a:cubicBezTo>
                      <a:pt x="494" y="27"/>
                      <a:pt x="494" y="27"/>
                      <a:pt x="494" y="27"/>
                    </a:cubicBezTo>
                    <a:cubicBezTo>
                      <a:pt x="495" y="27"/>
                      <a:pt x="495" y="27"/>
                      <a:pt x="495" y="27"/>
                    </a:cubicBezTo>
                    <a:cubicBezTo>
                      <a:pt x="496" y="27"/>
                      <a:pt x="496" y="27"/>
                      <a:pt x="496" y="27"/>
                    </a:cubicBezTo>
                    <a:cubicBezTo>
                      <a:pt x="499" y="27"/>
                      <a:pt x="499" y="27"/>
                      <a:pt x="499" y="27"/>
                    </a:cubicBezTo>
                    <a:cubicBezTo>
                      <a:pt x="502" y="28"/>
                      <a:pt x="502" y="28"/>
                      <a:pt x="502" y="28"/>
                    </a:cubicBezTo>
                    <a:cubicBezTo>
                      <a:pt x="502" y="29"/>
                      <a:pt x="502" y="29"/>
                      <a:pt x="502" y="29"/>
                    </a:cubicBezTo>
                    <a:cubicBezTo>
                      <a:pt x="501" y="29"/>
                      <a:pt x="501" y="29"/>
                      <a:pt x="501" y="29"/>
                    </a:cubicBezTo>
                    <a:cubicBezTo>
                      <a:pt x="500" y="30"/>
                      <a:pt x="500" y="30"/>
                      <a:pt x="500" y="30"/>
                    </a:cubicBezTo>
                    <a:cubicBezTo>
                      <a:pt x="500" y="31"/>
                      <a:pt x="500" y="31"/>
                      <a:pt x="500" y="31"/>
                    </a:cubicBezTo>
                    <a:cubicBezTo>
                      <a:pt x="501" y="33"/>
                      <a:pt x="501" y="33"/>
                      <a:pt x="501" y="33"/>
                    </a:cubicBezTo>
                    <a:cubicBezTo>
                      <a:pt x="503" y="33"/>
                      <a:pt x="503" y="33"/>
                      <a:pt x="503" y="33"/>
                    </a:cubicBezTo>
                    <a:cubicBezTo>
                      <a:pt x="503" y="35"/>
                      <a:pt x="503" y="35"/>
                      <a:pt x="503" y="35"/>
                    </a:cubicBezTo>
                    <a:cubicBezTo>
                      <a:pt x="503" y="36"/>
                      <a:pt x="503" y="36"/>
                      <a:pt x="503" y="36"/>
                    </a:cubicBezTo>
                    <a:cubicBezTo>
                      <a:pt x="503" y="37"/>
                      <a:pt x="503" y="37"/>
                      <a:pt x="503" y="37"/>
                    </a:cubicBezTo>
                    <a:cubicBezTo>
                      <a:pt x="502" y="39"/>
                      <a:pt x="502" y="39"/>
                      <a:pt x="502" y="39"/>
                    </a:cubicBezTo>
                    <a:cubicBezTo>
                      <a:pt x="501" y="40"/>
                      <a:pt x="501" y="40"/>
                      <a:pt x="501" y="40"/>
                    </a:cubicBezTo>
                    <a:cubicBezTo>
                      <a:pt x="501" y="40"/>
                      <a:pt x="501" y="40"/>
                      <a:pt x="501" y="40"/>
                    </a:cubicBezTo>
                    <a:cubicBezTo>
                      <a:pt x="500" y="39"/>
                      <a:pt x="500" y="39"/>
                      <a:pt x="500" y="39"/>
                    </a:cubicBezTo>
                    <a:cubicBezTo>
                      <a:pt x="499" y="40"/>
                      <a:pt x="499" y="40"/>
                      <a:pt x="499" y="40"/>
                    </a:cubicBezTo>
                    <a:cubicBezTo>
                      <a:pt x="498" y="41"/>
                      <a:pt x="498" y="41"/>
                      <a:pt x="498" y="41"/>
                    </a:cubicBezTo>
                    <a:cubicBezTo>
                      <a:pt x="496" y="41"/>
                      <a:pt x="496" y="41"/>
                      <a:pt x="496" y="41"/>
                    </a:cubicBezTo>
                    <a:cubicBezTo>
                      <a:pt x="493" y="39"/>
                      <a:pt x="493" y="39"/>
                      <a:pt x="493" y="39"/>
                    </a:cubicBezTo>
                    <a:cubicBezTo>
                      <a:pt x="492" y="38"/>
                      <a:pt x="492" y="38"/>
                      <a:pt x="492" y="38"/>
                    </a:cubicBezTo>
                    <a:cubicBezTo>
                      <a:pt x="489" y="36"/>
                      <a:pt x="489" y="36"/>
                      <a:pt x="489" y="36"/>
                    </a:cubicBezTo>
                    <a:cubicBezTo>
                      <a:pt x="489" y="34"/>
                      <a:pt x="489" y="34"/>
                      <a:pt x="489" y="34"/>
                    </a:cubicBezTo>
                    <a:cubicBezTo>
                      <a:pt x="489" y="33"/>
                      <a:pt x="489" y="33"/>
                      <a:pt x="489" y="33"/>
                    </a:cubicBezTo>
                    <a:cubicBezTo>
                      <a:pt x="489" y="32"/>
                      <a:pt x="489" y="32"/>
                      <a:pt x="489" y="32"/>
                    </a:cubicBezTo>
                    <a:cubicBezTo>
                      <a:pt x="490" y="31"/>
                      <a:pt x="490" y="31"/>
                      <a:pt x="490" y="31"/>
                    </a:cubicBezTo>
                    <a:cubicBezTo>
                      <a:pt x="489" y="30"/>
                      <a:pt x="489" y="30"/>
                      <a:pt x="489" y="30"/>
                    </a:cubicBezTo>
                    <a:cubicBezTo>
                      <a:pt x="488" y="29"/>
                      <a:pt x="488" y="29"/>
                      <a:pt x="488" y="29"/>
                    </a:cubicBezTo>
                    <a:cubicBezTo>
                      <a:pt x="488" y="28"/>
                      <a:pt x="488" y="28"/>
                      <a:pt x="488" y="28"/>
                    </a:cubicBezTo>
                    <a:cubicBezTo>
                      <a:pt x="487" y="28"/>
                      <a:pt x="487" y="28"/>
                      <a:pt x="487" y="28"/>
                    </a:cubicBezTo>
                    <a:cubicBezTo>
                      <a:pt x="486" y="27"/>
                      <a:pt x="486" y="27"/>
                      <a:pt x="486" y="27"/>
                    </a:cubicBezTo>
                    <a:cubicBezTo>
                      <a:pt x="485" y="25"/>
                      <a:pt x="485" y="25"/>
                      <a:pt x="485" y="25"/>
                    </a:cubicBezTo>
                    <a:close/>
                    <a:moveTo>
                      <a:pt x="277" y="58"/>
                    </a:moveTo>
                    <a:cubicBezTo>
                      <a:pt x="276" y="58"/>
                      <a:pt x="278" y="57"/>
                      <a:pt x="278" y="57"/>
                    </a:cubicBezTo>
                    <a:cubicBezTo>
                      <a:pt x="279" y="56"/>
                      <a:pt x="279" y="56"/>
                      <a:pt x="279" y="56"/>
                    </a:cubicBezTo>
                    <a:cubicBezTo>
                      <a:pt x="280" y="54"/>
                      <a:pt x="280" y="54"/>
                      <a:pt x="280" y="54"/>
                    </a:cubicBezTo>
                    <a:cubicBezTo>
                      <a:pt x="281" y="53"/>
                      <a:pt x="281" y="53"/>
                      <a:pt x="281" y="53"/>
                    </a:cubicBezTo>
                    <a:cubicBezTo>
                      <a:pt x="281" y="52"/>
                      <a:pt x="281" y="52"/>
                      <a:pt x="281" y="52"/>
                    </a:cubicBezTo>
                    <a:cubicBezTo>
                      <a:pt x="281" y="51"/>
                      <a:pt x="281" y="51"/>
                      <a:pt x="281" y="51"/>
                    </a:cubicBezTo>
                    <a:cubicBezTo>
                      <a:pt x="284" y="50"/>
                      <a:pt x="284" y="50"/>
                      <a:pt x="284" y="50"/>
                    </a:cubicBezTo>
                    <a:cubicBezTo>
                      <a:pt x="285" y="49"/>
                      <a:pt x="285" y="49"/>
                      <a:pt x="285" y="49"/>
                    </a:cubicBezTo>
                    <a:cubicBezTo>
                      <a:pt x="286" y="50"/>
                      <a:pt x="286" y="50"/>
                      <a:pt x="286" y="50"/>
                    </a:cubicBezTo>
                    <a:cubicBezTo>
                      <a:pt x="287" y="50"/>
                      <a:pt x="287" y="50"/>
                      <a:pt x="287" y="50"/>
                    </a:cubicBezTo>
                    <a:cubicBezTo>
                      <a:pt x="287" y="49"/>
                      <a:pt x="287" y="49"/>
                      <a:pt x="287" y="49"/>
                    </a:cubicBezTo>
                    <a:cubicBezTo>
                      <a:pt x="288" y="48"/>
                      <a:pt x="288" y="48"/>
                      <a:pt x="288" y="48"/>
                    </a:cubicBezTo>
                    <a:cubicBezTo>
                      <a:pt x="289" y="47"/>
                      <a:pt x="289" y="47"/>
                      <a:pt x="289" y="47"/>
                    </a:cubicBezTo>
                    <a:cubicBezTo>
                      <a:pt x="291" y="46"/>
                      <a:pt x="291" y="46"/>
                      <a:pt x="291" y="46"/>
                    </a:cubicBezTo>
                    <a:cubicBezTo>
                      <a:pt x="292" y="45"/>
                      <a:pt x="292" y="45"/>
                      <a:pt x="292" y="45"/>
                    </a:cubicBezTo>
                    <a:cubicBezTo>
                      <a:pt x="293" y="44"/>
                      <a:pt x="293" y="44"/>
                      <a:pt x="293" y="44"/>
                    </a:cubicBezTo>
                    <a:cubicBezTo>
                      <a:pt x="294" y="42"/>
                      <a:pt x="294" y="42"/>
                      <a:pt x="294" y="42"/>
                    </a:cubicBezTo>
                    <a:cubicBezTo>
                      <a:pt x="293" y="40"/>
                      <a:pt x="293" y="40"/>
                      <a:pt x="293" y="40"/>
                    </a:cubicBezTo>
                    <a:cubicBezTo>
                      <a:pt x="292" y="38"/>
                      <a:pt x="292" y="38"/>
                      <a:pt x="292" y="38"/>
                    </a:cubicBezTo>
                    <a:cubicBezTo>
                      <a:pt x="291" y="37"/>
                      <a:pt x="291" y="37"/>
                      <a:pt x="291" y="37"/>
                    </a:cubicBezTo>
                    <a:cubicBezTo>
                      <a:pt x="291" y="36"/>
                      <a:pt x="291" y="36"/>
                      <a:pt x="291" y="36"/>
                    </a:cubicBezTo>
                    <a:cubicBezTo>
                      <a:pt x="289" y="34"/>
                      <a:pt x="289" y="34"/>
                      <a:pt x="289" y="34"/>
                    </a:cubicBezTo>
                    <a:cubicBezTo>
                      <a:pt x="288" y="34"/>
                      <a:pt x="288" y="34"/>
                      <a:pt x="288" y="34"/>
                    </a:cubicBezTo>
                    <a:cubicBezTo>
                      <a:pt x="287" y="35"/>
                      <a:pt x="287" y="35"/>
                      <a:pt x="287" y="35"/>
                    </a:cubicBezTo>
                    <a:cubicBezTo>
                      <a:pt x="286" y="34"/>
                      <a:pt x="286" y="34"/>
                      <a:pt x="286" y="34"/>
                    </a:cubicBezTo>
                    <a:cubicBezTo>
                      <a:pt x="285" y="33"/>
                      <a:pt x="285" y="33"/>
                      <a:pt x="285" y="33"/>
                    </a:cubicBezTo>
                    <a:cubicBezTo>
                      <a:pt x="283" y="32"/>
                      <a:pt x="283" y="32"/>
                      <a:pt x="283" y="32"/>
                    </a:cubicBezTo>
                    <a:cubicBezTo>
                      <a:pt x="282" y="32"/>
                      <a:pt x="282" y="32"/>
                      <a:pt x="282" y="32"/>
                    </a:cubicBezTo>
                    <a:cubicBezTo>
                      <a:pt x="282" y="32"/>
                      <a:pt x="282" y="32"/>
                      <a:pt x="282" y="32"/>
                    </a:cubicBezTo>
                    <a:cubicBezTo>
                      <a:pt x="281" y="32"/>
                      <a:pt x="281" y="32"/>
                      <a:pt x="281" y="32"/>
                    </a:cubicBezTo>
                    <a:cubicBezTo>
                      <a:pt x="281" y="31"/>
                      <a:pt x="281" y="31"/>
                      <a:pt x="281" y="31"/>
                    </a:cubicBezTo>
                    <a:cubicBezTo>
                      <a:pt x="280" y="30"/>
                      <a:pt x="280" y="30"/>
                      <a:pt x="280" y="30"/>
                    </a:cubicBezTo>
                    <a:cubicBezTo>
                      <a:pt x="279" y="30"/>
                      <a:pt x="279" y="30"/>
                      <a:pt x="279" y="30"/>
                    </a:cubicBezTo>
                    <a:cubicBezTo>
                      <a:pt x="279" y="31"/>
                      <a:pt x="279" y="31"/>
                      <a:pt x="279" y="31"/>
                    </a:cubicBezTo>
                    <a:cubicBezTo>
                      <a:pt x="278" y="31"/>
                      <a:pt x="278" y="31"/>
                      <a:pt x="278" y="31"/>
                    </a:cubicBezTo>
                    <a:cubicBezTo>
                      <a:pt x="277" y="29"/>
                      <a:pt x="277" y="29"/>
                      <a:pt x="277" y="29"/>
                    </a:cubicBezTo>
                    <a:cubicBezTo>
                      <a:pt x="276" y="29"/>
                      <a:pt x="276" y="29"/>
                      <a:pt x="276" y="29"/>
                    </a:cubicBezTo>
                    <a:cubicBezTo>
                      <a:pt x="276" y="30"/>
                      <a:pt x="276" y="30"/>
                      <a:pt x="276" y="30"/>
                    </a:cubicBezTo>
                    <a:cubicBezTo>
                      <a:pt x="277" y="31"/>
                      <a:pt x="277" y="31"/>
                      <a:pt x="277" y="31"/>
                    </a:cubicBezTo>
                    <a:cubicBezTo>
                      <a:pt x="277" y="31"/>
                      <a:pt x="277" y="31"/>
                      <a:pt x="277" y="31"/>
                    </a:cubicBezTo>
                    <a:cubicBezTo>
                      <a:pt x="276" y="32"/>
                      <a:pt x="276" y="32"/>
                      <a:pt x="276" y="32"/>
                    </a:cubicBezTo>
                    <a:cubicBezTo>
                      <a:pt x="276" y="33"/>
                      <a:pt x="276" y="33"/>
                      <a:pt x="276" y="33"/>
                    </a:cubicBezTo>
                    <a:cubicBezTo>
                      <a:pt x="276" y="33"/>
                      <a:pt x="276" y="33"/>
                      <a:pt x="276" y="33"/>
                    </a:cubicBezTo>
                    <a:cubicBezTo>
                      <a:pt x="275" y="32"/>
                      <a:pt x="275" y="32"/>
                      <a:pt x="275" y="32"/>
                    </a:cubicBezTo>
                    <a:cubicBezTo>
                      <a:pt x="275" y="28"/>
                      <a:pt x="275" y="28"/>
                      <a:pt x="275" y="28"/>
                    </a:cubicBezTo>
                    <a:cubicBezTo>
                      <a:pt x="274" y="28"/>
                      <a:pt x="274" y="28"/>
                      <a:pt x="274" y="28"/>
                    </a:cubicBezTo>
                    <a:cubicBezTo>
                      <a:pt x="273" y="27"/>
                      <a:pt x="273" y="27"/>
                      <a:pt x="273" y="27"/>
                    </a:cubicBezTo>
                    <a:cubicBezTo>
                      <a:pt x="271" y="27"/>
                      <a:pt x="271" y="27"/>
                      <a:pt x="271" y="27"/>
                    </a:cubicBezTo>
                    <a:cubicBezTo>
                      <a:pt x="270" y="27"/>
                      <a:pt x="270" y="27"/>
                      <a:pt x="270" y="27"/>
                    </a:cubicBezTo>
                    <a:cubicBezTo>
                      <a:pt x="269" y="28"/>
                      <a:pt x="269" y="28"/>
                      <a:pt x="269" y="28"/>
                    </a:cubicBezTo>
                    <a:cubicBezTo>
                      <a:pt x="270" y="29"/>
                      <a:pt x="270" y="29"/>
                      <a:pt x="270" y="29"/>
                    </a:cubicBezTo>
                    <a:cubicBezTo>
                      <a:pt x="271" y="30"/>
                      <a:pt x="271" y="30"/>
                      <a:pt x="271" y="30"/>
                    </a:cubicBezTo>
                    <a:cubicBezTo>
                      <a:pt x="272" y="31"/>
                      <a:pt x="272" y="31"/>
                      <a:pt x="272" y="31"/>
                    </a:cubicBezTo>
                    <a:cubicBezTo>
                      <a:pt x="271" y="31"/>
                      <a:pt x="271" y="31"/>
                      <a:pt x="271" y="31"/>
                    </a:cubicBezTo>
                    <a:cubicBezTo>
                      <a:pt x="270" y="31"/>
                      <a:pt x="270" y="31"/>
                      <a:pt x="270" y="31"/>
                    </a:cubicBezTo>
                    <a:cubicBezTo>
                      <a:pt x="270" y="30"/>
                      <a:pt x="270" y="30"/>
                      <a:pt x="270" y="30"/>
                    </a:cubicBezTo>
                    <a:cubicBezTo>
                      <a:pt x="269" y="30"/>
                      <a:pt x="269" y="30"/>
                      <a:pt x="269" y="30"/>
                    </a:cubicBezTo>
                    <a:cubicBezTo>
                      <a:pt x="268" y="30"/>
                      <a:pt x="268" y="30"/>
                      <a:pt x="268" y="30"/>
                    </a:cubicBezTo>
                    <a:cubicBezTo>
                      <a:pt x="269" y="31"/>
                      <a:pt x="269" y="31"/>
                      <a:pt x="269" y="31"/>
                    </a:cubicBezTo>
                    <a:cubicBezTo>
                      <a:pt x="269" y="32"/>
                      <a:pt x="269" y="32"/>
                      <a:pt x="269" y="32"/>
                    </a:cubicBezTo>
                    <a:cubicBezTo>
                      <a:pt x="269" y="32"/>
                      <a:pt x="269" y="32"/>
                      <a:pt x="269" y="32"/>
                    </a:cubicBezTo>
                    <a:cubicBezTo>
                      <a:pt x="269" y="34"/>
                      <a:pt x="269" y="34"/>
                      <a:pt x="269" y="34"/>
                    </a:cubicBezTo>
                    <a:cubicBezTo>
                      <a:pt x="269" y="34"/>
                      <a:pt x="269" y="34"/>
                      <a:pt x="269" y="34"/>
                    </a:cubicBezTo>
                    <a:cubicBezTo>
                      <a:pt x="270" y="34"/>
                      <a:pt x="270" y="34"/>
                      <a:pt x="270" y="34"/>
                    </a:cubicBezTo>
                    <a:cubicBezTo>
                      <a:pt x="271" y="35"/>
                      <a:pt x="271" y="35"/>
                      <a:pt x="271" y="35"/>
                    </a:cubicBezTo>
                    <a:cubicBezTo>
                      <a:pt x="271" y="36"/>
                      <a:pt x="271" y="36"/>
                      <a:pt x="271" y="36"/>
                    </a:cubicBezTo>
                    <a:cubicBezTo>
                      <a:pt x="272" y="39"/>
                      <a:pt x="272" y="39"/>
                      <a:pt x="272" y="39"/>
                    </a:cubicBezTo>
                    <a:cubicBezTo>
                      <a:pt x="273" y="40"/>
                      <a:pt x="273" y="40"/>
                      <a:pt x="273" y="40"/>
                    </a:cubicBezTo>
                    <a:cubicBezTo>
                      <a:pt x="274" y="40"/>
                      <a:pt x="274" y="40"/>
                      <a:pt x="274" y="40"/>
                    </a:cubicBezTo>
                    <a:cubicBezTo>
                      <a:pt x="273" y="41"/>
                      <a:pt x="273" y="41"/>
                      <a:pt x="273" y="41"/>
                    </a:cubicBezTo>
                    <a:cubicBezTo>
                      <a:pt x="272" y="41"/>
                      <a:pt x="272" y="41"/>
                      <a:pt x="272" y="41"/>
                    </a:cubicBezTo>
                    <a:cubicBezTo>
                      <a:pt x="271" y="43"/>
                      <a:pt x="271" y="43"/>
                      <a:pt x="271" y="43"/>
                    </a:cubicBezTo>
                    <a:cubicBezTo>
                      <a:pt x="273" y="46"/>
                      <a:pt x="273" y="46"/>
                      <a:pt x="273" y="46"/>
                    </a:cubicBezTo>
                    <a:cubicBezTo>
                      <a:pt x="273" y="47"/>
                      <a:pt x="273" y="47"/>
                      <a:pt x="273" y="47"/>
                    </a:cubicBezTo>
                    <a:cubicBezTo>
                      <a:pt x="273" y="49"/>
                      <a:pt x="273" y="49"/>
                      <a:pt x="273" y="49"/>
                    </a:cubicBezTo>
                    <a:cubicBezTo>
                      <a:pt x="274" y="49"/>
                      <a:pt x="274" y="49"/>
                      <a:pt x="274" y="49"/>
                    </a:cubicBezTo>
                    <a:cubicBezTo>
                      <a:pt x="274" y="50"/>
                      <a:pt x="274" y="50"/>
                      <a:pt x="274" y="50"/>
                    </a:cubicBezTo>
                    <a:cubicBezTo>
                      <a:pt x="273" y="51"/>
                      <a:pt x="273" y="51"/>
                      <a:pt x="273" y="51"/>
                    </a:cubicBezTo>
                    <a:cubicBezTo>
                      <a:pt x="274" y="53"/>
                      <a:pt x="274" y="53"/>
                      <a:pt x="274" y="53"/>
                    </a:cubicBezTo>
                    <a:cubicBezTo>
                      <a:pt x="275" y="55"/>
                      <a:pt x="275" y="55"/>
                      <a:pt x="275" y="55"/>
                    </a:cubicBezTo>
                    <a:cubicBezTo>
                      <a:pt x="276" y="56"/>
                      <a:pt x="276" y="56"/>
                      <a:pt x="276" y="56"/>
                    </a:cubicBezTo>
                    <a:cubicBezTo>
                      <a:pt x="276" y="57"/>
                      <a:pt x="276" y="57"/>
                      <a:pt x="276" y="57"/>
                    </a:cubicBezTo>
                    <a:cubicBezTo>
                      <a:pt x="277" y="58"/>
                      <a:pt x="277" y="58"/>
                      <a:pt x="277" y="58"/>
                    </a:cubicBezTo>
                    <a:close/>
                    <a:moveTo>
                      <a:pt x="301" y="44"/>
                    </a:moveTo>
                    <a:cubicBezTo>
                      <a:pt x="302" y="43"/>
                      <a:pt x="302" y="43"/>
                      <a:pt x="302" y="43"/>
                    </a:cubicBezTo>
                    <a:cubicBezTo>
                      <a:pt x="302" y="42"/>
                      <a:pt x="302" y="42"/>
                      <a:pt x="302" y="42"/>
                    </a:cubicBezTo>
                    <a:cubicBezTo>
                      <a:pt x="301" y="42"/>
                      <a:pt x="301" y="42"/>
                      <a:pt x="301" y="42"/>
                    </a:cubicBezTo>
                    <a:cubicBezTo>
                      <a:pt x="302" y="41"/>
                      <a:pt x="302" y="41"/>
                      <a:pt x="302" y="41"/>
                    </a:cubicBezTo>
                    <a:cubicBezTo>
                      <a:pt x="303" y="41"/>
                      <a:pt x="303" y="41"/>
                      <a:pt x="303" y="41"/>
                    </a:cubicBezTo>
                    <a:cubicBezTo>
                      <a:pt x="302" y="41"/>
                      <a:pt x="302" y="41"/>
                      <a:pt x="302" y="41"/>
                    </a:cubicBezTo>
                    <a:cubicBezTo>
                      <a:pt x="301" y="41"/>
                      <a:pt x="301" y="41"/>
                      <a:pt x="301" y="41"/>
                    </a:cubicBezTo>
                    <a:cubicBezTo>
                      <a:pt x="300" y="42"/>
                      <a:pt x="300" y="42"/>
                      <a:pt x="300" y="42"/>
                    </a:cubicBezTo>
                    <a:cubicBezTo>
                      <a:pt x="301" y="43"/>
                      <a:pt x="301" y="43"/>
                      <a:pt x="301" y="43"/>
                    </a:cubicBezTo>
                    <a:cubicBezTo>
                      <a:pt x="300" y="43"/>
                      <a:pt x="300" y="43"/>
                      <a:pt x="300" y="43"/>
                    </a:cubicBezTo>
                    <a:cubicBezTo>
                      <a:pt x="300" y="44"/>
                      <a:pt x="300" y="44"/>
                      <a:pt x="300" y="44"/>
                    </a:cubicBezTo>
                    <a:cubicBezTo>
                      <a:pt x="300" y="44"/>
                      <a:pt x="300" y="44"/>
                      <a:pt x="300" y="44"/>
                    </a:cubicBezTo>
                    <a:cubicBezTo>
                      <a:pt x="301" y="44"/>
                      <a:pt x="301" y="44"/>
                      <a:pt x="301" y="44"/>
                    </a:cubicBezTo>
                    <a:close/>
                    <a:moveTo>
                      <a:pt x="302" y="44"/>
                    </a:moveTo>
                    <a:cubicBezTo>
                      <a:pt x="303" y="43"/>
                      <a:pt x="303" y="43"/>
                      <a:pt x="303" y="43"/>
                    </a:cubicBezTo>
                    <a:cubicBezTo>
                      <a:pt x="305" y="43"/>
                      <a:pt x="305" y="43"/>
                      <a:pt x="305" y="43"/>
                    </a:cubicBezTo>
                    <a:cubicBezTo>
                      <a:pt x="305" y="42"/>
                      <a:pt x="305" y="42"/>
                      <a:pt x="305" y="42"/>
                    </a:cubicBezTo>
                    <a:cubicBezTo>
                      <a:pt x="306" y="42"/>
                      <a:pt x="306" y="42"/>
                      <a:pt x="306" y="42"/>
                    </a:cubicBezTo>
                    <a:cubicBezTo>
                      <a:pt x="307" y="42"/>
                      <a:pt x="307" y="42"/>
                      <a:pt x="307" y="42"/>
                    </a:cubicBezTo>
                    <a:cubicBezTo>
                      <a:pt x="308" y="42"/>
                      <a:pt x="308" y="42"/>
                      <a:pt x="308" y="42"/>
                    </a:cubicBezTo>
                    <a:cubicBezTo>
                      <a:pt x="308" y="44"/>
                      <a:pt x="308" y="44"/>
                      <a:pt x="308" y="44"/>
                    </a:cubicBezTo>
                    <a:cubicBezTo>
                      <a:pt x="308" y="45"/>
                      <a:pt x="308" y="45"/>
                      <a:pt x="308" y="45"/>
                    </a:cubicBezTo>
                    <a:cubicBezTo>
                      <a:pt x="307" y="44"/>
                      <a:pt x="307" y="44"/>
                      <a:pt x="307" y="44"/>
                    </a:cubicBezTo>
                    <a:cubicBezTo>
                      <a:pt x="306" y="45"/>
                      <a:pt x="306" y="45"/>
                      <a:pt x="306" y="45"/>
                    </a:cubicBezTo>
                    <a:cubicBezTo>
                      <a:pt x="304" y="45"/>
                      <a:pt x="304" y="45"/>
                      <a:pt x="304" y="45"/>
                    </a:cubicBezTo>
                    <a:cubicBezTo>
                      <a:pt x="303" y="45"/>
                      <a:pt x="303" y="45"/>
                      <a:pt x="303" y="45"/>
                    </a:cubicBezTo>
                    <a:cubicBezTo>
                      <a:pt x="302" y="44"/>
                      <a:pt x="302" y="44"/>
                      <a:pt x="302" y="44"/>
                    </a:cubicBezTo>
                    <a:close/>
                    <a:moveTo>
                      <a:pt x="315" y="56"/>
                    </a:moveTo>
                    <a:cubicBezTo>
                      <a:pt x="315" y="57"/>
                      <a:pt x="315" y="57"/>
                      <a:pt x="315" y="57"/>
                    </a:cubicBezTo>
                    <a:cubicBezTo>
                      <a:pt x="316" y="58"/>
                      <a:pt x="316" y="58"/>
                      <a:pt x="316" y="58"/>
                    </a:cubicBezTo>
                    <a:cubicBezTo>
                      <a:pt x="316" y="59"/>
                      <a:pt x="316" y="59"/>
                      <a:pt x="316" y="59"/>
                    </a:cubicBezTo>
                    <a:cubicBezTo>
                      <a:pt x="316" y="60"/>
                      <a:pt x="316" y="60"/>
                      <a:pt x="316" y="60"/>
                    </a:cubicBezTo>
                    <a:cubicBezTo>
                      <a:pt x="317" y="59"/>
                      <a:pt x="317" y="59"/>
                      <a:pt x="317" y="59"/>
                    </a:cubicBezTo>
                    <a:cubicBezTo>
                      <a:pt x="318" y="58"/>
                      <a:pt x="318" y="58"/>
                      <a:pt x="318" y="58"/>
                    </a:cubicBezTo>
                    <a:cubicBezTo>
                      <a:pt x="317" y="56"/>
                      <a:pt x="317" y="56"/>
                      <a:pt x="317" y="56"/>
                    </a:cubicBezTo>
                    <a:cubicBezTo>
                      <a:pt x="316" y="56"/>
                      <a:pt x="316" y="56"/>
                      <a:pt x="316" y="56"/>
                    </a:cubicBezTo>
                    <a:cubicBezTo>
                      <a:pt x="315" y="56"/>
                      <a:pt x="315" y="56"/>
                      <a:pt x="315" y="56"/>
                    </a:cubicBezTo>
                    <a:close/>
                    <a:moveTo>
                      <a:pt x="432" y="94"/>
                    </a:moveTo>
                    <a:cubicBezTo>
                      <a:pt x="433" y="94"/>
                      <a:pt x="433" y="94"/>
                      <a:pt x="433" y="94"/>
                    </a:cubicBezTo>
                    <a:cubicBezTo>
                      <a:pt x="433" y="92"/>
                      <a:pt x="433" y="92"/>
                      <a:pt x="433" y="92"/>
                    </a:cubicBezTo>
                    <a:cubicBezTo>
                      <a:pt x="433" y="91"/>
                      <a:pt x="433" y="91"/>
                      <a:pt x="433" y="91"/>
                    </a:cubicBezTo>
                    <a:cubicBezTo>
                      <a:pt x="431" y="92"/>
                      <a:pt x="431" y="92"/>
                      <a:pt x="431" y="92"/>
                    </a:cubicBezTo>
                    <a:cubicBezTo>
                      <a:pt x="431" y="92"/>
                      <a:pt x="431" y="92"/>
                      <a:pt x="431" y="92"/>
                    </a:cubicBezTo>
                    <a:cubicBezTo>
                      <a:pt x="431" y="93"/>
                      <a:pt x="431" y="93"/>
                      <a:pt x="431" y="93"/>
                    </a:cubicBezTo>
                    <a:cubicBezTo>
                      <a:pt x="432" y="93"/>
                      <a:pt x="432" y="93"/>
                      <a:pt x="432" y="93"/>
                    </a:cubicBezTo>
                    <a:cubicBezTo>
                      <a:pt x="432" y="94"/>
                      <a:pt x="432" y="94"/>
                      <a:pt x="432" y="94"/>
                    </a:cubicBezTo>
                    <a:close/>
                    <a:moveTo>
                      <a:pt x="417" y="111"/>
                    </a:moveTo>
                    <a:cubicBezTo>
                      <a:pt x="418" y="111"/>
                      <a:pt x="418" y="111"/>
                      <a:pt x="418" y="111"/>
                    </a:cubicBezTo>
                    <a:cubicBezTo>
                      <a:pt x="419" y="111"/>
                      <a:pt x="419" y="111"/>
                      <a:pt x="419" y="111"/>
                    </a:cubicBezTo>
                    <a:cubicBezTo>
                      <a:pt x="419" y="111"/>
                      <a:pt x="419" y="111"/>
                      <a:pt x="419" y="111"/>
                    </a:cubicBezTo>
                    <a:cubicBezTo>
                      <a:pt x="419" y="111"/>
                      <a:pt x="419" y="111"/>
                      <a:pt x="419" y="111"/>
                    </a:cubicBezTo>
                    <a:cubicBezTo>
                      <a:pt x="418" y="110"/>
                      <a:pt x="418" y="110"/>
                      <a:pt x="418" y="110"/>
                    </a:cubicBezTo>
                    <a:cubicBezTo>
                      <a:pt x="417" y="109"/>
                      <a:pt x="417" y="109"/>
                      <a:pt x="417" y="109"/>
                    </a:cubicBezTo>
                    <a:cubicBezTo>
                      <a:pt x="416" y="109"/>
                      <a:pt x="416" y="109"/>
                      <a:pt x="416" y="109"/>
                    </a:cubicBezTo>
                    <a:cubicBezTo>
                      <a:pt x="416" y="109"/>
                      <a:pt x="416" y="109"/>
                      <a:pt x="416" y="109"/>
                    </a:cubicBezTo>
                    <a:cubicBezTo>
                      <a:pt x="416" y="110"/>
                      <a:pt x="416" y="110"/>
                      <a:pt x="416" y="110"/>
                    </a:cubicBezTo>
                    <a:cubicBezTo>
                      <a:pt x="417" y="110"/>
                      <a:pt x="417" y="110"/>
                      <a:pt x="417" y="110"/>
                    </a:cubicBezTo>
                    <a:cubicBezTo>
                      <a:pt x="417" y="110"/>
                      <a:pt x="417" y="111"/>
                      <a:pt x="417" y="111"/>
                    </a:cubicBezTo>
                    <a:close/>
                    <a:moveTo>
                      <a:pt x="373" y="104"/>
                    </a:moveTo>
                    <a:cubicBezTo>
                      <a:pt x="374" y="104"/>
                      <a:pt x="374" y="104"/>
                      <a:pt x="374" y="104"/>
                    </a:cubicBezTo>
                    <a:cubicBezTo>
                      <a:pt x="375" y="104"/>
                      <a:pt x="375" y="104"/>
                      <a:pt x="375" y="104"/>
                    </a:cubicBezTo>
                    <a:cubicBezTo>
                      <a:pt x="376" y="104"/>
                      <a:pt x="376" y="104"/>
                      <a:pt x="376" y="104"/>
                    </a:cubicBezTo>
                    <a:cubicBezTo>
                      <a:pt x="376" y="103"/>
                      <a:pt x="376" y="103"/>
                      <a:pt x="376" y="103"/>
                    </a:cubicBezTo>
                    <a:cubicBezTo>
                      <a:pt x="377" y="102"/>
                      <a:pt x="377" y="102"/>
                      <a:pt x="377" y="102"/>
                    </a:cubicBezTo>
                    <a:cubicBezTo>
                      <a:pt x="377" y="102"/>
                      <a:pt x="377" y="102"/>
                      <a:pt x="377" y="102"/>
                    </a:cubicBezTo>
                    <a:cubicBezTo>
                      <a:pt x="376" y="101"/>
                      <a:pt x="376" y="101"/>
                      <a:pt x="376" y="101"/>
                    </a:cubicBezTo>
                    <a:cubicBezTo>
                      <a:pt x="376" y="99"/>
                      <a:pt x="376" y="99"/>
                      <a:pt x="376" y="99"/>
                    </a:cubicBezTo>
                    <a:cubicBezTo>
                      <a:pt x="375" y="98"/>
                      <a:pt x="375" y="98"/>
                      <a:pt x="375" y="98"/>
                    </a:cubicBezTo>
                    <a:cubicBezTo>
                      <a:pt x="375" y="97"/>
                      <a:pt x="375" y="97"/>
                      <a:pt x="375" y="97"/>
                    </a:cubicBezTo>
                    <a:cubicBezTo>
                      <a:pt x="375" y="96"/>
                      <a:pt x="375" y="96"/>
                      <a:pt x="375" y="96"/>
                    </a:cubicBezTo>
                    <a:cubicBezTo>
                      <a:pt x="374" y="96"/>
                      <a:pt x="374" y="96"/>
                      <a:pt x="374" y="96"/>
                    </a:cubicBezTo>
                    <a:cubicBezTo>
                      <a:pt x="371" y="96"/>
                      <a:pt x="371" y="96"/>
                      <a:pt x="371" y="96"/>
                    </a:cubicBezTo>
                    <a:cubicBezTo>
                      <a:pt x="369" y="98"/>
                      <a:pt x="369" y="98"/>
                      <a:pt x="369" y="98"/>
                    </a:cubicBezTo>
                    <a:cubicBezTo>
                      <a:pt x="368" y="98"/>
                      <a:pt x="368" y="98"/>
                      <a:pt x="368" y="98"/>
                    </a:cubicBezTo>
                    <a:cubicBezTo>
                      <a:pt x="368" y="98"/>
                      <a:pt x="368" y="98"/>
                      <a:pt x="368" y="98"/>
                    </a:cubicBezTo>
                    <a:cubicBezTo>
                      <a:pt x="368" y="100"/>
                      <a:pt x="368" y="100"/>
                      <a:pt x="368" y="100"/>
                    </a:cubicBezTo>
                    <a:cubicBezTo>
                      <a:pt x="369" y="100"/>
                      <a:pt x="369" y="100"/>
                      <a:pt x="369" y="100"/>
                    </a:cubicBezTo>
                    <a:cubicBezTo>
                      <a:pt x="369" y="101"/>
                      <a:pt x="369" y="101"/>
                      <a:pt x="369" y="101"/>
                    </a:cubicBezTo>
                    <a:cubicBezTo>
                      <a:pt x="369" y="102"/>
                      <a:pt x="369" y="102"/>
                      <a:pt x="369" y="102"/>
                    </a:cubicBezTo>
                    <a:cubicBezTo>
                      <a:pt x="368" y="102"/>
                      <a:pt x="368" y="102"/>
                      <a:pt x="368" y="102"/>
                    </a:cubicBezTo>
                    <a:cubicBezTo>
                      <a:pt x="367" y="102"/>
                      <a:pt x="367" y="102"/>
                      <a:pt x="367" y="102"/>
                    </a:cubicBezTo>
                    <a:cubicBezTo>
                      <a:pt x="368" y="103"/>
                      <a:pt x="368" y="103"/>
                      <a:pt x="368" y="103"/>
                    </a:cubicBezTo>
                    <a:cubicBezTo>
                      <a:pt x="370" y="103"/>
                      <a:pt x="370" y="103"/>
                      <a:pt x="370" y="103"/>
                    </a:cubicBezTo>
                    <a:cubicBezTo>
                      <a:pt x="373" y="104"/>
                      <a:pt x="373" y="104"/>
                      <a:pt x="373" y="104"/>
                    </a:cubicBezTo>
                    <a:close/>
                    <a:moveTo>
                      <a:pt x="501" y="66"/>
                    </a:moveTo>
                    <a:cubicBezTo>
                      <a:pt x="501" y="65"/>
                      <a:pt x="501" y="65"/>
                      <a:pt x="501" y="65"/>
                    </a:cubicBezTo>
                    <a:cubicBezTo>
                      <a:pt x="501" y="65"/>
                      <a:pt x="501" y="65"/>
                      <a:pt x="501" y="65"/>
                    </a:cubicBezTo>
                    <a:cubicBezTo>
                      <a:pt x="502" y="63"/>
                      <a:pt x="502" y="63"/>
                      <a:pt x="502" y="63"/>
                    </a:cubicBezTo>
                    <a:cubicBezTo>
                      <a:pt x="502" y="62"/>
                      <a:pt x="502" y="62"/>
                      <a:pt x="502" y="62"/>
                    </a:cubicBezTo>
                    <a:cubicBezTo>
                      <a:pt x="502" y="61"/>
                      <a:pt x="502" y="61"/>
                      <a:pt x="502" y="61"/>
                    </a:cubicBezTo>
                    <a:cubicBezTo>
                      <a:pt x="500" y="59"/>
                      <a:pt x="500" y="59"/>
                      <a:pt x="500" y="59"/>
                    </a:cubicBezTo>
                    <a:cubicBezTo>
                      <a:pt x="500" y="58"/>
                      <a:pt x="500" y="58"/>
                      <a:pt x="500" y="58"/>
                    </a:cubicBezTo>
                    <a:cubicBezTo>
                      <a:pt x="499" y="58"/>
                      <a:pt x="499" y="58"/>
                      <a:pt x="499" y="58"/>
                    </a:cubicBezTo>
                    <a:cubicBezTo>
                      <a:pt x="497" y="58"/>
                      <a:pt x="497" y="58"/>
                      <a:pt x="497" y="58"/>
                    </a:cubicBezTo>
                    <a:cubicBezTo>
                      <a:pt x="496" y="59"/>
                      <a:pt x="496" y="59"/>
                      <a:pt x="496" y="59"/>
                    </a:cubicBezTo>
                    <a:cubicBezTo>
                      <a:pt x="496" y="60"/>
                      <a:pt x="496" y="60"/>
                      <a:pt x="496" y="60"/>
                    </a:cubicBezTo>
                    <a:cubicBezTo>
                      <a:pt x="497" y="62"/>
                      <a:pt x="497" y="62"/>
                      <a:pt x="497" y="62"/>
                    </a:cubicBezTo>
                    <a:cubicBezTo>
                      <a:pt x="497" y="62"/>
                      <a:pt x="497" y="62"/>
                      <a:pt x="497" y="62"/>
                    </a:cubicBezTo>
                    <a:cubicBezTo>
                      <a:pt x="497" y="63"/>
                      <a:pt x="497" y="63"/>
                      <a:pt x="497" y="63"/>
                    </a:cubicBezTo>
                    <a:cubicBezTo>
                      <a:pt x="498" y="63"/>
                      <a:pt x="498" y="63"/>
                      <a:pt x="498" y="63"/>
                    </a:cubicBezTo>
                    <a:cubicBezTo>
                      <a:pt x="500" y="65"/>
                      <a:pt x="500" y="65"/>
                      <a:pt x="500" y="65"/>
                    </a:cubicBezTo>
                    <a:cubicBezTo>
                      <a:pt x="501" y="66"/>
                      <a:pt x="501" y="66"/>
                      <a:pt x="501" y="66"/>
                    </a:cubicBezTo>
                    <a:close/>
                    <a:moveTo>
                      <a:pt x="504" y="75"/>
                    </a:moveTo>
                    <a:cubicBezTo>
                      <a:pt x="505" y="74"/>
                      <a:pt x="505" y="74"/>
                      <a:pt x="505" y="74"/>
                    </a:cubicBezTo>
                    <a:cubicBezTo>
                      <a:pt x="506" y="73"/>
                      <a:pt x="506" y="73"/>
                      <a:pt x="506" y="73"/>
                    </a:cubicBezTo>
                    <a:cubicBezTo>
                      <a:pt x="508" y="72"/>
                      <a:pt x="508" y="72"/>
                      <a:pt x="508" y="72"/>
                    </a:cubicBezTo>
                    <a:cubicBezTo>
                      <a:pt x="510" y="72"/>
                      <a:pt x="510" y="72"/>
                      <a:pt x="510" y="72"/>
                    </a:cubicBezTo>
                    <a:cubicBezTo>
                      <a:pt x="513" y="72"/>
                      <a:pt x="513" y="72"/>
                      <a:pt x="513" y="72"/>
                    </a:cubicBezTo>
                    <a:cubicBezTo>
                      <a:pt x="514" y="72"/>
                      <a:pt x="514" y="72"/>
                      <a:pt x="514" y="72"/>
                    </a:cubicBezTo>
                    <a:cubicBezTo>
                      <a:pt x="517" y="72"/>
                      <a:pt x="517" y="72"/>
                      <a:pt x="517" y="72"/>
                    </a:cubicBezTo>
                    <a:cubicBezTo>
                      <a:pt x="518" y="71"/>
                      <a:pt x="518" y="71"/>
                      <a:pt x="518" y="71"/>
                    </a:cubicBezTo>
                    <a:cubicBezTo>
                      <a:pt x="520" y="71"/>
                      <a:pt x="520" y="71"/>
                      <a:pt x="520" y="71"/>
                    </a:cubicBezTo>
                    <a:cubicBezTo>
                      <a:pt x="522" y="71"/>
                      <a:pt x="522" y="71"/>
                      <a:pt x="522" y="71"/>
                    </a:cubicBezTo>
                    <a:cubicBezTo>
                      <a:pt x="523" y="70"/>
                      <a:pt x="523" y="70"/>
                      <a:pt x="523" y="70"/>
                    </a:cubicBezTo>
                    <a:cubicBezTo>
                      <a:pt x="522" y="69"/>
                      <a:pt x="522" y="69"/>
                      <a:pt x="522" y="69"/>
                    </a:cubicBezTo>
                    <a:cubicBezTo>
                      <a:pt x="521" y="68"/>
                      <a:pt x="521" y="68"/>
                      <a:pt x="521" y="68"/>
                    </a:cubicBezTo>
                    <a:cubicBezTo>
                      <a:pt x="520" y="66"/>
                      <a:pt x="520" y="66"/>
                      <a:pt x="520" y="66"/>
                    </a:cubicBezTo>
                    <a:cubicBezTo>
                      <a:pt x="517" y="64"/>
                      <a:pt x="517" y="64"/>
                      <a:pt x="517" y="64"/>
                    </a:cubicBezTo>
                    <a:cubicBezTo>
                      <a:pt x="515" y="64"/>
                      <a:pt x="515" y="64"/>
                      <a:pt x="515" y="64"/>
                    </a:cubicBezTo>
                    <a:cubicBezTo>
                      <a:pt x="514" y="64"/>
                      <a:pt x="514" y="64"/>
                      <a:pt x="514" y="64"/>
                    </a:cubicBezTo>
                    <a:cubicBezTo>
                      <a:pt x="512" y="62"/>
                      <a:pt x="512" y="62"/>
                      <a:pt x="512" y="62"/>
                    </a:cubicBezTo>
                    <a:cubicBezTo>
                      <a:pt x="511" y="62"/>
                      <a:pt x="511" y="62"/>
                      <a:pt x="511" y="62"/>
                    </a:cubicBezTo>
                    <a:cubicBezTo>
                      <a:pt x="510" y="63"/>
                      <a:pt x="510" y="63"/>
                      <a:pt x="510" y="63"/>
                    </a:cubicBezTo>
                    <a:cubicBezTo>
                      <a:pt x="509" y="62"/>
                      <a:pt x="509" y="62"/>
                      <a:pt x="509" y="62"/>
                    </a:cubicBezTo>
                    <a:cubicBezTo>
                      <a:pt x="508" y="62"/>
                      <a:pt x="508" y="62"/>
                      <a:pt x="508" y="62"/>
                    </a:cubicBezTo>
                    <a:cubicBezTo>
                      <a:pt x="507" y="64"/>
                      <a:pt x="507" y="64"/>
                      <a:pt x="507" y="64"/>
                    </a:cubicBezTo>
                    <a:cubicBezTo>
                      <a:pt x="505" y="66"/>
                      <a:pt x="505" y="66"/>
                      <a:pt x="505" y="66"/>
                    </a:cubicBezTo>
                    <a:cubicBezTo>
                      <a:pt x="506" y="67"/>
                      <a:pt x="506" y="67"/>
                      <a:pt x="506" y="67"/>
                    </a:cubicBezTo>
                    <a:cubicBezTo>
                      <a:pt x="506" y="70"/>
                      <a:pt x="506" y="70"/>
                      <a:pt x="506" y="70"/>
                    </a:cubicBezTo>
                    <a:cubicBezTo>
                      <a:pt x="505" y="73"/>
                      <a:pt x="505" y="73"/>
                      <a:pt x="505" y="73"/>
                    </a:cubicBezTo>
                    <a:cubicBezTo>
                      <a:pt x="504" y="74"/>
                      <a:pt x="504" y="74"/>
                      <a:pt x="504" y="74"/>
                    </a:cubicBezTo>
                    <a:cubicBezTo>
                      <a:pt x="504" y="75"/>
                      <a:pt x="504" y="75"/>
                      <a:pt x="504" y="75"/>
                    </a:cubicBezTo>
                    <a:cubicBezTo>
                      <a:pt x="504" y="75"/>
                      <a:pt x="504" y="75"/>
                      <a:pt x="504" y="75"/>
                    </a:cubicBezTo>
                    <a:close/>
                    <a:moveTo>
                      <a:pt x="474" y="69"/>
                    </a:moveTo>
                    <a:cubicBezTo>
                      <a:pt x="475" y="70"/>
                      <a:pt x="475" y="70"/>
                      <a:pt x="475" y="70"/>
                    </a:cubicBezTo>
                    <a:cubicBezTo>
                      <a:pt x="476" y="71"/>
                      <a:pt x="476" y="71"/>
                      <a:pt x="476" y="71"/>
                    </a:cubicBezTo>
                    <a:cubicBezTo>
                      <a:pt x="477" y="71"/>
                      <a:pt x="477" y="71"/>
                      <a:pt x="477" y="71"/>
                    </a:cubicBezTo>
                    <a:cubicBezTo>
                      <a:pt x="478" y="72"/>
                      <a:pt x="478" y="72"/>
                      <a:pt x="478" y="72"/>
                    </a:cubicBezTo>
                    <a:cubicBezTo>
                      <a:pt x="480" y="72"/>
                      <a:pt x="480" y="72"/>
                      <a:pt x="480" y="72"/>
                    </a:cubicBezTo>
                    <a:cubicBezTo>
                      <a:pt x="481" y="73"/>
                      <a:pt x="481" y="73"/>
                      <a:pt x="481" y="73"/>
                    </a:cubicBezTo>
                    <a:cubicBezTo>
                      <a:pt x="482" y="73"/>
                      <a:pt x="482" y="73"/>
                      <a:pt x="482" y="73"/>
                    </a:cubicBezTo>
                    <a:cubicBezTo>
                      <a:pt x="482" y="72"/>
                      <a:pt x="482" y="72"/>
                      <a:pt x="482" y="72"/>
                    </a:cubicBezTo>
                    <a:cubicBezTo>
                      <a:pt x="480" y="70"/>
                      <a:pt x="480" y="70"/>
                      <a:pt x="480" y="70"/>
                    </a:cubicBezTo>
                    <a:cubicBezTo>
                      <a:pt x="479" y="70"/>
                      <a:pt x="479" y="70"/>
                      <a:pt x="479" y="70"/>
                    </a:cubicBezTo>
                    <a:cubicBezTo>
                      <a:pt x="477" y="70"/>
                      <a:pt x="477" y="70"/>
                      <a:pt x="477" y="70"/>
                    </a:cubicBezTo>
                    <a:cubicBezTo>
                      <a:pt x="476" y="69"/>
                      <a:pt x="476" y="69"/>
                      <a:pt x="476" y="69"/>
                    </a:cubicBezTo>
                    <a:cubicBezTo>
                      <a:pt x="475" y="68"/>
                      <a:pt x="475" y="68"/>
                      <a:pt x="475" y="68"/>
                    </a:cubicBezTo>
                    <a:cubicBezTo>
                      <a:pt x="474" y="69"/>
                      <a:pt x="474" y="69"/>
                      <a:pt x="474" y="69"/>
                    </a:cubicBezTo>
                    <a:close/>
                    <a:moveTo>
                      <a:pt x="514" y="108"/>
                    </a:moveTo>
                    <a:cubicBezTo>
                      <a:pt x="516" y="110"/>
                      <a:pt x="516" y="110"/>
                      <a:pt x="516" y="110"/>
                    </a:cubicBezTo>
                    <a:cubicBezTo>
                      <a:pt x="517" y="110"/>
                      <a:pt x="517" y="110"/>
                      <a:pt x="517" y="110"/>
                    </a:cubicBezTo>
                    <a:cubicBezTo>
                      <a:pt x="517" y="110"/>
                      <a:pt x="517" y="110"/>
                      <a:pt x="517" y="110"/>
                    </a:cubicBezTo>
                    <a:cubicBezTo>
                      <a:pt x="518" y="109"/>
                      <a:pt x="518" y="109"/>
                      <a:pt x="518" y="109"/>
                    </a:cubicBezTo>
                    <a:cubicBezTo>
                      <a:pt x="519" y="109"/>
                      <a:pt x="519" y="109"/>
                      <a:pt x="519" y="109"/>
                    </a:cubicBezTo>
                    <a:cubicBezTo>
                      <a:pt x="518" y="108"/>
                      <a:pt x="518" y="108"/>
                      <a:pt x="518" y="108"/>
                    </a:cubicBezTo>
                    <a:cubicBezTo>
                      <a:pt x="518" y="106"/>
                      <a:pt x="518" y="106"/>
                      <a:pt x="518" y="106"/>
                    </a:cubicBezTo>
                    <a:cubicBezTo>
                      <a:pt x="517" y="107"/>
                      <a:pt x="517" y="107"/>
                      <a:pt x="517" y="107"/>
                    </a:cubicBezTo>
                    <a:cubicBezTo>
                      <a:pt x="517" y="108"/>
                      <a:pt x="517" y="108"/>
                      <a:pt x="517" y="108"/>
                    </a:cubicBezTo>
                    <a:cubicBezTo>
                      <a:pt x="516" y="108"/>
                      <a:pt x="516" y="108"/>
                      <a:pt x="516" y="108"/>
                    </a:cubicBezTo>
                    <a:cubicBezTo>
                      <a:pt x="516" y="108"/>
                      <a:pt x="515" y="109"/>
                      <a:pt x="514" y="108"/>
                    </a:cubicBezTo>
                    <a:close/>
                    <a:moveTo>
                      <a:pt x="655" y="98"/>
                    </a:moveTo>
                    <a:cubicBezTo>
                      <a:pt x="655" y="98"/>
                      <a:pt x="655" y="98"/>
                      <a:pt x="655" y="98"/>
                    </a:cubicBezTo>
                    <a:cubicBezTo>
                      <a:pt x="655" y="97"/>
                      <a:pt x="655" y="97"/>
                      <a:pt x="655" y="97"/>
                    </a:cubicBezTo>
                    <a:cubicBezTo>
                      <a:pt x="655" y="96"/>
                      <a:pt x="655" y="96"/>
                      <a:pt x="655" y="96"/>
                    </a:cubicBezTo>
                    <a:cubicBezTo>
                      <a:pt x="654" y="95"/>
                      <a:pt x="654" y="95"/>
                      <a:pt x="654" y="95"/>
                    </a:cubicBezTo>
                    <a:cubicBezTo>
                      <a:pt x="654" y="96"/>
                      <a:pt x="654" y="96"/>
                      <a:pt x="654" y="96"/>
                    </a:cubicBezTo>
                    <a:cubicBezTo>
                      <a:pt x="655" y="98"/>
                      <a:pt x="655" y="98"/>
                      <a:pt x="655" y="98"/>
                    </a:cubicBezTo>
                    <a:close/>
                    <a:moveTo>
                      <a:pt x="654" y="99"/>
                    </a:moveTo>
                    <a:cubicBezTo>
                      <a:pt x="654" y="99"/>
                      <a:pt x="654" y="99"/>
                      <a:pt x="654" y="99"/>
                    </a:cubicBezTo>
                    <a:cubicBezTo>
                      <a:pt x="654" y="98"/>
                      <a:pt x="654" y="98"/>
                      <a:pt x="654" y="98"/>
                    </a:cubicBezTo>
                    <a:cubicBezTo>
                      <a:pt x="654" y="97"/>
                      <a:pt x="654" y="97"/>
                      <a:pt x="654" y="97"/>
                    </a:cubicBezTo>
                    <a:cubicBezTo>
                      <a:pt x="653" y="97"/>
                      <a:pt x="653" y="97"/>
                      <a:pt x="653" y="97"/>
                    </a:cubicBezTo>
                    <a:cubicBezTo>
                      <a:pt x="653" y="97"/>
                      <a:pt x="653" y="97"/>
                      <a:pt x="653" y="97"/>
                    </a:cubicBezTo>
                    <a:cubicBezTo>
                      <a:pt x="654" y="99"/>
                      <a:pt x="654" y="99"/>
                      <a:pt x="654" y="99"/>
                    </a:cubicBezTo>
                    <a:close/>
                    <a:moveTo>
                      <a:pt x="653" y="99"/>
                    </a:moveTo>
                    <a:cubicBezTo>
                      <a:pt x="654" y="101"/>
                      <a:pt x="654" y="101"/>
                      <a:pt x="654" y="101"/>
                    </a:cubicBezTo>
                    <a:cubicBezTo>
                      <a:pt x="654" y="102"/>
                      <a:pt x="654" y="102"/>
                      <a:pt x="654" y="102"/>
                    </a:cubicBezTo>
                    <a:cubicBezTo>
                      <a:pt x="655" y="101"/>
                      <a:pt x="655" y="101"/>
                      <a:pt x="655" y="101"/>
                    </a:cubicBezTo>
                    <a:cubicBezTo>
                      <a:pt x="654" y="100"/>
                      <a:pt x="654" y="100"/>
                      <a:pt x="654" y="100"/>
                    </a:cubicBezTo>
                    <a:cubicBezTo>
                      <a:pt x="653" y="99"/>
                      <a:pt x="653" y="99"/>
                      <a:pt x="653" y="99"/>
                    </a:cubicBezTo>
                    <a:cubicBezTo>
                      <a:pt x="653" y="99"/>
                      <a:pt x="653" y="99"/>
                      <a:pt x="653" y="99"/>
                    </a:cubicBezTo>
                    <a:cubicBezTo>
                      <a:pt x="653" y="99"/>
                      <a:pt x="653" y="99"/>
                      <a:pt x="653" y="99"/>
                    </a:cubicBezTo>
                    <a:close/>
                    <a:moveTo>
                      <a:pt x="650" y="98"/>
                    </a:moveTo>
                    <a:cubicBezTo>
                      <a:pt x="650" y="100"/>
                      <a:pt x="650" y="100"/>
                      <a:pt x="650" y="100"/>
                    </a:cubicBezTo>
                    <a:cubicBezTo>
                      <a:pt x="651" y="100"/>
                      <a:pt x="651" y="100"/>
                      <a:pt x="651" y="100"/>
                    </a:cubicBezTo>
                    <a:cubicBezTo>
                      <a:pt x="651" y="100"/>
                      <a:pt x="651" y="100"/>
                      <a:pt x="651" y="100"/>
                    </a:cubicBezTo>
                    <a:cubicBezTo>
                      <a:pt x="652" y="99"/>
                      <a:pt x="652" y="99"/>
                      <a:pt x="652" y="99"/>
                    </a:cubicBezTo>
                    <a:cubicBezTo>
                      <a:pt x="651" y="98"/>
                      <a:pt x="651" y="98"/>
                      <a:pt x="651" y="98"/>
                    </a:cubicBezTo>
                    <a:cubicBezTo>
                      <a:pt x="651" y="98"/>
                      <a:pt x="651" y="98"/>
                      <a:pt x="651" y="98"/>
                    </a:cubicBezTo>
                    <a:cubicBezTo>
                      <a:pt x="650" y="98"/>
                      <a:pt x="650" y="98"/>
                      <a:pt x="650" y="98"/>
                    </a:cubicBezTo>
                    <a:cubicBezTo>
                      <a:pt x="650" y="98"/>
                      <a:pt x="650" y="98"/>
                      <a:pt x="650" y="98"/>
                    </a:cubicBezTo>
                    <a:close/>
                    <a:moveTo>
                      <a:pt x="684" y="84"/>
                    </a:moveTo>
                    <a:cubicBezTo>
                      <a:pt x="686" y="85"/>
                      <a:pt x="686" y="85"/>
                      <a:pt x="686" y="85"/>
                    </a:cubicBezTo>
                    <a:cubicBezTo>
                      <a:pt x="687" y="84"/>
                      <a:pt x="687" y="84"/>
                      <a:pt x="687" y="84"/>
                    </a:cubicBezTo>
                    <a:cubicBezTo>
                      <a:pt x="688" y="83"/>
                      <a:pt x="688" y="83"/>
                      <a:pt x="688" y="83"/>
                    </a:cubicBezTo>
                    <a:cubicBezTo>
                      <a:pt x="688" y="82"/>
                      <a:pt x="688" y="82"/>
                      <a:pt x="688" y="82"/>
                    </a:cubicBezTo>
                    <a:cubicBezTo>
                      <a:pt x="687" y="81"/>
                      <a:pt x="687" y="81"/>
                      <a:pt x="687" y="81"/>
                    </a:cubicBezTo>
                    <a:cubicBezTo>
                      <a:pt x="687" y="80"/>
                      <a:pt x="687" y="80"/>
                      <a:pt x="687" y="80"/>
                    </a:cubicBezTo>
                    <a:cubicBezTo>
                      <a:pt x="687" y="79"/>
                      <a:pt x="687" y="79"/>
                      <a:pt x="687" y="79"/>
                    </a:cubicBezTo>
                    <a:cubicBezTo>
                      <a:pt x="685" y="78"/>
                      <a:pt x="685" y="78"/>
                      <a:pt x="685" y="78"/>
                    </a:cubicBezTo>
                    <a:cubicBezTo>
                      <a:pt x="685" y="79"/>
                      <a:pt x="685" y="79"/>
                      <a:pt x="685" y="79"/>
                    </a:cubicBezTo>
                    <a:cubicBezTo>
                      <a:pt x="684" y="79"/>
                      <a:pt x="684" y="79"/>
                      <a:pt x="684" y="79"/>
                    </a:cubicBezTo>
                    <a:cubicBezTo>
                      <a:pt x="683" y="78"/>
                      <a:pt x="683" y="78"/>
                      <a:pt x="683" y="78"/>
                    </a:cubicBezTo>
                    <a:cubicBezTo>
                      <a:pt x="682" y="78"/>
                      <a:pt x="682" y="78"/>
                      <a:pt x="682" y="78"/>
                    </a:cubicBezTo>
                    <a:cubicBezTo>
                      <a:pt x="681" y="78"/>
                      <a:pt x="681" y="78"/>
                      <a:pt x="681" y="78"/>
                    </a:cubicBezTo>
                    <a:cubicBezTo>
                      <a:pt x="681" y="79"/>
                      <a:pt x="681" y="79"/>
                      <a:pt x="681" y="79"/>
                    </a:cubicBezTo>
                    <a:cubicBezTo>
                      <a:pt x="681" y="79"/>
                      <a:pt x="681" y="79"/>
                      <a:pt x="681" y="79"/>
                    </a:cubicBezTo>
                    <a:cubicBezTo>
                      <a:pt x="680" y="79"/>
                      <a:pt x="680" y="79"/>
                      <a:pt x="680" y="79"/>
                    </a:cubicBezTo>
                    <a:cubicBezTo>
                      <a:pt x="680" y="80"/>
                      <a:pt x="680" y="80"/>
                      <a:pt x="680" y="80"/>
                    </a:cubicBezTo>
                    <a:cubicBezTo>
                      <a:pt x="680" y="82"/>
                      <a:pt x="680" y="82"/>
                      <a:pt x="680" y="82"/>
                    </a:cubicBezTo>
                    <a:cubicBezTo>
                      <a:pt x="680" y="83"/>
                      <a:pt x="680" y="83"/>
                      <a:pt x="680" y="83"/>
                    </a:cubicBezTo>
                    <a:cubicBezTo>
                      <a:pt x="681" y="83"/>
                      <a:pt x="681" y="83"/>
                      <a:pt x="681" y="83"/>
                    </a:cubicBezTo>
                    <a:cubicBezTo>
                      <a:pt x="683" y="83"/>
                      <a:pt x="683" y="83"/>
                      <a:pt x="683" y="83"/>
                    </a:cubicBezTo>
                    <a:cubicBezTo>
                      <a:pt x="684" y="84"/>
                      <a:pt x="684" y="84"/>
                      <a:pt x="684" y="84"/>
                    </a:cubicBezTo>
                    <a:close/>
                    <a:moveTo>
                      <a:pt x="692" y="81"/>
                    </a:moveTo>
                    <a:cubicBezTo>
                      <a:pt x="693" y="80"/>
                      <a:pt x="693" y="80"/>
                      <a:pt x="693" y="80"/>
                    </a:cubicBezTo>
                    <a:cubicBezTo>
                      <a:pt x="693" y="80"/>
                      <a:pt x="693" y="80"/>
                      <a:pt x="693" y="80"/>
                    </a:cubicBezTo>
                    <a:cubicBezTo>
                      <a:pt x="692" y="80"/>
                      <a:pt x="692" y="80"/>
                      <a:pt x="692" y="80"/>
                    </a:cubicBezTo>
                    <a:cubicBezTo>
                      <a:pt x="692" y="80"/>
                      <a:pt x="692" y="80"/>
                      <a:pt x="692" y="80"/>
                    </a:cubicBezTo>
                    <a:cubicBezTo>
                      <a:pt x="692" y="81"/>
                      <a:pt x="692" y="81"/>
                      <a:pt x="692" y="81"/>
                    </a:cubicBezTo>
                    <a:close/>
                    <a:moveTo>
                      <a:pt x="701" y="418"/>
                    </a:moveTo>
                    <a:cubicBezTo>
                      <a:pt x="701" y="417"/>
                      <a:pt x="701" y="417"/>
                      <a:pt x="701" y="417"/>
                    </a:cubicBezTo>
                    <a:cubicBezTo>
                      <a:pt x="701" y="415"/>
                      <a:pt x="701" y="415"/>
                      <a:pt x="701" y="415"/>
                    </a:cubicBezTo>
                    <a:cubicBezTo>
                      <a:pt x="700" y="414"/>
                      <a:pt x="700" y="414"/>
                      <a:pt x="700" y="414"/>
                    </a:cubicBezTo>
                    <a:cubicBezTo>
                      <a:pt x="700" y="413"/>
                      <a:pt x="700" y="413"/>
                      <a:pt x="700" y="413"/>
                    </a:cubicBezTo>
                    <a:cubicBezTo>
                      <a:pt x="700" y="411"/>
                      <a:pt x="700" y="411"/>
                      <a:pt x="700" y="411"/>
                    </a:cubicBezTo>
                    <a:cubicBezTo>
                      <a:pt x="701" y="410"/>
                      <a:pt x="701" y="410"/>
                      <a:pt x="701" y="410"/>
                    </a:cubicBezTo>
                    <a:cubicBezTo>
                      <a:pt x="702" y="410"/>
                      <a:pt x="702" y="410"/>
                      <a:pt x="702" y="410"/>
                    </a:cubicBezTo>
                    <a:cubicBezTo>
                      <a:pt x="702" y="411"/>
                      <a:pt x="702" y="411"/>
                      <a:pt x="702" y="411"/>
                    </a:cubicBezTo>
                    <a:cubicBezTo>
                      <a:pt x="703" y="411"/>
                      <a:pt x="703" y="411"/>
                      <a:pt x="703" y="411"/>
                    </a:cubicBezTo>
                    <a:cubicBezTo>
                      <a:pt x="705" y="411"/>
                      <a:pt x="705" y="411"/>
                      <a:pt x="705" y="411"/>
                    </a:cubicBezTo>
                    <a:cubicBezTo>
                      <a:pt x="705" y="410"/>
                      <a:pt x="705" y="410"/>
                      <a:pt x="705" y="410"/>
                    </a:cubicBezTo>
                    <a:cubicBezTo>
                      <a:pt x="706" y="410"/>
                      <a:pt x="706" y="410"/>
                      <a:pt x="706" y="410"/>
                    </a:cubicBezTo>
                    <a:cubicBezTo>
                      <a:pt x="706" y="411"/>
                      <a:pt x="706" y="411"/>
                      <a:pt x="706" y="411"/>
                    </a:cubicBezTo>
                    <a:cubicBezTo>
                      <a:pt x="706" y="411"/>
                      <a:pt x="706" y="411"/>
                      <a:pt x="706" y="411"/>
                    </a:cubicBezTo>
                    <a:cubicBezTo>
                      <a:pt x="706" y="412"/>
                      <a:pt x="706" y="412"/>
                      <a:pt x="706" y="412"/>
                    </a:cubicBezTo>
                    <a:cubicBezTo>
                      <a:pt x="707" y="414"/>
                      <a:pt x="707" y="414"/>
                      <a:pt x="707" y="414"/>
                    </a:cubicBezTo>
                    <a:cubicBezTo>
                      <a:pt x="708" y="415"/>
                      <a:pt x="708" y="415"/>
                      <a:pt x="708" y="415"/>
                    </a:cubicBezTo>
                    <a:cubicBezTo>
                      <a:pt x="708" y="416"/>
                      <a:pt x="708" y="416"/>
                      <a:pt x="708" y="416"/>
                    </a:cubicBezTo>
                    <a:cubicBezTo>
                      <a:pt x="708" y="415"/>
                      <a:pt x="708" y="415"/>
                      <a:pt x="708" y="415"/>
                    </a:cubicBezTo>
                    <a:cubicBezTo>
                      <a:pt x="708" y="414"/>
                      <a:pt x="708" y="414"/>
                      <a:pt x="708" y="414"/>
                    </a:cubicBezTo>
                    <a:cubicBezTo>
                      <a:pt x="708" y="413"/>
                      <a:pt x="708" y="413"/>
                      <a:pt x="708" y="413"/>
                    </a:cubicBezTo>
                    <a:cubicBezTo>
                      <a:pt x="708" y="411"/>
                      <a:pt x="708" y="411"/>
                      <a:pt x="708" y="411"/>
                    </a:cubicBezTo>
                    <a:cubicBezTo>
                      <a:pt x="707" y="410"/>
                      <a:pt x="707" y="410"/>
                      <a:pt x="707" y="410"/>
                    </a:cubicBezTo>
                    <a:cubicBezTo>
                      <a:pt x="707" y="409"/>
                      <a:pt x="707" y="409"/>
                      <a:pt x="707" y="409"/>
                    </a:cubicBezTo>
                    <a:cubicBezTo>
                      <a:pt x="706" y="408"/>
                      <a:pt x="706" y="408"/>
                      <a:pt x="706" y="408"/>
                    </a:cubicBezTo>
                    <a:cubicBezTo>
                      <a:pt x="705" y="408"/>
                      <a:pt x="705" y="408"/>
                      <a:pt x="705" y="408"/>
                    </a:cubicBezTo>
                    <a:cubicBezTo>
                      <a:pt x="705" y="408"/>
                      <a:pt x="705" y="408"/>
                      <a:pt x="705" y="408"/>
                    </a:cubicBezTo>
                    <a:cubicBezTo>
                      <a:pt x="703" y="407"/>
                      <a:pt x="703" y="407"/>
                      <a:pt x="703" y="407"/>
                    </a:cubicBezTo>
                    <a:cubicBezTo>
                      <a:pt x="703" y="405"/>
                      <a:pt x="703" y="405"/>
                      <a:pt x="703" y="405"/>
                    </a:cubicBezTo>
                    <a:cubicBezTo>
                      <a:pt x="702" y="404"/>
                      <a:pt x="702" y="404"/>
                      <a:pt x="702" y="404"/>
                    </a:cubicBezTo>
                    <a:cubicBezTo>
                      <a:pt x="700" y="402"/>
                      <a:pt x="700" y="402"/>
                      <a:pt x="700" y="402"/>
                    </a:cubicBezTo>
                    <a:cubicBezTo>
                      <a:pt x="699" y="402"/>
                      <a:pt x="699" y="402"/>
                      <a:pt x="699" y="402"/>
                    </a:cubicBezTo>
                    <a:cubicBezTo>
                      <a:pt x="698" y="401"/>
                      <a:pt x="698" y="401"/>
                      <a:pt x="698" y="401"/>
                    </a:cubicBezTo>
                    <a:cubicBezTo>
                      <a:pt x="698" y="399"/>
                      <a:pt x="698" y="399"/>
                      <a:pt x="698" y="399"/>
                    </a:cubicBezTo>
                    <a:cubicBezTo>
                      <a:pt x="697" y="397"/>
                      <a:pt x="697" y="397"/>
                      <a:pt x="697" y="397"/>
                    </a:cubicBezTo>
                    <a:cubicBezTo>
                      <a:pt x="696" y="396"/>
                      <a:pt x="696" y="396"/>
                      <a:pt x="696" y="396"/>
                    </a:cubicBezTo>
                    <a:cubicBezTo>
                      <a:pt x="696" y="393"/>
                      <a:pt x="696" y="393"/>
                      <a:pt x="696" y="393"/>
                    </a:cubicBezTo>
                    <a:cubicBezTo>
                      <a:pt x="696" y="391"/>
                      <a:pt x="696" y="391"/>
                      <a:pt x="696" y="391"/>
                    </a:cubicBezTo>
                    <a:cubicBezTo>
                      <a:pt x="695" y="390"/>
                      <a:pt x="695" y="390"/>
                      <a:pt x="695" y="390"/>
                    </a:cubicBezTo>
                    <a:cubicBezTo>
                      <a:pt x="696" y="388"/>
                      <a:pt x="696" y="388"/>
                      <a:pt x="696" y="388"/>
                    </a:cubicBezTo>
                    <a:cubicBezTo>
                      <a:pt x="696" y="386"/>
                      <a:pt x="696" y="386"/>
                      <a:pt x="696" y="386"/>
                    </a:cubicBezTo>
                    <a:cubicBezTo>
                      <a:pt x="695" y="385"/>
                      <a:pt x="695" y="385"/>
                      <a:pt x="695" y="385"/>
                    </a:cubicBezTo>
                    <a:cubicBezTo>
                      <a:pt x="695" y="384"/>
                      <a:pt x="695" y="384"/>
                      <a:pt x="695" y="384"/>
                    </a:cubicBezTo>
                    <a:cubicBezTo>
                      <a:pt x="695" y="383"/>
                      <a:pt x="695" y="383"/>
                      <a:pt x="695" y="383"/>
                    </a:cubicBezTo>
                    <a:cubicBezTo>
                      <a:pt x="695" y="382"/>
                      <a:pt x="695" y="382"/>
                      <a:pt x="695" y="382"/>
                    </a:cubicBezTo>
                    <a:cubicBezTo>
                      <a:pt x="696" y="382"/>
                      <a:pt x="696" y="382"/>
                      <a:pt x="696" y="382"/>
                    </a:cubicBezTo>
                    <a:cubicBezTo>
                      <a:pt x="697" y="382"/>
                      <a:pt x="697" y="382"/>
                      <a:pt x="697" y="382"/>
                    </a:cubicBezTo>
                    <a:cubicBezTo>
                      <a:pt x="698" y="382"/>
                      <a:pt x="698" y="382"/>
                      <a:pt x="698" y="382"/>
                    </a:cubicBezTo>
                    <a:cubicBezTo>
                      <a:pt x="700" y="382"/>
                      <a:pt x="700" y="382"/>
                      <a:pt x="700" y="382"/>
                    </a:cubicBezTo>
                    <a:cubicBezTo>
                      <a:pt x="701" y="383"/>
                      <a:pt x="701" y="383"/>
                      <a:pt x="701" y="383"/>
                    </a:cubicBezTo>
                    <a:cubicBezTo>
                      <a:pt x="702" y="385"/>
                      <a:pt x="702" y="385"/>
                      <a:pt x="702" y="385"/>
                    </a:cubicBezTo>
                    <a:cubicBezTo>
                      <a:pt x="703" y="385"/>
                      <a:pt x="703" y="385"/>
                      <a:pt x="703" y="385"/>
                    </a:cubicBezTo>
                    <a:cubicBezTo>
                      <a:pt x="704" y="386"/>
                      <a:pt x="704" y="386"/>
                      <a:pt x="704" y="386"/>
                    </a:cubicBezTo>
                    <a:cubicBezTo>
                      <a:pt x="706" y="388"/>
                      <a:pt x="706" y="388"/>
                      <a:pt x="706" y="388"/>
                    </a:cubicBezTo>
                    <a:cubicBezTo>
                      <a:pt x="706" y="388"/>
                      <a:pt x="706" y="388"/>
                      <a:pt x="706" y="388"/>
                    </a:cubicBezTo>
                    <a:cubicBezTo>
                      <a:pt x="706" y="387"/>
                      <a:pt x="706" y="387"/>
                      <a:pt x="706" y="387"/>
                    </a:cubicBezTo>
                    <a:cubicBezTo>
                      <a:pt x="704" y="385"/>
                      <a:pt x="704" y="385"/>
                      <a:pt x="704" y="385"/>
                    </a:cubicBezTo>
                    <a:cubicBezTo>
                      <a:pt x="703" y="384"/>
                      <a:pt x="703" y="384"/>
                      <a:pt x="703" y="384"/>
                    </a:cubicBezTo>
                    <a:cubicBezTo>
                      <a:pt x="702" y="382"/>
                      <a:pt x="702" y="382"/>
                      <a:pt x="702" y="382"/>
                    </a:cubicBezTo>
                    <a:cubicBezTo>
                      <a:pt x="700" y="380"/>
                      <a:pt x="700" y="380"/>
                      <a:pt x="700" y="380"/>
                    </a:cubicBezTo>
                    <a:cubicBezTo>
                      <a:pt x="700" y="380"/>
                      <a:pt x="700" y="380"/>
                      <a:pt x="700" y="380"/>
                    </a:cubicBezTo>
                    <a:cubicBezTo>
                      <a:pt x="700" y="379"/>
                      <a:pt x="700" y="379"/>
                      <a:pt x="700" y="379"/>
                    </a:cubicBezTo>
                    <a:cubicBezTo>
                      <a:pt x="699" y="377"/>
                      <a:pt x="699" y="377"/>
                      <a:pt x="699" y="377"/>
                    </a:cubicBezTo>
                    <a:cubicBezTo>
                      <a:pt x="698" y="375"/>
                      <a:pt x="698" y="375"/>
                      <a:pt x="698" y="375"/>
                    </a:cubicBezTo>
                    <a:cubicBezTo>
                      <a:pt x="697" y="375"/>
                      <a:pt x="697" y="375"/>
                      <a:pt x="697" y="375"/>
                    </a:cubicBezTo>
                    <a:cubicBezTo>
                      <a:pt x="697" y="374"/>
                      <a:pt x="697" y="374"/>
                      <a:pt x="697" y="374"/>
                    </a:cubicBezTo>
                    <a:cubicBezTo>
                      <a:pt x="695" y="371"/>
                      <a:pt x="695" y="371"/>
                      <a:pt x="695" y="371"/>
                    </a:cubicBezTo>
                    <a:cubicBezTo>
                      <a:pt x="693" y="368"/>
                      <a:pt x="693" y="368"/>
                      <a:pt x="693" y="368"/>
                    </a:cubicBezTo>
                    <a:cubicBezTo>
                      <a:pt x="693" y="367"/>
                      <a:pt x="693" y="367"/>
                      <a:pt x="693" y="367"/>
                    </a:cubicBezTo>
                    <a:cubicBezTo>
                      <a:pt x="691" y="364"/>
                      <a:pt x="691" y="364"/>
                      <a:pt x="691" y="364"/>
                    </a:cubicBezTo>
                    <a:cubicBezTo>
                      <a:pt x="690" y="362"/>
                      <a:pt x="690" y="362"/>
                      <a:pt x="690" y="362"/>
                    </a:cubicBezTo>
                    <a:cubicBezTo>
                      <a:pt x="689" y="361"/>
                      <a:pt x="689" y="361"/>
                      <a:pt x="689" y="361"/>
                    </a:cubicBezTo>
                    <a:cubicBezTo>
                      <a:pt x="689" y="360"/>
                      <a:pt x="689" y="360"/>
                      <a:pt x="689" y="360"/>
                    </a:cubicBezTo>
                    <a:cubicBezTo>
                      <a:pt x="688" y="359"/>
                      <a:pt x="688" y="359"/>
                      <a:pt x="688" y="359"/>
                    </a:cubicBezTo>
                    <a:cubicBezTo>
                      <a:pt x="687" y="358"/>
                      <a:pt x="687" y="358"/>
                      <a:pt x="687" y="358"/>
                    </a:cubicBezTo>
                    <a:cubicBezTo>
                      <a:pt x="687" y="359"/>
                      <a:pt x="687" y="359"/>
                      <a:pt x="687" y="359"/>
                    </a:cubicBezTo>
                    <a:cubicBezTo>
                      <a:pt x="686" y="359"/>
                      <a:pt x="686" y="359"/>
                      <a:pt x="686" y="359"/>
                    </a:cubicBezTo>
                    <a:cubicBezTo>
                      <a:pt x="686" y="358"/>
                      <a:pt x="686" y="358"/>
                      <a:pt x="686" y="358"/>
                    </a:cubicBezTo>
                    <a:cubicBezTo>
                      <a:pt x="686" y="357"/>
                      <a:pt x="686" y="357"/>
                      <a:pt x="686" y="357"/>
                    </a:cubicBezTo>
                    <a:cubicBezTo>
                      <a:pt x="686" y="356"/>
                      <a:pt x="686" y="356"/>
                      <a:pt x="686" y="356"/>
                    </a:cubicBezTo>
                    <a:cubicBezTo>
                      <a:pt x="685" y="356"/>
                      <a:pt x="685" y="356"/>
                      <a:pt x="685" y="356"/>
                    </a:cubicBezTo>
                    <a:cubicBezTo>
                      <a:pt x="684" y="354"/>
                      <a:pt x="684" y="354"/>
                      <a:pt x="684" y="354"/>
                    </a:cubicBezTo>
                    <a:cubicBezTo>
                      <a:pt x="683" y="353"/>
                      <a:pt x="683" y="353"/>
                      <a:pt x="683" y="353"/>
                    </a:cubicBezTo>
                    <a:cubicBezTo>
                      <a:pt x="682" y="352"/>
                      <a:pt x="682" y="352"/>
                      <a:pt x="682" y="352"/>
                    </a:cubicBezTo>
                    <a:cubicBezTo>
                      <a:pt x="682" y="350"/>
                      <a:pt x="682" y="350"/>
                      <a:pt x="682" y="350"/>
                    </a:cubicBezTo>
                    <a:cubicBezTo>
                      <a:pt x="683" y="349"/>
                      <a:pt x="683" y="349"/>
                      <a:pt x="683" y="349"/>
                    </a:cubicBezTo>
                    <a:cubicBezTo>
                      <a:pt x="683" y="349"/>
                      <a:pt x="683" y="349"/>
                      <a:pt x="683" y="349"/>
                    </a:cubicBezTo>
                    <a:cubicBezTo>
                      <a:pt x="683" y="348"/>
                      <a:pt x="683" y="348"/>
                      <a:pt x="683" y="348"/>
                    </a:cubicBezTo>
                    <a:cubicBezTo>
                      <a:pt x="682" y="346"/>
                      <a:pt x="682" y="346"/>
                      <a:pt x="682" y="346"/>
                    </a:cubicBezTo>
                    <a:cubicBezTo>
                      <a:pt x="682" y="344"/>
                      <a:pt x="682" y="344"/>
                      <a:pt x="682" y="344"/>
                    </a:cubicBezTo>
                    <a:cubicBezTo>
                      <a:pt x="681" y="344"/>
                      <a:pt x="681" y="344"/>
                      <a:pt x="681" y="344"/>
                    </a:cubicBezTo>
                    <a:cubicBezTo>
                      <a:pt x="679" y="342"/>
                      <a:pt x="679" y="342"/>
                      <a:pt x="679" y="342"/>
                    </a:cubicBezTo>
                    <a:cubicBezTo>
                      <a:pt x="679" y="341"/>
                      <a:pt x="679" y="341"/>
                      <a:pt x="679" y="341"/>
                    </a:cubicBezTo>
                    <a:cubicBezTo>
                      <a:pt x="679" y="341"/>
                      <a:pt x="679" y="341"/>
                      <a:pt x="679" y="341"/>
                    </a:cubicBezTo>
                    <a:cubicBezTo>
                      <a:pt x="679" y="340"/>
                      <a:pt x="679" y="340"/>
                      <a:pt x="679" y="340"/>
                    </a:cubicBezTo>
                    <a:cubicBezTo>
                      <a:pt x="679" y="340"/>
                      <a:pt x="679" y="340"/>
                      <a:pt x="679" y="340"/>
                    </a:cubicBezTo>
                    <a:cubicBezTo>
                      <a:pt x="680" y="341"/>
                      <a:pt x="680" y="341"/>
                      <a:pt x="680" y="341"/>
                    </a:cubicBezTo>
                    <a:cubicBezTo>
                      <a:pt x="681" y="343"/>
                      <a:pt x="681" y="343"/>
                      <a:pt x="681" y="343"/>
                    </a:cubicBezTo>
                    <a:cubicBezTo>
                      <a:pt x="681" y="341"/>
                      <a:pt x="681" y="341"/>
                      <a:pt x="681" y="341"/>
                    </a:cubicBezTo>
                    <a:cubicBezTo>
                      <a:pt x="679" y="339"/>
                      <a:pt x="679" y="339"/>
                      <a:pt x="679" y="339"/>
                    </a:cubicBezTo>
                    <a:cubicBezTo>
                      <a:pt x="678" y="338"/>
                      <a:pt x="678" y="338"/>
                      <a:pt x="678" y="338"/>
                    </a:cubicBezTo>
                    <a:cubicBezTo>
                      <a:pt x="677" y="338"/>
                      <a:pt x="677" y="338"/>
                      <a:pt x="677" y="338"/>
                    </a:cubicBezTo>
                    <a:cubicBezTo>
                      <a:pt x="677" y="336"/>
                      <a:pt x="677" y="336"/>
                      <a:pt x="677" y="336"/>
                    </a:cubicBezTo>
                    <a:cubicBezTo>
                      <a:pt x="675" y="334"/>
                      <a:pt x="675" y="334"/>
                      <a:pt x="675" y="334"/>
                    </a:cubicBezTo>
                    <a:cubicBezTo>
                      <a:pt x="674" y="333"/>
                      <a:pt x="674" y="333"/>
                      <a:pt x="674" y="333"/>
                    </a:cubicBezTo>
                    <a:cubicBezTo>
                      <a:pt x="674" y="331"/>
                      <a:pt x="674" y="331"/>
                      <a:pt x="674" y="331"/>
                    </a:cubicBezTo>
                    <a:cubicBezTo>
                      <a:pt x="673" y="330"/>
                      <a:pt x="673" y="330"/>
                      <a:pt x="673" y="330"/>
                    </a:cubicBezTo>
                    <a:cubicBezTo>
                      <a:pt x="671" y="329"/>
                      <a:pt x="671" y="329"/>
                      <a:pt x="671" y="329"/>
                    </a:cubicBezTo>
                    <a:cubicBezTo>
                      <a:pt x="670" y="328"/>
                      <a:pt x="670" y="328"/>
                      <a:pt x="670" y="328"/>
                    </a:cubicBezTo>
                    <a:cubicBezTo>
                      <a:pt x="670" y="327"/>
                      <a:pt x="670" y="327"/>
                      <a:pt x="670" y="327"/>
                    </a:cubicBezTo>
                    <a:cubicBezTo>
                      <a:pt x="669" y="328"/>
                      <a:pt x="669" y="328"/>
                      <a:pt x="669" y="328"/>
                    </a:cubicBezTo>
                    <a:cubicBezTo>
                      <a:pt x="670" y="328"/>
                      <a:pt x="670" y="328"/>
                      <a:pt x="670" y="328"/>
                    </a:cubicBezTo>
                    <a:cubicBezTo>
                      <a:pt x="670" y="329"/>
                      <a:pt x="670" y="329"/>
                      <a:pt x="670" y="329"/>
                    </a:cubicBezTo>
                    <a:cubicBezTo>
                      <a:pt x="669" y="329"/>
                      <a:pt x="669" y="329"/>
                      <a:pt x="669" y="329"/>
                    </a:cubicBezTo>
                    <a:cubicBezTo>
                      <a:pt x="668" y="329"/>
                      <a:pt x="668" y="329"/>
                      <a:pt x="668" y="329"/>
                    </a:cubicBezTo>
                    <a:cubicBezTo>
                      <a:pt x="667" y="329"/>
                      <a:pt x="667" y="329"/>
                      <a:pt x="667" y="329"/>
                    </a:cubicBezTo>
                    <a:cubicBezTo>
                      <a:pt x="669" y="331"/>
                      <a:pt x="669" y="331"/>
                      <a:pt x="669" y="331"/>
                    </a:cubicBezTo>
                    <a:cubicBezTo>
                      <a:pt x="671" y="332"/>
                      <a:pt x="671" y="332"/>
                      <a:pt x="671" y="332"/>
                    </a:cubicBezTo>
                    <a:cubicBezTo>
                      <a:pt x="672" y="333"/>
                      <a:pt x="672" y="333"/>
                      <a:pt x="672" y="333"/>
                    </a:cubicBezTo>
                    <a:cubicBezTo>
                      <a:pt x="671" y="334"/>
                      <a:pt x="671" y="334"/>
                      <a:pt x="671" y="334"/>
                    </a:cubicBezTo>
                    <a:cubicBezTo>
                      <a:pt x="672" y="334"/>
                      <a:pt x="672" y="334"/>
                      <a:pt x="672" y="334"/>
                    </a:cubicBezTo>
                    <a:cubicBezTo>
                      <a:pt x="673" y="334"/>
                      <a:pt x="673" y="334"/>
                      <a:pt x="673" y="334"/>
                    </a:cubicBezTo>
                    <a:cubicBezTo>
                      <a:pt x="673" y="335"/>
                      <a:pt x="673" y="335"/>
                      <a:pt x="673" y="335"/>
                    </a:cubicBezTo>
                    <a:cubicBezTo>
                      <a:pt x="673" y="335"/>
                      <a:pt x="673" y="335"/>
                      <a:pt x="673" y="335"/>
                    </a:cubicBezTo>
                    <a:cubicBezTo>
                      <a:pt x="672" y="335"/>
                      <a:pt x="672" y="335"/>
                      <a:pt x="672" y="335"/>
                    </a:cubicBezTo>
                    <a:cubicBezTo>
                      <a:pt x="672" y="336"/>
                      <a:pt x="672" y="336"/>
                      <a:pt x="672" y="336"/>
                    </a:cubicBezTo>
                    <a:cubicBezTo>
                      <a:pt x="673" y="336"/>
                      <a:pt x="673" y="336"/>
                      <a:pt x="673" y="336"/>
                    </a:cubicBezTo>
                    <a:cubicBezTo>
                      <a:pt x="673" y="338"/>
                      <a:pt x="673" y="338"/>
                      <a:pt x="673" y="338"/>
                    </a:cubicBezTo>
                    <a:cubicBezTo>
                      <a:pt x="672" y="338"/>
                      <a:pt x="672" y="338"/>
                      <a:pt x="672" y="338"/>
                    </a:cubicBezTo>
                    <a:cubicBezTo>
                      <a:pt x="671" y="338"/>
                      <a:pt x="671" y="338"/>
                      <a:pt x="671" y="338"/>
                    </a:cubicBezTo>
                    <a:cubicBezTo>
                      <a:pt x="671" y="337"/>
                      <a:pt x="671" y="337"/>
                      <a:pt x="671" y="337"/>
                    </a:cubicBezTo>
                    <a:cubicBezTo>
                      <a:pt x="670" y="338"/>
                      <a:pt x="670" y="338"/>
                      <a:pt x="670" y="338"/>
                    </a:cubicBezTo>
                    <a:cubicBezTo>
                      <a:pt x="669" y="339"/>
                      <a:pt x="669" y="339"/>
                      <a:pt x="669" y="339"/>
                    </a:cubicBezTo>
                    <a:cubicBezTo>
                      <a:pt x="670" y="341"/>
                      <a:pt x="670" y="341"/>
                      <a:pt x="670" y="341"/>
                    </a:cubicBezTo>
                    <a:cubicBezTo>
                      <a:pt x="671" y="342"/>
                      <a:pt x="671" y="342"/>
                      <a:pt x="671" y="342"/>
                    </a:cubicBezTo>
                    <a:cubicBezTo>
                      <a:pt x="672" y="344"/>
                      <a:pt x="672" y="344"/>
                      <a:pt x="672" y="344"/>
                    </a:cubicBezTo>
                    <a:cubicBezTo>
                      <a:pt x="673" y="346"/>
                      <a:pt x="673" y="346"/>
                      <a:pt x="673" y="346"/>
                    </a:cubicBezTo>
                    <a:cubicBezTo>
                      <a:pt x="673" y="348"/>
                      <a:pt x="673" y="348"/>
                      <a:pt x="673" y="348"/>
                    </a:cubicBezTo>
                    <a:cubicBezTo>
                      <a:pt x="673" y="349"/>
                      <a:pt x="673" y="349"/>
                      <a:pt x="673" y="349"/>
                    </a:cubicBezTo>
                    <a:cubicBezTo>
                      <a:pt x="674" y="351"/>
                      <a:pt x="674" y="351"/>
                      <a:pt x="674" y="351"/>
                    </a:cubicBezTo>
                    <a:cubicBezTo>
                      <a:pt x="675" y="354"/>
                      <a:pt x="675" y="354"/>
                      <a:pt x="675" y="354"/>
                    </a:cubicBezTo>
                    <a:cubicBezTo>
                      <a:pt x="676" y="356"/>
                      <a:pt x="676" y="356"/>
                      <a:pt x="676" y="356"/>
                    </a:cubicBezTo>
                    <a:cubicBezTo>
                      <a:pt x="677" y="357"/>
                      <a:pt x="677" y="357"/>
                      <a:pt x="677" y="357"/>
                    </a:cubicBezTo>
                    <a:cubicBezTo>
                      <a:pt x="677" y="357"/>
                      <a:pt x="677" y="357"/>
                      <a:pt x="677" y="357"/>
                    </a:cubicBezTo>
                    <a:cubicBezTo>
                      <a:pt x="676" y="358"/>
                      <a:pt x="676" y="358"/>
                      <a:pt x="676" y="358"/>
                    </a:cubicBezTo>
                    <a:cubicBezTo>
                      <a:pt x="680" y="361"/>
                      <a:pt x="680" y="361"/>
                      <a:pt x="680" y="361"/>
                    </a:cubicBezTo>
                    <a:cubicBezTo>
                      <a:pt x="681" y="361"/>
                      <a:pt x="681" y="361"/>
                      <a:pt x="681" y="361"/>
                    </a:cubicBezTo>
                    <a:cubicBezTo>
                      <a:pt x="682" y="363"/>
                      <a:pt x="682" y="363"/>
                      <a:pt x="682" y="363"/>
                    </a:cubicBezTo>
                    <a:cubicBezTo>
                      <a:pt x="682" y="365"/>
                      <a:pt x="682" y="365"/>
                      <a:pt x="682" y="365"/>
                    </a:cubicBezTo>
                    <a:cubicBezTo>
                      <a:pt x="682" y="367"/>
                      <a:pt x="682" y="367"/>
                      <a:pt x="682" y="367"/>
                    </a:cubicBezTo>
                    <a:cubicBezTo>
                      <a:pt x="683" y="369"/>
                      <a:pt x="683" y="369"/>
                      <a:pt x="683" y="369"/>
                    </a:cubicBezTo>
                    <a:cubicBezTo>
                      <a:pt x="683" y="370"/>
                      <a:pt x="683" y="370"/>
                      <a:pt x="683" y="370"/>
                    </a:cubicBezTo>
                    <a:cubicBezTo>
                      <a:pt x="684" y="371"/>
                      <a:pt x="684" y="371"/>
                      <a:pt x="684" y="371"/>
                    </a:cubicBezTo>
                    <a:cubicBezTo>
                      <a:pt x="686" y="372"/>
                      <a:pt x="686" y="372"/>
                      <a:pt x="686" y="372"/>
                    </a:cubicBezTo>
                    <a:cubicBezTo>
                      <a:pt x="685" y="372"/>
                      <a:pt x="685" y="372"/>
                      <a:pt x="685" y="372"/>
                    </a:cubicBezTo>
                    <a:cubicBezTo>
                      <a:pt x="685" y="373"/>
                      <a:pt x="685" y="373"/>
                      <a:pt x="685" y="373"/>
                    </a:cubicBezTo>
                    <a:cubicBezTo>
                      <a:pt x="687" y="375"/>
                      <a:pt x="687" y="375"/>
                      <a:pt x="687" y="375"/>
                    </a:cubicBezTo>
                    <a:cubicBezTo>
                      <a:pt x="687" y="377"/>
                      <a:pt x="687" y="377"/>
                      <a:pt x="687" y="377"/>
                    </a:cubicBezTo>
                    <a:cubicBezTo>
                      <a:pt x="688" y="378"/>
                      <a:pt x="688" y="378"/>
                      <a:pt x="688" y="378"/>
                    </a:cubicBezTo>
                    <a:cubicBezTo>
                      <a:pt x="688" y="381"/>
                      <a:pt x="688" y="381"/>
                      <a:pt x="688" y="381"/>
                    </a:cubicBezTo>
                    <a:cubicBezTo>
                      <a:pt x="688" y="382"/>
                      <a:pt x="688" y="382"/>
                      <a:pt x="688" y="382"/>
                    </a:cubicBezTo>
                    <a:cubicBezTo>
                      <a:pt x="688" y="383"/>
                      <a:pt x="688" y="383"/>
                      <a:pt x="688" y="383"/>
                    </a:cubicBezTo>
                    <a:cubicBezTo>
                      <a:pt x="688" y="385"/>
                      <a:pt x="688" y="385"/>
                      <a:pt x="688" y="385"/>
                    </a:cubicBezTo>
                    <a:cubicBezTo>
                      <a:pt x="689" y="387"/>
                      <a:pt x="689" y="387"/>
                      <a:pt x="689" y="387"/>
                    </a:cubicBezTo>
                    <a:cubicBezTo>
                      <a:pt x="689" y="388"/>
                      <a:pt x="689" y="388"/>
                      <a:pt x="689" y="388"/>
                    </a:cubicBezTo>
                    <a:cubicBezTo>
                      <a:pt x="689" y="390"/>
                      <a:pt x="689" y="390"/>
                      <a:pt x="689" y="390"/>
                    </a:cubicBezTo>
                    <a:cubicBezTo>
                      <a:pt x="690" y="391"/>
                      <a:pt x="690" y="391"/>
                      <a:pt x="690" y="391"/>
                    </a:cubicBezTo>
                    <a:cubicBezTo>
                      <a:pt x="693" y="394"/>
                      <a:pt x="693" y="394"/>
                      <a:pt x="693" y="394"/>
                    </a:cubicBezTo>
                    <a:cubicBezTo>
                      <a:pt x="693" y="395"/>
                      <a:pt x="693" y="395"/>
                      <a:pt x="693" y="395"/>
                    </a:cubicBezTo>
                    <a:cubicBezTo>
                      <a:pt x="694" y="397"/>
                      <a:pt x="694" y="397"/>
                      <a:pt x="694" y="397"/>
                    </a:cubicBezTo>
                    <a:cubicBezTo>
                      <a:pt x="694" y="399"/>
                      <a:pt x="694" y="399"/>
                      <a:pt x="694" y="399"/>
                    </a:cubicBezTo>
                    <a:cubicBezTo>
                      <a:pt x="694" y="402"/>
                      <a:pt x="694" y="402"/>
                      <a:pt x="694" y="402"/>
                    </a:cubicBezTo>
                    <a:cubicBezTo>
                      <a:pt x="695" y="404"/>
                      <a:pt x="695" y="404"/>
                      <a:pt x="695" y="404"/>
                    </a:cubicBezTo>
                    <a:cubicBezTo>
                      <a:pt x="695" y="405"/>
                      <a:pt x="695" y="405"/>
                      <a:pt x="695" y="405"/>
                    </a:cubicBezTo>
                    <a:cubicBezTo>
                      <a:pt x="697" y="407"/>
                      <a:pt x="697" y="407"/>
                      <a:pt x="697" y="407"/>
                    </a:cubicBezTo>
                    <a:cubicBezTo>
                      <a:pt x="697" y="408"/>
                      <a:pt x="697" y="408"/>
                      <a:pt x="697" y="408"/>
                    </a:cubicBezTo>
                    <a:cubicBezTo>
                      <a:pt x="697" y="410"/>
                      <a:pt x="697" y="410"/>
                      <a:pt x="697" y="410"/>
                    </a:cubicBezTo>
                    <a:cubicBezTo>
                      <a:pt x="697" y="413"/>
                      <a:pt x="697" y="413"/>
                      <a:pt x="697" y="413"/>
                    </a:cubicBezTo>
                    <a:cubicBezTo>
                      <a:pt x="697" y="414"/>
                      <a:pt x="697" y="414"/>
                      <a:pt x="697" y="414"/>
                    </a:cubicBezTo>
                    <a:cubicBezTo>
                      <a:pt x="698" y="415"/>
                      <a:pt x="698" y="415"/>
                      <a:pt x="698" y="415"/>
                    </a:cubicBezTo>
                    <a:cubicBezTo>
                      <a:pt x="699" y="417"/>
                      <a:pt x="699" y="417"/>
                      <a:pt x="699" y="417"/>
                    </a:cubicBezTo>
                    <a:cubicBezTo>
                      <a:pt x="701" y="418"/>
                      <a:pt x="701" y="418"/>
                      <a:pt x="701" y="418"/>
                    </a:cubicBezTo>
                    <a:close/>
                    <a:moveTo>
                      <a:pt x="637" y="329"/>
                    </a:moveTo>
                    <a:cubicBezTo>
                      <a:pt x="637" y="329"/>
                      <a:pt x="637" y="329"/>
                      <a:pt x="637" y="329"/>
                    </a:cubicBezTo>
                    <a:cubicBezTo>
                      <a:pt x="637" y="328"/>
                      <a:pt x="637" y="328"/>
                      <a:pt x="637" y="328"/>
                    </a:cubicBezTo>
                    <a:cubicBezTo>
                      <a:pt x="638" y="328"/>
                      <a:pt x="638" y="328"/>
                      <a:pt x="638" y="328"/>
                    </a:cubicBezTo>
                    <a:cubicBezTo>
                      <a:pt x="638" y="328"/>
                      <a:pt x="638" y="328"/>
                      <a:pt x="638" y="328"/>
                    </a:cubicBezTo>
                    <a:cubicBezTo>
                      <a:pt x="639" y="329"/>
                      <a:pt x="639" y="329"/>
                      <a:pt x="639" y="329"/>
                    </a:cubicBezTo>
                    <a:cubicBezTo>
                      <a:pt x="640" y="329"/>
                      <a:pt x="640" y="329"/>
                      <a:pt x="640" y="329"/>
                    </a:cubicBezTo>
                    <a:cubicBezTo>
                      <a:pt x="641" y="329"/>
                      <a:pt x="641" y="329"/>
                      <a:pt x="641" y="329"/>
                    </a:cubicBezTo>
                    <a:cubicBezTo>
                      <a:pt x="641" y="328"/>
                      <a:pt x="641" y="328"/>
                      <a:pt x="641" y="328"/>
                    </a:cubicBezTo>
                    <a:cubicBezTo>
                      <a:pt x="641" y="327"/>
                      <a:pt x="641" y="327"/>
                      <a:pt x="641" y="327"/>
                    </a:cubicBezTo>
                    <a:cubicBezTo>
                      <a:pt x="641" y="326"/>
                      <a:pt x="641" y="326"/>
                      <a:pt x="641" y="326"/>
                    </a:cubicBezTo>
                    <a:cubicBezTo>
                      <a:pt x="642" y="326"/>
                      <a:pt x="642" y="326"/>
                      <a:pt x="642" y="326"/>
                    </a:cubicBezTo>
                    <a:cubicBezTo>
                      <a:pt x="642" y="325"/>
                      <a:pt x="642" y="325"/>
                      <a:pt x="642" y="325"/>
                    </a:cubicBezTo>
                    <a:cubicBezTo>
                      <a:pt x="641" y="325"/>
                      <a:pt x="641" y="325"/>
                      <a:pt x="641" y="325"/>
                    </a:cubicBezTo>
                    <a:cubicBezTo>
                      <a:pt x="640" y="326"/>
                      <a:pt x="640" y="326"/>
                      <a:pt x="640" y="326"/>
                    </a:cubicBezTo>
                    <a:cubicBezTo>
                      <a:pt x="640" y="326"/>
                      <a:pt x="640" y="326"/>
                      <a:pt x="640" y="326"/>
                    </a:cubicBezTo>
                    <a:cubicBezTo>
                      <a:pt x="640" y="326"/>
                      <a:pt x="640" y="326"/>
                      <a:pt x="640" y="326"/>
                    </a:cubicBezTo>
                    <a:cubicBezTo>
                      <a:pt x="640" y="325"/>
                      <a:pt x="640" y="325"/>
                      <a:pt x="640" y="325"/>
                    </a:cubicBezTo>
                    <a:cubicBezTo>
                      <a:pt x="640" y="324"/>
                      <a:pt x="640" y="324"/>
                      <a:pt x="640" y="324"/>
                    </a:cubicBezTo>
                    <a:cubicBezTo>
                      <a:pt x="640" y="324"/>
                      <a:pt x="640" y="324"/>
                      <a:pt x="640" y="324"/>
                    </a:cubicBezTo>
                    <a:cubicBezTo>
                      <a:pt x="638" y="324"/>
                      <a:pt x="638" y="324"/>
                      <a:pt x="638" y="324"/>
                    </a:cubicBezTo>
                    <a:cubicBezTo>
                      <a:pt x="638" y="324"/>
                      <a:pt x="638" y="324"/>
                      <a:pt x="638" y="324"/>
                    </a:cubicBezTo>
                    <a:cubicBezTo>
                      <a:pt x="637" y="325"/>
                      <a:pt x="637" y="325"/>
                      <a:pt x="637" y="325"/>
                    </a:cubicBezTo>
                    <a:cubicBezTo>
                      <a:pt x="637" y="326"/>
                      <a:pt x="637" y="326"/>
                      <a:pt x="637" y="326"/>
                    </a:cubicBezTo>
                    <a:cubicBezTo>
                      <a:pt x="636" y="326"/>
                      <a:pt x="636" y="326"/>
                      <a:pt x="636" y="326"/>
                    </a:cubicBezTo>
                    <a:cubicBezTo>
                      <a:pt x="636" y="327"/>
                      <a:pt x="636" y="327"/>
                      <a:pt x="636" y="327"/>
                    </a:cubicBezTo>
                    <a:cubicBezTo>
                      <a:pt x="637" y="329"/>
                      <a:pt x="637" y="329"/>
                      <a:pt x="637" y="329"/>
                    </a:cubicBezTo>
                    <a:close/>
                    <a:moveTo>
                      <a:pt x="633" y="328"/>
                    </a:moveTo>
                    <a:cubicBezTo>
                      <a:pt x="633" y="328"/>
                      <a:pt x="633" y="328"/>
                      <a:pt x="633" y="328"/>
                    </a:cubicBezTo>
                    <a:cubicBezTo>
                      <a:pt x="633" y="328"/>
                      <a:pt x="633" y="328"/>
                      <a:pt x="633" y="328"/>
                    </a:cubicBezTo>
                    <a:cubicBezTo>
                      <a:pt x="634" y="327"/>
                      <a:pt x="634" y="327"/>
                      <a:pt x="634" y="327"/>
                    </a:cubicBezTo>
                    <a:cubicBezTo>
                      <a:pt x="634" y="328"/>
                      <a:pt x="634" y="328"/>
                      <a:pt x="634" y="328"/>
                    </a:cubicBezTo>
                    <a:cubicBezTo>
                      <a:pt x="635" y="327"/>
                      <a:pt x="635" y="327"/>
                      <a:pt x="635" y="327"/>
                    </a:cubicBezTo>
                    <a:cubicBezTo>
                      <a:pt x="634" y="326"/>
                      <a:pt x="634" y="326"/>
                      <a:pt x="634" y="326"/>
                    </a:cubicBezTo>
                    <a:cubicBezTo>
                      <a:pt x="635" y="326"/>
                      <a:pt x="635" y="326"/>
                      <a:pt x="635" y="326"/>
                    </a:cubicBezTo>
                    <a:cubicBezTo>
                      <a:pt x="635" y="325"/>
                      <a:pt x="635" y="325"/>
                      <a:pt x="635" y="325"/>
                    </a:cubicBezTo>
                    <a:cubicBezTo>
                      <a:pt x="634" y="325"/>
                      <a:pt x="634" y="325"/>
                      <a:pt x="634" y="325"/>
                    </a:cubicBezTo>
                    <a:cubicBezTo>
                      <a:pt x="633" y="326"/>
                      <a:pt x="633" y="326"/>
                      <a:pt x="633" y="326"/>
                    </a:cubicBezTo>
                    <a:cubicBezTo>
                      <a:pt x="632" y="326"/>
                      <a:pt x="632" y="326"/>
                      <a:pt x="632" y="326"/>
                    </a:cubicBezTo>
                    <a:cubicBezTo>
                      <a:pt x="632" y="327"/>
                      <a:pt x="632" y="327"/>
                      <a:pt x="632" y="327"/>
                    </a:cubicBezTo>
                    <a:cubicBezTo>
                      <a:pt x="633" y="328"/>
                      <a:pt x="633" y="328"/>
                      <a:pt x="633" y="328"/>
                    </a:cubicBezTo>
                    <a:close/>
                    <a:moveTo>
                      <a:pt x="641" y="332"/>
                    </a:moveTo>
                    <a:cubicBezTo>
                      <a:pt x="641" y="333"/>
                      <a:pt x="641" y="333"/>
                      <a:pt x="641" y="333"/>
                    </a:cubicBezTo>
                    <a:cubicBezTo>
                      <a:pt x="642" y="332"/>
                      <a:pt x="642" y="332"/>
                      <a:pt x="642" y="332"/>
                    </a:cubicBezTo>
                    <a:cubicBezTo>
                      <a:pt x="642" y="331"/>
                      <a:pt x="642" y="331"/>
                      <a:pt x="642" y="331"/>
                    </a:cubicBezTo>
                    <a:cubicBezTo>
                      <a:pt x="642" y="331"/>
                      <a:pt x="642" y="331"/>
                      <a:pt x="642" y="331"/>
                    </a:cubicBezTo>
                    <a:cubicBezTo>
                      <a:pt x="642" y="331"/>
                      <a:pt x="642" y="331"/>
                      <a:pt x="642" y="331"/>
                    </a:cubicBezTo>
                    <a:cubicBezTo>
                      <a:pt x="642" y="331"/>
                      <a:pt x="642" y="331"/>
                      <a:pt x="642" y="331"/>
                    </a:cubicBezTo>
                    <a:cubicBezTo>
                      <a:pt x="641" y="332"/>
                      <a:pt x="641" y="332"/>
                      <a:pt x="641" y="332"/>
                    </a:cubicBezTo>
                    <a:close/>
                    <a:moveTo>
                      <a:pt x="640" y="331"/>
                    </a:moveTo>
                    <a:cubicBezTo>
                      <a:pt x="640" y="332"/>
                      <a:pt x="640" y="332"/>
                      <a:pt x="640" y="332"/>
                    </a:cubicBezTo>
                    <a:cubicBezTo>
                      <a:pt x="640" y="332"/>
                      <a:pt x="640" y="332"/>
                      <a:pt x="640" y="332"/>
                    </a:cubicBezTo>
                    <a:cubicBezTo>
                      <a:pt x="641" y="332"/>
                      <a:pt x="641" y="332"/>
                      <a:pt x="641" y="332"/>
                    </a:cubicBezTo>
                    <a:cubicBezTo>
                      <a:pt x="641" y="331"/>
                      <a:pt x="641" y="331"/>
                      <a:pt x="641" y="331"/>
                    </a:cubicBezTo>
                    <a:cubicBezTo>
                      <a:pt x="640" y="330"/>
                      <a:pt x="640" y="330"/>
                      <a:pt x="640" y="330"/>
                    </a:cubicBezTo>
                    <a:cubicBezTo>
                      <a:pt x="640" y="331"/>
                      <a:pt x="640" y="331"/>
                      <a:pt x="640" y="331"/>
                    </a:cubicBezTo>
                    <a:close/>
                    <a:moveTo>
                      <a:pt x="640" y="337"/>
                    </a:moveTo>
                    <a:cubicBezTo>
                      <a:pt x="641" y="335"/>
                      <a:pt x="641" y="335"/>
                      <a:pt x="641" y="335"/>
                    </a:cubicBezTo>
                    <a:cubicBezTo>
                      <a:pt x="642" y="335"/>
                      <a:pt x="642" y="335"/>
                      <a:pt x="642" y="335"/>
                    </a:cubicBezTo>
                    <a:cubicBezTo>
                      <a:pt x="642" y="334"/>
                      <a:pt x="642" y="334"/>
                      <a:pt x="642" y="334"/>
                    </a:cubicBezTo>
                    <a:cubicBezTo>
                      <a:pt x="642" y="334"/>
                      <a:pt x="642" y="334"/>
                      <a:pt x="642" y="334"/>
                    </a:cubicBezTo>
                    <a:cubicBezTo>
                      <a:pt x="642" y="333"/>
                      <a:pt x="642" y="333"/>
                      <a:pt x="642" y="333"/>
                    </a:cubicBezTo>
                    <a:cubicBezTo>
                      <a:pt x="640" y="334"/>
                      <a:pt x="640" y="334"/>
                      <a:pt x="640" y="334"/>
                    </a:cubicBezTo>
                    <a:cubicBezTo>
                      <a:pt x="639" y="335"/>
                      <a:pt x="639" y="335"/>
                      <a:pt x="639" y="335"/>
                    </a:cubicBezTo>
                    <a:cubicBezTo>
                      <a:pt x="639" y="336"/>
                      <a:pt x="639" y="336"/>
                      <a:pt x="639" y="336"/>
                    </a:cubicBezTo>
                    <a:cubicBezTo>
                      <a:pt x="640" y="337"/>
                      <a:pt x="640" y="337"/>
                      <a:pt x="640" y="337"/>
                    </a:cubicBezTo>
                    <a:close/>
                    <a:moveTo>
                      <a:pt x="688" y="263"/>
                    </a:moveTo>
                    <a:cubicBezTo>
                      <a:pt x="689" y="263"/>
                      <a:pt x="689" y="263"/>
                      <a:pt x="689" y="263"/>
                    </a:cubicBezTo>
                    <a:cubicBezTo>
                      <a:pt x="690" y="262"/>
                      <a:pt x="690" y="262"/>
                      <a:pt x="690" y="262"/>
                    </a:cubicBezTo>
                    <a:cubicBezTo>
                      <a:pt x="690" y="261"/>
                      <a:pt x="690" y="261"/>
                      <a:pt x="690" y="261"/>
                    </a:cubicBezTo>
                    <a:cubicBezTo>
                      <a:pt x="689" y="261"/>
                      <a:pt x="689" y="261"/>
                      <a:pt x="689" y="261"/>
                    </a:cubicBezTo>
                    <a:cubicBezTo>
                      <a:pt x="688" y="262"/>
                      <a:pt x="688" y="262"/>
                      <a:pt x="688" y="262"/>
                    </a:cubicBezTo>
                    <a:cubicBezTo>
                      <a:pt x="688" y="263"/>
                      <a:pt x="688" y="263"/>
                      <a:pt x="688" y="263"/>
                    </a:cubicBezTo>
                    <a:close/>
                    <a:moveTo>
                      <a:pt x="765" y="255"/>
                    </a:moveTo>
                    <a:cubicBezTo>
                      <a:pt x="766" y="255"/>
                      <a:pt x="766" y="255"/>
                      <a:pt x="766" y="255"/>
                    </a:cubicBezTo>
                    <a:cubicBezTo>
                      <a:pt x="765" y="254"/>
                      <a:pt x="765" y="254"/>
                      <a:pt x="765" y="254"/>
                    </a:cubicBezTo>
                    <a:cubicBezTo>
                      <a:pt x="765" y="253"/>
                      <a:pt x="765" y="253"/>
                      <a:pt x="765" y="253"/>
                    </a:cubicBezTo>
                    <a:cubicBezTo>
                      <a:pt x="765" y="252"/>
                      <a:pt x="765" y="252"/>
                      <a:pt x="765" y="252"/>
                    </a:cubicBezTo>
                    <a:cubicBezTo>
                      <a:pt x="765" y="251"/>
                      <a:pt x="765" y="251"/>
                      <a:pt x="765" y="251"/>
                    </a:cubicBezTo>
                    <a:cubicBezTo>
                      <a:pt x="766" y="250"/>
                      <a:pt x="766" y="250"/>
                      <a:pt x="766" y="250"/>
                    </a:cubicBezTo>
                    <a:cubicBezTo>
                      <a:pt x="767" y="249"/>
                      <a:pt x="767" y="249"/>
                      <a:pt x="767" y="249"/>
                    </a:cubicBezTo>
                    <a:cubicBezTo>
                      <a:pt x="768" y="248"/>
                      <a:pt x="768" y="248"/>
                      <a:pt x="768" y="248"/>
                    </a:cubicBezTo>
                    <a:cubicBezTo>
                      <a:pt x="769" y="247"/>
                      <a:pt x="769" y="247"/>
                      <a:pt x="769" y="247"/>
                    </a:cubicBezTo>
                    <a:cubicBezTo>
                      <a:pt x="769" y="246"/>
                      <a:pt x="769" y="246"/>
                      <a:pt x="769" y="246"/>
                    </a:cubicBezTo>
                    <a:cubicBezTo>
                      <a:pt x="768" y="244"/>
                      <a:pt x="768" y="244"/>
                      <a:pt x="768" y="244"/>
                    </a:cubicBezTo>
                    <a:cubicBezTo>
                      <a:pt x="766" y="243"/>
                      <a:pt x="766" y="243"/>
                      <a:pt x="766" y="243"/>
                    </a:cubicBezTo>
                    <a:cubicBezTo>
                      <a:pt x="766" y="242"/>
                      <a:pt x="766" y="242"/>
                      <a:pt x="766" y="242"/>
                    </a:cubicBezTo>
                    <a:cubicBezTo>
                      <a:pt x="765" y="243"/>
                      <a:pt x="765" y="243"/>
                      <a:pt x="765" y="243"/>
                    </a:cubicBezTo>
                    <a:cubicBezTo>
                      <a:pt x="765" y="244"/>
                      <a:pt x="765" y="244"/>
                      <a:pt x="765" y="244"/>
                    </a:cubicBezTo>
                    <a:cubicBezTo>
                      <a:pt x="764" y="244"/>
                      <a:pt x="764" y="244"/>
                      <a:pt x="764" y="244"/>
                    </a:cubicBezTo>
                    <a:cubicBezTo>
                      <a:pt x="763" y="246"/>
                      <a:pt x="763" y="246"/>
                      <a:pt x="763" y="246"/>
                    </a:cubicBezTo>
                    <a:cubicBezTo>
                      <a:pt x="762" y="246"/>
                      <a:pt x="762" y="246"/>
                      <a:pt x="762" y="246"/>
                    </a:cubicBezTo>
                    <a:cubicBezTo>
                      <a:pt x="762" y="247"/>
                      <a:pt x="762" y="247"/>
                      <a:pt x="762" y="247"/>
                    </a:cubicBezTo>
                    <a:cubicBezTo>
                      <a:pt x="762" y="247"/>
                      <a:pt x="762" y="247"/>
                      <a:pt x="762" y="247"/>
                    </a:cubicBezTo>
                    <a:cubicBezTo>
                      <a:pt x="763" y="247"/>
                      <a:pt x="763" y="247"/>
                      <a:pt x="763" y="247"/>
                    </a:cubicBezTo>
                    <a:cubicBezTo>
                      <a:pt x="764" y="247"/>
                      <a:pt x="764" y="247"/>
                      <a:pt x="764" y="247"/>
                    </a:cubicBezTo>
                    <a:cubicBezTo>
                      <a:pt x="763" y="248"/>
                      <a:pt x="763" y="248"/>
                      <a:pt x="763" y="248"/>
                    </a:cubicBezTo>
                    <a:cubicBezTo>
                      <a:pt x="764" y="250"/>
                      <a:pt x="764" y="250"/>
                      <a:pt x="764" y="250"/>
                    </a:cubicBezTo>
                    <a:cubicBezTo>
                      <a:pt x="764" y="251"/>
                      <a:pt x="764" y="251"/>
                      <a:pt x="764" y="251"/>
                    </a:cubicBezTo>
                    <a:cubicBezTo>
                      <a:pt x="764" y="252"/>
                      <a:pt x="764" y="252"/>
                      <a:pt x="764" y="252"/>
                    </a:cubicBezTo>
                    <a:cubicBezTo>
                      <a:pt x="764" y="253"/>
                      <a:pt x="764" y="253"/>
                      <a:pt x="764" y="253"/>
                    </a:cubicBezTo>
                    <a:cubicBezTo>
                      <a:pt x="764" y="254"/>
                      <a:pt x="764" y="254"/>
                      <a:pt x="764" y="254"/>
                    </a:cubicBezTo>
                    <a:cubicBezTo>
                      <a:pt x="765" y="255"/>
                      <a:pt x="765" y="255"/>
                      <a:pt x="765" y="255"/>
                    </a:cubicBezTo>
                    <a:close/>
                    <a:moveTo>
                      <a:pt x="810" y="295"/>
                    </a:moveTo>
                    <a:cubicBezTo>
                      <a:pt x="811" y="296"/>
                      <a:pt x="811" y="296"/>
                      <a:pt x="811" y="296"/>
                    </a:cubicBezTo>
                    <a:cubicBezTo>
                      <a:pt x="812" y="296"/>
                      <a:pt x="812" y="296"/>
                      <a:pt x="812" y="296"/>
                    </a:cubicBezTo>
                    <a:cubicBezTo>
                      <a:pt x="814" y="297"/>
                      <a:pt x="814" y="297"/>
                      <a:pt x="814" y="297"/>
                    </a:cubicBezTo>
                    <a:cubicBezTo>
                      <a:pt x="815" y="298"/>
                      <a:pt x="815" y="298"/>
                      <a:pt x="815" y="298"/>
                    </a:cubicBezTo>
                    <a:cubicBezTo>
                      <a:pt x="816" y="298"/>
                      <a:pt x="816" y="298"/>
                      <a:pt x="816" y="298"/>
                    </a:cubicBezTo>
                    <a:cubicBezTo>
                      <a:pt x="818" y="298"/>
                      <a:pt x="818" y="298"/>
                      <a:pt x="818" y="298"/>
                    </a:cubicBezTo>
                    <a:cubicBezTo>
                      <a:pt x="817" y="297"/>
                      <a:pt x="817" y="297"/>
                      <a:pt x="817" y="297"/>
                    </a:cubicBezTo>
                    <a:cubicBezTo>
                      <a:pt x="815" y="297"/>
                      <a:pt x="815" y="297"/>
                      <a:pt x="815" y="297"/>
                    </a:cubicBezTo>
                    <a:cubicBezTo>
                      <a:pt x="815" y="296"/>
                      <a:pt x="815" y="296"/>
                      <a:pt x="815" y="296"/>
                    </a:cubicBezTo>
                    <a:cubicBezTo>
                      <a:pt x="813" y="296"/>
                      <a:pt x="813" y="296"/>
                      <a:pt x="813" y="296"/>
                    </a:cubicBezTo>
                    <a:cubicBezTo>
                      <a:pt x="812" y="295"/>
                      <a:pt x="812" y="295"/>
                      <a:pt x="812" y="295"/>
                    </a:cubicBezTo>
                    <a:cubicBezTo>
                      <a:pt x="811" y="294"/>
                      <a:pt x="811" y="294"/>
                      <a:pt x="811" y="294"/>
                    </a:cubicBezTo>
                    <a:cubicBezTo>
                      <a:pt x="810" y="295"/>
                      <a:pt x="810" y="295"/>
                      <a:pt x="810" y="295"/>
                    </a:cubicBezTo>
                    <a:close/>
                    <a:moveTo>
                      <a:pt x="797" y="292"/>
                    </a:moveTo>
                    <a:cubicBezTo>
                      <a:pt x="798" y="292"/>
                      <a:pt x="798" y="292"/>
                      <a:pt x="798" y="292"/>
                    </a:cubicBezTo>
                    <a:cubicBezTo>
                      <a:pt x="799" y="292"/>
                      <a:pt x="799" y="292"/>
                      <a:pt x="799" y="292"/>
                    </a:cubicBezTo>
                    <a:cubicBezTo>
                      <a:pt x="800" y="293"/>
                      <a:pt x="800" y="293"/>
                      <a:pt x="800" y="293"/>
                    </a:cubicBezTo>
                    <a:cubicBezTo>
                      <a:pt x="800" y="293"/>
                      <a:pt x="800" y="293"/>
                      <a:pt x="800" y="293"/>
                    </a:cubicBezTo>
                    <a:cubicBezTo>
                      <a:pt x="801" y="295"/>
                      <a:pt x="801" y="295"/>
                      <a:pt x="801" y="295"/>
                    </a:cubicBezTo>
                    <a:cubicBezTo>
                      <a:pt x="802" y="295"/>
                      <a:pt x="802" y="295"/>
                      <a:pt x="802" y="295"/>
                    </a:cubicBezTo>
                    <a:cubicBezTo>
                      <a:pt x="803" y="296"/>
                      <a:pt x="803" y="296"/>
                      <a:pt x="803" y="296"/>
                    </a:cubicBezTo>
                    <a:cubicBezTo>
                      <a:pt x="804" y="296"/>
                      <a:pt x="804" y="296"/>
                      <a:pt x="804" y="296"/>
                    </a:cubicBezTo>
                    <a:cubicBezTo>
                      <a:pt x="804" y="296"/>
                      <a:pt x="804" y="296"/>
                      <a:pt x="804" y="296"/>
                    </a:cubicBezTo>
                    <a:cubicBezTo>
                      <a:pt x="805" y="297"/>
                      <a:pt x="805" y="297"/>
                      <a:pt x="805" y="297"/>
                    </a:cubicBezTo>
                    <a:cubicBezTo>
                      <a:pt x="807" y="297"/>
                      <a:pt x="807" y="297"/>
                      <a:pt x="807" y="297"/>
                    </a:cubicBezTo>
                    <a:cubicBezTo>
                      <a:pt x="807" y="297"/>
                      <a:pt x="807" y="297"/>
                      <a:pt x="807" y="297"/>
                    </a:cubicBezTo>
                    <a:cubicBezTo>
                      <a:pt x="806" y="295"/>
                      <a:pt x="806" y="295"/>
                      <a:pt x="806" y="295"/>
                    </a:cubicBezTo>
                    <a:cubicBezTo>
                      <a:pt x="805" y="295"/>
                      <a:pt x="805" y="295"/>
                      <a:pt x="805" y="295"/>
                    </a:cubicBezTo>
                    <a:cubicBezTo>
                      <a:pt x="803" y="294"/>
                      <a:pt x="803" y="294"/>
                      <a:pt x="803" y="294"/>
                    </a:cubicBezTo>
                    <a:cubicBezTo>
                      <a:pt x="803" y="293"/>
                      <a:pt x="803" y="293"/>
                      <a:pt x="803" y="293"/>
                    </a:cubicBezTo>
                    <a:cubicBezTo>
                      <a:pt x="802" y="292"/>
                      <a:pt x="802" y="292"/>
                      <a:pt x="802" y="292"/>
                    </a:cubicBezTo>
                    <a:cubicBezTo>
                      <a:pt x="801" y="291"/>
                      <a:pt x="801" y="291"/>
                      <a:pt x="801" y="291"/>
                    </a:cubicBezTo>
                    <a:cubicBezTo>
                      <a:pt x="801" y="290"/>
                      <a:pt x="801" y="290"/>
                      <a:pt x="801" y="290"/>
                    </a:cubicBezTo>
                    <a:cubicBezTo>
                      <a:pt x="801" y="290"/>
                      <a:pt x="801" y="290"/>
                      <a:pt x="801" y="290"/>
                    </a:cubicBezTo>
                    <a:cubicBezTo>
                      <a:pt x="800" y="290"/>
                      <a:pt x="800" y="290"/>
                      <a:pt x="800" y="290"/>
                    </a:cubicBezTo>
                    <a:cubicBezTo>
                      <a:pt x="799" y="290"/>
                      <a:pt x="799" y="290"/>
                      <a:pt x="799" y="290"/>
                    </a:cubicBezTo>
                    <a:cubicBezTo>
                      <a:pt x="798" y="290"/>
                      <a:pt x="798" y="290"/>
                      <a:pt x="798" y="290"/>
                    </a:cubicBezTo>
                    <a:cubicBezTo>
                      <a:pt x="797" y="291"/>
                      <a:pt x="797" y="291"/>
                      <a:pt x="797" y="291"/>
                    </a:cubicBezTo>
                    <a:cubicBezTo>
                      <a:pt x="797" y="292"/>
                      <a:pt x="797" y="292"/>
                      <a:pt x="797" y="292"/>
                    </a:cubicBezTo>
                    <a:close/>
                    <a:moveTo>
                      <a:pt x="766" y="357"/>
                    </a:moveTo>
                    <a:cubicBezTo>
                      <a:pt x="767" y="357"/>
                      <a:pt x="767" y="357"/>
                      <a:pt x="767" y="357"/>
                    </a:cubicBezTo>
                    <a:cubicBezTo>
                      <a:pt x="767" y="356"/>
                      <a:pt x="767" y="356"/>
                      <a:pt x="767" y="356"/>
                    </a:cubicBezTo>
                    <a:cubicBezTo>
                      <a:pt x="767" y="355"/>
                      <a:pt x="767" y="355"/>
                      <a:pt x="767" y="355"/>
                    </a:cubicBezTo>
                    <a:cubicBezTo>
                      <a:pt x="766" y="354"/>
                      <a:pt x="766" y="354"/>
                      <a:pt x="766" y="354"/>
                    </a:cubicBezTo>
                    <a:cubicBezTo>
                      <a:pt x="766" y="355"/>
                      <a:pt x="766" y="355"/>
                      <a:pt x="766" y="355"/>
                    </a:cubicBezTo>
                    <a:cubicBezTo>
                      <a:pt x="766" y="356"/>
                      <a:pt x="766" y="356"/>
                      <a:pt x="766" y="356"/>
                    </a:cubicBezTo>
                    <a:cubicBezTo>
                      <a:pt x="766" y="357"/>
                      <a:pt x="766" y="357"/>
                      <a:pt x="766" y="357"/>
                    </a:cubicBezTo>
                    <a:close/>
                    <a:moveTo>
                      <a:pt x="760" y="355"/>
                    </a:moveTo>
                    <a:cubicBezTo>
                      <a:pt x="760" y="356"/>
                      <a:pt x="760" y="356"/>
                      <a:pt x="760" y="356"/>
                    </a:cubicBezTo>
                    <a:cubicBezTo>
                      <a:pt x="760" y="356"/>
                      <a:pt x="760" y="356"/>
                      <a:pt x="760" y="356"/>
                    </a:cubicBezTo>
                    <a:cubicBezTo>
                      <a:pt x="762" y="356"/>
                      <a:pt x="762" y="356"/>
                      <a:pt x="762" y="356"/>
                    </a:cubicBezTo>
                    <a:cubicBezTo>
                      <a:pt x="762" y="355"/>
                      <a:pt x="762" y="355"/>
                      <a:pt x="762" y="355"/>
                    </a:cubicBezTo>
                    <a:cubicBezTo>
                      <a:pt x="761" y="354"/>
                      <a:pt x="761" y="354"/>
                      <a:pt x="761" y="354"/>
                    </a:cubicBezTo>
                    <a:cubicBezTo>
                      <a:pt x="760" y="355"/>
                      <a:pt x="760" y="355"/>
                      <a:pt x="760" y="355"/>
                    </a:cubicBezTo>
                    <a:close/>
                    <a:moveTo>
                      <a:pt x="763" y="365"/>
                    </a:moveTo>
                    <a:cubicBezTo>
                      <a:pt x="764" y="365"/>
                      <a:pt x="764" y="365"/>
                      <a:pt x="764" y="365"/>
                    </a:cubicBezTo>
                    <a:cubicBezTo>
                      <a:pt x="764" y="364"/>
                      <a:pt x="764" y="364"/>
                      <a:pt x="764" y="364"/>
                    </a:cubicBezTo>
                    <a:cubicBezTo>
                      <a:pt x="764" y="363"/>
                      <a:pt x="764" y="363"/>
                      <a:pt x="764" y="363"/>
                    </a:cubicBezTo>
                    <a:cubicBezTo>
                      <a:pt x="765" y="363"/>
                      <a:pt x="765" y="363"/>
                      <a:pt x="765" y="363"/>
                    </a:cubicBezTo>
                    <a:cubicBezTo>
                      <a:pt x="766" y="361"/>
                      <a:pt x="766" y="361"/>
                      <a:pt x="766" y="361"/>
                    </a:cubicBezTo>
                    <a:cubicBezTo>
                      <a:pt x="766" y="360"/>
                      <a:pt x="766" y="360"/>
                      <a:pt x="766" y="360"/>
                    </a:cubicBezTo>
                    <a:cubicBezTo>
                      <a:pt x="766" y="359"/>
                      <a:pt x="766" y="359"/>
                      <a:pt x="766" y="359"/>
                    </a:cubicBezTo>
                    <a:cubicBezTo>
                      <a:pt x="767" y="358"/>
                      <a:pt x="767" y="358"/>
                      <a:pt x="767" y="358"/>
                    </a:cubicBezTo>
                    <a:cubicBezTo>
                      <a:pt x="766" y="357"/>
                      <a:pt x="766" y="357"/>
                      <a:pt x="766" y="357"/>
                    </a:cubicBezTo>
                    <a:cubicBezTo>
                      <a:pt x="764" y="356"/>
                      <a:pt x="764" y="356"/>
                      <a:pt x="764" y="356"/>
                    </a:cubicBezTo>
                    <a:cubicBezTo>
                      <a:pt x="764" y="357"/>
                      <a:pt x="764" y="357"/>
                      <a:pt x="764" y="357"/>
                    </a:cubicBezTo>
                    <a:cubicBezTo>
                      <a:pt x="764" y="359"/>
                      <a:pt x="764" y="359"/>
                      <a:pt x="764" y="359"/>
                    </a:cubicBezTo>
                    <a:cubicBezTo>
                      <a:pt x="764" y="360"/>
                      <a:pt x="764" y="360"/>
                      <a:pt x="764" y="360"/>
                    </a:cubicBezTo>
                    <a:cubicBezTo>
                      <a:pt x="763" y="360"/>
                      <a:pt x="763" y="360"/>
                      <a:pt x="763" y="360"/>
                    </a:cubicBezTo>
                    <a:cubicBezTo>
                      <a:pt x="762" y="362"/>
                      <a:pt x="762" y="362"/>
                      <a:pt x="762" y="362"/>
                    </a:cubicBezTo>
                    <a:cubicBezTo>
                      <a:pt x="761" y="362"/>
                      <a:pt x="761" y="362"/>
                      <a:pt x="761" y="362"/>
                    </a:cubicBezTo>
                    <a:cubicBezTo>
                      <a:pt x="761" y="362"/>
                      <a:pt x="761" y="362"/>
                      <a:pt x="761" y="362"/>
                    </a:cubicBezTo>
                    <a:cubicBezTo>
                      <a:pt x="762" y="363"/>
                      <a:pt x="762" y="363"/>
                      <a:pt x="762" y="363"/>
                    </a:cubicBezTo>
                    <a:cubicBezTo>
                      <a:pt x="762" y="364"/>
                      <a:pt x="762" y="364"/>
                      <a:pt x="762" y="364"/>
                    </a:cubicBezTo>
                    <a:cubicBezTo>
                      <a:pt x="761" y="364"/>
                      <a:pt x="761" y="364"/>
                      <a:pt x="761" y="364"/>
                    </a:cubicBezTo>
                    <a:cubicBezTo>
                      <a:pt x="762" y="365"/>
                      <a:pt x="762" y="365"/>
                      <a:pt x="762" y="365"/>
                    </a:cubicBezTo>
                    <a:cubicBezTo>
                      <a:pt x="763" y="365"/>
                      <a:pt x="763" y="365"/>
                      <a:pt x="763" y="365"/>
                    </a:cubicBezTo>
                    <a:cubicBezTo>
                      <a:pt x="763" y="365"/>
                      <a:pt x="763" y="365"/>
                      <a:pt x="763" y="365"/>
                    </a:cubicBezTo>
                    <a:close/>
                    <a:moveTo>
                      <a:pt x="762" y="373"/>
                    </a:moveTo>
                    <a:cubicBezTo>
                      <a:pt x="762" y="373"/>
                      <a:pt x="763" y="372"/>
                      <a:pt x="763" y="372"/>
                    </a:cubicBezTo>
                    <a:cubicBezTo>
                      <a:pt x="762" y="371"/>
                      <a:pt x="762" y="371"/>
                      <a:pt x="762" y="371"/>
                    </a:cubicBezTo>
                    <a:cubicBezTo>
                      <a:pt x="762" y="370"/>
                      <a:pt x="762" y="370"/>
                      <a:pt x="762" y="370"/>
                    </a:cubicBezTo>
                    <a:cubicBezTo>
                      <a:pt x="762" y="370"/>
                      <a:pt x="762" y="370"/>
                      <a:pt x="762" y="370"/>
                    </a:cubicBezTo>
                    <a:cubicBezTo>
                      <a:pt x="762" y="371"/>
                      <a:pt x="762" y="371"/>
                      <a:pt x="762" y="371"/>
                    </a:cubicBezTo>
                    <a:cubicBezTo>
                      <a:pt x="761" y="372"/>
                      <a:pt x="761" y="372"/>
                      <a:pt x="761" y="372"/>
                    </a:cubicBezTo>
                    <a:cubicBezTo>
                      <a:pt x="762" y="373"/>
                      <a:pt x="762" y="373"/>
                      <a:pt x="762" y="373"/>
                    </a:cubicBezTo>
                    <a:close/>
                    <a:moveTo>
                      <a:pt x="762" y="376"/>
                    </a:moveTo>
                    <a:cubicBezTo>
                      <a:pt x="763" y="375"/>
                      <a:pt x="763" y="375"/>
                      <a:pt x="763" y="375"/>
                    </a:cubicBezTo>
                    <a:cubicBezTo>
                      <a:pt x="763" y="375"/>
                      <a:pt x="763" y="375"/>
                      <a:pt x="763" y="375"/>
                    </a:cubicBezTo>
                    <a:cubicBezTo>
                      <a:pt x="762" y="374"/>
                      <a:pt x="762" y="374"/>
                      <a:pt x="762" y="374"/>
                    </a:cubicBezTo>
                    <a:cubicBezTo>
                      <a:pt x="762" y="374"/>
                      <a:pt x="762" y="374"/>
                      <a:pt x="762" y="374"/>
                    </a:cubicBezTo>
                    <a:cubicBezTo>
                      <a:pt x="762" y="375"/>
                      <a:pt x="762" y="375"/>
                      <a:pt x="762" y="375"/>
                    </a:cubicBezTo>
                    <a:cubicBezTo>
                      <a:pt x="762" y="376"/>
                      <a:pt x="762" y="376"/>
                      <a:pt x="762" y="376"/>
                    </a:cubicBezTo>
                    <a:close/>
                    <a:moveTo>
                      <a:pt x="760" y="377"/>
                    </a:moveTo>
                    <a:cubicBezTo>
                      <a:pt x="761" y="377"/>
                      <a:pt x="761" y="377"/>
                      <a:pt x="761" y="377"/>
                    </a:cubicBezTo>
                    <a:cubicBezTo>
                      <a:pt x="760" y="377"/>
                      <a:pt x="760" y="377"/>
                      <a:pt x="760" y="377"/>
                    </a:cubicBezTo>
                    <a:cubicBezTo>
                      <a:pt x="760" y="377"/>
                      <a:pt x="760" y="377"/>
                      <a:pt x="760" y="377"/>
                    </a:cubicBezTo>
                    <a:cubicBezTo>
                      <a:pt x="760" y="377"/>
                      <a:pt x="760" y="377"/>
                      <a:pt x="760" y="377"/>
                    </a:cubicBezTo>
                    <a:cubicBezTo>
                      <a:pt x="760" y="377"/>
                      <a:pt x="760" y="377"/>
                      <a:pt x="760" y="377"/>
                    </a:cubicBezTo>
                    <a:close/>
                    <a:moveTo>
                      <a:pt x="761" y="380"/>
                    </a:moveTo>
                    <a:cubicBezTo>
                      <a:pt x="761" y="380"/>
                      <a:pt x="761" y="380"/>
                      <a:pt x="761" y="380"/>
                    </a:cubicBezTo>
                    <a:cubicBezTo>
                      <a:pt x="762" y="379"/>
                      <a:pt x="762" y="379"/>
                      <a:pt x="762" y="379"/>
                    </a:cubicBezTo>
                    <a:cubicBezTo>
                      <a:pt x="762" y="378"/>
                      <a:pt x="762" y="378"/>
                      <a:pt x="762" y="378"/>
                    </a:cubicBezTo>
                    <a:cubicBezTo>
                      <a:pt x="762" y="378"/>
                      <a:pt x="762" y="378"/>
                      <a:pt x="762" y="378"/>
                    </a:cubicBezTo>
                    <a:cubicBezTo>
                      <a:pt x="761" y="379"/>
                      <a:pt x="761" y="379"/>
                      <a:pt x="761" y="379"/>
                    </a:cubicBezTo>
                    <a:cubicBezTo>
                      <a:pt x="761" y="380"/>
                      <a:pt x="761" y="380"/>
                      <a:pt x="761" y="380"/>
                    </a:cubicBezTo>
                    <a:close/>
                    <a:moveTo>
                      <a:pt x="759" y="388"/>
                    </a:moveTo>
                    <a:cubicBezTo>
                      <a:pt x="760" y="388"/>
                      <a:pt x="760" y="388"/>
                      <a:pt x="760" y="388"/>
                    </a:cubicBezTo>
                    <a:cubicBezTo>
                      <a:pt x="759" y="387"/>
                      <a:pt x="759" y="387"/>
                      <a:pt x="759" y="387"/>
                    </a:cubicBezTo>
                    <a:cubicBezTo>
                      <a:pt x="759" y="387"/>
                      <a:pt x="759" y="387"/>
                      <a:pt x="759" y="387"/>
                    </a:cubicBezTo>
                    <a:cubicBezTo>
                      <a:pt x="759" y="388"/>
                      <a:pt x="759" y="388"/>
                      <a:pt x="759" y="388"/>
                    </a:cubicBezTo>
                    <a:close/>
                    <a:moveTo>
                      <a:pt x="759" y="392"/>
                    </a:moveTo>
                    <a:cubicBezTo>
                      <a:pt x="759" y="391"/>
                      <a:pt x="759" y="391"/>
                      <a:pt x="759" y="391"/>
                    </a:cubicBezTo>
                    <a:cubicBezTo>
                      <a:pt x="759" y="391"/>
                      <a:pt x="759" y="391"/>
                      <a:pt x="759" y="391"/>
                    </a:cubicBezTo>
                    <a:cubicBezTo>
                      <a:pt x="759" y="391"/>
                      <a:pt x="759" y="391"/>
                      <a:pt x="759" y="391"/>
                    </a:cubicBezTo>
                    <a:cubicBezTo>
                      <a:pt x="759" y="392"/>
                      <a:pt x="759" y="392"/>
                      <a:pt x="759" y="392"/>
                    </a:cubicBezTo>
                    <a:close/>
                    <a:moveTo>
                      <a:pt x="759" y="393"/>
                    </a:moveTo>
                    <a:cubicBezTo>
                      <a:pt x="759" y="394"/>
                      <a:pt x="759" y="394"/>
                      <a:pt x="759" y="394"/>
                    </a:cubicBezTo>
                    <a:cubicBezTo>
                      <a:pt x="759" y="393"/>
                      <a:pt x="759" y="393"/>
                      <a:pt x="759" y="393"/>
                    </a:cubicBezTo>
                    <a:cubicBezTo>
                      <a:pt x="759" y="393"/>
                      <a:pt x="759" y="393"/>
                      <a:pt x="759" y="393"/>
                    </a:cubicBezTo>
                    <a:close/>
                    <a:moveTo>
                      <a:pt x="758" y="396"/>
                    </a:moveTo>
                    <a:cubicBezTo>
                      <a:pt x="758" y="396"/>
                      <a:pt x="758" y="396"/>
                      <a:pt x="758" y="396"/>
                    </a:cubicBezTo>
                    <a:cubicBezTo>
                      <a:pt x="758" y="396"/>
                      <a:pt x="758" y="396"/>
                      <a:pt x="758" y="396"/>
                    </a:cubicBezTo>
                    <a:cubicBezTo>
                      <a:pt x="758" y="395"/>
                      <a:pt x="758" y="395"/>
                      <a:pt x="758" y="395"/>
                    </a:cubicBezTo>
                    <a:cubicBezTo>
                      <a:pt x="758" y="395"/>
                      <a:pt x="758" y="395"/>
                      <a:pt x="758" y="395"/>
                    </a:cubicBezTo>
                    <a:cubicBezTo>
                      <a:pt x="758" y="396"/>
                      <a:pt x="758" y="396"/>
                      <a:pt x="758" y="396"/>
                    </a:cubicBezTo>
                    <a:close/>
                    <a:moveTo>
                      <a:pt x="757" y="401"/>
                    </a:moveTo>
                    <a:cubicBezTo>
                      <a:pt x="757" y="400"/>
                      <a:pt x="757" y="400"/>
                      <a:pt x="757" y="400"/>
                    </a:cubicBezTo>
                    <a:cubicBezTo>
                      <a:pt x="757" y="398"/>
                      <a:pt x="757" y="398"/>
                      <a:pt x="757" y="398"/>
                    </a:cubicBezTo>
                    <a:cubicBezTo>
                      <a:pt x="757" y="398"/>
                      <a:pt x="757" y="398"/>
                      <a:pt x="757" y="398"/>
                    </a:cubicBezTo>
                    <a:cubicBezTo>
                      <a:pt x="757" y="399"/>
                      <a:pt x="757" y="399"/>
                      <a:pt x="757" y="399"/>
                    </a:cubicBezTo>
                    <a:cubicBezTo>
                      <a:pt x="756" y="401"/>
                      <a:pt x="756" y="401"/>
                      <a:pt x="756" y="401"/>
                    </a:cubicBezTo>
                    <a:cubicBezTo>
                      <a:pt x="757" y="401"/>
                      <a:pt x="757" y="401"/>
                      <a:pt x="757" y="401"/>
                    </a:cubicBezTo>
                    <a:close/>
                    <a:moveTo>
                      <a:pt x="746" y="415"/>
                    </a:moveTo>
                    <a:cubicBezTo>
                      <a:pt x="746" y="415"/>
                      <a:pt x="746" y="415"/>
                      <a:pt x="746" y="415"/>
                    </a:cubicBezTo>
                    <a:cubicBezTo>
                      <a:pt x="748" y="414"/>
                      <a:pt x="748" y="414"/>
                      <a:pt x="748" y="414"/>
                    </a:cubicBezTo>
                    <a:cubicBezTo>
                      <a:pt x="749" y="412"/>
                      <a:pt x="749" y="412"/>
                      <a:pt x="749" y="412"/>
                    </a:cubicBezTo>
                    <a:cubicBezTo>
                      <a:pt x="749" y="412"/>
                      <a:pt x="749" y="412"/>
                      <a:pt x="749" y="412"/>
                    </a:cubicBezTo>
                    <a:cubicBezTo>
                      <a:pt x="749" y="411"/>
                      <a:pt x="749" y="411"/>
                      <a:pt x="749" y="411"/>
                    </a:cubicBezTo>
                    <a:cubicBezTo>
                      <a:pt x="750" y="409"/>
                      <a:pt x="750" y="409"/>
                      <a:pt x="750" y="409"/>
                    </a:cubicBezTo>
                    <a:cubicBezTo>
                      <a:pt x="751" y="408"/>
                      <a:pt x="751" y="408"/>
                      <a:pt x="751" y="408"/>
                    </a:cubicBezTo>
                    <a:cubicBezTo>
                      <a:pt x="750" y="408"/>
                      <a:pt x="750" y="408"/>
                      <a:pt x="750" y="408"/>
                    </a:cubicBezTo>
                    <a:cubicBezTo>
                      <a:pt x="749" y="408"/>
                      <a:pt x="749" y="408"/>
                      <a:pt x="749" y="408"/>
                    </a:cubicBezTo>
                    <a:cubicBezTo>
                      <a:pt x="749" y="409"/>
                      <a:pt x="749" y="409"/>
                      <a:pt x="749" y="409"/>
                    </a:cubicBezTo>
                    <a:cubicBezTo>
                      <a:pt x="748" y="410"/>
                      <a:pt x="748" y="410"/>
                      <a:pt x="748" y="410"/>
                    </a:cubicBezTo>
                    <a:cubicBezTo>
                      <a:pt x="748" y="411"/>
                      <a:pt x="748" y="411"/>
                      <a:pt x="748" y="411"/>
                    </a:cubicBezTo>
                    <a:cubicBezTo>
                      <a:pt x="747" y="411"/>
                      <a:pt x="747" y="411"/>
                      <a:pt x="747" y="411"/>
                    </a:cubicBezTo>
                    <a:cubicBezTo>
                      <a:pt x="747" y="412"/>
                      <a:pt x="747" y="412"/>
                      <a:pt x="747" y="412"/>
                    </a:cubicBezTo>
                    <a:cubicBezTo>
                      <a:pt x="746" y="413"/>
                      <a:pt x="746" y="413"/>
                      <a:pt x="746" y="413"/>
                    </a:cubicBezTo>
                    <a:cubicBezTo>
                      <a:pt x="746" y="415"/>
                      <a:pt x="746" y="415"/>
                      <a:pt x="746" y="415"/>
                    </a:cubicBezTo>
                    <a:close/>
                    <a:moveTo>
                      <a:pt x="734" y="429"/>
                    </a:moveTo>
                    <a:cubicBezTo>
                      <a:pt x="735" y="429"/>
                      <a:pt x="735" y="429"/>
                      <a:pt x="735" y="429"/>
                    </a:cubicBezTo>
                    <a:cubicBezTo>
                      <a:pt x="735" y="427"/>
                      <a:pt x="735" y="427"/>
                      <a:pt x="735" y="427"/>
                    </a:cubicBezTo>
                    <a:cubicBezTo>
                      <a:pt x="736" y="427"/>
                      <a:pt x="736" y="427"/>
                      <a:pt x="736" y="427"/>
                    </a:cubicBezTo>
                    <a:cubicBezTo>
                      <a:pt x="736" y="425"/>
                      <a:pt x="736" y="425"/>
                      <a:pt x="736" y="425"/>
                    </a:cubicBezTo>
                    <a:cubicBezTo>
                      <a:pt x="736" y="424"/>
                      <a:pt x="736" y="424"/>
                      <a:pt x="736" y="424"/>
                    </a:cubicBezTo>
                    <a:cubicBezTo>
                      <a:pt x="736" y="424"/>
                      <a:pt x="736" y="424"/>
                      <a:pt x="736" y="424"/>
                    </a:cubicBezTo>
                    <a:cubicBezTo>
                      <a:pt x="737" y="423"/>
                      <a:pt x="737" y="423"/>
                      <a:pt x="737" y="423"/>
                    </a:cubicBezTo>
                    <a:cubicBezTo>
                      <a:pt x="737" y="424"/>
                      <a:pt x="737" y="424"/>
                      <a:pt x="737" y="424"/>
                    </a:cubicBezTo>
                    <a:cubicBezTo>
                      <a:pt x="738" y="423"/>
                      <a:pt x="738" y="423"/>
                      <a:pt x="738" y="423"/>
                    </a:cubicBezTo>
                    <a:cubicBezTo>
                      <a:pt x="739" y="421"/>
                      <a:pt x="739" y="421"/>
                      <a:pt x="739" y="421"/>
                    </a:cubicBezTo>
                    <a:cubicBezTo>
                      <a:pt x="740" y="419"/>
                      <a:pt x="740" y="419"/>
                      <a:pt x="740" y="419"/>
                    </a:cubicBezTo>
                    <a:cubicBezTo>
                      <a:pt x="742" y="419"/>
                      <a:pt x="742" y="419"/>
                      <a:pt x="742" y="419"/>
                    </a:cubicBezTo>
                    <a:cubicBezTo>
                      <a:pt x="743" y="419"/>
                      <a:pt x="743" y="419"/>
                      <a:pt x="743" y="419"/>
                    </a:cubicBezTo>
                    <a:cubicBezTo>
                      <a:pt x="743" y="417"/>
                      <a:pt x="743" y="417"/>
                      <a:pt x="743" y="417"/>
                    </a:cubicBezTo>
                    <a:cubicBezTo>
                      <a:pt x="742" y="416"/>
                      <a:pt x="742" y="416"/>
                      <a:pt x="742" y="416"/>
                    </a:cubicBezTo>
                    <a:cubicBezTo>
                      <a:pt x="742" y="416"/>
                      <a:pt x="742" y="416"/>
                      <a:pt x="742" y="416"/>
                    </a:cubicBezTo>
                    <a:cubicBezTo>
                      <a:pt x="740" y="418"/>
                      <a:pt x="740" y="418"/>
                      <a:pt x="740" y="418"/>
                    </a:cubicBezTo>
                    <a:cubicBezTo>
                      <a:pt x="740" y="419"/>
                      <a:pt x="740" y="419"/>
                      <a:pt x="740" y="419"/>
                    </a:cubicBezTo>
                    <a:cubicBezTo>
                      <a:pt x="739" y="419"/>
                      <a:pt x="739" y="419"/>
                      <a:pt x="739" y="419"/>
                    </a:cubicBezTo>
                    <a:cubicBezTo>
                      <a:pt x="738" y="419"/>
                      <a:pt x="738" y="419"/>
                      <a:pt x="738" y="419"/>
                    </a:cubicBezTo>
                    <a:cubicBezTo>
                      <a:pt x="738" y="419"/>
                      <a:pt x="738" y="419"/>
                      <a:pt x="738" y="419"/>
                    </a:cubicBezTo>
                    <a:cubicBezTo>
                      <a:pt x="737" y="418"/>
                      <a:pt x="737" y="418"/>
                      <a:pt x="737" y="418"/>
                    </a:cubicBezTo>
                    <a:cubicBezTo>
                      <a:pt x="737" y="418"/>
                      <a:pt x="737" y="418"/>
                      <a:pt x="737" y="418"/>
                    </a:cubicBezTo>
                    <a:cubicBezTo>
                      <a:pt x="736" y="419"/>
                      <a:pt x="736" y="419"/>
                      <a:pt x="736" y="419"/>
                    </a:cubicBezTo>
                    <a:cubicBezTo>
                      <a:pt x="737" y="420"/>
                      <a:pt x="737" y="420"/>
                      <a:pt x="737" y="420"/>
                    </a:cubicBezTo>
                    <a:cubicBezTo>
                      <a:pt x="736" y="421"/>
                      <a:pt x="736" y="421"/>
                      <a:pt x="736" y="421"/>
                    </a:cubicBezTo>
                    <a:cubicBezTo>
                      <a:pt x="736" y="422"/>
                      <a:pt x="736" y="422"/>
                      <a:pt x="736" y="422"/>
                    </a:cubicBezTo>
                    <a:cubicBezTo>
                      <a:pt x="735" y="422"/>
                      <a:pt x="735" y="422"/>
                      <a:pt x="735" y="422"/>
                    </a:cubicBezTo>
                    <a:cubicBezTo>
                      <a:pt x="735" y="423"/>
                      <a:pt x="735" y="423"/>
                      <a:pt x="735" y="423"/>
                    </a:cubicBezTo>
                    <a:cubicBezTo>
                      <a:pt x="735" y="424"/>
                      <a:pt x="735" y="424"/>
                      <a:pt x="735" y="424"/>
                    </a:cubicBezTo>
                    <a:cubicBezTo>
                      <a:pt x="734" y="425"/>
                      <a:pt x="734" y="425"/>
                      <a:pt x="734" y="425"/>
                    </a:cubicBezTo>
                    <a:cubicBezTo>
                      <a:pt x="734" y="425"/>
                      <a:pt x="734" y="425"/>
                      <a:pt x="734" y="425"/>
                    </a:cubicBezTo>
                    <a:cubicBezTo>
                      <a:pt x="734" y="426"/>
                      <a:pt x="734" y="426"/>
                      <a:pt x="734" y="426"/>
                    </a:cubicBezTo>
                    <a:cubicBezTo>
                      <a:pt x="734" y="427"/>
                      <a:pt x="734" y="427"/>
                      <a:pt x="734" y="427"/>
                    </a:cubicBezTo>
                    <a:cubicBezTo>
                      <a:pt x="734" y="428"/>
                      <a:pt x="734" y="428"/>
                      <a:pt x="734" y="428"/>
                    </a:cubicBezTo>
                    <a:cubicBezTo>
                      <a:pt x="734" y="429"/>
                      <a:pt x="734" y="429"/>
                      <a:pt x="734" y="429"/>
                    </a:cubicBezTo>
                    <a:close/>
                    <a:moveTo>
                      <a:pt x="729" y="437"/>
                    </a:moveTo>
                    <a:cubicBezTo>
                      <a:pt x="729" y="437"/>
                      <a:pt x="729" y="435"/>
                      <a:pt x="729" y="435"/>
                    </a:cubicBezTo>
                    <a:cubicBezTo>
                      <a:pt x="729" y="432"/>
                      <a:pt x="729" y="432"/>
                      <a:pt x="729" y="432"/>
                    </a:cubicBezTo>
                    <a:cubicBezTo>
                      <a:pt x="730" y="432"/>
                      <a:pt x="730" y="432"/>
                      <a:pt x="730" y="432"/>
                    </a:cubicBezTo>
                    <a:cubicBezTo>
                      <a:pt x="731" y="431"/>
                      <a:pt x="731" y="431"/>
                      <a:pt x="731" y="431"/>
                    </a:cubicBezTo>
                    <a:cubicBezTo>
                      <a:pt x="732" y="429"/>
                      <a:pt x="732" y="429"/>
                      <a:pt x="732" y="429"/>
                    </a:cubicBezTo>
                    <a:cubicBezTo>
                      <a:pt x="731" y="429"/>
                      <a:pt x="731" y="429"/>
                      <a:pt x="731" y="429"/>
                    </a:cubicBezTo>
                    <a:cubicBezTo>
                      <a:pt x="730" y="430"/>
                      <a:pt x="730" y="430"/>
                      <a:pt x="730" y="430"/>
                    </a:cubicBezTo>
                    <a:cubicBezTo>
                      <a:pt x="730" y="429"/>
                      <a:pt x="730" y="429"/>
                      <a:pt x="730" y="429"/>
                    </a:cubicBezTo>
                    <a:cubicBezTo>
                      <a:pt x="729" y="429"/>
                      <a:pt x="729" y="429"/>
                      <a:pt x="729" y="429"/>
                    </a:cubicBezTo>
                    <a:cubicBezTo>
                      <a:pt x="729" y="429"/>
                      <a:pt x="729" y="429"/>
                      <a:pt x="729" y="429"/>
                    </a:cubicBezTo>
                    <a:cubicBezTo>
                      <a:pt x="729" y="431"/>
                      <a:pt x="729" y="431"/>
                      <a:pt x="729" y="431"/>
                    </a:cubicBezTo>
                    <a:cubicBezTo>
                      <a:pt x="728" y="432"/>
                      <a:pt x="728" y="432"/>
                      <a:pt x="728" y="432"/>
                    </a:cubicBezTo>
                    <a:cubicBezTo>
                      <a:pt x="728" y="434"/>
                      <a:pt x="728" y="434"/>
                      <a:pt x="728" y="434"/>
                    </a:cubicBezTo>
                    <a:cubicBezTo>
                      <a:pt x="727" y="435"/>
                      <a:pt x="727" y="435"/>
                      <a:pt x="727" y="435"/>
                    </a:cubicBezTo>
                    <a:cubicBezTo>
                      <a:pt x="728" y="436"/>
                      <a:pt x="728" y="436"/>
                      <a:pt x="728" y="436"/>
                    </a:cubicBezTo>
                    <a:cubicBezTo>
                      <a:pt x="729" y="437"/>
                      <a:pt x="729" y="437"/>
                      <a:pt x="729" y="437"/>
                    </a:cubicBezTo>
                    <a:close/>
                    <a:moveTo>
                      <a:pt x="12" y="336"/>
                    </a:moveTo>
                    <a:cubicBezTo>
                      <a:pt x="12" y="336"/>
                      <a:pt x="12" y="338"/>
                      <a:pt x="12" y="338"/>
                    </a:cubicBezTo>
                    <a:cubicBezTo>
                      <a:pt x="13" y="338"/>
                      <a:pt x="13" y="338"/>
                      <a:pt x="13" y="338"/>
                    </a:cubicBezTo>
                    <a:cubicBezTo>
                      <a:pt x="14" y="338"/>
                      <a:pt x="14" y="338"/>
                      <a:pt x="14" y="338"/>
                    </a:cubicBezTo>
                    <a:lnTo>
                      <a:pt x="12" y="3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1"/>
              <p:cNvSpPr>
                <a:spLocks noEditPoints="1"/>
              </p:cNvSpPr>
              <p:nvPr/>
            </p:nvSpPr>
            <p:spPr bwMode="auto">
              <a:xfrm>
                <a:off x="4940" y="1428"/>
                <a:ext cx="1263" cy="931"/>
              </a:xfrm>
              <a:custGeom>
                <a:avLst/>
                <a:gdLst>
                  <a:gd name="T0" fmla="*/ 306 w 410"/>
                  <a:gd name="T1" fmla="*/ 40 h 302"/>
                  <a:gd name="T2" fmla="*/ 309 w 410"/>
                  <a:gd name="T3" fmla="*/ 29 h 302"/>
                  <a:gd name="T4" fmla="*/ 310 w 410"/>
                  <a:gd name="T5" fmla="*/ 14 h 302"/>
                  <a:gd name="T6" fmla="*/ 307 w 410"/>
                  <a:gd name="T7" fmla="*/ 5 h 302"/>
                  <a:gd name="T8" fmla="*/ 320 w 410"/>
                  <a:gd name="T9" fmla="*/ 0 h 302"/>
                  <a:gd name="T10" fmla="*/ 332 w 410"/>
                  <a:gd name="T11" fmla="*/ 2 h 302"/>
                  <a:gd name="T12" fmla="*/ 339 w 410"/>
                  <a:gd name="T13" fmla="*/ 6 h 302"/>
                  <a:gd name="T14" fmla="*/ 345 w 410"/>
                  <a:gd name="T15" fmla="*/ 14 h 302"/>
                  <a:gd name="T16" fmla="*/ 355 w 410"/>
                  <a:gd name="T17" fmla="*/ 25 h 302"/>
                  <a:gd name="T18" fmla="*/ 363 w 410"/>
                  <a:gd name="T19" fmla="*/ 36 h 302"/>
                  <a:gd name="T20" fmla="*/ 371 w 410"/>
                  <a:gd name="T21" fmla="*/ 37 h 302"/>
                  <a:gd name="T22" fmla="*/ 380 w 410"/>
                  <a:gd name="T23" fmla="*/ 43 h 302"/>
                  <a:gd name="T24" fmla="*/ 383 w 410"/>
                  <a:gd name="T25" fmla="*/ 50 h 302"/>
                  <a:gd name="T26" fmla="*/ 395 w 410"/>
                  <a:gd name="T27" fmla="*/ 52 h 302"/>
                  <a:gd name="T28" fmla="*/ 403 w 410"/>
                  <a:gd name="T29" fmla="*/ 44 h 302"/>
                  <a:gd name="T30" fmla="*/ 408 w 410"/>
                  <a:gd name="T31" fmla="*/ 54 h 302"/>
                  <a:gd name="T32" fmla="*/ 409 w 410"/>
                  <a:gd name="T33" fmla="*/ 65 h 302"/>
                  <a:gd name="T34" fmla="*/ 408 w 410"/>
                  <a:gd name="T35" fmla="*/ 74 h 302"/>
                  <a:gd name="T36" fmla="*/ 397 w 410"/>
                  <a:gd name="T37" fmla="*/ 80 h 302"/>
                  <a:gd name="T38" fmla="*/ 401 w 410"/>
                  <a:gd name="T39" fmla="*/ 96 h 302"/>
                  <a:gd name="T40" fmla="*/ 370 w 410"/>
                  <a:gd name="T41" fmla="*/ 131 h 302"/>
                  <a:gd name="T42" fmla="*/ 355 w 410"/>
                  <a:gd name="T43" fmla="*/ 140 h 302"/>
                  <a:gd name="T44" fmla="*/ 355 w 410"/>
                  <a:gd name="T45" fmla="*/ 136 h 302"/>
                  <a:gd name="T46" fmla="*/ 355 w 410"/>
                  <a:gd name="T47" fmla="*/ 126 h 302"/>
                  <a:gd name="T48" fmla="*/ 341 w 410"/>
                  <a:gd name="T49" fmla="*/ 131 h 302"/>
                  <a:gd name="T50" fmla="*/ 330 w 410"/>
                  <a:gd name="T51" fmla="*/ 142 h 302"/>
                  <a:gd name="T52" fmla="*/ 339 w 410"/>
                  <a:gd name="T53" fmla="*/ 150 h 302"/>
                  <a:gd name="T54" fmla="*/ 349 w 410"/>
                  <a:gd name="T55" fmla="*/ 151 h 302"/>
                  <a:gd name="T56" fmla="*/ 363 w 410"/>
                  <a:gd name="T57" fmla="*/ 153 h 302"/>
                  <a:gd name="T58" fmla="*/ 355 w 410"/>
                  <a:gd name="T59" fmla="*/ 159 h 302"/>
                  <a:gd name="T60" fmla="*/ 348 w 410"/>
                  <a:gd name="T61" fmla="*/ 169 h 302"/>
                  <a:gd name="T62" fmla="*/ 358 w 410"/>
                  <a:gd name="T63" fmla="*/ 188 h 302"/>
                  <a:gd name="T64" fmla="*/ 361 w 410"/>
                  <a:gd name="T65" fmla="*/ 199 h 302"/>
                  <a:gd name="T66" fmla="*/ 350 w 410"/>
                  <a:gd name="T67" fmla="*/ 197 h 302"/>
                  <a:gd name="T68" fmla="*/ 366 w 410"/>
                  <a:gd name="T69" fmla="*/ 209 h 302"/>
                  <a:gd name="T70" fmla="*/ 366 w 410"/>
                  <a:gd name="T71" fmla="*/ 212 h 302"/>
                  <a:gd name="T72" fmla="*/ 371 w 410"/>
                  <a:gd name="T73" fmla="*/ 217 h 302"/>
                  <a:gd name="T74" fmla="*/ 370 w 410"/>
                  <a:gd name="T75" fmla="*/ 223 h 302"/>
                  <a:gd name="T76" fmla="*/ 367 w 410"/>
                  <a:gd name="T77" fmla="*/ 230 h 302"/>
                  <a:gd name="T78" fmla="*/ 365 w 410"/>
                  <a:gd name="T79" fmla="*/ 238 h 302"/>
                  <a:gd name="T80" fmla="*/ 361 w 410"/>
                  <a:gd name="T81" fmla="*/ 243 h 302"/>
                  <a:gd name="T82" fmla="*/ 361 w 410"/>
                  <a:gd name="T83" fmla="*/ 250 h 302"/>
                  <a:gd name="T84" fmla="*/ 357 w 410"/>
                  <a:gd name="T85" fmla="*/ 252 h 302"/>
                  <a:gd name="T86" fmla="*/ 353 w 410"/>
                  <a:gd name="T87" fmla="*/ 259 h 302"/>
                  <a:gd name="T88" fmla="*/ 348 w 410"/>
                  <a:gd name="T89" fmla="*/ 263 h 302"/>
                  <a:gd name="T90" fmla="*/ 341 w 410"/>
                  <a:gd name="T91" fmla="*/ 270 h 302"/>
                  <a:gd name="T92" fmla="*/ 331 w 410"/>
                  <a:gd name="T93" fmla="*/ 273 h 302"/>
                  <a:gd name="T94" fmla="*/ 325 w 410"/>
                  <a:gd name="T95" fmla="*/ 275 h 302"/>
                  <a:gd name="T96" fmla="*/ 313 w 410"/>
                  <a:gd name="T97" fmla="*/ 280 h 302"/>
                  <a:gd name="T98" fmla="*/ 309 w 410"/>
                  <a:gd name="T99" fmla="*/ 282 h 302"/>
                  <a:gd name="T100" fmla="*/ 306 w 410"/>
                  <a:gd name="T101" fmla="*/ 287 h 302"/>
                  <a:gd name="T102" fmla="*/ 299 w 410"/>
                  <a:gd name="T103" fmla="*/ 279 h 302"/>
                  <a:gd name="T104" fmla="*/ 252 w 410"/>
                  <a:gd name="T105" fmla="*/ 285 h 302"/>
                  <a:gd name="T106" fmla="*/ 348 w 410"/>
                  <a:gd name="T107" fmla="*/ 265 h 302"/>
                  <a:gd name="T108" fmla="*/ 365 w 410"/>
                  <a:gd name="T109" fmla="*/ 200 h 302"/>
                  <a:gd name="T110" fmla="*/ 375 w 410"/>
                  <a:gd name="T111" fmla="*/ 270 h 302"/>
                  <a:gd name="T112" fmla="*/ 376 w 410"/>
                  <a:gd name="T113" fmla="*/ 250 h 302"/>
                  <a:gd name="T114" fmla="*/ 368 w 410"/>
                  <a:gd name="T115" fmla="*/ 267 h 302"/>
                  <a:gd name="T116" fmla="*/ 312 w 410"/>
                  <a:gd name="T117" fmla="*/ 284 h 302"/>
                  <a:gd name="T118" fmla="*/ 300 w 410"/>
                  <a:gd name="T119" fmla="*/ 298 h 302"/>
                  <a:gd name="T120" fmla="*/ 312 w 410"/>
                  <a:gd name="T121" fmla="*/ 29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302">
                    <a:moveTo>
                      <a:pt x="124" y="64"/>
                    </a:moveTo>
                    <a:cubicBezTo>
                      <a:pt x="126" y="64"/>
                      <a:pt x="126" y="64"/>
                      <a:pt x="126" y="64"/>
                    </a:cubicBezTo>
                    <a:cubicBezTo>
                      <a:pt x="127" y="65"/>
                      <a:pt x="127" y="65"/>
                      <a:pt x="127" y="65"/>
                    </a:cubicBezTo>
                    <a:cubicBezTo>
                      <a:pt x="128" y="65"/>
                      <a:pt x="128" y="65"/>
                      <a:pt x="128" y="65"/>
                    </a:cubicBezTo>
                    <a:cubicBezTo>
                      <a:pt x="184" y="66"/>
                      <a:pt x="184" y="66"/>
                      <a:pt x="184" y="66"/>
                    </a:cubicBezTo>
                    <a:cubicBezTo>
                      <a:pt x="282" y="56"/>
                      <a:pt x="282" y="56"/>
                      <a:pt x="282" y="56"/>
                    </a:cubicBezTo>
                    <a:cubicBezTo>
                      <a:pt x="294" y="43"/>
                      <a:pt x="294" y="43"/>
                      <a:pt x="294" y="43"/>
                    </a:cubicBezTo>
                    <a:cubicBezTo>
                      <a:pt x="297" y="42"/>
                      <a:pt x="297" y="42"/>
                      <a:pt x="297" y="42"/>
                    </a:cubicBezTo>
                    <a:cubicBezTo>
                      <a:pt x="298" y="42"/>
                      <a:pt x="298" y="42"/>
                      <a:pt x="298" y="42"/>
                    </a:cubicBezTo>
                    <a:cubicBezTo>
                      <a:pt x="298" y="43"/>
                      <a:pt x="298" y="43"/>
                      <a:pt x="298" y="43"/>
                    </a:cubicBezTo>
                    <a:cubicBezTo>
                      <a:pt x="299" y="42"/>
                      <a:pt x="299" y="42"/>
                      <a:pt x="299" y="42"/>
                    </a:cubicBezTo>
                    <a:cubicBezTo>
                      <a:pt x="301" y="43"/>
                      <a:pt x="301" y="43"/>
                      <a:pt x="301" y="43"/>
                    </a:cubicBezTo>
                    <a:cubicBezTo>
                      <a:pt x="302" y="43"/>
                      <a:pt x="302" y="43"/>
                      <a:pt x="302" y="43"/>
                    </a:cubicBezTo>
                    <a:cubicBezTo>
                      <a:pt x="303" y="43"/>
                      <a:pt x="303" y="43"/>
                      <a:pt x="303" y="43"/>
                    </a:cubicBezTo>
                    <a:cubicBezTo>
                      <a:pt x="306" y="40"/>
                      <a:pt x="306" y="40"/>
                      <a:pt x="306" y="40"/>
                    </a:cubicBezTo>
                    <a:cubicBezTo>
                      <a:pt x="307" y="39"/>
                      <a:pt x="307" y="39"/>
                      <a:pt x="307" y="39"/>
                    </a:cubicBezTo>
                    <a:cubicBezTo>
                      <a:pt x="309" y="39"/>
                      <a:pt x="309" y="39"/>
                      <a:pt x="309" y="39"/>
                    </a:cubicBezTo>
                    <a:cubicBezTo>
                      <a:pt x="310" y="38"/>
                      <a:pt x="310" y="38"/>
                      <a:pt x="310" y="38"/>
                    </a:cubicBezTo>
                    <a:cubicBezTo>
                      <a:pt x="311" y="37"/>
                      <a:pt x="311" y="37"/>
                      <a:pt x="311" y="37"/>
                    </a:cubicBezTo>
                    <a:cubicBezTo>
                      <a:pt x="310" y="36"/>
                      <a:pt x="310" y="36"/>
                      <a:pt x="310" y="36"/>
                    </a:cubicBezTo>
                    <a:cubicBezTo>
                      <a:pt x="310" y="35"/>
                      <a:pt x="310" y="35"/>
                      <a:pt x="310" y="35"/>
                    </a:cubicBezTo>
                    <a:cubicBezTo>
                      <a:pt x="309" y="36"/>
                      <a:pt x="309" y="36"/>
                      <a:pt x="309" y="36"/>
                    </a:cubicBezTo>
                    <a:cubicBezTo>
                      <a:pt x="309" y="35"/>
                      <a:pt x="309" y="35"/>
                      <a:pt x="309" y="35"/>
                    </a:cubicBezTo>
                    <a:cubicBezTo>
                      <a:pt x="308" y="35"/>
                      <a:pt x="308" y="35"/>
                      <a:pt x="308" y="35"/>
                    </a:cubicBezTo>
                    <a:cubicBezTo>
                      <a:pt x="308" y="33"/>
                      <a:pt x="308" y="33"/>
                      <a:pt x="308" y="33"/>
                    </a:cubicBezTo>
                    <a:cubicBezTo>
                      <a:pt x="308" y="33"/>
                      <a:pt x="308" y="33"/>
                      <a:pt x="308" y="33"/>
                    </a:cubicBezTo>
                    <a:cubicBezTo>
                      <a:pt x="308" y="31"/>
                      <a:pt x="308" y="31"/>
                      <a:pt x="308" y="31"/>
                    </a:cubicBezTo>
                    <a:cubicBezTo>
                      <a:pt x="308" y="30"/>
                      <a:pt x="308" y="30"/>
                      <a:pt x="308" y="30"/>
                    </a:cubicBezTo>
                    <a:cubicBezTo>
                      <a:pt x="308" y="29"/>
                      <a:pt x="308" y="29"/>
                      <a:pt x="308" y="29"/>
                    </a:cubicBezTo>
                    <a:cubicBezTo>
                      <a:pt x="309" y="29"/>
                      <a:pt x="309" y="29"/>
                      <a:pt x="309" y="29"/>
                    </a:cubicBezTo>
                    <a:cubicBezTo>
                      <a:pt x="309" y="28"/>
                      <a:pt x="309" y="28"/>
                      <a:pt x="309" y="28"/>
                    </a:cubicBezTo>
                    <a:cubicBezTo>
                      <a:pt x="308" y="27"/>
                      <a:pt x="308" y="27"/>
                      <a:pt x="308" y="27"/>
                    </a:cubicBezTo>
                    <a:cubicBezTo>
                      <a:pt x="308" y="26"/>
                      <a:pt x="308" y="26"/>
                      <a:pt x="308" y="26"/>
                    </a:cubicBezTo>
                    <a:cubicBezTo>
                      <a:pt x="308" y="25"/>
                      <a:pt x="308" y="25"/>
                      <a:pt x="308" y="25"/>
                    </a:cubicBezTo>
                    <a:cubicBezTo>
                      <a:pt x="308" y="24"/>
                      <a:pt x="308" y="24"/>
                      <a:pt x="308" y="24"/>
                    </a:cubicBezTo>
                    <a:cubicBezTo>
                      <a:pt x="308" y="23"/>
                      <a:pt x="308" y="23"/>
                      <a:pt x="308" y="23"/>
                    </a:cubicBezTo>
                    <a:cubicBezTo>
                      <a:pt x="309" y="22"/>
                      <a:pt x="309" y="22"/>
                      <a:pt x="309" y="22"/>
                    </a:cubicBezTo>
                    <a:cubicBezTo>
                      <a:pt x="309" y="21"/>
                      <a:pt x="309" y="21"/>
                      <a:pt x="309" y="21"/>
                    </a:cubicBezTo>
                    <a:cubicBezTo>
                      <a:pt x="310" y="19"/>
                      <a:pt x="310" y="19"/>
                      <a:pt x="310" y="19"/>
                    </a:cubicBezTo>
                    <a:cubicBezTo>
                      <a:pt x="310" y="18"/>
                      <a:pt x="310" y="18"/>
                      <a:pt x="310" y="18"/>
                    </a:cubicBezTo>
                    <a:cubicBezTo>
                      <a:pt x="311" y="18"/>
                      <a:pt x="311" y="18"/>
                      <a:pt x="311" y="18"/>
                    </a:cubicBezTo>
                    <a:cubicBezTo>
                      <a:pt x="311" y="16"/>
                      <a:pt x="311" y="16"/>
                      <a:pt x="311" y="16"/>
                    </a:cubicBezTo>
                    <a:cubicBezTo>
                      <a:pt x="311" y="15"/>
                      <a:pt x="311" y="15"/>
                      <a:pt x="311" y="15"/>
                    </a:cubicBezTo>
                    <a:cubicBezTo>
                      <a:pt x="311" y="14"/>
                      <a:pt x="311" y="14"/>
                      <a:pt x="311" y="14"/>
                    </a:cubicBezTo>
                    <a:cubicBezTo>
                      <a:pt x="310" y="14"/>
                      <a:pt x="310" y="14"/>
                      <a:pt x="310" y="14"/>
                    </a:cubicBezTo>
                    <a:cubicBezTo>
                      <a:pt x="310" y="13"/>
                      <a:pt x="310" y="13"/>
                      <a:pt x="310" y="13"/>
                    </a:cubicBezTo>
                    <a:cubicBezTo>
                      <a:pt x="309" y="11"/>
                      <a:pt x="309" y="11"/>
                      <a:pt x="309" y="11"/>
                    </a:cubicBezTo>
                    <a:cubicBezTo>
                      <a:pt x="308" y="11"/>
                      <a:pt x="308" y="11"/>
                      <a:pt x="308" y="11"/>
                    </a:cubicBezTo>
                    <a:cubicBezTo>
                      <a:pt x="307" y="11"/>
                      <a:pt x="307" y="11"/>
                      <a:pt x="307" y="11"/>
                    </a:cubicBezTo>
                    <a:cubicBezTo>
                      <a:pt x="306" y="12"/>
                      <a:pt x="306" y="12"/>
                      <a:pt x="306" y="12"/>
                    </a:cubicBezTo>
                    <a:cubicBezTo>
                      <a:pt x="305" y="12"/>
                      <a:pt x="305" y="12"/>
                      <a:pt x="305" y="12"/>
                    </a:cubicBezTo>
                    <a:cubicBezTo>
                      <a:pt x="305" y="12"/>
                      <a:pt x="305" y="12"/>
                      <a:pt x="305" y="12"/>
                    </a:cubicBezTo>
                    <a:cubicBezTo>
                      <a:pt x="305" y="10"/>
                      <a:pt x="305" y="10"/>
                      <a:pt x="305" y="10"/>
                    </a:cubicBezTo>
                    <a:cubicBezTo>
                      <a:pt x="305" y="9"/>
                      <a:pt x="305" y="9"/>
                      <a:pt x="305" y="9"/>
                    </a:cubicBezTo>
                    <a:cubicBezTo>
                      <a:pt x="305" y="9"/>
                      <a:pt x="305" y="9"/>
                      <a:pt x="305" y="9"/>
                    </a:cubicBezTo>
                    <a:cubicBezTo>
                      <a:pt x="306" y="8"/>
                      <a:pt x="306" y="8"/>
                      <a:pt x="306" y="8"/>
                    </a:cubicBezTo>
                    <a:cubicBezTo>
                      <a:pt x="306" y="7"/>
                      <a:pt x="306" y="7"/>
                      <a:pt x="306" y="7"/>
                    </a:cubicBezTo>
                    <a:cubicBezTo>
                      <a:pt x="307" y="6"/>
                      <a:pt x="307" y="6"/>
                      <a:pt x="307" y="6"/>
                    </a:cubicBezTo>
                    <a:cubicBezTo>
                      <a:pt x="307" y="5"/>
                      <a:pt x="307" y="5"/>
                      <a:pt x="307" y="5"/>
                    </a:cubicBezTo>
                    <a:cubicBezTo>
                      <a:pt x="307" y="5"/>
                      <a:pt x="307" y="5"/>
                      <a:pt x="307" y="5"/>
                    </a:cubicBezTo>
                    <a:cubicBezTo>
                      <a:pt x="309" y="4"/>
                      <a:pt x="309" y="4"/>
                      <a:pt x="309" y="4"/>
                    </a:cubicBezTo>
                    <a:cubicBezTo>
                      <a:pt x="310" y="4"/>
                      <a:pt x="310" y="4"/>
                      <a:pt x="310" y="4"/>
                    </a:cubicBezTo>
                    <a:cubicBezTo>
                      <a:pt x="311" y="4"/>
                      <a:pt x="311" y="4"/>
                      <a:pt x="311" y="4"/>
                    </a:cubicBezTo>
                    <a:cubicBezTo>
                      <a:pt x="311" y="4"/>
                      <a:pt x="311" y="4"/>
                      <a:pt x="311" y="4"/>
                    </a:cubicBezTo>
                    <a:cubicBezTo>
                      <a:pt x="312" y="4"/>
                      <a:pt x="312" y="4"/>
                      <a:pt x="312" y="4"/>
                    </a:cubicBezTo>
                    <a:cubicBezTo>
                      <a:pt x="313" y="4"/>
                      <a:pt x="313" y="4"/>
                      <a:pt x="313" y="4"/>
                    </a:cubicBezTo>
                    <a:cubicBezTo>
                      <a:pt x="313" y="3"/>
                      <a:pt x="313" y="3"/>
                      <a:pt x="313" y="3"/>
                    </a:cubicBezTo>
                    <a:cubicBezTo>
                      <a:pt x="314" y="3"/>
                      <a:pt x="314" y="3"/>
                      <a:pt x="314" y="3"/>
                    </a:cubicBezTo>
                    <a:cubicBezTo>
                      <a:pt x="315" y="2"/>
                      <a:pt x="315" y="2"/>
                      <a:pt x="315" y="2"/>
                    </a:cubicBezTo>
                    <a:cubicBezTo>
                      <a:pt x="316" y="2"/>
                      <a:pt x="316" y="2"/>
                      <a:pt x="316" y="2"/>
                    </a:cubicBezTo>
                    <a:cubicBezTo>
                      <a:pt x="317" y="2"/>
                      <a:pt x="317" y="2"/>
                      <a:pt x="317" y="2"/>
                    </a:cubicBezTo>
                    <a:cubicBezTo>
                      <a:pt x="318" y="2"/>
                      <a:pt x="318" y="2"/>
                      <a:pt x="318" y="2"/>
                    </a:cubicBezTo>
                    <a:cubicBezTo>
                      <a:pt x="319" y="1"/>
                      <a:pt x="319" y="1"/>
                      <a:pt x="319" y="1"/>
                    </a:cubicBezTo>
                    <a:cubicBezTo>
                      <a:pt x="320" y="1"/>
                      <a:pt x="320" y="1"/>
                      <a:pt x="320" y="1"/>
                    </a:cubicBezTo>
                    <a:cubicBezTo>
                      <a:pt x="320" y="0"/>
                      <a:pt x="320" y="0"/>
                      <a:pt x="320" y="0"/>
                    </a:cubicBezTo>
                    <a:cubicBezTo>
                      <a:pt x="322" y="0"/>
                      <a:pt x="322" y="0"/>
                      <a:pt x="322" y="0"/>
                    </a:cubicBezTo>
                    <a:cubicBezTo>
                      <a:pt x="322" y="0"/>
                      <a:pt x="322" y="0"/>
                      <a:pt x="322" y="0"/>
                    </a:cubicBezTo>
                    <a:cubicBezTo>
                      <a:pt x="323" y="0"/>
                      <a:pt x="323" y="0"/>
                      <a:pt x="323" y="0"/>
                    </a:cubicBezTo>
                    <a:cubicBezTo>
                      <a:pt x="324" y="0"/>
                      <a:pt x="324" y="0"/>
                      <a:pt x="324" y="0"/>
                    </a:cubicBezTo>
                    <a:cubicBezTo>
                      <a:pt x="325" y="1"/>
                      <a:pt x="325" y="1"/>
                      <a:pt x="325" y="1"/>
                    </a:cubicBezTo>
                    <a:cubicBezTo>
                      <a:pt x="327" y="1"/>
                      <a:pt x="327" y="1"/>
                      <a:pt x="327" y="1"/>
                    </a:cubicBezTo>
                    <a:cubicBezTo>
                      <a:pt x="327" y="2"/>
                      <a:pt x="327" y="2"/>
                      <a:pt x="327" y="2"/>
                    </a:cubicBezTo>
                    <a:cubicBezTo>
                      <a:pt x="328" y="2"/>
                      <a:pt x="328" y="2"/>
                      <a:pt x="328" y="2"/>
                    </a:cubicBezTo>
                    <a:cubicBezTo>
                      <a:pt x="329" y="2"/>
                      <a:pt x="329" y="2"/>
                      <a:pt x="329" y="2"/>
                    </a:cubicBezTo>
                    <a:cubicBezTo>
                      <a:pt x="330" y="2"/>
                      <a:pt x="330" y="2"/>
                      <a:pt x="330" y="2"/>
                    </a:cubicBezTo>
                    <a:cubicBezTo>
                      <a:pt x="330" y="2"/>
                      <a:pt x="330" y="2"/>
                      <a:pt x="330" y="2"/>
                    </a:cubicBezTo>
                    <a:cubicBezTo>
                      <a:pt x="331" y="3"/>
                      <a:pt x="331" y="3"/>
                      <a:pt x="331" y="3"/>
                    </a:cubicBezTo>
                    <a:cubicBezTo>
                      <a:pt x="332" y="3"/>
                      <a:pt x="332" y="3"/>
                      <a:pt x="332" y="3"/>
                    </a:cubicBezTo>
                    <a:cubicBezTo>
                      <a:pt x="332" y="2"/>
                      <a:pt x="332" y="2"/>
                      <a:pt x="332" y="2"/>
                    </a:cubicBezTo>
                    <a:cubicBezTo>
                      <a:pt x="332" y="2"/>
                      <a:pt x="332" y="2"/>
                      <a:pt x="332" y="2"/>
                    </a:cubicBezTo>
                    <a:cubicBezTo>
                      <a:pt x="333" y="2"/>
                      <a:pt x="333" y="2"/>
                      <a:pt x="333" y="2"/>
                    </a:cubicBezTo>
                    <a:cubicBezTo>
                      <a:pt x="334" y="2"/>
                      <a:pt x="334" y="2"/>
                      <a:pt x="334" y="2"/>
                    </a:cubicBezTo>
                    <a:cubicBezTo>
                      <a:pt x="334" y="2"/>
                      <a:pt x="334" y="2"/>
                      <a:pt x="334" y="2"/>
                    </a:cubicBezTo>
                    <a:cubicBezTo>
                      <a:pt x="335" y="2"/>
                      <a:pt x="335" y="2"/>
                      <a:pt x="335" y="2"/>
                    </a:cubicBezTo>
                    <a:cubicBezTo>
                      <a:pt x="336" y="2"/>
                      <a:pt x="336" y="2"/>
                      <a:pt x="336" y="2"/>
                    </a:cubicBezTo>
                    <a:cubicBezTo>
                      <a:pt x="336" y="3"/>
                      <a:pt x="336" y="3"/>
                      <a:pt x="336" y="3"/>
                    </a:cubicBezTo>
                    <a:cubicBezTo>
                      <a:pt x="337" y="3"/>
                      <a:pt x="337" y="3"/>
                      <a:pt x="337" y="3"/>
                    </a:cubicBezTo>
                    <a:cubicBezTo>
                      <a:pt x="337" y="4"/>
                      <a:pt x="337" y="4"/>
                      <a:pt x="337" y="4"/>
                    </a:cubicBezTo>
                    <a:cubicBezTo>
                      <a:pt x="337" y="5"/>
                      <a:pt x="337" y="5"/>
                      <a:pt x="337" y="5"/>
                    </a:cubicBezTo>
                    <a:cubicBezTo>
                      <a:pt x="338" y="5"/>
                      <a:pt x="338" y="5"/>
                      <a:pt x="338" y="5"/>
                    </a:cubicBezTo>
                    <a:cubicBezTo>
                      <a:pt x="338" y="5"/>
                      <a:pt x="338" y="5"/>
                      <a:pt x="338" y="5"/>
                    </a:cubicBezTo>
                    <a:cubicBezTo>
                      <a:pt x="338" y="5"/>
                      <a:pt x="338" y="5"/>
                      <a:pt x="338" y="5"/>
                    </a:cubicBezTo>
                    <a:cubicBezTo>
                      <a:pt x="339" y="5"/>
                      <a:pt x="339" y="5"/>
                      <a:pt x="339" y="5"/>
                    </a:cubicBezTo>
                    <a:cubicBezTo>
                      <a:pt x="340" y="5"/>
                      <a:pt x="340" y="5"/>
                      <a:pt x="340" y="5"/>
                    </a:cubicBezTo>
                    <a:cubicBezTo>
                      <a:pt x="339" y="6"/>
                      <a:pt x="339" y="6"/>
                      <a:pt x="339" y="6"/>
                    </a:cubicBezTo>
                    <a:cubicBezTo>
                      <a:pt x="339" y="6"/>
                      <a:pt x="339" y="6"/>
                      <a:pt x="339" y="6"/>
                    </a:cubicBezTo>
                    <a:cubicBezTo>
                      <a:pt x="341" y="7"/>
                      <a:pt x="341" y="7"/>
                      <a:pt x="341" y="7"/>
                    </a:cubicBezTo>
                    <a:cubicBezTo>
                      <a:pt x="341" y="7"/>
                      <a:pt x="341" y="7"/>
                      <a:pt x="341" y="7"/>
                    </a:cubicBezTo>
                    <a:cubicBezTo>
                      <a:pt x="342" y="7"/>
                      <a:pt x="342" y="7"/>
                      <a:pt x="342" y="7"/>
                    </a:cubicBezTo>
                    <a:cubicBezTo>
                      <a:pt x="342" y="8"/>
                      <a:pt x="342" y="8"/>
                      <a:pt x="342" y="8"/>
                    </a:cubicBezTo>
                    <a:cubicBezTo>
                      <a:pt x="342" y="8"/>
                      <a:pt x="342" y="8"/>
                      <a:pt x="342" y="8"/>
                    </a:cubicBezTo>
                    <a:cubicBezTo>
                      <a:pt x="343" y="9"/>
                      <a:pt x="343" y="9"/>
                      <a:pt x="343" y="9"/>
                    </a:cubicBezTo>
                    <a:cubicBezTo>
                      <a:pt x="343" y="10"/>
                      <a:pt x="343" y="10"/>
                      <a:pt x="343" y="10"/>
                    </a:cubicBezTo>
                    <a:cubicBezTo>
                      <a:pt x="343" y="10"/>
                      <a:pt x="343" y="10"/>
                      <a:pt x="343" y="10"/>
                    </a:cubicBezTo>
                    <a:cubicBezTo>
                      <a:pt x="343" y="11"/>
                      <a:pt x="343" y="11"/>
                      <a:pt x="343" y="11"/>
                    </a:cubicBezTo>
                    <a:cubicBezTo>
                      <a:pt x="343" y="11"/>
                      <a:pt x="343" y="11"/>
                      <a:pt x="343" y="11"/>
                    </a:cubicBezTo>
                    <a:cubicBezTo>
                      <a:pt x="345" y="11"/>
                      <a:pt x="345" y="11"/>
                      <a:pt x="345" y="11"/>
                    </a:cubicBezTo>
                    <a:cubicBezTo>
                      <a:pt x="345" y="12"/>
                      <a:pt x="345" y="12"/>
                      <a:pt x="345" y="12"/>
                    </a:cubicBezTo>
                    <a:cubicBezTo>
                      <a:pt x="345" y="13"/>
                      <a:pt x="345" y="13"/>
                      <a:pt x="345" y="13"/>
                    </a:cubicBezTo>
                    <a:cubicBezTo>
                      <a:pt x="345" y="14"/>
                      <a:pt x="345" y="14"/>
                      <a:pt x="345" y="14"/>
                    </a:cubicBezTo>
                    <a:cubicBezTo>
                      <a:pt x="346" y="14"/>
                      <a:pt x="346" y="14"/>
                      <a:pt x="346" y="14"/>
                    </a:cubicBezTo>
                    <a:cubicBezTo>
                      <a:pt x="347" y="16"/>
                      <a:pt x="347" y="16"/>
                      <a:pt x="347" y="16"/>
                    </a:cubicBezTo>
                    <a:cubicBezTo>
                      <a:pt x="348" y="17"/>
                      <a:pt x="348" y="17"/>
                      <a:pt x="348" y="17"/>
                    </a:cubicBezTo>
                    <a:cubicBezTo>
                      <a:pt x="348" y="17"/>
                      <a:pt x="348" y="17"/>
                      <a:pt x="348" y="17"/>
                    </a:cubicBezTo>
                    <a:cubicBezTo>
                      <a:pt x="348" y="18"/>
                      <a:pt x="348" y="18"/>
                      <a:pt x="348" y="18"/>
                    </a:cubicBezTo>
                    <a:cubicBezTo>
                      <a:pt x="349" y="19"/>
                      <a:pt x="349" y="19"/>
                      <a:pt x="349" y="19"/>
                    </a:cubicBezTo>
                    <a:cubicBezTo>
                      <a:pt x="350" y="19"/>
                      <a:pt x="350" y="19"/>
                      <a:pt x="350" y="19"/>
                    </a:cubicBezTo>
                    <a:cubicBezTo>
                      <a:pt x="350" y="20"/>
                      <a:pt x="350" y="20"/>
                      <a:pt x="350" y="20"/>
                    </a:cubicBezTo>
                    <a:cubicBezTo>
                      <a:pt x="349" y="21"/>
                      <a:pt x="349" y="21"/>
                      <a:pt x="349" y="21"/>
                    </a:cubicBezTo>
                    <a:cubicBezTo>
                      <a:pt x="350" y="21"/>
                      <a:pt x="350" y="21"/>
                      <a:pt x="350" y="21"/>
                    </a:cubicBezTo>
                    <a:cubicBezTo>
                      <a:pt x="350" y="21"/>
                      <a:pt x="350" y="21"/>
                      <a:pt x="350" y="21"/>
                    </a:cubicBezTo>
                    <a:cubicBezTo>
                      <a:pt x="351" y="22"/>
                      <a:pt x="351" y="22"/>
                      <a:pt x="351" y="22"/>
                    </a:cubicBezTo>
                    <a:cubicBezTo>
                      <a:pt x="351" y="22"/>
                      <a:pt x="351" y="22"/>
                      <a:pt x="351" y="22"/>
                    </a:cubicBezTo>
                    <a:cubicBezTo>
                      <a:pt x="352" y="24"/>
                      <a:pt x="352" y="24"/>
                      <a:pt x="352" y="24"/>
                    </a:cubicBezTo>
                    <a:cubicBezTo>
                      <a:pt x="355" y="25"/>
                      <a:pt x="355" y="25"/>
                      <a:pt x="355" y="25"/>
                    </a:cubicBezTo>
                    <a:cubicBezTo>
                      <a:pt x="355" y="27"/>
                      <a:pt x="355" y="27"/>
                      <a:pt x="355" y="27"/>
                    </a:cubicBezTo>
                    <a:cubicBezTo>
                      <a:pt x="355" y="28"/>
                      <a:pt x="355" y="28"/>
                      <a:pt x="355" y="28"/>
                    </a:cubicBezTo>
                    <a:cubicBezTo>
                      <a:pt x="356" y="28"/>
                      <a:pt x="356" y="28"/>
                      <a:pt x="356" y="28"/>
                    </a:cubicBezTo>
                    <a:cubicBezTo>
                      <a:pt x="356" y="29"/>
                      <a:pt x="356" y="29"/>
                      <a:pt x="356" y="29"/>
                    </a:cubicBezTo>
                    <a:cubicBezTo>
                      <a:pt x="356" y="30"/>
                      <a:pt x="356" y="30"/>
                      <a:pt x="356" y="30"/>
                    </a:cubicBezTo>
                    <a:cubicBezTo>
                      <a:pt x="357" y="30"/>
                      <a:pt x="357" y="30"/>
                      <a:pt x="357" y="30"/>
                    </a:cubicBezTo>
                    <a:cubicBezTo>
                      <a:pt x="357" y="31"/>
                      <a:pt x="357" y="31"/>
                      <a:pt x="357" y="31"/>
                    </a:cubicBezTo>
                    <a:cubicBezTo>
                      <a:pt x="357" y="32"/>
                      <a:pt x="357" y="32"/>
                      <a:pt x="357" y="32"/>
                    </a:cubicBezTo>
                    <a:cubicBezTo>
                      <a:pt x="358" y="33"/>
                      <a:pt x="358" y="33"/>
                      <a:pt x="358" y="33"/>
                    </a:cubicBezTo>
                    <a:cubicBezTo>
                      <a:pt x="359" y="35"/>
                      <a:pt x="359" y="35"/>
                      <a:pt x="359" y="35"/>
                    </a:cubicBezTo>
                    <a:cubicBezTo>
                      <a:pt x="360" y="35"/>
                      <a:pt x="360" y="35"/>
                      <a:pt x="360" y="35"/>
                    </a:cubicBezTo>
                    <a:cubicBezTo>
                      <a:pt x="361" y="36"/>
                      <a:pt x="361" y="36"/>
                      <a:pt x="361" y="36"/>
                    </a:cubicBezTo>
                    <a:cubicBezTo>
                      <a:pt x="362" y="36"/>
                      <a:pt x="362" y="36"/>
                      <a:pt x="362" y="36"/>
                    </a:cubicBezTo>
                    <a:cubicBezTo>
                      <a:pt x="362" y="36"/>
                      <a:pt x="362" y="36"/>
                      <a:pt x="362" y="36"/>
                    </a:cubicBezTo>
                    <a:cubicBezTo>
                      <a:pt x="363" y="36"/>
                      <a:pt x="363" y="36"/>
                      <a:pt x="363" y="36"/>
                    </a:cubicBezTo>
                    <a:cubicBezTo>
                      <a:pt x="363" y="36"/>
                      <a:pt x="363" y="36"/>
                      <a:pt x="363" y="36"/>
                    </a:cubicBezTo>
                    <a:cubicBezTo>
                      <a:pt x="365" y="36"/>
                      <a:pt x="365" y="36"/>
                      <a:pt x="365" y="36"/>
                    </a:cubicBezTo>
                    <a:cubicBezTo>
                      <a:pt x="365" y="35"/>
                      <a:pt x="365" y="35"/>
                      <a:pt x="365" y="35"/>
                    </a:cubicBezTo>
                    <a:cubicBezTo>
                      <a:pt x="366" y="35"/>
                      <a:pt x="366" y="35"/>
                      <a:pt x="366" y="35"/>
                    </a:cubicBezTo>
                    <a:cubicBezTo>
                      <a:pt x="366" y="36"/>
                      <a:pt x="366" y="36"/>
                      <a:pt x="366" y="36"/>
                    </a:cubicBezTo>
                    <a:cubicBezTo>
                      <a:pt x="366" y="36"/>
                      <a:pt x="366" y="36"/>
                      <a:pt x="366" y="36"/>
                    </a:cubicBezTo>
                    <a:cubicBezTo>
                      <a:pt x="366" y="37"/>
                      <a:pt x="366" y="37"/>
                      <a:pt x="366" y="37"/>
                    </a:cubicBezTo>
                    <a:cubicBezTo>
                      <a:pt x="368" y="37"/>
                      <a:pt x="368" y="37"/>
                      <a:pt x="368" y="37"/>
                    </a:cubicBezTo>
                    <a:cubicBezTo>
                      <a:pt x="368" y="37"/>
                      <a:pt x="368" y="37"/>
                      <a:pt x="368" y="37"/>
                    </a:cubicBezTo>
                    <a:cubicBezTo>
                      <a:pt x="369" y="38"/>
                      <a:pt x="369" y="38"/>
                      <a:pt x="369" y="38"/>
                    </a:cubicBezTo>
                    <a:cubicBezTo>
                      <a:pt x="369" y="38"/>
                      <a:pt x="369" y="38"/>
                      <a:pt x="369" y="38"/>
                    </a:cubicBezTo>
                    <a:cubicBezTo>
                      <a:pt x="370" y="38"/>
                      <a:pt x="370" y="38"/>
                      <a:pt x="370" y="38"/>
                    </a:cubicBezTo>
                    <a:cubicBezTo>
                      <a:pt x="370" y="37"/>
                      <a:pt x="370" y="37"/>
                      <a:pt x="370" y="37"/>
                    </a:cubicBezTo>
                    <a:cubicBezTo>
                      <a:pt x="371" y="38"/>
                      <a:pt x="371" y="38"/>
                      <a:pt x="371" y="38"/>
                    </a:cubicBezTo>
                    <a:cubicBezTo>
                      <a:pt x="371" y="37"/>
                      <a:pt x="371" y="37"/>
                      <a:pt x="371" y="37"/>
                    </a:cubicBezTo>
                    <a:cubicBezTo>
                      <a:pt x="372" y="37"/>
                      <a:pt x="372" y="37"/>
                      <a:pt x="372" y="37"/>
                    </a:cubicBezTo>
                    <a:cubicBezTo>
                      <a:pt x="372" y="37"/>
                      <a:pt x="372" y="37"/>
                      <a:pt x="372" y="37"/>
                    </a:cubicBezTo>
                    <a:cubicBezTo>
                      <a:pt x="373" y="38"/>
                      <a:pt x="373" y="38"/>
                      <a:pt x="373" y="38"/>
                    </a:cubicBezTo>
                    <a:cubicBezTo>
                      <a:pt x="373" y="39"/>
                      <a:pt x="373" y="39"/>
                      <a:pt x="373" y="39"/>
                    </a:cubicBezTo>
                    <a:cubicBezTo>
                      <a:pt x="374" y="39"/>
                      <a:pt x="374" y="39"/>
                      <a:pt x="374" y="39"/>
                    </a:cubicBezTo>
                    <a:cubicBezTo>
                      <a:pt x="374" y="39"/>
                      <a:pt x="374" y="39"/>
                      <a:pt x="374" y="39"/>
                    </a:cubicBezTo>
                    <a:cubicBezTo>
                      <a:pt x="375" y="40"/>
                      <a:pt x="375" y="40"/>
                      <a:pt x="375" y="40"/>
                    </a:cubicBezTo>
                    <a:cubicBezTo>
                      <a:pt x="375" y="40"/>
                      <a:pt x="375" y="40"/>
                      <a:pt x="375" y="40"/>
                    </a:cubicBezTo>
                    <a:cubicBezTo>
                      <a:pt x="376" y="40"/>
                      <a:pt x="376" y="40"/>
                      <a:pt x="376" y="40"/>
                    </a:cubicBezTo>
                    <a:cubicBezTo>
                      <a:pt x="376" y="41"/>
                      <a:pt x="376" y="41"/>
                      <a:pt x="376" y="41"/>
                    </a:cubicBezTo>
                    <a:cubicBezTo>
                      <a:pt x="377" y="42"/>
                      <a:pt x="377" y="42"/>
                      <a:pt x="377" y="42"/>
                    </a:cubicBezTo>
                    <a:cubicBezTo>
                      <a:pt x="377" y="42"/>
                      <a:pt x="377" y="42"/>
                      <a:pt x="377" y="42"/>
                    </a:cubicBezTo>
                    <a:cubicBezTo>
                      <a:pt x="378" y="42"/>
                      <a:pt x="378" y="42"/>
                      <a:pt x="378" y="42"/>
                    </a:cubicBezTo>
                    <a:cubicBezTo>
                      <a:pt x="379" y="43"/>
                      <a:pt x="379" y="43"/>
                      <a:pt x="379" y="43"/>
                    </a:cubicBezTo>
                    <a:cubicBezTo>
                      <a:pt x="380" y="43"/>
                      <a:pt x="380" y="43"/>
                      <a:pt x="380" y="43"/>
                    </a:cubicBezTo>
                    <a:cubicBezTo>
                      <a:pt x="380" y="42"/>
                      <a:pt x="380" y="42"/>
                      <a:pt x="380" y="42"/>
                    </a:cubicBezTo>
                    <a:cubicBezTo>
                      <a:pt x="381" y="42"/>
                      <a:pt x="381" y="42"/>
                      <a:pt x="381" y="42"/>
                    </a:cubicBezTo>
                    <a:cubicBezTo>
                      <a:pt x="382" y="42"/>
                      <a:pt x="382" y="42"/>
                      <a:pt x="382" y="42"/>
                    </a:cubicBezTo>
                    <a:cubicBezTo>
                      <a:pt x="382" y="42"/>
                      <a:pt x="382" y="42"/>
                      <a:pt x="382" y="42"/>
                    </a:cubicBezTo>
                    <a:cubicBezTo>
                      <a:pt x="383" y="42"/>
                      <a:pt x="383" y="42"/>
                      <a:pt x="383" y="42"/>
                    </a:cubicBezTo>
                    <a:cubicBezTo>
                      <a:pt x="382" y="43"/>
                      <a:pt x="382" y="43"/>
                      <a:pt x="382" y="43"/>
                    </a:cubicBezTo>
                    <a:cubicBezTo>
                      <a:pt x="382" y="44"/>
                      <a:pt x="382" y="44"/>
                      <a:pt x="382" y="44"/>
                    </a:cubicBezTo>
                    <a:cubicBezTo>
                      <a:pt x="382" y="44"/>
                      <a:pt x="382" y="44"/>
                      <a:pt x="382" y="44"/>
                    </a:cubicBezTo>
                    <a:cubicBezTo>
                      <a:pt x="382" y="45"/>
                      <a:pt x="382" y="45"/>
                      <a:pt x="382" y="45"/>
                    </a:cubicBezTo>
                    <a:cubicBezTo>
                      <a:pt x="383" y="45"/>
                      <a:pt x="383" y="45"/>
                      <a:pt x="383" y="45"/>
                    </a:cubicBezTo>
                    <a:cubicBezTo>
                      <a:pt x="383" y="46"/>
                      <a:pt x="383" y="46"/>
                      <a:pt x="383" y="46"/>
                    </a:cubicBezTo>
                    <a:cubicBezTo>
                      <a:pt x="384" y="47"/>
                      <a:pt x="384" y="47"/>
                      <a:pt x="384" y="47"/>
                    </a:cubicBezTo>
                    <a:cubicBezTo>
                      <a:pt x="384" y="48"/>
                      <a:pt x="384" y="48"/>
                      <a:pt x="384" y="48"/>
                    </a:cubicBezTo>
                    <a:cubicBezTo>
                      <a:pt x="383" y="49"/>
                      <a:pt x="383" y="49"/>
                      <a:pt x="383" y="49"/>
                    </a:cubicBezTo>
                    <a:cubicBezTo>
                      <a:pt x="383" y="50"/>
                      <a:pt x="383" y="50"/>
                      <a:pt x="383" y="50"/>
                    </a:cubicBezTo>
                    <a:cubicBezTo>
                      <a:pt x="384" y="51"/>
                      <a:pt x="384" y="51"/>
                      <a:pt x="384" y="51"/>
                    </a:cubicBezTo>
                    <a:cubicBezTo>
                      <a:pt x="385" y="52"/>
                      <a:pt x="385" y="52"/>
                      <a:pt x="385" y="52"/>
                    </a:cubicBezTo>
                    <a:cubicBezTo>
                      <a:pt x="386" y="53"/>
                      <a:pt x="386" y="53"/>
                      <a:pt x="386" y="53"/>
                    </a:cubicBezTo>
                    <a:cubicBezTo>
                      <a:pt x="386" y="53"/>
                      <a:pt x="386" y="53"/>
                      <a:pt x="386" y="53"/>
                    </a:cubicBezTo>
                    <a:cubicBezTo>
                      <a:pt x="387" y="53"/>
                      <a:pt x="387" y="53"/>
                      <a:pt x="387" y="53"/>
                    </a:cubicBezTo>
                    <a:cubicBezTo>
                      <a:pt x="388" y="53"/>
                      <a:pt x="388" y="53"/>
                      <a:pt x="388" y="53"/>
                    </a:cubicBezTo>
                    <a:cubicBezTo>
                      <a:pt x="389" y="53"/>
                      <a:pt x="389" y="53"/>
                      <a:pt x="389" y="53"/>
                    </a:cubicBezTo>
                    <a:cubicBezTo>
                      <a:pt x="390" y="53"/>
                      <a:pt x="390" y="53"/>
                      <a:pt x="390" y="53"/>
                    </a:cubicBezTo>
                    <a:cubicBezTo>
                      <a:pt x="390" y="54"/>
                      <a:pt x="390" y="54"/>
                      <a:pt x="390" y="54"/>
                    </a:cubicBezTo>
                    <a:cubicBezTo>
                      <a:pt x="391" y="54"/>
                      <a:pt x="391" y="54"/>
                      <a:pt x="391" y="54"/>
                    </a:cubicBezTo>
                    <a:cubicBezTo>
                      <a:pt x="391" y="53"/>
                      <a:pt x="391" y="53"/>
                      <a:pt x="391" y="53"/>
                    </a:cubicBezTo>
                    <a:cubicBezTo>
                      <a:pt x="392" y="54"/>
                      <a:pt x="392" y="54"/>
                      <a:pt x="392" y="54"/>
                    </a:cubicBezTo>
                    <a:cubicBezTo>
                      <a:pt x="393" y="53"/>
                      <a:pt x="393" y="53"/>
                      <a:pt x="393" y="53"/>
                    </a:cubicBezTo>
                    <a:cubicBezTo>
                      <a:pt x="394" y="53"/>
                      <a:pt x="394" y="53"/>
                      <a:pt x="394" y="53"/>
                    </a:cubicBezTo>
                    <a:cubicBezTo>
                      <a:pt x="395" y="52"/>
                      <a:pt x="395" y="52"/>
                      <a:pt x="395" y="52"/>
                    </a:cubicBezTo>
                    <a:cubicBezTo>
                      <a:pt x="396" y="52"/>
                      <a:pt x="396" y="52"/>
                      <a:pt x="396" y="52"/>
                    </a:cubicBezTo>
                    <a:cubicBezTo>
                      <a:pt x="396" y="51"/>
                      <a:pt x="396" y="51"/>
                      <a:pt x="396" y="51"/>
                    </a:cubicBezTo>
                    <a:cubicBezTo>
                      <a:pt x="396" y="50"/>
                      <a:pt x="396" y="50"/>
                      <a:pt x="396" y="50"/>
                    </a:cubicBezTo>
                    <a:cubicBezTo>
                      <a:pt x="397" y="50"/>
                      <a:pt x="397" y="50"/>
                      <a:pt x="397" y="50"/>
                    </a:cubicBezTo>
                    <a:cubicBezTo>
                      <a:pt x="397" y="49"/>
                      <a:pt x="397" y="49"/>
                      <a:pt x="397" y="49"/>
                    </a:cubicBezTo>
                    <a:cubicBezTo>
                      <a:pt x="397" y="48"/>
                      <a:pt x="397" y="48"/>
                      <a:pt x="397" y="48"/>
                    </a:cubicBezTo>
                    <a:cubicBezTo>
                      <a:pt x="398" y="48"/>
                      <a:pt x="398" y="48"/>
                      <a:pt x="398" y="48"/>
                    </a:cubicBezTo>
                    <a:cubicBezTo>
                      <a:pt x="399" y="48"/>
                      <a:pt x="399" y="48"/>
                      <a:pt x="399" y="48"/>
                    </a:cubicBezTo>
                    <a:cubicBezTo>
                      <a:pt x="400" y="47"/>
                      <a:pt x="400" y="47"/>
                      <a:pt x="400" y="47"/>
                    </a:cubicBezTo>
                    <a:cubicBezTo>
                      <a:pt x="400" y="46"/>
                      <a:pt x="400" y="46"/>
                      <a:pt x="400" y="46"/>
                    </a:cubicBezTo>
                    <a:cubicBezTo>
                      <a:pt x="401" y="46"/>
                      <a:pt x="401" y="46"/>
                      <a:pt x="401" y="46"/>
                    </a:cubicBezTo>
                    <a:cubicBezTo>
                      <a:pt x="401" y="45"/>
                      <a:pt x="401" y="45"/>
                      <a:pt x="401" y="45"/>
                    </a:cubicBezTo>
                    <a:cubicBezTo>
                      <a:pt x="402" y="45"/>
                      <a:pt x="402" y="45"/>
                      <a:pt x="402" y="45"/>
                    </a:cubicBezTo>
                    <a:cubicBezTo>
                      <a:pt x="403" y="44"/>
                      <a:pt x="403" y="44"/>
                      <a:pt x="403" y="44"/>
                    </a:cubicBezTo>
                    <a:cubicBezTo>
                      <a:pt x="403" y="44"/>
                      <a:pt x="403" y="44"/>
                      <a:pt x="403" y="44"/>
                    </a:cubicBezTo>
                    <a:cubicBezTo>
                      <a:pt x="405" y="44"/>
                      <a:pt x="405" y="44"/>
                      <a:pt x="405" y="44"/>
                    </a:cubicBezTo>
                    <a:cubicBezTo>
                      <a:pt x="405" y="45"/>
                      <a:pt x="405" y="45"/>
                      <a:pt x="405" y="45"/>
                    </a:cubicBezTo>
                    <a:cubicBezTo>
                      <a:pt x="406" y="45"/>
                      <a:pt x="406" y="45"/>
                      <a:pt x="406" y="45"/>
                    </a:cubicBezTo>
                    <a:cubicBezTo>
                      <a:pt x="407" y="46"/>
                      <a:pt x="407" y="46"/>
                      <a:pt x="407" y="46"/>
                    </a:cubicBezTo>
                    <a:cubicBezTo>
                      <a:pt x="407" y="47"/>
                      <a:pt x="407" y="47"/>
                      <a:pt x="407" y="47"/>
                    </a:cubicBezTo>
                    <a:cubicBezTo>
                      <a:pt x="407" y="47"/>
                      <a:pt x="407" y="47"/>
                      <a:pt x="407" y="47"/>
                    </a:cubicBezTo>
                    <a:cubicBezTo>
                      <a:pt x="407" y="48"/>
                      <a:pt x="407" y="48"/>
                      <a:pt x="407" y="48"/>
                    </a:cubicBezTo>
                    <a:cubicBezTo>
                      <a:pt x="408" y="49"/>
                      <a:pt x="408" y="49"/>
                      <a:pt x="408" y="49"/>
                    </a:cubicBezTo>
                    <a:cubicBezTo>
                      <a:pt x="408" y="50"/>
                      <a:pt x="408" y="50"/>
                      <a:pt x="408" y="50"/>
                    </a:cubicBezTo>
                    <a:cubicBezTo>
                      <a:pt x="409" y="51"/>
                      <a:pt x="409" y="51"/>
                      <a:pt x="409" y="51"/>
                    </a:cubicBezTo>
                    <a:cubicBezTo>
                      <a:pt x="410" y="51"/>
                      <a:pt x="410" y="51"/>
                      <a:pt x="410" y="51"/>
                    </a:cubicBezTo>
                    <a:cubicBezTo>
                      <a:pt x="409" y="52"/>
                      <a:pt x="409" y="52"/>
                      <a:pt x="409" y="52"/>
                    </a:cubicBezTo>
                    <a:cubicBezTo>
                      <a:pt x="409" y="53"/>
                      <a:pt x="409" y="53"/>
                      <a:pt x="409" y="53"/>
                    </a:cubicBezTo>
                    <a:cubicBezTo>
                      <a:pt x="409" y="54"/>
                      <a:pt x="409" y="54"/>
                      <a:pt x="409" y="54"/>
                    </a:cubicBezTo>
                    <a:cubicBezTo>
                      <a:pt x="408" y="54"/>
                      <a:pt x="408" y="54"/>
                      <a:pt x="408" y="54"/>
                    </a:cubicBezTo>
                    <a:cubicBezTo>
                      <a:pt x="407" y="55"/>
                      <a:pt x="407" y="55"/>
                      <a:pt x="407" y="55"/>
                    </a:cubicBezTo>
                    <a:cubicBezTo>
                      <a:pt x="407" y="56"/>
                      <a:pt x="407" y="56"/>
                      <a:pt x="407" y="56"/>
                    </a:cubicBezTo>
                    <a:cubicBezTo>
                      <a:pt x="408" y="56"/>
                      <a:pt x="408" y="56"/>
                      <a:pt x="408" y="56"/>
                    </a:cubicBezTo>
                    <a:cubicBezTo>
                      <a:pt x="408" y="57"/>
                      <a:pt x="408" y="57"/>
                      <a:pt x="408" y="57"/>
                    </a:cubicBezTo>
                    <a:cubicBezTo>
                      <a:pt x="408" y="58"/>
                      <a:pt x="408" y="58"/>
                      <a:pt x="408" y="58"/>
                    </a:cubicBezTo>
                    <a:cubicBezTo>
                      <a:pt x="408" y="59"/>
                      <a:pt x="408" y="59"/>
                      <a:pt x="408" y="59"/>
                    </a:cubicBezTo>
                    <a:cubicBezTo>
                      <a:pt x="408" y="59"/>
                      <a:pt x="408" y="59"/>
                      <a:pt x="408" y="59"/>
                    </a:cubicBezTo>
                    <a:cubicBezTo>
                      <a:pt x="408" y="60"/>
                      <a:pt x="408" y="60"/>
                      <a:pt x="408" y="60"/>
                    </a:cubicBezTo>
                    <a:cubicBezTo>
                      <a:pt x="408" y="60"/>
                      <a:pt x="408" y="60"/>
                      <a:pt x="408" y="60"/>
                    </a:cubicBezTo>
                    <a:cubicBezTo>
                      <a:pt x="409" y="61"/>
                      <a:pt x="409" y="61"/>
                      <a:pt x="409" y="61"/>
                    </a:cubicBezTo>
                    <a:cubicBezTo>
                      <a:pt x="409" y="61"/>
                      <a:pt x="409" y="61"/>
                      <a:pt x="409" y="61"/>
                    </a:cubicBezTo>
                    <a:cubicBezTo>
                      <a:pt x="408" y="62"/>
                      <a:pt x="408" y="62"/>
                      <a:pt x="408" y="62"/>
                    </a:cubicBezTo>
                    <a:cubicBezTo>
                      <a:pt x="408" y="62"/>
                      <a:pt x="408" y="62"/>
                      <a:pt x="408" y="62"/>
                    </a:cubicBezTo>
                    <a:cubicBezTo>
                      <a:pt x="408" y="63"/>
                      <a:pt x="408" y="63"/>
                      <a:pt x="408" y="63"/>
                    </a:cubicBezTo>
                    <a:cubicBezTo>
                      <a:pt x="409" y="65"/>
                      <a:pt x="409" y="65"/>
                      <a:pt x="409" y="65"/>
                    </a:cubicBezTo>
                    <a:cubicBezTo>
                      <a:pt x="409" y="65"/>
                      <a:pt x="409" y="65"/>
                      <a:pt x="409" y="65"/>
                    </a:cubicBezTo>
                    <a:cubicBezTo>
                      <a:pt x="409" y="66"/>
                      <a:pt x="409" y="66"/>
                      <a:pt x="409" y="66"/>
                    </a:cubicBezTo>
                    <a:cubicBezTo>
                      <a:pt x="408" y="66"/>
                      <a:pt x="408" y="66"/>
                      <a:pt x="408" y="66"/>
                    </a:cubicBezTo>
                    <a:cubicBezTo>
                      <a:pt x="408" y="67"/>
                      <a:pt x="408" y="67"/>
                      <a:pt x="408" y="67"/>
                    </a:cubicBezTo>
                    <a:cubicBezTo>
                      <a:pt x="408" y="68"/>
                      <a:pt x="408" y="68"/>
                      <a:pt x="408" y="68"/>
                    </a:cubicBezTo>
                    <a:cubicBezTo>
                      <a:pt x="408" y="68"/>
                      <a:pt x="408" y="68"/>
                      <a:pt x="408" y="68"/>
                    </a:cubicBezTo>
                    <a:cubicBezTo>
                      <a:pt x="409" y="69"/>
                      <a:pt x="409" y="69"/>
                      <a:pt x="409" y="69"/>
                    </a:cubicBezTo>
                    <a:cubicBezTo>
                      <a:pt x="408" y="69"/>
                      <a:pt x="408" y="69"/>
                      <a:pt x="408" y="69"/>
                    </a:cubicBezTo>
                    <a:cubicBezTo>
                      <a:pt x="408" y="70"/>
                      <a:pt x="408" y="70"/>
                      <a:pt x="408" y="70"/>
                    </a:cubicBezTo>
                    <a:cubicBezTo>
                      <a:pt x="408" y="70"/>
                      <a:pt x="408" y="70"/>
                      <a:pt x="408" y="70"/>
                    </a:cubicBezTo>
                    <a:cubicBezTo>
                      <a:pt x="408" y="71"/>
                      <a:pt x="408" y="71"/>
                      <a:pt x="408" y="71"/>
                    </a:cubicBezTo>
                    <a:cubicBezTo>
                      <a:pt x="408" y="72"/>
                      <a:pt x="408" y="72"/>
                      <a:pt x="408" y="72"/>
                    </a:cubicBezTo>
                    <a:cubicBezTo>
                      <a:pt x="407" y="73"/>
                      <a:pt x="407" y="73"/>
                      <a:pt x="407" y="73"/>
                    </a:cubicBezTo>
                    <a:cubicBezTo>
                      <a:pt x="408" y="74"/>
                      <a:pt x="408" y="74"/>
                      <a:pt x="408" y="74"/>
                    </a:cubicBezTo>
                    <a:cubicBezTo>
                      <a:pt x="408" y="74"/>
                      <a:pt x="408" y="74"/>
                      <a:pt x="408" y="74"/>
                    </a:cubicBezTo>
                    <a:cubicBezTo>
                      <a:pt x="408" y="75"/>
                      <a:pt x="408" y="75"/>
                      <a:pt x="408" y="75"/>
                    </a:cubicBezTo>
                    <a:cubicBezTo>
                      <a:pt x="408" y="76"/>
                      <a:pt x="408" y="76"/>
                      <a:pt x="408" y="76"/>
                    </a:cubicBezTo>
                    <a:cubicBezTo>
                      <a:pt x="408" y="76"/>
                      <a:pt x="408" y="76"/>
                      <a:pt x="408" y="76"/>
                    </a:cubicBezTo>
                    <a:cubicBezTo>
                      <a:pt x="408" y="77"/>
                      <a:pt x="408" y="77"/>
                      <a:pt x="408" y="77"/>
                    </a:cubicBezTo>
                    <a:cubicBezTo>
                      <a:pt x="408" y="78"/>
                      <a:pt x="408" y="78"/>
                      <a:pt x="408" y="78"/>
                    </a:cubicBezTo>
                    <a:cubicBezTo>
                      <a:pt x="407" y="78"/>
                      <a:pt x="407" y="78"/>
                      <a:pt x="407" y="78"/>
                    </a:cubicBezTo>
                    <a:cubicBezTo>
                      <a:pt x="406" y="78"/>
                      <a:pt x="406" y="78"/>
                      <a:pt x="406" y="78"/>
                    </a:cubicBezTo>
                    <a:cubicBezTo>
                      <a:pt x="402" y="77"/>
                      <a:pt x="402" y="77"/>
                      <a:pt x="402" y="77"/>
                    </a:cubicBezTo>
                    <a:cubicBezTo>
                      <a:pt x="402" y="77"/>
                      <a:pt x="402" y="77"/>
                      <a:pt x="402" y="77"/>
                    </a:cubicBezTo>
                    <a:cubicBezTo>
                      <a:pt x="401" y="76"/>
                      <a:pt x="401" y="76"/>
                      <a:pt x="401" y="76"/>
                    </a:cubicBezTo>
                    <a:cubicBezTo>
                      <a:pt x="400" y="76"/>
                      <a:pt x="400" y="76"/>
                      <a:pt x="400" y="76"/>
                    </a:cubicBezTo>
                    <a:cubicBezTo>
                      <a:pt x="399" y="78"/>
                      <a:pt x="399" y="78"/>
                      <a:pt x="399" y="78"/>
                    </a:cubicBezTo>
                    <a:cubicBezTo>
                      <a:pt x="399" y="79"/>
                      <a:pt x="399" y="79"/>
                      <a:pt x="399" y="79"/>
                    </a:cubicBezTo>
                    <a:cubicBezTo>
                      <a:pt x="398" y="80"/>
                      <a:pt x="398" y="80"/>
                      <a:pt x="398" y="80"/>
                    </a:cubicBezTo>
                    <a:cubicBezTo>
                      <a:pt x="397" y="80"/>
                      <a:pt x="397" y="80"/>
                      <a:pt x="397" y="80"/>
                    </a:cubicBezTo>
                    <a:cubicBezTo>
                      <a:pt x="397" y="80"/>
                      <a:pt x="397" y="80"/>
                      <a:pt x="397" y="80"/>
                    </a:cubicBezTo>
                    <a:cubicBezTo>
                      <a:pt x="396" y="81"/>
                      <a:pt x="396" y="81"/>
                      <a:pt x="396" y="81"/>
                    </a:cubicBezTo>
                    <a:cubicBezTo>
                      <a:pt x="397" y="82"/>
                      <a:pt x="397" y="82"/>
                      <a:pt x="397" y="82"/>
                    </a:cubicBezTo>
                    <a:cubicBezTo>
                      <a:pt x="398" y="84"/>
                      <a:pt x="398" y="84"/>
                      <a:pt x="398" y="84"/>
                    </a:cubicBezTo>
                    <a:cubicBezTo>
                      <a:pt x="399" y="85"/>
                      <a:pt x="399" y="85"/>
                      <a:pt x="399" y="85"/>
                    </a:cubicBezTo>
                    <a:cubicBezTo>
                      <a:pt x="399" y="86"/>
                      <a:pt x="399" y="86"/>
                      <a:pt x="399" y="86"/>
                    </a:cubicBezTo>
                    <a:cubicBezTo>
                      <a:pt x="400" y="87"/>
                      <a:pt x="400" y="87"/>
                      <a:pt x="400" y="87"/>
                    </a:cubicBezTo>
                    <a:cubicBezTo>
                      <a:pt x="400" y="88"/>
                      <a:pt x="400" y="88"/>
                      <a:pt x="400" y="88"/>
                    </a:cubicBezTo>
                    <a:cubicBezTo>
                      <a:pt x="400" y="90"/>
                      <a:pt x="400" y="90"/>
                      <a:pt x="400" y="90"/>
                    </a:cubicBezTo>
                    <a:cubicBezTo>
                      <a:pt x="400" y="91"/>
                      <a:pt x="400" y="91"/>
                      <a:pt x="400" y="91"/>
                    </a:cubicBezTo>
                    <a:cubicBezTo>
                      <a:pt x="400" y="93"/>
                      <a:pt x="400" y="93"/>
                      <a:pt x="400" y="93"/>
                    </a:cubicBezTo>
                    <a:cubicBezTo>
                      <a:pt x="401" y="93"/>
                      <a:pt x="401" y="93"/>
                      <a:pt x="401" y="93"/>
                    </a:cubicBezTo>
                    <a:cubicBezTo>
                      <a:pt x="401" y="95"/>
                      <a:pt x="401" y="95"/>
                      <a:pt x="401" y="95"/>
                    </a:cubicBezTo>
                    <a:cubicBezTo>
                      <a:pt x="401" y="96"/>
                      <a:pt x="401" y="96"/>
                      <a:pt x="401" y="96"/>
                    </a:cubicBezTo>
                    <a:cubicBezTo>
                      <a:pt x="401" y="96"/>
                      <a:pt x="401" y="96"/>
                      <a:pt x="401" y="96"/>
                    </a:cubicBezTo>
                    <a:cubicBezTo>
                      <a:pt x="400" y="97"/>
                      <a:pt x="400" y="97"/>
                      <a:pt x="400" y="97"/>
                    </a:cubicBezTo>
                    <a:cubicBezTo>
                      <a:pt x="401" y="98"/>
                      <a:pt x="401" y="98"/>
                      <a:pt x="401" y="98"/>
                    </a:cubicBezTo>
                    <a:cubicBezTo>
                      <a:pt x="401" y="99"/>
                      <a:pt x="401" y="99"/>
                      <a:pt x="401" y="99"/>
                    </a:cubicBezTo>
                    <a:cubicBezTo>
                      <a:pt x="400" y="99"/>
                      <a:pt x="400" y="99"/>
                      <a:pt x="400" y="99"/>
                    </a:cubicBezTo>
                    <a:cubicBezTo>
                      <a:pt x="399" y="99"/>
                      <a:pt x="399" y="99"/>
                      <a:pt x="399" y="99"/>
                    </a:cubicBezTo>
                    <a:cubicBezTo>
                      <a:pt x="398" y="99"/>
                      <a:pt x="398" y="99"/>
                      <a:pt x="398" y="99"/>
                    </a:cubicBezTo>
                    <a:cubicBezTo>
                      <a:pt x="398" y="100"/>
                      <a:pt x="398" y="100"/>
                      <a:pt x="398" y="100"/>
                    </a:cubicBezTo>
                    <a:cubicBezTo>
                      <a:pt x="398" y="101"/>
                      <a:pt x="398" y="101"/>
                      <a:pt x="398" y="101"/>
                    </a:cubicBezTo>
                    <a:cubicBezTo>
                      <a:pt x="399" y="101"/>
                      <a:pt x="399" y="101"/>
                      <a:pt x="399" y="101"/>
                    </a:cubicBezTo>
                    <a:cubicBezTo>
                      <a:pt x="399" y="102"/>
                      <a:pt x="399" y="102"/>
                      <a:pt x="399" y="102"/>
                    </a:cubicBezTo>
                    <a:cubicBezTo>
                      <a:pt x="398" y="103"/>
                      <a:pt x="398" y="103"/>
                      <a:pt x="398" y="103"/>
                    </a:cubicBezTo>
                    <a:cubicBezTo>
                      <a:pt x="393" y="107"/>
                      <a:pt x="393" y="107"/>
                      <a:pt x="393" y="107"/>
                    </a:cubicBezTo>
                    <a:cubicBezTo>
                      <a:pt x="391" y="116"/>
                      <a:pt x="391" y="116"/>
                      <a:pt x="391" y="116"/>
                    </a:cubicBezTo>
                    <a:cubicBezTo>
                      <a:pt x="373" y="129"/>
                      <a:pt x="373" y="129"/>
                      <a:pt x="373" y="129"/>
                    </a:cubicBezTo>
                    <a:cubicBezTo>
                      <a:pt x="370" y="131"/>
                      <a:pt x="370" y="131"/>
                      <a:pt x="370" y="131"/>
                    </a:cubicBezTo>
                    <a:cubicBezTo>
                      <a:pt x="370" y="131"/>
                      <a:pt x="370" y="131"/>
                      <a:pt x="370" y="131"/>
                    </a:cubicBezTo>
                    <a:cubicBezTo>
                      <a:pt x="369" y="130"/>
                      <a:pt x="369" y="130"/>
                      <a:pt x="369" y="130"/>
                    </a:cubicBezTo>
                    <a:cubicBezTo>
                      <a:pt x="367" y="132"/>
                      <a:pt x="367" y="132"/>
                      <a:pt x="367" y="132"/>
                    </a:cubicBezTo>
                    <a:cubicBezTo>
                      <a:pt x="366" y="132"/>
                      <a:pt x="366" y="132"/>
                      <a:pt x="366" y="132"/>
                    </a:cubicBezTo>
                    <a:cubicBezTo>
                      <a:pt x="365" y="132"/>
                      <a:pt x="365" y="132"/>
                      <a:pt x="365" y="132"/>
                    </a:cubicBezTo>
                    <a:cubicBezTo>
                      <a:pt x="365" y="131"/>
                      <a:pt x="365" y="131"/>
                      <a:pt x="365" y="131"/>
                    </a:cubicBezTo>
                    <a:cubicBezTo>
                      <a:pt x="363" y="133"/>
                      <a:pt x="363" y="133"/>
                      <a:pt x="363" y="133"/>
                    </a:cubicBezTo>
                    <a:cubicBezTo>
                      <a:pt x="362" y="133"/>
                      <a:pt x="362" y="133"/>
                      <a:pt x="362" y="133"/>
                    </a:cubicBezTo>
                    <a:cubicBezTo>
                      <a:pt x="361" y="134"/>
                      <a:pt x="361" y="134"/>
                      <a:pt x="361" y="134"/>
                    </a:cubicBezTo>
                    <a:cubicBezTo>
                      <a:pt x="361" y="134"/>
                      <a:pt x="361" y="134"/>
                      <a:pt x="361" y="134"/>
                    </a:cubicBezTo>
                    <a:cubicBezTo>
                      <a:pt x="358" y="136"/>
                      <a:pt x="358" y="136"/>
                      <a:pt x="358" y="136"/>
                    </a:cubicBezTo>
                    <a:cubicBezTo>
                      <a:pt x="356" y="137"/>
                      <a:pt x="356" y="137"/>
                      <a:pt x="356" y="137"/>
                    </a:cubicBezTo>
                    <a:cubicBezTo>
                      <a:pt x="357" y="138"/>
                      <a:pt x="357" y="138"/>
                      <a:pt x="357" y="138"/>
                    </a:cubicBezTo>
                    <a:cubicBezTo>
                      <a:pt x="357" y="139"/>
                      <a:pt x="357" y="139"/>
                      <a:pt x="357" y="139"/>
                    </a:cubicBezTo>
                    <a:cubicBezTo>
                      <a:pt x="355" y="140"/>
                      <a:pt x="355" y="140"/>
                      <a:pt x="355" y="140"/>
                    </a:cubicBezTo>
                    <a:cubicBezTo>
                      <a:pt x="354" y="141"/>
                      <a:pt x="354" y="141"/>
                      <a:pt x="354" y="141"/>
                    </a:cubicBezTo>
                    <a:cubicBezTo>
                      <a:pt x="353" y="141"/>
                      <a:pt x="353" y="141"/>
                      <a:pt x="353" y="141"/>
                    </a:cubicBezTo>
                    <a:cubicBezTo>
                      <a:pt x="352" y="142"/>
                      <a:pt x="352" y="142"/>
                      <a:pt x="352" y="142"/>
                    </a:cubicBezTo>
                    <a:cubicBezTo>
                      <a:pt x="352" y="142"/>
                      <a:pt x="352" y="142"/>
                      <a:pt x="352" y="142"/>
                    </a:cubicBezTo>
                    <a:cubicBezTo>
                      <a:pt x="351" y="141"/>
                      <a:pt x="351" y="141"/>
                      <a:pt x="351" y="141"/>
                    </a:cubicBezTo>
                    <a:cubicBezTo>
                      <a:pt x="350" y="141"/>
                      <a:pt x="350" y="141"/>
                      <a:pt x="350" y="141"/>
                    </a:cubicBezTo>
                    <a:cubicBezTo>
                      <a:pt x="351" y="140"/>
                      <a:pt x="351" y="140"/>
                      <a:pt x="351" y="140"/>
                    </a:cubicBezTo>
                    <a:cubicBezTo>
                      <a:pt x="352" y="140"/>
                      <a:pt x="352" y="140"/>
                      <a:pt x="352" y="140"/>
                    </a:cubicBezTo>
                    <a:cubicBezTo>
                      <a:pt x="353" y="139"/>
                      <a:pt x="353" y="139"/>
                      <a:pt x="353" y="139"/>
                    </a:cubicBezTo>
                    <a:cubicBezTo>
                      <a:pt x="354" y="139"/>
                      <a:pt x="354" y="139"/>
                      <a:pt x="354" y="139"/>
                    </a:cubicBezTo>
                    <a:cubicBezTo>
                      <a:pt x="355" y="138"/>
                      <a:pt x="355" y="138"/>
                      <a:pt x="355" y="138"/>
                    </a:cubicBezTo>
                    <a:cubicBezTo>
                      <a:pt x="355" y="138"/>
                      <a:pt x="355" y="138"/>
                      <a:pt x="355" y="138"/>
                    </a:cubicBezTo>
                    <a:cubicBezTo>
                      <a:pt x="354" y="138"/>
                      <a:pt x="354" y="138"/>
                      <a:pt x="354" y="138"/>
                    </a:cubicBezTo>
                    <a:cubicBezTo>
                      <a:pt x="354" y="137"/>
                      <a:pt x="354" y="137"/>
                      <a:pt x="354" y="137"/>
                    </a:cubicBezTo>
                    <a:cubicBezTo>
                      <a:pt x="355" y="136"/>
                      <a:pt x="355" y="136"/>
                      <a:pt x="355" y="136"/>
                    </a:cubicBezTo>
                    <a:cubicBezTo>
                      <a:pt x="356" y="135"/>
                      <a:pt x="356" y="135"/>
                      <a:pt x="356" y="135"/>
                    </a:cubicBezTo>
                    <a:cubicBezTo>
                      <a:pt x="354" y="136"/>
                      <a:pt x="354" y="136"/>
                      <a:pt x="354" y="136"/>
                    </a:cubicBezTo>
                    <a:cubicBezTo>
                      <a:pt x="353" y="137"/>
                      <a:pt x="353" y="137"/>
                      <a:pt x="353" y="137"/>
                    </a:cubicBezTo>
                    <a:cubicBezTo>
                      <a:pt x="352" y="136"/>
                      <a:pt x="352" y="136"/>
                      <a:pt x="352" y="136"/>
                    </a:cubicBezTo>
                    <a:cubicBezTo>
                      <a:pt x="352" y="135"/>
                      <a:pt x="352" y="135"/>
                      <a:pt x="352" y="135"/>
                    </a:cubicBezTo>
                    <a:cubicBezTo>
                      <a:pt x="353" y="135"/>
                      <a:pt x="353" y="135"/>
                      <a:pt x="353" y="135"/>
                    </a:cubicBezTo>
                    <a:cubicBezTo>
                      <a:pt x="353" y="134"/>
                      <a:pt x="353" y="134"/>
                      <a:pt x="353" y="134"/>
                    </a:cubicBezTo>
                    <a:cubicBezTo>
                      <a:pt x="351" y="133"/>
                      <a:pt x="351" y="133"/>
                      <a:pt x="351" y="133"/>
                    </a:cubicBezTo>
                    <a:cubicBezTo>
                      <a:pt x="352" y="131"/>
                      <a:pt x="352" y="131"/>
                      <a:pt x="352" y="131"/>
                    </a:cubicBezTo>
                    <a:cubicBezTo>
                      <a:pt x="352" y="131"/>
                      <a:pt x="352" y="131"/>
                      <a:pt x="352" y="131"/>
                    </a:cubicBezTo>
                    <a:cubicBezTo>
                      <a:pt x="353" y="131"/>
                      <a:pt x="353" y="131"/>
                      <a:pt x="353" y="131"/>
                    </a:cubicBezTo>
                    <a:cubicBezTo>
                      <a:pt x="353" y="129"/>
                      <a:pt x="353" y="129"/>
                      <a:pt x="353" y="129"/>
                    </a:cubicBezTo>
                    <a:cubicBezTo>
                      <a:pt x="354" y="127"/>
                      <a:pt x="354" y="127"/>
                      <a:pt x="354" y="127"/>
                    </a:cubicBezTo>
                    <a:cubicBezTo>
                      <a:pt x="354" y="126"/>
                      <a:pt x="354" y="126"/>
                      <a:pt x="354" y="126"/>
                    </a:cubicBezTo>
                    <a:cubicBezTo>
                      <a:pt x="355" y="126"/>
                      <a:pt x="355" y="126"/>
                      <a:pt x="355" y="126"/>
                    </a:cubicBezTo>
                    <a:cubicBezTo>
                      <a:pt x="355" y="125"/>
                      <a:pt x="355" y="125"/>
                      <a:pt x="355" y="125"/>
                    </a:cubicBezTo>
                    <a:cubicBezTo>
                      <a:pt x="352" y="123"/>
                      <a:pt x="352" y="123"/>
                      <a:pt x="352" y="123"/>
                    </a:cubicBezTo>
                    <a:cubicBezTo>
                      <a:pt x="350" y="121"/>
                      <a:pt x="350" y="121"/>
                      <a:pt x="350" y="121"/>
                    </a:cubicBezTo>
                    <a:cubicBezTo>
                      <a:pt x="350" y="122"/>
                      <a:pt x="350" y="122"/>
                      <a:pt x="350" y="122"/>
                    </a:cubicBezTo>
                    <a:cubicBezTo>
                      <a:pt x="349" y="122"/>
                      <a:pt x="349" y="122"/>
                      <a:pt x="349" y="122"/>
                    </a:cubicBezTo>
                    <a:cubicBezTo>
                      <a:pt x="348" y="122"/>
                      <a:pt x="348" y="122"/>
                      <a:pt x="348" y="122"/>
                    </a:cubicBezTo>
                    <a:cubicBezTo>
                      <a:pt x="347" y="122"/>
                      <a:pt x="347" y="122"/>
                      <a:pt x="347" y="122"/>
                    </a:cubicBezTo>
                    <a:cubicBezTo>
                      <a:pt x="346" y="123"/>
                      <a:pt x="346" y="123"/>
                      <a:pt x="346" y="123"/>
                    </a:cubicBezTo>
                    <a:cubicBezTo>
                      <a:pt x="345" y="124"/>
                      <a:pt x="345" y="124"/>
                      <a:pt x="345" y="124"/>
                    </a:cubicBezTo>
                    <a:cubicBezTo>
                      <a:pt x="345" y="125"/>
                      <a:pt x="345" y="125"/>
                      <a:pt x="345" y="125"/>
                    </a:cubicBezTo>
                    <a:cubicBezTo>
                      <a:pt x="344" y="126"/>
                      <a:pt x="344" y="126"/>
                      <a:pt x="344" y="126"/>
                    </a:cubicBezTo>
                    <a:cubicBezTo>
                      <a:pt x="344" y="129"/>
                      <a:pt x="344" y="129"/>
                      <a:pt x="344" y="129"/>
                    </a:cubicBezTo>
                    <a:cubicBezTo>
                      <a:pt x="343" y="129"/>
                      <a:pt x="343" y="129"/>
                      <a:pt x="343" y="129"/>
                    </a:cubicBezTo>
                    <a:cubicBezTo>
                      <a:pt x="342" y="131"/>
                      <a:pt x="342" y="131"/>
                      <a:pt x="342" y="131"/>
                    </a:cubicBezTo>
                    <a:cubicBezTo>
                      <a:pt x="341" y="131"/>
                      <a:pt x="341" y="131"/>
                      <a:pt x="341" y="131"/>
                    </a:cubicBezTo>
                    <a:cubicBezTo>
                      <a:pt x="339" y="132"/>
                      <a:pt x="339" y="132"/>
                      <a:pt x="339" y="132"/>
                    </a:cubicBezTo>
                    <a:cubicBezTo>
                      <a:pt x="338" y="135"/>
                      <a:pt x="338" y="135"/>
                      <a:pt x="338" y="135"/>
                    </a:cubicBezTo>
                    <a:cubicBezTo>
                      <a:pt x="337" y="136"/>
                      <a:pt x="337" y="136"/>
                      <a:pt x="337" y="136"/>
                    </a:cubicBezTo>
                    <a:cubicBezTo>
                      <a:pt x="338" y="136"/>
                      <a:pt x="338" y="136"/>
                      <a:pt x="338" y="136"/>
                    </a:cubicBezTo>
                    <a:cubicBezTo>
                      <a:pt x="338" y="138"/>
                      <a:pt x="338" y="138"/>
                      <a:pt x="338" y="138"/>
                    </a:cubicBezTo>
                    <a:cubicBezTo>
                      <a:pt x="337" y="138"/>
                      <a:pt x="337" y="138"/>
                      <a:pt x="337" y="138"/>
                    </a:cubicBezTo>
                    <a:cubicBezTo>
                      <a:pt x="338" y="138"/>
                      <a:pt x="338" y="138"/>
                      <a:pt x="338" y="138"/>
                    </a:cubicBezTo>
                    <a:cubicBezTo>
                      <a:pt x="337" y="140"/>
                      <a:pt x="337" y="140"/>
                      <a:pt x="337" y="140"/>
                    </a:cubicBezTo>
                    <a:cubicBezTo>
                      <a:pt x="335" y="140"/>
                      <a:pt x="335" y="140"/>
                      <a:pt x="335" y="140"/>
                    </a:cubicBezTo>
                    <a:cubicBezTo>
                      <a:pt x="333" y="140"/>
                      <a:pt x="333" y="140"/>
                      <a:pt x="333" y="140"/>
                    </a:cubicBezTo>
                    <a:cubicBezTo>
                      <a:pt x="331" y="139"/>
                      <a:pt x="331" y="139"/>
                      <a:pt x="331" y="139"/>
                    </a:cubicBezTo>
                    <a:cubicBezTo>
                      <a:pt x="331" y="140"/>
                      <a:pt x="331" y="140"/>
                      <a:pt x="331" y="140"/>
                    </a:cubicBezTo>
                    <a:cubicBezTo>
                      <a:pt x="330" y="140"/>
                      <a:pt x="330" y="140"/>
                      <a:pt x="330" y="140"/>
                    </a:cubicBezTo>
                    <a:cubicBezTo>
                      <a:pt x="330" y="142"/>
                      <a:pt x="330" y="142"/>
                      <a:pt x="330" y="142"/>
                    </a:cubicBezTo>
                    <a:cubicBezTo>
                      <a:pt x="330" y="142"/>
                      <a:pt x="330" y="142"/>
                      <a:pt x="330" y="142"/>
                    </a:cubicBezTo>
                    <a:cubicBezTo>
                      <a:pt x="330" y="143"/>
                      <a:pt x="330" y="143"/>
                      <a:pt x="330" y="143"/>
                    </a:cubicBezTo>
                    <a:cubicBezTo>
                      <a:pt x="329" y="143"/>
                      <a:pt x="329" y="143"/>
                      <a:pt x="329" y="143"/>
                    </a:cubicBezTo>
                    <a:cubicBezTo>
                      <a:pt x="330" y="145"/>
                      <a:pt x="330" y="145"/>
                      <a:pt x="330" y="145"/>
                    </a:cubicBezTo>
                    <a:cubicBezTo>
                      <a:pt x="330" y="146"/>
                      <a:pt x="330" y="146"/>
                      <a:pt x="330" y="146"/>
                    </a:cubicBezTo>
                    <a:cubicBezTo>
                      <a:pt x="331" y="147"/>
                      <a:pt x="331" y="147"/>
                      <a:pt x="331" y="147"/>
                    </a:cubicBezTo>
                    <a:cubicBezTo>
                      <a:pt x="333" y="148"/>
                      <a:pt x="333" y="148"/>
                      <a:pt x="333" y="148"/>
                    </a:cubicBezTo>
                    <a:cubicBezTo>
                      <a:pt x="334" y="149"/>
                      <a:pt x="334" y="149"/>
                      <a:pt x="334" y="149"/>
                    </a:cubicBezTo>
                    <a:cubicBezTo>
                      <a:pt x="335" y="151"/>
                      <a:pt x="335" y="151"/>
                      <a:pt x="335" y="151"/>
                    </a:cubicBezTo>
                    <a:cubicBezTo>
                      <a:pt x="335" y="150"/>
                      <a:pt x="335" y="150"/>
                      <a:pt x="335" y="150"/>
                    </a:cubicBezTo>
                    <a:cubicBezTo>
                      <a:pt x="335" y="151"/>
                      <a:pt x="335" y="151"/>
                      <a:pt x="335" y="151"/>
                    </a:cubicBezTo>
                    <a:cubicBezTo>
                      <a:pt x="336" y="150"/>
                      <a:pt x="336" y="150"/>
                      <a:pt x="336" y="150"/>
                    </a:cubicBezTo>
                    <a:cubicBezTo>
                      <a:pt x="336" y="150"/>
                      <a:pt x="336" y="150"/>
                      <a:pt x="336" y="150"/>
                    </a:cubicBezTo>
                    <a:cubicBezTo>
                      <a:pt x="336" y="151"/>
                      <a:pt x="336" y="151"/>
                      <a:pt x="336" y="151"/>
                    </a:cubicBezTo>
                    <a:cubicBezTo>
                      <a:pt x="337" y="150"/>
                      <a:pt x="337" y="150"/>
                      <a:pt x="337" y="150"/>
                    </a:cubicBezTo>
                    <a:cubicBezTo>
                      <a:pt x="339" y="150"/>
                      <a:pt x="339" y="150"/>
                      <a:pt x="339" y="150"/>
                    </a:cubicBezTo>
                    <a:cubicBezTo>
                      <a:pt x="339" y="151"/>
                      <a:pt x="339" y="151"/>
                      <a:pt x="339" y="151"/>
                    </a:cubicBezTo>
                    <a:cubicBezTo>
                      <a:pt x="339" y="153"/>
                      <a:pt x="339" y="153"/>
                      <a:pt x="339" y="153"/>
                    </a:cubicBezTo>
                    <a:cubicBezTo>
                      <a:pt x="341" y="157"/>
                      <a:pt x="341" y="157"/>
                      <a:pt x="341" y="157"/>
                    </a:cubicBezTo>
                    <a:cubicBezTo>
                      <a:pt x="342" y="157"/>
                      <a:pt x="342" y="157"/>
                      <a:pt x="342" y="157"/>
                    </a:cubicBezTo>
                    <a:cubicBezTo>
                      <a:pt x="344" y="156"/>
                      <a:pt x="344" y="156"/>
                      <a:pt x="344" y="156"/>
                    </a:cubicBezTo>
                    <a:cubicBezTo>
                      <a:pt x="345" y="156"/>
                      <a:pt x="345" y="156"/>
                      <a:pt x="345" y="156"/>
                    </a:cubicBezTo>
                    <a:cubicBezTo>
                      <a:pt x="345" y="156"/>
                      <a:pt x="345" y="156"/>
                      <a:pt x="345" y="156"/>
                    </a:cubicBezTo>
                    <a:cubicBezTo>
                      <a:pt x="346" y="155"/>
                      <a:pt x="346" y="155"/>
                      <a:pt x="346" y="155"/>
                    </a:cubicBezTo>
                    <a:cubicBezTo>
                      <a:pt x="345" y="154"/>
                      <a:pt x="345" y="154"/>
                      <a:pt x="345" y="154"/>
                    </a:cubicBezTo>
                    <a:cubicBezTo>
                      <a:pt x="345" y="154"/>
                      <a:pt x="345" y="154"/>
                      <a:pt x="345" y="154"/>
                    </a:cubicBezTo>
                    <a:cubicBezTo>
                      <a:pt x="347" y="153"/>
                      <a:pt x="347" y="153"/>
                      <a:pt x="347" y="153"/>
                    </a:cubicBezTo>
                    <a:cubicBezTo>
                      <a:pt x="348" y="152"/>
                      <a:pt x="348" y="152"/>
                      <a:pt x="348" y="152"/>
                    </a:cubicBezTo>
                    <a:cubicBezTo>
                      <a:pt x="348" y="151"/>
                      <a:pt x="348" y="151"/>
                      <a:pt x="348" y="151"/>
                    </a:cubicBezTo>
                    <a:cubicBezTo>
                      <a:pt x="347" y="151"/>
                      <a:pt x="347" y="151"/>
                      <a:pt x="347" y="151"/>
                    </a:cubicBezTo>
                    <a:cubicBezTo>
                      <a:pt x="349" y="151"/>
                      <a:pt x="349" y="151"/>
                      <a:pt x="349" y="151"/>
                    </a:cubicBezTo>
                    <a:cubicBezTo>
                      <a:pt x="352" y="149"/>
                      <a:pt x="352" y="149"/>
                      <a:pt x="352" y="149"/>
                    </a:cubicBezTo>
                    <a:cubicBezTo>
                      <a:pt x="352" y="150"/>
                      <a:pt x="352" y="150"/>
                      <a:pt x="352" y="150"/>
                    </a:cubicBezTo>
                    <a:cubicBezTo>
                      <a:pt x="353" y="150"/>
                      <a:pt x="353" y="150"/>
                      <a:pt x="353" y="150"/>
                    </a:cubicBezTo>
                    <a:cubicBezTo>
                      <a:pt x="353" y="151"/>
                      <a:pt x="353" y="151"/>
                      <a:pt x="353" y="151"/>
                    </a:cubicBezTo>
                    <a:cubicBezTo>
                      <a:pt x="354" y="152"/>
                      <a:pt x="354" y="152"/>
                      <a:pt x="354" y="152"/>
                    </a:cubicBezTo>
                    <a:cubicBezTo>
                      <a:pt x="355" y="152"/>
                      <a:pt x="355" y="152"/>
                      <a:pt x="355" y="152"/>
                    </a:cubicBezTo>
                    <a:cubicBezTo>
                      <a:pt x="359" y="152"/>
                      <a:pt x="359" y="152"/>
                      <a:pt x="359" y="152"/>
                    </a:cubicBezTo>
                    <a:cubicBezTo>
                      <a:pt x="359" y="152"/>
                      <a:pt x="359" y="152"/>
                      <a:pt x="359" y="152"/>
                    </a:cubicBezTo>
                    <a:cubicBezTo>
                      <a:pt x="361" y="152"/>
                      <a:pt x="361" y="152"/>
                      <a:pt x="361" y="152"/>
                    </a:cubicBezTo>
                    <a:cubicBezTo>
                      <a:pt x="361" y="152"/>
                      <a:pt x="361" y="152"/>
                      <a:pt x="361" y="152"/>
                    </a:cubicBezTo>
                    <a:cubicBezTo>
                      <a:pt x="362" y="152"/>
                      <a:pt x="362" y="152"/>
                      <a:pt x="362" y="152"/>
                    </a:cubicBezTo>
                    <a:cubicBezTo>
                      <a:pt x="364" y="152"/>
                      <a:pt x="364" y="152"/>
                      <a:pt x="364" y="152"/>
                    </a:cubicBezTo>
                    <a:cubicBezTo>
                      <a:pt x="365" y="152"/>
                      <a:pt x="365" y="152"/>
                      <a:pt x="365" y="152"/>
                    </a:cubicBezTo>
                    <a:cubicBezTo>
                      <a:pt x="363" y="153"/>
                      <a:pt x="363" y="153"/>
                      <a:pt x="363" y="153"/>
                    </a:cubicBezTo>
                    <a:cubicBezTo>
                      <a:pt x="363" y="153"/>
                      <a:pt x="363" y="153"/>
                      <a:pt x="363" y="153"/>
                    </a:cubicBezTo>
                    <a:cubicBezTo>
                      <a:pt x="364" y="155"/>
                      <a:pt x="364" y="155"/>
                      <a:pt x="364" y="155"/>
                    </a:cubicBezTo>
                    <a:cubicBezTo>
                      <a:pt x="364" y="155"/>
                      <a:pt x="364" y="155"/>
                      <a:pt x="364" y="155"/>
                    </a:cubicBezTo>
                    <a:cubicBezTo>
                      <a:pt x="363" y="155"/>
                      <a:pt x="363" y="155"/>
                      <a:pt x="363" y="155"/>
                    </a:cubicBezTo>
                    <a:cubicBezTo>
                      <a:pt x="363" y="156"/>
                      <a:pt x="363" y="156"/>
                      <a:pt x="363" y="156"/>
                    </a:cubicBezTo>
                    <a:cubicBezTo>
                      <a:pt x="364" y="157"/>
                      <a:pt x="364" y="157"/>
                      <a:pt x="364" y="157"/>
                    </a:cubicBezTo>
                    <a:cubicBezTo>
                      <a:pt x="364" y="157"/>
                      <a:pt x="364" y="157"/>
                      <a:pt x="364" y="157"/>
                    </a:cubicBezTo>
                    <a:cubicBezTo>
                      <a:pt x="362" y="159"/>
                      <a:pt x="362" y="159"/>
                      <a:pt x="362" y="159"/>
                    </a:cubicBezTo>
                    <a:cubicBezTo>
                      <a:pt x="361" y="158"/>
                      <a:pt x="361" y="158"/>
                      <a:pt x="361" y="158"/>
                    </a:cubicBezTo>
                    <a:cubicBezTo>
                      <a:pt x="361" y="157"/>
                      <a:pt x="361" y="157"/>
                      <a:pt x="361" y="157"/>
                    </a:cubicBezTo>
                    <a:cubicBezTo>
                      <a:pt x="360" y="158"/>
                      <a:pt x="360" y="158"/>
                      <a:pt x="360" y="158"/>
                    </a:cubicBezTo>
                    <a:cubicBezTo>
                      <a:pt x="360" y="157"/>
                      <a:pt x="360" y="157"/>
                      <a:pt x="360" y="157"/>
                    </a:cubicBezTo>
                    <a:cubicBezTo>
                      <a:pt x="358" y="159"/>
                      <a:pt x="358" y="159"/>
                      <a:pt x="358" y="159"/>
                    </a:cubicBezTo>
                    <a:cubicBezTo>
                      <a:pt x="358" y="159"/>
                      <a:pt x="358" y="159"/>
                      <a:pt x="358" y="159"/>
                    </a:cubicBezTo>
                    <a:cubicBezTo>
                      <a:pt x="356" y="160"/>
                      <a:pt x="356" y="160"/>
                      <a:pt x="356" y="160"/>
                    </a:cubicBezTo>
                    <a:cubicBezTo>
                      <a:pt x="355" y="159"/>
                      <a:pt x="355" y="159"/>
                      <a:pt x="355" y="159"/>
                    </a:cubicBezTo>
                    <a:cubicBezTo>
                      <a:pt x="355" y="160"/>
                      <a:pt x="355" y="160"/>
                      <a:pt x="355" y="160"/>
                    </a:cubicBezTo>
                    <a:cubicBezTo>
                      <a:pt x="354" y="159"/>
                      <a:pt x="354" y="159"/>
                      <a:pt x="354" y="159"/>
                    </a:cubicBezTo>
                    <a:cubicBezTo>
                      <a:pt x="353" y="160"/>
                      <a:pt x="353" y="160"/>
                      <a:pt x="353" y="160"/>
                    </a:cubicBezTo>
                    <a:cubicBezTo>
                      <a:pt x="354" y="161"/>
                      <a:pt x="354" y="161"/>
                      <a:pt x="354" y="161"/>
                    </a:cubicBezTo>
                    <a:cubicBezTo>
                      <a:pt x="354" y="161"/>
                      <a:pt x="354" y="161"/>
                      <a:pt x="354" y="161"/>
                    </a:cubicBezTo>
                    <a:cubicBezTo>
                      <a:pt x="353" y="162"/>
                      <a:pt x="353" y="162"/>
                      <a:pt x="353" y="162"/>
                    </a:cubicBezTo>
                    <a:cubicBezTo>
                      <a:pt x="353" y="163"/>
                      <a:pt x="353" y="163"/>
                      <a:pt x="353" y="163"/>
                    </a:cubicBezTo>
                    <a:cubicBezTo>
                      <a:pt x="351" y="163"/>
                      <a:pt x="351" y="163"/>
                      <a:pt x="351" y="163"/>
                    </a:cubicBezTo>
                    <a:cubicBezTo>
                      <a:pt x="350" y="164"/>
                      <a:pt x="350" y="164"/>
                      <a:pt x="350" y="164"/>
                    </a:cubicBezTo>
                    <a:cubicBezTo>
                      <a:pt x="350" y="165"/>
                      <a:pt x="350" y="165"/>
                      <a:pt x="350" y="165"/>
                    </a:cubicBezTo>
                    <a:cubicBezTo>
                      <a:pt x="351" y="166"/>
                      <a:pt x="351" y="166"/>
                      <a:pt x="351" y="166"/>
                    </a:cubicBezTo>
                    <a:cubicBezTo>
                      <a:pt x="350" y="167"/>
                      <a:pt x="350" y="167"/>
                      <a:pt x="350" y="167"/>
                    </a:cubicBezTo>
                    <a:cubicBezTo>
                      <a:pt x="350" y="167"/>
                      <a:pt x="350" y="167"/>
                      <a:pt x="350" y="167"/>
                    </a:cubicBezTo>
                    <a:cubicBezTo>
                      <a:pt x="348" y="168"/>
                      <a:pt x="348" y="168"/>
                      <a:pt x="348" y="168"/>
                    </a:cubicBezTo>
                    <a:cubicBezTo>
                      <a:pt x="348" y="169"/>
                      <a:pt x="348" y="169"/>
                      <a:pt x="348" y="169"/>
                    </a:cubicBezTo>
                    <a:cubicBezTo>
                      <a:pt x="347" y="168"/>
                      <a:pt x="347" y="168"/>
                      <a:pt x="347" y="168"/>
                    </a:cubicBezTo>
                    <a:cubicBezTo>
                      <a:pt x="347" y="170"/>
                      <a:pt x="347" y="170"/>
                      <a:pt x="347" y="170"/>
                    </a:cubicBezTo>
                    <a:cubicBezTo>
                      <a:pt x="347" y="172"/>
                      <a:pt x="347" y="172"/>
                      <a:pt x="347" y="172"/>
                    </a:cubicBezTo>
                    <a:cubicBezTo>
                      <a:pt x="347" y="174"/>
                      <a:pt x="347" y="174"/>
                      <a:pt x="347" y="174"/>
                    </a:cubicBezTo>
                    <a:cubicBezTo>
                      <a:pt x="347" y="177"/>
                      <a:pt x="347" y="177"/>
                      <a:pt x="347" y="177"/>
                    </a:cubicBezTo>
                    <a:cubicBezTo>
                      <a:pt x="347" y="177"/>
                      <a:pt x="347" y="177"/>
                      <a:pt x="347" y="177"/>
                    </a:cubicBezTo>
                    <a:cubicBezTo>
                      <a:pt x="351" y="178"/>
                      <a:pt x="351" y="178"/>
                      <a:pt x="351" y="178"/>
                    </a:cubicBezTo>
                    <a:cubicBezTo>
                      <a:pt x="351" y="179"/>
                      <a:pt x="351" y="179"/>
                      <a:pt x="351" y="179"/>
                    </a:cubicBezTo>
                    <a:cubicBezTo>
                      <a:pt x="351" y="179"/>
                      <a:pt x="351" y="179"/>
                      <a:pt x="351" y="179"/>
                    </a:cubicBezTo>
                    <a:cubicBezTo>
                      <a:pt x="355" y="180"/>
                      <a:pt x="355" y="180"/>
                      <a:pt x="355" y="180"/>
                    </a:cubicBezTo>
                    <a:cubicBezTo>
                      <a:pt x="357" y="184"/>
                      <a:pt x="357" y="184"/>
                      <a:pt x="357" y="184"/>
                    </a:cubicBezTo>
                    <a:cubicBezTo>
                      <a:pt x="357" y="185"/>
                      <a:pt x="357" y="185"/>
                      <a:pt x="357" y="185"/>
                    </a:cubicBezTo>
                    <a:cubicBezTo>
                      <a:pt x="357" y="186"/>
                      <a:pt x="357" y="186"/>
                      <a:pt x="357" y="186"/>
                    </a:cubicBezTo>
                    <a:cubicBezTo>
                      <a:pt x="358" y="186"/>
                      <a:pt x="358" y="186"/>
                      <a:pt x="358" y="186"/>
                    </a:cubicBezTo>
                    <a:cubicBezTo>
                      <a:pt x="358" y="188"/>
                      <a:pt x="358" y="188"/>
                      <a:pt x="358" y="188"/>
                    </a:cubicBezTo>
                    <a:cubicBezTo>
                      <a:pt x="360" y="190"/>
                      <a:pt x="360" y="190"/>
                      <a:pt x="360" y="190"/>
                    </a:cubicBezTo>
                    <a:cubicBezTo>
                      <a:pt x="360" y="192"/>
                      <a:pt x="360" y="192"/>
                      <a:pt x="360" y="192"/>
                    </a:cubicBezTo>
                    <a:cubicBezTo>
                      <a:pt x="362" y="194"/>
                      <a:pt x="362" y="194"/>
                      <a:pt x="362" y="194"/>
                    </a:cubicBezTo>
                    <a:cubicBezTo>
                      <a:pt x="363" y="195"/>
                      <a:pt x="363" y="195"/>
                      <a:pt x="363" y="195"/>
                    </a:cubicBezTo>
                    <a:cubicBezTo>
                      <a:pt x="365" y="195"/>
                      <a:pt x="365" y="195"/>
                      <a:pt x="365" y="195"/>
                    </a:cubicBezTo>
                    <a:cubicBezTo>
                      <a:pt x="365" y="195"/>
                      <a:pt x="365" y="195"/>
                      <a:pt x="365" y="195"/>
                    </a:cubicBezTo>
                    <a:cubicBezTo>
                      <a:pt x="365" y="196"/>
                      <a:pt x="365" y="196"/>
                      <a:pt x="365" y="196"/>
                    </a:cubicBezTo>
                    <a:cubicBezTo>
                      <a:pt x="367" y="197"/>
                      <a:pt x="367" y="197"/>
                      <a:pt x="367" y="197"/>
                    </a:cubicBezTo>
                    <a:cubicBezTo>
                      <a:pt x="368" y="198"/>
                      <a:pt x="368" y="198"/>
                      <a:pt x="368" y="198"/>
                    </a:cubicBezTo>
                    <a:cubicBezTo>
                      <a:pt x="368" y="200"/>
                      <a:pt x="368" y="200"/>
                      <a:pt x="368" y="200"/>
                    </a:cubicBezTo>
                    <a:cubicBezTo>
                      <a:pt x="368" y="200"/>
                      <a:pt x="368" y="200"/>
                      <a:pt x="368" y="200"/>
                    </a:cubicBezTo>
                    <a:cubicBezTo>
                      <a:pt x="365" y="199"/>
                      <a:pt x="365" y="199"/>
                      <a:pt x="365" y="199"/>
                    </a:cubicBezTo>
                    <a:cubicBezTo>
                      <a:pt x="363" y="200"/>
                      <a:pt x="363" y="200"/>
                      <a:pt x="363" y="200"/>
                    </a:cubicBezTo>
                    <a:cubicBezTo>
                      <a:pt x="362" y="199"/>
                      <a:pt x="362" y="199"/>
                      <a:pt x="362" y="199"/>
                    </a:cubicBezTo>
                    <a:cubicBezTo>
                      <a:pt x="361" y="199"/>
                      <a:pt x="361" y="199"/>
                      <a:pt x="361" y="199"/>
                    </a:cubicBezTo>
                    <a:cubicBezTo>
                      <a:pt x="360" y="198"/>
                      <a:pt x="360" y="198"/>
                      <a:pt x="360" y="198"/>
                    </a:cubicBezTo>
                    <a:cubicBezTo>
                      <a:pt x="358" y="198"/>
                      <a:pt x="358" y="198"/>
                      <a:pt x="358" y="198"/>
                    </a:cubicBezTo>
                    <a:cubicBezTo>
                      <a:pt x="357" y="199"/>
                      <a:pt x="357" y="199"/>
                      <a:pt x="357" y="199"/>
                    </a:cubicBezTo>
                    <a:cubicBezTo>
                      <a:pt x="356" y="199"/>
                      <a:pt x="356" y="199"/>
                      <a:pt x="356" y="199"/>
                    </a:cubicBezTo>
                    <a:cubicBezTo>
                      <a:pt x="355" y="198"/>
                      <a:pt x="355" y="198"/>
                      <a:pt x="355" y="198"/>
                    </a:cubicBezTo>
                    <a:cubicBezTo>
                      <a:pt x="354" y="196"/>
                      <a:pt x="354" y="196"/>
                      <a:pt x="354" y="196"/>
                    </a:cubicBezTo>
                    <a:cubicBezTo>
                      <a:pt x="353" y="197"/>
                      <a:pt x="353" y="197"/>
                      <a:pt x="353" y="197"/>
                    </a:cubicBezTo>
                    <a:cubicBezTo>
                      <a:pt x="352" y="196"/>
                      <a:pt x="352" y="196"/>
                      <a:pt x="352" y="196"/>
                    </a:cubicBezTo>
                    <a:cubicBezTo>
                      <a:pt x="351" y="197"/>
                      <a:pt x="351" y="197"/>
                      <a:pt x="351" y="197"/>
                    </a:cubicBezTo>
                    <a:cubicBezTo>
                      <a:pt x="350" y="197"/>
                      <a:pt x="350" y="197"/>
                      <a:pt x="350" y="197"/>
                    </a:cubicBezTo>
                    <a:cubicBezTo>
                      <a:pt x="350" y="196"/>
                      <a:pt x="350" y="196"/>
                      <a:pt x="350" y="196"/>
                    </a:cubicBezTo>
                    <a:cubicBezTo>
                      <a:pt x="349" y="197"/>
                      <a:pt x="349" y="197"/>
                      <a:pt x="349" y="197"/>
                    </a:cubicBezTo>
                    <a:cubicBezTo>
                      <a:pt x="347" y="200"/>
                      <a:pt x="347" y="200"/>
                      <a:pt x="347" y="200"/>
                    </a:cubicBezTo>
                    <a:cubicBezTo>
                      <a:pt x="349" y="198"/>
                      <a:pt x="349" y="198"/>
                      <a:pt x="349" y="198"/>
                    </a:cubicBezTo>
                    <a:cubicBezTo>
                      <a:pt x="350" y="197"/>
                      <a:pt x="350" y="197"/>
                      <a:pt x="350" y="197"/>
                    </a:cubicBezTo>
                    <a:cubicBezTo>
                      <a:pt x="352" y="197"/>
                      <a:pt x="352" y="197"/>
                      <a:pt x="352" y="197"/>
                    </a:cubicBezTo>
                    <a:cubicBezTo>
                      <a:pt x="353" y="197"/>
                      <a:pt x="353" y="197"/>
                      <a:pt x="353" y="197"/>
                    </a:cubicBezTo>
                    <a:cubicBezTo>
                      <a:pt x="354" y="197"/>
                      <a:pt x="354" y="197"/>
                      <a:pt x="354" y="197"/>
                    </a:cubicBezTo>
                    <a:cubicBezTo>
                      <a:pt x="354" y="198"/>
                      <a:pt x="354" y="198"/>
                      <a:pt x="354" y="198"/>
                    </a:cubicBezTo>
                    <a:cubicBezTo>
                      <a:pt x="356" y="199"/>
                      <a:pt x="356" y="199"/>
                      <a:pt x="356" y="199"/>
                    </a:cubicBezTo>
                    <a:cubicBezTo>
                      <a:pt x="357" y="200"/>
                      <a:pt x="357" y="200"/>
                      <a:pt x="357" y="200"/>
                    </a:cubicBezTo>
                    <a:cubicBezTo>
                      <a:pt x="359" y="198"/>
                      <a:pt x="359" y="198"/>
                      <a:pt x="359" y="198"/>
                    </a:cubicBezTo>
                    <a:cubicBezTo>
                      <a:pt x="360" y="198"/>
                      <a:pt x="360" y="198"/>
                      <a:pt x="360" y="198"/>
                    </a:cubicBezTo>
                    <a:cubicBezTo>
                      <a:pt x="362" y="201"/>
                      <a:pt x="362" y="201"/>
                      <a:pt x="362" y="201"/>
                    </a:cubicBezTo>
                    <a:cubicBezTo>
                      <a:pt x="364" y="202"/>
                      <a:pt x="364" y="202"/>
                      <a:pt x="364" y="202"/>
                    </a:cubicBezTo>
                    <a:cubicBezTo>
                      <a:pt x="368" y="204"/>
                      <a:pt x="368" y="204"/>
                      <a:pt x="368" y="204"/>
                    </a:cubicBezTo>
                    <a:cubicBezTo>
                      <a:pt x="369" y="206"/>
                      <a:pt x="369" y="206"/>
                      <a:pt x="369" y="206"/>
                    </a:cubicBezTo>
                    <a:cubicBezTo>
                      <a:pt x="369" y="207"/>
                      <a:pt x="369" y="207"/>
                      <a:pt x="369" y="207"/>
                    </a:cubicBezTo>
                    <a:cubicBezTo>
                      <a:pt x="367" y="207"/>
                      <a:pt x="367" y="207"/>
                      <a:pt x="367" y="207"/>
                    </a:cubicBezTo>
                    <a:cubicBezTo>
                      <a:pt x="366" y="209"/>
                      <a:pt x="366" y="209"/>
                      <a:pt x="366" y="209"/>
                    </a:cubicBezTo>
                    <a:cubicBezTo>
                      <a:pt x="365" y="209"/>
                      <a:pt x="365" y="209"/>
                      <a:pt x="365" y="209"/>
                    </a:cubicBezTo>
                    <a:cubicBezTo>
                      <a:pt x="365" y="210"/>
                      <a:pt x="365" y="210"/>
                      <a:pt x="365" y="210"/>
                    </a:cubicBezTo>
                    <a:cubicBezTo>
                      <a:pt x="364" y="211"/>
                      <a:pt x="364" y="211"/>
                      <a:pt x="364" y="211"/>
                    </a:cubicBezTo>
                    <a:cubicBezTo>
                      <a:pt x="363" y="211"/>
                      <a:pt x="363" y="211"/>
                      <a:pt x="363" y="211"/>
                    </a:cubicBezTo>
                    <a:cubicBezTo>
                      <a:pt x="362" y="210"/>
                      <a:pt x="362" y="210"/>
                      <a:pt x="362" y="210"/>
                    </a:cubicBezTo>
                    <a:cubicBezTo>
                      <a:pt x="361" y="211"/>
                      <a:pt x="361" y="211"/>
                      <a:pt x="361" y="211"/>
                    </a:cubicBezTo>
                    <a:cubicBezTo>
                      <a:pt x="360" y="211"/>
                      <a:pt x="360" y="211"/>
                      <a:pt x="360" y="211"/>
                    </a:cubicBezTo>
                    <a:cubicBezTo>
                      <a:pt x="359" y="212"/>
                      <a:pt x="359" y="212"/>
                      <a:pt x="359" y="212"/>
                    </a:cubicBezTo>
                    <a:cubicBezTo>
                      <a:pt x="359" y="214"/>
                      <a:pt x="359" y="214"/>
                      <a:pt x="359" y="214"/>
                    </a:cubicBezTo>
                    <a:cubicBezTo>
                      <a:pt x="359" y="213"/>
                      <a:pt x="359" y="213"/>
                      <a:pt x="359" y="213"/>
                    </a:cubicBezTo>
                    <a:cubicBezTo>
                      <a:pt x="360" y="212"/>
                      <a:pt x="360" y="212"/>
                      <a:pt x="360" y="212"/>
                    </a:cubicBezTo>
                    <a:cubicBezTo>
                      <a:pt x="362" y="211"/>
                      <a:pt x="362" y="211"/>
                      <a:pt x="362" y="211"/>
                    </a:cubicBezTo>
                    <a:cubicBezTo>
                      <a:pt x="363" y="213"/>
                      <a:pt x="363" y="213"/>
                      <a:pt x="363" y="213"/>
                    </a:cubicBezTo>
                    <a:cubicBezTo>
                      <a:pt x="364" y="213"/>
                      <a:pt x="364" y="213"/>
                      <a:pt x="364" y="213"/>
                    </a:cubicBezTo>
                    <a:cubicBezTo>
                      <a:pt x="366" y="212"/>
                      <a:pt x="366" y="212"/>
                      <a:pt x="366" y="212"/>
                    </a:cubicBezTo>
                    <a:cubicBezTo>
                      <a:pt x="367" y="212"/>
                      <a:pt x="367" y="212"/>
                      <a:pt x="367" y="212"/>
                    </a:cubicBezTo>
                    <a:cubicBezTo>
                      <a:pt x="369" y="215"/>
                      <a:pt x="369" y="215"/>
                      <a:pt x="369" y="215"/>
                    </a:cubicBezTo>
                    <a:cubicBezTo>
                      <a:pt x="370" y="214"/>
                      <a:pt x="370" y="214"/>
                      <a:pt x="370" y="214"/>
                    </a:cubicBezTo>
                    <a:cubicBezTo>
                      <a:pt x="370" y="215"/>
                      <a:pt x="370" y="215"/>
                      <a:pt x="370" y="215"/>
                    </a:cubicBezTo>
                    <a:cubicBezTo>
                      <a:pt x="371" y="215"/>
                      <a:pt x="371" y="215"/>
                      <a:pt x="371" y="215"/>
                    </a:cubicBezTo>
                    <a:cubicBezTo>
                      <a:pt x="372" y="215"/>
                      <a:pt x="372" y="215"/>
                      <a:pt x="372" y="215"/>
                    </a:cubicBezTo>
                    <a:cubicBezTo>
                      <a:pt x="369" y="218"/>
                      <a:pt x="369" y="218"/>
                      <a:pt x="369" y="218"/>
                    </a:cubicBezTo>
                    <a:cubicBezTo>
                      <a:pt x="367" y="218"/>
                      <a:pt x="367" y="218"/>
                      <a:pt x="367" y="218"/>
                    </a:cubicBezTo>
                    <a:cubicBezTo>
                      <a:pt x="367" y="219"/>
                      <a:pt x="367" y="219"/>
                      <a:pt x="367" y="219"/>
                    </a:cubicBezTo>
                    <a:cubicBezTo>
                      <a:pt x="368" y="219"/>
                      <a:pt x="368" y="219"/>
                      <a:pt x="368" y="219"/>
                    </a:cubicBezTo>
                    <a:cubicBezTo>
                      <a:pt x="370" y="218"/>
                      <a:pt x="370" y="218"/>
                      <a:pt x="370" y="218"/>
                    </a:cubicBezTo>
                    <a:cubicBezTo>
                      <a:pt x="371" y="218"/>
                      <a:pt x="371" y="218"/>
                      <a:pt x="371" y="218"/>
                    </a:cubicBezTo>
                    <a:cubicBezTo>
                      <a:pt x="371" y="218"/>
                      <a:pt x="371" y="218"/>
                      <a:pt x="371" y="218"/>
                    </a:cubicBezTo>
                    <a:cubicBezTo>
                      <a:pt x="371" y="217"/>
                      <a:pt x="371" y="217"/>
                      <a:pt x="371" y="217"/>
                    </a:cubicBezTo>
                    <a:cubicBezTo>
                      <a:pt x="371" y="217"/>
                      <a:pt x="371" y="217"/>
                      <a:pt x="371" y="217"/>
                    </a:cubicBezTo>
                    <a:cubicBezTo>
                      <a:pt x="372" y="217"/>
                      <a:pt x="372" y="217"/>
                      <a:pt x="372" y="217"/>
                    </a:cubicBezTo>
                    <a:cubicBezTo>
                      <a:pt x="372" y="219"/>
                      <a:pt x="372" y="219"/>
                      <a:pt x="372" y="219"/>
                    </a:cubicBezTo>
                    <a:cubicBezTo>
                      <a:pt x="373" y="220"/>
                      <a:pt x="373" y="220"/>
                      <a:pt x="373" y="220"/>
                    </a:cubicBezTo>
                    <a:cubicBezTo>
                      <a:pt x="372" y="220"/>
                      <a:pt x="372" y="220"/>
                      <a:pt x="372" y="220"/>
                    </a:cubicBezTo>
                    <a:cubicBezTo>
                      <a:pt x="372" y="220"/>
                      <a:pt x="372" y="220"/>
                      <a:pt x="372" y="220"/>
                    </a:cubicBezTo>
                    <a:cubicBezTo>
                      <a:pt x="371" y="219"/>
                      <a:pt x="371" y="219"/>
                      <a:pt x="371" y="219"/>
                    </a:cubicBezTo>
                    <a:cubicBezTo>
                      <a:pt x="371" y="220"/>
                      <a:pt x="371" y="220"/>
                      <a:pt x="371" y="220"/>
                    </a:cubicBezTo>
                    <a:cubicBezTo>
                      <a:pt x="370" y="220"/>
                      <a:pt x="370" y="220"/>
                      <a:pt x="370" y="220"/>
                    </a:cubicBezTo>
                    <a:cubicBezTo>
                      <a:pt x="369" y="220"/>
                      <a:pt x="369" y="220"/>
                      <a:pt x="369" y="220"/>
                    </a:cubicBezTo>
                    <a:cubicBezTo>
                      <a:pt x="368" y="221"/>
                      <a:pt x="368" y="221"/>
                      <a:pt x="368" y="221"/>
                    </a:cubicBezTo>
                    <a:cubicBezTo>
                      <a:pt x="368" y="222"/>
                      <a:pt x="368" y="222"/>
                      <a:pt x="368" y="222"/>
                    </a:cubicBezTo>
                    <a:cubicBezTo>
                      <a:pt x="370" y="222"/>
                      <a:pt x="370" y="222"/>
                      <a:pt x="370" y="222"/>
                    </a:cubicBezTo>
                    <a:cubicBezTo>
                      <a:pt x="371" y="222"/>
                      <a:pt x="371" y="222"/>
                      <a:pt x="371" y="222"/>
                    </a:cubicBezTo>
                    <a:cubicBezTo>
                      <a:pt x="370" y="223"/>
                      <a:pt x="370" y="223"/>
                      <a:pt x="370" y="223"/>
                    </a:cubicBezTo>
                    <a:cubicBezTo>
                      <a:pt x="370" y="223"/>
                      <a:pt x="370" y="223"/>
                      <a:pt x="370" y="223"/>
                    </a:cubicBezTo>
                    <a:cubicBezTo>
                      <a:pt x="369" y="223"/>
                      <a:pt x="369" y="223"/>
                      <a:pt x="369" y="223"/>
                    </a:cubicBezTo>
                    <a:cubicBezTo>
                      <a:pt x="370" y="224"/>
                      <a:pt x="370" y="224"/>
                      <a:pt x="370" y="224"/>
                    </a:cubicBezTo>
                    <a:cubicBezTo>
                      <a:pt x="370" y="225"/>
                      <a:pt x="370" y="225"/>
                      <a:pt x="370" y="225"/>
                    </a:cubicBezTo>
                    <a:cubicBezTo>
                      <a:pt x="370" y="225"/>
                      <a:pt x="370" y="225"/>
                      <a:pt x="370" y="225"/>
                    </a:cubicBezTo>
                    <a:cubicBezTo>
                      <a:pt x="369" y="225"/>
                      <a:pt x="369" y="225"/>
                      <a:pt x="369" y="225"/>
                    </a:cubicBezTo>
                    <a:cubicBezTo>
                      <a:pt x="368" y="225"/>
                      <a:pt x="368" y="225"/>
                      <a:pt x="368" y="225"/>
                    </a:cubicBezTo>
                    <a:cubicBezTo>
                      <a:pt x="369" y="226"/>
                      <a:pt x="369" y="226"/>
                      <a:pt x="369" y="226"/>
                    </a:cubicBezTo>
                    <a:cubicBezTo>
                      <a:pt x="370" y="226"/>
                      <a:pt x="370" y="226"/>
                      <a:pt x="370" y="226"/>
                    </a:cubicBezTo>
                    <a:cubicBezTo>
                      <a:pt x="371" y="227"/>
                      <a:pt x="371" y="227"/>
                      <a:pt x="371" y="227"/>
                    </a:cubicBezTo>
                    <a:cubicBezTo>
                      <a:pt x="370" y="228"/>
                      <a:pt x="370" y="228"/>
                      <a:pt x="370" y="228"/>
                    </a:cubicBezTo>
                    <a:cubicBezTo>
                      <a:pt x="370" y="229"/>
                      <a:pt x="370" y="229"/>
                      <a:pt x="370" y="229"/>
                    </a:cubicBezTo>
                    <a:cubicBezTo>
                      <a:pt x="369" y="229"/>
                      <a:pt x="369" y="229"/>
                      <a:pt x="369" y="229"/>
                    </a:cubicBezTo>
                    <a:cubicBezTo>
                      <a:pt x="369" y="228"/>
                      <a:pt x="369" y="228"/>
                      <a:pt x="369" y="228"/>
                    </a:cubicBezTo>
                    <a:cubicBezTo>
                      <a:pt x="368" y="228"/>
                      <a:pt x="368" y="228"/>
                      <a:pt x="368" y="228"/>
                    </a:cubicBezTo>
                    <a:cubicBezTo>
                      <a:pt x="367" y="230"/>
                      <a:pt x="367" y="230"/>
                      <a:pt x="367" y="230"/>
                    </a:cubicBezTo>
                    <a:cubicBezTo>
                      <a:pt x="366" y="231"/>
                      <a:pt x="366" y="231"/>
                      <a:pt x="366" y="231"/>
                    </a:cubicBezTo>
                    <a:cubicBezTo>
                      <a:pt x="365" y="230"/>
                      <a:pt x="365" y="230"/>
                      <a:pt x="365" y="230"/>
                    </a:cubicBezTo>
                    <a:cubicBezTo>
                      <a:pt x="366" y="231"/>
                      <a:pt x="366" y="231"/>
                      <a:pt x="366" y="231"/>
                    </a:cubicBezTo>
                    <a:cubicBezTo>
                      <a:pt x="366" y="231"/>
                      <a:pt x="366" y="231"/>
                      <a:pt x="366" y="231"/>
                    </a:cubicBezTo>
                    <a:cubicBezTo>
                      <a:pt x="366" y="232"/>
                      <a:pt x="366" y="232"/>
                      <a:pt x="366" y="232"/>
                    </a:cubicBezTo>
                    <a:cubicBezTo>
                      <a:pt x="366" y="233"/>
                      <a:pt x="366" y="233"/>
                      <a:pt x="366" y="233"/>
                    </a:cubicBezTo>
                    <a:cubicBezTo>
                      <a:pt x="366" y="233"/>
                      <a:pt x="366" y="233"/>
                      <a:pt x="366" y="233"/>
                    </a:cubicBezTo>
                    <a:cubicBezTo>
                      <a:pt x="366" y="234"/>
                      <a:pt x="366" y="234"/>
                      <a:pt x="366" y="234"/>
                    </a:cubicBezTo>
                    <a:cubicBezTo>
                      <a:pt x="366" y="235"/>
                      <a:pt x="366" y="235"/>
                      <a:pt x="366" y="235"/>
                    </a:cubicBezTo>
                    <a:cubicBezTo>
                      <a:pt x="366" y="236"/>
                      <a:pt x="366" y="236"/>
                      <a:pt x="366" y="236"/>
                    </a:cubicBezTo>
                    <a:cubicBezTo>
                      <a:pt x="365" y="236"/>
                      <a:pt x="365" y="236"/>
                      <a:pt x="365" y="236"/>
                    </a:cubicBezTo>
                    <a:cubicBezTo>
                      <a:pt x="364" y="235"/>
                      <a:pt x="364" y="235"/>
                      <a:pt x="364" y="235"/>
                    </a:cubicBezTo>
                    <a:cubicBezTo>
                      <a:pt x="364" y="236"/>
                      <a:pt x="364" y="236"/>
                      <a:pt x="364" y="236"/>
                    </a:cubicBezTo>
                    <a:cubicBezTo>
                      <a:pt x="365" y="236"/>
                      <a:pt x="365" y="236"/>
                      <a:pt x="365" y="236"/>
                    </a:cubicBezTo>
                    <a:cubicBezTo>
                      <a:pt x="365" y="238"/>
                      <a:pt x="365" y="238"/>
                      <a:pt x="365" y="238"/>
                    </a:cubicBezTo>
                    <a:cubicBezTo>
                      <a:pt x="364" y="237"/>
                      <a:pt x="364" y="237"/>
                      <a:pt x="364" y="237"/>
                    </a:cubicBezTo>
                    <a:cubicBezTo>
                      <a:pt x="364" y="238"/>
                      <a:pt x="364" y="238"/>
                      <a:pt x="364" y="238"/>
                    </a:cubicBezTo>
                    <a:cubicBezTo>
                      <a:pt x="362" y="240"/>
                      <a:pt x="362" y="240"/>
                      <a:pt x="362" y="240"/>
                    </a:cubicBezTo>
                    <a:cubicBezTo>
                      <a:pt x="361" y="240"/>
                      <a:pt x="361" y="240"/>
                      <a:pt x="361" y="240"/>
                    </a:cubicBezTo>
                    <a:cubicBezTo>
                      <a:pt x="362" y="239"/>
                      <a:pt x="362" y="239"/>
                      <a:pt x="362" y="239"/>
                    </a:cubicBezTo>
                    <a:cubicBezTo>
                      <a:pt x="361" y="239"/>
                      <a:pt x="361" y="239"/>
                      <a:pt x="361" y="239"/>
                    </a:cubicBezTo>
                    <a:cubicBezTo>
                      <a:pt x="361" y="239"/>
                      <a:pt x="361" y="239"/>
                      <a:pt x="361" y="239"/>
                    </a:cubicBezTo>
                    <a:cubicBezTo>
                      <a:pt x="360" y="240"/>
                      <a:pt x="360" y="240"/>
                      <a:pt x="360" y="240"/>
                    </a:cubicBezTo>
                    <a:cubicBezTo>
                      <a:pt x="360" y="239"/>
                      <a:pt x="360" y="239"/>
                      <a:pt x="360" y="239"/>
                    </a:cubicBezTo>
                    <a:cubicBezTo>
                      <a:pt x="360" y="240"/>
                      <a:pt x="360" y="240"/>
                      <a:pt x="360" y="240"/>
                    </a:cubicBezTo>
                    <a:cubicBezTo>
                      <a:pt x="359" y="241"/>
                      <a:pt x="359" y="241"/>
                      <a:pt x="359" y="241"/>
                    </a:cubicBezTo>
                    <a:cubicBezTo>
                      <a:pt x="360" y="241"/>
                      <a:pt x="360" y="241"/>
                      <a:pt x="360" y="241"/>
                    </a:cubicBezTo>
                    <a:cubicBezTo>
                      <a:pt x="361" y="242"/>
                      <a:pt x="361" y="242"/>
                      <a:pt x="361" y="242"/>
                    </a:cubicBezTo>
                    <a:cubicBezTo>
                      <a:pt x="360" y="242"/>
                      <a:pt x="360" y="242"/>
                      <a:pt x="360" y="242"/>
                    </a:cubicBezTo>
                    <a:cubicBezTo>
                      <a:pt x="361" y="243"/>
                      <a:pt x="361" y="243"/>
                      <a:pt x="361" y="243"/>
                    </a:cubicBezTo>
                    <a:cubicBezTo>
                      <a:pt x="362" y="243"/>
                      <a:pt x="362" y="243"/>
                      <a:pt x="362" y="243"/>
                    </a:cubicBezTo>
                    <a:cubicBezTo>
                      <a:pt x="363" y="243"/>
                      <a:pt x="363" y="243"/>
                      <a:pt x="363" y="243"/>
                    </a:cubicBezTo>
                    <a:cubicBezTo>
                      <a:pt x="361" y="244"/>
                      <a:pt x="361" y="244"/>
                      <a:pt x="361" y="244"/>
                    </a:cubicBezTo>
                    <a:cubicBezTo>
                      <a:pt x="359" y="245"/>
                      <a:pt x="359" y="245"/>
                      <a:pt x="359" y="245"/>
                    </a:cubicBezTo>
                    <a:cubicBezTo>
                      <a:pt x="359" y="246"/>
                      <a:pt x="359" y="246"/>
                      <a:pt x="359" y="246"/>
                    </a:cubicBezTo>
                    <a:cubicBezTo>
                      <a:pt x="360" y="246"/>
                      <a:pt x="360" y="246"/>
                      <a:pt x="360" y="246"/>
                    </a:cubicBezTo>
                    <a:cubicBezTo>
                      <a:pt x="361" y="246"/>
                      <a:pt x="361" y="246"/>
                      <a:pt x="361" y="246"/>
                    </a:cubicBezTo>
                    <a:cubicBezTo>
                      <a:pt x="361" y="246"/>
                      <a:pt x="361" y="246"/>
                      <a:pt x="361" y="246"/>
                    </a:cubicBezTo>
                    <a:cubicBezTo>
                      <a:pt x="360" y="247"/>
                      <a:pt x="360" y="247"/>
                      <a:pt x="360" y="247"/>
                    </a:cubicBezTo>
                    <a:cubicBezTo>
                      <a:pt x="361" y="248"/>
                      <a:pt x="361" y="248"/>
                      <a:pt x="361" y="248"/>
                    </a:cubicBezTo>
                    <a:cubicBezTo>
                      <a:pt x="361" y="249"/>
                      <a:pt x="361" y="249"/>
                      <a:pt x="361" y="249"/>
                    </a:cubicBezTo>
                    <a:cubicBezTo>
                      <a:pt x="360" y="249"/>
                      <a:pt x="360" y="249"/>
                      <a:pt x="360" y="249"/>
                    </a:cubicBezTo>
                    <a:cubicBezTo>
                      <a:pt x="360" y="250"/>
                      <a:pt x="360" y="250"/>
                      <a:pt x="360" y="250"/>
                    </a:cubicBezTo>
                    <a:cubicBezTo>
                      <a:pt x="361" y="250"/>
                      <a:pt x="361" y="250"/>
                      <a:pt x="361" y="250"/>
                    </a:cubicBezTo>
                    <a:cubicBezTo>
                      <a:pt x="361" y="250"/>
                      <a:pt x="361" y="250"/>
                      <a:pt x="361" y="250"/>
                    </a:cubicBezTo>
                    <a:cubicBezTo>
                      <a:pt x="361" y="252"/>
                      <a:pt x="361" y="252"/>
                      <a:pt x="361" y="252"/>
                    </a:cubicBezTo>
                    <a:cubicBezTo>
                      <a:pt x="361" y="251"/>
                      <a:pt x="361" y="251"/>
                      <a:pt x="361" y="251"/>
                    </a:cubicBezTo>
                    <a:cubicBezTo>
                      <a:pt x="360" y="251"/>
                      <a:pt x="360" y="251"/>
                      <a:pt x="360" y="251"/>
                    </a:cubicBezTo>
                    <a:cubicBezTo>
                      <a:pt x="360" y="250"/>
                      <a:pt x="360" y="250"/>
                      <a:pt x="360" y="250"/>
                    </a:cubicBezTo>
                    <a:cubicBezTo>
                      <a:pt x="359" y="249"/>
                      <a:pt x="359" y="249"/>
                      <a:pt x="359" y="249"/>
                    </a:cubicBezTo>
                    <a:cubicBezTo>
                      <a:pt x="359" y="250"/>
                      <a:pt x="359" y="250"/>
                      <a:pt x="359" y="250"/>
                    </a:cubicBezTo>
                    <a:cubicBezTo>
                      <a:pt x="358" y="250"/>
                      <a:pt x="358" y="250"/>
                      <a:pt x="358" y="250"/>
                    </a:cubicBezTo>
                    <a:cubicBezTo>
                      <a:pt x="358" y="251"/>
                      <a:pt x="358" y="251"/>
                      <a:pt x="358" y="251"/>
                    </a:cubicBezTo>
                    <a:cubicBezTo>
                      <a:pt x="359" y="252"/>
                      <a:pt x="359" y="252"/>
                      <a:pt x="359" y="252"/>
                    </a:cubicBezTo>
                    <a:cubicBezTo>
                      <a:pt x="359" y="253"/>
                      <a:pt x="359" y="253"/>
                      <a:pt x="359" y="253"/>
                    </a:cubicBezTo>
                    <a:cubicBezTo>
                      <a:pt x="358" y="252"/>
                      <a:pt x="358" y="252"/>
                      <a:pt x="358" y="252"/>
                    </a:cubicBezTo>
                    <a:cubicBezTo>
                      <a:pt x="358" y="252"/>
                      <a:pt x="358" y="252"/>
                      <a:pt x="358" y="252"/>
                    </a:cubicBezTo>
                    <a:cubicBezTo>
                      <a:pt x="357" y="252"/>
                      <a:pt x="357" y="252"/>
                      <a:pt x="357" y="252"/>
                    </a:cubicBezTo>
                    <a:cubicBezTo>
                      <a:pt x="356" y="252"/>
                      <a:pt x="356" y="252"/>
                      <a:pt x="356" y="252"/>
                    </a:cubicBezTo>
                    <a:cubicBezTo>
                      <a:pt x="357" y="252"/>
                      <a:pt x="357" y="252"/>
                      <a:pt x="357" y="252"/>
                    </a:cubicBezTo>
                    <a:cubicBezTo>
                      <a:pt x="357" y="253"/>
                      <a:pt x="357" y="253"/>
                      <a:pt x="357" y="253"/>
                    </a:cubicBezTo>
                    <a:cubicBezTo>
                      <a:pt x="358" y="253"/>
                      <a:pt x="358" y="253"/>
                      <a:pt x="358" y="253"/>
                    </a:cubicBezTo>
                    <a:cubicBezTo>
                      <a:pt x="358" y="254"/>
                      <a:pt x="358" y="254"/>
                      <a:pt x="358" y="254"/>
                    </a:cubicBezTo>
                    <a:cubicBezTo>
                      <a:pt x="358" y="255"/>
                      <a:pt x="358" y="255"/>
                      <a:pt x="358" y="255"/>
                    </a:cubicBezTo>
                    <a:cubicBezTo>
                      <a:pt x="356" y="254"/>
                      <a:pt x="356" y="254"/>
                      <a:pt x="356" y="254"/>
                    </a:cubicBezTo>
                    <a:cubicBezTo>
                      <a:pt x="356" y="255"/>
                      <a:pt x="356" y="255"/>
                      <a:pt x="356" y="255"/>
                    </a:cubicBezTo>
                    <a:cubicBezTo>
                      <a:pt x="356" y="255"/>
                      <a:pt x="356" y="255"/>
                      <a:pt x="356" y="255"/>
                    </a:cubicBezTo>
                    <a:cubicBezTo>
                      <a:pt x="358" y="256"/>
                      <a:pt x="358" y="256"/>
                      <a:pt x="358" y="256"/>
                    </a:cubicBezTo>
                    <a:cubicBezTo>
                      <a:pt x="357" y="257"/>
                      <a:pt x="357" y="257"/>
                      <a:pt x="357" y="257"/>
                    </a:cubicBezTo>
                    <a:cubicBezTo>
                      <a:pt x="355" y="256"/>
                      <a:pt x="355" y="256"/>
                      <a:pt x="355" y="256"/>
                    </a:cubicBezTo>
                    <a:cubicBezTo>
                      <a:pt x="355" y="256"/>
                      <a:pt x="355" y="256"/>
                      <a:pt x="355" y="256"/>
                    </a:cubicBezTo>
                    <a:cubicBezTo>
                      <a:pt x="354" y="256"/>
                      <a:pt x="354" y="256"/>
                      <a:pt x="354" y="256"/>
                    </a:cubicBezTo>
                    <a:cubicBezTo>
                      <a:pt x="353" y="257"/>
                      <a:pt x="353" y="257"/>
                      <a:pt x="353" y="257"/>
                    </a:cubicBezTo>
                    <a:cubicBezTo>
                      <a:pt x="351" y="257"/>
                      <a:pt x="351" y="257"/>
                      <a:pt x="351" y="257"/>
                    </a:cubicBezTo>
                    <a:cubicBezTo>
                      <a:pt x="353" y="259"/>
                      <a:pt x="353" y="259"/>
                      <a:pt x="353" y="259"/>
                    </a:cubicBezTo>
                    <a:cubicBezTo>
                      <a:pt x="354" y="258"/>
                      <a:pt x="354" y="258"/>
                      <a:pt x="354" y="258"/>
                    </a:cubicBezTo>
                    <a:cubicBezTo>
                      <a:pt x="355" y="258"/>
                      <a:pt x="355" y="258"/>
                      <a:pt x="355" y="258"/>
                    </a:cubicBezTo>
                    <a:cubicBezTo>
                      <a:pt x="354" y="259"/>
                      <a:pt x="354" y="259"/>
                      <a:pt x="354" y="259"/>
                    </a:cubicBezTo>
                    <a:cubicBezTo>
                      <a:pt x="354" y="260"/>
                      <a:pt x="354" y="260"/>
                      <a:pt x="354" y="260"/>
                    </a:cubicBezTo>
                    <a:cubicBezTo>
                      <a:pt x="353" y="261"/>
                      <a:pt x="353" y="261"/>
                      <a:pt x="353" y="261"/>
                    </a:cubicBezTo>
                    <a:cubicBezTo>
                      <a:pt x="353" y="260"/>
                      <a:pt x="353" y="260"/>
                      <a:pt x="353" y="260"/>
                    </a:cubicBezTo>
                    <a:cubicBezTo>
                      <a:pt x="352" y="261"/>
                      <a:pt x="352" y="261"/>
                      <a:pt x="352" y="261"/>
                    </a:cubicBezTo>
                    <a:cubicBezTo>
                      <a:pt x="351" y="261"/>
                      <a:pt x="351" y="261"/>
                      <a:pt x="351" y="261"/>
                    </a:cubicBezTo>
                    <a:cubicBezTo>
                      <a:pt x="351" y="261"/>
                      <a:pt x="351" y="261"/>
                      <a:pt x="351" y="261"/>
                    </a:cubicBezTo>
                    <a:cubicBezTo>
                      <a:pt x="351" y="261"/>
                      <a:pt x="351" y="261"/>
                      <a:pt x="351" y="261"/>
                    </a:cubicBezTo>
                    <a:cubicBezTo>
                      <a:pt x="351" y="262"/>
                      <a:pt x="351" y="262"/>
                      <a:pt x="351" y="262"/>
                    </a:cubicBezTo>
                    <a:cubicBezTo>
                      <a:pt x="350" y="262"/>
                      <a:pt x="350" y="262"/>
                      <a:pt x="350" y="262"/>
                    </a:cubicBezTo>
                    <a:cubicBezTo>
                      <a:pt x="350" y="263"/>
                      <a:pt x="350" y="263"/>
                      <a:pt x="350" y="263"/>
                    </a:cubicBezTo>
                    <a:cubicBezTo>
                      <a:pt x="349" y="263"/>
                      <a:pt x="349" y="263"/>
                      <a:pt x="349" y="263"/>
                    </a:cubicBezTo>
                    <a:cubicBezTo>
                      <a:pt x="348" y="263"/>
                      <a:pt x="348" y="263"/>
                      <a:pt x="348" y="263"/>
                    </a:cubicBezTo>
                    <a:cubicBezTo>
                      <a:pt x="347" y="263"/>
                      <a:pt x="347" y="263"/>
                      <a:pt x="347" y="263"/>
                    </a:cubicBezTo>
                    <a:cubicBezTo>
                      <a:pt x="346" y="264"/>
                      <a:pt x="346" y="264"/>
                      <a:pt x="346" y="264"/>
                    </a:cubicBezTo>
                    <a:cubicBezTo>
                      <a:pt x="346" y="264"/>
                      <a:pt x="346" y="264"/>
                      <a:pt x="346" y="264"/>
                    </a:cubicBezTo>
                    <a:cubicBezTo>
                      <a:pt x="346" y="265"/>
                      <a:pt x="346" y="265"/>
                      <a:pt x="346" y="265"/>
                    </a:cubicBezTo>
                    <a:cubicBezTo>
                      <a:pt x="346" y="266"/>
                      <a:pt x="346" y="266"/>
                      <a:pt x="346" y="266"/>
                    </a:cubicBezTo>
                    <a:cubicBezTo>
                      <a:pt x="345" y="267"/>
                      <a:pt x="345" y="267"/>
                      <a:pt x="345" y="267"/>
                    </a:cubicBezTo>
                    <a:cubicBezTo>
                      <a:pt x="346" y="268"/>
                      <a:pt x="346" y="268"/>
                      <a:pt x="346" y="268"/>
                    </a:cubicBezTo>
                    <a:cubicBezTo>
                      <a:pt x="345" y="268"/>
                      <a:pt x="345" y="268"/>
                      <a:pt x="345" y="268"/>
                    </a:cubicBezTo>
                    <a:cubicBezTo>
                      <a:pt x="344" y="268"/>
                      <a:pt x="344" y="268"/>
                      <a:pt x="344" y="268"/>
                    </a:cubicBezTo>
                    <a:cubicBezTo>
                      <a:pt x="344" y="269"/>
                      <a:pt x="344" y="269"/>
                      <a:pt x="344" y="269"/>
                    </a:cubicBezTo>
                    <a:cubicBezTo>
                      <a:pt x="344" y="268"/>
                      <a:pt x="344" y="268"/>
                      <a:pt x="344" y="268"/>
                    </a:cubicBezTo>
                    <a:cubicBezTo>
                      <a:pt x="343" y="268"/>
                      <a:pt x="343" y="268"/>
                      <a:pt x="343" y="268"/>
                    </a:cubicBezTo>
                    <a:cubicBezTo>
                      <a:pt x="342" y="269"/>
                      <a:pt x="342" y="269"/>
                      <a:pt x="342" y="269"/>
                    </a:cubicBezTo>
                    <a:cubicBezTo>
                      <a:pt x="341" y="269"/>
                      <a:pt x="341" y="269"/>
                      <a:pt x="341" y="269"/>
                    </a:cubicBezTo>
                    <a:cubicBezTo>
                      <a:pt x="341" y="270"/>
                      <a:pt x="341" y="270"/>
                      <a:pt x="341" y="270"/>
                    </a:cubicBezTo>
                    <a:cubicBezTo>
                      <a:pt x="340" y="270"/>
                      <a:pt x="340" y="270"/>
                      <a:pt x="340" y="270"/>
                    </a:cubicBezTo>
                    <a:cubicBezTo>
                      <a:pt x="340" y="270"/>
                      <a:pt x="340" y="270"/>
                      <a:pt x="340" y="270"/>
                    </a:cubicBezTo>
                    <a:cubicBezTo>
                      <a:pt x="339" y="270"/>
                      <a:pt x="339" y="270"/>
                      <a:pt x="339" y="270"/>
                    </a:cubicBezTo>
                    <a:cubicBezTo>
                      <a:pt x="339" y="271"/>
                      <a:pt x="339" y="271"/>
                      <a:pt x="339" y="271"/>
                    </a:cubicBezTo>
                    <a:cubicBezTo>
                      <a:pt x="338" y="271"/>
                      <a:pt x="338" y="271"/>
                      <a:pt x="338" y="271"/>
                    </a:cubicBezTo>
                    <a:cubicBezTo>
                      <a:pt x="337" y="270"/>
                      <a:pt x="337" y="270"/>
                      <a:pt x="337" y="270"/>
                    </a:cubicBezTo>
                    <a:cubicBezTo>
                      <a:pt x="337" y="269"/>
                      <a:pt x="337" y="269"/>
                      <a:pt x="337" y="269"/>
                    </a:cubicBezTo>
                    <a:cubicBezTo>
                      <a:pt x="336" y="270"/>
                      <a:pt x="336" y="270"/>
                      <a:pt x="336" y="270"/>
                    </a:cubicBezTo>
                    <a:cubicBezTo>
                      <a:pt x="335" y="270"/>
                      <a:pt x="335" y="270"/>
                      <a:pt x="335" y="270"/>
                    </a:cubicBezTo>
                    <a:cubicBezTo>
                      <a:pt x="335" y="271"/>
                      <a:pt x="335" y="271"/>
                      <a:pt x="335" y="271"/>
                    </a:cubicBezTo>
                    <a:cubicBezTo>
                      <a:pt x="334" y="271"/>
                      <a:pt x="334" y="271"/>
                      <a:pt x="334" y="271"/>
                    </a:cubicBezTo>
                    <a:cubicBezTo>
                      <a:pt x="333" y="271"/>
                      <a:pt x="333" y="271"/>
                      <a:pt x="333" y="271"/>
                    </a:cubicBezTo>
                    <a:cubicBezTo>
                      <a:pt x="333" y="271"/>
                      <a:pt x="333" y="271"/>
                      <a:pt x="333" y="271"/>
                    </a:cubicBezTo>
                    <a:cubicBezTo>
                      <a:pt x="332" y="272"/>
                      <a:pt x="332" y="272"/>
                      <a:pt x="332" y="272"/>
                    </a:cubicBezTo>
                    <a:cubicBezTo>
                      <a:pt x="331" y="273"/>
                      <a:pt x="331" y="273"/>
                      <a:pt x="331" y="273"/>
                    </a:cubicBezTo>
                    <a:cubicBezTo>
                      <a:pt x="329" y="274"/>
                      <a:pt x="329" y="274"/>
                      <a:pt x="329" y="274"/>
                    </a:cubicBezTo>
                    <a:cubicBezTo>
                      <a:pt x="329" y="273"/>
                      <a:pt x="329" y="273"/>
                      <a:pt x="329" y="273"/>
                    </a:cubicBezTo>
                    <a:cubicBezTo>
                      <a:pt x="330" y="273"/>
                      <a:pt x="330" y="273"/>
                      <a:pt x="330" y="273"/>
                    </a:cubicBezTo>
                    <a:cubicBezTo>
                      <a:pt x="330" y="272"/>
                      <a:pt x="330" y="272"/>
                      <a:pt x="330" y="272"/>
                    </a:cubicBezTo>
                    <a:cubicBezTo>
                      <a:pt x="330" y="272"/>
                      <a:pt x="330" y="272"/>
                      <a:pt x="330" y="272"/>
                    </a:cubicBezTo>
                    <a:cubicBezTo>
                      <a:pt x="328" y="271"/>
                      <a:pt x="328" y="271"/>
                      <a:pt x="328" y="271"/>
                    </a:cubicBezTo>
                    <a:cubicBezTo>
                      <a:pt x="328" y="270"/>
                      <a:pt x="328" y="270"/>
                      <a:pt x="328" y="270"/>
                    </a:cubicBezTo>
                    <a:cubicBezTo>
                      <a:pt x="327" y="270"/>
                      <a:pt x="327" y="270"/>
                      <a:pt x="327" y="270"/>
                    </a:cubicBezTo>
                    <a:cubicBezTo>
                      <a:pt x="326" y="269"/>
                      <a:pt x="326" y="269"/>
                      <a:pt x="326" y="269"/>
                    </a:cubicBezTo>
                    <a:cubicBezTo>
                      <a:pt x="326" y="270"/>
                      <a:pt x="326" y="270"/>
                      <a:pt x="326" y="270"/>
                    </a:cubicBezTo>
                    <a:cubicBezTo>
                      <a:pt x="326" y="271"/>
                      <a:pt x="326" y="271"/>
                      <a:pt x="326" y="271"/>
                    </a:cubicBezTo>
                    <a:cubicBezTo>
                      <a:pt x="326" y="272"/>
                      <a:pt x="326" y="272"/>
                      <a:pt x="326" y="272"/>
                    </a:cubicBezTo>
                    <a:cubicBezTo>
                      <a:pt x="327" y="273"/>
                      <a:pt x="327" y="273"/>
                      <a:pt x="327" y="273"/>
                    </a:cubicBezTo>
                    <a:cubicBezTo>
                      <a:pt x="326" y="274"/>
                      <a:pt x="326" y="274"/>
                      <a:pt x="326" y="274"/>
                    </a:cubicBezTo>
                    <a:cubicBezTo>
                      <a:pt x="325" y="275"/>
                      <a:pt x="325" y="275"/>
                      <a:pt x="325" y="275"/>
                    </a:cubicBezTo>
                    <a:cubicBezTo>
                      <a:pt x="325" y="275"/>
                      <a:pt x="325" y="275"/>
                      <a:pt x="325" y="275"/>
                    </a:cubicBezTo>
                    <a:cubicBezTo>
                      <a:pt x="324" y="275"/>
                      <a:pt x="324" y="275"/>
                      <a:pt x="324" y="275"/>
                    </a:cubicBezTo>
                    <a:cubicBezTo>
                      <a:pt x="324" y="274"/>
                      <a:pt x="324" y="274"/>
                      <a:pt x="324" y="274"/>
                    </a:cubicBezTo>
                    <a:cubicBezTo>
                      <a:pt x="324" y="275"/>
                      <a:pt x="324" y="275"/>
                      <a:pt x="324" y="275"/>
                    </a:cubicBezTo>
                    <a:cubicBezTo>
                      <a:pt x="323" y="276"/>
                      <a:pt x="323" y="276"/>
                      <a:pt x="323" y="276"/>
                    </a:cubicBezTo>
                    <a:cubicBezTo>
                      <a:pt x="322" y="277"/>
                      <a:pt x="322" y="277"/>
                      <a:pt x="322" y="277"/>
                    </a:cubicBezTo>
                    <a:cubicBezTo>
                      <a:pt x="320" y="278"/>
                      <a:pt x="320" y="278"/>
                      <a:pt x="320" y="278"/>
                    </a:cubicBezTo>
                    <a:cubicBezTo>
                      <a:pt x="319" y="278"/>
                      <a:pt x="319" y="278"/>
                      <a:pt x="319" y="278"/>
                    </a:cubicBezTo>
                    <a:cubicBezTo>
                      <a:pt x="318" y="278"/>
                      <a:pt x="318" y="278"/>
                      <a:pt x="318" y="278"/>
                    </a:cubicBezTo>
                    <a:cubicBezTo>
                      <a:pt x="317" y="278"/>
                      <a:pt x="317" y="278"/>
                      <a:pt x="317" y="278"/>
                    </a:cubicBezTo>
                    <a:cubicBezTo>
                      <a:pt x="316" y="278"/>
                      <a:pt x="316" y="278"/>
                      <a:pt x="316" y="278"/>
                    </a:cubicBezTo>
                    <a:cubicBezTo>
                      <a:pt x="316" y="279"/>
                      <a:pt x="316" y="279"/>
                      <a:pt x="316" y="279"/>
                    </a:cubicBezTo>
                    <a:cubicBezTo>
                      <a:pt x="315" y="280"/>
                      <a:pt x="315" y="280"/>
                      <a:pt x="315" y="280"/>
                    </a:cubicBezTo>
                    <a:cubicBezTo>
                      <a:pt x="314" y="280"/>
                      <a:pt x="314" y="280"/>
                      <a:pt x="314" y="280"/>
                    </a:cubicBezTo>
                    <a:cubicBezTo>
                      <a:pt x="313" y="280"/>
                      <a:pt x="313" y="280"/>
                      <a:pt x="313" y="280"/>
                    </a:cubicBezTo>
                    <a:cubicBezTo>
                      <a:pt x="312" y="280"/>
                      <a:pt x="312" y="280"/>
                      <a:pt x="312" y="280"/>
                    </a:cubicBezTo>
                    <a:cubicBezTo>
                      <a:pt x="311" y="281"/>
                      <a:pt x="311" y="281"/>
                      <a:pt x="311" y="281"/>
                    </a:cubicBezTo>
                    <a:cubicBezTo>
                      <a:pt x="311" y="281"/>
                      <a:pt x="311" y="281"/>
                      <a:pt x="311" y="281"/>
                    </a:cubicBezTo>
                    <a:cubicBezTo>
                      <a:pt x="310" y="281"/>
                      <a:pt x="310" y="281"/>
                      <a:pt x="310" y="281"/>
                    </a:cubicBezTo>
                    <a:cubicBezTo>
                      <a:pt x="311" y="281"/>
                      <a:pt x="311" y="281"/>
                      <a:pt x="311" y="281"/>
                    </a:cubicBezTo>
                    <a:cubicBezTo>
                      <a:pt x="310" y="281"/>
                      <a:pt x="310" y="281"/>
                      <a:pt x="310" y="281"/>
                    </a:cubicBezTo>
                    <a:cubicBezTo>
                      <a:pt x="310" y="281"/>
                      <a:pt x="310" y="281"/>
                      <a:pt x="310" y="281"/>
                    </a:cubicBezTo>
                    <a:cubicBezTo>
                      <a:pt x="310" y="280"/>
                      <a:pt x="310" y="280"/>
                      <a:pt x="310" y="280"/>
                    </a:cubicBezTo>
                    <a:cubicBezTo>
                      <a:pt x="310" y="280"/>
                      <a:pt x="310" y="280"/>
                      <a:pt x="310" y="280"/>
                    </a:cubicBezTo>
                    <a:cubicBezTo>
                      <a:pt x="309" y="280"/>
                      <a:pt x="309" y="280"/>
                      <a:pt x="309" y="280"/>
                    </a:cubicBezTo>
                    <a:cubicBezTo>
                      <a:pt x="309" y="280"/>
                      <a:pt x="309" y="280"/>
                      <a:pt x="309" y="280"/>
                    </a:cubicBezTo>
                    <a:cubicBezTo>
                      <a:pt x="309" y="280"/>
                      <a:pt x="309" y="280"/>
                      <a:pt x="309" y="280"/>
                    </a:cubicBezTo>
                    <a:cubicBezTo>
                      <a:pt x="309" y="280"/>
                      <a:pt x="309" y="280"/>
                      <a:pt x="309" y="280"/>
                    </a:cubicBezTo>
                    <a:cubicBezTo>
                      <a:pt x="309" y="281"/>
                      <a:pt x="309" y="281"/>
                      <a:pt x="309" y="281"/>
                    </a:cubicBezTo>
                    <a:cubicBezTo>
                      <a:pt x="309" y="282"/>
                      <a:pt x="309" y="282"/>
                      <a:pt x="309" y="282"/>
                    </a:cubicBezTo>
                    <a:cubicBezTo>
                      <a:pt x="308" y="282"/>
                      <a:pt x="308" y="282"/>
                      <a:pt x="308" y="282"/>
                    </a:cubicBezTo>
                    <a:cubicBezTo>
                      <a:pt x="307" y="283"/>
                      <a:pt x="307" y="283"/>
                      <a:pt x="307" y="283"/>
                    </a:cubicBezTo>
                    <a:cubicBezTo>
                      <a:pt x="308" y="284"/>
                      <a:pt x="308" y="284"/>
                      <a:pt x="308" y="284"/>
                    </a:cubicBezTo>
                    <a:cubicBezTo>
                      <a:pt x="309" y="284"/>
                      <a:pt x="309" y="284"/>
                      <a:pt x="309" y="284"/>
                    </a:cubicBezTo>
                    <a:cubicBezTo>
                      <a:pt x="309" y="285"/>
                      <a:pt x="309" y="285"/>
                      <a:pt x="309" y="285"/>
                    </a:cubicBezTo>
                    <a:cubicBezTo>
                      <a:pt x="309" y="286"/>
                      <a:pt x="309" y="286"/>
                      <a:pt x="309" y="286"/>
                    </a:cubicBezTo>
                    <a:cubicBezTo>
                      <a:pt x="310" y="286"/>
                      <a:pt x="310" y="286"/>
                      <a:pt x="310" y="286"/>
                    </a:cubicBezTo>
                    <a:cubicBezTo>
                      <a:pt x="310" y="286"/>
                      <a:pt x="310" y="286"/>
                      <a:pt x="310" y="286"/>
                    </a:cubicBezTo>
                    <a:cubicBezTo>
                      <a:pt x="309" y="288"/>
                      <a:pt x="309" y="288"/>
                      <a:pt x="309" y="288"/>
                    </a:cubicBezTo>
                    <a:cubicBezTo>
                      <a:pt x="308" y="288"/>
                      <a:pt x="308" y="288"/>
                      <a:pt x="308" y="288"/>
                    </a:cubicBezTo>
                    <a:cubicBezTo>
                      <a:pt x="308" y="287"/>
                      <a:pt x="308" y="287"/>
                      <a:pt x="308" y="287"/>
                    </a:cubicBezTo>
                    <a:cubicBezTo>
                      <a:pt x="307" y="287"/>
                      <a:pt x="307" y="287"/>
                      <a:pt x="307" y="287"/>
                    </a:cubicBezTo>
                    <a:cubicBezTo>
                      <a:pt x="306" y="288"/>
                      <a:pt x="306" y="288"/>
                      <a:pt x="306" y="288"/>
                    </a:cubicBezTo>
                    <a:cubicBezTo>
                      <a:pt x="306" y="288"/>
                      <a:pt x="306" y="288"/>
                      <a:pt x="306" y="288"/>
                    </a:cubicBezTo>
                    <a:cubicBezTo>
                      <a:pt x="306" y="287"/>
                      <a:pt x="306" y="287"/>
                      <a:pt x="306" y="287"/>
                    </a:cubicBezTo>
                    <a:cubicBezTo>
                      <a:pt x="306" y="286"/>
                      <a:pt x="306" y="286"/>
                      <a:pt x="306" y="286"/>
                    </a:cubicBezTo>
                    <a:cubicBezTo>
                      <a:pt x="305" y="286"/>
                      <a:pt x="305" y="286"/>
                      <a:pt x="305" y="286"/>
                    </a:cubicBezTo>
                    <a:cubicBezTo>
                      <a:pt x="304" y="284"/>
                      <a:pt x="304" y="284"/>
                      <a:pt x="304" y="284"/>
                    </a:cubicBezTo>
                    <a:cubicBezTo>
                      <a:pt x="304" y="283"/>
                      <a:pt x="304" y="283"/>
                      <a:pt x="304" y="283"/>
                    </a:cubicBezTo>
                    <a:cubicBezTo>
                      <a:pt x="304" y="282"/>
                      <a:pt x="304" y="282"/>
                      <a:pt x="304" y="282"/>
                    </a:cubicBezTo>
                    <a:cubicBezTo>
                      <a:pt x="305" y="281"/>
                      <a:pt x="305" y="281"/>
                      <a:pt x="305" y="281"/>
                    </a:cubicBezTo>
                    <a:cubicBezTo>
                      <a:pt x="306" y="280"/>
                      <a:pt x="306" y="280"/>
                      <a:pt x="306" y="280"/>
                    </a:cubicBezTo>
                    <a:cubicBezTo>
                      <a:pt x="306" y="280"/>
                      <a:pt x="306" y="280"/>
                      <a:pt x="306" y="280"/>
                    </a:cubicBezTo>
                    <a:cubicBezTo>
                      <a:pt x="305" y="280"/>
                      <a:pt x="305" y="280"/>
                      <a:pt x="305" y="280"/>
                    </a:cubicBezTo>
                    <a:cubicBezTo>
                      <a:pt x="304" y="280"/>
                      <a:pt x="304" y="280"/>
                      <a:pt x="304" y="280"/>
                    </a:cubicBezTo>
                    <a:cubicBezTo>
                      <a:pt x="303" y="279"/>
                      <a:pt x="303" y="279"/>
                      <a:pt x="303" y="279"/>
                    </a:cubicBezTo>
                    <a:cubicBezTo>
                      <a:pt x="302" y="280"/>
                      <a:pt x="302" y="280"/>
                      <a:pt x="302" y="280"/>
                    </a:cubicBezTo>
                    <a:cubicBezTo>
                      <a:pt x="302" y="280"/>
                      <a:pt x="302" y="280"/>
                      <a:pt x="302" y="280"/>
                    </a:cubicBezTo>
                    <a:cubicBezTo>
                      <a:pt x="301" y="280"/>
                      <a:pt x="301" y="280"/>
                      <a:pt x="301" y="280"/>
                    </a:cubicBezTo>
                    <a:cubicBezTo>
                      <a:pt x="299" y="279"/>
                      <a:pt x="299" y="279"/>
                      <a:pt x="299" y="279"/>
                    </a:cubicBezTo>
                    <a:cubicBezTo>
                      <a:pt x="299" y="279"/>
                      <a:pt x="299" y="279"/>
                      <a:pt x="299" y="279"/>
                    </a:cubicBezTo>
                    <a:cubicBezTo>
                      <a:pt x="298" y="278"/>
                      <a:pt x="298" y="278"/>
                      <a:pt x="298" y="278"/>
                    </a:cubicBezTo>
                    <a:cubicBezTo>
                      <a:pt x="297" y="277"/>
                      <a:pt x="297" y="277"/>
                      <a:pt x="297" y="277"/>
                    </a:cubicBezTo>
                    <a:cubicBezTo>
                      <a:pt x="297" y="278"/>
                      <a:pt x="297" y="278"/>
                      <a:pt x="297" y="278"/>
                    </a:cubicBezTo>
                    <a:cubicBezTo>
                      <a:pt x="297" y="279"/>
                      <a:pt x="297" y="279"/>
                      <a:pt x="297" y="279"/>
                    </a:cubicBezTo>
                    <a:cubicBezTo>
                      <a:pt x="296" y="279"/>
                      <a:pt x="296" y="279"/>
                      <a:pt x="296" y="279"/>
                    </a:cubicBezTo>
                    <a:cubicBezTo>
                      <a:pt x="295" y="279"/>
                      <a:pt x="295" y="279"/>
                      <a:pt x="295" y="279"/>
                    </a:cubicBezTo>
                    <a:cubicBezTo>
                      <a:pt x="295" y="279"/>
                      <a:pt x="295" y="279"/>
                      <a:pt x="295" y="279"/>
                    </a:cubicBezTo>
                    <a:cubicBezTo>
                      <a:pt x="294" y="279"/>
                      <a:pt x="294" y="279"/>
                      <a:pt x="294" y="279"/>
                    </a:cubicBezTo>
                    <a:cubicBezTo>
                      <a:pt x="294" y="279"/>
                      <a:pt x="294" y="279"/>
                      <a:pt x="294" y="279"/>
                    </a:cubicBezTo>
                    <a:cubicBezTo>
                      <a:pt x="294" y="279"/>
                      <a:pt x="294" y="279"/>
                      <a:pt x="294" y="279"/>
                    </a:cubicBezTo>
                    <a:cubicBezTo>
                      <a:pt x="293" y="279"/>
                      <a:pt x="293" y="279"/>
                      <a:pt x="293" y="279"/>
                    </a:cubicBezTo>
                    <a:cubicBezTo>
                      <a:pt x="287" y="280"/>
                      <a:pt x="287" y="280"/>
                      <a:pt x="287" y="280"/>
                    </a:cubicBezTo>
                    <a:cubicBezTo>
                      <a:pt x="274" y="274"/>
                      <a:pt x="274" y="274"/>
                      <a:pt x="274" y="274"/>
                    </a:cubicBezTo>
                    <a:cubicBezTo>
                      <a:pt x="252" y="285"/>
                      <a:pt x="252" y="285"/>
                      <a:pt x="252" y="285"/>
                    </a:cubicBezTo>
                    <a:cubicBezTo>
                      <a:pt x="236" y="280"/>
                      <a:pt x="236" y="280"/>
                      <a:pt x="236" y="280"/>
                    </a:cubicBezTo>
                    <a:cubicBezTo>
                      <a:pt x="199" y="253"/>
                      <a:pt x="199" y="253"/>
                      <a:pt x="199" y="253"/>
                    </a:cubicBezTo>
                    <a:cubicBezTo>
                      <a:pt x="121" y="246"/>
                      <a:pt x="121" y="246"/>
                      <a:pt x="121" y="246"/>
                    </a:cubicBezTo>
                    <a:cubicBezTo>
                      <a:pt x="80" y="207"/>
                      <a:pt x="80" y="207"/>
                      <a:pt x="80" y="207"/>
                    </a:cubicBezTo>
                    <a:cubicBezTo>
                      <a:pt x="0" y="173"/>
                      <a:pt x="0" y="173"/>
                      <a:pt x="0" y="173"/>
                    </a:cubicBezTo>
                    <a:cubicBezTo>
                      <a:pt x="7" y="106"/>
                      <a:pt x="7" y="106"/>
                      <a:pt x="7" y="106"/>
                    </a:cubicBezTo>
                    <a:cubicBezTo>
                      <a:pt x="59" y="78"/>
                      <a:pt x="59" y="78"/>
                      <a:pt x="59" y="78"/>
                    </a:cubicBezTo>
                    <a:cubicBezTo>
                      <a:pt x="119" y="65"/>
                      <a:pt x="119" y="65"/>
                      <a:pt x="119" y="65"/>
                    </a:cubicBezTo>
                    <a:cubicBezTo>
                      <a:pt x="124" y="64"/>
                      <a:pt x="124" y="64"/>
                      <a:pt x="124" y="64"/>
                    </a:cubicBezTo>
                    <a:close/>
                    <a:moveTo>
                      <a:pt x="348" y="265"/>
                    </a:moveTo>
                    <a:cubicBezTo>
                      <a:pt x="349" y="265"/>
                      <a:pt x="349" y="265"/>
                      <a:pt x="349" y="265"/>
                    </a:cubicBezTo>
                    <a:cubicBezTo>
                      <a:pt x="350" y="265"/>
                      <a:pt x="350" y="265"/>
                      <a:pt x="350" y="265"/>
                    </a:cubicBezTo>
                    <a:cubicBezTo>
                      <a:pt x="350" y="265"/>
                      <a:pt x="350" y="265"/>
                      <a:pt x="350" y="265"/>
                    </a:cubicBezTo>
                    <a:cubicBezTo>
                      <a:pt x="349" y="264"/>
                      <a:pt x="349" y="264"/>
                      <a:pt x="349" y="264"/>
                    </a:cubicBezTo>
                    <a:cubicBezTo>
                      <a:pt x="348" y="265"/>
                      <a:pt x="348" y="265"/>
                      <a:pt x="348" y="265"/>
                    </a:cubicBezTo>
                    <a:close/>
                    <a:moveTo>
                      <a:pt x="362" y="249"/>
                    </a:moveTo>
                    <a:cubicBezTo>
                      <a:pt x="362" y="250"/>
                      <a:pt x="362" y="250"/>
                      <a:pt x="362" y="250"/>
                    </a:cubicBezTo>
                    <a:cubicBezTo>
                      <a:pt x="363" y="250"/>
                      <a:pt x="363" y="250"/>
                      <a:pt x="363" y="250"/>
                    </a:cubicBezTo>
                    <a:cubicBezTo>
                      <a:pt x="363" y="249"/>
                      <a:pt x="363" y="249"/>
                      <a:pt x="363" y="249"/>
                    </a:cubicBezTo>
                    <a:cubicBezTo>
                      <a:pt x="362" y="248"/>
                      <a:pt x="362" y="248"/>
                      <a:pt x="362" y="248"/>
                    </a:cubicBezTo>
                    <a:cubicBezTo>
                      <a:pt x="362" y="249"/>
                      <a:pt x="362" y="249"/>
                      <a:pt x="362" y="249"/>
                    </a:cubicBezTo>
                    <a:close/>
                    <a:moveTo>
                      <a:pt x="371" y="212"/>
                    </a:moveTo>
                    <a:cubicBezTo>
                      <a:pt x="372" y="213"/>
                      <a:pt x="372" y="213"/>
                      <a:pt x="372" y="213"/>
                    </a:cubicBezTo>
                    <a:cubicBezTo>
                      <a:pt x="373" y="214"/>
                      <a:pt x="373" y="214"/>
                      <a:pt x="373" y="214"/>
                    </a:cubicBezTo>
                    <a:cubicBezTo>
                      <a:pt x="374" y="214"/>
                      <a:pt x="374" y="214"/>
                      <a:pt x="374" y="214"/>
                    </a:cubicBezTo>
                    <a:cubicBezTo>
                      <a:pt x="374" y="213"/>
                      <a:pt x="374" y="213"/>
                      <a:pt x="374" y="213"/>
                    </a:cubicBezTo>
                    <a:cubicBezTo>
                      <a:pt x="373" y="212"/>
                      <a:pt x="373" y="212"/>
                      <a:pt x="373" y="212"/>
                    </a:cubicBezTo>
                    <a:cubicBezTo>
                      <a:pt x="372" y="213"/>
                      <a:pt x="372" y="213"/>
                      <a:pt x="372" y="213"/>
                    </a:cubicBezTo>
                    <a:cubicBezTo>
                      <a:pt x="371" y="212"/>
                      <a:pt x="371" y="212"/>
                      <a:pt x="371" y="212"/>
                    </a:cubicBezTo>
                    <a:close/>
                    <a:moveTo>
                      <a:pt x="365" y="200"/>
                    </a:moveTo>
                    <a:cubicBezTo>
                      <a:pt x="365" y="201"/>
                      <a:pt x="365" y="201"/>
                      <a:pt x="365" y="201"/>
                    </a:cubicBezTo>
                    <a:cubicBezTo>
                      <a:pt x="365" y="201"/>
                      <a:pt x="365" y="201"/>
                      <a:pt x="365" y="201"/>
                    </a:cubicBezTo>
                    <a:cubicBezTo>
                      <a:pt x="367" y="201"/>
                      <a:pt x="367" y="201"/>
                      <a:pt x="367" y="201"/>
                    </a:cubicBezTo>
                    <a:cubicBezTo>
                      <a:pt x="368" y="202"/>
                      <a:pt x="368" y="202"/>
                      <a:pt x="368" y="202"/>
                    </a:cubicBezTo>
                    <a:cubicBezTo>
                      <a:pt x="368" y="201"/>
                      <a:pt x="368" y="201"/>
                      <a:pt x="368" y="201"/>
                    </a:cubicBezTo>
                    <a:cubicBezTo>
                      <a:pt x="367" y="201"/>
                      <a:pt x="367" y="201"/>
                      <a:pt x="367" y="201"/>
                    </a:cubicBezTo>
                    <a:cubicBezTo>
                      <a:pt x="366" y="200"/>
                      <a:pt x="366" y="200"/>
                      <a:pt x="366" y="200"/>
                    </a:cubicBezTo>
                    <a:cubicBezTo>
                      <a:pt x="365" y="200"/>
                      <a:pt x="365" y="200"/>
                      <a:pt x="365" y="200"/>
                    </a:cubicBezTo>
                    <a:close/>
                    <a:moveTo>
                      <a:pt x="372" y="276"/>
                    </a:moveTo>
                    <a:cubicBezTo>
                      <a:pt x="373" y="276"/>
                      <a:pt x="373" y="276"/>
                      <a:pt x="373" y="276"/>
                    </a:cubicBezTo>
                    <a:cubicBezTo>
                      <a:pt x="374" y="276"/>
                      <a:pt x="374" y="276"/>
                      <a:pt x="374" y="276"/>
                    </a:cubicBezTo>
                    <a:cubicBezTo>
                      <a:pt x="374" y="275"/>
                      <a:pt x="374" y="275"/>
                      <a:pt x="374" y="275"/>
                    </a:cubicBezTo>
                    <a:cubicBezTo>
                      <a:pt x="374" y="273"/>
                      <a:pt x="374" y="273"/>
                      <a:pt x="374" y="273"/>
                    </a:cubicBezTo>
                    <a:cubicBezTo>
                      <a:pt x="374" y="271"/>
                      <a:pt x="374" y="271"/>
                      <a:pt x="374" y="271"/>
                    </a:cubicBezTo>
                    <a:cubicBezTo>
                      <a:pt x="375" y="270"/>
                      <a:pt x="375" y="270"/>
                      <a:pt x="375" y="270"/>
                    </a:cubicBezTo>
                    <a:cubicBezTo>
                      <a:pt x="376" y="268"/>
                      <a:pt x="376" y="268"/>
                      <a:pt x="376" y="268"/>
                    </a:cubicBezTo>
                    <a:cubicBezTo>
                      <a:pt x="376" y="266"/>
                      <a:pt x="376" y="266"/>
                      <a:pt x="376" y="266"/>
                    </a:cubicBezTo>
                    <a:cubicBezTo>
                      <a:pt x="377" y="266"/>
                      <a:pt x="377" y="266"/>
                      <a:pt x="377" y="266"/>
                    </a:cubicBezTo>
                    <a:cubicBezTo>
                      <a:pt x="376" y="265"/>
                      <a:pt x="376" y="265"/>
                      <a:pt x="376" y="265"/>
                    </a:cubicBezTo>
                    <a:cubicBezTo>
                      <a:pt x="376" y="263"/>
                      <a:pt x="376" y="263"/>
                      <a:pt x="376" y="263"/>
                    </a:cubicBezTo>
                    <a:cubicBezTo>
                      <a:pt x="377" y="261"/>
                      <a:pt x="377" y="261"/>
                      <a:pt x="377" y="261"/>
                    </a:cubicBezTo>
                    <a:cubicBezTo>
                      <a:pt x="376" y="259"/>
                      <a:pt x="376" y="259"/>
                      <a:pt x="376" y="259"/>
                    </a:cubicBezTo>
                    <a:cubicBezTo>
                      <a:pt x="377" y="258"/>
                      <a:pt x="377" y="258"/>
                      <a:pt x="377" y="258"/>
                    </a:cubicBezTo>
                    <a:cubicBezTo>
                      <a:pt x="377" y="255"/>
                      <a:pt x="377" y="255"/>
                      <a:pt x="377" y="255"/>
                    </a:cubicBezTo>
                    <a:cubicBezTo>
                      <a:pt x="378" y="253"/>
                      <a:pt x="378" y="253"/>
                      <a:pt x="378" y="253"/>
                    </a:cubicBezTo>
                    <a:cubicBezTo>
                      <a:pt x="378" y="253"/>
                      <a:pt x="378" y="253"/>
                      <a:pt x="378" y="253"/>
                    </a:cubicBezTo>
                    <a:cubicBezTo>
                      <a:pt x="378" y="252"/>
                      <a:pt x="378" y="252"/>
                      <a:pt x="378" y="252"/>
                    </a:cubicBezTo>
                    <a:cubicBezTo>
                      <a:pt x="377" y="251"/>
                      <a:pt x="377" y="251"/>
                      <a:pt x="377" y="251"/>
                    </a:cubicBezTo>
                    <a:cubicBezTo>
                      <a:pt x="376" y="251"/>
                      <a:pt x="376" y="251"/>
                      <a:pt x="376" y="251"/>
                    </a:cubicBezTo>
                    <a:cubicBezTo>
                      <a:pt x="376" y="250"/>
                      <a:pt x="376" y="250"/>
                      <a:pt x="376" y="250"/>
                    </a:cubicBezTo>
                    <a:cubicBezTo>
                      <a:pt x="374" y="249"/>
                      <a:pt x="374" y="249"/>
                      <a:pt x="374" y="249"/>
                    </a:cubicBezTo>
                    <a:cubicBezTo>
                      <a:pt x="374" y="250"/>
                      <a:pt x="374" y="250"/>
                      <a:pt x="374" y="250"/>
                    </a:cubicBezTo>
                    <a:cubicBezTo>
                      <a:pt x="374" y="251"/>
                      <a:pt x="374" y="251"/>
                      <a:pt x="374" y="251"/>
                    </a:cubicBezTo>
                    <a:cubicBezTo>
                      <a:pt x="373" y="251"/>
                      <a:pt x="373" y="251"/>
                      <a:pt x="373" y="251"/>
                    </a:cubicBezTo>
                    <a:cubicBezTo>
                      <a:pt x="371" y="253"/>
                      <a:pt x="371" y="253"/>
                      <a:pt x="371" y="253"/>
                    </a:cubicBezTo>
                    <a:cubicBezTo>
                      <a:pt x="370" y="255"/>
                      <a:pt x="370" y="255"/>
                      <a:pt x="370" y="255"/>
                    </a:cubicBezTo>
                    <a:cubicBezTo>
                      <a:pt x="370" y="255"/>
                      <a:pt x="370" y="255"/>
                      <a:pt x="370" y="255"/>
                    </a:cubicBezTo>
                    <a:cubicBezTo>
                      <a:pt x="370" y="256"/>
                      <a:pt x="370" y="256"/>
                      <a:pt x="370" y="256"/>
                    </a:cubicBezTo>
                    <a:cubicBezTo>
                      <a:pt x="369" y="257"/>
                      <a:pt x="369" y="257"/>
                      <a:pt x="369" y="257"/>
                    </a:cubicBezTo>
                    <a:cubicBezTo>
                      <a:pt x="368" y="259"/>
                      <a:pt x="368" y="259"/>
                      <a:pt x="368" y="259"/>
                    </a:cubicBezTo>
                    <a:cubicBezTo>
                      <a:pt x="367" y="262"/>
                      <a:pt x="367" y="262"/>
                      <a:pt x="367" y="262"/>
                    </a:cubicBezTo>
                    <a:cubicBezTo>
                      <a:pt x="367" y="262"/>
                      <a:pt x="367" y="262"/>
                      <a:pt x="367" y="262"/>
                    </a:cubicBezTo>
                    <a:cubicBezTo>
                      <a:pt x="367" y="263"/>
                      <a:pt x="367" y="263"/>
                      <a:pt x="367" y="263"/>
                    </a:cubicBezTo>
                    <a:cubicBezTo>
                      <a:pt x="367" y="265"/>
                      <a:pt x="367" y="265"/>
                      <a:pt x="367" y="265"/>
                    </a:cubicBezTo>
                    <a:cubicBezTo>
                      <a:pt x="368" y="267"/>
                      <a:pt x="368" y="267"/>
                      <a:pt x="368" y="267"/>
                    </a:cubicBezTo>
                    <a:cubicBezTo>
                      <a:pt x="368" y="268"/>
                      <a:pt x="368" y="268"/>
                      <a:pt x="368" y="268"/>
                    </a:cubicBezTo>
                    <a:cubicBezTo>
                      <a:pt x="368" y="269"/>
                      <a:pt x="368" y="269"/>
                      <a:pt x="368" y="269"/>
                    </a:cubicBezTo>
                    <a:cubicBezTo>
                      <a:pt x="368" y="269"/>
                      <a:pt x="368" y="269"/>
                      <a:pt x="368" y="269"/>
                    </a:cubicBezTo>
                    <a:cubicBezTo>
                      <a:pt x="368" y="269"/>
                      <a:pt x="368" y="269"/>
                      <a:pt x="368" y="269"/>
                    </a:cubicBezTo>
                    <a:cubicBezTo>
                      <a:pt x="369" y="271"/>
                      <a:pt x="369" y="271"/>
                      <a:pt x="369" y="271"/>
                    </a:cubicBezTo>
                    <a:cubicBezTo>
                      <a:pt x="369" y="271"/>
                      <a:pt x="369" y="271"/>
                      <a:pt x="369" y="271"/>
                    </a:cubicBezTo>
                    <a:cubicBezTo>
                      <a:pt x="370" y="272"/>
                      <a:pt x="370" y="272"/>
                      <a:pt x="370" y="272"/>
                    </a:cubicBezTo>
                    <a:cubicBezTo>
                      <a:pt x="371" y="272"/>
                      <a:pt x="371" y="272"/>
                      <a:pt x="371" y="272"/>
                    </a:cubicBezTo>
                    <a:cubicBezTo>
                      <a:pt x="372" y="273"/>
                      <a:pt x="372" y="273"/>
                      <a:pt x="372" y="273"/>
                    </a:cubicBezTo>
                    <a:cubicBezTo>
                      <a:pt x="372" y="275"/>
                      <a:pt x="372" y="275"/>
                      <a:pt x="372" y="275"/>
                    </a:cubicBezTo>
                    <a:cubicBezTo>
                      <a:pt x="372" y="276"/>
                      <a:pt x="372" y="276"/>
                      <a:pt x="372" y="276"/>
                    </a:cubicBezTo>
                    <a:close/>
                    <a:moveTo>
                      <a:pt x="309" y="283"/>
                    </a:moveTo>
                    <a:cubicBezTo>
                      <a:pt x="310" y="283"/>
                      <a:pt x="310" y="283"/>
                      <a:pt x="310" y="283"/>
                    </a:cubicBezTo>
                    <a:cubicBezTo>
                      <a:pt x="310" y="283"/>
                      <a:pt x="310" y="283"/>
                      <a:pt x="310" y="283"/>
                    </a:cubicBezTo>
                    <a:cubicBezTo>
                      <a:pt x="312" y="284"/>
                      <a:pt x="312" y="284"/>
                      <a:pt x="312" y="284"/>
                    </a:cubicBezTo>
                    <a:cubicBezTo>
                      <a:pt x="312" y="283"/>
                      <a:pt x="312" y="283"/>
                      <a:pt x="312" y="283"/>
                    </a:cubicBezTo>
                    <a:cubicBezTo>
                      <a:pt x="311" y="283"/>
                      <a:pt x="311" y="283"/>
                      <a:pt x="311" y="283"/>
                    </a:cubicBezTo>
                    <a:cubicBezTo>
                      <a:pt x="309" y="283"/>
                      <a:pt x="309" y="283"/>
                      <a:pt x="309" y="283"/>
                    </a:cubicBezTo>
                    <a:close/>
                    <a:moveTo>
                      <a:pt x="309" y="289"/>
                    </a:moveTo>
                    <a:cubicBezTo>
                      <a:pt x="308" y="289"/>
                      <a:pt x="308" y="289"/>
                      <a:pt x="308" y="289"/>
                    </a:cubicBezTo>
                    <a:cubicBezTo>
                      <a:pt x="307" y="289"/>
                      <a:pt x="307" y="289"/>
                      <a:pt x="307" y="289"/>
                    </a:cubicBezTo>
                    <a:cubicBezTo>
                      <a:pt x="306" y="290"/>
                      <a:pt x="306" y="290"/>
                      <a:pt x="306" y="290"/>
                    </a:cubicBezTo>
                    <a:cubicBezTo>
                      <a:pt x="305" y="290"/>
                      <a:pt x="305" y="290"/>
                      <a:pt x="305" y="290"/>
                    </a:cubicBezTo>
                    <a:cubicBezTo>
                      <a:pt x="304" y="290"/>
                      <a:pt x="304" y="290"/>
                      <a:pt x="304" y="290"/>
                    </a:cubicBezTo>
                    <a:cubicBezTo>
                      <a:pt x="303" y="291"/>
                      <a:pt x="303" y="291"/>
                      <a:pt x="303" y="291"/>
                    </a:cubicBezTo>
                    <a:cubicBezTo>
                      <a:pt x="303" y="292"/>
                      <a:pt x="303" y="292"/>
                      <a:pt x="303" y="292"/>
                    </a:cubicBezTo>
                    <a:cubicBezTo>
                      <a:pt x="301" y="293"/>
                      <a:pt x="301" y="293"/>
                      <a:pt x="301" y="293"/>
                    </a:cubicBezTo>
                    <a:cubicBezTo>
                      <a:pt x="299" y="295"/>
                      <a:pt x="299" y="295"/>
                      <a:pt x="299" y="295"/>
                    </a:cubicBezTo>
                    <a:cubicBezTo>
                      <a:pt x="300" y="296"/>
                      <a:pt x="300" y="296"/>
                      <a:pt x="300" y="296"/>
                    </a:cubicBezTo>
                    <a:cubicBezTo>
                      <a:pt x="300" y="298"/>
                      <a:pt x="300" y="298"/>
                      <a:pt x="300" y="298"/>
                    </a:cubicBezTo>
                    <a:cubicBezTo>
                      <a:pt x="300" y="299"/>
                      <a:pt x="300" y="299"/>
                      <a:pt x="300" y="299"/>
                    </a:cubicBezTo>
                    <a:cubicBezTo>
                      <a:pt x="300" y="300"/>
                      <a:pt x="300" y="300"/>
                      <a:pt x="300" y="300"/>
                    </a:cubicBezTo>
                    <a:cubicBezTo>
                      <a:pt x="301" y="301"/>
                      <a:pt x="301" y="301"/>
                      <a:pt x="301" y="301"/>
                    </a:cubicBezTo>
                    <a:cubicBezTo>
                      <a:pt x="303" y="301"/>
                      <a:pt x="303" y="301"/>
                      <a:pt x="303" y="301"/>
                    </a:cubicBezTo>
                    <a:cubicBezTo>
                      <a:pt x="304" y="302"/>
                      <a:pt x="304" y="302"/>
                      <a:pt x="304" y="302"/>
                    </a:cubicBezTo>
                    <a:cubicBezTo>
                      <a:pt x="305" y="302"/>
                      <a:pt x="305" y="302"/>
                      <a:pt x="305" y="302"/>
                    </a:cubicBezTo>
                    <a:cubicBezTo>
                      <a:pt x="306" y="302"/>
                      <a:pt x="306" y="302"/>
                      <a:pt x="306" y="302"/>
                    </a:cubicBezTo>
                    <a:cubicBezTo>
                      <a:pt x="306" y="302"/>
                      <a:pt x="306" y="302"/>
                      <a:pt x="306" y="302"/>
                    </a:cubicBezTo>
                    <a:cubicBezTo>
                      <a:pt x="307" y="301"/>
                      <a:pt x="307" y="301"/>
                      <a:pt x="307" y="301"/>
                    </a:cubicBezTo>
                    <a:cubicBezTo>
                      <a:pt x="308" y="301"/>
                      <a:pt x="308" y="301"/>
                      <a:pt x="308" y="301"/>
                    </a:cubicBezTo>
                    <a:cubicBezTo>
                      <a:pt x="309" y="301"/>
                      <a:pt x="309" y="301"/>
                      <a:pt x="309" y="301"/>
                    </a:cubicBezTo>
                    <a:cubicBezTo>
                      <a:pt x="310" y="300"/>
                      <a:pt x="310" y="300"/>
                      <a:pt x="310" y="300"/>
                    </a:cubicBezTo>
                    <a:cubicBezTo>
                      <a:pt x="310" y="299"/>
                      <a:pt x="310" y="299"/>
                      <a:pt x="310" y="299"/>
                    </a:cubicBezTo>
                    <a:cubicBezTo>
                      <a:pt x="311" y="299"/>
                      <a:pt x="311" y="299"/>
                      <a:pt x="311" y="299"/>
                    </a:cubicBezTo>
                    <a:cubicBezTo>
                      <a:pt x="312" y="298"/>
                      <a:pt x="312" y="298"/>
                      <a:pt x="312" y="298"/>
                    </a:cubicBezTo>
                    <a:cubicBezTo>
                      <a:pt x="312" y="297"/>
                      <a:pt x="312" y="297"/>
                      <a:pt x="312" y="297"/>
                    </a:cubicBezTo>
                    <a:cubicBezTo>
                      <a:pt x="312" y="295"/>
                      <a:pt x="312" y="295"/>
                      <a:pt x="312" y="295"/>
                    </a:cubicBezTo>
                    <a:cubicBezTo>
                      <a:pt x="313" y="295"/>
                      <a:pt x="313" y="295"/>
                      <a:pt x="313" y="295"/>
                    </a:cubicBezTo>
                    <a:cubicBezTo>
                      <a:pt x="313" y="294"/>
                      <a:pt x="313" y="294"/>
                      <a:pt x="313" y="294"/>
                    </a:cubicBezTo>
                    <a:cubicBezTo>
                      <a:pt x="314" y="292"/>
                      <a:pt x="314" y="292"/>
                      <a:pt x="314" y="292"/>
                    </a:cubicBezTo>
                    <a:cubicBezTo>
                      <a:pt x="313" y="290"/>
                      <a:pt x="313" y="290"/>
                      <a:pt x="313" y="290"/>
                    </a:cubicBezTo>
                    <a:cubicBezTo>
                      <a:pt x="312" y="290"/>
                      <a:pt x="312" y="290"/>
                      <a:pt x="312" y="290"/>
                    </a:cubicBezTo>
                    <a:cubicBezTo>
                      <a:pt x="311" y="289"/>
                      <a:pt x="311" y="289"/>
                      <a:pt x="311" y="289"/>
                    </a:cubicBezTo>
                    <a:cubicBezTo>
                      <a:pt x="310" y="290"/>
                      <a:pt x="310" y="290"/>
                      <a:pt x="310" y="290"/>
                    </a:cubicBezTo>
                    <a:cubicBezTo>
                      <a:pt x="310" y="290"/>
                      <a:pt x="309" y="289"/>
                      <a:pt x="309" y="2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2"/>
              <p:cNvSpPr>
                <a:spLocks noEditPoints="1"/>
              </p:cNvSpPr>
              <p:nvPr/>
            </p:nvSpPr>
            <p:spPr bwMode="auto">
              <a:xfrm>
                <a:off x="3892" y="539"/>
                <a:ext cx="272" cy="337"/>
              </a:xfrm>
              <a:custGeom>
                <a:avLst/>
                <a:gdLst>
                  <a:gd name="T0" fmla="*/ 84 w 88"/>
                  <a:gd name="T1" fmla="*/ 10 h 109"/>
                  <a:gd name="T2" fmla="*/ 36 w 88"/>
                  <a:gd name="T3" fmla="*/ 1 h 109"/>
                  <a:gd name="T4" fmla="*/ 29 w 88"/>
                  <a:gd name="T5" fmla="*/ 11 h 109"/>
                  <a:gd name="T6" fmla="*/ 38 w 88"/>
                  <a:gd name="T7" fmla="*/ 20 h 109"/>
                  <a:gd name="T8" fmla="*/ 39 w 88"/>
                  <a:gd name="T9" fmla="*/ 21 h 109"/>
                  <a:gd name="T10" fmla="*/ 35 w 88"/>
                  <a:gd name="T11" fmla="*/ 23 h 109"/>
                  <a:gd name="T12" fmla="*/ 46 w 88"/>
                  <a:gd name="T13" fmla="*/ 27 h 109"/>
                  <a:gd name="T14" fmla="*/ 55 w 88"/>
                  <a:gd name="T15" fmla="*/ 28 h 109"/>
                  <a:gd name="T16" fmla="*/ 63 w 88"/>
                  <a:gd name="T17" fmla="*/ 20 h 109"/>
                  <a:gd name="T18" fmla="*/ 62 w 88"/>
                  <a:gd name="T19" fmla="*/ 11 h 109"/>
                  <a:gd name="T20" fmla="*/ 53 w 88"/>
                  <a:gd name="T21" fmla="*/ 8 h 109"/>
                  <a:gd name="T22" fmla="*/ 49 w 88"/>
                  <a:gd name="T23" fmla="*/ 11 h 109"/>
                  <a:gd name="T24" fmla="*/ 45 w 88"/>
                  <a:gd name="T25" fmla="*/ 6 h 109"/>
                  <a:gd name="T26" fmla="*/ 46 w 88"/>
                  <a:gd name="T27" fmla="*/ 16 h 109"/>
                  <a:gd name="T28" fmla="*/ 39 w 88"/>
                  <a:gd name="T29" fmla="*/ 12 h 109"/>
                  <a:gd name="T30" fmla="*/ 34 w 88"/>
                  <a:gd name="T31" fmla="*/ 5 h 109"/>
                  <a:gd name="T32" fmla="*/ 33 w 88"/>
                  <a:gd name="T33" fmla="*/ 13 h 109"/>
                  <a:gd name="T34" fmla="*/ 29 w 88"/>
                  <a:gd name="T35" fmla="*/ 15 h 109"/>
                  <a:gd name="T36" fmla="*/ 71 w 88"/>
                  <a:gd name="T37" fmla="*/ 35 h 109"/>
                  <a:gd name="T38" fmla="*/ 73 w 88"/>
                  <a:gd name="T39" fmla="*/ 34 h 109"/>
                  <a:gd name="T40" fmla="*/ 68 w 88"/>
                  <a:gd name="T41" fmla="*/ 38 h 109"/>
                  <a:gd name="T42" fmla="*/ 54 w 88"/>
                  <a:gd name="T43" fmla="*/ 48 h 109"/>
                  <a:gd name="T44" fmla="*/ 61 w 88"/>
                  <a:gd name="T45" fmla="*/ 54 h 109"/>
                  <a:gd name="T46" fmla="*/ 53 w 88"/>
                  <a:gd name="T47" fmla="*/ 61 h 109"/>
                  <a:gd name="T48" fmla="*/ 45 w 88"/>
                  <a:gd name="T49" fmla="*/ 61 h 109"/>
                  <a:gd name="T50" fmla="*/ 45 w 88"/>
                  <a:gd name="T51" fmla="*/ 51 h 109"/>
                  <a:gd name="T52" fmla="*/ 41 w 88"/>
                  <a:gd name="T53" fmla="*/ 43 h 109"/>
                  <a:gd name="T54" fmla="*/ 48 w 88"/>
                  <a:gd name="T55" fmla="*/ 46 h 109"/>
                  <a:gd name="T56" fmla="*/ 45 w 88"/>
                  <a:gd name="T57" fmla="*/ 40 h 109"/>
                  <a:gd name="T58" fmla="*/ 3 w 88"/>
                  <a:gd name="T59" fmla="*/ 45 h 109"/>
                  <a:gd name="T60" fmla="*/ 3 w 88"/>
                  <a:gd name="T61" fmla="*/ 43 h 109"/>
                  <a:gd name="T62" fmla="*/ 29 w 88"/>
                  <a:gd name="T63" fmla="*/ 76 h 109"/>
                  <a:gd name="T64" fmla="*/ 26 w 88"/>
                  <a:gd name="T65" fmla="*/ 70 h 109"/>
                  <a:gd name="T66" fmla="*/ 19 w 88"/>
                  <a:gd name="T67" fmla="*/ 66 h 109"/>
                  <a:gd name="T68" fmla="*/ 16 w 88"/>
                  <a:gd name="T69" fmla="*/ 61 h 109"/>
                  <a:gd name="T70" fmla="*/ 22 w 88"/>
                  <a:gd name="T71" fmla="*/ 60 h 109"/>
                  <a:gd name="T72" fmla="*/ 26 w 88"/>
                  <a:gd name="T73" fmla="*/ 55 h 109"/>
                  <a:gd name="T74" fmla="*/ 23 w 88"/>
                  <a:gd name="T75" fmla="*/ 54 h 109"/>
                  <a:gd name="T76" fmla="*/ 14 w 88"/>
                  <a:gd name="T77" fmla="*/ 54 h 109"/>
                  <a:gd name="T78" fmla="*/ 19 w 88"/>
                  <a:gd name="T79" fmla="*/ 49 h 109"/>
                  <a:gd name="T80" fmla="*/ 26 w 88"/>
                  <a:gd name="T81" fmla="*/ 44 h 109"/>
                  <a:gd name="T82" fmla="*/ 21 w 88"/>
                  <a:gd name="T83" fmla="*/ 45 h 109"/>
                  <a:gd name="T84" fmla="*/ 19 w 88"/>
                  <a:gd name="T85" fmla="*/ 41 h 109"/>
                  <a:gd name="T86" fmla="*/ 18 w 88"/>
                  <a:gd name="T87" fmla="*/ 46 h 109"/>
                  <a:gd name="T88" fmla="*/ 9 w 88"/>
                  <a:gd name="T89" fmla="*/ 45 h 109"/>
                  <a:gd name="T90" fmla="*/ 5 w 88"/>
                  <a:gd name="T91" fmla="*/ 40 h 109"/>
                  <a:gd name="T92" fmla="*/ 6 w 88"/>
                  <a:gd name="T93" fmla="*/ 37 h 109"/>
                  <a:gd name="T94" fmla="*/ 5 w 88"/>
                  <a:gd name="T95" fmla="*/ 30 h 109"/>
                  <a:gd name="T96" fmla="*/ 0 w 88"/>
                  <a:gd name="T97" fmla="*/ 26 h 109"/>
                  <a:gd name="T98" fmla="*/ 6 w 88"/>
                  <a:gd name="T99" fmla="*/ 23 h 109"/>
                  <a:gd name="T100" fmla="*/ 12 w 88"/>
                  <a:gd name="T101" fmla="*/ 22 h 109"/>
                  <a:gd name="T102" fmla="*/ 11 w 88"/>
                  <a:gd name="T103" fmla="*/ 25 h 109"/>
                  <a:gd name="T104" fmla="*/ 14 w 88"/>
                  <a:gd name="T105" fmla="*/ 31 h 109"/>
                  <a:gd name="T106" fmla="*/ 18 w 88"/>
                  <a:gd name="T107" fmla="*/ 27 h 109"/>
                  <a:gd name="T108" fmla="*/ 23 w 88"/>
                  <a:gd name="T109" fmla="*/ 36 h 109"/>
                  <a:gd name="T110" fmla="*/ 20 w 88"/>
                  <a:gd name="T111" fmla="*/ 19 h 109"/>
                  <a:gd name="T112" fmla="*/ 28 w 88"/>
                  <a:gd name="T113" fmla="*/ 21 h 109"/>
                  <a:gd name="T114" fmla="*/ 31 w 88"/>
                  <a:gd name="T115" fmla="*/ 24 h 109"/>
                  <a:gd name="T116" fmla="*/ 44 w 88"/>
                  <a:gd name="T117" fmla="*/ 37 h 109"/>
                  <a:gd name="T118" fmla="*/ 38 w 88"/>
                  <a:gd name="T119" fmla="*/ 42 h 109"/>
                  <a:gd name="T120" fmla="*/ 35 w 88"/>
                  <a:gd name="T121" fmla="*/ 54 h 109"/>
                  <a:gd name="T122" fmla="*/ 32 w 88"/>
                  <a:gd name="T123" fmla="*/ 65 h 109"/>
                  <a:gd name="T124" fmla="*/ 44 w 88"/>
                  <a:gd name="T1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 h="109">
                    <a:moveTo>
                      <a:pt x="82" y="10"/>
                    </a:moveTo>
                    <a:cubicBezTo>
                      <a:pt x="82" y="9"/>
                      <a:pt x="83" y="9"/>
                      <a:pt x="83" y="9"/>
                    </a:cubicBezTo>
                    <a:cubicBezTo>
                      <a:pt x="84" y="8"/>
                      <a:pt x="84" y="8"/>
                      <a:pt x="84" y="8"/>
                    </a:cubicBezTo>
                    <a:cubicBezTo>
                      <a:pt x="85" y="8"/>
                      <a:pt x="85" y="8"/>
                      <a:pt x="85" y="8"/>
                    </a:cubicBezTo>
                    <a:cubicBezTo>
                      <a:pt x="86" y="6"/>
                      <a:pt x="86" y="6"/>
                      <a:pt x="86" y="6"/>
                    </a:cubicBezTo>
                    <a:cubicBezTo>
                      <a:pt x="87" y="6"/>
                      <a:pt x="87" y="6"/>
                      <a:pt x="87" y="6"/>
                    </a:cubicBezTo>
                    <a:cubicBezTo>
                      <a:pt x="88" y="6"/>
                      <a:pt x="88" y="6"/>
                      <a:pt x="88" y="6"/>
                    </a:cubicBezTo>
                    <a:cubicBezTo>
                      <a:pt x="88" y="6"/>
                      <a:pt x="88" y="6"/>
                      <a:pt x="88" y="6"/>
                    </a:cubicBezTo>
                    <a:cubicBezTo>
                      <a:pt x="88" y="7"/>
                      <a:pt x="88" y="7"/>
                      <a:pt x="88" y="7"/>
                    </a:cubicBezTo>
                    <a:cubicBezTo>
                      <a:pt x="87" y="8"/>
                      <a:pt x="87" y="8"/>
                      <a:pt x="87" y="8"/>
                    </a:cubicBezTo>
                    <a:cubicBezTo>
                      <a:pt x="86" y="8"/>
                      <a:pt x="86" y="8"/>
                      <a:pt x="86" y="8"/>
                    </a:cubicBezTo>
                    <a:cubicBezTo>
                      <a:pt x="84" y="10"/>
                      <a:pt x="84" y="10"/>
                      <a:pt x="84" y="10"/>
                    </a:cubicBezTo>
                    <a:cubicBezTo>
                      <a:pt x="83" y="10"/>
                      <a:pt x="83" y="10"/>
                      <a:pt x="83" y="10"/>
                    </a:cubicBezTo>
                    <a:cubicBezTo>
                      <a:pt x="82" y="10"/>
                      <a:pt x="82" y="10"/>
                      <a:pt x="82" y="10"/>
                    </a:cubicBezTo>
                    <a:cubicBezTo>
                      <a:pt x="82" y="10"/>
                      <a:pt x="82" y="10"/>
                      <a:pt x="82" y="10"/>
                    </a:cubicBezTo>
                    <a:close/>
                    <a:moveTo>
                      <a:pt x="66" y="11"/>
                    </a:moveTo>
                    <a:cubicBezTo>
                      <a:pt x="67" y="12"/>
                      <a:pt x="67" y="12"/>
                      <a:pt x="67" y="12"/>
                    </a:cubicBezTo>
                    <a:cubicBezTo>
                      <a:pt x="67" y="12"/>
                      <a:pt x="67" y="12"/>
                      <a:pt x="67" y="12"/>
                    </a:cubicBezTo>
                    <a:cubicBezTo>
                      <a:pt x="68" y="11"/>
                      <a:pt x="68" y="11"/>
                      <a:pt x="68" y="11"/>
                    </a:cubicBezTo>
                    <a:cubicBezTo>
                      <a:pt x="67" y="10"/>
                      <a:pt x="67" y="10"/>
                      <a:pt x="67" y="10"/>
                    </a:cubicBezTo>
                    <a:cubicBezTo>
                      <a:pt x="67" y="10"/>
                      <a:pt x="67" y="10"/>
                      <a:pt x="67" y="10"/>
                    </a:cubicBezTo>
                    <a:cubicBezTo>
                      <a:pt x="66" y="10"/>
                      <a:pt x="66" y="10"/>
                      <a:pt x="66" y="10"/>
                    </a:cubicBezTo>
                    <a:cubicBezTo>
                      <a:pt x="66" y="11"/>
                      <a:pt x="66" y="11"/>
                      <a:pt x="66" y="11"/>
                    </a:cubicBezTo>
                    <a:close/>
                    <a:moveTo>
                      <a:pt x="36" y="1"/>
                    </a:moveTo>
                    <a:cubicBezTo>
                      <a:pt x="38" y="3"/>
                      <a:pt x="38" y="3"/>
                      <a:pt x="38" y="3"/>
                    </a:cubicBezTo>
                    <a:cubicBezTo>
                      <a:pt x="39" y="3"/>
                      <a:pt x="39" y="3"/>
                      <a:pt x="39" y="3"/>
                    </a:cubicBezTo>
                    <a:cubicBezTo>
                      <a:pt x="39" y="2"/>
                      <a:pt x="39" y="2"/>
                      <a:pt x="39" y="2"/>
                    </a:cubicBezTo>
                    <a:cubicBezTo>
                      <a:pt x="40" y="2"/>
                      <a:pt x="40" y="2"/>
                      <a:pt x="40" y="2"/>
                    </a:cubicBezTo>
                    <a:cubicBezTo>
                      <a:pt x="39" y="1"/>
                      <a:pt x="39" y="1"/>
                      <a:pt x="39" y="1"/>
                    </a:cubicBezTo>
                    <a:cubicBezTo>
                      <a:pt x="38" y="1"/>
                      <a:pt x="38" y="1"/>
                      <a:pt x="38" y="1"/>
                    </a:cubicBezTo>
                    <a:cubicBezTo>
                      <a:pt x="37" y="1"/>
                      <a:pt x="37" y="1"/>
                      <a:pt x="37" y="1"/>
                    </a:cubicBezTo>
                    <a:cubicBezTo>
                      <a:pt x="36" y="0"/>
                      <a:pt x="36" y="0"/>
                      <a:pt x="36" y="0"/>
                    </a:cubicBezTo>
                    <a:cubicBezTo>
                      <a:pt x="35" y="1"/>
                      <a:pt x="35" y="1"/>
                      <a:pt x="35" y="1"/>
                    </a:cubicBezTo>
                    <a:cubicBezTo>
                      <a:pt x="36" y="1"/>
                      <a:pt x="36" y="1"/>
                      <a:pt x="36" y="1"/>
                    </a:cubicBezTo>
                    <a:close/>
                    <a:moveTo>
                      <a:pt x="30" y="12"/>
                    </a:moveTo>
                    <a:cubicBezTo>
                      <a:pt x="29" y="11"/>
                      <a:pt x="29" y="11"/>
                      <a:pt x="29" y="11"/>
                    </a:cubicBezTo>
                    <a:cubicBezTo>
                      <a:pt x="29" y="11"/>
                      <a:pt x="29" y="11"/>
                      <a:pt x="29" y="11"/>
                    </a:cubicBezTo>
                    <a:cubicBezTo>
                      <a:pt x="29" y="10"/>
                      <a:pt x="29" y="10"/>
                      <a:pt x="29" y="10"/>
                    </a:cubicBezTo>
                    <a:cubicBezTo>
                      <a:pt x="30" y="9"/>
                      <a:pt x="30" y="9"/>
                      <a:pt x="30" y="9"/>
                    </a:cubicBezTo>
                    <a:cubicBezTo>
                      <a:pt x="30" y="9"/>
                      <a:pt x="30" y="9"/>
                      <a:pt x="30" y="9"/>
                    </a:cubicBezTo>
                    <a:cubicBezTo>
                      <a:pt x="31" y="10"/>
                      <a:pt x="31" y="10"/>
                      <a:pt x="31" y="10"/>
                    </a:cubicBezTo>
                    <a:cubicBezTo>
                      <a:pt x="31" y="11"/>
                      <a:pt x="31" y="11"/>
                      <a:pt x="31" y="11"/>
                    </a:cubicBezTo>
                    <a:cubicBezTo>
                      <a:pt x="30" y="12"/>
                      <a:pt x="30" y="12"/>
                      <a:pt x="30" y="12"/>
                    </a:cubicBezTo>
                    <a:cubicBezTo>
                      <a:pt x="30" y="12"/>
                      <a:pt x="30" y="12"/>
                      <a:pt x="30" y="12"/>
                    </a:cubicBezTo>
                    <a:close/>
                    <a:moveTo>
                      <a:pt x="36" y="21"/>
                    </a:moveTo>
                    <a:cubicBezTo>
                      <a:pt x="36" y="21"/>
                      <a:pt x="36" y="21"/>
                      <a:pt x="36" y="21"/>
                    </a:cubicBezTo>
                    <a:cubicBezTo>
                      <a:pt x="38" y="20"/>
                      <a:pt x="38" y="20"/>
                      <a:pt x="38" y="20"/>
                    </a:cubicBezTo>
                    <a:cubicBezTo>
                      <a:pt x="38" y="20"/>
                      <a:pt x="38" y="20"/>
                      <a:pt x="38" y="20"/>
                    </a:cubicBezTo>
                    <a:cubicBezTo>
                      <a:pt x="41" y="20"/>
                      <a:pt x="41" y="20"/>
                      <a:pt x="41" y="20"/>
                    </a:cubicBezTo>
                    <a:cubicBezTo>
                      <a:pt x="42" y="20"/>
                      <a:pt x="42" y="20"/>
                      <a:pt x="42" y="20"/>
                    </a:cubicBezTo>
                    <a:cubicBezTo>
                      <a:pt x="43" y="19"/>
                      <a:pt x="43" y="19"/>
                      <a:pt x="43" y="19"/>
                    </a:cubicBezTo>
                    <a:cubicBezTo>
                      <a:pt x="44" y="19"/>
                      <a:pt x="44" y="19"/>
                      <a:pt x="44" y="19"/>
                    </a:cubicBezTo>
                    <a:cubicBezTo>
                      <a:pt x="44" y="20"/>
                      <a:pt x="44" y="20"/>
                      <a:pt x="44" y="20"/>
                    </a:cubicBezTo>
                    <a:cubicBezTo>
                      <a:pt x="44" y="20"/>
                      <a:pt x="44" y="20"/>
                      <a:pt x="44" y="20"/>
                    </a:cubicBezTo>
                    <a:cubicBezTo>
                      <a:pt x="44" y="21"/>
                      <a:pt x="44" y="21"/>
                      <a:pt x="44" y="21"/>
                    </a:cubicBezTo>
                    <a:cubicBezTo>
                      <a:pt x="44" y="21"/>
                      <a:pt x="44" y="21"/>
                      <a:pt x="44" y="21"/>
                    </a:cubicBezTo>
                    <a:cubicBezTo>
                      <a:pt x="43" y="22"/>
                      <a:pt x="43" y="22"/>
                      <a:pt x="43" y="22"/>
                    </a:cubicBezTo>
                    <a:cubicBezTo>
                      <a:pt x="42" y="21"/>
                      <a:pt x="42" y="21"/>
                      <a:pt x="42" y="21"/>
                    </a:cubicBezTo>
                    <a:cubicBezTo>
                      <a:pt x="40" y="21"/>
                      <a:pt x="40" y="21"/>
                      <a:pt x="40" y="21"/>
                    </a:cubicBezTo>
                    <a:cubicBezTo>
                      <a:pt x="39" y="21"/>
                      <a:pt x="39" y="21"/>
                      <a:pt x="39" y="21"/>
                    </a:cubicBezTo>
                    <a:cubicBezTo>
                      <a:pt x="39" y="22"/>
                      <a:pt x="39" y="22"/>
                      <a:pt x="39" y="22"/>
                    </a:cubicBezTo>
                    <a:cubicBezTo>
                      <a:pt x="39" y="22"/>
                      <a:pt x="39" y="22"/>
                      <a:pt x="39" y="22"/>
                    </a:cubicBezTo>
                    <a:cubicBezTo>
                      <a:pt x="41" y="22"/>
                      <a:pt x="41" y="22"/>
                      <a:pt x="41" y="22"/>
                    </a:cubicBezTo>
                    <a:cubicBezTo>
                      <a:pt x="42" y="23"/>
                      <a:pt x="42" y="23"/>
                      <a:pt x="42" y="23"/>
                    </a:cubicBezTo>
                    <a:cubicBezTo>
                      <a:pt x="42" y="23"/>
                      <a:pt x="42" y="23"/>
                      <a:pt x="42" y="23"/>
                    </a:cubicBezTo>
                    <a:cubicBezTo>
                      <a:pt x="41" y="24"/>
                      <a:pt x="41" y="24"/>
                      <a:pt x="41" y="24"/>
                    </a:cubicBezTo>
                    <a:cubicBezTo>
                      <a:pt x="40" y="23"/>
                      <a:pt x="40" y="23"/>
                      <a:pt x="40" y="23"/>
                    </a:cubicBezTo>
                    <a:cubicBezTo>
                      <a:pt x="40" y="23"/>
                      <a:pt x="40" y="23"/>
                      <a:pt x="40" y="23"/>
                    </a:cubicBezTo>
                    <a:cubicBezTo>
                      <a:pt x="39" y="24"/>
                      <a:pt x="39" y="24"/>
                      <a:pt x="39" y="24"/>
                    </a:cubicBezTo>
                    <a:cubicBezTo>
                      <a:pt x="38" y="23"/>
                      <a:pt x="38" y="23"/>
                      <a:pt x="38" y="23"/>
                    </a:cubicBezTo>
                    <a:cubicBezTo>
                      <a:pt x="36" y="22"/>
                      <a:pt x="36" y="22"/>
                      <a:pt x="36" y="22"/>
                    </a:cubicBezTo>
                    <a:cubicBezTo>
                      <a:pt x="35" y="23"/>
                      <a:pt x="35" y="23"/>
                      <a:pt x="35" y="23"/>
                    </a:cubicBezTo>
                    <a:cubicBezTo>
                      <a:pt x="35" y="23"/>
                      <a:pt x="35" y="23"/>
                      <a:pt x="35" y="23"/>
                    </a:cubicBezTo>
                    <a:cubicBezTo>
                      <a:pt x="36" y="24"/>
                      <a:pt x="36" y="24"/>
                      <a:pt x="36" y="24"/>
                    </a:cubicBezTo>
                    <a:cubicBezTo>
                      <a:pt x="38" y="26"/>
                      <a:pt x="38" y="26"/>
                      <a:pt x="38" y="26"/>
                    </a:cubicBezTo>
                    <a:cubicBezTo>
                      <a:pt x="39" y="26"/>
                      <a:pt x="39" y="26"/>
                      <a:pt x="39" y="26"/>
                    </a:cubicBezTo>
                    <a:cubicBezTo>
                      <a:pt x="40" y="26"/>
                      <a:pt x="40" y="26"/>
                      <a:pt x="40" y="26"/>
                    </a:cubicBezTo>
                    <a:cubicBezTo>
                      <a:pt x="40" y="26"/>
                      <a:pt x="40" y="26"/>
                      <a:pt x="40" y="26"/>
                    </a:cubicBezTo>
                    <a:cubicBezTo>
                      <a:pt x="41" y="27"/>
                      <a:pt x="41" y="27"/>
                      <a:pt x="41" y="27"/>
                    </a:cubicBezTo>
                    <a:cubicBezTo>
                      <a:pt x="41" y="28"/>
                      <a:pt x="41" y="28"/>
                      <a:pt x="41" y="28"/>
                    </a:cubicBezTo>
                    <a:cubicBezTo>
                      <a:pt x="42" y="28"/>
                      <a:pt x="42" y="28"/>
                      <a:pt x="42" y="28"/>
                    </a:cubicBezTo>
                    <a:cubicBezTo>
                      <a:pt x="43" y="28"/>
                      <a:pt x="43" y="28"/>
                      <a:pt x="43" y="28"/>
                    </a:cubicBezTo>
                    <a:cubicBezTo>
                      <a:pt x="45" y="28"/>
                      <a:pt x="45" y="28"/>
                      <a:pt x="45" y="28"/>
                    </a:cubicBezTo>
                    <a:cubicBezTo>
                      <a:pt x="46" y="27"/>
                      <a:pt x="46" y="27"/>
                      <a:pt x="46" y="27"/>
                    </a:cubicBezTo>
                    <a:cubicBezTo>
                      <a:pt x="48" y="27"/>
                      <a:pt x="48" y="27"/>
                      <a:pt x="48" y="27"/>
                    </a:cubicBezTo>
                    <a:cubicBezTo>
                      <a:pt x="49" y="27"/>
                      <a:pt x="49" y="27"/>
                      <a:pt x="49" y="27"/>
                    </a:cubicBezTo>
                    <a:cubicBezTo>
                      <a:pt x="49" y="27"/>
                      <a:pt x="49" y="27"/>
                      <a:pt x="49" y="27"/>
                    </a:cubicBezTo>
                    <a:cubicBezTo>
                      <a:pt x="49" y="28"/>
                      <a:pt x="49" y="28"/>
                      <a:pt x="49" y="28"/>
                    </a:cubicBezTo>
                    <a:cubicBezTo>
                      <a:pt x="49" y="30"/>
                      <a:pt x="49" y="30"/>
                      <a:pt x="49" y="30"/>
                    </a:cubicBezTo>
                    <a:cubicBezTo>
                      <a:pt x="51" y="31"/>
                      <a:pt x="51" y="31"/>
                      <a:pt x="51" y="31"/>
                    </a:cubicBezTo>
                    <a:cubicBezTo>
                      <a:pt x="52" y="31"/>
                      <a:pt x="52" y="31"/>
                      <a:pt x="52" y="31"/>
                    </a:cubicBezTo>
                    <a:cubicBezTo>
                      <a:pt x="54" y="30"/>
                      <a:pt x="54" y="30"/>
                      <a:pt x="54" y="30"/>
                    </a:cubicBezTo>
                    <a:cubicBezTo>
                      <a:pt x="54" y="30"/>
                      <a:pt x="54" y="30"/>
                      <a:pt x="54" y="30"/>
                    </a:cubicBezTo>
                    <a:cubicBezTo>
                      <a:pt x="54" y="29"/>
                      <a:pt x="54" y="29"/>
                      <a:pt x="54" y="29"/>
                    </a:cubicBezTo>
                    <a:cubicBezTo>
                      <a:pt x="54" y="28"/>
                      <a:pt x="54" y="28"/>
                      <a:pt x="54" y="28"/>
                    </a:cubicBezTo>
                    <a:cubicBezTo>
                      <a:pt x="55" y="28"/>
                      <a:pt x="55" y="28"/>
                      <a:pt x="55" y="28"/>
                    </a:cubicBezTo>
                    <a:cubicBezTo>
                      <a:pt x="56" y="26"/>
                      <a:pt x="56" y="26"/>
                      <a:pt x="56" y="26"/>
                    </a:cubicBezTo>
                    <a:cubicBezTo>
                      <a:pt x="57" y="26"/>
                      <a:pt x="57" y="26"/>
                      <a:pt x="57" y="26"/>
                    </a:cubicBezTo>
                    <a:cubicBezTo>
                      <a:pt x="57" y="27"/>
                      <a:pt x="57" y="27"/>
                      <a:pt x="57" y="27"/>
                    </a:cubicBezTo>
                    <a:cubicBezTo>
                      <a:pt x="58" y="28"/>
                      <a:pt x="58" y="28"/>
                      <a:pt x="58" y="28"/>
                    </a:cubicBezTo>
                    <a:cubicBezTo>
                      <a:pt x="59" y="28"/>
                      <a:pt x="59" y="28"/>
                      <a:pt x="59" y="28"/>
                    </a:cubicBezTo>
                    <a:cubicBezTo>
                      <a:pt x="61" y="27"/>
                      <a:pt x="61" y="27"/>
                      <a:pt x="61" y="27"/>
                    </a:cubicBezTo>
                    <a:cubicBezTo>
                      <a:pt x="61" y="26"/>
                      <a:pt x="61" y="26"/>
                      <a:pt x="61" y="26"/>
                    </a:cubicBezTo>
                    <a:cubicBezTo>
                      <a:pt x="61" y="24"/>
                      <a:pt x="61" y="24"/>
                      <a:pt x="61" y="24"/>
                    </a:cubicBezTo>
                    <a:cubicBezTo>
                      <a:pt x="61" y="23"/>
                      <a:pt x="61" y="23"/>
                      <a:pt x="61" y="23"/>
                    </a:cubicBezTo>
                    <a:cubicBezTo>
                      <a:pt x="61" y="23"/>
                      <a:pt x="61" y="23"/>
                      <a:pt x="61" y="23"/>
                    </a:cubicBezTo>
                    <a:cubicBezTo>
                      <a:pt x="62" y="22"/>
                      <a:pt x="62" y="22"/>
                      <a:pt x="62" y="22"/>
                    </a:cubicBezTo>
                    <a:cubicBezTo>
                      <a:pt x="63" y="20"/>
                      <a:pt x="63" y="20"/>
                      <a:pt x="63" y="20"/>
                    </a:cubicBezTo>
                    <a:cubicBezTo>
                      <a:pt x="64" y="19"/>
                      <a:pt x="64" y="19"/>
                      <a:pt x="64" y="19"/>
                    </a:cubicBezTo>
                    <a:cubicBezTo>
                      <a:pt x="65" y="17"/>
                      <a:pt x="65" y="17"/>
                      <a:pt x="65" y="17"/>
                    </a:cubicBezTo>
                    <a:cubicBezTo>
                      <a:pt x="66" y="16"/>
                      <a:pt x="66" y="16"/>
                      <a:pt x="66" y="16"/>
                    </a:cubicBezTo>
                    <a:cubicBezTo>
                      <a:pt x="66" y="15"/>
                      <a:pt x="66" y="15"/>
                      <a:pt x="66" y="15"/>
                    </a:cubicBezTo>
                    <a:cubicBezTo>
                      <a:pt x="65" y="14"/>
                      <a:pt x="65" y="14"/>
                      <a:pt x="65" y="14"/>
                    </a:cubicBezTo>
                    <a:cubicBezTo>
                      <a:pt x="65" y="13"/>
                      <a:pt x="65" y="13"/>
                      <a:pt x="65" y="13"/>
                    </a:cubicBezTo>
                    <a:cubicBezTo>
                      <a:pt x="65" y="13"/>
                      <a:pt x="65" y="13"/>
                      <a:pt x="65" y="13"/>
                    </a:cubicBezTo>
                    <a:cubicBezTo>
                      <a:pt x="65" y="12"/>
                      <a:pt x="65" y="12"/>
                      <a:pt x="65" y="12"/>
                    </a:cubicBezTo>
                    <a:cubicBezTo>
                      <a:pt x="65" y="12"/>
                      <a:pt x="65" y="12"/>
                      <a:pt x="65" y="12"/>
                    </a:cubicBezTo>
                    <a:cubicBezTo>
                      <a:pt x="63" y="12"/>
                      <a:pt x="63" y="12"/>
                      <a:pt x="63" y="12"/>
                    </a:cubicBezTo>
                    <a:cubicBezTo>
                      <a:pt x="62" y="11"/>
                      <a:pt x="62" y="11"/>
                      <a:pt x="62" y="11"/>
                    </a:cubicBezTo>
                    <a:cubicBezTo>
                      <a:pt x="62" y="11"/>
                      <a:pt x="62" y="11"/>
                      <a:pt x="62" y="11"/>
                    </a:cubicBezTo>
                    <a:cubicBezTo>
                      <a:pt x="59" y="11"/>
                      <a:pt x="59" y="11"/>
                      <a:pt x="59" y="11"/>
                    </a:cubicBezTo>
                    <a:cubicBezTo>
                      <a:pt x="58" y="11"/>
                      <a:pt x="58" y="11"/>
                      <a:pt x="58" y="11"/>
                    </a:cubicBezTo>
                    <a:cubicBezTo>
                      <a:pt x="57" y="10"/>
                      <a:pt x="57" y="10"/>
                      <a:pt x="57" y="10"/>
                    </a:cubicBezTo>
                    <a:cubicBezTo>
                      <a:pt x="56" y="10"/>
                      <a:pt x="56" y="10"/>
                      <a:pt x="56" y="10"/>
                    </a:cubicBezTo>
                    <a:cubicBezTo>
                      <a:pt x="55" y="10"/>
                      <a:pt x="55" y="10"/>
                      <a:pt x="55" y="10"/>
                    </a:cubicBezTo>
                    <a:cubicBezTo>
                      <a:pt x="55" y="9"/>
                      <a:pt x="55" y="9"/>
                      <a:pt x="55" y="9"/>
                    </a:cubicBezTo>
                    <a:cubicBezTo>
                      <a:pt x="55" y="9"/>
                      <a:pt x="55" y="9"/>
                      <a:pt x="55" y="9"/>
                    </a:cubicBezTo>
                    <a:cubicBezTo>
                      <a:pt x="54" y="9"/>
                      <a:pt x="54" y="9"/>
                      <a:pt x="54" y="9"/>
                    </a:cubicBezTo>
                    <a:cubicBezTo>
                      <a:pt x="54" y="9"/>
                      <a:pt x="54" y="9"/>
                      <a:pt x="54" y="9"/>
                    </a:cubicBezTo>
                    <a:cubicBezTo>
                      <a:pt x="54" y="8"/>
                      <a:pt x="54" y="8"/>
                      <a:pt x="54" y="8"/>
                    </a:cubicBezTo>
                    <a:cubicBezTo>
                      <a:pt x="54" y="7"/>
                      <a:pt x="54" y="7"/>
                      <a:pt x="54" y="7"/>
                    </a:cubicBezTo>
                    <a:cubicBezTo>
                      <a:pt x="53" y="8"/>
                      <a:pt x="53" y="8"/>
                      <a:pt x="53" y="8"/>
                    </a:cubicBezTo>
                    <a:cubicBezTo>
                      <a:pt x="53" y="9"/>
                      <a:pt x="53" y="9"/>
                      <a:pt x="53" y="9"/>
                    </a:cubicBezTo>
                    <a:cubicBezTo>
                      <a:pt x="52" y="9"/>
                      <a:pt x="52" y="9"/>
                      <a:pt x="52" y="9"/>
                    </a:cubicBezTo>
                    <a:cubicBezTo>
                      <a:pt x="52" y="8"/>
                      <a:pt x="52" y="8"/>
                      <a:pt x="52" y="8"/>
                    </a:cubicBezTo>
                    <a:cubicBezTo>
                      <a:pt x="52" y="8"/>
                      <a:pt x="52" y="8"/>
                      <a:pt x="52" y="8"/>
                    </a:cubicBezTo>
                    <a:cubicBezTo>
                      <a:pt x="51" y="8"/>
                      <a:pt x="51" y="8"/>
                      <a:pt x="51" y="8"/>
                    </a:cubicBezTo>
                    <a:cubicBezTo>
                      <a:pt x="51" y="9"/>
                      <a:pt x="51" y="9"/>
                      <a:pt x="51" y="9"/>
                    </a:cubicBezTo>
                    <a:cubicBezTo>
                      <a:pt x="51" y="9"/>
                      <a:pt x="51" y="9"/>
                      <a:pt x="51" y="9"/>
                    </a:cubicBezTo>
                    <a:cubicBezTo>
                      <a:pt x="50" y="10"/>
                      <a:pt x="50" y="10"/>
                      <a:pt x="50" y="10"/>
                    </a:cubicBezTo>
                    <a:cubicBezTo>
                      <a:pt x="50" y="11"/>
                      <a:pt x="50" y="11"/>
                      <a:pt x="50" y="11"/>
                    </a:cubicBezTo>
                    <a:cubicBezTo>
                      <a:pt x="50" y="12"/>
                      <a:pt x="50" y="12"/>
                      <a:pt x="50" y="12"/>
                    </a:cubicBezTo>
                    <a:cubicBezTo>
                      <a:pt x="49" y="12"/>
                      <a:pt x="49" y="12"/>
                      <a:pt x="49" y="12"/>
                    </a:cubicBezTo>
                    <a:cubicBezTo>
                      <a:pt x="49" y="11"/>
                      <a:pt x="49" y="11"/>
                      <a:pt x="49" y="11"/>
                    </a:cubicBezTo>
                    <a:cubicBezTo>
                      <a:pt x="49" y="11"/>
                      <a:pt x="49" y="11"/>
                      <a:pt x="49" y="11"/>
                    </a:cubicBezTo>
                    <a:cubicBezTo>
                      <a:pt x="49" y="11"/>
                      <a:pt x="49" y="11"/>
                      <a:pt x="49" y="11"/>
                    </a:cubicBezTo>
                    <a:cubicBezTo>
                      <a:pt x="48" y="12"/>
                      <a:pt x="48" y="12"/>
                      <a:pt x="48" y="12"/>
                    </a:cubicBezTo>
                    <a:cubicBezTo>
                      <a:pt x="48" y="12"/>
                      <a:pt x="48" y="12"/>
                      <a:pt x="48" y="12"/>
                    </a:cubicBezTo>
                    <a:cubicBezTo>
                      <a:pt x="48" y="11"/>
                      <a:pt x="48" y="11"/>
                      <a:pt x="48" y="11"/>
                    </a:cubicBezTo>
                    <a:cubicBezTo>
                      <a:pt x="48" y="9"/>
                      <a:pt x="48" y="9"/>
                      <a:pt x="48" y="9"/>
                    </a:cubicBezTo>
                    <a:cubicBezTo>
                      <a:pt x="48" y="7"/>
                      <a:pt x="48" y="7"/>
                      <a:pt x="48" y="7"/>
                    </a:cubicBezTo>
                    <a:cubicBezTo>
                      <a:pt x="48" y="6"/>
                      <a:pt x="48" y="6"/>
                      <a:pt x="48" y="6"/>
                    </a:cubicBezTo>
                    <a:cubicBezTo>
                      <a:pt x="47" y="6"/>
                      <a:pt x="47" y="6"/>
                      <a:pt x="47" y="6"/>
                    </a:cubicBezTo>
                    <a:cubicBezTo>
                      <a:pt x="46" y="5"/>
                      <a:pt x="46" y="5"/>
                      <a:pt x="46" y="5"/>
                    </a:cubicBezTo>
                    <a:cubicBezTo>
                      <a:pt x="46" y="5"/>
                      <a:pt x="46" y="5"/>
                      <a:pt x="46" y="5"/>
                    </a:cubicBezTo>
                    <a:cubicBezTo>
                      <a:pt x="45" y="6"/>
                      <a:pt x="45" y="6"/>
                      <a:pt x="45" y="6"/>
                    </a:cubicBezTo>
                    <a:cubicBezTo>
                      <a:pt x="46" y="7"/>
                      <a:pt x="46" y="7"/>
                      <a:pt x="46" y="7"/>
                    </a:cubicBezTo>
                    <a:cubicBezTo>
                      <a:pt x="46" y="7"/>
                      <a:pt x="46" y="7"/>
                      <a:pt x="46" y="7"/>
                    </a:cubicBezTo>
                    <a:cubicBezTo>
                      <a:pt x="46" y="7"/>
                      <a:pt x="46" y="7"/>
                      <a:pt x="46" y="7"/>
                    </a:cubicBezTo>
                    <a:cubicBezTo>
                      <a:pt x="45" y="6"/>
                      <a:pt x="45" y="6"/>
                      <a:pt x="45" y="6"/>
                    </a:cubicBezTo>
                    <a:cubicBezTo>
                      <a:pt x="45" y="7"/>
                      <a:pt x="45" y="7"/>
                      <a:pt x="45" y="7"/>
                    </a:cubicBezTo>
                    <a:cubicBezTo>
                      <a:pt x="45" y="8"/>
                      <a:pt x="45" y="8"/>
                      <a:pt x="45" y="8"/>
                    </a:cubicBezTo>
                    <a:cubicBezTo>
                      <a:pt x="46" y="9"/>
                      <a:pt x="46" y="9"/>
                      <a:pt x="46" y="9"/>
                    </a:cubicBezTo>
                    <a:cubicBezTo>
                      <a:pt x="46" y="10"/>
                      <a:pt x="46" y="10"/>
                      <a:pt x="46" y="10"/>
                    </a:cubicBezTo>
                    <a:cubicBezTo>
                      <a:pt x="45" y="11"/>
                      <a:pt x="45" y="11"/>
                      <a:pt x="45" y="11"/>
                    </a:cubicBezTo>
                    <a:cubicBezTo>
                      <a:pt x="45" y="13"/>
                      <a:pt x="45" y="13"/>
                      <a:pt x="45" y="13"/>
                    </a:cubicBezTo>
                    <a:cubicBezTo>
                      <a:pt x="46" y="14"/>
                      <a:pt x="46" y="14"/>
                      <a:pt x="46" y="14"/>
                    </a:cubicBezTo>
                    <a:cubicBezTo>
                      <a:pt x="46" y="16"/>
                      <a:pt x="46" y="16"/>
                      <a:pt x="46" y="16"/>
                    </a:cubicBezTo>
                    <a:cubicBezTo>
                      <a:pt x="45" y="16"/>
                      <a:pt x="45" y="16"/>
                      <a:pt x="45" y="16"/>
                    </a:cubicBezTo>
                    <a:cubicBezTo>
                      <a:pt x="45" y="14"/>
                      <a:pt x="45" y="14"/>
                      <a:pt x="45" y="14"/>
                    </a:cubicBezTo>
                    <a:cubicBezTo>
                      <a:pt x="44" y="13"/>
                      <a:pt x="44" y="13"/>
                      <a:pt x="44" y="13"/>
                    </a:cubicBezTo>
                    <a:cubicBezTo>
                      <a:pt x="43" y="13"/>
                      <a:pt x="43" y="13"/>
                      <a:pt x="43" y="13"/>
                    </a:cubicBezTo>
                    <a:cubicBezTo>
                      <a:pt x="42" y="12"/>
                      <a:pt x="42" y="12"/>
                      <a:pt x="42" y="12"/>
                    </a:cubicBezTo>
                    <a:cubicBezTo>
                      <a:pt x="43" y="11"/>
                      <a:pt x="43" y="11"/>
                      <a:pt x="43" y="11"/>
                    </a:cubicBezTo>
                    <a:cubicBezTo>
                      <a:pt x="43" y="10"/>
                      <a:pt x="43" y="10"/>
                      <a:pt x="43" y="10"/>
                    </a:cubicBezTo>
                    <a:cubicBezTo>
                      <a:pt x="42" y="10"/>
                      <a:pt x="42" y="10"/>
                      <a:pt x="42" y="10"/>
                    </a:cubicBezTo>
                    <a:cubicBezTo>
                      <a:pt x="41" y="11"/>
                      <a:pt x="41" y="11"/>
                      <a:pt x="41" y="11"/>
                    </a:cubicBezTo>
                    <a:cubicBezTo>
                      <a:pt x="41" y="11"/>
                      <a:pt x="41" y="11"/>
                      <a:pt x="41" y="11"/>
                    </a:cubicBezTo>
                    <a:cubicBezTo>
                      <a:pt x="40" y="11"/>
                      <a:pt x="40" y="11"/>
                      <a:pt x="40" y="11"/>
                    </a:cubicBezTo>
                    <a:cubicBezTo>
                      <a:pt x="39" y="12"/>
                      <a:pt x="39" y="12"/>
                      <a:pt x="39" y="12"/>
                    </a:cubicBezTo>
                    <a:cubicBezTo>
                      <a:pt x="38" y="11"/>
                      <a:pt x="38" y="11"/>
                      <a:pt x="38" y="11"/>
                    </a:cubicBezTo>
                    <a:cubicBezTo>
                      <a:pt x="38" y="11"/>
                      <a:pt x="38" y="11"/>
                      <a:pt x="38" y="11"/>
                    </a:cubicBezTo>
                    <a:cubicBezTo>
                      <a:pt x="38" y="10"/>
                      <a:pt x="38" y="10"/>
                      <a:pt x="38" y="10"/>
                    </a:cubicBezTo>
                    <a:cubicBezTo>
                      <a:pt x="38" y="10"/>
                      <a:pt x="38" y="10"/>
                      <a:pt x="38" y="10"/>
                    </a:cubicBezTo>
                    <a:cubicBezTo>
                      <a:pt x="37" y="9"/>
                      <a:pt x="37" y="9"/>
                      <a:pt x="37" y="9"/>
                    </a:cubicBezTo>
                    <a:cubicBezTo>
                      <a:pt x="37" y="8"/>
                      <a:pt x="37" y="8"/>
                      <a:pt x="37" y="8"/>
                    </a:cubicBezTo>
                    <a:cubicBezTo>
                      <a:pt x="36" y="8"/>
                      <a:pt x="36" y="8"/>
                      <a:pt x="36" y="8"/>
                    </a:cubicBezTo>
                    <a:cubicBezTo>
                      <a:pt x="35" y="8"/>
                      <a:pt x="35" y="8"/>
                      <a:pt x="35" y="8"/>
                    </a:cubicBezTo>
                    <a:cubicBezTo>
                      <a:pt x="34" y="7"/>
                      <a:pt x="34" y="7"/>
                      <a:pt x="34" y="7"/>
                    </a:cubicBezTo>
                    <a:cubicBezTo>
                      <a:pt x="35" y="6"/>
                      <a:pt x="35" y="6"/>
                      <a:pt x="35" y="6"/>
                    </a:cubicBezTo>
                    <a:cubicBezTo>
                      <a:pt x="34" y="5"/>
                      <a:pt x="34" y="5"/>
                      <a:pt x="34" y="5"/>
                    </a:cubicBezTo>
                    <a:cubicBezTo>
                      <a:pt x="34" y="5"/>
                      <a:pt x="34" y="5"/>
                      <a:pt x="34" y="5"/>
                    </a:cubicBezTo>
                    <a:cubicBezTo>
                      <a:pt x="33" y="6"/>
                      <a:pt x="33" y="6"/>
                      <a:pt x="33" y="6"/>
                    </a:cubicBezTo>
                    <a:cubicBezTo>
                      <a:pt x="33" y="8"/>
                      <a:pt x="33" y="8"/>
                      <a:pt x="33" y="8"/>
                    </a:cubicBezTo>
                    <a:cubicBezTo>
                      <a:pt x="33" y="9"/>
                      <a:pt x="33" y="9"/>
                      <a:pt x="33" y="9"/>
                    </a:cubicBezTo>
                    <a:cubicBezTo>
                      <a:pt x="34" y="10"/>
                      <a:pt x="34" y="10"/>
                      <a:pt x="34" y="10"/>
                    </a:cubicBezTo>
                    <a:cubicBezTo>
                      <a:pt x="34" y="12"/>
                      <a:pt x="34" y="12"/>
                      <a:pt x="34" y="12"/>
                    </a:cubicBezTo>
                    <a:cubicBezTo>
                      <a:pt x="34" y="12"/>
                      <a:pt x="34" y="12"/>
                      <a:pt x="34" y="12"/>
                    </a:cubicBezTo>
                    <a:cubicBezTo>
                      <a:pt x="33" y="11"/>
                      <a:pt x="33" y="11"/>
                      <a:pt x="33" y="11"/>
                    </a:cubicBezTo>
                    <a:cubicBezTo>
                      <a:pt x="33" y="10"/>
                      <a:pt x="33" y="10"/>
                      <a:pt x="33" y="10"/>
                    </a:cubicBezTo>
                    <a:cubicBezTo>
                      <a:pt x="32" y="10"/>
                      <a:pt x="32" y="10"/>
                      <a:pt x="32" y="10"/>
                    </a:cubicBezTo>
                    <a:cubicBezTo>
                      <a:pt x="32" y="11"/>
                      <a:pt x="32" y="11"/>
                      <a:pt x="32" y="11"/>
                    </a:cubicBezTo>
                    <a:cubicBezTo>
                      <a:pt x="32" y="12"/>
                      <a:pt x="32" y="12"/>
                      <a:pt x="32" y="12"/>
                    </a:cubicBezTo>
                    <a:cubicBezTo>
                      <a:pt x="33" y="13"/>
                      <a:pt x="33" y="13"/>
                      <a:pt x="33" y="13"/>
                    </a:cubicBezTo>
                    <a:cubicBezTo>
                      <a:pt x="33" y="14"/>
                      <a:pt x="33" y="14"/>
                      <a:pt x="33" y="14"/>
                    </a:cubicBezTo>
                    <a:cubicBezTo>
                      <a:pt x="33" y="15"/>
                      <a:pt x="33" y="15"/>
                      <a:pt x="33" y="15"/>
                    </a:cubicBezTo>
                    <a:cubicBezTo>
                      <a:pt x="32" y="15"/>
                      <a:pt x="32" y="15"/>
                      <a:pt x="32" y="15"/>
                    </a:cubicBezTo>
                    <a:cubicBezTo>
                      <a:pt x="32" y="13"/>
                      <a:pt x="32" y="13"/>
                      <a:pt x="32" y="13"/>
                    </a:cubicBezTo>
                    <a:cubicBezTo>
                      <a:pt x="31" y="13"/>
                      <a:pt x="31" y="13"/>
                      <a:pt x="31" y="13"/>
                    </a:cubicBezTo>
                    <a:cubicBezTo>
                      <a:pt x="29" y="13"/>
                      <a:pt x="29" y="13"/>
                      <a:pt x="29" y="13"/>
                    </a:cubicBezTo>
                    <a:cubicBezTo>
                      <a:pt x="28" y="12"/>
                      <a:pt x="28" y="12"/>
                      <a:pt x="28" y="12"/>
                    </a:cubicBezTo>
                    <a:cubicBezTo>
                      <a:pt x="28" y="13"/>
                      <a:pt x="28" y="13"/>
                      <a:pt x="28" y="13"/>
                    </a:cubicBezTo>
                    <a:cubicBezTo>
                      <a:pt x="28" y="14"/>
                      <a:pt x="28" y="14"/>
                      <a:pt x="28" y="14"/>
                    </a:cubicBezTo>
                    <a:cubicBezTo>
                      <a:pt x="29" y="14"/>
                      <a:pt x="29" y="14"/>
                      <a:pt x="29" y="14"/>
                    </a:cubicBezTo>
                    <a:cubicBezTo>
                      <a:pt x="30" y="15"/>
                      <a:pt x="30" y="15"/>
                      <a:pt x="30" y="15"/>
                    </a:cubicBezTo>
                    <a:cubicBezTo>
                      <a:pt x="29" y="15"/>
                      <a:pt x="29" y="15"/>
                      <a:pt x="29" y="15"/>
                    </a:cubicBezTo>
                    <a:cubicBezTo>
                      <a:pt x="29" y="16"/>
                      <a:pt x="29" y="16"/>
                      <a:pt x="29" y="16"/>
                    </a:cubicBezTo>
                    <a:cubicBezTo>
                      <a:pt x="31" y="16"/>
                      <a:pt x="31" y="16"/>
                      <a:pt x="31" y="16"/>
                    </a:cubicBezTo>
                    <a:cubicBezTo>
                      <a:pt x="31" y="16"/>
                      <a:pt x="31" y="16"/>
                      <a:pt x="31" y="16"/>
                    </a:cubicBezTo>
                    <a:cubicBezTo>
                      <a:pt x="29" y="17"/>
                      <a:pt x="29" y="17"/>
                      <a:pt x="29" y="17"/>
                    </a:cubicBezTo>
                    <a:cubicBezTo>
                      <a:pt x="29" y="18"/>
                      <a:pt x="29" y="18"/>
                      <a:pt x="29" y="18"/>
                    </a:cubicBezTo>
                    <a:cubicBezTo>
                      <a:pt x="30" y="20"/>
                      <a:pt x="30" y="20"/>
                      <a:pt x="30" y="20"/>
                    </a:cubicBezTo>
                    <a:cubicBezTo>
                      <a:pt x="31" y="21"/>
                      <a:pt x="31" y="21"/>
                      <a:pt x="31" y="21"/>
                    </a:cubicBezTo>
                    <a:cubicBezTo>
                      <a:pt x="32" y="21"/>
                      <a:pt x="32" y="21"/>
                      <a:pt x="32" y="21"/>
                    </a:cubicBezTo>
                    <a:cubicBezTo>
                      <a:pt x="34" y="21"/>
                      <a:pt x="34" y="21"/>
                      <a:pt x="34" y="21"/>
                    </a:cubicBezTo>
                    <a:cubicBezTo>
                      <a:pt x="35" y="21"/>
                      <a:pt x="35" y="21"/>
                      <a:pt x="35" y="21"/>
                    </a:cubicBezTo>
                    <a:cubicBezTo>
                      <a:pt x="36" y="21"/>
                      <a:pt x="36" y="21"/>
                      <a:pt x="36" y="21"/>
                    </a:cubicBezTo>
                    <a:close/>
                    <a:moveTo>
                      <a:pt x="71" y="35"/>
                    </a:moveTo>
                    <a:cubicBezTo>
                      <a:pt x="72" y="34"/>
                      <a:pt x="72" y="34"/>
                      <a:pt x="72" y="34"/>
                    </a:cubicBezTo>
                    <a:cubicBezTo>
                      <a:pt x="73" y="33"/>
                      <a:pt x="73" y="33"/>
                      <a:pt x="73" y="33"/>
                    </a:cubicBezTo>
                    <a:cubicBezTo>
                      <a:pt x="74" y="33"/>
                      <a:pt x="74" y="33"/>
                      <a:pt x="74" y="33"/>
                    </a:cubicBezTo>
                    <a:cubicBezTo>
                      <a:pt x="75" y="32"/>
                      <a:pt x="75" y="32"/>
                      <a:pt x="75" y="32"/>
                    </a:cubicBezTo>
                    <a:cubicBezTo>
                      <a:pt x="75" y="33"/>
                      <a:pt x="75" y="33"/>
                      <a:pt x="75" y="33"/>
                    </a:cubicBezTo>
                    <a:cubicBezTo>
                      <a:pt x="77" y="33"/>
                      <a:pt x="77" y="33"/>
                      <a:pt x="77" y="33"/>
                    </a:cubicBezTo>
                    <a:cubicBezTo>
                      <a:pt x="78" y="33"/>
                      <a:pt x="78" y="33"/>
                      <a:pt x="78" y="33"/>
                    </a:cubicBezTo>
                    <a:cubicBezTo>
                      <a:pt x="77" y="34"/>
                      <a:pt x="77" y="34"/>
                      <a:pt x="77" y="34"/>
                    </a:cubicBezTo>
                    <a:cubicBezTo>
                      <a:pt x="76" y="35"/>
                      <a:pt x="76" y="35"/>
                      <a:pt x="76" y="35"/>
                    </a:cubicBezTo>
                    <a:cubicBezTo>
                      <a:pt x="75" y="34"/>
                      <a:pt x="75" y="34"/>
                      <a:pt x="75" y="34"/>
                    </a:cubicBezTo>
                    <a:cubicBezTo>
                      <a:pt x="74" y="34"/>
                      <a:pt x="74" y="34"/>
                      <a:pt x="74" y="34"/>
                    </a:cubicBezTo>
                    <a:cubicBezTo>
                      <a:pt x="73" y="34"/>
                      <a:pt x="73" y="34"/>
                      <a:pt x="73" y="34"/>
                    </a:cubicBezTo>
                    <a:cubicBezTo>
                      <a:pt x="73" y="34"/>
                      <a:pt x="73" y="34"/>
                      <a:pt x="73" y="34"/>
                    </a:cubicBezTo>
                    <a:cubicBezTo>
                      <a:pt x="72" y="36"/>
                      <a:pt x="72" y="36"/>
                      <a:pt x="72" y="36"/>
                    </a:cubicBezTo>
                    <a:cubicBezTo>
                      <a:pt x="71" y="35"/>
                      <a:pt x="71" y="35"/>
                      <a:pt x="71" y="35"/>
                    </a:cubicBezTo>
                    <a:close/>
                    <a:moveTo>
                      <a:pt x="66" y="40"/>
                    </a:moveTo>
                    <a:cubicBezTo>
                      <a:pt x="66" y="39"/>
                      <a:pt x="66" y="39"/>
                      <a:pt x="66" y="39"/>
                    </a:cubicBezTo>
                    <a:cubicBezTo>
                      <a:pt x="66" y="38"/>
                      <a:pt x="66" y="38"/>
                      <a:pt x="66" y="38"/>
                    </a:cubicBezTo>
                    <a:cubicBezTo>
                      <a:pt x="66" y="36"/>
                      <a:pt x="66" y="36"/>
                      <a:pt x="66" y="36"/>
                    </a:cubicBezTo>
                    <a:cubicBezTo>
                      <a:pt x="66" y="36"/>
                      <a:pt x="66" y="36"/>
                      <a:pt x="66" y="36"/>
                    </a:cubicBezTo>
                    <a:cubicBezTo>
                      <a:pt x="66" y="36"/>
                      <a:pt x="66" y="36"/>
                      <a:pt x="66" y="36"/>
                    </a:cubicBezTo>
                    <a:cubicBezTo>
                      <a:pt x="67" y="36"/>
                      <a:pt x="67" y="36"/>
                      <a:pt x="67" y="36"/>
                    </a:cubicBezTo>
                    <a:cubicBezTo>
                      <a:pt x="67" y="37"/>
                      <a:pt x="67" y="37"/>
                      <a:pt x="67" y="37"/>
                    </a:cubicBezTo>
                    <a:cubicBezTo>
                      <a:pt x="68" y="38"/>
                      <a:pt x="68" y="38"/>
                      <a:pt x="68" y="38"/>
                    </a:cubicBezTo>
                    <a:cubicBezTo>
                      <a:pt x="68" y="39"/>
                      <a:pt x="68" y="39"/>
                      <a:pt x="68" y="39"/>
                    </a:cubicBezTo>
                    <a:cubicBezTo>
                      <a:pt x="67" y="40"/>
                      <a:pt x="67" y="40"/>
                      <a:pt x="67" y="40"/>
                    </a:cubicBezTo>
                    <a:cubicBezTo>
                      <a:pt x="66" y="40"/>
                      <a:pt x="66" y="40"/>
                      <a:pt x="66" y="40"/>
                    </a:cubicBezTo>
                    <a:close/>
                    <a:moveTo>
                      <a:pt x="44" y="50"/>
                    </a:moveTo>
                    <a:cubicBezTo>
                      <a:pt x="45" y="49"/>
                      <a:pt x="45" y="49"/>
                      <a:pt x="45" y="49"/>
                    </a:cubicBezTo>
                    <a:cubicBezTo>
                      <a:pt x="46" y="48"/>
                      <a:pt x="46" y="48"/>
                      <a:pt x="46" y="48"/>
                    </a:cubicBezTo>
                    <a:cubicBezTo>
                      <a:pt x="48" y="47"/>
                      <a:pt x="48" y="47"/>
                      <a:pt x="48" y="47"/>
                    </a:cubicBezTo>
                    <a:cubicBezTo>
                      <a:pt x="50" y="47"/>
                      <a:pt x="50" y="47"/>
                      <a:pt x="50" y="47"/>
                    </a:cubicBezTo>
                    <a:cubicBezTo>
                      <a:pt x="51" y="46"/>
                      <a:pt x="51" y="46"/>
                      <a:pt x="51" y="46"/>
                    </a:cubicBezTo>
                    <a:cubicBezTo>
                      <a:pt x="53" y="45"/>
                      <a:pt x="53" y="45"/>
                      <a:pt x="53" y="45"/>
                    </a:cubicBezTo>
                    <a:cubicBezTo>
                      <a:pt x="53" y="46"/>
                      <a:pt x="53" y="46"/>
                      <a:pt x="53" y="46"/>
                    </a:cubicBezTo>
                    <a:cubicBezTo>
                      <a:pt x="54" y="48"/>
                      <a:pt x="54" y="48"/>
                      <a:pt x="54" y="48"/>
                    </a:cubicBezTo>
                    <a:cubicBezTo>
                      <a:pt x="54" y="48"/>
                      <a:pt x="54" y="48"/>
                      <a:pt x="54" y="48"/>
                    </a:cubicBezTo>
                    <a:cubicBezTo>
                      <a:pt x="53" y="48"/>
                      <a:pt x="53" y="48"/>
                      <a:pt x="53" y="48"/>
                    </a:cubicBezTo>
                    <a:cubicBezTo>
                      <a:pt x="53" y="49"/>
                      <a:pt x="53" y="49"/>
                      <a:pt x="53" y="49"/>
                    </a:cubicBezTo>
                    <a:cubicBezTo>
                      <a:pt x="53" y="51"/>
                      <a:pt x="53" y="51"/>
                      <a:pt x="53" y="51"/>
                    </a:cubicBezTo>
                    <a:cubicBezTo>
                      <a:pt x="55" y="52"/>
                      <a:pt x="55" y="52"/>
                      <a:pt x="55" y="52"/>
                    </a:cubicBezTo>
                    <a:cubicBezTo>
                      <a:pt x="56" y="53"/>
                      <a:pt x="56" y="53"/>
                      <a:pt x="56" y="53"/>
                    </a:cubicBezTo>
                    <a:cubicBezTo>
                      <a:pt x="57" y="52"/>
                      <a:pt x="57" y="52"/>
                      <a:pt x="57" y="52"/>
                    </a:cubicBezTo>
                    <a:cubicBezTo>
                      <a:pt x="58" y="51"/>
                      <a:pt x="58" y="51"/>
                      <a:pt x="58" y="51"/>
                    </a:cubicBezTo>
                    <a:cubicBezTo>
                      <a:pt x="59" y="52"/>
                      <a:pt x="59" y="52"/>
                      <a:pt x="59" y="52"/>
                    </a:cubicBezTo>
                    <a:cubicBezTo>
                      <a:pt x="60" y="53"/>
                      <a:pt x="60" y="53"/>
                      <a:pt x="60" y="53"/>
                    </a:cubicBezTo>
                    <a:cubicBezTo>
                      <a:pt x="61" y="53"/>
                      <a:pt x="61" y="53"/>
                      <a:pt x="61" y="53"/>
                    </a:cubicBezTo>
                    <a:cubicBezTo>
                      <a:pt x="61" y="54"/>
                      <a:pt x="61" y="54"/>
                      <a:pt x="61" y="54"/>
                    </a:cubicBezTo>
                    <a:cubicBezTo>
                      <a:pt x="59" y="54"/>
                      <a:pt x="59" y="54"/>
                      <a:pt x="59" y="54"/>
                    </a:cubicBezTo>
                    <a:cubicBezTo>
                      <a:pt x="58" y="56"/>
                      <a:pt x="58" y="56"/>
                      <a:pt x="58" y="56"/>
                    </a:cubicBezTo>
                    <a:cubicBezTo>
                      <a:pt x="58" y="57"/>
                      <a:pt x="58" y="57"/>
                      <a:pt x="58" y="57"/>
                    </a:cubicBezTo>
                    <a:cubicBezTo>
                      <a:pt x="57" y="60"/>
                      <a:pt x="57" y="60"/>
                      <a:pt x="57" y="60"/>
                    </a:cubicBezTo>
                    <a:cubicBezTo>
                      <a:pt x="56" y="60"/>
                      <a:pt x="56" y="60"/>
                      <a:pt x="56" y="60"/>
                    </a:cubicBezTo>
                    <a:cubicBezTo>
                      <a:pt x="55" y="61"/>
                      <a:pt x="55" y="61"/>
                      <a:pt x="55" y="61"/>
                    </a:cubicBezTo>
                    <a:cubicBezTo>
                      <a:pt x="54" y="62"/>
                      <a:pt x="54" y="62"/>
                      <a:pt x="54" y="62"/>
                    </a:cubicBezTo>
                    <a:cubicBezTo>
                      <a:pt x="54" y="63"/>
                      <a:pt x="54" y="63"/>
                      <a:pt x="54" y="63"/>
                    </a:cubicBezTo>
                    <a:cubicBezTo>
                      <a:pt x="53" y="63"/>
                      <a:pt x="53" y="63"/>
                      <a:pt x="53" y="63"/>
                    </a:cubicBezTo>
                    <a:cubicBezTo>
                      <a:pt x="53" y="63"/>
                      <a:pt x="53" y="63"/>
                      <a:pt x="53" y="63"/>
                    </a:cubicBezTo>
                    <a:cubicBezTo>
                      <a:pt x="52" y="62"/>
                      <a:pt x="52" y="62"/>
                      <a:pt x="52" y="62"/>
                    </a:cubicBezTo>
                    <a:cubicBezTo>
                      <a:pt x="53" y="61"/>
                      <a:pt x="53" y="61"/>
                      <a:pt x="53" y="61"/>
                    </a:cubicBezTo>
                    <a:cubicBezTo>
                      <a:pt x="53" y="60"/>
                      <a:pt x="53" y="60"/>
                      <a:pt x="53" y="60"/>
                    </a:cubicBezTo>
                    <a:cubicBezTo>
                      <a:pt x="53" y="58"/>
                      <a:pt x="53" y="58"/>
                      <a:pt x="53" y="58"/>
                    </a:cubicBezTo>
                    <a:cubicBezTo>
                      <a:pt x="53" y="57"/>
                      <a:pt x="53" y="57"/>
                      <a:pt x="53" y="57"/>
                    </a:cubicBezTo>
                    <a:cubicBezTo>
                      <a:pt x="53" y="57"/>
                      <a:pt x="53" y="57"/>
                      <a:pt x="53" y="57"/>
                    </a:cubicBezTo>
                    <a:cubicBezTo>
                      <a:pt x="52" y="57"/>
                      <a:pt x="52" y="57"/>
                      <a:pt x="52" y="57"/>
                    </a:cubicBezTo>
                    <a:cubicBezTo>
                      <a:pt x="51" y="58"/>
                      <a:pt x="51" y="58"/>
                      <a:pt x="51" y="58"/>
                    </a:cubicBezTo>
                    <a:cubicBezTo>
                      <a:pt x="51" y="59"/>
                      <a:pt x="51" y="59"/>
                      <a:pt x="51" y="59"/>
                    </a:cubicBezTo>
                    <a:cubicBezTo>
                      <a:pt x="50" y="60"/>
                      <a:pt x="50" y="60"/>
                      <a:pt x="50" y="60"/>
                    </a:cubicBezTo>
                    <a:cubicBezTo>
                      <a:pt x="49" y="60"/>
                      <a:pt x="49" y="60"/>
                      <a:pt x="49" y="60"/>
                    </a:cubicBezTo>
                    <a:cubicBezTo>
                      <a:pt x="48" y="61"/>
                      <a:pt x="48" y="61"/>
                      <a:pt x="48" y="61"/>
                    </a:cubicBezTo>
                    <a:cubicBezTo>
                      <a:pt x="46" y="61"/>
                      <a:pt x="46" y="61"/>
                      <a:pt x="46" y="61"/>
                    </a:cubicBezTo>
                    <a:cubicBezTo>
                      <a:pt x="45" y="61"/>
                      <a:pt x="45" y="61"/>
                      <a:pt x="45" y="61"/>
                    </a:cubicBezTo>
                    <a:cubicBezTo>
                      <a:pt x="45" y="61"/>
                      <a:pt x="45" y="61"/>
                      <a:pt x="45" y="61"/>
                    </a:cubicBezTo>
                    <a:cubicBezTo>
                      <a:pt x="45" y="60"/>
                      <a:pt x="45" y="60"/>
                      <a:pt x="45" y="60"/>
                    </a:cubicBezTo>
                    <a:cubicBezTo>
                      <a:pt x="45" y="60"/>
                      <a:pt x="45" y="60"/>
                      <a:pt x="45" y="60"/>
                    </a:cubicBezTo>
                    <a:cubicBezTo>
                      <a:pt x="45" y="59"/>
                      <a:pt x="45" y="59"/>
                      <a:pt x="45" y="59"/>
                    </a:cubicBezTo>
                    <a:cubicBezTo>
                      <a:pt x="46" y="58"/>
                      <a:pt x="46" y="58"/>
                      <a:pt x="46" y="58"/>
                    </a:cubicBezTo>
                    <a:cubicBezTo>
                      <a:pt x="46" y="56"/>
                      <a:pt x="46" y="56"/>
                      <a:pt x="46" y="56"/>
                    </a:cubicBezTo>
                    <a:cubicBezTo>
                      <a:pt x="47" y="54"/>
                      <a:pt x="47" y="54"/>
                      <a:pt x="47" y="54"/>
                    </a:cubicBezTo>
                    <a:cubicBezTo>
                      <a:pt x="47" y="53"/>
                      <a:pt x="47" y="53"/>
                      <a:pt x="47" y="53"/>
                    </a:cubicBezTo>
                    <a:cubicBezTo>
                      <a:pt x="47" y="52"/>
                      <a:pt x="47" y="52"/>
                      <a:pt x="47" y="52"/>
                    </a:cubicBezTo>
                    <a:cubicBezTo>
                      <a:pt x="47" y="52"/>
                      <a:pt x="47" y="52"/>
                      <a:pt x="47" y="52"/>
                    </a:cubicBezTo>
                    <a:cubicBezTo>
                      <a:pt x="46" y="52"/>
                      <a:pt x="46" y="52"/>
                      <a:pt x="46" y="52"/>
                    </a:cubicBezTo>
                    <a:cubicBezTo>
                      <a:pt x="45" y="51"/>
                      <a:pt x="45" y="51"/>
                      <a:pt x="45" y="51"/>
                    </a:cubicBezTo>
                    <a:cubicBezTo>
                      <a:pt x="44" y="50"/>
                      <a:pt x="44" y="50"/>
                      <a:pt x="44" y="50"/>
                    </a:cubicBezTo>
                    <a:close/>
                    <a:moveTo>
                      <a:pt x="38" y="32"/>
                    </a:moveTo>
                    <a:cubicBezTo>
                      <a:pt x="39" y="33"/>
                      <a:pt x="39" y="33"/>
                      <a:pt x="39" y="33"/>
                    </a:cubicBezTo>
                    <a:cubicBezTo>
                      <a:pt x="39" y="34"/>
                      <a:pt x="39" y="34"/>
                      <a:pt x="39" y="34"/>
                    </a:cubicBezTo>
                    <a:cubicBezTo>
                      <a:pt x="40" y="34"/>
                      <a:pt x="40" y="34"/>
                      <a:pt x="40" y="34"/>
                    </a:cubicBezTo>
                    <a:cubicBezTo>
                      <a:pt x="42" y="34"/>
                      <a:pt x="42" y="34"/>
                      <a:pt x="42" y="34"/>
                    </a:cubicBezTo>
                    <a:cubicBezTo>
                      <a:pt x="42" y="33"/>
                      <a:pt x="42" y="33"/>
                      <a:pt x="42" y="33"/>
                    </a:cubicBezTo>
                    <a:cubicBezTo>
                      <a:pt x="41" y="32"/>
                      <a:pt x="41" y="32"/>
                      <a:pt x="41" y="32"/>
                    </a:cubicBezTo>
                    <a:cubicBezTo>
                      <a:pt x="39" y="31"/>
                      <a:pt x="39" y="31"/>
                      <a:pt x="39" y="31"/>
                    </a:cubicBezTo>
                    <a:cubicBezTo>
                      <a:pt x="38" y="31"/>
                      <a:pt x="38" y="31"/>
                      <a:pt x="38" y="31"/>
                    </a:cubicBezTo>
                    <a:cubicBezTo>
                      <a:pt x="38" y="32"/>
                      <a:pt x="38" y="32"/>
                      <a:pt x="38" y="32"/>
                    </a:cubicBezTo>
                    <a:close/>
                    <a:moveTo>
                      <a:pt x="41" y="43"/>
                    </a:moveTo>
                    <a:cubicBezTo>
                      <a:pt x="42" y="43"/>
                      <a:pt x="42" y="43"/>
                      <a:pt x="42" y="43"/>
                    </a:cubicBezTo>
                    <a:cubicBezTo>
                      <a:pt x="43" y="44"/>
                      <a:pt x="43" y="44"/>
                      <a:pt x="43" y="44"/>
                    </a:cubicBezTo>
                    <a:cubicBezTo>
                      <a:pt x="43" y="45"/>
                      <a:pt x="43" y="45"/>
                      <a:pt x="43" y="45"/>
                    </a:cubicBezTo>
                    <a:cubicBezTo>
                      <a:pt x="44" y="45"/>
                      <a:pt x="44" y="45"/>
                      <a:pt x="44" y="45"/>
                    </a:cubicBezTo>
                    <a:cubicBezTo>
                      <a:pt x="44" y="46"/>
                      <a:pt x="44" y="46"/>
                      <a:pt x="44" y="46"/>
                    </a:cubicBezTo>
                    <a:cubicBezTo>
                      <a:pt x="44" y="46"/>
                      <a:pt x="44" y="46"/>
                      <a:pt x="44" y="46"/>
                    </a:cubicBezTo>
                    <a:cubicBezTo>
                      <a:pt x="44" y="47"/>
                      <a:pt x="44" y="47"/>
                      <a:pt x="44" y="47"/>
                    </a:cubicBezTo>
                    <a:cubicBezTo>
                      <a:pt x="45" y="47"/>
                      <a:pt x="45" y="47"/>
                      <a:pt x="45" y="47"/>
                    </a:cubicBezTo>
                    <a:cubicBezTo>
                      <a:pt x="45" y="47"/>
                      <a:pt x="45" y="47"/>
                      <a:pt x="45" y="47"/>
                    </a:cubicBezTo>
                    <a:cubicBezTo>
                      <a:pt x="46" y="47"/>
                      <a:pt x="46" y="47"/>
                      <a:pt x="46" y="47"/>
                    </a:cubicBezTo>
                    <a:cubicBezTo>
                      <a:pt x="47" y="46"/>
                      <a:pt x="47" y="46"/>
                      <a:pt x="47" y="46"/>
                    </a:cubicBezTo>
                    <a:cubicBezTo>
                      <a:pt x="48" y="46"/>
                      <a:pt x="48" y="46"/>
                      <a:pt x="48" y="46"/>
                    </a:cubicBezTo>
                    <a:cubicBezTo>
                      <a:pt x="49" y="45"/>
                      <a:pt x="49" y="45"/>
                      <a:pt x="49" y="45"/>
                    </a:cubicBezTo>
                    <a:cubicBezTo>
                      <a:pt x="49" y="45"/>
                      <a:pt x="49" y="45"/>
                      <a:pt x="49" y="45"/>
                    </a:cubicBezTo>
                    <a:cubicBezTo>
                      <a:pt x="49" y="43"/>
                      <a:pt x="49" y="43"/>
                      <a:pt x="49" y="43"/>
                    </a:cubicBezTo>
                    <a:cubicBezTo>
                      <a:pt x="50" y="42"/>
                      <a:pt x="50" y="42"/>
                      <a:pt x="50" y="42"/>
                    </a:cubicBezTo>
                    <a:cubicBezTo>
                      <a:pt x="50" y="41"/>
                      <a:pt x="50" y="41"/>
                      <a:pt x="50" y="41"/>
                    </a:cubicBezTo>
                    <a:cubicBezTo>
                      <a:pt x="50" y="40"/>
                      <a:pt x="50" y="40"/>
                      <a:pt x="50" y="40"/>
                    </a:cubicBezTo>
                    <a:cubicBezTo>
                      <a:pt x="49" y="40"/>
                      <a:pt x="49" y="40"/>
                      <a:pt x="49" y="40"/>
                    </a:cubicBezTo>
                    <a:cubicBezTo>
                      <a:pt x="48" y="40"/>
                      <a:pt x="48" y="40"/>
                      <a:pt x="48" y="40"/>
                    </a:cubicBezTo>
                    <a:cubicBezTo>
                      <a:pt x="48" y="39"/>
                      <a:pt x="48" y="39"/>
                      <a:pt x="48" y="39"/>
                    </a:cubicBezTo>
                    <a:cubicBezTo>
                      <a:pt x="47" y="40"/>
                      <a:pt x="47" y="40"/>
                      <a:pt x="47" y="40"/>
                    </a:cubicBezTo>
                    <a:cubicBezTo>
                      <a:pt x="45" y="41"/>
                      <a:pt x="45" y="41"/>
                      <a:pt x="45" y="41"/>
                    </a:cubicBezTo>
                    <a:cubicBezTo>
                      <a:pt x="45" y="40"/>
                      <a:pt x="45" y="40"/>
                      <a:pt x="45" y="40"/>
                    </a:cubicBezTo>
                    <a:cubicBezTo>
                      <a:pt x="45" y="40"/>
                      <a:pt x="45" y="40"/>
                      <a:pt x="45" y="40"/>
                    </a:cubicBezTo>
                    <a:cubicBezTo>
                      <a:pt x="44" y="41"/>
                      <a:pt x="44" y="41"/>
                      <a:pt x="44" y="41"/>
                    </a:cubicBezTo>
                    <a:cubicBezTo>
                      <a:pt x="44" y="41"/>
                      <a:pt x="44" y="41"/>
                      <a:pt x="44" y="41"/>
                    </a:cubicBezTo>
                    <a:cubicBezTo>
                      <a:pt x="43" y="42"/>
                      <a:pt x="43" y="42"/>
                      <a:pt x="43" y="42"/>
                    </a:cubicBezTo>
                    <a:cubicBezTo>
                      <a:pt x="42" y="41"/>
                      <a:pt x="42" y="41"/>
                      <a:pt x="42" y="41"/>
                    </a:cubicBezTo>
                    <a:cubicBezTo>
                      <a:pt x="41" y="42"/>
                      <a:pt x="41" y="42"/>
                      <a:pt x="41" y="42"/>
                    </a:cubicBezTo>
                    <a:cubicBezTo>
                      <a:pt x="41" y="43"/>
                      <a:pt x="41" y="43"/>
                      <a:pt x="41" y="43"/>
                    </a:cubicBezTo>
                    <a:close/>
                    <a:moveTo>
                      <a:pt x="6" y="49"/>
                    </a:moveTo>
                    <a:cubicBezTo>
                      <a:pt x="5" y="47"/>
                      <a:pt x="5" y="47"/>
                      <a:pt x="5" y="47"/>
                    </a:cubicBezTo>
                    <a:cubicBezTo>
                      <a:pt x="5" y="47"/>
                      <a:pt x="5" y="47"/>
                      <a:pt x="5" y="47"/>
                    </a:cubicBezTo>
                    <a:cubicBezTo>
                      <a:pt x="4" y="46"/>
                      <a:pt x="4" y="46"/>
                      <a:pt x="4" y="46"/>
                    </a:cubicBezTo>
                    <a:cubicBezTo>
                      <a:pt x="3" y="45"/>
                      <a:pt x="3" y="45"/>
                      <a:pt x="3" y="45"/>
                    </a:cubicBezTo>
                    <a:cubicBezTo>
                      <a:pt x="2" y="45"/>
                      <a:pt x="2" y="45"/>
                      <a:pt x="2" y="45"/>
                    </a:cubicBezTo>
                    <a:cubicBezTo>
                      <a:pt x="2" y="44"/>
                      <a:pt x="2" y="44"/>
                      <a:pt x="2" y="44"/>
                    </a:cubicBezTo>
                    <a:cubicBezTo>
                      <a:pt x="2" y="42"/>
                      <a:pt x="2" y="42"/>
                      <a:pt x="2" y="42"/>
                    </a:cubicBezTo>
                    <a:cubicBezTo>
                      <a:pt x="1" y="40"/>
                      <a:pt x="1" y="40"/>
                      <a:pt x="1" y="40"/>
                    </a:cubicBezTo>
                    <a:cubicBezTo>
                      <a:pt x="0" y="40"/>
                      <a:pt x="0" y="40"/>
                      <a:pt x="0" y="40"/>
                    </a:cubicBezTo>
                    <a:cubicBezTo>
                      <a:pt x="0" y="38"/>
                      <a:pt x="0" y="38"/>
                      <a:pt x="0" y="38"/>
                    </a:cubicBezTo>
                    <a:cubicBezTo>
                      <a:pt x="1" y="37"/>
                      <a:pt x="1" y="37"/>
                      <a:pt x="1" y="37"/>
                    </a:cubicBezTo>
                    <a:cubicBezTo>
                      <a:pt x="1" y="38"/>
                      <a:pt x="1" y="38"/>
                      <a:pt x="1" y="38"/>
                    </a:cubicBezTo>
                    <a:cubicBezTo>
                      <a:pt x="2" y="39"/>
                      <a:pt x="2" y="39"/>
                      <a:pt x="2" y="39"/>
                    </a:cubicBezTo>
                    <a:cubicBezTo>
                      <a:pt x="3" y="40"/>
                      <a:pt x="3" y="40"/>
                      <a:pt x="3" y="40"/>
                    </a:cubicBezTo>
                    <a:cubicBezTo>
                      <a:pt x="2" y="41"/>
                      <a:pt x="2" y="41"/>
                      <a:pt x="2" y="41"/>
                    </a:cubicBezTo>
                    <a:cubicBezTo>
                      <a:pt x="3" y="43"/>
                      <a:pt x="3" y="43"/>
                      <a:pt x="3" y="43"/>
                    </a:cubicBezTo>
                    <a:cubicBezTo>
                      <a:pt x="4" y="44"/>
                      <a:pt x="4" y="44"/>
                      <a:pt x="4" y="44"/>
                    </a:cubicBezTo>
                    <a:cubicBezTo>
                      <a:pt x="4" y="44"/>
                      <a:pt x="4" y="44"/>
                      <a:pt x="4" y="44"/>
                    </a:cubicBezTo>
                    <a:cubicBezTo>
                      <a:pt x="5" y="44"/>
                      <a:pt x="5" y="44"/>
                      <a:pt x="5" y="44"/>
                    </a:cubicBezTo>
                    <a:cubicBezTo>
                      <a:pt x="5" y="44"/>
                      <a:pt x="5" y="44"/>
                      <a:pt x="5" y="44"/>
                    </a:cubicBezTo>
                    <a:cubicBezTo>
                      <a:pt x="6" y="45"/>
                      <a:pt x="6" y="45"/>
                      <a:pt x="6" y="45"/>
                    </a:cubicBezTo>
                    <a:cubicBezTo>
                      <a:pt x="7" y="47"/>
                      <a:pt x="7" y="47"/>
                      <a:pt x="7" y="47"/>
                    </a:cubicBezTo>
                    <a:cubicBezTo>
                      <a:pt x="7" y="48"/>
                      <a:pt x="7" y="48"/>
                      <a:pt x="7" y="48"/>
                    </a:cubicBezTo>
                    <a:cubicBezTo>
                      <a:pt x="7" y="49"/>
                      <a:pt x="7" y="49"/>
                      <a:pt x="7" y="49"/>
                    </a:cubicBezTo>
                    <a:cubicBezTo>
                      <a:pt x="6" y="49"/>
                      <a:pt x="6" y="49"/>
                      <a:pt x="6" y="49"/>
                    </a:cubicBezTo>
                    <a:cubicBezTo>
                      <a:pt x="6" y="49"/>
                      <a:pt x="6" y="49"/>
                      <a:pt x="6" y="49"/>
                    </a:cubicBezTo>
                    <a:close/>
                    <a:moveTo>
                      <a:pt x="29" y="77"/>
                    </a:moveTo>
                    <a:cubicBezTo>
                      <a:pt x="29" y="76"/>
                      <a:pt x="29" y="76"/>
                      <a:pt x="29" y="76"/>
                    </a:cubicBezTo>
                    <a:cubicBezTo>
                      <a:pt x="28" y="76"/>
                      <a:pt x="28" y="76"/>
                      <a:pt x="28" y="76"/>
                    </a:cubicBezTo>
                    <a:cubicBezTo>
                      <a:pt x="28" y="77"/>
                      <a:pt x="28" y="77"/>
                      <a:pt x="28" y="77"/>
                    </a:cubicBezTo>
                    <a:cubicBezTo>
                      <a:pt x="27" y="77"/>
                      <a:pt x="27" y="77"/>
                      <a:pt x="27" y="77"/>
                    </a:cubicBezTo>
                    <a:cubicBezTo>
                      <a:pt x="27" y="76"/>
                      <a:pt x="27" y="76"/>
                      <a:pt x="27" y="76"/>
                    </a:cubicBezTo>
                    <a:cubicBezTo>
                      <a:pt x="27" y="75"/>
                      <a:pt x="27" y="75"/>
                      <a:pt x="27" y="75"/>
                    </a:cubicBezTo>
                    <a:cubicBezTo>
                      <a:pt x="27" y="74"/>
                      <a:pt x="27" y="74"/>
                      <a:pt x="27" y="74"/>
                    </a:cubicBezTo>
                    <a:cubicBezTo>
                      <a:pt x="26" y="74"/>
                      <a:pt x="26" y="74"/>
                      <a:pt x="26" y="74"/>
                    </a:cubicBezTo>
                    <a:cubicBezTo>
                      <a:pt x="24" y="72"/>
                      <a:pt x="24" y="72"/>
                      <a:pt x="24" y="72"/>
                    </a:cubicBezTo>
                    <a:cubicBezTo>
                      <a:pt x="24" y="71"/>
                      <a:pt x="24" y="71"/>
                      <a:pt x="24" y="71"/>
                    </a:cubicBezTo>
                    <a:cubicBezTo>
                      <a:pt x="25" y="70"/>
                      <a:pt x="25" y="70"/>
                      <a:pt x="25" y="70"/>
                    </a:cubicBezTo>
                    <a:cubicBezTo>
                      <a:pt x="26" y="70"/>
                      <a:pt x="26" y="70"/>
                      <a:pt x="26" y="70"/>
                    </a:cubicBezTo>
                    <a:cubicBezTo>
                      <a:pt x="26" y="70"/>
                      <a:pt x="26" y="70"/>
                      <a:pt x="26" y="70"/>
                    </a:cubicBezTo>
                    <a:cubicBezTo>
                      <a:pt x="26" y="69"/>
                      <a:pt x="26" y="69"/>
                      <a:pt x="26" y="69"/>
                    </a:cubicBezTo>
                    <a:cubicBezTo>
                      <a:pt x="26" y="69"/>
                      <a:pt x="26" y="69"/>
                      <a:pt x="26" y="69"/>
                    </a:cubicBezTo>
                    <a:cubicBezTo>
                      <a:pt x="25" y="69"/>
                      <a:pt x="25" y="69"/>
                      <a:pt x="25" y="69"/>
                    </a:cubicBezTo>
                    <a:cubicBezTo>
                      <a:pt x="25" y="68"/>
                      <a:pt x="25" y="68"/>
                      <a:pt x="25" y="68"/>
                    </a:cubicBezTo>
                    <a:cubicBezTo>
                      <a:pt x="24" y="68"/>
                      <a:pt x="24" y="68"/>
                      <a:pt x="24" y="68"/>
                    </a:cubicBezTo>
                    <a:cubicBezTo>
                      <a:pt x="24" y="69"/>
                      <a:pt x="24" y="69"/>
                      <a:pt x="24" y="69"/>
                    </a:cubicBezTo>
                    <a:cubicBezTo>
                      <a:pt x="23" y="70"/>
                      <a:pt x="23" y="70"/>
                      <a:pt x="23" y="70"/>
                    </a:cubicBezTo>
                    <a:cubicBezTo>
                      <a:pt x="21" y="69"/>
                      <a:pt x="21" y="69"/>
                      <a:pt x="21" y="69"/>
                    </a:cubicBezTo>
                    <a:cubicBezTo>
                      <a:pt x="21" y="68"/>
                      <a:pt x="21" y="68"/>
                      <a:pt x="21" y="68"/>
                    </a:cubicBezTo>
                    <a:cubicBezTo>
                      <a:pt x="21" y="67"/>
                      <a:pt x="21" y="67"/>
                      <a:pt x="21" y="67"/>
                    </a:cubicBezTo>
                    <a:cubicBezTo>
                      <a:pt x="20" y="67"/>
                      <a:pt x="20" y="67"/>
                      <a:pt x="20" y="67"/>
                    </a:cubicBezTo>
                    <a:cubicBezTo>
                      <a:pt x="19" y="66"/>
                      <a:pt x="19" y="66"/>
                      <a:pt x="19" y="66"/>
                    </a:cubicBezTo>
                    <a:cubicBezTo>
                      <a:pt x="19" y="66"/>
                      <a:pt x="19" y="66"/>
                      <a:pt x="19" y="66"/>
                    </a:cubicBezTo>
                    <a:cubicBezTo>
                      <a:pt x="18" y="66"/>
                      <a:pt x="18" y="66"/>
                      <a:pt x="18" y="66"/>
                    </a:cubicBezTo>
                    <a:cubicBezTo>
                      <a:pt x="18" y="65"/>
                      <a:pt x="18" y="65"/>
                      <a:pt x="18" y="65"/>
                    </a:cubicBezTo>
                    <a:cubicBezTo>
                      <a:pt x="18" y="64"/>
                      <a:pt x="18" y="64"/>
                      <a:pt x="18" y="64"/>
                    </a:cubicBezTo>
                    <a:cubicBezTo>
                      <a:pt x="17" y="64"/>
                      <a:pt x="17" y="64"/>
                      <a:pt x="17" y="64"/>
                    </a:cubicBezTo>
                    <a:cubicBezTo>
                      <a:pt x="17" y="64"/>
                      <a:pt x="17" y="64"/>
                      <a:pt x="17" y="64"/>
                    </a:cubicBezTo>
                    <a:cubicBezTo>
                      <a:pt x="17" y="63"/>
                      <a:pt x="17" y="63"/>
                      <a:pt x="17" y="63"/>
                    </a:cubicBezTo>
                    <a:cubicBezTo>
                      <a:pt x="16" y="63"/>
                      <a:pt x="16" y="63"/>
                      <a:pt x="16" y="63"/>
                    </a:cubicBezTo>
                    <a:cubicBezTo>
                      <a:pt x="16" y="62"/>
                      <a:pt x="16" y="62"/>
                      <a:pt x="16" y="62"/>
                    </a:cubicBezTo>
                    <a:cubicBezTo>
                      <a:pt x="16" y="62"/>
                      <a:pt x="16" y="62"/>
                      <a:pt x="16" y="62"/>
                    </a:cubicBezTo>
                    <a:cubicBezTo>
                      <a:pt x="16" y="62"/>
                      <a:pt x="16" y="62"/>
                      <a:pt x="16" y="62"/>
                    </a:cubicBezTo>
                    <a:cubicBezTo>
                      <a:pt x="16" y="61"/>
                      <a:pt x="16" y="61"/>
                      <a:pt x="16" y="61"/>
                    </a:cubicBezTo>
                    <a:cubicBezTo>
                      <a:pt x="16" y="60"/>
                      <a:pt x="16" y="60"/>
                      <a:pt x="16" y="60"/>
                    </a:cubicBezTo>
                    <a:cubicBezTo>
                      <a:pt x="15" y="60"/>
                      <a:pt x="15" y="60"/>
                      <a:pt x="15" y="60"/>
                    </a:cubicBezTo>
                    <a:cubicBezTo>
                      <a:pt x="15" y="59"/>
                      <a:pt x="15" y="59"/>
                      <a:pt x="15" y="59"/>
                    </a:cubicBezTo>
                    <a:cubicBezTo>
                      <a:pt x="17" y="58"/>
                      <a:pt x="17" y="58"/>
                      <a:pt x="17" y="58"/>
                    </a:cubicBezTo>
                    <a:cubicBezTo>
                      <a:pt x="17" y="58"/>
                      <a:pt x="17" y="58"/>
                      <a:pt x="17" y="58"/>
                    </a:cubicBezTo>
                    <a:cubicBezTo>
                      <a:pt x="18" y="59"/>
                      <a:pt x="18" y="59"/>
                      <a:pt x="18" y="59"/>
                    </a:cubicBezTo>
                    <a:cubicBezTo>
                      <a:pt x="19" y="60"/>
                      <a:pt x="19" y="60"/>
                      <a:pt x="19" y="60"/>
                    </a:cubicBezTo>
                    <a:cubicBezTo>
                      <a:pt x="19" y="60"/>
                      <a:pt x="19" y="60"/>
                      <a:pt x="19" y="60"/>
                    </a:cubicBezTo>
                    <a:cubicBezTo>
                      <a:pt x="19" y="59"/>
                      <a:pt x="19" y="59"/>
                      <a:pt x="19" y="59"/>
                    </a:cubicBezTo>
                    <a:cubicBezTo>
                      <a:pt x="20" y="59"/>
                      <a:pt x="20" y="59"/>
                      <a:pt x="20" y="59"/>
                    </a:cubicBezTo>
                    <a:cubicBezTo>
                      <a:pt x="21" y="60"/>
                      <a:pt x="21" y="60"/>
                      <a:pt x="21" y="60"/>
                    </a:cubicBezTo>
                    <a:cubicBezTo>
                      <a:pt x="22" y="60"/>
                      <a:pt x="22" y="60"/>
                      <a:pt x="22" y="60"/>
                    </a:cubicBezTo>
                    <a:cubicBezTo>
                      <a:pt x="24" y="59"/>
                      <a:pt x="24" y="59"/>
                      <a:pt x="24" y="59"/>
                    </a:cubicBezTo>
                    <a:cubicBezTo>
                      <a:pt x="24" y="59"/>
                      <a:pt x="24" y="59"/>
                      <a:pt x="24" y="59"/>
                    </a:cubicBezTo>
                    <a:cubicBezTo>
                      <a:pt x="23" y="58"/>
                      <a:pt x="23" y="58"/>
                      <a:pt x="23" y="58"/>
                    </a:cubicBezTo>
                    <a:cubicBezTo>
                      <a:pt x="22" y="58"/>
                      <a:pt x="22" y="58"/>
                      <a:pt x="22" y="58"/>
                    </a:cubicBezTo>
                    <a:cubicBezTo>
                      <a:pt x="20" y="58"/>
                      <a:pt x="20" y="58"/>
                      <a:pt x="20" y="58"/>
                    </a:cubicBezTo>
                    <a:cubicBezTo>
                      <a:pt x="19" y="57"/>
                      <a:pt x="19" y="57"/>
                      <a:pt x="19" y="57"/>
                    </a:cubicBezTo>
                    <a:cubicBezTo>
                      <a:pt x="19" y="57"/>
                      <a:pt x="19" y="57"/>
                      <a:pt x="19" y="57"/>
                    </a:cubicBezTo>
                    <a:cubicBezTo>
                      <a:pt x="20" y="57"/>
                      <a:pt x="20" y="57"/>
                      <a:pt x="20" y="57"/>
                    </a:cubicBezTo>
                    <a:cubicBezTo>
                      <a:pt x="21" y="57"/>
                      <a:pt x="21" y="57"/>
                      <a:pt x="21" y="57"/>
                    </a:cubicBezTo>
                    <a:cubicBezTo>
                      <a:pt x="23" y="56"/>
                      <a:pt x="23" y="56"/>
                      <a:pt x="23" y="56"/>
                    </a:cubicBezTo>
                    <a:cubicBezTo>
                      <a:pt x="24" y="55"/>
                      <a:pt x="24" y="55"/>
                      <a:pt x="24" y="55"/>
                    </a:cubicBezTo>
                    <a:cubicBezTo>
                      <a:pt x="26" y="55"/>
                      <a:pt x="26" y="55"/>
                      <a:pt x="26" y="55"/>
                    </a:cubicBezTo>
                    <a:cubicBezTo>
                      <a:pt x="27" y="55"/>
                      <a:pt x="27" y="55"/>
                      <a:pt x="27" y="55"/>
                    </a:cubicBezTo>
                    <a:cubicBezTo>
                      <a:pt x="27" y="55"/>
                      <a:pt x="27" y="55"/>
                      <a:pt x="27" y="55"/>
                    </a:cubicBezTo>
                    <a:cubicBezTo>
                      <a:pt x="27" y="55"/>
                      <a:pt x="27" y="55"/>
                      <a:pt x="27" y="55"/>
                    </a:cubicBezTo>
                    <a:cubicBezTo>
                      <a:pt x="27" y="54"/>
                      <a:pt x="27" y="54"/>
                      <a:pt x="27" y="54"/>
                    </a:cubicBezTo>
                    <a:cubicBezTo>
                      <a:pt x="28" y="54"/>
                      <a:pt x="28" y="54"/>
                      <a:pt x="28" y="54"/>
                    </a:cubicBezTo>
                    <a:cubicBezTo>
                      <a:pt x="28" y="53"/>
                      <a:pt x="28" y="53"/>
                      <a:pt x="28" y="53"/>
                    </a:cubicBezTo>
                    <a:cubicBezTo>
                      <a:pt x="28" y="53"/>
                      <a:pt x="28" y="53"/>
                      <a:pt x="28" y="53"/>
                    </a:cubicBezTo>
                    <a:cubicBezTo>
                      <a:pt x="27" y="53"/>
                      <a:pt x="27" y="53"/>
                      <a:pt x="27" y="53"/>
                    </a:cubicBezTo>
                    <a:cubicBezTo>
                      <a:pt x="26" y="54"/>
                      <a:pt x="26" y="54"/>
                      <a:pt x="26" y="54"/>
                    </a:cubicBezTo>
                    <a:cubicBezTo>
                      <a:pt x="24" y="54"/>
                      <a:pt x="24" y="54"/>
                      <a:pt x="24" y="54"/>
                    </a:cubicBezTo>
                    <a:cubicBezTo>
                      <a:pt x="23" y="54"/>
                      <a:pt x="23" y="54"/>
                      <a:pt x="23" y="54"/>
                    </a:cubicBezTo>
                    <a:cubicBezTo>
                      <a:pt x="23" y="54"/>
                      <a:pt x="23" y="54"/>
                      <a:pt x="23" y="54"/>
                    </a:cubicBezTo>
                    <a:cubicBezTo>
                      <a:pt x="22" y="54"/>
                      <a:pt x="22" y="54"/>
                      <a:pt x="22" y="54"/>
                    </a:cubicBezTo>
                    <a:cubicBezTo>
                      <a:pt x="21" y="54"/>
                      <a:pt x="21" y="54"/>
                      <a:pt x="21" y="54"/>
                    </a:cubicBezTo>
                    <a:cubicBezTo>
                      <a:pt x="21" y="54"/>
                      <a:pt x="21" y="54"/>
                      <a:pt x="21" y="54"/>
                    </a:cubicBezTo>
                    <a:cubicBezTo>
                      <a:pt x="20" y="55"/>
                      <a:pt x="20" y="55"/>
                      <a:pt x="20" y="55"/>
                    </a:cubicBezTo>
                    <a:cubicBezTo>
                      <a:pt x="19" y="55"/>
                      <a:pt x="19" y="55"/>
                      <a:pt x="19" y="55"/>
                    </a:cubicBezTo>
                    <a:cubicBezTo>
                      <a:pt x="18" y="55"/>
                      <a:pt x="18" y="55"/>
                      <a:pt x="18" y="55"/>
                    </a:cubicBezTo>
                    <a:cubicBezTo>
                      <a:pt x="18" y="56"/>
                      <a:pt x="18" y="56"/>
                      <a:pt x="18" y="56"/>
                    </a:cubicBezTo>
                    <a:cubicBezTo>
                      <a:pt x="16" y="56"/>
                      <a:pt x="16" y="56"/>
                      <a:pt x="16" y="56"/>
                    </a:cubicBezTo>
                    <a:cubicBezTo>
                      <a:pt x="15" y="56"/>
                      <a:pt x="15" y="56"/>
                      <a:pt x="15" y="56"/>
                    </a:cubicBezTo>
                    <a:cubicBezTo>
                      <a:pt x="15" y="56"/>
                      <a:pt x="15" y="56"/>
                      <a:pt x="15" y="56"/>
                    </a:cubicBezTo>
                    <a:cubicBezTo>
                      <a:pt x="14" y="56"/>
                      <a:pt x="14" y="56"/>
                      <a:pt x="14" y="56"/>
                    </a:cubicBezTo>
                    <a:cubicBezTo>
                      <a:pt x="14" y="54"/>
                      <a:pt x="14" y="54"/>
                      <a:pt x="14" y="54"/>
                    </a:cubicBezTo>
                    <a:cubicBezTo>
                      <a:pt x="14" y="53"/>
                      <a:pt x="14" y="53"/>
                      <a:pt x="14" y="53"/>
                    </a:cubicBezTo>
                    <a:cubicBezTo>
                      <a:pt x="14" y="52"/>
                      <a:pt x="14" y="52"/>
                      <a:pt x="14" y="52"/>
                    </a:cubicBezTo>
                    <a:cubicBezTo>
                      <a:pt x="14" y="52"/>
                      <a:pt x="14" y="52"/>
                      <a:pt x="14" y="52"/>
                    </a:cubicBezTo>
                    <a:cubicBezTo>
                      <a:pt x="15" y="51"/>
                      <a:pt x="15" y="51"/>
                      <a:pt x="15" y="51"/>
                    </a:cubicBezTo>
                    <a:cubicBezTo>
                      <a:pt x="16" y="51"/>
                      <a:pt x="16" y="51"/>
                      <a:pt x="16" y="51"/>
                    </a:cubicBezTo>
                    <a:cubicBezTo>
                      <a:pt x="16" y="51"/>
                      <a:pt x="16" y="51"/>
                      <a:pt x="16" y="51"/>
                    </a:cubicBezTo>
                    <a:cubicBezTo>
                      <a:pt x="16" y="52"/>
                      <a:pt x="16" y="52"/>
                      <a:pt x="16" y="52"/>
                    </a:cubicBezTo>
                    <a:cubicBezTo>
                      <a:pt x="17" y="52"/>
                      <a:pt x="17" y="52"/>
                      <a:pt x="17" y="52"/>
                    </a:cubicBezTo>
                    <a:cubicBezTo>
                      <a:pt x="17" y="51"/>
                      <a:pt x="17" y="51"/>
                      <a:pt x="17" y="51"/>
                    </a:cubicBezTo>
                    <a:cubicBezTo>
                      <a:pt x="18" y="50"/>
                      <a:pt x="18" y="50"/>
                      <a:pt x="18" y="50"/>
                    </a:cubicBezTo>
                    <a:cubicBezTo>
                      <a:pt x="18" y="50"/>
                      <a:pt x="18" y="50"/>
                      <a:pt x="18" y="50"/>
                    </a:cubicBezTo>
                    <a:cubicBezTo>
                      <a:pt x="19" y="49"/>
                      <a:pt x="19" y="49"/>
                      <a:pt x="19" y="49"/>
                    </a:cubicBezTo>
                    <a:cubicBezTo>
                      <a:pt x="20" y="48"/>
                      <a:pt x="20" y="48"/>
                      <a:pt x="20" y="48"/>
                    </a:cubicBezTo>
                    <a:cubicBezTo>
                      <a:pt x="21" y="48"/>
                      <a:pt x="21" y="48"/>
                      <a:pt x="21" y="48"/>
                    </a:cubicBezTo>
                    <a:cubicBezTo>
                      <a:pt x="21" y="47"/>
                      <a:pt x="21" y="47"/>
                      <a:pt x="21" y="47"/>
                    </a:cubicBezTo>
                    <a:cubicBezTo>
                      <a:pt x="22" y="46"/>
                      <a:pt x="22" y="46"/>
                      <a:pt x="22" y="46"/>
                    </a:cubicBezTo>
                    <a:cubicBezTo>
                      <a:pt x="23" y="46"/>
                      <a:pt x="23" y="46"/>
                      <a:pt x="23" y="46"/>
                    </a:cubicBezTo>
                    <a:cubicBezTo>
                      <a:pt x="25" y="46"/>
                      <a:pt x="25" y="46"/>
                      <a:pt x="25" y="46"/>
                    </a:cubicBezTo>
                    <a:cubicBezTo>
                      <a:pt x="26" y="45"/>
                      <a:pt x="26" y="45"/>
                      <a:pt x="26" y="45"/>
                    </a:cubicBezTo>
                    <a:cubicBezTo>
                      <a:pt x="27" y="44"/>
                      <a:pt x="27" y="44"/>
                      <a:pt x="27" y="44"/>
                    </a:cubicBezTo>
                    <a:cubicBezTo>
                      <a:pt x="28" y="44"/>
                      <a:pt x="28" y="44"/>
                      <a:pt x="28" y="44"/>
                    </a:cubicBezTo>
                    <a:cubicBezTo>
                      <a:pt x="28" y="43"/>
                      <a:pt x="28" y="43"/>
                      <a:pt x="28" y="43"/>
                    </a:cubicBezTo>
                    <a:cubicBezTo>
                      <a:pt x="27" y="43"/>
                      <a:pt x="27" y="43"/>
                      <a:pt x="27" y="43"/>
                    </a:cubicBezTo>
                    <a:cubicBezTo>
                      <a:pt x="26" y="44"/>
                      <a:pt x="26" y="44"/>
                      <a:pt x="26" y="44"/>
                    </a:cubicBezTo>
                    <a:cubicBezTo>
                      <a:pt x="25" y="44"/>
                      <a:pt x="25" y="44"/>
                      <a:pt x="25" y="44"/>
                    </a:cubicBezTo>
                    <a:cubicBezTo>
                      <a:pt x="25" y="44"/>
                      <a:pt x="25" y="44"/>
                      <a:pt x="25" y="44"/>
                    </a:cubicBezTo>
                    <a:cubicBezTo>
                      <a:pt x="25" y="43"/>
                      <a:pt x="25" y="43"/>
                      <a:pt x="25" y="43"/>
                    </a:cubicBezTo>
                    <a:cubicBezTo>
                      <a:pt x="25" y="42"/>
                      <a:pt x="25" y="42"/>
                      <a:pt x="25" y="42"/>
                    </a:cubicBezTo>
                    <a:cubicBezTo>
                      <a:pt x="25" y="40"/>
                      <a:pt x="25" y="40"/>
                      <a:pt x="25" y="40"/>
                    </a:cubicBezTo>
                    <a:cubicBezTo>
                      <a:pt x="25" y="39"/>
                      <a:pt x="25" y="39"/>
                      <a:pt x="25" y="39"/>
                    </a:cubicBezTo>
                    <a:cubicBezTo>
                      <a:pt x="24" y="39"/>
                      <a:pt x="24" y="39"/>
                      <a:pt x="24" y="39"/>
                    </a:cubicBezTo>
                    <a:cubicBezTo>
                      <a:pt x="24" y="40"/>
                      <a:pt x="24" y="40"/>
                      <a:pt x="24" y="40"/>
                    </a:cubicBezTo>
                    <a:cubicBezTo>
                      <a:pt x="24" y="41"/>
                      <a:pt x="24" y="41"/>
                      <a:pt x="24" y="41"/>
                    </a:cubicBezTo>
                    <a:cubicBezTo>
                      <a:pt x="23" y="43"/>
                      <a:pt x="23" y="43"/>
                      <a:pt x="23" y="43"/>
                    </a:cubicBezTo>
                    <a:cubicBezTo>
                      <a:pt x="22" y="44"/>
                      <a:pt x="22" y="44"/>
                      <a:pt x="22" y="44"/>
                    </a:cubicBezTo>
                    <a:cubicBezTo>
                      <a:pt x="21" y="45"/>
                      <a:pt x="21" y="45"/>
                      <a:pt x="21" y="45"/>
                    </a:cubicBezTo>
                    <a:cubicBezTo>
                      <a:pt x="20" y="44"/>
                      <a:pt x="20" y="44"/>
                      <a:pt x="20" y="44"/>
                    </a:cubicBezTo>
                    <a:cubicBezTo>
                      <a:pt x="20" y="43"/>
                      <a:pt x="20" y="43"/>
                      <a:pt x="20" y="43"/>
                    </a:cubicBezTo>
                    <a:cubicBezTo>
                      <a:pt x="20" y="42"/>
                      <a:pt x="20" y="42"/>
                      <a:pt x="20" y="42"/>
                    </a:cubicBezTo>
                    <a:cubicBezTo>
                      <a:pt x="21" y="41"/>
                      <a:pt x="21" y="41"/>
                      <a:pt x="21" y="41"/>
                    </a:cubicBezTo>
                    <a:cubicBezTo>
                      <a:pt x="21" y="40"/>
                      <a:pt x="21" y="40"/>
                      <a:pt x="21" y="40"/>
                    </a:cubicBezTo>
                    <a:cubicBezTo>
                      <a:pt x="20" y="40"/>
                      <a:pt x="20" y="40"/>
                      <a:pt x="20" y="40"/>
                    </a:cubicBezTo>
                    <a:cubicBezTo>
                      <a:pt x="20" y="38"/>
                      <a:pt x="20" y="38"/>
                      <a:pt x="20" y="38"/>
                    </a:cubicBezTo>
                    <a:cubicBezTo>
                      <a:pt x="20" y="38"/>
                      <a:pt x="20" y="38"/>
                      <a:pt x="20" y="38"/>
                    </a:cubicBezTo>
                    <a:cubicBezTo>
                      <a:pt x="19" y="38"/>
                      <a:pt x="19" y="38"/>
                      <a:pt x="19" y="38"/>
                    </a:cubicBezTo>
                    <a:cubicBezTo>
                      <a:pt x="19" y="38"/>
                      <a:pt x="19" y="38"/>
                      <a:pt x="19" y="38"/>
                    </a:cubicBezTo>
                    <a:cubicBezTo>
                      <a:pt x="19" y="40"/>
                      <a:pt x="19" y="40"/>
                      <a:pt x="19" y="40"/>
                    </a:cubicBezTo>
                    <a:cubicBezTo>
                      <a:pt x="19" y="41"/>
                      <a:pt x="19" y="41"/>
                      <a:pt x="19" y="41"/>
                    </a:cubicBezTo>
                    <a:cubicBezTo>
                      <a:pt x="18" y="42"/>
                      <a:pt x="18" y="42"/>
                      <a:pt x="18" y="42"/>
                    </a:cubicBezTo>
                    <a:cubicBezTo>
                      <a:pt x="18" y="41"/>
                      <a:pt x="18" y="41"/>
                      <a:pt x="18" y="41"/>
                    </a:cubicBezTo>
                    <a:cubicBezTo>
                      <a:pt x="18" y="41"/>
                      <a:pt x="18" y="41"/>
                      <a:pt x="18" y="41"/>
                    </a:cubicBezTo>
                    <a:cubicBezTo>
                      <a:pt x="18" y="40"/>
                      <a:pt x="18" y="40"/>
                      <a:pt x="18" y="40"/>
                    </a:cubicBezTo>
                    <a:cubicBezTo>
                      <a:pt x="17" y="40"/>
                      <a:pt x="17" y="40"/>
                      <a:pt x="17" y="40"/>
                    </a:cubicBezTo>
                    <a:cubicBezTo>
                      <a:pt x="16" y="40"/>
                      <a:pt x="16" y="40"/>
                      <a:pt x="16" y="40"/>
                    </a:cubicBezTo>
                    <a:cubicBezTo>
                      <a:pt x="16" y="41"/>
                      <a:pt x="16" y="41"/>
                      <a:pt x="16" y="41"/>
                    </a:cubicBezTo>
                    <a:cubicBezTo>
                      <a:pt x="17" y="42"/>
                      <a:pt x="17" y="42"/>
                      <a:pt x="17" y="42"/>
                    </a:cubicBezTo>
                    <a:cubicBezTo>
                      <a:pt x="17" y="43"/>
                      <a:pt x="17" y="43"/>
                      <a:pt x="17" y="43"/>
                    </a:cubicBezTo>
                    <a:cubicBezTo>
                      <a:pt x="17" y="44"/>
                      <a:pt x="17" y="44"/>
                      <a:pt x="17" y="44"/>
                    </a:cubicBezTo>
                    <a:cubicBezTo>
                      <a:pt x="18" y="45"/>
                      <a:pt x="18" y="45"/>
                      <a:pt x="18" y="45"/>
                    </a:cubicBezTo>
                    <a:cubicBezTo>
                      <a:pt x="18" y="46"/>
                      <a:pt x="18" y="46"/>
                      <a:pt x="18" y="46"/>
                    </a:cubicBezTo>
                    <a:cubicBezTo>
                      <a:pt x="17" y="46"/>
                      <a:pt x="17" y="46"/>
                      <a:pt x="17" y="46"/>
                    </a:cubicBezTo>
                    <a:cubicBezTo>
                      <a:pt x="16" y="46"/>
                      <a:pt x="16" y="46"/>
                      <a:pt x="16" y="46"/>
                    </a:cubicBezTo>
                    <a:cubicBezTo>
                      <a:pt x="16" y="48"/>
                      <a:pt x="16" y="48"/>
                      <a:pt x="16" y="48"/>
                    </a:cubicBezTo>
                    <a:cubicBezTo>
                      <a:pt x="16" y="48"/>
                      <a:pt x="16" y="48"/>
                      <a:pt x="16" y="48"/>
                    </a:cubicBezTo>
                    <a:cubicBezTo>
                      <a:pt x="15" y="49"/>
                      <a:pt x="15" y="49"/>
                      <a:pt x="15" y="49"/>
                    </a:cubicBezTo>
                    <a:cubicBezTo>
                      <a:pt x="13" y="49"/>
                      <a:pt x="13" y="49"/>
                      <a:pt x="13" y="49"/>
                    </a:cubicBezTo>
                    <a:cubicBezTo>
                      <a:pt x="11" y="49"/>
                      <a:pt x="11" y="49"/>
                      <a:pt x="11" y="49"/>
                    </a:cubicBezTo>
                    <a:cubicBezTo>
                      <a:pt x="11" y="49"/>
                      <a:pt x="11" y="49"/>
                      <a:pt x="11" y="49"/>
                    </a:cubicBezTo>
                    <a:cubicBezTo>
                      <a:pt x="12" y="48"/>
                      <a:pt x="12" y="48"/>
                      <a:pt x="12" y="48"/>
                    </a:cubicBezTo>
                    <a:cubicBezTo>
                      <a:pt x="11" y="47"/>
                      <a:pt x="11" y="47"/>
                      <a:pt x="11" y="47"/>
                    </a:cubicBezTo>
                    <a:cubicBezTo>
                      <a:pt x="10" y="46"/>
                      <a:pt x="10" y="46"/>
                      <a:pt x="10" y="46"/>
                    </a:cubicBezTo>
                    <a:cubicBezTo>
                      <a:pt x="9" y="45"/>
                      <a:pt x="9" y="45"/>
                      <a:pt x="9" y="45"/>
                    </a:cubicBezTo>
                    <a:cubicBezTo>
                      <a:pt x="9" y="45"/>
                      <a:pt x="9" y="45"/>
                      <a:pt x="9" y="45"/>
                    </a:cubicBezTo>
                    <a:cubicBezTo>
                      <a:pt x="8" y="44"/>
                      <a:pt x="8" y="44"/>
                      <a:pt x="8" y="44"/>
                    </a:cubicBezTo>
                    <a:cubicBezTo>
                      <a:pt x="8" y="43"/>
                      <a:pt x="8" y="43"/>
                      <a:pt x="8" y="43"/>
                    </a:cubicBezTo>
                    <a:cubicBezTo>
                      <a:pt x="9" y="43"/>
                      <a:pt x="9" y="43"/>
                      <a:pt x="9" y="43"/>
                    </a:cubicBezTo>
                    <a:cubicBezTo>
                      <a:pt x="10" y="43"/>
                      <a:pt x="10" y="43"/>
                      <a:pt x="10" y="43"/>
                    </a:cubicBezTo>
                    <a:cubicBezTo>
                      <a:pt x="10" y="42"/>
                      <a:pt x="10" y="42"/>
                      <a:pt x="10" y="42"/>
                    </a:cubicBezTo>
                    <a:cubicBezTo>
                      <a:pt x="9" y="42"/>
                      <a:pt x="9" y="42"/>
                      <a:pt x="9" y="42"/>
                    </a:cubicBezTo>
                    <a:cubicBezTo>
                      <a:pt x="8" y="42"/>
                      <a:pt x="8" y="42"/>
                      <a:pt x="8" y="42"/>
                    </a:cubicBezTo>
                    <a:cubicBezTo>
                      <a:pt x="7" y="42"/>
                      <a:pt x="7" y="42"/>
                      <a:pt x="7" y="42"/>
                    </a:cubicBezTo>
                    <a:cubicBezTo>
                      <a:pt x="7" y="41"/>
                      <a:pt x="7" y="41"/>
                      <a:pt x="7" y="41"/>
                    </a:cubicBezTo>
                    <a:cubicBezTo>
                      <a:pt x="6" y="41"/>
                      <a:pt x="6" y="41"/>
                      <a:pt x="6" y="41"/>
                    </a:cubicBezTo>
                    <a:cubicBezTo>
                      <a:pt x="5" y="40"/>
                      <a:pt x="5" y="40"/>
                      <a:pt x="5" y="40"/>
                    </a:cubicBezTo>
                    <a:cubicBezTo>
                      <a:pt x="4" y="39"/>
                      <a:pt x="4" y="39"/>
                      <a:pt x="4" y="39"/>
                    </a:cubicBezTo>
                    <a:cubicBezTo>
                      <a:pt x="5" y="39"/>
                      <a:pt x="5" y="39"/>
                      <a:pt x="5" y="39"/>
                    </a:cubicBezTo>
                    <a:cubicBezTo>
                      <a:pt x="5" y="38"/>
                      <a:pt x="5" y="38"/>
                      <a:pt x="5" y="38"/>
                    </a:cubicBezTo>
                    <a:cubicBezTo>
                      <a:pt x="4" y="38"/>
                      <a:pt x="4" y="38"/>
                      <a:pt x="4" y="38"/>
                    </a:cubicBezTo>
                    <a:cubicBezTo>
                      <a:pt x="3" y="37"/>
                      <a:pt x="3" y="37"/>
                      <a:pt x="3" y="37"/>
                    </a:cubicBezTo>
                    <a:cubicBezTo>
                      <a:pt x="3" y="36"/>
                      <a:pt x="3" y="36"/>
                      <a:pt x="3" y="36"/>
                    </a:cubicBezTo>
                    <a:cubicBezTo>
                      <a:pt x="3" y="35"/>
                      <a:pt x="3" y="35"/>
                      <a:pt x="3" y="35"/>
                    </a:cubicBezTo>
                    <a:cubicBezTo>
                      <a:pt x="3" y="35"/>
                      <a:pt x="3" y="35"/>
                      <a:pt x="3" y="35"/>
                    </a:cubicBezTo>
                    <a:cubicBezTo>
                      <a:pt x="5" y="36"/>
                      <a:pt x="5" y="36"/>
                      <a:pt x="5" y="36"/>
                    </a:cubicBezTo>
                    <a:cubicBezTo>
                      <a:pt x="5" y="37"/>
                      <a:pt x="5" y="37"/>
                      <a:pt x="5" y="37"/>
                    </a:cubicBezTo>
                    <a:cubicBezTo>
                      <a:pt x="5" y="37"/>
                      <a:pt x="5" y="37"/>
                      <a:pt x="5" y="37"/>
                    </a:cubicBezTo>
                    <a:cubicBezTo>
                      <a:pt x="6" y="37"/>
                      <a:pt x="6" y="37"/>
                      <a:pt x="6" y="37"/>
                    </a:cubicBezTo>
                    <a:cubicBezTo>
                      <a:pt x="7" y="37"/>
                      <a:pt x="7" y="37"/>
                      <a:pt x="7" y="37"/>
                    </a:cubicBezTo>
                    <a:cubicBezTo>
                      <a:pt x="7" y="36"/>
                      <a:pt x="7" y="36"/>
                      <a:pt x="7" y="36"/>
                    </a:cubicBezTo>
                    <a:cubicBezTo>
                      <a:pt x="6" y="35"/>
                      <a:pt x="6" y="35"/>
                      <a:pt x="6" y="35"/>
                    </a:cubicBezTo>
                    <a:cubicBezTo>
                      <a:pt x="6" y="36"/>
                      <a:pt x="6" y="36"/>
                      <a:pt x="6" y="36"/>
                    </a:cubicBezTo>
                    <a:cubicBezTo>
                      <a:pt x="5" y="35"/>
                      <a:pt x="5" y="35"/>
                      <a:pt x="5" y="35"/>
                    </a:cubicBezTo>
                    <a:cubicBezTo>
                      <a:pt x="5" y="35"/>
                      <a:pt x="5" y="35"/>
                      <a:pt x="5" y="35"/>
                    </a:cubicBezTo>
                    <a:cubicBezTo>
                      <a:pt x="4" y="34"/>
                      <a:pt x="4" y="34"/>
                      <a:pt x="4" y="34"/>
                    </a:cubicBezTo>
                    <a:cubicBezTo>
                      <a:pt x="4" y="33"/>
                      <a:pt x="4" y="33"/>
                      <a:pt x="4" y="33"/>
                    </a:cubicBezTo>
                    <a:cubicBezTo>
                      <a:pt x="4" y="33"/>
                      <a:pt x="4" y="33"/>
                      <a:pt x="4" y="33"/>
                    </a:cubicBezTo>
                    <a:cubicBezTo>
                      <a:pt x="5" y="31"/>
                      <a:pt x="5" y="31"/>
                      <a:pt x="5" y="31"/>
                    </a:cubicBezTo>
                    <a:cubicBezTo>
                      <a:pt x="5" y="30"/>
                      <a:pt x="5" y="30"/>
                      <a:pt x="5" y="30"/>
                    </a:cubicBezTo>
                    <a:cubicBezTo>
                      <a:pt x="5" y="30"/>
                      <a:pt x="5" y="30"/>
                      <a:pt x="5" y="30"/>
                    </a:cubicBezTo>
                    <a:cubicBezTo>
                      <a:pt x="4" y="30"/>
                      <a:pt x="4" y="30"/>
                      <a:pt x="4" y="30"/>
                    </a:cubicBezTo>
                    <a:cubicBezTo>
                      <a:pt x="3" y="30"/>
                      <a:pt x="3" y="30"/>
                      <a:pt x="3" y="30"/>
                    </a:cubicBezTo>
                    <a:cubicBezTo>
                      <a:pt x="3" y="30"/>
                      <a:pt x="3" y="30"/>
                      <a:pt x="3" y="30"/>
                    </a:cubicBezTo>
                    <a:cubicBezTo>
                      <a:pt x="3" y="31"/>
                      <a:pt x="3" y="31"/>
                      <a:pt x="3" y="31"/>
                    </a:cubicBezTo>
                    <a:cubicBezTo>
                      <a:pt x="3" y="32"/>
                      <a:pt x="3" y="32"/>
                      <a:pt x="3" y="32"/>
                    </a:cubicBezTo>
                    <a:cubicBezTo>
                      <a:pt x="2" y="33"/>
                      <a:pt x="2" y="33"/>
                      <a:pt x="2" y="33"/>
                    </a:cubicBezTo>
                    <a:cubicBezTo>
                      <a:pt x="1" y="33"/>
                      <a:pt x="1" y="33"/>
                      <a:pt x="1" y="33"/>
                    </a:cubicBezTo>
                    <a:cubicBezTo>
                      <a:pt x="1" y="32"/>
                      <a:pt x="1" y="32"/>
                      <a:pt x="1" y="32"/>
                    </a:cubicBezTo>
                    <a:cubicBezTo>
                      <a:pt x="0" y="30"/>
                      <a:pt x="0" y="30"/>
                      <a:pt x="0" y="30"/>
                    </a:cubicBezTo>
                    <a:cubicBezTo>
                      <a:pt x="0" y="29"/>
                      <a:pt x="0" y="29"/>
                      <a:pt x="0" y="29"/>
                    </a:cubicBezTo>
                    <a:cubicBezTo>
                      <a:pt x="0" y="27"/>
                      <a:pt x="0" y="27"/>
                      <a:pt x="0" y="27"/>
                    </a:cubicBezTo>
                    <a:cubicBezTo>
                      <a:pt x="0" y="26"/>
                      <a:pt x="0" y="26"/>
                      <a:pt x="0" y="26"/>
                    </a:cubicBezTo>
                    <a:cubicBezTo>
                      <a:pt x="0" y="26"/>
                      <a:pt x="0" y="26"/>
                      <a:pt x="0" y="26"/>
                    </a:cubicBezTo>
                    <a:cubicBezTo>
                      <a:pt x="1" y="25"/>
                      <a:pt x="1" y="25"/>
                      <a:pt x="1" y="25"/>
                    </a:cubicBezTo>
                    <a:cubicBezTo>
                      <a:pt x="2" y="25"/>
                      <a:pt x="2" y="25"/>
                      <a:pt x="2" y="25"/>
                    </a:cubicBezTo>
                    <a:cubicBezTo>
                      <a:pt x="2" y="24"/>
                      <a:pt x="2" y="24"/>
                      <a:pt x="2" y="24"/>
                    </a:cubicBezTo>
                    <a:cubicBezTo>
                      <a:pt x="1" y="23"/>
                      <a:pt x="1" y="23"/>
                      <a:pt x="1" y="23"/>
                    </a:cubicBezTo>
                    <a:cubicBezTo>
                      <a:pt x="1" y="22"/>
                      <a:pt x="1" y="22"/>
                      <a:pt x="1" y="22"/>
                    </a:cubicBezTo>
                    <a:cubicBezTo>
                      <a:pt x="2" y="21"/>
                      <a:pt x="2" y="21"/>
                      <a:pt x="2" y="21"/>
                    </a:cubicBezTo>
                    <a:cubicBezTo>
                      <a:pt x="3" y="21"/>
                      <a:pt x="3" y="21"/>
                      <a:pt x="3" y="21"/>
                    </a:cubicBezTo>
                    <a:cubicBezTo>
                      <a:pt x="4" y="23"/>
                      <a:pt x="4" y="23"/>
                      <a:pt x="4" y="23"/>
                    </a:cubicBezTo>
                    <a:cubicBezTo>
                      <a:pt x="4" y="24"/>
                      <a:pt x="4" y="24"/>
                      <a:pt x="4" y="24"/>
                    </a:cubicBezTo>
                    <a:cubicBezTo>
                      <a:pt x="5" y="24"/>
                      <a:pt x="5" y="24"/>
                      <a:pt x="5" y="24"/>
                    </a:cubicBezTo>
                    <a:cubicBezTo>
                      <a:pt x="6" y="23"/>
                      <a:pt x="6" y="23"/>
                      <a:pt x="6" y="23"/>
                    </a:cubicBezTo>
                    <a:cubicBezTo>
                      <a:pt x="4" y="22"/>
                      <a:pt x="4" y="22"/>
                      <a:pt x="4" y="22"/>
                    </a:cubicBezTo>
                    <a:cubicBezTo>
                      <a:pt x="4" y="21"/>
                      <a:pt x="4" y="21"/>
                      <a:pt x="4" y="21"/>
                    </a:cubicBezTo>
                    <a:cubicBezTo>
                      <a:pt x="5" y="20"/>
                      <a:pt x="5" y="20"/>
                      <a:pt x="5" y="20"/>
                    </a:cubicBezTo>
                    <a:cubicBezTo>
                      <a:pt x="6" y="21"/>
                      <a:pt x="6" y="21"/>
                      <a:pt x="6" y="21"/>
                    </a:cubicBezTo>
                    <a:cubicBezTo>
                      <a:pt x="6" y="21"/>
                      <a:pt x="6" y="21"/>
                      <a:pt x="6" y="21"/>
                    </a:cubicBezTo>
                    <a:cubicBezTo>
                      <a:pt x="6" y="22"/>
                      <a:pt x="6" y="22"/>
                      <a:pt x="6" y="22"/>
                    </a:cubicBezTo>
                    <a:cubicBezTo>
                      <a:pt x="7" y="21"/>
                      <a:pt x="7" y="21"/>
                      <a:pt x="7" y="21"/>
                    </a:cubicBezTo>
                    <a:cubicBezTo>
                      <a:pt x="10" y="19"/>
                      <a:pt x="10" y="19"/>
                      <a:pt x="10" y="19"/>
                    </a:cubicBezTo>
                    <a:cubicBezTo>
                      <a:pt x="11" y="19"/>
                      <a:pt x="11" y="19"/>
                      <a:pt x="11" y="19"/>
                    </a:cubicBezTo>
                    <a:cubicBezTo>
                      <a:pt x="12" y="20"/>
                      <a:pt x="12" y="20"/>
                      <a:pt x="12" y="20"/>
                    </a:cubicBezTo>
                    <a:cubicBezTo>
                      <a:pt x="12" y="21"/>
                      <a:pt x="12" y="21"/>
                      <a:pt x="12" y="21"/>
                    </a:cubicBezTo>
                    <a:cubicBezTo>
                      <a:pt x="12" y="22"/>
                      <a:pt x="12" y="22"/>
                      <a:pt x="12" y="22"/>
                    </a:cubicBezTo>
                    <a:cubicBezTo>
                      <a:pt x="11" y="23"/>
                      <a:pt x="11" y="23"/>
                      <a:pt x="11" y="23"/>
                    </a:cubicBezTo>
                    <a:cubicBezTo>
                      <a:pt x="11" y="23"/>
                      <a:pt x="11" y="23"/>
                      <a:pt x="11" y="23"/>
                    </a:cubicBezTo>
                    <a:cubicBezTo>
                      <a:pt x="10" y="22"/>
                      <a:pt x="10" y="22"/>
                      <a:pt x="10" y="22"/>
                    </a:cubicBezTo>
                    <a:cubicBezTo>
                      <a:pt x="10" y="23"/>
                      <a:pt x="10" y="23"/>
                      <a:pt x="10" y="23"/>
                    </a:cubicBezTo>
                    <a:cubicBezTo>
                      <a:pt x="8" y="24"/>
                      <a:pt x="8" y="24"/>
                      <a:pt x="8" y="24"/>
                    </a:cubicBezTo>
                    <a:cubicBezTo>
                      <a:pt x="8" y="24"/>
                      <a:pt x="8" y="24"/>
                      <a:pt x="8" y="24"/>
                    </a:cubicBezTo>
                    <a:cubicBezTo>
                      <a:pt x="8" y="24"/>
                      <a:pt x="8" y="24"/>
                      <a:pt x="8" y="24"/>
                    </a:cubicBezTo>
                    <a:cubicBezTo>
                      <a:pt x="7" y="25"/>
                      <a:pt x="7" y="25"/>
                      <a:pt x="7" y="25"/>
                    </a:cubicBezTo>
                    <a:cubicBezTo>
                      <a:pt x="8" y="26"/>
                      <a:pt x="8" y="26"/>
                      <a:pt x="8" y="26"/>
                    </a:cubicBezTo>
                    <a:cubicBezTo>
                      <a:pt x="9" y="25"/>
                      <a:pt x="9" y="25"/>
                      <a:pt x="9" y="25"/>
                    </a:cubicBezTo>
                    <a:cubicBezTo>
                      <a:pt x="11" y="24"/>
                      <a:pt x="11" y="24"/>
                      <a:pt x="11" y="24"/>
                    </a:cubicBezTo>
                    <a:cubicBezTo>
                      <a:pt x="11" y="25"/>
                      <a:pt x="11" y="25"/>
                      <a:pt x="11" y="25"/>
                    </a:cubicBezTo>
                    <a:cubicBezTo>
                      <a:pt x="11" y="25"/>
                      <a:pt x="11" y="25"/>
                      <a:pt x="11" y="25"/>
                    </a:cubicBezTo>
                    <a:cubicBezTo>
                      <a:pt x="10" y="26"/>
                      <a:pt x="10" y="26"/>
                      <a:pt x="10" y="26"/>
                    </a:cubicBezTo>
                    <a:cubicBezTo>
                      <a:pt x="10" y="27"/>
                      <a:pt x="10" y="27"/>
                      <a:pt x="10" y="27"/>
                    </a:cubicBezTo>
                    <a:cubicBezTo>
                      <a:pt x="11" y="27"/>
                      <a:pt x="11" y="27"/>
                      <a:pt x="11" y="27"/>
                    </a:cubicBezTo>
                    <a:cubicBezTo>
                      <a:pt x="11" y="26"/>
                      <a:pt x="11" y="26"/>
                      <a:pt x="11" y="26"/>
                    </a:cubicBezTo>
                    <a:cubicBezTo>
                      <a:pt x="11" y="26"/>
                      <a:pt x="11" y="26"/>
                      <a:pt x="11" y="26"/>
                    </a:cubicBezTo>
                    <a:cubicBezTo>
                      <a:pt x="12" y="27"/>
                      <a:pt x="12" y="27"/>
                      <a:pt x="12" y="27"/>
                    </a:cubicBezTo>
                    <a:cubicBezTo>
                      <a:pt x="12" y="28"/>
                      <a:pt x="12" y="28"/>
                      <a:pt x="12" y="28"/>
                    </a:cubicBezTo>
                    <a:cubicBezTo>
                      <a:pt x="12" y="28"/>
                      <a:pt x="12" y="28"/>
                      <a:pt x="12" y="28"/>
                    </a:cubicBezTo>
                    <a:cubicBezTo>
                      <a:pt x="13" y="30"/>
                      <a:pt x="13" y="30"/>
                      <a:pt x="13" y="30"/>
                    </a:cubicBezTo>
                    <a:cubicBezTo>
                      <a:pt x="13" y="31"/>
                      <a:pt x="13" y="31"/>
                      <a:pt x="13" y="31"/>
                    </a:cubicBezTo>
                    <a:cubicBezTo>
                      <a:pt x="14" y="31"/>
                      <a:pt x="14" y="31"/>
                      <a:pt x="14" y="31"/>
                    </a:cubicBezTo>
                    <a:cubicBezTo>
                      <a:pt x="13" y="29"/>
                      <a:pt x="13" y="29"/>
                      <a:pt x="13" y="29"/>
                    </a:cubicBezTo>
                    <a:cubicBezTo>
                      <a:pt x="13" y="28"/>
                      <a:pt x="13" y="28"/>
                      <a:pt x="13" y="28"/>
                    </a:cubicBezTo>
                    <a:cubicBezTo>
                      <a:pt x="12" y="26"/>
                      <a:pt x="12" y="26"/>
                      <a:pt x="12" y="26"/>
                    </a:cubicBezTo>
                    <a:cubicBezTo>
                      <a:pt x="13" y="25"/>
                      <a:pt x="13" y="25"/>
                      <a:pt x="13" y="25"/>
                    </a:cubicBezTo>
                    <a:cubicBezTo>
                      <a:pt x="14" y="23"/>
                      <a:pt x="14" y="23"/>
                      <a:pt x="14" y="23"/>
                    </a:cubicBezTo>
                    <a:cubicBezTo>
                      <a:pt x="14" y="22"/>
                      <a:pt x="14" y="22"/>
                      <a:pt x="14" y="22"/>
                    </a:cubicBezTo>
                    <a:cubicBezTo>
                      <a:pt x="15" y="21"/>
                      <a:pt x="15" y="21"/>
                      <a:pt x="15" y="21"/>
                    </a:cubicBezTo>
                    <a:cubicBezTo>
                      <a:pt x="15" y="21"/>
                      <a:pt x="15" y="21"/>
                      <a:pt x="15" y="21"/>
                    </a:cubicBezTo>
                    <a:cubicBezTo>
                      <a:pt x="17" y="23"/>
                      <a:pt x="17" y="23"/>
                      <a:pt x="17" y="23"/>
                    </a:cubicBezTo>
                    <a:cubicBezTo>
                      <a:pt x="18" y="24"/>
                      <a:pt x="18" y="24"/>
                      <a:pt x="18" y="24"/>
                    </a:cubicBezTo>
                    <a:cubicBezTo>
                      <a:pt x="18" y="24"/>
                      <a:pt x="18" y="24"/>
                      <a:pt x="18" y="24"/>
                    </a:cubicBezTo>
                    <a:cubicBezTo>
                      <a:pt x="18" y="27"/>
                      <a:pt x="18" y="27"/>
                      <a:pt x="18" y="27"/>
                    </a:cubicBezTo>
                    <a:cubicBezTo>
                      <a:pt x="19" y="29"/>
                      <a:pt x="19" y="29"/>
                      <a:pt x="19" y="29"/>
                    </a:cubicBezTo>
                    <a:cubicBezTo>
                      <a:pt x="19" y="30"/>
                      <a:pt x="19" y="30"/>
                      <a:pt x="19" y="30"/>
                    </a:cubicBezTo>
                    <a:cubicBezTo>
                      <a:pt x="19" y="31"/>
                      <a:pt x="19" y="31"/>
                      <a:pt x="19" y="31"/>
                    </a:cubicBezTo>
                    <a:cubicBezTo>
                      <a:pt x="18" y="32"/>
                      <a:pt x="18" y="32"/>
                      <a:pt x="18" y="32"/>
                    </a:cubicBezTo>
                    <a:cubicBezTo>
                      <a:pt x="18" y="32"/>
                      <a:pt x="18" y="32"/>
                      <a:pt x="18" y="32"/>
                    </a:cubicBezTo>
                    <a:cubicBezTo>
                      <a:pt x="18" y="33"/>
                      <a:pt x="18" y="33"/>
                      <a:pt x="18" y="33"/>
                    </a:cubicBezTo>
                    <a:cubicBezTo>
                      <a:pt x="19" y="32"/>
                      <a:pt x="19" y="32"/>
                      <a:pt x="19" y="32"/>
                    </a:cubicBezTo>
                    <a:cubicBezTo>
                      <a:pt x="20" y="32"/>
                      <a:pt x="20" y="32"/>
                      <a:pt x="20" y="32"/>
                    </a:cubicBezTo>
                    <a:cubicBezTo>
                      <a:pt x="21" y="33"/>
                      <a:pt x="21" y="33"/>
                      <a:pt x="21" y="33"/>
                    </a:cubicBezTo>
                    <a:cubicBezTo>
                      <a:pt x="22" y="35"/>
                      <a:pt x="22" y="35"/>
                      <a:pt x="22" y="35"/>
                    </a:cubicBezTo>
                    <a:cubicBezTo>
                      <a:pt x="22" y="36"/>
                      <a:pt x="22" y="36"/>
                      <a:pt x="22" y="36"/>
                    </a:cubicBezTo>
                    <a:cubicBezTo>
                      <a:pt x="23" y="36"/>
                      <a:pt x="23" y="36"/>
                      <a:pt x="23" y="36"/>
                    </a:cubicBezTo>
                    <a:cubicBezTo>
                      <a:pt x="23" y="35"/>
                      <a:pt x="23" y="35"/>
                      <a:pt x="23" y="35"/>
                    </a:cubicBezTo>
                    <a:cubicBezTo>
                      <a:pt x="22" y="33"/>
                      <a:pt x="22" y="33"/>
                      <a:pt x="22" y="33"/>
                    </a:cubicBezTo>
                    <a:cubicBezTo>
                      <a:pt x="22" y="32"/>
                      <a:pt x="22" y="32"/>
                      <a:pt x="22" y="32"/>
                    </a:cubicBezTo>
                    <a:cubicBezTo>
                      <a:pt x="21" y="30"/>
                      <a:pt x="21" y="30"/>
                      <a:pt x="21" y="30"/>
                    </a:cubicBezTo>
                    <a:cubicBezTo>
                      <a:pt x="20" y="29"/>
                      <a:pt x="20" y="29"/>
                      <a:pt x="20" y="29"/>
                    </a:cubicBezTo>
                    <a:cubicBezTo>
                      <a:pt x="20" y="27"/>
                      <a:pt x="20" y="27"/>
                      <a:pt x="20" y="27"/>
                    </a:cubicBezTo>
                    <a:cubicBezTo>
                      <a:pt x="20" y="24"/>
                      <a:pt x="20" y="24"/>
                      <a:pt x="20" y="24"/>
                    </a:cubicBezTo>
                    <a:cubicBezTo>
                      <a:pt x="20" y="23"/>
                      <a:pt x="20" y="23"/>
                      <a:pt x="20" y="23"/>
                    </a:cubicBezTo>
                    <a:cubicBezTo>
                      <a:pt x="19" y="22"/>
                      <a:pt x="19" y="22"/>
                      <a:pt x="19" y="22"/>
                    </a:cubicBezTo>
                    <a:cubicBezTo>
                      <a:pt x="20" y="21"/>
                      <a:pt x="20" y="21"/>
                      <a:pt x="20" y="21"/>
                    </a:cubicBezTo>
                    <a:cubicBezTo>
                      <a:pt x="20" y="20"/>
                      <a:pt x="20" y="20"/>
                      <a:pt x="20" y="20"/>
                    </a:cubicBezTo>
                    <a:cubicBezTo>
                      <a:pt x="20" y="19"/>
                      <a:pt x="20" y="19"/>
                      <a:pt x="20" y="19"/>
                    </a:cubicBezTo>
                    <a:cubicBezTo>
                      <a:pt x="20" y="17"/>
                      <a:pt x="20" y="17"/>
                      <a:pt x="20" y="17"/>
                    </a:cubicBezTo>
                    <a:cubicBezTo>
                      <a:pt x="21" y="16"/>
                      <a:pt x="21" y="16"/>
                      <a:pt x="21" y="16"/>
                    </a:cubicBezTo>
                    <a:cubicBezTo>
                      <a:pt x="21" y="15"/>
                      <a:pt x="21" y="15"/>
                      <a:pt x="21" y="15"/>
                    </a:cubicBezTo>
                    <a:cubicBezTo>
                      <a:pt x="22" y="16"/>
                      <a:pt x="22" y="16"/>
                      <a:pt x="22" y="16"/>
                    </a:cubicBezTo>
                    <a:cubicBezTo>
                      <a:pt x="23" y="17"/>
                      <a:pt x="23" y="17"/>
                      <a:pt x="23" y="17"/>
                    </a:cubicBezTo>
                    <a:cubicBezTo>
                      <a:pt x="23" y="19"/>
                      <a:pt x="23" y="19"/>
                      <a:pt x="23" y="19"/>
                    </a:cubicBezTo>
                    <a:cubicBezTo>
                      <a:pt x="24" y="19"/>
                      <a:pt x="24" y="19"/>
                      <a:pt x="24" y="19"/>
                    </a:cubicBezTo>
                    <a:cubicBezTo>
                      <a:pt x="24" y="18"/>
                      <a:pt x="24" y="18"/>
                      <a:pt x="24" y="18"/>
                    </a:cubicBezTo>
                    <a:cubicBezTo>
                      <a:pt x="25" y="18"/>
                      <a:pt x="25" y="18"/>
                      <a:pt x="25" y="18"/>
                    </a:cubicBezTo>
                    <a:cubicBezTo>
                      <a:pt x="26" y="18"/>
                      <a:pt x="26" y="18"/>
                      <a:pt x="26" y="18"/>
                    </a:cubicBezTo>
                    <a:cubicBezTo>
                      <a:pt x="28" y="20"/>
                      <a:pt x="28" y="20"/>
                      <a:pt x="28" y="20"/>
                    </a:cubicBezTo>
                    <a:cubicBezTo>
                      <a:pt x="28" y="21"/>
                      <a:pt x="28" y="21"/>
                      <a:pt x="28" y="21"/>
                    </a:cubicBezTo>
                    <a:cubicBezTo>
                      <a:pt x="28" y="23"/>
                      <a:pt x="28" y="23"/>
                      <a:pt x="28" y="23"/>
                    </a:cubicBezTo>
                    <a:cubicBezTo>
                      <a:pt x="28" y="23"/>
                      <a:pt x="28" y="23"/>
                      <a:pt x="28" y="23"/>
                    </a:cubicBezTo>
                    <a:cubicBezTo>
                      <a:pt x="28" y="26"/>
                      <a:pt x="28" y="26"/>
                      <a:pt x="28" y="26"/>
                    </a:cubicBezTo>
                    <a:cubicBezTo>
                      <a:pt x="28" y="28"/>
                      <a:pt x="28" y="28"/>
                      <a:pt x="28" y="28"/>
                    </a:cubicBezTo>
                    <a:cubicBezTo>
                      <a:pt x="27" y="28"/>
                      <a:pt x="27" y="28"/>
                      <a:pt x="27" y="28"/>
                    </a:cubicBezTo>
                    <a:cubicBezTo>
                      <a:pt x="28" y="29"/>
                      <a:pt x="28" y="29"/>
                      <a:pt x="28" y="29"/>
                    </a:cubicBezTo>
                    <a:cubicBezTo>
                      <a:pt x="29" y="28"/>
                      <a:pt x="29" y="28"/>
                      <a:pt x="29" y="28"/>
                    </a:cubicBezTo>
                    <a:cubicBezTo>
                      <a:pt x="29" y="26"/>
                      <a:pt x="29" y="26"/>
                      <a:pt x="29" y="26"/>
                    </a:cubicBezTo>
                    <a:cubicBezTo>
                      <a:pt x="28" y="24"/>
                      <a:pt x="28" y="24"/>
                      <a:pt x="28" y="24"/>
                    </a:cubicBezTo>
                    <a:cubicBezTo>
                      <a:pt x="29" y="23"/>
                      <a:pt x="29" y="23"/>
                      <a:pt x="29" y="23"/>
                    </a:cubicBezTo>
                    <a:cubicBezTo>
                      <a:pt x="30" y="22"/>
                      <a:pt x="30" y="22"/>
                      <a:pt x="30" y="22"/>
                    </a:cubicBezTo>
                    <a:cubicBezTo>
                      <a:pt x="31" y="24"/>
                      <a:pt x="31" y="24"/>
                      <a:pt x="31" y="24"/>
                    </a:cubicBezTo>
                    <a:cubicBezTo>
                      <a:pt x="32" y="26"/>
                      <a:pt x="32" y="26"/>
                      <a:pt x="32" y="26"/>
                    </a:cubicBezTo>
                    <a:cubicBezTo>
                      <a:pt x="33" y="29"/>
                      <a:pt x="33" y="29"/>
                      <a:pt x="33" y="29"/>
                    </a:cubicBezTo>
                    <a:cubicBezTo>
                      <a:pt x="33" y="30"/>
                      <a:pt x="33" y="30"/>
                      <a:pt x="33" y="30"/>
                    </a:cubicBezTo>
                    <a:cubicBezTo>
                      <a:pt x="34" y="30"/>
                      <a:pt x="34" y="30"/>
                      <a:pt x="34" y="30"/>
                    </a:cubicBezTo>
                    <a:cubicBezTo>
                      <a:pt x="35" y="31"/>
                      <a:pt x="35" y="31"/>
                      <a:pt x="35" y="31"/>
                    </a:cubicBezTo>
                    <a:cubicBezTo>
                      <a:pt x="36" y="31"/>
                      <a:pt x="36" y="31"/>
                      <a:pt x="36" y="31"/>
                    </a:cubicBezTo>
                    <a:cubicBezTo>
                      <a:pt x="37" y="33"/>
                      <a:pt x="37" y="33"/>
                      <a:pt x="37" y="33"/>
                    </a:cubicBezTo>
                    <a:cubicBezTo>
                      <a:pt x="38" y="33"/>
                      <a:pt x="38" y="33"/>
                      <a:pt x="38" y="33"/>
                    </a:cubicBezTo>
                    <a:cubicBezTo>
                      <a:pt x="39" y="35"/>
                      <a:pt x="39" y="35"/>
                      <a:pt x="39" y="35"/>
                    </a:cubicBezTo>
                    <a:cubicBezTo>
                      <a:pt x="41" y="36"/>
                      <a:pt x="41" y="36"/>
                      <a:pt x="41" y="36"/>
                    </a:cubicBezTo>
                    <a:cubicBezTo>
                      <a:pt x="43" y="36"/>
                      <a:pt x="43" y="36"/>
                      <a:pt x="43" y="36"/>
                    </a:cubicBezTo>
                    <a:cubicBezTo>
                      <a:pt x="44" y="37"/>
                      <a:pt x="44" y="37"/>
                      <a:pt x="44" y="37"/>
                    </a:cubicBezTo>
                    <a:cubicBezTo>
                      <a:pt x="44" y="38"/>
                      <a:pt x="44" y="38"/>
                      <a:pt x="44" y="38"/>
                    </a:cubicBezTo>
                    <a:cubicBezTo>
                      <a:pt x="44" y="39"/>
                      <a:pt x="44" y="39"/>
                      <a:pt x="44" y="39"/>
                    </a:cubicBezTo>
                    <a:cubicBezTo>
                      <a:pt x="44" y="40"/>
                      <a:pt x="44" y="40"/>
                      <a:pt x="44" y="40"/>
                    </a:cubicBezTo>
                    <a:cubicBezTo>
                      <a:pt x="43" y="40"/>
                      <a:pt x="43" y="40"/>
                      <a:pt x="43" y="40"/>
                    </a:cubicBezTo>
                    <a:cubicBezTo>
                      <a:pt x="43" y="39"/>
                      <a:pt x="43" y="39"/>
                      <a:pt x="43" y="39"/>
                    </a:cubicBezTo>
                    <a:cubicBezTo>
                      <a:pt x="41" y="39"/>
                      <a:pt x="41" y="39"/>
                      <a:pt x="41" y="39"/>
                    </a:cubicBezTo>
                    <a:cubicBezTo>
                      <a:pt x="41" y="39"/>
                      <a:pt x="41" y="39"/>
                      <a:pt x="41" y="39"/>
                    </a:cubicBezTo>
                    <a:cubicBezTo>
                      <a:pt x="39" y="40"/>
                      <a:pt x="39" y="40"/>
                      <a:pt x="39" y="40"/>
                    </a:cubicBezTo>
                    <a:cubicBezTo>
                      <a:pt x="38" y="40"/>
                      <a:pt x="38" y="40"/>
                      <a:pt x="38" y="40"/>
                    </a:cubicBezTo>
                    <a:cubicBezTo>
                      <a:pt x="37" y="41"/>
                      <a:pt x="37" y="41"/>
                      <a:pt x="37" y="41"/>
                    </a:cubicBezTo>
                    <a:cubicBezTo>
                      <a:pt x="38" y="42"/>
                      <a:pt x="38" y="42"/>
                      <a:pt x="38" y="42"/>
                    </a:cubicBezTo>
                    <a:cubicBezTo>
                      <a:pt x="38" y="42"/>
                      <a:pt x="38" y="42"/>
                      <a:pt x="38" y="42"/>
                    </a:cubicBezTo>
                    <a:cubicBezTo>
                      <a:pt x="36" y="43"/>
                      <a:pt x="36" y="43"/>
                      <a:pt x="36" y="43"/>
                    </a:cubicBezTo>
                    <a:cubicBezTo>
                      <a:pt x="36" y="44"/>
                      <a:pt x="36" y="44"/>
                      <a:pt x="36" y="44"/>
                    </a:cubicBezTo>
                    <a:cubicBezTo>
                      <a:pt x="36" y="46"/>
                      <a:pt x="36" y="46"/>
                      <a:pt x="36" y="46"/>
                    </a:cubicBezTo>
                    <a:cubicBezTo>
                      <a:pt x="37" y="48"/>
                      <a:pt x="37" y="48"/>
                      <a:pt x="37" y="48"/>
                    </a:cubicBezTo>
                    <a:cubicBezTo>
                      <a:pt x="36" y="49"/>
                      <a:pt x="36" y="49"/>
                      <a:pt x="36" y="49"/>
                    </a:cubicBezTo>
                    <a:cubicBezTo>
                      <a:pt x="36" y="50"/>
                      <a:pt x="36" y="50"/>
                      <a:pt x="36" y="50"/>
                    </a:cubicBezTo>
                    <a:cubicBezTo>
                      <a:pt x="37" y="51"/>
                      <a:pt x="37" y="51"/>
                      <a:pt x="37" y="51"/>
                    </a:cubicBezTo>
                    <a:cubicBezTo>
                      <a:pt x="36" y="52"/>
                      <a:pt x="36" y="52"/>
                      <a:pt x="36" y="52"/>
                    </a:cubicBezTo>
                    <a:cubicBezTo>
                      <a:pt x="35" y="51"/>
                      <a:pt x="35" y="51"/>
                      <a:pt x="35" y="51"/>
                    </a:cubicBezTo>
                    <a:cubicBezTo>
                      <a:pt x="34" y="52"/>
                      <a:pt x="34" y="52"/>
                      <a:pt x="34" y="52"/>
                    </a:cubicBezTo>
                    <a:cubicBezTo>
                      <a:pt x="34" y="53"/>
                      <a:pt x="34" y="53"/>
                      <a:pt x="34" y="53"/>
                    </a:cubicBezTo>
                    <a:cubicBezTo>
                      <a:pt x="35" y="54"/>
                      <a:pt x="35" y="54"/>
                      <a:pt x="35" y="54"/>
                    </a:cubicBezTo>
                    <a:cubicBezTo>
                      <a:pt x="35" y="56"/>
                      <a:pt x="35" y="56"/>
                      <a:pt x="35" y="56"/>
                    </a:cubicBezTo>
                    <a:cubicBezTo>
                      <a:pt x="35" y="57"/>
                      <a:pt x="35" y="57"/>
                      <a:pt x="35" y="57"/>
                    </a:cubicBezTo>
                    <a:cubicBezTo>
                      <a:pt x="35" y="59"/>
                      <a:pt x="35" y="59"/>
                      <a:pt x="35" y="59"/>
                    </a:cubicBezTo>
                    <a:cubicBezTo>
                      <a:pt x="35" y="60"/>
                      <a:pt x="35" y="60"/>
                      <a:pt x="35" y="60"/>
                    </a:cubicBezTo>
                    <a:cubicBezTo>
                      <a:pt x="34" y="60"/>
                      <a:pt x="34" y="60"/>
                      <a:pt x="34" y="60"/>
                    </a:cubicBezTo>
                    <a:cubicBezTo>
                      <a:pt x="33" y="60"/>
                      <a:pt x="33" y="60"/>
                      <a:pt x="33" y="60"/>
                    </a:cubicBezTo>
                    <a:cubicBezTo>
                      <a:pt x="32" y="61"/>
                      <a:pt x="32" y="61"/>
                      <a:pt x="32" y="61"/>
                    </a:cubicBezTo>
                    <a:cubicBezTo>
                      <a:pt x="33" y="61"/>
                      <a:pt x="33" y="61"/>
                      <a:pt x="33" y="61"/>
                    </a:cubicBezTo>
                    <a:cubicBezTo>
                      <a:pt x="33" y="62"/>
                      <a:pt x="33" y="62"/>
                      <a:pt x="33" y="62"/>
                    </a:cubicBezTo>
                    <a:cubicBezTo>
                      <a:pt x="32" y="63"/>
                      <a:pt x="32" y="63"/>
                      <a:pt x="32" y="63"/>
                    </a:cubicBezTo>
                    <a:cubicBezTo>
                      <a:pt x="32" y="64"/>
                      <a:pt x="32" y="64"/>
                      <a:pt x="32" y="64"/>
                    </a:cubicBezTo>
                    <a:cubicBezTo>
                      <a:pt x="32" y="65"/>
                      <a:pt x="32" y="65"/>
                      <a:pt x="32" y="65"/>
                    </a:cubicBezTo>
                    <a:cubicBezTo>
                      <a:pt x="32" y="68"/>
                      <a:pt x="32" y="68"/>
                      <a:pt x="32" y="68"/>
                    </a:cubicBezTo>
                    <a:cubicBezTo>
                      <a:pt x="31" y="70"/>
                      <a:pt x="31" y="70"/>
                      <a:pt x="31" y="70"/>
                    </a:cubicBezTo>
                    <a:cubicBezTo>
                      <a:pt x="31" y="70"/>
                      <a:pt x="31" y="70"/>
                      <a:pt x="31" y="70"/>
                    </a:cubicBezTo>
                    <a:cubicBezTo>
                      <a:pt x="31" y="72"/>
                      <a:pt x="31" y="72"/>
                      <a:pt x="31" y="72"/>
                    </a:cubicBezTo>
                    <a:cubicBezTo>
                      <a:pt x="32" y="73"/>
                      <a:pt x="32" y="73"/>
                      <a:pt x="32" y="73"/>
                    </a:cubicBezTo>
                    <a:cubicBezTo>
                      <a:pt x="31" y="74"/>
                      <a:pt x="31" y="74"/>
                      <a:pt x="31" y="74"/>
                    </a:cubicBezTo>
                    <a:cubicBezTo>
                      <a:pt x="31" y="74"/>
                      <a:pt x="31" y="74"/>
                      <a:pt x="31" y="74"/>
                    </a:cubicBezTo>
                    <a:cubicBezTo>
                      <a:pt x="31" y="76"/>
                      <a:pt x="31" y="76"/>
                      <a:pt x="31" y="76"/>
                    </a:cubicBezTo>
                    <a:cubicBezTo>
                      <a:pt x="30" y="77"/>
                      <a:pt x="30" y="77"/>
                      <a:pt x="30" y="77"/>
                    </a:cubicBezTo>
                    <a:cubicBezTo>
                      <a:pt x="29" y="77"/>
                      <a:pt x="29" y="77"/>
                      <a:pt x="29" y="77"/>
                    </a:cubicBezTo>
                    <a:close/>
                    <a:moveTo>
                      <a:pt x="43" y="109"/>
                    </a:moveTo>
                    <a:cubicBezTo>
                      <a:pt x="44" y="108"/>
                      <a:pt x="44" y="108"/>
                      <a:pt x="44" y="108"/>
                    </a:cubicBezTo>
                    <a:cubicBezTo>
                      <a:pt x="44" y="107"/>
                      <a:pt x="44" y="107"/>
                      <a:pt x="44" y="107"/>
                    </a:cubicBezTo>
                    <a:cubicBezTo>
                      <a:pt x="43" y="106"/>
                      <a:pt x="43" y="106"/>
                      <a:pt x="43" y="106"/>
                    </a:cubicBezTo>
                    <a:cubicBezTo>
                      <a:pt x="42" y="106"/>
                      <a:pt x="42" y="106"/>
                      <a:pt x="42" y="106"/>
                    </a:cubicBezTo>
                    <a:cubicBezTo>
                      <a:pt x="42" y="106"/>
                      <a:pt x="42" y="106"/>
                      <a:pt x="42" y="106"/>
                    </a:cubicBezTo>
                    <a:cubicBezTo>
                      <a:pt x="42" y="107"/>
                      <a:pt x="42" y="107"/>
                      <a:pt x="42" y="107"/>
                    </a:cubicBezTo>
                    <a:cubicBezTo>
                      <a:pt x="43" y="108"/>
                      <a:pt x="43" y="108"/>
                      <a:pt x="43" y="108"/>
                    </a:cubicBezTo>
                    <a:cubicBezTo>
                      <a:pt x="43" y="109"/>
                      <a:pt x="43" y="109"/>
                      <a:pt x="43"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3"/>
              <p:cNvSpPr>
                <a:spLocks noEditPoints="1"/>
              </p:cNvSpPr>
              <p:nvPr/>
            </p:nvSpPr>
            <p:spPr bwMode="auto">
              <a:xfrm>
                <a:off x="6142" y="1637"/>
                <a:ext cx="305" cy="589"/>
              </a:xfrm>
              <a:custGeom>
                <a:avLst/>
                <a:gdLst>
                  <a:gd name="T0" fmla="*/ 126 w 305"/>
                  <a:gd name="T1" fmla="*/ 284 h 589"/>
                  <a:gd name="T2" fmla="*/ 12 w 305"/>
                  <a:gd name="T3" fmla="*/ 583 h 589"/>
                  <a:gd name="T4" fmla="*/ 68 w 305"/>
                  <a:gd name="T5" fmla="*/ 537 h 589"/>
                  <a:gd name="T6" fmla="*/ 68 w 305"/>
                  <a:gd name="T7" fmla="*/ 537 h 589"/>
                  <a:gd name="T8" fmla="*/ 89 w 305"/>
                  <a:gd name="T9" fmla="*/ 491 h 589"/>
                  <a:gd name="T10" fmla="*/ 92 w 305"/>
                  <a:gd name="T11" fmla="*/ 491 h 589"/>
                  <a:gd name="T12" fmla="*/ 212 w 305"/>
                  <a:gd name="T13" fmla="*/ 124 h 589"/>
                  <a:gd name="T14" fmla="*/ 203 w 305"/>
                  <a:gd name="T15" fmla="*/ 83 h 589"/>
                  <a:gd name="T16" fmla="*/ 218 w 305"/>
                  <a:gd name="T17" fmla="*/ 71 h 589"/>
                  <a:gd name="T18" fmla="*/ 218 w 305"/>
                  <a:gd name="T19" fmla="*/ 43 h 589"/>
                  <a:gd name="T20" fmla="*/ 215 w 305"/>
                  <a:gd name="T21" fmla="*/ 0 h 589"/>
                  <a:gd name="T22" fmla="*/ 268 w 305"/>
                  <a:gd name="T23" fmla="*/ 40 h 589"/>
                  <a:gd name="T24" fmla="*/ 289 w 305"/>
                  <a:gd name="T25" fmla="*/ 46 h 589"/>
                  <a:gd name="T26" fmla="*/ 302 w 305"/>
                  <a:gd name="T27" fmla="*/ 62 h 589"/>
                  <a:gd name="T28" fmla="*/ 271 w 305"/>
                  <a:gd name="T29" fmla="*/ 87 h 589"/>
                  <a:gd name="T30" fmla="*/ 237 w 305"/>
                  <a:gd name="T31" fmla="*/ 87 h 589"/>
                  <a:gd name="T32" fmla="*/ 222 w 305"/>
                  <a:gd name="T33" fmla="*/ 99 h 589"/>
                  <a:gd name="T34" fmla="*/ 215 w 305"/>
                  <a:gd name="T35" fmla="*/ 127 h 589"/>
                  <a:gd name="T36" fmla="*/ 212 w 305"/>
                  <a:gd name="T37" fmla="*/ 222 h 589"/>
                  <a:gd name="T38" fmla="*/ 68 w 305"/>
                  <a:gd name="T39" fmla="*/ 364 h 589"/>
                  <a:gd name="T40" fmla="*/ 61 w 305"/>
                  <a:gd name="T41" fmla="*/ 373 h 589"/>
                  <a:gd name="T42" fmla="*/ 58 w 305"/>
                  <a:gd name="T43" fmla="*/ 380 h 589"/>
                  <a:gd name="T44" fmla="*/ 86 w 305"/>
                  <a:gd name="T45" fmla="*/ 389 h 589"/>
                  <a:gd name="T46" fmla="*/ 83 w 305"/>
                  <a:gd name="T47" fmla="*/ 380 h 589"/>
                  <a:gd name="T48" fmla="*/ 154 w 305"/>
                  <a:gd name="T49" fmla="*/ 327 h 589"/>
                  <a:gd name="T50" fmla="*/ 141 w 305"/>
                  <a:gd name="T51" fmla="*/ 367 h 589"/>
                  <a:gd name="T52" fmla="*/ 169 w 305"/>
                  <a:gd name="T53" fmla="*/ 339 h 589"/>
                  <a:gd name="T54" fmla="*/ 135 w 305"/>
                  <a:gd name="T55" fmla="*/ 343 h 589"/>
                  <a:gd name="T56" fmla="*/ 135 w 305"/>
                  <a:gd name="T57" fmla="*/ 367 h 589"/>
                  <a:gd name="T58" fmla="*/ 114 w 305"/>
                  <a:gd name="T59" fmla="*/ 429 h 589"/>
                  <a:gd name="T60" fmla="*/ 111 w 305"/>
                  <a:gd name="T61" fmla="*/ 407 h 589"/>
                  <a:gd name="T62" fmla="*/ 120 w 305"/>
                  <a:gd name="T63" fmla="*/ 367 h 589"/>
                  <a:gd name="T64" fmla="*/ 104 w 305"/>
                  <a:gd name="T65" fmla="*/ 352 h 589"/>
                  <a:gd name="T66" fmla="*/ 120 w 305"/>
                  <a:gd name="T67" fmla="*/ 330 h 589"/>
                  <a:gd name="T68" fmla="*/ 154 w 305"/>
                  <a:gd name="T69" fmla="*/ 321 h 589"/>
                  <a:gd name="T70" fmla="*/ 172 w 305"/>
                  <a:gd name="T71" fmla="*/ 339 h 589"/>
                  <a:gd name="T72" fmla="*/ 200 w 305"/>
                  <a:gd name="T73" fmla="*/ 327 h 589"/>
                  <a:gd name="T74" fmla="*/ 203 w 305"/>
                  <a:gd name="T75" fmla="*/ 315 h 589"/>
                  <a:gd name="T76" fmla="*/ 215 w 305"/>
                  <a:gd name="T77" fmla="*/ 315 h 589"/>
                  <a:gd name="T78" fmla="*/ 243 w 305"/>
                  <a:gd name="T79" fmla="*/ 312 h 589"/>
                  <a:gd name="T80" fmla="*/ 255 w 305"/>
                  <a:gd name="T81" fmla="*/ 296 h 589"/>
                  <a:gd name="T82" fmla="*/ 268 w 305"/>
                  <a:gd name="T83" fmla="*/ 275 h 589"/>
                  <a:gd name="T84" fmla="*/ 271 w 305"/>
                  <a:gd name="T85" fmla="*/ 210 h 589"/>
                  <a:gd name="T86" fmla="*/ 268 w 305"/>
                  <a:gd name="T87" fmla="*/ 179 h 589"/>
                  <a:gd name="T88" fmla="*/ 240 w 305"/>
                  <a:gd name="T89" fmla="*/ 124 h 589"/>
                  <a:gd name="T90" fmla="*/ 240 w 305"/>
                  <a:gd name="T91" fmla="*/ 133 h 589"/>
                  <a:gd name="T92" fmla="*/ 222 w 305"/>
                  <a:gd name="T93" fmla="*/ 130 h 589"/>
                  <a:gd name="T94" fmla="*/ 215 w 305"/>
                  <a:gd name="T95" fmla="*/ 167 h 589"/>
                  <a:gd name="T96" fmla="*/ 218 w 305"/>
                  <a:gd name="T97" fmla="*/ 232 h 589"/>
                  <a:gd name="T98" fmla="*/ 191 w 305"/>
                  <a:gd name="T99" fmla="*/ 244 h 589"/>
                  <a:gd name="T100" fmla="*/ 178 w 305"/>
                  <a:gd name="T101" fmla="*/ 275 h 589"/>
                  <a:gd name="T102" fmla="*/ 169 w 305"/>
                  <a:gd name="T103" fmla="*/ 296 h 589"/>
                  <a:gd name="T104" fmla="*/ 132 w 305"/>
                  <a:gd name="T105" fmla="*/ 299 h 589"/>
                  <a:gd name="T106" fmla="*/ 92 w 305"/>
                  <a:gd name="T107" fmla="*/ 333 h 589"/>
                  <a:gd name="T108" fmla="*/ 74 w 305"/>
                  <a:gd name="T109" fmla="*/ 361 h 589"/>
                  <a:gd name="T110" fmla="*/ 77 w 305"/>
                  <a:gd name="T111" fmla="*/ 376 h 589"/>
                  <a:gd name="T112" fmla="*/ 83 w 305"/>
                  <a:gd name="T113" fmla="*/ 367 h 589"/>
                  <a:gd name="T114" fmla="*/ 92 w 305"/>
                  <a:gd name="T115" fmla="*/ 404 h 589"/>
                  <a:gd name="T116" fmla="*/ 104 w 305"/>
                  <a:gd name="T117" fmla="*/ 40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 h="589">
                    <a:moveTo>
                      <a:pt x="123" y="284"/>
                    </a:moveTo>
                    <a:lnTo>
                      <a:pt x="123" y="284"/>
                    </a:lnTo>
                    <a:lnTo>
                      <a:pt x="123" y="287"/>
                    </a:lnTo>
                    <a:lnTo>
                      <a:pt x="123" y="284"/>
                    </a:lnTo>
                    <a:lnTo>
                      <a:pt x="123" y="284"/>
                    </a:lnTo>
                    <a:lnTo>
                      <a:pt x="123" y="284"/>
                    </a:lnTo>
                    <a:close/>
                    <a:moveTo>
                      <a:pt x="126" y="284"/>
                    </a:moveTo>
                    <a:lnTo>
                      <a:pt x="126" y="281"/>
                    </a:lnTo>
                    <a:lnTo>
                      <a:pt x="126" y="278"/>
                    </a:lnTo>
                    <a:lnTo>
                      <a:pt x="129" y="278"/>
                    </a:lnTo>
                    <a:lnTo>
                      <a:pt x="129" y="281"/>
                    </a:lnTo>
                    <a:lnTo>
                      <a:pt x="126" y="284"/>
                    </a:lnTo>
                    <a:lnTo>
                      <a:pt x="126" y="284"/>
                    </a:lnTo>
                    <a:lnTo>
                      <a:pt x="126" y="284"/>
                    </a:lnTo>
                    <a:close/>
                    <a:moveTo>
                      <a:pt x="6" y="589"/>
                    </a:moveTo>
                    <a:lnTo>
                      <a:pt x="3" y="586"/>
                    </a:lnTo>
                    <a:lnTo>
                      <a:pt x="0" y="586"/>
                    </a:lnTo>
                    <a:lnTo>
                      <a:pt x="0" y="589"/>
                    </a:lnTo>
                    <a:lnTo>
                      <a:pt x="3" y="589"/>
                    </a:lnTo>
                    <a:lnTo>
                      <a:pt x="6" y="589"/>
                    </a:lnTo>
                    <a:lnTo>
                      <a:pt x="6" y="589"/>
                    </a:lnTo>
                    <a:close/>
                    <a:moveTo>
                      <a:pt x="6" y="583"/>
                    </a:moveTo>
                    <a:lnTo>
                      <a:pt x="9" y="583"/>
                    </a:lnTo>
                    <a:lnTo>
                      <a:pt x="12" y="583"/>
                    </a:lnTo>
                    <a:lnTo>
                      <a:pt x="9" y="586"/>
                    </a:lnTo>
                    <a:lnTo>
                      <a:pt x="9" y="586"/>
                    </a:lnTo>
                    <a:lnTo>
                      <a:pt x="6" y="583"/>
                    </a:lnTo>
                    <a:lnTo>
                      <a:pt x="6" y="583"/>
                    </a:lnTo>
                    <a:close/>
                    <a:moveTo>
                      <a:pt x="24" y="571"/>
                    </a:moveTo>
                    <a:lnTo>
                      <a:pt x="24" y="574"/>
                    </a:lnTo>
                    <a:lnTo>
                      <a:pt x="27" y="577"/>
                    </a:lnTo>
                    <a:lnTo>
                      <a:pt x="27" y="577"/>
                    </a:lnTo>
                    <a:lnTo>
                      <a:pt x="31" y="574"/>
                    </a:lnTo>
                    <a:lnTo>
                      <a:pt x="24" y="571"/>
                    </a:lnTo>
                    <a:lnTo>
                      <a:pt x="24" y="571"/>
                    </a:lnTo>
                    <a:close/>
                    <a:moveTo>
                      <a:pt x="68" y="537"/>
                    </a:moveTo>
                    <a:lnTo>
                      <a:pt x="64" y="531"/>
                    </a:lnTo>
                    <a:lnTo>
                      <a:pt x="71" y="531"/>
                    </a:lnTo>
                    <a:lnTo>
                      <a:pt x="71" y="528"/>
                    </a:lnTo>
                    <a:lnTo>
                      <a:pt x="68" y="528"/>
                    </a:lnTo>
                    <a:lnTo>
                      <a:pt x="74" y="524"/>
                    </a:lnTo>
                    <a:lnTo>
                      <a:pt x="74" y="521"/>
                    </a:lnTo>
                    <a:lnTo>
                      <a:pt x="77" y="524"/>
                    </a:lnTo>
                    <a:lnTo>
                      <a:pt x="74" y="528"/>
                    </a:lnTo>
                    <a:lnTo>
                      <a:pt x="74" y="531"/>
                    </a:lnTo>
                    <a:lnTo>
                      <a:pt x="71" y="534"/>
                    </a:lnTo>
                    <a:lnTo>
                      <a:pt x="71" y="537"/>
                    </a:lnTo>
                    <a:lnTo>
                      <a:pt x="68" y="537"/>
                    </a:lnTo>
                    <a:lnTo>
                      <a:pt x="68" y="537"/>
                    </a:lnTo>
                    <a:close/>
                    <a:moveTo>
                      <a:pt x="86" y="497"/>
                    </a:moveTo>
                    <a:lnTo>
                      <a:pt x="86" y="500"/>
                    </a:lnTo>
                    <a:lnTo>
                      <a:pt x="89" y="503"/>
                    </a:lnTo>
                    <a:lnTo>
                      <a:pt x="86" y="503"/>
                    </a:lnTo>
                    <a:lnTo>
                      <a:pt x="83" y="503"/>
                    </a:lnTo>
                    <a:lnTo>
                      <a:pt x="83" y="500"/>
                    </a:lnTo>
                    <a:lnTo>
                      <a:pt x="86" y="497"/>
                    </a:lnTo>
                    <a:lnTo>
                      <a:pt x="86" y="497"/>
                    </a:lnTo>
                    <a:close/>
                    <a:moveTo>
                      <a:pt x="92" y="491"/>
                    </a:moveTo>
                    <a:lnTo>
                      <a:pt x="92" y="491"/>
                    </a:lnTo>
                    <a:lnTo>
                      <a:pt x="89" y="491"/>
                    </a:lnTo>
                    <a:lnTo>
                      <a:pt x="86" y="487"/>
                    </a:lnTo>
                    <a:lnTo>
                      <a:pt x="89" y="487"/>
                    </a:lnTo>
                    <a:lnTo>
                      <a:pt x="92" y="484"/>
                    </a:lnTo>
                    <a:lnTo>
                      <a:pt x="92" y="484"/>
                    </a:lnTo>
                    <a:lnTo>
                      <a:pt x="92" y="484"/>
                    </a:lnTo>
                    <a:lnTo>
                      <a:pt x="95" y="481"/>
                    </a:lnTo>
                    <a:lnTo>
                      <a:pt x="95" y="481"/>
                    </a:lnTo>
                    <a:lnTo>
                      <a:pt x="98" y="481"/>
                    </a:lnTo>
                    <a:lnTo>
                      <a:pt x="98" y="484"/>
                    </a:lnTo>
                    <a:lnTo>
                      <a:pt x="95" y="487"/>
                    </a:lnTo>
                    <a:lnTo>
                      <a:pt x="92" y="491"/>
                    </a:lnTo>
                    <a:lnTo>
                      <a:pt x="92" y="491"/>
                    </a:lnTo>
                    <a:lnTo>
                      <a:pt x="92" y="491"/>
                    </a:lnTo>
                    <a:close/>
                    <a:moveTo>
                      <a:pt x="194" y="105"/>
                    </a:moveTo>
                    <a:lnTo>
                      <a:pt x="191" y="105"/>
                    </a:lnTo>
                    <a:lnTo>
                      <a:pt x="191" y="102"/>
                    </a:lnTo>
                    <a:lnTo>
                      <a:pt x="194" y="99"/>
                    </a:lnTo>
                    <a:lnTo>
                      <a:pt x="197" y="99"/>
                    </a:lnTo>
                    <a:lnTo>
                      <a:pt x="194" y="102"/>
                    </a:lnTo>
                    <a:lnTo>
                      <a:pt x="194" y="105"/>
                    </a:lnTo>
                    <a:lnTo>
                      <a:pt x="194" y="105"/>
                    </a:lnTo>
                    <a:lnTo>
                      <a:pt x="194" y="105"/>
                    </a:lnTo>
                    <a:close/>
                    <a:moveTo>
                      <a:pt x="215" y="127"/>
                    </a:moveTo>
                    <a:lnTo>
                      <a:pt x="212" y="124"/>
                    </a:lnTo>
                    <a:lnTo>
                      <a:pt x="212" y="120"/>
                    </a:lnTo>
                    <a:lnTo>
                      <a:pt x="212" y="120"/>
                    </a:lnTo>
                    <a:lnTo>
                      <a:pt x="212" y="111"/>
                    </a:lnTo>
                    <a:lnTo>
                      <a:pt x="209" y="105"/>
                    </a:lnTo>
                    <a:lnTo>
                      <a:pt x="206" y="102"/>
                    </a:lnTo>
                    <a:lnTo>
                      <a:pt x="203" y="102"/>
                    </a:lnTo>
                    <a:lnTo>
                      <a:pt x="200" y="102"/>
                    </a:lnTo>
                    <a:lnTo>
                      <a:pt x="200" y="99"/>
                    </a:lnTo>
                    <a:lnTo>
                      <a:pt x="200" y="93"/>
                    </a:lnTo>
                    <a:lnTo>
                      <a:pt x="200" y="90"/>
                    </a:lnTo>
                    <a:lnTo>
                      <a:pt x="200" y="87"/>
                    </a:lnTo>
                    <a:lnTo>
                      <a:pt x="203" y="83"/>
                    </a:lnTo>
                    <a:lnTo>
                      <a:pt x="203" y="83"/>
                    </a:lnTo>
                    <a:lnTo>
                      <a:pt x="206" y="83"/>
                    </a:lnTo>
                    <a:lnTo>
                      <a:pt x="209" y="77"/>
                    </a:lnTo>
                    <a:lnTo>
                      <a:pt x="209" y="77"/>
                    </a:lnTo>
                    <a:lnTo>
                      <a:pt x="209" y="74"/>
                    </a:lnTo>
                    <a:lnTo>
                      <a:pt x="206" y="71"/>
                    </a:lnTo>
                    <a:lnTo>
                      <a:pt x="203" y="71"/>
                    </a:lnTo>
                    <a:lnTo>
                      <a:pt x="203" y="71"/>
                    </a:lnTo>
                    <a:lnTo>
                      <a:pt x="203" y="68"/>
                    </a:lnTo>
                    <a:lnTo>
                      <a:pt x="206" y="68"/>
                    </a:lnTo>
                    <a:lnTo>
                      <a:pt x="212" y="71"/>
                    </a:lnTo>
                    <a:lnTo>
                      <a:pt x="218" y="71"/>
                    </a:lnTo>
                    <a:lnTo>
                      <a:pt x="222" y="68"/>
                    </a:lnTo>
                    <a:lnTo>
                      <a:pt x="222" y="65"/>
                    </a:lnTo>
                    <a:lnTo>
                      <a:pt x="222" y="65"/>
                    </a:lnTo>
                    <a:lnTo>
                      <a:pt x="222" y="62"/>
                    </a:lnTo>
                    <a:lnTo>
                      <a:pt x="222" y="62"/>
                    </a:lnTo>
                    <a:lnTo>
                      <a:pt x="218" y="59"/>
                    </a:lnTo>
                    <a:lnTo>
                      <a:pt x="218" y="56"/>
                    </a:lnTo>
                    <a:lnTo>
                      <a:pt x="215" y="53"/>
                    </a:lnTo>
                    <a:lnTo>
                      <a:pt x="218" y="50"/>
                    </a:lnTo>
                    <a:lnTo>
                      <a:pt x="222" y="50"/>
                    </a:lnTo>
                    <a:lnTo>
                      <a:pt x="222" y="46"/>
                    </a:lnTo>
                    <a:lnTo>
                      <a:pt x="218" y="43"/>
                    </a:lnTo>
                    <a:lnTo>
                      <a:pt x="218" y="37"/>
                    </a:lnTo>
                    <a:lnTo>
                      <a:pt x="218" y="34"/>
                    </a:lnTo>
                    <a:lnTo>
                      <a:pt x="218" y="28"/>
                    </a:lnTo>
                    <a:lnTo>
                      <a:pt x="215" y="25"/>
                    </a:lnTo>
                    <a:lnTo>
                      <a:pt x="209" y="13"/>
                    </a:lnTo>
                    <a:lnTo>
                      <a:pt x="209" y="9"/>
                    </a:lnTo>
                    <a:lnTo>
                      <a:pt x="206" y="6"/>
                    </a:lnTo>
                    <a:lnTo>
                      <a:pt x="209" y="3"/>
                    </a:lnTo>
                    <a:lnTo>
                      <a:pt x="209" y="3"/>
                    </a:lnTo>
                    <a:lnTo>
                      <a:pt x="212" y="3"/>
                    </a:lnTo>
                    <a:lnTo>
                      <a:pt x="212" y="0"/>
                    </a:lnTo>
                    <a:lnTo>
                      <a:pt x="215" y="0"/>
                    </a:lnTo>
                    <a:lnTo>
                      <a:pt x="215" y="3"/>
                    </a:lnTo>
                    <a:lnTo>
                      <a:pt x="225" y="9"/>
                    </a:lnTo>
                    <a:lnTo>
                      <a:pt x="228" y="9"/>
                    </a:lnTo>
                    <a:lnTo>
                      <a:pt x="231" y="16"/>
                    </a:lnTo>
                    <a:lnTo>
                      <a:pt x="240" y="25"/>
                    </a:lnTo>
                    <a:lnTo>
                      <a:pt x="246" y="28"/>
                    </a:lnTo>
                    <a:lnTo>
                      <a:pt x="246" y="31"/>
                    </a:lnTo>
                    <a:lnTo>
                      <a:pt x="249" y="31"/>
                    </a:lnTo>
                    <a:lnTo>
                      <a:pt x="252" y="34"/>
                    </a:lnTo>
                    <a:lnTo>
                      <a:pt x="259" y="37"/>
                    </a:lnTo>
                    <a:lnTo>
                      <a:pt x="265" y="37"/>
                    </a:lnTo>
                    <a:lnTo>
                      <a:pt x="268" y="40"/>
                    </a:lnTo>
                    <a:lnTo>
                      <a:pt x="271" y="40"/>
                    </a:lnTo>
                    <a:lnTo>
                      <a:pt x="271" y="40"/>
                    </a:lnTo>
                    <a:lnTo>
                      <a:pt x="277" y="40"/>
                    </a:lnTo>
                    <a:lnTo>
                      <a:pt x="283" y="37"/>
                    </a:lnTo>
                    <a:lnTo>
                      <a:pt x="286" y="34"/>
                    </a:lnTo>
                    <a:lnTo>
                      <a:pt x="286" y="28"/>
                    </a:lnTo>
                    <a:lnTo>
                      <a:pt x="289" y="28"/>
                    </a:lnTo>
                    <a:lnTo>
                      <a:pt x="289" y="31"/>
                    </a:lnTo>
                    <a:lnTo>
                      <a:pt x="289" y="34"/>
                    </a:lnTo>
                    <a:lnTo>
                      <a:pt x="286" y="40"/>
                    </a:lnTo>
                    <a:lnTo>
                      <a:pt x="286" y="43"/>
                    </a:lnTo>
                    <a:lnTo>
                      <a:pt x="289" y="46"/>
                    </a:lnTo>
                    <a:lnTo>
                      <a:pt x="292" y="50"/>
                    </a:lnTo>
                    <a:lnTo>
                      <a:pt x="296" y="53"/>
                    </a:lnTo>
                    <a:lnTo>
                      <a:pt x="296" y="56"/>
                    </a:lnTo>
                    <a:lnTo>
                      <a:pt x="296" y="59"/>
                    </a:lnTo>
                    <a:lnTo>
                      <a:pt x="299" y="59"/>
                    </a:lnTo>
                    <a:lnTo>
                      <a:pt x="302" y="56"/>
                    </a:lnTo>
                    <a:lnTo>
                      <a:pt x="305" y="53"/>
                    </a:lnTo>
                    <a:lnTo>
                      <a:pt x="305" y="53"/>
                    </a:lnTo>
                    <a:lnTo>
                      <a:pt x="305" y="56"/>
                    </a:lnTo>
                    <a:lnTo>
                      <a:pt x="302" y="56"/>
                    </a:lnTo>
                    <a:lnTo>
                      <a:pt x="302" y="59"/>
                    </a:lnTo>
                    <a:lnTo>
                      <a:pt x="302" y="62"/>
                    </a:lnTo>
                    <a:lnTo>
                      <a:pt x="296" y="62"/>
                    </a:lnTo>
                    <a:lnTo>
                      <a:pt x="296" y="65"/>
                    </a:lnTo>
                    <a:lnTo>
                      <a:pt x="296" y="68"/>
                    </a:lnTo>
                    <a:lnTo>
                      <a:pt x="292" y="68"/>
                    </a:lnTo>
                    <a:lnTo>
                      <a:pt x="289" y="68"/>
                    </a:lnTo>
                    <a:lnTo>
                      <a:pt x="289" y="68"/>
                    </a:lnTo>
                    <a:lnTo>
                      <a:pt x="289" y="71"/>
                    </a:lnTo>
                    <a:lnTo>
                      <a:pt x="283" y="71"/>
                    </a:lnTo>
                    <a:lnTo>
                      <a:pt x="280" y="71"/>
                    </a:lnTo>
                    <a:lnTo>
                      <a:pt x="277" y="71"/>
                    </a:lnTo>
                    <a:lnTo>
                      <a:pt x="271" y="77"/>
                    </a:lnTo>
                    <a:lnTo>
                      <a:pt x="271" y="87"/>
                    </a:lnTo>
                    <a:lnTo>
                      <a:pt x="268" y="93"/>
                    </a:lnTo>
                    <a:lnTo>
                      <a:pt x="271" y="96"/>
                    </a:lnTo>
                    <a:lnTo>
                      <a:pt x="268" y="99"/>
                    </a:lnTo>
                    <a:lnTo>
                      <a:pt x="268" y="102"/>
                    </a:lnTo>
                    <a:lnTo>
                      <a:pt x="265" y="102"/>
                    </a:lnTo>
                    <a:lnTo>
                      <a:pt x="265" y="99"/>
                    </a:lnTo>
                    <a:lnTo>
                      <a:pt x="259" y="96"/>
                    </a:lnTo>
                    <a:lnTo>
                      <a:pt x="252" y="93"/>
                    </a:lnTo>
                    <a:lnTo>
                      <a:pt x="246" y="90"/>
                    </a:lnTo>
                    <a:lnTo>
                      <a:pt x="243" y="87"/>
                    </a:lnTo>
                    <a:lnTo>
                      <a:pt x="240" y="87"/>
                    </a:lnTo>
                    <a:lnTo>
                      <a:pt x="237" y="87"/>
                    </a:lnTo>
                    <a:lnTo>
                      <a:pt x="237" y="83"/>
                    </a:lnTo>
                    <a:lnTo>
                      <a:pt x="231" y="83"/>
                    </a:lnTo>
                    <a:lnTo>
                      <a:pt x="228" y="87"/>
                    </a:lnTo>
                    <a:lnTo>
                      <a:pt x="222" y="93"/>
                    </a:lnTo>
                    <a:lnTo>
                      <a:pt x="222" y="93"/>
                    </a:lnTo>
                    <a:lnTo>
                      <a:pt x="215" y="90"/>
                    </a:lnTo>
                    <a:lnTo>
                      <a:pt x="212" y="90"/>
                    </a:lnTo>
                    <a:lnTo>
                      <a:pt x="212" y="93"/>
                    </a:lnTo>
                    <a:lnTo>
                      <a:pt x="212" y="96"/>
                    </a:lnTo>
                    <a:lnTo>
                      <a:pt x="212" y="99"/>
                    </a:lnTo>
                    <a:lnTo>
                      <a:pt x="215" y="102"/>
                    </a:lnTo>
                    <a:lnTo>
                      <a:pt x="222" y="99"/>
                    </a:lnTo>
                    <a:lnTo>
                      <a:pt x="225" y="105"/>
                    </a:lnTo>
                    <a:lnTo>
                      <a:pt x="231" y="105"/>
                    </a:lnTo>
                    <a:lnTo>
                      <a:pt x="234" y="105"/>
                    </a:lnTo>
                    <a:lnTo>
                      <a:pt x="237" y="108"/>
                    </a:lnTo>
                    <a:lnTo>
                      <a:pt x="234" y="111"/>
                    </a:lnTo>
                    <a:lnTo>
                      <a:pt x="231" y="114"/>
                    </a:lnTo>
                    <a:lnTo>
                      <a:pt x="228" y="114"/>
                    </a:lnTo>
                    <a:lnTo>
                      <a:pt x="225" y="111"/>
                    </a:lnTo>
                    <a:lnTo>
                      <a:pt x="222" y="114"/>
                    </a:lnTo>
                    <a:lnTo>
                      <a:pt x="222" y="117"/>
                    </a:lnTo>
                    <a:lnTo>
                      <a:pt x="222" y="120"/>
                    </a:lnTo>
                    <a:lnTo>
                      <a:pt x="215" y="127"/>
                    </a:lnTo>
                    <a:lnTo>
                      <a:pt x="215" y="127"/>
                    </a:lnTo>
                    <a:close/>
                    <a:moveTo>
                      <a:pt x="209" y="232"/>
                    </a:moveTo>
                    <a:lnTo>
                      <a:pt x="209" y="228"/>
                    </a:lnTo>
                    <a:lnTo>
                      <a:pt x="212" y="225"/>
                    </a:lnTo>
                    <a:lnTo>
                      <a:pt x="209" y="225"/>
                    </a:lnTo>
                    <a:lnTo>
                      <a:pt x="209" y="228"/>
                    </a:lnTo>
                    <a:lnTo>
                      <a:pt x="209" y="225"/>
                    </a:lnTo>
                    <a:lnTo>
                      <a:pt x="209" y="219"/>
                    </a:lnTo>
                    <a:lnTo>
                      <a:pt x="212" y="216"/>
                    </a:lnTo>
                    <a:lnTo>
                      <a:pt x="212" y="219"/>
                    </a:lnTo>
                    <a:lnTo>
                      <a:pt x="212" y="222"/>
                    </a:lnTo>
                    <a:lnTo>
                      <a:pt x="212" y="222"/>
                    </a:lnTo>
                    <a:lnTo>
                      <a:pt x="215" y="225"/>
                    </a:lnTo>
                    <a:lnTo>
                      <a:pt x="212" y="228"/>
                    </a:lnTo>
                    <a:lnTo>
                      <a:pt x="212" y="232"/>
                    </a:lnTo>
                    <a:lnTo>
                      <a:pt x="209" y="232"/>
                    </a:lnTo>
                    <a:lnTo>
                      <a:pt x="209" y="232"/>
                    </a:lnTo>
                    <a:close/>
                    <a:moveTo>
                      <a:pt x="68" y="364"/>
                    </a:moveTo>
                    <a:lnTo>
                      <a:pt x="71" y="364"/>
                    </a:lnTo>
                    <a:lnTo>
                      <a:pt x="71" y="364"/>
                    </a:lnTo>
                    <a:lnTo>
                      <a:pt x="68" y="364"/>
                    </a:lnTo>
                    <a:lnTo>
                      <a:pt x="68" y="364"/>
                    </a:lnTo>
                    <a:lnTo>
                      <a:pt x="68" y="364"/>
                    </a:lnTo>
                    <a:lnTo>
                      <a:pt x="68" y="364"/>
                    </a:lnTo>
                    <a:close/>
                    <a:moveTo>
                      <a:pt x="68" y="367"/>
                    </a:moveTo>
                    <a:lnTo>
                      <a:pt x="68" y="367"/>
                    </a:lnTo>
                    <a:lnTo>
                      <a:pt x="68" y="367"/>
                    </a:lnTo>
                    <a:lnTo>
                      <a:pt x="68" y="367"/>
                    </a:lnTo>
                    <a:lnTo>
                      <a:pt x="68" y="367"/>
                    </a:lnTo>
                    <a:close/>
                    <a:moveTo>
                      <a:pt x="64" y="367"/>
                    </a:moveTo>
                    <a:lnTo>
                      <a:pt x="64" y="370"/>
                    </a:lnTo>
                    <a:lnTo>
                      <a:pt x="68" y="367"/>
                    </a:lnTo>
                    <a:lnTo>
                      <a:pt x="64" y="367"/>
                    </a:lnTo>
                    <a:lnTo>
                      <a:pt x="64" y="367"/>
                    </a:lnTo>
                    <a:close/>
                    <a:moveTo>
                      <a:pt x="61" y="370"/>
                    </a:moveTo>
                    <a:lnTo>
                      <a:pt x="61" y="373"/>
                    </a:lnTo>
                    <a:lnTo>
                      <a:pt x="64" y="370"/>
                    </a:lnTo>
                    <a:lnTo>
                      <a:pt x="61" y="370"/>
                    </a:lnTo>
                    <a:lnTo>
                      <a:pt x="61" y="370"/>
                    </a:lnTo>
                    <a:close/>
                    <a:moveTo>
                      <a:pt x="58" y="380"/>
                    </a:moveTo>
                    <a:lnTo>
                      <a:pt x="58" y="376"/>
                    </a:lnTo>
                    <a:lnTo>
                      <a:pt x="58" y="373"/>
                    </a:lnTo>
                    <a:lnTo>
                      <a:pt x="58" y="373"/>
                    </a:lnTo>
                    <a:lnTo>
                      <a:pt x="61" y="373"/>
                    </a:lnTo>
                    <a:lnTo>
                      <a:pt x="61" y="376"/>
                    </a:lnTo>
                    <a:lnTo>
                      <a:pt x="64" y="380"/>
                    </a:lnTo>
                    <a:lnTo>
                      <a:pt x="61" y="380"/>
                    </a:lnTo>
                    <a:lnTo>
                      <a:pt x="58" y="380"/>
                    </a:lnTo>
                    <a:lnTo>
                      <a:pt x="58" y="380"/>
                    </a:lnTo>
                    <a:close/>
                    <a:moveTo>
                      <a:pt x="89" y="383"/>
                    </a:moveTo>
                    <a:lnTo>
                      <a:pt x="89" y="380"/>
                    </a:lnTo>
                    <a:lnTo>
                      <a:pt x="89" y="380"/>
                    </a:lnTo>
                    <a:lnTo>
                      <a:pt x="92" y="380"/>
                    </a:lnTo>
                    <a:lnTo>
                      <a:pt x="89" y="383"/>
                    </a:lnTo>
                    <a:lnTo>
                      <a:pt x="89" y="383"/>
                    </a:lnTo>
                    <a:lnTo>
                      <a:pt x="89" y="383"/>
                    </a:lnTo>
                    <a:close/>
                    <a:moveTo>
                      <a:pt x="86" y="389"/>
                    </a:moveTo>
                    <a:lnTo>
                      <a:pt x="86" y="386"/>
                    </a:lnTo>
                    <a:lnTo>
                      <a:pt x="89" y="389"/>
                    </a:lnTo>
                    <a:lnTo>
                      <a:pt x="86" y="389"/>
                    </a:lnTo>
                    <a:lnTo>
                      <a:pt x="86" y="389"/>
                    </a:lnTo>
                    <a:lnTo>
                      <a:pt x="86" y="389"/>
                    </a:lnTo>
                    <a:close/>
                    <a:moveTo>
                      <a:pt x="83" y="380"/>
                    </a:moveTo>
                    <a:lnTo>
                      <a:pt x="83" y="380"/>
                    </a:lnTo>
                    <a:lnTo>
                      <a:pt x="83" y="383"/>
                    </a:lnTo>
                    <a:lnTo>
                      <a:pt x="83" y="386"/>
                    </a:lnTo>
                    <a:lnTo>
                      <a:pt x="86" y="386"/>
                    </a:lnTo>
                    <a:lnTo>
                      <a:pt x="86" y="383"/>
                    </a:lnTo>
                    <a:lnTo>
                      <a:pt x="86" y="380"/>
                    </a:lnTo>
                    <a:lnTo>
                      <a:pt x="83" y="380"/>
                    </a:lnTo>
                    <a:lnTo>
                      <a:pt x="83" y="380"/>
                    </a:lnTo>
                    <a:lnTo>
                      <a:pt x="83" y="380"/>
                    </a:lnTo>
                    <a:close/>
                    <a:moveTo>
                      <a:pt x="166" y="330"/>
                    </a:moveTo>
                    <a:lnTo>
                      <a:pt x="166" y="327"/>
                    </a:lnTo>
                    <a:lnTo>
                      <a:pt x="166" y="324"/>
                    </a:lnTo>
                    <a:lnTo>
                      <a:pt x="166" y="324"/>
                    </a:lnTo>
                    <a:lnTo>
                      <a:pt x="169" y="321"/>
                    </a:lnTo>
                    <a:lnTo>
                      <a:pt x="169" y="324"/>
                    </a:lnTo>
                    <a:lnTo>
                      <a:pt x="169" y="327"/>
                    </a:lnTo>
                    <a:lnTo>
                      <a:pt x="169" y="330"/>
                    </a:lnTo>
                    <a:lnTo>
                      <a:pt x="169" y="330"/>
                    </a:lnTo>
                    <a:lnTo>
                      <a:pt x="166" y="330"/>
                    </a:lnTo>
                    <a:lnTo>
                      <a:pt x="166" y="330"/>
                    </a:lnTo>
                    <a:close/>
                    <a:moveTo>
                      <a:pt x="154" y="327"/>
                    </a:moveTo>
                    <a:lnTo>
                      <a:pt x="157" y="324"/>
                    </a:lnTo>
                    <a:lnTo>
                      <a:pt x="160" y="327"/>
                    </a:lnTo>
                    <a:lnTo>
                      <a:pt x="160" y="327"/>
                    </a:lnTo>
                    <a:lnTo>
                      <a:pt x="157" y="330"/>
                    </a:lnTo>
                    <a:lnTo>
                      <a:pt x="154" y="327"/>
                    </a:lnTo>
                    <a:lnTo>
                      <a:pt x="154" y="327"/>
                    </a:lnTo>
                    <a:close/>
                    <a:moveTo>
                      <a:pt x="135" y="370"/>
                    </a:moveTo>
                    <a:lnTo>
                      <a:pt x="138" y="370"/>
                    </a:lnTo>
                    <a:lnTo>
                      <a:pt x="138" y="367"/>
                    </a:lnTo>
                    <a:lnTo>
                      <a:pt x="141" y="370"/>
                    </a:lnTo>
                    <a:lnTo>
                      <a:pt x="141" y="367"/>
                    </a:lnTo>
                    <a:lnTo>
                      <a:pt x="141" y="367"/>
                    </a:lnTo>
                    <a:lnTo>
                      <a:pt x="138" y="361"/>
                    </a:lnTo>
                    <a:lnTo>
                      <a:pt x="141" y="358"/>
                    </a:lnTo>
                    <a:lnTo>
                      <a:pt x="141" y="355"/>
                    </a:lnTo>
                    <a:lnTo>
                      <a:pt x="148" y="352"/>
                    </a:lnTo>
                    <a:lnTo>
                      <a:pt x="148" y="349"/>
                    </a:lnTo>
                    <a:lnTo>
                      <a:pt x="154" y="349"/>
                    </a:lnTo>
                    <a:lnTo>
                      <a:pt x="157" y="352"/>
                    </a:lnTo>
                    <a:lnTo>
                      <a:pt x="160" y="355"/>
                    </a:lnTo>
                    <a:lnTo>
                      <a:pt x="163" y="355"/>
                    </a:lnTo>
                    <a:lnTo>
                      <a:pt x="163" y="349"/>
                    </a:lnTo>
                    <a:lnTo>
                      <a:pt x="169" y="343"/>
                    </a:lnTo>
                    <a:lnTo>
                      <a:pt x="169" y="339"/>
                    </a:lnTo>
                    <a:lnTo>
                      <a:pt x="166" y="339"/>
                    </a:lnTo>
                    <a:lnTo>
                      <a:pt x="166" y="336"/>
                    </a:lnTo>
                    <a:lnTo>
                      <a:pt x="163" y="333"/>
                    </a:lnTo>
                    <a:lnTo>
                      <a:pt x="160" y="333"/>
                    </a:lnTo>
                    <a:lnTo>
                      <a:pt x="157" y="330"/>
                    </a:lnTo>
                    <a:lnTo>
                      <a:pt x="151" y="330"/>
                    </a:lnTo>
                    <a:lnTo>
                      <a:pt x="148" y="333"/>
                    </a:lnTo>
                    <a:lnTo>
                      <a:pt x="148" y="336"/>
                    </a:lnTo>
                    <a:lnTo>
                      <a:pt x="145" y="339"/>
                    </a:lnTo>
                    <a:lnTo>
                      <a:pt x="141" y="343"/>
                    </a:lnTo>
                    <a:lnTo>
                      <a:pt x="138" y="343"/>
                    </a:lnTo>
                    <a:lnTo>
                      <a:pt x="135" y="343"/>
                    </a:lnTo>
                    <a:lnTo>
                      <a:pt x="135" y="336"/>
                    </a:lnTo>
                    <a:lnTo>
                      <a:pt x="132" y="336"/>
                    </a:lnTo>
                    <a:lnTo>
                      <a:pt x="126" y="343"/>
                    </a:lnTo>
                    <a:lnTo>
                      <a:pt x="126" y="346"/>
                    </a:lnTo>
                    <a:lnTo>
                      <a:pt x="123" y="349"/>
                    </a:lnTo>
                    <a:lnTo>
                      <a:pt x="123" y="352"/>
                    </a:lnTo>
                    <a:lnTo>
                      <a:pt x="129" y="355"/>
                    </a:lnTo>
                    <a:lnTo>
                      <a:pt x="129" y="358"/>
                    </a:lnTo>
                    <a:lnTo>
                      <a:pt x="129" y="358"/>
                    </a:lnTo>
                    <a:lnTo>
                      <a:pt x="129" y="361"/>
                    </a:lnTo>
                    <a:lnTo>
                      <a:pt x="132" y="367"/>
                    </a:lnTo>
                    <a:lnTo>
                      <a:pt x="135" y="367"/>
                    </a:lnTo>
                    <a:lnTo>
                      <a:pt x="135" y="370"/>
                    </a:lnTo>
                    <a:lnTo>
                      <a:pt x="135" y="370"/>
                    </a:lnTo>
                    <a:close/>
                    <a:moveTo>
                      <a:pt x="111" y="435"/>
                    </a:moveTo>
                    <a:lnTo>
                      <a:pt x="108" y="432"/>
                    </a:lnTo>
                    <a:lnTo>
                      <a:pt x="104" y="432"/>
                    </a:lnTo>
                    <a:lnTo>
                      <a:pt x="104" y="435"/>
                    </a:lnTo>
                    <a:lnTo>
                      <a:pt x="108" y="438"/>
                    </a:lnTo>
                    <a:lnTo>
                      <a:pt x="111" y="438"/>
                    </a:lnTo>
                    <a:lnTo>
                      <a:pt x="111" y="438"/>
                    </a:lnTo>
                    <a:lnTo>
                      <a:pt x="111" y="435"/>
                    </a:lnTo>
                    <a:lnTo>
                      <a:pt x="111" y="435"/>
                    </a:lnTo>
                    <a:close/>
                    <a:moveTo>
                      <a:pt x="114" y="429"/>
                    </a:moveTo>
                    <a:lnTo>
                      <a:pt x="114" y="423"/>
                    </a:lnTo>
                    <a:lnTo>
                      <a:pt x="114" y="423"/>
                    </a:lnTo>
                    <a:lnTo>
                      <a:pt x="114" y="423"/>
                    </a:lnTo>
                    <a:lnTo>
                      <a:pt x="117" y="426"/>
                    </a:lnTo>
                    <a:lnTo>
                      <a:pt x="114" y="429"/>
                    </a:lnTo>
                    <a:lnTo>
                      <a:pt x="114" y="429"/>
                    </a:lnTo>
                    <a:lnTo>
                      <a:pt x="114" y="429"/>
                    </a:lnTo>
                    <a:close/>
                    <a:moveTo>
                      <a:pt x="108" y="420"/>
                    </a:moveTo>
                    <a:lnTo>
                      <a:pt x="111" y="417"/>
                    </a:lnTo>
                    <a:lnTo>
                      <a:pt x="114" y="413"/>
                    </a:lnTo>
                    <a:lnTo>
                      <a:pt x="111" y="407"/>
                    </a:lnTo>
                    <a:lnTo>
                      <a:pt x="111" y="407"/>
                    </a:lnTo>
                    <a:lnTo>
                      <a:pt x="114" y="404"/>
                    </a:lnTo>
                    <a:lnTo>
                      <a:pt x="114" y="407"/>
                    </a:lnTo>
                    <a:lnTo>
                      <a:pt x="117" y="407"/>
                    </a:lnTo>
                    <a:lnTo>
                      <a:pt x="117" y="404"/>
                    </a:lnTo>
                    <a:lnTo>
                      <a:pt x="117" y="398"/>
                    </a:lnTo>
                    <a:lnTo>
                      <a:pt x="117" y="395"/>
                    </a:lnTo>
                    <a:lnTo>
                      <a:pt x="117" y="383"/>
                    </a:lnTo>
                    <a:lnTo>
                      <a:pt x="117" y="376"/>
                    </a:lnTo>
                    <a:lnTo>
                      <a:pt x="120" y="373"/>
                    </a:lnTo>
                    <a:lnTo>
                      <a:pt x="123" y="370"/>
                    </a:lnTo>
                    <a:lnTo>
                      <a:pt x="120" y="367"/>
                    </a:lnTo>
                    <a:lnTo>
                      <a:pt x="120" y="367"/>
                    </a:lnTo>
                    <a:lnTo>
                      <a:pt x="120" y="364"/>
                    </a:lnTo>
                    <a:lnTo>
                      <a:pt x="117" y="364"/>
                    </a:lnTo>
                    <a:lnTo>
                      <a:pt x="117" y="361"/>
                    </a:lnTo>
                    <a:lnTo>
                      <a:pt x="111" y="361"/>
                    </a:lnTo>
                    <a:lnTo>
                      <a:pt x="111" y="358"/>
                    </a:lnTo>
                    <a:lnTo>
                      <a:pt x="114" y="358"/>
                    </a:lnTo>
                    <a:lnTo>
                      <a:pt x="114" y="355"/>
                    </a:lnTo>
                    <a:lnTo>
                      <a:pt x="114" y="349"/>
                    </a:lnTo>
                    <a:lnTo>
                      <a:pt x="111" y="349"/>
                    </a:lnTo>
                    <a:lnTo>
                      <a:pt x="108" y="349"/>
                    </a:lnTo>
                    <a:lnTo>
                      <a:pt x="108" y="349"/>
                    </a:lnTo>
                    <a:lnTo>
                      <a:pt x="104" y="352"/>
                    </a:lnTo>
                    <a:lnTo>
                      <a:pt x="101" y="352"/>
                    </a:lnTo>
                    <a:lnTo>
                      <a:pt x="98" y="346"/>
                    </a:lnTo>
                    <a:lnTo>
                      <a:pt x="98" y="346"/>
                    </a:lnTo>
                    <a:lnTo>
                      <a:pt x="104" y="343"/>
                    </a:lnTo>
                    <a:lnTo>
                      <a:pt x="111" y="339"/>
                    </a:lnTo>
                    <a:lnTo>
                      <a:pt x="117" y="343"/>
                    </a:lnTo>
                    <a:lnTo>
                      <a:pt x="120" y="343"/>
                    </a:lnTo>
                    <a:lnTo>
                      <a:pt x="120" y="343"/>
                    </a:lnTo>
                    <a:lnTo>
                      <a:pt x="120" y="339"/>
                    </a:lnTo>
                    <a:lnTo>
                      <a:pt x="120" y="336"/>
                    </a:lnTo>
                    <a:lnTo>
                      <a:pt x="120" y="333"/>
                    </a:lnTo>
                    <a:lnTo>
                      <a:pt x="120" y="330"/>
                    </a:lnTo>
                    <a:lnTo>
                      <a:pt x="123" y="330"/>
                    </a:lnTo>
                    <a:lnTo>
                      <a:pt x="123" y="333"/>
                    </a:lnTo>
                    <a:lnTo>
                      <a:pt x="126" y="333"/>
                    </a:lnTo>
                    <a:lnTo>
                      <a:pt x="129" y="330"/>
                    </a:lnTo>
                    <a:lnTo>
                      <a:pt x="135" y="330"/>
                    </a:lnTo>
                    <a:lnTo>
                      <a:pt x="141" y="327"/>
                    </a:lnTo>
                    <a:lnTo>
                      <a:pt x="148" y="327"/>
                    </a:lnTo>
                    <a:lnTo>
                      <a:pt x="148" y="327"/>
                    </a:lnTo>
                    <a:lnTo>
                      <a:pt x="151" y="327"/>
                    </a:lnTo>
                    <a:lnTo>
                      <a:pt x="151" y="327"/>
                    </a:lnTo>
                    <a:lnTo>
                      <a:pt x="154" y="324"/>
                    </a:lnTo>
                    <a:lnTo>
                      <a:pt x="154" y="321"/>
                    </a:lnTo>
                    <a:lnTo>
                      <a:pt x="160" y="318"/>
                    </a:lnTo>
                    <a:lnTo>
                      <a:pt x="163" y="318"/>
                    </a:lnTo>
                    <a:lnTo>
                      <a:pt x="169" y="318"/>
                    </a:lnTo>
                    <a:lnTo>
                      <a:pt x="172" y="318"/>
                    </a:lnTo>
                    <a:lnTo>
                      <a:pt x="175" y="318"/>
                    </a:lnTo>
                    <a:lnTo>
                      <a:pt x="175" y="321"/>
                    </a:lnTo>
                    <a:lnTo>
                      <a:pt x="172" y="324"/>
                    </a:lnTo>
                    <a:lnTo>
                      <a:pt x="172" y="330"/>
                    </a:lnTo>
                    <a:lnTo>
                      <a:pt x="172" y="330"/>
                    </a:lnTo>
                    <a:lnTo>
                      <a:pt x="172" y="333"/>
                    </a:lnTo>
                    <a:lnTo>
                      <a:pt x="172" y="336"/>
                    </a:lnTo>
                    <a:lnTo>
                      <a:pt x="172" y="339"/>
                    </a:lnTo>
                    <a:lnTo>
                      <a:pt x="175" y="343"/>
                    </a:lnTo>
                    <a:lnTo>
                      <a:pt x="178" y="343"/>
                    </a:lnTo>
                    <a:lnTo>
                      <a:pt x="185" y="349"/>
                    </a:lnTo>
                    <a:lnTo>
                      <a:pt x="188" y="349"/>
                    </a:lnTo>
                    <a:lnTo>
                      <a:pt x="191" y="349"/>
                    </a:lnTo>
                    <a:lnTo>
                      <a:pt x="194" y="343"/>
                    </a:lnTo>
                    <a:lnTo>
                      <a:pt x="194" y="339"/>
                    </a:lnTo>
                    <a:lnTo>
                      <a:pt x="197" y="339"/>
                    </a:lnTo>
                    <a:lnTo>
                      <a:pt x="197" y="336"/>
                    </a:lnTo>
                    <a:lnTo>
                      <a:pt x="197" y="333"/>
                    </a:lnTo>
                    <a:lnTo>
                      <a:pt x="197" y="330"/>
                    </a:lnTo>
                    <a:lnTo>
                      <a:pt x="200" y="327"/>
                    </a:lnTo>
                    <a:lnTo>
                      <a:pt x="203" y="327"/>
                    </a:lnTo>
                    <a:lnTo>
                      <a:pt x="206" y="327"/>
                    </a:lnTo>
                    <a:lnTo>
                      <a:pt x="203" y="324"/>
                    </a:lnTo>
                    <a:lnTo>
                      <a:pt x="203" y="321"/>
                    </a:lnTo>
                    <a:lnTo>
                      <a:pt x="197" y="318"/>
                    </a:lnTo>
                    <a:lnTo>
                      <a:pt x="197" y="315"/>
                    </a:lnTo>
                    <a:lnTo>
                      <a:pt x="197" y="312"/>
                    </a:lnTo>
                    <a:lnTo>
                      <a:pt x="200" y="309"/>
                    </a:lnTo>
                    <a:lnTo>
                      <a:pt x="200" y="309"/>
                    </a:lnTo>
                    <a:lnTo>
                      <a:pt x="200" y="309"/>
                    </a:lnTo>
                    <a:lnTo>
                      <a:pt x="200" y="315"/>
                    </a:lnTo>
                    <a:lnTo>
                      <a:pt x="203" y="315"/>
                    </a:lnTo>
                    <a:lnTo>
                      <a:pt x="203" y="315"/>
                    </a:lnTo>
                    <a:lnTo>
                      <a:pt x="203" y="312"/>
                    </a:lnTo>
                    <a:lnTo>
                      <a:pt x="206" y="315"/>
                    </a:lnTo>
                    <a:lnTo>
                      <a:pt x="209" y="315"/>
                    </a:lnTo>
                    <a:lnTo>
                      <a:pt x="212" y="315"/>
                    </a:lnTo>
                    <a:lnTo>
                      <a:pt x="212" y="315"/>
                    </a:lnTo>
                    <a:lnTo>
                      <a:pt x="212" y="318"/>
                    </a:lnTo>
                    <a:lnTo>
                      <a:pt x="209" y="318"/>
                    </a:lnTo>
                    <a:lnTo>
                      <a:pt x="209" y="318"/>
                    </a:lnTo>
                    <a:lnTo>
                      <a:pt x="209" y="318"/>
                    </a:lnTo>
                    <a:lnTo>
                      <a:pt x="212" y="318"/>
                    </a:lnTo>
                    <a:lnTo>
                      <a:pt x="215" y="315"/>
                    </a:lnTo>
                    <a:lnTo>
                      <a:pt x="228" y="318"/>
                    </a:lnTo>
                    <a:lnTo>
                      <a:pt x="231" y="315"/>
                    </a:lnTo>
                    <a:lnTo>
                      <a:pt x="231" y="315"/>
                    </a:lnTo>
                    <a:lnTo>
                      <a:pt x="228" y="312"/>
                    </a:lnTo>
                    <a:lnTo>
                      <a:pt x="231" y="306"/>
                    </a:lnTo>
                    <a:lnTo>
                      <a:pt x="234" y="306"/>
                    </a:lnTo>
                    <a:lnTo>
                      <a:pt x="237" y="306"/>
                    </a:lnTo>
                    <a:lnTo>
                      <a:pt x="237" y="309"/>
                    </a:lnTo>
                    <a:lnTo>
                      <a:pt x="237" y="312"/>
                    </a:lnTo>
                    <a:lnTo>
                      <a:pt x="240" y="315"/>
                    </a:lnTo>
                    <a:lnTo>
                      <a:pt x="243" y="315"/>
                    </a:lnTo>
                    <a:lnTo>
                      <a:pt x="243" y="312"/>
                    </a:lnTo>
                    <a:lnTo>
                      <a:pt x="243" y="302"/>
                    </a:lnTo>
                    <a:lnTo>
                      <a:pt x="243" y="299"/>
                    </a:lnTo>
                    <a:lnTo>
                      <a:pt x="249" y="296"/>
                    </a:lnTo>
                    <a:lnTo>
                      <a:pt x="249" y="296"/>
                    </a:lnTo>
                    <a:lnTo>
                      <a:pt x="252" y="293"/>
                    </a:lnTo>
                    <a:lnTo>
                      <a:pt x="249" y="293"/>
                    </a:lnTo>
                    <a:lnTo>
                      <a:pt x="249" y="287"/>
                    </a:lnTo>
                    <a:lnTo>
                      <a:pt x="252" y="287"/>
                    </a:lnTo>
                    <a:lnTo>
                      <a:pt x="255" y="287"/>
                    </a:lnTo>
                    <a:lnTo>
                      <a:pt x="259" y="290"/>
                    </a:lnTo>
                    <a:lnTo>
                      <a:pt x="255" y="290"/>
                    </a:lnTo>
                    <a:lnTo>
                      <a:pt x="255" y="296"/>
                    </a:lnTo>
                    <a:lnTo>
                      <a:pt x="255" y="309"/>
                    </a:lnTo>
                    <a:lnTo>
                      <a:pt x="259" y="309"/>
                    </a:lnTo>
                    <a:lnTo>
                      <a:pt x="262" y="306"/>
                    </a:lnTo>
                    <a:lnTo>
                      <a:pt x="262" y="302"/>
                    </a:lnTo>
                    <a:lnTo>
                      <a:pt x="265" y="302"/>
                    </a:lnTo>
                    <a:lnTo>
                      <a:pt x="268" y="299"/>
                    </a:lnTo>
                    <a:lnTo>
                      <a:pt x="271" y="293"/>
                    </a:lnTo>
                    <a:lnTo>
                      <a:pt x="271" y="290"/>
                    </a:lnTo>
                    <a:lnTo>
                      <a:pt x="274" y="287"/>
                    </a:lnTo>
                    <a:lnTo>
                      <a:pt x="274" y="284"/>
                    </a:lnTo>
                    <a:lnTo>
                      <a:pt x="271" y="281"/>
                    </a:lnTo>
                    <a:lnTo>
                      <a:pt x="268" y="275"/>
                    </a:lnTo>
                    <a:lnTo>
                      <a:pt x="265" y="272"/>
                    </a:lnTo>
                    <a:lnTo>
                      <a:pt x="265" y="262"/>
                    </a:lnTo>
                    <a:lnTo>
                      <a:pt x="265" y="250"/>
                    </a:lnTo>
                    <a:lnTo>
                      <a:pt x="265" y="244"/>
                    </a:lnTo>
                    <a:lnTo>
                      <a:pt x="262" y="232"/>
                    </a:lnTo>
                    <a:lnTo>
                      <a:pt x="259" y="225"/>
                    </a:lnTo>
                    <a:lnTo>
                      <a:pt x="255" y="219"/>
                    </a:lnTo>
                    <a:lnTo>
                      <a:pt x="259" y="213"/>
                    </a:lnTo>
                    <a:lnTo>
                      <a:pt x="265" y="210"/>
                    </a:lnTo>
                    <a:lnTo>
                      <a:pt x="268" y="210"/>
                    </a:lnTo>
                    <a:lnTo>
                      <a:pt x="268" y="213"/>
                    </a:lnTo>
                    <a:lnTo>
                      <a:pt x="271" y="210"/>
                    </a:lnTo>
                    <a:lnTo>
                      <a:pt x="268" y="207"/>
                    </a:lnTo>
                    <a:lnTo>
                      <a:pt x="268" y="204"/>
                    </a:lnTo>
                    <a:lnTo>
                      <a:pt x="268" y="204"/>
                    </a:lnTo>
                    <a:lnTo>
                      <a:pt x="265" y="198"/>
                    </a:lnTo>
                    <a:lnTo>
                      <a:pt x="265" y="198"/>
                    </a:lnTo>
                    <a:lnTo>
                      <a:pt x="265" y="194"/>
                    </a:lnTo>
                    <a:lnTo>
                      <a:pt x="268" y="191"/>
                    </a:lnTo>
                    <a:lnTo>
                      <a:pt x="268" y="191"/>
                    </a:lnTo>
                    <a:lnTo>
                      <a:pt x="268" y="188"/>
                    </a:lnTo>
                    <a:lnTo>
                      <a:pt x="268" y="185"/>
                    </a:lnTo>
                    <a:lnTo>
                      <a:pt x="265" y="179"/>
                    </a:lnTo>
                    <a:lnTo>
                      <a:pt x="268" y="179"/>
                    </a:lnTo>
                    <a:lnTo>
                      <a:pt x="265" y="176"/>
                    </a:lnTo>
                    <a:lnTo>
                      <a:pt x="265" y="167"/>
                    </a:lnTo>
                    <a:lnTo>
                      <a:pt x="262" y="161"/>
                    </a:lnTo>
                    <a:lnTo>
                      <a:pt x="259" y="161"/>
                    </a:lnTo>
                    <a:lnTo>
                      <a:pt x="255" y="161"/>
                    </a:lnTo>
                    <a:lnTo>
                      <a:pt x="255" y="151"/>
                    </a:lnTo>
                    <a:lnTo>
                      <a:pt x="252" y="148"/>
                    </a:lnTo>
                    <a:lnTo>
                      <a:pt x="246" y="139"/>
                    </a:lnTo>
                    <a:lnTo>
                      <a:pt x="243" y="136"/>
                    </a:lnTo>
                    <a:lnTo>
                      <a:pt x="240" y="130"/>
                    </a:lnTo>
                    <a:lnTo>
                      <a:pt x="240" y="124"/>
                    </a:lnTo>
                    <a:lnTo>
                      <a:pt x="240" y="124"/>
                    </a:lnTo>
                    <a:lnTo>
                      <a:pt x="240" y="124"/>
                    </a:lnTo>
                    <a:lnTo>
                      <a:pt x="237" y="124"/>
                    </a:lnTo>
                    <a:lnTo>
                      <a:pt x="237" y="124"/>
                    </a:lnTo>
                    <a:lnTo>
                      <a:pt x="234" y="120"/>
                    </a:lnTo>
                    <a:lnTo>
                      <a:pt x="231" y="120"/>
                    </a:lnTo>
                    <a:lnTo>
                      <a:pt x="231" y="124"/>
                    </a:lnTo>
                    <a:lnTo>
                      <a:pt x="231" y="127"/>
                    </a:lnTo>
                    <a:lnTo>
                      <a:pt x="231" y="130"/>
                    </a:lnTo>
                    <a:lnTo>
                      <a:pt x="231" y="133"/>
                    </a:lnTo>
                    <a:lnTo>
                      <a:pt x="234" y="130"/>
                    </a:lnTo>
                    <a:lnTo>
                      <a:pt x="237" y="127"/>
                    </a:lnTo>
                    <a:lnTo>
                      <a:pt x="240" y="133"/>
                    </a:lnTo>
                    <a:lnTo>
                      <a:pt x="237" y="136"/>
                    </a:lnTo>
                    <a:lnTo>
                      <a:pt x="234" y="136"/>
                    </a:lnTo>
                    <a:lnTo>
                      <a:pt x="234" y="136"/>
                    </a:lnTo>
                    <a:lnTo>
                      <a:pt x="231" y="136"/>
                    </a:lnTo>
                    <a:lnTo>
                      <a:pt x="234" y="139"/>
                    </a:lnTo>
                    <a:lnTo>
                      <a:pt x="231" y="142"/>
                    </a:lnTo>
                    <a:lnTo>
                      <a:pt x="228" y="139"/>
                    </a:lnTo>
                    <a:lnTo>
                      <a:pt x="228" y="136"/>
                    </a:lnTo>
                    <a:lnTo>
                      <a:pt x="228" y="133"/>
                    </a:lnTo>
                    <a:lnTo>
                      <a:pt x="228" y="130"/>
                    </a:lnTo>
                    <a:lnTo>
                      <a:pt x="225" y="133"/>
                    </a:lnTo>
                    <a:lnTo>
                      <a:pt x="222" y="130"/>
                    </a:lnTo>
                    <a:lnTo>
                      <a:pt x="222" y="133"/>
                    </a:lnTo>
                    <a:lnTo>
                      <a:pt x="222" y="139"/>
                    </a:lnTo>
                    <a:lnTo>
                      <a:pt x="222" y="142"/>
                    </a:lnTo>
                    <a:lnTo>
                      <a:pt x="222" y="145"/>
                    </a:lnTo>
                    <a:lnTo>
                      <a:pt x="218" y="148"/>
                    </a:lnTo>
                    <a:lnTo>
                      <a:pt x="218" y="151"/>
                    </a:lnTo>
                    <a:lnTo>
                      <a:pt x="222" y="154"/>
                    </a:lnTo>
                    <a:lnTo>
                      <a:pt x="225" y="157"/>
                    </a:lnTo>
                    <a:lnTo>
                      <a:pt x="222" y="164"/>
                    </a:lnTo>
                    <a:lnTo>
                      <a:pt x="222" y="164"/>
                    </a:lnTo>
                    <a:lnTo>
                      <a:pt x="218" y="164"/>
                    </a:lnTo>
                    <a:lnTo>
                      <a:pt x="215" y="167"/>
                    </a:lnTo>
                    <a:lnTo>
                      <a:pt x="218" y="170"/>
                    </a:lnTo>
                    <a:lnTo>
                      <a:pt x="222" y="170"/>
                    </a:lnTo>
                    <a:lnTo>
                      <a:pt x="225" y="167"/>
                    </a:lnTo>
                    <a:lnTo>
                      <a:pt x="228" y="176"/>
                    </a:lnTo>
                    <a:lnTo>
                      <a:pt x="231" y="185"/>
                    </a:lnTo>
                    <a:lnTo>
                      <a:pt x="228" y="188"/>
                    </a:lnTo>
                    <a:lnTo>
                      <a:pt x="231" y="198"/>
                    </a:lnTo>
                    <a:lnTo>
                      <a:pt x="225" y="213"/>
                    </a:lnTo>
                    <a:lnTo>
                      <a:pt x="228" y="216"/>
                    </a:lnTo>
                    <a:lnTo>
                      <a:pt x="225" y="222"/>
                    </a:lnTo>
                    <a:lnTo>
                      <a:pt x="222" y="225"/>
                    </a:lnTo>
                    <a:lnTo>
                      <a:pt x="218" y="232"/>
                    </a:lnTo>
                    <a:lnTo>
                      <a:pt x="218" y="238"/>
                    </a:lnTo>
                    <a:lnTo>
                      <a:pt x="215" y="241"/>
                    </a:lnTo>
                    <a:lnTo>
                      <a:pt x="215" y="244"/>
                    </a:lnTo>
                    <a:lnTo>
                      <a:pt x="212" y="250"/>
                    </a:lnTo>
                    <a:lnTo>
                      <a:pt x="203" y="256"/>
                    </a:lnTo>
                    <a:lnTo>
                      <a:pt x="200" y="256"/>
                    </a:lnTo>
                    <a:lnTo>
                      <a:pt x="197" y="259"/>
                    </a:lnTo>
                    <a:lnTo>
                      <a:pt x="191" y="256"/>
                    </a:lnTo>
                    <a:lnTo>
                      <a:pt x="188" y="253"/>
                    </a:lnTo>
                    <a:lnTo>
                      <a:pt x="188" y="250"/>
                    </a:lnTo>
                    <a:lnTo>
                      <a:pt x="191" y="247"/>
                    </a:lnTo>
                    <a:lnTo>
                      <a:pt x="191" y="244"/>
                    </a:lnTo>
                    <a:lnTo>
                      <a:pt x="191" y="244"/>
                    </a:lnTo>
                    <a:lnTo>
                      <a:pt x="194" y="241"/>
                    </a:lnTo>
                    <a:lnTo>
                      <a:pt x="194" y="241"/>
                    </a:lnTo>
                    <a:lnTo>
                      <a:pt x="188" y="241"/>
                    </a:lnTo>
                    <a:lnTo>
                      <a:pt x="185" y="244"/>
                    </a:lnTo>
                    <a:lnTo>
                      <a:pt x="182" y="244"/>
                    </a:lnTo>
                    <a:lnTo>
                      <a:pt x="182" y="250"/>
                    </a:lnTo>
                    <a:lnTo>
                      <a:pt x="185" y="253"/>
                    </a:lnTo>
                    <a:lnTo>
                      <a:pt x="185" y="262"/>
                    </a:lnTo>
                    <a:lnTo>
                      <a:pt x="185" y="269"/>
                    </a:lnTo>
                    <a:lnTo>
                      <a:pt x="178" y="272"/>
                    </a:lnTo>
                    <a:lnTo>
                      <a:pt x="178" y="275"/>
                    </a:lnTo>
                    <a:lnTo>
                      <a:pt x="178" y="275"/>
                    </a:lnTo>
                    <a:lnTo>
                      <a:pt x="175" y="284"/>
                    </a:lnTo>
                    <a:lnTo>
                      <a:pt x="178" y="284"/>
                    </a:lnTo>
                    <a:lnTo>
                      <a:pt x="178" y="287"/>
                    </a:lnTo>
                    <a:lnTo>
                      <a:pt x="178" y="290"/>
                    </a:lnTo>
                    <a:lnTo>
                      <a:pt x="178" y="290"/>
                    </a:lnTo>
                    <a:lnTo>
                      <a:pt x="178" y="293"/>
                    </a:lnTo>
                    <a:lnTo>
                      <a:pt x="175" y="293"/>
                    </a:lnTo>
                    <a:lnTo>
                      <a:pt x="175" y="293"/>
                    </a:lnTo>
                    <a:lnTo>
                      <a:pt x="175" y="296"/>
                    </a:lnTo>
                    <a:lnTo>
                      <a:pt x="172" y="293"/>
                    </a:lnTo>
                    <a:lnTo>
                      <a:pt x="169" y="296"/>
                    </a:lnTo>
                    <a:lnTo>
                      <a:pt x="166" y="296"/>
                    </a:lnTo>
                    <a:lnTo>
                      <a:pt x="166" y="290"/>
                    </a:lnTo>
                    <a:lnTo>
                      <a:pt x="166" y="290"/>
                    </a:lnTo>
                    <a:lnTo>
                      <a:pt x="163" y="293"/>
                    </a:lnTo>
                    <a:lnTo>
                      <a:pt x="160" y="293"/>
                    </a:lnTo>
                    <a:lnTo>
                      <a:pt x="160" y="293"/>
                    </a:lnTo>
                    <a:lnTo>
                      <a:pt x="151" y="293"/>
                    </a:lnTo>
                    <a:lnTo>
                      <a:pt x="148" y="296"/>
                    </a:lnTo>
                    <a:lnTo>
                      <a:pt x="141" y="299"/>
                    </a:lnTo>
                    <a:lnTo>
                      <a:pt x="138" y="299"/>
                    </a:lnTo>
                    <a:lnTo>
                      <a:pt x="132" y="299"/>
                    </a:lnTo>
                    <a:lnTo>
                      <a:pt x="132" y="299"/>
                    </a:lnTo>
                    <a:lnTo>
                      <a:pt x="126" y="299"/>
                    </a:lnTo>
                    <a:lnTo>
                      <a:pt x="120" y="306"/>
                    </a:lnTo>
                    <a:lnTo>
                      <a:pt x="117" y="309"/>
                    </a:lnTo>
                    <a:lnTo>
                      <a:pt x="117" y="312"/>
                    </a:lnTo>
                    <a:lnTo>
                      <a:pt x="114" y="315"/>
                    </a:lnTo>
                    <a:lnTo>
                      <a:pt x="111" y="318"/>
                    </a:lnTo>
                    <a:lnTo>
                      <a:pt x="108" y="321"/>
                    </a:lnTo>
                    <a:lnTo>
                      <a:pt x="104" y="324"/>
                    </a:lnTo>
                    <a:lnTo>
                      <a:pt x="101" y="327"/>
                    </a:lnTo>
                    <a:lnTo>
                      <a:pt x="101" y="330"/>
                    </a:lnTo>
                    <a:lnTo>
                      <a:pt x="95" y="330"/>
                    </a:lnTo>
                    <a:lnTo>
                      <a:pt x="92" y="333"/>
                    </a:lnTo>
                    <a:lnTo>
                      <a:pt x="95" y="339"/>
                    </a:lnTo>
                    <a:lnTo>
                      <a:pt x="95" y="339"/>
                    </a:lnTo>
                    <a:lnTo>
                      <a:pt x="95" y="343"/>
                    </a:lnTo>
                    <a:lnTo>
                      <a:pt x="95" y="346"/>
                    </a:lnTo>
                    <a:lnTo>
                      <a:pt x="92" y="346"/>
                    </a:lnTo>
                    <a:lnTo>
                      <a:pt x="89" y="349"/>
                    </a:lnTo>
                    <a:lnTo>
                      <a:pt x="86" y="352"/>
                    </a:lnTo>
                    <a:lnTo>
                      <a:pt x="86" y="352"/>
                    </a:lnTo>
                    <a:lnTo>
                      <a:pt x="80" y="358"/>
                    </a:lnTo>
                    <a:lnTo>
                      <a:pt x="80" y="358"/>
                    </a:lnTo>
                    <a:lnTo>
                      <a:pt x="77" y="361"/>
                    </a:lnTo>
                    <a:lnTo>
                      <a:pt x="74" y="361"/>
                    </a:lnTo>
                    <a:lnTo>
                      <a:pt x="74" y="361"/>
                    </a:lnTo>
                    <a:lnTo>
                      <a:pt x="77" y="361"/>
                    </a:lnTo>
                    <a:lnTo>
                      <a:pt x="77" y="364"/>
                    </a:lnTo>
                    <a:lnTo>
                      <a:pt x="80" y="370"/>
                    </a:lnTo>
                    <a:lnTo>
                      <a:pt x="80" y="370"/>
                    </a:lnTo>
                    <a:lnTo>
                      <a:pt x="77" y="367"/>
                    </a:lnTo>
                    <a:lnTo>
                      <a:pt x="77" y="364"/>
                    </a:lnTo>
                    <a:lnTo>
                      <a:pt x="74" y="367"/>
                    </a:lnTo>
                    <a:lnTo>
                      <a:pt x="77" y="373"/>
                    </a:lnTo>
                    <a:lnTo>
                      <a:pt x="80" y="373"/>
                    </a:lnTo>
                    <a:lnTo>
                      <a:pt x="80" y="376"/>
                    </a:lnTo>
                    <a:lnTo>
                      <a:pt x="77" y="376"/>
                    </a:lnTo>
                    <a:lnTo>
                      <a:pt x="80" y="376"/>
                    </a:lnTo>
                    <a:lnTo>
                      <a:pt x="80" y="373"/>
                    </a:lnTo>
                    <a:lnTo>
                      <a:pt x="83" y="373"/>
                    </a:lnTo>
                    <a:lnTo>
                      <a:pt x="86" y="373"/>
                    </a:lnTo>
                    <a:lnTo>
                      <a:pt x="83" y="376"/>
                    </a:lnTo>
                    <a:lnTo>
                      <a:pt x="86" y="376"/>
                    </a:lnTo>
                    <a:lnTo>
                      <a:pt x="89" y="376"/>
                    </a:lnTo>
                    <a:lnTo>
                      <a:pt x="89" y="373"/>
                    </a:lnTo>
                    <a:lnTo>
                      <a:pt x="86" y="370"/>
                    </a:lnTo>
                    <a:lnTo>
                      <a:pt x="83" y="370"/>
                    </a:lnTo>
                    <a:lnTo>
                      <a:pt x="83" y="370"/>
                    </a:lnTo>
                    <a:lnTo>
                      <a:pt x="83" y="367"/>
                    </a:lnTo>
                    <a:lnTo>
                      <a:pt x="83" y="364"/>
                    </a:lnTo>
                    <a:lnTo>
                      <a:pt x="86" y="364"/>
                    </a:lnTo>
                    <a:lnTo>
                      <a:pt x="89" y="364"/>
                    </a:lnTo>
                    <a:lnTo>
                      <a:pt x="92" y="370"/>
                    </a:lnTo>
                    <a:lnTo>
                      <a:pt x="92" y="373"/>
                    </a:lnTo>
                    <a:lnTo>
                      <a:pt x="92" y="376"/>
                    </a:lnTo>
                    <a:lnTo>
                      <a:pt x="92" y="383"/>
                    </a:lnTo>
                    <a:lnTo>
                      <a:pt x="92" y="389"/>
                    </a:lnTo>
                    <a:lnTo>
                      <a:pt x="86" y="389"/>
                    </a:lnTo>
                    <a:lnTo>
                      <a:pt x="89" y="392"/>
                    </a:lnTo>
                    <a:lnTo>
                      <a:pt x="92" y="395"/>
                    </a:lnTo>
                    <a:lnTo>
                      <a:pt x="92" y="404"/>
                    </a:lnTo>
                    <a:lnTo>
                      <a:pt x="95" y="407"/>
                    </a:lnTo>
                    <a:lnTo>
                      <a:pt x="95" y="410"/>
                    </a:lnTo>
                    <a:lnTo>
                      <a:pt x="95" y="413"/>
                    </a:lnTo>
                    <a:lnTo>
                      <a:pt x="95" y="417"/>
                    </a:lnTo>
                    <a:lnTo>
                      <a:pt x="98" y="413"/>
                    </a:lnTo>
                    <a:lnTo>
                      <a:pt x="101" y="417"/>
                    </a:lnTo>
                    <a:lnTo>
                      <a:pt x="104" y="413"/>
                    </a:lnTo>
                    <a:lnTo>
                      <a:pt x="104" y="413"/>
                    </a:lnTo>
                    <a:lnTo>
                      <a:pt x="101" y="407"/>
                    </a:lnTo>
                    <a:lnTo>
                      <a:pt x="101" y="401"/>
                    </a:lnTo>
                    <a:lnTo>
                      <a:pt x="101" y="401"/>
                    </a:lnTo>
                    <a:lnTo>
                      <a:pt x="104" y="401"/>
                    </a:lnTo>
                    <a:lnTo>
                      <a:pt x="104" y="404"/>
                    </a:lnTo>
                    <a:lnTo>
                      <a:pt x="104" y="404"/>
                    </a:lnTo>
                    <a:lnTo>
                      <a:pt x="108" y="407"/>
                    </a:lnTo>
                    <a:lnTo>
                      <a:pt x="108" y="413"/>
                    </a:lnTo>
                    <a:lnTo>
                      <a:pt x="108" y="417"/>
                    </a:lnTo>
                    <a:lnTo>
                      <a:pt x="108" y="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
              <p:cNvSpPr>
                <a:spLocks noEditPoints="1"/>
              </p:cNvSpPr>
              <p:nvPr/>
            </p:nvSpPr>
            <p:spPr bwMode="auto">
              <a:xfrm>
                <a:off x="6117" y="1859"/>
                <a:ext cx="89" cy="142"/>
              </a:xfrm>
              <a:custGeom>
                <a:avLst/>
                <a:gdLst>
                  <a:gd name="T0" fmla="*/ 56 w 89"/>
                  <a:gd name="T1" fmla="*/ 102 h 142"/>
                  <a:gd name="T2" fmla="*/ 56 w 89"/>
                  <a:gd name="T3" fmla="*/ 105 h 142"/>
                  <a:gd name="T4" fmla="*/ 56 w 89"/>
                  <a:gd name="T5" fmla="*/ 102 h 142"/>
                  <a:gd name="T6" fmla="*/ 25 w 89"/>
                  <a:gd name="T7" fmla="*/ 114 h 142"/>
                  <a:gd name="T8" fmla="*/ 28 w 89"/>
                  <a:gd name="T9" fmla="*/ 111 h 142"/>
                  <a:gd name="T10" fmla="*/ 31 w 89"/>
                  <a:gd name="T11" fmla="*/ 111 h 142"/>
                  <a:gd name="T12" fmla="*/ 28 w 89"/>
                  <a:gd name="T13" fmla="*/ 114 h 142"/>
                  <a:gd name="T14" fmla="*/ 28 w 89"/>
                  <a:gd name="T15" fmla="*/ 117 h 142"/>
                  <a:gd name="T16" fmla="*/ 68 w 89"/>
                  <a:gd name="T17" fmla="*/ 99 h 142"/>
                  <a:gd name="T18" fmla="*/ 71 w 89"/>
                  <a:gd name="T19" fmla="*/ 102 h 142"/>
                  <a:gd name="T20" fmla="*/ 74 w 89"/>
                  <a:gd name="T21" fmla="*/ 99 h 142"/>
                  <a:gd name="T22" fmla="*/ 71 w 89"/>
                  <a:gd name="T23" fmla="*/ 96 h 142"/>
                  <a:gd name="T24" fmla="*/ 83 w 89"/>
                  <a:gd name="T25" fmla="*/ 121 h 142"/>
                  <a:gd name="T26" fmla="*/ 86 w 89"/>
                  <a:gd name="T27" fmla="*/ 117 h 142"/>
                  <a:gd name="T28" fmla="*/ 86 w 89"/>
                  <a:gd name="T29" fmla="*/ 117 h 142"/>
                  <a:gd name="T30" fmla="*/ 83 w 89"/>
                  <a:gd name="T31" fmla="*/ 121 h 142"/>
                  <a:gd name="T32" fmla="*/ 86 w 89"/>
                  <a:gd name="T33" fmla="*/ 111 h 142"/>
                  <a:gd name="T34" fmla="*/ 86 w 89"/>
                  <a:gd name="T35" fmla="*/ 111 h 142"/>
                  <a:gd name="T36" fmla="*/ 86 w 89"/>
                  <a:gd name="T37" fmla="*/ 105 h 142"/>
                  <a:gd name="T38" fmla="*/ 89 w 89"/>
                  <a:gd name="T39" fmla="*/ 105 h 142"/>
                  <a:gd name="T40" fmla="*/ 86 w 89"/>
                  <a:gd name="T41" fmla="*/ 111 h 142"/>
                  <a:gd name="T42" fmla="*/ 34 w 89"/>
                  <a:gd name="T43" fmla="*/ 142 h 142"/>
                  <a:gd name="T44" fmla="*/ 34 w 89"/>
                  <a:gd name="T45" fmla="*/ 136 h 142"/>
                  <a:gd name="T46" fmla="*/ 46 w 89"/>
                  <a:gd name="T47" fmla="*/ 133 h 142"/>
                  <a:gd name="T48" fmla="*/ 43 w 89"/>
                  <a:gd name="T49" fmla="*/ 142 h 142"/>
                  <a:gd name="T50" fmla="*/ 34 w 89"/>
                  <a:gd name="T51" fmla="*/ 142 h 142"/>
                  <a:gd name="T52" fmla="*/ 0 w 89"/>
                  <a:gd name="T53" fmla="*/ 25 h 142"/>
                  <a:gd name="T54" fmla="*/ 6 w 89"/>
                  <a:gd name="T55" fmla="*/ 25 h 142"/>
                  <a:gd name="T56" fmla="*/ 9 w 89"/>
                  <a:gd name="T57" fmla="*/ 25 h 142"/>
                  <a:gd name="T58" fmla="*/ 22 w 89"/>
                  <a:gd name="T59" fmla="*/ 40 h 142"/>
                  <a:gd name="T60" fmla="*/ 22 w 89"/>
                  <a:gd name="T61" fmla="*/ 40 h 142"/>
                  <a:gd name="T62" fmla="*/ 28 w 89"/>
                  <a:gd name="T63" fmla="*/ 50 h 142"/>
                  <a:gd name="T64" fmla="*/ 19 w 89"/>
                  <a:gd name="T65" fmla="*/ 43 h 142"/>
                  <a:gd name="T66" fmla="*/ 15 w 89"/>
                  <a:gd name="T67" fmla="*/ 47 h 142"/>
                  <a:gd name="T68" fmla="*/ 19 w 89"/>
                  <a:gd name="T69" fmla="*/ 56 h 142"/>
                  <a:gd name="T70" fmla="*/ 25 w 89"/>
                  <a:gd name="T71" fmla="*/ 62 h 142"/>
                  <a:gd name="T72" fmla="*/ 25 w 89"/>
                  <a:gd name="T73" fmla="*/ 71 h 142"/>
                  <a:gd name="T74" fmla="*/ 31 w 89"/>
                  <a:gd name="T75" fmla="*/ 74 h 142"/>
                  <a:gd name="T76" fmla="*/ 25 w 89"/>
                  <a:gd name="T77" fmla="*/ 80 h 142"/>
                  <a:gd name="T78" fmla="*/ 28 w 89"/>
                  <a:gd name="T79" fmla="*/ 87 h 142"/>
                  <a:gd name="T80" fmla="*/ 25 w 89"/>
                  <a:gd name="T81" fmla="*/ 93 h 142"/>
                  <a:gd name="T82" fmla="*/ 25 w 89"/>
                  <a:gd name="T83" fmla="*/ 96 h 142"/>
                  <a:gd name="T84" fmla="*/ 31 w 89"/>
                  <a:gd name="T85" fmla="*/ 105 h 142"/>
                  <a:gd name="T86" fmla="*/ 34 w 89"/>
                  <a:gd name="T87" fmla="*/ 111 h 142"/>
                  <a:gd name="T88" fmla="*/ 37 w 89"/>
                  <a:gd name="T89" fmla="*/ 111 h 142"/>
                  <a:gd name="T90" fmla="*/ 40 w 89"/>
                  <a:gd name="T91" fmla="*/ 108 h 142"/>
                  <a:gd name="T92" fmla="*/ 49 w 89"/>
                  <a:gd name="T93" fmla="*/ 99 h 142"/>
                  <a:gd name="T94" fmla="*/ 56 w 89"/>
                  <a:gd name="T95" fmla="*/ 99 h 142"/>
                  <a:gd name="T96" fmla="*/ 59 w 89"/>
                  <a:gd name="T97" fmla="*/ 96 h 142"/>
                  <a:gd name="T98" fmla="*/ 65 w 89"/>
                  <a:gd name="T99" fmla="*/ 99 h 142"/>
                  <a:gd name="T100" fmla="*/ 68 w 89"/>
                  <a:gd name="T101" fmla="*/ 99 h 142"/>
                  <a:gd name="T102" fmla="*/ 71 w 89"/>
                  <a:gd name="T103" fmla="*/ 93 h 142"/>
                  <a:gd name="T104" fmla="*/ 80 w 89"/>
                  <a:gd name="T105" fmla="*/ 87 h 142"/>
                  <a:gd name="T106" fmla="*/ 83 w 89"/>
                  <a:gd name="T107" fmla="*/ 84 h 142"/>
                  <a:gd name="T108" fmla="*/ 80 w 89"/>
                  <a:gd name="T109" fmla="*/ 68 h 142"/>
                  <a:gd name="T110" fmla="*/ 77 w 89"/>
                  <a:gd name="T111" fmla="*/ 65 h 142"/>
                  <a:gd name="T112" fmla="*/ 74 w 89"/>
                  <a:gd name="T113" fmla="*/ 50 h 142"/>
                  <a:gd name="T114" fmla="*/ 62 w 89"/>
                  <a:gd name="T115" fmla="*/ 25 h 142"/>
                  <a:gd name="T116" fmla="*/ 43 w 89"/>
                  <a:gd name="T117" fmla="*/ 0 h 142"/>
                  <a:gd name="T118" fmla="*/ 22 w 89"/>
                  <a:gd name="T119" fmla="*/ 6 h 142"/>
                  <a:gd name="T120" fmla="*/ 9 w 89"/>
                  <a:gd name="T121" fmla="*/ 16 h 142"/>
                  <a:gd name="T122" fmla="*/ 0 w 89"/>
                  <a:gd name="T12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 h="142">
                    <a:moveTo>
                      <a:pt x="56" y="102"/>
                    </a:moveTo>
                    <a:lnTo>
                      <a:pt x="56" y="102"/>
                    </a:lnTo>
                    <a:lnTo>
                      <a:pt x="59" y="102"/>
                    </a:lnTo>
                    <a:lnTo>
                      <a:pt x="56" y="105"/>
                    </a:lnTo>
                    <a:lnTo>
                      <a:pt x="56" y="102"/>
                    </a:lnTo>
                    <a:lnTo>
                      <a:pt x="56" y="102"/>
                    </a:lnTo>
                    <a:close/>
                    <a:moveTo>
                      <a:pt x="28" y="117"/>
                    </a:moveTo>
                    <a:lnTo>
                      <a:pt x="25" y="114"/>
                    </a:lnTo>
                    <a:lnTo>
                      <a:pt x="28" y="111"/>
                    </a:lnTo>
                    <a:lnTo>
                      <a:pt x="28" y="111"/>
                    </a:lnTo>
                    <a:lnTo>
                      <a:pt x="28" y="108"/>
                    </a:lnTo>
                    <a:lnTo>
                      <a:pt x="31" y="111"/>
                    </a:lnTo>
                    <a:lnTo>
                      <a:pt x="31" y="114"/>
                    </a:lnTo>
                    <a:lnTo>
                      <a:pt x="28" y="114"/>
                    </a:lnTo>
                    <a:lnTo>
                      <a:pt x="28" y="117"/>
                    </a:lnTo>
                    <a:lnTo>
                      <a:pt x="28" y="117"/>
                    </a:lnTo>
                    <a:close/>
                    <a:moveTo>
                      <a:pt x="71" y="96"/>
                    </a:moveTo>
                    <a:lnTo>
                      <a:pt x="68" y="99"/>
                    </a:lnTo>
                    <a:lnTo>
                      <a:pt x="68" y="99"/>
                    </a:lnTo>
                    <a:lnTo>
                      <a:pt x="71" y="102"/>
                    </a:lnTo>
                    <a:lnTo>
                      <a:pt x="71" y="102"/>
                    </a:lnTo>
                    <a:lnTo>
                      <a:pt x="74" y="99"/>
                    </a:lnTo>
                    <a:lnTo>
                      <a:pt x="74" y="96"/>
                    </a:lnTo>
                    <a:lnTo>
                      <a:pt x="71" y="96"/>
                    </a:lnTo>
                    <a:lnTo>
                      <a:pt x="71" y="96"/>
                    </a:lnTo>
                    <a:close/>
                    <a:moveTo>
                      <a:pt x="83" y="121"/>
                    </a:moveTo>
                    <a:lnTo>
                      <a:pt x="83" y="117"/>
                    </a:lnTo>
                    <a:lnTo>
                      <a:pt x="86" y="117"/>
                    </a:lnTo>
                    <a:lnTo>
                      <a:pt x="89" y="117"/>
                    </a:lnTo>
                    <a:lnTo>
                      <a:pt x="86" y="117"/>
                    </a:lnTo>
                    <a:lnTo>
                      <a:pt x="86" y="121"/>
                    </a:lnTo>
                    <a:lnTo>
                      <a:pt x="83" y="121"/>
                    </a:lnTo>
                    <a:lnTo>
                      <a:pt x="83" y="121"/>
                    </a:lnTo>
                    <a:close/>
                    <a:moveTo>
                      <a:pt x="86" y="111"/>
                    </a:moveTo>
                    <a:lnTo>
                      <a:pt x="86" y="114"/>
                    </a:lnTo>
                    <a:lnTo>
                      <a:pt x="86" y="111"/>
                    </a:lnTo>
                    <a:lnTo>
                      <a:pt x="86" y="108"/>
                    </a:lnTo>
                    <a:lnTo>
                      <a:pt x="86" y="105"/>
                    </a:lnTo>
                    <a:lnTo>
                      <a:pt x="89" y="105"/>
                    </a:lnTo>
                    <a:lnTo>
                      <a:pt x="89" y="105"/>
                    </a:lnTo>
                    <a:lnTo>
                      <a:pt x="89" y="108"/>
                    </a:lnTo>
                    <a:lnTo>
                      <a:pt x="86" y="111"/>
                    </a:lnTo>
                    <a:lnTo>
                      <a:pt x="86" y="111"/>
                    </a:lnTo>
                    <a:close/>
                    <a:moveTo>
                      <a:pt x="34" y="142"/>
                    </a:moveTo>
                    <a:lnTo>
                      <a:pt x="31" y="139"/>
                    </a:lnTo>
                    <a:lnTo>
                      <a:pt x="34" y="136"/>
                    </a:lnTo>
                    <a:lnTo>
                      <a:pt x="43" y="133"/>
                    </a:lnTo>
                    <a:lnTo>
                      <a:pt x="46" y="133"/>
                    </a:lnTo>
                    <a:lnTo>
                      <a:pt x="46" y="136"/>
                    </a:lnTo>
                    <a:lnTo>
                      <a:pt x="43" y="142"/>
                    </a:lnTo>
                    <a:lnTo>
                      <a:pt x="37" y="142"/>
                    </a:lnTo>
                    <a:lnTo>
                      <a:pt x="34" y="142"/>
                    </a:lnTo>
                    <a:lnTo>
                      <a:pt x="34" y="142"/>
                    </a:lnTo>
                    <a:close/>
                    <a:moveTo>
                      <a:pt x="0" y="25"/>
                    </a:moveTo>
                    <a:lnTo>
                      <a:pt x="3" y="25"/>
                    </a:lnTo>
                    <a:lnTo>
                      <a:pt x="6" y="25"/>
                    </a:lnTo>
                    <a:lnTo>
                      <a:pt x="12" y="25"/>
                    </a:lnTo>
                    <a:lnTo>
                      <a:pt x="9" y="25"/>
                    </a:lnTo>
                    <a:lnTo>
                      <a:pt x="15" y="31"/>
                    </a:lnTo>
                    <a:lnTo>
                      <a:pt x="22" y="40"/>
                    </a:lnTo>
                    <a:lnTo>
                      <a:pt x="25" y="40"/>
                    </a:lnTo>
                    <a:lnTo>
                      <a:pt x="22" y="40"/>
                    </a:lnTo>
                    <a:lnTo>
                      <a:pt x="25" y="47"/>
                    </a:lnTo>
                    <a:lnTo>
                      <a:pt x="28" y="50"/>
                    </a:lnTo>
                    <a:lnTo>
                      <a:pt x="22" y="47"/>
                    </a:lnTo>
                    <a:lnTo>
                      <a:pt x="19" y="43"/>
                    </a:lnTo>
                    <a:lnTo>
                      <a:pt x="19" y="50"/>
                    </a:lnTo>
                    <a:lnTo>
                      <a:pt x="15" y="47"/>
                    </a:lnTo>
                    <a:lnTo>
                      <a:pt x="12" y="53"/>
                    </a:lnTo>
                    <a:lnTo>
                      <a:pt x="19" y="56"/>
                    </a:lnTo>
                    <a:lnTo>
                      <a:pt x="22" y="56"/>
                    </a:lnTo>
                    <a:lnTo>
                      <a:pt x="25" y="62"/>
                    </a:lnTo>
                    <a:lnTo>
                      <a:pt x="25" y="68"/>
                    </a:lnTo>
                    <a:lnTo>
                      <a:pt x="25" y="71"/>
                    </a:lnTo>
                    <a:lnTo>
                      <a:pt x="28" y="68"/>
                    </a:lnTo>
                    <a:lnTo>
                      <a:pt x="31" y="74"/>
                    </a:lnTo>
                    <a:lnTo>
                      <a:pt x="25" y="80"/>
                    </a:lnTo>
                    <a:lnTo>
                      <a:pt x="25" y="80"/>
                    </a:lnTo>
                    <a:lnTo>
                      <a:pt x="28" y="84"/>
                    </a:lnTo>
                    <a:lnTo>
                      <a:pt x="28" y="87"/>
                    </a:lnTo>
                    <a:lnTo>
                      <a:pt x="25" y="90"/>
                    </a:lnTo>
                    <a:lnTo>
                      <a:pt x="25" y="93"/>
                    </a:lnTo>
                    <a:lnTo>
                      <a:pt x="28" y="96"/>
                    </a:lnTo>
                    <a:lnTo>
                      <a:pt x="25" y="96"/>
                    </a:lnTo>
                    <a:lnTo>
                      <a:pt x="28" y="105"/>
                    </a:lnTo>
                    <a:lnTo>
                      <a:pt x="31" y="105"/>
                    </a:lnTo>
                    <a:lnTo>
                      <a:pt x="34" y="111"/>
                    </a:lnTo>
                    <a:lnTo>
                      <a:pt x="34" y="111"/>
                    </a:lnTo>
                    <a:lnTo>
                      <a:pt x="34" y="114"/>
                    </a:lnTo>
                    <a:lnTo>
                      <a:pt x="37" y="111"/>
                    </a:lnTo>
                    <a:lnTo>
                      <a:pt x="37" y="108"/>
                    </a:lnTo>
                    <a:lnTo>
                      <a:pt x="40" y="108"/>
                    </a:lnTo>
                    <a:lnTo>
                      <a:pt x="40" y="105"/>
                    </a:lnTo>
                    <a:lnTo>
                      <a:pt x="49" y="99"/>
                    </a:lnTo>
                    <a:lnTo>
                      <a:pt x="52" y="99"/>
                    </a:lnTo>
                    <a:lnTo>
                      <a:pt x="56" y="99"/>
                    </a:lnTo>
                    <a:lnTo>
                      <a:pt x="56" y="96"/>
                    </a:lnTo>
                    <a:lnTo>
                      <a:pt x="59" y="96"/>
                    </a:lnTo>
                    <a:lnTo>
                      <a:pt x="62" y="99"/>
                    </a:lnTo>
                    <a:lnTo>
                      <a:pt x="65" y="99"/>
                    </a:lnTo>
                    <a:lnTo>
                      <a:pt x="65" y="102"/>
                    </a:lnTo>
                    <a:lnTo>
                      <a:pt x="68" y="99"/>
                    </a:lnTo>
                    <a:lnTo>
                      <a:pt x="65" y="96"/>
                    </a:lnTo>
                    <a:lnTo>
                      <a:pt x="71" y="93"/>
                    </a:lnTo>
                    <a:lnTo>
                      <a:pt x="74" y="93"/>
                    </a:lnTo>
                    <a:lnTo>
                      <a:pt x="80" y="87"/>
                    </a:lnTo>
                    <a:lnTo>
                      <a:pt x="80" y="84"/>
                    </a:lnTo>
                    <a:lnTo>
                      <a:pt x="83" y="84"/>
                    </a:lnTo>
                    <a:lnTo>
                      <a:pt x="80" y="68"/>
                    </a:lnTo>
                    <a:lnTo>
                      <a:pt x="80" y="68"/>
                    </a:lnTo>
                    <a:lnTo>
                      <a:pt x="77" y="68"/>
                    </a:lnTo>
                    <a:lnTo>
                      <a:pt x="77" y="65"/>
                    </a:lnTo>
                    <a:lnTo>
                      <a:pt x="77" y="53"/>
                    </a:lnTo>
                    <a:lnTo>
                      <a:pt x="74" y="50"/>
                    </a:lnTo>
                    <a:lnTo>
                      <a:pt x="71" y="40"/>
                    </a:lnTo>
                    <a:lnTo>
                      <a:pt x="62" y="25"/>
                    </a:lnTo>
                    <a:lnTo>
                      <a:pt x="49" y="16"/>
                    </a:lnTo>
                    <a:lnTo>
                      <a:pt x="43" y="0"/>
                    </a:lnTo>
                    <a:lnTo>
                      <a:pt x="37" y="6"/>
                    </a:lnTo>
                    <a:lnTo>
                      <a:pt x="22" y="6"/>
                    </a:lnTo>
                    <a:lnTo>
                      <a:pt x="15" y="13"/>
                    </a:lnTo>
                    <a:lnTo>
                      <a:pt x="9" y="16"/>
                    </a:lnTo>
                    <a:lnTo>
                      <a:pt x="3" y="22"/>
                    </a:ln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5"/>
              <p:cNvSpPr>
                <a:spLocks/>
              </p:cNvSpPr>
              <p:nvPr/>
            </p:nvSpPr>
            <p:spPr bwMode="auto">
              <a:xfrm>
                <a:off x="6080" y="1733"/>
                <a:ext cx="93" cy="157"/>
              </a:xfrm>
              <a:custGeom>
                <a:avLst/>
                <a:gdLst>
                  <a:gd name="T0" fmla="*/ 0 w 93"/>
                  <a:gd name="T1" fmla="*/ 86 h 157"/>
                  <a:gd name="T2" fmla="*/ 6 w 93"/>
                  <a:gd name="T3" fmla="*/ 77 h 157"/>
                  <a:gd name="T4" fmla="*/ 12 w 93"/>
                  <a:gd name="T5" fmla="*/ 71 h 157"/>
                  <a:gd name="T6" fmla="*/ 19 w 93"/>
                  <a:gd name="T7" fmla="*/ 61 h 157"/>
                  <a:gd name="T8" fmla="*/ 22 w 93"/>
                  <a:gd name="T9" fmla="*/ 49 h 157"/>
                  <a:gd name="T10" fmla="*/ 22 w 93"/>
                  <a:gd name="T11" fmla="*/ 40 h 157"/>
                  <a:gd name="T12" fmla="*/ 31 w 93"/>
                  <a:gd name="T13" fmla="*/ 43 h 157"/>
                  <a:gd name="T14" fmla="*/ 37 w 93"/>
                  <a:gd name="T15" fmla="*/ 46 h 157"/>
                  <a:gd name="T16" fmla="*/ 43 w 93"/>
                  <a:gd name="T17" fmla="*/ 46 h 157"/>
                  <a:gd name="T18" fmla="*/ 56 w 93"/>
                  <a:gd name="T19" fmla="*/ 46 h 157"/>
                  <a:gd name="T20" fmla="*/ 59 w 93"/>
                  <a:gd name="T21" fmla="*/ 40 h 157"/>
                  <a:gd name="T22" fmla="*/ 49 w 93"/>
                  <a:gd name="T23" fmla="*/ 31 h 157"/>
                  <a:gd name="T24" fmla="*/ 59 w 93"/>
                  <a:gd name="T25" fmla="*/ 28 h 157"/>
                  <a:gd name="T26" fmla="*/ 65 w 93"/>
                  <a:gd name="T27" fmla="*/ 18 h 157"/>
                  <a:gd name="T28" fmla="*/ 74 w 93"/>
                  <a:gd name="T29" fmla="*/ 15 h 157"/>
                  <a:gd name="T30" fmla="*/ 74 w 93"/>
                  <a:gd name="T31" fmla="*/ 6 h 157"/>
                  <a:gd name="T32" fmla="*/ 74 w 93"/>
                  <a:gd name="T33" fmla="*/ 0 h 157"/>
                  <a:gd name="T34" fmla="*/ 80 w 93"/>
                  <a:gd name="T35" fmla="*/ 0 h 157"/>
                  <a:gd name="T36" fmla="*/ 80 w 93"/>
                  <a:gd name="T37" fmla="*/ 6 h 157"/>
                  <a:gd name="T38" fmla="*/ 93 w 93"/>
                  <a:gd name="T39" fmla="*/ 15 h 157"/>
                  <a:gd name="T40" fmla="*/ 83 w 93"/>
                  <a:gd name="T41" fmla="*/ 21 h 157"/>
                  <a:gd name="T42" fmla="*/ 80 w 93"/>
                  <a:gd name="T43" fmla="*/ 24 h 157"/>
                  <a:gd name="T44" fmla="*/ 80 w 93"/>
                  <a:gd name="T45" fmla="*/ 40 h 157"/>
                  <a:gd name="T46" fmla="*/ 83 w 93"/>
                  <a:gd name="T47" fmla="*/ 55 h 157"/>
                  <a:gd name="T48" fmla="*/ 86 w 93"/>
                  <a:gd name="T49" fmla="*/ 61 h 157"/>
                  <a:gd name="T50" fmla="*/ 80 w 93"/>
                  <a:gd name="T51" fmla="*/ 68 h 157"/>
                  <a:gd name="T52" fmla="*/ 71 w 93"/>
                  <a:gd name="T53" fmla="*/ 80 h 157"/>
                  <a:gd name="T54" fmla="*/ 68 w 93"/>
                  <a:gd name="T55" fmla="*/ 83 h 157"/>
                  <a:gd name="T56" fmla="*/ 62 w 93"/>
                  <a:gd name="T57" fmla="*/ 86 h 157"/>
                  <a:gd name="T58" fmla="*/ 56 w 93"/>
                  <a:gd name="T59" fmla="*/ 95 h 157"/>
                  <a:gd name="T60" fmla="*/ 56 w 93"/>
                  <a:gd name="T61" fmla="*/ 105 h 157"/>
                  <a:gd name="T62" fmla="*/ 56 w 93"/>
                  <a:gd name="T63" fmla="*/ 111 h 157"/>
                  <a:gd name="T64" fmla="*/ 65 w 93"/>
                  <a:gd name="T65" fmla="*/ 114 h 157"/>
                  <a:gd name="T66" fmla="*/ 80 w 93"/>
                  <a:gd name="T67" fmla="*/ 126 h 157"/>
                  <a:gd name="T68" fmla="*/ 59 w 93"/>
                  <a:gd name="T69" fmla="*/ 132 h 157"/>
                  <a:gd name="T70" fmla="*/ 46 w 93"/>
                  <a:gd name="T71" fmla="*/ 142 h 157"/>
                  <a:gd name="T72" fmla="*/ 37 w 93"/>
                  <a:gd name="T73" fmla="*/ 151 h 157"/>
                  <a:gd name="T74" fmla="*/ 31 w 93"/>
                  <a:gd name="T75" fmla="*/ 148 h 157"/>
                  <a:gd name="T76" fmla="*/ 31 w 93"/>
                  <a:gd name="T77" fmla="*/ 154 h 157"/>
                  <a:gd name="T78" fmla="*/ 25 w 93"/>
                  <a:gd name="T79" fmla="*/ 157 h 157"/>
                  <a:gd name="T80" fmla="*/ 25 w 93"/>
                  <a:gd name="T81" fmla="*/ 148 h 157"/>
                  <a:gd name="T82" fmla="*/ 19 w 93"/>
                  <a:gd name="T83" fmla="*/ 148 h 157"/>
                  <a:gd name="T84" fmla="*/ 16 w 93"/>
                  <a:gd name="T85" fmla="*/ 145 h 157"/>
                  <a:gd name="T86" fmla="*/ 19 w 93"/>
                  <a:gd name="T87" fmla="*/ 132 h 157"/>
                  <a:gd name="T88" fmla="*/ 28 w 93"/>
                  <a:gd name="T89" fmla="*/ 126 h 157"/>
                  <a:gd name="T90" fmla="*/ 19 w 93"/>
                  <a:gd name="T91" fmla="*/ 129 h 157"/>
                  <a:gd name="T92" fmla="*/ 16 w 93"/>
                  <a:gd name="T93" fmla="*/ 117 h 157"/>
                  <a:gd name="T94" fmla="*/ 19 w 93"/>
                  <a:gd name="T95" fmla="*/ 108 h 157"/>
                  <a:gd name="T96" fmla="*/ 22 w 93"/>
                  <a:gd name="T97" fmla="*/ 102 h 157"/>
                  <a:gd name="T98" fmla="*/ 19 w 93"/>
                  <a:gd name="T99" fmla="*/ 105 h 157"/>
                  <a:gd name="T100" fmla="*/ 9 w 93"/>
                  <a:gd name="T101" fmla="*/ 102 h 157"/>
                  <a:gd name="T102" fmla="*/ 6 w 93"/>
                  <a:gd name="T103" fmla="*/ 105 h 157"/>
                  <a:gd name="T104" fmla="*/ 0 w 93"/>
                  <a:gd name="T105" fmla="*/ 98 h 157"/>
                  <a:gd name="T106" fmla="*/ 0 w 93"/>
                  <a:gd name="T107"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157">
                    <a:moveTo>
                      <a:pt x="0" y="98"/>
                    </a:moveTo>
                    <a:lnTo>
                      <a:pt x="0" y="86"/>
                    </a:lnTo>
                    <a:lnTo>
                      <a:pt x="3" y="83"/>
                    </a:lnTo>
                    <a:lnTo>
                      <a:pt x="6" y="77"/>
                    </a:lnTo>
                    <a:lnTo>
                      <a:pt x="6" y="74"/>
                    </a:lnTo>
                    <a:lnTo>
                      <a:pt x="12" y="71"/>
                    </a:lnTo>
                    <a:lnTo>
                      <a:pt x="16" y="65"/>
                    </a:lnTo>
                    <a:lnTo>
                      <a:pt x="19" y="61"/>
                    </a:lnTo>
                    <a:lnTo>
                      <a:pt x="22" y="52"/>
                    </a:lnTo>
                    <a:lnTo>
                      <a:pt x="22" y="49"/>
                    </a:lnTo>
                    <a:lnTo>
                      <a:pt x="22" y="49"/>
                    </a:lnTo>
                    <a:lnTo>
                      <a:pt x="22" y="40"/>
                    </a:lnTo>
                    <a:lnTo>
                      <a:pt x="28" y="37"/>
                    </a:lnTo>
                    <a:lnTo>
                      <a:pt x="31" y="43"/>
                    </a:lnTo>
                    <a:lnTo>
                      <a:pt x="34" y="43"/>
                    </a:lnTo>
                    <a:lnTo>
                      <a:pt x="37" y="46"/>
                    </a:lnTo>
                    <a:lnTo>
                      <a:pt x="40" y="46"/>
                    </a:lnTo>
                    <a:lnTo>
                      <a:pt x="43" y="46"/>
                    </a:lnTo>
                    <a:lnTo>
                      <a:pt x="52" y="46"/>
                    </a:lnTo>
                    <a:lnTo>
                      <a:pt x="56" y="46"/>
                    </a:lnTo>
                    <a:lnTo>
                      <a:pt x="59" y="43"/>
                    </a:lnTo>
                    <a:lnTo>
                      <a:pt x="59" y="40"/>
                    </a:lnTo>
                    <a:lnTo>
                      <a:pt x="56" y="34"/>
                    </a:lnTo>
                    <a:lnTo>
                      <a:pt x="49" y="31"/>
                    </a:lnTo>
                    <a:lnTo>
                      <a:pt x="52" y="31"/>
                    </a:lnTo>
                    <a:lnTo>
                      <a:pt x="59" y="28"/>
                    </a:lnTo>
                    <a:lnTo>
                      <a:pt x="65" y="21"/>
                    </a:lnTo>
                    <a:lnTo>
                      <a:pt x="65" y="18"/>
                    </a:lnTo>
                    <a:lnTo>
                      <a:pt x="68" y="15"/>
                    </a:lnTo>
                    <a:lnTo>
                      <a:pt x="74" y="15"/>
                    </a:lnTo>
                    <a:lnTo>
                      <a:pt x="74" y="9"/>
                    </a:lnTo>
                    <a:lnTo>
                      <a:pt x="74" y="6"/>
                    </a:lnTo>
                    <a:lnTo>
                      <a:pt x="74" y="3"/>
                    </a:lnTo>
                    <a:lnTo>
                      <a:pt x="74" y="0"/>
                    </a:lnTo>
                    <a:lnTo>
                      <a:pt x="77" y="0"/>
                    </a:lnTo>
                    <a:lnTo>
                      <a:pt x="80" y="0"/>
                    </a:lnTo>
                    <a:lnTo>
                      <a:pt x="80" y="6"/>
                    </a:lnTo>
                    <a:lnTo>
                      <a:pt x="80" y="6"/>
                    </a:lnTo>
                    <a:lnTo>
                      <a:pt x="86" y="9"/>
                    </a:lnTo>
                    <a:lnTo>
                      <a:pt x="93" y="15"/>
                    </a:lnTo>
                    <a:lnTo>
                      <a:pt x="89" y="15"/>
                    </a:lnTo>
                    <a:lnTo>
                      <a:pt x="83" y="21"/>
                    </a:lnTo>
                    <a:lnTo>
                      <a:pt x="83" y="21"/>
                    </a:lnTo>
                    <a:lnTo>
                      <a:pt x="80" y="24"/>
                    </a:lnTo>
                    <a:lnTo>
                      <a:pt x="80" y="37"/>
                    </a:lnTo>
                    <a:lnTo>
                      <a:pt x="80" y="40"/>
                    </a:lnTo>
                    <a:lnTo>
                      <a:pt x="83" y="43"/>
                    </a:lnTo>
                    <a:lnTo>
                      <a:pt x="83" y="55"/>
                    </a:lnTo>
                    <a:lnTo>
                      <a:pt x="86" y="55"/>
                    </a:lnTo>
                    <a:lnTo>
                      <a:pt x="86" y="61"/>
                    </a:lnTo>
                    <a:lnTo>
                      <a:pt x="80" y="65"/>
                    </a:lnTo>
                    <a:lnTo>
                      <a:pt x="80" y="68"/>
                    </a:lnTo>
                    <a:lnTo>
                      <a:pt x="71" y="77"/>
                    </a:lnTo>
                    <a:lnTo>
                      <a:pt x="71" y="80"/>
                    </a:lnTo>
                    <a:lnTo>
                      <a:pt x="71" y="83"/>
                    </a:lnTo>
                    <a:lnTo>
                      <a:pt x="68" y="83"/>
                    </a:lnTo>
                    <a:lnTo>
                      <a:pt x="65" y="83"/>
                    </a:lnTo>
                    <a:lnTo>
                      <a:pt x="62" y="86"/>
                    </a:lnTo>
                    <a:lnTo>
                      <a:pt x="59" y="92"/>
                    </a:lnTo>
                    <a:lnTo>
                      <a:pt x="56" y="95"/>
                    </a:lnTo>
                    <a:lnTo>
                      <a:pt x="56" y="98"/>
                    </a:lnTo>
                    <a:lnTo>
                      <a:pt x="56" y="105"/>
                    </a:lnTo>
                    <a:lnTo>
                      <a:pt x="52" y="105"/>
                    </a:lnTo>
                    <a:lnTo>
                      <a:pt x="56" y="111"/>
                    </a:lnTo>
                    <a:lnTo>
                      <a:pt x="62" y="111"/>
                    </a:lnTo>
                    <a:lnTo>
                      <a:pt x="65" y="114"/>
                    </a:lnTo>
                    <a:lnTo>
                      <a:pt x="77" y="123"/>
                    </a:lnTo>
                    <a:lnTo>
                      <a:pt x="80" y="126"/>
                    </a:lnTo>
                    <a:lnTo>
                      <a:pt x="74" y="132"/>
                    </a:lnTo>
                    <a:lnTo>
                      <a:pt x="59" y="132"/>
                    </a:lnTo>
                    <a:lnTo>
                      <a:pt x="52" y="139"/>
                    </a:lnTo>
                    <a:lnTo>
                      <a:pt x="46" y="142"/>
                    </a:lnTo>
                    <a:lnTo>
                      <a:pt x="40" y="148"/>
                    </a:lnTo>
                    <a:lnTo>
                      <a:pt x="37" y="151"/>
                    </a:lnTo>
                    <a:lnTo>
                      <a:pt x="34" y="148"/>
                    </a:lnTo>
                    <a:lnTo>
                      <a:pt x="31" y="148"/>
                    </a:lnTo>
                    <a:lnTo>
                      <a:pt x="34" y="151"/>
                    </a:lnTo>
                    <a:lnTo>
                      <a:pt x="31" y="154"/>
                    </a:lnTo>
                    <a:lnTo>
                      <a:pt x="28" y="154"/>
                    </a:lnTo>
                    <a:lnTo>
                      <a:pt x="25" y="157"/>
                    </a:lnTo>
                    <a:lnTo>
                      <a:pt x="22" y="154"/>
                    </a:lnTo>
                    <a:lnTo>
                      <a:pt x="25" y="148"/>
                    </a:lnTo>
                    <a:lnTo>
                      <a:pt x="22" y="148"/>
                    </a:lnTo>
                    <a:lnTo>
                      <a:pt x="19" y="148"/>
                    </a:lnTo>
                    <a:lnTo>
                      <a:pt x="16" y="148"/>
                    </a:lnTo>
                    <a:lnTo>
                      <a:pt x="16" y="145"/>
                    </a:lnTo>
                    <a:lnTo>
                      <a:pt x="19" y="136"/>
                    </a:lnTo>
                    <a:lnTo>
                      <a:pt x="19" y="132"/>
                    </a:lnTo>
                    <a:lnTo>
                      <a:pt x="25" y="132"/>
                    </a:lnTo>
                    <a:lnTo>
                      <a:pt x="28" y="126"/>
                    </a:lnTo>
                    <a:lnTo>
                      <a:pt x="25" y="129"/>
                    </a:lnTo>
                    <a:lnTo>
                      <a:pt x="19" y="129"/>
                    </a:lnTo>
                    <a:lnTo>
                      <a:pt x="16" y="126"/>
                    </a:lnTo>
                    <a:lnTo>
                      <a:pt x="16" y="117"/>
                    </a:lnTo>
                    <a:lnTo>
                      <a:pt x="22" y="111"/>
                    </a:lnTo>
                    <a:lnTo>
                      <a:pt x="19" y="108"/>
                    </a:lnTo>
                    <a:lnTo>
                      <a:pt x="22" y="105"/>
                    </a:lnTo>
                    <a:lnTo>
                      <a:pt x="22" y="102"/>
                    </a:lnTo>
                    <a:lnTo>
                      <a:pt x="19" y="102"/>
                    </a:lnTo>
                    <a:lnTo>
                      <a:pt x="19" y="105"/>
                    </a:lnTo>
                    <a:lnTo>
                      <a:pt x="12" y="105"/>
                    </a:lnTo>
                    <a:lnTo>
                      <a:pt x="9" y="102"/>
                    </a:lnTo>
                    <a:lnTo>
                      <a:pt x="6" y="102"/>
                    </a:lnTo>
                    <a:lnTo>
                      <a:pt x="6" y="105"/>
                    </a:lnTo>
                    <a:lnTo>
                      <a:pt x="3" y="105"/>
                    </a:lnTo>
                    <a:lnTo>
                      <a:pt x="0" y="98"/>
                    </a:lnTo>
                    <a:lnTo>
                      <a:pt x="0" y="98"/>
                    </a:lnTo>
                    <a:lnTo>
                      <a:pt x="0"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
              <p:cNvSpPr>
                <a:spLocks/>
              </p:cNvSpPr>
              <p:nvPr/>
            </p:nvSpPr>
            <p:spPr bwMode="auto">
              <a:xfrm>
                <a:off x="5334" y="1526"/>
                <a:ext cx="598" cy="281"/>
              </a:xfrm>
              <a:custGeom>
                <a:avLst/>
                <a:gdLst>
                  <a:gd name="T0" fmla="*/ 19 w 598"/>
                  <a:gd name="T1" fmla="*/ 87 h 281"/>
                  <a:gd name="T2" fmla="*/ 37 w 598"/>
                  <a:gd name="T3" fmla="*/ 68 h 281"/>
                  <a:gd name="T4" fmla="*/ 44 w 598"/>
                  <a:gd name="T5" fmla="*/ 56 h 281"/>
                  <a:gd name="T6" fmla="*/ 68 w 598"/>
                  <a:gd name="T7" fmla="*/ 50 h 281"/>
                  <a:gd name="T8" fmla="*/ 81 w 598"/>
                  <a:gd name="T9" fmla="*/ 53 h 281"/>
                  <a:gd name="T10" fmla="*/ 102 w 598"/>
                  <a:gd name="T11" fmla="*/ 53 h 281"/>
                  <a:gd name="T12" fmla="*/ 127 w 598"/>
                  <a:gd name="T13" fmla="*/ 71 h 281"/>
                  <a:gd name="T14" fmla="*/ 145 w 598"/>
                  <a:gd name="T15" fmla="*/ 68 h 281"/>
                  <a:gd name="T16" fmla="*/ 170 w 598"/>
                  <a:gd name="T17" fmla="*/ 68 h 281"/>
                  <a:gd name="T18" fmla="*/ 176 w 598"/>
                  <a:gd name="T19" fmla="*/ 43 h 281"/>
                  <a:gd name="T20" fmla="*/ 161 w 598"/>
                  <a:gd name="T21" fmla="*/ 22 h 281"/>
                  <a:gd name="T22" fmla="*/ 173 w 598"/>
                  <a:gd name="T23" fmla="*/ 9 h 281"/>
                  <a:gd name="T24" fmla="*/ 188 w 598"/>
                  <a:gd name="T25" fmla="*/ 3 h 281"/>
                  <a:gd name="T26" fmla="*/ 213 w 598"/>
                  <a:gd name="T27" fmla="*/ 9 h 281"/>
                  <a:gd name="T28" fmla="*/ 235 w 598"/>
                  <a:gd name="T29" fmla="*/ 16 h 281"/>
                  <a:gd name="T30" fmla="*/ 244 w 598"/>
                  <a:gd name="T31" fmla="*/ 34 h 281"/>
                  <a:gd name="T32" fmla="*/ 259 w 598"/>
                  <a:gd name="T33" fmla="*/ 46 h 281"/>
                  <a:gd name="T34" fmla="*/ 281 w 598"/>
                  <a:gd name="T35" fmla="*/ 46 h 281"/>
                  <a:gd name="T36" fmla="*/ 305 w 598"/>
                  <a:gd name="T37" fmla="*/ 37 h 281"/>
                  <a:gd name="T38" fmla="*/ 336 w 598"/>
                  <a:gd name="T39" fmla="*/ 46 h 281"/>
                  <a:gd name="T40" fmla="*/ 361 w 598"/>
                  <a:gd name="T41" fmla="*/ 56 h 281"/>
                  <a:gd name="T42" fmla="*/ 389 w 598"/>
                  <a:gd name="T43" fmla="*/ 65 h 281"/>
                  <a:gd name="T44" fmla="*/ 416 w 598"/>
                  <a:gd name="T45" fmla="*/ 65 h 281"/>
                  <a:gd name="T46" fmla="*/ 447 w 598"/>
                  <a:gd name="T47" fmla="*/ 50 h 281"/>
                  <a:gd name="T48" fmla="*/ 463 w 598"/>
                  <a:gd name="T49" fmla="*/ 34 h 281"/>
                  <a:gd name="T50" fmla="*/ 481 w 598"/>
                  <a:gd name="T51" fmla="*/ 25 h 281"/>
                  <a:gd name="T52" fmla="*/ 500 w 598"/>
                  <a:gd name="T53" fmla="*/ 34 h 281"/>
                  <a:gd name="T54" fmla="*/ 515 w 598"/>
                  <a:gd name="T55" fmla="*/ 62 h 281"/>
                  <a:gd name="T56" fmla="*/ 524 w 598"/>
                  <a:gd name="T57" fmla="*/ 96 h 281"/>
                  <a:gd name="T58" fmla="*/ 555 w 598"/>
                  <a:gd name="T59" fmla="*/ 87 h 281"/>
                  <a:gd name="T60" fmla="*/ 583 w 598"/>
                  <a:gd name="T61" fmla="*/ 93 h 281"/>
                  <a:gd name="T62" fmla="*/ 595 w 598"/>
                  <a:gd name="T63" fmla="*/ 117 h 281"/>
                  <a:gd name="T64" fmla="*/ 583 w 598"/>
                  <a:gd name="T65" fmla="*/ 124 h 281"/>
                  <a:gd name="T66" fmla="*/ 558 w 598"/>
                  <a:gd name="T67" fmla="*/ 130 h 281"/>
                  <a:gd name="T68" fmla="*/ 549 w 598"/>
                  <a:gd name="T69" fmla="*/ 139 h 281"/>
                  <a:gd name="T70" fmla="*/ 530 w 598"/>
                  <a:gd name="T71" fmla="*/ 164 h 281"/>
                  <a:gd name="T72" fmla="*/ 509 w 598"/>
                  <a:gd name="T73" fmla="*/ 176 h 281"/>
                  <a:gd name="T74" fmla="*/ 487 w 598"/>
                  <a:gd name="T75" fmla="*/ 179 h 281"/>
                  <a:gd name="T76" fmla="*/ 463 w 598"/>
                  <a:gd name="T77" fmla="*/ 191 h 281"/>
                  <a:gd name="T78" fmla="*/ 478 w 598"/>
                  <a:gd name="T79" fmla="*/ 216 h 281"/>
                  <a:gd name="T80" fmla="*/ 450 w 598"/>
                  <a:gd name="T81" fmla="*/ 244 h 281"/>
                  <a:gd name="T82" fmla="*/ 416 w 598"/>
                  <a:gd name="T83" fmla="*/ 256 h 281"/>
                  <a:gd name="T84" fmla="*/ 367 w 598"/>
                  <a:gd name="T85" fmla="*/ 281 h 281"/>
                  <a:gd name="T86" fmla="*/ 342 w 598"/>
                  <a:gd name="T87" fmla="*/ 278 h 281"/>
                  <a:gd name="T88" fmla="*/ 293 w 598"/>
                  <a:gd name="T89" fmla="*/ 256 h 281"/>
                  <a:gd name="T90" fmla="*/ 253 w 598"/>
                  <a:gd name="T91" fmla="*/ 262 h 281"/>
                  <a:gd name="T92" fmla="*/ 198 w 598"/>
                  <a:gd name="T93" fmla="*/ 262 h 281"/>
                  <a:gd name="T94" fmla="*/ 179 w 598"/>
                  <a:gd name="T95" fmla="*/ 235 h 281"/>
                  <a:gd name="T96" fmla="*/ 170 w 598"/>
                  <a:gd name="T97" fmla="*/ 222 h 281"/>
                  <a:gd name="T98" fmla="*/ 145 w 598"/>
                  <a:gd name="T99" fmla="*/ 213 h 281"/>
                  <a:gd name="T100" fmla="*/ 118 w 598"/>
                  <a:gd name="T101" fmla="*/ 204 h 281"/>
                  <a:gd name="T102" fmla="*/ 77 w 598"/>
                  <a:gd name="T103" fmla="*/ 191 h 281"/>
                  <a:gd name="T104" fmla="*/ 77 w 598"/>
                  <a:gd name="T105" fmla="*/ 176 h 281"/>
                  <a:gd name="T106" fmla="*/ 71 w 598"/>
                  <a:gd name="T107" fmla="*/ 157 h 281"/>
                  <a:gd name="T108" fmla="*/ 62 w 598"/>
                  <a:gd name="T109" fmla="*/ 139 h 281"/>
                  <a:gd name="T110" fmla="*/ 47 w 598"/>
                  <a:gd name="T111" fmla="*/ 133 h 281"/>
                  <a:gd name="T112" fmla="*/ 31 w 598"/>
                  <a:gd name="T113" fmla="*/ 130 h 281"/>
                  <a:gd name="T114" fmla="*/ 22 w 598"/>
                  <a:gd name="T115" fmla="*/ 127 h 281"/>
                  <a:gd name="T116" fmla="*/ 7 w 598"/>
                  <a:gd name="T117" fmla="*/ 114 h 281"/>
                  <a:gd name="T118" fmla="*/ 0 w 598"/>
                  <a:gd name="T119" fmla="*/ 10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8" h="281">
                    <a:moveTo>
                      <a:pt x="0" y="99"/>
                    </a:moveTo>
                    <a:lnTo>
                      <a:pt x="3" y="93"/>
                    </a:lnTo>
                    <a:lnTo>
                      <a:pt x="7" y="93"/>
                    </a:lnTo>
                    <a:lnTo>
                      <a:pt x="16" y="93"/>
                    </a:lnTo>
                    <a:lnTo>
                      <a:pt x="16" y="90"/>
                    </a:lnTo>
                    <a:lnTo>
                      <a:pt x="19" y="87"/>
                    </a:lnTo>
                    <a:lnTo>
                      <a:pt x="25" y="83"/>
                    </a:lnTo>
                    <a:lnTo>
                      <a:pt x="25" y="80"/>
                    </a:lnTo>
                    <a:lnTo>
                      <a:pt x="28" y="77"/>
                    </a:lnTo>
                    <a:lnTo>
                      <a:pt x="34" y="74"/>
                    </a:lnTo>
                    <a:lnTo>
                      <a:pt x="34" y="71"/>
                    </a:lnTo>
                    <a:lnTo>
                      <a:pt x="37" y="68"/>
                    </a:lnTo>
                    <a:lnTo>
                      <a:pt x="40" y="68"/>
                    </a:lnTo>
                    <a:lnTo>
                      <a:pt x="44" y="62"/>
                    </a:lnTo>
                    <a:lnTo>
                      <a:pt x="44" y="62"/>
                    </a:lnTo>
                    <a:lnTo>
                      <a:pt x="40" y="59"/>
                    </a:lnTo>
                    <a:lnTo>
                      <a:pt x="40" y="59"/>
                    </a:lnTo>
                    <a:lnTo>
                      <a:pt x="44" y="56"/>
                    </a:lnTo>
                    <a:lnTo>
                      <a:pt x="50" y="59"/>
                    </a:lnTo>
                    <a:lnTo>
                      <a:pt x="53" y="56"/>
                    </a:lnTo>
                    <a:lnTo>
                      <a:pt x="53" y="53"/>
                    </a:lnTo>
                    <a:lnTo>
                      <a:pt x="56" y="50"/>
                    </a:lnTo>
                    <a:lnTo>
                      <a:pt x="65" y="50"/>
                    </a:lnTo>
                    <a:lnTo>
                      <a:pt x="68" y="50"/>
                    </a:lnTo>
                    <a:lnTo>
                      <a:pt x="71" y="50"/>
                    </a:lnTo>
                    <a:lnTo>
                      <a:pt x="74" y="50"/>
                    </a:lnTo>
                    <a:lnTo>
                      <a:pt x="77" y="46"/>
                    </a:lnTo>
                    <a:lnTo>
                      <a:pt x="81" y="46"/>
                    </a:lnTo>
                    <a:lnTo>
                      <a:pt x="81" y="50"/>
                    </a:lnTo>
                    <a:lnTo>
                      <a:pt x="81" y="53"/>
                    </a:lnTo>
                    <a:lnTo>
                      <a:pt x="84" y="56"/>
                    </a:lnTo>
                    <a:lnTo>
                      <a:pt x="87" y="56"/>
                    </a:lnTo>
                    <a:lnTo>
                      <a:pt x="90" y="53"/>
                    </a:lnTo>
                    <a:lnTo>
                      <a:pt x="93" y="53"/>
                    </a:lnTo>
                    <a:lnTo>
                      <a:pt x="96" y="53"/>
                    </a:lnTo>
                    <a:lnTo>
                      <a:pt x="102" y="53"/>
                    </a:lnTo>
                    <a:lnTo>
                      <a:pt x="105" y="56"/>
                    </a:lnTo>
                    <a:lnTo>
                      <a:pt x="105" y="59"/>
                    </a:lnTo>
                    <a:lnTo>
                      <a:pt x="105" y="59"/>
                    </a:lnTo>
                    <a:lnTo>
                      <a:pt x="114" y="65"/>
                    </a:lnTo>
                    <a:lnTo>
                      <a:pt x="118" y="68"/>
                    </a:lnTo>
                    <a:lnTo>
                      <a:pt x="127" y="71"/>
                    </a:lnTo>
                    <a:lnTo>
                      <a:pt x="130" y="71"/>
                    </a:lnTo>
                    <a:lnTo>
                      <a:pt x="133" y="68"/>
                    </a:lnTo>
                    <a:lnTo>
                      <a:pt x="136" y="65"/>
                    </a:lnTo>
                    <a:lnTo>
                      <a:pt x="139" y="65"/>
                    </a:lnTo>
                    <a:lnTo>
                      <a:pt x="142" y="65"/>
                    </a:lnTo>
                    <a:lnTo>
                      <a:pt x="145" y="68"/>
                    </a:lnTo>
                    <a:lnTo>
                      <a:pt x="148" y="68"/>
                    </a:lnTo>
                    <a:lnTo>
                      <a:pt x="158" y="68"/>
                    </a:lnTo>
                    <a:lnTo>
                      <a:pt x="161" y="68"/>
                    </a:lnTo>
                    <a:lnTo>
                      <a:pt x="164" y="68"/>
                    </a:lnTo>
                    <a:lnTo>
                      <a:pt x="167" y="68"/>
                    </a:lnTo>
                    <a:lnTo>
                      <a:pt x="170" y="68"/>
                    </a:lnTo>
                    <a:lnTo>
                      <a:pt x="176" y="68"/>
                    </a:lnTo>
                    <a:lnTo>
                      <a:pt x="179" y="62"/>
                    </a:lnTo>
                    <a:lnTo>
                      <a:pt x="176" y="59"/>
                    </a:lnTo>
                    <a:lnTo>
                      <a:pt x="173" y="56"/>
                    </a:lnTo>
                    <a:lnTo>
                      <a:pt x="173" y="50"/>
                    </a:lnTo>
                    <a:lnTo>
                      <a:pt x="176" y="43"/>
                    </a:lnTo>
                    <a:lnTo>
                      <a:pt x="173" y="43"/>
                    </a:lnTo>
                    <a:lnTo>
                      <a:pt x="170" y="40"/>
                    </a:lnTo>
                    <a:lnTo>
                      <a:pt x="167" y="37"/>
                    </a:lnTo>
                    <a:lnTo>
                      <a:pt x="164" y="37"/>
                    </a:lnTo>
                    <a:lnTo>
                      <a:pt x="161" y="31"/>
                    </a:lnTo>
                    <a:lnTo>
                      <a:pt x="161" y="22"/>
                    </a:lnTo>
                    <a:lnTo>
                      <a:pt x="164" y="19"/>
                    </a:lnTo>
                    <a:lnTo>
                      <a:pt x="164" y="16"/>
                    </a:lnTo>
                    <a:lnTo>
                      <a:pt x="167" y="13"/>
                    </a:lnTo>
                    <a:lnTo>
                      <a:pt x="170" y="9"/>
                    </a:lnTo>
                    <a:lnTo>
                      <a:pt x="173" y="13"/>
                    </a:lnTo>
                    <a:lnTo>
                      <a:pt x="173" y="9"/>
                    </a:lnTo>
                    <a:lnTo>
                      <a:pt x="173" y="6"/>
                    </a:lnTo>
                    <a:lnTo>
                      <a:pt x="173" y="3"/>
                    </a:lnTo>
                    <a:lnTo>
                      <a:pt x="176" y="0"/>
                    </a:lnTo>
                    <a:lnTo>
                      <a:pt x="179" y="0"/>
                    </a:lnTo>
                    <a:lnTo>
                      <a:pt x="182" y="3"/>
                    </a:lnTo>
                    <a:lnTo>
                      <a:pt x="188" y="3"/>
                    </a:lnTo>
                    <a:lnTo>
                      <a:pt x="191" y="6"/>
                    </a:lnTo>
                    <a:lnTo>
                      <a:pt x="191" y="6"/>
                    </a:lnTo>
                    <a:lnTo>
                      <a:pt x="198" y="9"/>
                    </a:lnTo>
                    <a:lnTo>
                      <a:pt x="201" y="9"/>
                    </a:lnTo>
                    <a:lnTo>
                      <a:pt x="210" y="9"/>
                    </a:lnTo>
                    <a:lnTo>
                      <a:pt x="213" y="9"/>
                    </a:lnTo>
                    <a:lnTo>
                      <a:pt x="213" y="13"/>
                    </a:lnTo>
                    <a:lnTo>
                      <a:pt x="219" y="13"/>
                    </a:lnTo>
                    <a:lnTo>
                      <a:pt x="222" y="16"/>
                    </a:lnTo>
                    <a:lnTo>
                      <a:pt x="225" y="16"/>
                    </a:lnTo>
                    <a:lnTo>
                      <a:pt x="232" y="16"/>
                    </a:lnTo>
                    <a:lnTo>
                      <a:pt x="235" y="16"/>
                    </a:lnTo>
                    <a:lnTo>
                      <a:pt x="238" y="19"/>
                    </a:lnTo>
                    <a:lnTo>
                      <a:pt x="238" y="22"/>
                    </a:lnTo>
                    <a:lnTo>
                      <a:pt x="241" y="25"/>
                    </a:lnTo>
                    <a:lnTo>
                      <a:pt x="241" y="28"/>
                    </a:lnTo>
                    <a:lnTo>
                      <a:pt x="241" y="28"/>
                    </a:lnTo>
                    <a:lnTo>
                      <a:pt x="244" y="34"/>
                    </a:lnTo>
                    <a:lnTo>
                      <a:pt x="244" y="37"/>
                    </a:lnTo>
                    <a:lnTo>
                      <a:pt x="244" y="37"/>
                    </a:lnTo>
                    <a:lnTo>
                      <a:pt x="247" y="37"/>
                    </a:lnTo>
                    <a:lnTo>
                      <a:pt x="250" y="43"/>
                    </a:lnTo>
                    <a:lnTo>
                      <a:pt x="253" y="43"/>
                    </a:lnTo>
                    <a:lnTo>
                      <a:pt x="259" y="46"/>
                    </a:lnTo>
                    <a:lnTo>
                      <a:pt x="265" y="50"/>
                    </a:lnTo>
                    <a:lnTo>
                      <a:pt x="268" y="50"/>
                    </a:lnTo>
                    <a:lnTo>
                      <a:pt x="268" y="46"/>
                    </a:lnTo>
                    <a:lnTo>
                      <a:pt x="275" y="50"/>
                    </a:lnTo>
                    <a:lnTo>
                      <a:pt x="278" y="46"/>
                    </a:lnTo>
                    <a:lnTo>
                      <a:pt x="281" y="46"/>
                    </a:lnTo>
                    <a:lnTo>
                      <a:pt x="281" y="46"/>
                    </a:lnTo>
                    <a:lnTo>
                      <a:pt x="284" y="46"/>
                    </a:lnTo>
                    <a:lnTo>
                      <a:pt x="287" y="43"/>
                    </a:lnTo>
                    <a:lnTo>
                      <a:pt x="293" y="40"/>
                    </a:lnTo>
                    <a:lnTo>
                      <a:pt x="302" y="40"/>
                    </a:lnTo>
                    <a:lnTo>
                      <a:pt x="305" y="37"/>
                    </a:lnTo>
                    <a:lnTo>
                      <a:pt x="312" y="37"/>
                    </a:lnTo>
                    <a:lnTo>
                      <a:pt x="315" y="37"/>
                    </a:lnTo>
                    <a:lnTo>
                      <a:pt x="321" y="40"/>
                    </a:lnTo>
                    <a:lnTo>
                      <a:pt x="324" y="40"/>
                    </a:lnTo>
                    <a:lnTo>
                      <a:pt x="333" y="40"/>
                    </a:lnTo>
                    <a:lnTo>
                      <a:pt x="336" y="46"/>
                    </a:lnTo>
                    <a:lnTo>
                      <a:pt x="342" y="46"/>
                    </a:lnTo>
                    <a:lnTo>
                      <a:pt x="349" y="46"/>
                    </a:lnTo>
                    <a:lnTo>
                      <a:pt x="352" y="46"/>
                    </a:lnTo>
                    <a:lnTo>
                      <a:pt x="355" y="50"/>
                    </a:lnTo>
                    <a:lnTo>
                      <a:pt x="358" y="56"/>
                    </a:lnTo>
                    <a:lnTo>
                      <a:pt x="361" y="56"/>
                    </a:lnTo>
                    <a:lnTo>
                      <a:pt x="364" y="59"/>
                    </a:lnTo>
                    <a:lnTo>
                      <a:pt x="367" y="59"/>
                    </a:lnTo>
                    <a:lnTo>
                      <a:pt x="370" y="62"/>
                    </a:lnTo>
                    <a:lnTo>
                      <a:pt x="373" y="62"/>
                    </a:lnTo>
                    <a:lnTo>
                      <a:pt x="379" y="62"/>
                    </a:lnTo>
                    <a:lnTo>
                      <a:pt x="389" y="65"/>
                    </a:lnTo>
                    <a:lnTo>
                      <a:pt x="401" y="65"/>
                    </a:lnTo>
                    <a:lnTo>
                      <a:pt x="404" y="62"/>
                    </a:lnTo>
                    <a:lnTo>
                      <a:pt x="407" y="62"/>
                    </a:lnTo>
                    <a:lnTo>
                      <a:pt x="410" y="62"/>
                    </a:lnTo>
                    <a:lnTo>
                      <a:pt x="416" y="65"/>
                    </a:lnTo>
                    <a:lnTo>
                      <a:pt x="416" y="65"/>
                    </a:lnTo>
                    <a:lnTo>
                      <a:pt x="419" y="59"/>
                    </a:lnTo>
                    <a:lnTo>
                      <a:pt x="429" y="56"/>
                    </a:lnTo>
                    <a:lnTo>
                      <a:pt x="432" y="56"/>
                    </a:lnTo>
                    <a:lnTo>
                      <a:pt x="435" y="53"/>
                    </a:lnTo>
                    <a:lnTo>
                      <a:pt x="438" y="50"/>
                    </a:lnTo>
                    <a:lnTo>
                      <a:pt x="447" y="50"/>
                    </a:lnTo>
                    <a:lnTo>
                      <a:pt x="450" y="46"/>
                    </a:lnTo>
                    <a:lnTo>
                      <a:pt x="453" y="43"/>
                    </a:lnTo>
                    <a:lnTo>
                      <a:pt x="453" y="43"/>
                    </a:lnTo>
                    <a:lnTo>
                      <a:pt x="453" y="37"/>
                    </a:lnTo>
                    <a:lnTo>
                      <a:pt x="460" y="37"/>
                    </a:lnTo>
                    <a:lnTo>
                      <a:pt x="463" y="34"/>
                    </a:lnTo>
                    <a:lnTo>
                      <a:pt x="463" y="28"/>
                    </a:lnTo>
                    <a:lnTo>
                      <a:pt x="466" y="25"/>
                    </a:lnTo>
                    <a:lnTo>
                      <a:pt x="469" y="25"/>
                    </a:lnTo>
                    <a:lnTo>
                      <a:pt x="472" y="28"/>
                    </a:lnTo>
                    <a:lnTo>
                      <a:pt x="475" y="25"/>
                    </a:lnTo>
                    <a:lnTo>
                      <a:pt x="481" y="25"/>
                    </a:lnTo>
                    <a:lnTo>
                      <a:pt x="484" y="28"/>
                    </a:lnTo>
                    <a:lnTo>
                      <a:pt x="487" y="34"/>
                    </a:lnTo>
                    <a:lnTo>
                      <a:pt x="490" y="34"/>
                    </a:lnTo>
                    <a:lnTo>
                      <a:pt x="493" y="31"/>
                    </a:lnTo>
                    <a:lnTo>
                      <a:pt x="497" y="34"/>
                    </a:lnTo>
                    <a:lnTo>
                      <a:pt x="500" y="34"/>
                    </a:lnTo>
                    <a:lnTo>
                      <a:pt x="503" y="31"/>
                    </a:lnTo>
                    <a:lnTo>
                      <a:pt x="503" y="28"/>
                    </a:lnTo>
                    <a:lnTo>
                      <a:pt x="509" y="28"/>
                    </a:lnTo>
                    <a:lnTo>
                      <a:pt x="518" y="31"/>
                    </a:lnTo>
                    <a:lnTo>
                      <a:pt x="518" y="31"/>
                    </a:lnTo>
                    <a:lnTo>
                      <a:pt x="515" y="62"/>
                    </a:lnTo>
                    <a:lnTo>
                      <a:pt x="515" y="68"/>
                    </a:lnTo>
                    <a:lnTo>
                      <a:pt x="515" y="74"/>
                    </a:lnTo>
                    <a:lnTo>
                      <a:pt x="515" y="77"/>
                    </a:lnTo>
                    <a:lnTo>
                      <a:pt x="512" y="87"/>
                    </a:lnTo>
                    <a:lnTo>
                      <a:pt x="515" y="93"/>
                    </a:lnTo>
                    <a:lnTo>
                      <a:pt x="524" y="96"/>
                    </a:lnTo>
                    <a:lnTo>
                      <a:pt x="530" y="93"/>
                    </a:lnTo>
                    <a:lnTo>
                      <a:pt x="537" y="93"/>
                    </a:lnTo>
                    <a:lnTo>
                      <a:pt x="546" y="93"/>
                    </a:lnTo>
                    <a:lnTo>
                      <a:pt x="549" y="99"/>
                    </a:lnTo>
                    <a:lnTo>
                      <a:pt x="555" y="90"/>
                    </a:lnTo>
                    <a:lnTo>
                      <a:pt x="555" y="87"/>
                    </a:lnTo>
                    <a:lnTo>
                      <a:pt x="555" y="83"/>
                    </a:lnTo>
                    <a:lnTo>
                      <a:pt x="561" y="80"/>
                    </a:lnTo>
                    <a:lnTo>
                      <a:pt x="561" y="80"/>
                    </a:lnTo>
                    <a:lnTo>
                      <a:pt x="570" y="80"/>
                    </a:lnTo>
                    <a:lnTo>
                      <a:pt x="577" y="87"/>
                    </a:lnTo>
                    <a:lnTo>
                      <a:pt x="583" y="93"/>
                    </a:lnTo>
                    <a:lnTo>
                      <a:pt x="589" y="102"/>
                    </a:lnTo>
                    <a:lnTo>
                      <a:pt x="595" y="105"/>
                    </a:lnTo>
                    <a:lnTo>
                      <a:pt x="595" y="108"/>
                    </a:lnTo>
                    <a:lnTo>
                      <a:pt x="598" y="111"/>
                    </a:lnTo>
                    <a:lnTo>
                      <a:pt x="598" y="114"/>
                    </a:lnTo>
                    <a:lnTo>
                      <a:pt x="595" y="117"/>
                    </a:lnTo>
                    <a:lnTo>
                      <a:pt x="595" y="120"/>
                    </a:lnTo>
                    <a:lnTo>
                      <a:pt x="595" y="124"/>
                    </a:lnTo>
                    <a:lnTo>
                      <a:pt x="592" y="124"/>
                    </a:lnTo>
                    <a:lnTo>
                      <a:pt x="589" y="120"/>
                    </a:lnTo>
                    <a:lnTo>
                      <a:pt x="586" y="120"/>
                    </a:lnTo>
                    <a:lnTo>
                      <a:pt x="583" y="124"/>
                    </a:lnTo>
                    <a:lnTo>
                      <a:pt x="577" y="120"/>
                    </a:lnTo>
                    <a:lnTo>
                      <a:pt x="574" y="120"/>
                    </a:lnTo>
                    <a:lnTo>
                      <a:pt x="570" y="127"/>
                    </a:lnTo>
                    <a:lnTo>
                      <a:pt x="564" y="130"/>
                    </a:lnTo>
                    <a:lnTo>
                      <a:pt x="561" y="133"/>
                    </a:lnTo>
                    <a:lnTo>
                      <a:pt x="558" y="130"/>
                    </a:lnTo>
                    <a:lnTo>
                      <a:pt x="558" y="130"/>
                    </a:lnTo>
                    <a:lnTo>
                      <a:pt x="558" y="133"/>
                    </a:lnTo>
                    <a:lnTo>
                      <a:pt x="555" y="136"/>
                    </a:lnTo>
                    <a:lnTo>
                      <a:pt x="552" y="136"/>
                    </a:lnTo>
                    <a:lnTo>
                      <a:pt x="552" y="136"/>
                    </a:lnTo>
                    <a:lnTo>
                      <a:pt x="549" y="139"/>
                    </a:lnTo>
                    <a:lnTo>
                      <a:pt x="546" y="142"/>
                    </a:lnTo>
                    <a:lnTo>
                      <a:pt x="546" y="148"/>
                    </a:lnTo>
                    <a:lnTo>
                      <a:pt x="546" y="151"/>
                    </a:lnTo>
                    <a:lnTo>
                      <a:pt x="543" y="154"/>
                    </a:lnTo>
                    <a:lnTo>
                      <a:pt x="540" y="157"/>
                    </a:lnTo>
                    <a:lnTo>
                      <a:pt x="530" y="164"/>
                    </a:lnTo>
                    <a:lnTo>
                      <a:pt x="527" y="164"/>
                    </a:lnTo>
                    <a:lnTo>
                      <a:pt x="521" y="161"/>
                    </a:lnTo>
                    <a:lnTo>
                      <a:pt x="518" y="164"/>
                    </a:lnTo>
                    <a:lnTo>
                      <a:pt x="515" y="170"/>
                    </a:lnTo>
                    <a:lnTo>
                      <a:pt x="512" y="173"/>
                    </a:lnTo>
                    <a:lnTo>
                      <a:pt x="509" y="176"/>
                    </a:lnTo>
                    <a:lnTo>
                      <a:pt x="506" y="179"/>
                    </a:lnTo>
                    <a:lnTo>
                      <a:pt x="503" y="182"/>
                    </a:lnTo>
                    <a:lnTo>
                      <a:pt x="503" y="182"/>
                    </a:lnTo>
                    <a:lnTo>
                      <a:pt x="497" y="182"/>
                    </a:lnTo>
                    <a:lnTo>
                      <a:pt x="493" y="179"/>
                    </a:lnTo>
                    <a:lnTo>
                      <a:pt x="487" y="179"/>
                    </a:lnTo>
                    <a:lnTo>
                      <a:pt x="481" y="173"/>
                    </a:lnTo>
                    <a:lnTo>
                      <a:pt x="478" y="173"/>
                    </a:lnTo>
                    <a:lnTo>
                      <a:pt x="469" y="176"/>
                    </a:lnTo>
                    <a:lnTo>
                      <a:pt x="466" y="179"/>
                    </a:lnTo>
                    <a:lnTo>
                      <a:pt x="463" y="182"/>
                    </a:lnTo>
                    <a:lnTo>
                      <a:pt x="463" y="191"/>
                    </a:lnTo>
                    <a:lnTo>
                      <a:pt x="463" y="194"/>
                    </a:lnTo>
                    <a:lnTo>
                      <a:pt x="463" y="198"/>
                    </a:lnTo>
                    <a:lnTo>
                      <a:pt x="472" y="204"/>
                    </a:lnTo>
                    <a:lnTo>
                      <a:pt x="478" y="210"/>
                    </a:lnTo>
                    <a:lnTo>
                      <a:pt x="478" y="210"/>
                    </a:lnTo>
                    <a:lnTo>
                      <a:pt x="478" y="216"/>
                    </a:lnTo>
                    <a:lnTo>
                      <a:pt x="475" y="219"/>
                    </a:lnTo>
                    <a:lnTo>
                      <a:pt x="466" y="228"/>
                    </a:lnTo>
                    <a:lnTo>
                      <a:pt x="463" y="238"/>
                    </a:lnTo>
                    <a:lnTo>
                      <a:pt x="460" y="244"/>
                    </a:lnTo>
                    <a:lnTo>
                      <a:pt x="456" y="244"/>
                    </a:lnTo>
                    <a:lnTo>
                      <a:pt x="450" y="244"/>
                    </a:lnTo>
                    <a:lnTo>
                      <a:pt x="444" y="244"/>
                    </a:lnTo>
                    <a:lnTo>
                      <a:pt x="438" y="250"/>
                    </a:lnTo>
                    <a:lnTo>
                      <a:pt x="435" y="253"/>
                    </a:lnTo>
                    <a:lnTo>
                      <a:pt x="429" y="253"/>
                    </a:lnTo>
                    <a:lnTo>
                      <a:pt x="419" y="253"/>
                    </a:lnTo>
                    <a:lnTo>
                      <a:pt x="416" y="256"/>
                    </a:lnTo>
                    <a:lnTo>
                      <a:pt x="410" y="256"/>
                    </a:lnTo>
                    <a:lnTo>
                      <a:pt x="395" y="262"/>
                    </a:lnTo>
                    <a:lnTo>
                      <a:pt x="386" y="265"/>
                    </a:lnTo>
                    <a:lnTo>
                      <a:pt x="379" y="272"/>
                    </a:lnTo>
                    <a:lnTo>
                      <a:pt x="370" y="278"/>
                    </a:lnTo>
                    <a:lnTo>
                      <a:pt x="367" y="281"/>
                    </a:lnTo>
                    <a:lnTo>
                      <a:pt x="364" y="281"/>
                    </a:lnTo>
                    <a:lnTo>
                      <a:pt x="358" y="281"/>
                    </a:lnTo>
                    <a:lnTo>
                      <a:pt x="358" y="278"/>
                    </a:lnTo>
                    <a:lnTo>
                      <a:pt x="355" y="275"/>
                    </a:lnTo>
                    <a:lnTo>
                      <a:pt x="349" y="278"/>
                    </a:lnTo>
                    <a:lnTo>
                      <a:pt x="342" y="278"/>
                    </a:lnTo>
                    <a:lnTo>
                      <a:pt x="333" y="275"/>
                    </a:lnTo>
                    <a:lnTo>
                      <a:pt x="330" y="275"/>
                    </a:lnTo>
                    <a:lnTo>
                      <a:pt x="318" y="268"/>
                    </a:lnTo>
                    <a:lnTo>
                      <a:pt x="305" y="265"/>
                    </a:lnTo>
                    <a:lnTo>
                      <a:pt x="299" y="259"/>
                    </a:lnTo>
                    <a:lnTo>
                      <a:pt x="293" y="256"/>
                    </a:lnTo>
                    <a:lnTo>
                      <a:pt x="278" y="256"/>
                    </a:lnTo>
                    <a:lnTo>
                      <a:pt x="268" y="256"/>
                    </a:lnTo>
                    <a:lnTo>
                      <a:pt x="265" y="256"/>
                    </a:lnTo>
                    <a:lnTo>
                      <a:pt x="262" y="256"/>
                    </a:lnTo>
                    <a:lnTo>
                      <a:pt x="259" y="259"/>
                    </a:lnTo>
                    <a:lnTo>
                      <a:pt x="253" y="262"/>
                    </a:lnTo>
                    <a:lnTo>
                      <a:pt x="244" y="262"/>
                    </a:lnTo>
                    <a:lnTo>
                      <a:pt x="228" y="262"/>
                    </a:lnTo>
                    <a:lnTo>
                      <a:pt x="216" y="262"/>
                    </a:lnTo>
                    <a:lnTo>
                      <a:pt x="210" y="262"/>
                    </a:lnTo>
                    <a:lnTo>
                      <a:pt x="201" y="262"/>
                    </a:lnTo>
                    <a:lnTo>
                      <a:pt x="198" y="262"/>
                    </a:lnTo>
                    <a:lnTo>
                      <a:pt x="195" y="262"/>
                    </a:lnTo>
                    <a:lnTo>
                      <a:pt x="188" y="253"/>
                    </a:lnTo>
                    <a:lnTo>
                      <a:pt x="188" y="250"/>
                    </a:lnTo>
                    <a:lnTo>
                      <a:pt x="182" y="244"/>
                    </a:lnTo>
                    <a:lnTo>
                      <a:pt x="179" y="238"/>
                    </a:lnTo>
                    <a:lnTo>
                      <a:pt x="179" y="235"/>
                    </a:lnTo>
                    <a:lnTo>
                      <a:pt x="179" y="231"/>
                    </a:lnTo>
                    <a:lnTo>
                      <a:pt x="176" y="228"/>
                    </a:lnTo>
                    <a:lnTo>
                      <a:pt x="173" y="225"/>
                    </a:lnTo>
                    <a:lnTo>
                      <a:pt x="170" y="225"/>
                    </a:lnTo>
                    <a:lnTo>
                      <a:pt x="170" y="225"/>
                    </a:lnTo>
                    <a:lnTo>
                      <a:pt x="170" y="222"/>
                    </a:lnTo>
                    <a:lnTo>
                      <a:pt x="167" y="219"/>
                    </a:lnTo>
                    <a:lnTo>
                      <a:pt x="167" y="222"/>
                    </a:lnTo>
                    <a:lnTo>
                      <a:pt x="161" y="219"/>
                    </a:lnTo>
                    <a:lnTo>
                      <a:pt x="154" y="219"/>
                    </a:lnTo>
                    <a:lnTo>
                      <a:pt x="148" y="213"/>
                    </a:lnTo>
                    <a:lnTo>
                      <a:pt x="145" y="213"/>
                    </a:lnTo>
                    <a:lnTo>
                      <a:pt x="145" y="213"/>
                    </a:lnTo>
                    <a:lnTo>
                      <a:pt x="142" y="213"/>
                    </a:lnTo>
                    <a:lnTo>
                      <a:pt x="139" y="210"/>
                    </a:lnTo>
                    <a:lnTo>
                      <a:pt x="133" y="207"/>
                    </a:lnTo>
                    <a:lnTo>
                      <a:pt x="121" y="204"/>
                    </a:lnTo>
                    <a:lnTo>
                      <a:pt x="118" y="204"/>
                    </a:lnTo>
                    <a:lnTo>
                      <a:pt x="118" y="204"/>
                    </a:lnTo>
                    <a:lnTo>
                      <a:pt x="111" y="204"/>
                    </a:lnTo>
                    <a:lnTo>
                      <a:pt x="102" y="204"/>
                    </a:lnTo>
                    <a:lnTo>
                      <a:pt x="84" y="201"/>
                    </a:lnTo>
                    <a:lnTo>
                      <a:pt x="81" y="198"/>
                    </a:lnTo>
                    <a:lnTo>
                      <a:pt x="77" y="191"/>
                    </a:lnTo>
                    <a:lnTo>
                      <a:pt x="74" y="188"/>
                    </a:lnTo>
                    <a:lnTo>
                      <a:pt x="74" y="185"/>
                    </a:lnTo>
                    <a:lnTo>
                      <a:pt x="77" y="185"/>
                    </a:lnTo>
                    <a:lnTo>
                      <a:pt x="81" y="182"/>
                    </a:lnTo>
                    <a:lnTo>
                      <a:pt x="81" y="179"/>
                    </a:lnTo>
                    <a:lnTo>
                      <a:pt x="77" y="176"/>
                    </a:lnTo>
                    <a:lnTo>
                      <a:pt x="77" y="170"/>
                    </a:lnTo>
                    <a:lnTo>
                      <a:pt x="77" y="170"/>
                    </a:lnTo>
                    <a:lnTo>
                      <a:pt x="77" y="164"/>
                    </a:lnTo>
                    <a:lnTo>
                      <a:pt x="77" y="161"/>
                    </a:lnTo>
                    <a:lnTo>
                      <a:pt x="74" y="157"/>
                    </a:lnTo>
                    <a:lnTo>
                      <a:pt x="71" y="157"/>
                    </a:lnTo>
                    <a:lnTo>
                      <a:pt x="68" y="154"/>
                    </a:lnTo>
                    <a:lnTo>
                      <a:pt x="68" y="151"/>
                    </a:lnTo>
                    <a:lnTo>
                      <a:pt x="65" y="148"/>
                    </a:lnTo>
                    <a:lnTo>
                      <a:pt x="62" y="145"/>
                    </a:lnTo>
                    <a:lnTo>
                      <a:pt x="62" y="142"/>
                    </a:lnTo>
                    <a:lnTo>
                      <a:pt x="62" y="139"/>
                    </a:lnTo>
                    <a:lnTo>
                      <a:pt x="59" y="136"/>
                    </a:lnTo>
                    <a:lnTo>
                      <a:pt x="56" y="136"/>
                    </a:lnTo>
                    <a:lnTo>
                      <a:pt x="53" y="133"/>
                    </a:lnTo>
                    <a:lnTo>
                      <a:pt x="50" y="133"/>
                    </a:lnTo>
                    <a:lnTo>
                      <a:pt x="47" y="133"/>
                    </a:lnTo>
                    <a:lnTo>
                      <a:pt x="47" y="133"/>
                    </a:lnTo>
                    <a:lnTo>
                      <a:pt x="44" y="133"/>
                    </a:lnTo>
                    <a:lnTo>
                      <a:pt x="40" y="133"/>
                    </a:lnTo>
                    <a:lnTo>
                      <a:pt x="37" y="130"/>
                    </a:lnTo>
                    <a:lnTo>
                      <a:pt x="37" y="130"/>
                    </a:lnTo>
                    <a:lnTo>
                      <a:pt x="34" y="130"/>
                    </a:lnTo>
                    <a:lnTo>
                      <a:pt x="31" y="130"/>
                    </a:lnTo>
                    <a:lnTo>
                      <a:pt x="28" y="133"/>
                    </a:lnTo>
                    <a:lnTo>
                      <a:pt x="28" y="133"/>
                    </a:lnTo>
                    <a:lnTo>
                      <a:pt x="25" y="133"/>
                    </a:lnTo>
                    <a:lnTo>
                      <a:pt x="22" y="133"/>
                    </a:lnTo>
                    <a:lnTo>
                      <a:pt x="22" y="130"/>
                    </a:lnTo>
                    <a:lnTo>
                      <a:pt x="22" y="127"/>
                    </a:lnTo>
                    <a:lnTo>
                      <a:pt x="19" y="124"/>
                    </a:lnTo>
                    <a:lnTo>
                      <a:pt x="16" y="120"/>
                    </a:lnTo>
                    <a:lnTo>
                      <a:pt x="13" y="117"/>
                    </a:lnTo>
                    <a:lnTo>
                      <a:pt x="10" y="117"/>
                    </a:lnTo>
                    <a:lnTo>
                      <a:pt x="7" y="114"/>
                    </a:lnTo>
                    <a:lnTo>
                      <a:pt x="7" y="114"/>
                    </a:lnTo>
                    <a:lnTo>
                      <a:pt x="7" y="111"/>
                    </a:lnTo>
                    <a:lnTo>
                      <a:pt x="7" y="108"/>
                    </a:lnTo>
                    <a:lnTo>
                      <a:pt x="3" y="108"/>
                    </a:lnTo>
                    <a:lnTo>
                      <a:pt x="3" y="111"/>
                    </a:lnTo>
                    <a:lnTo>
                      <a:pt x="3" y="111"/>
                    </a:lnTo>
                    <a:lnTo>
                      <a:pt x="0" y="108"/>
                    </a:lnTo>
                    <a:lnTo>
                      <a:pt x="0" y="108"/>
                    </a:lnTo>
                    <a:lnTo>
                      <a:pt x="0" y="102"/>
                    </a:ln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7"/>
              <p:cNvSpPr>
                <a:spLocks/>
              </p:cNvSpPr>
              <p:nvPr/>
            </p:nvSpPr>
            <p:spPr bwMode="auto">
              <a:xfrm>
                <a:off x="4592" y="1474"/>
                <a:ext cx="733" cy="388"/>
              </a:xfrm>
              <a:custGeom>
                <a:avLst/>
                <a:gdLst>
                  <a:gd name="T0" fmla="*/ 18 w 733"/>
                  <a:gd name="T1" fmla="*/ 225 h 388"/>
                  <a:gd name="T2" fmla="*/ 0 w 733"/>
                  <a:gd name="T3" fmla="*/ 182 h 388"/>
                  <a:gd name="T4" fmla="*/ 34 w 733"/>
                  <a:gd name="T5" fmla="*/ 172 h 388"/>
                  <a:gd name="T6" fmla="*/ 52 w 733"/>
                  <a:gd name="T7" fmla="*/ 139 h 388"/>
                  <a:gd name="T8" fmla="*/ 71 w 733"/>
                  <a:gd name="T9" fmla="*/ 132 h 388"/>
                  <a:gd name="T10" fmla="*/ 83 w 733"/>
                  <a:gd name="T11" fmla="*/ 129 h 388"/>
                  <a:gd name="T12" fmla="*/ 117 w 733"/>
                  <a:gd name="T13" fmla="*/ 139 h 388"/>
                  <a:gd name="T14" fmla="*/ 138 w 733"/>
                  <a:gd name="T15" fmla="*/ 148 h 388"/>
                  <a:gd name="T16" fmla="*/ 166 w 733"/>
                  <a:gd name="T17" fmla="*/ 139 h 388"/>
                  <a:gd name="T18" fmla="*/ 194 w 733"/>
                  <a:gd name="T19" fmla="*/ 139 h 388"/>
                  <a:gd name="T20" fmla="*/ 212 w 733"/>
                  <a:gd name="T21" fmla="*/ 148 h 388"/>
                  <a:gd name="T22" fmla="*/ 246 w 733"/>
                  <a:gd name="T23" fmla="*/ 148 h 388"/>
                  <a:gd name="T24" fmla="*/ 234 w 733"/>
                  <a:gd name="T25" fmla="*/ 117 h 388"/>
                  <a:gd name="T26" fmla="*/ 234 w 733"/>
                  <a:gd name="T27" fmla="*/ 98 h 388"/>
                  <a:gd name="T28" fmla="*/ 246 w 733"/>
                  <a:gd name="T29" fmla="*/ 74 h 388"/>
                  <a:gd name="T30" fmla="*/ 234 w 733"/>
                  <a:gd name="T31" fmla="*/ 65 h 388"/>
                  <a:gd name="T32" fmla="*/ 246 w 733"/>
                  <a:gd name="T33" fmla="*/ 55 h 388"/>
                  <a:gd name="T34" fmla="*/ 268 w 733"/>
                  <a:gd name="T35" fmla="*/ 49 h 388"/>
                  <a:gd name="T36" fmla="*/ 302 w 733"/>
                  <a:gd name="T37" fmla="*/ 40 h 388"/>
                  <a:gd name="T38" fmla="*/ 323 w 733"/>
                  <a:gd name="T39" fmla="*/ 28 h 388"/>
                  <a:gd name="T40" fmla="*/ 354 w 733"/>
                  <a:gd name="T41" fmla="*/ 12 h 388"/>
                  <a:gd name="T42" fmla="*/ 379 w 733"/>
                  <a:gd name="T43" fmla="*/ 3 h 388"/>
                  <a:gd name="T44" fmla="*/ 407 w 733"/>
                  <a:gd name="T45" fmla="*/ 18 h 388"/>
                  <a:gd name="T46" fmla="*/ 413 w 733"/>
                  <a:gd name="T47" fmla="*/ 34 h 388"/>
                  <a:gd name="T48" fmla="*/ 431 w 733"/>
                  <a:gd name="T49" fmla="*/ 31 h 388"/>
                  <a:gd name="T50" fmla="*/ 450 w 733"/>
                  <a:gd name="T51" fmla="*/ 37 h 388"/>
                  <a:gd name="T52" fmla="*/ 462 w 733"/>
                  <a:gd name="T53" fmla="*/ 46 h 388"/>
                  <a:gd name="T54" fmla="*/ 490 w 733"/>
                  <a:gd name="T55" fmla="*/ 34 h 388"/>
                  <a:gd name="T56" fmla="*/ 508 w 733"/>
                  <a:gd name="T57" fmla="*/ 28 h 388"/>
                  <a:gd name="T58" fmla="*/ 598 w 733"/>
                  <a:gd name="T59" fmla="*/ 108 h 388"/>
                  <a:gd name="T60" fmla="*/ 622 w 733"/>
                  <a:gd name="T61" fmla="*/ 114 h 388"/>
                  <a:gd name="T62" fmla="*/ 653 w 733"/>
                  <a:gd name="T63" fmla="*/ 108 h 388"/>
                  <a:gd name="T64" fmla="*/ 684 w 733"/>
                  <a:gd name="T65" fmla="*/ 129 h 388"/>
                  <a:gd name="T66" fmla="*/ 696 w 733"/>
                  <a:gd name="T67" fmla="*/ 145 h 388"/>
                  <a:gd name="T68" fmla="*/ 721 w 733"/>
                  <a:gd name="T69" fmla="*/ 145 h 388"/>
                  <a:gd name="T70" fmla="*/ 724 w 733"/>
                  <a:gd name="T71" fmla="*/ 166 h 388"/>
                  <a:gd name="T72" fmla="*/ 715 w 733"/>
                  <a:gd name="T73" fmla="*/ 209 h 388"/>
                  <a:gd name="T74" fmla="*/ 678 w 733"/>
                  <a:gd name="T75" fmla="*/ 213 h 388"/>
                  <a:gd name="T76" fmla="*/ 665 w 733"/>
                  <a:gd name="T77" fmla="*/ 256 h 388"/>
                  <a:gd name="T78" fmla="*/ 650 w 733"/>
                  <a:gd name="T79" fmla="*/ 265 h 388"/>
                  <a:gd name="T80" fmla="*/ 635 w 733"/>
                  <a:gd name="T81" fmla="*/ 277 h 388"/>
                  <a:gd name="T82" fmla="*/ 644 w 733"/>
                  <a:gd name="T83" fmla="*/ 308 h 388"/>
                  <a:gd name="T84" fmla="*/ 644 w 733"/>
                  <a:gd name="T85" fmla="*/ 339 h 388"/>
                  <a:gd name="T86" fmla="*/ 576 w 733"/>
                  <a:gd name="T87" fmla="*/ 327 h 388"/>
                  <a:gd name="T88" fmla="*/ 527 w 733"/>
                  <a:gd name="T89" fmla="*/ 327 h 388"/>
                  <a:gd name="T90" fmla="*/ 487 w 733"/>
                  <a:gd name="T91" fmla="*/ 339 h 388"/>
                  <a:gd name="T92" fmla="*/ 462 w 733"/>
                  <a:gd name="T93" fmla="*/ 354 h 388"/>
                  <a:gd name="T94" fmla="*/ 416 w 733"/>
                  <a:gd name="T95" fmla="*/ 379 h 388"/>
                  <a:gd name="T96" fmla="*/ 326 w 733"/>
                  <a:gd name="T97" fmla="*/ 317 h 388"/>
                  <a:gd name="T98" fmla="*/ 179 w 733"/>
                  <a:gd name="T99" fmla="*/ 373 h 388"/>
                  <a:gd name="T100" fmla="*/ 132 w 733"/>
                  <a:gd name="T101" fmla="*/ 354 h 388"/>
                  <a:gd name="T102" fmla="*/ 114 w 733"/>
                  <a:gd name="T103" fmla="*/ 345 h 388"/>
                  <a:gd name="T104" fmla="*/ 98 w 733"/>
                  <a:gd name="T105" fmla="*/ 327 h 388"/>
                  <a:gd name="T106" fmla="*/ 83 w 733"/>
                  <a:gd name="T107" fmla="*/ 308 h 388"/>
                  <a:gd name="T108" fmla="*/ 105 w 733"/>
                  <a:gd name="T109" fmla="*/ 308 h 388"/>
                  <a:gd name="T110" fmla="*/ 98 w 733"/>
                  <a:gd name="T111" fmla="*/ 293 h 388"/>
                  <a:gd name="T112" fmla="*/ 123 w 733"/>
                  <a:gd name="T113" fmla="*/ 287 h 388"/>
                  <a:gd name="T114" fmla="*/ 129 w 733"/>
                  <a:gd name="T115" fmla="*/ 274 h 388"/>
                  <a:gd name="T116" fmla="*/ 126 w 733"/>
                  <a:gd name="T117" fmla="*/ 253 h 388"/>
                  <a:gd name="T118" fmla="*/ 108 w 733"/>
                  <a:gd name="T119" fmla="*/ 250 h 388"/>
                  <a:gd name="T120" fmla="*/ 95 w 733"/>
                  <a:gd name="T121" fmla="*/ 246 h 388"/>
                  <a:gd name="T122" fmla="*/ 77 w 733"/>
                  <a:gd name="T123" fmla="*/ 250 h 388"/>
                  <a:gd name="T124" fmla="*/ 61 w 733"/>
                  <a:gd name="T125" fmla="*/ 2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3" h="388">
                    <a:moveTo>
                      <a:pt x="55" y="259"/>
                    </a:moveTo>
                    <a:lnTo>
                      <a:pt x="49" y="256"/>
                    </a:lnTo>
                    <a:lnTo>
                      <a:pt x="46" y="259"/>
                    </a:lnTo>
                    <a:lnTo>
                      <a:pt x="40" y="253"/>
                    </a:lnTo>
                    <a:lnTo>
                      <a:pt x="40" y="250"/>
                    </a:lnTo>
                    <a:lnTo>
                      <a:pt x="46" y="250"/>
                    </a:lnTo>
                    <a:lnTo>
                      <a:pt x="40" y="237"/>
                    </a:lnTo>
                    <a:lnTo>
                      <a:pt x="31" y="228"/>
                    </a:lnTo>
                    <a:lnTo>
                      <a:pt x="18" y="225"/>
                    </a:lnTo>
                    <a:lnTo>
                      <a:pt x="15" y="228"/>
                    </a:lnTo>
                    <a:lnTo>
                      <a:pt x="9" y="222"/>
                    </a:lnTo>
                    <a:lnTo>
                      <a:pt x="9" y="222"/>
                    </a:lnTo>
                    <a:lnTo>
                      <a:pt x="6" y="216"/>
                    </a:lnTo>
                    <a:lnTo>
                      <a:pt x="0" y="213"/>
                    </a:lnTo>
                    <a:lnTo>
                      <a:pt x="3" y="206"/>
                    </a:lnTo>
                    <a:lnTo>
                      <a:pt x="3" y="194"/>
                    </a:lnTo>
                    <a:lnTo>
                      <a:pt x="0" y="191"/>
                    </a:lnTo>
                    <a:lnTo>
                      <a:pt x="0" y="182"/>
                    </a:lnTo>
                    <a:lnTo>
                      <a:pt x="3" y="179"/>
                    </a:lnTo>
                    <a:lnTo>
                      <a:pt x="9" y="172"/>
                    </a:lnTo>
                    <a:lnTo>
                      <a:pt x="9" y="166"/>
                    </a:lnTo>
                    <a:lnTo>
                      <a:pt x="12" y="163"/>
                    </a:lnTo>
                    <a:lnTo>
                      <a:pt x="21" y="172"/>
                    </a:lnTo>
                    <a:lnTo>
                      <a:pt x="24" y="176"/>
                    </a:lnTo>
                    <a:lnTo>
                      <a:pt x="28" y="182"/>
                    </a:lnTo>
                    <a:lnTo>
                      <a:pt x="34" y="179"/>
                    </a:lnTo>
                    <a:lnTo>
                      <a:pt x="34" y="172"/>
                    </a:lnTo>
                    <a:lnTo>
                      <a:pt x="37" y="172"/>
                    </a:lnTo>
                    <a:lnTo>
                      <a:pt x="34" y="157"/>
                    </a:lnTo>
                    <a:lnTo>
                      <a:pt x="37" y="157"/>
                    </a:lnTo>
                    <a:lnTo>
                      <a:pt x="43" y="157"/>
                    </a:lnTo>
                    <a:lnTo>
                      <a:pt x="43" y="151"/>
                    </a:lnTo>
                    <a:lnTo>
                      <a:pt x="43" y="148"/>
                    </a:lnTo>
                    <a:lnTo>
                      <a:pt x="43" y="145"/>
                    </a:lnTo>
                    <a:lnTo>
                      <a:pt x="49" y="139"/>
                    </a:lnTo>
                    <a:lnTo>
                      <a:pt x="52" y="139"/>
                    </a:lnTo>
                    <a:lnTo>
                      <a:pt x="52" y="135"/>
                    </a:lnTo>
                    <a:lnTo>
                      <a:pt x="55" y="132"/>
                    </a:lnTo>
                    <a:lnTo>
                      <a:pt x="61" y="132"/>
                    </a:lnTo>
                    <a:lnTo>
                      <a:pt x="61" y="129"/>
                    </a:lnTo>
                    <a:lnTo>
                      <a:pt x="58" y="126"/>
                    </a:lnTo>
                    <a:lnTo>
                      <a:pt x="61" y="123"/>
                    </a:lnTo>
                    <a:lnTo>
                      <a:pt x="68" y="126"/>
                    </a:lnTo>
                    <a:lnTo>
                      <a:pt x="71" y="129"/>
                    </a:lnTo>
                    <a:lnTo>
                      <a:pt x="71" y="132"/>
                    </a:lnTo>
                    <a:lnTo>
                      <a:pt x="68" y="135"/>
                    </a:lnTo>
                    <a:lnTo>
                      <a:pt x="71" y="135"/>
                    </a:lnTo>
                    <a:lnTo>
                      <a:pt x="74" y="135"/>
                    </a:lnTo>
                    <a:lnTo>
                      <a:pt x="74" y="132"/>
                    </a:lnTo>
                    <a:lnTo>
                      <a:pt x="77" y="129"/>
                    </a:lnTo>
                    <a:lnTo>
                      <a:pt x="77" y="132"/>
                    </a:lnTo>
                    <a:lnTo>
                      <a:pt x="80" y="129"/>
                    </a:lnTo>
                    <a:lnTo>
                      <a:pt x="80" y="129"/>
                    </a:lnTo>
                    <a:lnTo>
                      <a:pt x="83" y="129"/>
                    </a:lnTo>
                    <a:lnTo>
                      <a:pt x="89" y="126"/>
                    </a:lnTo>
                    <a:lnTo>
                      <a:pt x="92" y="126"/>
                    </a:lnTo>
                    <a:lnTo>
                      <a:pt x="92" y="129"/>
                    </a:lnTo>
                    <a:lnTo>
                      <a:pt x="98" y="132"/>
                    </a:lnTo>
                    <a:lnTo>
                      <a:pt x="105" y="132"/>
                    </a:lnTo>
                    <a:lnTo>
                      <a:pt x="108" y="132"/>
                    </a:lnTo>
                    <a:lnTo>
                      <a:pt x="111" y="135"/>
                    </a:lnTo>
                    <a:lnTo>
                      <a:pt x="111" y="135"/>
                    </a:lnTo>
                    <a:lnTo>
                      <a:pt x="117" y="139"/>
                    </a:lnTo>
                    <a:lnTo>
                      <a:pt x="120" y="139"/>
                    </a:lnTo>
                    <a:lnTo>
                      <a:pt x="123" y="142"/>
                    </a:lnTo>
                    <a:lnTo>
                      <a:pt x="129" y="148"/>
                    </a:lnTo>
                    <a:lnTo>
                      <a:pt x="132" y="148"/>
                    </a:lnTo>
                    <a:lnTo>
                      <a:pt x="132" y="151"/>
                    </a:lnTo>
                    <a:lnTo>
                      <a:pt x="132" y="154"/>
                    </a:lnTo>
                    <a:lnTo>
                      <a:pt x="135" y="154"/>
                    </a:lnTo>
                    <a:lnTo>
                      <a:pt x="138" y="151"/>
                    </a:lnTo>
                    <a:lnTo>
                      <a:pt x="138" y="148"/>
                    </a:lnTo>
                    <a:lnTo>
                      <a:pt x="142" y="145"/>
                    </a:lnTo>
                    <a:lnTo>
                      <a:pt x="145" y="148"/>
                    </a:lnTo>
                    <a:lnTo>
                      <a:pt x="151" y="148"/>
                    </a:lnTo>
                    <a:lnTo>
                      <a:pt x="154" y="154"/>
                    </a:lnTo>
                    <a:lnTo>
                      <a:pt x="157" y="154"/>
                    </a:lnTo>
                    <a:lnTo>
                      <a:pt x="163" y="151"/>
                    </a:lnTo>
                    <a:lnTo>
                      <a:pt x="163" y="145"/>
                    </a:lnTo>
                    <a:lnTo>
                      <a:pt x="166" y="142"/>
                    </a:lnTo>
                    <a:lnTo>
                      <a:pt x="166" y="139"/>
                    </a:lnTo>
                    <a:lnTo>
                      <a:pt x="169" y="139"/>
                    </a:lnTo>
                    <a:lnTo>
                      <a:pt x="172" y="142"/>
                    </a:lnTo>
                    <a:lnTo>
                      <a:pt x="172" y="139"/>
                    </a:lnTo>
                    <a:lnTo>
                      <a:pt x="179" y="139"/>
                    </a:lnTo>
                    <a:lnTo>
                      <a:pt x="185" y="142"/>
                    </a:lnTo>
                    <a:lnTo>
                      <a:pt x="185" y="145"/>
                    </a:lnTo>
                    <a:lnTo>
                      <a:pt x="191" y="145"/>
                    </a:lnTo>
                    <a:lnTo>
                      <a:pt x="191" y="139"/>
                    </a:lnTo>
                    <a:lnTo>
                      <a:pt x="194" y="139"/>
                    </a:lnTo>
                    <a:lnTo>
                      <a:pt x="197" y="139"/>
                    </a:lnTo>
                    <a:lnTo>
                      <a:pt x="200" y="135"/>
                    </a:lnTo>
                    <a:lnTo>
                      <a:pt x="203" y="139"/>
                    </a:lnTo>
                    <a:lnTo>
                      <a:pt x="206" y="139"/>
                    </a:lnTo>
                    <a:lnTo>
                      <a:pt x="206" y="142"/>
                    </a:lnTo>
                    <a:lnTo>
                      <a:pt x="203" y="145"/>
                    </a:lnTo>
                    <a:lnTo>
                      <a:pt x="206" y="148"/>
                    </a:lnTo>
                    <a:lnTo>
                      <a:pt x="209" y="151"/>
                    </a:lnTo>
                    <a:lnTo>
                      <a:pt x="212" y="148"/>
                    </a:lnTo>
                    <a:lnTo>
                      <a:pt x="212" y="151"/>
                    </a:lnTo>
                    <a:lnTo>
                      <a:pt x="219" y="151"/>
                    </a:lnTo>
                    <a:lnTo>
                      <a:pt x="228" y="154"/>
                    </a:lnTo>
                    <a:lnTo>
                      <a:pt x="231" y="154"/>
                    </a:lnTo>
                    <a:lnTo>
                      <a:pt x="234" y="148"/>
                    </a:lnTo>
                    <a:lnTo>
                      <a:pt x="234" y="145"/>
                    </a:lnTo>
                    <a:lnTo>
                      <a:pt x="234" y="142"/>
                    </a:lnTo>
                    <a:lnTo>
                      <a:pt x="240" y="148"/>
                    </a:lnTo>
                    <a:lnTo>
                      <a:pt x="246" y="148"/>
                    </a:lnTo>
                    <a:lnTo>
                      <a:pt x="252" y="145"/>
                    </a:lnTo>
                    <a:lnTo>
                      <a:pt x="256" y="142"/>
                    </a:lnTo>
                    <a:lnTo>
                      <a:pt x="252" y="126"/>
                    </a:lnTo>
                    <a:lnTo>
                      <a:pt x="252" y="126"/>
                    </a:lnTo>
                    <a:lnTo>
                      <a:pt x="246" y="126"/>
                    </a:lnTo>
                    <a:lnTo>
                      <a:pt x="243" y="123"/>
                    </a:lnTo>
                    <a:lnTo>
                      <a:pt x="243" y="120"/>
                    </a:lnTo>
                    <a:lnTo>
                      <a:pt x="237" y="120"/>
                    </a:lnTo>
                    <a:lnTo>
                      <a:pt x="234" y="117"/>
                    </a:lnTo>
                    <a:lnTo>
                      <a:pt x="231" y="117"/>
                    </a:lnTo>
                    <a:lnTo>
                      <a:pt x="231" y="114"/>
                    </a:lnTo>
                    <a:lnTo>
                      <a:pt x="228" y="111"/>
                    </a:lnTo>
                    <a:lnTo>
                      <a:pt x="228" y="111"/>
                    </a:lnTo>
                    <a:lnTo>
                      <a:pt x="234" y="111"/>
                    </a:lnTo>
                    <a:lnTo>
                      <a:pt x="234" y="105"/>
                    </a:lnTo>
                    <a:lnTo>
                      <a:pt x="237" y="102"/>
                    </a:lnTo>
                    <a:lnTo>
                      <a:pt x="234" y="98"/>
                    </a:lnTo>
                    <a:lnTo>
                      <a:pt x="234" y="98"/>
                    </a:lnTo>
                    <a:lnTo>
                      <a:pt x="231" y="92"/>
                    </a:lnTo>
                    <a:lnTo>
                      <a:pt x="237" y="86"/>
                    </a:lnTo>
                    <a:lnTo>
                      <a:pt x="240" y="83"/>
                    </a:lnTo>
                    <a:lnTo>
                      <a:pt x="249" y="83"/>
                    </a:lnTo>
                    <a:lnTo>
                      <a:pt x="252" y="83"/>
                    </a:lnTo>
                    <a:lnTo>
                      <a:pt x="256" y="80"/>
                    </a:lnTo>
                    <a:lnTo>
                      <a:pt x="256" y="77"/>
                    </a:lnTo>
                    <a:lnTo>
                      <a:pt x="249" y="77"/>
                    </a:lnTo>
                    <a:lnTo>
                      <a:pt x="246" y="74"/>
                    </a:lnTo>
                    <a:lnTo>
                      <a:pt x="246" y="74"/>
                    </a:lnTo>
                    <a:lnTo>
                      <a:pt x="243" y="74"/>
                    </a:lnTo>
                    <a:lnTo>
                      <a:pt x="237" y="74"/>
                    </a:lnTo>
                    <a:lnTo>
                      <a:pt x="234" y="74"/>
                    </a:lnTo>
                    <a:lnTo>
                      <a:pt x="234" y="71"/>
                    </a:lnTo>
                    <a:lnTo>
                      <a:pt x="234" y="71"/>
                    </a:lnTo>
                    <a:lnTo>
                      <a:pt x="240" y="68"/>
                    </a:lnTo>
                    <a:lnTo>
                      <a:pt x="237" y="65"/>
                    </a:lnTo>
                    <a:lnTo>
                      <a:pt x="234" y="65"/>
                    </a:lnTo>
                    <a:lnTo>
                      <a:pt x="231" y="65"/>
                    </a:lnTo>
                    <a:lnTo>
                      <a:pt x="231" y="61"/>
                    </a:lnTo>
                    <a:lnTo>
                      <a:pt x="231" y="58"/>
                    </a:lnTo>
                    <a:lnTo>
                      <a:pt x="231" y="55"/>
                    </a:lnTo>
                    <a:lnTo>
                      <a:pt x="234" y="55"/>
                    </a:lnTo>
                    <a:lnTo>
                      <a:pt x="237" y="55"/>
                    </a:lnTo>
                    <a:lnTo>
                      <a:pt x="240" y="55"/>
                    </a:lnTo>
                    <a:lnTo>
                      <a:pt x="240" y="55"/>
                    </a:lnTo>
                    <a:lnTo>
                      <a:pt x="246" y="55"/>
                    </a:lnTo>
                    <a:lnTo>
                      <a:pt x="249" y="58"/>
                    </a:lnTo>
                    <a:lnTo>
                      <a:pt x="249" y="55"/>
                    </a:lnTo>
                    <a:lnTo>
                      <a:pt x="249" y="55"/>
                    </a:lnTo>
                    <a:lnTo>
                      <a:pt x="256" y="52"/>
                    </a:lnTo>
                    <a:lnTo>
                      <a:pt x="259" y="52"/>
                    </a:lnTo>
                    <a:lnTo>
                      <a:pt x="259" y="55"/>
                    </a:lnTo>
                    <a:lnTo>
                      <a:pt x="262" y="52"/>
                    </a:lnTo>
                    <a:lnTo>
                      <a:pt x="262" y="49"/>
                    </a:lnTo>
                    <a:lnTo>
                      <a:pt x="268" y="49"/>
                    </a:lnTo>
                    <a:lnTo>
                      <a:pt x="274" y="49"/>
                    </a:lnTo>
                    <a:lnTo>
                      <a:pt x="277" y="46"/>
                    </a:lnTo>
                    <a:lnTo>
                      <a:pt x="283" y="46"/>
                    </a:lnTo>
                    <a:lnTo>
                      <a:pt x="283" y="43"/>
                    </a:lnTo>
                    <a:lnTo>
                      <a:pt x="289" y="40"/>
                    </a:lnTo>
                    <a:lnTo>
                      <a:pt x="296" y="40"/>
                    </a:lnTo>
                    <a:lnTo>
                      <a:pt x="299" y="37"/>
                    </a:lnTo>
                    <a:lnTo>
                      <a:pt x="299" y="37"/>
                    </a:lnTo>
                    <a:lnTo>
                      <a:pt x="302" y="40"/>
                    </a:lnTo>
                    <a:lnTo>
                      <a:pt x="305" y="37"/>
                    </a:lnTo>
                    <a:lnTo>
                      <a:pt x="305" y="34"/>
                    </a:lnTo>
                    <a:lnTo>
                      <a:pt x="305" y="31"/>
                    </a:lnTo>
                    <a:lnTo>
                      <a:pt x="311" y="31"/>
                    </a:lnTo>
                    <a:lnTo>
                      <a:pt x="311" y="28"/>
                    </a:lnTo>
                    <a:lnTo>
                      <a:pt x="314" y="28"/>
                    </a:lnTo>
                    <a:lnTo>
                      <a:pt x="317" y="28"/>
                    </a:lnTo>
                    <a:lnTo>
                      <a:pt x="317" y="31"/>
                    </a:lnTo>
                    <a:lnTo>
                      <a:pt x="323" y="28"/>
                    </a:lnTo>
                    <a:lnTo>
                      <a:pt x="326" y="24"/>
                    </a:lnTo>
                    <a:lnTo>
                      <a:pt x="336" y="21"/>
                    </a:lnTo>
                    <a:lnTo>
                      <a:pt x="336" y="21"/>
                    </a:lnTo>
                    <a:lnTo>
                      <a:pt x="339" y="18"/>
                    </a:lnTo>
                    <a:lnTo>
                      <a:pt x="342" y="18"/>
                    </a:lnTo>
                    <a:lnTo>
                      <a:pt x="345" y="15"/>
                    </a:lnTo>
                    <a:lnTo>
                      <a:pt x="348" y="15"/>
                    </a:lnTo>
                    <a:lnTo>
                      <a:pt x="354" y="15"/>
                    </a:lnTo>
                    <a:lnTo>
                      <a:pt x="354" y="12"/>
                    </a:lnTo>
                    <a:lnTo>
                      <a:pt x="351" y="9"/>
                    </a:lnTo>
                    <a:lnTo>
                      <a:pt x="354" y="6"/>
                    </a:lnTo>
                    <a:lnTo>
                      <a:pt x="357" y="6"/>
                    </a:lnTo>
                    <a:lnTo>
                      <a:pt x="360" y="3"/>
                    </a:lnTo>
                    <a:lnTo>
                      <a:pt x="363" y="0"/>
                    </a:lnTo>
                    <a:lnTo>
                      <a:pt x="366" y="3"/>
                    </a:lnTo>
                    <a:lnTo>
                      <a:pt x="370" y="0"/>
                    </a:lnTo>
                    <a:lnTo>
                      <a:pt x="373" y="3"/>
                    </a:lnTo>
                    <a:lnTo>
                      <a:pt x="379" y="3"/>
                    </a:lnTo>
                    <a:lnTo>
                      <a:pt x="382" y="6"/>
                    </a:lnTo>
                    <a:lnTo>
                      <a:pt x="388" y="6"/>
                    </a:lnTo>
                    <a:lnTo>
                      <a:pt x="391" y="3"/>
                    </a:lnTo>
                    <a:lnTo>
                      <a:pt x="397" y="3"/>
                    </a:lnTo>
                    <a:lnTo>
                      <a:pt x="397" y="9"/>
                    </a:lnTo>
                    <a:lnTo>
                      <a:pt x="400" y="9"/>
                    </a:lnTo>
                    <a:lnTo>
                      <a:pt x="400" y="12"/>
                    </a:lnTo>
                    <a:lnTo>
                      <a:pt x="403" y="18"/>
                    </a:lnTo>
                    <a:lnTo>
                      <a:pt x="407" y="18"/>
                    </a:lnTo>
                    <a:lnTo>
                      <a:pt x="407" y="21"/>
                    </a:lnTo>
                    <a:lnTo>
                      <a:pt x="407" y="24"/>
                    </a:lnTo>
                    <a:lnTo>
                      <a:pt x="407" y="28"/>
                    </a:lnTo>
                    <a:lnTo>
                      <a:pt x="407" y="28"/>
                    </a:lnTo>
                    <a:lnTo>
                      <a:pt x="403" y="31"/>
                    </a:lnTo>
                    <a:lnTo>
                      <a:pt x="403" y="34"/>
                    </a:lnTo>
                    <a:lnTo>
                      <a:pt x="407" y="34"/>
                    </a:lnTo>
                    <a:lnTo>
                      <a:pt x="410" y="34"/>
                    </a:lnTo>
                    <a:lnTo>
                      <a:pt x="413" y="34"/>
                    </a:lnTo>
                    <a:lnTo>
                      <a:pt x="416" y="34"/>
                    </a:lnTo>
                    <a:lnTo>
                      <a:pt x="416" y="31"/>
                    </a:lnTo>
                    <a:lnTo>
                      <a:pt x="419" y="31"/>
                    </a:lnTo>
                    <a:lnTo>
                      <a:pt x="422" y="34"/>
                    </a:lnTo>
                    <a:lnTo>
                      <a:pt x="422" y="34"/>
                    </a:lnTo>
                    <a:lnTo>
                      <a:pt x="422" y="31"/>
                    </a:lnTo>
                    <a:lnTo>
                      <a:pt x="422" y="28"/>
                    </a:lnTo>
                    <a:lnTo>
                      <a:pt x="422" y="24"/>
                    </a:lnTo>
                    <a:lnTo>
                      <a:pt x="431" y="31"/>
                    </a:lnTo>
                    <a:lnTo>
                      <a:pt x="431" y="37"/>
                    </a:lnTo>
                    <a:lnTo>
                      <a:pt x="434" y="43"/>
                    </a:lnTo>
                    <a:lnTo>
                      <a:pt x="434" y="40"/>
                    </a:lnTo>
                    <a:lnTo>
                      <a:pt x="437" y="40"/>
                    </a:lnTo>
                    <a:lnTo>
                      <a:pt x="437" y="37"/>
                    </a:lnTo>
                    <a:lnTo>
                      <a:pt x="434" y="34"/>
                    </a:lnTo>
                    <a:lnTo>
                      <a:pt x="440" y="34"/>
                    </a:lnTo>
                    <a:lnTo>
                      <a:pt x="447" y="37"/>
                    </a:lnTo>
                    <a:lnTo>
                      <a:pt x="450" y="37"/>
                    </a:lnTo>
                    <a:lnTo>
                      <a:pt x="453" y="37"/>
                    </a:lnTo>
                    <a:lnTo>
                      <a:pt x="453" y="37"/>
                    </a:lnTo>
                    <a:lnTo>
                      <a:pt x="453" y="40"/>
                    </a:lnTo>
                    <a:lnTo>
                      <a:pt x="450" y="43"/>
                    </a:lnTo>
                    <a:lnTo>
                      <a:pt x="450" y="46"/>
                    </a:lnTo>
                    <a:lnTo>
                      <a:pt x="453" y="52"/>
                    </a:lnTo>
                    <a:lnTo>
                      <a:pt x="456" y="52"/>
                    </a:lnTo>
                    <a:lnTo>
                      <a:pt x="459" y="49"/>
                    </a:lnTo>
                    <a:lnTo>
                      <a:pt x="462" y="46"/>
                    </a:lnTo>
                    <a:lnTo>
                      <a:pt x="471" y="49"/>
                    </a:lnTo>
                    <a:lnTo>
                      <a:pt x="471" y="49"/>
                    </a:lnTo>
                    <a:lnTo>
                      <a:pt x="474" y="49"/>
                    </a:lnTo>
                    <a:lnTo>
                      <a:pt x="474" y="43"/>
                    </a:lnTo>
                    <a:lnTo>
                      <a:pt x="477" y="43"/>
                    </a:lnTo>
                    <a:lnTo>
                      <a:pt x="484" y="43"/>
                    </a:lnTo>
                    <a:lnTo>
                      <a:pt x="487" y="40"/>
                    </a:lnTo>
                    <a:lnTo>
                      <a:pt x="487" y="37"/>
                    </a:lnTo>
                    <a:lnTo>
                      <a:pt x="490" y="34"/>
                    </a:lnTo>
                    <a:lnTo>
                      <a:pt x="490" y="31"/>
                    </a:lnTo>
                    <a:lnTo>
                      <a:pt x="496" y="28"/>
                    </a:lnTo>
                    <a:lnTo>
                      <a:pt x="499" y="24"/>
                    </a:lnTo>
                    <a:lnTo>
                      <a:pt x="502" y="21"/>
                    </a:lnTo>
                    <a:lnTo>
                      <a:pt x="505" y="21"/>
                    </a:lnTo>
                    <a:lnTo>
                      <a:pt x="511" y="18"/>
                    </a:lnTo>
                    <a:lnTo>
                      <a:pt x="511" y="21"/>
                    </a:lnTo>
                    <a:lnTo>
                      <a:pt x="511" y="24"/>
                    </a:lnTo>
                    <a:lnTo>
                      <a:pt x="508" y="28"/>
                    </a:lnTo>
                    <a:lnTo>
                      <a:pt x="505" y="28"/>
                    </a:lnTo>
                    <a:lnTo>
                      <a:pt x="508" y="31"/>
                    </a:lnTo>
                    <a:lnTo>
                      <a:pt x="542" y="58"/>
                    </a:lnTo>
                    <a:lnTo>
                      <a:pt x="591" y="117"/>
                    </a:lnTo>
                    <a:lnTo>
                      <a:pt x="595" y="117"/>
                    </a:lnTo>
                    <a:lnTo>
                      <a:pt x="598" y="114"/>
                    </a:lnTo>
                    <a:lnTo>
                      <a:pt x="598" y="111"/>
                    </a:lnTo>
                    <a:lnTo>
                      <a:pt x="598" y="111"/>
                    </a:lnTo>
                    <a:lnTo>
                      <a:pt x="598" y="108"/>
                    </a:lnTo>
                    <a:lnTo>
                      <a:pt x="601" y="105"/>
                    </a:lnTo>
                    <a:lnTo>
                      <a:pt x="607" y="108"/>
                    </a:lnTo>
                    <a:lnTo>
                      <a:pt x="607" y="111"/>
                    </a:lnTo>
                    <a:lnTo>
                      <a:pt x="607" y="114"/>
                    </a:lnTo>
                    <a:lnTo>
                      <a:pt x="610" y="114"/>
                    </a:lnTo>
                    <a:lnTo>
                      <a:pt x="613" y="117"/>
                    </a:lnTo>
                    <a:lnTo>
                      <a:pt x="616" y="117"/>
                    </a:lnTo>
                    <a:lnTo>
                      <a:pt x="619" y="117"/>
                    </a:lnTo>
                    <a:lnTo>
                      <a:pt x="622" y="114"/>
                    </a:lnTo>
                    <a:lnTo>
                      <a:pt x="628" y="117"/>
                    </a:lnTo>
                    <a:lnTo>
                      <a:pt x="631" y="117"/>
                    </a:lnTo>
                    <a:lnTo>
                      <a:pt x="635" y="117"/>
                    </a:lnTo>
                    <a:lnTo>
                      <a:pt x="638" y="114"/>
                    </a:lnTo>
                    <a:lnTo>
                      <a:pt x="641" y="114"/>
                    </a:lnTo>
                    <a:lnTo>
                      <a:pt x="638" y="111"/>
                    </a:lnTo>
                    <a:lnTo>
                      <a:pt x="638" y="111"/>
                    </a:lnTo>
                    <a:lnTo>
                      <a:pt x="647" y="108"/>
                    </a:lnTo>
                    <a:lnTo>
                      <a:pt x="653" y="108"/>
                    </a:lnTo>
                    <a:lnTo>
                      <a:pt x="659" y="111"/>
                    </a:lnTo>
                    <a:lnTo>
                      <a:pt x="665" y="114"/>
                    </a:lnTo>
                    <a:lnTo>
                      <a:pt x="668" y="120"/>
                    </a:lnTo>
                    <a:lnTo>
                      <a:pt x="668" y="123"/>
                    </a:lnTo>
                    <a:lnTo>
                      <a:pt x="672" y="123"/>
                    </a:lnTo>
                    <a:lnTo>
                      <a:pt x="675" y="126"/>
                    </a:lnTo>
                    <a:lnTo>
                      <a:pt x="681" y="129"/>
                    </a:lnTo>
                    <a:lnTo>
                      <a:pt x="681" y="129"/>
                    </a:lnTo>
                    <a:lnTo>
                      <a:pt x="684" y="129"/>
                    </a:lnTo>
                    <a:lnTo>
                      <a:pt x="684" y="132"/>
                    </a:lnTo>
                    <a:lnTo>
                      <a:pt x="684" y="135"/>
                    </a:lnTo>
                    <a:lnTo>
                      <a:pt x="684" y="139"/>
                    </a:lnTo>
                    <a:lnTo>
                      <a:pt x="684" y="139"/>
                    </a:lnTo>
                    <a:lnTo>
                      <a:pt x="687" y="142"/>
                    </a:lnTo>
                    <a:lnTo>
                      <a:pt x="687" y="142"/>
                    </a:lnTo>
                    <a:lnTo>
                      <a:pt x="690" y="142"/>
                    </a:lnTo>
                    <a:lnTo>
                      <a:pt x="693" y="145"/>
                    </a:lnTo>
                    <a:lnTo>
                      <a:pt x="696" y="145"/>
                    </a:lnTo>
                    <a:lnTo>
                      <a:pt x="696" y="145"/>
                    </a:lnTo>
                    <a:lnTo>
                      <a:pt x="699" y="142"/>
                    </a:lnTo>
                    <a:lnTo>
                      <a:pt x="709" y="142"/>
                    </a:lnTo>
                    <a:lnTo>
                      <a:pt x="715" y="142"/>
                    </a:lnTo>
                    <a:lnTo>
                      <a:pt x="715" y="135"/>
                    </a:lnTo>
                    <a:lnTo>
                      <a:pt x="718" y="135"/>
                    </a:lnTo>
                    <a:lnTo>
                      <a:pt x="721" y="135"/>
                    </a:lnTo>
                    <a:lnTo>
                      <a:pt x="721" y="142"/>
                    </a:lnTo>
                    <a:lnTo>
                      <a:pt x="721" y="145"/>
                    </a:lnTo>
                    <a:lnTo>
                      <a:pt x="724" y="145"/>
                    </a:lnTo>
                    <a:lnTo>
                      <a:pt x="727" y="148"/>
                    </a:lnTo>
                    <a:lnTo>
                      <a:pt x="733" y="151"/>
                    </a:lnTo>
                    <a:lnTo>
                      <a:pt x="733" y="151"/>
                    </a:lnTo>
                    <a:lnTo>
                      <a:pt x="730" y="157"/>
                    </a:lnTo>
                    <a:lnTo>
                      <a:pt x="727" y="157"/>
                    </a:lnTo>
                    <a:lnTo>
                      <a:pt x="724" y="163"/>
                    </a:lnTo>
                    <a:lnTo>
                      <a:pt x="724" y="166"/>
                    </a:lnTo>
                    <a:lnTo>
                      <a:pt x="724" y="166"/>
                    </a:lnTo>
                    <a:lnTo>
                      <a:pt x="721" y="172"/>
                    </a:lnTo>
                    <a:lnTo>
                      <a:pt x="715" y="176"/>
                    </a:lnTo>
                    <a:lnTo>
                      <a:pt x="712" y="176"/>
                    </a:lnTo>
                    <a:lnTo>
                      <a:pt x="712" y="182"/>
                    </a:lnTo>
                    <a:lnTo>
                      <a:pt x="712" y="188"/>
                    </a:lnTo>
                    <a:lnTo>
                      <a:pt x="715" y="197"/>
                    </a:lnTo>
                    <a:lnTo>
                      <a:pt x="721" y="203"/>
                    </a:lnTo>
                    <a:lnTo>
                      <a:pt x="718" y="203"/>
                    </a:lnTo>
                    <a:lnTo>
                      <a:pt x="715" y="209"/>
                    </a:lnTo>
                    <a:lnTo>
                      <a:pt x="709" y="213"/>
                    </a:lnTo>
                    <a:lnTo>
                      <a:pt x="705" y="216"/>
                    </a:lnTo>
                    <a:lnTo>
                      <a:pt x="702" y="216"/>
                    </a:lnTo>
                    <a:lnTo>
                      <a:pt x="702" y="216"/>
                    </a:lnTo>
                    <a:lnTo>
                      <a:pt x="699" y="213"/>
                    </a:lnTo>
                    <a:lnTo>
                      <a:pt x="696" y="213"/>
                    </a:lnTo>
                    <a:lnTo>
                      <a:pt x="690" y="216"/>
                    </a:lnTo>
                    <a:lnTo>
                      <a:pt x="684" y="216"/>
                    </a:lnTo>
                    <a:lnTo>
                      <a:pt x="678" y="213"/>
                    </a:lnTo>
                    <a:lnTo>
                      <a:pt x="672" y="213"/>
                    </a:lnTo>
                    <a:lnTo>
                      <a:pt x="672" y="213"/>
                    </a:lnTo>
                    <a:lnTo>
                      <a:pt x="668" y="222"/>
                    </a:lnTo>
                    <a:lnTo>
                      <a:pt x="668" y="225"/>
                    </a:lnTo>
                    <a:lnTo>
                      <a:pt x="665" y="231"/>
                    </a:lnTo>
                    <a:lnTo>
                      <a:pt x="665" y="240"/>
                    </a:lnTo>
                    <a:lnTo>
                      <a:pt x="665" y="250"/>
                    </a:lnTo>
                    <a:lnTo>
                      <a:pt x="665" y="253"/>
                    </a:lnTo>
                    <a:lnTo>
                      <a:pt x="665" y="256"/>
                    </a:lnTo>
                    <a:lnTo>
                      <a:pt x="672" y="256"/>
                    </a:lnTo>
                    <a:lnTo>
                      <a:pt x="668" y="262"/>
                    </a:lnTo>
                    <a:lnTo>
                      <a:pt x="668" y="265"/>
                    </a:lnTo>
                    <a:lnTo>
                      <a:pt x="665" y="265"/>
                    </a:lnTo>
                    <a:lnTo>
                      <a:pt x="665" y="265"/>
                    </a:lnTo>
                    <a:lnTo>
                      <a:pt x="662" y="265"/>
                    </a:lnTo>
                    <a:lnTo>
                      <a:pt x="659" y="262"/>
                    </a:lnTo>
                    <a:lnTo>
                      <a:pt x="656" y="265"/>
                    </a:lnTo>
                    <a:lnTo>
                      <a:pt x="650" y="265"/>
                    </a:lnTo>
                    <a:lnTo>
                      <a:pt x="644" y="268"/>
                    </a:lnTo>
                    <a:lnTo>
                      <a:pt x="638" y="268"/>
                    </a:lnTo>
                    <a:lnTo>
                      <a:pt x="635" y="268"/>
                    </a:lnTo>
                    <a:lnTo>
                      <a:pt x="631" y="268"/>
                    </a:lnTo>
                    <a:lnTo>
                      <a:pt x="628" y="271"/>
                    </a:lnTo>
                    <a:lnTo>
                      <a:pt x="625" y="274"/>
                    </a:lnTo>
                    <a:lnTo>
                      <a:pt x="625" y="274"/>
                    </a:lnTo>
                    <a:lnTo>
                      <a:pt x="628" y="277"/>
                    </a:lnTo>
                    <a:lnTo>
                      <a:pt x="635" y="277"/>
                    </a:lnTo>
                    <a:lnTo>
                      <a:pt x="638" y="277"/>
                    </a:lnTo>
                    <a:lnTo>
                      <a:pt x="638" y="280"/>
                    </a:lnTo>
                    <a:lnTo>
                      <a:pt x="635" y="283"/>
                    </a:lnTo>
                    <a:lnTo>
                      <a:pt x="638" y="290"/>
                    </a:lnTo>
                    <a:lnTo>
                      <a:pt x="638" y="293"/>
                    </a:lnTo>
                    <a:lnTo>
                      <a:pt x="641" y="293"/>
                    </a:lnTo>
                    <a:lnTo>
                      <a:pt x="641" y="299"/>
                    </a:lnTo>
                    <a:lnTo>
                      <a:pt x="644" y="305"/>
                    </a:lnTo>
                    <a:lnTo>
                      <a:pt x="644" y="308"/>
                    </a:lnTo>
                    <a:lnTo>
                      <a:pt x="650" y="311"/>
                    </a:lnTo>
                    <a:lnTo>
                      <a:pt x="650" y="317"/>
                    </a:lnTo>
                    <a:lnTo>
                      <a:pt x="647" y="320"/>
                    </a:lnTo>
                    <a:lnTo>
                      <a:pt x="647" y="324"/>
                    </a:lnTo>
                    <a:lnTo>
                      <a:pt x="650" y="327"/>
                    </a:lnTo>
                    <a:lnTo>
                      <a:pt x="647" y="330"/>
                    </a:lnTo>
                    <a:lnTo>
                      <a:pt x="647" y="330"/>
                    </a:lnTo>
                    <a:lnTo>
                      <a:pt x="644" y="333"/>
                    </a:lnTo>
                    <a:lnTo>
                      <a:pt x="644" y="339"/>
                    </a:lnTo>
                    <a:lnTo>
                      <a:pt x="641" y="339"/>
                    </a:lnTo>
                    <a:lnTo>
                      <a:pt x="631" y="339"/>
                    </a:lnTo>
                    <a:lnTo>
                      <a:pt x="622" y="330"/>
                    </a:lnTo>
                    <a:lnTo>
                      <a:pt x="619" y="330"/>
                    </a:lnTo>
                    <a:lnTo>
                      <a:pt x="613" y="327"/>
                    </a:lnTo>
                    <a:lnTo>
                      <a:pt x="601" y="327"/>
                    </a:lnTo>
                    <a:lnTo>
                      <a:pt x="595" y="327"/>
                    </a:lnTo>
                    <a:lnTo>
                      <a:pt x="585" y="324"/>
                    </a:lnTo>
                    <a:lnTo>
                      <a:pt x="576" y="327"/>
                    </a:lnTo>
                    <a:lnTo>
                      <a:pt x="570" y="327"/>
                    </a:lnTo>
                    <a:lnTo>
                      <a:pt x="567" y="327"/>
                    </a:lnTo>
                    <a:lnTo>
                      <a:pt x="564" y="330"/>
                    </a:lnTo>
                    <a:lnTo>
                      <a:pt x="558" y="330"/>
                    </a:lnTo>
                    <a:lnTo>
                      <a:pt x="548" y="330"/>
                    </a:lnTo>
                    <a:lnTo>
                      <a:pt x="539" y="327"/>
                    </a:lnTo>
                    <a:lnTo>
                      <a:pt x="536" y="327"/>
                    </a:lnTo>
                    <a:lnTo>
                      <a:pt x="530" y="327"/>
                    </a:lnTo>
                    <a:lnTo>
                      <a:pt x="527" y="327"/>
                    </a:lnTo>
                    <a:lnTo>
                      <a:pt x="524" y="327"/>
                    </a:lnTo>
                    <a:lnTo>
                      <a:pt x="521" y="327"/>
                    </a:lnTo>
                    <a:lnTo>
                      <a:pt x="517" y="327"/>
                    </a:lnTo>
                    <a:lnTo>
                      <a:pt x="517" y="330"/>
                    </a:lnTo>
                    <a:lnTo>
                      <a:pt x="521" y="336"/>
                    </a:lnTo>
                    <a:lnTo>
                      <a:pt x="521" y="339"/>
                    </a:lnTo>
                    <a:lnTo>
                      <a:pt x="514" y="342"/>
                    </a:lnTo>
                    <a:lnTo>
                      <a:pt x="502" y="342"/>
                    </a:lnTo>
                    <a:lnTo>
                      <a:pt x="487" y="339"/>
                    </a:lnTo>
                    <a:lnTo>
                      <a:pt x="484" y="339"/>
                    </a:lnTo>
                    <a:lnTo>
                      <a:pt x="477" y="339"/>
                    </a:lnTo>
                    <a:lnTo>
                      <a:pt x="474" y="342"/>
                    </a:lnTo>
                    <a:lnTo>
                      <a:pt x="474" y="345"/>
                    </a:lnTo>
                    <a:lnTo>
                      <a:pt x="471" y="345"/>
                    </a:lnTo>
                    <a:lnTo>
                      <a:pt x="471" y="348"/>
                    </a:lnTo>
                    <a:lnTo>
                      <a:pt x="468" y="348"/>
                    </a:lnTo>
                    <a:lnTo>
                      <a:pt x="465" y="354"/>
                    </a:lnTo>
                    <a:lnTo>
                      <a:pt x="462" y="354"/>
                    </a:lnTo>
                    <a:lnTo>
                      <a:pt x="453" y="364"/>
                    </a:lnTo>
                    <a:lnTo>
                      <a:pt x="453" y="370"/>
                    </a:lnTo>
                    <a:lnTo>
                      <a:pt x="450" y="373"/>
                    </a:lnTo>
                    <a:lnTo>
                      <a:pt x="447" y="379"/>
                    </a:lnTo>
                    <a:lnTo>
                      <a:pt x="437" y="385"/>
                    </a:lnTo>
                    <a:lnTo>
                      <a:pt x="434" y="385"/>
                    </a:lnTo>
                    <a:lnTo>
                      <a:pt x="428" y="379"/>
                    </a:lnTo>
                    <a:lnTo>
                      <a:pt x="419" y="379"/>
                    </a:lnTo>
                    <a:lnTo>
                      <a:pt x="416" y="379"/>
                    </a:lnTo>
                    <a:lnTo>
                      <a:pt x="407" y="385"/>
                    </a:lnTo>
                    <a:lnTo>
                      <a:pt x="400" y="385"/>
                    </a:lnTo>
                    <a:lnTo>
                      <a:pt x="394" y="364"/>
                    </a:lnTo>
                    <a:lnTo>
                      <a:pt x="379" y="361"/>
                    </a:lnTo>
                    <a:lnTo>
                      <a:pt x="379" y="333"/>
                    </a:lnTo>
                    <a:lnTo>
                      <a:pt x="373" y="336"/>
                    </a:lnTo>
                    <a:lnTo>
                      <a:pt x="366" y="324"/>
                    </a:lnTo>
                    <a:lnTo>
                      <a:pt x="357" y="317"/>
                    </a:lnTo>
                    <a:lnTo>
                      <a:pt x="326" y="317"/>
                    </a:lnTo>
                    <a:lnTo>
                      <a:pt x="299" y="320"/>
                    </a:lnTo>
                    <a:lnTo>
                      <a:pt x="280" y="308"/>
                    </a:lnTo>
                    <a:lnTo>
                      <a:pt x="268" y="305"/>
                    </a:lnTo>
                    <a:lnTo>
                      <a:pt x="237" y="283"/>
                    </a:lnTo>
                    <a:lnTo>
                      <a:pt x="188" y="293"/>
                    </a:lnTo>
                    <a:lnTo>
                      <a:pt x="203" y="385"/>
                    </a:lnTo>
                    <a:lnTo>
                      <a:pt x="200" y="385"/>
                    </a:lnTo>
                    <a:lnTo>
                      <a:pt x="194" y="388"/>
                    </a:lnTo>
                    <a:lnTo>
                      <a:pt x="179" y="373"/>
                    </a:lnTo>
                    <a:lnTo>
                      <a:pt x="166" y="364"/>
                    </a:lnTo>
                    <a:lnTo>
                      <a:pt x="154" y="364"/>
                    </a:lnTo>
                    <a:lnTo>
                      <a:pt x="145" y="367"/>
                    </a:lnTo>
                    <a:lnTo>
                      <a:pt x="132" y="376"/>
                    </a:lnTo>
                    <a:lnTo>
                      <a:pt x="132" y="373"/>
                    </a:lnTo>
                    <a:lnTo>
                      <a:pt x="129" y="367"/>
                    </a:lnTo>
                    <a:lnTo>
                      <a:pt x="132" y="361"/>
                    </a:lnTo>
                    <a:lnTo>
                      <a:pt x="132" y="357"/>
                    </a:lnTo>
                    <a:lnTo>
                      <a:pt x="132" y="354"/>
                    </a:lnTo>
                    <a:lnTo>
                      <a:pt x="135" y="354"/>
                    </a:lnTo>
                    <a:lnTo>
                      <a:pt x="132" y="351"/>
                    </a:lnTo>
                    <a:lnTo>
                      <a:pt x="129" y="351"/>
                    </a:lnTo>
                    <a:lnTo>
                      <a:pt x="126" y="351"/>
                    </a:lnTo>
                    <a:lnTo>
                      <a:pt x="123" y="351"/>
                    </a:lnTo>
                    <a:lnTo>
                      <a:pt x="120" y="351"/>
                    </a:lnTo>
                    <a:lnTo>
                      <a:pt x="117" y="351"/>
                    </a:lnTo>
                    <a:lnTo>
                      <a:pt x="117" y="348"/>
                    </a:lnTo>
                    <a:lnTo>
                      <a:pt x="114" y="345"/>
                    </a:lnTo>
                    <a:lnTo>
                      <a:pt x="114" y="342"/>
                    </a:lnTo>
                    <a:lnTo>
                      <a:pt x="111" y="342"/>
                    </a:lnTo>
                    <a:lnTo>
                      <a:pt x="111" y="342"/>
                    </a:lnTo>
                    <a:lnTo>
                      <a:pt x="105" y="345"/>
                    </a:lnTo>
                    <a:lnTo>
                      <a:pt x="105" y="345"/>
                    </a:lnTo>
                    <a:lnTo>
                      <a:pt x="105" y="339"/>
                    </a:lnTo>
                    <a:lnTo>
                      <a:pt x="105" y="336"/>
                    </a:lnTo>
                    <a:lnTo>
                      <a:pt x="98" y="330"/>
                    </a:lnTo>
                    <a:lnTo>
                      <a:pt x="98" y="327"/>
                    </a:lnTo>
                    <a:lnTo>
                      <a:pt x="95" y="327"/>
                    </a:lnTo>
                    <a:lnTo>
                      <a:pt x="95" y="320"/>
                    </a:lnTo>
                    <a:lnTo>
                      <a:pt x="92" y="320"/>
                    </a:lnTo>
                    <a:lnTo>
                      <a:pt x="92" y="317"/>
                    </a:lnTo>
                    <a:lnTo>
                      <a:pt x="89" y="317"/>
                    </a:lnTo>
                    <a:lnTo>
                      <a:pt x="86" y="317"/>
                    </a:lnTo>
                    <a:lnTo>
                      <a:pt x="83" y="314"/>
                    </a:lnTo>
                    <a:lnTo>
                      <a:pt x="83" y="311"/>
                    </a:lnTo>
                    <a:lnTo>
                      <a:pt x="83" y="308"/>
                    </a:lnTo>
                    <a:lnTo>
                      <a:pt x="86" y="311"/>
                    </a:lnTo>
                    <a:lnTo>
                      <a:pt x="92" y="308"/>
                    </a:lnTo>
                    <a:lnTo>
                      <a:pt x="92" y="311"/>
                    </a:lnTo>
                    <a:lnTo>
                      <a:pt x="95" y="311"/>
                    </a:lnTo>
                    <a:lnTo>
                      <a:pt x="98" y="311"/>
                    </a:lnTo>
                    <a:lnTo>
                      <a:pt x="98" y="308"/>
                    </a:lnTo>
                    <a:lnTo>
                      <a:pt x="102" y="308"/>
                    </a:lnTo>
                    <a:lnTo>
                      <a:pt x="105" y="311"/>
                    </a:lnTo>
                    <a:lnTo>
                      <a:pt x="105" y="308"/>
                    </a:lnTo>
                    <a:lnTo>
                      <a:pt x="105" y="308"/>
                    </a:lnTo>
                    <a:lnTo>
                      <a:pt x="102" y="308"/>
                    </a:lnTo>
                    <a:lnTo>
                      <a:pt x="98" y="305"/>
                    </a:lnTo>
                    <a:lnTo>
                      <a:pt x="98" y="305"/>
                    </a:lnTo>
                    <a:lnTo>
                      <a:pt x="95" y="299"/>
                    </a:lnTo>
                    <a:lnTo>
                      <a:pt x="95" y="296"/>
                    </a:lnTo>
                    <a:lnTo>
                      <a:pt x="98" y="296"/>
                    </a:lnTo>
                    <a:lnTo>
                      <a:pt x="98" y="293"/>
                    </a:lnTo>
                    <a:lnTo>
                      <a:pt x="98" y="293"/>
                    </a:lnTo>
                    <a:lnTo>
                      <a:pt x="98" y="290"/>
                    </a:lnTo>
                    <a:lnTo>
                      <a:pt x="105" y="287"/>
                    </a:lnTo>
                    <a:lnTo>
                      <a:pt x="108" y="287"/>
                    </a:lnTo>
                    <a:lnTo>
                      <a:pt x="111" y="287"/>
                    </a:lnTo>
                    <a:lnTo>
                      <a:pt x="114" y="287"/>
                    </a:lnTo>
                    <a:lnTo>
                      <a:pt x="117" y="287"/>
                    </a:lnTo>
                    <a:lnTo>
                      <a:pt x="120" y="287"/>
                    </a:lnTo>
                    <a:lnTo>
                      <a:pt x="120" y="287"/>
                    </a:lnTo>
                    <a:lnTo>
                      <a:pt x="123" y="287"/>
                    </a:lnTo>
                    <a:lnTo>
                      <a:pt x="126" y="290"/>
                    </a:lnTo>
                    <a:lnTo>
                      <a:pt x="129" y="290"/>
                    </a:lnTo>
                    <a:lnTo>
                      <a:pt x="132" y="290"/>
                    </a:lnTo>
                    <a:lnTo>
                      <a:pt x="132" y="287"/>
                    </a:lnTo>
                    <a:lnTo>
                      <a:pt x="132" y="287"/>
                    </a:lnTo>
                    <a:lnTo>
                      <a:pt x="126" y="283"/>
                    </a:lnTo>
                    <a:lnTo>
                      <a:pt x="126" y="280"/>
                    </a:lnTo>
                    <a:lnTo>
                      <a:pt x="126" y="274"/>
                    </a:lnTo>
                    <a:lnTo>
                      <a:pt x="129" y="274"/>
                    </a:lnTo>
                    <a:lnTo>
                      <a:pt x="129" y="271"/>
                    </a:lnTo>
                    <a:lnTo>
                      <a:pt x="129" y="271"/>
                    </a:lnTo>
                    <a:lnTo>
                      <a:pt x="126" y="268"/>
                    </a:lnTo>
                    <a:lnTo>
                      <a:pt x="126" y="268"/>
                    </a:lnTo>
                    <a:lnTo>
                      <a:pt x="129" y="265"/>
                    </a:lnTo>
                    <a:lnTo>
                      <a:pt x="129" y="262"/>
                    </a:lnTo>
                    <a:lnTo>
                      <a:pt x="126" y="259"/>
                    </a:lnTo>
                    <a:lnTo>
                      <a:pt x="126" y="256"/>
                    </a:lnTo>
                    <a:lnTo>
                      <a:pt x="126" y="253"/>
                    </a:lnTo>
                    <a:lnTo>
                      <a:pt x="126" y="253"/>
                    </a:lnTo>
                    <a:lnTo>
                      <a:pt x="123" y="253"/>
                    </a:lnTo>
                    <a:lnTo>
                      <a:pt x="123" y="250"/>
                    </a:lnTo>
                    <a:lnTo>
                      <a:pt x="123" y="246"/>
                    </a:lnTo>
                    <a:lnTo>
                      <a:pt x="114" y="246"/>
                    </a:lnTo>
                    <a:lnTo>
                      <a:pt x="114" y="246"/>
                    </a:lnTo>
                    <a:lnTo>
                      <a:pt x="111" y="246"/>
                    </a:lnTo>
                    <a:lnTo>
                      <a:pt x="111" y="250"/>
                    </a:lnTo>
                    <a:lnTo>
                      <a:pt x="108" y="250"/>
                    </a:lnTo>
                    <a:lnTo>
                      <a:pt x="108" y="253"/>
                    </a:lnTo>
                    <a:lnTo>
                      <a:pt x="105" y="253"/>
                    </a:lnTo>
                    <a:lnTo>
                      <a:pt x="102" y="253"/>
                    </a:lnTo>
                    <a:lnTo>
                      <a:pt x="102" y="250"/>
                    </a:lnTo>
                    <a:lnTo>
                      <a:pt x="102" y="250"/>
                    </a:lnTo>
                    <a:lnTo>
                      <a:pt x="98" y="253"/>
                    </a:lnTo>
                    <a:lnTo>
                      <a:pt x="98" y="250"/>
                    </a:lnTo>
                    <a:lnTo>
                      <a:pt x="98" y="246"/>
                    </a:lnTo>
                    <a:lnTo>
                      <a:pt x="95" y="246"/>
                    </a:lnTo>
                    <a:lnTo>
                      <a:pt x="95" y="246"/>
                    </a:lnTo>
                    <a:lnTo>
                      <a:pt x="92" y="246"/>
                    </a:lnTo>
                    <a:lnTo>
                      <a:pt x="89" y="246"/>
                    </a:lnTo>
                    <a:lnTo>
                      <a:pt x="86" y="246"/>
                    </a:lnTo>
                    <a:lnTo>
                      <a:pt x="83" y="246"/>
                    </a:lnTo>
                    <a:lnTo>
                      <a:pt x="83" y="250"/>
                    </a:lnTo>
                    <a:lnTo>
                      <a:pt x="80" y="253"/>
                    </a:lnTo>
                    <a:lnTo>
                      <a:pt x="80" y="250"/>
                    </a:lnTo>
                    <a:lnTo>
                      <a:pt x="77" y="250"/>
                    </a:lnTo>
                    <a:lnTo>
                      <a:pt x="77" y="253"/>
                    </a:lnTo>
                    <a:lnTo>
                      <a:pt x="74" y="253"/>
                    </a:lnTo>
                    <a:lnTo>
                      <a:pt x="71" y="256"/>
                    </a:lnTo>
                    <a:lnTo>
                      <a:pt x="68" y="259"/>
                    </a:lnTo>
                    <a:lnTo>
                      <a:pt x="68" y="259"/>
                    </a:lnTo>
                    <a:lnTo>
                      <a:pt x="68" y="259"/>
                    </a:lnTo>
                    <a:lnTo>
                      <a:pt x="65" y="262"/>
                    </a:lnTo>
                    <a:lnTo>
                      <a:pt x="65" y="259"/>
                    </a:lnTo>
                    <a:lnTo>
                      <a:pt x="61" y="259"/>
                    </a:lnTo>
                    <a:lnTo>
                      <a:pt x="61" y="262"/>
                    </a:lnTo>
                    <a:lnTo>
                      <a:pt x="58" y="262"/>
                    </a:lnTo>
                    <a:lnTo>
                      <a:pt x="55" y="259"/>
                    </a:lnTo>
                    <a:lnTo>
                      <a:pt x="55"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8"/>
              <p:cNvSpPr>
                <a:spLocks/>
              </p:cNvSpPr>
              <p:nvPr/>
            </p:nvSpPr>
            <p:spPr bwMode="auto">
              <a:xfrm>
                <a:off x="4780" y="1757"/>
                <a:ext cx="311" cy="195"/>
              </a:xfrm>
              <a:custGeom>
                <a:avLst/>
                <a:gdLst>
                  <a:gd name="T0" fmla="*/ 246 w 311"/>
                  <a:gd name="T1" fmla="*/ 182 h 195"/>
                  <a:gd name="T2" fmla="*/ 252 w 311"/>
                  <a:gd name="T3" fmla="*/ 170 h 195"/>
                  <a:gd name="T4" fmla="*/ 249 w 311"/>
                  <a:gd name="T5" fmla="*/ 164 h 195"/>
                  <a:gd name="T6" fmla="*/ 249 w 311"/>
                  <a:gd name="T7" fmla="*/ 155 h 195"/>
                  <a:gd name="T8" fmla="*/ 243 w 311"/>
                  <a:gd name="T9" fmla="*/ 149 h 195"/>
                  <a:gd name="T10" fmla="*/ 234 w 311"/>
                  <a:gd name="T11" fmla="*/ 145 h 195"/>
                  <a:gd name="T12" fmla="*/ 237 w 311"/>
                  <a:gd name="T13" fmla="*/ 136 h 195"/>
                  <a:gd name="T14" fmla="*/ 249 w 311"/>
                  <a:gd name="T15" fmla="*/ 136 h 195"/>
                  <a:gd name="T16" fmla="*/ 259 w 311"/>
                  <a:gd name="T17" fmla="*/ 127 h 195"/>
                  <a:gd name="T18" fmla="*/ 256 w 311"/>
                  <a:gd name="T19" fmla="*/ 124 h 195"/>
                  <a:gd name="T20" fmla="*/ 271 w 311"/>
                  <a:gd name="T21" fmla="*/ 118 h 195"/>
                  <a:gd name="T22" fmla="*/ 265 w 311"/>
                  <a:gd name="T23" fmla="*/ 112 h 195"/>
                  <a:gd name="T24" fmla="*/ 268 w 311"/>
                  <a:gd name="T25" fmla="*/ 105 h 195"/>
                  <a:gd name="T26" fmla="*/ 277 w 311"/>
                  <a:gd name="T27" fmla="*/ 102 h 195"/>
                  <a:gd name="T28" fmla="*/ 289 w 311"/>
                  <a:gd name="T29" fmla="*/ 99 h 195"/>
                  <a:gd name="T30" fmla="*/ 299 w 311"/>
                  <a:gd name="T31" fmla="*/ 102 h 195"/>
                  <a:gd name="T32" fmla="*/ 311 w 311"/>
                  <a:gd name="T33" fmla="*/ 96 h 195"/>
                  <a:gd name="T34" fmla="*/ 302 w 311"/>
                  <a:gd name="T35" fmla="*/ 84 h 195"/>
                  <a:gd name="T36" fmla="*/ 299 w 311"/>
                  <a:gd name="T37" fmla="*/ 90 h 195"/>
                  <a:gd name="T38" fmla="*/ 293 w 311"/>
                  <a:gd name="T39" fmla="*/ 93 h 195"/>
                  <a:gd name="T40" fmla="*/ 280 w 311"/>
                  <a:gd name="T41" fmla="*/ 87 h 195"/>
                  <a:gd name="T42" fmla="*/ 277 w 311"/>
                  <a:gd name="T43" fmla="*/ 78 h 195"/>
                  <a:gd name="T44" fmla="*/ 283 w 311"/>
                  <a:gd name="T45" fmla="*/ 65 h 195"/>
                  <a:gd name="T46" fmla="*/ 277 w 311"/>
                  <a:gd name="T47" fmla="*/ 71 h 195"/>
                  <a:gd name="T48" fmla="*/ 265 w 311"/>
                  <a:gd name="T49" fmla="*/ 81 h 195"/>
                  <a:gd name="T50" fmla="*/ 262 w 311"/>
                  <a:gd name="T51" fmla="*/ 90 h 195"/>
                  <a:gd name="T52" fmla="*/ 249 w 311"/>
                  <a:gd name="T53" fmla="*/ 102 h 195"/>
                  <a:gd name="T54" fmla="*/ 240 w 311"/>
                  <a:gd name="T55" fmla="*/ 96 h 195"/>
                  <a:gd name="T56" fmla="*/ 228 w 311"/>
                  <a:gd name="T57" fmla="*/ 96 h 195"/>
                  <a:gd name="T58" fmla="*/ 212 w 311"/>
                  <a:gd name="T59" fmla="*/ 102 h 195"/>
                  <a:gd name="T60" fmla="*/ 191 w 311"/>
                  <a:gd name="T61" fmla="*/ 78 h 195"/>
                  <a:gd name="T62" fmla="*/ 185 w 311"/>
                  <a:gd name="T63" fmla="*/ 53 h 195"/>
                  <a:gd name="T64" fmla="*/ 169 w 311"/>
                  <a:gd name="T65" fmla="*/ 34 h 195"/>
                  <a:gd name="T66" fmla="*/ 111 w 311"/>
                  <a:gd name="T67" fmla="*/ 37 h 195"/>
                  <a:gd name="T68" fmla="*/ 80 w 311"/>
                  <a:gd name="T69" fmla="*/ 22 h 195"/>
                  <a:gd name="T70" fmla="*/ 0 w 311"/>
                  <a:gd name="T71" fmla="*/ 10 h 195"/>
                  <a:gd name="T72" fmla="*/ 24 w 311"/>
                  <a:gd name="T73" fmla="*/ 102 h 195"/>
                  <a:gd name="T74" fmla="*/ 34 w 311"/>
                  <a:gd name="T75" fmla="*/ 99 h 195"/>
                  <a:gd name="T76" fmla="*/ 31 w 311"/>
                  <a:gd name="T77" fmla="*/ 87 h 195"/>
                  <a:gd name="T78" fmla="*/ 40 w 311"/>
                  <a:gd name="T79" fmla="*/ 78 h 195"/>
                  <a:gd name="T80" fmla="*/ 46 w 311"/>
                  <a:gd name="T81" fmla="*/ 71 h 195"/>
                  <a:gd name="T82" fmla="*/ 55 w 311"/>
                  <a:gd name="T83" fmla="*/ 71 h 195"/>
                  <a:gd name="T84" fmla="*/ 58 w 311"/>
                  <a:gd name="T85" fmla="*/ 68 h 195"/>
                  <a:gd name="T86" fmla="*/ 83 w 311"/>
                  <a:gd name="T87" fmla="*/ 81 h 195"/>
                  <a:gd name="T88" fmla="*/ 98 w 311"/>
                  <a:gd name="T89" fmla="*/ 93 h 195"/>
                  <a:gd name="T90" fmla="*/ 114 w 311"/>
                  <a:gd name="T91" fmla="*/ 99 h 195"/>
                  <a:gd name="T92" fmla="*/ 126 w 311"/>
                  <a:gd name="T93" fmla="*/ 105 h 195"/>
                  <a:gd name="T94" fmla="*/ 132 w 311"/>
                  <a:gd name="T95" fmla="*/ 118 h 195"/>
                  <a:gd name="T96" fmla="*/ 138 w 311"/>
                  <a:gd name="T97" fmla="*/ 133 h 195"/>
                  <a:gd name="T98" fmla="*/ 160 w 311"/>
                  <a:gd name="T99" fmla="*/ 142 h 195"/>
                  <a:gd name="T100" fmla="*/ 188 w 311"/>
                  <a:gd name="T101" fmla="*/ 158 h 195"/>
                  <a:gd name="T102" fmla="*/ 209 w 311"/>
                  <a:gd name="T103" fmla="*/ 170 h 195"/>
                  <a:gd name="T104" fmla="*/ 215 w 311"/>
                  <a:gd name="T105" fmla="*/ 173 h 195"/>
                  <a:gd name="T106" fmla="*/ 222 w 311"/>
                  <a:gd name="T107" fmla="*/ 182 h 195"/>
                  <a:gd name="T108" fmla="*/ 228 w 311"/>
                  <a:gd name="T109" fmla="*/ 189 h 195"/>
                  <a:gd name="T110" fmla="*/ 234 w 311"/>
                  <a:gd name="T111" fmla="*/ 195 h 195"/>
                  <a:gd name="T112" fmla="*/ 240 w 311"/>
                  <a:gd name="T113" fmla="*/ 192 h 195"/>
                  <a:gd name="T114" fmla="*/ 246 w 311"/>
                  <a:gd name="T115"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1" h="195">
                    <a:moveTo>
                      <a:pt x="246" y="195"/>
                    </a:moveTo>
                    <a:lnTo>
                      <a:pt x="246" y="182"/>
                    </a:lnTo>
                    <a:lnTo>
                      <a:pt x="252" y="173"/>
                    </a:lnTo>
                    <a:lnTo>
                      <a:pt x="252" y="170"/>
                    </a:lnTo>
                    <a:lnTo>
                      <a:pt x="252" y="164"/>
                    </a:lnTo>
                    <a:lnTo>
                      <a:pt x="249" y="164"/>
                    </a:lnTo>
                    <a:lnTo>
                      <a:pt x="246" y="158"/>
                    </a:lnTo>
                    <a:lnTo>
                      <a:pt x="249" y="155"/>
                    </a:lnTo>
                    <a:lnTo>
                      <a:pt x="246" y="149"/>
                    </a:lnTo>
                    <a:lnTo>
                      <a:pt x="243" y="149"/>
                    </a:lnTo>
                    <a:lnTo>
                      <a:pt x="240" y="152"/>
                    </a:lnTo>
                    <a:lnTo>
                      <a:pt x="234" y="145"/>
                    </a:lnTo>
                    <a:lnTo>
                      <a:pt x="234" y="139"/>
                    </a:lnTo>
                    <a:lnTo>
                      <a:pt x="237" y="136"/>
                    </a:lnTo>
                    <a:lnTo>
                      <a:pt x="246" y="136"/>
                    </a:lnTo>
                    <a:lnTo>
                      <a:pt x="249" y="136"/>
                    </a:lnTo>
                    <a:lnTo>
                      <a:pt x="249" y="130"/>
                    </a:lnTo>
                    <a:lnTo>
                      <a:pt x="259" y="127"/>
                    </a:lnTo>
                    <a:lnTo>
                      <a:pt x="256" y="124"/>
                    </a:lnTo>
                    <a:lnTo>
                      <a:pt x="256" y="124"/>
                    </a:lnTo>
                    <a:lnTo>
                      <a:pt x="262" y="121"/>
                    </a:lnTo>
                    <a:lnTo>
                      <a:pt x="271" y="118"/>
                    </a:lnTo>
                    <a:lnTo>
                      <a:pt x="271" y="115"/>
                    </a:lnTo>
                    <a:lnTo>
                      <a:pt x="265" y="112"/>
                    </a:lnTo>
                    <a:lnTo>
                      <a:pt x="265" y="108"/>
                    </a:lnTo>
                    <a:lnTo>
                      <a:pt x="268" y="105"/>
                    </a:lnTo>
                    <a:lnTo>
                      <a:pt x="274" y="102"/>
                    </a:lnTo>
                    <a:lnTo>
                      <a:pt x="277" y="102"/>
                    </a:lnTo>
                    <a:lnTo>
                      <a:pt x="283" y="96"/>
                    </a:lnTo>
                    <a:lnTo>
                      <a:pt x="289" y="99"/>
                    </a:lnTo>
                    <a:lnTo>
                      <a:pt x="289" y="102"/>
                    </a:lnTo>
                    <a:lnTo>
                      <a:pt x="299" y="102"/>
                    </a:lnTo>
                    <a:lnTo>
                      <a:pt x="305" y="102"/>
                    </a:lnTo>
                    <a:lnTo>
                      <a:pt x="311" y="96"/>
                    </a:lnTo>
                    <a:lnTo>
                      <a:pt x="311" y="93"/>
                    </a:lnTo>
                    <a:lnTo>
                      <a:pt x="302" y="84"/>
                    </a:lnTo>
                    <a:lnTo>
                      <a:pt x="299" y="84"/>
                    </a:lnTo>
                    <a:lnTo>
                      <a:pt x="299" y="90"/>
                    </a:lnTo>
                    <a:lnTo>
                      <a:pt x="296" y="93"/>
                    </a:lnTo>
                    <a:lnTo>
                      <a:pt x="293" y="93"/>
                    </a:lnTo>
                    <a:lnTo>
                      <a:pt x="286" y="90"/>
                    </a:lnTo>
                    <a:lnTo>
                      <a:pt x="280" y="87"/>
                    </a:lnTo>
                    <a:lnTo>
                      <a:pt x="274" y="84"/>
                    </a:lnTo>
                    <a:lnTo>
                      <a:pt x="277" y="78"/>
                    </a:lnTo>
                    <a:lnTo>
                      <a:pt x="283" y="68"/>
                    </a:lnTo>
                    <a:lnTo>
                      <a:pt x="283" y="65"/>
                    </a:lnTo>
                    <a:lnTo>
                      <a:pt x="280" y="65"/>
                    </a:lnTo>
                    <a:lnTo>
                      <a:pt x="277" y="71"/>
                    </a:lnTo>
                    <a:lnTo>
                      <a:pt x="274" y="71"/>
                    </a:lnTo>
                    <a:lnTo>
                      <a:pt x="265" y="81"/>
                    </a:lnTo>
                    <a:lnTo>
                      <a:pt x="265" y="87"/>
                    </a:lnTo>
                    <a:lnTo>
                      <a:pt x="262" y="90"/>
                    </a:lnTo>
                    <a:lnTo>
                      <a:pt x="259" y="96"/>
                    </a:lnTo>
                    <a:lnTo>
                      <a:pt x="249" y="102"/>
                    </a:lnTo>
                    <a:lnTo>
                      <a:pt x="246" y="102"/>
                    </a:lnTo>
                    <a:lnTo>
                      <a:pt x="240" y="96"/>
                    </a:lnTo>
                    <a:lnTo>
                      <a:pt x="231" y="96"/>
                    </a:lnTo>
                    <a:lnTo>
                      <a:pt x="228" y="96"/>
                    </a:lnTo>
                    <a:lnTo>
                      <a:pt x="219" y="102"/>
                    </a:lnTo>
                    <a:lnTo>
                      <a:pt x="212" y="102"/>
                    </a:lnTo>
                    <a:lnTo>
                      <a:pt x="206" y="81"/>
                    </a:lnTo>
                    <a:lnTo>
                      <a:pt x="191" y="78"/>
                    </a:lnTo>
                    <a:lnTo>
                      <a:pt x="191" y="50"/>
                    </a:lnTo>
                    <a:lnTo>
                      <a:pt x="185" y="53"/>
                    </a:lnTo>
                    <a:lnTo>
                      <a:pt x="178" y="41"/>
                    </a:lnTo>
                    <a:lnTo>
                      <a:pt x="169" y="34"/>
                    </a:lnTo>
                    <a:lnTo>
                      <a:pt x="138" y="34"/>
                    </a:lnTo>
                    <a:lnTo>
                      <a:pt x="111" y="37"/>
                    </a:lnTo>
                    <a:lnTo>
                      <a:pt x="92" y="25"/>
                    </a:lnTo>
                    <a:lnTo>
                      <a:pt x="80" y="22"/>
                    </a:lnTo>
                    <a:lnTo>
                      <a:pt x="49" y="0"/>
                    </a:lnTo>
                    <a:lnTo>
                      <a:pt x="0" y="10"/>
                    </a:lnTo>
                    <a:lnTo>
                      <a:pt x="15" y="102"/>
                    </a:lnTo>
                    <a:lnTo>
                      <a:pt x="24" y="102"/>
                    </a:lnTo>
                    <a:lnTo>
                      <a:pt x="31" y="102"/>
                    </a:lnTo>
                    <a:lnTo>
                      <a:pt x="34" y="99"/>
                    </a:lnTo>
                    <a:lnTo>
                      <a:pt x="31" y="96"/>
                    </a:lnTo>
                    <a:lnTo>
                      <a:pt x="31" y="87"/>
                    </a:lnTo>
                    <a:lnTo>
                      <a:pt x="34" y="81"/>
                    </a:lnTo>
                    <a:lnTo>
                      <a:pt x="40" y="78"/>
                    </a:lnTo>
                    <a:lnTo>
                      <a:pt x="43" y="74"/>
                    </a:lnTo>
                    <a:lnTo>
                      <a:pt x="46" y="71"/>
                    </a:lnTo>
                    <a:lnTo>
                      <a:pt x="52" y="74"/>
                    </a:lnTo>
                    <a:lnTo>
                      <a:pt x="55" y="71"/>
                    </a:lnTo>
                    <a:lnTo>
                      <a:pt x="49" y="68"/>
                    </a:lnTo>
                    <a:lnTo>
                      <a:pt x="58" y="68"/>
                    </a:lnTo>
                    <a:lnTo>
                      <a:pt x="74" y="74"/>
                    </a:lnTo>
                    <a:lnTo>
                      <a:pt x="83" y="81"/>
                    </a:lnTo>
                    <a:lnTo>
                      <a:pt x="86" y="87"/>
                    </a:lnTo>
                    <a:lnTo>
                      <a:pt x="98" y="93"/>
                    </a:lnTo>
                    <a:lnTo>
                      <a:pt x="111" y="99"/>
                    </a:lnTo>
                    <a:lnTo>
                      <a:pt x="114" y="99"/>
                    </a:lnTo>
                    <a:lnTo>
                      <a:pt x="117" y="99"/>
                    </a:lnTo>
                    <a:lnTo>
                      <a:pt x="126" y="105"/>
                    </a:lnTo>
                    <a:lnTo>
                      <a:pt x="129" y="118"/>
                    </a:lnTo>
                    <a:lnTo>
                      <a:pt x="132" y="118"/>
                    </a:lnTo>
                    <a:lnTo>
                      <a:pt x="135" y="124"/>
                    </a:lnTo>
                    <a:lnTo>
                      <a:pt x="138" y="133"/>
                    </a:lnTo>
                    <a:lnTo>
                      <a:pt x="145" y="136"/>
                    </a:lnTo>
                    <a:lnTo>
                      <a:pt x="160" y="142"/>
                    </a:lnTo>
                    <a:lnTo>
                      <a:pt x="172" y="152"/>
                    </a:lnTo>
                    <a:lnTo>
                      <a:pt x="188" y="158"/>
                    </a:lnTo>
                    <a:lnTo>
                      <a:pt x="200" y="167"/>
                    </a:lnTo>
                    <a:lnTo>
                      <a:pt x="209" y="170"/>
                    </a:lnTo>
                    <a:lnTo>
                      <a:pt x="212" y="173"/>
                    </a:lnTo>
                    <a:lnTo>
                      <a:pt x="215" y="173"/>
                    </a:lnTo>
                    <a:lnTo>
                      <a:pt x="222" y="176"/>
                    </a:lnTo>
                    <a:lnTo>
                      <a:pt x="222" y="182"/>
                    </a:lnTo>
                    <a:lnTo>
                      <a:pt x="222" y="192"/>
                    </a:lnTo>
                    <a:lnTo>
                      <a:pt x="228" y="189"/>
                    </a:lnTo>
                    <a:lnTo>
                      <a:pt x="234" y="192"/>
                    </a:lnTo>
                    <a:lnTo>
                      <a:pt x="234" y="195"/>
                    </a:lnTo>
                    <a:lnTo>
                      <a:pt x="237" y="195"/>
                    </a:lnTo>
                    <a:lnTo>
                      <a:pt x="240" y="192"/>
                    </a:lnTo>
                    <a:lnTo>
                      <a:pt x="243" y="192"/>
                    </a:lnTo>
                    <a:lnTo>
                      <a:pt x="246"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
              <p:cNvSpPr>
                <a:spLocks/>
              </p:cNvSpPr>
              <p:nvPr/>
            </p:nvSpPr>
            <p:spPr bwMode="auto">
              <a:xfrm>
                <a:off x="4724" y="1825"/>
                <a:ext cx="278" cy="176"/>
              </a:xfrm>
              <a:custGeom>
                <a:avLst/>
                <a:gdLst>
                  <a:gd name="T0" fmla="*/ 278 w 278"/>
                  <a:gd name="T1" fmla="*/ 108 h 176"/>
                  <a:gd name="T2" fmla="*/ 265 w 278"/>
                  <a:gd name="T3" fmla="*/ 102 h 176"/>
                  <a:gd name="T4" fmla="*/ 228 w 278"/>
                  <a:gd name="T5" fmla="*/ 84 h 176"/>
                  <a:gd name="T6" fmla="*/ 194 w 278"/>
                  <a:gd name="T7" fmla="*/ 65 h 176"/>
                  <a:gd name="T8" fmla="*/ 185 w 278"/>
                  <a:gd name="T9" fmla="*/ 50 h 176"/>
                  <a:gd name="T10" fmla="*/ 170 w 278"/>
                  <a:gd name="T11" fmla="*/ 31 h 176"/>
                  <a:gd name="T12" fmla="*/ 142 w 278"/>
                  <a:gd name="T13" fmla="*/ 19 h 176"/>
                  <a:gd name="T14" fmla="*/ 114 w 278"/>
                  <a:gd name="T15" fmla="*/ 0 h 176"/>
                  <a:gd name="T16" fmla="*/ 108 w 278"/>
                  <a:gd name="T17" fmla="*/ 6 h 176"/>
                  <a:gd name="T18" fmla="*/ 96 w 278"/>
                  <a:gd name="T19" fmla="*/ 10 h 176"/>
                  <a:gd name="T20" fmla="*/ 87 w 278"/>
                  <a:gd name="T21" fmla="*/ 28 h 176"/>
                  <a:gd name="T22" fmla="*/ 80 w 278"/>
                  <a:gd name="T23" fmla="*/ 34 h 176"/>
                  <a:gd name="T24" fmla="*/ 47 w 278"/>
                  <a:gd name="T25" fmla="*/ 22 h 176"/>
                  <a:gd name="T26" fmla="*/ 13 w 278"/>
                  <a:gd name="T27" fmla="*/ 16 h 176"/>
                  <a:gd name="T28" fmla="*/ 3 w 278"/>
                  <a:gd name="T29" fmla="*/ 31 h 176"/>
                  <a:gd name="T30" fmla="*/ 10 w 278"/>
                  <a:gd name="T31" fmla="*/ 40 h 176"/>
                  <a:gd name="T32" fmla="*/ 10 w 278"/>
                  <a:gd name="T33" fmla="*/ 56 h 176"/>
                  <a:gd name="T34" fmla="*/ 13 w 278"/>
                  <a:gd name="T35" fmla="*/ 71 h 176"/>
                  <a:gd name="T36" fmla="*/ 19 w 278"/>
                  <a:gd name="T37" fmla="*/ 71 h 176"/>
                  <a:gd name="T38" fmla="*/ 28 w 278"/>
                  <a:gd name="T39" fmla="*/ 71 h 176"/>
                  <a:gd name="T40" fmla="*/ 28 w 278"/>
                  <a:gd name="T41" fmla="*/ 81 h 176"/>
                  <a:gd name="T42" fmla="*/ 34 w 278"/>
                  <a:gd name="T43" fmla="*/ 84 h 176"/>
                  <a:gd name="T44" fmla="*/ 25 w 278"/>
                  <a:gd name="T45" fmla="*/ 81 h 176"/>
                  <a:gd name="T46" fmla="*/ 25 w 278"/>
                  <a:gd name="T47" fmla="*/ 93 h 176"/>
                  <a:gd name="T48" fmla="*/ 28 w 278"/>
                  <a:gd name="T49" fmla="*/ 87 h 176"/>
                  <a:gd name="T50" fmla="*/ 37 w 278"/>
                  <a:gd name="T51" fmla="*/ 93 h 176"/>
                  <a:gd name="T52" fmla="*/ 40 w 278"/>
                  <a:gd name="T53" fmla="*/ 108 h 176"/>
                  <a:gd name="T54" fmla="*/ 47 w 278"/>
                  <a:gd name="T55" fmla="*/ 133 h 176"/>
                  <a:gd name="T56" fmla="*/ 59 w 278"/>
                  <a:gd name="T57" fmla="*/ 124 h 176"/>
                  <a:gd name="T58" fmla="*/ 74 w 278"/>
                  <a:gd name="T59" fmla="*/ 114 h 176"/>
                  <a:gd name="T60" fmla="*/ 90 w 278"/>
                  <a:gd name="T61" fmla="*/ 111 h 176"/>
                  <a:gd name="T62" fmla="*/ 102 w 278"/>
                  <a:gd name="T63" fmla="*/ 111 h 176"/>
                  <a:gd name="T64" fmla="*/ 127 w 278"/>
                  <a:gd name="T65" fmla="*/ 124 h 176"/>
                  <a:gd name="T66" fmla="*/ 142 w 278"/>
                  <a:gd name="T67" fmla="*/ 127 h 176"/>
                  <a:gd name="T68" fmla="*/ 148 w 278"/>
                  <a:gd name="T69" fmla="*/ 133 h 176"/>
                  <a:gd name="T70" fmla="*/ 167 w 278"/>
                  <a:gd name="T71" fmla="*/ 145 h 176"/>
                  <a:gd name="T72" fmla="*/ 182 w 278"/>
                  <a:gd name="T73" fmla="*/ 155 h 176"/>
                  <a:gd name="T74" fmla="*/ 185 w 278"/>
                  <a:gd name="T75" fmla="*/ 164 h 176"/>
                  <a:gd name="T76" fmla="*/ 191 w 278"/>
                  <a:gd name="T77" fmla="*/ 167 h 176"/>
                  <a:gd name="T78" fmla="*/ 201 w 278"/>
                  <a:gd name="T79" fmla="*/ 167 h 176"/>
                  <a:gd name="T80" fmla="*/ 210 w 278"/>
                  <a:gd name="T81" fmla="*/ 173 h 176"/>
                  <a:gd name="T82" fmla="*/ 219 w 278"/>
                  <a:gd name="T83" fmla="*/ 173 h 176"/>
                  <a:gd name="T84" fmla="*/ 225 w 278"/>
                  <a:gd name="T85" fmla="*/ 164 h 176"/>
                  <a:gd name="T86" fmla="*/ 238 w 278"/>
                  <a:gd name="T87" fmla="*/ 158 h 176"/>
                  <a:gd name="T88" fmla="*/ 244 w 278"/>
                  <a:gd name="T89" fmla="*/ 151 h 176"/>
                  <a:gd name="T90" fmla="*/ 250 w 278"/>
                  <a:gd name="T91" fmla="*/ 136 h 176"/>
                  <a:gd name="T92" fmla="*/ 247 w 278"/>
                  <a:gd name="T93" fmla="*/ 130 h 176"/>
                  <a:gd name="T94" fmla="*/ 256 w 278"/>
                  <a:gd name="T95" fmla="*/ 127 h 176"/>
                  <a:gd name="T96" fmla="*/ 268 w 278"/>
                  <a:gd name="T97" fmla="*/ 121 h 176"/>
                  <a:gd name="T98" fmla="*/ 278 w 278"/>
                  <a:gd name="T99" fmla="*/ 1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8" h="176">
                    <a:moveTo>
                      <a:pt x="278" y="124"/>
                    </a:moveTo>
                    <a:lnTo>
                      <a:pt x="278" y="114"/>
                    </a:lnTo>
                    <a:lnTo>
                      <a:pt x="278" y="108"/>
                    </a:lnTo>
                    <a:lnTo>
                      <a:pt x="271" y="105"/>
                    </a:lnTo>
                    <a:lnTo>
                      <a:pt x="268" y="105"/>
                    </a:lnTo>
                    <a:lnTo>
                      <a:pt x="265" y="102"/>
                    </a:lnTo>
                    <a:lnTo>
                      <a:pt x="256" y="99"/>
                    </a:lnTo>
                    <a:lnTo>
                      <a:pt x="244" y="90"/>
                    </a:lnTo>
                    <a:lnTo>
                      <a:pt x="228" y="84"/>
                    </a:lnTo>
                    <a:lnTo>
                      <a:pt x="216" y="74"/>
                    </a:lnTo>
                    <a:lnTo>
                      <a:pt x="201" y="68"/>
                    </a:lnTo>
                    <a:lnTo>
                      <a:pt x="194" y="65"/>
                    </a:lnTo>
                    <a:lnTo>
                      <a:pt x="191" y="56"/>
                    </a:lnTo>
                    <a:lnTo>
                      <a:pt x="188" y="50"/>
                    </a:lnTo>
                    <a:lnTo>
                      <a:pt x="185" y="50"/>
                    </a:lnTo>
                    <a:lnTo>
                      <a:pt x="182" y="37"/>
                    </a:lnTo>
                    <a:lnTo>
                      <a:pt x="173" y="31"/>
                    </a:lnTo>
                    <a:lnTo>
                      <a:pt x="170" y="31"/>
                    </a:lnTo>
                    <a:lnTo>
                      <a:pt x="167" y="31"/>
                    </a:lnTo>
                    <a:lnTo>
                      <a:pt x="154" y="25"/>
                    </a:lnTo>
                    <a:lnTo>
                      <a:pt x="142" y="19"/>
                    </a:lnTo>
                    <a:lnTo>
                      <a:pt x="139" y="13"/>
                    </a:lnTo>
                    <a:lnTo>
                      <a:pt x="130" y="6"/>
                    </a:lnTo>
                    <a:lnTo>
                      <a:pt x="114" y="0"/>
                    </a:lnTo>
                    <a:lnTo>
                      <a:pt x="105" y="0"/>
                    </a:lnTo>
                    <a:lnTo>
                      <a:pt x="111" y="3"/>
                    </a:lnTo>
                    <a:lnTo>
                      <a:pt x="108" y="6"/>
                    </a:lnTo>
                    <a:lnTo>
                      <a:pt x="102" y="3"/>
                    </a:lnTo>
                    <a:lnTo>
                      <a:pt x="99" y="6"/>
                    </a:lnTo>
                    <a:lnTo>
                      <a:pt x="96" y="10"/>
                    </a:lnTo>
                    <a:lnTo>
                      <a:pt x="90" y="13"/>
                    </a:lnTo>
                    <a:lnTo>
                      <a:pt x="87" y="19"/>
                    </a:lnTo>
                    <a:lnTo>
                      <a:pt x="87" y="28"/>
                    </a:lnTo>
                    <a:lnTo>
                      <a:pt x="90" y="31"/>
                    </a:lnTo>
                    <a:lnTo>
                      <a:pt x="87" y="34"/>
                    </a:lnTo>
                    <a:lnTo>
                      <a:pt x="80" y="34"/>
                    </a:lnTo>
                    <a:lnTo>
                      <a:pt x="68" y="34"/>
                    </a:lnTo>
                    <a:lnTo>
                      <a:pt x="62" y="37"/>
                    </a:lnTo>
                    <a:lnTo>
                      <a:pt x="47" y="22"/>
                    </a:lnTo>
                    <a:lnTo>
                      <a:pt x="34" y="13"/>
                    </a:lnTo>
                    <a:lnTo>
                      <a:pt x="22" y="13"/>
                    </a:lnTo>
                    <a:lnTo>
                      <a:pt x="13" y="16"/>
                    </a:lnTo>
                    <a:lnTo>
                      <a:pt x="0" y="25"/>
                    </a:lnTo>
                    <a:lnTo>
                      <a:pt x="0" y="28"/>
                    </a:lnTo>
                    <a:lnTo>
                      <a:pt x="3" y="31"/>
                    </a:lnTo>
                    <a:lnTo>
                      <a:pt x="3" y="34"/>
                    </a:lnTo>
                    <a:lnTo>
                      <a:pt x="6" y="37"/>
                    </a:lnTo>
                    <a:lnTo>
                      <a:pt x="10" y="40"/>
                    </a:lnTo>
                    <a:lnTo>
                      <a:pt x="13" y="47"/>
                    </a:lnTo>
                    <a:lnTo>
                      <a:pt x="13" y="53"/>
                    </a:lnTo>
                    <a:lnTo>
                      <a:pt x="10" y="56"/>
                    </a:lnTo>
                    <a:lnTo>
                      <a:pt x="10" y="65"/>
                    </a:lnTo>
                    <a:lnTo>
                      <a:pt x="13" y="68"/>
                    </a:lnTo>
                    <a:lnTo>
                      <a:pt x="13" y="71"/>
                    </a:lnTo>
                    <a:lnTo>
                      <a:pt x="22" y="77"/>
                    </a:lnTo>
                    <a:lnTo>
                      <a:pt x="19" y="74"/>
                    </a:lnTo>
                    <a:lnTo>
                      <a:pt x="19" y="71"/>
                    </a:lnTo>
                    <a:lnTo>
                      <a:pt x="19" y="71"/>
                    </a:lnTo>
                    <a:lnTo>
                      <a:pt x="25" y="71"/>
                    </a:lnTo>
                    <a:lnTo>
                      <a:pt x="28" y="71"/>
                    </a:lnTo>
                    <a:lnTo>
                      <a:pt x="28" y="71"/>
                    </a:lnTo>
                    <a:lnTo>
                      <a:pt x="28" y="74"/>
                    </a:lnTo>
                    <a:lnTo>
                      <a:pt x="28" y="81"/>
                    </a:lnTo>
                    <a:lnTo>
                      <a:pt x="31" y="77"/>
                    </a:lnTo>
                    <a:lnTo>
                      <a:pt x="34" y="84"/>
                    </a:lnTo>
                    <a:lnTo>
                      <a:pt x="34" y="84"/>
                    </a:lnTo>
                    <a:lnTo>
                      <a:pt x="31" y="84"/>
                    </a:lnTo>
                    <a:lnTo>
                      <a:pt x="28" y="84"/>
                    </a:lnTo>
                    <a:lnTo>
                      <a:pt x="25" y="81"/>
                    </a:lnTo>
                    <a:lnTo>
                      <a:pt x="22" y="84"/>
                    </a:lnTo>
                    <a:lnTo>
                      <a:pt x="22" y="87"/>
                    </a:lnTo>
                    <a:lnTo>
                      <a:pt x="25" y="93"/>
                    </a:lnTo>
                    <a:lnTo>
                      <a:pt x="25" y="87"/>
                    </a:lnTo>
                    <a:lnTo>
                      <a:pt x="25" y="87"/>
                    </a:lnTo>
                    <a:lnTo>
                      <a:pt x="28" y="87"/>
                    </a:lnTo>
                    <a:lnTo>
                      <a:pt x="31" y="87"/>
                    </a:lnTo>
                    <a:lnTo>
                      <a:pt x="34" y="93"/>
                    </a:lnTo>
                    <a:lnTo>
                      <a:pt x="37" y="93"/>
                    </a:lnTo>
                    <a:lnTo>
                      <a:pt x="40" y="99"/>
                    </a:lnTo>
                    <a:lnTo>
                      <a:pt x="40" y="105"/>
                    </a:lnTo>
                    <a:lnTo>
                      <a:pt x="40" y="108"/>
                    </a:lnTo>
                    <a:lnTo>
                      <a:pt x="40" y="118"/>
                    </a:lnTo>
                    <a:lnTo>
                      <a:pt x="40" y="124"/>
                    </a:lnTo>
                    <a:lnTo>
                      <a:pt x="47" y="133"/>
                    </a:lnTo>
                    <a:lnTo>
                      <a:pt x="50" y="130"/>
                    </a:lnTo>
                    <a:lnTo>
                      <a:pt x="59" y="130"/>
                    </a:lnTo>
                    <a:lnTo>
                      <a:pt x="59" y="124"/>
                    </a:lnTo>
                    <a:lnTo>
                      <a:pt x="62" y="121"/>
                    </a:lnTo>
                    <a:lnTo>
                      <a:pt x="65" y="121"/>
                    </a:lnTo>
                    <a:lnTo>
                      <a:pt x="74" y="114"/>
                    </a:lnTo>
                    <a:lnTo>
                      <a:pt x="84" y="114"/>
                    </a:lnTo>
                    <a:lnTo>
                      <a:pt x="90" y="114"/>
                    </a:lnTo>
                    <a:lnTo>
                      <a:pt x="90" y="111"/>
                    </a:lnTo>
                    <a:lnTo>
                      <a:pt x="96" y="108"/>
                    </a:lnTo>
                    <a:lnTo>
                      <a:pt x="99" y="111"/>
                    </a:lnTo>
                    <a:lnTo>
                      <a:pt x="102" y="111"/>
                    </a:lnTo>
                    <a:lnTo>
                      <a:pt x="111" y="118"/>
                    </a:lnTo>
                    <a:lnTo>
                      <a:pt x="114" y="118"/>
                    </a:lnTo>
                    <a:lnTo>
                      <a:pt x="127" y="124"/>
                    </a:lnTo>
                    <a:lnTo>
                      <a:pt x="130" y="124"/>
                    </a:lnTo>
                    <a:lnTo>
                      <a:pt x="133" y="124"/>
                    </a:lnTo>
                    <a:lnTo>
                      <a:pt x="142" y="127"/>
                    </a:lnTo>
                    <a:lnTo>
                      <a:pt x="145" y="127"/>
                    </a:lnTo>
                    <a:lnTo>
                      <a:pt x="145" y="133"/>
                    </a:lnTo>
                    <a:lnTo>
                      <a:pt x="148" y="133"/>
                    </a:lnTo>
                    <a:lnTo>
                      <a:pt x="151" y="133"/>
                    </a:lnTo>
                    <a:lnTo>
                      <a:pt x="161" y="136"/>
                    </a:lnTo>
                    <a:lnTo>
                      <a:pt x="167" y="145"/>
                    </a:lnTo>
                    <a:lnTo>
                      <a:pt x="176" y="145"/>
                    </a:lnTo>
                    <a:lnTo>
                      <a:pt x="179" y="148"/>
                    </a:lnTo>
                    <a:lnTo>
                      <a:pt x="182" y="155"/>
                    </a:lnTo>
                    <a:lnTo>
                      <a:pt x="182" y="158"/>
                    </a:lnTo>
                    <a:lnTo>
                      <a:pt x="185" y="161"/>
                    </a:lnTo>
                    <a:lnTo>
                      <a:pt x="185" y="164"/>
                    </a:lnTo>
                    <a:lnTo>
                      <a:pt x="185" y="167"/>
                    </a:lnTo>
                    <a:lnTo>
                      <a:pt x="188" y="167"/>
                    </a:lnTo>
                    <a:lnTo>
                      <a:pt x="191" y="167"/>
                    </a:lnTo>
                    <a:lnTo>
                      <a:pt x="194" y="170"/>
                    </a:lnTo>
                    <a:lnTo>
                      <a:pt x="198" y="170"/>
                    </a:lnTo>
                    <a:lnTo>
                      <a:pt x="201" y="167"/>
                    </a:lnTo>
                    <a:lnTo>
                      <a:pt x="204" y="167"/>
                    </a:lnTo>
                    <a:lnTo>
                      <a:pt x="207" y="170"/>
                    </a:lnTo>
                    <a:lnTo>
                      <a:pt x="210" y="173"/>
                    </a:lnTo>
                    <a:lnTo>
                      <a:pt x="210" y="176"/>
                    </a:lnTo>
                    <a:lnTo>
                      <a:pt x="213" y="173"/>
                    </a:lnTo>
                    <a:lnTo>
                      <a:pt x="219" y="173"/>
                    </a:lnTo>
                    <a:lnTo>
                      <a:pt x="222" y="170"/>
                    </a:lnTo>
                    <a:lnTo>
                      <a:pt x="222" y="167"/>
                    </a:lnTo>
                    <a:lnTo>
                      <a:pt x="225" y="164"/>
                    </a:lnTo>
                    <a:lnTo>
                      <a:pt x="222" y="161"/>
                    </a:lnTo>
                    <a:lnTo>
                      <a:pt x="228" y="158"/>
                    </a:lnTo>
                    <a:lnTo>
                      <a:pt x="238" y="158"/>
                    </a:lnTo>
                    <a:lnTo>
                      <a:pt x="238" y="155"/>
                    </a:lnTo>
                    <a:lnTo>
                      <a:pt x="241" y="151"/>
                    </a:lnTo>
                    <a:lnTo>
                      <a:pt x="244" y="151"/>
                    </a:lnTo>
                    <a:lnTo>
                      <a:pt x="244" y="145"/>
                    </a:lnTo>
                    <a:lnTo>
                      <a:pt x="244" y="142"/>
                    </a:lnTo>
                    <a:lnTo>
                      <a:pt x="250" y="136"/>
                    </a:lnTo>
                    <a:lnTo>
                      <a:pt x="250" y="133"/>
                    </a:lnTo>
                    <a:lnTo>
                      <a:pt x="247" y="133"/>
                    </a:lnTo>
                    <a:lnTo>
                      <a:pt x="247" y="130"/>
                    </a:lnTo>
                    <a:lnTo>
                      <a:pt x="250" y="130"/>
                    </a:lnTo>
                    <a:lnTo>
                      <a:pt x="253" y="127"/>
                    </a:lnTo>
                    <a:lnTo>
                      <a:pt x="256" y="127"/>
                    </a:lnTo>
                    <a:lnTo>
                      <a:pt x="259" y="127"/>
                    </a:lnTo>
                    <a:lnTo>
                      <a:pt x="265" y="121"/>
                    </a:lnTo>
                    <a:lnTo>
                      <a:pt x="268" y="121"/>
                    </a:lnTo>
                    <a:lnTo>
                      <a:pt x="271" y="124"/>
                    </a:lnTo>
                    <a:lnTo>
                      <a:pt x="278" y="121"/>
                    </a:lnTo>
                    <a:lnTo>
                      <a:pt x="278" y="124"/>
                    </a:lnTo>
                    <a:lnTo>
                      <a:pt x="27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0"/>
              <p:cNvSpPr>
                <a:spLocks noEditPoints="1"/>
              </p:cNvSpPr>
              <p:nvPr/>
            </p:nvSpPr>
            <p:spPr bwMode="auto">
              <a:xfrm>
                <a:off x="7192" y="3074"/>
                <a:ext cx="59" cy="50"/>
              </a:xfrm>
              <a:custGeom>
                <a:avLst/>
                <a:gdLst>
                  <a:gd name="T0" fmla="*/ 28 w 59"/>
                  <a:gd name="T1" fmla="*/ 19 h 50"/>
                  <a:gd name="T2" fmla="*/ 31 w 59"/>
                  <a:gd name="T3" fmla="*/ 13 h 50"/>
                  <a:gd name="T4" fmla="*/ 34 w 59"/>
                  <a:gd name="T5" fmla="*/ 13 h 50"/>
                  <a:gd name="T6" fmla="*/ 41 w 59"/>
                  <a:gd name="T7" fmla="*/ 9 h 50"/>
                  <a:gd name="T8" fmla="*/ 44 w 59"/>
                  <a:gd name="T9" fmla="*/ 9 h 50"/>
                  <a:gd name="T10" fmla="*/ 50 w 59"/>
                  <a:gd name="T11" fmla="*/ 6 h 50"/>
                  <a:gd name="T12" fmla="*/ 53 w 59"/>
                  <a:gd name="T13" fmla="*/ 6 h 50"/>
                  <a:gd name="T14" fmla="*/ 59 w 59"/>
                  <a:gd name="T15" fmla="*/ 0 h 50"/>
                  <a:gd name="T16" fmla="*/ 59 w 59"/>
                  <a:gd name="T17" fmla="*/ 3 h 50"/>
                  <a:gd name="T18" fmla="*/ 56 w 59"/>
                  <a:gd name="T19" fmla="*/ 6 h 50"/>
                  <a:gd name="T20" fmla="*/ 56 w 59"/>
                  <a:gd name="T21" fmla="*/ 9 h 50"/>
                  <a:gd name="T22" fmla="*/ 50 w 59"/>
                  <a:gd name="T23" fmla="*/ 16 h 50"/>
                  <a:gd name="T24" fmla="*/ 53 w 59"/>
                  <a:gd name="T25" fmla="*/ 16 h 50"/>
                  <a:gd name="T26" fmla="*/ 56 w 59"/>
                  <a:gd name="T27" fmla="*/ 13 h 50"/>
                  <a:gd name="T28" fmla="*/ 59 w 59"/>
                  <a:gd name="T29" fmla="*/ 16 h 50"/>
                  <a:gd name="T30" fmla="*/ 56 w 59"/>
                  <a:gd name="T31" fmla="*/ 19 h 50"/>
                  <a:gd name="T32" fmla="*/ 47 w 59"/>
                  <a:gd name="T33" fmla="*/ 19 h 50"/>
                  <a:gd name="T34" fmla="*/ 44 w 59"/>
                  <a:gd name="T35" fmla="*/ 16 h 50"/>
                  <a:gd name="T36" fmla="*/ 41 w 59"/>
                  <a:gd name="T37" fmla="*/ 16 h 50"/>
                  <a:gd name="T38" fmla="*/ 41 w 59"/>
                  <a:gd name="T39" fmla="*/ 19 h 50"/>
                  <a:gd name="T40" fmla="*/ 34 w 59"/>
                  <a:gd name="T41" fmla="*/ 19 h 50"/>
                  <a:gd name="T42" fmla="*/ 31 w 59"/>
                  <a:gd name="T43" fmla="*/ 22 h 50"/>
                  <a:gd name="T44" fmla="*/ 28 w 59"/>
                  <a:gd name="T45" fmla="*/ 19 h 50"/>
                  <a:gd name="T46" fmla="*/ 28 w 59"/>
                  <a:gd name="T47" fmla="*/ 19 h 50"/>
                  <a:gd name="T48" fmla="*/ 7 w 59"/>
                  <a:gd name="T49" fmla="*/ 34 h 50"/>
                  <a:gd name="T50" fmla="*/ 13 w 59"/>
                  <a:gd name="T51" fmla="*/ 31 h 50"/>
                  <a:gd name="T52" fmla="*/ 22 w 59"/>
                  <a:gd name="T53" fmla="*/ 28 h 50"/>
                  <a:gd name="T54" fmla="*/ 28 w 59"/>
                  <a:gd name="T55" fmla="*/ 34 h 50"/>
                  <a:gd name="T56" fmla="*/ 31 w 59"/>
                  <a:gd name="T57" fmla="*/ 46 h 50"/>
                  <a:gd name="T58" fmla="*/ 25 w 59"/>
                  <a:gd name="T59" fmla="*/ 50 h 50"/>
                  <a:gd name="T60" fmla="*/ 19 w 59"/>
                  <a:gd name="T61" fmla="*/ 46 h 50"/>
                  <a:gd name="T62" fmla="*/ 16 w 59"/>
                  <a:gd name="T63" fmla="*/ 50 h 50"/>
                  <a:gd name="T64" fmla="*/ 7 w 59"/>
                  <a:gd name="T65" fmla="*/ 50 h 50"/>
                  <a:gd name="T66" fmla="*/ 0 w 59"/>
                  <a:gd name="T67" fmla="*/ 46 h 50"/>
                  <a:gd name="T68" fmla="*/ 0 w 59"/>
                  <a:gd name="T69" fmla="*/ 40 h 50"/>
                  <a:gd name="T70" fmla="*/ 7 w 59"/>
                  <a:gd name="T71" fmla="*/ 40 h 50"/>
                  <a:gd name="T72" fmla="*/ 7 w 59"/>
                  <a:gd name="T73"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50">
                    <a:moveTo>
                      <a:pt x="28" y="19"/>
                    </a:moveTo>
                    <a:lnTo>
                      <a:pt x="31" y="13"/>
                    </a:lnTo>
                    <a:lnTo>
                      <a:pt x="34" y="13"/>
                    </a:lnTo>
                    <a:lnTo>
                      <a:pt x="41" y="9"/>
                    </a:lnTo>
                    <a:lnTo>
                      <a:pt x="44" y="9"/>
                    </a:lnTo>
                    <a:lnTo>
                      <a:pt x="50" y="6"/>
                    </a:lnTo>
                    <a:lnTo>
                      <a:pt x="53" y="6"/>
                    </a:lnTo>
                    <a:lnTo>
                      <a:pt x="59" y="0"/>
                    </a:lnTo>
                    <a:lnTo>
                      <a:pt x="59" y="3"/>
                    </a:lnTo>
                    <a:lnTo>
                      <a:pt x="56" y="6"/>
                    </a:lnTo>
                    <a:lnTo>
                      <a:pt x="56" y="9"/>
                    </a:lnTo>
                    <a:lnTo>
                      <a:pt x="50" y="16"/>
                    </a:lnTo>
                    <a:lnTo>
                      <a:pt x="53" y="16"/>
                    </a:lnTo>
                    <a:lnTo>
                      <a:pt x="56" y="13"/>
                    </a:lnTo>
                    <a:lnTo>
                      <a:pt x="59" y="16"/>
                    </a:lnTo>
                    <a:lnTo>
                      <a:pt x="56" y="19"/>
                    </a:lnTo>
                    <a:lnTo>
                      <a:pt x="47" y="19"/>
                    </a:lnTo>
                    <a:lnTo>
                      <a:pt x="44" y="16"/>
                    </a:lnTo>
                    <a:lnTo>
                      <a:pt x="41" y="16"/>
                    </a:lnTo>
                    <a:lnTo>
                      <a:pt x="41" y="19"/>
                    </a:lnTo>
                    <a:lnTo>
                      <a:pt x="34" y="19"/>
                    </a:lnTo>
                    <a:lnTo>
                      <a:pt x="31" y="22"/>
                    </a:lnTo>
                    <a:lnTo>
                      <a:pt x="28" y="19"/>
                    </a:lnTo>
                    <a:lnTo>
                      <a:pt x="28" y="19"/>
                    </a:lnTo>
                    <a:close/>
                    <a:moveTo>
                      <a:pt x="7" y="34"/>
                    </a:moveTo>
                    <a:lnTo>
                      <a:pt x="13" y="31"/>
                    </a:lnTo>
                    <a:lnTo>
                      <a:pt x="22" y="28"/>
                    </a:lnTo>
                    <a:lnTo>
                      <a:pt x="28" y="34"/>
                    </a:lnTo>
                    <a:lnTo>
                      <a:pt x="31" y="46"/>
                    </a:lnTo>
                    <a:lnTo>
                      <a:pt x="25" y="50"/>
                    </a:lnTo>
                    <a:lnTo>
                      <a:pt x="19" y="46"/>
                    </a:lnTo>
                    <a:lnTo>
                      <a:pt x="16" y="50"/>
                    </a:lnTo>
                    <a:lnTo>
                      <a:pt x="7" y="50"/>
                    </a:lnTo>
                    <a:lnTo>
                      <a:pt x="0" y="46"/>
                    </a:lnTo>
                    <a:lnTo>
                      <a:pt x="0" y="40"/>
                    </a:lnTo>
                    <a:lnTo>
                      <a:pt x="7" y="40"/>
                    </a:lnTo>
                    <a:lnTo>
                      <a:pt x="7"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1"/>
              <p:cNvSpPr>
                <a:spLocks noEditPoints="1"/>
              </p:cNvSpPr>
              <p:nvPr/>
            </p:nvSpPr>
            <p:spPr bwMode="auto">
              <a:xfrm>
                <a:off x="6992" y="3037"/>
                <a:ext cx="43" cy="117"/>
              </a:xfrm>
              <a:custGeom>
                <a:avLst/>
                <a:gdLst>
                  <a:gd name="T0" fmla="*/ 14 w 14"/>
                  <a:gd name="T1" fmla="*/ 37 h 38"/>
                  <a:gd name="T2" fmla="*/ 14 w 14"/>
                  <a:gd name="T3" fmla="*/ 37 h 38"/>
                  <a:gd name="T4" fmla="*/ 13 w 14"/>
                  <a:gd name="T5" fmla="*/ 30 h 38"/>
                  <a:gd name="T6" fmla="*/ 14 w 14"/>
                  <a:gd name="T7" fmla="*/ 33 h 38"/>
                  <a:gd name="T8" fmla="*/ 13 w 14"/>
                  <a:gd name="T9" fmla="*/ 30 h 38"/>
                  <a:gd name="T10" fmla="*/ 9 w 14"/>
                  <a:gd name="T11" fmla="*/ 22 h 38"/>
                  <a:gd name="T12" fmla="*/ 11 w 14"/>
                  <a:gd name="T13" fmla="*/ 22 h 38"/>
                  <a:gd name="T14" fmla="*/ 10 w 14"/>
                  <a:gd name="T15" fmla="*/ 24 h 38"/>
                  <a:gd name="T16" fmla="*/ 9 w 14"/>
                  <a:gd name="T17" fmla="*/ 22 h 38"/>
                  <a:gd name="T18" fmla="*/ 11 w 14"/>
                  <a:gd name="T19" fmla="*/ 4 h 38"/>
                  <a:gd name="T20" fmla="*/ 11 w 14"/>
                  <a:gd name="T21" fmla="*/ 4 h 38"/>
                  <a:gd name="T22" fmla="*/ 7 w 14"/>
                  <a:gd name="T23" fmla="*/ 6 h 38"/>
                  <a:gd name="T24" fmla="*/ 9 w 14"/>
                  <a:gd name="T25" fmla="*/ 5 h 38"/>
                  <a:gd name="T26" fmla="*/ 8 w 14"/>
                  <a:gd name="T27" fmla="*/ 5 h 38"/>
                  <a:gd name="T28" fmla="*/ 10 w 14"/>
                  <a:gd name="T29" fmla="*/ 7 h 38"/>
                  <a:gd name="T30" fmla="*/ 11 w 14"/>
                  <a:gd name="T31" fmla="*/ 9 h 38"/>
                  <a:gd name="T32" fmla="*/ 10 w 14"/>
                  <a:gd name="T33" fmla="*/ 10 h 38"/>
                  <a:gd name="T34" fmla="*/ 10 w 14"/>
                  <a:gd name="T35" fmla="*/ 7 h 38"/>
                  <a:gd name="T36" fmla="*/ 10 w 14"/>
                  <a:gd name="T37" fmla="*/ 15 h 38"/>
                  <a:gd name="T38" fmla="*/ 11 w 14"/>
                  <a:gd name="T39" fmla="*/ 17 h 38"/>
                  <a:gd name="T40" fmla="*/ 9 w 14"/>
                  <a:gd name="T41" fmla="*/ 16 h 38"/>
                  <a:gd name="T42" fmla="*/ 10 w 14"/>
                  <a:gd name="T43" fmla="*/ 12 h 38"/>
                  <a:gd name="T44" fmla="*/ 11 w 14"/>
                  <a:gd name="T45" fmla="*/ 13 h 38"/>
                  <a:gd name="T46" fmla="*/ 10 w 14"/>
                  <a:gd name="T47" fmla="*/ 14 h 38"/>
                  <a:gd name="T48" fmla="*/ 9 w 14"/>
                  <a:gd name="T49" fmla="*/ 14 h 38"/>
                  <a:gd name="T50" fmla="*/ 8 w 14"/>
                  <a:gd name="T51" fmla="*/ 13 h 38"/>
                  <a:gd name="T52" fmla="*/ 5 w 14"/>
                  <a:gd name="T53" fmla="*/ 10 h 38"/>
                  <a:gd name="T54" fmla="*/ 6 w 14"/>
                  <a:gd name="T55" fmla="*/ 12 h 38"/>
                  <a:gd name="T56" fmla="*/ 7 w 14"/>
                  <a:gd name="T57" fmla="*/ 14 h 38"/>
                  <a:gd name="T58" fmla="*/ 5 w 14"/>
                  <a:gd name="T59" fmla="*/ 15 h 38"/>
                  <a:gd name="T60" fmla="*/ 5 w 14"/>
                  <a:gd name="T61" fmla="*/ 13 h 38"/>
                  <a:gd name="T62" fmla="*/ 4 w 14"/>
                  <a:gd name="T63" fmla="*/ 11 h 38"/>
                  <a:gd name="T64" fmla="*/ 3 w 14"/>
                  <a:gd name="T65" fmla="*/ 10 h 38"/>
                  <a:gd name="T66" fmla="*/ 1 w 14"/>
                  <a:gd name="T67" fmla="*/ 0 h 38"/>
                  <a:gd name="T68" fmla="*/ 0 w 14"/>
                  <a:gd name="T69" fmla="*/ 5 h 38"/>
                  <a:gd name="T70" fmla="*/ 1 w 14"/>
                  <a:gd name="T71" fmla="*/ 8 h 38"/>
                  <a:gd name="T72" fmla="*/ 3 w 14"/>
                  <a:gd name="T73" fmla="*/ 7 h 38"/>
                  <a:gd name="T74" fmla="*/ 4 w 14"/>
                  <a:gd name="T75" fmla="*/ 7 h 38"/>
                  <a:gd name="T76" fmla="*/ 4 w 14"/>
                  <a:gd name="T77" fmla="*/ 4 h 38"/>
                  <a:gd name="T78" fmla="*/ 3 w 14"/>
                  <a:gd name="T79" fmla="*/ 2 h 38"/>
                  <a:gd name="T80" fmla="*/ 3 w 14"/>
                  <a:gd name="T81" fmla="*/ 4 h 38"/>
                  <a:gd name="T82" fmla="*/ 2 w 14"/>
                  <a:gd name="T83" fmla="*/ 4 h 38"/>
                  <a:gd name="T84" fmla="*/ 1 w 14"/>
                  <a:gd name="T8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38">
                    <a:moveTo>
                      <a:pt x="14" y="36"/>
                    </a:moveTo>
                    <a:cubicBezTo>
                      <a:pt x="14" y="37"/>
                      <a:pt x="14" y="37"/>
                      <a:pt x="14" y="37"/>
                    </a:cubicBezTo>
                    <a:cubicBezTo>
                      <a:pt x="14" y="38"/>
                      <a:pt x="14" y="38"/>
                      <a:pt x="14" y="38"/>
                    </a:cubicBezTo>
                    <a:cubicBezTo>
                      <a:pt x="14" y="37"/>
                      <a:pt x="14" y="37"/>
                      <a:pt x="14" y="37"/>
                    </a:cubicBezTo>
                    <a:cubicBezTo>
                      <a:pt x="14" y="36"/>
                      <a:pt x="14" y="36"/>
                      <a:pt x="14" y="36"/>
                    </a:cubicBezTo>
                    <a:close/>
                    <a:moveTo>
                      <a:pt x="13" y="30"/>
                    </a:moveTo>
                    <a:cubicBezTo>
                      <a:pt x="14" y="31"/>
                      <a:pt x="14" y="31"/>
                      <a:pt x="14" y="31"/>
                    </a:cubicBezTo>
                    <a:cubicBezTo>
                      <a:pt x="14" y="33"/>
                      <a:pt x="14" y="33"/>
                      <a:pt x="14" y="33"/>
                    </a:cubicBezTo>
                    <a:cubicBezTo>
                      <a:pt x="13" y="32"/>
                      <a:pt x="13" y="32"/>
                      <a:pt x="13" y="32"/>
                    </a:cubicBezTo>
                    <a:cubicBezTo>
                      <a:pt x="13" y="30"/>
                      <a:pt x="13" y="30"/>
                      <a:pt x="13" y="30"/>
                    </a:cubicBezTo>
                    <a:cubicBezTo>
                      <a:pt x="13" y="30"/>
                      <a:pt x="13" y="30"/>
                      <a:pt x="13" y="30"/>
                    </a:cubicBezTo>
                    <a:close/>
                    <a:moveTo>
                      <a:pt x="9" y="22"/>
                    </a:moveTo>
                    <a:cubicBezTo>
                      <a:pt x="10" y="21"/>
                      <a:pt x="10" y="21"/>
                      <a:pt x="10" y="21"/>
                    </a:cubicBezTo>
                    <a:cubicBezTo>
                      <a:pt x="11" y="22"/>
                      <a:pt x="11" y="22"/>
                      <a:pt x="11" y="22"/>
                    </a:cubicBezTo>
                    <a:cubicBezTo>
                      <a:pt x="11" y="24"/>
                      <a:pt x="11" y="24"/>
                      <a:pt x="11" y="24"/>
                    </a:cubicBezTo>
                    <a:cubicBezTo>
                      <a:pt x="10" y="24"/>
                      <a:pt x="10" y="24"/>
                      <a:pt x="10" y="24"/>
                    </a:cubicBezTo>
                    <a:cubicBezTo>
                      <a:pt x="9" y="23"/>
                      <a:pt x="9" y="23"/>
                      <a:pt x="9" y="23"/>
                    </a:cubicBezTo>
                    <a:cubicBezTo>
                      <a:pt x="9" y="22"/>
                      <a:pt x="9" y="22"/>
                      <a:pt x="9" y="22"/>
                    </a:cubicBezTo>
                    <a:close/>
                    <a:moveTo>
                      <a:pt x="10" y="2"/>
                    </a:moveTo>
                    <a:cubicBezTo>
                      <a:pt x="11" y="4"/>
                      <a:pt x="11" y="4"/>
                      <a:pt x="11" y="4"/>
                    </a:cubicBezTo>
                    <a:cubicBezTo>
                      <a:pt x="10" y="5"/>
                      <a:pt x="10" y="5"/>
                      <a:pt x="10" y="5"/>
                    </a:cubicBezTo>
                    <a:cubicBezTo>
                      <a:pt x="11" y="4"/>
                      <a:pt x="11" y="4"/>
                      <a:pt x="11" y="4"/>
                    </a:cubicBezTo>
                    <a:cubicBezTo>
                      <a:pt x="10" y="2"/>
                      <a:pt x="10" y="2"/>
                      <a:pt x="10" y="2"/>
                    </a:cubicBezTo>
                    <a:close/>
                    <a:moveTo>
                      <a:pt x="7" y="6"/>
                    </a:moveTo>
                    <a:cubicBezTo>
                      <a:pt x="8" y="6"/>
                      <a:pt x="8" y="6"/>
                      <a:pt x="8" y="6"/>
                    </a:cubicBezTo>
                    <a:cubicBezTo>
                      <a:pt x="9" y="5"/>
                      <a:pt x="9" y="5"/>
                      <a:pt x="9" y="5"/>
                    </a:cubicBezTo>
                    <a:cubicBezTo>
                      <a:pt x="9" y="5"/>
                      <a:pt x="9" y="5"/>
                      <a:pt x="9" y="5"/>
                    </a:cubicBezTo>
                    <a:cubicBezTo>
                      <a:pt x="8" y="5"/>
                      <a:pt x="8" y="5"/>
                      <a:pt x="8" y="5"/>
                    </a:cubicBezTo>
                    <a:cubicBezTo>
                      <a:pt x="8" y="5"/>
                      <a:pt x="7" y="6"/>
                      <a:pt x="7" y="6"/>
                    </a:cubicBezTo>
                    <a:close/>
                    <a:moveTo>
                      <a:pt x="10" y="7"/>
                    </a:moveTo>
                    <a:cubicBezTo>
                      <a:pt x="11" y="8"/>
                      <a:pt x="11" y="8"/>
                      <a:pt x="11" y="8"/>
                    </a:cubicBezTo>
                    <a:cubicBezTo>
                      <a:pt x="11" y="9"/>
                      <a:pt x="11" y="9"/>
                      <a:pt x="11" y="9"/>
                    </a:cubicBezTo>
                    <a:cubicBezTo>
                      <a:pt x="11" y="10"/>
                      <a:pt x="11" y="10"/>
                      <a:pt x="11" y="10"/>
                    </a:cubicBezTo>
                    <a:cubicBezTo>
                      <a:pt x="10" y="10"/>
                      <a:pt x="10" y="10"/>
                      <a:pt x="10" y="10"/>
                    </a:cubicBezTo>
                    <a:cubicBezTo>
                      <a:pt x="10" y="9"/>
                      <a:pt x="10" y="9"/>
                      <a:pt x="10" y="9"/>
                    </a:cubicBezTo>
                    <a:cubicBezTo>
                      <a:pt x="10" y="9"/>
                      <a:pt x="10" y="7"/>
                      <a:pt x="10" y="7"/>
                    </a:cubicBezTo>
                    <a:close/>
                    <a:moveTo>
                      <a:pt x="9" y="16"/>
                    </a:moveTo>
                    <a:cubicBezTo>
                      <a:pt x="10" y="15"/>
                      <a:pt x="10" y="15"/>
                      <a:pt x="10" y="15"/>
                    </a:cubicBezTo>
                    <a:cubicBezTo>
                      <a:pt x="11" y="16"/>
                      <a:pt x="11" y="16"/>
                      <a:pt x="11" y="16"/>
                    </a:cubicBezTo>
                    <a:cubicBezTo>
                      <a:pt x="11" y="17"/>
                      <a:pt x="11" y="17"/>
                      <a:pt x="11" y="17"/>
                    </a:cubicBezTo>
                    <a:cubicBezTo>
                      <a:pt x="9" y="17"/>
                      <a:pt x="9" y="17"/>
                      <a:pt x="9" y="17"/>
                    </a:cubicBezTo>
                    <a:cubicBezTo>
                      <a:pt x="9" y="16"/>
                      <a:pt x="9" y="16"/>
                      <a:pt x="9" y="16"/>
                    </a:cubicBezTo>
                    <a:close/>
                    <a:moveTo>
                      <a:pt x="8" y="13"/>
                    </a:moveTo>
                    <a:cubicBezTo>
                      <a:pt x="10" y="12"/>
                      <a:pt x="10" y="12"/>
                      <a:pt x="10" y="12"/>
                    </a:cubicBezTo>
                    <a:cubicBezTo>
                      <a:pt x="10" y="13"/>
                      <a:pt x="10" y="13"/>
                      <a:pt x="10" y="13"/>
                    </a:cubicBezTo>
                    <a:cubicBezTo>
                      <a:pt x="11" y="13"/>
                      <a:pt x="11" y="13"/>
                      <a:pt x="11" y="13"/>
                    </a:cubicBezTo>
                    <a:cubicBezTo>
                      <a:pt x="10" y="14"/>
                      <a:pt x="10" y="14"/>
                      <a:pt x="10" y="14"/>
                    </a:cubicBezTo>
                    <a:cubicBezTo>
                      <a:pt x="10" y="14"/>
                      <a:pt x="10" y="14"/>
                      <a:pt x="10" y="14"/>
                    </a:cubicBezTo>
                    <a:cubicBezTo>
                      <a:pt x="9" y="14"/>
                      <a:pt x="9" y="14"/>
                      <a:pt x="9" y="14"/>
                    </a:cubicBezTo>
                    <a:cubicBezTo>
                      <a:pt x="9" y="14"/>
                      <a:pt x="9" y="14"/>
                      <a:pt x="9" y="14"/>
                    </a:cubicBezTo>
                    <a:cubicBezTo>
                      <a:pt x="8" y="14"/>
                      <a:pt x="8" y="14"/>
                      <a:pt x="8" y="14"/>
                    </a:cubicBezTo>
                    <a:cubicBezTo>
                      <a:pt x="8" y="13"/>
                      <a:pt x="8" y="13"/>
                      <a:pt x="8" y="13"/>
                    </a:cubicBezTo>
                    <a:close/>
                    <a:moveTo>
                      <a:pt x="4" y="10"/>
                    </a:moveTo>
                    <a:cubicBezTo>
                      <a:pt x="5" y="10"/>
                      <a:pt x="5" y="10"/>
                      <a:pt x="5" y="10"/>
                    </a:cubicBezTo>
                    <a:cubicBezTo>
                      <a:pt x="6" y="11"/>
                      <a:pt x="6" y="11"/>
                      <a:pt x="6" y="11"/>
                    </a:cubicBezTo>
                    <a:cubicBezTo>
                      <a:pt x="6" y="12"/>
                      <a:pt x="6" y="12"/>
                      <a:pt x="6" y="12"/>
                    </a:cubicBezTo>
                    <a:cubicBezTo>
                      <a:pt x="7" y="13"/>
                      <a:pt x="7" y="13"/>
                      <a:pt x="7" y="13"/>
                    </a:cubicBezTo>
                    <a:cubicBezTo>
                      <a:pt x="7" y="14"/>
                      <a:pt x="7" y="14"/>
                      <a:pt x="7" y="14"/>
                    </a:cubicBezTo>
                    <a:cubicBezTo>
                      <a:pt x="6" y="15"/>
                      <a:pt x="6" y="15"/>
                      <a:pt x="6" y="15"/>
                    </a:cubicBezTo>
                    <a:cubicBezTo>
                      <a:pt x="5" y="15"/>
                      <a:pt x="5" y="15"/>
                      <a:pt x="5" y="15"/>
                    </a:cubicBezTo>
                    <a:cubicBezTo>
                      <a:pt x="4" y="14"/>
                      <a:pt x="4" y="14"/>
                      <a:pt x="4" y="14"/>
                    </a:cubicBezTo>
                    <a:cubicBezTo>
                      <a:pt x="5" y="13"/>
                      <a:pt x="5" y="13"/>
                      <a:pt x="5" y="13"/>
                    </a:cubicBezTo>
                    <a:cubicBezTo>
                      <a:pt x="5" y="12"/>
                      <a:pt x="5" y="12"/>
                      <a:pt x="5" y="12"/>
                    </a:cubicBezTo>
                    <a:cubicBezTo>
                      <a:pt x="4" y="11"/>
                      <a:pt x="4" y="11"/>
                      <a:pt x="4" y="11"/>
                    </a:cubicBezTo>
                    <a:cubicBezTo>
                      <a:pt x="4" y="11"/>
                      <a:pt x="4" y="11"/>
                      <a:pt x="4" y="11"/>
                    </a:cubicBezTo>
                    <a:cubicBezTo>
                      <a:pt x="3" y="10"/>
                      <a:pt x="3" y="10"/>
                      <a:pt x="3" y="10"/>
                    </a:cubicBezTo>
                    <a:cubicBezTo>
                      <a:pt x="4" y="10"/>
                      <a:pt x="4" y="10"/>
                      <a:pt x="4" y="10"/>
                    </a:cubicBezTo>
                    <a:close/>
                    <a:moveTo>
                      <a:pt x="1" y="0"/>
                    </a:moveTo>
                    <a:cubicBezTo>
                      <a:pt x="0" y="3"/>
                      <a:pt x="0" y="3"/>
                      <a:pt x="0" y="3"/>
                    </a:cubicBezTo>
                    <a:cubicBezTo>
                      <a:pt x="0" y="5"/>
                      <a:pt x="0" y="5"/>
                      <a:pt x="0" y="5"/>
                    </a:cubicBezTo>
                    <a:cubicBezTo>
                      <a:pt x="0" y="6"/>
                      <a:pt x="0" y="6"/>
                      <a:pt x="0" y="6"/>
                    </a:cubicBezTo>
                    <a:cubicBezTo>
                      <a:pt x="1" y="8"/>
                      <a:pt x="1" y="8"/>
                      <a:pt x="1" y="8"/>
                    </a:cubicBezTo>
                    <a:cubicBezTo>
                      <a:pt x="2" y="8"/>
                      <a:pt x="2" y="8"/>
                      <a:pt x="2" y="8"/>
                    </a:cubicBezTo>
                    <a:cubicBezTo>
                      <a:pt x="3" y="7"/>
                      <a:pt x="3" y="7"/>
                      <a:pt x="3" y="7"/>
                    </a:cubicBezTo>
                    <a:cubicBezTo>
                      <a:pt x="3" y="7"/>
                      <a:pt x="3" y="7"/>
                      <a:pt x="3" y="7"/>
                    </a:cubicBezTo>
                    <a:cubicBezTo>
                      <a:pt x="4" y="7"/>
                      <a:pt x="4" y="7"/>
                      <a:pt x="4" y="7"/>
                    </a:cubicBezTo>
                    <a:cubicBezTo>
                      <a:pt x="4" y="5"/>
                      <a:pt x="4" y="5"/>
                      <a:pt x="4" y="5"/>
                    </a:cubicBezTo>
                    <a:cubicBezTo>
                      <a:pt x="4" y="4"/>
                      <a:pt x="4" y="4"/>
                      <a:pt x="4" y="4"/>
                    </a:cubicBezTo>
                    <a:cubicBezTo>
                      <a:pt x="4" y="3"/>
                      <a:pt x="4" y="3"/>
                      <a:pt x="4" y="3"/>
                    </a:cubicBezTo>
                    <a:cubicBezTo>
                      <a:pt x="3" y="2"/>
                      <a:pt x="3" y="2"/>
                      <a:pt x="3" y="2"/>
                    </a:cubicBezTo>
                    <a:cubicBezTo>
                      <a:pt x="3" y="3"/>
                      <a:pt x="3" y="3"/>
                      <a:pt x="3" y="3"/>
                    </a:cubicBezTo>
                    <a:cubicBezTo>
                      <a:pt x="3" y="4"/>
                      <a:pt x="3" y="4"/>
                      <a:pt x="3" y="4"/>
                    </a:cubicBezTo>
                    <a:cubicBezTo>
                      <a:pt x="2" y="4"/>
                      <a:pt x="2" y="4"/>
                      <a:pt x="2" y="4"/>
                    </a:cubicBezTo>
                    <a:cubicBezTo>
                      <a:pt x="2" y="4"/>
                      <a:pt x="2" y="4"/>
                      <a:pt x="2" y="4"/>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2"/>
              <p:cNvSpPr>
                <a:spLocks noEditPoints="1"/>
              </p:cNvSpPr>
              <p:nvPr/>
            </p:nvSpPr>
            <p:spPr bwMode="auto">
              <a:xfrm>
                <a:off x="6804" y="2858"/>
                <a:ext cx="188" cy="114"/>
              </a:xfrm>
              <a:custGeom>
                <a:avLst/>
                <a:gdLst>
                  <a:gd name="T0" fmla="*/ 60 w 61"/>
                  <a:gd name="T1" fmla="*/ 30 h 37"/>
                  <a:gd name="T2" fmla="*/ 58 w 61"/>
                  <a:gd name="T3" fmla="*/ 32 h 37"/>
                  <a:gd name="T4" fmla="*/ 24 w 61"/>
                  <a:gd name="T5" fmla="*/ 36 h 37"/>
                  <a:gd name="T6" fmla="*/ 25 w 61"/>
                  <a:gd name="T7" fmla="*/ 37 h 37"/>
                  <a:gd name="T8" fmla="*/ 23 w 61"/>
                  <a:gd name="T9" fmla="*/ 36 h 37"/>
                  <a:gd name="T10" fmla="*/ 33 w 61"/>
                  <a:gd name="T11" fmla="*/ 27 h 37"/>
                  <a:gd name="T12" fmla="*/ 37 w 61"/>
                  <a:gd name="T13" fmla="*/ 30 h 37"/>
                  <a:gd name="T14" fmla="*/ 36 w 61"/>
                  <a:gd name="T15" fmla="*/ 32 h 37"/>
                  <a:gd name="T16" fmla="*/ 32 w 61"/>
                  <a:gd name="T17" fmla="*/ 28 h 37"/>
                  <a:gd name="T18" fmla="*/ 23 w 61"/>
                  <a:gd name="T19" fmla="*/ 21 h 37"/>
                  <a:gd name="T20" fmla="*/ 28 w 61"/>
                  <a:gd name="T21" fmla="*/ 23 h 37"/>
                  <a:gd name="T22" fmla="*/ 28 w 61"/>
                  <a:gd name="T23" fmla="*/ 25 h 37"/>
                  <a:gd name="T24" fmla="*/ 24 w 61"/>
                  <a:gd name="T25" fmla="*/ 24 h 37"/>
                  <a:gd name="T26" fmla="*/ 22 w 61"/>
                  <a:gd name="T27" fmla="*/ 20 h 37"/>
                  <a:gd name="T28" fmla="*/ 25 w 61"/>
                  <a:gd name="T29" fmla="*/ 18 h 37"/>
                  <a:gd name="T30" fmla="*/ 26 w 61"/>
                  <a:gd name="T31" fmla="*/ 19 h 37"/>
                  <a:gd name="T32" fmla="*/ 28 w 61"/>
                  <a:gd name="T33" fmla="*/ 15 h 37"/>
                  <a:gd name="T34" fmla="*/ 29 w 61"/>
                  <a:gd name="T35" fmla="*/ 19 h 37"/>
                  <a:gd name="T36" fmla="*/ 33 w 61"/>
                  <a:gd name="T37" fmla="*/ 23 h 37"/>
                  <a:gd name="T38" fmla="*/ 33 w 61"/>
                  <a:gd name="T39" fmla="*/ 20 h 37"/>
                  <a:gd name="T40" fmla="*/ 30 w 61"/>
                  <a:gd name="T41" fmla="*/ 17 h 37"/>
                  <a:gd name="T42" fmla="*/ 27 w 61"/>
                  <a:gd name="T43" fmla="*/ 14 h 37"/>
                  <a:gd name="T44" fmla="*/ 18 w 61"/>
                  <a:gd name="T45" fmla="*/ 10 h 37"/>
                  <a:gd name="T46" fmla="*/ 22 w 61"/>
                  <a:gd name="T47" fmla="*/ 14 h 37"/>
                  <a:gd name="T48" fmla="*/ 21 w 61"/>
                  <a:gd name="T49" fmla="*/ 15 h 37"/>
                  <a:gd name="T50" fmla="*/ 19 w 61"/>
                  <a:gd name="T51" fmla="*/ 13 h 37"/>
                  <a:gd name="T52" fmla="*/ 11 w 61"/>
                  <a:gd name="T53" fmla="*/ 16 h 37"/>
                  <a:gd name="T54" fmla="*/ 11 w 61"/>
                  <a:gd name="T55" fmla="*/ 17 h 37"/>
                  <a:gd name="T56" fmla="*/ 7 w 61"/>
                  <a:gd name="T57" fmla="*/ 15 h 37"/>
                  <a:gd name="T58" fmla="*/ 8 w 61"/>
                  <a:gd name="T59" fmla="*/ 16 h 37"/>
                  <a:gd name="T60" fmla="*/ 8 w 61"/>
                  <a:gd name="T61" fmla="*/ 14 h 37"/>
                  <a:gd name="T62" fmla="*/ 10 w 61"/>
                  <a:gd name="T63" fmla="*/ 15 h 37"/>
                  <a:gd name="T64" fmla="*/ 10 w 61"/>
                  <a:gd name="T65" fmla="*/ 13 h 37"/>
                  <a:gd name="T66" fmla="*/ 8 w 61"/>
                  <a:gd name="T67" fmla="*/ 11 h 37"/>
                  <a:gd name="T68" fmla="*/ 5 w 61"/>
                  <a:gd name="T69" fmla="*/ 11 h 37"/>
                  <a:gd name="T70" fmla="*/ 7 w 61"/>
                  <a:gd name="T71" fmla="*/ 12 h 37"/>
                  <a:gd name="T72" fmla="*/ 5 w 61"/>
                  <a:gd name="T73" fmla="*/ 11 h 37"/>
                  <a:gd name="T74" fmla="*/ 4 w 61"/>
                  <a:gd name="T75" fmla="*/ 11 h 37"/>
                  <a:gd name="T76" fmla="*/ 3 w 61"/>
                  <a:gd name="T77" fmla="*/ 10 h 37"/>
                  <a:gd name="T78" fmla="*/ 1 w 61"/>
                  <a:gd name="T79" fmla="*/ 2 h 37"/>
                  <a:gd name="T80" fmla="*/ 3 w 61"/>
                  <a:gd name="T81" fmla="*/ 2 h 37"/>
                  <a:gd name="T82" fmla="*/ 5 w 61"/>
                  <a:gd name="T83" fmla="*/ 6 h 37"/>
                  <a:gd name="T84" fmla="*/ 9 w 61"/>
                  <a:gd name="T85" fmla="*/ 8 h 37"/>
                  <a:gd name="T86" fmla="*/ 7 w 61"/>
                  <a:gd name="T87" fmla="*/ 5 h 37"/>
                  <a:gd name="T88" fmla="*/ 4 w 61"/>
                  <a:gd name="T89" fmla="*/ 4 h 37"/>
                  <a:gd name="T90" fmla="*/ 0 w 61"/>
                  <a:gd name="T91" fmla="*/ 4 h 37"/>
                  <a:gd name="T92" fmla="*/ 0 w 61"/>
                  <a:gd name="T9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 h="37">
                    <a:moveTo>
                      <a:pt x="58" y="31"/>
                    </a:moveTo>
                    <a:cubicBezTo>
                      <a:pt x="59" y="30"/>
                      <a:pt x="59" y="30"/>
                      <a:pt x="59" y="30"/>
                    </a:cubicBezTo>
                    <a:cubicBezTo>
                      <a:pt x="60" y="30"/>
                      <a:pt x="60" y="30"/>
                      <a:pt x="60" y="30"/>
                    </a:cubicBezTo>
                    <a:cubicBezTo>
                      <a:pt x="61" y="31"/>
                      <a:pt x="61" y="31"/>
                      <a:pt x="61" y="31"/>
                    </a:cubicBezTo>
                    <a:cubicBezTo>
                      <a:pt x="60" y="32"/>
                      <a:pt x="60" y="32"/>
                      <a:pt x="60" y="32"/>
                    </a:cubicBezTo>
                    <a:cubicBezTo>
                      <a:pt x="58" y="32"/>
                      <a:pt x="58" y="32"/>
                      <a:pt x="58" y="32"/>
                    </a:cubicBezTo>
                    <a:cubicBezTo>
                      <a:pt x="58" y="31"/>
                      <a:pt x="58" y="31"/>
                      <a:pt x="58" y="31"/>
                    </a:cubicBezTo>
                    <a:close/>
                    <a:moveTo>
                      <a:pt x="23" y="36"/>
                    </a:moveTo>
                    <a:cubicBezTo>
                      <a:pt x="24" y="36"/>
                      <a:pt x="24" y="36"/>
                      <a:pt x="24" y="36"/>
                    </a:cubicBezTo>
                    <a:cubicBezTo>
                      <a:pt x="25" y="36"/>
                      <a:pt x="25" y="36"/>
                      <a:pt x="25" y="36"/>
                    </a:cubicBezTo>
                    <a:cubicBezTo>
                      <a:pt x="26" y="37"/>
                      <a:pt x="26" y="37"/>
                      <a:pt x="26" y="37"/>
                    </a:cubicBezTo>
                    <a:cubicBezTo>
                      <a:pt x="25" y="37"/>
                      <a:pt x="25" y="37"/>
                      <a:pt x="25" y="37"/>
                    </a:cubicBezTo>
                    <a:cubicBezTo>
                      <a:pt x="24" y="37"/>
                      <a:pt x="24" y="37"/>
                      <a:pt x="24" y="37"/>
                    </a:cubicBezTo>
                    <a:cubicBezTo>
                      <a:pt x="23" y="37"/>
                      <a:pt x="23" y="37"/>
                      <a:pt x="23" y="37"/>
                    </a:cubicBezTo>
                    <a:cubicBezTo>
                      <a:pt x="23" y="36"/>
                      <a:pt x="23" y="36"/>
                      <a:pt x="23" y="36"/>
                    </a:cubicBezTo>
                    <a:cubicBezTo>
                      <a:pt x="23" y="36"/>
                      <a:pt x="23" y="36"/>
                      <a:pt x="23" y="36"/>
                    </a:cubicBezTo>
                    <a:close/>
                    <a:moveTo>
                      <a:pt x="31" y="27"/>
                    </a:moveTo>
                    <a:cubicBezTo>
                      <a:pt x="33" y="27"/>
                      <a:pt x="33" y="27"/>
                      <a:pt x="33" y="27"/>
                    </a:cubicBezTo>
                    <a:cubicBezTo>
                      <a:pt x="34" y="29"/>
                      <a:pt x="34" y="29"/>
                      <a:pt x="34" y="29"/>
                    </a:cubicBezTo>
                    <a:cubicBezTo>
                      <a:pt x="36" y="29"/>
                      <a:pt x="36" y="29"/>
                      <a:pt x="36" y="29"/>
                    </a:cubicBezTo>
                    <a:cubicBezTo>
                      <a:pt x="37" y="30"/>
                      <a:pt x="37" y="30"/>
                      <a:pt x="37" y="30"/>
                    </a:cubicBezTo>
                    <a:cubicBezTo>
                      <a:pt x="37" y="31"/>
                      <a:pt x="37" y="31"/>
                      <a:pt x="37" y="31"/>
                    </a:cubicBezTo>
                    <a:cubicBezTo>
                      <a:pt x="37" y="32"/>
                      <a:pt x="37" y="32"/>
                      <a:pt x="37" y="32"/>
                    </a:cubicBezTo>
                    <a:cubicBezTo>
                      <a:pt x="36" y="32"/>
                      <a:pt x="36" y="32"/>
                      <a:pt x="36" y="32"/>
                    </a:cubicBezTo>
                    <a:cubicBezTo>
                      <a:pt x="34" y="31"/>
                      <a:pt x="34" y="31"/>
                      <a:pt x="34" y="31"/>
                    </a:cubicBezTo>
                    <a:cubicBezTo>
                      <a:pt x="32" y="29"/>
                      <a:pt x="32" y="29"/>
                      <a:pt x="32" y="29"/>
                    </a:cubicBezTo>
                    <a:cubicBezTo>
                      <a:pt x="32" y="28"/>
                      <a:pt x="32" y="28"/>
                      <a:pt x="32" y="28"/>
                    </a:cubicBezTo>
                    <a:cubicBezTo>
                      <a:pt x="31" y="27"/>
                      <a:pt x="31" y="27"/>
                      <a:pt x="31" y="27"/>
                    </a:cubicBezTo>
                    <a:close/>
                    <a:moveTo>
                      <a:pt x="22" y="20"/>
                    </a:moveTo>
                    <a:cubicBezTo>
                      <a:pt x="23" y="21"/>
                      <a:pt x="23" y="21"/>
                      <a:pt x="23" y="21"/>
                    </a:cubicBezTo>
                    <a:cubicBezTo>
                      <a:pt x="25" y="21"/>
                      <a:pt x="25" y="21"/>
                      <a:pt x="25" y="21"/>
                    </a:cubicBezTo>
                    <a:cubicBezTo>
                      <a:pt x="27" y="22"/>
                      <a:pt x="27" y="22"/>
                      <a:pt x="27" y="22"/>
                    </a:cubicBezTo>
                    <a:cubicBezTo>
                      <a:pt x="28" y="23"/>
                      <a:pt x="28" y="23"/>
                      <a:pt x="28" y="23"/>
                    </a:cubicBezTo>
                    <a:cubicBezTo>
                      <a:pt x="28" y="23"/>
                      <a:pt x="28" y="23"/>
                      <a:pt x="28" y="23"/>
                    </a:cubicBezTo>
                    <a:cubicBezTo>
                      <a:pt x="29" y="24"/>
                      <a:pt x="29" y="24"/>
                      <a:pt x="29" y="24"/>
                    </a:cubicBezTo>
                    <a:cubicBezTo>
                      <a:pt x="28" y="25"/>
                      <a:pt x="28" y="25"/>
                      <a:pt x="28" y="25"/>
                    </a:cubicBezTo>
                    <a:cubicBezTo>
                      <a:pt x="27" y="25"/>
                      <a:pt x="27" y="25"/>
                      <a:pt x="27" y="25"/>
                    </a:cubicBezTo>
                    <a:cubicBezTo>
                      <a:pt x="26" y="24"/>
                      <a:pt x="26" y="24"/>
                      <a:pt x="26" y="24"/>
                    </a:cubicBezTo>
                    <a:cubicBezTo>
                      <a:pt x="24" y="24"/>
                      <a:pt x="24" y="24"/>
                      <a:pt x="24" y="24"/>
                    </a:cubicBezTo>
                    <a:cubicBezTo>
                      <a:pt x="23" y="24"/>
                      <a:pt x="23" y="24"/>
                      <a:pt x="23" y="24"/>
                    </a:cubicBezTo>
                    <a:cubicBezTo>
                      <a:pt x="21" y="22"/>
                      <a:pt x="21" y="22"/>
                      <a:pt x="21" y="22"/>
                    </a:cubicBezTo>
                    <a:cubicBezTo>
                      <a:pt x="22" y="20"/>
                      <a:pt x="22" y="20"/>
                      <a:pt x="22" y="20"/>
                    </a:cubicBezTo>
                    <a:cubicBezTo>
                      <a:pt x="22" y="20"/>
                      <a:pt x="22" y="20"/>
                      <a:pt x="22" y="20"/>
                    </a:cubicBezTo>
                    <a:close/>
                    <a:moveTo>
                      <a:pt x="26" y="19"/>
                    </a:moveTo>
                    <a:cubicBezTo>
                      <a:pt x="25" y="18"/>
                      <a:pt x="25" y="18"/>
                      <a:pt x="25" y="18"/>
                    </a:cubicBezTo>
                    <a:cubicBezTo>
                      <a:pt x="25" y="19"/>
                      <a:pt x="25" y="19"/>
                      <a:pt x="25" y="19"/>
                    </a:cubicBezTo>
                    <a:cubicBezTo>
                      <a:pt x="27" y="20"/>
                      <a:pt x="27" y="20"/>
                      <a:pt x="27" y="20"/>
                    </a:cubicBezTo>
                    <a:cubicBezTo>
                      <a:pt x="26" y="19"/>
                      <a:pt x="26" y="19"/>
                      <a:pt x="26" y="19"/>
                    </a:cubicBezTo>
                    <a:close/>
                    <a:moveTo>
                      <a:pt x="27" y="14"/>
                    </a:moveTo>
                    <a:cubicBezTo>
                      <a:pt x="27" y="15"/>
                      <a:pt x="27" y="15"/>
                      <a:pt x="27" y="15"/>
                    </a:cubicBezTo>
                    <a:cubicBezTo>
                      <a:pt x="28" y="15"/>
                      <a:pt x="28" y="15"/>
                      <a:pt x="28" y="15"/>
                    </a:cubicBezTo>
                    <a:cubicBezTo>
                      <a:pt x="28" y="16"/>
                      <a:pt x="28" y="16"/>
                      <a:pt x="28" y="16"/>
                    </a:cubicBezTo>
                    <a:cubicBezTo>
                      <a:pt x="29" y="17"/>
                      <a:pt x="29" y="17"/>
                      <a:pt x="29" y="17"/>
                    </a:cubicBezTo>
                    <a:cubicBezTo>
                      <a:pt x="29" y="19"/>
                      <a:pt x="29" y="19"/>
                      <a:pt x="29" y="19"/>
                    </a:cubicBezTo>
                    <a:cubicBezTo>
                      <a:pt x="31" y="21"/>
                      <a:pt x="31" y="21"/>
                      <a:pt x="31" y="21"/>
                    </a:cubicBezTo>
                    <a:cubicBezTo>
                      <a:pt x="32" y="22"/>
                      <a:pt x="32" y="22"/>
                      <a:pt x="32" y="22"/>
                    </a:cubicBezTo>
                    <a:cubicBezTo>
                      <a:pt x="33" y="23"/>
                      <a:pt x="33" y="23"/>
                      <a:pt x="33" y="23"/>
                    </a:cubicBezTo>
                    <a:cubicBezTo>
                      <a:pt x="34" y="23"/>
                      <a:pt x="34" y="23"/>
                      <a:pt x="34" y="23"/>
                    </a:cubicBezTo>
                    <a:cubicBezTo>
                      <a:pt x="34" y="22"/>
                      <a:pt x="34" y="22"/>
                      <a:pt x="34" y="22"/>
                    </a:cubicBezTo>
                    <a:cubicBezTo>
                      <a:pt x="33" y="20"/>
                      <a:pt x="33" y="20"/>
                      <a:pt x="33" y="20"/>
                    </a:cubicBezTo>
                    <a:cubicBezTo>
                      <a:pt x="32" y="20"/>
                      <a:pt x="32" y="20"/>
                      <a:pt x="32" y="20"/>
                    </a:cubicBezTo>
                    <a:cubicBezTo>
                      <a:pt x="31" y="19"/>
                      <a:pt x="31" y="19"/>
                      <a:pt x="31" y="19"/>
                    </a:cubicBezTo>
                    <a:cubicBezTo>
                      <a:pt x="30" y="17"/>
                      <a:pt x="30" y="17"/>
                      <a:pt x="30" y="17"/>
                    </a:cubicBezTo>
                    <a:cubicBezTo>
                      <a:pt x="30" y="16"/>
                      <a:pt x="30" y="16"/>
                      <a:pt x="30" y="16"/>
                    </a:cubicBezTo>
                    <a:cubicBezTo>
                      <a:pt x="29" y="14"/>
                      <a:pt x="29" y="14"/>
                      <a:pt x="29" y="14"/>
                    </a:cubicBezTo>
                    <a:cubicBezTo>
                      <a:pt x="27" y="14"/>
                      <a:pt x="27" y="14"/>
                      <a:pt x="27" y="14"/>
                    </a:cubicBezTo>
                    <a:close/>
                    <a:moveTo>
                      <a:pt x="14" y="9"/>
                    </a:moveTo>
                    <a:cubicBezTo>
                      <a:pt x="17" y="9"/>
                      <a:pt x="17" y="9"/>
                      <a:pt x="17" y="9"/>
                    </a:cubicBezTo>
                    <a:cubicBezTo>
                      <a:pt x="18" y="10"/>
                      <a:pt x="18" y="10"/>
                      <a:pt x="18" y="10"/>
                    </a:cubicBezTo>
                    <a:cubicBezTo>
                      <a:pt x="20" y="11"/>
                      <a:pt x="20" y="11"/>
                      <a:pt x="20" y="11"/>
                    </a:cubicBezTo>
                    <a:cubicBezTo>
                      <a:pt x="23" y="14"/>
                      <a:pt x="23" y="14"/>
                      <a:pt x="23" y="14"/>
                    </a:cubicBezTo>
                    <a:cubicBezTo>
                      <a:pt x="22" y="14"/>
                      <a:pt x="22" y="14"/>
                      <a:pt x="22" y="14"/>
                    </a:cubicBezTo>
                    <a:cubicBezTo>
                      <a:pt x="22" y="15"/>
                      <a:pt x="22" y="15"/>
                      <a:pt x="22" y="15"/>
                    </a:cubicBezTo>
                    <a:cubicBezTo>
                      <a:pt x="22" y="15"/>
                      <a:pt x="22" y="15"/>
                      <a:pt x="22" y="15"/>
                    </a:cubicBezTo>
                    <a:cubicBezTo>
                      <a:pt x="21" y="15"/>
                      <a:pt x="21" y="15"/>
                      <a:pt x="21" y="15"/>
                    </a:cubicBezTo>
                    <a:cubicBezTo>
                      <a:pt x="21" y="14"/>
                      <a:pt x="21" y="14"/>
                      <a:pt x="21" y="14"/>
                    </a:cubicBezTo>
                    <a:cubicBezTo>
                      <a:pt x="20" y="14"/>
                      <a:pt x="20" y="14"/>
                      <a:pt x="20" y="14"/>
                    </a:cubicBezTo>
                    <a:cubicBezTo>
                      <a:pt x="19" y="13"/>
                      <a:pt x="19" y="13"/>
                      <a:pt x="19" y="13"/>
                    </a:cubicBezTo>
                    <a:cubicBezTo>
                      <a:pt x="16" y="10"/>
                      <a:pt x="16" y="10"/>
                      <a:pt x="16" y="10"/>
                    </a:cubicBezTo>
                    <a:cubicBezTo>
                      <a:pt x="16" y="10"/>
                      <a:pt x="14" y="9"/>
                      <a:pt x="14" y="9"/>
                    </a:cubicBezTo>
                    <a:close/>
                    <a:moveTo>
                      <a:pt x="11" y="16"/>
                    </a:moveTo>
                    <a:cubicBezTo>
                      <a:pt x="12" y="16"/>
                      <a:pt x="12" y="16"/>
                      <a:pt x="12" y="16"/>
                    </a:cubicBezTo>
                    <a:cubicBezTo>
                      <a:pt x="12" y="17"/>
                      <a:pt x="12" y="17"/>
                      <a:pt x="12" y="17"/>
                    </a:cubicBezTo>
                    <a:cubicBezTo>
                      <a:pt x="11" y="17"/>
                      <a:pt x="11" y="17"/>
                      <a:pt x="11" y="17"/>
                    </a:cubicBezTo>
                    <a:cubicBezTo>
                      <a:pt x="11" y="16"/>
                      <a:pt x="11" y="16"/>
                      <a:pt x="11" y="16"/>
                    </a:cubicBezTo>
                    <a:cubicBezTo>
                      <a:pt x="11" y="16"/>
                      <a:pt x="11" y="16"/>
                      <a:pt x="11" y="16"/>
                    </a:cubicBezTo>
                    <a:close/>
                    <a:moveTo>
                      <a:pt x="7" y="15"/>
                    </a:moveTo>
                    <a:cubicBezTo>
                      <a:pt x="7" y="15"/>
                      <a:pt x="7" y="15"/>
                      <a:pt x="7" y="15"/>
                    </a:cubicBezTo>
                    <a:cubicBezTo>
                      <a:pt x="8" y="15"/>
                      <a:pt x="8" y="15"/>
                      <a:pt x="8" y="15"/>
                    </a:cubicBezTo>
                    <a:cubicBezTo>
                      <a:pt x="8" y="16"/>
                      <a:pt x="8" y="16"/>
                      <a:pt x="8" y="16"/>
                    </a:cubicBezTo>
                    <a:cubicBezTo>
                      <a:pt x="7" y="15"/>
                      <a:pt x="7" y="15"/>
                      <a:pt x="7" y="15"/>
                    </a:cubicBezTo>
                    <a:close/>
                    <a:moveTo>
                      <a:pt x="7" y="14"/>
                    </a:move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4"/>
                      <a:pt x="11" y="14"/>
                      <a:pt x="11" y="14"/>
                    </a:cubicBezTo>
                    <a:cubicBezTo>
                      <a:pt x="10" y="13"/>
                      <a:pt x="10" y="13"/>
                      <a:pt x="10" y="13"/>
                    </a:cubicBezTo>
                    <a:cubicBezTo>
                      <a:pt x="9" y="13"/>
                      <a:pt x="9" y="13"/>
                      <a:pt x="9" y="13"/>
                    </a:cubicBezTo>
                    <a:cubicBezTo>
                      <a:pt x="9" y="12"/>
                      <a:pt x="9" y="12"/>
                      <a:pt x="9" y="12"/>
                    </a:cubicBezTo>
                    <a:cubicBezTo>
                      <a:pt x="8" y="11"/>
                      <a:pt x="8" y="11"/>
                      <a:pt x="8" y="11"/>
                    </a:cubicBezTo>
                    <a:cubicBezTo>
                      <a:pt x="7" y="12"/>
                      <a:pt x="7" y="12"/>
                      <a:pt x="7" y="12"/>
                    </a:cubicBezTo>
                    <a:cubicBezTo>
                      <a:pt x="7" y="14"/>
                      <a:pt x="7" y="14"/>
                      <a:pt x="7" y="14"/>
                    </a:cubicBezTo>
                    <a:close/>
                    <a:moveTo>
                      <a:pt x="5" y="11"/>
                    </a:moveTo>
                    <a:cubicBezTo>
                      <a:pt x="6" y="11"/>
                      <a:pt x="6" y="11"/>
                      <a:pt x="6" y="11"/>
                    </a:cubicBezTo>
                    <a:cubicBezTo>
                      <a:pt x="7" y="11"/>
                      <a:pt x="7" y="11"/>
                      <a:pt x="7" y="11"/>
                    </a:cubicBezTo>
                    <a:cubicBezTo>
                      <a:pt x="7" y="12"/>
                      <a:pt x="7" y="12"/>
                      <a:pt x="7" y="12"/>
                    </a:cubicBezTo>
                    <a:cubicBezTo>
                      <a:pt x="6" y="12"/>
                      <a:pt x="6" y="12"/>
                      <a:pt x="6" y="12"/>
                    </a:cubicBezTo>
                    <a:cubicBezTo>
                      <a:pt x="5" y="12"/>
                      <a:pt x="5" y="12"/>
                      <a:pt x="5" y="12"/>
                    </a:cubicBezTo>
                    <a:cubicBezTo>
                      <a:pt x="5" y="12"/>
                      <a:pt x="5" y="11"/>
                      <a:pt x="5" y="11"/>
                    </a:cubicBezTo>
                    <a:close/>
                    <a:moveTo>
                      <a:pt x="3" y="9"/>
                    </a:moveTo>
                    <a:cubicBezTo>
                      <a:pt x="4" y="10"/>
                      <a:pt x="4" y="10"/>
                      <a:pt x="4" y="10"/>
                    </a:cubicBezTo>
                    <a:cubicBezTo>
                      <a:pt x="4" y="11"/>
                      <a:pt x="4" y="11"/>
                      <a:pt x="4" y="11"/>
                    </a:cubicBezTo>
                    <a:cubicBezTo>
                      <a:pt x="3" y="11"/>
                      <a:pt x="3" y="11"/>
                      <a:pt x="3" y="11"/>
                    </a:cubicBezTo>
                    <a:cubicBezTo>
                      <a:pt x="3" y="11"/>
                      <a:pt x="3" y="11"/>
                      <a:pt x="3" y="11"/>
                    </a:cubicBezTo>
                    <a:cubicBezTo>
                      <a:pt x="3" y="10"/>
                      <a:pt x="3" y="10"/>
                      <a:pt x="3" y="10"/>
                    </a:cubicBezTo>
                    <a:cubicBezTo>
                      <a:pt x="3" y="9"/>
                      <a:pt x="3" y="9"/>
                      <a:pt x="3" y="9"/>
                    </a:cubicBezTo>
                    <a:close/>
                    <a:moveTo>
                      <a:pt x="3" y="0"/>
                    </a:moveTo>
                    <a:cubicBezTo>
                      <a:pt x="1" y="2"/>
                      <a:pt x="1" y="2"/>
                      <a:pt x="1" y="2"/>
                    </a:cubicBezTo>
                    <a:cubicBezTo>
                      <a:pt x="3" y="1"/>
                      <a:pt x="3" y="1"/>
                      <a:pt x="3" y="1"/>
                    </a:cubicBezTo>
                    <a:cubicBezTo>
                      <a:pt x="3" y="0"/>
                      <a:pt x="3" y="0"/>
                      <a:pt x="3" y="0"/>
                    </a:cubicBezTo>
                    <a:close/>
                    <a:moveTo>
                      <a:pt x="3" y="2"/>
                    </a:moveTo>
                    <a:cubicBezTo>
                      <a:pt x="2" y="3"/>
                      <a:pt x="2" y="3"/>
                      <a:pt x="2" y="3"/>
                    </a:cubicBezTo>
                    <a:cubicBezTo>
                      <a:pt x="3" y="5"/>
                      <a:pt x="3" y="5"/>
                      <a:pt x="3" y="5"/>
                    </a:cubicBezTo>
                    <a:cubicBezTo>
                      <a:pt x="5" y="6"/>
                      <a:pt x="5" y="6"/>
                      <a:pt x="5" y="6"/>
                    </a:cubicBezTo>
                    <a:cubicBezTo>
                      <a:pt x="6" y="7"/>
                      <a:pt x="6" y="7"/>
                      <a:pt x="6" y="7"/>
                    </a:cubicBezTo>
                    <a:cubicBezTo>
                      <a:pt x="8" y="8"/>
                      <a:pt x="8" y="8"/>
                      <a:pt x="8" y="8"/>
                    </a:cubicBezTo>
                    <a:cubicBezTo>
                      <a:pt x="9" y="8"/>
                      <a:pt x="9" y="8"/>
                      <a:pt x="9" y="8"/>
                    </a:cubicBezTo>
                    <a:cubicBezTo>
                      <a:pt x="9" y="7"/>
                      <a:pt x="9" y="7"/>
                      <a:pt x="9" y="7"/>
                    </a:cubicBezTo>
                    <a:cubicBezTo>
                      <a:pt x="8" y="6"/>
                      <a:pt x="8" y="6"/>
                      <a:pt x="8" y="6"/>
                    </a:cubicBezTo>
                    <a:cubicBezTo>
                      <a:pt x="7" y="5"/>
                      <a:pt x="7" y="5"/>
                      <a:pt x="7" y="5"/>
                    </a:cubicBezTo>
                    <a:cubicBezTo>
                      <a:pt x="7" y="4"/>
                      <a:pt x="7" y="4"/>
                      <a:pt x="7" y="4"/>
                    </a:cubicBezTo>
                    <a:cubicBezTo>
                      <a:pt x="6" y="4"/>
                      <a:pt x="6" y="4"/>
                      <a:pt x="6" y="4"/>
                    </a:cubicBezTo>
                    <a:cubicBezTo>
                      <a:pt x="4" y="4"/>
                      <a:pt x="4" y="4"/>
                      <a:pt x="4" y="4"/>
                    </a:cubicBezTo>
                    <a:cubicBezTo>
                      <a:pt x="3" y="2"/>
                      <a:pt x="3" y="2"/>
                      <a:pt x="3" y="2"/>
                    </a:cubicBezTo>
                    <a:cubicBezTo>
                      <a:pt x="3" y="2"/>
                      <a:pt x="3" y="2"/>
                      <a:pt x="3" y="2"/>
                    </a:cubicBezTo>
                    <a:close/>
                    <a:moveTo>
                      <a:pt x="0" y="4"/>
                    </a:moveTo>
                    <a:cubicBezTo>
                      <a:pt x="0" y="4"/>
                      <a:pt x="0" y="4"/>
                      <a:pt x="0" y="4"/>
                    </a:cubicBezTo>
                    <a:cubicBezTo>
                      <a:pt x="0" y="5"/>
                      <a:pt x="0" y="5"/>
                      <a:pt x="0" y="5"/>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
              <p:cNvSpPr>
                <a:spLocks noEditPoints="1"/>
              </p:cNvSpPr>
              <p:nvPr/>
            </p:nvSpPr>
            <p:spPr bwMode="auto">
              <a:xfrm>
                <a:off x="6508" y="2757"/>
                <a:ext cx="293" cy="215"/>
              </a:xfrm>
              <a:custGeom>
                <a:avLst/>
                <a:gdLst>
                  <a:gd name="T0" fmla="*/ 76 w 95"/>
                  <a:gd name="T1" fmla="*/ 68 h 70"/>
                  <a:gd name="T2" fmla="*/ 76 w 95"/>
                  <a:gd name="T3" fmla="*/ 68 h 70"/>
                  <a:gd name="T4" fmla="*/ 40 w 95"/>
                  <a:gd name="T5" fmla="*/ 7 h 70"/>
                  <a:gd name="T6" fmla="*/ 90 w 95"/>
                  <a:gd name="T7" fmla="*/ 31 h 70"/>
                  <a:gd name="T8" fmla="*/ 91 w 95"/>
                  <a:gd name="T9" fmla="*/ 37 h 70"/>
                  <a:gd name="T10" fmla="*/ 88 w 95"/>
                  <a:gd name="T11" fmla="*/ 28 h 70"/>
                  <a:gd name="T12" fmla="*/ 84 w 95"/>
                  <a:gd name="T13" fmla="*/ 22 h 70"/>
                  <a:gd name="T14" fmla="*/ 66 w 95"/>
                  <a:gd name="T15" fmla="*/ 11 h 70"/>
                  <a:gd name="T16" fmla="*/ 77 w 95"/>
                  <a:gd name="T17" fmla="*/ 20 h 70"/>
                  <a:gd name="T18" fmla="*/ 74 w 95"/>
                  <a:gd name="T19" fmla="*/ 17 h 70"/>
                  <a:gd name="T20" fmla="*/ 56 w 95"/>
                  <a:gd name="T21" fmla="*/ 0 h 70"/>
                  <a:gd name="T22" fmla="*/ 61 w 95"/>
                  <a:gd name="T23" fmla="*/ 11 h 70"/>
                  <a:gd name="T24" fmla="*/ 58 w 95"/>
                  <a:gd name="T25" fmla="*/ 24 h 70"/>
                  <a:gd name="T26" fmla="*/ 52 w 95"/>
                  <a:gd name="T27" fmla="*/ 33 h 70"/>
                  <a:gd name="T28" fmla="*/ 63 w 95"/>
                  <a:gd name="T29" fmla="*/ 34 h 70"/>
                  <a:gd name="T30" fmla="*/ 71 w 95"/>
                  <a:gd name="T31" fmla="*/ 29 h 70"/>
                  <a:gd name="T32" fmla="*/ 72 w 95"/>
                  <a:gd name="T33" fmla="*/ 20 h 70"/>
                  <a:gd name="T34" fmla="*/ 68 w 95"/>
                  <a:gd name="T35" fmla="*/ 25 h 70"/>
                  <a:gd name="T36" fmla="*/ 60 w 95"/>
                  <a:gd name="T37" fmla="*/ 28 h 70"/>
                  <a:gd name="T38" fmla="*/ 56 w 95"/>
                  <a:gd name="T39" fmla="*/ 28 h 70"/>
                  <a:gd name="T40" fmla="*/ 43 w 95"/>
                  <a:gd name="T41" fmla="*/ 29 h 70"/>
                  <a:gd name="T42" fmla="*/ 39 w 95"/>
                  <a:gd name="T43" fmla="*/ 28 h 70"/>
                  <a:gd name="T44" fmla="*/ 33 w 95"/>
                  <a:gd name="T45" fmla="*/ 23 h 70"/>
                  <a:gd name="T46" fmla="*/ 73 w 95"/>
                  <a:gd name="T47" fmla="*/ 51 h 70"/>
                  <a:gd name="T48" fmla="*/ 65 w 95"/>
                  <a:gd name="T49" fmla="*/ 49 h 70"/>
                  <a:gd name="T50" fmla="*/ 63 w 95"/>
                  <a:gd name="T51" fmla="*/ 58 h 70"/>
                  <a:gd name="T52" fmla="*/ 62 w 95"/>
                  <a:gd name="T53" fmla="*/ 58 h 70"/>
                  <a:gd name="T54" fmla="*/ 62 w 95"/>
                  <a:gd name="T55" fmla="*/ 56 h 70"/>
                  <a:gd name="T56" fmla="*/ 60 w 95"/>
                  <a:gd name="T57" fmla="*/ 54 h 70"/>
                  <a:gd name="T58" fmla="*/ 59 w 95"/>
                  <a:gd name="T59" fmla="*/ 53 h 70"/>
                  <a:gd name="T60" fmla="*/ 23 w 95"/>
                  <a:gd name="T61" fmla="*/ 43 h 70"/>
                  <a:gd name="T62" fmla="*/ 23 w 95"/>
                  <a:gd name="T63" fmla="*/ 43 h 70"/>
                  <a:gd name="T64" fmla="*/ 19 w 95"/>
                  <a:gd name="T65" fmla="*/ 44 h 70"/>
                  <a:gd name="T66" fmla="*/ 16 w 95"/>
                  <a:gd name="T67" fmla="*/ 49 h 70"/>
                  <a:gd name="T68" fmla="*/ 14 w 95"/>
                  <a:gd name="T69" fmla="*/ 49 h 70"/>
                  <a:gd name="T70" fmla="*/ 16 w 95"/>
                  <a:gd name="T71" fmla="*/ 46 h 70"/>
                  <a:gd name="T72" fmla="*/ 1 w 95"/>
                  <a:gd name="T73" fmla="*/ 10 h 70"/>
                  <a:gd name="T74" fmla="*/ 4 w 95"/>
                  <a:gd name="T75" fmla="*/ 52 h 70"/>
                  <a:gd name="T76" fmla="*/ 14 w 95"/>
                  <a:gd name="T77" fmla="*/ 52 h 70"/>
                  <a:gd name="T78" fmla="*/ 8 w 95"/>
                  <a:gd name="T79" fmla="*/ 47 h 70"/>
                  <a:gd name="T80" fmla="*/ 4 w 95"/>
                  <a:gd name="T81" fmla="*/ 42 h 70"/>
                  <a:gd name="T82" fmla="*/ 10 w 95"/>
                  <a:gd name="T83" fmla="*/ 48 h 70"/>
                  <a:gd name="T84" fmla="*/ 15 w 95"/>
                  <a:gd name="T85" fmla="*/ 45 h 70"/>
                  <a:gd name="T86" fmla="*/ 17 w 95"/>
                  <a:gd name="T87" fmla="*/ 44 h 70"/>
                  <a:gd name="T88" fmla="*/ 19 w 95"/>
                  <a:gd name="T89" fmla="*/ 43 h 70"/>
                  <a:gd name="T90" fmla="*/ 21 w 95"/>
                  <a:gd name="T91" fmla="*/ 42 h 70"/>
                  <a:gd name="T92" fmla="*/ 26 w 95"/>
                  <a:gd name="T93" fmla="*/ 42 h 70"/>
                  <a:gd name="T94" fmla="*/ 34 w 95"/>
                  <a:gd name="T95" fmla="*/ 49 h 70"/>
                  <a:gd name="T96" fmla="*/ 42 w 95"/>
                  <a:gd name="T97" fmla="*/ 59 h 70"/>
                  <a:gd name="T98" fmla="*/ 52 w 95"/>
                  <a:gd name="T99" fmla="*/ 60 h 70"/>
                  <a:gd name="T100" fmla="*/ 58 w 95"/>
                  <a:gd name="T101" fmla="*/ 63 h 70"/>
                  <a:gd name="T102" fmla="*/ 61 w 95"/>
                  <a:gd name="T103" fmla="*/ 60 h 70"/>
                  <a:gd name="T104" fmla="*/ 56 w 95"/>
                  <a:gd name="T105" fmla="*/ 56 h 70"/>
                  <a:gd name="T106" fmla="*/ 51 w 95"/>
                  <a:gd name="T107" fmla="*/ 52 h 70"/>
                  <a:gd name="T108" fmla="*/ 45 w 95"/>
                  <a:gd name="T109" fmla="*/ 45 h 70"/>
                  <a:gd name="T110" fmla="*/ 38 w 95"/>
                  <a:gd name="T111" fmla="*/ 38 h 70"/>
                  <a:gd name="T112" fmla="*/ 40 w 95"/>
                  <a:gd name="T113" fmla="*/ 32 h 70"/>
                  <a:gd name="T114" fmla="*/ 31 w 95"/>
                  <a:gd name="T115" fmla="*/ 25 h 70"/>
                  <a:gd name="T116" fmla="*/ 24 w 95"/>
                  <a:gd name="T117" fmla="*/ 19 h 70"/>
                  <a:gd name="T118" fmla="*/ 12 w 95"/>
                  <a:gd name="T119" fmla="*/ 14 h 70"/>
                  <a:gd name="T120" fmla="*/ 2 w 95"/>
                  <a:gd name="T121"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70">
                    <a:moveTo>
                      <a:pt x="81" y="68"/>
                    </a:moveTo>
                    <a:cubicBezTo>
                      <a:pt x="82" y="67"/>
                      <a:pt x="82" y="67"/>
                      <a:pt x="82" y="67"/>
                    </a:cubicBezTo>
                    <a:cubicBezTo>
                      <a:pt x="83" y="67"/>
                      <a:pt x="83" y="67"/>
                      <a:pt x="83" y="67"/>
                    </a:cubicBezTo>
                    <a:cubicBezTo>
                      <a:pt x="83" y="68"/>
                      <a:pt x="83" y="68"/>
                      <a:pt x="83" y="68"/>
                    </a:cubicBezTo>
                    <a:cubicBezTo>
                      <a:pt x="82" y="68"/>
                      <a:pt x="82" y="68"/>
                      <a:pt x="82" y="68"/>
                    </a:cubicBezTo>
                    <a:cubicBezTo>
                      <a:pt x="81" y="68"/>
                      <a:pt x="81" y="68"/>
                      <a:pt x="81" y="68"/>
                    </a:cubicBezTo>
                    <a:cubicBezTo>
                      <a:pt x="81" y="68"/>
                      <a:pt x="81" y="68"/>
                      <a:pt x="81" y="68"/>
                    </a:cubicBezTo>
                    <a:close/>
                    <a:moveTo>
                      <a:pt x="76" y="68"/>
                    </a:moveTo>
                    <a:cubicBezTo>
                      <a:pt x="78" y="69"/>
                      <a:pt x="78" y="69"/>
                      <a:pt x="78" y="69"/>
                    </a:cubicBezTo>
                    <a:cubicBezTo>
                      <a:pt x="78" y="69"/>
                      <a:pt x="78" y="69"/>
                      <a:pt x="78" y="69"/>
                    </a:cubicBezTo>
                    <a:cubicBezTo>
                      <a:pt x="79" y="70"/>
                      <a:pt x="79" y="70"/>
                      <a:pt x="79" y="70"/>
                    </a:cubicBezTo>
                    <a:cubicBezTo>
                      <a:pt x="80" y="69"/>
                      <a:pt x="80" y="69"/>
                      <a:pt x="80" y="69"/>
                    </a:cubicBezTo>
                    <a:cubicBezTo>
                      <a:pt x="79" y="69"/>
                      <a:pt x="79" y="69"/>
                      <a:pt x="79" y="69"/>
                    </a:cubicBezTo>
                    <a:cubicBezTo>
                      <a:pt x="78" y="69"/>
                      <a:pt x="78" y="69"/>
                      <a:pt x="78" y="69"/>
                    </a:cubicBezTo>
                    <a:cubicBezTo>
                      <a:pt x="77" y="68"/>
                      <a:pt x="77" y="68"/>
                      <a:pt x="77" y="68"/>
                    </a:cubicBezTo>
                    <a:cubicBezTo>
                      <a:pt x="76" y="68"/>
                      <a:pt x="76" y="68"/>
                      <a:pt x="76" y="68"/>
                    </a:cubicBezTo>
                    <a:close/>
                    <a:moveTo>
                      <a:pt x="37" y="6"/>
                    </a:moveTo>
                    <a:cubicBezTo>
                      <a:pt x="37" y="5"/>
                      <a:pt x="37" y="5"/>
                      <a:pt x="37" y="5"/>
                    </a:cubicBezTo>
                    <a:cubicBezTo>
                      <a:pt x="38" y="5"/>
                      <a:pt x="38" y="5"/>
                      <a:pt x="38" y="5"/>
                    </a:cubicBezTo>
                    <a:cubicBezTo>
                      <a:pt x="39" y="5"/>
                      <a:pt x="39" y="5"/>
                      <a:pt x="39" y="5"/>
                    </a:cubicBezTo>
                    <a:cubicBezTo>
                      <a:pt x="40" y="6"/>
                      <a:pt x="40" y="6"/>
                      <a:pt x="40" y="6"/>
                    </a:cubicBezTo>
                    <a:cubicBezTo>
                      <a:pt x="41" y="5"/>
                      <a:pt x="41" y="5"/>
                      <a:pt x="41" y="5"/>
                    </a:cubicBezTo>
                    <a:cubicBezTo>
                      <a:pt x="41" y="6"/>
                      <a:pt x="41" y="6"/>
                      <a:pt x="41" y="6"/>
                    </a:cubicBezTo>
                    <a:cubicBezTo>
                      <a:pt x="40" y="7"/>
                      <a:pt x="40" y="7"/>
                      <a:pt x="40" y="7"/>
                    </a:cubicBezTo>
                    <a:cubicBezTo>
                      <a:pt x="39" y="7"/>
                      <a:pt x="39" y="7"/>
                      <a:pt x="39" y="7"/>
                    </a:cubicBezTo>
                    <a:cubicBezTo>
                      <a:pt x="38" y="7"/>
                      <a:pt x="38" y="7"/>
                      <a:pt x="38" y="7"/>
                    </a:cubicBezTo>
                    <a:cubicBezTo>
                      <a:pt x="37" y="7"/>
                      <a:pt x="37" y="7"/>
                      <a:pt x="37" y="7"/>
                    </a:cubicBezTo>
                    <a:cubicBezTo>
                      <a:pt x="37" y="7"/>
                      <a:pt x="37" y="6"/>
                      <a:pt x="37" y="6"/>
                    </a:cubicBezTo>
                    <a:close/>
                    <a:moveTo>
                      <a:pt x="88" y="28"/>
                    </a:moveTo>
                    <a:cubicBezTo>
                      <a:pt x="89" y="28"/>
                      <a:pt x="89" y="28"/>
                      <a:pt x="89" y="28"/>
                    </a:cubicBezTo>
                    <a:cubicBezTo>
                      <a:pt x="90" y="29"/>
                      <a:pt x="90" y="29"/>
                      <a:pt x="90" y="29"/>
                    </a:cubicBezTo>
                    <a:cubicBezTo>
                      <a:pt x="90" y="31"/>
                      <a:pt x="90" y="31"/>
                      <a:pt x="90" y="31"/>
                    </a:cubicBezTo>
                    <a:cubicBezTo>
                      <a:pt x="92" y="31"/>
                      <a:pt x="92" y="31"/>
                      <a:pt x="92" y="31"/>
                    </a:cubicBezTo>
                    <a:cubicBezTo>
                      <a:pt x="94" y="33"/>
                      <a:pt x="94" y="33"/>
                      <a:pt x="94" y="33"/>
                    </a:cubicBezTo>
                    <a:cubicBezTo>
                      <a:pt x="95" y="34"/>
                      <a:pt x="95" y="34"/>
                      <a:pt x="95" y="34"/>
                    </a:cubicBezTo>
                    <a:cubicBezTo>
                      <a:pt x="95" y="36"/>
                      <a:pt x="95" y="36"/>
                      <a:pt x="95" y="36"/>
                    </a:cubicBezTo>
                    <a:cubicBezTo>
                      <a:pt x="94" y="36"/>
                      <a:pt x="94" y="36"/>
                      <a:pt x="94" y="36"/>
                    </a:cubicBezTo>
                    <a:cubicBezTo>
                      <a:pt x="94" y="37"/>
                      <a:pt x="94" y="37"/>
                      <a:pt x="94" y="37"/>
                    </a:cubicBezTo>
                    <a:cubicBezTo>
                      <a:pt x="92" y="37"/>
                      <a:pt x="92" y="37"/>
                      <a:pt x="92" y="37"/>
                    </a:cubicBezTo>
                    <a:cubicBezTo>
                      <a:pt x="91" y="37"/>
                      <a:pt x="91" y="37"/>
                      <a:pt x="91" y="37"/>
                    </a:cubicBezTo>
                    <a:cubicBezTo>
                      <a:pt x="90" y="37"/>
                      <a:pt x="90" y="37"/>
                      <a:pt x="90" y="37"/>
                    </a:cubicBezTo>
                    <a:cubicBezTo>
                      <a:pt x="90" y="36"/>
                      <a:pt x="90" y="36"/>
                      <a:pt x="90" y="36"/>
                    </a:cubicBezTo>
                    <a:cubicBezTo>
                      <a:pt x="90" y="35"/>
                      <a:pt x="90" y="35"/>
                      <a:pt x="90" y="35"/>
                    </a:cubicBezTo>
                    <a:cubicBezTo>
                      <a:pt x="89" y="33"/>
                      <a:pt x="89" y="33"/>
                      <a:pt x="89" y="33"/>
                    </a:cubicBezTo>
                    <a:cubicBezTo>
                      <a:pt x="88" y="32"/>
                      <a:pt x="88" y="32"/>
                      <a:pt x="88" y="32"/>
                    </a:cubicBezTo>
                    <a:cubicBezTo>
                      <a:pt x="88" y="30"/>
                      <a:pt x="88" y="30"/>
                      <a:pt x="88" y="30"/>
                    </a:cubicBezTo>
                    <a:cubicBezTo>
                      <a:pt x="87" y="29"/>
                      <a:pt x="87" y="29"/>
                      <a:pt x="87" y="29"/>
                    </a:cubicBezTo>
                    <a:cubicBezTo>
                      <a:pt x="88" y="28"/>
                      <a:pt x="88" y="28"/>
                      <a:pt x="88" y="28"/>
                    </a:cubicBezTo>
                    <a:close/>
                    <a:moveTo>
                      <a:pt x="86" y="25"/>
                    </a:moveTo>
                    <a:cubicBezTo>
                      <a:pt x="86" y="26"/>
                      <a:pt x="86" y="26"/>
                      <a:pt x="86" y="26"/>
                    </a:cubicBezTo>
                    <a:cubicBezTo>
                      <a:pt x="87" y="27"/>
                      <a:pt x="87" y="27"/>
                      <a:pt x="87" y="27"/>
                    </a:cubicBezTo>
                    <a:cubicBezTo>
                      <a:pt x="87" y="28"/>
                      <a:pt x="87" y="28"/>
                      <a:pt x="87" y="28"/>
                    </a:cubicBezTo>
                    <a:cubicBezTo>
                      <a:pt x="87" y="27"/>
                      <a:pt x="87" y="27"/>
                      <a:pt x="87" y="27"/>
                    </a:cubicBezTo>
                    <a:cubicBezTo>
                      <a:pt x="87" y="25"/>
                      <a:pt x="87" y="25"/>
                      <a:pt x="87" y="25"/>
                    </a:cubicBezTo>
                    <a:cubicBezTo>
                      <a:pt x="86" y="25"/>
                      <a:pt x="86" y="25"/>
                      <a:pt x="86" y="25"/>
                    </a:cubicBezTo>
                    <a:close/>
                    <a:moveTo>
                      <a:pt x="84" y="22"/>
                    </a:moveTo>
                    <a:cubicBezTo>
                      <a:pt x="85" y="22"/>
                      <a:pt x="85" y="22"/>
                      <a:pt x="85" y="22"/>
                    </a:cubicBezTo>
                    <a:cubicBezTo>
                      <a:pt x="85" y="21"/>
                      <a:pt x="85" y="21"/>
                      <a:pt x="85" y="21"/>
                    </a:cubicBezTo>
                    <a:cubicBezTo>
                      <a:pt x="86" y="22"/>
                      <a:pt x="86" y="22"/>
                      <a:pt x="86" y="22"/>
                    </a:cubicBezTo>
                    <a:cubicBezTo>
                      <a:pt x="85" y="23"/>
                      <a:pt x="85" y="23"/>
                      <a:pt x="85" y="23"/>
                    </a:cubicBezTo>
                    <a:cubicBezTo>
                      <a:pt x="84" y="23"/>
                      <a:pt x="84" y="23"/>
                      <a:pt x="84" y="23"/>
                    </a:cubicBezTo>
                    <a:cubicBezTo>
                      <a:pt x="84" y="22"/>
                      <a:pt x="84" y="22"/>
                      <a:pt x="84" y="22"/>
                    </a:cubicBezTo>
                    <a:close/>
                    <a:moveTo>
                      <a:pt x="63" y="10"/>
                    </a:moveTo>
                    <a:cubicBezTo>
                      <a:pt x="66" y="11"/>
                      <a:pt x="66" y="11"/>
                      <a:pt x="66" y="11"/>
                    </a:cubicBezTo>
                    <a:cubicBezTo>
                      <a:pt x="68" y="12"/>
                      <a:pt x="68" y="12"/>
                      <a:pt x="68" y="12"/>
                    </a:cubicBezTo>
                    <a:cubicBezTo>
                      <a:pt x="70" y="14"/>
                      <a:pt x="70" y="14"/>
                      <a:pt x="70" y="14"/>
                    </a:cubicBezTo>
                    <a:cubicBezTo>
                      <a:pt x="72" y="14"/>
                      <a:pt x="72" y="14"/>
                      <a:pt x="72" y="14"/>
                    </a:cubicBezTo>
                    <a:cubicBezTo>
                      <a:pt x="73" y="15"/>
                      <a:pt x="73" y="15"/>
                      <a:pt x="73" y="15"/>
                    </a:cubicBezTo>
                    <a:cubicBezTo>
                      <a:pt x="74" y="16"/>
                      <a:pt x="74" y="16"/>
                      <a:pt x="74" y="16"/>
                    </a:cubicBezTo>
                    <a:cubicBezTo>
                      <a:pt x="75" y="18"/>
                      <a:pt x="75" y="18"/>
                      <a:pt x="75" y="18"/>
                    </a:cubicBezTo>
                    <a:cubicBezTo>
                      <a:pt x="76" y="18"/>
                      <a:pt x="76" y="18"/>
                      <a:pt x="76" y="18"/>
                    </a:cubicBezTo>
                    <a:cubicBezTo>
                      <a:pt x="77" y="20"/>
                      <a:pt x="77" y="20"/>
                      <a:pt x="77" y="20"/>
                    </a:cubicBezTo>
                    <a:cubicBezTo>
                      <a:pt x="78" y="21"/>
                      <a:pt x="78" y="21"/>
                      <a:pt x="78" y="21"/>
                    </a:cubicBezTo>
                    <a:cubicBezTo>
                      <a:pt x="78" y="22"/>
                      <a:pt x="78" y="22"/>
                      <a:pt x="78" y="22"/>
                    </a:cubicBezTo>
                    <a:cubicBezTo>
                      <a:pt x="77" y="23"/>
                      <a:pt x="77" y="23"/>
                      <a:pt x="77" y="23"/>
                    </a:cubicBezTo>
                    <a:cubicBezTo>
                      <a:pt x="77" y="24"/>
                      <a:pt x="77" y="24"/>
                      <a:pt x="77" y="24"/>
                    </a:cubicBezTo>
                    <a:cubicBezTo>
                      <a:pt x="75" y="23"/>
                      <a:pt x="75" y="23"/>
                      <a:pt x="75" y="23"/>
                    </a:cubicBezTo>
                    <a:cubicBezTo>
                      <a:pt x="75" y="22"/>
                      <a:pt x="75" y="22"/>
                      <a:pt x="75" y="22"/>
                    </a:cubicBezTo>
                    <a:cubicBezTo>
                      <a:pt x="75" y="21"/>
                      <a:pt x="75" y="21"/>
                      <a:pt x="75" y="21"/>
                    </a:cubicBezTo>
                    <a:cubicBezTo>
                      <a:pt x="74" y="17"/>
                      <a:pt x="74" y="17"/>
                      <a:pt x="74" y="17"/>
                    </a:cubicBezTo>
                    <a:cubicBezTo>
                      <a:pt x="72" y="15"/>
                      <a:pt x="72" y="15"/>
                      <a:pt x="72" y="15"/>
                    </a:cubicBezTo>
                    <a:cubicBezTo>
                      <a:pt x="71" y="15"/>
                      <a:pt x="71" y="15"/>
                      <a:pt x="71" y="15"/>
                    </a:cubicBezTo>
                    <a:cubicBezTo>
                      <a:pt x="68" y="14"/>
                      <a:pt x="68" y="14"/>
                      <a:pt x="68" y="14"/>
                    </a:cubicBezTo>
                    <a:cubicBezTo>
                      <a:pt x="64" y="11"/>
                      <a:pt x="64" y="11"/>
                      <a:pt x="64" y="11"/>
                    </a:cubicBezTo>
                    <a:cubicBezTo>
                      <a:pt x="63" y="10"/>
                      <a:pt x="63" y="10"/>
                      <a:pt x="63" y="10"/>
                    </a:cubicBezTo>
                    <a:cubicBezTo>
                      <a:pt x="63" y="10"/>
                      <a:pt x="63" y="10"/>
                      <a:pt x="63" y="10"/>
                    </a:cubicBezTo>
                    <a:close/>
                    <a:moveTo>
                      <a:pt x="55" y="0"/>
                    </a:moveTo>
                    <a:cubicBezTo>
                      <a:pt x="56" y="0"/>
                      <a:pt x="56" y="0"/>
                      <a:pt x="56" y="0"/>
                    </a:cubicBezTo>
                    <a:cubicBezTo>
                      <a:pt x="56" y="1"/>
                      <a:pt x="56" y="1"/>
                      <a:pt x="56" y="1"/>
                    </a:cubicBezTo>
                    <a:cubicBezTo>
                      <a:pt x="56" y="2"/>
                      <a:pt x="56" y="2"/>
                      <a:pt x="56" y="2"/>
                    </a:cubicBezTo>
                    <a:cubicBezTo>
                      <a:pt x="55" y="1"/>
                      <a:pt x="55" y="1"/>
                      <a:pt x="55" y="1"/>
                    </a:cubicBezTo>
                    <a:cubicBezTo>
                      <a:pt x="55" y="0"/>
                      <a:pt x="55" y="0"/>
                      <a:pt x="55" y="0"/>
                    </a:cubicBezTo>
                    <a:close/>
                    <a:moveTo>
                      <a:pt x="58" y="9"/>
                    </a:moveTo>
                    <a:cubicBezTo>
                      <a:pt x="60" y="9"/>
                      <a:pt x="60" y="9"/>
                      <a:pt x="60" y="9"/>
                    </a:cubicBezTo>
                    <a:cubicBezTo>
                      <a:pt x="61" y="9"/>
                      <a:pt x="61" y="9"/>
                      <a:pt x="61" y="9"/>
                    </a:cubicBezTo>
                    <a:cubicBezTo>
                      <a:pt x="61" y="11"/>
                      <a:pt x="61" y="11"/>
                      <a:pt x="61" y="11"/>
                    </a:cubicBezTo>
                    <a:cubicBezTo>
                      <a:pt x="59" y="11"/>
                      <a:pt x="59" y="11"/>
                      <a:pt x="59" y="11"/>
                    </a:cubicBezTo>
                    <a:cubicBezTo>
                      <a:pt x="58" y="10"/>
                      <a:pt x="58" y="10"/>
                      <a:pt x="58" y="10"/>
                    </a:cubicBezTo>
                    <a:cubicBezTo>
                      <a:pt x="58" y="9"/>
                      <a:pt x="58" y="9"/>
                      <a:pt x="58" y="9"/>
                    </a:cubicBezTo>
                    <a:close/>
                    <a:moveTo>
                      <a:pt x="58" y="25"/>
                    </a:moveTo>
                    <a:cubicBezTo>
                      <a:pt x="59" y="26"/>
                      <a:pt x="59" y="26"/>
                      <a:pt x="59" y="26"/>
                    </a:cubicBezTo>
                    <a:cubicBezTo>
                      <a:pt x="60" y="25"/>
                      <a:pt x="60" y="25"/>
                      <a:pt x="60" y="25"/>
                    </a:cubicBezTo>
                    <a:cubicBezTo>
                      <a:pt x="59" y="24"/>
                      <a:pt x="59" y="24"/>
                      <a:pt x="59" y="24"/>
                    </a:cubicBezTo>
                    <a:cubicBezTo>
                      <a:pt x="58" y="24"/>
                      <a:pt x="58" y="24"/>
                      <a:pt x="58" y="24"/>
                    </a:cubicBezTo>
                    <a:cubicBezTo>
                      <a:pt x="58" y="25"/>
                      <a:pt x="58" y="25"/>
                      <a:pt x="58" y="25"/>
                    </a:cubicBezTo>
                    <a:close/>
                    <a:moveTo>
                      <a:pt x="47" y="28"/>
                    </a:moveTo>
                    <a:cubicBezTo>
                      <a:pt x="47" y="29"/>
                      <a:pt x="47" y="29"/>
                      <a:pt x="47" y="29"/>
                    </a:cubicBezTo>
                    <a:cubicBezTo>
                      <a:pt x="48" y="31"/>
                      <a:pt x="48" y="31"/>
                      <a:pt x="48" y="31"/>
                    </a:cubicBezTo>
                    <a:cubicBezTo>
                      <a:pt x="49" y="31"/>
                      <a:pt x="49" y="31"/>
                      <a:pt x="49" y="31"/>
                    </a:cubicBezTo>
                    <a:cubicBezTo>
                      <a:pt x="51" y="32"/>
                      <a:pt x="51" y="32"/>
                      <a:pt x="51" y="32"/>
                    </a:cubicBezTo>
                    <a:cubicBezTo>
                      <a:pt x="51" y="33"/>
                      <a:pt x="51" y="33"/>
                      <a:pt x="51" y="33"/>
                    </a:cubicBezTo>
                    <a:cubicBezTo>
                      <a:pt x="52" y="33"/>
                      <a:pt x="52" y="33"/>
                      <a:pt x="52" y="33"/>
                    </a:cubicBezTo>
                    <a:cubicBezTo>
                      <a:pt x="54" y="33"/>
                      <a:pt x="54" y="33"/>
                      <a:pt x="54" y="33"/>
                    </a:cubicBezTo>
                    <a:cubicBezTo>
                      <a:pt x="55" y="34"/>
                      <a:pt x="55" y="34"/>
                      <a:pt x="55" y="34"/>
                    </a:cubicBezTo>
                    <a:cubicBezTo>
                      <a:pt x="56" y="34"/>
                      <a:pt x="56" y="34"/>
                      <a:pt x="56" y="34"/>
                    </a:cubicBezTo>
                    <a:cubicBezTo>
                      <a:pt x="57" y="34"/>
                      <a:pt x="57" y="34"/>
                      <a:pt x="57" y="34"/>
                    </a:cubicBezTo>
                    <a:cubicBezTo>
                      <a:pt x="60" y="33"/>
                      <a:pt x="60" y="33"/>
                      <a:pt x="60" y="33"/>
                    </a:cubicBezTo>
                    <a:cubicBezTo>
                      <a:pt x="61" y="34"/>
                      <a:pt x="61" y="34"/>
                      <a:pt x="61" y="34"/>
                    </a:cubicBezTo>
                    <a:cubicBezTo>
                      <a:pt x="62" y="33"/>
                      <a:pt x="62" y="33"/>
                      <a:pt x="62" y="33"/>
                    </a:cubicBezTo>
                    <a:cubicBezTo>
                      <a:pt x="63" y="34"/>
                      <a:pt x="63" y="34"/>
                      <a:pt x="63" y="34"/>
                    </a:cubicBezTo>
                    <a:cubicBezTo>
                      <a:pt x="64" y="33"/>
                      <a:pt x="64" y="33"/>
                      <a:pt x="64" y="33"/>
                    </a:cubicBezTo>
                    <a:cubicBezTo>
                      <a:pt x="64" y="32"/>
                      <a:pt x="64" y="32"/>
                      <a:pt x="64" y="32"/>
                    </a:cubicBezTo>
                    <a:cubicBezTo>
                      <a:pt x="66" y="32"/>
                      <a:pt x="66" y="32"/>
                      <a:pt x="66" y="32"/>
                    </a:cubicBezTo>
                    <a:cubicBezTo>
                      <a:pt x="68" y="30"/>
                      <a:pt x="68" y="30"/>
                      <a:pt x="68" y="30"/>
                    </a:cubicBezTo>
                    <a:cubicBezTo>
                      <a:pt x="68" y="29"/>
                      <a:pt x="68" y="29"/>
                      <a:pt x="68" y="29"/>
                    </a:cubicBezTo>
                    <a:cubicBezTo>
                      <a:pt x="69" y="28"/>
                      <a:pt x="69" y="28"/>
                      <a:pt x="69" y="28"/>
                    </a:cubicBezTo>
                    <a:cubicBezTo>
                      <a:pt x="69" y="29"/>
                      <a:pt x="69" y="29"/>
                      <a:pt x="69" y="29"/>
                    </a:cubicBezTo>
                    <a:cubicBezTo>
                      <a:pt x="71" y="29"/>
                      <a:pt x="71" y="29"/>
                      <a:pt x="71" y="29"/>
                    </a:cubicBezTo>
                    <a:cubicBezTo>
                      <a:pt x="72" y="27"/>
                      <a:pt x="72" y="27"/>
                      <a:pt x="72" y="27"/>
                    </a:cubicBezTo>
                    <a:cubicBezTo>
                      <a:pt x="70" y="26"/>
                      <a:pt x="70" y="26"/>
                      <a:pt x="70" y="26"/>
                    </a:cubicBezTo>
                    <a:cubicBezTo>
                      <a:pt x="70" y="25"/>
                      <a:pt x="70" y="25"/>
                      <a:pt x="70" y="25"/>
                    </a:cubicBezTo>
                    <a:cubicBezTo>
                      <a:pt x="71" y="25"/>
                      <a:pt x="71" y="25"/>
                      <a:pt x="71" y="25"/>
                    </a:cubicBezTo>
                    <a:cubicBezTo>
                      <a:pt x="72" y="25"/>
                      <a:pt x="72" y="25"/>
                      <a:pt x="72" y="25"/>
                    </a:cubicBezTo>
                    <a:cubicBezTo>
                      <a:pt x="73" y="24"/>
                      <a:pt x="73" y="24"/>
                      <a:pt x="73" y="24"/>
                    </a:cubicBezTo>
                    <a:cubicBezTo>
                      <a:pt x="73" y="21"/>
                      <a:pt x="73" y="21"/>
                      <a:pt x="73" y="21"/>
                    </a:cubicBezTo>
                    <a:cubicBezTo>
                      <a:pt x="72" y="20"/>
                      <a:pt x="72" y="20"/>
                      <a:pt x="72" y="20"/>
                    </a:cubicBezTo>
                    <a:cubicBezTo>
                      <a:pt x="71" y="20"/>
                      <a:pt x="71" y="20"/>
                      <a:pt x="71" y="20"/>
                    </a:cubicBezTo>
                    <a:cubicBezTo>
                      <a:pt x="71" y="21"/>
                      <a:pt x="71" y="21"/>
                      <a:pt x="71" y="21"/>
                    </a:cubicBezTo>
                    <a:cubicBezTo>
                      <a:pt x="70" y="20"/>
                      <a:pt x="70" y="20"/>
                      <a:pt x="70" y="20"/>
                    </a:cubicBezTo>
                    <a:cubicBezTo>
                      <a:pt x="68" y="20"/>
                      <a:pt x="68" y="20"/>
                      <a:pt x="68" y="20"/>
                    </a:cubicBezTo>
                    <a:cubicBezTo>
                      <a:pt x="68" y="21"/>
                      <a:pt x="68" y="21"/>
                      <a:pt x="68" y="21"/>
                    </a:cubicBezTo>
                    <a:cubicBezTo>
                      <a:pt x="68" y="24"/>
                      <a:pt x="68" y="24"/>
                      <a:pt x="68" y="24"/>
                    </a:cubicBezTo>
                    <a:cubicBezTo>
                      <a:pt x="69" y="24"/>
                      <a:pt x="69" y="24"/>
                      <a:pt x="69" y="24"/>
                    </a:cubicBezTo>
                    <a:cubicBezTo>
                      <a:pt x="68" y="25"/>
                      <a:pt x="68" y="25"/>
                      <a:pt x="68" y="25"/>
                    </a:cubicBezTo>
                    <a:cubicBezTo>
                      <a:pt x="67" y="25"/>
                      <a:pt x="67" y="25"/>
                      <a:pt x="67" y="25"/>
                    </a:cubicBezTo>
                    <a:cubicBezTo>
                      <a:pt x="65" y="27"/>
                      <a:pt x="65" y="27"/>
                      <a:pt x="65" y="27"/>
                    </a:cubicBezTo>
                    <a:cubicBezTo>
                      <a:pt x="64" y="28"/>
                      <a:pt x="64" y="28"/>
                      <a:pt x="64" y="28"/>
                    </a:cubicBezTo>
                    <a:cubicBezTo>
                      <a:pt x="63" y="29"/>
                      <a:pt x="63" y="29"/>
                      <a:pt x="63" y="29"/>
                    </a:cubicBezTo>
                    <a:cubicBezTo>
                      <a:pt x="63" y="28"/>
                      <a:pt x="63" y="28"/>
                      <a:pt x="63" y="28"/>
                    </a:cubicBezTo>
                    <a:cubicBezTo>
                      <a:pt x="62" y="29"/>
                      <a:pt x="62" y="29"/>
                      <a:pt x="62" y="29"/>
                    </a:cubicBezTo>
                    <a:cubicBezTo>
                      <a:pt x="61" y="28"/>
                      <a:pt x="61" y="28"/>
                      <a:pt x="61" y="28"/>
                    </a:cubicBezTo>
                    <a:cubicBezTo>
                      <a:pt x="60" y="28"/>
                      <a:pt x="60" y="28"/>
                      <a:pt x="60" y="28"/>
                    </a:cubicBezTo>
                    <a:cubicBezTo>
                      <a:pt x="59" y="29"/>
                      <a:pt x="59" y="29"/>
                      <a:pt x="59" y="29"/>
                    </a:cubicBezTo>
                    <a:cubicBezTo>
                      <a:pt x="58" y="29"/>
                      <a:pt x="58" y="29"/>
                      <a:pt x="58" y="29"/>
                    </a:cubicBezTo>
                    <a:cubicBezTo>
                      <a:pt x="58" y="28"/>
                      <a:pt x="58" y="28"/>
                      <a:pt x="58" y="28"/>
                    </a:cubicBezTo>
                    <a:cubicBezTo>
                      <a:pt x="58" y="27"/>
                      <a:pt x="58" y="27"/>
                      <a:pt x="58" y="27"/>
                    </a:cubicBezTo>
                    <a:cubicBezTo>
                      <a:pt x="57" y="26"/>
                      <a:pt x="57" y="26"/>
                      <a:pt x="57" y="26"/>
                    </a:cubicBezTo>
                    <a:cubicBezTo>
                      <a:pt x="57" y="27"/>
                      <a:pt x="57" y="27"/>
                      <a:pt x="57" y="27"/>
                    </a:cubicBezTo>
                    <a:cubicBezTo>
                      <a:pt x="57" y="28"/>
                      <a:pt x="57" y="28"/>
                      <a:pt x="57" y="28"/>
                    </a:cubicBezTo>
                    <a:cubicBezTo>
                      <a:pt x="56" y="28"/>
                      <a:pt x="56" y="28"/>
                      <a:pt x="56" y="28"/>
                    </a:cubicBezTo>
                    <a:cubicBezTo>
                      <a:pt x="55" y="28"/>
                      <a:pt x="55" y="28"/>
                      <a:pt x="55" y="28"/>
                    </a:cubicBezTo>
                    <a:cubicBezTo>
                      <a:pt x="53" y="29"/>
                      <a:pt x="53" y="29"/>
                      <a:pt x="53" y="29"/>
                    </a:cubicBezTo>
                    <a:cubicBezTo>
                      <a:pt x="52" y="29"/>
                      <a:pt x="52" y="29"/>
                      <a:pt x="52" y="29"/>
                    </a:cubicBezTo>
                    <a:cubicBezTo>
                      <a:pt x="51" y="28"/>
                      <a:pt x="51" y="28"/>
                      <a:pt x="51" y="28"/>
                    </a:cubicBezTo>
                    <a:cubicBezTo>
                      <a:pt x="50" y="28"/>
                      <a:pt x="50" y="28"/>
                      <a:pt x="50" y="28"/>
                    </a:cubicBezTo>
                    <a:cubicBezTo>
                      <a:pt x="49" y="28"/>
                      <a:pt x="49" y="28"/>
                      <a:pt x="49" y="28"/>
                    </a:cubicBezTo>
                    <a:cubicBezTo>
                      <a:pt x="47" y="28"/>
                      <a:pt x="47" y="28"/>
                      <a:pt x="47" y="28"/>
                    </a:cubicBezTo>
                    <a:close/>
                    <a:moveTo>
                      <a:pt x="43" y="29"/>
                    </a:moveTo>
                    <a:cubicBezTo>
                      <a:pt x="44" y="28"/>
                      <a:pt x="44" y="28"/>
                      <a:pt x="44" y="28"/>
                    </a:cubicBezTo>
                    <a:cubicBezTo>
                      <a:pt x="45" y="29"/>
                      <a:pt x="45" y="29"/>
                      <a:pt x="45" y="29"/>
                    </a:cubicBezTo>
                    <a:cubicBezTo>
                      <a:pt x="45" y="30"/>
                      <a:pt x="45" y="30"/>
                      <a:pt x="45" y="30"/>
                    </a:cubicBezTo>
                    <a:cubicBezTo>
                      <a:pt x="45" y="31"/>
                      <a:pt x="45" y="31"/>
                      <a:pt x="45" y="31"/>
                    </a:cubicBezTo>
                    <a:cubicBezTo>
                      <a:pt x="44" y="30"/>
                      <a:pt x="44" y="30"/>
                      <a:pt x="44" y="30"/>
                    </a:cubicBezTo>
                    <a:cubicBezTo>
                      <a:pt x="43" y="29"/>
                      <a:pt x="43" y="29"/>
                      <a:pt x="43" y="29"/>
                    </a:cubicBezTo>
                    <a:close/>
                    <a:moveTo>
                      <a:pt x="39" y="27"/>
                    </a:moveTo>
                    <a:cubicBezTo>
                      <a:pt x="39" y="28"/>
                      <a:pt x="39" y="28"/>
                      <a:pt x="39" y="28"/>
                    </a:cubicBezTo>
                    <a:cubicBezTo>
                      <a:pt x="39" y="28"/>
                      <a:pt x="39" y="28"/>
                      <a:pt x="39" y="28"/>
                    </a:cubicBezTo>
                    <a:cubicBezTo>
                      <a:pt x="40" y="28"/>
                      <a:pt x="40" y="28"/>
                      <a:pt x="40" y="28"/>
                    </a:cubicBezTo>
                    <a:cubicBezTo>
                      <a:pt x="40" y="27"/>
                      <a:pt x="40" y="27"/>
                      <a:pt x="40" y="27"/>
                    </a:cubicBezTo>
                    <a:cubicBezTo>
                      <a:pt x="39" y="27"/>
                      <a:pt x="39" y="27"/>
                      <a:pt x="39" y="27"/>
                    </a:cubicBezTo>
                    <a:close/>
                    <a:moveTo>
                      <a:pt x="33" y="22"/>
                    </a:moveTo>
                    <a:cubicBezTo>
                      <a:pt x="32" y="23"/>
                      <a:pt x="32" y="23"/>
                      <a:pt x="32" y="23"/>
                    </a:cubicBezTo>
                    <a:cubicBezTo>
                      <a:pt x="32" y="24"/>
                      <a:pt x="32" y="24"/>
                      <a:pt x="32" y="24"/>
                    </a:cubicBezTo>
                    <a:cubicBezTo>
                      <a:pt x="33" y="23"/>
                      <a:pt x="33" y="23"/>
                      <a:pt x="33" y="23"/>
                    </a:cubicBezTo>
                    <a:cubicBezTo>
                      <a:pt x="33" y="22"/>
                      <a:pt x="33" y="22"/>
                      <a:pt x="33" y="22"/>
                    </a:cubicBezTo>
                    <a:close/>
                    <a:moveTo>
                      <a:pt x="73" y="51"/>
                    </a:moveTo>
                    <a:cubicBezTo>
                      <a:pt x="73" y="52"/>
                      <a:pt x="73" y="52"/>
                      <a:pt x="73" y="52"/>
                    </a:cubicBezTo>
                    <a:cubicBezTo>
                      <a:pt x="73" y="53"/>
                      <a:pt x="73" y="53"/>
                      <a:pt x="73" y="53"/>
                    </a:cubicBezTo>
                    <a:cubicBezTo>
                      <a:pt x="74" y="53"/>
                      <a:pt x="74" y="53"/>
                      <a:pt x="74" y="53"/>
                    </a:cubicBezTo>
                    <a:cubicBezTo>
                      <a:pt x="75" y="54"/>
                      <a:pt x="75" y="54"/>
                      <a:pt x="75" y="54"/>
                    </a:cubicBezTo>
                    <a:cubicBezTo>
                      <a:pt x="75" y="53"/>
                      <a:pt x="75" y="53"/>
                      <a:pt x="75" y="53"/>
                    </a:cubicBezTo>
                    <a:cubicBezTo>
                      <a:pt x="73" y="51"/>
                      <a:pt x="73" y="51"/>
                      <a:pt x="73" y="51"/>
                    </a:cubicBezTo>
                    <a:close/>
                    <a:moveTo>
                      <a:pt x="64" y="47"/>
                    </a:moveTo>
                    <a:cubicBezTo>
                      <a:pt x="63" y="48"/>
                      <a:pt x="63" y="48"/>
                      <a:pt x="63" y="48"/>
                    </a:cubicBezTo>
                    <a:cubicBezTo>
                      <a:pt x="64" y="49"/>
                      <a:pt x="64" y="49"/>
                      <a:pt x="64" y="49"/>
                    </a:cubicBezTo>
                    <a:cubicBezTo>
                      <a:pt x="64" y="49"/>
                      <a:pt x="64" y="49"/>
                      <a:pt x="64" y="49"/>
                    </a:cubicBezTo>
                    <a:cubicBezTo>
                      <a:pt x="64" y="50"/>
                      <a:pt x="64" y="50"/>
                      <a:pt x="64" y="50"/>
                    </a:cubicBezTo>
                    <a:cubicBezTo>
                      <a:pt x="64" y="50"/>
                      <a:pt x="64" y="50"/>
                      <a:pt x="64" y="50"/>
                    </a:cubicBezTo>
                    <a:cubicBezTo>
                      <a:pt x="64" y="50"/>
                      <a:pt x="64" y="50"/>
                      <a:pt x="64" y="50"/>
                    </a:cubicBezTo>
                    <a:cubicBezTo>
                      <a:pt x="65" y="49"/>
                      <a:pt x="65" y="49"/>
                      <a:pt x="65" y="49"/>
                    </a:cubicBezTo>
                    <a:cubicBezTo>
                      <a:pt x="64" y="47"/>
                      <a:pt x="64" y="47"/>
                      <a:pt x="64" y="47"/>
                    </a:cubicBezTo>
                    <a:cubicBezTo>
                      <a:pt x="64" y="47"/>
                      <a:pt x="64" y="47"/>
                      <a:pt x="64" y="47"/>
                    </a:cubicBezTo>
                    <a:close/>
                    <a:moveTo>
                      <a:pt x="61" y="57"/>
                    </a:moveTo>
                    <a:cubicBezTo>
                      <a:pt x="62" y="57"/>
                      <a:pt x="62" y="57"/>
                      <a:pt x="62" y="57"/>
                    </a:cubicBezTo>
                    <a:cubicBezTo>
                      <a:pt x="62" y="57"/>
                      <a:pt x="62" y="57"/>
                      <a:pt x="62" y="57"/>
                    </a:cubicBezTo>
                    <a:cubicBezTo>
                      <a:pt x="63" y="58"/>
                      <a:pt x="63" y="58"/>
                      <a:pt x="63" y="58"/>
                    </a:cubicBezTo>
                    <a:cubicBezTo>
                      <a:pt x="63" y="58"/>
                      <a:pt x="63" y="58"/>
                      <a:pt x="63" y="58"/>
                    </a:cubicBezTo>
                    <a:cubicBezTo>
                      <a:pt x="63" y="58"/>
                      <a:pt x="63" y="58"/>
                      <a:pt x="63" y="58"/>
                    </a:cubicBezTo>
                    <a:cubicBezTo>
                      <a:pt x="64" y="58"/>
                      <a:pt x="64" y="58"/>
                      <a:pt x="64" y="58"/>
                    </a:cubicBezTo>
                    <a:cubicBezTo>
                      <a:pt x="65" y="58"/>
                      <a:pt x="65" y="58"/>
                      <a:pt x="65" y="58"/>
                    </a:cubicBezTo>
                    <a:cubicBezTo>
                      <a:pt x="65" y="58"/>
                      <a:pt x="65" y="58"/>
                      <a:pt x="65" y="58"/>
                    </a:cubicBezTo>
                    <a:cubicBezTo>
                      <a:pt x="64" y="59"/>
                      <a:pt x="64" y="59"/>
                      <a:pt x="64" y="59"/>
                    </a:cubicBezTo>
                    <a:cubicBezTo>
                      <a:pt x="64" y="59"/>
                      <a:pt x="64" y="59"/>
                      <a:pt x="64" y="59"/>
                    </a:cubicBezTo>
                    <a:cubicBezTo>
                      <a:pt x="63" y="59"/>
                      <a:pt x="63" y="59"/>
                      <a:pt x="63" y="59"/>
                    </a:cubicBezTo>
                    <a:cubicBezTo>
                      <a:pt x="62" y="59"/>
                      <a:pt x="62" y="59"/>
                      <a:pt x="62" y="59"/>
                    </a:cubicBezTo>
                    <a:cubicBezTo>
                      <a:pt x="62" y="58"/>
                      <a:pt x="62" y="58"/>
                      <a:pt x="62" y="58"/>
                    </a:cubicBezTo>
                    <a:cubicBezTo>
                      <a:pt x="62" y="58"/>
                      <a:pt x="62" y="58"/>
                      <a:pt x="62" y="58"/>
                    </a:cubicBezTo>
                    <a:cubicBezTo>
                      <a:pt x="62" y="57"/>
                      <a:pt x="62" y="57"/>
                      <a:pt x="62" y="57"/>
                    </a:cubicBezTo>
                    <a:cubicBezTo>
                      <a:pt x="61" y="57"/>
                      <a:pt x="61" y="57"/>
                      <a:pt x="61" y="57"/>
                    </a:cubicBezTo>
                    <a:cubicBezTo>
                      <a:pt x="61" y="57"/>
                      <a:pt x="61" y="57"/>
                      <a:pt x="61" y="57"/>
                    </a:cubicBezTo>
                    <a:close/>
                    <a:moveTo>
                      <a:pt x="60" y="55"/>
                    </a:moveTo>
                    <a:cubicBezTo>
                      <a:pt x="60" y="56"/>
                      <a:pt x="60" y="56"/>
                      <a:pt x="60" y="56"/>
                    </a:cubicBezTo>
                    <a:cubicBezTo>
                      <a:pt x="61" y="56"/>
                      <a:pt x="61" y="56"/>
                      <a:pt x="61" y="56"/>
                    </a:cubicBezTo>
                    <a:cubicBezTo>
                      <a:pt x="62" y="56"/>
                      <a:pt x="62" y="56"/>
                      <a:pt x="62" y="56"/>
                    </a:cubicBezTo>
                    <a:cubicBezTo>
                      <a:pt x="62" y="56"/>
                      <a:pt x="62" y="56"/>
                      <a:pt x="62" y="56"/>
                    </a:cubicBezTo>
                    <a:cubicBezTo>
                      <a:pt x="62" y="56"/>
                      <a:pt x="62" y="56"/>
                      <a:pt x="62" y="56"/>
                    </a:cubicBezTo>
                    <a:cubicBezTo>
                      <a:pt x="62" y="55"/>
                      <a:pt x="62" y="55"/>
                      <a:pt x="62" y="55"/>
                    </a:cubicBezTo>
                    <a:cubicBezTo>
                      <a:pt x="62" y="55"/>
                      <a:pt x="62" y="55"/>
                      <a:pt x="62" y="55"/>
                    </a:cubicBezTo>
                    <a:cubicBezTo>
                      <a:pt x="62" y="55"/>
                      <a:pt x="62" y="55"/>
                      <a:pt x="62" y="55"/>
                    </a:cubicBezTo>
                    <a:cubicBezTo>
                      <a:pt x="61" y="55"/>
                      <a:pt x="61" y="55"/>
                      <a:pt x="61" y="55"/>
                    </a:cubicBezTo>
                    <a:cubicBezTo>
                      <a:pt x="61" y="55"/>
                      <a:pt x="61" y="55"/>
                      <a:pt x="61" y="55"/>
                    </a:cubicBezTo>
                    <a:cubicBezTo>
                      <a:pt x="60" y="54"/>
                      <a:pt x="60" y="54"/>
                      <a:pt x="60" y="54"/>
                    </a:cubicBezTo>
                    <a:cubicBezTo>
                      <a:pt x="60" y="55"/>
                      <a:pt x="60" y="55"/>
                      <a:pt x="60" y="55"/>
                    </a:cubicBezTo>
                    <a:close/>
                    <a:moveTo>
                      <a:pt x="57" y="54"/>
                    </a:moveTo>
                    <a:cubicBezTo>
                      <a:pt x="58" y="55"/>
                      <a:pt x="58" y="55"/>
                      <a:pt x="58" y="55"/>
                    </a:cubicBezTo>
                    <a:cubicBezTo>
                      <a:pt x="58" y="55"/>
                      <a:pt x="58" y="55"/>
                      <a:pt x="58" y="55"/>
                    </a:cubicBezTo>
                    <a:cubicBezTo>
                      <a:pt x="59" y="55"/>
                      <a:pt x="59" y="55"/>
                      <a:pt x="59" y="55"/>
                    </a:cubicBezTo>
                    <a:cubicBezTo>
                      <a:pt x="59" y="55"/>
                      <a:pt x="59" y="55"/>
                      <a:pt x="59" y="55"/>
                    </a:cubicBezTo>
                    <a:cubicBezTo>
                      <a:pt x="59" y="55"/>
                      <a:pt x="59" y="55"/>
                      <a:pt x="59" y="55"/>
                    </a:cubicBezTo>
                    <a:cubicBezTo>
                      <a:pt x="59" y="53"/>
                      <a:pt x="59" y="53"/>
                      <a:pt x="59" y="53"/>
                    </a:cubicBezTo>
                    <a:cubicBezTo>
                      <a:pt x="58" y="53"/>
                      <a:pt x="58" y="53"/>
                      <a:pt x="58" y="53"/>
                    </a:cubicBezTo>
                    <a:cubicBezTo>
                      <a:pt x="57" y="54"/>
                      <a:pt x="57" y="54"/>
                      <a:pt x="57" y="54"/>
                    </a:cubicBezTo>
                    <a:close/>
                    <a:moveTo>
                      <a:pt x="26" y="43"/>
                    </a:moveTo>
                    <a:cubicBezTo>
                      <a:pt x="25" y="43"/>
                      <a:pt x="25" y="43"/>
                      <a:pt x="25" y="43"/>
                    </a:cubicBezTo>
                    <a:cubicBezTo>
                      <a:pt x="26" y="44"/>
                      <a:pt x="26" y="44"/>
                      <a:pt x="26" y="44"/>
                    </a:cubicBezTo>
                    <a:cubicBezTo>
                      <a:pt x="26" y="44"/>
                      <a:pt x="26" y="43"/>
                      <a:pt x="26" y="43"/>
                    </a:cubicBezTo>
                    <a:close/>
                    <a:moveTo>
                      <a:pt x="23" y="43"/>
                    </a:moveTo>
                    <a:cubicBezTo>
                      <a:pt x="23" y="43"/>
                      <a:pt x="23" y="43"/>
                      <a:pt x="23" y="43"/>
                    </a:cubicBezTo>
                    <a:cubicBezTo>
                      <a:pt x="24" y="43"/>
                      <a:pt x="24" y="43"/>
                      <a:pt x="24" y="43"/>
                    </a:cubicBezTo>
                    <a:cubicBezTo>
                      <a:pt x="23" y="43"/>
                      <a:pt x="23" y="43"/>
                      <a:pt x="23" y="43"/>
                    </a:cubicBezTo>
                    <a:close/>
                    <a:moveTo>
                      <a:pt x="21" y="43"/>
                    </a:moveTo>
                    <a:cubicBezTo>
                      <a:pt x="21" y="44"/>
                      <a:pt x="21" y="44"/>
                      <a:pt x="21" y="44"/>
                    </a:cubicBezTo>
                    <a:cubicBezTo>
                      <a:pt x="22" y="44"/>
                      <a:pt x="22" y="44"/>
                      <a:pt x="22" y="44"/>
                    </a:cubicBezTo>
                    <a:cubicBezTo>
                      <a:pt x="22" y="43"/>
                      <a:pt x="22" y="43"/>
                      <a:pt x="22" y="43"/>
                    </a:cubicBezTo>
                    <a:cubicBezTo>
                      <a:pt x="21" y="43"/>
                      <a:pt x="21" y="43"/>
                      <a:pt x="21" y="43"/>
                    </a:cubicBezTo>
                    <a:close/>
                    <a:moveTo>
                      <a:pt x="23" y="43"/>
                    </a:moveTo>
                    <a:cubicBezTo>
                      <a:pt x="22" y="43"/>
                      <a:pt x="22" y="43"/>
                      <a:pt x="22" y="43"/>
                    </a:cubicBezTo>
                    <a:cubicBezTo>
                      <a:pt x="22" y="42"/>
                      <a:pt x="22" y="42"/>
                      <a:pt x="22" y="42"/>
                    </a:cubicBezTo>
                    <a:cubicBezTo>
                      <a:pt x="23" y="42"/>
                      <a:pt x="23" y="42"/>
                      <a:pt x="23" y="42"/>
                    </a:cubicBezTo>
                    <a:cubicBezTo>
                      <a:pt x="23" y="43"/>
                      <a:pt x="23" y="43"/>
                      <a:pt x="23" y="43"/>
                    </a:cubicBezTo>
                    <a:cubicBezTo>
                      <a:pt x="23" y="43"/>
                      <a:pt x="23" y="43"/>
                      <a:pt x="23" y="43"/>
                    </a:cubicBezTo>
                    <a:close/>
                    <a:moveTo>
                      <a:pt x="18" y="43"/>
                    </a:moveTo>
                    <a:cubicBezTo>
                      <a:pt x="19" y="44"/>
                      <a:pt x="19" y="44"/>
                      <a:pt x="19" y="44"/>
                    </a:cubicBezTo>
                    <a:cubicBezTo>
                      <a:pt x="19" y="44"/>
                      <a:pt x="19" y="44"/>
                      <a:pt x="19" y="44"/>
                    </a:cubicBezTo>
                    <a:cubicBezTo>
                      <a:pt x="19" y="44"/>
                      <a:pt x="19" y="44"/>
                      <a:pt x="19" y="44"/>
                    </a:cubicBezTo>
                    <a:cubicBezTo>
                      <a:pt x="18" y="43"/>
                      <a:pt x="18" y="43"/>
                      <a:pt x="18" y="43"/>
                    </a:cubicBezTo>
                    <a:close/>
                    <a:moveTo>
                      <a:pt x="16" y="48"/>
                    </a:moveTo>
                    <a:cubicBezTo>
                      <a:pt x="17" y="48"/>
                      <a:pt x="17" y="48"/>
                      <a:pt x="17" y="48"/>
                    </a:cubicBezTo>
                    <a:cubicBezTo>
                      <a:pt x="18" y="48"/>
                      <a:pt x="18" y="48"/>
                      <a:pt x="18" y="48"/>
                    </a:cubicBezTo>
                    <a:cubicBezTo>
                      <a:pt x="18" y="48"/>
                      <a:pt x="18" y="48"/>
                      <a:pt x="18" y="48"/>
                    </a:cubicBezTo>
                    <a:cubicBezTo>
                      <a:pt x="18" y="48"/>
                      <a:pt x="16" y="48"/>
                      <a:pt x="16" y="48"/>
                    </a:cubicBezTo>
                    <a:close/>
                    <a:moveTo>
                      <a:pt x="16" y="49"/>
                    </a:moveTo>
                    <a:cubicBezTo>
                      <a:pt x="17" y="49"/>
                      <a:pt x="17" y="49"/>
                      <a:pt x="17" y="49"/>
                    </a:cubicBezTo>
                    <a:cubicBezTo>
                      <a:pt x="17" y="49"/>
                      <a:pt x="17" y="49"/>
                      <a:pt x="17" y="49"/>
                    </a:cubicBezTo>
                    <a:cubicBezTo>
                      <a:pt x="16" y="49"/>
                      <a:pt x="16" y="49"/>
                      <a:pt x="16" y="49"/>
                    </a:cubicBezTo>
                    <a:close/>
                    <a:moveTo>
                      <a:pt x="15" y="48"/>
                    </a:moveTo>
                    <a:cubicBezTo>
                      <a:pt x="15" y="49"/>
                      <a:pt x="15" y="49"/>
                      <a:pt x="15" y="49"/>
                    </a:cubicBezTo>
                    <a:cubicBezTo>
                      <a:pt x="16" y="48"/>
                      <a:pt x="16" y="48"/>
                      <a:pt x="16" y="48"/>
                    </a:cubicBezTo>
                    <a:cubicBezTo>
                      <a:pt x="15" y="48"/>
                      <a:pt x="15" y="48"/>
                      <a:pt x="15" y="48"/>
                    </a:cubicBezTo>
                    <a:close/>
                    <a:moveTo>
                      <a:pt x="14" y="49"/>
                    </a:moveTo>
                    <a:cubicBezTo>
                      <a:pt x="14" y="49"/>
                      <a:pt x="16" y="50"/>
                      <a:pt x="16" y="50"/>
                    </a:cubicBezTo>
                    <a:cubicBezTo>
                      <a:pt x="17" y="51"/>
                      <a:pt x="17" y="51"/>
                      <a:pt x="17" y="51"/>
                    </a:cubicBezTo>
                    <a:cubicBezTo>
                      <a:pt x="14" y="49"/>
                      <a:pt x="14" y="49"/>
                      <a:pt x="14" y="49"/>
                    </a:cubicBezTo>
                    <a:close/>
                    <a:moveTo>
                      <a:pt x="16" y="46"/>
                    </a:moveTo>
                    <a:cubicBezTo>
                      <a:pt x="17" y="46"/>
                      <a:pt x="17" y="46"/>
                      <a:pt x="17" y="46"/>
                    </a:cubicBezTo>
                    <a:cubicBezTo>
                      <a:pt x="17" y="46"/>
                      <a:pt x="17" y="46"/>
                      <a:pt x="17" y="46"/>
                    </a:cubicBezTo>
                    <a:cubicBezTo>
                      <a:pt x="16" y="46"/>
                      <a:pt x="16" y="46"/>
                      <a:pt x="16" y="46"/>
                    </a:cubicBezTo>
                    <a:cubicBezTo>
                      <a:pt x="16" y="46"/>
                      <a:pt x="16" y="46"/>
                      <a:pt x="16" y="46"/>
                    </a:cubicBezTo>
                    <a:close/>
                    <a:moveTo>
                      <a:pt x="18" y="46"/>
                    </a:moveTo>
                    <a:cubicBezTo>
                      <a:pt x="17" y="45"/>
                      <a:pt x="17" y="45"/>
                      <a:pt x="17" y="45"/>
                    </a:cubicBezTo>
                    <a:cubicBezTo>
                      <a:pt x="17" y="44"/>
                      <a:pt x="17" y="44"/>
                      <a:pt x="17" y="44"/>
                    </a:cubicBezTo>
                    <a:cubicBezTo>
                      <a:pt x="18" y="44"/>
                      <a:pt x="18" y="44"/>
                      <a:pt x="18" y="44"/>
                    </a:cubicBezTo>
                    <a:cubicBezTo>
                      <a:pt x="18" y="45"/>
                      <a:pt x="18" y="45"/>
                      <a:pt x="18" y="45"/>
                    </a:cubicBezTo>
                    <a:cubicBezTo>
                      <a:pt x="18" y="46"/>
                      <a:pt x="18" y="46"/>
                      <a:pt x="18" y="46"/>
                    </a:cubicBezTo>
                    <a:cubicBezTo>
                      <a:pt x="18" y="46"/>
                      <a:pt x="18" y="46"/>
                      <a:pt x="18" y="46"/>
                    </a:cubicBezTo>
                    <a:close/>
                    <a:moveTo>
                      <a:pt x="1" y="10"/>
                    </a:moveTo>
                    <a:cubicBezTo>
                      <a:pt x="0" y="34"/>
                      <a:pt x="0" y="34"/>
                      <a:pt x="0" y="34"/>
                    </a:cubicBezTo>
                    <a:cubicBezTo>
                      <a:pt x="0" y="36"/>
                      <a:pt x="0" y="36"/>
                      <a:pt x="0" y="36"/>
                    </a:cubicBezTo>
                    <a:cubicBezTo>
                      <a:pt x="0" y="37"/>
                      <a:pt x="0" y="37"/>
                      <a:pt x="0" y="37"/>
                    </a:cubicBezTo>
                    <a:cubicBezTo>
                      <a:pt x="0" y="37"/>
                      <a:pt x="0" y="37"/>
                      <a:pt x="0" y="37"/>
                    </a:cubicBezTo>
                    <a:cubicBezTo>
                      <a:pt x="0" y="52"/>
                      <a:pt x="0" y="52"/>
                      <a:pt x="0" y="52"/>
                    </a:cubicBezTo>
                    <a:cubicBezTo>
                      <a:pt x="2" y="52"/>
                      <a:pt x="2" y="52"/>
                      <a:pt x="2" y="52"/>
                    </a:cubicBezTo>
                    <a:cubicBezTo>
                      <a:pt x="3" y="53"/>
                      <a:pt x="3" y="53"/>
                      <a:pt x="3" y="53"/>
                    </a:cubicBezTo>
                    <a:cubicBezTo>
                      <a:pt x="4" y="52"/>
                      <a:pt x="4" y="52"/>
                      <a:pt x="4" y="52"/>
                    </a:cubicBezTo>
                    <a:cubicBezTo>
                      <a:pt x="7" y="53"/>
                      <a:pt x="7" y="53"/>
                      <a:pt x="7" y="53"/>
                    </a:cubicBezTo>
                    <a:cubicBezTo>
                      <a:pt x="8" y="52"/>
                      <a:pt x="8" y="52"/>
                      <a:pt x="8" y="52"/>
                    </a:cubicBezTo>
                    <a:cubicBezTo>
                      <a:pt x="8" y="53"/>
                      <a:pt x="8" y="53"/>
                      <a:pt x="8" y="53"/>
                    </a:cubicBezTo>
                    <a:cubicBezTo>
                      <a:pt x="9" y="54"/>
                      <a:pt x="9" y="54"/>
                      <a:pt x="9" y="54"/>
                    </a:cubicBezTo>
                    <a:cubicBezTo>
                      <a:pt x="10" y="54"/>
                      <a:pt x="10" y="54"/>
                      <a:pt x="10" y="54"/>
                    </a:cubicBezTo>
                    <a:cubicBezTo>
                      <a:pt x="11" y="53"/>
                      <a:pt x="11" y="53"/>
                      <a:pt x="11" y="53"/>
                    </a:cubicBezTo>
                    <a:cubicBezTo>
                      <a:pt x="13" y="53"/>
                      <a:pt x="13" y="53"/>
                      <a:pt x="13" y="53"/>
                    </a:cubicBezTo>
                    <a:cubicBezTo>
                      <a:pt x="14" y="52"/>
                      <a:pt x="14" y="52"/>
                      <a:pt x="14" y="52"/>
                    </a:cubicBezTo>
                    <a:cubicBezTo>
                      <a:pt x="14" y="53"/>
                      <a:pt x="14" y="53"/>
                      <a:pt x="14" y="53"/>
                    </a:cubicBezTo>
                    <a:cubicBezTo>
                      <a:pt x="15" y="52"/>
                      <a:pt x="15" y="52"/>
                      <a:pt x="15" y="52"/>
                    </a:cubicBezTo>
                    <a:cubicBezTo>
                      <a:pt x="15" y="50"/>
                      <a:pt x="15" y="50"/>
                      <a:pt x="15" y="50"/>
                    </a:cubicBezTo>
                    <a:cubicBezTo>
                      <a:pt x="13" y="49"/>
                      <a:pt x="13" y="49"/>
                      <a:pt x="13" y="49"/>
                    </a:cubicBezTo>
                    <a:cubicBezTo>
                      <a:pt x="11" y="48"/>
                      <a:pt x="11" y="48"/>
                      <a:pt x="11" y="48"/>
                    </a:cubicBezTo>
                    <a:cubicBezTo>
                      <a:pt x="10" y="48"/>
                      <a:pt x="10" y="48"/>
                      <a:pt x="10" y="48"/>
                    </a:cubicBezTo>
                    <a:cubicBezTo>
                      <a:pt x="9" y="47"/>
                      <a:pt x="9" y="47"/>
                      <a:pt x="9" y="47"/>
                    </a:cubicBezTo>
                    <a:cubicBezTo>
                      <a:pt x="8" y="47"/>
                      <a:pt x="8" y="47"/>
                      <a:pt x="8" y="47"/>
                    </a:cubicBezTo>
                    <a:cubicBezTo>
                      <a:pt x="8" y="47"/>
                      <a:pt x="8" y="47"/>
                      <a:pt x="8" y="47"/>
                    </a:cubicBezTo>
                    <a:cubicBezTo>
                      <a:pt x="7" y="47"/>
                      <a:pt x="7" y="47"/>
                      <a:pt x="7" y="47"/>
                    </a:cubicBezTo>
                    <a:cubicBezTo>
                      <a:pt x="7" y="45"/>
                      <a:pt x="7" y="45"/>
                      <a:pt x="7" y="45"/>
                    </a:cubicBezTo>
                    <a:cubicBezTo>
                      <a:pt x="6" y="44"/>
                      <a:pt x="6" y="44"/>
                      <a:pt x="6" y="44"/>
                    </a:cubicBezTo>
                    <a:cubicBezTo>
                      <a:pt x="5" y="43"/>
                      <a:pt x="5" y="43"/>
                      <a:pt x="5" y="43"/>
                    </a:cubicBezTo>
                    <a:cubicBezTo>
                      <a:pt x="4" y="42"/>
                      <a:pt x="4" y="42"/>
                      <a:pt x="4" y="42"/>
                    </a:cubicBezTo>
                    <a:cubicBezTo>
                      <a:pt x="4" y="42"/>
                      <a:pt x="4" y="42"/>
                      <a:pt x="4" y="42"/>
                    </a:cubicBezTo>
                    <a:cubicBezTo>
                      <a:pt x="4" y="42"/>
                      <a:pt x="4" y="42"/>
                      <a:pt x="4" y="42"/>
                    </a:cubicBezTo>
                    <a:cubicBezTo>
                      <a:pt x="5" y="43"/>
                      <a:pt x="5" y="43"/>
                      <a:pt x="5" y="43"/>
                    </a:cubicBezTo>
                    <a:cubicBezTo>
                      <a:pt x="5" y="43"/>
                      <a:pt x="5" y="43"/>
                      <a:pt x="5" y="43"/>
                    </a:cubicBezTo>
                    <a:cubicBezTo>
                      <a:pt x="7" y="44"/>
                      <a:pt x="7" y="44"/>
                      <a:pt x="7" y="44"/>
                    </a:cubicBezTo>
                    <a:cubicBezTo>
                      <a:pt x="7" y="45"/>
                      <a:pt x="7" y="45"/>
                      <a:pt x="7" y="45"/>
                    </a:cubicBezTo>
                    <a:cubicBezTo>
                      <a:pt x="7" y="46"/>
                      <a:pt x="7" y="46"/>
                      <a:pt x="7" y="46"/>
                    </a:cubicBezTo>
                    <a:cubicBezTo>
                      <a:pt x="8" y="46"/>
                      <a:pt x="8" y="46"/>
                      <a:pt x="8" y="46"/>
                    </a:cubicBezTo>
                    <a:cubicBezTo>
                      <a:pt x="9" y="47"/>
                      <a:pt x="9" y="47"/>
                      <a:pt x="9" y="47"/>
                    </a:cubicBezTo>
                    <a:cubicBezTo>
                      <a:pt x="10" y="48"/>
                      <a:pt x="10" y="48"/>
                      <a:pt x="10" y="48"/>
                    </a:cubicBezTo>
                    <a:cubicBezTo>
                      <a:pt x="11" y="48"/>
                      <a:pt x="11" y="48"/>
                      <a:pt x="11" y="48"/>
                    </a:cubicBezTo>
                    <a:cubicBezTo>
                      <a:pt x="12" y="48"/>
                      <a:pt x="12" y="48"/>
                      <a:pt x="12" y="48"/>
                    </a:cubicBezTo>
                    <a:cubicBezTo>
                      <a:pt x="14" y="47"/>
                      <a:pt x="14" y="47"/>
                      <a:pt x="14" y="47"/>
                    </a:cubicBezTo>
                    <a:cubicBezTo>
                      <a:pt x="15" y="47"/>
                      <a:pt x="15" y="47"/>
                      <a:pt x="15" y="47"/>
                    </a:cubicBezTo>
                    <a:cubicBezTo>
                      <a:pt x="16" y="47"/>
                      <a:pt x="16" y="47"/>
                      <a:pt x="16" y="47"/>
                    </a:cubicBezTo>
                    <a:cubicBezTo>
                      <a:pt x="16" y="46"/>
                      <a:pt x="16" y="46"/>
                      <a:pt x="16" y="46"/>
                    </a:cubicBezTo>
                    <a:cubicBezTo>
                      <a:pt x="15" y="46"/>
                      <a:pt x="15" y="46"/>
                      <a:pt x="15" y="46"/>
                    </a:cubicBezTo>
                    <a:cubicBezTo>
                      <a:pt x="15" y="45"/>
                      <a:pt x="15" y="45"/>
                      <a:pt x="15" y="45"/>
                    </a:cubicBezTo>
                    <a:cubicBezTo>
                      <a:pt x="14" y="45"/>
                      <a:pt x="14" y="45"/>
                      <a:pt x="14" y="45"/>
                    </a:cubicBezTo>
                    <a:cubicBezTo>
                      <a:pt x="13" y="44"/>
                      <a:pt x="13" y="44"/>
                      <a:pt x="13" y="44"/>
                    </a:cubicBezTo>
                    <a:cubicBezTo>
                      <a:pt x="14" y="45"/>
                      <a:pt x="14" y="45"/>
                      <a:pt x="14" y="45"/>
                    </a:cubicBezTo>
                    <a:cubicBezTo>
                      <a:pt x="15" y="44"/>
                      <a:pt x="15" y="44"/>
                      <a:pt x="15" y="44"/>
                    </a:cubicBezTo>
                    <a:cubicBezTo>
                      <a:pt x="16" y="46"/>
                      <a:pt x="16" y="46"/>
                      <a:pt x="16" y="46"/>
                    </a:cubicBezTo>
                    <a:cubicBezTo>
                      <a:pt x="17" y="46"/>
                      <a:pt x="17" y="46"/>
                      <a:pt x="17" y="46"/>
                    </a:cubicBezTo>
                    <a:cubicBezTo>
                      <a:pt x="17" y="45"/>
                      <a:pt x="17" y="45"/>
                      <a:pt x="17" y="45"/>
                    </a:cubicBezTo>
                    <a:cubicBezTo>
                      <a:pt x="17" y="44"/>
                      <a:pt x="17" y="44"/>
                      <a:pt x="17" y="44"/>
                    </a:cubicBezTo>
                    <a:cubicBezTo>
                      <a:pt x="17" y="44"/>
                      <a:pt x="17" y="44"/>
                      <a:pt x="17" y="44"/>
                    </a:cubicBezTo>
                    <a:cubicBezTo>
                      <a:pt x="18" y="43"/>
                      <a:pt x="18" y="43"/>
                      <a:pt x="18" y="43"/>
                    </a:cubicBezTo>
                    <a:cubicBezTo>
                      <a:pt x="17" y="42"/>
                      <a:pt x="17" y="42"/>
                      <a:pt x="17" y="42"/>
                    </a:cubicBezTo>
                    <a:cubicBezTo>
                      <a:pt x="17" y="41"/>
                      <a:pt x="17" y="41"/>
                      <a:pt x="17" y="41"/>
                    </a:cubicBezTo>
                    <a:cubicBezTo>
                      <a:pt x="17" y="41"/>
                      <a:pt x="17" y="41"/>
                      <a:pt x="17" y="41"/>
                    </a:cubicBezTo>
                    <a:cubicBezTo>
                      <a:pt x="18" y="41"/>
                      <a:pt x="18" y="41"/>
                      <a:pt x="18" y="41"/>
                    </a:cubicBezTo>
                    <a:cubicBezTo>
                      <a:pt x="18" y="42"/>
                      <a:pt x="18" y="42"/>
                      <a:pt x="18" y="42"/>
                    </a:cubicBezTo>
                    <a:cubicBezTo>
                      <a:pt x="19" y="43"/>
                      <a:pt x="19" y="43"/>
                      <a:pt x="19" y="43"/>
                    </a:cubicBezTo>
                    <a:cubicBezTo>
                      <a:pt x="20" y="43"/>
                      <a:pt x="20" y="43"/>
                      <a:pt x="20" y="43"/>
                    </a:cubicBezTo>
                    <a:cubicBezTo>
                      <a:pt x="20" y="43"/>
                      <a:pt x="20" y="43"/>
                      <a:pt x="20" y="43"/>
                    </a:cubicBezTo>
                    <a:cubicBezTo>
                      <a:pt x="20" y="42"/>
                      <a:pt x="20" y="42"/>
                      <a:pt x="20" y="42"/>
                    </a:cubicBezTo>
                    <a:cubicBezTo>
                      <a:pt x="20" y="42"/>
                      <a:pt x="20" y="42"/>
                      <a:pt x="20" y="42"/>
                    </a:cubicBezTo>
                    <a:cubicBezTo>
                      <a:pt x="21" y="43"/>
                      <a:pt x="21" y="43"/>
                      <a:pt x="21" y="43"/>
                    </a:cubicBezTo>
                    <a:cubicBezTo>
                      <a:pt x="21" y="43"/>
                      <a:pt x="21" y="43"/>
                      <a:pt x="21" y="43"/>
                    </a:cubicBezTo>
                    <a:cubicBezTo>
                      <a:pt x="21" y="42"/>
                      <a:pt x="21" y="42"/>
                      <a:pt x="21" y="42"/>
                    </a:cubicBezTo>
                    <a:cubicBezTo>
                      <a:pt x="21" y="42"/>
                      <a:pt x="21" y="42"/>
                      <a:pt x="21" y="42"/>
                    </a:cubicBezTo>
                    <a:cubicBezTo>
                      <a:pt x="21" y="40"/>
                      <a:pt x="21" y="40"/>
                      <a:pt x="21" y="40"/>
                    </a:cubicBezTo>
                    <a:cubicBezTo>
                      <a:pt x="22" y="41"/>
                      <a:pt x="22" y="41"/>
                      <a:pt x="22" y="41"/>
                    </a:cubicBezTo>
                    <a:cubicBezTo>
                      <a:pt x="23" y="42"/>
                      <a:pt x="23" y="42"/>
                      <a:pt x="23" y="42"/>
                    </a:cubicBezTo>
                    <a:cubicBezTo>
                      <a:pt x="24" y="42"/>
                      <a:pt x="24" y="42"/>
                      <a:pt x="24" y="42"/>
                    </a:cubicBezTo>
                    <a:cubicBezTo>
                      <a:pt x="24" y="43"/>
                      <a:pt x="24" y="43"/>
                      <a:pt x="24" y="43"/>
                    </a:cubicBezTo>
                    <a:cubicBezTo>
                      <a:pt x="25" y="43"/>
                      <a:pt x="25" y="43"/>
                      <a:pt x="25" y="43"/>
                    </a:cubicBezTo>
                    <a:cubicBezTo>
                      <a:pt x="26" y="43"/>
                      <a:pt x="26" y="43"/>
                      <a:pt x="26" y="43"/>
                    </a:cubicBezTo>
                    <a:cubicBezTo>
                      <a:pt x="26" y="42"/>
                      <a:pt x="26" y="42"/>
                      <a:pt x="26" y="42"/>
                    </a:cubicBezTo>
                    <a:cubicBezTo>
                      <a:pt x="26" y="43"/>
                      <a:pt x="26" y="43"/>
                      <a:pt x="26" y="43"/>
                    </a:cubicBezTo>
                    <a:cubicBezTo>
                      <a:pt x="26" y="44"/>
                      <a:pt x="26" y="44"/>
                      <a:pt x="26" y="44"/>
                    </a:cubicBezTo>
                    <a:cubicBezTo>
                      <a:pt x="27" y="44"/>
                      <a:pt x="27" y="44"/>
                      <a:pt x="27" y="44"/>
                    </a:cubicBezTo>
                    <a:cubicBezTo>
                      <a:pt x="28" y="45"/>
                      <a:pt x="28" y="45"/>
                      <a:pt x="28" y="45"/>
                    </a:cubicBezTo>
                    <a:cubicBezTo>
                      <a:pt x="31" y="46"/>
                      <a:pt x="31" y="46"/>
                      <a:pt x="31" y="46"/>
                    </a:cubicBezTo>
                    <a:cubicBezTo>
                      <a:pt x="32" y="46"/>
                      <a:pt x="32" y="46"/>
                      <a:pt x="32" y="46"/>
                    </a:cubicBezTo>
                    <a:cubicBezTo>
                      <a:pt x="33" y="47"/>
                      <a:pt x="33" y="47"/>
                      <a:pt x="33" y="47"/>
                    </a:cubicBezTo>
                    <a:cubicBezTo>
                      <a:pt x="34" y="49"/>
                      <a:pt x="34" y="49"/>
                      <a:pt x="34" y="49"/>
                    </a:cubicBezTo>
                    <a:cubicBezTo>
                      <a:pt x="35" y="51"/>
                      <a:pt x="35" y="51"/>
                      <a:pt x="35" y="51"/>
                    </a:cubicBezTo>
                    <a:cubicBezTo>
                      <a:pt x="35" y="52"/>
                      <a:pt x="35" y="52"/>
                      <a:pt x="35" y="52"/>
                    </a:cubicBezTo>
                    <a:cubicBezTo>
                      <a:pt x="37" y="52"/>
                      <a:pt x="37" y="52"/>
                      <a:pt x="37" y="52"/>
                    </a:cubicBezTo>
                    <a:cubicBezTo>
                      <a:pt x="37" y="53"/>
                      <a:pt x="37" y="53"/>
                      <a:pt x="37" y="53"/>
                    </a:cubicBezTo>
                    <a:cubicBezTo>
                      <a:pt x="38" y="54"/>
                      <a:pt x="38" y="54"/>
                      <a:pt x="38" y="54"/>
                    </a:cubicBezTo>
                    <a:cubicBezTo>
                      <a:pt x="40" y="57"/>
                      <a:pt x="40" y="57"/>
                      <a:pt x="40" y="57"/>
                    </a:cubicBezTo>
                    <a:cubicBezTo>
                      <a:pt x="41" y="58"/>
                      <a:pt x="41" y="58"/>
                      <a:pt x="41" y="58"/>
                    </a:cubicBezTo>
                    <a:cubicBezTo>
                      <a:pt x="42" y="59"/>
                      <a:pt x="42" y="59"/>
                      <a:pt x="42" y="59"/>
                    </a:cubicBezTo>
                    <a:cubicBezTo>
                      <a:pt x="43" y="59"/>
                      <a:pt x="43" y="59"/>
                      <a:pt x="43" y="59"/>
                    </a:cubicBezTo>
                    <a:cubicBezTo>
                      <a:pt x="44" y="59"/>
                      <a:pt x="44" y="59"/>
                      <a:pt x="44" y="59"/>
                    </a:cubicBezTo>
                    <a:cubicBezTo>
                      <a:pt x="45" y="59"/>
                      <a:pt x="45" y="59"/>
                      <a:pt x="45" y="59"/>
                    </a:cubicBezTo>
                    <a:cubicBezTo>
                      <a:pt x="46" y="60"/>
                      <a:pt x="46" y="60"/>
                      <a:pt x="46" y="60"/>
                    </a:cubicBezTo>
                    <a:cubicBezTo>
                      <a:pt x="48" y="59"/>
                      <a:pt x="48" y="59"/>
                      <a:pt x="48" y="59"/>
                    </a:cubicBezTo>
                    <a:cubicBezTo>
                      <a:pt x="49" y="60"/>
                      <a:pt x="49" y="60"/>
                      <a:pt x="49" y="60"/>
                    </a:cubicBezTo>
                    <a:cubicBezTo>
                      <a:pt x="50" y="60"/>
                      <a:pt x="50" y="60"/>
                      <a:pt x="50" y="60"/>
                    </a:cubicBezTo>
                    <a:cubicBezTo>
                      <a:pt x="52" y="60"/>
                      <a:pt x="52" y="60"/>
                      <a:pt x="52" y="60"/>
                    </a:cubicBezTo>
                    <a:cubicBezTo>
                      <a:pt x="53" y="61"/>
                      <a:pt x="53" y="61"/>
                      <a:pt x="53" y="61"/>
                    </a:cubicBezTo>
                    <a:cubicBezTo>
                      <a:pt x="54" y="60"/>
                      <a:pt x="54" y="60"/>
                      <a:pt x="54" y="60"/>
                    </a:cubicBezTo>
                    <a:cubicBezTo>
                      <a:pt x="55" y="61"/>
                      <a:pt x="55" y="61"/>
                      <a:pt x="55" y="61"/>
                    </a:cubicBezTo>
                    <a:cubicBezTo>
                      <a:pt x="56" y="61"/>
                      <a:pt x="56" y="61"/>
                      <a:pt x="56" y="61"/>
                    </a:cubicBezTo>
                    <a:cubicBezTo>
                      <a:pt x="56" y="61"/>
                      <a:pt x="56" y="61"/>
                      <a:pt x="56" y="61"/>
                    </a:cubicBezTo>
                    <a:cubicBezTo>
                      <a:pt x="56" y="62"/>
                      <a:pt x="56" y="62"/>
                      <a:pt x="56" y="62"/>
                    </a:cubicBezTo>
                    <a:cubicBezTo>
                      <a:pt x="57" y="62"/>
                      <a:pt x="57" y="62"/>
                      <a:pt x="57" y="62"/>
                    </a:cubicBezTo>
                    <a:cubicBezTo>
                      <a:pt x="58" y="63"/>
                      <a:pt x="58" y="63"/>
                      <a:pt x="58" y="63"/>
                    </a:cubicBezTo>
                    <a:cubicBezTo>
                      <a:pt x="60" y="63"/>
                      <a:pt x="60" y="63"/>
                      <a:pt x="60" y="63"/>
                    </a:cubicBezTo>
                    <a:cubicBezTo>
                      <a:pt x="60" y="62"/>
                      <a:pt x="60" y="62"/>
                      <a:pt x="60" y="62"/>
                    </a:cubicBezTo>
                    <a:cubicBezTo>
                      <a:pt x="59" y="61"/>
                      <a:pt x="59" y="61"/>
                      <a:pt x="59" y="61"/>
                    </a:cubicBezTo>
                    <a:cubicBezTo>
                      <a:pt x="58" y="61"/>
                      <a:pt x="58" y="61"/>
                      <a:pt x="58" y="61"/>
                    </a:cubicBezTo>
                    <a:cubicBezTo>
                      <a:pt x="58" y="60"/>
                      <a:pt x="58" y="60"/>
                      <a:pt x="58" y="60"/>
                    </a:cubicBezTo>
                    <a:cubicBezTo>
                      <a:pt x="59" y="60"/>
                      <a:pt x="59" y="60"/>
                      <a:pt x="59" y="60"/>
                    </a:cubicBezTo>
                    <a:cubicBezTo>
                      <a:pt x="60" y="61"/>
                      <a:pt x="60" y="61"/>
                      <a:pt x="60" y="61"/>
                    </a:cubicBezTo>
                    <a:cubicBezTo>
                      <a:pt x="61" y="60"/>
                      <a:pt x="61" y="60"/>
                      <a:pt x="61" y="60"/>
                    </a:cubicBezTo>
                    <a:cubicBezTo>
                      <a:pt x="59" y="59"/>
                      <a:pt x="59" y="59"/>
                      <a:pt x="59" y="59"/>
                    </a:cubicBezTo>
                    <a:cubicBezTo>
                      <a:pt x="56" y="59"/>
                      <a:pt x="56" y="59"/>
                      <a:pt x="56" y="59"/>
                    </a:cubicBezTo>
                    <a:cubicBezTo>
                      <a:pt x="55" y="58"/>
                      <a:pt x="55" y="58"/>
                      <a:pt x="55" y="58"/>
                    </a:cubicBezTo>
                    <a:cubicBezTo>
                      <a:pt x="54" y="57"/>
                      <a:pt x="54" y="57"/>
                      <a:pt x="54" y="57"/>
                    </a:cubicBezTo>
                    <a:cubicBezTo>
                      <a:pt x="56" y="57"/>
                      <a:pt x="56" y="57"/>
                      <a:pt x="56" y="57"/>
                    </a:cubicBezTo>
                    <a:cubicBezTo>
                      <a:pt x="56" y="57"/>
                      <a:pt x="56" y="57"/>
                      <a:pt x="56" y="57"/>
                    </a:cubicBezTo>
                    <a:cubicBezTo>
                      <a:pt x="57" y="56"/>
                      <a:pt x="57" y="56"/>
                      <a:pt x="57" y="56"/>
                    </a:cubicBezTo>
                    <a:cubicBezTo>
                      <a:pt x="56" y="56"/>
                      <a:pt x="56" y="56"/>
                      <a:pt x="56" y="56"/>
                    </a:cubicBezTo>
                    <a:cubicBezTo>
                      <a:pt x="54" y="56"/>
                      <a:pt x="54" y="56"/>
                      <a:pt x="54" y="56"/>
                    </a:cubicBezTo>
                    <a:cubicBezTo>
                      <a:pt x="52" y="56"/>
                      <a:pt x="52" y="56"/>
                      <a:pt x="52" y="56"/>
                    </a:cubicBezTo>
                    <a:cubicBezTo>
                      <a:pt x="51" y="55"/>
                      <a:pt x="51" y="55"/>
                      <a:pt x="51" y="55"/>
                    </a:cubicBezTo>
                    <a:cubicBezTo>
                      <a:pt x="51" y="54"/>
                      <a:pt x="51" y="54"/>
                      <a:pt x="51" y="54"/>
                    </a:cubicBezTo>
                    <a:cubicBezTo>
                      <a:pt x="52" y="53"/>
                      <a:pt x="52" y="53"/>
                      <a:pt x="52" y="53"/>
                    </a:cubicBezTo>
                    <a:cubicBezTo>
                      <a:pt x="52" y="52"/>
                      <a:pt x="52" y="52"/>
                      <a:pt x="52" y="52"/>
                    </a:cubicBezTo>
                    <a:cubicBezTo>
                      <a:pt x="52" y="52"/>
                      <a:pt x="52" y="52"/>
                      <a:pt x="52" y="52"/>
                    </a:cubicBezTo>
                    <a:cubicBezTo>
                      <a:pt x="51" y="52"/>
                      <a:pt x="51" y="52"/>
                      <a:pt x="51" y="52"/>
                    </a:cubicBezTo>
                    <a:cubicBezTo>
                      <a:pt x="50" y="52"/>
                      <a:pt x="50" y="52"/>
                      <a:pt x="50" y="52"/>
                    </a:cubicBezTo>
                    <a:cubicBezTo>
                      <a:pt x="49" y="52"/>
                      <a:pt x="49" y="52"/>
                      <a:pt x="49" y="52"/>
                    </a:cubicBezTo>
                    <a:cubicBezTo>
                      <a:pt x="49" y="52"/>
                      <a:pt x="49" y="52"/>
                      <a:pt x="49" y="52"/>
                    </a:cubicBezTo>
                    <a:cubicBezTo>
                      <a:pt x="47" y="51"/>
                      <a:pt x="47" y="51"/>
                      <a:pt x="47" y="51"/>
                    </a:cubicBezTo>
                    <a:cubicBezTo>
                      <a:pt x="47" y="49"/>
                      <a:pt x="47" y="49"/>
                      <a:pt x="47" y="49"/>
                    </a:cubicBezTo>
                    <a:cubicBezTo>
                      <a:pt x="46" y="48"/>
                      <a:pt x="46" y="48"/>
                      <a:pt x="46" y="48"/>
                    </a:cubicBezTo>
                    <a:cubicBezTo>
                      <a:pt x="45" y="46"/>
                      <a:pt x="45" y="46"/>
                      <a:pt x="45" y="46"/>
                    </a:cubicBezTo>
                    <a:cubicBezTo>
                      <a:pt x="45" y="45"/>
                      <a:pt x="45" y="45"/>
                      <a:pt x="45" y="45"/>
                    </a:cubicBezTo>
                    <a:cubicBezTo>
                      <a:pt x="44" y="44"/>
                      <a:pt x="44" y="44"/>
                      <a:pt x="44" y="44"/>
                    </a:cubicBezTo>
                    <a:cubicBezTo>
                      <a:pt x="43" y="44"/>
                      <a:pt x="43" y="44"/>
                      <a:pt x="43" y="44"/>
                    </a:cubicBezTo>
                    <a:cubicBezTo>
                      <a:pt x="42" y="44"/>
                      <a:pt x="42" y="44"/>
                      <a:pt x="42" y="44"/>
                    </a:cubicBezTo>
                    <a:cubicBezTo>
                      <a:pt x="41" y="43"/>
                      <a:pt x="41" y="43"/>
                      <a:pt x="41" y="43"/>
                    </a:cubicBezTo>
                    <a:cubicBezTo>
                      <a:pt x="40" y="41"/>
                      <a:pt x="40" y="41"/>
                      <a:pt x="40" y="41"/>
                    </a:cubicBezTo>
                    <a:cubicBezTo>
                      <a:pt x="40" y="40"/>
                      <a:pt x="40" y="40"/>
                      <a:pt x="40" y="40"/>
                    </a:cubicBezTo>
                    <a:cubicBezTo>
                      <a:pt x="39" y="39"/>
                      <a:pt x="39" y="39"/>
                      <a:pt x="39" y="39"/>
                    </a:cubicBezTo>
                    <a:cubicBezTo>
                      <a:pt x="38" y="38"/>
                      <a:pt x="38" y="38"/>
                      <a:pt x="38" y="38"/>
                    </a:cubicBezTo>
                    <a:cubicBezTo>
                      <a:pt x="38" y="37"/>
                      <a:pt x="38" y="37"/>
                      <a:pt x="38" y="37"/>
                    </a:cubicBezTo>
                    <a:cubicBezTo>
                      <a:pt x="41" y="37"/>
                      <a:pt x="41" y="37"/>
                      <a:pt x="41" y="37"/>
                    </a:cubicBezTo>
                    <a:cubicBezTo>
                      <a:pt x="43" y="36"/>
                      <a:pt x="43" y="36"/>
                      <a:pt x="43" y="36"/>
                    </a:cubicBezTo>
                    <a:cubicBezTo>
                      <a:pt x="44" y="35"/>
                      <a:pt x="44" y="35"/>
                      <a:pt x="44" y="35"/>
                    </a:cubicBezTo>
                    <a:cubicBezTo>
                      <a:pt x="43" y="34"/>
                      <a:pt x="43" y="34"/>
                      <a:pt x="43" y="34"/>
                    </a:cubicBezTo>
                    <a:cubicBezTo>
                      <a:pt x="42" y="32"/>
                      <a:pt x="42" y="32"/>
                      <a:pt x="42" y="32"/>
                    </a:cubicBezTo>
                    <a:cubicBezTo>
                      <a:pt x="40" y="32"/>
                      <a:pt x="40" y="32"/>
                      <a:pt x="40" y="32"/>
                    </a:cubicBezTo>
                    <a:cubicBezTo>
                      <a:pt x="40" y="32"/>
                      <a:pt x="40" y="32"/>
                      <a:pt x="40" y="32"/>
                    </a:cubicBezTo>
                    <a:cubicBezTo>
                      <a:pt x="38" y="31"/>
                      <a:pt x="38" y="31"/>
                      <a:pt x="38" y="31"/>
                    </a:cubicBezTo>
                    <a:cubicBezTo>
                      <a:pt x="36" y="30"/>
                      <a:pt x="36" y="30"/>
                      <a:pt x="36" y="30"/>
                    </a:cubicBezTo>
                    <a:cubicBezTo>
                      <a:pt x="35" y="29"/>
                      <a:pt x="35" y="29"/>
                      <a:pt x="35" y="29"/>
                    </a:cubicBezTo>
                    <a:cubicBezTo>
                      <a:pt x="34" y="29"/>
                      <a:pt x="34" y="29"/>
                      <a:pt x="34" y="29"/>
                    </a:cubicBezTo>
                    <a:cubicBezTo>
                      <a:pt x="31" y="28"/>
                      <a:pt x="31" y="28"/>
                      <a:pt x="31" y="28"/>
                    </a:cubicBezTo>
                    <a:cubicBezTo>
                      <a:pt x="30" y="27"/>
                      <a:pt x="30" y="27"/>
                      <a:pt x="30" y="27"/>
                    </a:cubicBezTo>
                    <a:cubicBezTo>
                      <a:pt x="31" y="26"/>
                      <a:pt x="31" y="26"/>
                      <a:pt x="31" y="26"/>
                    </a:cubicBezTo>
                    <a:cubicBezTo>
                      <a:pt x="31" y="25"/>
                      <a:pt x="31" y="25"/>
                      <a:pt x="31" y="25"/>
                    </a:cubicBezTo>
                    <a:cubicBezTo>
                      <a:pt x="31" y="24"/>
                      <a:pt x="31" y="24"/>
                      <a:pt x="31" y="24"/>
                    </a:cubicBezTo>
                    <a:cubicBezTo>
                      <a:pt x="28" y="21"/>
                      <a:pt x="28" y="21"/>
                      <a:pt x="28" y="21"/>
                    </a:cubicBezTo>
                    <a:cubicBezTo>
                      <a:pt x="28" y="22"/>
                      <a:pt x="28" y="22"/>
                      <a:pt x="28" y="22"/>
                    </a:cubicBezTo>
                    <a:cubicBezTo>
                      <a:pt x="27" y="22"/>
                      <a:pt x="27" y="22"/>
                      <a:pt x="27" y="22"/>
                    </a:cubicBezTo>
                    <a:cubicBezTo>
                      <a:pt x="27" y="21"/>
                      <a:pt x="27" y="21"/>
                      <a:pt x="27" y="21"/>
                    </a:cubicBezTo>
                    <a:cubicBezTo>
                      <a:pt x="25" y="20"/>
                      <a:pt x="25" y="20"/>
                      <a:pt x="25" y="20"/>
                    </a:cubicBezTo>
                    <a:cubicBezTo>
                      <a:pt x="25" y="19"/>
                      <a:pt x="25" y="19"/>
                      <a:pt x="25" y="19"/>
                    </a:cubicBezTo>
                    <a:cubicBezTo>
                      <a:pt x="24" y="19"/>
                      <a:pt x="24" y="19"/>
                      <a:pt x="24" y="19"/>
                    </a:cubicBezTo>
                    <a:cubicBezTo>
                      <a:pt x="23" y="18"/>
                      <a:pt x="23" y="18"/>
                      <a:pt x="23" y="18"/>
                    </a:cubicBezTo>
                    <a:cubicBezTo>
                      <a:pt x="22" y="18"/>
                      <a:pt x="22" y="18"/>
                      <a:pt x="22" y="18"/>
                    </a:cubicBezTo>
                    <a:cubicBezTo>
                      <a:pt x="21" y="18"/>
                      <a:pt x="21" y="18"/>
                      <a:pt x="21" y="18"/>
                    </a:cubicBezTo>
                    <a:cubicBezTo>
                      <a:pt x="20" y="17"/>
                      <a:pt x="20" y="17"/>
                      <a:pt x="20" y="17"/>
                    </a:cubicBezTo>
                    <a:cubicBezTo>
                      <a:pt x="19" y="16"/>
                      <a:pt x="19" y="16"/>
                      <a:pt x="19" y="16"/>
                    </a:cubicBezTo>
                    <a:cubicBezTo>
                      <a:pt x="17" y="16"/>
                      <a:pt x="17" y="16"/>
                      <a:pt x="17" y="16"/>
                    </a:cubicBezTo>
                    <a:cubicBezTo>
                      <a:pt x="15" y="15"/>
                      <a:pt x="15" y="15"/>
                      <a:pt x="15" y="15"/>
                    </a:cubicBezTo>
                    <a:cubicBezTo>
                      <a:pt x="12" y="14"/>
                      <a:pt x="12" y="14"/>
                      <a:pt x="12" y="14"/>
                    </a:cubicBezTo>
                    <a:cubicBezTo>
                      <a:pt x="10" y="14"/>
                      <a:pt x="10" y="14"/>
                      <a:pt x="10" y="14"/>
                    </a:cubicBezTo>
                    <a:cubicBezTo>
                      <a:pt x="10" y="13"/>
                      <a:pt x="10" y="13"/>
                      <a:pt x="10" y="13"/>
                    </a:cubicBezTo>
                    <a:cubicBezTo>
                      <a:pt x="9" y="13"/>
                      <a:pt x="9" y="13"/>
                      <a:pt x="9" y="13"/>
                    </a:cubicBezTo>
                    <a:cubicBezTo>
                      <a:pt x="8" y="13"/>
                      <a:pt x="8" y="13"/>
                      <a:pt x="8" y="13"/>
                    </a:cubicBezTo>
                    <a:cubicBezTo>
                      <a:pt x="6" y="12"/>
                      <a:pt x="6" y="12"/>
                      <a:pt x="6" y="12"/>
                    </a:cubicBezTo>
                    <a:cubicBezTo>
                      <a:pt x="5" y="12"/>
                      <a:pt x="5" y="12"/>
                      <a:pt x="5" y="12"/>
                    </a:cubicBezTo>
                    <a:cubicBezTo>
                      <a:pt x="4" y="11"/>
                      <a:pt x="4" y="11"/>
                      <a:pt x="4" y="11"/>
                    </a:cubicBezTo>
                    <a:cubicBezTo>
                      <a:pt x="2" y="10"/>
                      <a:pt x="2" y="10"/>
                      <a:pt x="2" y="10"/>
                    </a:cubicBez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4"/>
              <p:cNvSpPr>
                <a:spLocks noEditPoints="1"/>
              </p:cNvSpPr>
              <p:nvPr/>
            </p:nvSpPr>
            <p:spPr bwMode="auto">
              <a:xfrm>
                <a:off x="6037" y="2331"/>
                <a:ext cx="194" cy="290"/>
              </a:xfrm>
              <a:custGeom>
                <a:avLst/>
                <a:gdLst>
                  <a:gd name="T0" fmla="*/ 24 w 63"/>
                  <a:gd name="T1" fmla="*/ 1 h 94"/>
                  <a:gd name="T2" fmla="*/ 32 w 63"/>
                  <a:gd name="T3" fmla="*/ 37 h 94"/>
                  <a:gd name="T4" fmla="*/ 40 w 63"/>
                  <a:gd name="T5" fmla="*/ 38 h 94"/>
                  <a:gd name="T6" fmla="*/ 44 w 63"/>
                  <a:gd name="T7" fmla="*/ 44 h 94"/>
                  <a:gd name="T8" fmla="*/ 43 w 63"/>
                  <a:gd name="T9" fmla="*/ 46 h 94"/>
                  <a:gd name="T10" fmla="*/ 34 w 63"/>
                  <a:gd name="T11" fmla="*/ 39 h 94"/>
                  <a:gd name="T12" fmla="*/ 26 w 63"/>
                  <a:gd name="T13" fmla="*/ 41 h 94"/>
                  <a:gd name="T14" fmla="*/ 22 w 63"/>
                  <a:gd name="T15" fmla="*/ 35 h 94"/>
                  <a:gd name="T16" fmla="*/ 18 w 63"/>
                  <a:gd name="T17" fmla="*/ 32 h 94"/>
                  <a:gd name="T18" fmla="*/ 17 w 63"/>
                  <a:gd name="T19" fmla="*/ 23 h 94"/>
                  <a:gd name="T20" fmla="*/ 24 w 63"/>
                  <a:gd name="T21" fmla="*/ 7 h 94"/>
                  <a:gd name="T22" fmla="*/ 29 w 63"/>
                  <a:gd name="T23" fmla="*/ 12 h 94"/>
                  <a:gd name="T24" fmla="*/ 29 w 63"/>
                  <a:gd name="T25" fmla="*/ 23 h 94"/>
                  <a:gd name="T26" fmla="*/ 30 w 63"/>
                  <a:gd name="T27" fmla="*/ 35 h 94"/>
                  <a:gd name="T28" fmla="*/ 31 w 63"/>
                  <a:gd name="T29" fmla="*/ 30 h 94"/>
                  <a:gd name="T30" fmla="*/ 21 w 63"/>
                  <a:gd name="T31" fmla="*/ 42 h 94"/>
                  <a:gd name="T32" fmla="*/ 28 w 63"/>
                  <a:gd name="T33" fmla="*/ 48 h 94"/>
                  <a:gd name="T34" fmla="*/ 44 w 63"/>
                  <a:gd name="T35" fmla="*/ 37 h 94"/>
                  <a:gd name="T36" fmla="*/ 31 w 63"/>
                  <a:gd name="T37" fmla="*/ 42 h 94"/>
                  <a:gd name="T38" fmla="*/ 33 w 63"/>
                  <a:gd name="T39" fmla="*/ 49 h 94"/>
                  <a:gd name="T40" fmla="*/ 38 w 63"/>
                  <a:gd name="T41" fmla="*/ 43 h 94"/>
                  <a:gd name="T42" fmla="*/ 41 w 63"/>
                  <a:gd name="T43" fmla="*/ 47 h 94"/>
                  <a:gd name="T44" fmla="*/ 41 w 63"/>
                  <a:gd name="T45" fmla="*/ 48 h 94"/>
                  <a:gd name="T46" fmla="*/ 32 w 63"/>
                  <a:gd name="T47" fmla="*/ 62 h 94"/>
                  <a:gd name="T48" fmla="*/ 34 w 63"/>
                  <a:gd name="T49" fmla="*/ 53 h 94"/>
                  <a:gd name="T50" fmla="*/ 38 w 63"/>
                  <a:gd name="T51" fmla="*/ 57 h 94"/>
                  <a:gd name="T52" fmla="*/ 37 w 63"/>
                  <a:gd name="T53" fmla="*/ 61 h 94"/>
                  <a:gd name="T54" fmla="*/ 45 w 63"/>
                  <a:gd name="T55" fmla="*/ 61 h 94"/>
                  <a:gd name="T56" fmla="*/ 41 w 63"/>
                  <a:gd name="T57" fmla="*/ 68 h 94"/>
                  <a:gd name="T58" fmla="*/ 38 w 63"/>
                  <a:gd name="T59" fmla="*/ 61 h 94"/>
                  <a:gd name="T60" fmla="*/ 41 w 63"/>
                  <a:gd name="T61" fmla="*/ 70 h 94"/>
                  <a:gd name="T62" fmla="*/ 48 w 63"/>
                  <a:gd name="T63" fmla="*/ 64 h 94"/>
                  <a:gd name="T64" fmla="*/ 53 w 63"/>
                  <a:gd name="T65" fmla="*/ 65 h 94"/>
                  <a:gd name="T66" fmla="*/ 48 w 63"/>
                  <a:gd name="T67" fmla="*/ 55 h 94"/>
                  <a:gd name="T68" fmla="*/ 56 w 63"/>
                  <a:gd name="T69" fmla="*/ 57 h 94"/>
                  <a:gd name="T70" fmla="*/ 51 w 63"/>
                  <a:gd name="T71" fmla="*/ 47 h 94"/>
                  <a:gd name="T72" fmla="*/ 51 w 63"/>
                  <a:gd name="T73" fmla="*/ 54 h 94"/>
                  <a:gd name="T74" fmla="*/ 47 w 63"/>
                  <a:gd name="T75" fmla="*/ 57 h 94"/>
                  <a:gd name="T76" fmla="*/ 53 w 63"/>
                  <a:gd name="T77" fmla="*/ 63 h 94"/>
                  <a:gd name="T78" fmla="*/ 56 w 63"/>
                  <a:gd name="T79" fmla="*/ 59 h 94"/>
                  <a:gd name="T80" fmla="*/ 56 w 63"/>
                  <a:gd name="T81" fmla="*/ 62 h 94"/>
                  <a:gd name="T82" fmla="*/ 58 w 63"/>
                  <a:gd name="T83" fmla="*/ 67 h 94"/>
                  <a:gd name="T84" fmla="*/ 34 w 63"/>
                  <a:gd name="T85" fmla="*/ 81 h 94"/>
                  <a:gd name="T86" fmla="*/ 43 w 63"/>
                  <a:gd name="T87" fmla="*/ 73 h 94"/>
                  <a:gd name="T88" fmla="*/ 51 w 63"/>
                  <a:gd name="T89" fmla="*/ 74 h 94"/>
                  <a:gd name="T90" fmla="*/ 54 w 63"/>
                  <a:gd name="T91" fmla="*/ 66 h 94"/>
                  <a:gd name="T92" fmla="*/ 59 w 63"/>
                  <a:gd name="T93" fmla="*/ 74 h 94"/>
                  <a:gd name="T94" fmla="*/ 62 w 63"/>
                  <a:gd name="T95" fmla="*/ 85 h 94"/>
                  <a:gd name="T96" fmla="*/ 60 w 63"/>
                  <a:gd name="T97" fmla="*/ 86 h 94"/>
                  <a:gd name="T98" fmla="*/ 56 w 63"/>
                  <a:gd name="T99" fmla="*/ 94 h 94"/>
                  <a:gd name="T100" fmla="*/ 49 w 63"/>
                  <a:gd name="T101" fmla="*/ 91 h 94"/>
                  <a:gd name="T102" fmla="*/ 47 w 63"/>
                  <a:gd name="T103" fmla="*/ 83 h 94"/>
                  <a:gd name="T104" fmla="*/ 41 w 63"/>
                  <a:gd name="T105" fmla="*/ 82 h 94"/>
                  <a:gd name="T106" fmla="*/ 37 w 63"/>
                  <a:gd name="T107" fmla="*/ 80 h 94"/>
                  <a:gd name="T108" fmla="*/ 35 w 63"/>
                  <a:gd name="T109" fmla="*/ 87 h 94"/>
                  <a:gd name="T110" fmla="*/ 20 w 63"/>
                  <a:gd name="T111" fmla="*/ 51 h 94"/>
                  <a:gd name="T112" fmla="*/ 17 w 63"/>
                  <a:gd name="T113" fmla="*/ 52 h 94"/>
                  <a:gd name="T114" fmla="*/ 4 w 63"/>
                  <a:gd name="T115" fmla="*/ 74 h 94"/>
                  <a:gd name="T116" fmla="*/ 14 w 63"/>
                  <a:gd name="T117" fmla="*/ 65 h 94"/>
                  <a:gd name="T118" fmla="*/ 15 w 63"/>
                  <a:gd name="T119" fmla="*/ 60 h 94"/>
                  <a:gd name="T120" fmla="*/ 6 w 63"/>
                  <a:gd name="T121" fmla="*/ 70 h 94"/>
                  <a:gd name="T122" fmla="*/ 3 w 63"/>
                  <a:gd name="T123"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 h="94">
                    <a:moveTo>
                      <a:pt x="23" y="4"/>
                    </a:moveTo>
                    <a:cubicBezTo>
                      <a:pt x="24" y="4"/>
                      <a:pt x="24" y="4"/>
                      <a:pt x="24" y="4"/>
                    </a:cubicBezTo>
                    <a:cubicBezTo>
                      <a:pt x="23" y="5"/>
                      <a:pt x="23" y="5"/>
                      <a:pt x="23" y="5"/>
                    </a:cubicBezTo>
                    <a:cubicBezTo>
                      <a:pt x="23" y="4"/>
                      <a:pt x="23" y="4"/>
                      <a:pt x="23" y="4"/>
                    </a:cubicBezTo>
                    <a:close/>
                    <a:moveTo>
                      <a:pt x="22" y="2"/>
                    </a:moveTo>
                    <a:cubicBezTo>
                      <a:pt x="23" y="2"/>
                      <a:pt x="23" y="2"/>
                      <a:pt x="23" y="2"/>
                    </a:cubicBezTo>
                    <a:cubicBezTo>
                      <a:pt x="22" y="3"/>
                      <a:pt x="22" y="3"/>
                      <a:pt x="22" y="3"/>
                    </a:cubicBezTo>
                    <a:cubicBezTo>
                      <a:pt x="22" y="2"/>
                      <a:pt x="22" y="2"/>
                      <a:pt x="22" y="2"/>
                    </a:cubicBezTo>
                    <a:close/>
                    <a:moveTo>
                      <a:pt x="24" y="0"/>
                    </a:moveTo>
                    <a:cubicBezTo>
                      <a:pt x="24" y="1"/>
                      <a:pt x="24" y="1"/>
                      <a:pt x="24" y="1"/>
                    </a:cubicBezTo>
                    <a:cubicBezTo>
                      <a:pt x="24" y="1"/>
                      <a:pt x="24" y="1"/>
                      <a:pt x="24" y="1"/>
                    </a:cubicBezTo>
                    <a:cubicBezTo>
                      <a:pt x="24" y="0"/>
                      <a:pt x="24" y="0"/>
                      <a:pt x="24" y="0"/>
                    </a:cubicBezTo>
                    <a:close/>
                    <a:moveTo>
                      <a:pt x="27" y="3"/>
                    </a:moveTo>
                    <a:cubicBezTo>
                      <a:pt x="26" y="4"/>
                      <a:pt x="26" y="4"/>
                      <a:pt x="26" y="4"/>
                    </a:cubicBezTo>
                    <a:cubicBezTo>
                      <a:pt x="27" y="5"/>
                      <a:pt x="27" y="5"/>
                      <a:pt x="27" y="5"/>
                    </a:cubicBezTo>
                    <a:cubicBezTo>
                      <a:pt x="28" y="4"/>
                      <a:pt x="28" y="4"/>
                      <a:pt x="28" y="4"/>
                    </a:cubicBezTo>
                    <a:cubicBezTo>
                      <a:pt x="28" y="4"/>
                      <a:pt x="27" y="3"/>
                      <a:pt x="27" y="3"/>
                    </a:cubicBezTo>
                    <a:close/>
                    <a:moveTo>
                      <a:pt x="28" y="35"/>
                    </a:moveTo>
                    <a:cubicBezTo>
                      <a:pt x="29" y="36"/>
                      <a:pt x="29" y="36"/>
                      <a:pt x="29" y="36"/>
                    </a:cubicBezTo>
                    <a:cubicBezTo>
                      <a:pt x="29" y="37"/>
                      <a:pt x="29" y="37"/>
                      <a:pt x="29" y="37"/>
                    </a:cubicBezTo>
                    <a:cubicBezTo>
                      <a:pt x="31" y="37"/>
                      <a:pt x="31" y="37"/>
                      <a:pt x="31" y="37"/>
                    </a:cubicBezTo>
                    <a:cubicBezTo>
                      <a:pt x="32" y="37"/>
                      <a:pt x="32" y="37"/>
                      <a:pt x="32" y="37"/>
                    </a:cubicBezTo>
                    <a:cubicBezTo>
                      <a:pt x="32" y="36"/>
                      <a:pt x="32" y="36"/>
                      <a:pt x="32" y="36"/>
                    </a:cubicBezTo>
                    <a:cubicBezTo>
                      <a:pt x="34" y="35"/>
                      <a:pt x="34" y="35"/>
                      <a:pt x="34" y="35"/>
                    </a:cubicBezTo>
                    <a:cubicBezTo>
                      <a:pt x="35" y="35"/>
                      <a:pt x="35" y="35"/>
                      <a:pt x="35" y="35"/>
                    </a:cubicBezTo>
                    <a:cubicBezTo>
                      <a:pt x="37" y="36"/>
                      <a:pt x="37" y="36"/>
                      <a:pt x="37" y="36"/>
                    </a:cubicBezTo>
                    <a:cubicBezTo>
                      <a:pt x="38" y="37"/>
                      <a:pt x="38" y="37"/>
                      <a:pt x="38" y="37"/>
                    </a:cubicBezTo>
                    <a:cubicBezTo>
                      <a:pt x="37" y="39"/>
                      <a:pt x="37" y="39"/>
                      <a:pt x="37" y="39"/>
                    </a:cubicBezTo>
                    <a:cubicBezTo>
                      <a:pt x="38" y="39"/>
                      <a:pt x="38" y="39"/>
                      <a:pt x="38" y="39"/>
                    </a:cubicBezTo>
                    <a:cubicBezTo>
                      <a:pt x="39" y="39"/>
                      <a:pt x="39" y="39"/>
                      <a:pt x="39" y="39"/>
                    </a:cubicBezTo>
                    <a:cubicBezTo>
                      <a:pt x="39" y="38"/>
                      <a:pt x="39" y="38"/>
                      <a:pt x="39" y="38"/>
                    </a:cubicBezTo>
                    <a:cubicBezTo>
                      <a:pt x="39" y="37"/>
                      <a:pt x="39" y="37"/>
                      <a:pt x="39" y="37"/>
                    </a:cubicBezTo>
                    <a:cubicBezTo>
                      <a:pt x="40" y="38"/>
                      <a:pt x="40" y="38"/>
                      <a:pt x="40" y="38"/>
                    </a:cubicBezTo>
                    <a:cubicBezTo>
                      <a:pt x="41" y="38"/>
                      <a:pt x="41" y="38"/>
                      <a:pt x="41" y="38"/>
                    </a:cubicBezTo>
                    <a:cubicBezTo>
                      <a:pt x="43" y="39"/>
                      <a:pt x="43" y="39"/>
                      <a:pt x="43" y="39"/>
                    </a:cubicBezTo>
                    <a:cubicBezTo>
                      <a:pt x="43" y="40"/>
                      <a:pt x="43" y="40"/>
                      <a:pt x="43" y="40"/>
                    </a:cubicBezTo>
                    <a:cubicBezTo>
                      <a:pt x="42" y="40"/>
                      <a:pt x="42" y="40"/>
                      <a:pt x="42" y="40"/>
                    </a:cubicBezTo>
                    <a:cubicBezTo>
                      <a:pt x="41" y="39"/>
                      <a:pt x="41" y="39"/>
                      <a:pt x="41" y="39"/>
                    </a:cubicBezTo>
                    <a:cubicBezTo>
                      <a:pt x="41" y="40"/>
                      <a:pt x="41" y="40"/>
                      <a:pt x="41" y="40"/>
                    </a:cubicBezTo>
                    <a:cubicBezTo>
                      <a:pt x="41" y="41"/>
                      <a:pt x="41" y="41"/>
                      <a:pt x="41" y="41"/>
                    </a:cubicBezTo>
                    <a:cubicBezTo>
                      <a:pt x="42" y="43"/>
                      <a:pt x="42" y="43"/>
                      <a:pt x="42" y="43"/>
                    </a:cubicBezTo>
                    <a:cubicBezTo>
                      <a:pt x="42" y="44"/>
                      <a:pt x="42" y="44"/>
                      <a:pt x="42" y="44"/>
                    </a:cubicBezTo>
                    <a:cubicBezTo>
                      <a:pt x="43" y="44"/>
                      <a:pt x="43" y="44"/>
                      <a:pt x="43" y="44"/>
                    </a:cubicBezTo>
                    <a:cubicBezTo>
                      <a:pt x="44" y="44"/>
                      <a:pt x="44" y="44"/>
                      <a:pt x="44" y="44"/>
                    </a:cubicBezTo>
                    <a:cubicBezTo>
                      <a:pt x="45" y="44"/>
                      <a:pt x="45" y="44"/>
                      <a:pt x="45" y="44"/>
                    </a:cubicBezTo>
                    <a:cubicBezTo>
                      <a:pt x="46" y="45"/>
                      <a:pt x="46" y="45"/>
                      <a:pt x="46" y="45"/>
                    </a:cubicBezTo>
                    <a:cubicBezTo>
                      <a:pt x="45" y="46"/>
                      <a:pt x="45" y="46"/>
                      <a:pt x="45" y="46"/>
                    </a:cubicBezTo>
                    <a:cubicBezTo>
                      <a:pt x="45" y="46"/>
                      <a:pt x="45" y="46"/>
                      <a:pt x="45" y="46"/>
                    </a:cubicBezTo>
                    <a:cubicBezTo>
                      <a:pt x="45" y="48"/>
                      <a:pt x="45" y="48"/>
                      <a:pt x="45" y="48"/>
                    </a:cubicBezTo>
                    <a:cubicBezTo>
                      <a:pt x="44" y="48"/>
                      <a:pt x="44" y="48"/>
                      <a:pt x="44" y="48"/>
                    </a:cubicBezTo>
                    <a:cubicBezTo>
                      <a:pt x="43" y="47"/>
                      <a:pt x="43" y="47"/>
                      <a:pt x="43" y="47"/>
                    </a:cubicBezTo>
                    <a:cubicBezTo>
                      <a:pt x="44" y="46"/>
                      <a:pt x="44" y="46"/>
                      <a:pt x="44" y="46"/>
                    </a:cubicBezTo>
                    <a:cubicBezTo>
                      <a:pt x="44" y="45"/>
                      <a:pt x="44" y="45"/>
                      <a:pt x="44" y="45"/>
                    </a:cubicBezTo>
                    <a:cubicBezTo>
                      <a:pt x="43" y="45"/>
                      <a:pt x="43" y="45"/>
                      <a:pt x="43" y="45"/>
                    </a:cubicBezTo>
                    <a:cubicBezTo>
                      <a:pt x="43" y="46"/>
                      <a:pt x="43" y="46"/>
                      <a:pt x="43" y="46"/>
                    </a:cubicBezTo>
                    <a:cubicBezTo>
                      <a:pt x="42" y="46"/>
                      <a:pt x="42" y="46"/>
                      <a:pt x="42" y="46"/>
                    </a:cubicBezTo>
                    <a:cubicBezTo>
                      <a:pt x="40" y="44"/>
                      <a:pt x="40" y="44"/>
                      <a:pt x="40" y="44"/>
                    </a:cubicBezTo>
                    <a:cubicBezTo>
                      <a:pt x="39" y="44"/>
                      <a:pt x="39" y="44"/>
                      <a:pt x="39" y="44"/>
                    </a:cubicBezTo>
                    <a:cubicBezTo>
                      <a:pt x="39" y="43"/>
                      <a:pt x="39" y="43"/>
                      <a:pt x="39" y="43"/>
                    </a:cubicBezTo>
                    <a:cubicBezTo>
                      <a:pt x="39" y="41"/>
                      <a:pt x="39" y="41"/>
                      <a:pt x="39" y="41"/>
                    </a:cubicBezTo>
                    <a:cubicBezTo>
                      <a:pt x="37" y="41"/>
                      <a:pt x="37" y="41"/>
                      <a:pt x="37" y="41"/>
                    </a:cubicBezTo>
                    <a:cubicBezTo>
                      <a:pt x="36" y="39"/>
                      <a:pt x="36" y="39"/>
                      <a:pt x="36" y="39"/>
                    </a:cubicBezTo>
                    <a:cubicBezTo>
                      <a:pt x="35" y="39"/>
                      <a:pt x="35" y="39"/>
                      <a:pt x="35" y="39"/>
                    </a:cubicBezTo>
                    <a:cubicBezTo>
                      <a:pt x="35" y="38"/>
                      <a:pt x="35" y="38"/>
                      <a:pt x="35" y="38"/>
                    </a:cubicBezTo>
                    <a:cubicBezTo>
                      <a:pt x="34" y="38"/>
                      <a:pt x="34" y="38"/>
                      <a:pt x="34" y="38"/>
                    </a:cubicBezTo>
                    <a:cubicBezTo>
                      <a:pt x="34" y="39"/>
                      <a:pt x="34" y="39"/>
                      <a:pt x="34" y="39"/>
                    </a:cubicBezTo>
                    <a:cubicBezTo>
                      <a:pt x="35" y="41"/>
                      <a:pt x="35" y="41"/>
                      <a:pt x="35" y="41"/>
                    </a:cubicBezTo>
                    <a:cubicBezTo>
                      <a:pt x="35" y="43"/>
                      <a:pt x="35" y="43"/>
                      <a:pt x="35" y="43"/>
                    </a:cubicBezTo>
                    <a:cubicBezTo>
                      <a:pt x="35" y="43"/>
                      <a:pt x="35" y="43"/>
                      <a:pt x="35" y="43"/>
                    </a:cubicBezTo>
                    <a:cubicBezTo>
                      <a:pt x="34" y="41"/>
                      <a:pt x="34" y="41"/>
                      <a:pt x="34" y="41"/>
                    </a:cubicBezTo>
                    <a:cubicBezTo>
                      <a:pt x="32" y="40"/>
                      <a:pt x="32" y="40"/>
                      <a:pt x="32" y="40"/>
                    </a:cubicBezTo>
                    <a:cubicBezTo>
                      <a:pt x="32" y="39"/>
                      <a:pt x="32" y="39"/>
                      <a:pt x="32" y="39"/>
                    </a:cubicBezTo>
                    <a:cubicBezTo>
                      <a:pt x="29" y="38"/>
                      <a:pt x="29" y="38"/>
                      <a:pt x="29" y="38"/>
                    </a:cubicBezTo>
                    <a:cubicBezTo>
                      <a:pt x="28" y="38"/>
                      <a:pt x="28" y="38"/>
                      <a:pt x="28" y="38"/>
                    </a:cubicBezTo>
                    <a:cubicBezTo>
                      <a:pt x="27" y="39"/>
                      <a:pt x="27" y="39"/>
                      <a:pt x="27" y="39"/>
                    </a:cubicBezTo>
                    <a:cubicBezTo>
                      <a:pt x="28" y="40"/>
                      <a:pt x="28" y="40"/>
                      <a:pt x="28" y="40"/>
                    </a:cubicBezTo>
                    <a:cubicBezTo>
                      <a:pt x="26" y="41"/>
                      <a:pt x="26" y="41"/>
                      <a:pt x="26" y="41"/>
                    </a:cubicBezTo>
                    <a:cubicBezTo>
                      <a:pt x="25" y="39"/>
                      <a:pt x="25" y="39"/>
                      <a:pt x="25" y="39"/>
                    </a:cubicBezTo>
                    <a:cubicBezTo>
                      <a:pt x="24" y="40"/>
                      <a:pt x="24" y="40"/>
                      <a:pt x="24" y="40"/>
                    </a:cubicBezTo>
                    <a:cubicBezTo>
                      <a:pt x="23" y="40"/>
                      <a:pt x="23" y="40"/>
                      <a:pt x="23" y="40"/>
                    </a:cubicBezTo>
                    <a:cubicBezTo>
                      <a:pt x="24" y="39"/>
                      <a:pt x="24" y="39"/>
                      <a:pt x="24" y="39"/>
                    </a:cubicBezTo>
                    <a:cubicBezTo>
                      <a:pt x="23" y="38"/>
                      <a:pt x="23" y="38"/>
                      <a:pt x="23" y="38"/>
                    </a:cubicBezTo>
                    <a:cubicBezTo>
                      <a:pt x="22" y="38"/>
                      <a:pt x="22" y="38"/>
                      <a:pt x="22" y="38"/>
                    </a:cubicBezTo>
                    <a:cubicBezTo>
                      <a:pt x="22" y="40"/>
                      <a:pt x="22" y="40"/>
                      <a:pt x="22" y="40"/>
                    </a:cubicBezTo>
                    <a:cubicBezTo>
                      <a:pt x="21" y="38"/>
                      <a:pt x="21" y="38"/>
                      <a:pt x="21" y="38"/>
                    </a:cubicBezTo>
                    <a:cubicBezTo>
                      <a:pt x="21" y="37"/>
                      <a:pt x="21" y="37"/>
                      <a:pt x="21" y="37"/>
                    </a:cubicBezTo>
                    <a:cubicBezTo>
                      <a:pt x="21" y="36"/>
                      <a:pt x="21" y="36"/>
                      <a:pt x="21" y="36"/>
                    </a:cubicBezTo>
                    <a:cubicBezTo>
                      <a:pt x="22" y="35"/>
                      <a:pt x="22" y="35"/>
                      <a:pt x="22" y="35"/>
                    </a:cubicBezTo>
                    <a:cubicBezTo>
                      <a:pt x="23" y="33"/>
                      <a:pt x="23" y="33"/>
                      <a:pt x="23" y="33"/>
                    </a:cubicBezTo>
                    <a:cubicBezTo>
                      <a:pt x="22" y="33"/>
                      <a:pt x="22" y="33"/>
                      <a:pt x="22" y="33"/>
                    </a:cubicBezTo>
                    <a:cubicBezTo>
                      <a:pt x="21" y="32"/>
                      <a:pt x="21" y="32"/>
                      <a:pt x="21" y="32"/>
                    </a:cubicBezTo>
                    <a:cubicBezTo>
                      <a:pt x="21" y="33"/>
                      <a:pt x="21" y="33"/>
                      <a:pt x="21" y="33"/>
                    </a:cubicBezTo>
                    <a:cubicBezTo>
                      <a:pt x="21" y="34"/>
                      <a:pt x="21" y="34"/>
                      <a:pt x="21" y="34"/>
                    </a:cubicBezTo>
                    <a:cubicBezTo>
                      <a:pt x="21" y="35"/>
                      <a:pt x="21" y="35"/>
                      <a:pt x="21" y="35"/>
                    </a:cubicBezTo>
                    <a:cubicBezTo>
                      <a:pt x="20" y="35"/>
                      <a:pt x="20" y="35"/>
                      <a:pt x="20" y="35"/>
                    </a:cubicBezTo>
                    <a:cubicBezTo>
                      <a:pt x="19" y="33"/>
                      <a:pt x="19" y="33"/>
                      <a:pt x="19" y="33"/>
                    </a:cubicBezTo>
                    <a:cubicBezTo>
                      <a:pt x="19" y="32"/>
                      <a:pt x="19" y="32"/>
                      <a:pt x="19" y="32"/>
                    </a:cubicBezTo>
                    <a:cubicBezTo>
                      <a:pt x="18" y="32"/>
                      <a:pt x="18" y="32"/>
                      <a:pt x="18" y="32"/>
                    </a:cubicBezTo>
                    <a:cubicBezTo>
                      <a:pt x="18" y="32"/>
                      <a:pt x="18" y="32"/>
                      <a:pt x="18" y="32"/>
                    </a:cubicBezTo>
                    <a:cubicBezTo>
                      <a:pt x="17" y="32"/>
                      <a:pt x="17" y="32"/>
                      <a:pt x="17" y="32"/>
                    </a:cubicBezTo>
                    <a:cubicBezTo>
                      <a:pt x="17" y="29"/>
                      <a:pt x="17" y="29"/>
                      <a:pt x="17" y="29"/>
                    </a:cubicBezTo>
                    <a:cubicBezTo>
                      <a:pt x="16" y="28"/>
                      <a:pt x="16" y="28"/>
                      <a:pt x="16" y="28"/>
                    </a:cubicBezTo>
                    <a:cubicBezTo>
                      <a:pt x="16" y="26"/>
                      <a:pt x="16" y="26"/>
                      <a:pt x="16" y="26"/>
                    </a:cubicBezTo>
                    <a:cubicBezTo>
                      <a:pt x="16" y="25"/>
                      <a:pt x="16" y="25"/>
                      <a:pt x="16" y="25"/>
                    </a:cubicBezTo>
                    <a:cubicBezTo>
                      <a:pt x="16" y="25"/>
                      <a:pt x="16" y="25"/>
                      <a:pt x="16" y="25"/>
                    </a:cubicBezTo>
                    <a:cubicBezTo>
                      <a:pt x="15" y="25"/>
                      <a:pt x="15" y="25"/>
                      <a:pt x="15" y="25"/>
                    </a:cubicBezTo>
                    <a:cubicBezTo>
                      <a:pt x="15" y="23"/>
                      <a:pt x="15" y="23"/>
                      <a:pt x="15" y="23"/>
                    </a:cubicBezTo>
                    <a:cubicBezTo>
                      <a:pt x="15" y="22"/>
                      <a:pt x="15" y="22"/>
                      <a:pt x="15" y="22"/>
                    </a:cubicBezTo>
                    <a:cubicBezTo>
                      <a:pt x="16" y="23"/>
                      <a:pt x="16" y="23"/>
                      <a:pt x="16" y="23"/>
                    </a:cubicBezTo>
                    <a:cubicBezTo>
                      <a:pt x="17" y="23"/>
                      <a:pt x="17" y="23"/>
                      <a:pt x="17" y="23"/>
                    </a:cubicBezTo>
                    <a:cubicBezTo>
                      <a:pt x="18" y="22"/>
                      <a:pt x="18" y="22"/>
                      <a:pt x="18" y="22"/>
                    </a:cubicBezTo>
                    <a:cubicBezTo>
                      <a:pt x="18" y="22"/>
                      <a:pt x="18" y="22"/>
                      <a:pt x="18" y="22"/>
                    </a:cubicBezTo>
                    <a:cubicBezTo>
                      <a:pt x="17" y="19"/>
                      <a:pt x="17" y="19"/>
                      <a:pt x="17" y="19"/>
                    </a:cubicBezTo>
                    <a:cubicBezTo>
                      <a:pt x="18" y="18"/>
                      <a:pt x="18" y="18"/>
                      <a:pt x="18" y="18"/>
                    </a:cubicBezTo>
                    <a:cubicBezTo>
                      <a:pt x="18" y="15"/>
                      <a:pt x="18" y="15"/>
                      <a:pt x="18" y="15"/>
                    </a:cubicBezTo>
                    <a:cubicBezTo>
                      <a:pt x="18" y="12"/>
                      <a:pt x="18" y="12"/>
                      <a:pt x="18" y="12"/>
                    </a:cubicBezTo>
                    <a:cubicBezTo>
                      <a:pt x="18" y="11"/>
                      <a:pt x="18" y="11"/>
                      <a:pt x="18" y="11"/>
                    </a:cubicBezTo>
                    <a:cubicBezTo>
                      <a:pt x="19" y="8"/>
                      <a:pt x="19" y="8"/>
                      <a:pt x="19" y="8"/>
                    </a:cubicBezTo>
                    <a:cubicBezTo>
                      <a:pt x="19" y="7"/>
                      <a:pt x="19" y="7"/>
                      <a:pt x="19" y="7"/>
                    </a:cubicBezTo>
                    <a:cubicBezTo>
                      <a:pt x="21" y="6"/>
                      <a:pt x="21" y="6"/>
                      <a:pt x="21" y="6"/>
                    </a:cubicBezTo>
                    <a:cubicBezTo>
                      <a:pt x="24" y="7"/>
                      <a:pt x="24" y="7"/>
                      <a:pt x="24" y="7"/>
                    </a:cubicBezTo>
                    <a:cubicBezTo>
                      <a:pt x="25" y="8"/>
                      <a:pt x="25" y="8"/>
                      <a:pt x="25" y="8"/>
                    </a:cubicBezTo>
                    <a:cubicBezTo>
                      <a:pt x="25" y="8"/>
                      <a:pt x="25" y="8"/>
                      <a:pt x="25" y="8"/>
                    </a:cubicBezTo>
                    <a:cubicBezTo>
                      <a:pt x="26" y="8"/>
                      <a:pt x="26" y="8"/>
                      <a:pt x="26" y="8"/>
                    </a:cubicBezTo>
                    <a:cubicBezTo>
                      <a:pt x="28" y="8"/>
                      <a:pt x="28" y="8"/>
                      <a:pt x="28" y="8"/>
                    </a:cubicBezTo>
                    <a:cubicBezTo>
                      <a:pt x="28" y="7"/>
                      <a:pt x="28" y="7"/>
                      <a:pt x="28" y="7"/>
                    </a:cubicBezTo>
                    <a:cubicBezTo>
                      <a:pt x="29" y="6"/>
                      <a:pt x="29" y="6"/>
                      <a:pt x="29" y="6"/>
                    </a:cubicBezTo>
                    <a:cubicBezTo>
                      <a:pt x="29" y="6"/>
                      <a:pt x="29" y="6"/>
                      <a:pt x="29" y="6"/>
                    </a:cubicBezTo>
                    <a:cubicBezTo>
                      <a:pt x="30" y="7"/>
                      <a:pt x="30" y="7"/>
                      <a:pt x="30" y="7"/>
                    </a:cubicBezTo>
                    <a:cubicBezTo>
                      <a:pt x="30" y="8"/>
                      <a:pt x="30" y="8"/>
                      <a:pt x="30" y="8"/>
                    </a:cubicBezTo>
                    <a:cubicBezTo>
                      <a:pt x="29" y="9"/>
                      <a:pt x="29" y="9"/>
                      <a:pt x="29" y="9"/>
                    </a:cubicBezTo>
                    <a:cubicBezTo>
                      <a:pt x="29" y="12"/>
                      <a:pt x="29" y="12"/>
                      <a:pt x="29" y="12"/>
                    </a:cubicBezTo>
                    <a:cubicBezTo>
                      <a:pt x="30" y="13"/>
                      <a:pt x="30" y="13"/>
                      <a:pt x="30" y="13"/>
                    </a:cubicBezTo>
                    <a:cubicBezTo>
                      <a:pt x="31" y="14"/>
                      <a:pt x="31" y="14"/>
                      <a:pt x="31" y="14"/>
                    </a:cubicBezTo>
                    <a:cubicBezTo>
                      <a:pt x="31" y="15"/>
                      <a:pt x="31" y="15"/>
                      <a:pt x="31" y="15"/>
                    </a:cubicBezTo>
                    <a:cubicBezTo>
                      <a:pt x="32" y="16"/>
                      <a:pt x="32" y="16"/>
                      <a:pt x="32" y="16"/>
                    </a:cubicBezTo>
                    <a:cubicBezTo>
                      <a:pt x="31" y="19"/>
                      <a:pt x="31" y="19"/>
                      <a:pt x="31" y="19"/>
                    </a:cubicBezTo>
                    <a:cubicBezTo>
                      <a:pt x="30" y="21"/>
                      <a:pt x="30" y="21"/>
                      <a:pt x="30" y="21"/>
                    </a:cubicBezTo>
                    <a:cubicBezTo>
                      <a:pt x="31" y="22"/>
                      <a:pt x="31" y="22"/>
                      <a:pt x="31" y="22"/>
                    </a:cubicBezTo>
                    <a:cubicBezTo>
                      <a:pt x="30" y="24"/>
                      <a:pt x="30" y="24"/>
                      <a:pt x="30" y="24"/>
                    </a:cubicBezTo>
                    <a:cubicBezTo>
                      <a:pt x="30" y="23"/>
                      <a:pt x="30" y="23"/>
                      <a:pt x="30" y="23"/>
                    </a:cubicBezTo>
                    <a:cubicBezTo>
                      <a:pt x="30" y="22"/>
                      <a:pt x="30" y="22"/>
                      <a:pt x="30" y="22"/>
                    </a:cubicBezTo>
                    <a:cubicBezTo>
                      <a:pt x="29" y="23"/>
                      <a:pt x="29" y="23"/>
                      <a:pt x="29" y="23"/>
                    </a:cubicBezTo>
                    <a:cubicBezTo>
                      <a:pt x="27" y="25"/>
                      <a:pt x="27" y="25"/>
                      <a:pt x="27" y="25"/>
                    </a:cubicBezTo>
                    <a:cubicBezTo>
                      <a:pt x="27" y="26"/>
                      <a:pt x="27" y="26"/>
                      <a:pt x="27" y="26"/>
                    </a:cubicBezTo>
                    <a:cubicBezTo>
                      <a:pt x="27" y="27"/>
                      <a:pt x="27" y="27"/>
                      <a:pt x="27" y="27"/>
                    </a:cubicBezTo>
                    <a:cubicBezTo>
                      <a:pt x="26" y="28"/>
                      <a:pt x="26" y="28"/>
                      <a:pt x="26" y="28"/>
                    </a:cubicBezTo>
                    <a:cubicBezTo>
                      <a:pt x="26" y="30"/>
                      <a:pt x="26" y="30"/>
                      <a:pt x="26" y="30"/>
                    </a:cubicBezTo>
                    <a:cubicBezTo>
                      <a:pt x="27" y="30"/>
                      <a:pt x="27" y="30"/>
                      <a:pt x="27" y="30"/>
                    </a:cubicBezTo>
                    <a:cubicBezTo>
                      <a:pt x="27" y="32"/>
                      <a:pt x="27" y="32"/>
                      <a:pt x="27" y="32"/>
                    </a:cubicBezTo>
                    <a:cubicBezTo>
                      <a:pt x="28" y="33"/>
                      <a:pt x="28" y="33"/>
                      <a:pt x="28" y="33"/>
                    </a:cubicBezTo>
                    <a:cubicBezTo>
                      <a:pt x="28" y="34"/>
                      <a:pt x="28" y="34"/>
                      <a:pt x="28" y="34"/>
                    </a:cubicBezTo>
                    <a:cubicBezTo>
                      <a:pt x="28" y="35"/>
                      <a:pt x="28" y="35"/>
                      <a:pt x="28" y="35"/>
                    </a:cubicBezTo>
                    <a:close/>
                    <a:moveTo>
                      <a:pt x="30" y="35"/>
                    </a:moveTo>
                    <a:cubicBezTo>
                      <a:pt x="30" y="36"/>
                      <a:pt x="30" y="36"/>
                      <a:pt x="30" y="36"/>
                    </a:cubicBezTo>
                    <a:cubicBezTo>
                      <a:pt x="31" y="37"/>
                      <a:pt x="31" y="37"/>
                      <a:pt x="31" y="37"/>
                    </a:cubicBezTo>
                    <a:cubicBezTo>
                      <a:pt x="31" y="36"/>
                      <a:pt x="31" y="36"/>
                      <a:pt x="31" y="36"/>
                    </a:cubicBezTo>
                    <a:cubicBezTo>
                      <a:pt x="30" y="35"/>
                      <a:pt x="30" y="35"/>
                      <a:pt x="30" y="35"/>
                    </a:cubicBezTo>
                    <a:close/>
                    <a:moveTo>
                      <a:pt x="29" y="31"/>
                    </a:moveTo>
                    <a:cubicBezTo>
                      <a:pt x="30" y="32"/>
                      <a:pt x="30" y="32"/>
                      <a:pt x="30" y="32"/>
                    </a:cubicBezTo>
                    <a:cubicBezTo>
                      <a:pt x="29" y="33"/>
                      <a:pt x="29" y="33"/>
                      <a:pt x="29" y="33"/>
                    </a:cubicBezTo>
                    <a:cubicBezTo>
                      <a:pt x="30" y="34"/>
                      <a:pt x="30" y="34"/>
                      <a:pt x="30" y="34"/>
                    </a:cubicBezTo>
                    <a:cubicBezTo>
                      <a:pt x="31" y="33"/>
                      <a:pt x="31" y="33"/>
                      <a:pt x="31" y="33"/>
                    </a:cubicBezTo>
                    <a:cubicBezTo>
                      <a:pt x="31" y="31"/>
                      <a:pt x="31" y="31"/>
                      <a:pt x="31" y="31"/>
                    </a:cubicBezTo>
                    <a:cubicBezTo>
                      <a:pt x="31" y="30"/>
                      <a:pt x="31" y="30"/>
                      <a:pt x="31" y="30"/>
                    </a:cubicBezTo>
                    <a:cubicBezTo>
                      <a:pt x="30" y="30"/>
                      <a:pt x="30" y="30"/>
                      <a:pt x="30" y="30"/>
                    </a:cubicBezTo>
                    <a:cubicBezTo>
                      <a:pt x="29" y="31"/>
                      <a:pt x="29" y="31"/>
                      <a:pt x="29" y="31"/>
                    </a:cubicBezTo>
                    <a:close/>
                    <a:moveTo>
                      <a:pt x="18" y="39"/>
                    </a:moveTo>
                    <a:cubicBezTo>
                      <a:pt x="18" y="39"/>
                      <a:pt x="18" y="39"/>
                      <a:pt x="18" y="39"/>
                    </a:cubicBezTo>
                    <a:cubicBezTo>
                      <a:pt x="20" y="40"/>
                      <a:pt x="20" y="40"/>
                      <a:pt x="20" y="40"/>
                    </a:cubicBezTo>
                    <a:cubicBezTo>
                      <a:pt x="20" y="40"/>
                      <a:pt x="20" y="40"/>
                      <a:pt x="20" y="40"/>
                    </a:cubicBezTo>
                    <a:cubicBezTo>
                      <a:pt x="19" y="39"/>
                      <a:pt x="19" y="39"/>
                      <a:pt x="19" y="39"/>
                    </a:cubicBezTo>
                    <a:cubicBezTo>
                      <a:pt x="18" y="39"/>
                      <a:pt x="18" y="39"/>
                      <a:pt x="18" y="39"/>
                    </a:cubicBezTo>
                    <a:close/>
                    <a:moveTo>
                      <a:pt x="20" y="41"/>
                    </a:moveTo>
                    <a:cubicBezTo>
                      <a:pt x="20" y="42"/>
                      <a:pt x="20" y="42"/>
                      <a:pt x="20" y="42"/>
                    </a:cubicBezTo>
                    <a:cubicBezTo>
                      <a:pt x="21" y="42"/>
                      <a:pt x="21" y="42"/>
                      <a:pt x="21" y="42"/>
                    </a:cubicBezTo>
                    <a:cubicBezTo>
                      <a:pt x="21" y="43"/>
                      <a:pt x="21" y="43"/>
                      <a:pt x="21" y="43"/>
                    </a:cubicBezTo>
                    <a:cubicBezTo>
                      <a:pt x="22" y="44"/>
                      <a:pt x="22" y="44"/>
                      <a:pt x="22" y="44"/>
                    </a:cubicBezTo>
                    <a:cubicBezTo>
                      <a:pt x="23" y="45"/>
                      <a:pt x="23" y="45"/>
                      <a:pt x="23" y="45"/>
                    </a:cubicBezTo>
                    <a:cubicBezTo>
                      <a:pt x="23" y="47"/>
                      <a:pt x="23" y="47"/>
                      <a:pt x="23" y="47"/>
                    </a:cubicBezTo>
                    <a:cubicBezTo>
                      <a:pt x="24" y="47"/>
                      <a:pt x="24" y="47"/>
                      <a:pt x="24" y="47"/>
                    </a:cubicBezTo>
                    <a:cubicBezTo>
                      <a:pt x="24" y="48"/>
                      <a:pt x="24" y="48"/>
                      <a:pt x="24" y="48"/>
                    </a:cubicBezTo>
                    <a:cubicBezTo>
                      <a:pt x="25" y="50"/>
                      <a:pt x="25" y="50"/>
                      <a:pt x="25" y="50"/>
                    </a:cubicBezTo>
                    <a:cubicBezTo>
                      <a:pt x="26" y="50"/>
                      <a:pt x="26" y="50"/>
                      <a:pt x="26" y="50"/>
                    </a:cubicBezTo>
                    <a:cubicBezTo>
                      <a:pt x="28" y="49"/>
                      <a:pt x="28" y="49"/>
                      <a:pt x="28" y="49"/>
                    </a:cubicBezTo>
                    <a:cubicBezTo>
                      <a:pt x="28" y="48"/>
                      <a:pt x="28" y="48"/>
                      <a:pt x="28" y="48"/>
                    </a:cubicBezTo>
                    <a:cubicBezTo>
                      <a:pt x="28" y="48"/>
                      <a:pt x="28" y="48"/>
                      <a:pt x="28" y="48"/>
                    </a:cubicBezTo>
                    <a:cubicBezTo>
                      <a:pt x="28" y="47"/>
                      <a:pt x="28" y="47"/>
                      <a:pt x="28" y="47"/>
                    </a:cubicBezTo>
                    <a:cubicBezTo>
                      <a:pt x="28" y="46"/>
                      <a:pt x="28" y="46"/>
                      <a:pt x="28" y="46"/>
                    </a:cubicBezTo>
                    <a:cubicBezTo>
                      <a:pt x="28" y="45"/>
                      <a:pt x="28" y="45"/>
                      <a:pt x="28" y="45"/>
                    </a:cubicBezTo>
                    <a:cubicBezTo>
                      <a:pt x="28" y="44"/>
                      <a:pt x="28" y="44"/>
                      <a:pt x="28" y="44"/>
                    </a:cubicBezTo>
                    <a:cubicBezTo>
                      <a:pt x="27" y="43"/>
                      <a:pt x="27" y="43"/>
                      <a:pt x="27" y="43"/>
                    </a:cubicBezTo>
                    <a:cubicBezTo>
                      <a:pt x="24" y="41"/>
                      <a:pt x="24" y="41"/>
                      <a:pt x="24" y="41"/>
                    </a:cubicBezTo>
                    <a:cubicBezTo>
                      <a:pt x="23" y="41"/>
                      <a:pt x="23" y="41"/>
                      <a:pt x="23" y="41"/>
                    </a:cubicBezTo>
                    <a:cubicBezTo>
                      <a:pt x="21" y="41"/>
                      <a:pt x="21" y="41"/>
                      <a:pt x="21" y="41"/>
                    </a:cubicBezTo>
                    <a:cubicBezTo>
                      <a:pt x="20" y="41"/>
                      <a:pt x="20" y="41"/>
                      <a:pt x="20" y="41"/>
                    </a:cubicBezTo>
                    <a:close/>
                    <a:moveTo>
                      <a:pt x="45" y="37"/>
                    </a:moveTo>
                    <a:cubicBezTo>
                      <a:pt x="44" y="37"/>
                      <a:pt x="44" y="37"/>
                      <a:pt x="44" y="37"/>
                    </a:cubicBezTo>
                    <a:cubicBezTo>
                      <a:pt x="45" y="39"/>
                      <a:pt x="45" y="39"/>
                      <a:pt x="45" y="39"/>
                    </a:cubicBezTo>
                    <a:cubicBezTo>
                      <a:pt x="44" y="40"/>
                      <a:pt x="44" y="40"/>
                      <a:pt x="44" y="40"/>
                    </a:cubicBezTo>
                    <a:cubicBezTo>
                      <a:pt x="44" y="40"/>
                      <a:pt x="44" y="40"/>
                      <a:pt x="44" y="40"/>
                    </a:cubicBezTo>
                    <a:cubicBezTo>
                      <a:pt x="44" y="41"/>
                      <a:pt x="44" y="41"/>
                      <a:pt x="44" y="41"/>
                    </a:cubicBezTo>
                    <a:cubicBezTo>
                      <a:pt x="46" y="40"/>
                      <a:pt x="46" y="40"/>
                      <a:pt x="46" y="40"/>
                    </a:cubicBezTo>
                    <a:cubicBezTo>
                      <a:pt x="46" y="39"/>
                      <a:pt x="46" y="39"/>
                      <a:pt x="46" y="39"/>
                    </a:cubicBezTo>
                    <a:cubicBezTo>
                      <a:pt x="46" y="38"/>
                      <a:pt x="46" y="38"/>
                      <a:pt x="46" y="38"/>
                    </a:cubicBezTo>
                    <a:cubicBezTo>
                      <a:pt x="45" y="37"/>
                      <a:pt x="45" y="37"/>
                      <a:pt x="45" y="37"/>
                    </a:cubicBezTo>
                    <a:close/>
                    <a:moveTo>
                      <a:pt x="30" y="42"/>
                    </a:moveTo>
                    <a:cubicBezTo>
                      <a:pt x="31" y="43"/>
                      <a:pt x="31" y="43"/>
                      <a:pt x="31" y="43"/>
                    </a:cubicBezTo>
                    <a:cubicBezTo>
                      <a:pt x="31" y="42"/>
                      <a:pt x="31" y="42"/>
                      <a:pt x="31" y="42"/>
                    </a:cubicBezTo>
                    <a:cubicBezTo>
                      <a:pt x="32" y="42"/>
                      <a:pt x="32" y="42"/>
                      <a:pt x="32" y="42"/>
                    </a:cubicBezTo>
                    <a:cubicBezTo>
                      <a:pt x="31" y="41"/>
                      <a:pt x="31" y="41"/>
                      <a:pt x="31" y="41"/>
                    </a:cubicBezTo>
                    <a:cubicBezTo>
                      <a:pt x="30" y="40"/>
                      <a:pt x="30" y="40"/>
                      <a:pt x="30" y="40"/>
                    </a:cubicBezTo>
                    <a:cubicBezTo>
                      <a:pt x="30" y="41"/>
                      <a:pt x="30" y="41"/>
                      <a:pt x="30" y="41"/>
                    </a:cubicBezTo>
                    <a:cubicBezTo>
                      <a:pt x="30" y="42"/>
                      <a:pt x="30" y="42"/>
                      <a:pt x="30" y="42"/>
                    </a:cubicBezTo>
                    <a:close/>
                    <a:moveTo>
                      <a:pt x="32" y="47"/>
                    </a:moveTo>
                    <a:cubicBezTo>
                      <a:pt x="32" y="48"/>
                      <a:pt x="32" y="48"/>
                      <a:pt x="32" y="48"/>
                    </a:cubicBezTo>
                    <a:cubicBezTo>
                      <a:pt x="31" y="49"/>
                      <a:pt x="31" y="49"/>
                      <a:pt x="31" y="49"/>
                    </a:cubicBezTo>
                    <a:cubicBezTo>
                      <a:pt x="32" y="51"/>
                      <a:pt x="32" y="51"/>
                      <a:pt x="32" y="51"/>
                    </a:cubicBezTo>
                    <a:cubicBezTo>
                      <a:pt x="32" y="50"/>
                      <a:pt x="32" y="50"/>
                      <a:pt x="32" y="50"/>
                    </a:cubicBezTo>
                    <a:cubicBezTo>
                      <a:pt x="33" y="49"/>
                      <a:pt x="33" y="49"/>
                      <a:pt x="33" y="49"/>
                    </a:cubicBezTo>
                    <a:cubicBezTo>
                      <a:pt x="32" y="48"/>
                      <a:pt x="32" y="48"/>
                      <a:pt x="32" y="48"/>
                    </a:cubicBezTo>
                    <a:cubicBezTo>
                      <a:pt x="33" y="46"/>
                      <a:pt x="33" y="46"/>
                      <a:pt x="33" y="46"/>
                    </a:cubicBezTo>
                    <a:cubicBezTo>
                      <a:pt x="32" y="47"/>
                      <a:pt x="32" y="47"/>
                      <a:pt x="32" y="47"/>
                    </a:cubicBezTo>
                    <a:close/>
                    <a:moveTo>
                      <a:pt x="35" y="48"/>
                    </a:moveTo>
                    <a:cubicBezTo>
                      <a:pt x="35" y="48"/>
                      <a:pt x="35" y="48"/>
                      <a:pt x="35" y="48"/>
                    </a:cubicBezTo>
                    <a:cubicBezTo>
                      <a:pt x="35" y="49"/>
                      <a:pt x="35" y="49"/>
                      <a:pt x="35" y="49"/>
                    </a:cubicBezTo>
                    <a:cubicBezTo>
                      <a:pt x="36" y="49"/>
                      <a:pt x="36" y="49"/>
                      <a:pt x="36" y="49"/>
                    </a:cubicBezTo>
                    <a:cubicBezTo>
                      <a:pt x="36" y="48"/>
                      <a:pt x="36" y="48"/>
                      <a:pt x="36" y="48"/>
                    </a:cubicBezTo>
                    <a:cubicBezTo>
                      <a:pt x="35" y="48"/>
                      <a:pt x="35" y="48"/>
                      <a:pt x="35" y="48"/>
                    </a:cubicBezTo>
                    <a:close/>
                    <a:moveTo>
                      <a:pt x="39" y="45"/>
                    </a:moveTo>
                    <a:cubicBezTo>
                      <a:pt x="38" y="43"/>
                      <a:pt x="38" y="43"/>
                      <a:pt x="38" y="43"/>
                    </a:cubicBezTo>
                    <a:cubicBezTo>
                      <a:pt x="37" y="44"/>
                      <a:pt x="37" y="44"/>
                      <a:pt x="37" y="44"/>
                    </a:cubicBezTo>
                    <a:cubicBezTo>
                      <a:pt x="37" y="44"/>
                      <a:pt x="37" y="44"/>
                      <a:pt x="37" y="44"/>
                    </a:cubicBezTo>
                    <a:cubicBezTo>
                      <a:pt x="39" y="46"/>
                      <a:pt x="39" y="46"/>
                      <a:pt x="39" y="46"/>
                    </a:cubicBezTo>
                    <a:cubicBezTo>
                      <a:pt x="39" y="45"/>
                      <a:pt x="39" y="45"/>
                      <a:pt x="39" y="45"/>
                    </a:cubicBezTo>
                    <a:cubicBezTo>
                      <a:pt x="39" y="45"/>
                      <a:pt x="39" y="45"/>
                      <a:pt x="39" y="45"/>
                    </a:cubicBezTo>
                    <a:close/>
                    <a:moveTo>
                      <a:pt x="41" y="47"/>
                    </a:moveTo>
                    <a:cubicBezTo>
                      <a:pt x="42" y="48"/>
                      <a:pt x="42" y="48"/>
                      <a:pt x="42" y="48"/>
                    </a:cubicBezTo>
                    <a:cubicBezTo>
                      <a:pt x="43" y="49"/>
                      <a:pt x="43" y="49"/>
                      <a:pt x="43" y="49"/>
                    </a:cubicBezTo>
                    <a:cubicBezTo>
                      <a:pt x="43" y="49"/>
                      <a:pt x="43" y="49"/>
                      <a:pt x="43" y="49"/>
                    </a:cubicBezTo>
                    <a:cubicBezTo>
                      <a:pt x="42" y="47"/>
                      <a:pt x="42" y="47"/>
                      <a:pt x="42" y="47"/>
                    </a:cubicBezTo>
                    <a:cubicBezTo>
                      <a:pt x="41" y="47"/>
                      <a:pt x="41" y="47"/>
                      <a:pt x="41" y="47"/>
                    </a:cubicBezTo>
                    <a:close/>
                    <a:moveTo>
                      <a:pt x="39" y="52"/>
                    </a:moveTo>
                    <a:cubicBezTo>
                      <a:pt x="40" y="50"/>
                      <a:pt x="40" y="50"/>
                      <a:pt x="40" y="50"/>
                    </a:cubicBezTo>
                    <a:cubicBezTo>
                      <a:pt x="41" y="50"/>
                      <a:pt x="41" y="50"/>
                      <a:pt x="41" y="50"/>
                    </a:cubicBezTo>
                    <a:cubicBezTo>
                      <a:pt x="43" y="52"/>
                      <a:pt x="43" y="52"/>
                      <a:pt x="43" y="52"/>
                    </a:cubicBezTo>
                    <a:cubicBezTo>
                      <a:pt x="44" y="52"/>
                      <a:pt x="44" y="52"/>
                      <a:pt x="44" y="52"/>
                    </a:cubicBezTo>
                    <a:cubicBezTo>
                      <a:pt x="45" y="52"/>
                      <a:pt x="45" y="52"/>
                      <a:pt x="45" y="52"/>
                    </a:cubicBezTo>
                    <a:cubicBezTo>
                      <a:pt x="45" y="51"/>
                      <a:pt x="45" y="51"/>
                      <a:pt x="45" y="51"/>
                    </a:cubicBezTo>
                    <a:cubicBezTo>
                      <a:pt x="44" y="50"/>
                      <a:pt x="44" y="50"/>
                      <a:pt x="44" y="50"/>
                    </a:cubicBezTo>
                    <a:cubicBezTo>
                      <a:pt x="42" y="49"/>
                      <a:pt x="42" y="49"/>
                      <a:pt x="42" y="49"/>
                    </a:cubicBezTo>
                    <a:cubicBezTo>
                      <a:pt x="42" y="49"/>
                      <a:pt x="42" y="49"/>
                      <a:pt x="42" y="49"/>
                    </a:cubicBezTo>
                    <a:cubicBezTo>
                      <a:pt x="41" y="48"/>
                      <a:pt x="41" y="48"/>
                      <a:pt x="41" y="48"/>
                    </a:cubicBezTo>
                    <a:cubicBezTo>
                      <a:pt x="40" y="48"/>
                      <a:pt x="40" y="48"/>
                      <a:pt x="40" y="48"/>
                    </a:cubicBezTo>
                    <a:cubicBezTo>
                      <a:pt x="40" y="48"/>
                      <a:pt x="40" y="48"/>
                      <a:pt x="40" y="48"/>
                    </a:cubicBezTo>
                    <a:cubicBezTo>
                      <a:pt x="39" y="47"/>
                      <a:pt x="39" y="47"/>
                      <a:pt x="39" y="47"/>
                    </a:cubicBezTo>
                    <a:cubicBezTo>
                      <a:pt x="39" y="49"/>
                      <a:pt x="39" y="49"/>
                      <a:pt x="39" y="49"/>
                    </a:cubicBezTo>
                    <a:cubicBezTo>
                      <a:pt x="40" y="50"/>
                      <a:pt x="40" y="50"/>
                      <a:pt x="40" y="50"/>
                    </a:cubicBezTo>
                    <a:cubicBezTo>
                      <a:pt x="39" y="50"/>
                      <a:pt x="39" y="50"/>
                      <a:pt x="39" y="50"/>
                    </a:cubicBezTo>
                    <a:cubicBezTo>
                      <a:pt x="39" y="51"/>
                      <a:pt x="39" y="51"/>
                      <a:pt x="39" y="51"/>
                    </a:cubicBezTo>
                    <a:cubicBezTo>
                      <a:pt x="39" y="52"/>
                      <a:pt x="39" y="52"/>
                      <a:pt x="39" y="52"/>
                    </a:cubicBezTo>
                    <a:close/>
                    <a:moveTo>
                      <a:pt x="33" y="61"/>
                    </a:moveTo>
                    <a:cubicBezTo>
                      <a:pt x="33" y="61"/>
                      <a:pt x="33" y="61"/>
                      <a:pt x="33" y="61"/>
                    </a:cubicBezTo>
                    <a:cubicBezTo>
                      <a:pt x="32" y="62"/>
                      <a:pt x="32" y="62"/>
                      <a:pt x="32" y="62"/>
                    </a:cubicBezTo>
                    <a:cubicBezTo>
                      <a:pt x="32" y="59"/>
                      <a:pt x="32" y="59"/>
                      <a:pt x="32" y="59"/>
                    </a:cubicBezTo>
                    <a:cubicBezTo>
                      <a:pt x="32" y="58"/>
                      <a:pt x="32" y="58"/>
                      <a:pt x="32" y="58"/>
                    </a:cubicBezTo>
                    <a:cubicBezTo>
                      <a:pt x="32" y="56"/>
                      <a:pt x="32" y="56"/>
                      <a:pt x="32" y="56"/>
                    </a:cubicBezTo>
                    <a:cubicBezTo>
                      <a:pt x="32" y="55"/>
                      <a:pt x="32" y="55"/>
                      <a:pt x="32" y="55"/>
                    </a:cubicBezTo>
                    <a:cubicBezTo>
                      <a:pt x="32" y="53"/>
                      <a:pt x="32" y="53"/>
                      <a:pt x="32" y="53"/>
                    </a:cubicBezTo>
                    <a:cubicBezTo>
                      <a:pt x="32" y="53"/>
                      <a:pt x="32" y="53"/>
                      <a:pt x="32" y="53"/>
                    </a:cubicBezTo>
                    <a:cubicBezTo>
                      <a:pt x="30" y="53"/>
                      <a:pt x="30" y="53"/>
                      <a:pt x="30" y="53"/>
                    </a:cubicBezTo>
                    <a:cubicBezTo>
                      <a:pt x="31" y="52"/>
                      <a:pt x="31" y="52"/>
                      <a:pt x="31" y="52"/>
                    </a:cubicBezTo>
                    <a:cubicBezTo>
                      <a:pt x="32" y="52"/>
                      <a:pt x="32" y="52"/>
                      <a:pt x="32" y="52"/>
                    </a:cubicBezTo>
                    <a:cubicBezTo>
                      <a:pt x="33" y="53"/>
                      <a:pt x="33" y="53"/>
                      <a:pt x="33" y="53"/>
                    </a:cubicBezTo>
                    <a:cubicBezTo>
                      <a:pt x="34" y="53"/>
                      <a:pt x="34" y="53"/>
                      <a:pt x="34" y="53"/>
                    </a:cubicBezTo>
                    <a:cubicBezTo>
                      <a:pt x="34" y="54"/>
                      <a:pt x="34" y="54"/>
                      <a:pt x="34" y="54"/>
                    </a:cubicBezTo>
                    <a:cubicBezTo>
                      <a:pt x="35" y="54"/>
                      <a:pt x="35" y="54"/>
                      <a:pt x="35" y="54"/>
                    </a:cubicBezTo>
                    <a:cubicBezTo>
                      <a:pt x="36" y="54"/>
                      <a:pt x="36" y="54"/>
                      <a:pt x="36" y="54"/>
                    </a:cubicBezTo>
                    <a:cubicBezTo>
                      <a:pt x="37" y="54"/>
                      <a:pt x="37" y="54"/>
                      <a:pt x="37" y="54"/>
                    </a:cubicBezTo>
                    <a:cubicBezTo>
                      <a:pt x="38" y="55"/>
                      <a:pt x="38" y="55"/>
                      <a:pt x="38" y="55"/>
                    </a:cubicBezTo>
                    <a:cubicBezTo>
                      <a:pt x="38" y="54"/>
                      <a:pt x="38" y="54"/>
                      <a:pt x="38" y="54"/>
                    </a:cubicBezTo>
                    <a:cubicBezTo>
                      <a:pt x="39" y="54"/>
                      <a:pt x="39" y="54"/>
                      <a:pt x="39" y="54"/>
                    </a:cubicBezTo>
                    <a:cubicBezTo>
                      <a:pt x="40" y="55"/>
                      <a:pt x="40" y="55"/>
                      <a:pt x="40" y="55"/>
                    </a:cubicBezTo>
                    <a:cubicBezTo>
                      <a:pt x="39" y="56"/>
                      <a:pt x="39" y="56"/>
                      <a:pt x="39" y="56"/>
                    </a:cubicBezTo>
                    <a:cubicBezTo>
                      <a:pt x="39" y="56"/>
                      <a:pt x="39" y="56"/>
                      <a:pt x="39" y="56"/>
                    </a:cubicBezTo>
                    <a:cubicBezTo>
                      <a:pt x="38" y="57"/>
                      <a:pt x="38" y="57"/>
                      <a:pt x="38" y="57"/>
                    </a:cubicBezTo>
                    <a:cubicBezTo>
                      <a:pt x="37" y="59"/>
                      <a:pt x="37" y="59"/>
                      <a:pt x="37" y="59"/>
                    </a:cubicBezTo>
                    <a:cubicBezTo>
                      <a:pt x="36" y="60"/>
                      <a:pt x="36" y="60"/>
                      <a:pt x="36" y="60"/>
                    </a:cubicBezTo>
                    <a:cubicBezTo>
                      <a:pt x="36" y="60"/>
                      <a:pt x="36" y="60"/>
                      <a:pt x="36" y="60"/>
                    </a:cubicBezTo>
                    <a:cubicBezTo>
                      <a:pt x="35" y="60"/>
                      <a:pt x="35" y="60"/>
                      <a:pt x="35" y="60"/>
                    </a:cubicBezTo>
                    <a:cubicBezTo>
                      <a:pt x="35" y="60"/>
                      <a:pt x="35" y="60"/>
                      <a:pt x="35" y="60"/>
                    </a:cubicBezTo>
                    <a:cubicBezTo>
                      <a:pt x="33" y="61"/>
                      <a:pt x="33" y="61"/>
                      <a:pt x="33" y="61"/>
                    </a:cubicBezTo>
                    <a:close/>
                    <a:moveTo>
                      <a:pt x="36" y="60"/>
                    </a:moveTo>
                    <a:cubicBezTo>
                      <a:pt x="35" y="60"/>
                      <a:pt x="35" y="60"/>
                      <a:pt x="35" y="60"/>
                    </a:cubicBezTo>
                    <a:cubicBezTo>
                      <a:pt x="35" y="62"/>
                      <a:pt x="35" y="62"/>
                      <a:pt x="35" y="62"/>
                    </a:cubicBezTo>
                    <a:cubicBezTo>
                      <a:pt x="36" y="62"/>
                      <a:pt x="36" y="62"/>
                      <a:pt x="36" y="62"/>
                    </a:cubicBezTo>
                    <a:cubicBezTo>
                      <a:pt x="37" y="61"/>
                      <a:pt x="37" y="61"/>
                      <a:pt x="37" y="61"/>
                    </a:cubicBezTo>
                    <a:cubicBezTo>
                      <a:pt x="37" y="60"/>
                      <a:pt x="37" y="60"/>
                      <a:pt x="37" y="60"/>
                    </a:cubicBezTo>
                    <a:cubicBezTo>
                      <a:pt x="36" y="60"/>
                      <a:pt x="36" y="60"/>
                      <a:pt x="36" y="60"/>
                    </a:cubicBezTo>
                    <a:close/>
                    <a:moveTo>
                      <a:pt x="47" y="60"/>
                    </a:moveTo>
                    <a:cubicBezTo>
                      <a:pt x="47" y="61"/>
                      <a:pt x="47" y="61"/>
                      <a:pt x="47" y="61"/>
                    </a:cubicBezTo>
                    <a:cubicBezTo>
                      <a:pt x="46" y="60"/>
                      <a:pt x="46" y="60"/>
                      <a:pt x="46" y="60"/>
                    </a:cubicBezTo>
                    <a:cubicBezTo>
                      <a:pt x="47" y="60"/>
                      <a:pt x="47" y="60"/>
                      <a:pt x="47" y="60"/>
                    </a:cubicBezTo>
                    <a:close/>
                    <a:moveTo>
                      <a:pt x="41" y="68"/>
                    </a:moveTo>
                    <a:cubicBezTo>
                      <a:pt x="42" y="67"/>
                      <a:pt x="42" y="67"/>
                      <a:pt x="42" y="67"/>
                    </a:cubicBezTo>
                    <a:cubicBezTo>
                      <a:pt x="43" y="64"/>
                      <a:pt x="43" y="64"/>
                      <a:pt x="43" y="64"/>
                    </a:cubicBezTo>
                    <a:cubicBezTo>
                      <a:pt x="45" y="62"/>
                      <a:pt x="45" y="62"/>
                      <a:pt x="45" y="62"/>
                    </a:cubicBezTo>
                    <a:cubicBezTo>
                      <a:pt x="45" y="61"/>
                      <a:pt x="45" y="61"/>
                      <a:pt x="45" y="61"/>
                    </a:cubicBezTo>
                    <a:cubicBezTo>
                      <a:pt x="45" y="60"/>
                      <a:pt x="45" y="60"/>
                      <a:pt x="45" y="60"/>
                    </a:cubicBezTo>
                    <a:cubicBezTo>
                      <a:pt x="45" y="59"/>
                      <a:pt x="45" y="59"/>
                      <a:pt x="45" y="59"/>
                    </a:cubicBezTo>
                    <a:cubicBezTo>
                      <a:pt x="45" y="57"/>
                      <a:pt x="45" y="57"/>
                      <a:pt x="45" y="57"/>
                    </a:cubicBezTo>
                    <a:cubicBezTo>
                      <a:pt x="44" y="57"/>
                      <a:pt x="44" y="57"/>
                      <a:pt x="44" y="57"/>
                    </a:cubicBezTo>
                    <a:cubicBezTo>
                      <a:pt x="44" y="59"/>
                      <a:pt x="44" y="59"/>
                      <a:pt x="44" y="59"/>
                    </a:cubicBezTo>
                    <a:cubicBezTo>
                      <a:pt x="43" y="61"/>
                      <a:pt x="43" y="61"/>
                      <a:pt x="43" y="61"/>
                    </a:cubicBezTo>
                    <a:cubicBezTo>
                      <a:pt x="43" y="63"/>
                      <a:pt x="43" y="63"/>
                      <a:pt x="43" y="63"/>
                    </a:cubicBezTo>
                    <a:cubicBezTo>
                      <a:pt x="42" y="64"/>
                      <a:pt x="42" y="64"/>
                      <a:pt x="42" y="64"/>
                    </a:cubicBezTo>
                    <a:cubicBezTo>
                      <a:pt x="41" y="66"/>
                      <a:pt x="41" y="66"/>
                      <a:pt x="41" y="66"/>
                    </a:cubicBezTo>
                    <a:cubicBezTo>
                      <a:pt x="41" y="67"/>
                      <a:pt x="41" y="67"/>
                      <a:pt x="41" y="67"/>
                    </a:cubicBezTo>
                    <a:cubicBezTo>
                      <a:pt x="41" y="68"/>
                      <a:pt x="41" y="68"/>
                      <a:pt x="41" y="68"/>
                    </a:cubicBezTo>
                    <a:close/>
                    <a:moveTo>
                      <a:pt x="40" y="67"/>
                    </a:moveTo>
                    <a:cubicBezTo>
                      <a:pt x="40" y="65"/>
                      <a:pt x="40" y="65"/>
                      <a:pt x="40" y="65"/>
                    </a:cubicBezTo>
                    <a:cubicBezTo>
                      <a:pt x="41" y="61"/>
                      <a:pt x="41" y="61"/>
                      <a:pt x="41" y="61"/>
                    </a:cubicBezTo>
                    <a:cubicBezTo>
                      <a:pt x="42" y="60"/>
                      <a:pt x="42" y="60"/>
                      <a:pt x="42" y="60"/>
                    </a:cubicBezTo>
                    <a:cubicBezTo>
                      <a:pt x="42" y="59"/>
                      <a:pt x="42" y="59"/>
                      <a:pt x="42" y="59"/>
                    </a:cubicBezTo>
                    <a:cubicBezTo>
                      <a:pt x="41" y="58"/>
                      <a:pt x="41" y="58"/>
                      <a:pt x="41" y="58"/>
                    </a:cubicBezTo>
                    <a:cubicBezTo>
                      <a:pt x="40" y="59"/>
                      <a:pt x="40" y="59"/>
                      <a:pt x="40" y="59"/>
                    </a:cubicBezTo>
                    <a:cubicBezTo>
                      <a:pt x="40" y="58"/>
                      <a:pt x="40" y="58"/>
                      <a:pt x="40" y="58"/>
                    </a:cubicBezTo>
                    <a:cubicBezTo>
                      <a:pt x="39" y="59"/>
                      <a:pt x="39" y="59"/>
                      <a:pt x="39" y="59"/>
                    </a:cubicBezTo>
                    <a:cubicBezTo>
                      <a:pt x="39" y="60"/>
                      <a:pt x="39" y="60"/>
                      <a:pt x="39" y="60"/>
                    </a:cubicBezTo>
                    <a:cubicBezTo>
                      <a:pt x="38" y="61"/>
                      <a:pt x="38" y="61"/>
                      <a:pt x="38" y="61"/>
                    </a:cubicBezTo>
                    <a:cubicBezTo>
                      <a:pt x="38" y="63"/>
                      <a:pt x="38" y="63"/>
                      <a:pt x="38" y="63"/>
                    </a:cubicBezTo>
                    <a:cubicBezTo>
                      <a:pt x="37" y="65"/>
                      <a:pt x="37" y="65"/>
                      <a:pt x="37" y="65"/>
                    </a:cubicBezTo>
                    <a:cubicBezTo>
                      <a:pt x="35" y="65"/>
                      <a:pt x="35" y="65"/>
                      <a:pt x="35" y="65"/>
                    </a:cubicBezTo>
                    <a:cubicBezTo>
                      <a:pt x="35" y="66"/>
                      <a:pt x="35" y="66"/>
                      <a:pt x="35" y="66"/>
                    </a:cubicBezTo>
                    <a:cubicBezTo>
                      <a:pt x="35" y="68"/>
                      <a:pt x="35" y="68"/>
                      <a:pt x="35" y="68"/>
                    </a:cubicBezTo>
                    <a:cubicBezTo>
                      <a:pt x="36" y="68"/>
                      <a:pt x="36" y="68"/>
                      <a:pt x="36" y="68"/>
                    </a:cubicBezTo>
                    <a:cubicBezTo>
                      <a:pt x="37" y="69"/>
                      <a:pt x="37" y="69"/>
                      <a:pt x="37" y="69"/>
                    </a:cubicBezTo>
                    <a:cubicBezTo>
                      <a:pt x="39" y="69"/>
                      <a:pt x="39" y="69"/>
                      <a:pt x="39" y="69"/>
                    </a:cubicBezTo>
                    <a:cubicBezTo>
                      <a:pt x="39" y="70"/>
                      <a:pt x="39" y="70"/>
                      <a:pt x="39" y="70"/>
                    </a:cubicBezTo>
                    <a:cubicBezTo>
                      <a:pt x="40" y="71"/>
                      <a:pt x="40" y="71"/>
                      <a:pt x="40" y="71"/>
                    </a:cubicBezTo>
                    <a:cubicBezTo>
                      <a:pt x="41" y="70"/>
                      <a:pt x="41" y="70"/>
                      <a:pt x="41" y="70"/>
                    </a:cubicBezTo>
                    <a:cubicBezTo>
                      <a:pt x="41" y="69"/>
                      <a:pt x="41" y="69"/>
                      <a:pt x="41" y="69"/>
                    </a:cubicBezTo>
                    <a:cubicBezTo>
                      <a:pt x="40" y="67"/>
                      <a:pt x="40" y="67"/>
                      <a:pt x="40" y="67"/>
                    </a:cubicBezTo>
                    <a:close/>
                    <a:moveTo>
                      <a:pt x="43" y="69"/>
                    </a:moveTo>
                    <a:cubicBezTo>
                      <a:pt x="44" y="70"/>
                      <a:pt x="44" y="70"/>
                      <a:pt x="44" y="70"/>
                    </a:cubicBezTo>
                    <a:cubicBezTo>
                      <a:pt x="44" y="71"/>
                      <a:pt x="44" y="71"/>
                      <a:pt x="44" y="71"/>
                    </a:cubicBezTo>
                    <a:cubicBezTo>
                      <a:pt x="43" y="71"/>
                      <a:pt x="43" y="71"/>
                      <a:pt x="43" y="71"/>
                    </a:cubicBezTo>
                    <a:cubicBezTo>
                      <a:pt x="42" y="70"/>
                      <a:pt x="42" y="70"/>
                      <a:pt x="42" y="70"/>
                    </a:cubicBezTo>
                    <a:cubicBezTo>
                      <a:pt x="42" y="70"/>
                      <a:pt x="42" y="70"/>
                      <a:pt x="42" y="70"/>
                    </a:cubicBezTo>
                    <a:cubicBezTo>
                      <a:pt x="43" y="69"/>
                      <a:pt x="43" y="69"/>
                      <a:pt x="43" y="69"/>
                    </a:cubicBezTo>
                    <a:close/>
                    <a:moveTo>
                      <a:pt x="47" y="64"/>
                    </a:moveTo>
                    <a:cubicBezTo>
                      <a:pt x="48" y="64"/>
                      <a:pt x="48" y="64"/>
                      <a:pt x="48" y="64"/>
                    </a:cubicBezTo>
                    <a:cubicBezTo>
                      <a:pt x="49" y="64"/>
                      <a:pt x="49" y="64"/>
                      <a:pt x="49" y="64"/>
                    </a:cubicBezTo>
                    <a:cubicBezTo>
                      <a:pt x="49" y="66"/>
                      <a:pt x="49" y="66"/>
                      <a:pt x="49" y="66"/>
                    </a:cubicBezTo>
                    <a:cubicBezTo>
                      <a:pt x="48" y="66"/>
                      <a:pt x="48" y="66"/>
                      <a:pt x="48" y="66"/>
                    </a:cubicBezTo>
                    <a:cubicBezTo>
                      <a:pt x="46" y="67"/>
                      <a:pt x="46" y="67"/>
                      <a:pt x="46" y="67"/>
                    </a:cubicBezTo>
                    <a:cubicBezTo>
                      <a:pt x="45" y="67"/>
                      <a:pt x="45" y="67"/>
                      <a:pt x="45" y="67"/>
                    </a:cubicBezTo>
                    <a:cubicBezTo>
                      <a:pt x="45" y="67"/>
                      <a:pt x="45" y="67"/>
                      <a:pt x="45" y="67"/>
                    </a:cubicBezTo>
                    <a:cubicBezTo>
                      <a:pt x="44" y="66"/>
                      <a:pt x="44" y="66"/>
                      <a:pt x="44" y="66"/>
                    </a:cubicBezTo>
                    <a:cubicBezTo>
                      <a:pt x="45" y="65"/>
                      <a:pt x="45" y="65"/>
                      <a:pt x="45" y="65"/>
                    </a:cubicBezTo>
                    <a:cubicBezTo>
                      <a:pt x="47" y="64"/>
                      <a:pt x="47" y="64"/>
                      <a:pt x="47" y="64"/>
                    </a:cubicBezTo>
                    <a:close/>
                    <a:moveTo>
                      <a:pt x="53" y="64"/>
                    </a:moveTo>
                    <a:cubicBezTo>
                      <a:pt x="53" y="65"/>
                      <a:pt x="53" y="65"/>
                      <a:pt x="53" y="65"/>
                    </a:cubicBezTo>
                    <a:cubicBezTo>
                      <a:pt x="53" y="66"/>
                      <a:pt x="53" y="66"/>
                      <a:pt x="53" y="66"/>
                    </a:cubicBezTo>
                    <a:cubicBezTo>
                      <a:pt x="53" y="65"/>
                      <a:pt x="53" y="65"/>
                      <a:pt x="53" y="65"/>
                    </a:cubicBezTo>
                    <a:cubicBezTo>
                      <a:pt x="53" y="64"/>
                      <a:pt x="53" y="64"/>
                      <a:pt x="53" y="64"/>
                    </a:cubicBezTo>
                    <a:close/>
                    <a:moveTo>
                      <a:pt x="49" y="69"/>
                    </a:moveTo>
                    <a:cubicBezTo>
                      <a:pt x="50" y="70"/>
                      <a:pt x="50" y="70"/>
                      <a:pt x="50" y="70"/>
                    </a:cubicBezTo>
                    <a:cubicBezTo>
                      <a:pt x="50" y="71"/>
                      <a:pt x="50" y="71"/>
                      <a:pt x="50" y="71"/>
                    </a:cubicBezTo>
                    <a:cubicBezTo>
                      <a:pt x="49" y="70"/>
                      <a:pt x="49" y="70"/>
                      <a:pt x="49" y="70"/>
                    </a:cubicBezTo>
                    <a:cubicBezTo>
                      <a:pt x="49" y="69"/>
                      <a:pt x="49" y="69"/>
                      <a:pt x="49" y="69"/>
                    </a:cubicBezTo>
                    <a:cubicBezTo>
                      <a:pt x="49" y="69"/>
                      <a:pt x="49" y="69"/>
                      <a:pt x="49" y="69"/>
                    </a:cubicBezTo>
                    <a:close/>
                    <a:moveTo>
                      <a:pt x="48" y="54"/>
                    </a:moveTo>
                    <a:cubicBezTo>
                      <a:pt x="48" y="55"/>
                      <a:pt x="48" y="55"/>
                      <a:pt x="48" y="55"/>
                    </a:cubicBezTo>
                    <a:cubicBezTo>
                      <a:pt x="47" y="55"/>
                      <a:pt x="47" y="55"/>
                      <a:pt x="47" y="55"/>
                    </a:cubicBezTo>
                    <a:cubicBezTo>
                      <a:pt x="46" y="55"/>
                      <a:pt x="46" y="55"/>
                      <a:pt x="46" y="55"/>
                    </a:cubicBezTo>
                    <a:cubicBezTo>
                      <a:pt x="47" y="54"/>
                      <a:pt x="47" y="54"/>
                      <a:pt x="47" y="54"/>
                    </a:cubicBezTo>
                    <a:cubicBezTo>
                      <a:pt x="48" y="54"/>
                      <a:pt x="48" y="54"/>
                      <a:pt x="48" y="54"/>
                    </a:cubicBezTo>
                    <a:close/>
                    <a:moveTo>
                      <a:pt x="51" y="56"/>
                    </a:moveTo>
                    <a:cubicBezTo>
                      <a:pt x="52" y="56"/>
                      <a:pt x="52" y="56"/>
                      <a:pt x="52" y="56"/>
                    </a:cubicBezTo>
                    <a:cubicBezTo>
                      <a:pt x="52" y="57"/>
                      <a:pt x="52" y="57"/>
                      <a:pt x="52" y="57"/>
                    </a:cubicBezTo>
                    <a:cubicBezTo>
                      <a:pt x="54" y="57"/>
                      <a:pt x="54" y="57"/>
                      <a:pt x="54" y="57"/>
                    </a:cubicBezTo>
                    <a:cubicBezTo>
                      <a:pt x="55" y="57"/>
                      <a:pt x="55" y="57"/>
                      <a:pt x="55" y="57"/>
                    </a:cubicBezTo>
                    <a:cubicBezTo>
                      <a:pt x="55" y="57"/>
                      <a:pt x="55" y="57"/>
                      <a:pt x="55" y="57"/>
                    </a:cubicBezTo>
                    <a:cubicBezTo>
                      <a:pt x="56" y="57"/>
                      <a:pt x="56" y="57"/>
                      <a:pt x="56" y="57"/>
                    </a:cubicBezTo>
                    <a:cubicBezTo>
                      <a:pt x="55" y="57"/>
                      <a:pt x="55" y="57"/>
                      <a:pt x="55" y="57"/>
                    </a:cubicBezTo>
                    <a:cubicBezTo>
                      <a:pt x="55" y="55"/>
                      <a:pt x="55" y="55"/>
                      <a:pt x="55" y="55"/>
                    </a:cubicBezTo>
                    <a:cubicBezTo>
                      <a:pt x="54" y="55"/>
                      <a:pt x="54" y="55"/>
                      <a:pt x="54" y="55"/>
                    </a:cubicBezTo>
                    <a:cubicBezTo>
                      <a:pt x="54" y="53"/>
                      <a:pt x="54" y="53"/>
                      <a:pt x="54" y="53"/>
                    </a:cubicBezTo>
                    <a:cubicBezTo>
                      <a:pt x="54" y="51"/>
                      <a:pt x="54" y="51"/>
                      <a:pt x="54" y="51"/>
                    </a:cubicBezTo>
                    <a:cubicBezTo>
                      <a:pt x="54" y="50"/>
                      <a:pt x="54" y="50"/>
                      <a:pt x="54" y="50"/>
                    </a:cubicBezTo>
                    <a:cubicBezTo>
                      <a:pt x="53" y="50"/>
                      <a:pt x="53" y="50"/>
                      <a:pt x="53" y="50"/>
                    </a:cubicBezTo>
                    <a:cubicBezTo>
                      <a:pt x="52" y="48"/>
                      <a:pt x="52" y="48"/>
                      <a:pt x="52" y="48"/>
                    </a:cubicBezTo>
                    <a:cubicBezTo>
                      <a:pt x="52" y="47"/>
                      <a:pt x="52" y="47"/>
                      <a:pt x="52" y="47"/>
                    </a:cubicBezTo>
                    <a:cubicBezTo>
                      <a:pt x="51" y="47"/>
                      <a:pt x="51" y="47"/>
                      <a:pt x="51" y="47"/>
                    </a:cubicBezTo>
                    <a:cubicBezTo>
                      <a:pt x="51" y="47"/>
                      <a:pt x="51" y="47"/>
                      <a:pt x="51" y="47"/>
                    </a:cubicBezTo>
                    <a:cubicBezTo>
                      <a:pt x="50" y="47"/>
                      <a:pt x="50" y="47"/>
                      <a:pt x="50" y="47"/>
                    </a:cubicBezTo>
                    <a:cubicBezTo>
                      <a:pt x="49" y="47"/>
                      <a:pt x="49" y="47"/>
                      <a:pt x="49" y="47"/>
                    </a:cubicBezTo>
                    <a:cubicBezTo>
                      <a:pt x="49" y="48"/>
                      <a:pt x="49" y="48"/>
                      <a:pt x="49" y="48"/>
                    </a:cubicBezTo>
                    <a:cubicBezTo>
                      <a:pt x="48" y="48"/>
                      <a:pt x="48" y="48"/>
                      <a:pt x="48" y="48"/>
                    </a:cubicBezTo>
                    <a:cubicBezTo>
                      <a:pt x="47" y="48"/>
                      <a:pt x="47" y="48"/>
                      <a:pt x="47" y="48"/>
                    </a:cubicBezTo>
                    <a:cubicBezTo>
                      <a:pt x="46" y="47"/>
                      <a:pt x="46" y="47"/>
                      <a:pt x="46" y="47"/>
                    </a:cubicBezTo>
                    <a:cubicBezTo>
                      <a:pt x="46" y="48"/>
                      <a:pt x="46" y="48"/>
                      <a:pt x="46" y="48"/>
                    </a:cubicBezTo>
                    <a:cubicBezTo>
                      <a:pt x="47" y="50"/>
                      <a:pt x="47" y="50"/>
                      <a:pt x="47" y="50"/>
                    </a:cubicBezTo>
                    <a:cubicBezTo>
                      <a:pt x="49" y="51"/>
                      <a:pt x="49" y="51"/>
                      <a:pt x="49" y="51"/>
                    </a:cubicBezTo>
                    <a:cubicBezTo>
                      <a:pt x="50" y="53"/>
                      <a:pt x="50" y="53"/>
                      <a:pt x="50" y="53"/>
                    </a:cubicBezTo>
                    <a:cubicBezTo>
                      <a:pt x="51" y="54"/>
                      <a:pt x="51" y="54"/>
                      <a:pt x="51" y="54"/>
                    </a:cubicBezTo>
                    <a:cubicBezTo>
                      <a:pt x="51" y="54"/>
                      <a:pt x="51" y="54"/>
                      <a:pt x="51" y="54"/>
                    </a:cubicBezTo>
                    <a:cubicBezTo>
                      <a:pt x="50" y="55"/>
                      <a:pt x="50" y="55"/>
                      <a:pt x="50" y="55"/>
                    </a:cubicBezTo>
                    <a:cubicBezTo>
                      <a:pt x="50" y="55"/>
                      <a:pt x="50" y="55"/>
                      <a:pt x="50" y="55"/>
                    </a:cubicBezTo>
                    <a:cubicBezTo>
                      <a:pt x="50" y="55"/>
                      <a:pt x="50" y="55"/>
                      <a:pt x="50" y="55"/>
                    </a:cubicBezTo>
                    <a:cubicBezTo>
                      <a:pt x="51" y="55"/>
                      <a:pt x="51" y="55"/>
                      <a:pt x="51" y="55"/>
                    </a:cubicBezTo>
                    <a:cubicBezTo>
                      <a:pt x="51" y="56"/>
                      <a:pt x="51" y="56"/>
                      <a:pt x="51" y="56"/>
                    </a:cubicBezTo>
                    <a:close/>
                    <a:moveTo>
                      <a:pt x="50" y="56"/>
                    </a:moveTo>
                    <a:cubicBezTo>
                      <a:pt x="49" y="56"/>
                      <a:pt x="49" y="56"/>
                      <a:pt x="49" y="56"/>
                    </a:cubicBezTo>
                    <a:cubicBezTo>
                      <a:pt x="48" y="56"/>
                      <a:pt x="48" y="56"/>
                      <a:pt x="48" y="56"/>
                    </a:cubicBezTo>
                    <a:cubicBezTo>
                      <a:pt x="47" y="56"/>
                      <a:pt x="47" y="56"/>
                      <a:pt x="47" y="56"/>
                    </a:cubicBezTo>
                    <a:cubicBezTo>
                      <a:pt x="47" y="57"/>
                      <a:pt x="47" y="57"/>
                      <a:pt x="47" y="57"/>
                    </a:cubicBezTo>
                    <a:cubicBezTo>
                      <a:pt x="47" y="58"/>
                      <a:pt x="47" y="58"/>
                      <a:pt x="47" y="58"/>
                    </a:cubicBezTo>
                    <a:cubicBezTo>
                      <a:pt x="48" y="59"/>
                      <a:pt x="48" y="59"/>
                      <a:pt x="48" y="59"/>
                    </a:cubicBezTo>
                    <a:cubicBezTo>
                      <a:pt x="49" y="58"/>
                      <a:pt x="49" y="58"/>
                      <a:pt x="49" y="58"/>
                    </a:cubicBezTo>
                    <a:cubicBezTo>
                      <a:pt x="49" y="59"/>
                      <a:pt x="49" y="59"/>
                      <a:pt x="49" y="59"/>
                    </a:cubicBezTo>
                    <a:cubicBezTo>
                      <a:pt x="49" y="61"/>
                      <a:pt x="49" y="61"/>
                      <a:pt x="49" y="61"/>
                    </a:cubicBezTo>
                    <a:cubicBezTo>
                      <a:pt x="50" y="62"/>
                      <a:pt x="50" y="62"/>
                      <a:pt x="50" y="62"/>
                    </a:cubicBezTo>
                    <a:cubicBezTo>
                      <a:pt x="50" y="64"/>
                      <a:pt x="50" y="64"/>
                      <a:pt x="50" y="64"/>
                    </a:cubicBezTo>
                    <a:cubicBezTo>
                      <a:pt x="51" y="64"/>
                      <a:pt x="51" y="64"/>
                      <a:pt x="51" y="64"/>
                    </a:cubicBezTo>
                    <a:cubicBezTo>
                      <a:pt x="51" y="63"/>
                      <a:pt x="51" y="63"/>
                      <a:pt x="51" y="63"/>
                    </a:cubicBezTo>
                    <a:cubicBezTo>
                      <a:pt x="52" y="64"/>
                      <a:pt x="52" y="64"/>
                      <a:pt x="52" y="64"/>
                    </a:cubicBezTo>
                    <a:cubicBezTo>
                      <a:pt x="53" y="63"/>
                      <a:pt x="53" y="63"/>
                      <a:pt x="53" y="63"/>
                    </a:cubicBezTo>
                    <a:cubicBezTo>
                      <a:pt x="53" y="62"/>
                      <a:pt x="53" y="62"/>
                      <a:pt x="53" y="62"/>
                    </a:cubicBezTo>
                    <a:cubicBezTo>
                      <a:pt x="52" y="60"/>
                      <a:pt x="52" y="60"/>
                      <a:pt x="52" y="60"/>
                    </a:cubicBezTo>
                    <a:cubicBezTo>
                      <a:pt x="51" y="60"/>
                      <a:pt x="51" y="60"/>
                      <a:pt x="51" y="60"/>
                    </a:cubicBezTo>
                    <a:cubicBezTo>
                      <a:pt x="51" y="58"/>
                      <a:pt x="51" y="58"/>
                      <a:pt x="51" y="58"/>
                    </a:cubicBezTo>
                    <a:cubicBezTo>
                      <a:pt x="50" y="56"/>
                      <a:pt x="50" y="56"/>
                      <a:pt x="50" y="56"/>
                    </a:cubicBezTo>
                    <a:cubicBezTo>
                      <a:pt x="50" y="56"/>
                      <a:pt x="50" y="56"/>
                      <a:pt x="50" y="56"/>
                    </a:cubicBezTo>
                    <a:close/>
                    <a:moveTo>
                      <a:pt x="56" y="59"/>
                    </a:moveTo>
                    <a:cubicBezTo>
                      <a:pt x="57" y="59"/>
                      <a:pt x="57" y="59"/>
                      <a:pt x="57" y="59"/>
                    </a:cubicBezTo>
                    <a:cubicBezTo>
                      <a:pt x="56" y="58"/>
                      <a:pt x="56" y="58"/>
                      <a:pt x="56" y="58"/>
                    </a:cubicBezTo>
                    <a:cubicBezTo>
                      <a:pt x="56" y="58"/>
                      <a:pt x="56" y="58"/>
                      <a:pt x="56" y="58"/>
                    </a:cubicBezTo>
                    <a:cubicBezTo>
                      <a:pt x="56" y="59"/>
                      <a:pt x="56" y="59"/>
                      <a:pt x="56" y="59"/>
                    </a:cubicBezTo>
                    <a:close/>
                    <a:moveTo>
                      <a:pt x="56" y="60"/>
                    </a:moveTo>
                    <a:cubicBezTo>
                      <a:pt x="56" y="60"/>
                      <a:pt x="56" y="60"/>
                      <a:pt x="56" y="60"/>
                    </a:cubicBezTo>
                    <a:cubicBezTo>
                      <a:pt x="56" y="60"/>
                      <a:pt x="56" y="60"/>
                      <a:pt x="56" y="60"/>
                    </a:cubicBezTo>
                    <a:cubicBezTo>
                      <a:pt x="56" y="61"/>
                      <a:pt x="56" y="61"/>
                      <a:pt x="56" y="61"/>
                    </a:cubicBezTo>
                    <a:cubicBezTo>
                      <a:pt x="56" y="60"/>
                      <a:pt x="56" y="60"/>
                      <a:pt x="56" y="60"/>
                    </a:cubicBezTo>
                    <a:close/>
                    <a:moveTo>
                      <a:pt x="56" y="66"/>
                    </a:moveTo>
                    <a:cubicBezTo>
                      <a:pt x="56" y="65"/>
                      <a:pt x="56" y="65"/>
                      <a:pt x="56" y="65"/>
                    </a:cubicBezTo>
                    <a:cubicBezTo>
                      <a:pt x="56" y="64"/>
                      <a:pt x="56" y="64"/>
                      <a:pt x="56" y="64"/>
                    </a:cubicBezTo>
                    <a:cubicBezTo>
                      <a:pt x="56" y="63"/>
                      <a:pt x="56" y="63"/>
                      <a:pt x="56" y="63"/>
                    </a:cubicBezTo>
                    <a:cubicBezTo>
                      <a:pt x="56" y="62"/>
                      <a:pt x="56" y="62"/>
                      <a:pt x="56" y="62"/>
                    </a:cubicBezTo>
                    <a:cubicBezTo>
                      <a:pt x="56" y="62"/>
                      <a:pt x="56" y="62"/>
                      <a:pt x="56" y="62"/>
                    </a:cubicBezTo>
                    <a:cubicBezTo>
                      <a:pt x="55" y="62"/>
                      <a:pt x="55" y="62"/>
                      <a:pt x="55" y="62"/>
                    </a:cubicBezTo>
                    <a:cubicBezTo>
                      <a:pt x="55" y="63"/>
                      <a:pt x="55" y="63"/>
                      <a:pt x="55" y="63"/>
                    </a:cubicBezTo>
                    <a:cubicBezTo>
                      <a:pt x="56" y="65"/>
                      <a:pt x="56" y="65"/>
                      <a:pt x="56" y="65"/>
                    </a:cubicBezTo>
                    <a:cubicBezTo>
                      <a:pt x="55" y="65"/>
                      <a:pt x="55" y="65"/>
                      <a:pt x="55" y="65"/>
                    </a:cubicBezTo>
                    <a:cubicBezTo>
                      <a:pt x="56" y="66"/>
                      <a:pt x="56" y="66"/>
                      <a:pt x="56" y="66"/>
                    </a:cubicBezTo>
                    <a:cubicBezTo>
                      <a:pt x="56" y="66"/>
                      <a:pt x="56" y="66"/>
                      <a:pt x="56" y="66"/>
                    </a:cubicBezTo>
                    <a:close/>
                    <a:moveTo>
                      <a:pt x="58" y="67"/>
                    </a:moveTo>
                    <a:cubicBezTo>
                      <a:pt x="57" y="67"/>
                      <a:pt x="57" y="67"/>
                      <a:pt x="57" y="67"/>
                    </a:cubicBezTo>
                    <a:cubicBezTo>
                      <a:pt x="58" y="68"/>
                      <a:pt x="58" y="68"/>
                      <a:pt x="58" y="68"/>
                    </a:cubicBezTo>
                    <a:cubicBezTo>
                      <a:pt x="58" y="67"/>
                      <a:pt x="58" y="67"/>
                      <a:pt x="58" y="67"/>
                    </a:cubicBezTo>
                    <a:cubicBezTo>
                      <a:pt x="58" y="67"/>
                      <a:pt x="58" y="67"/>
                      <a:pt x="58" y="67"/>
                    </a:cubicBezTo>
                    <a:close/>
                    <a:moveTo>
                      <a:pt x="58" y="64"/>
                    </a:moveTo>
                    <a:cubicBezTo>
                      <a:pt x="58" y="65"/>
                      <a:pt x="58" y="65"/>
                      <a:pt x="58" y="65"/>
                    </a:cubicBezTo>
                    <a:cubicBezTo>
                      <a:pt x="58" y="66"/>
                      <a:pt x="58" y="66"/>
                      <a:pt x="58" y="66"/>
                    </a:cubicBezTo>
                    <a:cubicBezTo>
                      <a:pt x="59" y="66"/>
                      <a:pt x="59" y="66"/>
                      <a:pt x="59" y="66"/>
                    </a:cubicBezTo>
                    <a:cubicBezTo>
                      <a:pt x="59" y="66"/>
                      <a:pt x="59" y="66"/>
                      <a:pt x="59" y="66"/>
                    </a:cubicBezTo>
                    <a:cubicBezTo>
                      <a:pt x="59" y="65"/>
                      <a:pt x="59" y="65"/>
                      <a:pt x="59" y="65"/>
                    </a:cubicBezTo>
                    <a:cubicBezTo>
                      <a:pt x="58" y="64"/>
                      <a:pt x="58" y="64"/>
                      <a:pt x="58" y="64"/>
                    </a:cubicBezTo>
                    <a:close/>
                    <a:moveTo>
                      <a:pt x="34" y="86"/>
                    </a:moveTo>
                    <a:cubicBezTo>
                      <a:pt x="33" y="84"/>
                      <a:pt x="33" y="84"/>
                      <a:pt x="33" y="84"/>
                    </a:cubicBezTo>
                    <a:cubicBezTo>
                      <a:pt x="33" y="83"/>
                      <a:pt x="33" y="83"/>
                      <a:pt x="33" y="83"/>
                    </a:cubicBezTo>
                    <a:cubicBezTo>
                      <a:pt x="34" y="81"/>
                      <a:pt x="34" y="81"/>
                      <a:pt x="34" y="81"/>
                    </a:cubicBezTo>
                    <a:cubicBezTo>
                      <a:pt x="33" y="80"/>
                      <a:pt x="33" y="80"/>
                      <a:pt x="33" y="80"/>
                    </a:cubicBezTo>
                    <a:cubicBezTo>
                      <a:pt x="35" y="79"/>
                      <a:pt x="35" y="79"/>
                      <a:pt x="35" y="79"/>
                    </a:cubicBezTo>
                    <a:cubicBezTo>
                      <a:pt x="36" y="78"/>
                      <a:pt x="36" y="78"/>
                      <a:pt x="36" y="78"/>
                    </a:cubicBezTo>
                    <a:cubicBezTo>
                      <a:pt x="37" y="77"/>
                      <a:pt x="37" y="77"/>
                      <a:pt x="37" y="77"/>
                    </a:cubicBezTo>
                    <a:cubicBezTo>
                      <a:pt x="38" y="78"/>
                      <a:pt x="38" y="78"/>
                      <a:pt x="38" y="78"/>
                    </a:cubicBezTo>
                    <a:cubicBezTo>
                      <a:pt x="40" y="77"/>
                      <a:pt x="40" y="77"/>
                      <a:pt x="40" y="77"/>
                    </a:cubicBezTo>
                    <a:cubicBezTo>
                      <a:pt x="39" y="76"/>
                      <a:pt x="39" y="76"/>
                      <a:pt x="39" y="76"/>
                    </a:cubicBezTo>
                    <a:cubicBezTo>
                      <a:pt x="40" y="75"/>
                      <a:pt x="40" y="75"/>
                      <a:pt x="40" y="75"/>
                    </a:cubicBezTo>
                    <a:cubicBezTo>
                      <a:pt x="41" y="74"/>
                      <a:pt x="41" y="74"/>
                      <a:pt x="41" y="74"/>
                    </a:cubicBezTo>
                    <a:cubicBezTo>
                      <a:pt x="42" y="73"/>
                      <a:pt x="42" y="73"/>
                      <a:pt x="42" y="73"/>
                    </a:cubicBezTo>
                    <a:cubicBezTo>
                      <a:pt x="43" y="73"/>
                      <a:pt x="43" y="73"/>
                      <a:pt x="43" y="73"/>
                    </a:cubicBezTo>
                    <a:cubicBezTo>
                      <a:pt x="45" y="75"/>
                      <a:pt x="45" y="75"/>
                      <a:pt x="45" y="75"/>
                    </a:cubicBezTo>
                    <a:cubicBezTo>
                      <a:pt x="45" y="77"/>
                      <a:pt x="45" y="77"/>
                      <a:pt x="45" y="77"/>
                    </a:cubicBezTo>
                    <a:cubicBezTo>
                      <a:pt x="43" y="79"/>
                      <a:pt x="43" y="79"/>
                      <a:pt x="43" y="79"/>
                    </a:cubicBezTo>
                    <a:cubicBezTo>
                      <a:pt x="44" y="78"/>
                      <a:pt x="44" y="78"/>
                      <a:pt x="44" y="78"/>
                    </a:cubicBezTo>
                    <a:cubicBezTo>
                      <a:pt x="46" y="77"/>
                      <a:pt x="46" y="77"/>
                      <a:pt x="46" y="77"/>
                    </a:cubicBezTo>
                    <a:cubicBezTo>
                      <a:pt x="47" y="77"/>
                      <a:pt x="47" y="77"/>
                      <a:pt x="47" y="77"/>
                    </a:cubicBezTo>
                    <a:cubicBezTo>
                      <a:pt x="48" y="74"/>
                      <a:pt x="48" y="74"/>
                      <a:pt x="48" y="74"/>
                    </a:cubicBezTo>
                    <a:cubicBezTo>
                      <a:pt x="49" y="74"/>
                      <a:pt x="49" y="74"/>
                      <a:pt x="49" y="74"/>
                    </a:cubicBezTo>
                    <a:cubicBezTo>
                      <a:pt x="50" y="75"/>
                      <a:pt x="50" y="75"/>
                      <a:pt x="50" y="75"/>
                    </a:cubicBezTo>
                    <a:cubicBezTo>
                      <a:pt x="50" y="75"/>
                      <a:pt x="50" y="75"/>
                      <a:pt x="50" y="75"/>
                    </a:cubicBezTo>
                    <a:cubicBezTo>
                      <a:pt x="51" y="74"/>
                      <a:pt x="51" y="74"/>
                      <a:pt x="51" y="74"/>
                    </a:cubicBezTo>
                    <a:cubicBezTo>
                      <a:pt x="50" y="74"/>
                      <a:pt x="50" y="74"/>
                      <a:pt x="50" y="74"/>
                    </a:cubicBezTo>
                    <a:cubicBezTo>
                      <a:pt x="51" y="71"/>
                      <a:pt x="51" y="71"/>
                      <a:pt x="51" y="71"/>
                    </a:cubicBezTo>
                    <a:cubicBezTo>
                      <a:pt x="52" y="72"/>
                      <a:pt x="52" y="72"/>
                      <a:pt x="52" y="72"/>
                    </a:cubicBezTo>
                    <a:cubicBezTo>
                      <a:pt x="53" y="72"/>
                      <a:pt x="53" y="72"/>
                      <a:pt x="53" y="72"/>
                    </a:cubicBezTo>
                    <a:cubicBezTo>
                      <a:pt x="53" y="72"/>
                      <a:pt x="53" y="72"/>
                      <a:pt x="53" y="72"/>
                    </a:cubicBezTo>
                    <a:cubicBezTo>
                      <a:pt x="53" y="70"/>
                      <a:pt x="53" y="70"/>
                      <a:pt x="53" y="70"/>
                    </a:cubicBezTo>
                    <a:cubicBezTo>
                      <a:pt x="54" y="70"/>
                      <a:pt x="54" y="70"/>
                      <a:pt x="54" y="70"/>
                    </a:cubicBezTo>
                    <a:cubicBezTo>
                      <a:pt x="55" y="71"/>
                      <a:pt x="55" y="71"/>
                      <a:pt x="55" y="71"/>
                    </a:cubicBezTo>
                    <a:cubicBezTo>
                      <a:pt x="55" y="70"/>
                      <a:pt x="55" y="70"/>
                      <a:pt x="55" y="70"/>
                    </a:cubicBezTo>
                    <a:cubicBezTo>
                      <a:pt x="54" y="68"/>
                      <a:pt x="54" y="68"/>
                      <a:pt x="54" y="68"/>
                    </a:cubicBezTo>
                    <a:cubicBezTo>
                      <a:pt x="54" y="66"/>
                      <a:pt x="54" y="66"/>
                      <a:pt x="54" y="66"/>
                    </a:cubicBezTo>
                    <a:cubicBezTo>
                      <a:pt x="55" y="66"/>
                      <a:pt x="55" y="66"/>
                      <a:pt x="55" y="66"/>
                    </a:cubicBezTo>
                    <a:cubicBezTo>
                      <a:pt x="56" y="66"/>
                      <a:pt x="56" y="66"/>
                      <a:pt x="56" y="66"/>
                    </a:cubicBezTo>
                    <a:cubicBezTo>
                      <a:pt x="56" y="67"/>
                      <a:pt x="56" y="67"/>
                      <a:pt x="56" y="67"/>
                    </a:cubicBezTo>
                    <a:cubicBezTo>
                      <a:pt x="58" y="69"/>
                      <a:pt x="58" y="69"/>
                      <a:pt x="58" y="69"/>
                    </a:cubicBezTo>
                    <a:cubicBezTo>
                      <a:pt x="59" y="70"/>
                      <a:pt x="59" y="70"/>
                      <a:pt x="59" y="70"/>
                    </a:cubicBezTo>
                    <a:cubicBezTo>
                      <a:pt x="60" y="69"/>
                      <a:pt x="60" y="69"/>
                      <a:pt x="60" y="69"/>
                    </a:cubicBezTo>
                    <a:cubicBezTo>
                      <a:pt x="60" y="70"/>
                      <a:pt x="60" y="70"/>
                      <a:pt x="60" y="70"/>
                    </a:cubicBezTo>
                    <a:cubicBezTo>
                      <a:pt x="60" y="72"/>
                      <a:pt x="60" y="72"/>
                      <a:pt x="60" y="72"/>
                    </a:cubicBezTo>
                    <a:cubicBezTo>
                      <a:pt x="60" y="73"/>
                      <a:pt x="60" y="73"/>
                      <a:pt x="60" y="73"/>
                    </a:cubicBezTo>
                    <a:cubicBezTo>
                      <a:pt x="60" y="73"/>
                      <a:pt x="60" y="73"/>
                      <a:pt x="60" y="73"/>
                    </a:cubicBezTo>
                    <a:cubicBezTo>
                      <a:pt x="59" y="74"/>
                      <a:pt x="59" y="74"/>
                      <a:pt x="59" y="74"/>
                    </a:cubicBezTo>
                    <a:cubicBezTo>
                      <a:pt x="60" y="75"/>
                      <a:pt x="60" y="75"/>
                      <a:pt x="60" y="75"/>
                    </a:cubicBezTo>
                    <a:cubicBezTo>
                      <a:pt x="61" y="75"/>
                      <a:pt x="61" y="75"/>
                      <a:pt x="61" y="75"/>
                    </a:cubicBezTo>
                    <a:cubicBezTo>
                      <a:pt x="60" y="75"/>
                      <a:pt x="60" y="75"/>
                      <a:pt x="60" y="75"/>
                    </a:cubicBezTo>
                    <a:cubicBezTo>
                      <a:pt x="61" y="77"/>
                      <a:pt x="61" y="77"/>
                      <a:pt x="61" y="77"/>
                    </a:cubicBezTo>
                    <a:cubicBezTo>
                      <a:pt x="61" y="76"/>
                      <a:pt x="61" y="76"/>
                      <a:pt x="61" y="76"/>
                    </a:cubicBezTo>
                    <a:cubicBezTo>
                      <a:pt x="61" y="78"/>
                      <a:pt x="61" y="78"/>
                      <a:pt x="61" y="78"/>
                    </a:cubicBezTo>
                    <a:cubicBezTo>
                      <a:pt x="61" y="79"/>
                      <a:pt x="61" y="79"/>
                      <a:pt x="61" y="79"/>
                    </a:cubicBezTo>
                    <a:cubicBezTo>
                      <a:pt x="62" y="80"/>
                      <a:pt x="62" y="80"/>
                      <a:pt x="62" y="80"/>
                    </a:cubicBezTo>
                    <a:cubicBezTo>
                      <a:pt x="63" y="81"/>
                      <a:pt x="63" y="81"/>
                      <a:pt x="63" y="81"/>
                    </a:cubicBezTo>
                    <a:cubicBezTo>
                      <a:pt x="63" y="83"/>
                      <a:pt x="63" y="83"/>
                      <a:pt x="63" y="83"/>
                    </a:cubicBezTo>
                    <a:cubicBezTo>
                      <a:pt x="62" y="85"/>
                      <a:pt x="62" y="85"/>
                      <a:pt x="62" y="85"/>
                    </a:cubicBezTo>
                    <a:cubicBezTo>
                      <a:pt x="62" y="85"/>
                      <a:pt x="62" y="85"/>
                      <a:pt x="62" y="85"/>
                    </a:cubicBezTo>
                    <a:cubicBezTo>
                      <a:pt x="62" y="86"/>
                      <a:pt x="62" y="86"/>
                      <a:pt x="62" y="86"/>
                    </a:cubicBezTo>
                    <a:cubicBezTo>
                      <a:pt x="61" y="85"/>
                      <a:pt x="61" y="85"/>
                      <a:pt x="61" y="85"/>
                    </a:cubicBezTo>
                    <a:cubicBezTo>
                      <a:pt x="61" y="85"/>
                      <a:pt x="61" y="85"/>
                      <a:pt x="61" y="85"/>
                    </a:cubicBezTo>
                    <a:cubicBezTo>
                      <a:pt x="60" y="86"/>
                      <a:pt x="60" y="86"/>
                      <a:pt x="60" y="86"/>
                    </a:cubicBezTo>
                    <a:cubicBezTo>
                      <a:pt x="61" y="88"/>
                      <a:pt x="61" y="88"/>
                      <a:pt x="61" y="88"/>
                    </a:cubicBezTo>
                    <a:cubicBezTo>
                      <a:pt x="61" y="89"/>
                      <a:pt x="61" y="89"/>
                      <a:pt x="61" y="89"/>
                    </a:cubicBezTo>
                    <a:cubicBezTo>
                      <a:pt x="61" y="90"/>
                      <a:pt x="61" y="90"/>
                      <a:pt x="61" y="90"/>
                    </a:cubicBezTo>
                    <a:cubicBezTo>
                      <a:pt x="60" y="89"/>
                      <a:pt x="60" y="89"/>
                      <a:pt x="60" y="89"/>
                    </a:cubicBezTo>
                    <a:cubicBezTo>
                      <a:pt x="60" y="87"/>
                      <a:pt x="60" y="87"/>
                      <a:pt x="60" y="87"/>
                    </a:cubicBezTo>
                    <a:cubicBezTo>
                      <a:pt x="60" y="86"/>
                      <a:pt x="60" y="86"/>
                      <a:pt x="60" y="86"/>
                    </a:cubicBezTo>
                    <a:cubicBezTo>
                      <a:pt x="59" y="85"/>
                      <a:pt x="59" y="85"/>
                      <a:pt x="59" y="85"/>
                    </a:cubicBezTo>
                    <a:cubicBezTo>
                      <a:pt x="59" y="84"/>
                      <a:pt x="59" y="84"/>
                      <a:pt x="59" y="84"/>
                    </a:cubicBezTo>
                    <a:cubicBezTo>
                      <a:pt x="58" y="83"/>
                      <a:pt x="58" y="83"/>
                      <a:pt x="58" y="83"/>
                    </a:cubicBezTo>
                    <a:cubicBezTo>
                      <a:pt x="57" y="83"/>
                      <a:pt x="57" y="83"/>
                      <a:pt x="57" y="83"/>
                    </a:cubicBezTo>
                    <a:cubicBezTo>
                      <a:pt x="55" y="86"/>
                      <a:pt x="55" y="86"/>
                      <a:pt x="55" y="86"/>
                    </a:cubicBezTo>
                    <a:cubicBezTo>
                      <a:pt x="55" y="87"/>
                      <a:pt x="55" y="87"/>
                      <a:pt x="55" y="87"/>
                    </a:cubicBezTo>
                    <a:cubicBezTo>
                      <a:pt x="56" y="88"/>
                      <a:pt x="56" y="88"/>
                      <a:pt x="56" y="88"/>
                    </a:cubicBezTo>
                    <a:cubicBezTo>
                      <a:pt x="57" y="89"/>
                      <a:pt x="57" y="89"/>
                      <a:pt x="57" y="89"/>
                    </a:cubicBezTo>
                    <a:cubicBezTo>
                      <a:pt x="58" y="90"/>
                      <a:pt x="58" y="90"/>
                      <a:pt x="58" y="90"/>
                    </a:cubicBezTo>
                    <a:cubicBezTo>
                      <a:pt x="58" y="91"/>
                      <a:pt x="58" y="91"/>
                      <a:pt x="58" y="91"/>
                    </a:cubicBezTo>
                    <a:cubicBezTo>
                      <a:pt x="56" y="94"/>
                      <a:pt x="56" y="94"/>
                      <a:pt x="56" y="94"/>
                    </a:cubicBezTo>
                    <a:cubicBezTo>
                      <a:pt x="55" y="94"/>
                      <a:pt x="55" y="94"/>
                      <a:pt x="55" y="94"/>
                    </a:cubicBezTo>
                    <a:cubicBezTo>
                      <a:pt x="55" y="94"/>
                      <a:pt x="55" y="94"/>
                      <a:pt x="55" y="94"/>
                    </a:cubicBezTo>
                    <a:cubicBezTo>
                      <a:pt x="54" y="93"/>
                      <a:pt x="54" y="93"/>
                      <a:pt x="54" y="93"/>
                    </a:cubicBezTo>
                    <a:cubicBezTo>
                      <a:pt x="55" y="92"/>
                      <a:pt x="55" y="92"/>
                      <a:pt x="55" y="92"/>
                    </a:cubicBezTo>
                    <a:cubicBezTo>
                      <a:pt x="54" y="91"/>
                      <a:pt x="54" y="91"/>
                      <a:pt x="54" y="91"/>
                    </a:cubicBezTo>
                    <a:cubicBezTo>
                      <a:pt x="54" y="92"/>
                      <a:pt x="54" y="92"/>
                      <a:pt x="54" y="92"/>
                    </a:cubicBezTo>
                    <a:cubicBezTo>
                      <a:pt x="53" y="92"/>
                      <a:pt x="53" y="92"/>
                      <a:pt x="53" y="92"/>
                    </a:cubicBezTo>
                    <a:cubicBezTo>
                      <a:pt x="52" y="93"/>
                      <a:pt x="52" y="93"/>
                      <a:pt x="52" y="93"/>
                    </a:cubicBezTo>
                    <a:cubicBezTo>
                      <a:pt x="51" y="92"/>
                      <a:pt x="51" y="92"/>
                      <a:pt x="51" y="92"/>
                    </a:cubicBezTo>
                    <a:cubicBezTo>
                      <a:pt x="50" y="91"/>
                      <a:pt x="50" y="91"/>
                      <a:pt x="50" y="91"/>
                    </a:cubicBezTo>
                    <a:cubicBezTo>
                      <a:pt x="49" y="91"/>
                      <a:pt x="49" y="91"/>
                      <a:pt x="49" y="91"/>
                    </a:cubicBezTo>
                    <a:cubicBezTo>
                      <a:pt x="47" y="90"/>
                      <a:pt x="47" y="90"/>
                      <a:pt x="47" y="90"/>
                    </a:cubicBezTo>
                    <a:cubicBezTo>
                      <a:pt x="47" y="89"/>
                      <a:pt x="47" y="89"/>
                      <a:pt x="47" y="89"/>
                    </a:cubicBezTo>
                    <a:cubicBezTo>
                      <a:pt x="46" y="88"/>
                      <a:pt x="46" y="88"/>
                      <a:pt x="46" y="88"/>
                    </a:cubicBezTo>
                    <a:cubicBezTo>
                      <a:pt x="47" y="87"/>
                      <a:pt x="47" y="87"/>
                      <a:pt x="47" y="87"/>
                    </a:cubicBezTo>
                    <a:cubicBezTo>
                      <a:pt x="46" y="86"/>
                      <a:pt x="46" y="86"/>
                      <a:pt x="46" y="86"/>
                    </a:cubicBezTo>
                    <a:cubicBezTo>
                      <a:pt x="46" y="85"/>
                      <a:pt x="46" y="85"/>
                      <a:pt x="46" y="85"/>
                    </a:cubicBezTo>
                    <a:cubicBezTo>
                      <a:pt x="46" y="85"/>
                      <a:pt x="46" y="85"/>
                      <a:pt x="46" y="85"/>
                    </a:cubicBezTo>
                    <a:cubicBezTo>
                      <a:pt x="46" y="84"/>
                      <a:pt x="46" y="84"/>
                      <a:pt x="46" y="84"/>
                    </a:cubicBezTo>
                    <a:cubicBezTo>
                      <a:pt x="47" y="84"/>
                      <a:pt x="47" y="84"/>
                      <a:pt x="47" y="84"/>
                    </a:cubicBezTo>
                    <a:cubicBezTo>
                      <a:pt x="48" y="84"/>
                      <a:pt x="48" y="84"/>
                      <a:pt x="48" y="84"/>
                    </a:cubicBezTo>
                    <a:cubicBezTo>
                      <a:pt x="47" y="83"/>
                      <a:pt x="47" y="83"/>
                      <a:pt x="47" y="83"/>
                    </a:cubicBezTo>
                    <a:cubicBezTo>
                      <a:pt x="47" y="82"/>
                      <a:pt x="47" y="82"/>
                      <a:pt x="47" y="82"/>
                    </a:cubicBezTo>
                    <a:cubicBezTo>
                      <a:pt x="45" y="81"/>
                      <a:pt x="45" y="81"/>
                      <a:pt x="45" y="81"/>
                    </a:cubicBezTo>
                    <a:cubicBezTo>
                      <a:pt x="44" y="81"/>
                      <a:pt x="44" y="81"/>
                      <a:pt x="44" y="81"/>
                    </a:cubicBezTo>
                    <a:cubicBezTo>
                      <a:pt x="43" y="80"/>
                      <a:pt x="43" y="80"/>
                      <a:pt x="43" y="80"/>
                    </a:cubicBezTo>
                    <a:cubicBezTo>
                      <a:pt x="43" y="80"/>
                      <a:pt x="43" y="80"/>
                      <a:pt x="43" y="80"/>
                    </a:cubicBezTo>
                    <a:cubicBezTo>
                      <a:pt x="42" y="80"/>
                      <a:pt x="42" y="80"/>
                      <a:pt x="42" y="80"/>
                    </a:cubicBezTo>
                    <a:cubicBezTo>
                      <a:pt x="42" y="81"/>
                      <a:pt x="42" y="81"/>
                      <a:pt x="42" y="81"/>
                    </a:cubicBezTo>
                    <a:cubicBezTo>
                      <a:pt x="42" y="82"/>
                      <a:pt x="42" y="82"/>
                      <a:pt x="42" y="82"/>
                    </a:cubicBezTo>
                    <a:cubicBezTo>
                      <a:pt x="43" y="83"/>
                      <a:pt x="43" y="83"/>
                      <a:pt x="43" y="83"/>
                    </a:cubicBezTo>
                    <a:cubicBezTo>
                      <a:pt x="42" y="82"/>
                      <a:pt x="42" y="82"/>
                      <a:pt x="42" y="82"/>
                    </a:cubicBezTo>
                    <a:cubicBezTo>
                      <a:pt x="41" y="82"/>
                      <a:pt x="41" y="82"/>
                      <a:pt x="41" y="82"/>
                    </a:cubicBezTo>
                    <a:cubicBezTo>
                      <a:pt x="41" y="82"/>
                      <a:pt x="41" y="82"/>
                      <a:pt x="41" y="82"/>
                    </a:cubicBezTo>
                    <a:cubicBezTo>
                      <a:pt x="41" y="81"/>
                      <a:pt x="41" y="81"/>
                      <a:pt x="41" y="81"/>
                    </a:cubicBezTo>
                    <a:cubicBezTo>
                      <a:pt x="40" y="81"/>
                      <a:pt x="40" y="81"/>
                      <a:pt x="40" y="81"/>
                    </a:cubicBezTo>
                    <a:cubicBezTo>
                      <a:pt x="40" y="81"/>
                      <a:pt x="40" y="81"/>
                      <a:pt x="40" y="81"/>
                    </a:cubicBezTo>
                    <a:cubicBezTo>
                      <a:pt x="40" y="82"/>
                      <a:pt x="40" y="82"/>
                      <a:pt x="40" y="82"/>
                    </a:cubicBezTo>
                    <a:cubicBezTo>
                      <a:pt x="39" y="82"/>
                      <a:pt x="39" y="82"/>
                      <a:pt x="39" y="82"/>
                    </a:cubicBezTo>
                    <a:cubicBezTo>
                      <a:pt x="38" y="82"/>
                      <a:pt x="38" y="82"/>
                      <a:pt x="38" y="82"/>
                    </a:cubicBezTo>
                    <a:cubicBezTo>
                      <a:pt x="38" y="82"/>
                      <a:pt x="38" y="82"/>
                      <a:pt x="38" y="82"/>
                    </a:cubicBezTo>
                    <a:cubicBezTo>
                      <a:pt x="38" y="81"/>
                      <a:pt x="38" y="81"/>
                      <a:pt x="38" y="81"/>
                    </a:cubicBezTo>
                    <a:cubicBezTo>
                      <a:pt x="37" y="80"/>
                      <a:pt x="37" y="80"/>
                      <a:pt x="37" y="80"/>
                    </a:cubicBezTo>
                    <a:cubicBezTo>
                      <a:pt x="37" y="80"/>
                      <a:pt x="37" y="80"/>
                      <a:pt x="37" y="80"/>
                    </a:cubicBezTo>
                    <a:cubicBezTo>
                      <a:pt x="36" y="82"/>
                      <a:pt x="36" y="82"/>
                      <a:pt x="36" y="82"/>
                    </a:cubicBezTo>
                    <a:cubicBezTo>
                      <a:pt x="35" y="82"/>
                      <a:pt x="35" y="82"/>
                      <a:pt x="35" y="82"/>
                    </a:cubicBezTo>
                    <a:cubicBezTo>
                      <a:pt x="34" y="85"/>
                      <a:pt x="34" y="85"/>
                      <a:pt x="34" y="85"/>
                    </a:cubicBezTo>
                    <a:cubicBezTo>
                      <a:pt x="34" y="86"/>
                      <a:pt x="34" y="86"/>
                      <a:pt x="34" y="86"/>
                    </a:cubicBezTo>
                    <a:close/>
                    <a:moveTo>
                      <a:pt x="32" y="87"/>
                    </a:moveTo>
                    <a:cubicBezTo>
                      <a:pt x="32" y="88"/>
                      <a:pt x="32" y="88"/>
                      <a:pt x="32" y="88"/>
                    </a:cubicBezTo>
                    <a:cubicBezTo>
                      <a:pt x="33" y="89"/>
                      <a:pt x="33" y="89"/>
                      <a:pt x="33" y="89"/>
                    </a:cubicBezTo>
                    <a:cubicBezTo>
                      <a:pt x="34" y="89"/>
                      <a:pt x="34" y="89"/>
                      <a:pt x="34" y="89"/>
                    </a:cubicBezTo>
                    <a:cubicBezTo>
                      <a:pt x="35" y="88"/>
                      <a:pt x="35" y="88"/>
                      <a:pt x="35" y="88"/>
                    </a:cubicBezTo>
                    <a:cubicBezTo>
                      <a:pt x="35" y="87"/>
                      <a:pt x="35" y="87"/>
                      <a:pt x="35" y="87"/>
                    </a:cubicBezTo>
                    <a:cubicBezTo>
                      <a:pt x="35" y="87"/>
                      <a:pt x="35" y="87"/>
                      <a:pt x="35" y="87"/>
                    </a:cubicBezTo>
                    <a:cubicBezTo>
                      <a:pt x="34" y="87"/>
                      <a:pt x="34" y="87"/>
                      <a:pt x="34" y="87"/>
                    </a:cubicBezTo>
                    <a:cubicBezTo>
                      <a:pt x="33" y="87"/>
                      <a:pt x="33" y="87"/>
                      <a:pt x="33" y="87"/>
                    </a:cubicBezTo>
                    <a:cubicBezTo>
                      <a:pt x="32" y="87"/>
                      <a:pt x="32" y="87"/>
                      <a:pt x="32" y="87"/>
                    </a:cubicBezTo>
                    <a:close/>
                    <a:moveTo>
                      <a:pt x="18" y="51"/>
                    </a:moveTo>
                    <a:cubicBezTo>
                      <a:pt x="17" y="50"/>
                      <a:pt x="17" y="50"/>
                      <a:pt x="17" y="50"/>
                    </a:cubicBezTo>
                    <a:cubicBezTo>
                      <a:pt x="17" y="50"/>
                      <a:pt x="17" y="50"/>
                      <a:pt x="17" y="50"/>
                    </a:cubicBezTo>
                    <a:cubicBezTo>
                      <a:pt x="17" y="49"/>
                      <a:pt x="17" y="49"/>
                      <a:pt x="17" y="49"/>
                    </a:cubicBezTo>
                    <a:cubicBezTo>
                      <a:pt x="18" y="49"/>
                      <a:pt x="18" y="49"/>
                      <a:pt x="18" y="49"/>
                    </a:cubicBezTo>
                    <a:cubicBezTo>
                      <a:pt x="19" y="50"/>
                      <a:pt x="19" y="50"/>
                      <a:pt x="19" y="50"/>
                    </a:cubicBezTo>
                    <a:cubicBezTo>
                      <a:pt x="20" y="50"/>
                      <a:pt x="20" y="50"/>
                      <a:pt x="20" y="50"/>
                    </a:cubicBezTo>
                    <a:cubicBezTo>
                      <a:pt x="20" y="51"/>
                      <a:pt x="20" y="51"/>
                      <a:pt x="20" y="51"/>
                    </a:cubicBezTo>
                    <a:cubicBezTo>
                      <a:pt x="20" y="52"/>
                      <a:pt x="20" y="52"/>
                      <a:pt x="20" y="52"/>
                    </a:cubicBezTo>
                    <a:cubicBezTo>
                      <a:pt x="19" y="51"/>
                      <a:pt x="19" y="51"/>
                      <a:pt x="19" y="51"/>
                    </a:cubicBezTo>
                    <a:cubicBezTo>
                      <a:pt x="18" y="51"/>
                      <a:pt x="18" y="51"/>
                      <a:pt x="18" y="51"/>
                    </a:cubicBezTo>
                    <a:close/>
                    <a:moveTo>
                      <a:pt x="17" y="52"/>
                    </a:moveTo>
                    <a:cubicBezTo>
                      <a:pt x="18" y="52"/>
                      <a:pt x="18" y="52"/>
                      <a:pt x="18" y="52"/>
                    </a:cubicBezTo>
                    <a:cubicBezTo>
                      <a:pt x="19" y="53"/>
                      <a:pt x="19" y="53"/>
                      <a:pt x="19" y="53"/>
                    </a:cubicBezTo>
                    <a:cubicBezTo>
                      <a:pt x="18" y="53"/>
                      <a:pt x="18" y="53"/>
                      <a:pt x="18" y="53"/>
                    </a:cubicBezTo>
                    <a:cubicBezTo>
                      <a:pt x="18" y="54"/>
                      <a:pt x="18" y="54"/>
                      <a:pt x="18" y="54"/>
                    </a:cubicBezTo>
                    <a:cubicBezTo>
                      <a:pt x="17" y="54"/>
                      <a:pt x="17" y="54"/>
                      <a:pt x="17" y="54"/>
                    </a:cubicBezTo>
                    <a:cubicBezTo>
                      <a:pt x="17" y="52"/>
                      <a:pt x="17" y="52"/>
                      <a:pt x="17" y="52"/>
                    </a:cubicBezTo>
                    <a:cubicBezTo>
                      <a:pt x="17" y="52"/>
                      <a:pt x="17" y="52"/>
                      <a:pt x="17" y="52"/>
                    </a:cubicBezTo>
                    <a:close/>
                    <a:moveTo>
                      <a:pt x="18" y="61"/>
                    </a:moveTo>
                    <a:cubicBezTo>
                      <a:pt x="18" y="61"/>
                      <a:pt x="18" y="61"/>
                      <a:pt x="18" y="61"/>
                    </a:cubicBezTo>
                    <a:cubicBezTo>
                      <a:pt x="18" y="60"/>
                      <a:pt x="18" y="60"/>
                      <a:pt x="18" y="60"/>
                    </a:cubicBezTo>
                    <a:cubicBezTo>
                      <a:pt x="19" y="61"/>
                      <a:pt x="19" y="61"/>
                      <a:pt x="19" y="61"/>
                    </a:cubicBezTo>
                    <a:cubicBezTo>
                      <a:pt x="19" y="61"/>
                      <a:pt x="19" y="61"/>
                      <a:pt x="19" y="61"/>
                    </a:cubicBezTo>
                    <a:cubicBezTo>
                      <a:pt x="19" y="62"/>
                      <a:pt x="19" y="62"/>
                      <a:pt x="19" y="62"/>
                    </a:cubicBezTo>
                    <a:cubicBezTo>
                      <a:pt x="18" y="62"/>
                      <a:pt x="18" y="62"/>
                      <a:pt x="18" y="62"/>
                    </a:cubicBezTo>
                    <a:cubicBezTo>
                      <a:pt x="17" y="62"/>
                      <a:pt x="17" y="62"/>
                      <a:pt x="17" y="62"/>
                    </a:cubicBezTo>
                    <a:cubicBezTo>
                      <a:pt x="18" y="61"/>
                      <a:pt x="18" y="61"/>
                      <a:pt x="18" y="61"/>
                    </a:cubicBezTo>
                    <a:close/>
                    <a:moveTo>
                      <a:pt x="2" y="75"/>
                    </a:moveTo>
                    <a:cubicBezTo>
                      <a:pt x="4" y="74"/>
                      <a:pt x="4" y="74"/>
                      <a:pt x="4" y="74"/>
                    </a:cubicBezTo>
                    <a:cubicBezTo>
                      <a:pt x="4" y="74"/>
                      <a:pt x="4" y="74"/>
                      <a:pt x="4" y="74"/>
                    </a:cubicBezTo>
                    <a:cubicBezTo>
                      <a:pt x="5" y="73"/>
                      <a:pt x="5" y="73"/>
                      <a:pt x="5" y="73"/>
                    </a:cubicBezTo>
                    <a:cubicBezTo>
                      <a:pt x="7" y="73"/>
                      <a:pt x="7" y="73"/>
                      <a:pt x="7" y="73"/>
                    </a:cubicBezTo>
                    <a:cubicBezTo>
                      <a:pt x="8" y="71"/>
                      <a:pt x="8" y="71"/>
                      <a:pt x="8" y="71"/>
                    </a:cubicBezTo>
                    <a:cubicBezTo>
                      <a:pt x="9" y="70"/>
                      <a:pt x="9" y="70"/>
                      <a:pt x="9" y="70"/>
                    </a:cubicBezTo>
                    <a:cubicBezTo>
                      <a:pt x="10" y="69"/>
                      <a:pt x="10" y="69"/>
                      <a:pt x="10" y="69"/>
                    </a:cubicBezTo>
                    <a:cubicBezTo>
                      <a:pt x="11" y="69"/>
                      <a:pt x="11" y="69"/>
                      <a:pt x="11" y="69"/>
                    </a:cubicBezTo>
                    <a:cubicBezTo>
                      <a:pt x="11" y="68"/>
                      <a:pt x="11" y="68"/>
                      <a:pt x="11" y="68"/>
                    </a:cubicBezTo>
                    <a:cubicBezTo>
                      <a:pt x="11" y="66"/>
                      <a:pt x="11" y="66"/>
                      <a:pt x="11" y="66"/>
                    </a:cubicBezTo>
                    <a:cubicBezTo>
                      <a:pt x="12" y="65"/>
                      <a:pt x="12" y="65"/>
                      <a:pt x="12" y="65"/>
                    </a:cubicBezTo>
                    <a:cubicBezTo>
                      <a:pt x="14" y="65"/>
                      <a:pt x="14" y="65"/>
                      <a:pt x="14" y="65"/>
                    </a:cubicBezTo>
                    <a:cubicBezTo>
                      <a:pt x="14" y="63"/>
                      <a:pt x="14" y="63"/>
                      <a:pt x="14" y="63"/>
                    </a:cubicBezTo>
                    <a:cubicBezTo>
                      <a:pt x="15" y="62"/>
                      <a:pt x="15" y="62"/>
                      <a:pt x="15" y="62"/>
                    </a:cubicBezTo>
                    <a:cubicBezTo>
                      <a:pt x="16" y="62"/>
                      <a:pt x="16" y="62"/>
                      <a:pt x="16" y="62"/>
                    </a:cubicBezTo>
                    <a:cubicBezTo>
                      <a:pt x="17" y="61"/>
                      <a:pt x="17" y="61"/>
                      <a:pt x="17" y="61"/>
                    </a:cubicBezTo>
                    <a:cubicBezTo>
                      <a:pt x="16" y="60"/>
                      <a:pt x="16" y="60"/>
                      <a:pt x="16" y="60"/>
                    </a:cubicBezTo>
                    <a:cubicBezTo>
                      <a:pt x="15" y="59"/>
                      <a:pt x="15" y="59"/>
                      <a:pt x="15" y="59"/>
                    </a:cubicBezTo>
                    <a:cubicBezTo>
                      <a:pt x="15" y="57"/>
                      <a:pt x="15" y="57"/>
                      <a:pt x="15" y="57"/>
                    </a:cubicBezTo>
                    <a:cubicBezTo>
                      <a:pt x="15" y="56"/>
                      <a:pt x="15" y="56"/>
                      <a:pt x="15" y="56"/>
                    </a:cubicBezTo>
                    <a:cubicBezTo>
                      <a:pt x="15" y="56"/>
                      <a:pt x="15" y="56"/>
                      <a:pt x="15" y="56"/>
                    </a:cubicBezTo>
                    <a:cubicBezTo>
                      <a:pt x="14" y="58"/>
                      <a:pt x="14" y="58"/>
                      <a:pt x="14" y="58"/>
                    </a:cubicBezTo>
                    <a:cubicBezTo>
                      <a:pt x="15" y="60"/>
                      <a:pt x="15" y="60"/>
                      <a:pt x="15" y="60"/>
                    </a:cubicBezTo>
                    <a:cubicBezTo>
                      <a:pt x="14" y="59"/>
                      <a:pt x="14" y="59"/>
                      <a:pt x="14" y="59"/>
                    </a:cubicBezTo>
                    <a:cubicBezTo>
                      <a:pt x="14" y="60"/>
                      <a:pt x="14" y="60"/>
                      <a:pt x="14" y="60"/>
                    </a:cubicBezTo>
                    <a:cubicBezTo>
                      <a:pt x="14" y="61"/>
                      <a:pt x="14" y="61"/>
                      <a:pt x="14" y="61"/>
                    </a:cubicBezTo>
                    <a:cubicBezTo>
                      <a:pt x="13" y="62"/>
                      <a:pt x="13" y="62"/>
                      <a:pt x="13" y="62"/>
                    </a:cubicBezTo>
                    <a:cubicBezTo>
                      <a:pt x="13" y="62"/>
                      <a:pt x="13" y="62"/>
                      <a:pt x="13" y="62"/>
                    </a:cubicBezTo>
                    <a:cubicBezTo>
                      <a:pt x="11" y="64"/>
                      <a:pt x="11" y="64"/>
                      <a:pt x="11" y="64"/>
                    </a:cubicBezTo>
                    <a:cubicBezTo>
                      <a:pt x="11" y="64"/>
                      <a:pt x="11" y="64"/>
                      <a:pt x="11" y="64"/>
                    </a:cubicBezTo>
                    <a:cubicBezTo>
                      <a:pt x="10" y="65"/>
                      <a:pt x="10" y="65"/>
                      <a:pt x="10" y="65"/>
                    </a:cubicBezTo>
                    <a:cubicBezTo>
                      <a:pt x="9" y="68"/>
                      <a:pt x="9" y="68"/>
                      <a:pt x="9" y="68"/>
                    </a:cubicBezTo>
                    <a:cubicBezTo>
                      <a:pt x="7" y="70"/>
                      <a:pt x="7" y="70"/>
                      <a:pt x="7" y="70"/>
                    </a:cubicBezTo>
                    <a:cubicBezTo>
                      <a:pt x="6" y="70"/>
                      <a:pt x="6" y="70"/>
                      <a:pt x="6" y="70"/>
                    </a:cubicBezTo>
                    <a:cubicBezTo>
                      <a:pt x="5" y="72"/>
                      <a:pt x="5" y="72"/>
                      <a:pt x="5" y="72"/>
                    </a:cubicBezTo>
                    <a:cubicBezTo>
                      <a:pt x="4" y="72"/>
                      <a:pt x="4" y="72"/>
                      <a:pt x="4" y="72"/>
                    </a:cubicBezTo>
                    <a:cubicBezTo>
                      <a:pt x="3" y="74"/>
                      <a:pt x="3" y="74"/>
                      <a:pt x="3" y="74"/>
                    </a:cubicBezTo>
                    <a:cubicBezTo>
                      <a:pt x="2" y="75"/>
                      <a:pt x="2" y="75"/>
                      <a:pt x="2" y="75"/>
                    </a:cubicBezTo>
                    <a:cubicBezTo>
                      <a:pt x="2" y="75"/>
                      <a:pt x="2" y="75"/>
                      <a:pt x="2" y="75"/>
                    </a:cubicBezTo>
                    <a:close/>
                    <a:moveTo>
                      <a:pt x="3" y="76"/>
                    </a:moveTo>
                    <a:cubicBezTo>
                      <a:pt x="2" y="76"/>
                      <a:pt x="2" y="76"/>
                      <a:pt x="2" y="76"/>
                    </a:cubicBezTo>
                    <a:cubicBezTo>
                      <a:pt x="3" y="76"/>
                      <a:pt x="3" y="76"/>
                      <a:pt x="3" y="76"/>
                    </a:cubicBezTo>
                    <a:cubicBezTo>
                      <a:pt x="3" y="76"/>
                      <a:pt x="3" y="76"/>
                      <a:pt x="3" y="76"/>
                    </a:cubicBezTo>
                    <a:close/>
                    <a:moveTo>
                      <a:pt x="3" y="76"/>
                    </a:moveTo>
                    <a:cubicBezTo>
                      <a:pt x="3" y="76"/>
                      <a:pt x="3" y="76"/>
                      <a:pt x="3" y="76"/>
                    </a:cubicBezTo>
                    <a:cubicBezTo>
                      <a:pt x="3" y="77"/>
                      <a:pt x="3" y="77"/>
                      <a:pt x="3" y="77"/>
                    </a:cubicBezTo>
                    <a:cubicBezTo>
                      <a:pt x="3" y="76"/>
                      <a:pt x="3" y="76"/>
                      <a:pt x="3" y="76"/>
                    </a:cubicBezTo>
                    <a:close/>
                    <a:moveTo>
                      <a:pt x="1" y="77"/>
                    </a:moveTo>
                    <a:cubicBezTo>
                      <a:pt x="0" y="78"/>
                      <a:pt x="0" y="78"/>
                      <a:pt x="0" y="78"/>
                    </a:cubicBezTo>
                    <a:cubicBezTo>
                      <a:pt x="0" y="79"/>
                      <a:pt x="0" y="79"/>
                      <a:pt x="0" y="79"/>
                    </a:cubicBezTo>
                    <a:cubicBezTo>
                      <a:pt x="1" y="80"/>
                      <a:pt x="1" y="80"/>
                      <a:pt x="1" y="80"/>
                    </a:cubicBezTo>
                    <a:cubicBezTo>
                      <a:pt x="2" y="80"/>
                      <a:pt x="2" y="80"/>
                      <a:pt x="2" y="80"/>
                    </a:cubicBezTo>
                    <a:cubicBezTo>
                      <a:pt x="2" y="78"/>
                      <a:pt x="2" y="78"/>
                      <a:pt x="2" y="78"/>
                    </a:cubicBezTo>
                    <a:cubicBezTo>
                      <a:pt x="2" y="78"/>
                      <a:pt x="2" y="78"/>
                      <a:pt x="2" y="78"/>
                    </a:cubicBez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5"/>
              <p:cNvSpPr>
                <a:spLocks noEditPoints="1"/>
              </p:cNvSpPr>
              <p:nvPr/>
            </p:nvSpPr>
            <p:spPr bwMode="auto">
              <a:xfrm>
                <a:off x="5621" y="2602"/>
                <a:ext cx="890" cy="355"/>
              </a:xfrm>
              <a:custGeom>
                <a:avLst/>
                <a:gdLst>
                  <a:gd name="T0" fmla="*/ 276 w 289"/>
                  <a:gd name="T1" fmla="*/ 90 h 115"/>
                  <a:gd name="T2" fmla="*/ 261 w 289"/>
                  <a:gd name="T3" fmla="*/ 74 h 115"/>
                  <a:gd name="T4" fmla="*/ 240 w 289"/>
                  <a:gd name="T5" fmla="*/ 70 h 115"/>
                  <a:gd name="T6" fmla="*/ 238 w 289"/>
                  <a:gd name="T7" fmla="*/ 58 h 115"/>
                  <a:gd name="T8" fmla="*/ 247 w 289"/>
                  <a:gd name="T9" fmla="*/ 51 h 115"/>
                  <a:gd name="T10" fmla="*/ 265 w 289"/>
                  <a:gd name="T11" fmla="*/ 56 h 115"/>
                  <a:gd name="T12" fmla="*/ 224 w 289"/>
                  <a:gd name="T13" fmla="*/ 44 h 115"/>
                  <a:gd name="T14" fmla="*/ 190 w 289"/>
                  <a:gd name="T15" fmla="*/ 21 h 115"/>
                  <a:gd name="T16" fmla="*/ 207 w 289"/>
                  <a:gd name="T17" fmla="*/ 47 h 115"/>
                  <a:gd name="T18" fmla="*/ 212 w 289"/>
                  <a:gd name="T19" fmla="*/ 33 h 115"/>
                  <a:gd name="T20" fmla="*/ 204 w 289"/>
                  <a:gd name="T21" fmla="*/ 49 h 115"/>
                  <a:gd name="T22" fmla="*/ 210 w 289"/>
                  <a:gd name="T23" fmla="*/ 67 h 115"/>
                  <a:gd name="T24" fmla="*/ 221 w 289"/>
                  <a:gd name="T25" fmla="*/ 67 h 115"/>
                  <a:gd name="T26" fmla="*/ 194 w 289"/>
                  <a:gd name="T27" fmla="*/ 67 h 115"/>
                  <a:gd name="T28" fmla="*/ 192 w 289"/>
                  <a:gd name="T29" fmla="*/ 56 h 115"/>
                  <a:gd name="T30" fmla="*/ 175 w 289"/>
                  <a:gd name="T31" fmla="*/ 77 h 115"/>
                  <a:gd name="T32" fmla="*/ 175 w 289"/>
                  <a:gd name="T33" fmla="*/ 56 h 115"/>
                  <a:gd name="T34" fmla="*/ 168 w 289"/>
                  <a:gd name="T35" fmla="*/ 47 h 115"/>
                  <a:gd name="T36" fmla="*/ 185 w 289"/>
                  <a:gd name="T37" fmla="*/ 35 h 115"/>
                  <a:gd name="T38" fmla="*/ 155 w 289"/>
                  <a:gd name="T39" fmla="*/ 48 h 115"/>
                  <a:gd name="T40" fmla="*/ 153 w 289"/>
                  <a:gd name="T41" fmla="*/ 80 h 115"/>
                  <a:gd name="T42" fmla="*/ 165 w 289"/>
                  <a:gd name="T43" fmla="*/ 71 h 115"/>
                  <a:gd name="T44" fmla="*/ 171 w 289"/>
                  <a:gd name="T45" fmla="*/ 65 h 115"/>
                  <a:gd name="T46" fmla="*/ 171 w 289"/>
                  <a:gd name="T47" fmla="*/ 48 h 115"/>
                  <a:gd name="T48" fmla="*/ 151 w 289"/>
                  <a:gd name="T49" fmla="*/ 12 h 115"/>
                  <a:gd name="T50" fmla="*/ 132 w 289"/>
                  <a:gd name="T51" fmla="*/ 68 h 115"/>
                  <a:gd name="T52" fmla="*/ 90 w 289"/>
                  <a:gd name="T53" fmla="*/ 52 h 115"/>
                  <a:gd name="T54" fmla="*/ 130 w 289"/>
                  <a:gd name="T55" fmla="*/ 16 h 115"/>
                  <a:gd name="T56" fmla="*/ 146 w 289"/>
                  <a:gd name="T57" fmla="*/ 35 h 115"/>
                  <a:gd name="T58" fmla="*/ 132 w 289"/>
                  <a:gd name="T59" fmla="*/ 56 h 115"/>
                  <a:gd name="T60" fmla="*/ 117 w 289"/>
                  <a:gd name="T61" fmla="*/ 66 h 115"/>
                  <a:gd name="T62" fmla="*/ 95 w 289"/>
                  <a:gd name="T63" fmla="*/ 61 h 115"/>
                  <a:gd name="T64" fmla="*/ 250 w 289"/>
                  <a:gd name="T65" fmla="*/ 49 h 115"/>
                  <a:gd name="T66" fmla="*/ 256 w 289"/>
                  <a:gd name="T67" fmla="*/ 47 h 115"/>
                  <a:gd name="T68" fmla="*/ 247 w 289"/>
                  <a:gd name="T69" fmla="*/ 87 h 115"/>
                  <a:gd name="T70" fmla="*/ 245 w 289"/>
                  <a:gd name="T71" fmla="*/ 80 h 115"/>
                  <a:gd name="T72" fmla="*/ 224 w 289"/>
                  <a:gd name="T73" fmla="*/ 92 h 115"/>
                  <a:gd name="T74" fmla="*/ 219 w 289"/>
                  <a:gd name="T75" fmla="*/ 84 h 115"/>
                  <a:gd name="T76" fmla="*/ 201 w 289"/>
                  <a:gd name="T77" fmla="*/ 93 h 115"/>
                  <a:gd name="T78" fmla="*/ 183 w 289"/>
                  <a:gd name="T79" fmla="*/ 104 h 115"/>
                  <a:gd name="T80" fmla="*/ 166 w 289"/>
                  <a:gd name="T81" fmla="*/ 111 h 115"/>
                  <a:gd name="T82" fmla="*/ 127 w 289"/>
                  <a:gd name="T83" fmla="*/ 88 h 115"/>
                  <a:gd name="T84" fmla="*/ 186 w 289"/>
                  <a:gd name="T85" fmla="*/ 97 h 115"/>
                  <a:gd name="T86" fmla="*/ 153 w 289"/>
                  <a:gd name="T87" fmla="*/ 98 h 115"/>
                  <a:gd name="T88" fmla="*/ 157 w 289"/>
                  <a:gd name="T89" fmla="*/ 101 h 115"/>
                  <a:gd name="T90" fmla="*/ 148 w 289"/>
                  <a:gd name="T91" fmla="*/ 101 h 115"/>
                  <a:gd name="T92" fmla="*/ 133 w 289"/>
                  <a:gd name="T93" fmla="*/ 101 h 115"/>
                  <a:gd name="T94" fmla="*/ 274 w 289"/>
                  <a:gd name="T95" fmla="*/ 96 h 115"/>
                  <a:gd name="T96" fmla="*/ 115 w 289"/>
                  <a:gd name="T97" fmla="*/ 89 h 115"/>
                  <a:gd name="T98" fmla="*/ 96 w 289"/>
                  <a:gd name="T99" fmla="*/ 88 h 115"/>
                  <a:gd name="T100" fmla="*/ 115 w 289"/>
                  <a:gd name="T101" fmla="*/ 98 h 115"/>
                  <a:gd name="T102" fmla="*/ 70 w 289"/>
                  <a:gd name="T103" fmla="*/ 89 h 115"/>
                  <a:gd name="T104" fmla="*/ 67 w 289"/>
                  <a:gd name="T105" fmla="*/ 23 h 115"/>
                  <a:gd name="T106" fmla="*/ 79 w 289"/>
                  <a:gd name="T107" fmla="*/ 65 h 115"/>
                  <a:gd name="T108" fmla="*/ 69 w 289"/>
                  <a:gd name="T109" fmla="*/ 55 h 115"/>
                  <a:gd name="T110" fmla="*/ 44 w 289"/>
                  <a:gd name="T111" fmla="*/ 34 h 115"/>
                  <a:gd name="T112" fmla="*/ 21 w 289"/>
                  <a:gd name="T113" fmla="*/ 51 h 115"/>
                  <a:gd name="T114" fmla="*/ 12 w 289"/>
                  <a:gd name="T115" fmla="*/ 34 h 115"/>
                  <a:gd name="T116" fmla="*/ 23 w 289"/>
                  <a:gd name="T117" fmla="*/ 32 h 115"/>
                  <a:gd name="T118" fmla="*/ 59 w 289"/>
                  <a:gd name="T119" fmla="*/ 81 h 115"/>
                  <a:gd name="T120" fmla="*/ 60 w 289"/>
                  <a:gd name="T121" fmla="*/ 55 h 115"/>
                  <a:gd name="T122" fmla="*/ 42 w 289"/>
                  <a:gd name="T123" fmla="*/ 33 h 115"/>
                  <a:gd name="T124" fmla="*/ 6 w 289"/>
                  <a:gd name="T125"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15">
                    <a:moveTo>
                      <a:pt x="289" y="60"/>
                    </a:moveTo>
                    <a:cubicBezTo>
                      <a:pt x="288" y="84"/>
                      <a:pt x="288" y="84"/>
                      <a:pt x="288" y="84"/>
                    </a:cubicBezTo>
                    <a:cubicBezTo>
                      <a:pt x="288" y="86"/>
                      <a:pt x="288" y="86"/>
                      <a:pt x="288" y="86"/>
                    </a:cubicBezTo>
                    <a:cubicBezTo>
                      <a:pt x="288" y="87"/>
                      <a:pt x="288" y="87"/>
                      <a:pt x="288" y="87"/>
                    </a:cubicBezTo>
                    <a:cubicBezTo>
                      <a:pt x="288" y="87"/>
                      <a:pt x="288" y="87"/>
                      <a:pt x="288" y="87"/>
                    </a:cubicBezTo>
                    <a:cubicBezTo>
                      <a:pt x="288" y="102"/>
                      <a:pt x="288" y="102"/>
                      <a:pt x="288" y="102"/>
                    </a:cubicBezTo>
                    <a:cubicBezTo>
                      <a:pt x="287" y="102"/>
                      <a:pt x="287" y="102"/>
                      <a:pt x="287" y="102"/>
                    </a:cubicBezTo>
                    <a:cubicBezTo>
                      <a:pt x="286" y="102"/>
                      <a:pt x="286" y="102"/>
                      <a:pt x="286" y="102"/>
                    </a:cubicBezTo>
                    <a:cubicBezTo>
                      <a:pt x="284" y="100"/>
                      <a:pt x="284" y="100"/>
                      <a:pt x="284" y="100"/>
                    </a:cubicBezTo>
                    <a:cubicBezTo>
                      <a:pt x="284" y="99"/>
                      <a:pt x="284" y="99"/>
                      <a:pt x="284" y="99"/>
                    </a:cubicBezTo>
                    <a:cubicBezTo>
                      <a:pt x="284" y="99"/>
                      <a:pt x="284" y="99"/>
                      <a:pt x="284" y="99"/>
                    </a:cubicBezTo>
                    <a:cubicBezTo>
                      <a:pt x="282" y="97"/>
                      <a:pt x="282" y="97"/>
                      <a:pt x="282" y="97"/>
                    </a:cubicBezTo>
                    <a:cubicBezTo>
                      <a:pt x="282" y="97"/>
                      <a:pt x="282" y="97"/>
                      <a:pt x="282" y="97"/>
                    </a:cubicBezTo>
                    <a:cubicBezTo>
                      <a:pt x="282" y="96"/>
                      <a:pt x="282" y="96"/>
                      <a:pt x="282" y="96"/>
                    </a:cubicBezTo>
                    <a:cubicBezTo>
                      <a:pt x="282" y="95"/>
                      <a:pt x="282" y="95"/>
                      <a:pt x="282" y="95"/>
                    </a:cubicBezTo>
                    <a:cubicBezTo>
                      <a:pt x="282" y="94"/>
                      <a:pt x="282" y="94"/>
                      <a:pt x="282" y="94"/>
                    </a:cubicBezTo>
                    <a:cubicBezTo>
                      <a:pt x="282" y="95"/>
                      <a:pt x="282" y="95"/>
                      <a:pt x="282" y="95"/>
                    </a:cubicBezTo>
                    <a:cubicBezTo>
                      <a:pt x="281" y="96"/>
                      <a:pt x="281" y="96"/>
                      <a:pt x="281" y="96"/>
                    </a:cubicBezTo>
                    <a:cubicBezTo>
                      <a:pt x="279" y="96"/>
                      <a:pt x="279" y="96"/>
                      <a:pt x="279" y="96"/>
                    </a:cubicBezTo>
                    <a:cubicBezTo>
                      <a:pt x="278" y="96"/>
                      <a:pt x="278" y="96"/>
                      <a:pt x="278" y="96"/>
                    </a:cubicBezTo>
                    <a:cubicBezTo>
                      <a:pt x="277" y="96"/>
                      <a:pt x="277" y="96"/>
                      <a:pt x="277" y="96"/>
                    </a:cubicBezTo>
                    <a:cubicBezTo>
                      <a:pt x="277" y="96"/>
                      <a:pt x="277" y="96"/>
                      <a:pt x="277" y="96"/>
                    </a:cubicBezTo>
                    <a:cubicBezTo>
                      <a:pt x="275" y="96"/>
                      <a:pt x="275" y="96"/>
                      <a:pt x="275" y="96"/>
                    </a:cubicBezTo>
                    <a:cubicBezTo>
                      <a:pt x="274" y="95"/>
                      <a:pt x="274" y="95"/>
                      <a:pt x="274" y="95"/>
                    </a:cubicBezTo>
                    <a:cubicBezTo>
                      <a:pt x="275" y="95"/>
                      <a:pt x="275" y="95"/>
                      <a:pt x="275" y="95"/>
                    </a:cubicBezTo>
                    <a:cubicBezTo>
                      <a:pt x="275" y="94"/>
                      <a:pt x="275" y="94"/>
                      <a:pt x="275" y="94"/>
                    </a:cubicBezTo>
                    <a:cubicBezTo>
                      <a:pt x="275" y="93"/>
                      <a:pt x="275" y="93"/>
                      <a:pt x="275" y="93"/>
                    </a:cubicBezTo>
                    <a:cubicBezTo>
                      <a:pt x="276" y="93"/>
                      <a:pt x="276" y="93"/>
                      <a:pt x="276" y="93"/>
                    </a:cubicBezTo>
                    <a:cubicBezTo>
                      <a:pt x="276" y="91"/>
                      <a:pt x="276" y="91"/>
                      <a:pt x="276" y="91"/>
                    </a:cubicBezTo>
                    <a:cubicBezTo>
                      <a:pt x="275" y="91"/>
                      <a:pt x="275" y="91"/>
                      <a:pt x="275" y="91"/>
                    </a:cubicBezTo>
                    <a:cubicBezTo>
                      <a:pt x="274" y="90"/>
                      <a:pt x="274" y="90"/>
                      <a:pt x="274" y="90"/>
                    </a:cubicBezTo>
                    <a:cubicBezTo>
                      <a:pt x="275" y="90"/>
                      <a:pt x="275" y="90"/>
                      <a:pt x="275" y="90"/>
                    </a:cubicBezTo>
                    <a:cubicBezTo>
                      <a:pt x="276" y="90"/>
                      <a:pt x="276" y="90"/>
                      <a:pt x="276" y="90"/>
                    </a:cubicBezTo>
                    <a:cubicBezTo>
                      <a:pt x="277" y="90"/>
                      <a:pt x="277" y="90"/>
                      <a:pt x="277" y="90"/>
                    </a:cubicBezTo>
                    <a:cubicBezTo>
                      <a:pt x="278" y="90"/>
                      <a:pt x="278" y="90"/>
                      <a:pt x="278" y="90"/>
                    </a:cubicBezTo>
                    <a:cubicBezTo>
                      <a:pt x="277" y="89"/>
                      <a:pt x="277" y="89"/>
                      <a:pt x="277" y="89"/>
                    </a:cubicBezTo>
                    <a:cubicBezTo>
                      <a:pt x="275" y="90"/>
                      <a:pt x="275" y="90"/>
                      <a:pt x="275" y="90"/>
                    </a:cubicBezTo>
                    <a:cubicBezTo>
                      <a:pt x="274" y="89"/>
                      <a:pt x="274" y="89"/>
                      <a:pt x="274" y="89"/>
                    </a:cubicBezTo>
                    <a:cubicBezTo>
                      <a:pt x="273" y="88"/>
                      <a:pt x="273" y="88"/>
                      <a:pt x="273" y="88"/>
                    </a:cubicBezTo>
                    <a:cubicBezTo>
                      <a:pt x="273" y="87"/>
                      <a:pt x="273" y="87"/>
                      <a:pt x="273" y="87"/>
                    </a:cubicBezTo>
                    <a:cubicBezTo>
                      <a:pt x="274" y="87"/>
                      <a:pt x="274" y="87"/>
                      <a:pt x="274" y="87"/>
                    </a:cubicBezTo>
                    <a:cubicBezTo>
                      <a:pt x="275" y="87"/>
                      <a:pt x="275" y="87"/>
                      <a:pt x="275" y="87"/>
                    </a:cubicBezTo>
                    <a:cubicBezTo>
                      <a:pt x="275" y="87"/>
                      <a:pt x="275" y="87"/>
                      <a:pt x="275" y="87"/>
                    </a:cubicBezTo>
                    <a:cubicBezTo>
                      <a:pt x="273" y="86"/>
                      <a:pt x="273" y="86"/>
                      <a:pt x="273" y="86"/>
                    </a:cubicBezTo>
                    <a:cubicBezTo>
                      <a:pt x="272" y="85"/>
                      <a:pt x="272" y="85"/>
                      <a:pt x="272" y="85"/>
                    </a:cubicBezTo>
                    <a:cubicBezTo>
                      <a:pt x="271" y="84"/>
                      <a:pt x="271" y="84"/>
                      <a:pt x="271" y="84"/>
                    </a:cubicBezTo>
                    <a:cubicBezTo>
                      <a:pt x="272" y="83"/>
                      <a:pt x="272" y="83"/>
                      <a:pt x="272" y="83"/>
                    </a:cubicBezTo>
                    <a:cubicBezTo>
                      <a:pt x="270" y="81"/>
                      <a:pt x="270" y="81"/>
                      <a:pt x="270" y="81"/>
                    </a:cubicBezTo>
                    <a:cubicBezTo>
                      <a:pt x="270" y="81"/>
                      <a:pt x="270" y="81"/>
                      <a:pt x="270" y="81"/>
                    </a:cubicBezTo>
                    <a:cubicBezTo>
                      <a:pt x="272" y="80"/>
                      <a:pt x="272" y="80"/>
                      <a:pt x="272" y="80"/>
                    </a:cubicBezTo>
                    <a:cubicBezTo>
                      <a:pt x="270" y="80"/>
                      <a:pt x="270" y="80"/>
                      <a:pt x="270" y="80"/>
                    </a:cubicBezTo>
                    <a:cubicBezTo>
                      <a:pt x="270" y="79"/>
                      <a:pt x="270" y="79"/>
                      <a:pt x="270" y="79"/>
                    </a:cubicBezTo>
                    <a:cubicBezTo>
                      <a:pt x="270" y="79"/>
                      <a:pt x="270" y="79"/>
                      <a:pt x="270" y="79"/>
                    </a:cubicBezTo>
                    <a:cubicBezTo>
                      <a:pt x="270" y="78"/>
                      <a:pt x="270" y="78"/>
                      <a:pt x="270" y="78"/>
                    </a:cubicBezTo>
                    <a:cubicBezTo>
                      <a:pt x="270" y="78"/>
                      <a:pt x="270" y="78"/>
                      <a:pt x="270" y="78"/>
                    </a:cubicBezTo>
                    <a:cubicBezTo>
                      <a:pt x="269" y="78"/>
                      <a:pt x="269" y="78"/>
                      <a:pt x="269" y="78"/>
                    </a:cubicBezTo>
                    <a:cubicBezTo>
                      <a:pt x="269" y="77"/>
                      <a:pt x="269" y="77"/>
                      <a:pt x="269" y="77"/>
                    </a:cubicBezTo>
                    <a:cubicBezTo>
                      <a:pt x="268" y="78"/>
                      <a:pt x="268" y="78"/>
                      <a:pt x="268" y="78"/>
                    </a:cubicBezTo>
                    <a:cubicBezTo>
                      <a:pt x="267" y="77"/>
                      <a:pt x="267" y="77"/>
                      <a:pt x="267" y="77"/>
                    </a:cubicBezTo>
                    <a:cubicBezTo>
                      <a:pt x="268" y="76"/>
                      <a:pt x="268" y="76"/>
                      <a:pt x="268" y="76"/>
                    </a:cubicBezTo>
                    <a:cubicBezTo>
                      <a:pt x="268" y="77"/>
                      <a:pt x="268" y="77"/>
                      <a:pt x="268" y="77"/>
                    </a:cubicBezTo>
                    <a:cubicBezTo>
                      <a:pt x="266" y="77"/>
                      <a:pt x="266" y="77"/>
                      <a:pt x="266" y="77"/>
                    </a:cubicBezTo>
                    <a:cubicBezTo>
                      <a:pt x="265" y="76"/>
                      <a:pt x="265" y="76"/>
                      <a:pt x="265" y="76"/>
                    </a:cubicBezTo>
                    <a:cubicBezTo>
                      <a:pt x="264" y="75"/>
                      <a:pt x="264" y="75"/>
                      <a:pt x="264" y="75"/>
                    </a:cubicBezTo>
                    <a:cubicBezTo>
                      <a:pt x="263" y="74"/>
                      <a:pt x="263" y="74"/>
                      <a:pt x="263" y="74"/>
                    </a:cubicBezTo>
                    <a:cubicBezTo>
                      <a:pt x="261" y="74"/>
                      <a:pt x="261" y="74"/>
                      <a:pt x="261" y="74"/>
                    </a:cubicBezTo>
                    <a:cubicBezTo>
                      <a:pt x="258" y="73"/>
                      <a:pt x="258" y="73"/>
                      <a:pt x="258" y="73"/>
                    </a:cubicBezTo>
                    <a:cubicBezTo>
                      <a:pt x="254" y="72"/>
                      <a:pt x="254" y="72"/>
                      <a:pt x="254" y="72"/>
                    </a:cubicBezTo>
                    <a:cubicBezTo>
                      <a:pt x="252" y="72"/>
                      <a:pt x="252" y="72"/>
                      <a:pt x="252" y="72"/>
                    </a:cubicBezTo>
                    <a:cubicBezTo>
                      <a:pt x="251" y="71"/>
                      <a:pt x="251" y="71"/>
                      <a:pt x="251" y="71"/>
                    </a:cubicBezTo>
                    <a:cubicBezTo>
                      <a:pt x="250" y="71"/>
                      <a:pt x="250" y="71"/>
                      <a:pt x="250" y="71"/>
                    </a:cubicBezTo>
                    <a:cubicBezTo>
                      <a:pt x="250" y="70"/>
                      <a:pt x="250" y="70"/>
                      <a:pt x="250" y="70"/>
                    </a:cubicBezTo>
                    <a:cubicBezTo>
                      <a:pt x="249" y="70"/>
                      <a:pt x="249" y="70"/>
                      <a:pt x="249" y="70"/>
                    </a:cubicBezTo>
                    <a:cubicBezTo>
                      <a:pt x="249" y="69"/>
                      <a:pt x="249" y="69"/>
                      <a:pt x="249" y="69"/>
                    </a:cubicBezTo>
                    <a:cubicBezTo>
                      <a:pt x="250" y="69"/>
                      <a:pt x="250" y="69"/>
                      <a:pt x="250" y="69"/>
                    </a:cubicBezTo>
                    <a:cubicBezTo>
                      <a:pt x="250" y="69"/>
                      <a:pt x="250" y="69"/>
                      <a:pt x="250" y="69"/>
                    </a:cubicBezTo>
                    <a:cubicBezTo>
                      <a:pt x="250" y="69"/>
                      <a:pt x="250" y="69"/>
                      <a:pt x="250" y="69"/>
                    </a:cubicBezTo>
                    <a:cubicBezTo>
                      <a:pt x="249" y="69"/>
                      <a:pt x="249" y="69"/>
                      <a:pt x="249" y="69"/>
                    </a:cubicBezTo>
                    <a:cubicBezTo>
                      <a:pt x="248" y="69"/>
                      <a:pt x="248" y="69"/>
                      <a:pt x="248" y="69"/>
                    </a:cubicBezTo>
                    <a:cubicBezTo>
                      <a:pt x="247" y="69"/>
                      <a:pt x="247" y="69"/>
                      <a:pt x="247" y="69"/>
                    </a:cubicBezTo>
                    <a:cubicBezTo>
                      <a:pt x="247" y="68"/>
                      <a:pt x="247" y="68"/>
                      <a:pt x="247" y="68"/>
                    </a:cubicBezTo>
                    <a:cubicBezTo>
                      <a:pt x="247" y="68"/>
                      <a:pt x="247" y="68"/>
                      <a:pt x="247" y="68"/>
                    </a:cubicBezTo>
                    <a:cubicBezTo>
                      <a:pt x="246" y="69"/>
                      <a:pt x="246" y="69"/>
                      <a:pt x="246" y="69"/>
                    </a:cubicBezTo>
                    <a:cubicBezTo>
                      <a:pt x="246" y="67"/>
                      <a:pt x="246" y="67"/>
                      <a:pt x="246" y="67"/>
                    </a:cubicBezTo>
                    <a:cubicBezTo>
                      <a:pt x="245" y="67"/>
                      <a:pt x="245" y="67"/>
                      <a:pt x="245" y="67"/>
                    </a:cubicBezTo>
                    <a:cubicBezTo>
                      <a:pt x="245" y="67"/>
                      <a:pt x="245" y="67"/>
                      <a:pt x="245" y="67"/>
                    </a:cubicBezTo>
                    <a:cubicBezTo>
                      <a:pt x="244" y="68"/>
                      <a:pt x="244" y="68"/>
                      <a:pt x="244" y="68"/>
                    </a:cubicBezTo>
                    <a:cubicBezTo>
                      <a:pt x="244" y="67"/>
                      <a:pt x="244" y="67"/>
                      <a:pt x="244" y="67"/>
                    </a:cubicBezTo>
                    <a:cubicBezTo>
                      <a:pt x="243" y="65"/>
                      <a:pt x="243" y="65"/>
                      <a:pt x="243" y="65"/>
                    </a:cubicBezTo>
                    <a:cubicBezTo>
                      <a:pt x="243" y="64"/>
                      <a:pt x="243" y="64"/>
                      <a:pt x="243" y="64"/>
                    </a:cubicBezTo>
                    <a:cubicBezTo>
                      <a:pt x="244" y="63"/>
                      <a:pt x="244" y="63"/>
                      <a:pt x="244" y="63"/>
                    </a:cubicBezTo>
                    <a:cubicBezTo>
                      <a:pt x="244" y="62"/>
                      <a:pt x="244" y="62"/>
                      <a:pt x="244" y="62"/>
                    </a:cubicBezTo>
                    <a:cubicBezTo>
                      <a:pt x="243" y="63"/>
                      <a:pt x="243" y="63"/>
                      <a:pt x="243" y="63"/>
                    </a:cubicBezTo>
                    <a:cubicBezTo>
                      <a:pt x="242" y="64"/>
                      <a:pt x="242" y="64"/>
                      <a:pt x="242" y="64"/>
                    </a:cubicBezTo>
                    <a:cubicBezTo>
                      <a:pt x="242" y="65"/>
                      <a:pt x="242" y="65"/>
                      <a:pt x="242" y="65"/>
                    </a:cubicBezTo>
                    <a:cubicBezTo>
                      <a:pt x="242" y="65"/>
                      <a:pt x="242" y="65"/>
                      <a:pt x="242" y="65"/>
                    </a:cubicBezTo>
                    <a:cubicBezTo>
                      <a:pt x="241" y="67"/>
                      <a:pt x="241" y="67"/>
                      <a:pt x="241" y="67"/>
                    </a:cubicBezTo>
                    <a:cubicBezTo>
                      <a:pt x="241" y="68"/>
                      <a:pt x="241" y="68"/>
                      <a:pt x="241" y="68"/>
                    </a:cubicBezTo>
                    <a:cubicBezTo>
                      <a:pt x="240" y="70"/>
                      <a:pt x="240" y="70"/>
                      <a:pt x="240" y="70"/>
                    </a:cubicBezTo>
                    <a:cubicBezTo>
                      <a:pt x="238" y="70"/>
                      <a:pt x="238" y="70"/>
                      <a:pt x="238" y="70"/>
                    </a:cubicBezTo>
                    <a:cubicBezTo>
                      <a:pt x="237" y="70"/>
                      <a:pt x="237" y="70"/>
                      <a:pt x="237" y="70"/>
                    </a:cubicBezTo>
                    <a:cubicBezTo>
                      <a:pt x="236" y="68"/>
                      <a:pt x="236" y="68"/>
                      <a:pt x="236" y="68"/>
                    </a:cubicBezTo>
                    <a:cubicBezTo>
                      <a:pt x="236" y="67"/>
                      <a:pt x="236" y="67"/>
                      <a:pt x="236" y="67"/>
                    </a:cubicBezTo>
                    <a:cubicBezTo>
                      <a:pt x="237" y="67"/>
                      <a:pt x="237" y="67"/>
                      <a:pt x="237" y="67"/>
                    </a:cubicBezTo>
                    <a:cubicBezTo>
                      <a:pt x="237" y="66"/>
                      <a:pt x="237" y="66"/>
                      <a:pt x="237" y="66"/>
                    </a:cubicBezTo>
                    <a:cubicBezTo>
                      <a:pt x="237" y="65"/>
                      <a:pt x="237" y="65"/>
                      <a:pt x="237" y="65"/>
                    </a:cubicBezTo>
                    <a:cubicBezTo>
                      <a:pt x="236" y="65"/>
                      <a:pt x="236" y="65"/>
                      <a:pt x="236" y="65"/>
                    </a:cubicBezTo>
                    <a:cubicBezTo>
                      <a:pt x="236" y="65"/>
                      <a:pt x="236" y="65"/>
                      <a:pt x="236" y="65"/>
                    </a:cubicBezTo>
                    <a:cubicBezTo>
                      <a:pt x="235" y="63"/>
                      <a:pt x="235" y="63"/>
                      <a:pt x="235" y="63"/>
                    </a:cubicBezTo>
                    <a:cubicBezTo>
                      <a:pt x="234" y="63"/>
                      <a:pt x="234" y="63"/>
                      <a:pt x="234" y="63"/>
                    </a:cubicBezTo>
                    <a:cubicBezTo>
                      <a:pt x="232" y="62"/>
                      <a:pt x="232" y="62"/>
                      <a:pt x="232" y="62"/>
                    </a:cubicBezTo>
                    <a:cubicBezTo>
                      <a:pt x="232" y="62"/>
                      <a:pt x="232" y="62"/>
                      <a:pt x="232" y="62"/>
                    </a:cubicBezTo>
                    <a:cubicBezTo>
                      <a:pt x="233" y="61"/>
                      <a:pt x="233" y="61"/>
                      <a:pt x="233" y="61"/>
                    </a:cubicBezTo>
                    <a:cubicBezTo>
                      <a:pt x="234" y="61"/>
                      <a:pt x="234" y="61"/>
                      <a:pt x="234" y="61"/>
                    </a:cubicBezTo>
                    <a:cubicBezTo>
                      <a:pt x="235" y="61"/>
                      <a:pt x="235" y="61"/>
                      <a:pt x="235" y="61"/>
                    </a:cubicBezTo>
                    <a:cubicBezTo>
                      <a:pt x="236" y="61"/>
                      <a:pt x="236" y="61"/>
                      <a:pt x="236" y="61"/>
                    </a:cubicBezTo>
                    <a:cubicBezTo>
                      <a:pt x="237" y="62"/>
                      <a:pt x="237" y="62"/>
                      <a:pt x="237" y="62"/>
                    </a:cubicBezTo>
                    <a:cubicBezTo>
                      <a:pt x="238" y="61"/>
                      <a:pt x="238" y="61"/>
                      <a:pt x="238" y="61"/>
                    </a:cubicBezTo>
                    <a:cubicBezTo>
                      <a:pt x="239" y="60"/>
                      <a:pt x="239" y="60"/>
                      <a:pt x="239" y="60"/>
                    </a:cubicBezTo>
                    <a:cubicBezTo>
                      <a:pt x="240" y="59"/>
                      <a:pt x="240" y="59"/>
                      <a:pt x="240" y="59"/>
                    </a:cubicBezTo>
                    <a:cubicBezTo>
                      <a:pt x="242" y="60"/>
                      <a:pt x="242" y="60"/>
                      <a:pt x="242" y="60"/>
                    </a:cubicBezTo>
                    <a:cubicBezTo>
                      <a:pt x="242" y="61"/>
                      <a:pt x="242" y="61"/>
                      <a:pt x="242" y="61"/>
                    </a:cubicBezTo>
                    <a:cubicBezTo>
                      <a:pt x="243" y="60"/>
                      <a:pt x="243" y="60"/>
                      <a:pt x="243" y="60"/>
                    </a:cubicBezTo>
                    <a:cubicBezTo>
                      <a:pt x="243" y="59"/>
                      <a:pt x="243" y="59"/>
                      <a:pt x="243" y="59"/>
                    </a:cubicBezTo>
                    <a:cubicBezTo>
                      <a:pt x="244" y="59"/>
                      <a:pt x="244" y="59"/>
                      <a:pt x="244" y="59"/>
                    </a:cubicBezTo>
                    <a:cubicBezTo>
                      <a:pt x="244" y="58"/>
                      <a:pt x="244" y="58"/>
                      <a:pt x="244" y="58"/>
                    </a:cubicBezTo>
                    <a:cubicBezTo>
                      <a:pt x="244" y="57"/>
                      <a:pt x="244" y="57"/>
                      <a:pt x="244" y="57"/>
                    </a:cubicBezTo>
                    <a:cubicBezTo>
                      <a:pt x="241" y="57"/>
                      <a:pt x="241" y="57"/>
                      <a:pt x="241" y="57"/>
                    </a:cubicBezTo>
                    <a:cubicBezTo>
                      <a:pt x="241" y="57"/>
                      <a:pt x="241" y="57"/>
                      <a:pt x="241" y="57"/>
                    </a:cubicBezTo>
                    <a:cubicBezTo>
                      <a:pt x="240" y="58"/>
                      <a:pt x="240" y="58"/>
                      <a:pt x="240" y="58"/>
                    </a:cubicBezTo>
                    <a:cubicBezTo>
                      <a:pt x="240" y="57"/>
                      <a:pt x="240" y="57"/>
                      <a:pt x="240" y="57"/>
                    </a:cubicBezTo>
                    <a:cubicBezTo>
                      <a:pt x="238" y="58"/>
                      <a:pt x="238" y="58"/>
                      <a:pt x="238" y="58"/>
                    </a:cubicBezTo>
                    <a:cubicBezTo>
                      <a:pt x="237" y="58"/>
                      <a:pt x="237" y="58"/>
                      <a:pt x="237" y="58"/>
                    </a:cubicBezTo>
                    <a:cubicBezTo>
                      <a:pt x="236" y="58"/>
                      <a:pt x="236" y="58"/>
                      <a:pt x="236" y="58"/>
                    </a:cubicBezTo>
                    <a:cubicBezTo>
                      <a:pt x="236" y="58"/>
                      <a:pt x="236" y="58"/>
                      <a:pt x="236" y="58"/>
                    </a:cubicBezTo>
                    <a:cubicBezTo>
                      <a:pt x="234" y="58"/>
                      <a:pt x="234" y="58"/>
                      <a:pt x="234" y="58"/>
                    </a:cubicBezTo>
                    <a:cubicBezTo>
                      <a:pt x="233" y="58"/>
                      <a:pt x="233" y="58"/>
                      <a:pt x="233" y="58"/>
                    </a:cubicBezTo>
                    <a:cubicBezTo>
                      <a:pt x="232" y="57"/>
                      <a:pt x="232" y="57"/>
                      <a:pt x="232" y="57"/>
                    </a:cubicBezTo>
                    <a:cubicBezTo>
                      <a:pt x="232" y="55"/>
                      <a:pt x="232" y="55"/>
                      <a:pt x="232" y="55"/>
                    </a:cubicBezTo>
                    <a:cubicBezTo>
                      <a:pt x="232" y="55"/>
                      <a:pt x="232" y="55"/>
                      <a:pt x="232" y="55"/>
                    </a:cubicBezTo>
                    <a:cubicBezTo>
                      <a:pt x="231" y="54"/>
                      <a:pt x="231" y="54"/>
                      <a:pt x="231" y="54"/>
                    </a:cubicBezTo>
                    <a:cubicBezTo>
                      <a:pt x="229" y="53"/>
                      <a:pt x="229" y="53"/>
                      <a:pt x="229" y="53"/>
                    </a:cubicBezTo>
                    <a:cubicBezTo>
                      <a:pt x="229" y="52"/>
                      <a:pt x="229" y="52"/>
                      <a:pt x="229" y="52"/>
                    </a:cubicBezTo>
                    <a:cubicBezTo>
                      <a:pt x="228" y="52"/>
                      <a:pt x="228" y="52"/>
                      <a:pt x="228" y="52"/>
                    </a:cubicBezTo>
                    <a:cubicBezTo>
                      <a:pt x="227" y="53"/>
                      <a:pt x="227" y="53"/>
                      <a:pt x="227" y="53"/>
                    </a:cubicBezTo>
                    <a:cubicBezTo>
                      <a:pt x="226" y="53"/>
                      <a:pt x="226" y="53"/>
                      <a:pt x="226" y="53"/>
                    </a:cubicBezTo>
                    <a:cubicBezTo>
                      <a:pt x="226" y="52"/>
                      <a:pt x="226" y="52"/>
                      <a:pt x="226" y="52"/>
                    </a:cubicBezTo>
                    <a:cubicBezTo>
                      <a:pt x="228" y="51"/>
                      <a:pt x="228" y="51"/>
                      <a:pt x="228" y="51"/>
                    </a:cubicBezTo>
                    <a:cubicBezTo>
                      <a:pt x="228" y="50"/>
                      <a:pt x="228" y="50"/>
                      <a:pt x="228" y="50"/>
                    </a:cubicBezTo>
                    <a:cubicBezTo>
                      <a:pt x="227" y="49"/>
                      <a:pt x="227" y="49"/>
                      <a:pt x="227" y="49"/>
                    </a:cubicBezTo>
                    <a:cubicBezTo>
                      <a:pt x="228" y="48"/>
                      <a:pt x="228" y="48"/>
                      <a:pt x="228" y="48"/>
                    </a:cubicBezTo>
                    <a:cubicBezTo>
                      <a:pt x="230" y="48"/>
                      <a:pt x="230" y="48"/>
                      <a:pt x="230" y="48"/>
                    </a:cubicBezTo>
                    <a:cubicBezTo>
                      <a:pt x="231" y="48"/>
                      <a:pt x="231" y="48"/>
                      <a:pt x="231" y="48"/>
                    </a:cubicBezTo>
                    <a:cubicBezTo>
                      <a:pt x="232" y="47"/>
                      <a:pt x="232" y="47"/>
                      <a:pt x="232" y="47"/>
                    </a:cubicBezTo>
                    <a:cubicBezTo>
                      <a:pt x="234" y="46"/>
                      <a:pt x="234" y="46"/>
                      <a:pt x="234" y="46"/>
                    </a:cubicBezTo>
                    <a:cubicBezTo>
                      <a:pt x="234" y="46"/>
                      <a:pt x="234" y="46"/>
                      <a:pt x="234" y="46"/>
                    </a:cubicBezTo>
                    <a:cubicBezTo>
                      <a:pt x="236" y="45"/>
                      <a:pt x="236" y="45"/>
                      <a:pt x="236" y="45"/>
                    </a:cubicBezTo>
                    <a:cubicBezTo>
                      <a:pt x="239" y="46"/>
                      <a:pt x="239" y="46"/>
                      <a:pt x="239" y="46"/>
                    </a:cubicBezTo>
                    <a:cubicBezTo>
                      <a:pt x="241" y="48"/>
                      <a:pt x="241" y="48"/>
                      <a:pt x="241" y="48"/>
                    </a:cubicBezTo>
                    <a:cubicBezTo>
                      <a:pt x="243" y="48"/>
                      <a:pt x="243" y="48"/>
                      <a:pt x="243" y="48"/>
                    </a:cubicBezTo>
                    <a:cubicBezTo>
                      <a:pt x="245" y="48"/>
                      <a:pt x="245" y="48"/>
                      <a:pt x="245" y="48"/>
                    </a:cubicBezTo>
                    <a:cubicBezTo>
                      <a:pt x="246" y="48"/>
                      <a:pt x="246" y="48"/>
                      <a:pt x="246" y="48"/>
                    </a:cubicBezTo>
                    <a:cubicBezTo>
                      <a:pt x="245" y="49"/>
                      <a:pt x="245" y="49"/>
                      <a:pt x="245" y="49"/>
                    </a:cubicBezTo>
                    <a:cubicBezTo>
                      <a:pt x="245" y="51"/>
                      <a:pt x="245" y="51"/>
                      <a:pt x="245" y="51"/>
                    </a:cubicBezTo>
                    <a:cubicBezTo>
                      <a:pt x="247" y="51"/>
                      <a:pt x="247" y="51"/>
                      <a:pt x="247" y="51"/>
                    </a:cubicBezTo>
                    <a:cubicBezTo>
                      <a:pt x="247" y="53"/>
                      <a:pt x="247" y="53"/>
                      <a:pt x="247" y="53"/>
                    </a:cubicBezTo>
                    <a:cubicBezTo>
                      <a:pt x="246" y="54"/>
                      <a:pt x="246" y="54"/>
                      <a:pt x="246" y="54"/>
                    </a:cubicBezTo>
                    <a:cubicBezTo>
                      <a:pt x="245" y="55"/>
                      <a:pt x="245" y="55"/>
                      <a:pt x="245" y="55"/>
                    </a:cubicBezTo>
                    <a:cubicBezTo>
                      <a:pt x="246" y="57"/>
                      <a:pt x="246" y="57"/>
                      <a:pt x="246" y="57"/>
                    </a:cubicBezTo>
                    <a:cubicBezTo>
                      <a:pt x="246" y="59"/>
                      <a:pt x="246" y="59"/>
                      <a:pt x="246" y="59"/>
                    </a:cubicBezTo>
                    <a:cubicBezTo>
                      <a:pt x="247" y="61"/>
                      <a:pt x="247" y="61"/>
                      <a:pt x="247" y="61"/>
                    </a:cubicBezTo>
                    <a:cubicBezTo>
                      <a:pt x="248" y="62"/>
                      <a:pt x="248" y="62"/>
                      <a:pt x="248" y="62"/>
                    </a:cubicBezTo>
                    <a:cubicBezTo>
                      <a:pt x="248" y="62"/>
                      <a:pt x="248" y="62"/>
                      <a:pt x="248" y="62"/>
                    </a:cubicBezTo>
                    <a:cubicBezTo>
                      <a:pt x="248" y="60"/>
                      <a:pt x="248" y="60"/>
                      <a:pt x="248" y="60"/>
                    </a:cubicBezTo>
                    <a:cubicBezTo>
                      <a:pt x="249" y="60"/>
                      <a:pt x="249" y="60"/>
                      <a:pt x="249" y="60"/>
                    </a:cubicBezTo>
                    <a:cubicBezTo>
                      <a:pt x="249" y="60"/>
                      <a:pt x="249" y="60"/>
                      <a:pt x="249" y="60"/>
                    </a:cubicBezTo>
                    <a:cubicBezTo>
                      <a:pt x="249" y="61"/>
                      <a:pt x="249" y="61"/>
                      <a:pt x="249" y="61"/>
                    </a:cubicBezTo>
                    <a:cubicBezTo>
                      <a:pt x="250" y="63"/>
                      <a:pt x="250" y="63"/>
                      <a:pt x="250" y="63"/>
                    </a:cubicBezTo>
                    <a:cubicBezTo>
                      <a:pt x="250" y="62"/>
                      <a:pt x="250" y="62"/>
                      <a:pt x="250" y="62"/>
                    </a:cubicBezTo>
                    <a:cubicBezTo>
                      <a:pt x="250" y="63"/>
                      <a:pt x="250" y="63"/>
                      <a:pt x="250" y="63"/>
                    </a:cubicBezTo>
                    <a:cubicBezTo>
                      <a:pt x="252" y="65"/>
                      <a:pt x="252" y="65"/>
                      <a:pt x="252" y="65"/>
                    </a:cubicBezTo>
                    <a:cubicBezTo>
                      <a:pt x="253" y="65"/>
                      <a:pt x="253" y="65"/>
                      <a:pt x="253" y="65"/>
                    </a:cubicBezTo>
                    <a:cubicBezTo>
                      <a:pt x="254" y="65"/>
                      <a:pt x="254" y="65"/>
                      <a:pt x="254" y="65"/>
                    </a:cubicBezTo>
                    <a:cubicBezTo>
                      <a:pt x="255" y="65"/>
                      <a:pt x="255" y="65"/>
                      <a:pt x="255" y="65"/>
                    </a:cubicBezTo>
                    <a:cubicBezTo>
                      <a:pt x="255" y="64"/>
                      <a:pt x="255" y="64"/>
                      <a:pt x="255" y="64"/>
                    </a:cubicBezTo>
                    <a:cubicBezTo>
                      <a:pt x="256" y="63"/>
                      <a:pt x="256" y="63"/>
                      <a:pt x="256" y="63"/>
                    </a:cubicBezTo>
                    <a:cubicBezTo>
                      <a:pt x="257" y="63"/>
                      <a:pt x="257" y="63"/>
                      <a:pt x="257" y="63"/>
                    </a:cubicBezTo>
                    <a:cubicBezTo>
                      <a:pt x="257" y="61"/>
                      <a:pt x="257" y="61"/>
                      <a:pt x="257" y="61"/>
                    </a:cubicBezTo>
                    <a:cubicBezTo>
                      <a:pt x="257" y="60"/>
                      <a:pt x="257" y="60"/>
                      <a:pt x="257" y="60"/>
                    </a:cubicBezTo>
                    <a:cubicBezTo>
                      <a:pt x="259" y="60"/>
                      <a:pt x="259" y="60"/>
                      <a:pt x="259" y="60"/>
                    </a:cubicBezTo>
                    <a:cubicBezTo>
                      <a:pt x="260" y="59"/>
                      <a:pt x="260" y="59"/>
                      <a:pt x="260" y="59"/>
                    </a:cubicBezTo>
                    <a:cubicBezTo>
                      <a:pt x="260" y="58"/>
                      <a:pt x="260" y="58"/>
                      <a:pt x="260" y="58"/>
                    </a:cubicBezTo>
                    <a:cubicBezTo>
                      <a:pt x="260" y="57"/>
                      <a:pt x="260" y="57"/>
                      <a:pt x="260" y="57"/>
                    </a:cubicBezTo>
                    <a:cubicBezTo>
                      <a:pt x="261" y="58"/>
                      <a:pt x="261" y="58"/>
                      <a:pt x="261" y="58"/>
                    </a:cubicBezTo>
                    <a:cubicBezTo>
                      <a:pt x="262" y="58"/>
                      <a:pt x="262" y="58"/>
                      <a:pt x="262" y="58"/>
                    </a:cubicBezTo>
                    <a:cubicBezTo>
                      <a:pt x="263" y="57"/>
                      <a:pt x="263" y="57"/>
                      <a:pt x="263" y="57"/>
                    </a:cubicBezTo>
                    <a:cubicBezTo>
                      <a:pt x="265" y="57"/>
                      <a:pt x="265" y="57"/>
                      <a:pt x="265" y="57"/>
                    </a:cubicBezTo>
                    <a:cubicBezTo>
                      <a:pt x="265" y="56"/>
                      <a:pt x="265" y="56"/>
                      <a:pt x="265" y="56"/>
                    </a:cubicBezTo>
                    <a:cubicBezTo>
                      <a:pt x="264" y="55"/>
                      <a:pt x="264" y="55"/>
                      <a:pt x="264" y="55"/>
                    </a:cubicBezTo>
                    <a:cubicBezTo>
                      <a:pt x="265" y="54"/>
                      <a:pt x="265" y="54"/>
                      <a:pt x="265" y="54"/>
                    </a:cubicBezTo>
                    <a:cubicBezTo>
                      <a:pt x="268" y="52"/>
                      <a:pt x="268" y="52"/>
                      <a:pt x="268" y="52"/>
                    </a:cubicBezTo>
                    <a:cubicBezTo>
                      <a:pt x="269" y="53"/>
                      <a:pt x="269" y="53"/>
                      <a:pt x="269" y="53"/>
                    </a:cubicBezTo>
                    <a:cubicBezTo>
                      <a:pt x="270" y="53"/>
                      <a:pt x="270" y="53"/>
                      <a:pt x="270" y="53"/>
                    </a:cubicBezTo>
                    <a:cubicBezTo>
                      <a:pt x="272" y="54"/>
                      <a:pt x="272" y="54"/>
                      <a:pt x="272" y="54"/>
                    </a:cubicBezTo>
                    <a:cubicBezTo>
                      <a:pt x="274" y="55"/>
                      <a:pt x="274" y="55"/>
                      <a:pt x="274" y="55"/>
                    </a:cubicBezTo>
                    <a:cubicBezTo>
                      <a:pt x="275" y="56"/>
                      <a:pt x="275" y="56"/>
                      <a:pt x="275" y="56"/>
                    </a:cubicBezTo>
                    <a:cubicBezTo>
                      <a:pt x="277" y="56"/>
                      <a:pt x="277" y="56"/>
                      <a:pt x="277" y="56"/>
                    </a:cubicBezTo>
                    <a:cubicBezTo>
                      <a:pt x="278" y="56"/>
                      <a:pt x="278" y="56"/>
                      <a:pt x="278" y="56"/>
                    </a:cubicBezTo>
                    <a:cubicBezTo>
                      <a:pt x="282" y="58"/>
                      <a:pt x="282" y="58"/>
                      <a:pt x="282" y="58"/>
                    </a:cubicBezTo>
                    <a:cubicBezTo>
                      <a:pt x="283" y="58"/>
                      <a:pt x="283" y="58"/>
                      <a:pt x="283" y="58"/>
                    </a:cubicBezTo>
                    <a:cubicBezTo>
                      <a:pt x="284" y="58"/>
                      <a:pt x="284" y="58"/>
                      <a:pt x="284" y="58"/>
                    </a:cubicBezTo>
                    <a:cubicBezTo>
                      <a:pt x="285" y="58"/>
                      <a:pt x="285" y="58"/>
                      <a:pt x="285" y="58"/>
                    </a:cubicBezTo>
                    <a:cubicBezTo>
                      <a:pt x="286" y="58"/>
                      <a:pt x="286" y="58"/>
                      <a:pt x="286" y="58"/>
                    </a:cubicBezTo>
                    <a:cubicBezTo>
                      <a:pt x="287" y="59"/>
                      <a:pt x="287" y="59"/>
                      <a:pt x="287" y="59"/>
                    </a:cubicBezTo>
                    <a:cubicBezTo>
                      <a:pt x="287" y="60"/>
                      <a:pt x="287" y="60"/>
                      <a:pt x="287" y="60"/>
                    </a:cubicBezTo>
                    <a:cubicBezTo>
                      <a:pt x="287" y="60"/>
                      <a:pt x="287" y="60"/>
                      <a:pt x="287" y="60"/>
                    </a:cubicBezTo>
                    <a:cubicBezTo>
                      <a:pt x="288" y="61"/>
                      <a:pt x="288" y="61"/>
                      <a:pt x="288" y="61"/>
                    </a:cubicBezTo>
                    <a:cubicBezTo>
                      <a:pt x="289" y="60"/>
                      <a:pt x="289" y="60"/>
                      <a:pt x="289" y="60"/>
                    </a:cubicBezTo>
                    <a:cubicBezTo>
                      <a:pt x="289" y="60"/>
                      <a:pt x="289" y="60"/>
                      <a:pt x="289" y="60"/>
                    </a:cubicBezTo>
                    <a:close/>
                    <a:moveTo>
                      <a:pt x="214" y="43"/>
                    </a:moveTo>
                    <a:cubicBezTo>
                      <a:pt x="217" y="44"/>
                      <a:pt x="217" y="44"/>
                      <a:pt x="217" y="44"/>
                    </a:cubicBezTo>
                    <a:cubicBezTo>
                      <a:pt x="217" y="45"/>
                      <a:pt x="217" y="45"/>
                      <a:pt x="217" y="45"/>
                    </a:cubicBezTo>
                    <a:cubicBezTo>
                      <a:pt x="215" y="44"/>
                      <a:pt x="215" y="44"/>
                      <a:pt x="215" y="44"/>
                    </a:cubicBezTo>
                    <a:cubicBezTo>
                      <a:pt x="214" y="43"/>
                      <a:pt x="214" y="43"/>
                      <a:pt x="214" y="43"/>
                    </a:cubicBezTo>
                    <a:close/>
                    <a:moveTo>
                      <a:pt x="227" y="45"/>
                    </a:moveTo>
                    <a:cubicBezTo>
                      <a:pt x="228" y="46"/>
                      <a:pt x="228" y="46"/>
                      <a:pt x="228" y="46"/>
                    </a:cubicBezTo>
                    <a:cubicBezTo>
                      <a:pt x="229" y="45"/>
                      <a:pt x="229" y="45"/>
                      <a:pt x="229" y="45"/>
                    </a:cubicBezTo>
                    <a:cubicBezTo>
                      <a:pt x="228" y="44"/>
                      <a:pt x="228" y="44"/>
                      <a:pt x="228" y="44"/>
                    </a:cubicBezTo>
                    <a:cubicBezTo>
                      <a:pt x="227" y="43"/>
                      <a:pt x="227" y="43"/>
                      <a:pt x="227" y="43"/>
                    </a:cubicBezTo>
                    <a:cubicBezTo>
                      <a:pt x="225" y="43"/>
                      <a:pt x="225" y="43"/>
                      <a:pt x="225" y="43"/>
                    </a:cubicBezTo>
                    <a:cubicBezTo>
                      <a:pt x="224" y="44"/>
                      <a:pt x="224" y="44"/>
                      <a:pt x="224" y="44"/>
                    </a:cubicBezTo>
                    <a:cubicBezTo>
                      <a:pt x="223" y="44"/>
                      <a:pt x="223" y="44"/>
                      <a:pt x="223" y="44"/>
                    </a:cubicBezTo>
                    <a:cubicBezTo>
                      <a:pt x="222" y="44"/>
                      <a:pt x="222" y="44"/>
                      <a:pt x="222" y="44"/>
                    </a:cubicBezTo>
                    <a:cubicBezTo>
                      <a:pt x="223" y="45"/>
                      <a:pt x="223" y="45"/>
                      <a:pt x="223" y="45"/>
                    </a:cubicBezTo>
                    <a:cubicBezTo>
                      <a:pt x="222" y="45"/>
                      <a:pt x="222" y="45"/>
                      <a:pt x="222" y="45"/>
                    </a:cubicBezTo>
                    <a:cubicBezTo>
                      <a:pt x="224" y="45"/>
                      <a:pt x="224" y="45"/>
                      <a:pt x="224" y="45"/>
                    </a:cubicBezTo>
                    <a:cubicBezTo>
                      <a:pt x="225" y="46"/>
                      <a:pt x="225" y="46"/>
                      <a:pt x="225" y="46"/>
                    </a:cubicBezTo>
                    <a:cubicBezTo>
                      <a:pt x="226" y="46"/>
                      <a:pt x="226" y="46"/>
                      <a:pt x="226" y="46"/>
                    </a:cubicBezTo>
                    <a:cubicBezTo>
                      <a:pt x="226" y="45"/>
                      <a:pt x="226" y="45"/>
                      <a:pt x="226" y="45"/>
                    </a:cubicBezTo>
                    <a:cubicBezTo>
                      <a:pt x="225" y="45"/>
                      <a:pt x="225" y="45"/>
                      <a:pt x="225" y="45"/>
                    </a:cubicBezTo>
                    <a:cubicBezTo>
                      <a:pt x="225" y="45"/>
                      <a:pt x="225" y="45"/>
                      <a:pt x="225" y="45"/>
                    </a:cubicBezTo>
                    <a:cubicBezTo>
                      <a:pt x="225" y="44"/>
                      <a:pt x="225" y="44"/>
                      <a:pt x="225" y="44"/>
                    </a:cubicBezTo>
                    <a:cubicBezTo>
                      <a:pt x="227" y="45"/>
                      <a:pt x="227" y="45"/>
                      <a:pt x="227" y="45"/>
                    </a:cubicBezTo>
                    <a:close/>
                    <a:moveTo>
                      <a:pt x="225" y="49"/>
                    </a:moveTo>
                    <a:cubicBezTo>
                      <a:pt x="224" y="49"/>
                      <a:pt x="224" y="49"/>
                      <a:pt x="224" y="49"/>
                    </a:cubicBezTo>
                    <a:cubicBezTo>
                      <a:pt x="222" y="49"/>
                      <a:pt x="222" y="49"/>
                      <a:pt x="222" y="49"/>
                    </a:cubicBezTo>
                    <a:cubicBezTo>
                      <a:pt x="223" y="49"/>
                      <a:pt x="223" y="49"/>
                      <a:pt x="223" y="49"/>
                    </a:cubicBezTo>
                    <a:cubicBezTo>
                      <a:pt x="225" y="49"/>
                      <a:pt x="225" y="49"/>
                      <a:pt x="225" y="49"/>
                    </a:cubicBezTo>
                    <a:close/>
                    <a:moveTo>
                      <a:pt x="226" y="48"/>
                    </a:moveTo>
                    <a:cubicBezTo>
                      <a:pt x="225" y="49"/>
                      <a:pt x="225" y="49"/>
                      <a:pt x="225" y="49"/>
                    </a:cubicBezTo>
                    <a:cubicBezTo>
                      <a:pt x="225" y="48"/>
                      <a:pt x="225" y="48"/>
                      <a:pt x="225" y="48"/>
                    </a:cubicBezTo>
                    <a:cubicBezTo>
                      <a:pt x="226" y="48"/>
                      <a:pt x="226" y="48"/>
                      <a:pt x="226" y="48"/>
                    </a:cubicBezTo>
                    <a:close/>
                    <a:moveTo>
                      <a:pt x="226" y="49"/>
                    </a:moveTo>
                    <a:cubicBezTo>
                      <a:pt x="224" y="50"/>
                      <a:pt x="224" y="50"/>
                      <a:pt x="224" y="50"/>
                    </a:cubicBezTo>
                    <a:cubicBezTo>
                      <a:pt x="224" y="52"/>
                      <a:pt x="224" y="52"/>
                      <a:pt x="224" y="52"/>
                    </a:cubicBezTo>
                    <a:cubicBezTo>
                      <a:pt x="226" y="52"/>
                      <a:pt x="226" y="52"/>
                      <a:pt x="226" y="52"/>
                    </a:cubicBezTo>
                    <a:cubicBezTo>
                      <a:pt x="226" y="52"/>
                      <a:pt x="226" y="52"/>
                      <a:pt x="226" y="52"/>
                    </a:cubicBezTo>
                    <a:cubicBezTo>
                      <a:pt x="226" y="49"/>
                      <a:pt x="226" y="49"/>
                      <a:pt x="226" y="49"/>
                    </a:cubicBezTo>
                    <a:cubicBezTo>
                      <a:pt x="226" y="49"/>
                      <a:pt x="226" y="49"/>
                      <a:pt x="226" y="49"/>
                    </a:cubicBezTo>
                    <a:close/>
                    <a:moveTo>
                      <a:pt x="190" y="18"/>
                    </a:moveTo>
                    <a:cubicBezTo>
                      <a:pt x="192" y="20"/>
                      <a:pt x="192" y="20"/>
                      <a:pt x="192" y="20"/>
                    </a:cubicBezTo>
                    <a:cubicBezTo>
                      <a:pt x="192" y="21"/>
                      <a:pt x="192" y="21"/>
                      <a:pt x="192" y="21"/>
                    </a:cubicBezTo>
                    <a:cubicBezTo>
                      <a:pt x="192" y="22"/>
                      <a:pt x="192" y="22"/>
                      <a:pt x="192" y="22"/>
                    </a:cubicBezTo>
                    <a:cubicBezTo>
                      <a:pt x="190" y="21"/>
                      <a:pt x="190" y="21"/>
                      <a:pt x="190" y="21"/>
                    </a:cubicBezTo>
                    <a:cubicBezTo>
                      <a:pt x="190" y="19"/>
                      <a:pt x="190" y="19"/>
                      <a:pt x="190" y="19"/>
                    </a:cubicBezTo>
                    <a:cubicBezTo>
                      <a:pt x="190" y="18"/>
                      <a:pt x="190" y="18"/>
                      <a:pt x="190" y="18"/>
                    </a:cubicBezTo>
                    <a:close/>
                    <a:moveTo>
                      <a:pt x="198" y="14"/>
                    </a:moveTo>
                    <a:cubicBezTo>
                      <a:pt x="199" y="15"/>
                      <a:pt x="199" y="15"/>
                      <a:pt x="199" y="15"/>
                    </a:cubicBezTo>
                    <a:cubicBezTo>
                      <a:pt x="199" y="17"/>
                      <a:pt x="199" y="17"/>
                      <a:pt x="199" y="17"/>
                    </a:cubicBezTo>
                    <a:cubicBezTo>
                      <a:pt x="199" y="16"/>
                      <a:pt x="199" y="16"/>
                      <a:pt x="199" y="16"/>
                    </a:cubicBezTo>
                    <a:cubicBezTo>
                      <a:pt x="200" y="15"/>
                      <a:pt x="200" y="15"/>
                      <a:pt x="200" y="15"/>
                    </a:cubicBezTo>
                    <a:cubicBezTo>
                      <a:pt x="200" y="14"/>
                      <a:pt x="200" y="14"/>
                      <a:pt x="200" y="14"/>
                    </a:cubicBezTo>
                    <a:cubicBezTo>
                      <a:pt x="199" y="13"/>
                      <a:pt x="199" y="13"/>
                      <a:pt x="199" y="13"/>
                    </a:cubicBezTo>
                    <a:cubicBezTo>
                      <a:pt x="198" y="14"/>
                      <a:pt x="198" y="14"/>
                      <a:pt x="198" y="14"/>
                    </a:cubicBezTo>
                    <a:close/>
                    <a:moveTo>
                      <a:pt x="198" y="17"/>
                    </a:moveTo>
                    <a:cubicBezTo>
                      <a:pt x="199" y="17"/>
                      <a:pt x="199" y="17"/>
                      <a:pt x="199" y="17"/>
                    </a:cubicBezTo>
                    <a:cubicBezTo>
                      <a:pt x="199" y="18"/>
                      <a:pt x="199" y="18"/>
                      <a:pt x="199" y="18"/>
                    </a:cubicBezTo>
                    <a:cubicBezTo>
                      <a:pt x="199" y="18"/>
                      <a:pt x="199" y="18"/>
                      <a:pt x="199" y="18"/>
                    </a:cubicBezTo>
                    <a:cubicBezTo>
                      <a:pt x="199" y="18"/>
                      <a:pt x="198" y="17"/>
                      <a:pt x="198" y="17"/>
                    </a:cubicBezTo>
                    <a:close/>
                    <a:moveTo>
                      <a:pt x="208" y="29"/>
                    </a:moveTo>
                    <a:cubicBezTo>
                      <a:pt x="209" y="31"/>
                      <a:pt x="209" y="31"/>
                      <a:pt x="209" y="31"/>
                    </a:cubicBezTo>
                    <a:cubicBezTo>
                      <a:pt x="209" y="30"/>
                      <a:pt x="209" y="30"/>
                      <a:pt x="209" y="30"/>
                    </a:cubicBezTo>
                    <a:cubicBezTo>
                      <a:pt x="210" y="30"/>
                      <a:pt x="210" y="30"/>
                      <a:pt x="210" y="30"/>
                    </a:cubicBezTo>
                    <a:cubicBezTo>
                      <a:pt x="211" y="29"/>
                      <a:pt x="211" y="29"/>
                      <a:pt x="211" y="29"/>
                    </a:cubicBezTo>
                    <a:cubicBezTo>
                      <a:pt x="211" y="28"/>
                      <a:pt x="211" y="28"/>
                      <a:pt x="211" y="28"/>
                    </a:cubicBezTo>
                    <a:cubicBezTo>
                      <a:pt x="210" y="28"/>
                      <a:pt x="210" y="28"/>
                      <a:pt x="210" y="28"/>
                    </a:cubicBezTo>
                    <a:cubicBezTo>
                      <a:pt x="209" y="28"/>
                      <a:pt x="209" y="28"/>
                      <a:pt x="209" y="28"/>
                    </a:cubicBezTo>
                    <a:cubicBezTo>
                      <a:pt x="208" y="29"/>
                      <a:pt x="208" y="29"/>
                      <a:pt x="208" y="29"/>
                    </a:cubicBezTo>
                    <a:close/>
                    <a:moveTo>
                      <a:pt x="207" y="45"/>
                    </a:moveTo>
                    <a:cubicBezTo>
                      <a:pt x="208" y="47"/>
                      <a:pt x="208" y="47"/>
                      <a:pt x="208" y="47"/>
                    </a:cubicBezTo>
                    <a:cubicBezTo>
                      <a:pt x="209" y="49"/>
                      <a:pt x="209" y="49"/>
                      <a:pt x="209" y="49"/>
                    </a:cubicBezTo>
                    <a:cubicBezTo>
                      <a:pt x="210" y="49"/>
                      <a:pt x="210" y="49"/>
                      <a:pt x="210" y="49"/>
                    </a:cubicBezTo>
                    <a:cubicBezTo>
                      <a:pt x="209" y="49"/>
                      <a:pt x="209" y="49"/>
                      <a:pt x="209" y="49"/>
                    </a:cubicBezTo>
                    <a:cubicBezTo>
                      <a:pt x="209" y="50"/>
                      <a:pt x="209" y="50"/>
                      <a:pt x="209" y="50"/>
                    </a:cubicBezTo>
                    <a:cubicBezTo>
                      <a:pt x="209" y="49"/>
                      <a:pt x="209" y="49"/>
                      <a:pt x="209" y="49"/>
                    </a:cubicBezTo>
                    <a:cubicBezTo>
                      <a:pt x="208" y="49"/>
                      <a:pt x="208" y="49"/>
                      <a:pt x="208" y="49"/>
                    </a:cubicBezTo>
                    <a:cubicBezTo>
                      <a:pt x="207" y="47"/>
                      <a:pt x="207" y="47"/>
                      <a:pt x="207" y="47"/>
                    </a:cubicBezTo>
                    <a:cubicBezTo>
                      <a:pt x="205" y="46"/>
                      <a:pt x="205" y="46"/>
                      <a:pt x="205" y="46"/>
                    </a:cubicBezTo>
                    <a:cubicBezTo>
                      <a:pt x="204" y="44"/>
                      <a:pt x="204" y="44"/>
                      <a:pt x="204" y="44"/>
                    </a:cubicBezTo>
                    <a:cubicBezTo>
                      <a:pt x="205" y="43"/>
                      <a:pt x="205" y="43"/>
                      <a:pt x="205" y="43"/>
                    </a:cubicBezTo>
                    <a:cubicBezTo>
                      <a:pt x="205" y="42"/>
                      <a:pt x="205" y="42"/>
                      <a:pt x="205" y="42"/>
                    </a:cubicBezTo>
                    <a:cubicBezTo>
                      <a:pt x="205" y="42"/>
                      <a:pt x="205" y="42"/>
                      <a:pt x="205" y="42"/>
                    </a:cubicBezTo>
                    <a:cubicBezTo>
                      <a:pt x="204" y="41"/>
                      <a:pt x="204" y="41"/>
                      <a:pt x="204" y="41"/>
                    </a:cubicBezTo>
                    <a:cubicBezTo>
                      <a:pt x="204" y="39"/>
                      <a:pt x="204" y="39"/>
                      <a:pt x="204" y="39"/>
                    </a:cubicBezTo>
                    <a:cubicBezTo>
                      <a:pt x="204" y="39"/>
                      <a:pt x="204" y="39"/>
                      <a:pt x="204" y="39"/>
                    </a:cubicBezTo>
                    <a:cubicBezTo>
                      <a:pt x="204" y="37"/>
                      <a:pt x="204" y="37"/>
                      <a:pt x="204" y="37"/>
                    </a:cubicBezTo>
                    <a:cubicBezTo>
                      <a:pt x="203" y="36"/>
                      <a:pt x="203" y="36"/>
                      <a:pt x="203" y="36"/>
                    </a:cubicBezTo>
                    <a:cubicBezTo>
                      <a:pt x="203" y="35"/>
                      <a:pt x="203" y="35"/>
                      <a:pt x="203" y="35"/>
                    </a:cubicBezTo>
                    <a:cubicBezTo>
                      <a:pt x="204" y="34"/>
                      <a:pt x="204" y="34"/>
                      <a:pt x="204" y="34"/>
                    </a:cubicBezTo>
                    <a:cubicBezTo>
                      <a:pt x="204" y="33"/>
                      <a:pt x="204" y="33"/>
                      <a:pt x="204" y="33"/>
                    </a:cubicBezTo>
                    <a:cubicBezTo>
                      <a:pt x="205" y="31"/>
                      <a:pt x="205" y="31"/>
                      <a:pt x="205" y="31"/>
                    </a:cubicBezTo>
                    <a:cubicBezTo>
                      <a:pt x="206" y="29"/>
                      <a:pt x="206" y="29"/>
                      <a:pt x="206" y="29"/>
                    </a:cubicBezTo>
                    <a:cubicBezTo>
                      <a:pt x="207" y="29"/>
                      <a:pt x="207" y="29"/>
                      <a:pt x="207" y="29"/>
                    </a:cubicBezTo>
                    <a:cubicBezTo>
                      <a:pt x="207" y="30"/>
                      <a:pt x="207" y="30"/>
                      <a:pt x="207" y="30"/>
                    </a:cubicBezTo>
                    <a:cubicBezTo>
                      <a:pt x="206" y="31"/>
                      <a:pt x="206" y="31"/>
                      <a:pt x="206" y="31"/>
                    </a:cubicBezTo>
                    <a:cubicBezTo>
                      <a:pt x="206" y="32"/>
                      <a:pt x="206" y="32"/>
                      <a:pt x="206" y="32"/>
                    </a:cubicBezTo>
                    <a:cubicBezTo>
                      <a:pt x="207" y="32"/>
                      <a:pt x="207" y="32"/>
                      <a:pt x="207" y="32"/>
                    </a:cubicBezTo>
                    <a:cubicBezTo>
                      <a:pt x="207" y="34"/>
                      <a:pt x="207" y="34"/>
                      <a:pt x="207" y="34"/>
                    </a:cubicBezTo>
                    <a:cubicBezTo>
                      <a:pt x="207" y="36"/>
                      <a:pt x="207" y="36"/>
                      <a:pt x="207" y="36"/>
                    </a:cubicBezTo>
                    <a:cubicBezTo>
                      <a:pt x="206" y="36"/>
                      <a:pt x="206" y="36"/>
                      <a:pt x="206" y="36"/>
                    </a:cubicBezTo>
                    <a:cubicBezTo>
                      <a:pt x="205" y="36"/>
                      <a:pt x="205" y="36"/>
                      <a:pt x="205" y="36"/>
                    </a:cubicBezTo>
                    <a:cubicBezTo>
                      <a:pt x="205" y="38"/>
                      <a:pt x="205" y="38"/>
                      <a:pt x="205" y="38"/>
                    </a:cubicBezTo>
                    <a:cubicBezTo>
                      <a:pt x="206" y="37"/>
                      <a:pt x="206" y="37"/>
                      <a:pt x="206" y="37"/>
                    </a:cubicBezTo>
                    <a:cubicBezTo>
                      <a:pt x="207" y="36"/>
                      <a:pt x="207" y="36"/>
                      <a:pt x="207" y="36"/>
                    </a:cubicBezTo>
                    <a:cubicBezTo>
                      <a:pt x="208" y="36"/>
                      <a:pt x="208" y="36"/>
                      <a:pt x="208" y="36"/>
                    </a:cubicBezTo>
                    <a:cubicBezTo>
                      <a:pt x="208" y="35"/>
                      <a:pt x="208" y="35"/>
                      <a:pt x="208" y="35"/>
                    </a:cubicBezTo>
                    <a:cubicBezTo>
                      <a:pt x="208" y="35"/>
                      <a:pt x="208" y="35"/>
                      <a:pt x="208" y="35"/>
                    </a:cubicBezTo>
                    <a:cubicBezTo>
                      <a:pt x="208" y="34"/>
                      <a:pt x="208" y="34"/>
                      <a:pt x="208" y="34"/>
                    </a:cubicBezTo>
                    <a:cubicBezTo>
                      <a:pt x="210" y="33"/>
                      <a:pt x="210" y="33"/>
                      <a:pt x="210" y="33"/>
                    </a:cubicBezTo>
                    <a:cubicBezTo>
                      <a:pt x="212" y="33"/>
                      <a:pt x="212" y="33"/>
                      <a:pt x="212" y="33"/>
                    </a:cubicBezTo>
                    <a:cubicBezTo>
                      <a:pt x="212" y="33"/>
                      <a:pt x="212" y="33"/>
                      <a:pt x="212" y="33"/>
                    </a:cubicBezTo>
                    <a:cubicBezTo>
                      <a:pt x="212" y="34"/>
                      <a:pt x="212" y="34"/>
                      <a:pt x="212" y="34"/>
                    </a:cubicBezTo>
                    <a:cubicBezTo>
                      <a:pt x="211" y="37"/>
                      <a:pt x="211" y="37"/>
                      <a:pt x="211" y="37"/>
                    </a:cubicBezTo>
                    <a:cubicBezTo>
                      <a:pt x="209" y="37"/>
                      <a:pt x="209" y="37"/>
                      <a:pt x="209" y="37"/>
                    </a:cubicBezTo>
                    <a:cubicBezTo>
                      <a:pt x="208" y="38"/>
                      <a:pt x="208" y="38"/>
                      <a:pt x="208" y="38"/>
                    </a:cubicBezTo>
                    <a:cubicBezTo>
                      <a:pt x="209" y="39"/>
                      <a:pt x="209" y="39"/>
                      <a:pt x="209" y="39"/>
                    </a:cubicBezTo>
                    <a:cubicBezTo>
                      <a:pt x="210" y="39"/>
                      <a:pt x="210" y="39"/>
                      <a:pt x="210" y="39"/>
                    </a:cubicBezTo>
                    <a:cubicBezTo>
                      <a:pt x="211" y="40"/>
                      <a:pt x="211" y="40"/>
                      <a:pt x="211" y="40"/>
                    </a:cubicBezTo>
                    <a:cubicBezTo>
                      <a:pt x="211" y="41"/>
                      <a:pt x="211" y="41"/>
                      <a:pt x="211" y="41"/>
                    </a:cubicBezTo>
                    <a:cubicBezTo>
                      <a:pt x="212" y="42"/>
                      <a:pt x="212" y="42"/>
                      <a:pt x="212" y="42"/>
                    </a:cubicBezTo>
                    <a:cubicBezTo>
                      <a:pt x="211" y="42"/>
                      <a:pt x="211" y="42"/>
                      <a:pt x="211" y="42"/>
                    </a:cubicBezTo>
                    <a:cubicBezTo>
                      <a:pt x="210" y="41"/>
                      <a:pt x="210" y="41"/>
                      <a:pt x="210" y="41"/>
                    </a:cubicBezTo>
                    <a:cubicBezTo>
                      <a:pt x="208" y="41"/>
                      <a:pt x="208" y="41"/>
                      <a:pt x="208" y="41"/>
                    </a:cubicBezTo>
                    <a:cubicBezTo>
                      <a:pt x="207" y="41"/>
                      <a:pt x="207" y="41"/>
                      <a:pt x="207" y="41"/>
                    </a:cubicBezTo>
                    <a:cubicBezTo>
                      <a:pt x="206" y="41"/>
                      <a:pt x="206" y="41"/>
                      <a:pt x="206" y="41"/>
                    </a:cubicBezTo>
                    <a:cubicBezTo>
                      <a:pt x="206" y="43"/>
                      <a:pt x="206" y="43"/>
                      <a:pt x="206" y="43"/>
                    </a:cubicBezTo>
                    <a:cubicBezTo>
                      <a:pt x="207" y="45"/>
                      <a:pt x="207" y="45"/>
                      <a:pt x="207" y="45"/>
                    </a:cubicBezTo>
                    <a:close/>
                    <a:moveTo>
                      <a:pt x="202" y="48"/>
                    </a:moveTo>
                    <a:cubicBezTo>
                      <a:pt x="202" y="49"/>
                      <a:pt x="202" y="49"/>
                      <a:pt x="202" y="49"/>
                    </a:cubicBezTo>
                    <a:cubicBezTo>
                      <a:pt x="201" y="49"/>
                      <a:pt x="201" y="49"/>
                      <a:pt x="201" y="49"/>
                    </a:cubicBezTo>
                    <a:cubicBezTo>
                      <a:pt x="202" y="48"/>
                      <a:pt x="202" y="48"/>
                      <a:pt x="202" y="48"/>
                    </a:cubicBezTo>
                    <a:cubicBezTo>
                      <a:pt x="202" y="48"/>
                      <a:pt x="202" y="48"/>
                      <a:pt x="202" y="48"/>
                    </a:cubicBezTo>
                    <a:close/>
                    <a:moveTo>
                      <a:pt x="202" y="46"/>
                    </a:moveTo>
                    <a:cubicBezTo>
                      <a:pt x="201" y="46"/>
                      <a:pt x="201" y="46"/>
                      <a:pt x="201" y="46"/>
                    </a:cubicBezTo>
                    <a:cubicBezTo>
                      <a:pt x="201" y="47"/>
                      <a:pt x="201" y="47"/>
                      <a:pt x="201" y="47"/>
                    </a:cubicBezTo>
                    <a:cubicBezTo>
                      <a:pt x="202" y="47"/>
                      <a:pt x="202" y="47"/>
                      <a:pt x="202" y="47"/>
                    </a:cubicBezTo>
                    <a:cubicBezTo>
                      <a:pt x="202" y="46"/>
                      <a:pt x="202" y="46"/>
                      <a:pt x="202" y="46"/>
                    </a:cubicBezTo>
                    <a:cubicBezTo>
                      <a:pt x="202" y="46"/>
                      <a:pt x="202" y="46"/>
                      <a:pt x="202" y="46"/>
                    </a:cubicBezTo>
                    <a:close/>
                    <a:moveTo>
                      <a:pt x="203" y="46"/>
                    </a:moveTo>
                    <a:cubicBezTo>
                      <a:pt x="203" y="47"/>
                      <a:pt x="203" y="47"/>
                      <a:pt x="203" y="47"/>
                    </a:cubicBezTo>
                    <a:cubicBezTo>
                      <a:pt x="203" y="48"/>
                      <a:pt x="203" y="48"/>
                      <a:pt x="203" y="48"/>
                    </a:cubicBezTo>
                    <a:cubicBezTo>
                      <a:pt x="203" y="49"/>
                      <a:pt x="203" y="49"/>
                      <a:pt x="203" y="49"/>
                    </a:cubicBezTo>
                    <a:cubicBezTo>
                      <a:pt x="204" y="49"/>
                      <a:pt x="204" y="49"/>
                      <a:pt x="204" y="49"/>
                    </a:cubicBezTo>
                    <a:cubicBezTo>
                      <a:pt x="205" y="49"/>
                      <a:pt x="205" y="49"/>
                      <a:pt x="205" y="49"/>
                    </a:cubicBezTo>
                    <a:cubicBezTo>
                      <a:pt x="206" y="49"/>
                      <a:pt x="206" y="49"/>
                      <a:pt x="206" y="49"/>
                    </a:cubicBezTo>
                    <a:cubicBezTo>
                      <a:pt x="205" y="48"/>
                      <a:pt x="205" y="48"/>
                      <a:pt x="205" y="48"/>
                    </a:cubicBezTo>
                    <a:cubicBezTo>
                      <a:pt x="204" y="48"/>
                      <a:pt x="204" y="48"/>
                      <a:pt x="204" y="48"/>
                    </a:cubicBezTo>
                    <a:cubicBezTo>
                      <a:pt x="205" y="47"/>
                      <a:pt x="205" y="47"/>
                      <a:pt x="205" y="47"/>
                    </a:cubicBezTo>
                    <a:cubicBezTo>
                      <a:pt x="204" y="46"/>
                      <a:pt x="204" y="46"/>
                      <a:pt x="204" y="46"/>
                    </a:cubicBezTo>
                    <a:cubicBezTo>
                      <a:pt x="203" y="46"/>
                      <a:pt x="203" y="46"/>
                      <a:pt x="203" y="46"/>
                    </a:cubicBezTo>
                    <a:close/>
                    <a:moveTo>
                      <a:pt x="203" y="54"/>
                    </a:moveTo>
                    <a:cubicBezTo>
                      <a:pt x="205" y="52"/>
                      <a:pt x="205" y="52"/>
                      <a:pt x="205" y="52"/>
                    </a:cubicBezTo>
                    <a:cubicBezTo>
                      <a:pt x="206" y="52"/>
                      <a:pt x="206" y="52"/>
                      <a:pt x="206" y="52"/>
                    </a:cubicBezTo>
                    <a:cubicBezTo>
                      <a:pt x="208" y="54"/>
                      <a:pt x="208" y="54"/>
                      <a:pt x="208" y="54"/>
                    </a:cubicBezTo>
                    <a:cubicBezTo>
                      <a:pt x="207" y="55"/>
                      <a:pt x="207" y="55"/>
                      <a:pt x="207" y="55"/>
                    </a:cubicBezTo>
                    <a:cubicBezTo>
                      <a:pt x="206" y="55"/>
                      <a:pt x="206" y="55"/>
                      <a:pt x="206" y="55"/>
                    </a:cubicBezTo>
                    <a:cubicBezTo>
                      <a:pt x="205" y="55"/>
                      <a:pt x="205" y="55"/>
                      <a:pt x="205" y="55"/>
                    </a:cubicBezTo>
                    <a:cubicBezTo>
                      <a:pt x="205" y="55"/>
                      <a:pt x="205" y="55"/>
                      <a:pt x="205" y="55"/>
                    </a:cubicBezTo>
                    <a:cubicBezTo>
                      <a:pt x="203" y="54"/>
                      <a:pt x="203" y="54"/>
                      <a:pt x="203" y="54"/>
                    </a:cubicBezTo>
                    <a:cubicBezTo>
                      <a:pt x="203" y="54"/>
                      <a:pt x="203" y="54"/>
                      <a:pt x="203" y="54"/>
                    </a:cubicBezTo>
                    <a:close/>
                    <a:moveTo>
                      <a:pt x="221" y="54"/>
                    </a:moveTo>
                    <a:cubicBezTo>
                      <a:pt x="219" y="55"/>
                      <a:pt x="219" y="55"/>
                      <a:pt x="219" y="55"/>
                    </a:cubicBezTo>
                    <a:cubicBezTo>
                      <a:pt x="218" y="55"/>
                      <a:pt x="218" y="55"/>
                      <a:pt x="218" y="55"/>
                    </a:cubicBezTo>
                    <a:cubicBezTo>
                      <a:pt x="218" y="56"/>
                      <a:pt x="218" y="56"/>
                      <a:pt x="218" y="56"/>
                    </a:cubicBezTo>
                    <a:cubicBezTo>
                      <a:pt x="220" y="57"/>
                      <a:pt x="220" y="57"/>
                      <a:pt x="220" y="57"/>
                    </a:cubicBezTo>
                    <a:cubicBezTo>
                      <a:pt x="222" y="56"/>
                      <a:pt x="222" y="56"/>
                      <a:pt x="222" y="56"/>
                    </a:cubicBezTo>
                    <a:cubicBezTo>
                      <a:pt x="222" y="56"/>
                      <a:pt x="222" y="56"/>
                      <a:pt x="222" y="56"/>
                    </a:cubicBezTo>
                    <a:cubicBezTo>
                      <a:pt x="221" y="55"/>
                      <a:pt x="221" y="55"/>
                      <a:pt x="221" y="55"/>
                    </a:cubicBezTo>
                    <a:cubicBezTo>
                      <a:pt x="221" y="54"/>
                      <a:pt x="221" y="54"/>
                      <a:pt x="221" y="54"/>
                    </a:cubicBezTo>
                    <a:close/>
                    <a:moveTo>
                      <a:pt x="210" y="67"/>
                    </a:moveTo>
                    <a:cubicBezTo>
                      <a:pt x="211" y="66"/>
                      <a:pt x="211" y="66"/>
                      <a:pt x="211" y="66"/>
                    </a:cubicBezTo>
                    <a:cubicBezTo>
                      <a:pt x="211" y="67"/>
                      <a:pt x="211" y="67"/>
                      <a:pt x="211" y="67"/>
                    </a:cubicBezTo>
                    <a:cubicBezTo>
                      <a:pt x="210" y="67"/>
                      <a:pt x="210" y="67"/>
                      <a:pt x="210" y="67"/>
                    </a:cubicBezTo>
                    <a:cubicBezTo>
                      <a:pt x="210" y="67"/>
                      <a:pt x="210" y="67"/>
                      <a:pt x="210" y="67"/>
                    </a:cubicBezTo>
                    <a:close/>
                    <a:moveTo>
                      <a:pt x="209" y="67"/>
                    </a:moveTo>
                    <a:cubicBezTo>
                      <a:pt x="210" y="67"/>
                      <a:pt x="210" y="67"/>
                      <a:pt x="210" y="67"/>
                    </a:cubicBezTo>
                    <a:cubicBezTo>
                      <a:pt x="210" y="67"/>
                      <a:pt x="210" y="67"/>
                      <a:pt x="210" y="67"/>
                    </a:cubicBezTo>
                    <a:cubicBezTo>
                      <a:pt x="209" y="67"/>
                      <a:pt x="209" y="67"/>
                      <a:pt x="209" y="67"/>
                    </a:cubicBezTo>
                    <a:cubicBezTo>
                      <a:pt x="209" y="67"/>
                      <a:pt x="209" y="67"/>
                      <a:pt x="209" y="67"/>
                    </a:cubicBezTo>
                    <a:close/>
                    <a:moveTo>
                      <a:pt x="206" y="67"/>
                    </a:moveTo>
                    <a:cubicBezTo>
                      <a:pt x="207" y="67"/>
                      <a:pt x="207" y="67"/>
                      <a:pt x="207" y="67"/>
                    </a:cubicBezTo>
                    <a:cubicBezTo>
                      <a:pt x="208" y="66"/>
                      <a:pt x="208" y="66"/>
                      <a:pt x="208" y="66"/>
                    </a:cubicBezTo>
                    <a:cubicBezTo>
                      <a:pt x="208" y="67"/>
                      <a:pt x="208" y="67"/>
                      <a:pt x="208" y="67"/>
                    </a:cubicBezTo>
                    <a:cubicBezTo>
                      <a:pt x="208" y="68"/>
                      <a:pt x="208" y="68"/>
                      <a:pt x="208" y="68"/>
                    </a:cubicBezTo>
                    <a:cubicBezTo>
                      <a:pt x="207" y="67"/>
                      <a:pt x="207" y="67"/>
                      <a:pt x="207" y="67"/>
                    </a:cubicBezTo>
                    <a:cubicBezTo>
                      <a:pt x="207" y="68"/>
                      <a:pt x="207" y="68"/>
                      <a:pt x="207" y="68"/>
                    </a:cubicBezTo>
                    <a:cubicBezTo>
                      <a:pt x="206" y="67"/>
                      <a:pt x="206" y="67"/>
                      <a:pt x="206" y="67"/>
                    </a:cubicBezTo>
                    <a:close/>
                    <a:moveTo>
                      <a:pt x="205" y="63"/>
                    </a:moveTo>
                    <a:cubicBezTo>
                      <a:pt x="205" y="64"/>
                      <a:pt x="205" y="64"/>
                      <a:pt x="205" y="64"/>
                    </a:cubicBezTo>
                    <a:cubicBezTo>
                      <a:pt x="205" y="64"/>
                      <a:pt x="205" y="64"/>
                      <a:pt x="205" y="64"/>
                    </a:cubicBezTo>
                    <a:cubicBezTo>
                      <a:pt x="205" y="63"/>
                      <a:pt x="205" y="63"/>
                      <a:pt x="205" y="63"/>
                    </a:cubicBezTo>
                    <a:close/>
                    <a:moveTo>
                      <a:pt x="207" y="62"/>
                    </a:moveTo>
                    <a:cubicBezTo>
                      <a:pt x="205" y="62"/>
                      <a:pt x="205" y="62"/>
                      <a:pt x="205" y="62"/>
                    </a:cubicBezTo>
                    <a:cubicBezTo>
                      <a:pt x="206" y="63"/>
                      <a:pt x="206" y="63"/>
                      <a:pt x="206" y="63"/>
                    </a:cubicBezTo>
                    <a:cubicBezTo>
                      <a:pt x="206" y="63"/>
                      <a:pt x="206" y="63"/>
                      <a:pt x="206" y="63"/>
                    </a:cubicBezTo>
                    <a:cubicBezTo>
                      <a:pt x="207" y="62"/>
                      <a:pt x="207" y="62"/>
                      <a:pt x="207" y="62"/>
                    </a:cubicBezTo>
                    <a:close/>
                    <a:moveTo>
                      <a:pt x="207" y="66"/>
                    </a:moveTo>
                    <a:cubicBezTo>
                      <a:pt x="208" y="64"/>
                      <a:pt x="208" y="64"/>
                      <a:pt x="208" y="64"/>
                    </a:cubicBezTo>
                    <a:cubicBezTo>
                      <a:pt x="209" y="65"/>
                      <a:pt x="209" y="65"/>
                      <a:pt x="209" y="65"/>
                    </a:cubicBezTo>
                    <a:cubicBezTo>
                      <a:pt x="210" y="66"/>
                      <a:pt x="210" y="66"/>
                      <a:pt x="210" y="66"/>
                    </a:cubicBezTo>
                    <a:cubicBezTo>
                      <a:pt x="211" y="66"/>
                      <a:pt x="211" y="66"/>
                      <a:pt x="211" y="66"/>
                    </a:cubicBezTo>
                    <a:cubicBezTo>
                      <a:pt x="212" y="64"/>
                      <a:pt x="212" y="64"/>
                      <a:pt x="212" y="64"/>
                    </a:cubicBezTo>
                    <a:cubicBezTo>
                      <a:pt x="213" y="64"/>
                      <a:pt x="213" y="64"/>
                      <a:pt x="213" y="64"/>
                    </a:cubicBezTo>
                    <a:cubicBezTo>
                      <a:pt x="213" y="66"/>
                      <a:pt x="213" y="66"/>
                      <a:pt x="213" y="66"/>
                    </a:cubicBezTo>
                    <a:cubicBezTo>
                      <a:pt x="216" y="66"/>
                      <a:pt x="216" y="66"/>
                      <a:pt x="216" y="66"/>
                    </a:cubicBezTo>
                    <a:cubicBezTo>
                      <a:pt x="217" y="65"/>
                      <a:pt x="217" y="65"/>
                      <a:pt x="217" y="65"/>
                    </a:cubicBezTo>
                    <a:cubicBezTo>
                      <a:pt x="218" y="65"/>
                      <a:pt x="218" y="65"/>
                      <a:pt x="218" y="65"/>
                    </a:cubicBezTo>
                    <a:cubicBezTo>
                      <a:pt x="220" y="67"/>
                      <a:pt x="220" y="67"/>
                      <a:pt x="220" y="67"/>
                    </a:cubicBezTo>
                    <a:cubicBezTo>
                      <a:pt x="221" y="67"/>
                      <a:pt x="221" y="67"/>
                      <a:pt x="221" y="67"/>
                    </a:cubicBezTo>
                    <a:cubicBezTo>
                      <a:pt x="223" y="68"/>
                      <a:pt x="223" y="68"/>
                      <a:pt x="223" y="68"/>
                    </a:cubicBezTo>
                    <a:cubicBezTo>
                      <a:pt x="224" y="68"/>
                      <a:pt x="224" y="68"/>
                      <a:pt x="224" y="68"/>
                    </a:cubicBezTo>
                    <a:cubicBezTo>
                      <a:pt x="225" y="67"/>
                      <a:pt x="225" y="67"/>
                      <a:pt x="225" y="67"/>
                    </a:cubicBezTo>
                    <a:cubicBezTo>
                      <a:pt x="224" y="65"/>
                      <a:pt x="224" y="65"/>
                      <a:pt x="224" y="65"/>
                    </a:cubicBezTo>
                    <a:cubicBezTo>
                      <a:pt x="221" y="63"/>
                      <a:pt x="221" y="63"/>
                      <a:pt x="221" y="63"/>
                    </a:cubicBezTo>
                    <a:cubicBezTo>
                      <a:pt x="218" y="63"/>
                      <a:pt x="218" y="63"/>
                      <a:pt x="218" y="63"/>
                    </a:cubicBezTo>
                    <a:cubicBezTo>
                      <a:pt x="217" y="61"/>
                      <a:pt x="217" y="61"/>
                      <a:pt x="217" y="61"/>
                    </a:cubicBezTo>
                    <a:cubicBezTo>
                      <a:pt x="216" y="61"/>
                      <a:pt x="216" y="61"/>
                      <a:pt x="216" y="61"/>
                    </a:cubicBezTo>
                    <a:cubicBezTo>
                      <a:pt x="215" y="62"/>
                      <a:pt x="215" y="62"/>
                      <a:pt x="215" y="62"/>
                    </a:cubicBezTo>
                    <a:cubicBezTo>
                      <a:pt x="213" y="62"/>
                      <a:pt x="213" y="62"/>
                      <a:pt x="213" y="62"/>
                    </a:cubicBezTo>
                    <a:cubicBezTo>
                      <a:pt x="212" y="62"/>
                      <a:pt x="212" y="62"/>
                      <a:pt x="212" y="62"/>
                    </a:cubicBezTo>
                    <a:cubicBezTo>
                      <a:pt x="211" y="62"/>
                      <a:pt x="211" y="62"/>
                      <a:pt x="211" y="62"/>
                    </a:cubicBezTo>
                    <a:cubicBezTo>
                      <a:pt x="208" y="62"/>
                      <a:pt x="208" y="62"/>
                      <a:pt x="208" y="62"/>
                    </a:cubicBezTo>
                    <a:cubicBezTo>
                      <a:pt x="207" y="63"/>
                      <a:pt x="207" y="63"/>
                      <a:pt x="207" y="63"/>
                    </a:cubicBezTo>
                    <a:cubicBezTo>
                      <a:pt x="207" y="63"/>
                      <a:pt x="207" y="63"/>
                      <a:pt x="207" y="63"/>
                    </a:cubicBezTo>
                    <a:cubicBezTo>
                      <a:pt x="206" y="64"/>
                      <a:pt x="206" y="64"/>
                      <a:pt x="206" y="64"/>
                    </a:cubicBezTo>
                    <a:cubicBezTo>
                      <a:pt x="206" y="65"/>
                      <a:pt x="206" y="65"/>
                      <a:pt x="206" y="65"/>
                    </a:cubicBezTo>
                    <a:cubicBezTo>
                      <a:pt x="206" y="66"/>
                      <a:pt x="206" y="66"/>
                      <a:pt x="206" y="66"/>
                    </a:cubicBezTo>
                    <a:cubicBezTo>
                      <a:pt x="207" y="66"/>
                      <a:pt x="207" y="66"/>
                      <a:pt x="207" y="66"/>
                    </a:cubicBezTo>
                    <a:close/>
                    <a:moveTo>
                      <a:pt x="195" y="64"/>
                    </a:moveTo>
                    <a:cubicBezTo>
                      <a:pt x="196" y="64"/>
                      <a:pt x="196" y="64"/>
                      <a:pt x="196" y="64"/>
                    </a:cubicBezTo>
                    <a:cubicBezTo>
                      <a:pt x="197" y="63"/>
                      <a:pt x="197" y="63"/>
                      <a:pt x="197" y="63"/>
                    </a:cubicBezTo>
                    <a:cubicBezTo>
                      <a:pt x="199" y="63"/>
                      <a:pt x="199" y="63"/>
                      <a:pt x="199" y="63"/>
                    </a:cubicBezTo>
                    <a:cubicBezTo>
                      <a:pt x="201" y="64"/>
                      <a:pt x="201" y="64"/>
                      <a:pt x="201" y="64"/>
                    </a:cubicBezTo>
                    <a:cubicBezTo>
                      <a:pt x="201" y="65"/>
                      <a:pt x="201" y="65"/>
                      <a:pt x="201" y="65"/>
                    </a:cubicBezTo>
                    <a:cubicBezTo>
                      <a:pt x="202" y="66"/>
                      <a:pt x="202" y="66"/>
                      <a:pt x="202" y="66"/>
                    </a:cubicBezTo>
                    <a:cubicBezTo>
                      <a:pt x="202" y="67"/>
                      <a:pt x="202" y="67"/>
                      <a:pt x="202" y="67"/>
                    </a:cubicBezTo>
                    <a:cubicBezTo>
                      <a:pt x="201" y="67"/>
                      <a:pt x="201" y="67"/>
                      <a:pt x="201" y="67"/>
                    </a:cubicBezTo>
                    <a:cubicBezTo>
                      <a:pt x="200" y="68"/>
                      <a:pt x="200" y="68"/>
                      <a:pt x="200" y="68"/>
                    </a:cubicBezTo>
                    <a:cubicBezTo>
                      <a:pt x="198" y="68"/>
                      <a:pt x="198" y="68"/>
                      <a:pt x="198" y="68"/>
                    </a:cubicBezTo>
                    <a:cubicBezTo>
                      <a:pt x="197" y="68"/>
                      <a:pt x="197" y="68"/>
                      <a:pt x="197" y="68"/>
                    </a:cubicBezTo>
                    <a:cubicBezTo>
                      <a:pt x="196" y="68"/>
                      <a:pt x="196" y="68"/>
                      <a:pt x="196" y="68"/>
                    </a:cubicBezTo>
                    <a:cubicBezTo>
                      <a:pt x="194" y="67"/>
                      <a:pt x="194" y="67"/>
                      <a:pt x="194" y="67"/>
                    </a:cubicBezTo>
                    <a:cubicBezTo>
                      <a:pt x="193" y="66"/>
                      <a:pt x="193" y="66"/>
                      <a:pt x="193" y="66"/>
                    </a:cubicBezTo>
                    <a:cubicBezTo>
                      <a:pt x="193" y="64"/>
                      <a:pt x="193" y="64"/>
                      <a:pt x="193" y="64"/>
                    </a:cubicBezTo>
                    <a:cubicBezTo>
                      <a:pt x="195" y="64"/>
                      <a:pt x="195" y="64"/>
                      <a:pt x="195" y="64"/>
                    </a:cubicBezTo>
                    <a:close/>
                    <a:moveTo>
                      <a:pt x="160" y="90"/>
                    </a:moveTo>
                    <a:cubicBezTo>
                      <a:pt x="159" y="89"/>
                      <a:pt x="159" y="89"/>
                      <a:pt x="159" y="89"/>
                    </a:cubicBezTo>
                    <a:cubicBezTo>
                      <a:pt x="158" y="90"/>
                      <a:pt x="158" y="90"/>
                      <a:pt x="158" y="90"/>
                    </a:cubicBezTo>
                    <a:cubicBezTo>
                      <a:pt x="159" y="90"/>
                      <a:pt x="159" y="90"/>
                      <a:pt x="159" y="90"/>
                    </a:cubicBezTo>
                    <a:cubicBezTo>
                      <a:pt x="160" y="90"/>
                      <a:pt x="160" y="90"/>
                      <a:pt x="160" y="90"/>
                    </a:cubicBezTo>
                    <a:close/>
                    <a:moveTo>
                      <a:pt x="158" y="81"/>
                    </a:moveTo>
                    <a:cubicBezTo>
                      <a:pt x="159" y="83"/>
                      <a:pt x="159" y="83"/>
                      <a:pt x="159" y="83"/>
                    </a:cubicBezTo>
                    <a:cubicBezTo>
                      <a:pt x="159" y="84"/>
                      <a:pt x="159" y="84"/>
                      <a:pt x="159" y="84"/>
                    </a:cubicBezTo>
                    <a:cubicBezTo>
                      <a:pt x="159" y="85"/>
                      <a:pt x="159" y="85"/>
                      <a:pt x="159" y="85"/>
                    </a:cubicBezTo>
                    <a:cubicBezTo>
                      <a:pt x="158" y="84"/>
                      <a:pt x="158" y="84"/>
                      <a:pt x="158" y="84"/>
                    </a:cubicBezTo>
                    <a:cubicBezTo>
                      <a:pt x="158" y="83"/>
                      <a:pt x="158" y="83"/>
                      <a:pt x="158" y="83"/>
                    </a:cubicBezTo>
                    <a:cubicBezTo>
                      <a:pt x="158" y="82"/>
                      <a:pt x="158" y="82"/>
                      <a:pt x="158" y="82"/>
                    </a:cubicBezTo>
                    <a:cubicBezTo>
                      <a:pt x="158" y="81"/>
                      <a:pt x="158" y="81"/>
                      <a:pt x="158" y="81"/>
                    </a:cubicBezTo>
                    <a:cubicBezTo>
                      <a:pt x="158" y="81"/>
                      <a:pt x="158" y="81"/>
                      <a:pt x="158" y="81"/>
                    </a:cubicBezTo>
                    <a:close/>
                    <a:moveTo>
                      <a:pt x="193" y="57"/>
                    </a:moveTo>
                    <a:cubicBezTo>
                      <a:pt x="193" y="58"/>
                      <a:pt x="193" y="58"/>
                      <a:pt x="193" y="58"/>
                    </a:cubicBezTo>
                    <a:cubicBezTo>
                      <a:pt x="194" y="59"/>
                      <a:pt x="194" y="59"/>
                      <a:pt x="194" y="59"/>
                    </a:cubicBezTo>
                    <a:cubicBezTo>
                      <a:pt x="194" y="60"/>
                      <a:pt x="194" y="60"/>
                      <a:pt x="194" y="60"/>
                    </a:cubicBezTo>
                    <a:cubicBezTo>
                      <a:pt x="194" y="59"/>
                      <a:pt x="194" y="59"/>
                      <a:pt x="194" y="59"/>
                    </a:cubicBezTo>
                    <a:cubicBezTo>
                      <a:pt x="193" y="58"/>
                      <a:pt x="193" y="58"/>
                      <a:pt x="193" y="58"/>
                    </a:cubicBezTo>
                    <a:cubicBezTo>
                      <a:pt x="193" y="57"/>
                      <a:pt x="193" y="57"/>
                      <a:pt x="193" y="57"/>
                    </a:cubicBezTo>
                    <a:cubicBezTo>
                      <a:pt x="193" y="57"/>
                      <a:pt x="193" y="57"/>
                      <a:pt x="193" y="57"/>
                    </a:cubicBezTo>
                    <a:close/>
                    <a:moveTo>
                      <a:pt x="190" y="55"/>
                    </a:moveTo>
                    <a:cubicBezTo>
                      <a:pt x="191" y="55"/>
                      <a:pt x="191" y="55"/>
                      <a:pt x="191" y="55"/>
                    </a:cubicBezTo>
                    <a:cubicBezTo>
                      <a:pt x="192" y="55"/>
                      <a:pt x="192" y="55"/>
                      <a:pt x="192" y="55"/>
                    </a:cubicBezTo>
                    <a:cubicBezTo>
                      <a:pt x="192" y="55"/>
                      <a:pt x="192" y="55"/>
                      <a:pt x="192" y="55"/>
                    </a:cubicBezTo>
                    <a:cubicBezTo>
                      <a:pt x="195" y="55"/>
                      <a:pt x="195" y="55"/>
                      <a:pt x="195" y="55"/>
                    </a:cubicBezTo>
                    <a:cubicBezTo>
                      <a:pt x="196" y="55"/>
                      <a:pt x="196" y="55"/>
                      <a:pt x="196" y="55"/>
                    </a:cubicBezTo>
                    <a:cubicBezTo>
                      <a:pt x="195" y="56"/>
                      <a:pt x="195" y="56"/>
                      <a:pt x="195" y="56"/>
                    </a:cubicBezTo>
                    <a:cubicBezTo>
                      <a:pt x="192" y="56"/>
                      <a:pt x="192" y="56"/>
                      <a:pt x="192" y="56"/>
                    </a:cubicBezTo>
                    <a:cubicBezTo>
                      <a:pt x="190" y="56"/>
                      <a:pt x="190" y="56"/>
                      <a:pt x="190" y="56"/>
                    </a:cubicBezTo>
                    <a:cubicBezTo>
                      <a:pt x="190" y="55"/>
                      <a:pt x="190" y="55"/>
                      <a:pt x="190" y="55"/>
                    </a:cubicBezTo>
                    <a:cubicBezTo>
                      <a:pt x="190" y="55"/>
                      <a:pt x="190" y="55"/>
                      <a:pt x="190" y="55"/>
                    </a:cubicBezTo>
                    <a:close/>
                    <a:moveTo>
                      <a:pt x="184" y="55"/>
                    </a:moveTo>
                    <a:cubicBezTo>
                      <a:pt x="184" y="54"/>
                      <a:pt x="184" y="54"/>
                      <a:pt x="184" y="54"/>
                    </a:cubicBezTo>
                    <a:cubicBezTo>
                      <a:pt x="185" y="55"/>
                      <a:pt x="185" y="55"/>
                      <a:pt x="185" y="55"/>
                    </a:cubicBezTo>
                    <a:cubicBezTo>
                      <a:pt x="186" y="54"/>
                      <a:pt x="186" y="54"/>
                      <a:pt x="186" y="54"/>
                    </a:cubicBezTo>
                    <a:cubicBezTo>
                      <a:pt x="187" y="55"/>
                      <a:pt x="187" y="55"/>
                      <a:pt x="187" y="55"/>
                    </a:cubicBezTo>
                    <a:cubicBezTo>
                      <a:pt x="188" y="55"/>
                      <a:pt x="188" y="55"/>
                      <a:pt x="188" y="55"/>
                    </a:cubicBezTo>
                    <a:cubicBezTo>
                      <a:pt x="189" y="54"/>
                      <a:pt x="189" y="54"/>
                      <a:pt x="189" y="54"/>
                    </a:cubicBezTo>
                    <a:cubicBezTo>
                      <a:pt x="190" y="55"/>
                      <a:pt x="190" y="55"/>
                      <a:pt x="190" y="55"/>
                    </a:cubicBezTo>
                    <a:cubicBezTo>
                      <a:pt x="190" y="56"/>
                      <a:pt x="190" y="56"/>
                      <a:pt x="190" y="56"/>
                    </a:cubicBezTo>
                    <a:cubicBezTo>
                      <a:pt x="189" y="56"/>
                      <a:pt x="189" y="56"/>
                      <a:pt x="189" y="56"/>
                    </a:cubicBezTo>
                    <a:cubicBezTo>
                      <a:pt x="187" y="56"/>
                      <a:pt x="187" y="56"/>
                      <a:pt x="187" y="56"/>
                    </a:cubicBezTo>
                    <a:cubicBezTo>
                      <a:pt x="187" y="56"/>
                      <a:pt x="187" y="56"/>
                      <a:pt x="187" y="56"/>
                    </a:cubicBezTo>
                    <a:cubicBezTo>
                      <a:pt x="185" y="57"/>
                      <a:pt x="185" y="57"/>
                      <a:pt x="185" y="57"/>
                    </a:cubicBezTo>
                    <a:cubicBezTo>
                      <a:pt x="184" y="56"/>
                      <a:pt x="184" y="56"/>
                      <a:pt x="184" y="56"/>
                    </a:cubicBezTo>
                    <a:cubicBezTo>
                      <a:pt x="184" y="56"/>
                      <a:pt x="184" y="56"/>
                      <a:pt x="184" y="56"/>
                    </a:cubicBezTo>
                    <a:cubicBezTo>
                      <a:pt x="184" y="55"/>
                      <a:pt x="184" y="55"/>
                      <a:pt x="184" y="55"/>
                    </a:cubicBezTo>
                    <a:close/>
                    <a:moveTo>
                      <a:pt x="173" y="78"/>
                    </a:moveTo>
                    <a:cubicBezTo>
                      <a:pt x="174" y="77"/>
                      <a:pt x="174" y="77"/>
                      <a:pt x="174" y="77"/>
                    </a:cubicBezTo>
                    <a:cubicBezTo>
                      <a:pt x="174" y="75"/>
                      <a:pt x="174" y="75"/>
                      <a:pt x="174" y="75"/>
                    </a:cubicBezTo>
                    <a:cubicBezTo>
                      <a:pt x="174" y="73"/>
                      <a:pt x="174" y="73"/>
                      <a:pt x="174" y="73"/>
                    </a:cubicBezTo>
                    <a:cubicBezTo>
                      <a:pt x="175" y="72"/>
                      <a:pt x="175" y="72"/>
                      <a:pt x="175" y="72"/>
                    </a:cubicBezTo>
                    <a:cubicBezTo>
                      <a:pt x="176" y="72"/>
                      <a:pt x="176" y="72"/>
                      <a:pt x="176" y="72"/>
                    </a:cubicBezTo>
                    <a:cubicBezTo>
                      <a:pt x="176" y="73"/>
                      <a:pt x="176" y="73"/>
                      <a:pt x="176" y="73"/>
                    </a:cubicBezTo>
                    <a:cubicBezTo>
                      <a:pt x="176" y="74"/>
                      <a:pt x="176" y="74"/>
                      <a:pt x="176" y="74"/>
                    </a:cubicBezTo>
                    <a:cubicBezTo>
                      <a:pt x="176" y="75"/>
                      <a:pt x="176" y="75"/>
                      <a:pt x="176" y="75"/>
                    </a:cubicBezTo>
                    <a:cubicBezTo>
                      <a:pt x="176" y="74"/>
                      <a:pt x="176" y="74"/>
                      <a:pt x="176" y="74"/>
                    </a:cubicBezTo>
                    <a:cubicBezTo>
                      <a:pt x="176" y="75"/>
                      <a:pt x="176" y="75"/>
                      <a:pt x="176" y="75"/>
                    </a:cubicBezTo>
                    <a:cubicBezTo>
                      <a:pt x="175" y="75"/>
                      <a:pt x="175" y="75"/>
                      <a:pt x="175" y="75"/>
                    </a:cubicBezTo>
                    <a:cubicBezTo>
                      <a:pt x="174" y="76"/>
                      <a:pt x="174" y="76"/>
                      <a:pt x="174" y="76"/>
                    </a:cubicBezTo>
                    <a:cubicBezTo>
                      <a:pt x="175" y="77"/>
                      <a:pt x="175" y="77"/>
                      <a:pt x="175" y="77"/>
                    </a:cubicBezTo>
                    <a:cubicBezTo>
                      <a:pt x="176" y="77"/>
                      <a:pt x="176" y="77"/>
                      <a:pt x="176" y="77"/>
                    </a:cubicBezTo>
                    <a:cubicBezTo>
                      <a:pt x="176" y="77"/>
                      <a:pt x="176" y="77"/>
                      <a:pt x="176" y="77"/>
                    </a:cubicBezTo>
                    <a:cubicBezTo>
                      <a:pt x="176" y="78"/>
                      <a:pt x="176" y="78"/>
                      <a:pt x="176" y="78"/>
                    </a:cubicBezTo>
                    <a:cubicBezTo>
                      <a:pt x="175" y="78"/>
                      <a:pt x="175" y="78"/>
                      <a:pt x="175" y="78"/>
                    </a:cubicBezTo>
                    <a:cubicBezTo>
                      <a:pt x="174" y="79"/>
                      <a:pt x="174" y="79"/>
                      <a:pt x="174" y="79"/>
                    </a:cubicBezTo>
                    <a:cubicBezTo>
                      <a:pt x="173" y="80"/>
                      <a:pt x="173" y="80"/>
                      <a:pt x="173" y="80"/>
                    </a:cubicBezTo>
                    <a:cubicBezTo>
                      <a:pt x="172" y="79"/>
                      <a:pt x="172" y="79"/>
                      <a:pt x="172" y="79"/>
                    </a:cubicBezTo>
                    <a:cubicBezTo>
                      <a:pt x="173" y="78"/>
                      <a:pt x="173" y="78"/>
                      <a:pt x="173" y="78"/>
                    </a:cubicBezTo>
                    <a:close/>
                    <a:moveTo>
                      <a:pt x="170" y="77"/>
                    </a:moveTo>
                    <a:cubicBezTo>
                      <a:pt x="170" y="77"/>
                      <a:pt x="170" y="78"/>
                      <a:pt x="170" y="78"/>
                    </a:cubicBezTo>
                    <a:cubicBezTo>
                      <a:pt x="170" y="78"/>
                      <a:pt x="170" y="78"/>
                      <a:pt x="170" y="78"/>
                    </a:cubicBezTo>
                    <a:cubicBezTo>
                      <a:pt x="171" y="78"/>
                      <a:pt x="171" y="78"/>
                      <a:pt x="171" y="78"/>
                    </a:cubicBezTo>
                    <a:cubicBezTo>
                      <a:pt x="172" y="77"/>
                      <a:pt x="172" y="77"/>
                      <a:pt x="172" y="77"/>
                    </a:cubicBezTo>
                    <a:cubicBezTo>
                      <a:pt x="172" y="77"/>
                      <a:pt x="172" y="77"/>
                      <a:pt x="172" y="77"/>
                    </a:cubicBezTo>
                    <a:cubicBezTo>
                      <a:pt x="172" y="76"/>
                      <a:pt x="172" y="76"/>
                      <a:pt x="172" y="76"/>
                    </a:cubicBezTo>
                    <a:cubicBezTo>
                      <a:pt x="173" y="75"/>
                      <a:pt x="173" y="75"/>
                      <a:pt x="173" y="75"/>
                    </a:cubicBezTo>
                    <a:cubicBezTo>
                      <a:pt x="173" y="75"/>
                      <a:pt x="173" y="75"/>
                      <a:pt x="173" y="75"/>
                    </a:cubicBezTo>
                    <a:cubicBezTo>
                      <a:pt x="172" y="74"/>
                      <a:pt x="172" y="74"/>
                      <a:pt x="172" y="74"/>
                    </a:cubicBezTo>
                    <a:cubicBezTo>
                      <a:pt x="171" y="74"/>
                      <a:pt x="171" y="74"/>
                      <a:pt x="171" y="74"/>
                    </a:cubicBezTo>
                    <a:cubicBezTo>
                      <a:pt x="170" y="75"/>
                      <a:pt x="170" y="75"/>
                      <a:pt x="170" y="75"/>
                    </a:cubicBezTo>
                    <a:cubicBezTo>
                      <a:pt x="171" y="76"/>
                      <a:pt x="171" y="76"/>
                      <a:pt x="171" y="76"/>
                    </a:cubicBezTo>
                    <a:cubicBezTo>
                      <a:pt x="170" y="77"/>
                      <a:pt x="170" y="77"/>
                      <a:pt x="170" y="77"/>
                    </a:cubicBezTo>
                    <a:close/>
                    <a:moveTo>
                      <a:pt x="167" y="76"/>
                    </a:moveTo>
                    <a:cubicBezTo>
                      <a:pt x="167" y="77"/>
                      <a:pt x="167" y="77"/>
                      <a:pt x="167" y="77"/>
                    </a:cubicBezTo>
                    <a:cubicBezTo>
                      <a:pt x="167" y="77"/>
                      <a:pt x="167" y="77"/>
                      <a:pt x="167" y="77"/>
                    </a:cubicBezTo>
                    <a:cubicBezTo>
                      <a:pt x="167" y="79"/>
                      <a:pt x="167" y="79"/>
                      <a:pt x="167" y="79"/>
                    </a:cubicBezTo>
                    <a:cubicBezTo>
                      <a:pt x="168" y="79"/>
                      <a:pt x="168" y="79"/>
                      <a:pt x="168" y="79"/>
                    </a:cubicBezTo>
                    <a:cubicBezTo>
                      <a:pt x="168" y="78"/>
                      <a:pt x="168" y="78"/>
                      <a:pt x="168" y="78"/>
                    </a:cubicBezTo>
                    <a:cubicBezTo>
                      <a:pt x="168" y="77"/>
                      <a:pt x="168" y="77"/>
                      <a:pt x="168" y="77"/>
                    </a:cubicBezTo>
                    <a:cubicBezTo>
                      <a:pt x="167" y="76"/>
                      <a:pt x="167" y="76"/>
                      <a:pt x="167" y="76"/>
                    </a:cubicBezTo>
                    <a:cubicBezTo>
                      <a:pt x="167" y="76"/>
                      <a:pt x="167" y="76"/>
                      <a:pt x="167" y="76"/>
                    </a:cubicBezTo>
                    <a:close/>
                    <a:moveTo>
                      <a:pt x="176" y="56"/>
                    </a:moveTo>
                    <a:cubicBezTo>
                      <a:pt x="175" y="56"/>
                      <a:pt x="175" y="56"/>
                      <a:pt x="175" y="56"/>
                    </a:cubicBezTo>
                    <a:cubicBezTo>
                      <a:pt x="176" y="56"/>
                      <a:pt x="176" y="56"/>
                      <a:pt x="176" y="56"/>
                    </a:cubicBezTo>
                    <a:cubicBezTo>
                      <a:pt x="176" y="56"/>
                      <a:pt x="176" y="56"/>
                      <a:pt x="176" y="56"/>
                    </a:cubicBezTo>
                    <a:close/>
                    <a:moveTo>
                      <a:pt x="177" y="55"/>
                    </a:moveTo>
                    <a:cubicBezTo>
                      <a:pt x="177" y="55"/>
                      <a:pt x="177" y="55"/>
                      <a:pt x="177" y="55"/>
                    </a:cubicBezTo>
                    <a:cubicBezTo>
                      <a:pt x="178" y="55"/>
                      <a:pt x="178" y="55"/>
                      <a:pt x="178" y="55"/>
                    </a:cubicBezTo>
                    <a:cubicBezTo>
                      <a:pt x="177" y="55"/>
                      <a:pt x="177" y="55"/>
                      <a:pt x="177" y="55"/>
                    </a:cubicBezTo>
                    <a:close/>
                    <a:moveTo>
                      <a:pt x="179" y="54"/>
                    </a:moveTo>
                    <a:cubicBezTo>
                      <a:pt x="178" y="54"/>
                      <a:pt x="178" y="54"/>
                      <a:pt x="178" y="54"/>
                    </a:cubicBezTo>
                    <a:cubicBezTo>
                      <a:pt x="179" y="54"/>
                      <a:pt x="179" y="54"/>
                      <a:pt x="179" y="54"/>
                    </a:cubicBezTo>
                    <a:cubicBezTo>
                      <a:pt x="179" y="54"/>
                      <a:pt x="179" y="54"/>
                      <a:pt x="179" y="54"/>
                    </a:cubicBezTo>
                    <a:close/>
                    <a:moveTo>
                      <a:pt x="174" y="52"/>
                    </a:moveTo>
                    <a:cubicBezTo>
                      <a:pt x="175" y="51"/>
                      <a:pt x="175" y="51"/>
                      <a:pt x="175" y="51"/>
                    </a:cubicBezTo>
                    <a:cubicBezTo>
                      <a:pt x="177" y="51"/>
                      <a:pt x="177" y="51"/>
                      <a:pt x="177" y="51"/>
                    </a:cubicBezTo>
                    <a:cubicBezTo>
                      <a:pt x="177" y="52"/>
                      <a:pt x="177" y="52"/>
                      <a:pt x="177" y="52"/>
                    </a:cubicBezTo>
                    <a:cubicBezTo>
                      <a:pt x="177" y="53"/>
                      <a:pt x="177" y="53"/>
                      <a:pt x="177" y="53"/>
                    </a:cubicBezTo>
                    <a:cubicBezTo>
                      <a:pt x="178" y="52"/>
                      <a:pt x="178" y="52"/>
                      <a:pt x="178" y="52"/>
                    </a:cubicBezTo>
                    <a:cubicBezTo>
                      <a:pt x="178" y="52"/>
                      <a:pt x="178" y="52"/>
                      <a:pt x="178" y="52"/>
                    </a:cubicBezTo>
                    <a:cubicBezTo>
                      <a:pt x="179" y="52"/>
                      <a:pt x="179" y="52"/>
                      <a:pt x="179" y="52"/>
                    </a:cubicBezTo>
                    <a:cubicBezTo>
                      <a:pt x="179" y="53"/>
                      <a:pt x="179" y="53"/>
                      <a:pt x="179" y="53"/>
                    </a:cubicBezTo>
                    <a:cubicBezTo>
                      <a:pt x="178" y="54"/>
                      <a:pt x="178" y="54"/>
                      <a:pt x="178" y="54"/>
                    </a:cubicBezTo>
                    <a:cubicBezTo>
                      <a:pt x="177" y="53"/>
                      <a:pt x="177" y="53"/>
                      <a:pt x="177" y="53"/>
                    </a:cubicBezTo>
                    <a:cubicBezTo>
                      <a:pt x="177" y="54"/>
                      <a:pt x="177" y="54"/>
                      <a:pt x="177" y="54"/>
                    </a:cubicBezTo>
                    <a:cubicBezTo>
                      <a:pt x="176" y="53"/>
                      <a:pt x="176" y="53"/>
                      <a:pt x="176" y="53"/>
                    </a:cubicBezTo>
                    <a:cubicBezTo>
                      <a:pt x="175" y="54"/>
                      <a:pt x="175" y="54"/>
                      <a:pt x="175" y="54"/>
                    </a:cubicBezTo>
                    <a:cubicBezTo>
                      <a:pt x="174" y="53"/>
                      <a:pt x="174" y="53"/>
                      <a:pt x="174" y="53"/>
                    </a:cubicBezTo>
                    <a:cubicBezTo>
                      <a:pt x="174" y="52"/>
                      <a:pt x="174" y="52"/>
                      <a:pt x="174" y="52"/>
                    </a:cubicBezTo>
                    <a:close/>
                    <a:moveTo>
                      <a:pt x="167" y="46"/>
                    </a:moveTo>
                    <a:cubicBezTo>
                      <a:pt x="168" y="46"/>
                      <a:pt x="168" y="46"/>
                      <a:pt x="168" y="46"/>
                    </a:cubicBezTo>
                    <a:cubicBezTo>
                      <a:pt x="168" y="46"/>
                      <a:pt x="168" y="46"/>
                      <a:pt x="168" y="46"/>
                    </a:cubicBezTo>
                    <a:cubicBezTo>
                      <a:pt x="168" y="46"/>
                      <a:pt x="167" y="46"/>
                      <a:pt x="167" y="46"/>
                    </a:cubicBezTo>
                    <a:close/>
                    <a:moveTo>
                      <a:pt x="166" y="46"/>
                    </a:moveTo>
                    <a:cubicBezTo>
                      <a:pt x="167" y="46"/>
                      <a:pt x="167" y="46"/>
                      <a:pt x="167" y="46"/>
                    </a:cubicBezTo>
                    <a:cubicBezTo>
                      <a:pt x="168" y="47"/>
                      <a:pt x="168" y="47"/>
                      <a:pt x="168" y="47"/>
                    </a:cubicBezTo>
                    <a:cubicBezTo>
                      <a:pt x="167" y="47"/>
                      <a:pt x="167" y="47"/>
                      <a:pt x="167" y="47"/>
                    </a:cubicBezTo>
                    <a:cubicBezTo>
                      <a:pt x="166" y="46"/>
                      <a:pt x="166" y="46"/>
                      <a:pt x="166" y="46"/>
                    </a:cubicBezTo>
                    <a:close/>
                    <a:moveTo>
                      <a:pt x="158" y="41"/>
                    </a:moveTo>
                    <a:cubicBezTo>
                      <a:pt x="160" y="40"/>
                      <a:pt x="160" y="40"/>
                      <a:pt x="160" y="40"/>
                    </a:cubicBezTo>
                    <a:cubicBezTo>
                      <a:pt x="162" y="41"/>
                      <a:pt x="162" y="41"/>
                      <a:pt x="162" y="41"/>
                    </a:cubicBezTo>
                    <a:cubicBezTo>
                      <a:pt x="164" y="41"/>
                      <a:pt x="164" y="41"/>
                      <a:pt x="164" y="41"/>
                    </a:cubicBezTo>
                    <a:cubicBezTo>
                      <a:pt x="166" y="40"/>
                      <a:pt x="166" y="40"/>
                      <a:pt x="166" y="40"/>
                    </a:cubicBezTo>
                    <a:cubicBezTo>
                      <a:pt x="167" y="40"/>
                      <a:pt x="167" y="40"/>
                      <a:pt x="167" y="40"/>
                    </a:cubicBezTo>
                    <a:cubicBezTo>
                      <a:pt x="168" y="41"/>
                      <a:pt x="168" y="41"/>
                      <a:pt x="168" y="41"/>
                    </a:cubicBezTo>
                    <a:cubicBezTo>
                      <a:pt x="169" y="41"/>
                      <a:pt x="169" y="41"/>
                      <a:pt x="169" y="41"/>
                    </a:cubicBezTo>
                    <a:cubicBezTo>
                      <a:pt x="170" y="41"/>
                      <a:pt x="170" y="41"/>
                      <a:pt x="170" y="41"/>
                    </a:cubicBezTo>
                    <a:cubicBezTo>
                      <a:pt x="173" y="41"/>
                      <a:pt x="173" y="41"/>
                      <a:pt x="173" y="41"/>
                    </a:cubicBezTo>
                    <a:cubicBezTo>
                      <a:pt x="174" y="41"/>
                      <a:pt x="174" y="41"/>
                      <a:pt x="174" y="41"/>
                    </a:cubicBezTo>
                    <a:cubicBezTo>
                      <a:pt x="174" y="40"/>
                      <a:pt x="174" y="40"/>
                      <a:pt x="174" y="40"/>
                    </a:cubicBezTo>
                    <a:cubicBezTo>
                      <a:pt x="176" y="40"/>
                      <a:pt x="176" y="40"/>
                      <a:pt x="176" y="40"/>
                    </a:cubicBezTo>
                    <a:cubicBezTo>
                      <a:pt x="177" y="41"/>
                      <a:pt x="177" y="41"/>
                      <a:pt x="177" y="41"/>
                    </a:cubicBezTo>
                    <a:cubicBezTo>
                      <a:pt x="177" y="42"/>
                      <a:pt x="177" y="42"/>
                      <a:pt x="177" y="42"/>
                    </a:cubicBezTo>
                    <a:cubicBezTo>
                      <a:pt x="178" y="42"/>
                      <a:pt x="178" y="42"/>
                      <a:pt x="178" y="42"/>
                    </a:cubicBezTo>
                    <a:cubicBezTo>
                      <a:pt x="183" y="41"/>
                      <a:pt x="183" y="41"/>
                      <a:pt x="183" y="41"/>
                    </a:cubicBezTo>
                    <a:cubicBezTo>
                      <a:pt x="185" y="40"/>
                      <a:pt x="185" y="40"/>
                      <a:pt x="185" y="40"/>
                    </a:cubicBezTo>
                    <a:cubicBezTo>
                      <a:pt x="186" y="38"/>
                      <a:pt x="186" y="38"/>
                      <a:pt x="186" y="38"/>
                    </a:cubicBezTo>
                    <a:cubicBezTo>
                      <a:pt x="187" y="38"/>
                      <a:pt x="187" y="38"/>
                      <a:pt x="187" y="38"/>
                    </a:cubicBezTo>
                    <a:cubicBezTo>
                      <a:pt x="187" y="38"/>
                      <a:pt x="187" y="38"/>
                      <a:pt x="187" y="38"/>
                    </a:cubicBezTo>
                    <a:cubicBezTo>
                      <a:pt x="188" y="37"/>
                      <a:pt x="188" y="37"/>
                      <a:pt x="188" y="37"/>
                    </a:cubicBezTo>
                    <a:cubicBezTo>
                      <a:pt x="188" y="36"/>
                      <a:pt x="188" y="36"/>
                      <a:pt x="188" y="36"/>
                    </a:cubicBezTo>
                    <a:cubicBezTo>
                      <a:pt x="189" y="35"/>
                      <a:pt x="189" y="35"/>
                      <a:pt x="189" y="35"/>
                    </a:cubicBezTo>
                    <a:cubicBezTo>
                      <a:pt x="190" y="35"/>
                      <a:pt x="190" y="35"/>
                      <a:pt x="190" y="35"/>
                    </a:cubicBezTo>
                    <a:cubicBezTo>
                      <a:pt x="189" y="34"/>
                      <a:pt x="189" y="34"/>
                      <a:pt x="189" y="34"/>
                    </a:cubicBezTo>
                    <a:cubicBezTo>
                      <a:pt x="189" y="33"/>
                      <a:pt x="189" y="33"/>
                      <a:pt x="189" y="33"/>
                    </a:cubicBezTo>
                    <a:cubicBezTo>
                      <a:pt x="187" y="33"/>
                      <a:pt x="187" y="33"/>
                      <a:pt x="187" y="33"/>
                    </a:cubicBezTo>
                    <a:cubicBezTo>
                      <a:pt x="186" y="33"/>
                      <a:pt x="186" y="33"/>
                      <a:pt x="186" y="33"/>
                    </a:cubicBezTo>
                    <a:cubicBezTo>
                      <a:pt x="186" y="34"/>
                      <a:pt x="186" y="34"/>
                      <a:pt x="186" y="34"/>
                    </a:cubicBezTo>
                    <a:cubicBezTo>
                      <a:pt x="185" y="35"/>
                      <a:pt x="185" y="35"/>
                      <a:pt x="185" y="35"/>
                    </a:cubicBezTo>
                    <a:cubicBezTo>
                      <a:pt x="185" y="36"/>
                      <a:pt x="185" y="36"/>
                      <a:pt x="185" y="36"/>
                    </a:cubicBezTo>
                    <a:cubicBezTo>
                      <a:pt x="183" y="37"/>
                      <a:pt x="183" y="37"/>
                      <a:pt x="183" y="37"/>
                    </a:cubicBezTo>
                    <a:cubicBezTo>
                      <a:pt x="182" y="37"/>
                      <a:pt x="182" y="37"/>
                      <a:pt x="182" y="37"/>
                    </a:cubicBezTo>
                    <a:cubicBezTo>
                      <a:pt x="182" y="38"/>
                      <a:pt x="182" y="38"/>
                      <a:pt x="182" y="38"/>
                    </a:cubicBezTo>
                    <a:cubicBezTo>
                      <a:pt x="180" y="38"/>
                      <a:pt x="180" y="38"/>
                      <a:pt x="180" y="38"/>
                    </a:cubicBezTo>
                    <a:cubicBezTo>
                      <a:pt x="177" y="38"/>
                      <a:pt x="177" y="38"/>
                      <a:pt x="177" y="38"/>
                    </a:cubicBezTo>
                    <a:cubicBezTo>
                      <a:pt x="175" y="37"/>
                      <a:pt x="175" y="37"/>
                      <a:pt x="175" y="37"/>
                    </a:cubicBezTo>
                    <a:cubicBezTo>
                      <a:pt x="174" y="38"/>
                      <a:pt x="174" y="38"/>
                      <a:pt x="174" y="38"/>
                    </a:cubicBezTo>
                    <a:cubicBezTo>
                      <a:pt x="174" y="38"/>
                      <a:pt x="174" y="38"/>
                      <a:pt x="174" y="38"/>
                    </a:cubicBezTo>
                    <a:cubicBezTo>
                      <a:pt x="172" y="37"/>
                      <a:pt x="172" y="37"/>
                      <a:pt x="172" y="37"/>
                    </a:cubicBezTo>
                    <a:cubicBezTo>
                      <a:pt x="171" y="37"/>
                      <a:pt x="171" y="37"/>
                      <a:pt x="171" y="37"/>
                    </a:cubicBezTo>
                    <a:cubicBezTo>
                      <a:pt x="170" y="37"/>
                      <a:pt x="170" y="37"/>
                      <a:pt x="170" y="37"/>
                    </a:cubicBezTo>
                    <a:cubicBezTo>
                      <a:pt x="169" y="37"/>
                      <a:pt x="169" y="37"/>
                      <a:pt x="169" y="37"/>
                    </a:cubicBezTo>
                    <a:cubicBezTo>
                      <a:pt x="168" y="36"/>
                      <a:pt x="168" y="36"/>
                      <a:pt x="168" y="36"/>
                    </a:cubicBezTo>
                    <a:cubicBezTo>
                      <a:pt x="167" y="37"/>
                      <a:pt x="167" y="37"/>
                      <a:pt x="167" y="37"/>
                    </a:cubicBezTo>
                    <a:cubicBezTo>
                      <a:pt x="166" y="36"/>
                      <a:pt x="166" y="36"/>
                      <a:pt x="166" y="36"/>
                    </a:cubicBezTo>
                    <a:cubicBezTo>
                      <a:pt x="165" y="35"/>
                      <a:pt x="165" y="35"/>
                      <a:pt x="165" y="35"/>
                    </a:cubicBezTo>
                    <a:cubicBezTo>
                      <a:pt x="163" y="35"/>
                      <a:pt x="163" y="35"/>
                      <a:pt x="163" y="35"/>
                    </a:cubicBezTo>
                    <a:cubicBezTo>
                      <a:pt x="162" y="35"/>
                      <a:pt x="162" y="35"/>
                      <a:pt x="162" y="35"/>
                    </a:cubicBezTo>
                    <a:cubicBezTo>
                      <a:pt x="162" y="36"/>
                      <a:pt x="162" y="36"/>
                      <a:pt x="162" y="36"/>
                    </a:cubicBezTo>
                    <a:cubicBezTo>
                      <a:pt x="161" y="37"/>
                      <a:pt x="161" y="37"/>
                      <a:pt x="161" y="37"/>
                    </a:cubicBezTo>
                    <a:cubicBezTo>
                      <a:pt x="160" y="38"/>
                      <a:pt x="160" y="38"/>
                      <a:pt x="160" y="38"/>
                    </a:cubicBezTo>
                    <a:cubicBezTo>
                      <a:pt x="159" y="39"/>
                      <a:pt x="159" y="39"/>
                      <a:pt x="159" y="39"/>
                    </a:cubicBezTo>
                    <a:cubicBezTo>
                      <a:pt x="158" y="38"/>
                      <a:pt x="158" y="38"/>
                      <a:pt x="158" y="38"/>
                    </a:cubicBezTo>
                    <a:cubicBezTo>
                      <a:pt x="156" y="39"/>
                      <a:pt x="156" y="39"/>
                      <a:pt x="156" y="39"/>
                    </a:cubicBezTo>
                    <a:cubicBezTo>
                      <a:pt x="156" y="39"/>
                      <a:pt x="156" y="39"/>
                      <a:pt x="156" y="39"/>
                    </a:cubicBezTo>
                    <a:cubicBezTo>
                      <a:pt x="156" y="40"/>
                      <a:pt x="156" y="40"/>
                      <a:pt x="156" y="40"/>
                    </a:cubicBezTo>
                    <a:cubicBezTo>
                      <a:pt x="154" y="41"/>
                      <a:pt x="154" y="41"/>
                      <a:pt x="154" y="41"/>
                    </a:cubicBezTo>
                    <a:cubicBezTo>
                      <a:pt x="154" y="43"/>
                      <a:pt x="154" y="43"/>
                      <a:pt x="154" y="43"/>
                    </a:cubicBezTo>
                    <a:cubicBezTo>
                      <a:pt x="154" y="44"/>
                      <a:pt x="154" y="44"/>
                      <a:pt x="154" y="44"/>
                    </a:cubicBezTo>
                    <a:cubicBezTo>
                      <a:pt x="154" y="46"/>
                      <a:pt x="154" y="46"/>
                      <a:pt x="154" y="46"/>
                    </a:cubicBezTo>
                    <a:cubicBezTo>
                      <a:pt x="154" y="47"/>
                      <a:pt x="154" y="47"/>
                      <a:pt x="154" y="47"/>
                    </a:cubicBezTo>
                    <a:cubicBezTo>
                      <a:pt x="155" y="48"/>
                      <a:pt x="155" y="48"/>
                      <a:pt x="155" y="48"/>
                    </a:cubicBezTo>
                    <a:cubicBezTo>
                      <a:pt x="155" y="50"/>
                      <a:pt x="155" y="50"/>
                      <a:pt x="155" y="50"/>
                    </a:cubicBezTo>
                    <a:cubicBezTo>
                      <a:pt x="154" y="49"/>
                      <a:pt x="154" y="49"/>
                      <a:pt x="154" y="49"/>
                    </a:cubicBezTo>
                    <a:cubicBezTo>
                      <a:pt x="154" y="48"/>
                      <a:pt x="154" y="48"/>
                      <a:pt x="154" y="48"/>
                    </a:cubicBezTo>
                    <a:cubicBezTo>
                      <a:pt x="153" y="48"/>
                      <a:pt x="153" y="48"/>
                      <a:pt x="153" y="48"/>
                    </a:cubicBezTo>
                    <a:cubicBezTo>
                      <a:pt x="152" y="49"/>
                      <a:pt x="152" y="49"/>
                      <a:pt x="152" y="49"/>
                    </a:cubicBezTo>
                    <a:cubicBezTo>
                      <a:pt x="151" y="50"/>
                      <a:pt x="151" y="50"/>
                      <a:pt x="151" y="50"/>
                    </a:cubicBezTo>
                    <a:cubicBezTo>
                      <a:pt x="151" y="51"/>
                      <a:pt x="151" y="51"/>
                      <a:pt x="151" y="51"/>
                    </a:cubicBezTo>
                    <a:cubicBezTo>
                      <a:pt x="151" y="52"/>
                      <a:pt x="151" y="52"/>
                      <a:pt x="151" y="52"/>
                    </a:cubicBezTo>
                    <a:cubicBezTo>
                      <a:pt x="151" y="53"/>
                      <a:pt x="151" y="53"/>
                      <a:pt x="151" y="53"/>
                    </a:cubicBezTo>
                    <a:cubicBezTo>
                      <a:pt x="151" y="56"/>
                      <a:pt x="151" y="56"/>
                      <a:pt x="151" y="56"/>
                    </a:cubicBezTo>
                    <a:cubicBezTo>
                      <a:pt x="151" y="57"/>
                      <a:pt x="151" y="57"/>
                      <a:pt x="151" y="57"/>
                    </a:cubicBezTo>
                    <a:cubicBezTo>
                      <a:pt x="151" y="58"/>
                      <a:pt x="151" y="58"/>
                      <a:pt x="151" y="58"/>
                    </a:cubicBezTo>
                    <a:cubicBezTo>
                      <a:pt x="150" y="58"/>
                      <a:pt x="150" y="58"/>
                      <a:pt x="150" y="58"/>
                    </a:cubicBezTo>
                    <a:cubicBezTo>
                      <a:pt x="150" y="60"/>
                      <a:pt x="150" y="60"/>
                      <a:pt x="150" y="60"/>
                    </a:cubicBezTo>
                    <a:cubicBezTo>
                      <a:pt x="148" y="61"/>
                      <a:pt x="148" y="61"/>
                      <a:pt x="148" y="61"/>
                    </a:cubicBezTo>
                    <a:cubicBezTo>
                      <a:pt x="148" y="62"/>
                      <a:pt x="148" y="62"/>
                      <a:pt x="148" y="62"/>
                    </a:cubicBezTo>
                    <a:cubicBezTo>
                      <a:pt x="148" y="63"/>
                      <a:pt x="148" y="63"/>
                      <a:pt x="148" y="63"/>
                    </a:cubicBezTo>
                    <a:cubicBezTo>
                      <a:pt x="148" y="64"/>
                      <a:pt x="148" y="64"/>
                      <a:pt x="148" y="64"/>
                    </a:cubicBezTo>
                    <a:cubicBezTo>
                      <a:pt x="148" y="66"/>
                      <a:pt x="148" y="66"/>
                      <a:pt x="148" y="66"/>
                    </a:cubicBezTo>
                    <a:cubicBezTo>
                      <a:pt x="149" y="67"/>
                      <a:pt x="149" y="67"/>
                      <a:pt x="149" y="67"/>
                    </a:cubicBezTo>
                    <a:cubicBezTo>
                      <a:pt x="150" y="66"/>
                      <a:pt x="150" y="66"/>
                      <a:pt x="150" y="66"/>
                    </a:cubicBezTo>
                    <a:cubicBezTo>
                      <a:pt x="150" y="66"/>
                      <a:pt x="150" y="66"/>
                      <a:pt x="150" y="66"/>
                    </a:cubicBezTo>
                    <a:cubicBezTo>
                      <a:pt x="151" y="66"/>
                      <a:pt x="151" y="66"/>
                      <a:pt x="151" y="66"/>
                    </a:cubicBezTo>
                    <a:cubicBezTo>
                      <a:pt x="152" y="66"/>
                      <a:pt x="152" y="66"/>
                      <a:pt x="152" y="66"/>
                    </a:cubicBezTo>
                    <a:cubicBezTo>
                      <a:pt x="152" y="68"/>
                      <a:pt x="152" y="68"/>
                      <a:pt x="152" y="68"/>
                    </a:cubicBezTo>
                    <a:cubicBezTo>
                      <a:pt x="153" y="71"/>
                      <a:pt x="153" y="71"/>
                      <a:pt x="153" y="71"/>
                    </a:cubicBezTo>
                    <a:cubicBezTo>
                      <a:pt x="153" y="71"/>
                      <a:pt x="153" y="71"/>
                      <a:pt x="153" y="71"/>
                    </a:cubicBezTo>
                    <a:cubicBezTo>
                      <a:pt x="152" y="73"/>
                      <a:pt x="152" y="73"/>
                      <a:pt x="152" y="73"/>
                    </a:cubicBezTo>
                    <a:cubicBezTo>
                      <a:pt x="152" y="74"/>
                      <a:pt x="152" y="74"/>
                      <a:pt x="152" y="74"/>
                    </a:cubicBezTo>
                    <a:cubicBezTo>
                      <a:pt x="151" y="77"/>
                      <a:pt x="151" y="77"/>
                      <a:pt x="151" y="77"/>
                    </a:cubicBezTo>
                    <a:cubicBezTo>
                      <a:pt x="152" y="79"/>
                      <a:pt x="152" y="79"/>
                      <a:pt x="152" y="79"/>
                    </a:cubicBezTo>
                    <a:cubicBezTo>
                      <a:pt x="152" y="79"/>
                      <a:pt x="152" y="79"/>
                      <a:pt x="152" y="79"/>
                    </a:cubicBezTo>
                    <a:cubicBezTo>
                      <a:pt x="153" y="80"/>
                      <a:pt x="153" y="80"/>
                      <a:pt x="153" y="80"/>
                    </a:cubicBezTo>
                    <a:cubicBezTo>
                      <a:pt x="154" y="80"/>
                      <a:pt x="154" y="80"/>
                      <a:pt x="154" y="80"/>
                    </a:cubicBezTo>
                    <a:cubicBezTo>
                      <a:pt x="155" y="79"/>
                      <a:pt x="155" y="79"/>
                      <a:pt x="155" y="79"/>
                    </a:cubicBezTo>
                    <a:cubicBezTo>
                      <a:pt x="156" y="79"/>
                      <a:pt x="156" y="79"/>
                      <a:pt x="156" y="79"/>
                    </a:cubicBezTo>
                    <a:cubicBezTo>
                      <a:pt x="157" y="79"/>
                      <a:pt x="157" y="79"/>
                      <a:pt x="157" y="79"/>
                    </a:cubicBezTo>
                    <a:cubicBezTo>
                      <a:pt x="158" y="80"/>
                      <a:pt x="158" y="80"/>
                      <a:pt x="158" y="80"/>
                    </a:cubicBezTo>
                    <a:cubicBezTo>
                      <a:pt x="158" y="79"/>
                      <a:pt x="158" y="79"/>
                      <a:pt x="158" y="79"/>
                    </a:cubicBezTo>
                    <a:cubicBezTo>
                      <a:pt x="158" y="78"/>
                      <a:pt x="158" y="78"/>
                      <a:pt x="158" y="78"/>
                    </a:cubicBezTo>
                    <a:cubicBezTo>
                      <a:pt x="157" y="77"/>
                      <a:pt x="157" y="77"/>
                      <a:pt x="157" y="77"/>
                    </a:cubicBezTo>
                    <a:cubicBezTo>
                      <a:pt x="157" y="75"/>
                      <a:pt x="157" y="75"/>
                      <a:pt x="157" y="75"/>
                    </a:cubicBezTo>
                    <a:cubicBezTo>
                      <a:pt x="158" y="74"/>
                      <a:pt x="158" y="74"/>
                      <a:pt x="158" y="74"/>
                    </a:cubicBezTo>
                    <a:cubicBezTo>
                      <a:pt x="158" y="72"/>
                      <a:pt x="158" y="72"/>
                      <a:pt x="158" y="72"/>
                    </a:cubicBezTo>
                    <a:cubicBezTo>
                      <a:pt x="158" y="70"/>
                      <a:pt x="158" y="70"/>
                      <a:pt x="158" y="70"/>
                    </a:cubicBezTo>
                    <a:cubicBezTo>
                      <a:pt x="157" y="70"/>
                      <a:pt x="157" y="70"/>
                      <a:pt x="157" y="70"/>
                    </a:cubicBezTo>
                    <a:cubicBezTo>
                      <a:pt x="159" y="68"/>
                      <a:pt x="159" y="68"/>
                      <a:pt x="159" y="68"/>
                    </a:cubicBezTo>
                    <a:cubicBezTo>
                      <a:pt x="159" y="66"/>
                      <a:pt x="159" y="66"/>
                      <a:pt x="159" y="66"/>
                    </a:cubicBezTo>
                    <a:cubicBezTo>
                      <a:pt x="159" y="64"/>
                      <a:pt x="159" y="64"/>
                      <a:pt x="159" y="64"/>
                    </a:cubicBezTo>
                    <a:cubicBezTo>
                      <a:pt x="158" y="63"/>
                      <a:pt x="158" y="63"/>
                      <a:pt x="158" y="63"/>
                    </a:cubicBezTo>
                    <a:cubicBezTo>
                      <a:pt x="158" y="63"/>
                      <a:pt x="158" y="63"/>
                      <a:pt x="158" y="63"/>
                    </a:cubicBezTo>
                    <a:cubicBezTo>
                      <a:pt x="159" y="62"/>
                      <a:pt x="159" y="62"/>
                      <a:pt x="159" y="62"/>
                    </a:cubicBezTo>
                    <a:cubicBezTo>
                      <a:pt x="160" y="61"/>
                      <a:pt x="160" y="61"/>
                      <a:pt x="160" y="61"/>
                    </a:cubicBezTo>
                    <a:cubicBezTo>
                      <a:pt x="161" y="61"/>
                      <a:pt x="161" y="61"/>
                      <a:pt x="161" y="61"/>
                    </a:cubicBezTo>
                    <a:cubicBezTo>
                      <a:pt x="162" y="61"/>
                      <a:pt x="162" y="61"/>
                      <a:pt x="162" y="61"/>
                    </a:cubicBezTo>
                    <a:cubicBezTo>
                      <a:pt x="162" y="62"/>
                      <a:pt x="162" y="62"/>
                      <a:pt x="162" y="62"/>
                    </a:cubicBezTo>
                    <a:cubicBezTo>
                      <a:pt x="163" y="63"/>
                      <a:pt x="163" y="63"/>
                      <a:pt x="163" y="63"/>
                    </a:cubicBezTo>
                    <a:cubicBezTo>
                      <a:pt x="163" y="64"/>
                      <a:pt x="163" y="64"/>
                      <a:pt x="163" y="64"/>
                    </a:cubicBezTo>
                    <a:cubicBezTo>
                      <a:pt x="162" y="65"/>
                      <a:pt x="162" y="65"/>
                      <a:pt x="162" y="65"/>
                    </a:cubicBezTo>
                    <a:cubicBezTo>
                      <a:pt x="161" y="67"/>
                      <a:pt x="161" y="67"/>
                      <a:pt x="161" y="67"/>
                    </a:cubicBezTo>
                    <a:cubicBezTo>
                      <a:pt x="162" y="68"/>
                      <a:pt x="162" y="68"/>
                      <a:pt x="162" y="68"/>
                    </a:cubicBezTo>
                    <a:cubicBezTo>
                      <a:pt x="163" y="68"/>
                      <a:pt x="163" y="68"/>
                      <a:pt x="163" y="68"/>
                    </a:cubicBezTo>
                    <a:cubicBezTo>
                      <a:pt x="164" y="69"/>
                      <a:pt x="164" y="69"/>
                      <a:pt x="164" y="69"/>
                    </a:cubicBezTo>
                    <a:cubicBezTo>
                      <a:pt x="165" y="70"/>
                      <a:pt x="165" y="70"/>
                      <a:pt x="165" y="70"/>
                    </a:cubicBezTo>
                    <a:cubicBezTo>
                      <a:pt x="165" y="71"/>
                      <a:pt x="165" y="71"/>
                      <a:pt x="165" y="71"/>
                    </a:cubicBezTo>
                    <a:cubicBezTo>
                      <a:pt x="165" y="71"/>
                      <a:pt x="165" y="71"/>
                      <a:pt x="165" y="71"/>
                    </a:cubicBezTo>
                    <a:cubicBezTo>
                      <a:pt x="165" y="73"/>
                      <a:pt x="165" y="73"/>
                      <a:pt x="165" y="73"/>
                    </a:cubicBezTo>
                    <a:cubicBezTo>
                      <a:pt x="165" y="74"/>
                      <a:pt x="165" y="74"/>
                      <a:pt x="165" y="74"/>
                    </a:cubicBezTo>
                    <a:cubicBezTo>
                      <a:pt x="166" y="75"/>
                      <a:pt x="166" y="75"/>
                      <a:pt x="166" y="75"/>
                    </a:cubicBezTo>
                    <a:cubicBezTo>
                      <a:pt x="167" y="75"/>
                      <a:pt x="167" y="75"/>
                      <a:pt x="167" y="75"/>
                    </a:cubicBezTo>
                    <a:cubicBezTo>
                      <a:pt x="168" y="75"/>
                      <a:pt x="168" y="75"/>
                      <a:pt x="168" y="75"/>
                    </a:cubicBezTo>
                    <a:cubicBezTo>
                      <a:pt x="169" y="75"/>
                      <a:pt x="169" y="75"/>
                      <a:pt x="169" y="75"/>
                    </a:cubicBezTo>
                    <a:cubicBezTo>
                      <a:pt x="169" y="74"/>
                      <a:pt x="169" y="74"/>
                      <a:pt x="169" y="74"/>
                    </a:cubicBezTo>
                    <a:cubicBezTo>
                      <a:pt x="169" y="74"/>
                      <a:pt x="169" y="74"/>
                      <a:pt x="169" y="74"/>
                    </a:cubicBezTo>
                    <a:cubicBezTo>
                      <a:pt x="170" y="73"/>
                      <a:pt x="170" y="73"/>
                      <a:pt x="170" y="73"/>
                    </a:cubicBezTo>
                    <a:cubicBezTo>
                      <a:pt x="171" y="72"/>
                      <a:pt x="171" y="72"/>
                      <a:pt x="171" y="72"/>
                    </a:cubicBezTo>
                    <a:cubicBezTo>
                      <a:pt x="172" y="71"/>
                      <a:pt x="172" y="71"/>
                      <a:pt x="172" y="71"/>
                    </a:cubicBezTo>
                    <a:cubicBezTo>
                      <a:pt x="174" y="72"/>
                      <a:pt x="174" y="72"/>
                      <a:pt x="174" y="72"/>
                    </a:cubicBezTo>
                    <a:cubicBezTo>
                      <a:pt x="175" y="71"/>
                      <a:pt x="175" y="71"/>
                      <a:pt x="175" y="71"/>
                    </a:cubicBezTo>
                    <a:cubicBezTo>
                      <a:pt x="175" y="71"/>
                      <a:pt x="175" y="71"/>
                      <a:pt x="175" y="71"/>
                    </a:cubicBezTo>
                    <a:cubicBezTo>
                      <a:pt x="176" y="71"/>
                      <a:pt x="176" y="71"/>
                      <a:pt x="176" y="71"/>
                    </a:cubicBezTo>
                    <a:cubicBezTo>
                      <a:pt x="177" y="70"/>
                      <a:pt x="177" y="70"/>
                      <a:pt x="177" y="70"/>
                    </a:cubicBezTo>
                    <a:cubicBezTo>
                      <a:pt x="177" y="70"/>
                      <a:pt x="177" y="70"/>
                      <a:pt x="177" y="70"/>
                    </a:cubicBezTo>
                    <a:cubicBezTo>
                      <a:pt x="175" y="70"/>
                      <a:pt x="175" y="70"/>
                      <a:pt x="175" y="70"/>
                    </a:cubicBezTo>
                    <a:cubicBezTo>
                      <a:pt x="174" y="70"/>
                      <a:pt x="174" y="70"/>
                      <a:pt x="174" y="70"/>
                    </a:cubicBezTo>
                    <a:cubicBezTo>
                      <a:pt x="174" y="70"/>
                      <a:pt x="174" y="70"/>
                      <a:pt x="174" y="70"/>
                    </a:cubicBezTo>
                    <a:cubicBezTo>
                      <a:pt x="173" y="70"/>
                      <a:pt x="173" y="70"/>
                      <a:pt x="173" y="70"/>
                    </a:cubicBezTo>
                    <a:cubicBezTo>
                      <a:pt x="173" y="69"/>
                      <a:pt x="173" y="69"/>
                      <a:pt x="173" y="69"/>
                    </a:cubicBezTo>
                    <a:cubicBezTo>
                      <a:pt x="172" y="69"/>
                      <a:pt x="172" y="69"/>
                      <a:pt x="172" y="69"/>
                    </a:cubicBezTo>
                    <a:cubicBezTo>
                      <a:pt x="172" y="68"/>
                      <a:pt x="172" y="68"/>
                      <a:pt x="172" y="68"/>
                    </a:cubicBezTo>
                    <a:cubicBezTo>
                      <a:pt x="172" y="68"/>
                      <a:pt x="172" y="68"/>
                      <a:pt x="172" y="68"/>
                    </a:cubicBezTo>
                    <a:cubicBezTo>
                      <a:pt x="171" y="68"/>
                      <a:pt x="171" y="68"/>
                      <a:pt x="171" y="68"/>
                    </a:cubicBezTo>
                    <a:cubicBezTo>
                      <a:pt x="171" y="68"/>
                      <a:pt x="171" y="68"/>
                      <a:pt x="171" y="68"/>
                    </a:cubicBezTo>
                    <a:cubicBezTo>
                      <a:pt x="170" y="67"/>
                      <a:pt x="170" y="67"/>
                      <a:pt x="170" y="67"/>
                    </a:cubicBezTo>
                    <a:cubicBezTo>
                      <a:pt x="169" y="67"/>
                      <a:pt x="169" y="67"/>
                      <a:pt x="169" y="67"/>
                    </a:cubicBezTo>
                    <a:cubicBezTo>
                      <a:pt x="170" y="66"/>
                      <a:pt x="170" y="66"/>
                      <a:pt x="170" y="66"/>
                    </a:cubicBezTo>
                    <a:cubicBezTo>
                      <a:pt x="170" y="65"/>
                      <a:pt x="170" y="65"/>
                      <a:pt x="170" y="65"/>
                    </a:cubicBezTo>
                    <a:cubicBezTo>
                      <a:pt x="171" y="65"/>
                      <a:pt x="171" y="65"/>
                      <a:pt x="171" y="65"/>
                    </a:cubicBezTo>
                    <a:cubicBezTo>
                      <a:pt x="171" y="65"/>
                      <a:pt x="171" y="65"/>
                      <a:pt x="171" y="65"/>
                    </a:cubicBezTo>
                    <a:cubicBezTo>
                      <a:pt x="171" y="65"/>
                      <a:pt x="171" y="65"/>
                      <a:pt x="171" y="65"/>
                    </a:cubicBezTo>
                    <a:cubicBezTo>
                      <a:pt x="171" y="64"/>
                      <a:pt x="171" y="64"/>
                      <a:pt x="171" y="64"/>
                    </a:cubicBezTo>
                    <a:cubicBezTo>
                      <a:pt x="171" y="63"/>
                      <a:pt x="171" y="63"/>
                      <a:pt x="171" y="63"/>
                    </a:cubicBezTo>
                    <a:cubicBezTo>
                      <a:pt x="170" y="63"/>
                      <a:pt x="170" y="63"/>
                      <a:pt x="170" y="63"/>
                    </a:cubicBezTo>
                    <a:cubicBezTo>
                      <a:pt x="170" y="62"/>
                      <a:pt x="170" y="62"/>
                      <a:pt x="170" y="62"/>
                    </a:cubicBezTo>
                    <a:cubicBezTo>
                      <a:pt x="170" y="62"/>
                      <a:pt x="170" y="62"/>
                      <a:pt x="170" y="62"/>
                    </a:cubicBezTo>
                    <a:cubicBezTo>
                      <a:pt x="169" y="61"/>
                      <a:pt x="169" y="61"/>
                      <a:pt x="169" y="61"/>
                    </a:cubicBezTo>
                    <a:cubicBezTo>
                      <a:pt x="168" y="61"/>
                      <a:pt x="168" y="61"/>
                      <a:pt x="168" y="61"/>
                    </a:cubicBezTo>
                    <a:cubicBezTo>
                      <a:pt x="168" y="60"/>
                      <a:pt x="168" y="60"/>
                      <a:pt x="168" y="60"/>
                    </a:cubicBezTo>
                    <a:cubicBezTo>
                      <a:pt x="166" y="58"/>
                      <a:pt x="166" y="58"/>
                      <a:pt x="166" y="58"/>
                    </a:cubicBezTo>
                    <a:cubicBezTo>
                      <a:pt x="165" y="57"/>
                      <a:pt x="165" y="57"/>
                      <a:pt x="165" y="57"/>
                    </a:cubicBezTo>
                    <a:cubicBezTo>
                      <a:pt x="165" y="56"/>
                      <a:pt x="165" y="56"/>
                      <a:pt x="165" y="56"/>
                    </a:cubicBezTo>
                    <a:cubicBezTo>
                      <a:pt x="165" y="56"/>
                      <a:pt x="165" y="56"/>
                      <a:pt x="165" y="56"/>
                    </a:cubicBezTo>
                    <a:cubicBezTo>
                      <a:pt x="165" y="56"/>
                      <a:pt x="165" y="56"/>
                      <a:pt x="165" y="56"/>
                    </a:cubicBezTo>
                    <a:cubicBezTo>
                      <a:pt x="166" y="56"/>
                      <a:pt x="166" y="56"/>
                      <a:pt x="166" y="56"/>
                    </a:cubicBezTo>
                    <a:cubicBezTo>
                      <a:pt x="167" y="56"/>
                      <a:pt x="167" y="56"/>
                      <a:pt x="167" y="56"/>
                    </a:cubicBezTo>
                    <a:cubicBezTo>
                      <a:pt x="168" y="56"/>
                      <a:pt x="168" y="56"/>
                      <a:pt x="168" y="56"/>
                    </a:cubicBezTo>
                    <a:cubicBezTo>
                      <a:pt x="168" y="55"/>
                      <a:pt x="168" y="55"/>
                      <a:pt x="168" y="55"/>
                    </a:cubicBezTo>
                    <a:cubicBezTo>
                      <a:pt x="170" y="54"/>
                      <a:pt x="170" y="54"/>
                      <a:pt x="170" y="54"/>
                    </a:cubicBezTo>
                    <a:cubicBezTo>
                      <a:pt x="172" y="52"/>
                      <a:pt x="172" y="52"/>
                      <a:pt x="172" y="52"/>
                    </a:cubicBezTo>
                    <a:cubicBezTo>
                      <a:pt x="173" y="51"/>
                      <a:pt x="173" y="51"/>
                      <a:pt x="173" y="51"/>
                    </a:cubicBezTo>
                    <a:cubicBezTo>
                      <a:pt x="174" y="50"/>
                      <a:pt x="174" y="50"/>
                      <a:pt x="174" y="50"/>
                    </a:cubicBezTo>
                    <a:cubicBezTo>
                      <a:pt x="174" y="50"/>
                      <a:pt x="174" y="50"/>
                      <a:pt x="174" y="50"/>
                    </a:cubicBezTo>
                    <a:cubicBezTo>
                      <a:pt x="176" y="49"/>
                      <a:pt x="176" y="49"/>
                      <a:pt x="176" y="49"/>
                    </a:cubicBezTo>
                    <a:cubicBezTo>
                      <a:pt x="177" y="50"/>
                      <a:pt x="177" y="50"/>
                      <a:pt x="177" y="50"/>
                    </a:cubicBezTo>
                    <a:cubicBezTo>
                      <a:pt x="178" y="50"/>
                      <a:pt x="178" y="50"/>
                      <a:pt x="178" y="50"/>
                    </a:cubicBezTo>
                    <a:cubicBezTo>
                      <a:pt x="179" y="48"/>
                      <a:pt x="179" y="48"/>
                      <a:pt x="179" y="48"/>
                    </a:cubicBezTo>
                    <a:cubicBezTo>
                      <a:pt x="179" y="47"/>
                      <a:pt x="179" y="47"/>
                      <a:pt x="179" y="47"/>
                    </a:cubicBezTo>
                    <a:cubicBezTo>
                      <a:pt x="177" y="47"/>
                      <a:pt x="177" y="47"/>
                      <a:pt x="177" y="47"/>
                    </a:cubicBezTo>
                    <a:cubicBezTo>
                      <a:pt x="175" y="47"/>
                      <a:pt x="175" y="47"/>
                      <a:pt x="175" y="47"/>
                    </a:cubicBezTo>
                    <a:cubicBezTo>
                      <a:pt x="173" y="48"/>
                      <a:pt x="173" y="48"/>
                      <a:pt x="173" y="48"/>
                    </a:cubicBezTo>
                    <a:cubicBezTo>
                      <a:pt x="172" y="48"/>
                      <a:pt x="172" y="48"/>
                      <a:pt x="172" y="48"/>
                    </a:cubicBezTo>
                    <a:cubicBezTo>
                      <a:pt x="171" y="48"/>
                      <a:pt x="171" y="48"/>
                      <a:pt x="171" y="48"/>
                    </a:cubicBezTo>
                    <a:cubicBezTo>
                      <a:pt x="170" y="49"/>
                      <a:pt x="170" y="49"/>
                      <a:pt x="170" y="49"/>
                    </a:cubicBezTo>
                    <a:cubicBezTo>
                      <a:pt x="168" y="49"/>
                      <a:pt x="168" y="49"/>
                      <a:pt x="168" y="49"/>
                    </a:cubicBezTo>
                    <a:cubicBezTo>
                      <a:pt x="167" y="50"/>
                      <a:pt x="167" y="50"/>
                      <a:pt x="167" y="50"/>
                    </a:cubicBezTo>
                    <a:cubicBezTo>
                      <a:pt x="166" y="49"/>
                      <a:pt x="166" y="49"/>
                      <a:pt x="166" y="49"/>
                    </a:cubicBezTo>
                    <a:cubicBezTo>
                      <a:pt x="165" y="49"/>
                      <a:pt x="165" y="49"/>
                      <a:pt x="165" y="49"/>
                    </a:cubicBezTo>
                    <a:cubicBezTo>
                      <a:pt x="164" y="50"/>
                      <a:pt x="164" y="50"/>
                      <a:pt x="164" y="50"/>
                    </a:cubicBezTo>
                    <a:cubicBezTo>
                      <a:pt x="163" y="52"/>
                      <a:pt x="163" y="52"/>
                      <a:pt x="163" y="52"/>
                    </a:cubicBezTo>
                    <a:cubicBezTo>
                      <a:pt x="162" y="53"/>
                      <a:pt x="162" y="53"/>
                      <a:pt x="162" y="53"/>
                    </a:cubicBezTo>
                    <a:cubicBezTo>
                      <a:pt x="161" y="53"/>
                      <a:pt x="161" y="53"/>
                      <a:pt x="161" y="53"/>
                    </a:cubicBezTo>
                    <a:cubicBezTo>
                      <a:pt x="160" y="52"/>
                      <a:pt x="160" y="52"/>
                      <a:pt x="160" y="52"/>
                    </a:cubicBezTo>
                    <a:cubicBezTo>
                      <a:pt x="159" y="50"/>
                      <a:pt x="159" y="50"/>
                      <a:pt x="159" y="50"/>
                    </a:cubicBezTo>
                    <a:cubicBezTo>
                      <a:pt x="157" y="49"/>
                      <a:pt x="157" y="49"/>
                      <a:pt x="157" y="49"/>
                    </a:cubicBezTo>
                    <a:cubicBezTo>
                      <a:pt x="156" y="47"/>
                      <a:pt x="156" y="47"/>
                      <a:pt x="156" y="47"/>
                    </a:cubicBezTo>
                    <a:cubicBezTo>
                      <a:pt x="156" y="44"/>
                      <a:pt x="156" y="44"/>
                      <a:pt x="156" y="44"/>
                    </a:cubicBezTo>
                    <a:cubicBezTo>
                      <a:pt x="157" y="42"/>
                      <a:pt x="157" y="42"/>
                      <a:pt x="157" y="42"/>
                    </a:cubicBezTo>
                    <a:cubicBezTo>
                      <a:pt x="158" y="41"/>
                      <a:pt x="158" y="41"/>
                      <a:pt x="158" y="41"/>
                    </a:cubicBezTo>
                    <a:close/>
                    <a:moveTo>
                      <a:pt x="160" y="0"/>
                    </a:moveTo>
                    <a:cubicBezTo>
                      <a:pt x="159" y="1"/>
                      <a:pt x="159" y="1"/>
                      <a:pt x="159" y="1"/>
                    </a:cubicBezTo>
                    <a:cubicBezTo>
                      <a:pt x="160" y="1"/>
                      <a:pt x="160" y="1"/>
                      <a:pt x="160" y="1"/>
                    </a:cubicBezTo>
                    <a:cubicBezTo>
                      <a:pt x="160" y="1"/>
                      <a:pt x="160" y="1"/>
                      <a:pt x="160" y="1"/>
                    </a:cubicBezTo>
                    <a:cubicBezTo>
                      <a:pt x="160" y="0"/>
                      <a:pt x="160" y="0"/>
                      <a:pt x="160" y="0"/>
                    </a:cubicBezTo>
                    <a:close/>
                    <a:moveTo>
                      <a:pt x="161" y="4"/>
                    </a:moveTo>
                    <a:cubicBezTo>
                      <a:pt x="162" y="4"/>
                      <a:pt x="162" y="4"/>
                      <a:pt x="162" y="4"/>
                    </a:cubicBezTo>
                    <a:cubicBezTo>
                      <a:pt x="163" y="4"/>
                      <a:pt x="163" y="4"/>
                      <a:pt x="163" y="4"/>
                    </a:cubicBezTo>
                    <a:cubicBezTo>
                      <a:pt x="163" y="4"/>
                      <a:pt x="163" y="4"/>
                      <a:pt x="163" y="4"/>
                    </a:cubicBezTo>
                    <a:cubicBezTo>
                      <a:pt x="164" y="4"/>
                      <a:pt x="164" y="4"/>
                      <a:pt x="164" y="4"/>
                    </a:cubicBezTo>
                    <a:cubicBezTo>
                      <a:pt x="164" y="3"/>
                      <a:pt x="164" y="3"/>
                      <a:pt x="164" y="3"/>
                    </a:cubicBezTo>
                    <a:cubicBezTo>
                      <a:pt x="163" y="3"/>
                      <a:pt x="163" y="3"/>
                      <a:pt x="163" y="3"/>
                    </a:cubicBezTo>
                    <a:cubicBezTo>
                      <a:pt x="161" y="3"/>
                      <a:pt x="161" y="3"/>
                      <a:pt x="161" y="3"/>
                    </a:cubicBezTo>
                    <a:cubicBezTo>
                      <a:pt x="161" y="4"/>
                      <a:pt x="161" y="4"/>
                      <a:pt x="161" y="4"/>
                    </a:cubicBezTo>
                    <a:cubicBezTo>
                      <a:pt x="161" y="4"/>
                      <a:pt x="161" y="4"/>
                      <a:pt x="161" y="4"/>
                    </a:cubicBezTo>
                    <a:close/>
                    <a:moveTo>
                      <a:pt x="152" y="11"/>
                    </a:moveTo>
                    <a:cubicBezTo>
                      <a:pt x="151" y="12"/>
                      <a:pt x="151" y="12"/>
                      <a:pt x="151" y="12"/>
                    </a:cubicBezTo>
                    <a:cubicBezTo>
                      <a:pt x="152" y="13"/>
                      <a:pt x="152" y="13"/>
                      <a:pt x="152" y="13"/>
                    </a:cubicBezTo>
                    <a:cubicBezTo>
                      <a:pt x="152" y="12"/>
                      <a:pt x="152" y="12"/>
                      <a:pt x="152" y="12"/>
                    </a:cubicBezTo>
                    <a:cubicBezTo>
                      <a:pt x="152" y="11"/>
                      <a:pt x="152" y="11"/>
                      <a:pt x="152" y="11"/>
                    </a:cubicBezTo>
                    <a:close/>
                    <a:moveTo>
                      <a:pt x="154" y="9"/>
                    </a:moveTo>
                    <a:cubicBezTo>
                      <a:pt x="156" y="8"/>
                      <a:pt x="156" y="8"/>
                      <a:pt x="156" y="8"/>
                    </a:cubicBezTo>
                    <a:cubicBezTo>
                      <a:pt x="157" y="8"/>
                      <a:pt x="157" y="8"/>
                      <a:pt x="157" y="8"/>
                    </a:cubicBezTo>
                    <a:cubicBezTo>
                      <a:pt x="157" y="9"/>
                      <a:pt x="157" y="9"/>
                      <a:pt x="157" y="9"/>
                    </a:cubicBezTo>
                    <a:cubicBezTo>
                      <a:pt x="156" y="10"/>
                      <a:pt x="156" y="10"/>
                      <a:pt x="156" y="10"/>
                    </a:cubicBezTo>
                    <a:cubicBezTo>
                      <a:pt x="154" y="10"/>
                      <a:pt x="154" y="10"/>
                      <a:pt x="154" y="10"/>
                    </a:cubicBezTo>
                    <a:cubicBezTo>
                      <a:pt x="154" y="9"/>
                      <a:pt x="154" y="9"/>
                      <a:pt x="154" y="9"/>
                    </a:cubicBezTo>
                    <a:close/>
                    <a:moveTo>
                      <a:pt x="141" y="16"/>
                    </a:moveTo>
                    <a:cubicBezTo>
                      <a:pt x="141" y="17"/>
                      <a:pt x="141" y="17"/>
                      <a:pt x="141" y="17"/>
                    </a:cubicBezTo>
                    <a:cubicBezTo>
                      <a:pt x="141" y="17"/>
                      <a:pt x="141" y="17"/>
                      <a:pt x="141" y="17"/>
                    </a:cubicBezTo>
                    <a:cubicBezTo>
                      <a:pt x="141" y="16"/>
                      <a:pt x="141" y="16"/>
                      <a:pt x="141" y="16"/>
                    </a:cubicBezTo>
                    <a:close/>
                    <a:moveTo>
                      <a:pt x="141" y="16"/>
                    </a:moveTo>
                    <a:cubicBezTo>
                      <a:pt x="141" y="16"/>
                      <a:pt x="141" y="16"/>
                      <a:pt x="141" y="16"/>
                    </a:cubicBezTo>
                    <a:cubicBezTo>
                      <a:pt x="141" y="16"/>
                      <a:pt x="141" y="16"/>
                      <a:pt x="141" y="16"/>
                    </a:cubicBezTo>
                    <a:cubicBezTo>
                      <a:pt x="142" y="17"/>
                      <a:pt x="142" y="17"/>
                      <a:pt x="142" y="17"/>
                    </a:cubicBezTo>
                    <a:cubicBezTo>
                      <a:pt x="142" y="16"/>
                      <a:pt x="142" y="16"/>
                      <a:pt x="142" y="16"/>
                    </a:cubicBezTo>
                    <a:cubicBezTo>
                      <a:pt x="141" y="16"/>
                      <a:pt x="141" y="16"/>
                      <a:pt x="141" y="16"/>
                    </a:cubicBezTo>
                    <a:close/>
                    <a:moveTo>
                      <a:pt x="142" y="19"/>
                    </a:moveTo>
                    <a:cubicBezTo>
                      <a:pt x="140" y="19"/>
                      <a:pt x="140" y="19"/>
                      <a:pt x="140" y="19"/>
                    </a:cubicBezTo>
                    <a:cubicBezTo>
                      <a:pt x="141" y="20"/>
                      <a:pt x="141" y="20"/>
                      <a:pt x="141" y="20"/>
                    </a:cubicBezTo>
                    <a:cubicBezTo>
                      <a:pt x="142" y="19"/>
                      <a:pt x="142" y="19"/>
                      <a:pt x="142" y="19"/>
                    </a:cubicBezTo>
                    <a:close/>
                    <a:moveTo>
                      <a:pt x="140" y="20"/>
                    </a:moveTo>
                    <a:cubicBezTo>
                      <a:pt x="141" y="21"/>
                      <a:pt x="141" y="21"/>
                      <a:pt x="141" y="21"/>
                    </a:cubicBezTo>
                    <a:cubicBezTo>
                      <a:pt x="141" y="22"/>
                      <a:pt x="141" y="22"/>
                      <a:pt x="141" y="22"/>
                    </a:cubicBezTo>
                    <a:cubicBezTo>
                      <a:pt x="141" y="22"/>
                      <a:pt x="141" y="22"/>
                      <a:pt x="141" y="22"/>
                    </a:cubicBezTo>
                    <a:cubicBezTo>
                      <a:pt x="140" y="20"/>
                      <a:pt x="140" y="20"/>
                      <a:pt x="140" y="20"/>
                    </a:cubicBezTo>
                    <a:close/>
                    <a:moveTo>
                      <a:pt x="133" y="66"/>
                    </a:moveTo>
                    <a:cubicBezTo>
                      <a:pt x="133" y="66"/>
                      <a:pt x="133" y="66"/>
                      <a:pt x="133" y="66"/>
                    </a:cubicBezTo>
                    <a:cubicBezTo>
                      <a:pt x="133" y="68"/>
                      <a:pt x="133" y="68"/>
                      <a:pt x="133" y="68"/>
                    </a:cubicBezTo>
                    <a:cubicBezTo>
                      <a:pt x="132" y="68"/>
                      <a:pt x="132" y="68"/>
                      <a:pt x="132" y="68"/>
                    </a:cubicBezTo>
                    <a:cubicBezTo>
                      <a:pt x="132" y="66"/>
                      <a:pt x="132" y="66"/>
                      <a:pt x="132" y="66"/>
                    </a:cubicBezTo>
                    <a:cubicBezTo>
                      <a:pt x="133" y="66"/>
                      <a:pt x="133" y="66"/>
                      <a:pt x="133" y="66"/>
                    </a:cubicBezTo>
                    <a:close/>
                    <a:moveTo>
                      <a:pt x="132" y="66"/>
                    </a:moveTo>
                    <a:cubicBezTo>
                      <a:pt x="132" y="68"/>
                      <a:pt x="132" y="68"/>
                      <a:pt x="132" y="68"/>
                    </a:cubicBezTo>
                    <a:cubicBezTo>
                      <a:pt x="132" y="69"/>
                      <a:pt x="132" y="69"/>
                      <a:pt x="132" y="69"/>
                    </a:cubicBezTo>
                    <a:cubicBezTo>
                      <a:pt x="131" y="70"/>
                      <a:pt x="131" y="70"/>
                      <a:pt x="131" y="70"/>
                    </a:cubicBezTo>
                    <a:cubicBezTo>
                      <a:pt x="130" y="69"/>
                      <a:pt x="130" y="69"/>
                      <a:pt x="130" y="69"/>
                    </a:cubicBezTo>
                    <a:cubicBezTo>
                      <a:pt x="130" y="67"/>
                      <a:pt x="130" y="67"/>
                      <a:pt x="130" y="67"/>
                    </a:cubicBezTo>
                    <a:cubicBezTo>
                      <a:pt x="131" y="66"/>
                      <a:pt x="131" y="66"/>
                      <a:pt x="131" y="66"/>
                    </a:cubicBezTo>
                    <a:cubicBezTo>
                      <a:pt x="132" y="65"/>
                      <a:pt x="132" y="65"/>
                      <a:pt x="132" y="65"/>
                    </a:cubicBezTo>
                    <a:cubicBezTo>
                      <a:pt x="132" y="66"/>
                      <a:pt x="132" y="66"/>
                      <a:pt x="132" y="66"/>
                    </a:cubicBezTo>
                    <a:close/>
                    <a:moveTo>
                      <a:pt x="89" y="46"/>
                    </a:moveTo>
                    <a:cubicBezTo>
                      <a:pt x="90" y="46"/>
                      <a:pt x="90" y="46"/>
                      <a:pt x="90" y="46"/>
                    </a:cubicBezTo>
                    <a:cubicBezTo>
                      <a:pt x="90" y="47"/>
                      <a:pt x="90" y="47"/>
                      <a:pt x="90" y="47"/>
                    </a:cubicBezTo>
                    <a:cubicBezTo>
                      <a:pt x="90" y="47"/>
                      <a:pt x="90" y="47"/>
                      <a:pt x="90" y="47"/>
                    </a:cubicBezTo>
                    <a:cubicBezTo>
                      <a:pt x="89" y="47"/>
                      <a:pt x="89" y="47"/>
                      <a:pt x="89" y="47"/>
                    </a:cubicBezTo>
                    <a:cubicBezTo>
                      <a:pt x="88" y="46"/>
                      <a:pt x="88" y="46"/>
                      <a:pt x="88" y="46"/>
                    </a:cubicBezTo>
                    <a:cubicBezTo>
                      <a:pt x="89" y="46"/>
                      <a:pt x="89" y="46"/>
                      <a:pt x="89" y="46"/>
                    </a:cubicBezTo>
                    <a:close/>
                    <a:moveTo>
                      <a:pt x="89" y="49"/>
                    </a:moveTo>
                    <a:cubicBezTo>
                      <a:pt x="91" y="49"/>
                      <a:pt x="91" y="49"/>
                      <a:pt x="91" y="49"/>
                    </a:cubicBezTo>
                    <a:cubicBezTo>
                      <a:pt x="91" y="50"/>
                      <a:pt x="91" y="50"/>
                      <a:pt x="91" y="50"/>
                    </a:cubicBezTo>
                    <a:cubicBezTo>
                      <a:pt x="92" y="50"/>
                      <a:pt x="92" y="50"/>
                      <a:pt x="92" y="50"/>
                    </a:cubicBezTo>
                    <a:cubicBezTo>
                      <a:pt x="92" y="50"/>
                      <a:pt x="92" y="50"/>
                      <a:pt x="92" y="50"/>
                    </a:cubicBezTo>
                    <a:cubicBezTo>
                      <a:pt x="90" y="50"/>
                      <a:pt x="90" y="50"/>
                      <a:pt x="90" y="50"/>
                    </a:cubicBezTo>
                    <a:cubicBezTo>
                      <a:pt x="90" y="50"/>
                      <a:pt x="90" y="50"/>
                      <a:pt x="90" y="50"/>
                    </a:cubicBezTo>
                    <a:cubicBezTo>
                      <a:pt x="89" y="49"/>
                      <a:pt x="89" y="49"/>
                      <a:pt x="89" y="49"/>
                    </a:cubicBezTo>
                    <a:cubicBezTo>
                      <a:pt x="89" y="49"/>
                      <a:pt x="89" y="49"/>
                      <a:pt x="89" y="49"/>
                    </a:cubicBezTo>
                    <a:close/>
                    <a:moveTo>
                      <a:pt x="90" y="51"/>
                    </a:moveTo>
                    <a:cubicBezTo>
                      <a:pt x="92" y="51"/>
                      <a:pt x="92" y="51"/>
                      <a:pt x="92" y="51"/>
                    </a:cubicBezTo>
                    <a:cubicBezTo>
                      <a:pt x="93" y="51"/>
                      <a:pt x="93" y="51"/>
                      <a:pt x="93" y="51"/>
                    </a:cubicBezTo>
                    <a:cubicBezTo>
                      <a:pt x="92" y="53"/>
                      <a:pt x="92" y="53"/>
                      <a:pt x="92" y="53"/>
                    </a:cubicBezTo>
                    <a:cubicBezTo>
                      <a:pt x="91" y="53"/>
                      <a:pt x="91" y="53"/>
                      <a:pt x="91" y="53"/>
                    </a:cubicBezTo>
                    <a:cubicBezTo>
                      <a:pt x="90" y="52"/>
                      <a:pt x="90" y="52"/>
                      <a:pt x="90" y="52"/>
                    </a:cubicBezTo>
                    <a:cubicBezTo>
                      <a:pt x="91" y="51"/>
                      <a:pt x="91" y="51"/>
                      <a:pt x="91" y="51"/>
                    </a:cubicBezTo>
                    <a:cubicBezTo>
                      <a:pt x="91" y="51"/>
                      <a:pt x="90" y="51"/>
                      <a:pt x="90" y="51"/>
                    </a:cubicBezTo>
                    <a:close/>
                    <a:moveTo>
                      <a:pt x="87" y="36"/>
                    </a:moveTo>
                    <a:cubicBezTo>
                      <a:pt x="88" y="34"/>
                      <a:pt x="88" y="34"/>
                      <a:pt x="88" y="34"/>
                    </a:cubicBezTo>
                    <a:cubicBezTo>
                      <a:pt x="90" y="32"/>
                      <a:pt x="90" y="32"/>
                      <a:pt x="90" y="32"/>
                    </a:cubicBezTo>
                    <a:cubicBezTo>
                      <a:pt x="91" y="31"/>
                      <a:pt x="91" y="31"/>
                      <a:pt x="91" y="31"/>
                    </a:cubicBezTo>
                    <a:cubicBezTo>
                      <a:pt x="92" y="31"/>
                      <a:pt x="92" y="31"/>
                      <a:pt x="92" y="31"/>
                    </a:cubicBezTo>
                    <a:cubicBezTo>
                      <a:pt x="93" y="33"/>
                      <a:pt x="93" y="33"/>
                      <a:pt x="93" y="33"/>
                    </a:cubicBezTo>
                    <a:cubicBezTo>
                      <a:pt x="95" y="34"/>
                      <a:pt x="95" y="34"/>
                      <a:pt x="95" y="34"/>
                    </a:cubicBezTo>
                    <a:cubicBezTo>
                      <a:pt x="95" y="35"/>
                      <a:pt x="95" y="35"/>
                      <a:pt x="95" y="35"/>
                    </a:cubicBezTo>
                    <a:cubicBezTo>
                      <a:pt x="96" y="36"/>
                      <a:pt x="96" y="36"/>
                      <a:pt x="96" y="36"/>
                    </a:cubicBezTo>
                    <a:cubicBezTo>
                      <a:pt x="97" y="37"/>
                      <a:pt x="97" y="37"/>
                      <a:pt x="97" y="37"/>
                    </a:cubicBezTo>
                    <a:cubicBezTo>
                      <a:pt x="98" y="37"/>
                      <a:pt x="98" y="37"/>
                      <a:pt x="98" y="37"/>
                    </a:cubicBezTo>
                    <a:cubicBezTo>
                      <a:pt x="100" y="37"/>
                      <a:pt x="100" y="37"/>
                      <a:pt x="100" y="37"/>
                    </a:cubicBezTo>
                    <a:cubicBezTo>
                      <a:pt x="100" y="36"/>
                      <a:pt x="100" y="36"/>
                      <a:pt x="100" y="36"/>
                    </a:cubicBezTo>
                    <a:cubicBezTo>
                      <a:pt x="101" y="36"/>
                      <a:pt x="101" y="36"/>
                      <a:pt x="101" y="36"/>
                    </a:cubicBezTo>
                    <a:cubicBezTo>
                      <a:pt x="102" y="36"/>
                      <a:pt x="102" y="36"/>
                      <a:pt x="102" y="36"/>
                    </a:cubicBezTo>
                    <a:cubicBezTo>
                      <a:pt x="106" y="36"/>
                      <a:pt x="106" y="36"/>
                      <a:pt x="106" y="36"/>
                    </a:cubicBezTo>
                    <a:cubicBezTo>
                      <a:pt x="109" y="35"/>
                      <a:pt x="109" y="35"/>
                      <a:pt x="109" y="35"/>
                    </a:cubicBezTo>
                    <a:cubicBezTo>
                      <a:pt x="110" y="34"/>
                      <a:pt x="110" y="34"/>
                      <a:pt x="110" y="34"/>
                    </a:cubicBezTo>
                    <a:cubicBezTo>
                      <a:pt x="113" y="34"/>
                      <a:pt x="113" y="34"/>
                      <a:pt x="113" y="34"/>
                    </a:cubicBezTo>
                    <a:cubicBezTo>
                      <a:pt x="115" y="34"/>
                      <a:pt x="115" y="34"/>
                      <a:pt x="115" y="34"/>
                    </a:cubicBezTo>
                    <a:cubicBezTo>
                      <a:pt x="115" y="35"/>
                      <a:pt x="115" y="35"/>
                      <a:pt x="115" y="35"/>
                    </a:cubicBezTo>
                    <a:cubicBezTo>
                      <a:pt x="117" y="35"/>
                      <a:pt x="117" y="35"/>
                      <a:pt x="117" y="35"/>
                    </a:cubicBezTo>
                    <a:cubicBezTo>
                      <a:pt x="119" y="34"/>
                      <a:pt x="119" y="34"/>
                      <a:pt x="119" y="34"/>
                    </a:cubicBezTo>
                    <a:cubicBezTo>
                      <a:pt x="122" y="33"/>
                      <a:pt x="122" y="33"/>
                      <a:pt x="122" y="33"/>
                    </a:cubicBezTo>
                    <a:cubicBezTo>
                      <a:pt x="122" y="32"/>
                      <a:pt x="122" y="32"/>
                      <a:pt x="122" y="32"/>
                    </a:cubicBezTo>
                    <a:cubicBezTo>
                      <a:pt x="125" y="29"/>
                      <a:pt x="125" y="29"/>
                      <a:pt x="125" y="29"/>
                    </a:cubicBezTo>
                    <a:cubicBezTo>
                      <a:pt x="126" y="26"/>
                      <a:pt x="126" y="26"/>
                      <a:pt x="126" y="26"/>
                    </a:cubicBezTo>
                    <a:cubicBezTo>
                      <a:pt x="128" y="23"/>
                      <a:pt x="128" y="23"/>
                      <a:pt x="128" y="23"/>
                    </a:cubicBezTo>
                    <a:cubicBezTo>
                      <a:pt x="129" y="18"/>
                      <a:pt x="129" y="18"/>
                      <a:pt x="129" y="18"/>
                    </a:cubicBezTo>
                    <a:cubicBezTo>
                      <a:pt x="129" y="17"/>
                      <a:pt x="129" y="17"/>
                      <a:pt x="129" y="17"/>
                    </a:cubicBezTo>
                    <a:cubicBezTo>
                      <a:pt x="130" y="16"/>
                      <a:pt x="130" y="16"/>
                      <a:pt x="130" y="16"/>
                    </a:cubicBezTo>
                    <a:cubicBezTo>
                      <a:pt x="130" y="15"/>
                      <a:pt x="130" y="15"/>
                      <a:pt x="130" y="15"/>
                    </a:cubicBezTo>
                    <a:cubicBezTo>
                      <a:pt x="131" y="14"/>
                      <a:pt x="131" y="14"/>
                      <a:pt x="131" y="14"/>
                    </a:cubicBezTo>
                    <a:cubicBezTo>
                      <a:pt x="132" y="14"/>
                      <a:pt x="132" y="14"/>
                      <a:pt x="132" y="14"/>
                    </a:cubicBezTo>
                    <a:cubicBezTo>
                      <a:pt x="134" y="14"/>
                      <a:pt x="134" y="14"/>
                      <a:pt x="134" y="14"/>
                    </a:cubicBezTo>
                    <a:cubicBezTo>
                      <a:pt x="137" y="14"/>
                      <a:pt x="137" y="14"/>
                      <a:pt x="137" y="14"/>
                    </a:cubicBezTo>
                    <a:cubicBezTo>
                      <a:pt x="137" y="15"/>
                      <a:pt x="137" y="15"/>
                      <a:pt x="137" y="15"/>
                    </a:cubicBezTo>
                    <a:cubicBezTo>
                      <a:pt x="139" y="15"/>
                      <a:pt x="139" y="15"/>
                      <a:pt x="139" y="15"/>
                    </a:cubicBezTo>
                    <a:cubicBezTo>
                      <a:pt x="140" y="15"/>
                      <a:pt x="140" y="15"/>
                      <a:pt x="140" y="15"/>
                    </a:cubicBezTo>
                    <a:cubicBezTo>
                      <a:pt x="140" y="15"/>
                      <a:pt x="140" y="15"/>
                      <a:pt x="140" y="15"/>
                    </a:cubicBezTo>
                    <a:cubicBezTo>
                      <a:pt x="140" y="15"/>
                      <a:pt x="140" y="15"/>
                      <a:pt x="140" y="15"/>
                    </a:cubicBezTo>
                    <a:cubicBezTo>
                      <a:pt x="140" y="16"/>
                      <a:pt x="140" y="16"/>
                      <a:pt x="140" y="16"/>
                    </a:cubicBezTo>
                    <a:cubicBezTo>
                      <a:pt x="139" y="17"/>
                      <a:pt x="139" y="17"/>
                      <a:pt x="139" y="17"/>
                    </a:cubicBezTo>
                    <a:cubicBezTo>
                      <a:pt x="141" y="17"/>
                      <a:pt x="141" y="17"/>
                      <a:pt x="141" y="17"/>
                    </a:cubicBezTo>
                    <a:cubicBezTo>
                      <a:pt x="142" y="19"/>
                      <a:pt x="142" y="19"/>
                      <a:pt x="142" y="19"/>
                    </a:cubicBezTo>
                    <a:cubicBezTo>
                      <a:pt x="141" y="19"/>
                      <a:pt x="141" y="19"/>
                      <a:pt x="141" y="19"/>
                    </a:cubicBezTo>
                    <a:cubicBezTo>
                      <a:pt x="139" y="19"/>
                      <a:pt x="139" y="19"/>
                      <a:pt x="139" y="19"/>
                    </a:cubicBezTo>
                    <a:cubicBezTo>
                      <a:pt x="139" y="19"/>
                      <a:pt x="139" y="19"/>
                      <a:pt x="139" y="19"/>
                    </a:cubicBezTo>
                    <a:cubicBezTo>
                      <a:pt x="140" y="20"/>
                      <a:pt x="140" y="20"/>
                      <a:pt x="140" y="20"/>
                    </a:cubicBezTo>
                    <a:cubicBezTo>
                      <a:pt x="140" y="21"/>
                      <a:pt x="140" y="21"/>
                      <a:pt x="140" y="21"/>
                    </a:cubicBezTo>
                    <a:cubicBezTo>
                      <a:pt x="140" y="21"/>
                      <a:pt x="140" y="21"/>
                      <a:pt x="140" y="21"/>
                    </a:cubicBezTo>
                    <a:cubicBezTo>
                      <a:pt x="140" y="21"/>
                      <a:pt x="140" y="21"/>
                      <a:pt x="140" y="21"/>
                    </a:cubicBezTo>
                    <a:cubicBezTo>
                      <a:pt x="139" y="22"/>
                      <a:pt x="139" y="22"/>
                      <a:pt x="139" y="22"/>
                    </a:cubicBezTo>
                    <a:cubicBezTo>
                      <a:pt x="140" y="23"/>
                      <a:pt x="140" y="23"/>
                      <a:pt x="140" y="23"/>
                    </a:cubicBezTo>
                    <a:cubicBezTo>
                      <a:pt x="141" y="25"/>
                      <a:pt x="141" y="25"/>
                      <a:pt x="141" y="25"/>
                    </a:cubicBezTo>
                    <a:cubicBezTo>
                      <a:pt x="143" y="27"/>
                      <a:pt x="143" y="27"/>
                      <a:pt x="143" y="27"/>
                    </a:cubicBezTo>
                    <a:cubicBezTo>
                      <a:pt x="144" y="28"/>
                      <a:pt x="144" y="28"/>
                      <a:pt x="144" y="28"/>
                    </a:cubicBezTo>
                    <a:cubicBezTo>
                      <a:pt x="143" y="29"/>
                      <a:pt x="143" y="29"/>
                      <a:pt x="143" y="29"/>
                    </a:cubicBezTo>
                    <a:cubicBezTo>
                      <a:pt x="141" y="29"/>
                      <a:pt x="141" y="29"/>
                      <a:pt x="141" y="29"/>
                    </a:cubicBezTo>
                    <a:cubicBezTo>
                      <a:pt x="141" y="30"/>
                      <a:pt x="141" y="30"/>
                      <a:pt x="141" y="30"/>
                    </a:cubicBezTo>
                    <a:cubicBezTo>
                      <a:pt x="142" y="30"/>
                      <a:pt x="142" y="30"/>
                      <a:pt x="142" y="30"/>
                    </a:cubicBezTo>
                    <a:cubicBezTo>
                      <a:pt x="142" y="32"/>
                      <a:pt x="142" y="32"/>
                      <a:pt x="142" y="32"/>
                    </a:cubicBezTo>
                    <a:cubicBezTo>
                      <a:pt x="143" y="32"/>
                      <a:pt x="143" y="32"/>
                      <a:pt x="143" y="32"/>
                    </a:cubicBezTo>
                    <a:cubicBezTo>
                      <a:pt x="146" y="35"/>
                      <a:pt x="146" y="35"/>
                      <a:pt x="146" y="35"/>
                    </a:cubicBezTo>
                    <a:cubicBezTo>
                      <a:pt x="147" y="35"/>
                      <a:pt x="147" y="35"/>
                      <a:pt x="147" y="35"/>
                    </a:cubicBezTo>
                    <a:cubicBezTo>
                      <a:pt x="148" y="36"/>
                      <a:pt x="148" y="36"/>
                      <a:pt x="148" y="36"/>
                    </a:cubicBezTo>
                    <a:cubicBezTo>
                      <a:pt x="148" y="36"/>
                      <a:pt x="148" y="36"/>
                      <a:pt x="148" y="36"/>
                    </a:cubicBezTo>
                    <a:cubicBezTo>
                      <a:pt x="149" y="37"/>
                      <a:pt x="149" y="37"/>
                      <a:pt x="149" y="37"/>
                    </a:cubicBezTo>
                    <a:cubicBezTo>
                      <a:pt x="149" y="38"/>
                      <a:pt x="149" y="38"/>
                      <a:pt x="149" y="38"/>
                    </a:cubicBezTo>
                    <a:cubicBezTo>
                      <a:pt x="148" y="38"/>
                      <a:pt x="148" y="38"/>
                      <a:pt x="148" y="38"/>
                    </a:cubicBezTo>
                    <a:cubicBezTo>
                      <a:pt x="147" y="38"/>
                      <a:pt x="147" y="38"/>
                      <a:pt x="147" y="38"/>
                    </a:cubicBezTo>
                    <a:cubicBezTo>
                      <a:pt x="146" y="39"/>
                      <a:pt x="146" y="39"/>
                      <a:pt x="146" y="39"/>
                    </a:cubicBezTo>
                    <a:cubicBezTo>
                      <a:pt x="145" y="38"/>
                      <a:pt x="145" y="38"/>
                      <a:pt x="145" y="38"/>
                    </a:cubicBezTo>
                    <a:cubicBezTo>
                      <a:pt x="143" y="36"/>
                      <a:pt x="143" y="36"/>
                      <a:pt x="143" y="36"/>
                    </a:cubicBezTo>
                    <a:cubicBezTo>
                      <a:pt x="143" y="38"/>
                      <a:pt x="143" y="38"/>
                      <a:pt x="143" y="38"/>
                    </a:cubicBezTo>
                    <a:cubicBezTo>
                      <a:pt x="143" y="39"/>
                      <a:pt x="143" y="39"/>
                      <a:pt x="143" y="39"/>
                    </a:cubicBezTo>
                    <a:cubicBezTo>
                      <a:pt x="142" y="38"/>
                      <a:pt x="142" y="38"/>
                      <a:pt x="142" y="38"/>
                    </a:cubicBezTo>
                    <a:cubicBezTo>
                      <a:pt x="141" y="39"/>
                      <a:pt x="141" y="39"/>
                      <a:pt x="141" y="39"/>
                    </a:cubicBezTo>
                    <a:cubicBezTo>
                      <a:pt x="141" y="40"/>
                      <a:pt x="141" y="40"/>
                      <a:pt x="141" y="40"/>
                    </a:cubicBezTo>
                    <a:cubicBezTo>
                      <a:pt x="140" y="41"/>
                      <a:pt x="140" y="41"/>
                      <a:pt x="140" y="41"/>
                    </a:cubicBezTo>
                    <a:cubicBezTo>
                      <a:pt x="140" y="43"/>
                      <a:pt x="140" y="43"/>
                      <a:pt x="140" y="43"/>
                    </a:cubicBezTo>
                    <a:cubicBezTo>
                      <a:pt x="139" y="44"/>
                      <a:pt x="139" y="44"/>
                      <a:pt x="139" y="44"/>
                    </a:cubicBezTo>
                    <a:cubicBezTo>
                      <a:pt x="139" y="46"/>
                      <a:pt x="139" y="46"/>
                      <a:pt x="139" y="46"/>
                    </a:cubicBezTo>
                    <a:cubicBezTo>
                      <a:pt x="137" y="48"/>
                      <a:pt x="137" y="48"/>
                      <a:pt x="137" y="48"/>
                    </a:cubicBezTo>
                    <a:cubicBezTo>
                      <a:pt x="138" y="49"/>
                      <a:pt x="138" y="49"/>
                      <a:pt x="138" y="49"/>
                    </a:cubicBezTo>
                    <a:cubicBezTo>
                      <a:pt x="137" y="50"/>
                      <a:pt x="137" y="50"/>
                      <a:pt x="137" y="50"/>
                    </a:cubicBezTo>
                    <a:cubicBezTo>
                      <a:pt x="136" y="51"/>
                      <a:pt x="136" y="51"/>
                      <a:pt x="136" y="51"/>
                    </a:cubicBezTo>
                    <a:cubicBezTo>
                      <a:pt x="136" y="50"/>
                      <a:pt x="136" y="50"/>
                      <a:pt x="136" y="50"/>
                    </a:cubicBezTo>
                    <a:cubicBezTo>
                      <a:pt x="135" y="50"/>
                      <a:pt x="135" y="50"/>
                      <a:pt x="135" y="50"/>
                    </a:cubicBezTo>
                    <a:cubicBezTo>
                      <a:pt x="135" y="51"/>
                      <a:pt x="135" y="51"/>
                      <a:pt x="135" y="51"/>
                    </a:cubicBezTo>
                    <a:cubicBezTo>
                      <a:pt x="135" y="52"/>
                      <a:pt x="135" y="52"/>
                      <a:pt x="135" y="52"/>
                    </a:cubicBezTo>
                    <a:cubicBezTo>
                      <a:pt x="134" y="53"/>
                      <a:pt x="134" y="53"/>
                      <a:pt x="134" y="53"/>
                    </a:cubicBezTo>
                    <a:cubicBezTo>
                      <a:pt x="134" y="54"/>
                      <a:pt x="134" y="54"/>
                      <a:pt x="134" y="54"/>
                    </a:cubicBezTo>
                    <a:cubicBezTo>
                      <a:pt x="133" y="55"/>
                      <a:pt x="133" y="55"/>
                      <a:pt x="133" y="55"/>
                    </a:cubicBezTo>
                    <a:cubicBezTo>
                      <a:pt x="132" y="55"/>
                      <a:pt x="132" y="55"/>
                      <a:pt x="132" y="55"/>
                    </a:cubicBezTo>
                    <a:cubicBezTo>
                      <a:pt x="132" y="55"/>
                      <a:pt x="132" y="55"/>
                      <a:pt x="132" y="55"/>
                    </a:cubicBezTo>
                    <a:cubicBezTo>
                      <a:pt x="132" y="56"/>
                      <a:pt x="132" y="56"/>
                      <a:pt x="132" y="56"/>
                    </a:cubicBezTo>
                    <a:cubicBezTo>
                      <a:pt x="133" y="56"/>
                      <a:pt x="133" y="56"/>
                      <a:pt x="133" y="56"/>
                    </a:cubicBezTo>
                    <a:cubicBezTo>
                      <a:pt x="133" y="56"/>
                      <a:pt x="133" y="56"/>
                      <a:pt x="133" y="56"/>
                    </a:cubicBezTo>
                    <a:cubicBezTo>
                      <a:pt x="133" y="57"/>
                      <a:pt x="133" y="57"/>
                      <a:pt x="133" y="57"/>
                    </a:cubicBezTo>
                    <a:cubicBezTo>
                      <a:pt x="132" y="58"/>
                      <a:pt x="132" y="58"/>
                      <a:pt x="132" y="58"/>
                    </a:cubicBezTo>
                    <a:cubicBezTo>
                      <a:pt x="133" y="58"/>
                      <a:pt x="133" y="58"/>
                      <a:pt x="133" y="58"/>
                    </a:cubicBezTo>
                    <a:cubicBezTo>
                      <a:pt x="134" y="58"/>
                      <a:pt x="134" y="58"/>
                      <a:pt x="134" y="58"/>
                    </a:cubicBezTo>
                    <a:cubicBezTo>
                      <a:pt x="134" y="59"/>
                      <a:pt x="134" y="59"/>
                      <a:pt x="134" y="59"/>
                    </a:cubicBezTo>
                    <a:cubicBezTo>
                      <a:pt x="133" y="60"/>
                      <a:pt x="133" y="60"/>
                      <a:pt x="133" y="60"/>
                    </a:cubicBezTo>
                    <a:cubicBezTo>
                      <a:pt x="132" y="60"/>
                      <a:pt x="132" y="60"/>
                      <a:pt x="132" y="60"/>
                    </a:cubicBezTo>
                    <a:cubicBezTo>
                      <a:pt x="132" y="59"/>
                      <a:pt x="132" y="59"/>
                      <a:pt x="132" y="59"/>
                    </a:cubicBezTo>
                    <a:cubicBezTo>
                      <a:pt x="132" y="60"/>
                      <a:pt x="132" y="60"/>
                      <a:pt x="132" y="60"/>
                    </a:cubicBezTo>
                    <a:cubicBezTo>
                      <a:pt x="133" y="60"/>
                      <a:pt x="133" y="60"/>
                      <a:pt x="133" y="60"/>
                    </a:cubicBezTo>
                    <a:cubicBezTo>
                      <a:pt x="133" y="61"/>
                      <a:pt x="133" y="61"/>
                      <a:pt x="133" y="61"/>
                    </a:cubicBezTo>
                    <a:cubicBezTo>
                      <a:pt x="132" y="63"/>
                      <a:pt x="132" y="63"/>
                      <a:pt x="132" y="63"/>
                    </a:cubicBezTo>
                    <a:cubicBezTo>
                      <a:pt x="131" y="63"/>
                      <a:pt x="131" y="63"/>
                      <a:pt x="131" y="63"/>
                    </a:cubicBezTo>
                    <a:cubicBezTo>
                      <a:pt x="131" y="62"/>
                      <a:pt x="131" y="62"/>
                      <a:pt x="131" y="62"/>
                    </a:cubicBezTo>
                    <a:cubicBezTo>
                      <a:pt x="131" y="64"/>
                      <a:pt x="131" y="64"/>
                      <a:pt x="131" y="64"/>
                    </a:cubicBezTo>
                    <a:cubicBezTo>
                      <a:pt x="131" y="65"/>
                      <a:pt x="131" y="65"/>
                      <a:pt x="131" y="65"/>
                    </a:cubicBezTo>
                    <a:cubicBezTo>
                      <a:pt x="130" y="67"/>
                      <a:pt x="130" y="67"/>
                      <a:pt x="130" y="67"/>
                    </a:cubicBezTo>
                    <a:cubicBezTo>
                      <a:pt x="127" y="69"/>
                      <a:pt x="127" y="69"/>
                      <a:pt x="127" y="69"/>
                    </a:cubicBezTo>
                    <a:cubicBezTo>
                      <a:pt x="126" y="69"/>
                      <a:pt x="126" y="69"/>
                      <a:pt x="126" y="69"/>
                    </a:cubicBezTo>
                    <a:cubicBezTo>
                      <a:pt x="123" y="70"/>
                      <a:pt x="123" y="70"/>
                      <a:pt x="123" y="70"/>
                    </a:cubicBezTo>
                    <a:cubicBezTo>
                      <a:pt x="122" y="70"/>
                      <a:pt x="122" y="70"/>
                      <a:pt x="122" y="70"/>
                    </a:cubicBezTo>
                    <a:cubicBezTo>
                      <a:pt x="121" y="69"/>
                      <a:pt x="121" y="69"/>
                      <a:pt x="121" y="69"/>
                    </a:cubicBezTo>
                    <a:cubicBezTo>
                      <a:pt x="122" y="68"/>
                      <a:pt x="122" y="68"/>
                      <a:pt x="122" y="68"/>
                    </a:cubicBezTo>
                    <a:cubicBezTo>
                      <a:pt x="121" y="67"/>
                      <a:pt x="121" y="67"/>
                      <a:pt x="121" y="67"/>
                    </a:cubicBezTo>
                    <a:cubicBezTo>
                      <a:pt x="121" y="66"/>
                      <a:pt x="121" y="66"/>
                      <a:pt x="121" y="66"/>
                    </a:cubicBezTo>
                    <a:cubicBezTo>
                      <a:pt x="120" y="66"/>
                      <a:pt x="120" y="66"/>
                      <a:pt x="120" y="66"/>
                    </a:cubicBezTo>
                    <a:cubicBezTo>
                      <a:pt x="120" y="66"/>
                      <a:pt x="120" y="66"/>
                      <a:pt x="120" y="66"/>
                    </a:cubicBezTo>
                    <a:cubicBezTo>
                      <a:pt x="119" y="66"/>
                      <a:pt x="119" y="66"/>
                      <a:pt x="119" y="66"/>
                    </a:cubicBezTo>
                    <a:cubicBezTo>
                      <a:pt x="118" y="66"/>
                      <a:pt x="118" y="66"/>
                      <a:pt x="118" y="66"/>
                    </a:cubicBezTo>
                    <a:cubicBezTo>
                      <a:pt x="117" y="65"/>
                      <a:pt x="117" y="65"/>
                      <a:pt x="117" y="65"/>
                    </a:cubicBezTo>
                    <a:cubicBezTo>
                      <a:pt x="117" y="66"/>
                      <a:pt x="117" y="66"/>
                      <a:pt x="117" y="66"/>
                    </a:cubicBezTo>
                    <a:cubicBezTo>
                      <a:pt x="117" y="66"/>
                      <a:pt x="117" y="66"/>
                      <a:pt x="117" y="66"/>
                    </a:cubicBezTo>
                    <a:cubicBezTo>
                      <a:pt x="116" y="66"/>
                      <a:pt x="116" y="66"/>
                      <a:pt x="116" y="66"/>
                    </a:cubicBezTo>
                    <a:cubicBezTo>
                      <a:pt x="116" y="65"/>
                      <a:pt x="116" y="65"/>
                      <a:pt x="116" y="65"/>
                    </a:cubicBezTo>
                    <a:cubicBezTo>
                      <a:pt x="116" y="64"/>
                      <a:pt x="116" y="64"/>
                      <a:pt x="116" y="64"/>
                    </a:cubicBezTo>
                    <a:cubicBezTo>
                      <a:pt x="115" y="64"/>
                      <a:pt x="115" y="64"/>
                      <a:pt x="115" y="64"/>
                    </a:cubicBezTo>
                    <a:cubicBezTo>
                      <a:pt x="114" y="64"/>
                      <a:pt x="114" y="64"/>
                      <a:pt x="114" y="64"/>
                    </a:cubicBezTo>
                    <a:cubicBezTo>
                      <a:pt x="113" y="64"/>
                      <a:pt x="113" y="64"/>
                      <a:pt x="113" y="64"/>
                    </a:cubicBezTo>
                    <a:cubicBezTo>
                      <a:pt x="113" y="64"/>
                      <a:pt x="113" y="64"/>
                      <a:pt x="113" y="64"/>
                    </a:cubicBezTo>
                    <a:cubicBezTo>
                      <a:pt x="112" y="65"/>
                      <a:pt x="112" y="65"/>
                      <a:pt x="112" y="65"/>
                    </a:cubicBezTo>
                    <a:cubicBezTo>
                      <a:pt x="110" y="65"/>
                      <a:pt x="110" y="65"/>
                      <a:pt x="110" y="65"/>
                    </a:cubicBezTo>
                    <a:cubicBezTo>
                      <a:pt x="110" y="66"/>
                      <a:pt x="110" y="66"/>
                      <a:pt x="110" y="66"/>
                    </a:cubicBezTo>
                    <a:cubicBezTo>
                      <a:pt x="109" y="66"/>
                      <a:pt x="109" y="66"/>
                      <a:pt x="109" y="66"/>
                    </a:cubicBezTo>
                    <a:cubicBezTo>
                      <a:pt x="108" y="65"/>
                      <a:pt x="108" y="65"/>
                      <a:pt x="108" y="65"/>
                    </a:cubicBezTo>
                    <a:cubicBezTo>
                      <a:pt x="107" y="65"/>
                      <a:pt x="107" y="65"/>
                      <a:pt x="107" y="65"/>
                    </a:cubicBezTo>
                    <a:cubicBezTo>
                      <a:pt x="106" y="67"/>
                      <a:pt x="106" y="67"/>
                      <a:pt x="106" y="67"/>
                    </a:cubicBezTo>
                    <a:cubicBezTo>
                      <a:pt x="105" y="67"/>
                      <a:pt x="105" y="67"/>
                      <a:pt x="105" y="67"/>
                    </a:cubicBezTo>
                    <a:cubicBezTo>
                      <a:pt x="105" y="66"/>
                      <a:pt x="105" y="66"/>
                      <a:pt x="105" y="66"/>
                    </a:cubicBezTo>
                    <a:cubicBezTo>
                      <a:pt x="105" y="64"/>
                      <a:pt x="105" y="64"/>
                      <a:pt x="105" y="64"/>
                    </a:cubicBezTo>
                    <a:cubicBezTo>
                      <a:pt x="105" y="62"/>
                      <a:pt x="105" y="62"/>
                      <a:pt x="105" y="62"/>
                    </a:cubicBezTo>
                    <a:cubicBezTo>
                      <a:pt x="105" y="61"/>
                      <a:pt x="105" y="61"/>
                      <a:pt x="105" y="61"/>
                    </a:cubicBezTo>
                    <a:cubicBezTo>
                      <a:pt x="104" y="61"/>
                      <a:pt x="104" y="61"/>
                      <a:pt x="104" y="61"/>
                    </a:cubicBezTo>
                    <a:cubicBezTo>
                      <a:pt x="105" y="61"/>
                      <a:pt x="105" y="61"/>
                      <a:pt x="105" y="61"/>
                    </a:cubicBezTo>
                    <a:cubicBezTo>
                      <a:pt x="104" y="62"/>
                      <a:pt x="104" y="62"/>
                      <a:pt x="104" y="62"/>
                    </a:cubicBezTo>
                    <a:cubicBezTo>
                      <a:pt x="103" y="63"/>
                      <a:pt x="103" y="63"/>
                      <a:pt x="103" y="63"/>
                    </a:cubicBezTo>
                    <a:cubicBezTo>
                      <a:pt x="102" y="62"/>
                      <a:pt x="102" y="62"/>
                      <a:pt x="102" y="62"/>
                    </a:cubicBezTo>
                    <a:cubicBezTo>
                      <a:pt x="101" y="63"/>
                      <a:pt x="101" y="63"/>
                      <a:pt x="101" y="63"/>
                    </a:cubicBezTo>
                    <a:cubicBezTo>
                      <a:pt x="100" y="63"/>
                      <a:pt x="100" y="63"/>
                      <a:pt x="100" y="63"/>
                    </a:cubicBezTo>
                    <a:cubicBezTo>
                      <a:pt x="99" y="63"/>
                      <a:pt x="99" y="63"/>
                      <a:pt x="99" y="63"/>
                    </a:cubicBezTo>
                    <a:cubicBezTo>
                      <a:pt x="97" y="63"/>
                      <a:pt x="97" y="63"/>
                      <a:pt x="97" y="63"/>
                    </a:cubicBezTo>
                    <a:cubicBezTo>
                      <a:pt x="97" y="62"/>
                      <a:pt x="97" y="62"/>
                      <a:pt x="97" y="62"/>
                    </a:cubicBezTo>
                    <a:cubicBezTo>
                      <a:pt x="96" y="63"/>
                      <a:pt x="96" y="63"/>
                      <a:pt x="96" y="63"/>
                    </a:cubicBezTo>
                    <a:cubicBezTo>
                      <a:pt x="95" y="63"/>
                      <a:pt x="95" y="63"/>
                      <a:pt x="95" y="63"/>
                    </a:cubicBezTo>
                    <a:cubicBezTo>
                      <a:pt x="95" y="61"/>
                      <a:pt x="95" y="61"/>
                      <a:pt x="95" y="61"/>
                    </a:cubicBezTo>
                    <a:cubicBezTo>
                      <a:pt x="95" y="60"/>
                      <a:pt x="95" y="60"/>
                      <a:pt x="95" y="60"/>
                    </a:cubicBezTo>
                    <a:cubicBezTo>
                      <a:pt x="94" y="57"/>
                      <a:pt x="94" y="57"/>
                      <a:pt x="94" y="57"/>
                    </a:cubicBezTo>
                    <a:cubicBezTo>
                      <a:pt x="93" y="56"/>
                      <a:pt x="93" y="56"/>
                      <a:pt x="93" y="56"/>
                    </a:cubicBezTo>
                    <a:cubicBezTo>
                      <a:pt x="93" y="55"/>
                      <a:pt x="93" y="55"/>
                      <a:pt x="93" y="55"/>
                    </a:cubicBezTo>
                    <a:cubicBezTo>
                      <a:pt x="94" y="55"/>
                      <a:pt x="94" y="55"/>
                      <a:pt x="94" y="55"/>
                    </a:cubicBezTo>
                    <a:cubicBezTo>
                      <a:pt x="94" y="53"/>
                      <a:pt x="94" y="53"/>
                      <a:pt x="94" y="53"/>
                    </a:cubicBezTo>
                    <a:cubicBezTo>
                      <a:pt x="94" y="52"/>
                      <a:pt x="94" y="52"/>
                      <a:pt x="94" y="52"/>
                    </a:cubicBezTo>
                    <a:cubicBezTo>
                      <a:pt x="94" y="51"/>
                      <a:pt x="94" y="51"/>
                      <a:pt x="94" y="51"/>
                    </a:cubicBezTo>
                    <a:cubicBezTo>
                      <a:pt x="92" y="49"/>
                      <a:pt x="92" y="49"/>
                      <a:pt x="92" y="49"/>
                    </a:cubicBezTo>
                    <a:cubicBezTo>
                      <a:pt x="90" y="48"/>
                      <a:pt x="90" y="48"/>
                      <a:pt x="90" y="48"/>
                    </a:cubicBezTo>
                    <a:cubicBezTo>
                      <a:pt x="89" y="48"/>
                      <a:pt x="89" y="48"/>
                      <a:pt x="89" y="48"/>
                    </a:cubicBezTo>
                    <a:cubicBezTo>
                      <a:pt x="89" y="48"/>
                      <a:pt x="89" y="48"/>
                      <a:pt x="89" y="48"/>
                    </a:cubicBezTo>
                    <a:cubicBezTo>
                      <a:pt x="90" y="47"/>
                      <a:pt x="90" y="47"/>
                      <a:pt x="90" y="47"/>
                    </a:cubicBezTo>
                    <a:cubicBezTo>
                      <a:pt x="91" y="47"/>
                      <a:pt x="91" y="47"/>
                      <a:pt x="91" y="47"/>
                    </a:cubicBezTo>
                    <a:cubicBezTo>
                      <a:pt x="93" y="46"/>
                      <a:pt x="93" y="46"/>
                      <a:pt x="93" y="46"/>
                    </a:cubicBezTo>
                    <a:cubicBezTo>
                      <a:pt x="95" y="45"/>
                      <a:pt x="95" y="45"/>
                      <a:pt x="95" y="45"/>
                    </a:cubicBezTo>
                    <a:cubicBezTo>
                      <a:pt x="96" y="45"/>
                      <a:pt x="96" y="45"/>
                      <a:pt x="96" y="45"/>
                    </a:cubicBezTo>
                    <a:cubicBezTo>
                      <a:pt x="95" y="45"/>
                      <a:pt x="95" y="45"/>
                      <a:pt x="95" y="45"/>
                    </a:cubicBezTo>
                    <a:cubicBezTo>
                      <a:pt x="93" y="46"/>
                      <a:pt x="93" y="46"/>
                      <a:pt x="93" y="46"/>
                    </a:cubicBezTo>
                    <a:cubicBezTo>
                      <a:pt x="91" y="46"/>
                      <a:pt x="91" y="46"/>
                      <a:pt x="91" y="46"/>
                    </a:cubicBezTo>
                    <a:cubicBezTo>
                      <a:pt x="90" y="46"/>
                      <a:pt x="90" y="46"/>
                      <a:pt x="90" y="46"/>
                    </a:cubicBezTo>
                    <a:cubicBezTo>
                      <a:pt x="89" y="46"/>
                      <a:pt x="89" y="46"/>
                      <a:pt x="89" y="46"/>
                    </a:cubicBezTo>
                    <a:cubicBezTo>
                      <a:pt x="88" y="44"/>
                      <a:pt x="88" y="44"/>
                      <a:pt x="88" y="44"/>
                    </a:cubicBezTo>
                    <a:cubicBezTo>
                      <a:pt x="89" y="44"/>
                      <a:pt x="89" y="44"/>
                      <a:pt x="89" y="44"/>
                    </a:cubicBezTo>
                    <a:cubicBezTo>
                      <a:pt x="89" y="44"/>
                      <a:pt x="89" y="44"/>
                      <a:pt x="89" y="44"/>
                    </a:cubicBezTo>
                    <a:cubicBezTo>
                      <a:pt x="89" y="43"/>
                      <a:pt x="89" y="43"/>
                      <a:pt x="89" y="43"/>
                    </a:cubicBezTo>
                    <a:cubicBezTo>
                      <a:pt x="87" y="41"/>
                      <a:pt x="87" y="41"/>
                      <a:pt x="87" y="41"/>
                    </a:cubicBezTo>
                    <a:cubicBezTo>
                      <a:pt x="87" y="39"/>
                      <a:pt x="87" y="39"/>
                      <a:pt x="87" y="39"/>
                    </a:cubicBezTo>
                    <a:cubicBezTo>
                      <a:pt x="88" y="38"/>
                      <a:pt x="88" y="38"/>
                      <a:pt x="88" y="38"/>
                    </a:cubicBezTo>
                    <a:cubicBezTo>
                      <a:pt x="88" y="37"/>
                      <a:pt x="88" y="37"/>
                      <a:pt x="88" y="37"/>
                    </a:cubicBezTo>
                    <a:cubicBezTo>
                      <a:pt x="87" y="36"/>
                      <a:pt x="87" y="36"/>
                      <a:pt x="87" y="36"/>
                    </a:cubicBezTo>
                    <a:cubicBezTo>
                      <a:pt x="87" y="36"/>
                      <a:pt x="87" y="36"/>
                      <a:pt x="87" y="36"/>
                    </a:cubicBezTo>
                    <a:close/>
                    <a:moveTo>
                      <a:pt x="250" y="49"/>
                    </a:moveTo>
                    <a:cubicBezTo>
                      <a:pt x="249" y="49"/>
                      <a:pt x="249" y="49"/>
                      <a:pt x="249" y="49"/>
                    </a:cubicBezTo>
                    <a:cubicBezTo>
                      <a:pt x="250" y="50"/>
                      <a:pt x="250" y="50"/>
                      <a:pt x="250" y="50"/>
                    </a:cubicBezTo>
                    <a:cubicBezTo>
                      <a:pt x="251" y="50"/>
                      <a:pt x="251" y="50"/>
                      <a:pt x="251" y="50"/>
                    </a:cubicBezTo>
                    <a:cubicBezTo>
                      <a:pt x="250" y="49"/>
                      <a:pt x="250" y="49"/>
                      <a:pt x="250" y="49"/>
                    </a:cubicBezTo>
                    <a:close/>
                    <a:moveTo>
                      <a:pt x="253" y="53"/>
                    </a:moveTo>
                    <a:cubicBezTo>
                      <a:pt x="251" y="53"/>
                      <a:pt x="251" y="53"/>
                      <a:pt x="251" y="53"/>
                    </a:cubicBezTo>
                    <a:cubicBezTo>
                      <a:pt x="252" y="53"/>
                      <a:pt x="252" y="53"/>
                      <a:pt x="252" y="53"/>
                    </a:cubicBezTo>
                    <a:cubicBezTo>
                      <a:pt x="253" y="53"/>
                      <a:pt x="253" y="53"/>
                      <a:pt x="253" y="53"/>
                    </a:cubicBezTo>
                    <a:close/>
                    <a:moveTo>
                      <a:pt x="254" y="54"/>
                    </a:moveTo>
                    <a:cubicBezTo>
                      <a:pt x="254" y="53"/>
                      <a:pt x="254" y="54"/>
                      <a:pt x="254" y="54"/>
                    </a:cubicBezTo>
                    <a:cubicBezTo>
                      <a:pt x="256" y="55"/>
                      <a:pt x="256" y="55"/>
                      <a:pt x="256" y="55"/>
                    </a:cubicBezTo>
                    <a:cubicBezTo>
                      <a:pt x="259" y="55"/>
                      <a:pt x="259" y="55"/>
                      <a:pt x="259" y="55"/>
                    </a:cubicBezTo>
                    <a:cubicBezTo>
                      <a:pt x="262" y="55"/>
                      <a:pt x="262" y="55"/>
                      <a:pt x="262" y="55"/>
                    </a:cubicBezTo>
                    <a:cubicBezTo>
                      <a:pt x="262" y="54"/>
                      <a:pt x="262" y="54"/>
                      <a:pt x="262" y="54"/>
                    </a:cubicBezTo>
                    <a:cubicBezTo>
                      <a:pt x="260" y="54"/>
                      <a:pt x="260" y="54"/>
                      <a:pt x="260" y="54"/>
                    </a:cubicBezTo>
                    <a:cubicBezTo>
                      <a:pt x="259" y="54"/>
                      <a:pt x="259" y="54"/>
                      <a:pt x="259" y="54"/>
                    </a:cubicBezTo>
                    <a:cubicBezTo>
                      <a:pt x="257" y="54"/>
                      <a:pt x="257" y="54"/>
                      <a:pt x="257" y="54"/>
                    </a:cubicBezTo>
                    <a:cubicBezTo>
                      <a:pt x="256" y="54"/>
                      <a:pt x="256" y="54"/>
                      <a:pt x="256" y="54"/>
                    </a:cubicBezTo>
                    <a:cubicBezTo>
                      <a:pt x="254" y="54"/>
                      <a:pt x="254" y="54"/>
                      <a:pt x="254" y="54"/>
                    </a:cubicBezTo>
                    <a:close/>
                    <a:moveTo>
                      <a:pt x="254" y="48"/>
                    </a:moveTo>
                    <a:cubicBezTo>
                      <a:pt x="255" y="49"/>
                      <a:pt x="255" y="49"/>
                      <a:pt x="255" y="49"/>
                    </a:cubicBezTo>
                    <a:cubicBezTo>
                      <a:pt x="255" y="48"/>
                      <a:pt x="255" y="48"/>
                      <a:pt x="255" y="48"/>
                    </a:cubicBezTo>
                    <a:cubicBezTo>
                      <a:pt x="255" y="48"/>
                      <a:pt x="255" y="48"/>
                      <a:pt x="255" y="48"/>
                    </a:cubicBezTo>
                    <a:cubicBezTo>
                      <a:pt x="256" y="49"/>
                      <a:pt x="256" y="49"/>
                      <a:pt x="256" y="49"/>
                    </a:cubicBezTo>
                    <a:cubicBezTo>
                      <a:pt x="256" y="50"/>
                      <a:pt x="256" y="50"/>
                      <a:pt x="256" y="50"/>
                    </a:cubicBezTo>
                    <a:cubicBezTo>
                      <a:pt x="257" y="50"/>
                      <a:pt x="257" y="50"/>
                      <a:pt x="257" y="50"/>
                    </a:cubicBezTo>
                    <a:cubicBezTo>
                      <a:pt x="258" y="50"/>
                      <a:pt x="258" y="50"/>
                      <a:pt x="258" y="50"/>
                    </a:cubicBezTo>
                    <a:cubicBezTo>
                      <a:pt x="258" y="51"/>
                      <a:pt x="258" y="51"/>
                      <a:pt x="258" y="51"/>
                    </a:cubicBezTo>
                    <a:cubicBezTo>
                      <a:pt x="260" y="50"/>
                      <a:pt x="260" y="50"/>
                      <a:pt x="260" y="50"/>
                    </a:cubicBezTo>
                    <a:cubicBezTo>
                      <a:pt x="259" y="50"/>
                      <a:pt x="259" y="50"/>
                      <a:pt x="259" y="50"/>
                    </a:cubicBezTo>
                    <a:cubicBezTo>
                      <a:pt x="258" y="49"/>
                      <a:pt x="258" y="49"/>
                      <a:pt x="258" y="49"/>
                    </a:cubicBezTo>
                    <a:cubicBezTo>
                      <a:pt x="257" y="48"/>
                      <a:pt x="257" y="48"/>
                      <a:pt x="257" y="48"/>
                    </a:cubicBezTo>
                    <a:cubicBezTo>
                      <a:pt x="256" y="47"/>
                      <a:pt x="256" y="47"/>
                      <a:pt x="256" y="47"/>
                    </a:cubicBezTo>
                    <a:cubicBezTo>
                      <a:pt x="255" y="47"/>
                      <a:pt x="255" y="47"/>
                      <a:pt x="255" y="47"/>
                    </a:cubicBezTo>
                    <a:cubicBezTo>
                      <a:pt x="254" y="47"/>
                      <a:pt x="254" y="47"/>
                      <a:pt x="254" y="47"/>
                    </a:cubicBezTo>
                    <a:cubicBezTo>
                      <a:pt x="254" y="48"/>
                      <a:pt x="254" y="48"/>
                      <a:pt x="254" y="48"/>
                    </a:cubicBezTo>
                    <a:close/>
                    <a:moveTo>
                      <a:pt x="236" y="79"/>
                    </a:moveTo>
                    <a:cubicBezTo>
                      <a:pt x="236" y="80"/>
                      <a:pt x="236" y="80"/>
                      <a:pt x="236" y="80"/>
                    </a:cubicBezTo>
                    <a:cubicBezTo>
                      <a:pt x="236" y="81"/>
                      <a:pt x="236" y="81"/>
                      <a:pt x="236" y="81"/>
                    </a:cubicBezTo>
                    <a:cubicBezTo>
                      <a:pt x="236" y="82"/>
                      <a:pt x="236" y="82"/>
                      <a:pt x="236" y="82"/>
                    </a:cubicBezTo>
                    <a:cubicBezTo>
                      <a:pt x="236" y="80"/>
                      <a:pt x="236" y="80"/>
                      <a:pt x="236" y="80"/>
                    </a:cubicBezTo>
                    <a:cubicBezTo>
                      <a:pt x="236" y="79"/>
                      <a:pt x="236" y="79"/>
                      <a:pt x="236" y="79"/>
                    </a:cubicBezTo>
                    <a:close/>
                    <a:moveTo>
                      <a:pt x="239" y="78"/>
                    </a:moveTo>
                    <a:cubicBezTo>
                      <a:pt x="238" y="78"/>
                      <a:pt x="238" y="78"/>
                      <a:pt x="238" y="78"/>
                    </a:cubicBezTo>
                    <a:cubicBezTo>
                      <a:pt x="237" y="81"/>
                      <a:pt x="237" y="81"/>
                      <a:pt x="237" y="81"/>
                    </a:cubicBezTo>
                    <a:cubicBezTo>
                      <a:pt x="237" y="82"/>
                      <a:pt x="237" y="82"/>
                      <a:pt x="237" y="82"/>
                    </a:cubicBezTo>
                    <a:cubicBezTo>
                      <a:pt x="238" y="81"/>
                      <a:pt x="238" y="81"/>
                      <a:pt x="238" y="81"/>
                    </a:cubicBezTo>
                    <a:cubicBezTo>
                      <a:pt x="238" y="79"/>
                      <a:pt x="238" y="79"/>
                      <a:pt x="238" y="79"/>
                    </a:cubicBezTo>
                    <a:cubicBezTo>
                      <a:pt x="239" y="78"/>
                      <a:pt x="239" y="78"/>
                      <a:pt x="239" y="78"/>
                    </a:cubicBezTo>
                    <a:close/>
                    <a:moveTo>
                      <a:pt x="249" y="86"/>
                    </a:moveTo>
                    <a:cubicBezTo>
                      <a:pt x="248" y="87"/>
                      <a:pt x="248" y="87"/>
                      <a:pt x="248" y="87"/>
                    </a:cubicBezTo>
                    <a:cubicBezTo>
                      <a:pt x="249" y="87"/>
                      <a:pt x="249" y="87"/>
                      <a:pt x="249" y="87"/>
                    </a:cubicBezTo>
                    <a:cubicBezTo>
                      <a:pt x="249" y="87"/>
                      <a:pt x="249" y="87"/>
                      <a:pt x="249" y="87"/>
                    </a:cubicBezTo>
                    <a:cubicBezTo>
                      <a:pt x="249" y="86"/>
                      <a:pt x="249" y="86"/>
                      <a:pt x="249" y="86"/>
                    </a:cubicBezTo>
                    <a:close/>
                    <a:moveTo>
                      <a:pt x="245" y="84"/>
                    </a:moveTo>
                    <a:cubicBezTo>
                      <a:pt x="245" y="84"/>
                      <a:pt x="245" y="84"/>
                      <a:pt x="245" y="84"/>
                    </a:cubicBezTo>
                    <a:cubicBezTo>
                      <a:pt x="245" y="84"/>
                      <a:pt x="245" y="84"/>
                      <a:pt x="245" y="84"/>
                    </a:cubicBezTo>
                    <a:cubicBezTo>
                      <a:pt x="245" y="85"/>
                      <a:pt x="245" y="85"/>
                      <a:pt x="245" y="85"/>
                    </a:cubicBezTo>
                    <a:cubicBezTo>
                      <a:pt x="245" y="86"/>
                      <a:pt x="245" y="86"/>
                      <a:pt x="245" y="86"/>
                    </a:cubicBezTo>
                    <a:cubicBezTo>
                      <a:pt x="246" y="86"/>
                      <a:pt x="246" y="86"/>
                      <a:pt x="246" y="86"/>
                    </a:cubicBezTo>
                    <a:cubicBezTo>
                      <a:pt x="245" y="86"/>
                      <a:pt x="245" y="86"/>
                      <a:pt x="245" y="86"/>
                    </a:cubicBezTo>
                    <a:cubicBezTo>
                      <a:pt x="245" y="86"/>
                      <a:pt x="245" y="86"/>
                      <a:pt x="245" y="86"/>
                    </a:cubicBezTo>
                    <a:cubicBezTo>
                      <a:pt x="245" y="87"/>
                      <a:pt x="245" y="87"/>
                      <a:pt x="245" y="87"/>
                    </a:cubicBezTo>
                    <a:cubicBezTo>
                      <a:pt x="245" y="88"/>
                      <a:pt x="245" y="88"/>
                      <a:pt x="245" y="88"/>
                    </a:cubicBezTo>
                    <a:cubicBezTo>
                      <a:pt x="246" y="88"/>
                      <a:pt x="246" y="88"/>
                      <a:pt x="246" y="88"/>
                    </a:cubicBezTo>
                    <a:cubicBezTo>
                      <a:pt x="247" y="87"/>
                      <a:pt x="247" y="87"/>
                      <a:pt x="247" y="87"/>
                    </a:cubicBezTo>
                    <a:cubicBezTo>
                      <a:pt x="247" y="86"/>
                      <a:pt x="247" y="86"/>
                      <a:pt x="247" y="86"/>
                    </a:cubicBezTo>
                    <a:cubicBezTo>
                      <a:pt x="247" y="86"/>
                      <a:pt x="247" y="86"/>
                      <a:pt x="247" y="86"/>
                    </a:cubicBezTo>
                    <a:cubicBezTo>
                      <a:pt x="246" y="85"/>
                      <a:pt x="246" y="85"/>
                      <a:pt x="246" y="85"/>
                    </a:cubicBezTo>
                    <a:cubicBezTo>
                      <a:pt x="245" y="84"/>
                      <a:pt x="245" y="84"/>
                      <a:pt x="245" y="84"/>
                    </a:cubicBezTo>
                    <a:close/>
                    <a:moveTo>
                      <a:pt x="247" y="84"/>
                    </a:moveTo>
                    <a:cubicBezTo>
                      <a:pt x="247" y="84"/>
                      <a:pt x="247" y="85"/>
                      <a:pt x="247" y="85"/>
                    </a:cubicBezTo>
                    <a:cubicBezTo>
                      <a:pt x="247" y="85"/>
                      <a:pt x="247" y="85"/>
                      <a:pt x="247" y="85"/>
                    </a:cubicBezTo>
                    <a:cubicBezTo>
                      <a:pt x="248" y="86"/>
                      <a:pt x="248" y="86"/>
                      <a:pt x="248" y="86"/>
                    </a:cubicBezTo>
                    <a:cubicBezTo>
                      <a:pt x="248" y="85"/>
                      <a:pt x="248" y="85"/>
                      <a:pt x="248" y="85"/>
                    </a:cubicBezTo>
                    <a:cubicBezTo>
                      <a:pt x="248" y="85"/>
                      <a:pt x="248" y="85"/>
                      <a:pt x="248" y="85"/>
                    </a:cubicBezTo>
                    <a:cubicBezTo>
                      <a:pt x="247" y="84"/>
                      <a:pt x="247" y="84"/>
                      <a:pt x="247" y="84"/>
                    </a:cubicBezTo>
                    <a:close/>
                    <a:moveTo>
                      <a:pt x="246" y="82"/>
                    </a:moveTo>
                    <a:cubicBezTo>
                      <a:pt x="245" y="82"/>
                      <a:pt x="245" y="82"/>
                      <a:pt x="245" y="82"/>
                    </a:cubicBezTo>
                    <a:cubicBezTo>
                      <a:pt x="245" y="83"/>
                      <a:pt x="245" y="83"/>
                      <a:pt x="245" y="83"/>
                    </a:cubicBezTo>
                    <a:cubicBezTo>
                      <a:pt x="246" y="84"/>
                      <a:pt x="246" y="84"/>
                      <a:pt x="246" y="84"/>
                    </a:cubicBezTo>
                    <a:cubicBezTo>
                      <a:pt x="247" y="84"/>
                      <a:pt x="247" y="84"/>
                      <a:pt x="247" y="84"/>
                    </a:cubicBezTo>
                    <a:cubicBezTo>
                      <a:pt x="247" y="84"/>
                      <a:pt x="247" y="84"/>
                      <a:pt x="247" y="84"/>
                    </a:cubicBezTo>
                    <a:cubicBezTo>
                      <a:pt x="246" y="83"/>
                      <a:pt x="246" y="83"/>
                      <a:pt x="246" y="83"/>
                    </a:cubicBezTo>
                    <a:cubicBezTo>
                      <a:pt x="246" y="82"/>
                      <a:pt x="246" y="82"/>
                      <a:pt x="246" y="82"/>
                    </a:cubicBezTo>
                    <a:close/>
                    <a:moveTo>
                      <a:pt x="248" y="82"/>
                    </a:moveTo>
                    <a:cubicBezTo>
                      <a:pt x="247" y="82"/>
                      <a:pt x="247" y="82"/>
                      <a:pt x="247" y="82"/>
                    </a:cubicBezTo>
                    <a:cubicBezTo>
                      <a:pt x="246" y="83"/>
                      <a:pt x="246" y="83"/>
                      <a:pt x="246" y="83"/>
                    </a:cubicBezTo>
                    <a:cubicBezTo>
                      <a:pt x="246" y="83"/>
                      <a:pt x="246" y="83"/>
                      <a:pt x="246" y="83"/>
                    </a:cubicBezTo>
                    <a:cubicBezTo>
                      <a:pt x="248" y="84"/>
                      <a:pt x="248" y="84"/>
                      <a:pt x="248" y="84"/>
                    </a:cubicBezTo>
                    <a:cubicBezTo>
                      <a:pt x="248" y="84"/>
                      <a:pt x="248" y="84"/>
                      <a:pt x="248" y="84"/>
                    </a:cubicBezTo>
                    <a:cubicBezTo>
                      <a:pt x="249" y="83"/>
                      <a:pt x="249" y="83"/>
                      <a:pt x="249" y="83"/>
                    </a:cubicBezTo>
                    <a:cubicBezTo>
                      <a:pt x="249" y="83"/>
                      <a:pt x="249" y="83"/>
                      <a:pt x="249" y="83"/>
                    </a:cubicBezTo>
                    <a:cubicBezTo>
                      <a:pt x="249" y="82"/>
                      <a:pt x="249" y="82"/>
                      <a:pt x="249" y="82"/>
                    </a:cubicBezTo>
                    <a:cubicBezTo>
                      <a:pt x="249" y="82"/>
                      <a:pt x="249" y="82"/>
                      <a:pt x="249" y="82"/>
                    </a:cubicBezTo>
                    <a:cubicBezTo>
                      <a:pt x="248" y="82"/>
                      <a:pt x="248" y="82"/>
                      <a:pt x="248" y="82"/>
                    </a:cubicBezTo>
                    <a:cubicBezTo>
                      <a:pt x="248" y="82"/>
                      <a:pt x="248" y="82"/>
                      <a:pt x="248" y="82"/>
                    </a:cubicBezTo>
                    <a:close/>
                    <a:moveTo>
                      <a:pt x="246" y="80"/>
                    </a:moveTo>
                    <a:cubicBezTo>
                      <a:pt x="245" y="80"/>
                      <a:pt x="245" y="80"/>
                      <a:pt x="245" y="80"/>
                    </a:cubicBezTo>
                    <a:cubicBezTo>
                      <a:pt x="245" y="81"/>
                      <a:pt x="245" y="81"/>
                      <a:pt x="245" y="81"/>
                    </a:cubicBezTo>
                    <a:cubicBezTo>
                      <a:pt x="246" y="81"/>
                      <a:pt x="246" y="81"/>
                      <a:pt x="246" y="81"/>
                    </a:cubicBezTo>
                    <a:cubicBezTo>
                      <a:pt x="246" y="80"/>
                      <a:pt x="246" y="80"/>
                      <a:pt x="246" y="80"/>
                    </a:cubicBezTo>
                    <a:close/>
                    <a:moveTo>
                      <a:pt x="248" y="78"/>
                    </a:moveTo>
                    <a:cubicBezTo>
                      <a:pt x="248" y="79"/>
                      <a:pt x="248" y="79"/>
                      <a:pt x="248" y="79"/>
                    </a:cubicBezTo>
                    <a:cubicBezTo>
                      <a:pt x="249" y="79"/>
                      <a:pt x="249" y="79"/>
                      <a:pt x="249" y="79"/>
                    </a:cubicBezTo>
                    <a:cubicBezTo>
                      <a:pt x="248" y="78"/>
                      <a:pt x="248" y="78"/>
                      <a:pt x="248" y="78"/>
                    </a:cubicBezTo>
                    <a:cubicBezTo>
                      <a:pt x="248" y="78"/>
                      <a:pt x="248" y="78"/>
                      <a:pt x="248" y="78"/>
                    </a:cubicBezTo>
                    <a:close/>
                    <a:moveTo>
                      <a:pt x="247" y="79"/>
                    </a:moveTo>
                    <a:cubicBezTo>
                      <a:pt x="247" y="79"/>
                      <a:pt x="247" y="79"/>
                      <a:pt x="247" y="79"/>
                    </a:cubicBezTo>
                    <a:cubicBezTo>
                      <a:pt x="246" y="80"/>
                      <a:pt x="246" y="80"/>
                      <a:pt x="246" y="80"/>
                    </a:cubicBezTo>
                    <a:cubicBezTo>
                      <a:pt x="246" y="80"/>
                      <a:pt x="246" y="80"/>
                      <a:pt x="246" y="80"/>
                    </a:cubicBezTo>
                    <a:cubicBezTo>
                      <a:pt x="246" y="80"/>
                      <a:pt x="246" y="80"/>
                      <a:pt x="246" y="80"/>
                    </a:cubicBezTo>
                    <a:cubicBezTo>
                      <a:pt x="246" y="80"/>
                      <a:pt x="246" y="80"/>
                      <a:pt x="246" y="80"/>
                    </a:cubicBezTo>
                    <a:cubicBezTo>
                      <a:pt x="247" y="80"/>
                      <a:pt x="247" y="80"/>
                      <a:pt x="247" y="80"/>
                    </a:cubicBezTo>
                    <a:cubicBezTo>
                      <a:pt x="246" y="81"/>
                      <a:pt x="246" y="81"/>
                      <a:pt x="246" y="81"/>
                    </a:cubicBezTo>
                    <a:cubicBezTo>
                      <a:pt x="246" y="82"/>
                      <a:pt x="246" y="82"/>
                      <a:pt x="246" y="82"/>
                    </a:cubicBezTo>
                    <a:cubicBezTo>
                      <a:pt x="247" y="82"/>
                      <a:pt x="247" y="82"/>
                      <a:pt x="247" y="82"/>
                    </a:cubicBezTo>
                    <a:cubicBezTo>
                      <a:pt x="248" y="81"/>
                      <a:pt x="248" y="81"/>
                      <a:pt x="248" y="81"/>
                    </a:cubicBezTo>
                    <a:cubicBezTo>
                      <a:pt x="248" y="81"/>
                      <a:pt x="248" y="81"/>
                      <a:pt x="248" y="81"/>
                    </a:cubicBezTo>
                    <a:cubicBezTo>
                      <a:pt x="249" y="80"/>
                      <a:pt x="249" y="80"/>
                      <a:pt x="249" y="80"/>
                    </a:cubicBezTo>
                    <a:cubicBezTo>
                      <a:pt x="249" y="79"/>
                      <a:pt x="249" y="79"/>
                      <a:pt x="249" y="79"/>
                    </a:cubicBezTo>
                    <a:cubicBezTo>
                      <a:pt x="248" y="79"/>
                      <a:pt x="248" y="79"/>
                      <a:pt x="248" y="79"/>
                    </a:cubicBezTo>
                    <a:cubicBezTo>
                      <a:pt x="247" y="79"/>
                      <a:pt x="247" y="79"/>
                      <a:pt x="247" y="79"/>
                    </a:cubicBezTo>
                    <a:close/>
                    <a:moveTo>
                      <a:pt x="231" y="89"/>
                    </a:moveTo>
                    <a:cubicBezTo>
                      <a:pt x="232" y="88"/>
                      <a:pt x="232" y="88"/>
                      <a:pt x="232" y="88"/>
                    </a:cubicBezTo>
                    <a:cubicBezTo>
                      <a:pt x="231" y="88"/>
                      <a:pt x="231" y="88"/>
                      <a:pt x="231" y="88"/>
                    </a:cubicBezTo>
                    <a:cubicBezTo>
                      <a:pt x="231" y="89"/>
                      <a:pt x="231" y="89"/>
                      <a:pt x="231" y="89"/>
                    </a:cubicBezTo>
                    <a:close/>
                    <a:moveTo>
                      <a:pt x="230" y="89"/>
                    </a:moveTo>
                    <a:cubicBezTo>
                      <a:pt x="231" y="90"/>
                      <a:pt x="231" y="90"/>
                      <a:pt x="231" y="90"/>
                    </a:cubicBezTo>
                    <a:cubicBezTo>
                      <a:pt x="231" y="89"/>
                      <a:pt x="231" y="89"/>
                      <a:pt x="231" y="89"/>
                    </a:cubicBezTo>
                    <a:cubicBezTo>
                      <a:pt x="230" y="89"/>
                      <a:pt x="230" y="89"/>
                      <a:pt x="230" y="89"/>
                    </a:cubicBezTo>
                    <a:close/>
                    <a:moveTo>
                      <a:pt x="224" y="92"/>
                    </a:moveTo>
                    <a:cubicBezTo>
                      <a:pt x="224" y="92"/>
                      <a:pt x="224" y="92"/>
                      <a:pt x="224" y="92"/>
                    </a:cubicBezTo>
                    <a:cubicBezTo>
                      <a:pt x="224" y="92"/>
                      <a:pt x="224" y="92"/>
                      <a:pt x="224" y="92"/>
                    </a:cubicBezTo>
                    <a:cubicBezTo>
                      <a:pt x="224" y="92"/>
                      <a:pt x="224" y="92"/>
                      <a:pt x="224" y="92"/>
                    </a:cubicBezTo>
                    <a:close/>
                    <a:moveTo>
                      <a:pt x="226" y="91"/>
                    </a:moveTo>
                    <a:cubicBezTo>
                      <a:pt x="224" y="91"/>
                      <a:pt x="224" y="91"/>
                      <a:pt x="224" y="91"/>
                    </a:cubicBezTo>
                    <a:cubicBezTo>
                      <a:pt x="225" y="92"/>
                      <a:pt x="225" y="92"/>
                      <a:pt x="225" y="92"/>
                    </a:cubicBezTo>
                    <a:cubicBezTo>
                      <a:pt x="226" y="91"/>
                      <a:pt x="226" y="91"/>
                      <a:pt x="226" y="91"/>
                    </a:cubicBezTo>
                    <a:cubicBezTo>
                      <a:pt x="226" y="91"/>
                      <a:pt x="226" y="91"/>
                      <a:pt x="226" y="91"/>
                    </a:cubicBezTo>
                    <a:close/>
                    <a:moveTo>
                      <a:pt x="226" y="96"/>
                    </a:moveTo>
                    <a:cubicBezTo>
                      <a:pt x="225" y="96"/>
                      <a:pt x="225" y="96"/>
                      <a:pt x="225" y="96"/>
                    </a:cubicBezTo>
                    <a:cubicBezTo>
                      <a:pt x="224" y="96"/>
                      <a:pt x="224" y="96"/>
                      <a:pt x="224" y="96"/>
                    </a:cubicBezTo>
                    <a:cubicBezTo>
                      <a:pt x="224" y="97"/>
                      <a:pt x="224" y="97"/>
                      <a:pt x="224" y="97"/>
                    </a:cubicBezTo>
                    <a:cubicBezTo>
                      <a:pt x="225" y="97"/>
                      <a:pt x="225" y="97"/>
                      <a:pt x="225" y="97"/>
                    </a:cubicBezTo>
                    <a:cubicBezTo>
                      <a:pt x="226" y="96"/>
                      <a:pt x="226" y="96"/>
                      <a:pt x="226" y="96"/>
                    </a:cubicBezTo>
                    <a:cubicBezTo>
                      <a:pt x="226" y="96"/>
                      <a:pt x="226" y="96"/>
                      <a:pt x="226" y="96"/>
                    </a:cubicBezTo>
                    <a:close/>
                    <a:moveTo>
                      <a:pt x="228" y="90"/>
                    </a:moveTo>
                    <a:cubicBezTo>
                      <a:pt x="226" y="92"/>
                      <a:pt x="226" y="92"/>
                      <a:pt x="226" y="92"/>
                    </a:cubicBezTo>
                    <a:cubicBezTo>
                      <a:pt x="226" y="93"/>
                      <a:pt x="226" y="93"/>
                      <a:pt x="226" y="93"/>
                    </a:cubicBezTo>
                    <a:cubicBezTo>
                      <a:pt x="226" y="93"/>
                      <a:pt x="226" y="93"/>
                      <a:pt x="226" y="93"/>
                    </a:cubicBezTo>
                    <a:cubicBezTo>
                      <a:pt x="226" y="94"/>
                      <a:pt x="226" y="94"/>
                      <a:pt x="226" y="94"/>
                    </a:cubicBezTo>
                    <a:cubicBezTo>
                      <a:pt x="226" y="95"/>
                      <a:pt x="226" y="95"/>
                      <a:pt x="226" y="95"/>
                    </a:cubicBezTo>
                    <a:cubicBezTo>
                      <a:pt x="227" y="95"/>
                      <a:pt x="227" y="95"/>
                      <a:pt x="227" y="95"/>
                    </a:cubicBezTo>
                    <a:cubicBezTo>
                      <a:pt x="227" y="95"/>
                      <a:pt x="227" y="95"/>
                      <a:pt x="227" y="95"/>
                    </a:cubicBezTo>
                    <a:cubicBezTo>
                      <a:pt x="229" y="93"/>
                      <a:pt x="229" y="93"/>
                      <a:pt x="229" y="93"/>
                    </a:cubicBezTo>
                    <a:cubicBezTo>
                      <a:pt x="229" y="92"/>
                      <a:pt x="229" y="92"/>
                      <a:pt x="229" y="92"/>
                    </a:cubicBezTo>
                    <a:cubicBezTo>
                      <a:pt x="229" y="91"/>
                      <a:pt x="229" y="91"/>
                      <a:pt x="229" y="91"/>
                    </a:cubicBezTo>
                    <a:cubicBezTo>
                      <a:pt x="229" y="90"/>
                      <a:pt x="229" y="90"/>
                      <a:pt x="229" y="90"/>
                    </a:cubicBezTo>
                    <a:cubicBezTo>
                      <a:pt x="229" y="90"/>
                      <a:pt x="229" y="90"/>
                      <a:pt x="229" y="90"/>
                    </a:cubicBezTo>
                    <a:cubicBezTo>
                      <a:pt x="229" y="90"/>
                      <a:pt x="229" y="90"/>
                      <a:pt x="229" y="90"/>
                    </a:cubicBezTo>
                    <a:cubicBezTo>
                      <a:pt x="228" y="90"/>
                      <a:pt x="228" y="90"/>
                      <a:pt x="228" y="90"/>
                    </a:cubicBezTo>
                    <a:cubicBezTo>
                      <a:pt x="228" y="90"/>
                      <a:pt x="228" y="90"/>
                      <a:pt x="228" y="90"/>
                    </a:cubicBezTo>
                    <a:close/>
                    <a:moveTo>
                      <a:pt x="219" y="84"/>
                    </a:moveTo>
                    <a:cubicBezTo>
                      <a:pt x="219" y="84"/>
                      <a:pt x="219" y="84"/>
                      <a:pt x="219" y="84"/>
                    </a:cubicBezTo>
                    <a:cubicBezTo>
                      <a:pt x="219" y="83"/>
                      <a:pt x="219" y="83"/>
                      <a:pt x="219" y="83"/>
                    </a:cubicBezTo>
                    <a:cubicBezTo>
                      <a:pt x="219" y="84"/>
                      <a:pt x="219" y="84"/>
                      <a:pt x="219" y="84"/>
                    </a:cubicBezTo>
                    <a:close/>
                    <a:moveTo>
                      <a:pt x="216" y="86"/>
                    </a:moveTo>
                    <a:cubicBezTo>
                      <a:pt x="215" y="87"/>
                      <a:pt x="215" y="87"/>
                      <a:pt x="215" y="87"/>
                    </a:cubicBezTo>
                    <a:cubicBezTo>
                      <a:pt x="216" y="87"/>
                      <a:pt x="216" y="87"/>
                      <a:pt x="216" y="87"/>
                    </a:cubicBezTo>
                    <a:cubicBezTo>
                      <a:pt x="216" y="86"/>
                      <a:pt x="216" y="86"/>
                      <a:pt x="216" y="86"/>
                    </a:cubicBezTo>
                    <a:close/>
                    <a:moveTo>
                      <a:pt x="218" y="96"/>
                    </a:moveTo>
                    <a:cubicBezTo>
                      <a:pt x="217" y="96"/>
                      <a:pt x="217" y="96"/>
                      <a:pt x="217" y="96"/>
                    </a:cubicBezTo>
                    <a:cubicBezTo>
                      <a:pt x="217" y="96"/>
                      <a:pt x="217" y="96"/>
                      <a:pt x="217" y="96"/>
                    </a:cubicBezTo>
                    <a:cubicBezTo>
                      <a:pt x="218" y="96"/>
                      <a:pt x="218" y="96"/>
                      <a:pt x="218" y="96"/>
                    </a:cubicBezTo>
                    <a:close/>
                    <a:moveTo>
                      <a:pt x="216" y="94"/>
                    </a:moveTo>
                    <a:cubicBezTo>
                      <a:pt x="217" y="93"/>
                      <a:pt x="217" y="93"/>
                      <a:pt x="217" y="93"/>
                    </a:cubicBezTo>
                    <a:cubicBezTo>
                      <a:pt x="217" y="94"/>
                      <a:pt x="217" y="94"/>
                      <a:pt x="217" y="94"/>
                    </a:cubicBezTo>
                    <a:cubicBezTo>
                      <a:pt x="218" y="95"/>
                      <a:pt x="218" y="95"/>
                      <a:pt x="218" y="95"/>
                    </a:cubicBezTo>
                    <a:cubicBezTo>
                      <a:pt x="217" y="95"/>
                      <a:pt x="217" y="95"/>
                      <a:pt x="217" y="95"/>
                    </a:cubicBezTo>
                    <a:cubicBezTo>
                      <a:pt x="216" y="95"/>
                      <a:pt x="216" y="95"/>
                      <a:pt x="216" y="95"/>
                    </a:cubicBezTo>
                    <a:cubicBezTo>
                      <a:pt x="216" y="94"/>
                      <a:pt x="216" y="94"/>
                      <a:pt x="216" y="94"/>
                    </a:cubicBezTo>
                    <a:close/>
                    <a:moveTo>
                      <a:pt x="209" y="90"/>
                    </a:moveTo>
                    <a:cubicBezTo>
                      <a:pt x="210" y="89"/>
                      <a:pt x="210" y="89"/>
                      <a:pt x="210" y="89"/>
                    </a:cubicBezTo>
                    <a:cubicBezTo>
                      <a:pt x="210" y="90"/>
                      <a:pt x="210" y="90"/>
                      <a:pt x="210" y="90"/>
                    </a:cubicBezTo>
                    <a:cubicBezTo>
                      <a:pt x="210" y="90"/>
                      <a:pt x="210" y="90"/>
                      <a:pt x="210" y="90"/>
                    </a:cubicBezTo>
                    <a:cubicBezTo>
                      <a:pt x="209" y="90"/>
                      <a:pt x="209" y="90"/>
                      <a:pt x="209" y="90"/>
                    </a:cubicBezTo>
                    <a:cubicBezTo>
                      <a:pt x="209" y="90"/>
                      <a:pt x="209" y="90"/>
                      <a:pt x="209" y="90"/>
                    </a:cubicBezTo>
                    <a:close/>
                    <a:moveTo>
                      <a:pt x="211" y="97"/>
                    </a:moveTo>
                    <a:cubicBezTo>
                      <a:pt x="212" y="97"/>
                      <a:pt x="212" y="97"/>
                      <a:pt x="212" y="97"/>
                    </a:cubicBezTo>
                    <a:cubicBezTo>
                      <a:pt x="212" y="97"/>
                      <a:pt x="212" y="97"/>
                      <a:pt x="212" y="97"/>
                    </a:cubicBezTo>
                    <a:cubicBezTo>
                      <a:pt x="211" y="97"/>
                      <a:pt x="211" y="97"/>
                      <a:pt x="211" y="97"/>
                    </a:cubicBezTo>
                    <a:cubicBezTo>
                      <a:pt x="211" y="97"/>
                      <a:pt x="211" y="97"/>
                      <a:pt x="211" y="97"/>
                    </a:cubicBezTo>
                    <a:close/>
                    <a:moveTo>
                      <a:pt x="201" y="93"/>
                    </a:moveTo>
                    <a:cubicBezTo>
                      <a:pt x="202" y="92"/>
                      <a:pt x="202" y="92"/>
                      <a:pt x="202" y="92"/>
                    </a:cubicBezTo>
                    <a:cubicBezTo>
                      <a:pt x="201" y="91"/>
                      <a:pt x="201" y="91"/>
                      <a:pt x="201" y="91"/>
                    </a:cubicBezTo>
                    <a:cubicBezTo>
                      <a:pt x="201" y="92"/>
                      <a:pt x="201" y="92"/>
                      <a:pt x="201" y="92"/>
                    </a:cubicBezTo>
                    <a:cubicBezTo>
                      <a:pt x="201" y="93"/>
                      <a:pt x="201" y="93"/>
                      <a:pt x="201" y="93"/>
                    </a:cubicBezTo>
                    <a:close/>
                    <a:moveTo>
                      <a:pt x="204" y="96"/>
                    </a:moveTo>
                    <a:cubicBezTo>
                      <a:pt x="206" y="96"/>
                      <a:pt x="206" y="96"/>
                      <a:pt x="206" y="96"/>
                    </a:cubicBezTo>
                    <a:cubicBezTo>
                      <a:pt x="207" y="96"/>
                      <a:pt x="207" y="96"/>
                      <a:pt x="207" y="96"/>
                    </a:cubicBezTo>
                    <a:cubicBezTo>
                      <a:pt x="207" y="97"/>
                      <a:pt x="207" y="97"/>
                      <a:pt x="207" y="97"/>
                    </a:cubicBezTo>
                    <a:cubicBezTo>
                      <a:pt x="206" y="97"/>
                      <a:pt x="206" y="97"/>
                      <a:pt x="206" y="97"/>
                    </a:cubicBezTo>
                    <a:cubicBezTo>
                      <a:pt x="204" y="97"/>
                      <a:pt x="204" y="97"/>
                      <a:pt x="204" y="97"/>
                    </a:cubicBezTo>
                    <a:cubicBezTo>
                      <a:pt x="204" y="96"/>
                      <a:pt x="204" y="96"/>
                      <a:pt x="204" y="96"/>
                    </a:cubicBezTo>
                    <a:close/>
                    <a:moveTo>
                      <a:pt x="202" y="97"/>
                    </a:moveTo>
                    <a:cubicBezTo>
                      <a:pt x="203" y="96"/>
                      <a:pt x="203" y="96"/>
                      <a:pt x="203" y="96"/>
                    </a:cubicBezTo>
                    <a:cubicBezTo>
                      <a:pt x="203" y="97"/>
                      <a:pt x="203" y="97"/>
                      <a:pt x="203" y="97"/>
                    </a:cubicBezTo>
                    <a:cubicBezTo>
                      <a:pt x="202" y="97"/>
                      <a:pt x="202" y="97"/>
                      <a:pt x="202" y="97"/>
                    </a:cubicBezTo>
                    <a:close/>
                    <a:moveTo>
                      <a:pt x="200" y="96"/>
                    </a:moveTo>
                    <a:cubicBezTo>
                      <a:pt x="200" y="96"/>
                      <a:pt x="200" y="96"/>
                      <a:pt x="200" y="96"/>
                    </a:cubicBezTo>
                    <a:cubicBezTo>
                      <a:pt x="201" y="96"/>
                      <a:pt x="201" y="96"/>
                      <a:pt x="201" y="96"/>
                    </a:cubicBezTo>
                    <a:cubicBezTo>
                      <a:pt x="200" y="97"/>
                      <a:pt x="200" y="97"/>
                      <a:pt x="200" y="97"/>
                    </a:cubicBezTo>
                    <a:cubicBezTo>
                      <a:pt x="200" y="96"/>
                      <a:pt x="200" y="96"/>
                      <a:pt x="200" y="96"/>
                    </a:cubicBezTo>
                    <a:close/>
                    <a:moveTo>
                      <a:pt x="176" y="109"/>
                    </a:moveTo>
                    <a:cubicBezTo>
                      <a:pt x="176" y="111"/>
                      <a:pt x="176" y="111"/>
                      <a:pt x="176" y="111"/>
                    </a:cubicBezTo>
                    <a:cubicBezTo>
                      <a:pt x="176" y="111"/>
                      <a:pt x="176" y="111"/>
                      <a:pt x="176" y="111"/>
                    </a:cubicBezTo>
                    <a:cubicBezTo>
                      <a:pt x="178" y="111"/>
                      <a:pt x="178" y="111"/>
                      <a:pt x="178" y="111"/>
                    </a:cubicBezTo>
                    <a:cubicBezTo>
                      <a:pt x="180" y="110"/>
                      <a:pt x="180" y="110"/>
                      <a:pt x="180" y="110"/>
                    </a:cubicBezTo>
                    <a:cubicBezTo>
                      <a:pt x="181" y="110"/>
                      <a:pt x="181" y="110"/>
                      <a:pt x="181" y="110"/>
                    </a:cubicBezTo>
                    <a:cubicBezTo>
                      <a:pt x="182" y="110"/>
                      <a:pt x="182" y="110"/>
                      <a:pt x="182" y="110"/>
                    </a:cubicBezTo>
                    <a:cubicBezTo>
                      <a:pt x="184" y="109"/>
                      <a:pt x="184" y="109"/>
                      <a:pt x="184" y="109"/>
                    </a:cubicBezTo>
                    <a:cubicBezTo>
                      <a:pt x="184" y="108"/>
                      <a:pt x="184" y="108"/>
                      <a:pt x="184" y="108"/>
                    </a:cubicBezTo>
                    <a:cubicBezTo>
                      <a:pt x="187" y="106"/>
                      <a:pt x="187" y="106"/>
                      <a:pt x="187" y="106"/>
                    </a:cubicBezTo>
                    <a:cubicBezTo>
                      <a:pt x="187" y="105"/>
                      <a:pt x="187" y="105"/>
                      <a:pt x="187" y="105"/>
                    </a:cubicBezTo>
                    <a:cubicBezTo>
                      <a:pt x="188" y="105"/>
                      <a:pt x="188" y="105"/>
                      <a:pt x="188" y="105"/>
                    </a:cubicBezTo>
                    <a:cubicBezTo>
                      <a:pt x="186" y="104"/>
                      <a:pt x="186" y="104"/>
                      <a:pt x="186" y="104"/>
                    </a:cubicBezTo>
                    <a:cubicBezTo>
                      <a:pt x="185" y="102"/>
                      <a:pt x="185" y="102"/>
                      <a:pt x="185" y="102"/>
                    </a:cubicBezTo>
                    <a:cubicBezTo>
                      <a:pt x="185" y="102"/>
                      <a:pt x="185" y="102"/>
                      <a:pt x="185" y="102"/>
                    </a:cubicBezTo>
                    <a:cubicBezTo>
                      <a:pt x="183" y="103"/>
                      <a:pt x="183" y="103"/>
                      <a:pt x="183" y="103"/>
                    </a:cubicBezTo>
                    <a:cubicBezTo>
                      <a:pt x="183" y="104"/>
                      <a:pt x="183" y="104"/>
                      <a:pt x="183" y="104"/>
                    </a:cubicBezTo>
                    <a:cubicBezTo>
                      <a:pt x="182" y="104"/>
                      <a:pt x="182" y="104"/>
                      <a:pt x="182" y="104"/>
                    </a:cubicBezTo>
                    <a:cubicBezTo>
                      <a:pt x="181" y="105"/>
                      <a:pt x="181" y="105"/>
                      <a:pt x="181" y="105"/>
                    </a:cubicBezTo>
                    <a:cubicBezTo>
                      <a:pt x="180" y="104"/>
                      <a:pt x="180" y="104"/>
                      <a:pt x="180" y="104"/>
                    </a:cubicBezTo>
                    <a:cubicBezTo>
                      <a:pt x="180" y="104"/>
                      <a:pt x="180" y="104"/>
                      <a:pt x="180" y="104"/>
                    </a:cubicBezTo>
                    <a:cubicBezTo>
                      <a:pt x="178" y="105"/>
                      <a:pt x="178" y="105"/>
                      <a:pt x="178" y="105"/>
                    </a:cubicBezTo>
                    <a:cubicBezTo>
                      <a:pt x="178" y="106"/>
                      <a:pt x="178" y="106"/>
                      <a:pt x="178" y="106"/>
                    </a:cubicBezTo>
                    <a:cubicBezTo>
                      <a:pt x="177" y="108"/>
                      <a:pt x="177" y="108"/>
                      <a:pt x="177" y="108"/>
                    </a:cubicBezTo>
                    <a:cubicBezTo>
                      <a:pt x="177" y="109"/>
                      <a:pt x="177" y="109"/>
                      <a:pt x="177" y="109"/>
                    </a:cubicBezTo>
                    <a:cubicBezTo>
                      <a:pt x="177" y="109"/>
                      <a:pt x="177" y="109"/>
                      <a:pt x="177" y="109"/>
                    </a:cubicBezTo>
                    <a:cubicBezTo>
                      <a:pt x="177" y="110"/>
                      <a:pt x="177" y="110"/>
                      <a:pt x="177" y="110"/>
                    </a:cubicBezTo>
                    <a:cubicBezTo>
                      <a:pt x="177" y="110"/>
                      <a:pt x="177" y="110"/>
                      <a:pt x="177" y="110"/>
                    </a:cubicBezTo>
                    <a:cubicBezTo>
                      <a:pt x="176" y="109"/>
                      <a:pt x="176" y="109"/>
                      <a:pt x="176" y="109"/>
                    </a:cubicBezTo>
                    <a:close/>
                    <a:moveTo>
                      <a:pt x="175" y="111"/>
                    </a:moveTo>
                    <a:cubicBezTo>
                      <a:pt x="175" y="110"/>
                      <a:pt x="175" y="110"/>
                      <a:pt x="175" y="110"/>
                    </a:cubicBezTo>
                    <a:cubicBezTo>
                      <a:pt x="175" y="110"/>
                      <a:pt x="175" y="110"/>
                      <a:pt x="175" y="110"/>
                    </a:cubicBezTo>
                    <a:cubicBezTo>
                      <a:pt x="174" y="111"/>
                      <a:pt x="174" y="111"/>
                      <a:pt x="174" y="111"/>
                    </a:cubicBezTo>
                    <a:cubicBezTo>
                      <a:pt x="175" y="111"/>
                      <a:pt x="175" y="111"/>
                      <a:pt x="175" y="111"/>
                    </a:cubicBezTo>
                    <a:close/>
                    <a:moveTo>
                      <a:pt x="175" y="112"/>
                    </a:moveTo>
                    <a:cubicBezTo>
                      <a:pt x="174" y="112"/>
                      <a:pt x="174" y="112"/>
                      <a:pt x="174" y="112"/>
                    </a:cubicBezTo>
                    <a:cubicBezTo>
                      <a:pt x="174" y="113"/>
                      <a:pt x="174" y="113"/>
                      <a:pt x="174" y="113"/>
                    </a:cubicBezTo>
                    <a:cubicBezTo>
                      <a:pt x="172" y="113"/>
                      <a:pt x="172" y="113"/>
                      <a:pt x="172" y="113"/>
                    </a:cubicBezTo>
                    <a:cubicBezTo>
                      <a:pt x="171" y="114"/>
                      <a:pt x="171" y="114"/>
                      <a:pt x="171" y="114"/>
                    </a:cubicBezTo>
                    <a:cubicBezTo>
                      <a:pt x="172" y="115"/>
                      <a:pt x="172" y="115"/>
                      <a:pt x="172" y="115"/>
                    </a:cubicBezTo>
                    <a:cubicBezTo>
                      <a:pt x="175" y="113"/>
                      <a:pt x="175" y="113"/>
                      <a:pt x="175" y="113"/>
                    </a:cubicBezTo>
                    <a:cubicBezTo>
                      <a:pt x="175" y="112"/>
                      <a:pt x="175" y="112"/>
                      <a:pt x="175" y="112"/>
                    </a:cubicBezTo>
                    <a:cubicBezTo>
                      <a:pt x="175" y="112"/>
                      <a:pt x="175" y="112"/>
                      <a:pt x="175" y="112"/>
                    </a:cubicBezTo>
                    <a:close/>
                    <a:moveTo>
                      <a:pt x="166" y="111"/>
                    </a:moveTo>
                    <a:cubicBezTo>
                      <a:pt x="166" y="112"/>
                      <a:pt x="166" y="112"/>
                      <a:pt x="166" y="112"/>
                    </a:cubicBezTo>
                    <a:cubicBezTo>
                      <a:pt x="167" y="113"/>
                      <a:pt x="167" y="113"/>
                      <a:pt x="167" y="113"/>
                    </a:cubicBezTo>
                    <a:cubicBezTo>
                      <a:pt x="166" y="113"/>
                      <a:pt x="166" y="113"/>
                      <a:pt x="166" y="113"/>
                    </a:cubicBezTo>
                    <a:cubicBezTo>
                      <a:pt x="165" y="113"/>
                      <a:pt x="165" y="113"/>
                      <a:pt x="165" y="113"/>
                    </a:cubicBezTo>
                    <a:cubicBezTo>
                      <a:pt x="165" y="112"/>
                      <a:pt x="165" y="112"/>
                      <a:pt x="165" y="112"/>
                    </a:cubicBezTo>
                    <a:cubicBezTo>
                      <a:pt x="166" y="111"/>
                      <a:pt x="166" y="111"/>
                      <a:pt x="166" y="111"/>
                    </a:cubicBezTo>
                    <a:close/>
                    <a:moveTo>
                      <a:pt x="148" y="105"/>
                    </a:moveTo>
                    <a:cubicBezTo>
                      <a:pt x="150" y="103"/>
                      <a:pt x="150" y="103"/>
                      <a:pt x="150" y="103"/>
                    </a:cubicBezTo>
                    <a:cubicBezTo>
                      <a:pt x="152" y="105"/>
                      <a:pt x="152" y="105"/>
                      <a:pt x="152" y="105"/>
                    </a:cubicBezTo>
                    <a:cubicBezTo>
                      <a:pt x="153" y="105"/>
                      <a:pt x="153" y="105"/>
                      <a:pt x="153" y="105"/>
                    </a:cubicBezTo>
                    <a:cubicBezTo>
                      <a:pt x="154" y="104"/>
                      <a:pt x="154" y="104"/>
                      <a:pt x="154" y="104"/>
                    </a:cubicBezTo>
                    <a:cubicBezTo>
                      <a:pt x="156" y="105"/>
                      <a:pt x="156" y="105"/>
                      <a:pt x="156" y="105"/>
                    </a:cubicBezTo>
                    <a:cubicBezTo>
                      <a:pt x="156" y="106"/>
                      <a:pt x="156" y="106"/>
                      <a:pt x="156" y="106"/>
                    </a:cubicBezTo>
                    <a:cubicBezTo>
                      <a:pt x="157" y="106"/>
                      <a:pt x="157" y="106"/>
                      <a:pt x="157" y="106"/>
                    </a:cubicBezTo>
                    <a:cubicBezTo>
                      <a:pt x="158" y="108"/>
                      <a:pt x="158" y="108"/>
                      <a:pt x="158" y="108"/>
                    </a:cubicBezTo>
                    <a:cubicBezTo>
                      <a:pt x="159" y="108"/>
                      <a:pt x="159" y="108"/>
                      <a:pt x="159" y="108"/>
                    </a:cubicBezTo>
                    <a:cubicBezTo>
                      <a:pt x="159" y="109"/>
                      <a:pt x="159" y="109"/>
                      <a:pt x="159" y="109"/>
                    </a:cubicBezTo>
                    <a:cubicBezTo>
                      <a:pt x="158" y="110"/>
                      <a:pt x="158" y="110"/>
                      <a:pt x="158" y="110"/>
                    </a:cubicBezTo>
                    <a:cubicBezTo>
                      <a:pt x="156" y="110"/>
                      <a:pt x="156" y="110"/>
                      <a:pt x="156" y="110"/>
                    </a:cubicBezTo>
                    <a:cubicBezTo>
                      <a:pt x="155" y="110"/>
                      <a:pt x="155" y="110"/>
                      <a:pt x="155" y="110"/>
                    </a:cubicBezTo>
                    <a:cubicBezTo>
                      <a:pt x="154" y="108"/>
                      <a:pt x="154" y="108"/>
                      <a:pt x="154" y="108"/>
                    </a:cubicBezTo>
                    <a:cubicBezTo>
                      <a:pt x="153" y="108"/>
                      <a:pt x="153" y="108"/>
                      <a:pt x="153" y="108"/>
                    </a:cubicBezTo>
                    <a:cubicBezTo>
                      <a:pt x="152" y="107"/>
                      <a:pt x="152" y="107"/>
                      <a:pt x="152" y="107"/>
                    </a:cubicBezTo>
                    <a:cubicBezTo>
                      <a:pt x="150" y="107"/>
                      <a:pt x="150" y="107"/>
                      <a:pt x="150" y="107"/>
                    </a:cubicBezTo>
                    <a:cubicBezTo>
                      <a:pt x="148" y="107"/>
                      <a:pt x="148" y="107"/>
                      <a:pt x="148" y="107"/>
                    </a:cubicBezTo>
                    <a:cubicBezTo>
                      <a:pt x="147" y="106"/>
                      <a:pt x="147" y="106"/>
                      <a:pt x="147" y="106"/>
                    </a:cubicBezTo>
                    <a:cubicBezTo>
                      <a:pt x="148" y="105"/>
                      <a:pt x="148" y="105"/>
                      <a:pt x="148" y="105"/>
                    </a:cubicBezTo>
                    <a:close/>
                    <a:moveTo>
                      <a:pt x="128" y="90"/>
                    </a:moveTo>
                    <a:cubicBezTo>
                      <a:pt x="129" y="90"/>
                      <a:pt x="129" y="90"/>
                      <a:pt x="129" y="90"/>
                    </a:cubicBezTo>
                    <a:cubicBezTo>
                      <a:pt x="129" y="90"/>
                      <a:pt x="129" y="90"/>
                      <a:pt x="129" y="90"/>
                    </a:cubicBezTo>
                    <a:cubicBezTo>
                      <a:pt x="129" y="91"/>
                      <a:pt x="129" y="91"/>
                      <a:pt x="129" y="91"/>
                    </a:cubicBezTo>
                    <a:cubicBezTo>
                      <a:pt x="128" y="91"/>
                      <a:pt x="128" y="91"/>
                      <a:pt x="128" y="91"/>
                    </a:cubicBezTo>
                    <a:cubicBezTo>
                      <a:pt x="128" y="90"/>
                      <a:pt x="128" y="90"/>
                      <a:pt x="128" y="90"/>
                    </a:cubicBezTo>
                    <a:close/>
                    <a:moveTo>
                      <a:pt x="124" y="88"/>
                    </a:moveTo>
                    <a:cubicBezTo>
                      <a:pt x="125" y="89"/>
                      <a:pt x="125" y="89"/>
                      <a:pt x="125" y="89"/>
                    </a:cubicBezTo>
                    <a:cubicBezTo>
                      <a:pt x="126" y="88"/>
                      <a:pt x="126" y="88"/>
                      <a:pt x="126" y="88"/>
                    </a:cubicBezTo>
                    <a:cubicBezTo>
                      <a:pt x="127" y="89"/>
                      <a:pt x="127" y="89"/>
                      <a:pt x="127" y="89"/>
                    </a:cubicBezTo>
                    <a:cubicBezTo>
                      <a:pt x="127" y="89"/>
                      <a:pt x="127" y="89"/>
                      <a:pt x="127" y="89"/>
                    </a:cubicBezTo>
                    <a:cubicBezTo>
                      <a:pt x="127" y="88"/>
                      <a:pt x="127" y="88"/>
                      <a:pt x="127" y="88"/>
                    </a:cubicBezTo>
                    <a:cubicBezTo>
                      <a:pt x="126" y="88"/>
                      <a:pt x="126" y="88"/>
                      <a:pt x="126" y="88"/>
                    </a:cubicBezTo>
                    <a:cubicBezTo>
                      <a:pt x="125" y="88"/>
                      <a:pt x="125" y="88"/>
                      <a:pt x="125" y="88"/>
                    </a:cubicBezTo>
                    <a:cubicBezTo>
                      <a:pt x="124" y="88"/>
                      <a:pt x="124" y="88"/>
                      <a:pt x="124" y="88"/>
                    </a:cubicBezTo>
                    <a:cubicBezTo>
                      <a:pt x="124" y="88"/>
                      <a:pt x="124" y="88"/>
                      <a:pt x="124" y="88"/>
                    </a:cubicBezTo>
                    <a:close/>
                    <a:moveTo>
                      <a:pt x="192" y="95"/>
                    </a:moveTo>
                    <a:cubicBezTo>
                      <a:pt x="193" y="94"/>
                      <a:pt x="193" y="94"/>
                      <a:pt x="193" y="94"/>
                    </a:cubicBezTo>
                    <a:cubicBezTo>
                      <a:pt x="195" y="94"/>
                      <a:pt x="195" y="94"/>
                      <a:pt x="195" y="94"/>
                    </a:cubicBezTo>
                    <a:cubicBezTo>
                      <a:pt x="196" y="95"/>
                      <a:pt x="196" y="95"/>
                      <a:pt x="196" y="95"/>
                    </a:cubicBezTo>
                    <a:cubicBezTo>
                      <a:pt x="196" y="94"/>
                      <a:pt x="196" y="94"/>
                      <a:pt x="196" y="94"/>
                    </a:cubicBezTo>
                    <a:cubicBezTo>
                      <a:pt x="197" y="94"/>
                      <a:pt x="197" y="94"/>
                      <a:pt x="197" y="94"/>
                    </a:cubicBezTo>
                    <a:cubicBezTo>
                      <a:pt x="198" y="93"/>
                      <a:pt x="198" y="93"/>
                      <a:pt x="198" y="93"/>
                    </a:cubicBezTo>
                    <a:cubicBezTo>
                      <a:pt x="198" y="93"/>
                      <a:pt x="198" y="93"/>
                      <a:pt x="198" y="93"/>
                    </a:cubicBezTo>
                    <a:cubicBezTo>
                      <a:pt x="197" y="92"/>
                      <a:pt x="197" y="92"/>
                      <a:pt x="197" y="92"/>
                    </a:cubicBezTo>
                    <a:cubicBezTo>
                      <a:pt x="196" y="93"/>
                      <a:pt x="196" y="93"/>
                      <a:pt x="196" y="93"/>
                    </a:cubicBezTo>
                    <a:cubicBezTo>
                      <a:pt x="194" y="93"/>
                      <a:pt x="194" y="93"/>
                      <a:pt x="194" y="93"/>
                    </a:cubicBezTo>
                    <a:cubicBezTo>
                      <a:pt x="193" y="92"/>
                      <a:pt x="193" y="92"/>
                      <a:pt x="193" y="92"/>
                    </a:cubicBezTo>
                    <a:cubicBezTo>
                      <a:pt x="192" y="93"/>
                      <a:pt x="192" y="93"/>
                      <a:pt x="192" y="93"/>
                    </a:cubicBezTo>
                    <a:cubicBezTo>
                      <a:pt x="192" y="94"/>
                      <a:pt x="192" y="94"/>
                      <a:pt x="192" y="94"/>
                    </a:cubicBezTo>
                    <a:cubicBezTo>
                      <a:pt x="192" y="95"/>
                      <a:pt x="192" y="95"/>
                      <a:pt x="192" y="95"/>
                    </a:cubicBezTo>
                    <a:close/>
                    <a:moveTo>
                      <a:pt x="190" y="97"/>
                    </a:moveTo>
                    <a:cubicBezTo>
                      <a:pt x="190" y="97"/>
                      <a:pt x="190" y="97"/>
                      <a:pt x="190" y="97"/>
                    </a:cubicBezTo>
                    <a:cubicBezTo>
                      <a:pt x="190" y="97"/>
                      <a:pt x="190" y="97"/>
                      <a:pt x="190" y="97"/>
                    </a:cubicBezTo>
                    <a:cubicBezTo>
                      <a:pt x="190" y="97"/>
                      <a:pt x="190" y="97"/>
                      <a:pt x="190" y="97"/>
                    </a:cubicBezTo>
                    <a:cubicBezTo>
                      <a:pt x="190" y="97"/>
                      <a:pt x="190" y="97"/>
                      <a:pt x="190" y="97"/>
                    </a:cubicBezTo>
                    <a:close/>
                    <a:moveTo>
                      <a:pt x="184" y="96"/>
                    </a:moveTo>
                    <a:cubicBezTo>
                      <a:pt x="183" y="97"/>
                      <a:pt x="183" y="97"/>
                      <a:pt x="183" y="97"/>
                    </a:cubicBezTo>
                    <a:cubicBezTo>
                      <a:pt x="183" y="97"/>
                      <a:pt x="183" y="97"/>
                      <a:pt x="183" y="97"/>
                    </a:cubicBezTo>
                    <a:cubicBezTo>
                      <a:pt x="183" y="98"/>
                      <a:pt x="183" y="98"/>
                      <a:pt x="183" y="98"/>
                    </a:cubicBezTo>
                    <a:cubicBezTo>
                      <a:pt x="183" y="98"/>
                      <a:pt x="183" y="98"/>
                      <a:pt x="183" y="98"/>
                    </a:cubicBezTo>
                    <a:cubicBezTo>
                      <a:pt x="184" y="99"/>
                      <a:pt x="184" y="99"/>
                      <a:pt x="184" y="99"/>
                    </a:cubicBezTo>
                    <a:cubicBezTo>
                      <a:pt x="186" y="98"/>
                      <a:pt x="186" y="98"/>
                      <a:pt x="186" y="98"/>
                    </a:cubicBezTo>
                    <a:cubicBezTo>
                      <a:pt x="187" y="97"/>
                      <a:pt x="187" y="97"/>
                      <a:pt x="187" y="97"/>
                    </a:cubicBezTo>
                    <a:cubicBezTo>
                      <a:pt x="186" y="97"/>
                      <a:pt x="186" y="97"/>
                      <a:pt x="186" y="97"/>
                    </a:cubicBezTo>
                    <a:cubicBezTo>
                      <a:pt x="185" y="97"/>
                      <a:pt x="185" y="97"/>
                      <a:pt x="185" y="97"/>
                    </a:cubicBezTo>
                    <a:cubicBezTo>
                      <a:pt x="184" y="96"/>
                      <a:pt x="184" y="96"/>
                      <a:pt x="184" y="96"/>
                    </a:cubicBezTo>
                    <a:close/>
                    <a:moveTo>
                      <a:pt x="180" y="99"/>
                    </a:moveTo>
                    <a:cubicBezTo>
                      <a:pt x="180" y="99"/>
                      <a:pt x="180" y="99"/>
                      <a:pt x="180" y="99"/>
                    </a:cubicBezTo>
                    <a:cubicBezTo>
                      <a:pt x="181" y="99"/>
                      <a:pt x="181" y="99"/>
                      <a:pt x="181" y="99"/>
                    </a:cubicBezTo>
                    <a:cubicBezTo>
                      <a:pt x="182" y="98"/>
                      <a:pt x="182" y="98"/>
                      <a:pt x="182" y="98"/>
                    </a:cubicBezTo>
                    <a:cubicBezTo>
                      <a:pt x="182" y="98"/>
                      <a:pt x="182" y="98"/>
                      <a:pt x="182" y="98"/>
                    </a:cubicBezTo>
                    <a:cubicBezTo>
                      <a:pt x="181" y="98"/>
                      <a:pt x="181" y="98"/>
                      <a:pt x="181" y="98"/>
                    </a:cubicBezTo>
                    <a:cubicBezTo>
                      <a:pt x="180" y="98"/>
                      <a:pt x="180" y="98"/>
                      <a:pt x="180" y="98"/>
                    </a:cubicBezTo>
                    <a:cubicBezTo>
                      <a:pt x="180" y="99"/>
                      <a:pt x="180" y="99"/>
                      <a:pt x="180" y="99"/>
                    </a:cubicBezTo>
                    <a:close/>
                    <a:moveTo>
                      <a:pt x="176" y="99"/>
                    </a:moveTo>
                    <a:cubicBezTo>
                      <a:pt x="177" y="98"/>
                      <a:pt x="177" y="98"/>
                      <a:pt x="177" y="98"/>
                    </a:cubicBezTo>
                    <a:cubicBezTo>
                      <a:pt x="177" y="98"/>
                      <a:pt x="177" y="98"/>
                      <a:pt x="177" y="98"/>
                    </a:cubicBezTo>
                    <a:cubicBezTo>
                      <a:pt x="177" y="97"/>
                      <a:pt x="177" y="97"/>
                      <a:pt x="177" y="97"/>
                    </a:cubicBezTo>
                    <a:cubicBezTo>
                      <a:pt x="178" y="98"/>
                      <a:pt x="178" y="98"/>
                      <a:pt x="178" y="98"/>
                    </a:cubicBezTo>
                    <a:cubicBezTo>
                      <a:pt x="179" y="97"/>
                      <a:pt x="179" y="97"/>
                      <a:pt x="179" y="97"/>
                    </a:cubicBezTo>
                    <a:cubicBezTo>
                      <a:pt x="179" y="97"/>
                      <a:pt x="179" y="97"/>
                      <a:pt x="179" y="97"/>
                    </a:cubicBezTo>
                    <a:cubicBezTo>
                      <a:pt x="178" y="99"/>
                      <a:pt x="178" y="99"/>
                      <a:pt x="178" y="99"/>
                    </a:cubicBezTo>
                    <a:cubicBezTo>
                      <a:pt x="178" y="99"/>
                      <a:pt x="178" y="99"/>
                      <a:pt x="178" y="99"/>
                    </a:cubicBezTo>
                    <a:cubicBezTo>
                      <a:pt x="176" y="100"/>
                      <a:pt x="176" y="100"/>
                      <a:pt x="176" y="100"/>
                    </a:cubicBezTo>
                    <a:cubicBezTo>
                      <a:pt x="176" y="99"/>
                      <a:pt x="176" y="99"/>
                      <a:pt x="176" y="99"/>
                    </a:cubicBezTo>
                    <a:close/>
                    <a:moveTo>
                      <a:pt x="175" y="99"/>
                    </a:moveTo>
                    <a:cubicBezTo>
                      <a:pt x="173" y="99"/>
                      <a:pt x="173" y="99"/>
                      <a:pt x="173" y="99"/>
                    </a:cubicBezTo>
                    <a:cubicBezTo>
                      <a:pt x="173" y="100"/>
                      <a:pt x="173" y="100"/>
                      <a:pt x="173" y="100"/>
                    </a:cubicBezTo>
                    <a:cubicBezTo>
                      <a:pt x="174" y="99"/>
                      <a:pt x="174" y="99"/>
                      <a:pt x="174" y="99"/>
                    </a:cubicBezTo>
                    <a:cubicBezTo>
                      <a:pt x="175" y="99"/>
                      <a:pt x="175" y="99"/>
                      <a:pt x="175" y="99"/>
                    </a:cubicBezTo>
                    <a:close/>
                    <a:moveTo>
                      <a:pt x="175" y="97"/>
                    </a:moveTo>
                    <a:cubicBezTo>
                      <a:pt x="175" y="98"/>
                      <a:pt x="175" y="98"/>
                      <a:pt x="175" y="98"/>
                    </a:cubicBezTo>
                    <a:cubicBezTo>
                      <a:pt x="175" y="98"/>
                      <a:pt x="175" y="98"/>
                      <a:pt x="175" y="98"/>
                    </a:cubicBezTo>
                    <a:cubicBezTo>
                      <a:pt x="176" y="97"/>
                      <a:pt x="176" y="97"/>
                      <a:pt x="176" y="97"/>
                    </a:cubicBezTo>
                    <a:cubicBezTo>
                      <a:pt x="175" y="97"/>
                      <a:pt x="175" y="97"/>
                      <a:pt x="175" y="97"/>
                    </a:cubicBezTo>
                    <a:close/>
                    <a:moveTo>
                      <a:pt x="153" y="99"/>
                    </a:moveTo>
                    <a:cubicBezTo>
                      <a:pt x="153" y="99"/>
                      <a:pt x="153" y="98"/>
                      <a:pt x="153" y="98"/>
                    </a:cubicBezTo>
                    <a:cubicBezTo>
                      <a:pt x="155" y="97"/>
                      <a:pt x="155" y="97"/>
                      <a:pt x="155" y="97"/>
                    </a:cubicBezTo>
                    <a:cubicBezTo>
                      <a:pt x="158" y="97"/>
                      <a:pt x="158" y="97"/>
                      <a:pt x="158" y="97"/>
                    </a:cubicBezTo>
                    <a:cubicBezTo>
                      <a:pt x="160" y="97"/>
                      <a:pt x="160" y="97"/>
                      <a:pt x="160" y="97"/>
                    </a:cubicBezTo>
                    <a:cubicBezTo>
                      <a:pt x="161" y="97"/>
                      <a:pt x="161" y="97"/>
                      <a:pt x="161" y="97"/>
                    </a:cubicBezTo>
                    <a:cubicBezTo>
                      <a:pt x="162" y="98"/>
                      <a:pt x="162" y="98"/>
                      <a:pt x="162" y="98"/>
                    </a:cubicBezTo>
                    <a:cubicBezTo>
                      <a:pt x="164" y="99"/>
                      <a:pt x="164" y="99"/>
                      <a:pt x="164" y="99"/>
                    </a:cubicBezTo>
                    <a:cubicBezTo>
                      <a:pt x="165" y="98"/>
                      <a:pt x="165" y="98"/>
                      <a:pt x="165" y="98"/>
                    </a:cubicBezTo>
                    <a:cubicBezTo>
                      <a:pt x="167" y="98"/>
                      <a:pt x="167" y="98"/>
                      <a:pt x="167" y="98"/>
                    </a:cubicBezTo>
                    <a:cubicBezTo>
                      <a:pt x="168" y="99"/>
                      <a:pt x="168" y="99"/>
                      <a:pt x="168" y="99"/>
                    </a:cubicBezTo>
                    <a:cubicBezTo>
                      <a:pt x="169" y="99"/>
                      <a:pt x="169" y="99"/>
                      <a:pt x="169" y="99"/>
                    </a:cubicBezTo>
                    <a:cubicBezTo>
                      <a:pt x="170" y="98"/>
                      <a:pt x="170" y="98"/>
                      <a:pt x="170" y="98"/>
                    </a:cubicBezTo>
                    <a:cubicBezTo>
                      <a:pt x="171" y="98"/>
                      <a:pt x="171" y="98"/>
                      <a:pt x="171" y="98"/>
                    </a:cubicBezTo>
                    <a:cubicBezTo>
                      <a:pt x="172" y="96"/>
                      <a:pt x="172" y="96"/>
                      <a:pt x="172" y="96"/>
                    </a:cubicBezTo>
                    <a:cubicBezTo>
                      <a:pt x="172" y="96"/>
                      <a:pt x="172" y="96"/>
                      <a:pt x="172" y="96"/>
                    </a:cubicBezTo>
                    <a:cubicBezTo>
                      <a:pt x="173" y="95"/>
                      <a:pt x="173" y="95"/>
                      <a:pt x="173" y="95"/>
                    </a:cubicBezTo>
                    <a:cubicBezTo>
                      <a:pt x="174" y="96"/>
                      <a:pt x="174" y="96"/>
                      <a:pt x="174" y="96"/>
                    </a:cubicBezTo>
                    <a:cubicBezTo>
                      <a:pt x="174" y="97"/>
                      <a:pt x="174" y="97"/>
                      <a:pt x="174" y="97"/>
                    </a:cubicBezTo>
                    <a:cubicBezTo>
                      <a:pt x="173" y="98"/>
                      <a:pt x="173" y="98"/>
                      <a:pt x="173" y="98"/>
                    </a:cubicBezTo>
                    <a:cubicBezTo>
                      <a:pt x="173" y="99"/>
                      <a:pt x="173" y="99"/>
                      <a:pt x="173" y="99"/>
                    </a:cubicBezTo>
                    <a:cubicBezTo>
                      <a:pt x="172" y="100"/>
                      <a:pt x="172" y="100"/>
                      <a:pt x="172" y="100"/>
                    </a:cubicBezTo>
                    <a:cubicBezTo>
                      <a:pt x="170" y="100"/>
                      <a:pt x="170" y="100"/>
                      <a:pt x="170" y="100"/>
                    </a:cubicBezTo>
                    <a:cubicBezTo>
                      <a:pt x="170" y="100"/>
                      <a:pt x="170" y="100"/>
                      <a:pt x="170" y="100"/>
                    </a:cubicBezTo>
                    <a:cubicBezTo>
                      <a:pt x="169" y="100"/>
                      <a:pt x="169" y="100"/>
                      <a:pt x="169" y="100"/>
                    </a:cubicBezTo>
                    <a:cubicBezTo>
                      <a:pt x="167" y="100"/>
                      <a:pt x="167" y="100"/>
                      <a:pt x="167" y="100"/>
                    </a:cubicBezTo>
                    <a:cubicBezTo>
                      <a:pt x="165" y="101"/>
                      <a:pt x="165" y="101"/>
                      <a:pt x="165" y="101"/>
                    </a:cubicBezTo>
                    <a:cubicBezTo>
                      <a:pt x="163" y="101"/>
                      <a:pt x="163" y="101"/>
                      <a:pt x="163" y="101"/>
                    </a:cubicBezTo>
                    <a:cubicBezTo>
                      <a:pt x="162" y="101"/>
                      <a:pt x="162" y="101"/>
                      <a:pt x="162" y="101"/>
                    </a:cubicBezTo>
                    <a:cubicBezTo>
                      <a:pt x="162" y="101"/>
                      <a:pt x="162" y="101"/>
                      <a:pt x="162" y="101"/>
                    </a:cubicBezTo>
                    <a:cubicBezTo>
                      <a:pt x="161" y="101"/>
                      <a:pt x="161" y="101"/>
                      <a:pt x="161" y="101"/>
                    </a:cubicBezTo>
                    <a:cubicBezTo>
                      <a:pt x="160" y="101"/>
                      <a:pt x="160" y="101"/>
                      <a:pt x="160" y="101"/>
                    </a:cubicBezTo>
                    <a:cubicBezTo>
                      <a:pt x="159" y="102"/>
                      <a:pt x="159" y="102"/>
                      <a:pt x="159" y="102"/>
                    </a:cubicBezTo>
                    <a:cubicBezTo>
                      <a:pt x="158" y="101"/>
                      <a:pt x="158" y="101"/>
                      <a:pt x="158" y="101"/>
                    </a:cubicBezTo>
                    <a:cubicBezTo>
                      <a:pt x="157" y="101"/>
                      <a:pt x="157" y="101"/>
                      <a:pt x="157" y="101"/>
                    </a:cubicBezTo>
                    <a:cubicBezTo>
                      <a:pt x="156" y="101"/>
                      <a:pt x="156" y="101"/>
                      <a:pt x="156" y="101"/>
                    </a:cubicBezTo>
                    <a:cubicBezTo>
                      <a:pt x="155" y="101"/>
                      <a:pt x="155" y="101"/>
                      <a:pt x="155" y="101"/>
                    </a:cubicBezTo>
                    <a:cubicBezTo>
                      <a:pt x="154" y="101"/>
                      <a:pt x="154" y="101"/>
                      <a:pt x="154" y="101"/>
                    </a:cubicBezTo>
                    <a:cubicBezTo>
                      <a:pt x="153" y="101"/>
                      <a:pt x="153" y="101"/>
                      <a:pt x="153" y="101"/>
                    </a:cubicBezTo>
                    <a:cubicBezTo>
                      <a:pt x="153" y="99"/>
                      <a:pt x="153" y="99"/>
                      <a:pt x="153" y="99"/>
                    </a:cubicBezTo>
                    <a:close/>
                    <a:moveTo>
                      <a:pt x="152" y="99"/>
                    </a:moveTo>
                    <a:cubicBezTo>
                      <a:pt x="152" y="101"/>
                      <a:pt x="152" y="101"/>
                      <a:pt x="152" y="101"/>
                    </a:cubicBezTo>
                    <a:cubicBezTo>
                      <a:pt x="153" y="100"/>
                      <a:pt x="153" y="100"/>
                      <a:pt x="153" y="100"/>
                    </a:cubicBezTo>
                    <a:cubicBezTo>
                      <a:pt x="153" y="100"/>
                      <a:pt x="153" y="100"/>
                      <a:pt x="153" y="100"/>
                    </a:cubicBezTo>
                    <a:cubicBezTo>
                      <a:pt x="152" y="99"/>
                      <a:pt x="152" y="99"/>
                      <a:pt x="152" y="99"/>
                    </a:cubicBezTo>
                    <a:close/>
                    <a:moveTo>
                      <a:pt x="152" y="99"/>
                    </a:moveTo>
                    <a:cubicBezTo>
                      <a:pt x="151" y="98"/>
                      <a:pt x="151" y="98"/>
                      <a:pt x="151" y="98"/>
                    </a:cubicBezTo>
                    <a:cubicBezTo>
                      <a:pt x="150" y="100"/>
                      <a:pt x="150" y="100"/>
                      <a:pt x="150" y="100"/>
                    </a:cubicBezTo>
                    <a:cubicBezTo>
                      <a:pt x="151" y="101"/>
                      <a:pt x="151" y="101"/>
                      <a:pt x="151" y="101"/>
                    </a:cubicBezTo>
                    <a:cubicBezTo>
                      <a:pt x="151" y="99"/>
                      <a:pt x="151" y="99"/>
                      <a:pt x="151" y="99"/>
                    </a:cubicBezTo>
                    <a:cubicBezTo>
                      <a:pt x="152" y="99"/>
                      <a:pt x="152" y="99"/>
                      <a:pt x="152" y="99"/>
                    </a:cubicBezTo>
                    <a:close/>
                    <a:moveTo>
                      <a:pt x="134" y="100"/>
                    </a:moveTo>
                    <a:cubicBezTo>
                      <a:pt x="134" y="100"/>
                      <a:pt x="134" y="100"/>
                      <a:pt x="134" y="100"/>
                    </a:cubicBezTo>
                    <a:cubicBezTo>
                      <a:pt x="134" y="101"/>
                      <a:pt x="134" y="101"/>
                      <a:pt x="134" y="101"/>
                    </a:cubicBezTo>
                    <a:cubicBezTo>
                      <a:pt x="134" y="101"/>
                      <a:pt x="134" y="101"/>
                      <a:pt x="134" y="101"/>
                    </a:cubicBezTo>
                    <a:cubicBezTo>
                      <a:pt x="134" y="102"/>
                      <a:pt x="134" y="102"/>
                      <a:pt x="134" y="102"/>
                    </a:cubicBezTo>
                    <a:cubicBezTo>
                      <a:pt x="135" y="103"/>
                      <a:pt x="135" y="103"/>
                      <a:pt x="135" y="103"/>
                    </a:cubicBezTo>
                    <a:cubicBezTo>
                      <a:pt x="137" y="102"/>
                      <a:pt x="137" y="102"/>
                      <a:pt x="137" y="102"/>
                    </a:cubicBezTo>
                    <a:cubicBezTo>
                      <a:pt x="138" y="103"/>
                      <a:pt x="138" y="103"/>
                      <a:pt x="138" y="103"/>
                    </a:cubicBezTo>
                    <a:cubicBezTo>
                      <a:pt x="139" y="102"/>
                      <a:pt x="139" y="102"/>
                      <a:pt x="139" y="102"/>
                    </a:cubicBezTo>
                    <a:cubicBezTo>
                      <a:pt x="140" y="101"/>
                      <a:pt x="140" y="101"/>
                      <a:pt x="140" y="101"/>
                    </a:cubicBezTo>
                    <a:cubicBezTo>
                      <a:pt x="141" y="102"/>
                      <a:pt x="141" y="102"/>
                      <a:pt x="141" y="102"/>
                    </a:cubicBezTo>
                    <a:cubicBezTo>
                      <a:pt x="142" y="101"/>
                      <a:pt x="142" y="101"/>
                      <a:pt x="142" y="101"/>
                    </a:cubicBezTo>
                    <a:cubicBezTo>
                      <a:pt x="143" y="101"/>
                      <a:pt x="143" y="101"/>
                      <a:pt x="143" y="101"/>
                    </a:cubicBezTo>
                    <a:cubicBezTo>
                      <a:pt x="145" y="100"/>
                      <a:pt x="145" y="100"/>
                      <a:pt x="145" y="100"/>
                    </a:cubicBezTo>
                    <a:cubicBezTo>
                      <a:pt x="145" y="101"/>
                      <a:pt x="145" y="101"/>
                      <a:pt x="145" y="101"/>
                    </a:cubicBezTo>
                    <a:cubicBezTo>
                      <a:pt x="146" y="101"/>
                      <a:pt x="146" y="101"/>
                      <a:pt x="146" y="101"/>
                    </a:cubicBezTo>
                    <a:cubicBezTo>
                      <a:pt x="148" y="101"/>
                      <a:pt x="148" y="101"/>
                      <a:pt x="148" y="101"/>
                    </a:cubicBezTo>
                    <a:cubicBezTo>
                      <a:pt x="147" y="100"/>
                      <a:pt x="147" y="100"/>
                      <a:pt x="147" y="100"/>
                    </a:cubicBezTo>
                    <a:cubicBezTo>
                      <a:pt x="149" y="100"/>
                      <a:pt x="149" y="100"/>
                      <a:pt x="149" y="100"/>
                    </a:cubicBezTo>
                    <a:cubicBezTo>
                      <a:pt x="149" y="99"/>
                      <a:pt x="149" y="99"/>
                      <a:pt x="149" y="99"/>
                    </a:cubicBezTo>
                    <a:cubicBezTo>
                      <a:pt x="149" y="100"/>
                      <a:pt x="149" y="100"/>
                      <a:pt x="149" y="100"/>
                    </a:cubicBezTo>
                    <a:cubicBezTo>
                      <a:pt x="148" y="99"/>
                      <a:pt x="148" y="99"/>
                      <a:pt x="148" y="99"/>
                    </a:cubicBezTo>
                    <a:cubicBezTo>
                      <a:pt x="148" y="98"/>
                      <a:pt x="148" y="98"/>
                      <a:pt x="148" y="98"/>
                    </a:cubicBezTo>
                    <a:cubicBezTo>
                      <a:pt x="147" y="97"/>
                      <a:pt x="147" y="97"/>
                      <a:pt x="147" y="97"/>
                    </a:cubicBezTo>
                    <a:cubicBezTo>
                      <a:pt x="147" y="98"/>
                      <a:pt x="147" y="98"/>
                      <a:pt x="147" y="98"/>
                    </a:cubicBezTo>
                    <a:cubicBezTo>
                      <a:pt x="147" y="98"/>
                      <a:pt x="147" y="98"/>
                      <a:pt x="147" y="98"/>
                    </a:cubicBezTo>
                    <a:cubicBezTo>
                      <a:pt x="147" y="97"/>
                      <a:pt x="147" y="97"/>
                      <a:pt x="147" y="97"/>
                    </a:cubicBezTo>
                    <a:cubicBezTo>
                      <a:pt x="145" y="97"/>
                      <a:pt x="145" y="97"/>
                      <a:pt x="145" y="97"/>
                    </a:cubicBezTo>
                    <a:cubicBezTo>
                      <a:pt x="144" y="97"/>
                      <a:pt x="144" y="97"/>
                      <a:pt x="144" y="97"/>
                    </a:cubicBezTo>
                    <a:cubicBezTo>
                      <a:pt x="143" y="96"/>
                      <a:pt x="143" y="96"/>
                      <a:pt x="143" y="96"/>
                    </a:cubicBezTo>
                    <a:cubicBezTo>
                      <a:pt x="142" y="96"/>
                      <a:pt x="142" y="96"/>
                      <a:pt x="142" y="96"/>
                    </a:cubicBezTo>
                    <a:cubicBezTo>
                      <a:pt x="140" y="97"/>
                      <a:pt x="140" y="97"/>
                      <a:pt x="140" y="97"/>
                    </a:cubicBezTo>
                    <a:cubicBezTo>
                      <a:pt x="140" y="98"/>
                      <a:pt x="140" y="98"/>
                      <a:pt x="140" y="98"/>
                    </a:cubicBezTo>
                    <a:cubicBezTo>
                      <a:pt x="143" y="98"/>
                      <a:pt x="143" y="98"/>
                      <a:pt x="143" y="98"/>
                    </a:cubicBezTo>
                    <a:cubicBezTo>
                      <a:pt x="144" y="99"/>
                      <a:pt x="144" y="99"/>
                      <a:pt x="144" y="99"/>
                    </a:cubicBezTo>
                    <a:cubicBezTo>
                      <a:pt x="142" y="100"/>
                      <a:pt x="142" y="100"/>
                      <a:pt x="142" y="100"/>
                    </a:cubicBezTo>
                    <a:cubicBezTo>
                      <a:pt x="141" y="100"/>
                      <a:pt x="141" y="100"/>
                      <a:pt x="141" y="100"/>
                    </a:cubicBezTo>
                    <a:cubicBezTo>
                      <a:pt x="140" y="99"/>
                      <a:pt x="140" y="99"/>
                      <a:pt x="140" y="99"/>
                    </a:cubicBezTo>
                    <a:cubicBezTo>
                      <a:pt x="139" y="98"/>
                      <a:pt x="139" y="98"/>
                      <a:pt x="139" y="98"/>
                    </a:cubicBezTo>
                    <a:cubicBezTo>
                      <a:pt x="138" y="98"/>
                      <a:pt x="138" y="98"/>
                      <a:pt x="138" y="98"/>
                    </a:cubicBezTo>
                    <a:cubicBezTo>
                      <a:pt x="137" y="98"/>
                      <a:pt x="137" y="98"/>
                      <a:pt x="137" y="98"/>
                    </a:cubicBezTo>
                    <a:cubicBezTo>
                      <a:pt x="136" y="98"/>
                      <a:pt x="136" y="98"/>
                      <a:pt x="136" y="98"/>
                    </a:cubicBezTo>
                    <a:cubicBezTo>
                      <a:pt x="135" y="99"/>
                      <a:pt x="135" y="99"/>
                      <a:pt x="135" y="99"/>
                    </a:cubicBezTo>
                    <a:cubicBezTo>
                      <a:pt x="135" y="99"/>
                      <a:pt x="134" y="100"/>
                      <a:pt x="134" y="100"/>
                    </a:cubicBezTo>
                    <a:close/>
                    <a:moveTo>
                      <a:pt x="130" y="98"/>
                    </a:moveTo>
                    <a:cubicBezTo>
                      <a:pt x="131" y="97"/>
                      <a:pt x="131" y="97"/>
                      <a:pt x="131" y="97"/>
                    </a:cubicBezTo>
                    <a:cubicBezTo>
                      <a:pt x="133" y="98"/>
                      <a:pt x="133" y="98"/>
                      <a:pt x="133" y="98"/>
                    </a:cubicBezTo>
                    <a:cubicBezTo>
                      <a:pt x="133" y="99"/>
                      <a:pt x="133" y="99"/>
                      <a:pt x="133" y="99"/>
                    </a:cubicBezTo>
                    <a:cubicBezTo>
                      <a:pt x="132" y="100"/>
                      <a:pt x="132" y="100"/>
                      <a:pt x="132" y="100"/>
                    </a:cubicBezTo>
                    <a:cubicBezTo>
                      <a:pt x="133" y="101"/>
                      <a:pt x="133" y="101"/>
                      <a:pt x="133" y="101"/>
                    </a:cubicBezTo>
                    <a:cubicBezTo>
                      <a:pt x="132" y="101"/>
                      <a:pt x="132" y="101"/>
                      <a:pt x="132" y="101"/>
                    </a:cubicBezTo>
                    <a:cubicBezTo>
                      <a:pt x="131" y="101"/>
                      <a:pt x="131" y="101"/>
                      <a:pt x="131" y="101"/>
                    </a:cubicBezTo>
                    <a:cubicBezTo>
                      <a:pt x="129" y="101"/>
                      <a:pt x="129" y="101"/>
                      <a:pt x="129" y="101"/>
                    </a:cubicBezTo>
                    <a:cubicBezTo>
                      <a:pt x="128" y="100"/>
                      <a:pt x="128" y="100"/>
                      <a:pt x="128" y="100"/>
                    </a:cubicBezTo>
                    <a:cubicBezTo>
                      <a:pt x="129" y="100"/>
                      <a:pt x="129" y="100"/>
                      <a:pt x="129" y="100"/>
                    </a:cubicBezTo>
                    <a:cubicBezTo>
                      <a:pt x="130" y="100"/>
                      <a:pt x="130" y="100"/>
                      <a:pt x="130" y="100"/>
                    </a:cubicBezTo>
                    <a:cubicBezTo>
                      <a:pt x="130" y="98"/>
                      <a:pt x="130" y="98"/>
                      <a:pt x="130" y="98"/>
                    </a:cubicBezTo>
                    <a:close/>
                    <a:moveTo>
                      <a:pt x="126" y="100"/>
                    </a:moveTo>
                    <a:cubicBezTo>
                      <a:pt x="127" y="99"/>
                      <a:pt x="127" y="99"/>
                      <a:pt x="127" y="99"/>
                    </a:cubicBezTo>
                    <a:cubicBezTo>
                      <a:pt x="127" y="100"/>
                      <a:pt x="127" y="100"/>
                      <a:pt x="127" y="100"/>
                    </a:cubicBezTo>
                    <a:cubicBezTo>
                      <a:pt x="126" y="100"/>
                      <a:pt x="126" y="100"/>
                      <a:pt x="126" y="100"/>
                    </a:cubicBezTo>
                    <a:cubicBezTo>
                      <a:pt x="126" y="100"/>
                      <a:pt x="126" y="100"/>
                      <a:pt x="126" y="100"/>
                    </a:cubicBezTo>
                    <a:close/>
                    <a:moveTo>
                      <a:pt x="120" y="96"/>
                    </a:moveTo>
                    <a:cubicBezTo>
                      <a:pt x="120" y="97"/>
                      <a:pt x="120" y="97"/>
                      <a:pt x="120" y="97"/>
                    </a:cubicBezTo>
                    <a:cubicBezTo>
                      <a:pt x="121" y="98"/>
                      <a:pt x="121" y="98"/>
                      <a:pt x="121" y="98"/>
                    </a:cubicBezTo>
                    <a:cubicBezTo>
                      <a:pt x="122" y="98"/>
                      <a:pt x="122" y="98"/>
                      <a:pt x="122" y="98"/>
                    </a:cubicBezTo>
                    <a:cubicBezTo>
                      <a:pt x="124" y="99"/>
                      <a:pt x="124" y="99"/>
                      <a:pt x="124" y="99"/>
                    </a:cubicBezTo>
                    <a:cubicBezTo>
                      <a:pt x="124" y="100"/>
                      <a:pt x="124" y="100"/>
                      <a:pt x="124" y="100"/>
                    </a:cubicBezTo>
                    <a:cubicBezTo>
                      <a:pt x="125" y="99"/>
                      <a:pt x="125" y="99"/>
                      <a:pt x="125" y="99"/>
                    </a:cubicBezTo>
                    <a:cubicBezTo>
                      <a:pt x="126" y="99"/>
                      <a:pt x="126" y="99"/>
                      <a:pt x="126" y="99"/>
                    </a:cubicBezTo>
                    <a:cubicBezTo>
                      <a:pt x="126" y="98"/>
                      <a:pt x="126" y="98"/>
                      <a:pt x="126" y="98"/>
                    </a:cubicBezTo>
                    <a:cubicBezTo>
                      <a:pt x="127" y="98"/>
                      <a:pt x="127" y="98"/>
                      <a:pt x="127" y="98"/>
                    </a:cubicBezTo>
                    <a:cubicBezTo>
                      <a:pt x="128" y="98"/>
                      <a:pt x="128" y="98"/>
                      <a:pt x="128" y="98"/>
                    </a:cubicBezTo>
                    <a:cubicBezTo>
                      <a:pt x="126" y="96"/>
                      <a:pt x="126" y="96"/>
                      <a:pt x="126" y="96"/>
                    </a:cubicBezTo>
                    <a:cubicBezTo>
                      <a:pt x="125" y="96"/>
                      <a:pt x="125" y="96"/>
                      <a:pt x="125" y="96"/>
                    </a:cubicBezTo>
                    <a:cubicBezTo>
                      <a:pt x="123" y="96"/>
                      <a:pt x="123" y="96"/>
                      <a:pt x="123" y="96"/>
                    </a:cubicBezTo>
                    <a:cubicBezTo>
                      <a:pt x="121" y="96"/>
                      <a:pt x="121" y="96"/>
                      <a:pt x="121" y="96"/>
                    </a:cubicBezTo>
                    <a:cubicBezTo>
                      <a:pt x="120" y="96"/>
                      <a:pt x="120" y="96"/>
                      <a:pt x="120" y="96"/>
                    </a:cubicBezTo>
                    <a:close/>
                    <a:moveTo>
                      <a:pt x="273" y="97"/>
                    </a:moveTo>
                    <a:cubicBezTo>
                      <a:pt x="273" y="97"/>
                      <a:pt x="273" y="97"/>
                      <a:pt x="273" y="97"/>
                    </a:cubicBezTo>
                    <a:cubicBezTo>
                      <a:pt x="274" y="98"/>
                      <a:pt x="274" y="98"/>
                      <a:pt x="274" y="98"/>
                    </a:cubicBezTo>
                    <a:cubicBezTo>
                      <a:pt x="275" y="97"/>
                      <a:pt x="275" y="97"/>
                      <a:pt x="275" y="97"/>
                    </a:cubicBezTo>
                    <a:cubicBezTo>
                      <a:pt x="274" y="96"/>
                      <a:pt x="274" y="96"/>
                      <a:pt x="274" y="96"/>
                    </a:cubicBezTo>
                    <a:cubicBezTo>
                      <a:pt x="274" y="96"/>
                      <a:pt x="274" y="96"/>
                      <a:pt x="274" y="96"/>
                    </a:cubicBezTo>
                    <a:cubicBezTo>
                      <a:pt x="273" y="96"/>
                      <a:pt x="273" y="96"/>
                      <a:pt x="273" y="96"/>
                    </a:cubicBezTo>
                    <a:cubicBezTo>
                      <a:pt x="273" y="97"/>
                      <a:pt x="273" y="97"/>
                      <a:pt x="273" y="97"/>
                    </a:cubicBezTo>
                    <a:close/>
                    <a:moveTo>
                      <a:pt x="266" y="97"/>
                    </a:moveTo>
                    <a:cubicBezTo>
                      <a:pt x="266" y="97"/>
                      <a:pt x="268" y="97"/>
                      <a:pt x="268" y="97"/>
                    </a:cubicBezTo>
                    <a:cubicBezTo>
                      <a:pt x="269" y="97"/>
                      <a:pt x="269" y="97"/>
                      <a:pt x="269" y="97"/>
                    </a:cubicBezTo>
                    <a:cubicBezTo>
                      <a:pt x="271" y="97"/>
                      <a:pt x="271" y="97"/>
                      <a:pt x="271" y="97"/>
                    </a:cubicBezTo>
                    <a:cubicBezTo>
                      <a:pt x="272" y="97"/>
                      <a:pt x="272" y="97"/>
                      <a:pt x="272" y="97"/>
                    </a:cubicBezTo>
                    <a:cubicBezTo>
                      <a:pt x="273" y="96"/>
                      <a:pt x="273" y="96"/>
                      <a:pt x="273" y="96"/>
                    </a:cubicBezTo>
                    <a:cubicBezTo>
                      <a:pt x="274" y="95"/>
                      <a:pt x="274" y="95"/>
                      <a:pt x="274" y="95"/>
                    </a:cubicBezTo>
                    <a:cubicBezTo>
                      <a:pt x="274" y="95"/>
                      <a:pt x="274" y="95"/>
                      <a:pt x="274" y="95"/>
                    </a:cubicBezTo>
                    <a:cubicBezTo>
                      <a:pt x="274" y="94"/>
                      <a:pt x="274" y="94"/>
                      <a:pt x="274" y="94"/>
                    </a:cubicBezTo>
                    <a:cubicBezTo>
                      <a:pt x="275" y="94"/>
                      <a:pt x="275" y="94"/>
                      <a:pt x="275" y="94"/>
                    </a:cubicBezTo>
                    <a:cubicBezTo>
                      <a:pt x="275" y="93"/>
                      <a:pt x="275" y="93"/>
                      <a:pt x="275" y="93"/>
                    </a:cubicBezTo>
                    <a:cubicBezTo>
                      <a:pt x="275" y="92"/>
                      <a:pt x="275" y="92"/>
                      <a:pt x="275" y="92"/>
                    </a:cubicBezTo>
                    <a:cubicBezTo>
                      <a:pt x="274" y="91"/>
                      <a:pt x="274" y="91"/>
                      <a:pt x="274" y="91"/>
                    </a:cubicBezTo>
                    <a:cubicBezTo>
                      <a:pt x="274" y="91"/>
                      <a:pt x="274" y="91"/>
                      <a:pt x="274" y="91"/>
                    </a:cubicBezTo>
                    <a:cubicBezTo>
                      <a:pt x="272" y="91"/>
                      <a:pt x="272" y="91"/>
                      <a:pt x="272" y="91"/>
                    </a:cubicBezTo>
                    <a:cubicBezTo>
                      <a:pt x="270" y="92"/>
                      <a:pt x="270" y="92"/>
                      <a:pt x="270" y="92"/>
                    </a:cubicBezTo>
                    <a:cubicBezTo>
                      <a:pt x="270" y="93"/>
                      <a:pt x="270" y="93"/>
                      <a:pt x="270" y="93"/>
                    </a:cubicBezTo>
                    <a:cubicBezTo>
                      <a:pt x="269" y="95"/>
                      <a:pt x="269" y="95"/>
                      <a:pt x="269" y="95"/>
                    </a:cubicBezTo>
                    <a:cubicBezTo>
                      <a:pt x="266" y="97"/>
                      <a:pt x="266" y="97"/>
                      <a:pt x="266" y="97"/>
                    </a:cubicBezTo>
                    <a:close/>
                    <a:moveTo>
                      <a:pt x="110" y="88"/>
                    </a:moveTo>
                    <a:cubicBezTo>
                      <a:pt x="110" y="89"/>
                      <a:pt x="110" y="89"/>
                      <a:pt x="110" y="89"/>
                    </a:cubicBezTo>
                    <a:cubicBezTo>
                      <a:pt x="111" y="90"/>
                      <a:pt x="111" y="90"/>
                      <a:pt x="111" y="90"/>
                    </a:cubicBezTo>
                    <a:cubicBezTo>
                      <a:pt x="112" y="90"/>
                      <a:pt x="112" y="90"/>
                      <a:pt x="112" y="90"/>
                    </a:cubicBezTo>
                    <a:cubicBezTo>
                      <a:pt x="113" y="90"/>
                      <a:pt x="113" y="90"/>
                      <a:pt x="113" y="90"/>
                    </a:cubicBezTo>
                    <a:cubicBezTo>
                      <a:pt x="115" y="90"/>
                      <a:pt x="115" y="90"/>
                      <a:pt x="115" y="90"/>
                    </a:cubicBezTo>
                    <a:cubicBezTo>
                      <a:pt x="116" y="90"/>
                      <a:pt x="116" y="90"/>
                      <a:pt x="116" y="90"/>
                    </a:cubicBezTo>
                    <a:cubicBezTo>
                      <a:pt x="117" y="89"/>
                      <a:pt x="117" y="89"/>
                      <a:pt x="117" y="89"/>
                    </a:cubicBezTo>
                    <a:cubicBezTo>
                      <a:pt x="118" y="89"/>
                      <a:pt x="118" y="89"/>
                      <a:pt x="118" y="89"/>
                    </a:cubicBezTo>
                    <a:cubicBezTo>
                      <a:pt x="117" y="88"/>
                      <a:pt x="117" y="88"/>
                      <a:pt x="117" y="88"/>
                    </a:cubicBezTo>
                    <a:cubicBezTo>
                      <a:pt x="115" y="89"/>
                      <a:pt x="115" y="89"/>
                      <a:pt x="115" y="89"/>
                    </a:cubicBezTo>
                    <a:cubicBezTo>
                      <a:pt x="114" y="88"/>
                      <a:pt x="114" y="88"/>
                      <a:pt x="114" y="88"/>
                    </a:cubicBezTo>
                    <a:cubicBezTo>
                      <a:pt x="111" y="88"/>
                      <a:pt x="111" y="88"/>
                      <a:pt x="111" y="88"/>
                    </a:cubicBezTo>
                    <a:cubicBezTo>
                      <a:pt x="110" y="88"/>
                      <a:pt x="110" y="88"/>
                      <a:pt x="110" y="88"/>
                    </a:cubicBezTo>
                    <a:close/>
                    <a:moveTo>
                      <a:pt x="63" y="86"/>
                    </a:moveTo>
                    <a:cubicBezTo>
                      <a:pt x="63" y="86"/>
                      <a:pt x="63" y="86"/>
                      <a:pt x="63" y="86"/>
                    </a:cubicBezTo>
                    <a:cubicBezTo>
                      <a:pt x="64" y="86"/>
                      <a:pt x="64" y="86"/>
                      <a:pt x="64" y="86"/>
                    </a:cubicBezTo>
                    <a:cubicBezTo>
                      <a:pt x="64" y="86"/>
                      <a:pt x="64" y="86"/>
                      <a:pt x="64" y="86"/>
                    </a:cubicBezTo>
                    <a:cubicBezTo>
                      <a:pt x="63" y="86"/>
                      <a:pt x="63" y="86"/>
                      <a:pt x="63" y="86"/>
                    </a:cubicBezTo>
                    <a:close/>
                    <a:moveTo>
                      <a:pt x="64" y="87"/>
                    </a:moveTo>
                    <a:cubicBezTo>
                      <a:pt x="65" y="87"/>
                      <a:pt x="65" y="87"/>
                      <a:pt x="65" y="87"/>
                    </a:cubicBezTo>
                    <a:cubicBezTo>
                      <a:pt x="65" y="87"/>
                      <a:pt x="65" y="87"/>
                      <a:pt x="65" y="87"/>
                    </a:cubicBezTo>
                    <a:cubicBezTo>
                      <a:pt x="66" y="85"/>
                      <a:pt x="66" y="85"/>
                      <a:pt x="66" y="85"/>
                    </a:cubicBezTo>
                    <a:cubicBezTo>
                      <a:pt x="67" y="85"/>
                      <a:pt x="67" y="85"/>
                      <a:pt x="67" y="85"/>
                    </a:cubicBezTo>
                    <a:cubicBezTo>
                      <a:pt x="68" y="84"/>
                      <a:pt x="68" y="84"/>
                      <a:pt x="68" y="84"/>
                    </a:cubicBezTo>
                    <a:cubicBezTo>
                      <a:pt x="67" y="83"/>
                      <a:pt x="67" y="83"/>
                      <a:pt x="67" y="83"/>
                    </a:cubicBezTo>
                    <a:cubicBezTo>
                      <a:pt x="69" y="81"/>
                      <a:pt x="69" y="81"/>
                      <a:pt x="69" y="81"/>
                    </a:cubicBezTo>
                    <a:cubicBezTo>
                      <a:pt x="69" y="82"/>
                      <a:pt x="69" y="82"/>
                      <a:pt x="69" y="82"/>
                    </a:cubicBezTo>
                    <a:cubicBezTo>
                      <a:pt x="71" y="82"/>
                      <a:pt x="71" y="82"/>
                      <a:pt x="71" y="82"/>
                    </a:cubicBezTo>
                    <a:cubicBezTo>
                      <a:pt x="73" y="82"/>
                      <a:pt x="73" y="82"/>
                      <a:pt x="73" y="82"/>
                    </a:cubicBezTo>
                    <a:cubicBezTo>
                      <a:pt x="74" y="83"/>
                      <a:pt x="74" y="83"/>
                      <a:pt x="74" y="83"/>
                    </a:cubicBezTo>
                    <a:cubicBezTo>
                      <a:pt x="74" y="82"/>
                      <a:pt x="74" y="82"/>
                      <a:pt x="74" y="82"/>
                    </a:cubicBezTo>
                    <a:cubicBezTo>
                      <a:pt x="75" y="82"/>
                      <a:pt x="75" y="82"/>
                      <a:pt x="75" y="82"/>
                    </a:cubicBezTo>
                    <a:cubicBezTo>
                      <a:pt x="77" y="82"/>
                      <a:pt x="77" y="82"/>
                      <a:pt x="77" y="82"/>
                    </a:cubicBezTo>
                    <a:cubicBezTo>
                      <a:pt x="78" y="83"/>
                      <a:pt x="78" y="83"/>
                      <a:pt x="78" y="83"/>
                    </a:cubicBezTo>
                    <a:cubicBezTo>
                      <a:pt x="80" y="83"/>
                      <a:pt x="80" y="83"/>
                      <a:pt x="80" y="83"/>
                    </a:cubicBezTo>
                    <a:cubicBezTo>
                      <a:pt x="83" y="84"/>
                      <a:pt x="83" y="84"/>
                      <a:pt x="83" y="84"/>
                    </a:cubicBezTo>
                    <a:cubicBezTo>
                      <a:pt x="84" y="85"/>
                      <a:pt x="84" y="85"/>
                      <a:pt x="84" y="85"/>
                    </a:cubicBezTo>
                    <a:cubicBezTo>
                      <a:pt x="83" y="86"/>
                      <a:pt x="83" y="86"/>
                      <a:pt x="83" y="86"/>
                    </a:cubicBezTo>
                    <a:cubicBezTo>
                      <a:pt x="84" y="87"/>
                      <a:pt x="84" y="87"/>
                      <a:pt x="84" y="87"/>
                    </a:cubicBezTo>
                    <a:cubicBezTo>
                      <a:pt x="86" y="88"/>
                      <a:pt x="86" y="88"/>
                      <a:pt x="86" y="88"/>
                    </a:cubicBezTo>
                    <a:cubicBezTo>
                      <a:pt x="90" y="88"/>
                      <a:pt x="90" y="88"/>
                      <a:pt x="90" y="88"/>
                    </a:cubicBezTo>
                    <a:cubicBezTo>
                      <a:pt x="93" y="88"/>
                      <a:pt x="93" y="88"/>
                      <a:pt x="93" y="88"/>
                    </a:cubicBezTo>
                    <a:cubicBezTo>
                      <a:pt x="96" y="88"/>
                      <a:pt x="96" y="88"/>
                      <a:pt x="96" y="88"/>
                    </a:cubicBezTo>
                    <a:cubicBezTo>
                      <a:pt x="97" y="87"/>
                      <a:pt x="97" y="87"/>
                      <a:pt x="97" y="87"/>
                    </a:cubicBezTo>
                    <a:cubicBezTo>
                      <a:pt x="97" y="84"/>
                      <a:pt x="97" y="84"/>
                      <a:pt x="97" y="84"/>
                    </a:cubicBezTo>
                    <a:cubicBezTo>
                      <a:pt x="98" y="84"/>
                      <a:pt x="98" y="84"/>
                      <a:pt x="98" y="84"/>
                    </a:cubicBezTo>
                    <a:cubicBezTo>
                      <a:pt x="100" y="86"/>
                      <a:pt x="100" y="86"/>
                      <a:pt x="100" y="86"/>
                    </a:cubicBezTo>
                    <a:cubicBezTo>
                      <a:pt x="101" y="86"/>
                      <a:pt x="101" y="86"/>
                      <a:pt x="101" y="86"/>
                    </a:cubicBezTo>
                    <a:cubicBezTo>
                      <a:pt x="102" y="86"/>
                      <a:pt x="102" y="86"/>
                      <a:pt x="102" y="86"/>
                    </a:cubicBezTo>
                    <a:cubicBezTo>
                      <a:pt x="103" y="86"/>
                      <a:pt x="103" y="86"/>
                      <a:pt x="103" y="86"/>
                    </a:cubicBezTo>
                    <a:cubicBezTo>
                      <a:pt x="104" y="87"/>
                      <a:pt x="104" y="87"/>
                      <a:pt x="104" y="87"/>
                    </a:cubicBezTo>
                    <a:cubicBezTo>
                      <a:pt x="105" y="87"/>
                      <a:pt x="105" y="87"/>
                      <a:pt x="105" y="87"/>
                    </a:cubicBezTo>
                    <a:cubicBezTo>
                      <a:pt x="106" y="88"/>
                      <a:pt x="106" y="88"/>
                      <a:pt x="106" y="88"/>
                    </a:cubicBezTo>
                    <a:cubicBezTo>
                      <a:pt x="107" y="88"/>
                      <a:pt x="107" y="88"/>
                      <a:pt x="107" y="88"/>
                    </a:cubicBezTo>
                    <a:cubicBezTo>
                      <a:pt x="109" y="88"/>
                      <a:pt x="109" y="88"/>
                      <a:pt x="109" y="88"/>
                    </a:cubicBezTo>
                    <a:cubicBezTo>
                      <a:pt x="109" y="89"/>
                      <a:pt x="109" y="89"/>
                      <a:pt x="109" y="89"/>
                    </a:cubicBezTo>
                    <a:cubicBezTo>
                      <a:pt x="110" y="91"/>
                      <a:pt x="110" y="91"/>
                      <a:pt x="110" y="91"/>
                    </a:cubicBezTo>
                    <a:cubicBezTo>
                      <a:pt x="110" y="92"/>
                      <a:pt x="110" y="92"/>
                      <a:pt x="110" y="92"/>
                    </a:cubicBezTo>
                    <a:cubicBezTo>
                      <a:pt x="111" y="93"/>
                      <a:pt x="111" y="93"/>
                      <a:pt x="111" y="93"/>
                    </a:cubicBezTo>
                    <a:cubicBezTo>
                      <a:pt x="112" y="94"/>
                      <a:pt x="112" y="94"/>
                      <a:pt x="112" y="94"/>
                    </a:cubicBezTo>
                    <a:cubicBezTo>
                      <a:pt x="114" y="93"/>
                      <a:pt x="114" y="93"/>
                      <a:pt x="114" y="93"/>
                    </a:cubicBezTo>
                    <a:cubicBezTo>
                      <a:pt x="115" y="94"/>
                      <a:pt x="115" y="94"/>
                      <a:pt x="115" y="94"/>
                    </a:cubicBezTo>
                    <a:cubicBezTo>
                      <a:pt x="116" y="94"/>
                      <a:pt x="116" y="94"/>
                      <a:pt x="116" y="94"/>
                    </a:cubicBezTo>
                    <a:cubicBezTo>
                      <a:pt x="116" y="93"/>
                      <a:pt x="116" y="93"/>
                      <a:pt x="116" y="93"/>
                    </a:cubicBezTo>
                    <a:cubicBezTo>
                      <a:pt x="118" y="93"/>
                      <a:pt x="118" y="93"/>
                      <a:pt x="118" y="93"/>
                    </a:cubicBezTo>
                    <a:cubicBezTo>
                      <a:pt x="118" y="94"/>
                      <a:pt x="118" y="94"/>
                      <a:pt x="118" y="94"/>
                    </a:cubicBezTo>
                    <a:cubicBezTo>
                      <a:pt x="119" y="94"/>
                      <a:pt x="119" y="94"/>
                      <a:pt x="119" y="94"/>
                    </a:cubicBezTo>
                    <a:cubicBezTo>
                      <a:pt x="120" y="94"/>
                      <a:pt x="120" y="94"/>
                      <a:pt x="120" y="94"/>
                    </a:cubicBezTo>
                    <a:cubicBezTo>
                      <a:pt x="119" y="97"/>
                      <a:pt x="119" y="97"/>
                      <a:pt x="119" y="97"/>
                    </a:cubicBezTo>
                    <a:cubicBezTo>
                      <a:pt x="119" y="98"/>
                      <a:pt x="119" y="98"/>
                      <a:pt x="119" y="98"/>
                    </a:cubicBezTo>
                    <a:cubicBezTo>
                      <a:pt x="119" y="98"/>
                      <a:pt x="119" y="98"/>
                      <a:pt x="119" y="98"/>
                    </a:cubicBezTo>
                    <a:cubicBezTo>
                      <a:pt x="120" y="100"/>
                      <a:pt x="120" y="100"/>
                      <a:pt x="120" y="100"/>
                    </a:cubicBezTo>
                    <a:cubicBezTo>
                      <a:pt x="119" y="101"/>
                      <a:pt x="119" y="101"/>
                      <a:pt x="119" y="101"/>
                    </a:cubicBezTo>
                    <a:cubicBezTo>
                      <a:pt x="118" y="100"/>
                      <a:pt x="118" y="100"/>
                      <a:pt x="118" y="100"/>
                    </a:cubicBezTo>
                    <a:cubicBezTo>
                      <a:pt x="117" y="100"/>
                      <a:pt x="117" y="100"/>
                      <a:pt x="117" y="100"/>
                    </a:cubicBezTo>
                    <a:cubicBezTo>
                      <a:pt x="115" y="98"/>
                      <a:pt x="115" y="98"/>
                      <a:pt x="115" y="98"/>
                    </a:cubicBezTo>
                    <a:cubicBezTo>
                      <a:pt x="114" y="98"/>
                      <a:pt x="114" y="98"/>
                      <a:pt x="114" y="98"/>
                    </a:cubicBezTo>
                    <a:cubicBezTo>
                      <a:pt x="112" y="97"/>
                      <a:pt x="112" y="97"/>
                      <a:pt x="112" y="97"/>
                    </a:cubicBezTo>
                    <a:cubicBezTo>
                      <a:pt x="112" y="97"/>
                      <a:pt x="112" y="97"/>
                      <a:pt x="112" y="97"/>
                    </a:cubicBezTo>
                    <a:cubicBezTo>
                      <a:pt x="110" y="98"/>
                      <a:pt x="110" y="98"/>
                      <a:pt x="110" y="98"/>
                    </a:cubicBezTo>
                    <a:cubicBezTo>
                      <a:pt x="108" y="98"/>
                      <a:pt x="108" y="98"/>
                      <a:pt x="108" y="98"/>
                    </a:cubicBezTo>
                    <a:cubicBezTo>
                      <a:pt x="106" y="97"/>
                      <a:pt x="106" y="97"/>
                      <a:pt x="106" y="97"/>
                    </a:cubicBezTo>
                    <a:cubicBezTo>
                      <a:pt x="104" y="97"/>
                      <a:pt x="104" y="97"/>
                      <a:pt x="104" y="97"/>
                    </a:cubicBezTo>
                    <a:cubicBezTo>
                      <a:pt x="103" y="98"/>
                      <a:pt x="103" y="98"/>
                      <a:pt x="103" y="98"/>
                    </a:cubicBezTo>
                    <a:cubicBezTo>
                      <a:pt x="101" y="97"/>
                      <a:pt x="101" y="97"/>
                      <a:pt x="101" y="97"/>
                    </a:cubicBezTo>
                    <a:cubicBezTo>
                      <a:pt x="99" y="97"/>
                      <a:pt x="99" y="97"/>
                      <a:pt x="99" y="97"/>
                    </a:cubicBezTo>
                    <a:cubicBezTo>
                      <a:pt x="98" y="97"/>
                      <a:pt x="98" y="97"/>
                      <a:pt x="98" y="97"/>
                    </a:cubicBezTo>
                    <a:cubicBezTo>
                      <a:pt x="95" y="96"/>
                      <a:pt x="95" y="96"/>
                      <a:pt x="95" y="96"/>
                    </a:cubicBezTo>
                    <a:cubicBezTo>
                      <a:pt x="92" y="94"/>
                      <a:pt x="92" y="94"/>
                      <a:pt x="92" y="94"/>
                    </a:cubicBezTo>
                    <a:cubicBezTo>
                      <a:pt x="90" y="94"/>
                      <a:pt x="90" y="94"/>
                      <a:pt x="90" y="94"/>
                    </a:cubicBezTo>
                    <a:cubicBezTo>
                      <a:pt x="88" y="93"/>
                      <a:pt x="88" y="93"/>
                      <a:pt x="88" y="93"/>
                    </a:cubicBezTo>
                    <a:cubicBezTo>
                      <a:pt x="87" y="93"/>
                      <a:pt x="87" y="93"/>
                      <a:pt x="87" y="93"/>
                    </a:cubicBezTo>
                    <a:cubicBezTo>
                      <a:pt x="86" y="94"/>
                      <a:pt x="86" y="94"/>
                      <a:pt x="86" y="94"/>
                    </a:cubicBezTo>
                    <a:cubicBezTo>
                      <a:pt x="85" y="94"/>
                      <a:pt x="85" y="94"/>
                      <a:pt x="85" y="94"/>
                    </a:cubicBezTo>
                    <a:cubicBezTo>
                      <a:pt x="84" y="93"/>
                      <a:pt x="84" y="93"/>
                      <a:pt x="84" y="93"/>
                    </a:cubicBezTo>
                    <a:cubicBezTo>
                      <a:pt x="83" y="93"/>
                      <a:pt x="83" y="93"/>
                      <a:pt x="83" y="93"/>
                    </a:cubicBezTo>
                    <a:cubicBezTo>
                      <a:pt x="82" y="94"/>
                      <a:pt x="82" y="94"/>
                      <a:pt x="82" y="94"/>
                    </a:cubicBezTo>
                    <a:cubicBezTo>
                      <a:pt x="80" y="93"/>
                      <a:pt x="80" y="93"/>
                      <a:pt x="80" y="93"/>
                    </a:cubicBezTo>
                    <a:cubicBezTo>
                      <a:pt x="78" y="92"/>
                      <a:pt x="78" y="92"/>
                      <a:pt x="78" y="92"/>
                    </a:cubicBezTo>
                    <a:cubicBezTo>
                      <a:pt x="76" y="92"/>
                      <a:pt x="76" y="92"/>
                      <a:pt x="76" y="92"/>
                    </a:cubicBezTo>
                    <a:cubicBezTo>
                      <a:pt x="75" y="91"/>
                      <a:pt x="75" y="91"/>
                      <a:pt x="75" y="91"/>
                    </a:cubicBezTo>
                    <a:cubicBezTo>
                      <a:pt x="74" y="92"/>
                      <a:pt x="74" y="92"/>
                      <a:pt x="74" y="92"/>
                    </a:cubicBezTo>
                    <a:cubicBezTo>
                      <a:pt x="72" y="92"/>
                      <a:pt x="72" y="92"/>
                      <a:pt x="72" y="92"/>
                    </a:cubicBezTo>
                    <a:cubicBezTo>
                      <a:pt x="71" y="91"/>
                      <a:pt x="71" y="91"/>
                      <a:pt x="71" y="91"/>
                    </a:cubicBezTo>
                    <a:cubicBezTo>
                      <a:pt x="70" y="91"/>
                      <a:pt x="70" y="91"/>
                      <a:pt x="70" y="91"/>
                    </a:cubicBezTo>
                    <a:cubicBezTo>
                      <a:pt x="71" y="89"/>
                      <a:pt x="71" y="89"/>
                      <a:pt x="71" y="89"/>
                    </a:cubicBezTo>
                    <a:cubicBezTo>
                      <a:pt x="71" y="89"/>
                      <a:pt x="71" y="89"/>
                      <a:pt x="71" y="89"/>
                    </a:cubicBezTo>
                    <a:cubicBezTo>
                      <a:pt x="71" y="89"/>
                      <a:pt x="71" y="89"/>
                      <a:pt x="71" y="89"/>
                    </a:cubicBezTo>
                    <a:cubicBezTo>
                      <a:pt x="70" y="89"/>
                      <a:pt x="70" y="89"/>
                      <a:pt x="70" y="89"/>
                    </a:cubicBezTo>
                    <a:cubicBezTo>
                      <a:pt x="69" y="88"/>
                      <a:pt x="69" y="88"/>
                      <a:pt x="69" y="88"/>
                    </a:cubicBezTo>
                    <a:cubicBezTo>
                      <a:pt x="68" y="87"/>
                      <a:pt x="68" y="87"/>
                      <a:pt x="68" y="87"/>
                    </a:cubicBezTo>
                    <a:cubicBezTo>
                      <a:pt x="67" y="88"/>
                      <a:pt x="67" y="88"/>
                      <a:pt x="67" y="88"/>
                    </a:cubicBezTo>
                    <a:cubicBezTo>
                      <a:pt x="64" y="88"/>
                      <a:pt x="64" y="88"/>
                      <a:pt x="64" y="88"/>
                    </a:cubicBezTo>
                    <a:cubicBezTo>
                      <a:pt x="64" y="87"/>
                      <a:pt x="64" y="87"/>
                      <a:pt x="64" y="87"/>
                    </a:cubicBezTo>
                    <a:cubicBezTo>
                      <a:pt x="64" y="87"/>
                      <a:pt x="64" y="87"/>
                      <a:pt x="64" y="87"/>
                    </a:cubicBezTo>
                    <a:cubicBezTo>
                      <a:pt x="64" y="87"/>
                      <a:pt x="64" y="87"/>
                      <a:pt x="64" y="87"/>
                    </a:cubicBezTo>
                    <a:close/>
                    <a:moveTo>
                      <a:pt x="80" y="16"/>
                    </a:moveTo>
                    <a:cubicBezTo>
                      <a:pt x="82" y="17"/>
                      <a:pt x="82" y="17"/>
                      <a:pt x="82" y="17"/>
                    </a:cubicBezTo>
                    <a:cubicBezTo>
                      <a:pt x="82" y="17"/>
                      <a:pt x="82" y="17"/>
                      <a:pt x="82" y="17"/>
                    </a:cubicBezTo>
                    <a:cubicBezTo>
                      <a:pt x="82" y="18"/>
                      <a:pt x="82" y="18"/>
                      <a:pt x="82" y="18"/>
                    </a:cubicBezTo>
                    <a:cubicBezTo>
                      <a:pt x="83" y="18"/>
                      <a:pt x="83" y="18"/>
                      <a:pt x="83" y="18"/>
                    </a:cubicBezTo>
                    <a:cubicBezTo>
                      <a:pt x="83" y="16"/>
                      <a:pt x="83" y="16"/>
                      <a:pt x="83" y="16"/>
                    </a:cubicBezTo>
                    <a:cubicBezTo>
                      <a:pt x="82" y="14"/>
                      <a:pt x="82" y="14"/>
                      <a:pt x="82" y="14"/>
                    </a:cubicBezTo>
                    <a:cubicBezTo>
                      <a:pt x="81" y="15"/>
                      <a:pt x="81" y="15"/>
                      <a:pt x="81" y="15"/>
                    </a:cubicBezTo>
                    <a:cubicBezTo>
                      <a:pt x="80" y="16"/>
                      <a:pt x="80" y="16"/>
                      <a:pt x="80" y="16"/>
                    </a:cubicBezTo>
                    <a:close/>
                    <a:moveTo>
                      <a:pt x="70" y="24"/>
                    </a:moveTo>
                    <a:cubicBezTo>
                      <a:pt x="70" y="25"/>
                      <a:pt x="70" y="25"/>
                      <a:pt x="70" y="25"/>
                    </a:cubicBezTo>
                    <a:cubicBezTo>
                      <a:pt x="71" y="24"/>
                      <a:pt x="71" y="24"/>
                      <a:pt x="71" y="24"/>
                    </a:cubicBezTo>
                    <a:cubicBezTo>
                      <a:pt x="70" y="24"/>
                      <a:pt x="70" y="24"/>
                      <a:pt x="70" y="24"/>
                    </a:cubicBezTo>
                    <a:close/>
                    <a:moveTo>
                      <a:pt x="70" y="21"/>
                    </a:moveTo>
                    <a:cubicBezTo>
                      <a:pt x="71" y="20"/>
                      <a:pt x="71" y="20"/>
                      <a:pt x="71" y="20"/>
                    </a:cubicBezTo>
                    <a:cubicBezTo>
                      <a:pt x="70" y="20"/>
                      <a:pt x="70" y="20"/>
                      <a:pt x="70" y="20"/>
                    </a:cubicBezTo>
                    <a:cubicBezTo>
                      <a:pt x="70" y="21"/>
                      <a:pt x="70" y="21"/>
                      <a:pt x="70" y="21"/>
                    </a:cubicBezTo>
                    <a:close/>
                    <a:moveTo>
                      <a:pt x="70" y="22"/>
                    </a:moveTo>
                    <a:cubicBezTo>
                      <a:pt x="70" y="22"/>
                      <a:pt x="70" y="22"/>
                      <a:pt x="70" y="22"/>
                    </a:cubicBezTo>
                    <a:cubicBezTo>
                      <a:pt x="70" y="22"/>
                      <a:pt x="70" y="22"/>
                      <a:pt x="70" y="22"/>
                    </a:cubicBezTo>
                    <a:cubicBezTo>
                      <a:pt x="70" y="22"/>
                      <a:pt x="70" y="22"/>
                      <a:pt x="70" y="22"/>
                    </a:cubicBezTo>
                    <a:close/>
                    <a:moveTo>
                      <a:pt x="66" y="23"/>
                    </a:moveTo>
                    <a:cubicBezTo>
                      <a:pt x="66" y="24"/>
                      <a:pt x="66" y="24"/>
                      <a:pt x="66" y="24"/>
                    </a:cubicBezTo>
                    <a:cubicBezTo>
                      <a:pt x="67" y="24"/>
                      <a:pt x="67" y="24"/>
                      <a:pt x="67" y="24"/>
                    </a:cubicBezTo>
                    <a:cubicBezTo>
                      <a:pt x="68" y="23"/>
                      <a:pt x="68" y="23"/>
                      <a:pt x="68" y="23"/>
                    </a:cubicBezTo>
                    <a:cubicBezTo>
                      <a:pt x="67" y="23"/>
                      <a:pt x="67" y="23"/>
                      <a:pt x="67" y="23"/>
                    </a:cubicBezTo>
                    <a:cubicBezTo>
                      <a:pt x="66" y="23"/>
                      <a:pt x="66" y="23"/>
                      <a:pt x="66" y="23"/>
                    </a:cubicBezTo>
                    <a:close/>
                    <a:moveTo>
                      <a:pt x="55" y="37"/>
                    </a:moveTo>
                    <a:cubicBezTo>
                      <a:pt x="57" y="37"/>
                      <a:pt x="57" y="37"/>
                      <a:pt x="57" y="37"/>
                    </a:cubicBezTo>
                    <a:cubicBezTo>
                      <a:pt x="57" y="36"/>
                      <a:pt x="57" y="36"/>
                      <a:pt x="57" y="36"/>
                    </a:cubicBezTo>
                    <a:cubicBezTo>
                      <a:pt x="57" y="35"/>
                      <a:pt x="57" y="35"/>
                      <a:pt x="57" y="35"/>
                    </a:cubicBezTo>
                    <a:cubicBezTo>
                      <a:pt x="55" y="37"/>
                      <a:pt x="55" y="37"/>
                      <a:pt x="55" y="37"/>
                    </a:cubicBezTo>
                    <a:close/>
                    <a:moveTo>
                      <a:pt x="58" y="35"/>
                    </a:moveTo>
                    <a:cubicBezTo>
                      <a:pt x="58" y="37"/>
                      <a:pt x="58" y="37"/>
                      <a:pt x="58" y="37"/>
                    </a:cubicBezTo>
                    <a:cubicBezTo>
                      <a:pt x="59" y="37"/>
                      <a:pt x="59" y="37"/>
                      <a:pt x="59" y="37"/>
                    </a:cubicBezTo>
                    <a:cubicBezTo>
                      <a:pt x="60" y="39"/>
                      <a:pt x="60" y="39"/>
                      <a:pt x="60" y="39"/>
                    </a:cubicBezTo>
                    <a:cubicBezTo>
                      <a:pt x="60" y="38"/>
                      <a:pt x="60" y="38"/>
                      <a:pt x="60" y="38"/>
                    </a:cubicBezTo>
                    <a:cubicBezTo>
                      <a:pt x="61" y="36"/>
                      <a:pt x="61" y="36"/>
                      <a:pt x="61" y="36"/>
                    </a:cubicBezTo>
                    <a:cubicBezTo>
                      <a:pt x="60" y="36"/>
                      <a:pt x="60" y="36"/>
                      <a:pt x="60" y="36"/>
                    </a:cubicBezTo>
                    <a:cubicBezTo>
                      <a:pt x="61" y="35"/>
                      <a:pt x="61" y="35"/>
                      <a:pt x="61" y="35"/>
                    </a:cubicBezTo>
                    <a:cubicBezTo>
                      <a:pt x="60" y="35"/>
                      <a:pt x="60" y="35"/>
                      <a:pt x="60" y="35"/>
                    </a:cubicBezTo>
                    <a:cubicBezTo>
                      <a:pt x="59" y="35"/>
                      <a:pt x="59" y="35"/>
                      <a:pt x="59" y="35"/>
                    </a:cubicBezTo>
                    <a:cubicBezTo>
                      <a:pt x="58" y="35"/>
                      <a:pt x="58" y="35"/>
                      <a:pt x="58" y="35"/>
                    </a:cubicBezTo>
                    <a:close/>
                    <a:moveTo>
                      <a:pt x="86" y="54"/>
                    </a:moveTo>
                    <a:cubicBezTo>
                      <a:pt x="86" y="55"/>
                      <a:pt x="86" y="55"/>
                      <a:pt x="86" y="55"/>
                    </a:cubicBezTo>
                    <a:cubicBezTo>
                      <a:pt x="87" y="55"/>
                      <a:pt x="87" y="55"/>
                      <a:pt x="87" y="55"/>
                    </a:cubicBezTo>
                    <a:cubicBezTo>
                      <a:pt x="88" y="55"/>
                      <a:pt x="88" y="55"/>
                      <a:pt x="88" y="55"/>
                    </a:cubicBezTo>
                    <a:cubicBezTo>
                      <a:pt x="87" y="54"/>
                      <a:pt x="87" y="54"/>
                      <a:pt x="87" y="54"/>
                    </a:cubicBezTo>
                    <a:cubicBezTo>
                      <a:pt x="86" y="54"/>
                      <a:pt x="86" y="54"/>
                      <a:pt x="86" y="54"/>
                    </a:cubicBezTo>
                    <a:close/>
                    <a:moveTo>
                      <a:pt x="78" y="60"/>
                    </a:moveTo>
                    <a:cubicBezTo>
                      <a:pt x="78" y="61"/>
                      <a:pt x="78" y="61"/>
                      <a:pt x="78" y="61"/>
                    </a:cubicBezTo>
                    <a:cubicBezTo>
                      <a:pt x="78" y="62"/>
                      <a:pt x="78" y="62"/>
                      <a:pt x="78" y="62"/>
                    </a:cubicBezTo>
                    <a:cubicBezTo>
                      <a:pt x="77" y="62"/>
                      <a:pt x="77" y="62"/>
                      <a:pt x="77" y="62"/>
                    </a:cubicBezTo>
                    <a:cubicBezTo>
                      <a:pt x="77" y="63"/>
                      <a:pt x="77" y="63"/>
                      <a:pt x="77" y="63"/>
                    </a:cubicBezTo>
                    <a:cubicBezTo>
                      <a:pt x="78" y="63"/>
                      <a:pt x="78" y="63"/>
                      <a:pt x="78" y="63"/>
                    </a:cubicBezTo>
                    <a:cubicBezTo>
                      <a:pt x="78" y="62"/>
                      <a:pt x="78" y="62"/>
                      <a:pt x="78" y="62"/>
                    </a:cubicBezTo>
                    <a:cubicBezTo>
                      <a:pt x="78" y="62"/>
                      <a:pt x="78" y="62"/>
                      <a:pt x="78" y="62"/>
                    </a:cubicBezTo>
                    <a:cubicBezTo>
                      <a:pt x="78" y="64"/>
                      <a:pt x="78" y="64"/>
                      <a:pt x="78" y="64"/>
                    </a:cubicBezTo>
                    <a:cubicBezTo>
                      <a:pt x="79" y="65"/>
                      <a:pt x="79" y="65"/>
                      <a:pt x="79" y="65"/>
                    </a:cubicBezTo>
                    <a:cubicBezTo>
                      <a:pt x="80" y="63"/>
                      <a:pt x="80" y="63"/>
                      <a:pt x="80" y="63"/>
                    </a:cubicBezTo>
                    <a:cubicBezTo>
                      <a:pt x="81" y="64"/>
                      <a:pt x="81" y="64"/>
                      <a:pt x="81" y="64"/>
                    </a:cubicBezTo>
                    <a:cubicBezTo>
                      <a:pt x="82" y="64"/>
                      <a:pt x="82" y="64"/>
                      <a:pt x="82" y="64"/>
                    </a:cubicBezTo>
                    <a:cubicBezTo>
                      <a:pt x="82" y="63"/>
                      <a:pt x="82" y="63"/>
                      <a:pt x="82" y="63"/>
                    </a:cubicBezTo>
                    <a:cubicBezTo>
                      <a:pt x="83" y="63"/>
                      <a:pt x="83" y="63"/>
                      <a:pt x="83" y="63"/>
                    </a:cubicBezTo>
                    <a:cubicBezTo>
                      <a:pt x="83" y="62"/>
                      <a:pt x="83" y="62"/>
                      <a:pt x="83" y="62"/>
                    </a:cubicBezTo>
                    <a:cubicBezTo>
                      <a:pt x="81" y="60"/>
                      <a:pt x="81" y="60"/>
                      <a:pt x="81" y="60"/>
                    </a:cubicBezTo>
                    <a:cubicBezTo>
                      <a:pt x="79" y="60"/>
                      <a:pt x="79" y="60"/>
                      <a:pt x="79" y="60"/>
                    </a:cubicBezTo>
                    <a:cubicBezTo>
                      <a:pt x="78" y="60"/>
                      <a:pt x="78" y="60"/>
                      <a:pt x="78" y="60"/>
                    </a:cubicBezTo>
                    <a:close/>
                    <a:moveTo>
                      <a:pt x="74" y="62"/>
                    </a:moveTo>
                    <a:cubicBezTo>
                      <a:pt x="74" y="63"/>
                      <a:pt x="74" y="63"/>
                      <a:pt x="74" y="63"/>
                    </a:cubicBezTo>
                    <a:cubicBezTo>
                      <a:pt x="75" y="63"/>
                      <a:pt x="75" y="63"/>
                      <a:pt x="75" y="63"/>
                    </a:cubicBezTo>
                    <a:cubicBezTo>
                      <a:pt x="74" y="62"/>
                      <a:pt x="74" y="62"/>
                      <a:pt x="74" y="62"/>
                    </a:cubicBezTo>
                    <a:close/>
                    <a:moveTo>
                      <a:pt x="65" y="54"/>
                    </a:moveTo>
                    <a:cubicBezTo>
                      <a:pt x="65" y="55"/>
                      <a:pt x="65" y="55"/>
                      <a:pt x="65" y="55"/>
                    </a:cubicBezTo>
                    <a:cubicBezTo>
                      <a:pt x="64" y="56"/>
                      <a:pt x="64" y="56"/>
                      <a:pt x="64" y="56"/>
                    </a:cubicBezTo>
                    <a:cubicBezTo>
                      <a:pt x="65" y="57"/>
                      <a:pt x="65" y="57"/>
                      <a:pt x="65" y="57"/>
                    </a:cubicBezTo>
                    <a:cubicBezTo>
                      <a:pt x="67" y="58"/>
                      <a:pt x="67" y="58"/>
                      <a:pt x="67" y="58"/>
                    </a:cubicBezTo>
                    <a:cubicBezTo>
                      <a:pt x="67" y="58"/>
                      <a:pt x="67" y="58"/>
                      <a:pt x="67" y="58"/>
                    </a:cubicBezTo>
                    <a:cubicBezTo>
                      <a:pt x="67" y="59"/>
                      <a:pt x="67" y="59"/>
                      <a:pt x="67" y="59"/>
                    </a:cubicBezTo>
                    <a:cubicBezTo>
                      <a:pt x="68" y="60"/>
                      <a:pt x="68" y="60"/>
                      <a:pt x="68" y="60"/>
                    </a:cubicBezTo>
                    <a:cubicBezTo>
                      <a:pt x="69" y="61"/>
                      <a:pt x="69" y="61"/>
                      <a:pt x="69" y="61"/>
                    </a:cubicBezTo>
                    <a:cubicBezTo>
                      <a:pt x="70" y="62"/>
                      <a:pt x="70" y="62"/>
                      <a:pt x="70" y="62"/>
                    </a:cubicBezTo>
                    <a:cubicBezTo>
                      <a:pt x="71" y="62"/>
                      <a:pt x="71" y="62"/>
                      <a:pt x="71" y="62"/>
                    </a:cubicBezTo>
                    <a:cubicBezTo>
                      <a:pt x="72" y="63"/>
                      <a:pt x="72" y="63"/>
                      <a:pt x="72" y="63"/>
                    </a:cubicBezTo>
                    <a:cubicBezTo>
                      <a:pt x="72" y="64"/>
                      <a:pt x="72" y="64"/>
                      <a:pt x="72" y="64"/>
                    </a:cubicBezTo>
                    <a:cubicBezTo>
                      <a:pt x="73" y="63"/>
                      <a:pt x="73" y="63"/>
                      <a:pt x="73" y="63"/>
                    </a:cubicBezTo>
                    <a:cubicBezTo>
                      <a:pt x="72" y="62"/>
                      <a:pt x="72" y="62"/>
                      <a:pt x="72" y="62"/>
                    </a:cubicBezTo>
                    <a:cubicBezTo>
                      <a:pt x="73" y="60"/>
                      <a:pt x="73" y="60"/>
                      <a:pt x="73" y="60"/>
                    </a:cubicBezTo>
                    <a:cubicBezTo>
                      <a:pt x="71" y="60"/>
                      <a:pt x="71" y="60"/>
                      <a:pt x="71" y="60"/>
                    </a:cubicBezTo>
                    <a:cubicBezTo>
                      <a:pt x="70" y="58"/>
                      <a:pt x="70" y="58"/>
                      <a:pt x="70" y="58"/>
                    </a:cubicBezTo>
                    <a:cubicBezTo>
                      <a:pt x="69" y="55"/>
                      <a:pt x="69" y="55"/>
                      <a:pt x="69" y="55"/>
                    </a:cubicBezTo>
                    <a:cubicBezTo>
                      <a:pt x="69" y="55"/>
                      <a:pt x="69" y="55"/>
                      <a:pt x="69" y="55"/>
                    </a:cubicBezTo>
                    <a:cubicBezTo>
                      <a:pt x="68" y="54"/>
                      <a:pt x="68" y="54"/>
                      <a:pt x="68" y="54"/>
                    </a:cubicBezTo>
                    <a:cubicBezTo>
                      <a:pt x="68" y="54"/>
                      <a:pt x="68" y="54"/>
                      <a:pt x="68" y="54"/>
                    </a:cubicBezTo>
                    <a:cubicBezTo>
                      <a:pt x="67" y="54"/>
                      <a:pt x="67" y="54"/>
                      <a:pt x="67" y="54"/>
                    </a:cubicBezTo>
                    <a:cubicBezTo>
                      <a:pt x="67" y="55"/>
                      <a:pt x="67" y="55"/>
                      <a:pt x="67" y="55"/>
                    </a:cubicBezTo>
                    <a:cubicBezTo>
                      <a:pt x="67" y="55"/>
                      <a:pt x="67" y="55"/>
                      <a:pt x="67" y="55"/>
                    </a:cubicBezTo>
                    <a:cubicBezTo>
                      <a:pt x="66" y="55"/>
                      <a:pt x="66" y="55"/>
                      <a:pt x="66" y="55"/>
                    </a:cubicBezTo>
                    <a:cubicBezTo>
                      <a:pt x="65" y="54"/>
                      <a:pt x="65" y="54"/>
                      <a:pt x="65" y="54"/>
                    </a:cubicBezTo>
                    <a:cubicBezTo>
                      <a:pt x="65" y="54"/>
                      <a:pt x="65" y="54"/>
                      <a:pt x="65" y="54"/>
                    </a:cubicBezTo>
                    <a:close/>
                    <a:moveTo>
                      <a:pt x="59" y="47"/>
                    </a:moveTo>
                    <a:cubicBezTo>
                      <a:pt x="58" y="48"/>
                      <a:pt x="58" y="48"/>
                      <a:pt x="58" y="48"/>
                    </a:cubicBezTo>
                    <a:cubicBezTo>
                      <a:pt x="59" y="48"/>
                      <a:pt x="59" y="48"/>
                      <a:pt x="59" y="48"/>
                    </a:cubicBezTo>
                    <a:cubicBezTo>
                      <a:pt x="60" y="48"/>
                      <a:pt x="60" y="48"/>
                      <a:pt x="60" y="48"/>
                    </a:cubicBezTo>
                    <a:cubicBezTo>
                      <a:pt x="60" y="47"/>
                      <a:pt x="60" y="47"/>
                      <a:pt x="60" y="47"/>
                    </a:cubicBezTo>
                    <a:cubicBezTo>
                      <a:pt x="59" y="47"/>
                      <a:pt x="59" y="47"/>
                      <a:pt x="59" y="47"/>
                    </a:cubicBezTo>
                    <a:close/>
                    <a:moveTo>
                      <a:pt x="60" y="44"/>
                    </a:moveTo>
                    <a:cubicBezTo>
                      <a:pt x="59" y="45"/>
                      <a:pt x="59" y="45"/>
                      <a:pt x="59" y="45"/>
                    </a:cubicBezTo>
                    <a:cubicBezTo>
                      <a:pt x="60" y="46"/>
                      <a:pt x="60" y="46"/>
                      <a:pt x="60" y="46"/>
                    </a:cubicBezTo>
                    <a:cubicBezTo>
                      <a:pt x="61" y="46"/>
                      <a:pt x="61" y="46"/>
                      <a:pt x="61" y="46"/>
                    </a:cubicBezTo>
                    <a:cubicBezTo>
                      <a:pt x="62" y="46"/>
                      <a:pt x="62" y="46"/>
                      <a:pt x="62" y="46"/>
                    </a:cubicBezTo>
                    <a:cubicBezTo>
                      <a:pt x="63" y="46"/>
                      <a:pt x="63" y="46"/>
                      <a:pt x="63" y="46"/>
                    </a:cubicBezTo>
                    <a:cubicBezTo>
                      <a:pt x="61" y="44"/>
                      <a:pt x="61" y="44"/>
                      <a:pt x="61" y="44"/>
                    </a:cubicBezTo>
                    <a:cubicBezTo>
                      <a:pt x="60" y="44"/>
                      <a:pt x="60" y="44"/>
                      <a:pt x="60" y="44"/>
                    </a:cubicBezTo>
                    <a:close/>
                    <a:moveTo>
                      <a:pt x="47" y="36"/>
                    </a:moveTo>
                    <a:cubicBezTo>
                      <a:pt x="46" y="37"/>
                      <a:pt x="46" y="37"/>
                      <a:pt x="46" y="37"/>
                    </a:cubicBezTo>
                    <a:cubicBezTo>
                      <a:pt x="47" y="38"/>
                      <a:pt x="47" y="38"/>
                      <a:pt x="47" y="38"/>
                    </a:cubicBezTo>
                    <a:cubicBezTo>
                      <a:pt x="49" y="39"/>
                      <a:pt x="49" y="39"/>
                      <a:pt x="49" y="39"/>
                    </a:cubicBezTo>
                    <a:cubicBezTo>
                      <a:pt x="50" y="39"/>
                      <a:pt x="50" y="39"/>
                      <a:pt x="50" y="39"/>
                    </a:cubicBezTo>
                    <a:cubicBezTo>
                      <a:pt x="51" y="39"/>
                      <a:pt x="51" y="39"/>
                      <a:pt x="51" y="39"/>
                    </a:cubicBezTo>
                    <a:cubicBezTo>
                      <a:pt x="50" y="37"/>
                      <a:pt x="50" y="37"/>
                      <a:pt x="50" y="37"/>
                    </a:cubicBezTo>
                    <a:cubicBezTo>
                      <a:pt x="49" y="36"/>
                      <a:pt x="49" y="36"/>
                      <a:pt x="49" y="36"/>
                    </a:cubicBezTo>
                    <a:cubicBezTo>
                      <a:pt x="47" y="36"/>
                      <a:pt x="47" y="36"/>
                      <a:pt x="47" y="36"/>
                    </a:cubicBezTo>
                    <a:close/>
                    <a:moveTo>
                      <a:pt x="44" y="34"/>
                    </a:moveTo>
                    <a:cubicBezTo>
                      <a:pt x="44" y="34"/>
                      <a:pt x="44" y="34"/>
                      <a:pt x="44" y="34"/>
                    </a:cubicBezTo>
                    <a:cubicBezTo>
                      <a:pt x="46" y="34"/>
                      <a:pt x="46" y="34"/>
                      <a:pt x="46" y="34"/>
                    </a:cubicBezTo>
                    <a:cubicBezTo>
                      <a:pt x="47" y="35"/>
                      <a:pt x="47" y="35"/>
                      <a:pt x="47" y="35"/>
                    </a:cubicBezTo>
                    <a:cubicBezTo>
                      <a:pt x="46" y="36"/>
                      <a:pt x="46" y="36"/>
                      <a:pt x="46" y="36"/>
                    </a:cubicBezTo>
                    <a:cubicBezTo>
                      <a:pt x="45" y="36"/>
                      <a:pt x="45" y="36"/>
                      <a:pt x="45" y="36"/>
                    </a:cubicBezTo>
                    <a:cubicBezTo>
                      <a:pt x="44" y="34"/>
                      <a:pt x="44" y="34"/>
                      <a:pt x="44" y="34"/>
                    </a:cubicBezTo>
                    <a:close/>
                    <a:moveTo>
                      <a:pt x="39" y="31"/>
                    </a:moveTo>
                    <a:cubicBezTo>
                      <a:pt x="40" y="32"/>
                      <a:pt x="40" y="32"/>
                      <a:pt x="40" y="32"/>
                    </a:cubicBezTo>
                    <a:cubicBezTo>
                      <a:pt x="41" y="32"/>
                      <a:pt x="41" y="32"/>
                      <a:pt x="41" y="32"/>
                    </a:cubicBezTo>
                    <a:cubicBezTo>
                      <a:pt x="42" y="31"/>
                      <a:pt x="42" y="31"/>
                      <a:pt x="42" y="31"/>
                    </a:cubicBezTo>
                    <a:cubicBezTo>
                      <a:pt x="41" y="30"/>
                      <a:pt x="41" y="30"/>
                      <a:pt x="41" y="30"/>
                    </a:cubicBezTo>
                    <a:cubicBezTo>
                      <a:pt x="41" y="30"/>
                      <a:pt x="41" y="30"/>
                      <a:pt x="41" y="30"/>
                    </a:cubicBezTo>
                    <a:cubicBezTo>
                      <a:pt x="39" y="31"/>
                      <a:pt x="39" y="31"/>
                      <a:pt x="39" y="31"/>
                    </a:cubicBezTo>
                    <a:close/>
                    <a:moveTo>
                      <a:pt x="44" y="78"/>
                    </a:moveTo>
                    <a:cubicBezTo>
                      <a:pt x="45" y="79"/>
                      <a:pt x="45" y="79"/>
                      <a:pt x="45" y="79"/>
                    </a:cubicBezTo>
                    <a:cubicBezTo>
                      <a:pt x="45" y="78"/>
                      <a:pt x="45" y="78"/>
                      <a:pt x="45" y="78"/>
                    </a:cubicBezTo>
                    <a:cubicBezTo>
                      <a:pt x="45" y="77"/>
                      <a:pt x="45" y="77"/>
                      <a:pt x="45" y="77"/>
                    </a:cubicBezTo>
                    <a:cubicBezTo>
                      <a:pt x="44" y="78"/>
                      <a:pt x="44" y="78"/>
                      <a:pt x="44" y="78"/>
                    </a:cubicBezTo>
                    <a:close/>
                    <a:moveTo>
                      <a:pt x="32" y="62"/>
                    </a:moveTo>
                    <a:cubicBezTo>
                      <a:pt x="31" y="63"/>
                      <a:pt x="31" y="63"/>
                      <a:pt x="31" y="63"/>
                    </a:cubicBezTo>
                    <a:cubicBezTo>
                      <a:pt x="34" y="65"/>
                      <a:pt x="34" y="65"/>
                      <a:pt x="34" y="65"/>
                    </a:cubicBezTo>
                    <a:cubicBezTo>
                      <a:pt x="33" y="64"/>
                      <a:pt x="33" y="64"/>
                      <a:pt x="33" y="64"/>
                    </a:cubicBezTo>
                    <a:cubicBezTo>
                      <a:pt x="34" y="63"/>
                      <a:pt x="34" y="63"/>
                      <a:pt x="34" y="63"/>
                    </a:cubicBezTo>
                    <a:cubicBezTo>
                      <a:pt x="32" y="62"/>
                      <a:pt x="32" y="62"/>
                      <a:pt x="32" y="62"/>
                    </a:cubicBezTo>
                    <a:close/>
                    <a:moveTo>
                      <a:pt x="30" y="61"/>
                    </a:moveTo>
                    <a:cubicBezTo>
                      <a:pt x="31" y="61"/>
                      <a:pt x="31" y="61"/>
                      <a:pt x="31" y="61"/>
                    </a:cubicBezTo>
                    <a:cubicBezTo>
                      <a:pt x="31" y="62"/>
                      <a:pt x="31" y="62"/>
                      <a:pt x="31" y="62"/>
                    </a:cubicBezTo>
                    <a:cubicBezTo>
                      <a:pt x="30" y="61"/>
                      <a:pt x="30" y="61"/>
                      <a:pt x="30" y="61"/>
                    </a:cubicBezTo>
                    <a:close/>
                    <a:moveTo>
                      <a:pt x="28" y="57"/>
                    </a:moveTo>
                    <a:cubicBezTo>
                      <a:pt x="27" y="57"/>
                      <a:pt x="27" y="57"/>
                      <a:pt x="27" y="57"/>
                    </a:cubicBezTo>
                    <a:cubicBezTo>
                      <a:pt x="28" y="58"/>
                      <a:pt x="28" y="58"/>
                      <a:pt x="28" y="58"/>
                    </a:cubicBezTo>
                    <a:cubicBezTo>
                      <a:pt x="30" y="59"/>
                      <a:pt x="30" y="59"/>
                      <a:pt x="30" y="59"/>
                    </a:cubicBezTo>
                    <a:cubicBezTo>
                      <a:pt x="28" y="57"/>
                      <a:pt x="28" y="57"/>
                      <a:pt x="28" y="57"/>
                    </a:cubicBezTo>
                    <a:close/>
                    <a:moveTo>
                      <a:pt x="21" y="51"/>
                    </a:moveTo>
                    <a:cubicBezTo>
                      <a:pt x="21" y="52"/>
                      <a:pt x="21" y="52"/>
                      <a:pt x="21" y="52"/>
                    </a:cubicBezTo>
                    <a:cubicBezTo>
                      <a:pt x="23" y="52"/>
                      <a:pt x="23" y="52"/>
                      <a:pt x="23" y="52"/>
                    </a:cubicBezTo>
                    <a:cubicBezTo>
                      <a:pt x="24" y="55"/>
                      <a:pt x="24" y="55"/>
                      <a:pt x="24" y="55"/>
                    </a:cubicBezTo>
                    <a:cubicBezTo>
                      <a:pt x="26" y="55"/>
                      <a:pt x="26" y="55"/>
                      <a:pt x="26" y="55"/>
                    </a:cubicBezTo>
                    <a:cubicBezTo>
                      <a:pt x="26" y="53"/>
                      <a:pt x="26" y="53"/>
                      <a:pt x="26" y="53"/>
                    </a:cubicBezTo>
                    <a:cubicBezTo>
                      <a:pt x="24" y="50"/>
                      <a:pt x="24" y="50"/>
                      <a:pt x="24" y="50"/>
                    </a:cubicBezTo>
                    <a:cubicBezTo>
                      <a:pt x="23" y="50"/>
                      <a:pt x="23" y="50"/>
                      <a:pt x="23" y="50"/>
                    </a:cubicBezTo>
                    <a:cubicBezTo>
                      <a:pt x="21" y="51"/>
                      <a:pt x="21" y="51"/>
                      <a:pt x="21" y="51"/>
                    </a:cubicBezTo>
                    <a:close/>
                    <a:moveTo>
                      <a:pt x="20" y="46"/>
                    </a:moveTo>
                    <a:cubicBezTo>
                      <a:pt x="20" y="48"/>
                      <a:pt x="20" y="48"/>
                      <a:pt x="20" y="48"/>
                    </a:cubicBezTo>
                    <a:cubicBezTo>
                      <a:pt x="20" y="48"/>
                      <a:pt x="20" y="48"/>
                      <a:pt x="20" y="48"/>
                    </a:cubicBezTo>
                    <a:cubicBezTo>
                      <a:pt x="21" y="48"/>
                      <a:pt x="21" y="48"/>
                      <a:pt x="21" y="48"/>
                    </a:cubicBezTo>
                    <a:cubicBezTo>
                      <a:pt x="21" y="47"/>
                      <a:pt x="21" y="47"/>
                      <a:pt x="21" y="47"/>
                    </a:cubicBezTo>
                    <a:cubicBezTo>
                      <a:pt x="20" y="46"/>
                      <a:pt x="20" y="46"/>
                      <a:pt x="20" y="46"/>
                    </a:cubicBezTo>
                    <a:close/>
                    <a:moveTo>
                      <a:pt x="21" y="43"/>
                    </a:moveTo>
                    <a:cubicBezTo>
                      <a:pt x="23" y="43"/>
                      <a:pt x="23" y="43"/>
                      <a:pt x="23" y="43"/>
                    </a:cubicBezTo>
                    <a:cubicBezTo>
                      <a:pt x="23" y="43"/>
                      <a:pt x="23" y="43"/>
                      <a:pt x="23" y="43"/>
                    </a:cubicBezTo>
                    <a:cubicBezTo>
                      <a:pt x="23" y="42"/>
                      <a:pt x="23" y="42"/>
                      <a:pt x="23" y="42"/>
                    </a:cubicBezTo>
                    <a:cubicBezTo>
                      <a:pt x="22" y="42"/>
                      <a:pt x="22" y="42"/>
                      <a:pt x="22" y="42"/>
                    </a:cubicBezTo>
                    <a:cubicBezTo>
                      <a:pt x="21" y="43"/>
                      <a:pt x="21" y="43"/>
                      <a:pt x="21" y="43"/>
                    </a:cubicBezTo>
                    <a:close/>
                    <a:moveTo>
                      <a:pt x="12" y="34"/>
                    </a:moveTo>
                    <a:cubicBezTo>
                      <a:pt x="13" y="34"/>
                      <a:pt x="13" y="34"/>
                      <a:pt x="13" y="34"/>
                    </a:cubicBezTo>
                    <a:cubicBezTo>
                      <a:pt x="14" y="34"/>
                      <a:pt x="14" y="34"/>
                      <a:pt x="14" y="34"/>
                    </a:cubicBezTo>
                    <a:cubicBezTo>
                      <a:pt x="15" y="34"/>
                      <a:pt x="15" y="34"/>
                      <a:pt x="15" y="34"/>
                    </a:cubicBezTo>
                    <a:cubicBezTo>
                      <a:pt x="16" y="36"/>
                      <a:pt x="16" y="36"/>
                      <a:pt x="16" y="36"/>
                    </a:cubicBezTo>
                    <a:cubicBezTo>
                      <a:pt x="17" y="37"/>
                      <a:pt x="17" y="37"/>
                      <a:pt x="17" y="37"/>
                    </a:cubicBezTo>
                    <a:cubicBezTo>
                      <a:pt x="17" y="38"/>
                      <a:pt x="17" y="38"/>
                      <a:pt x="17" y="38"/>
                    </a:cubicBezTo>
                    <a:cubicBezTo>
                      <a:pt x="17" y="39"/>
                      <a:pt x="17" y="39"/>
                      <a:pt x="17" y="39"/>
                    </a:cubicBezTo>
                    <a:cubicBezTo>
                      <a:pt x="16" y="40"/>
                      <a:pt x="16" y="40"/>
                      <a:pt x="16" y="40"/>
                    </a:cubicBezTo>
                    <a:cubicBezTo>
                      <a:pt x="15" y="37"/>
                      <a:pt x="15" y="37"/>
                      <a:pt x="15" y="37"/>
                    </a:cubicBezTo>
                    <a:cubicBezTo>
                      <a:pt x="14" y="37"/>
                      <a:pt x="14" y="37"/>
                      <a:pt x="14" y="37"/>
                    </a:cubicBezTo>
                    <a:cubicBezTo>
                      <a:pt x="14" y="36"/>
                      <a:pt x="14" y="36"/>
                      <a:pt x="14" y="36"/>
                    </a:cubicBezTo>
                    <a:cubicBezTo>
                      <a:pt x="12" y="34"/>
                      <a:pt x="12" y="34"/>
                      <a:pt x="12" y="34"/>
                    </a:cubicBezTo>
                    <a:close/>
                    <a:moveTo>
                      <a:pt x="12" y="30"/>
                    </a:moveTo>
                    <a:cubicBezTo>
                      <a:pt x="14" y="30"/>
                      <a:pt x="14" y="30"/>
                      <a:pt x="14" y="30"/>
                    </a:cubicBezTo>
                    <a:cubicBezTo>
                      <a:pt x="13" y="29"/>
                      <a:pt x="13" y="29"/>
                      <a:pt x="13" y="29"/>
                    </a:cubicBezTo>
                    <a:cubicBezTo>
                      <a:pt x="12" y="30"/>
                      <a:pt x="12" y="30"/>
                      <a:pt x="12" y="30"/>
                    </a:cubicBezTo>
                    <a:close/>
                    <a:moveTo>
                      <a:pt x="4" y="24"/>
                    </a:moveTo>
                    <a:cubicBezTo>
                      <a:pt x="3" y="25"/>
                      <a:pt x="3" y="25"/>
                      <a:pt x="3" y="25"/>
                    </a:cubicBezTo>
                    <a:cubicBezTo>
                      <a:pt x="3" y="25"/>
                      <a:pt x="3" y="25"/>
                      <a:pt x="3" y="25"/>
                    </a:cubicBezTo>
                    <a:cubicBezTo>
                      <a:pt x="4" y="26"/>
                      <a:pt x="4" y="26"/>
                      <a:pt x="4" y="26"/>
                    </a:cubicBezTo>
                    <a:cubicBezTo>
                      <a:pt x="5" y="26"/>
                      <a:pt x="5" y="26"/>
                      <a:pt x="5" y="26"/>
                    </a:cubicBezTo>
                    <a:cubicBezTo>
                      <a:pt x="5" y="25"/>
                      <a:pt x="5" y="25"/>
                      <a:pt x="5" y="25"/>
                    </a:cubicBezTo>
                    <a:cubicBezTo>
                      <a:pt x="4" y="24"/>
                      <a:pt x="4" y="24"/>
                      <a:pt x="4" y="24"/>
                    </a:cubicBezTo>
                    <a:close/>
                    <a:moveTo>
                      <a:pt x="0" y="6"/>
                    </a:moveTo>
                    <a:cubicBezTo>
                      <a:pt x="0" y="7"/>
                      <a:pt x="0" y="7"/>
                      <a:pt x="0" y="7"/>
                    </a:cubicBezTo>
                    <a:cubicBezTo>
                      <a:pt x="0" y="9"/>
                      <a:pt x="0" y="9"/>
                      <a:pt x="0" y="9"/>
                    </a:cubicBezTo>
                    <a:cubicBezTo>
                      <a:pt x="2" y="12"/>
                      <a:pt x="2" y="12"/>
                      <a:pt x="2" y="12"/>
                    </a:cubicBezTo>
                    <a:cubicBezTo>
                      <a:pt x="3" y="13"/>
                      <a:pt x="3" y="13"/>
                      <a:pt x="3" y="13"/>
                    </a:cubicBezTo>
                    <a:cubicBezTo>
                      <a:pt x="5" y="16"/>
                      <a:pt x="5" y="16"/>
                      <a:pt x="5" y="16"/>
                    </a:cubicBezTo>
                    <a:cubicBezTo>
                      <a:pt x="6" y="16"/>
                      <a:pt x="6" y="16"/>
                      <a:pt x="6" y="16"/>
                    </a:cubicBezTo>
                    <a:cubicBezTo>
                      <a:pt x="8" y="18"/>
                      <a:pt x="8" y="18"/>
                      <a:pt x="8" y="18"/>
                    </a:cubicBezTo>
                    <a:cubicBezTo>
                      <a:pt x="9" y="18"/>
                      <a:pt x="9" y="18"/>
                      <a:pt x="9" y="18"/>
                    </a:cubicBezTo>
                    <a:cubicBezTo>
                      <a:pt x="10" y="18"/>
                      <a:pt x="10" y="18"/>
                      <a:pt x="10" y="18"/>
                    </a:cubicBezTo>
                    <a:cubicBezTo>
                      <a:pt x="12" y="20"/>
                      <a:pt x="12" y="20"/>
                      <a:pt x="12" y="20"/>
                    </a:cubicBezTo>
                    <a:cubicBezTo>
                      <a:pt x="14" y="23"/>
                      <a:pt x="14" y="23"/>
                      <a:pt x="14" y="23"/>
                    </a:cubicBezTo>
                    <a:cubicBezTo>
                      <a:pt x="16" y="25"/>
                      <a:pt x="16" y="25"/>
                      <a:pt x="16" y="25"/>
                    </a:cubicBezTo>
                    <a:cubicBezTo>
                      <a:pt x="17" y="25"/>
                      <a:pt x="17" y="25"/>
                      <a:pt x="17" y="25"/>
                    </a:cubicBezTo>
                    <a:cubicBezTo>
                      <a:pt x="17" y="27"/>
                      <a:pt x="17" y="27"/>
                      <a:pt x="17" y="27"/>
                    </a:cubicBezTo>
                    <a:cubicBezTo>
                      <a:pt x="17" y="27"/>
                      <a:pt x="17" y="27"/>
                      <a:pt x="17" y="27"/>
                    </a:cubicBezTo>
                    <a:cubicBezTo>
                      <a:pt x="18" y="29"/>
                      <a:pt x="18" y="29"/>
                      <a:pt x="18" y="29"/>
                    </a:cubicBezTo>
                    <a:cubicBezTo>
                      <a:pt x="18" y="30"/>
                      <a:pt x="18" y="30"/>
                      <a:pt x="18" y="30"/>
                    </a:cubicBezTo>
                    <a:cubicBezTo>
                      <a:pt x="20" y="30"/>
                      <a:pt x="20" y="30"/>
                      <a:pt x="20" y="30"/>
                    </a:cubicBezTo>
                    <a:cubicBezTo>
                      <a:pt x="21" y="32"/>
                      <a:pt x="21" y="32"/>
                      <a:pt x="21" y="32"/>
                    </a:cubicBezTo>
                    <a:cubicBezTo>
                      <a:pt x="22" y="32"/>
                      <a:pt x="22" y="32"/>
                      <a:pt x="22" y="32"/>
                    </a:cubicBezTo>
                    <a:cubicBezTo>
                      <a:pt x="23" y="32"/>
                      <a:pt x="23" y="32"/>
                      <a:pt x="23" y="32"/>
                    </a:cubicBezTo>
                    <a:cubicBezTo>
                      <a:pt x="23" y="33"/>
                      <a:pt x="23" y="33"/>
                      <a:pt x="23" y="33"/>
                    </a:cubicBezTo>
                    <a:cubicBezTo>
                      <a:pt x="23" y="34"/>
                      <a:pt x="23" y="34"/>
                      <a:pt x="23" y="34"/>
                    </a:cubicBezTo>
                    <a:cubicBezTo>
                      <a:pt x="23" y="35"/>
                      <a:pt x="23" y="35"/>
                      <a:pt x="23" y="35"/>
                    </a:cubicBezTo>
                    <a:cubicBezTo>
                      <a:pt x="24" y="36"/>
                      <a:pt x="24" y="36"/>
                      <a:pt x="24" y="36"/>
                    </a:cubicBezTo>
                    <a:cubicBezTo>
                      <a:pt x="24" y="37"/>
                      <a:pt x="24" y="37"/>
                      <a:pt x="24" y="37"/>
                    </a:cubicBezTo>
                    <a:cubicBezTo>
                      <a:pt x="25" y="40"/>
                      <a:pt x="25" y="40"/>
                      <a:pt x="25" y="40"/>
                    </a:cubicBezTo>
                    <a:cubicBezTo>
                      <a:pt x="26" y="42"/>
                      <a:pt x="26" y="42"/>
                      <a:pt x="26" y="42"/>
                    </a:cubicBezTo>
                    <a:cubicBezTo>
                      <a:pt x="27" y="42"/>
                      <a:pt x="27" y="42"/>
                      <a:pt x="27" y="42"/>
                    </a:cubicBezTo>
                    <a:cubicBezTo>
                      <a:pt x="29" y="44"/>
                      <a:pt x="29" y="44"/>
                      <a:pt x="29" y="44"/>
                    </a:cubicBezTo>
                    <a:cubicBezTo>
                      <a:pt x="29" y="45"/>
                      <a:pt x="29" y="45"/>
                      <a:pt x="29" y="45"/>
                    </a:cubicBezTo>
                    <a:cubicBezTo>
                      <a:pt x="31" y="47"/>
                      <a:pt x="31" y="47"/>
                      <a:pt x="31" y="47"/>
                    </a:cubicBezTo>
                    <a:cubicBezTo>
                      <a:pt x="32" y="48"/>
                      <a:pt x="32" y="48"/>
                      <a:pt x="32" y="48"/>
                    </a:cubicBezTo>
                    <a:cubicBezTo>
                      <a:pt x="33" y="52"/>
                      <a:pt x="33" y="52"/>
                      <a:pt x="33" y="52"/>
                    </a:cubicBezTo>
                    <a:cubicBezTo>
                      <a:pt x="35" y="56"/>
                      <a:pt x="35" y="56"/>
                      <a:pt x="35" y="56"/>
                    </a:cubicBezTo>
                    <a:cubicBezTo>
                      <a:pt x="35" y="58"/>
                      <a:pt x="35" y="58"/>
                      <a:pt x="35" y="58"/>
                    </a:cubicBezTo>
                    <a:cubicBezTo>
                      <a:pt x="35" y="59"/>
                      <a:pt x="35" y="59"/>
                      <a:pt x="35" y="59"/>
                    </a:cubicBezTo>
                    <a:cubicBezTo>
                      <a:pt x="38" y="61"/>
                      <a:pt x="38" y="61"/>
                      <a:pt x="38" y="61"/>
                    </a:cubicBezTo>
                    <a:cubicBezTo>
                      <a:pt x="40" y="64"/>
                      <a:pt x="40" y="64"/>
                      <a:pt x="40" y="64"/>
                    </a:cubicBezTo>
                    <a:cubicBezTo>
                      <a:pt x="41" y="65"/>
                      <a:pt x="41" y="65"/>
                      <a:pt x="41" y="65"/>
                    </a:cubicBezTo>
                    <a:cubicBezTo>
                      <a:pt x="42" y="66"/>
                      <a:pt x="42" y="66"/>
                      <a:pt x="42" y="66"/>
                    </a:cubicBezTo>
                    <a:cubicBezTo>
                      <a:pt x="43" y="66"/>
                      <a:pt x="43" y="66"/>
                      <a:pt x="43" y="66"/>
                    </a:cubicBezTo>
                    <a:cubicBezTo>
                      <a:pt x="45" y="67"/>
                      <a:pt x="45" y="67"/>
                      <a:pt x="45" y="67"/>
                    </a:cubicBezTo>
                    <a:cubicBezTo>
                      <a:pt x="45" y="69"/>
                      <a:pt x="45" y="69"/>
                      <a:pt x="45" y="69"/>
                    </a:cubicBezTo>
                    <a:cubicBezTo>
                      <a:pt x="46" y="70"/>
                      <a:pt x="46" y="70"/>
                      <a:pt x="46" y="70"/>
                    </a:cubicBezTo>
                    <a:cubicBezTo>
                      <a:pt x="48" y="72"/>
                      <a:pt x="48" y="72"/>
                      <a:pt x="48" y="72"/>
                    </a:cubicBezTo>
                    <a:cubicBezTo>
                      <a:pt x="51" y="74"/>
                      <a:pt x="51" y="74"/>
                      <a:pt x="51" y="74"/>
                    </a:cubicBezTo>
                    <a:cubicBezTo>
                      <a:pt x="51" y="75"/>
                      <a:pt x="51" y="75"/>
                      <a:pt x="51" y="75"/>
                    </a:cubicBezTo>
                    <a:cubicBezTo>
                      <a:pt x="53" y="75"/>
                      <a:pt x="53" y="75"/>
                      <a:pt x="53" y="75"/>
                    </a:cubicBezTo>
                    <a:cubicBezTo>
                      <a:pt x="57" y="79"/>
                      <a:pt x="57" y="79"/>
                      <a:pt x="57" y="79"/>
                    </a:cubicBezTo>
                    <a:cubicBezTo>
                      <a:pt x="57" y="80"/>
                      <a:pt x="57" y="80"/>
                      <a:pt x="57" y="80"/>
                    </a:cubicBezTo>
                    <a:cubicBezTo>
                      <a:pt x="58" y="80"/>
                      <a:pt x="58" y="80"/>
                      <a:pt x="58" y="80"/>
                    </a:cubicBezTo>
                    <a:cubicBezTo>
                      <a:pt x="59" y="82"/>
                      <a:pt x="59" y="82"/>
                      <a:pt x="59" y="82"/>
                    </a:cubicBezTo>
                    <a:cubicBezTo>
                      <a:pt x="59" y="81"/>
                      <a:pt x="59" y="81"/>
                      <a:pt x="59" y="81"/>
                    </a:cubicBezTo>
                    <a:cubicBezTo>
                      <a:pt x="59" y="80"/>
                      <a:pt x="59" y="80"/>
                      <a:pt x="59" y="80"/>
                    </a:cubicBezTo>
                    <a:cubicBezTo>
                      <a:pt x="59" y="79"/>
                      <a:pt x="59" y="79"/>
                      <a:pt x="59" y="79"/>
                    </a:cubicBezTo>
                    <a:cubicBezTo>
                      <a:pt x="59" y="79"/>
                      <a:pt x="59" y="79"/>
                      <a:pt x="59" y="79"/>
                    </a:cubicBezTo>
                    <a:cubicBezTo>
                      <a:pt x="60" y="79"/>
                      <a:pt x="60" y="79"/>
                      <a:pt x="60" y="79"/>
                    </a:cubicBezTo>
                    <a:cubicBezTo>
                      <a:pt x="62" y="81"/>
                      <a:pt x="62" y="81"/>
                      <a:pt x="62" y="81"/>
                    </a:cubicBezTo>
                    <a:cubicBezTo>
                      <a:pt x="63" y="81"/>
                      <a:pt x="63" y="81"/>
                      <a:pt x="63" y="81"/>
                    </a:cubicBezTo>
                    <a:cubicBezTo>
                      <a:pt x="63" y="79"/>
                      <a:pt x="63" y="79"/>
                      <a:pt x="63" y="79"/>
                    </a:cubicBezTo>
                    <a:cubicBezTo>
                      <a:pt x="63" y="78"/>
                      <a:pt x="63" y="78"/>
                      <a:pt x="63" y="78"/>
                    </a:cubicBezTo>
                    <a:cubicBezTo>
                      <a:pt x="64" y="79"/>
                      <a:pt x="64" y="79"/>
                      <a:pt x="64" y="79"/>
                    </a:cubicBezTo>
                    <a:cubicBezTo>
                      <a:pt x="66" y="80"/>
                      <a:pt x="66" y="80"/>
                      <a:pt x="66" y="80"/>
                    </a:cubicBezTo>
                    <a:cubicBezTo>
                      <a:pt x="66" y="81"/>
                      <a:pt x="66" y="81"/>
                      <a:pt x="66" y="81"/>
                    </a:cubicBezTo>
                    <a:cubicBezTo>
                      <a:pt x="67" y="80"/>
                      <a:pt x="67" y="80"/>
                      <a:pt x="67" y="80"/>
                    </a:cubicBezTo>
                    <a:cubicBezTo>
                      <a:pt x="67" y="77"/>
                      <a:pt x="67" y="77"/>
                      <a:pt x="67" y="77"/>
                    </a:cubicBezTo>
                    <a:cubicBezTo>
                      <a:pt x="68" y="74"/>
                      <a:pt x="68" y="74"/>
                      <a:pt x="68" y="74"/>
                    </a:cubicBezTo>
                    <a:cubicBezTo>
                      <a:pt x="67" y="71"/>
                      <a:pt x="67" y="71"/>
                      <a:pt x="67" y="71"/>
                    </a:cubicBezTo>
                    <a:cubicBezTo>
                      <a:pt x="68" y="69"/>
                      <a:pt x="68" y="69"/>
                      <a:pt x="68" y="69"/>
                    </a:cubicBezTo>
                    <a:cubicBezTo>
                      <a:pt x="67" y="68"/>
                      <a:pt x="67" y="68"/>
                      <a:pt x="67" y="68"/>
                    </a:cubicBezTo>
                    <a:cubicBezTo>
                      <a:pt x="68" y="66"/>
                      <a:pt x="68" y="66"/>
                      <a:pt x="68" y="66"/>
                    </a:cubicBezTo>
                    <a:cubicBezTo>
                      <a:pt x="69" y="65"/>
                      <a:pt x="69" y="65"/>
                      <a:pt x="69" y="65"/>
                    </a:cubicBezTo>
                    <a:cubicBezTo>
                      <a:pt x="69" y="64"/>
                      <a:pt x="69" y="64"/>
                      <a:pt x="69" y="64"/>
                    </a:cubicBezTo>
                    <a:cubicBezTo>
                      <a:pt x="69" y="63"/>
                      <a:pt x="69" y="63"/>
                      <a:pt x="69" y="63"/>
                    </a:cubicBezTo>
                    <a:cubicBezTo>
                      <a:pt x="68" y="63"/>
                      <a:pt x="68" y="63"/>
                      <a:pt x="68" y="63"/>
                    </a:cubicBezTo>
                    <a:cubicBezTo>
                      <a:pt x="67" y="62"/>
                      <a:pt x="67" y="62"/>
                      <a:pt x="67" y="62"/>
                    </a:cubicBezTo>
                    <a:cubicBezTo>
                      <a:pt x="66" y="60"/>
                      <a:pt x="66" y="60"/>
                      <a:pt x="66" y="60"/>
                    </a:cubicBezTo>
                    <a:cubicBezTo>
                      <a:pt x="66" y="60"/>
                      <a:pt x="66" y="60"/>
                      <a:pt x="66" y="60"/>
                    </a:cubicBezTo>
                    <a:cubicBezTo>
                      <a:pt x="65" y="59"/>
                      <a:pt x="65" y="59"/>
                      <a:pt x="65" y="59"/>
                    </a:cubicBezTo>
                    <a:cubicBezTo>
                      <a:pt x="64" y="59"/>
                      <a:pt x="64" y="59"/>
                      <a:pt x="64" y="59"/>
                    </a:cubicBezTo>
                    <a:cubicBezTo>
                      <a:pt x="62" y="59"/>
                      <a:pt x="62" y="59"/>
                      <a:pt x="62" y="59"/>
                    </a:cubicBezTo>
                    <a:cubicBezTo>
                      <a:pt x="61" y="59"/>
                      <a:pt x="61" y="59"/>
                      <a:pt x="61" y="59"/>
                    </a:cubicBezTo>
                    <a:cubicBezTo>
                      <a:pt x="61" y="57"/>
                      <a:pt x="61" y="57"/>
                      <a:pt x="61" y="57"/>
                    </a:cubicBezTo>
                    <a:cubicBezTo>
                      <a:pt x="60" y="56"/>
                      <a:pt x="60" y="56"/>
                      <a:pt x="60" y="56"/>
                    </a:cubicBezTo>
                    <a:cubicBezTo>
                      <a:pt x="59" y="56"/>
                      <a:pt x="59" y="56"/>
                      <a:pt x="59" y="56"/>
                    </a:cubicBezTo>
                    <a:cubicBezTo>
                      <a:pt x="60" y="55"/>
                      <a:pt x="60" y="55"/>
                      <a:pt x="60" y="55"/>
                    </a:cubicBezTo>
                    <a:cubicBezTo>
                      <a:pt x="59" y="53"/>
                      <a:pt x="59" y="53"/>
                      <a:pt x="59" y="53"/>
                    </a:cubicBezTo>
                    <a:cubicBezTo>
                      <a:pt x="59" y="50"/>
                      <a:pt x="59" y="50"/>
                      <a:pt x="59" y="50"/>
                    </a:cubicBezTo>
                    <a:cubicBezTo>
                      <a:pt x="58" y="51"/>
                      <a:pt x="58" y="51"/>
                      <a:pt x="58" y="51"/>
                    </a:cubicBezTo>
                    <a:cubicBezTo>
                      <a:pt x="57" y="50"/>
                      <a:pt x="57" y="50"/>
                      <a:pt x="57" y="50"/>
                    </a:cubicBezTo>
                    <a:cubicBezTo>
                      <a:pt x="54" y="50"/>
                      <a:pt x="54" y="50"/>
                      <a:pt x="54" y="50"/>
                    </a:cubicBezTo>
                    <a:cubicBezTo>
                      <a:pt x="52" y="49"/>
                      <a:pt x="52" y="49"/>
                      <a:pt x="52" y="49"/>
                    </a:cubicBezTo>
                    <a:cubicBezTo>
                      <a:pt x="52" y="48"/>
                      <a:pt x="52" y="48"/>
                      <a:pt x="52" y="48"/>
                    </a:cubicBezTo>
                    <a:cubicBezTo>
                      <a:pt x="54" y="47"/>
                      <a:pt x="54" y="47"/>
                      <a:pt x="54" y="47"/>
                    </a:cubicBezTo>
                    <a:cubicBezTo>
                      <a:pt x="55" y="46"/>
                      <a:pt x="55" y="46"/>
                      <a:pt x="55" y="46"/>
                    </a:cubicBezTo>
                    <a:cubicBezTo>
                      <a:pt x="54" y="46"/>
                      <a:pt x="54" y="46"/>
                      <a:pt x="54" y="46"/>
                    </a:cubicBezTo>
                    <a:cubicBezTo>
                      <a:pt x="53" y="46"/>
                      <a:pt x="53" y="46"/>
                      <a:pt x="53" y="46"/>
                    </a:cubicBezTo>
                    <a:cubicBezTo>
                      <a:pt x="52" y="46"/>
                      <a:pt x="52" y="46"/>
                      <a:pt x="52" y="46"/>
                    </a:cubicBezTo>
                    <a:cubicBezTo>
                      <a:pt x="51" y="46"/>
                      <a:pt x="51" y="46"/>
                      <a:pt x="51" y="46"/>
                    </a:cubicBezTo>
                    <a:cubicBezTo>
                      <a:pt x="52" y="45"/>
                      <a:pt x="52" y="45"/>
                      <a:pt x="52" y="45"/>
                    </a:cubicBezTo>
                    <a:cubicBezTo>
                      <a:pt x="53" y="44"/>
                      <a:pt x="53" y="44"/>
                      <a:pt x="53" y="44"/>
                    </a:cubicBezTo>
                    <a:cubicBezTo>
                      <a:pt x="55" y="44"/>
                      <a:pt x="55" y="44"/>
                      <a:pt x="55" y="44"/>
                    </a:cubicBezTo>
                    <a:cubicBezTo>
                      <a:pt x="55" y="43"/>
                      <a:pt x="55" y="43"/>
                      <a:pt x="55" y="43"/>
                    </a:cubicBezTo>
                    <a:cubicBezTo>
                      <a:pt x="53" y="41"/>
                      <a:pt x="53" y="41"/>
                      <a:pt x="53" y="41"/>
                    </a:cubicBezTo>
                    <a:cubicBezTo>
                      <a:pt x="52" y="41"/>
                      <a:pt x="52" y="41"/>
                      <a:pt x="52" y="41"/>
                    </a:cubicBezTo>
                    <a:cubicBezTo>
                      <a:pt x="50" y="41"/>
                      <a:pt x="50" y="41"/>
                      <a:pt x="50" y="41"/>
                    </a:cubicBezTo>
                    <a:cubicBezTo>
                      <a:pt x="49" y="42"/>
                      <a:pt x="49" y="42"/>
                      <a:pt x="49" y="42"/>
                    </a:cubicBezTo>
                    <a:cubicBezTo>
                      <a:pt x="47" y="42"/>
                      <a:pt x="47" y="42"/>
                      <a:pt x="47" y="42"/>
                    </a:cubicBezTo>
                    <a:cubicBezTo>
                      <a:pt x="48" y="42"/>
                      <a:pt x="48" y="42"/>
                      <a:pt x="48" y="42"/>
                    </a:cubicBezTo>
                    <a:cubicBezTo>
                      <a:pt x="49" y="42"/>
                      <a:pt x="49" y="42"/>
                      <a:pt x="49" y="42"/>
                    </a:cubicBezTo>
                    <a:cubicBezTo>
                      <a:pt x="49" y="41"/>
                      <a:pt x="49" y="41"/>
                      <a:pt x="49" y="41"/>
                    </a:cubicBezTo>
                    <a:cubicBezTo>
                      <a:pt x="50" y="41"/>
                      <a:pt x="50" y="41"/>
                      <a:pt x="50" y="41"/>
                    </a:cubicBezTo>
                    <a:cubicBezTo>
                      <a:pt x="50" y="40"/>
                      <a:pt x="50" y="40"/>
                      <a:pt x="50" y="40"/>
                    </a:cubicBezTo>
                    <a:cubicBezTo>
                      <a:pt x="48" y="39"/>
                      <a:pt x="48" y="39"/>
                      <a:pt x="48" y="39"/>
                    </a:cubicBezTo>
                    <a:cubicBezTo>
                      <a:pt x="46" y="39"/>
                      <a:pt x="46" y="39"/>
                      <a:pt x="46" y="39"/>
                    </a:cubicBezTo>
                    <a:cubicBezTo>
                      <a:pt x="44" y="38"/>
                      <a:pt x="44" y="38"/>
                      <a:pt x="44" y="38"/>
                    </a:cubicBezTo>
                    <a:cubicBezTo>
                      <a:pt x="44" y="37"/>
                      <a:pt x="44" y="37"/>
                      <a:pt x="44" y="37"/>
                    </a:cubicBezTo>
                    <a:cubicBezTo>
                      <a:pt x="44" y="35"/>
                      <a:pt x="44" y="35"/>
                      <a:pt x="44" y="35"/>
                    </a:cubicBezTo>
                    <a:cubicBezTo>
                      <a:pt x="42" y="33"/>
                      <a:pt x="42" y="33"/>
                      <a:pt x="42" y="33"/>
                    </a:cubicBezTo>
                    <a:cubicBezTo>
                      <a:pt x="41" y="33"/>
                      <a:pt x="41" y="33"/>
                      <a:pt x="41" y="33"/>
                    </a:cubicBezTo>
                    <a:cubicBezTo>
                      <a:pt x="40" y="33"/>
                      <a:pt x="40" y="33"/>
                      <a:pt x="40" y="33"/>
                    </a:cubicBezTo>
                    <a:cubicBezTo>
                      <a:pt x="39" y="32"/>
                      <a:pt x="39" y="32"/>
                      <a:pt x="39" y="32"/>
                    </a:cubicBezTo>
                    <a:cubicBezTo>
                      <a:pt x="39" y="30"/>
                      <a:pt x="39" y="30"/>
                      <a:pt x="39" y="30"/>
                    </a:cubicBezTo>
                    <a:cubicBezTo>
                      <a:pt x="37" y="28"/>
                      <a:pt x="37" y="28"/>
                      <a:pt x="37" y="28"/>
                    </a:cubicBezTo>
                    <a:cubicBezTo>
                      <a:pt x="35" y="27"/>
                      <a:pt x="35" y="27"/>
                      <a:pt x="35" y="27"/>
                    </a:cubicBezTo>
                    <a:cubicBezTo>
                      <a:pt x="33" y="27"/>
                      <a:pt x="33" y="27"/>
                      <a:pt x="33" y="27"/>
                    </a:cubicBezTo>
                    <a:cubicBezTo>
                      <a:pt x="33" y="27"/>
                      <a:pt x="33" y="27"/>
                      <a:pt x="33" y="27"/>
                    </a:cubicBezTo>
                    <a:cubicBezTo>
                      <a:pt x="32" y="27"/>
                      <a:pt x="32" y="27"/>
                      <a:pt x="32" y="27"/>
                    </a:cubicBezTo>
                    <a:cubicBezTo>
                      <a:pt x="32" y="25"/>
                      <a:pt x="32" y="25"/>
                      <a:pt x="32" y="25"/>
                    </a:cubicBezTo>
                    <a:cubicBezTo>
                      <a:pt x="31" y="26"/>
                      <a:pt x="31" y="26"/>
                      <a:pt x="31" y="26"/>
                    </a:cubicBezTo>
                    <a:cubicBezTo>
                      <a:pt x="30" y="25"/>
                      <a:pt x="30" y="25"/>
                      <a:pt x="30" y="25"/>
                    </a:cubicBezTo>
                    <a:cubicBezTo>
                      <a:pt x="30" y="23"/>
                      <a:pt x="30" y="23"/>
                      <a:pt x="30" y="23"/>
                    </a:cubicBezTo>
                    <a:cubicBezTo>
                      <a:pt x="29" y="22"/>
                      <a:pt x="29" y="22"/>
                      <a:pt x="29" y="22"/>
                    </a:cubicBezTo>
                    <a:cubicBezTo>
                      <a:pt x="28" y="21"/>
                      <a:pt x="28" y="21"/>
                      <a:pt x="28" y="21"/>
                    </a:cubicBezTo>
                    <a:cubicBezTo>
                      <a:pt x="27" y="21"/>
                      <a:pt x="27" y="21"/>
                      <a:pt x="27" y="21"/>
                    </a:cubicBezTo>
                    <a:cubicBezTo>
                      <a:pt x="23" y="18"/>
                      <a:pt x="23" y="18"/>
                      <a:pt x="23" y="18"/>
                    </a:cubicBezTo>
                    <a:cubicBezTo>
                      <a:pt x="22" y="18"/>
                      <a:pt x="22" y="18"/>
                      <a:pt x="22" y="18"/>
                    </a:cubicBezTo>
                    <a:cubicBezTo>
                      <a:pt x="21" y="16"/>
                      <a:pt x="21" y="16"/>
                      <a:pt x="21" y="16"/>
                    </a:cubicBezTo>
                    <a:cubicBezTo>
                      <a:pt x="19" y="16"/>
                      <a:pt x="19" y="16"/>
                      <a:pt x="19" y="16"/>
                    </a:cubicBezTo>
                    <a:cubicBezTo>
                      <a:pt x="19" y="15"/>
                      <a:pt x="19" y="15"/>
                      <a:pt x="19" y="15"/>
                    </a:cubicBezTo>
                    <a:cubicBezTo>
                      <a:pt x="18" y="13"/>
                      <a:pt x="18" y="13"/>
                      <a:pt x="18" y="13"/>
                    </a:cubicBezTo>
                    <a:cubicBezTo>
                      <a:pt x="17" y="12"/>
                      <a:pt x="17" y="12"/>
                      <a:pt x="17" y="12"/>
                    </a:cubicBezTo>
                    <a:cubicBezTo>
                      <a:pt x="16" y="11"/>
                      <a:pt x="16" y="11"/>
                      <a:pt x="16" y="11"/>
                    </a:cubicBezTo>
                    <a:cubicBezTo>
                      <a:pt x="16" y="11"/>
                      <a:pt x="16" y="11"/>
                      <a:pt x="16" y="11"/>
                    </a:cubicBezTo>
                    <a:cubicBezTo>
                      <a:pt x="15" y="9"/>
                      <a:pt x="15" y="9"/>
                      <a:pt x="15" y="9"/>
                    </a:cubicBezTo>
                    <a:cubicBezTo>
                      <a:pt x="14" y="9"/>
                      <a:pt x="14" y="9"/>
                      <a:pt x="14" y="9"/>
                    </a:cubicBezTo>
                    <a:cubicBezTo>
                      <a:pt x="12" y="9"/>
                      <a:pt x="12" y="9"/>
                      <a:pt x="12" y="9"/>
                    </a:cubicBezTo>
                    <a:cubicBezTo>
                      <a:pt x="11" y="9"/>
                      <a:pt x="11" y="9"/>
                      <a:pt x="11" y="9"/>
                    </a:cubicBezTo>
                    <a:cubicBezTo>
                      <a:pt x="11" y="8"/>
                      <a:pt x="11" y="8"/>
                      <a:pt x="11" y="8"/>
                    </a:cubicBezTo>
                    <a:cubicBezTo>
                      <a:pt x="9" y="8"/>
                      <a:pt x="9" y="8"/>
                      <a:pt x="9" y="8"/>
                    </a:cubicBezTo>
                    <a:cubicBezTo>
                      <a:pt x="7" y="9"/>
                      <a:pt x="7" y="9"/>
                      <a:pt x="7" y="9"/>
                    </a:cubicBezTo>
                    <a:cubicBezTo>
                      <a:pt x="6" y="8"/>
                      <a:pt x="6" y="8"/>
                      <a:pt x="6" y="8"/>
                    </a:cubicBezTo>
                    <a:cubicBezTo>
                      <a:pt x="4" y="6"/>
                      <a:pt x="4" y="6"/>
                      <a:pt x="4" y="6"/>
                    </a:cubicBezTo>
                    <a:cubicBezTo>
                      <a:pt x="1" y="6"/>
                      <a:pt x="1" y="6"/>
                      <a:pt x="1" y="6"/>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6"/>
              <p:cNvSpPr>
                <a:spLocks noEditPoints="1"/>
              </p:cNvSpPr>
              <p:nvPr/>
            </p:nvSpPr>
            <p:spPr bwMode="auto">
              <a:xfrm>
                <a:off x="6176" y="2908"/>
                <a:ext cx="61" cy="18"/>
              </a:xfrm>
              <a:custGeom>
                <a:avLst/>
                <a:gdLst>
                  <a:gd name="T0" fmla="*/ 0 w 61"/>
                  <a:gd name="T1" fmla="*/ 15 h 18"/>
                  <a:gd name="T2" fmla="*/ 3 w 61"/>
                  <a:gd name="T3" fmla="*/ 18 h 18"/>
                  <a:gd name="T4" fmla="*/ 6 w 61"/>
                  <a:gd name="T5" fmla="*/ 15 h 18"/>
                  <a:gd name="T6" fmla="*/ 9 w 61"/>
                  <a:gd name="T7" fmla="*/ 15 h 18"/>
                  <a:gd name="T8" fmla="*/ 9 w 61"/>
                  <a:gd name="T9" fmla="*/ 12 h 18"/>
                  <a:gd name="T10" fmla="*/ 9 w 61"/>
                  <a:gd name="T11" fmla="*/ 12 h 18"/>
                  <a:gd name="T12" fmla="*/ 3 w 61"/>
                  <a:gd name="T13" fmla="*/ 12 h 18"/>
                  <a:gd name="T14" fmla="*/ 0 w 61"/>
                  <a:gd name="T15" fmla="*/ 15 h 18"/>
                  <a:gd name="T16" fmla="*/ 0 w 61"/>
                  <a:gd name="T17" fmla="*/ 15 h 18"/>
                  <a:gd name="T18" fmla="*/ 15 w 61"/>
                  <a:gd name="T19" fmla="*/ 9 h 18"/>
                  <a:gd name="T20" fmla="*/ 18 w 61"/>
                  <a:gd name="T21" fmla="*/ 15 h 18"/>
                  <a:gd name="T22" fmla="*/ 24 w 61"/>
                  <a:gd name="T23" fmla="*/ 18 h 18"/>
                  <a:gd name="T24" fmla="*/ 24 w 61"/>
                  <a:gd name="T25" fmla="*/ 18 h 18"/>
                  <a:gd name="T26" fmla="*/ 27 w 61"/>
                  <a:gd name="T27" fmla="*/ 15 h 18"/>
                  <a:gd name="T28" fmla="*/ 30 w 61"/>
                  <a:gd name="T29" fmla="*/ 12 h 18"/>
                  <a:gd name="T30" fmla="*/ 34 w 61"/>
                  <a:gd name="T31" fmla="*/ 12 h 18"/>
                  <a:gd name="T32" fmla="*/ 43 w 61"/>
                  <a:gd name="T33" fmla="*/ 12 h 18"/>
                  <a:gd name="T34" fmla="*/ 49 w 61"/>
                  <a:gd name="T35" fmla="*/ 9 h 18"/>
                  <a:gd name="T36" fmla="*/ 55 w 61"/>
                  <a:gd name="T37" fmla="*/ 6 h 18"/>
                  <a:gd name="T38" fmla="*/ 55 w 61"/>
                  <a:gd name="T39" fmla="*/ 6 h 18"/>
                  <a:gd name="T40" fmla="*/ 58 w 61"/>
                  <a:gd name="T41" fmla="*/ 6 h 18"/>
                  <a:gd name="T42" fmla="*/ 61 w 61"/>
                  <a:gd name="T43" fmla="*/ 3 h 18"/>
                  <a:gd name="T44" fmla="*/ 61 w 61"/>
                  <a:gd name="T45" fmla="*/ 0 h 18"/>
                  <a:gd name="T46" fmla="*/ 58 w 61"/>
                  <a:gd name="T47" fmla="*/ 0 h 18"/>
                  <a:gd name="T48" fmla="*/ 52 w 61"/>
                  <a:gd name="T49" fmla="*/ 0 h 18"/>
                  <a:gd name="T50" fmla="*/ 49 w 61"/>
                  <a:gd name="T51" fmla="*/ 0 h 18"/>
                  <a:gd name="T52" fmla="*/ 43 w 61"/>
                  <a:gd name="T53" fmla="*/ 0 h 18"/>
                  <a:gd name="T54" fmla="*/ 40 w 61"/>
                  <a:gd name="T55" fmla="*/ 0 h 18"/>
                  <a:gd name="T56" fmla="*/ 34 w 61"/>
                  <a:gd name="T57" fmla="*/ 3 h 18"/>
                  <a:gd name="T58" fmla="*/ 27 w 61"/>
                  <a:gd name="T59" fmla="*/ 3 h 18"/>
                  <a:gd name="T60" fmla="*/ 21 w 61"/>
                  <a:gd name="T61" fmla="*/ 6 h 18"/>
                  <a:gd name="T62" fmla="*/ 15 w 61"/>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18">
                    <a:moveTo>
                      <a:pt x="0" y="15"/>
                    </a:moveTo>
                    <a:lnTo>
                      <a:pt x="3" y="18"/>
                    </a:lnTo>
                    <a:lnTo>
                      <a:pt x="6" y="15"/>
                    </a:lnTo>
                    <a:lnTo>
                      <a:pt x="9" y="15"/>
                    </a:lnTo>
                    <a:lnTo>
                      <a:pt x="9" y="12"/>
                    </a:lnTo>
                    <a:lnTo>
                      <a:pt x="9" y="12"/>
                    </a:lnTo>
                    <a:lnTo>
                      <a:pt x="3" y="12"/>
                    </a:lnTo>
                    <a:lnTo>
                      <a:pt x="0" y="15"/>
                    </a:lnTo>
                    <a:lnTo>
                      <a:pt x="0" y="15"/>
                    </a:lnTo>
                    <a:close/>
                    <a:moveTo>
                      <a:pt x="15" y="9"/>
                    </a:moveTo>
                    <a:lnTo>
                      <a:pt x="18" y="15"/>
                    </a:lnTo>
                    <a:lnTo>
                      <a:pt x="24" y="18"/>
                    </a:lnTo>
                    <a:lnTo>
                      <a:pt x="24" y="18"/>
                    </a:lnTo>
                    <a:lnTo>
                      <a:pt x="27" y="15"/>
                    </a:lnTo>
                    <a:lnTo>
                      <a:pt x="30" y="12"/>
                    </a:lnTo>
                    <a:lnTo>
                      <a:pt x="34" y="12"/>
                    </a:lnTo>
                    <a:lnTo>
                      <a:pt x="43" y="12"/>
                    </a:lnTo>
                    <a:lnTo>
                      <a:pt x="49" y="9"/>
                    </a:lnTo>
                    <a:lnTo>
                      <a:pt x="55" y="6"/>
                    </a:lnTo>
                    <a:lnTo>
                      <a:pt x="55" y="6"/>
                    </a:lnTo>
                    <a:lnTo>
                      <a:pt x="58" y="6"/>
                    </a:lnTo>
                    <a:lnTo>
                      <a:pt x="61" y="3"/>
                    </a:lnTo>
                    <a:lnTo>
                      <a:pt x="61" y="0"/>
                    </a:lnTo>
                    <a:lnTo>
                      <a:pt x="58" y="0"/>
                    </a:lnTo>
                    <a:lnTo>
                      <a:pt x="52" y="0"/>
                    </a:lnTo>
                    <a:lnTo>
                      <a:pt x="49" y="0"/>
                    </a:lnTo>
                    <a:lnTo>
                      <a:pt x="43" y="0"/>
                    </a:lnTo>
                    <a:lnTo>
                      <a:pt x="40" y="0"/>
                    </a:lnTo>
                    <a:lnTo>
                      <a:pt x="34" y="3"/>
                    </a:lnTo>
                    <a:lnTo>
                      <a:pt x="27" y="3"/>
                    </a:lnTo>
                    <a:lnTo>
                      <a:pt x="21" y="6"/>
                    </a:lnTo>
                    <a:lnTo>
                      <a:pt x="1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7"/>
              <p:cNvSpPr>
                <a:spLocks noEditPoints="1"/>
              </p:cNvSpPr>
              <p:nvPr/>
            </p:nvSpPr>
            <p:spPr bwMode="auto">
              <a:xfrm>
                <a:off x="5713" y="2587"/>
                <a:ext cx="373" cy="130"/>
              </a:xfrm>
              <a:custGeom>
                <a:avLst/>
                <a:gdLst>
                  <a:gd name="T0" fmla="*/ 225 w 373"/>
                  <a:gd name="T1" fmla="*/ 96 h 130"/>
                  <a:gd name="T2" fmla="*/ 4 w 373"/>
                  <a:gd name="T3" fmla="*/ 40 h 130"/>
                  <a:gd name="T4" fmla="*/ 0 w 373"/>
                  <a:gd name="T5" fmla="*/ 34 h 130"/>
                  <a:gd name="T6" fmla="*/ 204 w 373"/>
                  <a:gd name="T7" fmla="*/ 126 h 130"/>
                  <a:gd name="T8" fmla="*/ 219 w 373"/>
                  <a:gd name="T9" fmla="*/ 126 h 130"/>
                  <a:gd name="T10" fmla="*/ 256 w 373"/>
                  <a:gd name="T11" fmla="*/ 120 h 130"/>
                  <a:gd name="T12" fmla="*/ 284 w 373"/>
                  <a:gd name="T13" fmla="*/ 117 h 130"/>
                  <a:gd name="T14" fmla="*/ 305 w 373"/>
                  <a:gd name="T15" fmla="*/ 71 h 130"/>
                  <a:gd name="T16" fmla="*/ 315 w 373"/>
                  <a:gd name="T17" fmla="*/ 59 h 130"/>
                  <a:gd name="T18" fmla="*/ 339 w 373"/>
                  <a:gd name="T19" fmla="*/ 62 h 130"/>
                  <a:gd name="T20" fmla="*/ 358 w 373"/>
                  <a:gd name="T21" fmla="*/ 62 h 130"/>
                  <a:gd name="T22" fmla="*/ 364 w 373"/>
                  <a:gd name="T23" fmla="*/ 49 h 130"/>
                  <a:gd name="T24" fmla="*/ 364 w 373"/>
                  <a:gd name="T25" fmla="*/ 40 h 130"/>
                  <a:gd name="T26" fmla="*/ 349 w 373"/>
                  <a:gd name="T27" fmla="*/ 34 h 130"/>
                  <a:gd name="T28" fmla="*/ 342 w 373"/>
                  <a:gd name="T29" fmla="*/ 31 h 130"/>
                  <a:gd name="T30" fmla="*/ 342 w 373"/>
                  <a:gd name="T31" fmla="*/ 19 h 130"/>
                  <a:gd name="T32" fmla="*/ 330 w 373"/>
                  <a:gd name="T33" fmla="*/ 6 h 130"/>
                  <a:gd name="T34" fmla="*/ 324 w 373"/>
                  <a:gd name="T35" fmla="*/ 12 h 130"/>
                  <a:gd name="T36" fmla="*/ 312 w 373"/>
                  <a:gd name="T37" fmla="*/ 28 h 130"/>
                  <a:gd name="T38" fmla="*/ 293 w 373"/>
                  <a:gd name="T39" fmla="*/ 43 h 130"/>
                  <a:gd name="T40" fmla="*/ 299 w 373"/>
                  <a:gd name="T41" fmla="*/ 46 h 130"/>
                  <a:gd name="T42" fmla="*/ 296 w 373"/>
                  <a:gd name="T43" fmla="*/ 62 h 130"/>
                  <a:gd name="T44" fmla="*/ 293 w 373"/>
                  <a:gd name="T45" fmla="*/ 52 h 130"/>
                  <a:gd name="T46" fmla="*/ 284 w 373"/>
                  <a:gd name="T47" fmla="*/ 62 h 130"/>
                  <a:gd name="T48" fmla="*/ 272 w 373"/>
                  <a:gd name="T49" fmla="*/ 62 h 130"/>
                  <a:gd name="T50" fmla="*/ 253 w 373"/>
                  <a:gd name="T51" fmla="*/ 83 h 130"/>
                  <a:gd name="T52" fmla="*/ 235 w 373"/>
                  <a:gd name="T53" fmla="*/ 102 h 130"/>
                  <a:gd name="T54" fmla="*/ 222 w 373"/>
                  <a:gd name="T55" fmla="*/ 108 h 130"/>
                  <a:gd name="T56" fmla="*/ 204 w 373"/>
                  <a:gd name="T57" fmla="*/ 117 h 130"/>
                  <a:gd name="T58" fmla="*/ 191 w 373"/>
                  <a:gd name="T59" fmla="*/ 111 h 130"/>
                  <a:gd name="T60" fmla="*/ 327 w 373"/>
                  <a:gd name="T61" fmla="*/ 0 h 130"/>
                  <a:gd name="T62" fmla="*/ 333 w 373"/>
                  <a:gd name="T63" fmla="*/ 3 h 130"/>
                  <a:gd name="T64" fmla="*/ 222 w 373"/>
                  <a:gd name="T65" fmla="*/ 102 h 130"/>
                  <a:gd name="T66" fmla="*/ 225 w 373"/>
                  <a:gd name="T67" fmla="*/ 102 h 130"/>
                  <a:gd name="T68" fmla="*/ 232 w 373"/>
                  <a:gd name="T69" fmla="*/ 93 h 130"/>
                  <a:gd name="T70" fmla="*/ 228 w 373"/>
                  <a:gd name="T71" fmla="*/ 96 h 130"/>
                  <a:gd name="T72" fmla="*/ 4 w 373"/>
                  <a:gd name="T73" fmla="*/ 12 h 130"/>
                  <a:gd name="T74" fmla="*/ 19 w 373"/>
                  <a:gd name="T75" fmla="*/ 19 h 130"/>
                  <a:gd name="T76" fmla="*/ 25 w 373"/>
                  <a:gd name="T77" fmla="*/ 31 h 130"/>
                  <a:gd name="T78" fmla="*/ 37 w 373"/>
                  <a:gd name="T79" fmla="*/ 25 h 130"/>
                  <a:gd name="T80" fmla="*/ 44 w 373"/>
                  <a:gd name="T81" fmla="*/ 22 h 130"/>
                  <a:gd name="T82" fmla="*/ 65 w 373"/>
                  <a:gd name="T83" fmla="*/ 59 h 130"/>
                  <a:gd name="T84" fmla="*/ 68 w 373"/>
                  <a:gd name="T85" fmla="*/ 83 h 130"/>
                  <a:gd name="T86" fmla="*/ 77 w 373"/>
                  <a:gd name="T87" fmla="*/ 96 h 130"/>
                  <a:gd name="T88" fmla="*/ 81 w 373"/>
                  <a:gd name="T89" fmla="*/ 108 h 130"/>
                  <a:gd name="T90" fmla="*/ 84 w 373"/>
                  <a:gd name="T91" fmla="*/ 117 h 130"/>
                  <a:gd name="T92" fmla="*/ 81 w 373"/>
                  <a:gd name="T93" fmla="*/ 117 h 130"/>
                  <a:gd name="T94" fmla="*/ 71 w 373"/>
                  <a:gd name="T95" fmla="*/ 120 h 130"/>
                  <a:gd name="T96" fmla="*/ 53 w 373"/>
                  <a:gd name="T97" fmla="*/ 108 h 130"/>
                  <a:gd name="T98" fmla="*/ 37 w 373"/>
                  <a:gd name="T99" fmla="*/ 96 h 130"/>
                  <a:gd name="T100" fmla="*/ 28 w 373"/>
                  <a:gd name="T101" fmla="*/ 80 h 130"/>
                  <a:gd name="T102" fmla="*/ 13 w 373"/>
                  <a:gd name="T103" fmla="*/ 65 h 130"/>
                  <a:gd name="T104" fmla="*/ 10 w 373"/>
                  <a:gd name="T105" fmla="*/ 4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3" h="130">
                    <a:moveTo>
                      <a:pt x="225" y="96"/>
                    </a:moveTo>
                    <a:lnTo>
                      <a:pt x="225" y="99"/>
                    </a:lnTo>
                    <a:lnTo>
                      <a:pt x="225" y="99"/>
                    </a:lnTo>
                    <a:lnTo>
                      <a:pt x="225" y="96"/>
                    </a:lnTo>
                    <a:lnTo>
                      <a:pt x="225" y="96"/>
                    </a:lnTo>
                    <a:lnTo>
                      <a:pt x="225" y="96"/>
                    </a:lnTo>
                    <a:lnTo>
                      <a:pt x="225" y="96"/>
                    </a:lnTo>
                    <a:close/>
                    <a:moveTo>
                      <a:pt x="0" y="34"/>
                    </a:moveTo>
                    <a:lnTo>
                      <a:pt x="4" y="40"/>
                    </a:lnTo>
                    <a:lnTo>
                      <a:pt x="4" y="40"/>
                    </a:lnTo>
                    <a:lnTo>
                      <a:pt x="7" y="40"/>
                    </a:lnTo>
                    <a:lnTo>
                      <a:pt x="7" y="37"/>
                    </a:lnTo>
                    <a:lnTo>
                      <a:pt x="4" y="34"/>
                    </a:lnTo>
                    <a:lnTo>
                      <a:pt x="0" y="34"/>
                    </a:lnTo>
                    <a:lnTo>
                      <a:pt x="0" y="34"/>
                    </a:lnTo>
                    <a:close/>
                    <a:moveTo>
                      <a:pt x="191" y="111"/>
                    </a:moveTo>
                    <a:lnTo>
                      <a:pt x="195" y="117"/>
                    </a:lnTo>
                    <a:lnTo>
                      <a:pt x="201" y="120"/>
                    </a:lnTo>
                    <a:lnTo>
                      <a:pt x="201" y="123"/>
                    </a:lnTo>
                    <a:lnTo>
                      <a:pt x="204" y="126"/>
                    </a:lnTo>
                    <a:lnTo>
                      <a:pt x="207" y="130"/>
                    </a:lnTo>
                    <a:lnTo>
                      <a:pt x="210" y="130"/>
                    </a:lnTo>
                    <a:lnTo>
                      <a:pt x="216" y="130"/>
                    </a:lnTo>
                    <a:lnTo>
                      <a:pt x="216" y="126"/>
                    </a:lnTo>
                    <a:lnTo>
                      <a:pt x="219" y="126"/>
                    </a:lnTo>
                    <a:lnTo>
                      <a:pt x="222" y="126"/>
                    </a:lnTo>
                    <a:lnTo>
                      <a:pt x="235" y="126"/>
                    </a:lnTo>
                    <a:lnTo>
                      <a:pt x="244" y="123"/>
                    </a:lnTo>
                    <a:lnTo>
                      <a:pt x="247" y="120"/>
                    </a:lnTo>
                    <a:lnTo>
                      <a:pt x="256" y="120"/>
                    </a:lnTo>
                    <a:lnTo>
                      <a:pt x="262" y="120"/>
                    </a:lnTo>
                    <a:lnTo>
                      <a:pt x="262" y="123"/>
                    </a:lnTo>
                    <a:lnTo>
                      <a:pt x="268" y="123"/>
                    </a:lnTo>
                    <a:lnTo>
                      <a:pt x="275" y="120"/>
                    </a:lnTo>
                    <a:lnTo>
                      <a:pt x="284" y="117"/>
                    </a:lnTo>
                    <a:lnTo>
                      <a:pt x="284" y="114"/>
                    </a:lnTo>
                    <a:lnTo>
                      <a:pt x="293" y="105"/>
                    </a:lnTo>
                    <a:lnTo>
                      <a:pt x="296" y="96"/>
                    </a:lnTo>
                    <a:lnTo>
                      <a:pt x="302" y="86"/>
                    </a:lnTo>
                    <a:lnTo>
                      <a:pt x="305" y="71"/>
                    </a:lnTo>
                    <a:lnTo>
                      <a:pt x="305" y="68"/>
                    </a:lnTo>
                    <a:lnTo>
                      <a:pt x="309" y="65"/>
                    </a:lnTo>
                    <a:lnTo>
                      <a:pt x="309" y="62"/>
                    </a:lnTo>
                    <a:lnTo>
                      <a:pt x="312" y="59"/>
                    </a:lnTo>
                    <a:lnTo>
                      <a:pt x="315" y="59"/>
                    </a:lnTo>
                    <a:lnTo>
                      <a:pt x="321" y="59"/>
                    </a:lnTo>
                    <a:lnTo>
                      <a:pt x="330" y="59"/>
                    </a:lnTo>
                    <a:lnTo>
                      <a:pt x="330" y="62"/>
                    </a:lnTo>
                    <a:lnTo>
                      <a:pt x="336" y="62"/>
                    </a:lnTo>
                    <a:lnTo>
                      <a:pt x="339" y="62"/>
                    </a:lnTo>
                    <a:lnTo>
                      <a:pt x="342" y="59"/>
                    </a:lnTo>
                    <a:lnTo>
                      <a:pt x="346" y="62"/>
                    </a:lnTo>
                    <a:lnTo>
                      <a:pt x="349" y="65"/>
                    </a:lnTo>
                    <a:lnTo>
                      <a:pt x="352" y="62"/>
                    </a:lnTo>
                    <a:lnTo>
                      <a:pt x="358" y="62"/>
                    </a:lnTo>
                    <a:lnTo>
                      <a:pt x="358" y="59"/>
                    </a:lnTo>
                    <a:lnTo>
                      <a:pt x="352" y="56"/>
                    </a:lnTo>
                    <a:lnTo>
                      <a:pt x="352" y="49"/>
                    </a:lnTo>
                    <a:lnTo>
                      <a:pt x="355" y="46"/>
                    </a:lnTo>
                    <a:lnTo>
                      <a:pt x="364" y="49"/>
                    </a:lnTo>
                    <a:lnTo>
                      <a:pt x="370" y="46"/>
                    </a:lnTo>
                    <a:lnTo>
                      <a:pt x="373" y="43"/>
                    </a:lnTo>
                    <a:lnTo>
                      <a:pt x="373" y="40"/>
                    </a:lnTo>
                    <a:lnTo>
                      <a:pt x="370" y="40"/>
                    </a:lnTo>
                    <a:lnTo>
                      <a:pt x="364" y="40"/>
                    </a:lnTo>
                    <a:lnTo>
                      <a:pt x="361" y="37"/>
                    </a:lnTo>
                    <a:lnTo>
                      <a:pt x="358" y="37"/>
                    </a:lnTo>
                    <a:lnTo>
                      <a:pt x="355" y="31"/>
                    </a:lnTo>
                    <a:lnTo>
                      <a:pt x="352" y="31"/>
                    </a:lnTo>
                    <a:lnTo>
                      <a:pt x="349" y="34"/>
                    </a:lnTo>
                    <a:lnTo>
                      <a:pt x="346" y="34"/>
                    </a:lnTo>
                    <a:lnTo>
                      <a:pt x="352" y="31"/>
                    </a:lnTo>
                    <a:lnTo>
                      <a:pt x="349" y="28"/>
                    </a:lnTo>
                    <a:lnTo>
                      <a:pt x="346" y="28"/>
                    </a:lnTo>
                    <a:lnTo>
                      <a:pt x="342" y="31"/>
                    </a:lnTo>
                    <a:lnTo>
                      <a:pt x="342" y="31"/>
                    </a:lnTo>
                    <a:lnTo>
                      <a:pt x="339" y="28"/>
                    </a:lnTo>
                    <a:lnTo>
                      <a:pt x="339" y="25"/>
                    </a:lnTo>
                    <a:lnTo>
                      <a:pt x="346" y="22"/>
                    </a:lnTo>
                    <a:lnTo>
                      <a:pt x="342" y="19"/>
                    </a:lnTo>
                    <a:lnTo>
                      <a:pt x="339" y="15"/>
                    </a:lnTo>
                    <a:lnTo>
                      <a:pt x="336" y="19"/>
                    </a:lnTo>
                    <a:lnTo>
                      <a:pt x="333" y="15"/>
                    </a:lnTo>
                    <a:lnTo>
                      <a:pt x="333" y="9"/>
                    </a:lnTo>
                    <a:lnTo>
                      <a:pt x="330" y="6"/>
                    </a:lnTo>
                    <a:lnTo>
                      <a:pt x="327" y="6"/>
                    </a:lnTo>
                    <a:lnTo>
                      <a:pt x="330" y="12"/>
                    </a:lnTo>
                    <a:lnTo>
                      <a:pt x="324" y="15"/>
                    </a:lnTo>
                    <a:lnTo>
                      <a:pt x="324" y="15"/>
                    </a:lnTo>
                    <a:lnTo>
                      <a:pt x="324" y="12"/>
                    </a:lnTo>
                    <a:lnTo>
                      <a:pt x="324" y="9"/>
                    </a:lnTo>
                    <a:lnTo>
                      <a:pt x="321" y="9"/>
                    </a:lnTo>
                    <a:lnTo>
                      <a:pt x="318" y="15"/>
                    </a:lnTo>
                    <a:lnTo>
                      <a:pt x="315" y="19"/>
                    </a:lnTo>
                    <a:lnTo>
                      <a:pt x="312" y="28"/>
                    </a:lnTo>
                    <a:lnTo>
                      <a:pt x="312" y="31"/>
                    </a:lnTo>
                    <a:lnTo>
                      <a:pt x="305" y="40"/>
                    </a:lnTo>
                    <a:lnTo>
                      <a:pt x="302" y="40"/>
                    </a:lnTo>
                    <a:lnTo>
                      <a:pt x="296" y="40"/>
                    </a:lnTo>
                    <a:lnTo>
                      <a:pt x="293" y="43"/>
                    </a:lnTo>
                    <a:lnTo>
                      <a:pt x="296" y="43"/>
                    </a:lnTo>
                    <a:lnTo>
                      <a:pt x="293" y="46"/>
                    </a:lnTo>
                    <a:lnTo>
                      <a:pt x="296" y="46"/>
                    </a:lnTo>
                    <a:lnTo>
                      <a:pt x="299" y="46"/>
                    </a:lnTo>
                    <a:lnTo>
                      <a:pt x="299" y="46"/>
                    </a:lnTo>
                    <a:lnTo>
                      <a:pt x="296" y="49"/>
                    </a:lnTo>
                    <a:lnTo>
                      <a:pt x="296" y="49"/>
                    </a:lnTo>
                    <a:lnTo>
                      <a:pt x="296" y="52"/>
                    </a:lnTo>
                    <a:lnTo>
                      <a:pt x="299" y="59"/>
                    </a:lnTo>
                    <a:lnTo>
                      <a:pt x="296" y="62"/>
                    </a:lnTo>
                    <a:lnTo>
                      <a:pt x="293" y="59"/>
                    </a:lnTo>
                    <a:lnTo>
                      <a:pt x="293" y="56"/>
                    </a:lnTo>
                    <a:lnTo>
                      <a:pt x="293" y="52"/>
                    </a:lnTo>
                    <a:lnTo>
                      <a:pt x="293" y="52"/>
                    </a:lnTo>
                    <a:lnTo>
                      <a:pt x="293" y="52"/>
                    </a:lnTo>
                    <a:lnTo>
                      <a:pt x="290" y="52"/>
                    </a:lnTo>
                    <a:lnTo>
                      <a:pt x="287" y="56"/>
                    </a:lnTo>
                    <a:lnTo>
                      <a:pt x="290" y="62"/>
                    </a:lnTo>
                    <a:lnTo>
                      <a:pt x="287" y="65"/>
                    </a:lnTo>
                    <a:lnTo>
                      <a:pt x="284" y="62"/>
                    </a:lnTo>
                    <a:lnTo>
                      <a:pt x="281" y="56"/>
                    </a:lnTo>
                    <a:lnTo>
                      <a:pt x="278" y="56"/>
                    </a:lnTo>
                    <a:lnTo>
                      <a:pt x="275" y="52"/>
                    </a:lnTo>
                    <a:lnTo>
                      <a:pt x="272" y="59"/>
                    </a:lnTo>
                    <a:lnTo>
                      <a:pt x="272" y="62"/>
                    </a:lnTo>
                    <a:lnTo>
                      <a:pt x="268" y="65"/>
                    </a:lnTo>
                    <a:lnTo>
                      <a:pt x="265" y="71"/>
                    </a:lnTo>
                    <a:lnTo>
                      <a:pt x="259" y="74"/>
                    </a:lnTo>
                    <a:lnTo>
                      <a:pt x="259" y="80"/>
                    </a:lnTo>
                    <a:lnTo>
                      <a:pt x="253" y="83"/>
                    </a:lnTo>
                    <a:lnTo>
                      <a:pt x="250" y="89"/>
                    </a:lnTo>
                    <a:lnTo>
                      <a:pt x="235" y="93"/>
                    </a:lnTo>
                    <a:lnTo>
                      <a:pt x="232" y="93"/>
                    </a:lnTo>
                    <a:lnTo>
                      <a:pt x="232" y="99"/>
                    </a:lnTo>
                    <a:lnTo>
                      <a:pt x="235" y="102"/>
                    </a:lnTo>
                    <a:lnTo>
                      <a:pt x="232" y="99"/>
                    </a:lnTo>
                    <a:lnTo>
                      <a:pt x="228" y="102"/>
                    </a:lnTo>
                    <a:lnTo>
                      <a:pt x="225" y="102"/>
                    </a:lnTo>
                    <a:lnTo>
                      <a:pt x="222" y="105"/>
                    </a:lnTo>
                    <a:lnTo>
                      <a:pt x="222" y="108"/>
                    </a:lnTo>
                    <a:lnTo>
                      <a:pt x="222" y="114"/>
                    </a:lnTo>
                    <a:lnTo>
                      <a:pt x="219" y="117"/>
                    </a:lnTo>
                    <a:lnTo>
                      <a:pt x="219" y="120"/>
                    </a:lnTo>
                    <a:lnTo>
                      <a:pt x="210" y="120"/>
                    </a:lnTo>
                    <a:lnTo>
                      <a:pt x="204" y="117"/>
                    </a:lnTo>
                    <a:lnTo>
                      <a:pt x="198" y="117"/>
                    </a:lnTo>
                    <a:lnTo>
                      <a:pt x="195" y="114"/>
                    </a:lnTo>
                    <a:lnTo>
                      <a:pt x="191" y="111"/>
                    </a:lnTo>
                    <a:lnTo>
                      <a:pt x="191" y="111"/>
                    </a:lnTo>
                    <a:lnTo>
                      <a:pt x="191" y="111"/>
                    </a:lnTo>
                    <a:close/>
                    <a:moveTo>
                      <a:pt x="327" y="0"/>
                    </a:moveTo>
                    <a:lnTo>
                      <a:pt x="324" y="3"/>
                    </a:lnTo>
                    <a:lnTo>
                      <a:pt x="324" y="3"/>
                    </a:lnTo>
                    <a:lnTo>
                      <a:pt x="327" y="0"/>
                    </a:lnTo>
                    <a:lnTo>
                      <a:pt x="327" y="0"/>
                    </a:lnTo>
                    <a:lnTo>
                      <a:pt x="327" y="0"/>
                    </a:lnTo>
                    <a:close/>
                    <a:moveTo>
                      <a:pt x="333" y="0"/>
                    </a:moveTo>
                    <a:lnTo>
                      <a:pt x="330" y="3"/>
                    </a:lnTo>
                    <a:lnTo>
                      <a:pt x="330" y="3"/>
                    </a:lnTo>
                    <a:lnTo>
                      <a:pt x="333" y="3"/>
                    </a:lnTo>
                    <a:lnTo>
                      <a:pt x="333" y="0"/>
                    </a:lnTo>
                    <a:lnTo>
                      <a:pt x="333" y="0"/>
                    </a:lnTo>
                    <a:lnTo>
                      <a:pt x="333" y="0"/>
                    </a:lnTo>
                    <a:close/>
                    <a:moveTo>
                      <a:pt x="225" y="102"/>
                    </a:moveTo>
                    <a:lnTo>
                      <a:pt x="222" y="102"/>
                    </a:lnTo>
                    <a:lnTo>
                      <a:pt x="225" y="99"/>
                    </a:lnTo>
                    <a:lnTo>
                      <a:pt x="225" y="102"/>
                    </a:lnTo>
                    <a:lnTo>
                      <a:pt x="225" y="102"/>
                    </a:lnTo>
                    <a:close/>
                    <a:moveTo>
                      <a:pt x="228" y="99"/>
                    </a:moveTo>
                    <a:lnTo>
                      <a:pt x="225" y="102"/>
                    </a:lnTo>
                    <a:lnTo>
                      <a:pt x="225" y="99"/>
                    </a:lnTo>
                    <a:lnTo>
                      <a:pt x="225" y="99"/>
                    </a:lnTo>
                    <a:lnTo>
                      <a:pt x="228" y="99"/>
                    </a:lnTo>
                    <a:lnTo>
                      <a:pt x="228" y="99"/>
                    </a:lnTo>
                    <a:close/>
                    <a:moveTo>
                      <a:pt x="232" y="93"/>
                    </a:moveTo>
                    <a:lnTo>
                      <a:pt x="232" y="99"/>
                    </a:lnTo>
                    <a:lnTo>
                      <a:pt x="228" y="99"/>
                    </a:lnTo>
                    <a:lnTo>
                      <a:pt x="225" y="96"/>
                    </a:lnTo>
                    <a:lnTo>
                      <a:pt x="225" y="96"/>
                    </a:lnTo>
                    <a:lnTo>
                      <a:pt x="228" y="96"/>
                    </a:lnTo>
                    <a:lnTo>
                      <a:pt x="228" y="96"/>
                    </a:lnTo>
                    <a:lnTo>
                      <a:pt x="232" y="93"/>
                    </a:lnTo>
                    <a:lnTo>
                      <a:pt x="232" y="93"/>
                    </a:lnTo>
                    <a:close/>
                    <a:moveTo>
                      <a:pt x="4" y="19"/>
                    </a:moveTo>
                    <a:lnTo>
                      <a:pt x="4" y="12"/>
                    </a:lnTo>
                    <a:lnTo>
                      <a:pt x="7" y="9"/>
                    </a:lnTo>
                    <a:lnTo>
                      <a:pt x="10" y="12"/>
                    </a:lnTo>
                    <a:lnTo>
                      <a:pt x="16" y="15"/>
                    </a:lnTo>
                    <a:lnTo>
                      <a:pt x="16" y="19"/>
                    </a:lnTo>
                    <a:lnTo>
                      <a:pt x="19" y="19"/>
                    </a:lnTo>
                    <a:lnTo>
                      <a:pt x="22" y="19"/>
                    </a:lnTo>
                    <a:lnTo>
                      <a:pt x="22" y="25"/>
                    </a:lnTo>
                    <a:lnTo>
                      <a:pt x="19" y="28"/>
                    </a:lnTo>
                    <a:lnTo>
                      <a:pt x="19" y="31"/>
                    </a:lnTo>
                    <a:lnTo>
                      <a:pt x="25" y="31"/>
                    </a:lnTo>
                    <a:lnTo>
                      <a:pt x="28" y="28"/>
                    </a:lnTo>
                    <a:lnTo>
                      <a:pt x="31" y="28"/>
                    </a:lnTo>
                    <a:lnTo>
                      <a:pt x="34" y="31"/>
                    </a:lnTo>
                    <a:lnTo>
                      <a:pt x="37" y="28"/>
                    </a:lnTo>
                    <a:lnTo>
                      <a:pt x="37" y="25"/>
                    </a:lnTo>
                    <a:lnTo>
                      <a:pt x="37" y="25"/>
                    </a:lnTo>
                    <a:lnTo>
                      <a:pt x="37" y="25"/>
                    </a:lnTo>
                    <a:lnTo>
                      <a:pt x="40" y="25"/>
                    </a:lnTo>
                    <a:lnTo>
                      <a:pt x="44" y="22"/>
                    </a:lnTo>
                    <a:lnTo>
                      <a:pt x="44" y="22"/>
                    </a:lnTo>
                    <a:lnTo>
                      <a:pt x="47" y="28"/>
                    </a:lnTo>
                    <a:lnTo>
                      <a:pt x="62" y="40"/>
                    </a:lnTo>
                    <a:lnTo>
                      <a:pt x="65" y="49"/>
                    </a:lnTo>
                    <a:lnTo>
                      <a:pt x="68" y="56"/>
                    </a:lnTo>
                    <a:lnTo>
                      <a:pt x="65" y="59"/>
                    </a:lnTo>
                    <a:lnTo>
                      <a:pt x="68" y="68"/>
                    </a:lnTo>
                    <a:lnTo>
                      <a:pt x="65" y="68"/>
                    </a:lnTo>
                    <a:lnTo>
                      <a:pt x="65" y="71"/>
                    </a:lnTo>
                    <a:lnTo>
                      <a:pt x="68" y="74"/>
                    </a:lnTo>
                    <a:lnTo>
                      <a:pt x="68" y="83"/>
                    </a:lnTo>
                    <a:lnTo>
                      <a:pt x="71" y="89"/>
                    </a:lnTo>
                    <a:lnTo>
                      <a:pt x="74" y="93"/>
                    </a:lnTo>
                    <a:lnTo>
                      <a:pt x="77" y="93"/>
                    </a:lnTo>
                    <a:lnTo>
                      <a:pt x="77" y="96"/>
                    </a:lnTo>
                    <a:lnTo>
                      <a:pt x="77" y="96"/>
                    </a:lnTo>
                    <a:lnTo>
                      <a:pt x="77" y="102"/>
                    </a:lnTo>
                    <a:lnTo>
                      <a:pt x="81" y="105"/>
                    </a:lnTo>
                    <a:lnTo>
                      <a:pt x="81" y="105"/>
                    </a:lnTo>
                    <a:lnTo>
                      <a:pt x="81" y="105"/>
                    </a:lnTo>
                    <a:lnTo>
                      <a:pt x="81" y="108"/>
                    </a:lnTo>
                    <a:lnTo>
                      <a:pt x="87" y="114"/>
                    </a:lnTo>
                    <a:lnTo>
                      <a:pt x="87" y="120"/>
                    </a:lnTo>
                    <a:lnTo>
                      <a:pt x="84" y="120"/>
                    </a:lnTo>
                    <a:lnTo>
                      <a:pt x="84" y="117"/>
                    </a:lnTo>
                    <a:lnTo>
                      <a:pt x="84" y="117"/>
                    </a:lnTo>
                    <a:lnTo>
                      <a:pt x="81" y="114"/>
                    </a:lnTo>
                    <a:lnTo>
                      <a:pt x="81" y="114"/>
                    </a:lnTo>
                    <a:lnTo>
                      <a:pt x="81" y="117"/>
                    </a:lnTo>
                    <a:lnTo>
                      <a:pt x="81" y="117"/>
                    </a:lnTo>
                    <a:lnTo>
                      <a:pt x="81" y="117"/>
                    </a:lnTo>
                    <a:lnTo>
                      <a:pt x="81" y="120"/>
                    </a:lnTo>
                    <a:lnTo>
                      <a:pt x="77" y="120"/>
                    </a:lnTo>
                    <a:lnTo>
                      <a:pt x="77" y="120"/>
                    </a:lnTo>
                    <a:lnTo>
                      <a:pt x="74" y="120"/>
                    </a:lnTo>
                    <a:lnTo>
                      <a:pt x="71" y="120"/>
                    </a:lnTo>
                    <a:lnTo>
                      <a:pt x="68" y="117"/>
                    </a:lnTo>
                    <a:lnTo>
                      <a:pt x="62" y="114"/>
                    </a:lnTo>
                    <a:lnTo>
                      <a:pt x="56" y="111"/>
                    </a:lnTo>
                    <a:lnTo>
                      <a:pt x="53" y="108"/>
                    </a:lnTo>
                    <a:lnTo>
                      <a:pt x="53" y="108"/>
                    </a:lnTo>
                    <a:lnTo>
                      <a:pt x="50" y="108"/>
                    </a:lnTo>
                    <a:lnTo>
                      <a:pt x="47" y="108"/>
                    </a:lnTo>
                    <a:lnTo>
                      <a:pt x="40" y="102"/>
                    </a:lnTo>
                    <a:lnTo>
                      <a:pt x="40" y="99"/>
                    </a:lnTo>
                    <a:lnTo>
                      <a:pt x="37" y="96"/>
                    </a:lnTo>
                    <a:lnTo>
                      <a:pt x="28" y="93"/>
                    </a:lnTo>
                    <a:lnTo>
                      <a:pt x="28" y="89"/>
                    </a:lnTo>
                    <a:lnTo>
                      <a:pt x="28" y="86"/>
                    </a:lnTo>
                    <a:lnTo>
                      <a:pt x="31" y="83"/>
                    </a:lnTo>
                    <a:lnTo>
                      <a:pt x="28" y="80"/>
                    </a:lnTo>
                    <a:lnTo>
                      <a:pt x="25" y="77"/>
                    </a:lnTo>
                    <a:lnTo>
                      <a:pt x="22" y="74"/>
                    </a:lnTo>
                    <a:lnTo>
                      <a:pt x="16" y="71"/>
                    </a:lnTo>
                    <a:lnTo>
                      <a:pt x="13" y="68"/>
                    </a:lnTo>
                    <a:lnTo>
                      <a:pt x="13" y="65"/>
                    </a:lnTo>
                    <a:lnTo>
                      <a:pt x="13" y="62"/>
                    </a:lnTo>
                    <a:lnTo>
                      <a:pt x="10" y="59"/>
                    </a:lnTo>
                    <a:lnTo>
                      <a:pt x="13" y="56"/>
                    </a:lnTo>
                    <a:lnTo>
                      <a:pt x="13" y="49"/>
                    </a:lnTo>
                    <a:lnTo>
                      <a:pt x="10" y="46"/>
                    </a:lnTo>
                    <a:lnTo>
                      <a:pt x="10" y="40"/>
                    </a:lnTo>
                    <a:lnTo>
                      <a:pt x="7" y="25"/>
                    </a:lnTo>
                    <a:lnTo>
                      <a:pt x="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8"/>
              <p:cNvSpPr>
                <a:spLocks noEditPoints="1"/>
              </p:cNvSpPr>
              <p:nvPr/>
            </p:nvSpPr>
            <p:spPr bwMode="auto">
              <a:xfrm>
                <a:off x="5988" y="2633"/>
                <a:ext cx="24" cy="19"/>
              </a:xfrm>
              <a:custGeom>
                <a:avLst/>
                <a:gdLst>
                  <a:gd name="T0" fmla="*/ 0 w 24"/>
                  <a:gd name="T1" fmla="*/ 6 h 19"/>
                  <a:gd name="T2" fmla="*/ 3 w 24"/>
                  <a:gd name="T3" fmla="*/ 10 h 19"/>
                  <a:gd name="T4" fmla="*/ 6 w 24"/>
                  <a:gd name="T5" fmla="*/ 10 h 19"/>
                  <a:gd name="T6" fmla="*/ 9 w 24"/>
                  <a:gd name="T7" fmla="*/ 16 h 19"/>
                  <a:gd name="T8" fmla="*/ 12 w 24"/>
                  <a:gd name="T9" fmla="*/ 19 h 19"/>
                  <a:gd name="T10" fmla="*/ 15 w 24"/>
                  <a:gd name="T11" fmla="*/ 16 h 19"/>
                  <a:gd name="T12" fmla="*/ 12 w 24"/>
                  <a:gd name="T13" fmla="*/ 10 h 19"/>
                  <a:gd name="T14" fmla="*/ 15 w 24"/>
                  <a:gd name="T15" fmla="*/ 6 h 19"/>
                  <a:gd name="T16" fmla="*/ 18 w 24"/>
                  <a:gd name="T17" fmla="*/ 6 h 19"/>
                  <a:gd name="T18" fmla="*/ 18 w 24"/>
                  <a:gd name="T19" fmla="*/ 3 h 19"/>
                  <a:gd name="T20" fmla="*/ 15 w 24"/>
                  <a:gd name="T21" fmla="*/ 0 h 19"/>
                  <a:gd name="T22" fmla="*/ 12 w 24"/>
                  <a:gd name="T23" fmla="*/ 0 h 19"/>
                  <a:gd name="T24" fmla="*/ 9 w 24"/>
                  <a:gd name="T25" fmla="*/ 3 h 19"/>
                  <a:gd name="T26" fmla="*/ 0 w 24"/>
                  <a:gd name="T27" fmla="*/ 6 h 19"/>
                  <a:gd name="T28" fmla="*/ 0 w 24"/>
                  <a:gd name="T29" fmla="*/ 6 h 19"/>
                  <a:gd name="T30" fmla="*/ 0 w 24"/>
                  <a:gd name="T31" fmla="*/ 6 h 19"/>
                  <a:gd name="T32" fmla="*/ 18 w 24"/>
                  <a:gd name="T33" fmla="*/ 6 h 19"/>
                  <a:gd name="T34" fmla="*/ 18 w 24"/>
                  <a:gd name="T35" fmla="*/ 10 h 19"/>
                  <a:gd name="T36" fmla="*/ 18 w 24"/>
                  <a:gd name="T37" fmla="*/ 13 h 19"/>
                  <a:gd name="T38" fmla="*/ 21 w 24"/>
                  <a:gd name="T39" fmla="*/ 16 h 19"/>
                  <a:gd name="T40" fmla="*/ 24 w 24"/>
                  <a:gd name="T41" fmla="*/ 13 h 19"/>
                  <a:gd name="T42" fmla="*/ 21 w 24"/>
                  <a:gd name="T43" fmla="*/ 6 h 19"/>
                  <a:gd name="T44" fmla="*/ 21 w 24"/>
                  <a:gd name="T45" fmla="*/ 3 h 19"/>
                  <a:gd name="T46" fmla="*/ 18 w 24"/>
                  <a:gd name="T47" fmla="*/ 6 h 19"/>
                  <a:gd name="T48" fmla="*/ 18 w 24"/>
                  <a:gd name="T4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0" y="6"/>
                    </a:moveTo>
                    <a:lnTo>
                      <a:pt x="3" y="10"/>
                    </a:lnTo>
                    <a:lnTo>
                      <a:pt x="6" y="10"/>
                    </a:lnTo>
                    <a:lnTo>
                      <a:pt x="9" y="16"/>
                    </a:lnTo>
                    <a:lnTo>
                      <a:pt x="12" y="19"/>
                    </a:lnTo>
                    <a:lnTo>
                      <a:pt x="15" y="16"/>
                    </a:lnTo>
                    <a:lnTo>
                      <a:pt x="12" y="10"/>
                    </a:lnTo>
                    <a:lnTo>
                      <a:pt x="15" y="6"/>
                    </a:lnTo>
                    <a:lnTo>
                      <a:pt x="18" y="6"/>
                    </a:lnTo>
                    <a:lnTo>
                      <a:pt x="18" y="3"/>
                    </a:lnTo>
                    <a:lnTo>
                      <a:pt x="15" y="0"/>
                    </a:lnTo>
                    <a:lnTo>
                      <a:pt x="12" y="0"/>
                    </a:lnTo>
                    <a:lnTo>
                      <a:pt x="9" y="3"/>
                    </a:lnTo>
                    <a:lnTo>
                      <a:pt x="0" y="6"/>
                    </a:lnTo>
                    <a:lnTo>
                      <a:pt x="0" y="6"/>
                    </a:lnTo>
                    <a:lnTo>
                      <a:pt x="0" y="6"/>
                    </a:lnTo>
                    <a:close/>
                    <a:moveTo>
                      <a:pt x="18" y="6"/>
                    </a:moveTo>
                    <a:lnTo>
                      <a:pt x="18" y="10"/>
                    </a:lnTo>
                    <a:lnTo>
                      <a:pt x="18" y="13"/>
                    </a:lnTo>
                    <a:lnTo>
                      <a:pt x="21" y="16"/>
                    </a:lnTo>
                    <a:lnTo>
                      <a:pt x="24" y="13"/>
                    </a:lnTo>
                    <a:lnTo>
                      <a:pt x="21" y="6"/>
                    </a:lnTo>
                    <a:lnTo>
                      <a:pt x="21" y="3"/>
                    </a:lnTo>
                    <a:lnTo>
                      <a:pt x="18" y="6"/>
                    </a:ln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9"/>
              <p:cNvSpPr>
                <a:spLocks noEditPoints="1"/>
              </p:cNvSpPr>
              <p:nvPr/>
            </p:nvSpPr>
            <p:spPr bwMode="auto">
              <a:xfrm>
                <a:off x="5732" y="2251"/>
                <a:ext cx="157" cy="311"/>
              </a:xfrm>
              <a:custGeom>
                <a:avLst/>
                <a:gdLst>
                  <a:gd name="T0" fmla="*/ 6 w 157"/>
                  <a:gd name="T1" fmla="*/ 15 h 311"/>
                  <a:gd name="T2" fmla="*/ 15 w 157"/>
                  <a:gd name="T3" fmla="*/ 18 h 311"/>
                  <a:gd name="T4" fmla="*/ 28 w 157"/>
                  <a:gd name="T5" fmla="*/ 15 h 311"/>
                  <a:gd name="T6" fmla="*/ 43 w 157"/>
                  <a:gd name="T7" fmla="*/ 12 h 311"/>
                  <a:gd name="T8" fmla="*/ 58 w 157"/>
                  <a:gd name="T9" fmla="*/ 0 h 311"/>
                  <a:gd name="T10" fmla="*/ 80 w 157"/>
                  <a:gd name="T11" fmla="*/ 9 h 311"/>
                  <a:gd name="T12" fmla="*/ 86 w 157"/>
                  <a:gd name="T13" fmla="*/ 15 h 311"/>
                  <a:gd name="T14" fmla="*/ 95 w 157"/>
                  <a:gd name="T15" fmla="*/ 34 h 311"/>
                  <a:gd name="T16" fmla="*/ 111 w 157"/>
                  <a:gd name="T17" fmla="*/ 37 h 311"/>
                  <a:gd name="T18" fmla="*/ 111 w 157"/>
                  <a:gd name="T19" fmla="*/ 43 h 311"/>
                  <a:gd name="T20" fmla="*/ 99 w 157"/>
                  <a:gd name="T21" fmla="*/ 46 h 311"/>
                  <a:gd name="T22" fmla="*/ 92 w 157"/>
                  <a:gd name="T23" fmla="*/ 52 h 311"/>
                  <a:gd name="T24" fmla="*/ 86 w 157"/>
                  <a:gd name="T25" fmla="*/ 55 h 311"/>
                  <a:gd name="T26" fmla="*/ 86 w 157"/>
                  <a:gd name="T27" fmla="*/ 65 h 311"/>
                  <a:gd name="T28" fmla="*/ 77 w 157"/>
                  <a:gd name="T29" fmla="*/ 74 h 311"/>
                  <a:gd name="T30" fmla="*/ 74 w 157"/>
                  <a:gd name="T31" fmla="*/ 80 h 311"/>
                  <a:gd name="T32" fmla="*/ 71 w 157"/>
                  <a:gd name="T33" fmla="*/ 95 h 311"/>
                  <a:gd name="T34" fmla="*/ 80 w 157"/>
                  <a:gd name="T35" fmla="*/ 105 h 311"/>
                  <a:gd name="T36" fmla="*/ 89 w 157"/>
                  <a:gd name="T37" fmla="*/ 117 h 311"/>
                  <a:gd name="T38" fmla="*/ 105 w 157"/>
                  <a:gd name="T39" fmla="*/ 136 h 311"/>
                  <a:gd name="T40" fmla="*/ 139 w 157"/>
                  <a:gd name="T41" fmla="*/ 163 h 311"/>
                  <a:gd name="T42" fmla="*/ 145 w 157"/>
                  <a:gd name="T43" fmla="*/ 176 h 311"/>
                  <a:gd name="T44" fmla="*/ 148 w 157"/>
                  <a:gd name="T45" fmla="*/ 191 h 311"/>
                  <a:gd name="T46" fmla="*/ 154 w 157"/>
                  <a:gd name="T47" fmla="*/ 206 h 311"/>
                  <a:gd name="T48" fmla="*/ 157 w 157"/>
                  <a:gd name="T49" fmla="*/ 219 h 311"/>
                  <a:gd name="T50" fmla="*/ 157 w 157"/>
                  <a:gd name="T51" fmla="*/ 222 h 311"/>
                  <a:gd name="T52" fmla="*/ 154 w 157"/>
                  <a:gd name="T53" fmla="*/ 231 h 311"/>
                  <a:gd name="T54" fmla="*/ 154 w 157"/>
                  <a:gd name="T55" fmla="*/ 247 h 311"/>
                  <a:gd name="T56" fmla="*/ 142 w 157"/>
                  <a:gd name="T57" fmla="*/ 259 h 311"/>
                  <a:gd name="T58" fmla="*/ 129 w 157"/>
                  <a:gd name="T59" fmla="*/ 268 h 311"/>
                  <a:gd name="T60" fmla="*/ 108 w 157"/>
                  <a:gd name="T61" fmla="*/ 274 h 311"/>
                  <a:gd name="T62" fmla="*/ 105 w 157"/>
                  <a:gd name="T63" fmla="*/ 271 h 311"/>
                  <a:gd name="T64" fmla="*/ 108 w 157"/>
                  <a:gd name="T65" fmla="*/ 277 h 311"/>
                  <a:gd name="T66" fmla="*/ 105 w 157"/>
                  <a:gd name="T67" fmla="*/ 284 h 311"/>
                  <a:gd name="T68" fmla="*/ 95 w 157"/>
                  <a:gd name="T69" fmla="*/ 287 h 311"/>
                  <a:gd name="T70" fmla="*/ 95 w 157"/>
                  <a:gd name="T71" fmla="*/ 293 h 311"/>
                  <a:gd name="T72" fmla="*/ 86 w 157"/>
                  <a:gd name="T73" fmla="*/ 299 h 311"/>
                  <a:gd name="T74" fmla="*/ 74 w 157"/>
                  <a:gd name="T75" fmla="*/ 311 h 311"/>
                  <a:gd name="T76" fmla="*/ 74 w 157"/>
                  <a:gd name="T77" fmla="*/ 305 h 311"/>
                  <a:gd name="T78" fmla="*/ 74 w 157"/>
                  <a:gd name="T79" fmla="*/ 293 h 311"/>
                  <a:gd name="T80" fmla="*/ 80 w 157"/>
                  <a:gd name="T81" fmla="*/ 277 h 311"/>
                  <a:gd name="T82" fmla="*/ 65 w 157"/>
                  <a:gd name="T83" fmla="*/ 277 h 311"/>
                  <a:gd name="T84" fmla="*/ 71 w 157"/>
                  <a:gd name="T85" fmla="*/ 268 h 311"/>
                  <a:gd name="T86" fmla="*/ 92 w 157"/>
                  <a:gd name="T87" fmla="*/ 262 h 311"/>
                  <a:gd name="T88" fmla="*/ 95 w 157"/>
                  <a:gd name="T89" fmla="*/ 256 h 311"/>
                  <a:gd name="T90" fmla="*/ 105 w 157"/>
                  <a:gd name="T91" fmla="*/ 240 h 311"/>
                  <a:gd name="T92" fmla="*/ 120 w 157"/>
                  <a:gd name="T93" fmla="*/ 225 h 311"/>
                  <a:gd name="T94" fmla="*/ 117 w 157"/>
                  <a:gd name="T95" fmla="*/ 197 h 311"/>
                  <a:gd name="T96" fmla="*/ 117 w 157"/>
                  <a:gd name="T97" fmla="*/ 182 h 311"/>
                  <a:gd name="T98" fmla="*/ 117 w 157"/>
                  <a:gd name="T99" fmla="*/ 166 h 311"/>
                  <a:gd name="T100" fmla="*/ 114 w 157"/>
                  <a:gd name="T101" fmla="*/ 154 h 311"/>
                  <a:gd name="T102" fmla="*/ 105 w 157"/>
                  <a:gd name="T103" fmla="*/ 145 h 311"/>
                  <a:gd name="T104" fmla="*/ 92 w 157"/>
                  <a:gd name="T105" fmla="*/ 136 h 311"/>
                  <a:gd name="T106" fmla="*/ 80 w 157"/>
                  <a:gd name="T107" fmla="*/ 120 h 311"/>
                  <a:gd name="T108" fmla="*/ 55 w 157"/>
                  <a:gd name="T109" fmla="*/ 102 h 311"/>
                  <a:gd name="T110" fmla="*/ 46 w 157"/>
                  <a:gd name="T111" fmla="*/ 89 h 311"/>
                  <a:gd name="T112" fmla="*/ 52 w 157"/>
                  <a:gd name="T113" fmla="*/ 80 h 311"/>
                  <a:gd name="T114" fmla="*/ 55 w 157"/>
                  <a:gd name="T115" fmla="*/ 65 h 311"/>
                  <a:gd name="T116" fmla="*/ 40 w 157"/>
                  <a:gd name="T117" fmla="*/ 52 h 311"/>
                  <a:gd name="T118" fmla="*/ 12 w 157"/>
                  <a:gd name="T119" fmla="*/ 40 h 311"/>
                  <a:gd name="T120" fmla="*/ 0 w 157"/>
                  <a:gd name="T121" fmla="*/ 25 h 311"/>
                  <a:gd name="T122" fmla="*/ 52 w 157"/>
                  <a:gd name="T123" fmla="*/ 277 h 311"/>
                  <a:gd name="T124" fmla="*/ 55 w 157"/>
                  <a:gd name="T125" fmla="*/ 27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7" h="311">
                    <a:moveTo>
                      <a:pt x="0" y="21"/>
                    </a:moveTo>
                    <a:lnTo>
                      <a:pt x="0" y="18"/>
                    </a:lnTo>
                    <a:lnTo>
                      <a:pt x="3" y="18"/>
                    </a:lnTo>
                    <a:lnTo>
                      <a:pt x="3" y="18"/>
                    </a:lnTo>
                    <a:lnTo>
                      <a:pt x="6" y="15"/>
                    </a:lnTo>
                    <a:lnTo>
                      <a:pt x="9" y="15"/>
                    </a:lnTo>
                    <a:lnTo>
                      <a:pt x="12" y="15"/>
                    </a:lnTo>
                    <a:lnTo>
                      <a:pt x="12" y="18"/>
                    </a:lnTo>
                    <a:lnTo>
                      <a:pt x="12" y="18"/>
                    </a:lnTo>
                    <a:lnTo>
                      <a:pt x="15" y="18"/>
                    </a:lnTo>
                    <a:lnTo>
                      <a:pt x="15" y="15"/>
                    </a:lnTo>
                    <a:lnTo>
                      <a:pt x="18" y="12"/>
                    </a:lnTo>
                    <a:lnTo>
                      <a:pt x="25" y="15"/>
                    </a:lnTo>
                    <a:lnTo>
                      <a:pt x="25" y="15"/>
                    </a:lnTo>
                    <a:lnTo>
                      <a:pt x="28" y="15"/>
                    </a:lnTo>
                    <a:lnTo>
                      <a:pt x="28" y="15"/>
                    </a:lnTo>
                    <a:lnTo>
                      <a:pt x="34" y="15"/>
                    </a:lnTo>
                    <a:lnTo>
                      <a:pt x="34" y="12"/>
                    </a:lnTo>
                    <a:lnTo>
                      <a:pt x="37" y="9"/>
                    </a:lnTo>
                    <a:lnTo>
                      <a:pt x="43" y="12"/>
                    </a:lnTo>
                    <a:lnTo>
                      <a:pt x="49" y="9"/>
                    </a:lnTo>
                    <a:lnTo>
                      <a:pt x="49" y="3"/>
                    </a:lnTo>
                    <a:lnTo>
                      <a:pt x="52" y="3"/>
                    </a:lnTo>
                    <a:lnTo>
                      <a:pt x="58" y="3"/>
                    </a:lnTo>
                    <a:lnTo>
                      <a:pt x="58" y="0"/>
                    </a:lnTo>
                    <a:lnTo>
                      <a:pt x="65" y="3"/>
                    </a:lnTo>
                    <a:lnTo>
                      <a:pt x="65" y="6"/>
                    </a:lnTo>
                    <a:lnTo>
                      <a:pt x="68" y="6"/>
                    </a:lnTo>
                    <a:lnTo>
                      <a:pt x="71" y="9"/>
                    </a:lnTo>
                    <a:lnTo>
                      <a:pt x="80" y="9"/>
                    </a:lnTo>
                    <a:lnTo>
                      <a:pt x="80" y="9"/>
                    </a:lnTo>
                    <a:lnTo>
                      <a:pt x="86" y="9"/>
                    </a:lnTo>
                    <a:lnTo>
                      <a:pt x="89" y="12"/>
                    </a:lnTo>
                    <a:lnTo>
                      <a:pt x="89" y="15"/>
                    </a:lnTo>
                    <a:lnTo>
                      <a:pt x="86" y="15"/>
                    </a:lnTo>
                    <a:lnTo>
                      <a:pt x="83" y="21"/>
                    </a:lnTo>
                    <a:lnTo>
                      <a:pt x="86" y="25"/>
                    </a:lnTo>
                    <a:lnTo>
                      <a:pt x="86" y="28"/>
                    </a:lnTo>
                    <a:lnTo>
                      <a:pt x="95" y="31"/>
                    </a:lnTo>
                    <a:lnTo>
                      <a:pt x="95" y="34"/>
                    </a:lnTo>
                    <a:lnTo>
                      <a:pt x="99" y="34"/>
                    </a:lnTo>
                    <a:lnTo>
                      <a:pt x="102" y="37"/>
                    </a:lnTo>
                    <a:lnTo>
                      <a:pt x="108" y="34"/>
                    </a:lnTo>
                    <a:lnTo>
                      <a:pt x="108" y="37"/>
                    </a:lnTo>
                    <a:lnTo>
                      <a:pt x="111" y="37"/>
                    </a:lnTo>
                    <a:lnTo>
                      <a:pt x="114" y="37"/>
                    </a:lnTo>
                    <a:lnTo>
                      <a:pt x="114" y="37"/>
                    </a:lnTo>
                    <a:lnTo>
                      <a:pt x="114" y="40"/>
                    </a:lnTo>
                    <a:lnTo>
                      <a:pt x="114" y="40"/>
                    </a:lnTo>
                    <a:lnTo>
                      <a:pt x="111" y="43"/>
                    </a:lnTo>
                    <a:lnTo>
                      <a:pt x="111" y="43"/>
                    </a:lnTo>
                    <a:lnTo>
                      <a:pt x="108" y="43"/>
                    </a:lnTo>
                    <a:lnTo>
                      <a:pt x="105" y="43"/>
                    </a:lnTo>
                    <a:lnTo>
                      <a:pt x="99" y="46"/>
                    </a:lnTo>
                    <a:lnTo>
                      <a:pt x="99" y="46"/>
                    </a:lnTo>
                    <a:lnTo>
                      <a:pt x="99" y="49"/>
                    </a:lnTo>
                    <a:lnTo>
                      <a:pt x="99" y="49"/>
                    </a:lnTo>
                    <a:lnTo>
                      <a:pt x="95" y="52"/>
                    </a:lnTo>
                    <a:lnTo>
                      <a:pt x="95" y="49"/>
                    </a:lnTo>
                    <a:lnTo>
                      <a:pt x="92" y="52"/>
                    </a:lnTo>
                    <a:lnTo>
                      <a:pt x="89" y="52"/>
                    </a:lnTo>
                    <a:lnTo>
                      <a:pt x="89" y="52"/>
                    </a:lnTo>
                    <a:lnTo>
                      <a:pt x="89" y="52"/>
                    </a:lnTo>
                    <a:lnTo>
                      <a:pt x="86" y="52"/>
                    </a:lnTo>
                    <a:lnTo>
                      <a:pt x="86" y="55"/>
                    </a:lnTo>
                    <a:lnTo>
                      <a:pt x="86" y="55"/>
                    </a:lnTo>
                    <a:lnTo>
                      <a:pt x="86" y="58"/>
                    </a:lnTo>
                    <a:lnTo>
                      <a:pt x="86" y="62"/>
                    </a:lnTo>
                    <a:lnTo>
                      <a:pt x="86" y="65"/>
                    </a:lnTo>
                    <a:lnTo>
                      <a:pt x="86" y="65"/>
                    </a:lnTo>
                    <a:lnTo>
                      <a:pt x="86" y="68"/>
                    </a:lnTo>
                    <a:lnTo>
                      <a:pt x="86" y="68"/>
                    </a:lnTo>
                    <a:lnTo>
                      <a:pt x="83" y="68"/>
                    </a:lnTo>
                    <a:lnTo>
                      <a:pt x="80" y="74"/>
                    </a:lnTo>
                    <a:lnTo>
                      <a:pt x="77" y="74"/>
                    </a:lnTo>
                    <a:lnTo>
                      <a:pt x="77" y="71"/>
                    </a:lnTo>
                    <a:lnTo>
                      <a:pt x="77" y="74"/>
                    </a:lnTo>
                    <a:lnTo>
                      <a:pt x="74" y="74"/>
                    </a:lnTo>
                    <a:lnTo>
                      <a:pt x="74" y="77"/>
                    </a:lnTo>
                    <a:lnTo>
                      <a:pt x="74" y="80"/>
                    </a:lnTo>
                    <a:lnTo>
                      <a:pt x="74" y="83"/>
                    </a:lnTo>
                    <a:lnTo>
                      <a:pt x="74" y="83"/>
                    </a:lnTo>
                    <a:lnTo>
                      <a:pt x="77" y="86"/>
                    </a:lnTo>
                    <a:lnTo>
                      <a:pt x="74" y="92"/>
                    </a:lnTo>
                    <a:lnTo>
                      <a:pt x="71" y="95"/>
                    </a:lnTo>
                    <a:lnTo>
                      <a:pt x="77" y="99"/>
                    </a:lnTo>
                    <a:lnTo>
                      <a:pt x="74" y="102"/>
                    </a:lnTo>
                    <a:lnTo>
                      <a:pt x="71" y="102"/>
                    </a:lnTo>
                    <a:lnTo>
                      <a:pt x="74" y="102"/>
                    </a:lnTo>
                    <a:lnTo>
                      <a:pt x="80" y="105"/>
                    </a:lnTo>
                    <a:lnTo>
                      <a:pt x="86" y="111"/>
                    </a:lnTo>
                    <a:lnTo>
                      <a:pt x="89" y="111"/>
                    </a:lnTo>
                    <a:lnTo>
                      <a:pt x="89" y="114"/>
                    </a:lnTo>
                    <a:lnTo>
                      <a:pt x="89" y="117"/>
                    </a:lnTo>
                    <a:lnTo>
                      <a:pt x="89" y="117"/>
                    </a:lnTo>
                    <a:lnTo>
                      <a:pt x="92" y="123"/>
                    </a:lnTo>
                    <a:lnTo>
                      <a:pt x="92" y="126"/>
                    </a:lnTo>
                    <a:lnTo>
                      <a:pt x="99" y="132"/>
                    </a:lnTo>
                    <a:lnTo>
                      <a:pt x="105" y="132"/>
                    </a:lnTo>
                    <a:lnTo>
                      <a:pt x="105" y="136"/>
                    </a:lnTo>
                    <a:lnTo>
                      <a:pt x="114" y="142"/>
                    </a:lnTo>
                    <a:lnTo>
                      <a:pt x="123" y="148"/>
                    </a:lnTo>
                    <a:lnTo>
                      <a:pt x="126" y="151"/>
                    </a:lnTo>
                    <a:lnTo>
                      <a:pt x="135" y="157"/>
                    </a:lnTo>
                    <a:lnTo>
                      <a:pt x="139" y="163"/>
                    </a:lnTo>
                    <a:lnTo>
                      <a:pt x="139" y="166"/>
                    </a:lnTo>
                    <a:lnTo>
                      <a:pt x="139" y="166"/>
                    </a:lnTo>
                    <a:lnTo>
                      <a:pt x="139" y="169"/>
                    </a:lnTo>
                    <a:lnTo>
                      <a:pt x="145" y="173"/>
                    </a:lnTo>
                    <a:lnTo>
                      <a:pt x="145" y="176"/>
                    </a:lnTo>
                    <a:lnTo>
                      <a:pt x="145" y="176"/>
                    </a:lnTo>
                    <a:lnTo>
                      <a:pt x="145" y="179"/>
                    </a:lnTo>
                    <a:lnTo>
                      <a:pt x="148" y="182"/>
                    </a:lnTo>
                    <a:lnTo>
                      <a:pt x="148" y="188"/>
                    </a:lnTo>
                    <a:lnTo>
                      <a:pt x="148" y="191"/>
                    </a:lnTo>
                    <a:lnTo>
                      <a:pt x="151" y="197"/>
                    </a:lnTo>
                    <a:lnTo>
                      <a:pt x="151" y="197"/>
                    </a:lnTo>
                    <a:lnTo>
                      <a:pt x="151" y="200"/>
                    </a:lnTo>
                    <a:lnTo>
                      <a:pt x="151" y="203"/>
                    </a:lnTo>
                    <a:lnTo>
                      <a:pt x="154" y="206"/>
                    </a:lnTo>
                    <a:lnTo>
                      <a:pt x="151" y="210"/>
                    </a:lnTo>
                    <a:lnTo>
                      <a:pt x="154" y="213"/>
                    </a:lnTo>
                    <a:lnTo>
                      <a:pt x="154" y="216"/>
                    </a:lnTo>
                    <a:lnTo>
                      <a:pt x="154" y="216"/>
                    </a:lnTo>
                    <a:lnTo>
                      <a:pt x="157" y="219"/>
                    </a:lnTo>
                    <a:lnTo>
                      <a:pt x="157" y="222"/>
                    </a:lnTo>
                    <a:lnTo>
                      <a:pt x="157" y="225"/>
                    </a:lnTo>
                    <a:lnTo>
                      <a:pt x="157" y="225"/>
                    </a:lnTo>
                    <a:lnTo>
                      <a:pt x="157" y="225"/>
                    </a:lnTo>
                    <a:lnTo>
                      <a:pt x="157" y="222"/>
                    </a:lnTo>
                    <a:lnTo>
                      <a:pt x="154" y="225"/>
                    </a:lnTo>
                    <a:lnTo>
                      <a:pt x="154" y="228"/>
                    </a:lnTo>
                    <a:lnTo>
                      <a:pt x="157" y="228"/>
                    </a:lnTo>
                    <a:lnTo>
                      <a:pt x="157" y="231"/>
                    </a:lnTo>
                    <a:lnTo>
                      <a:pt x="154" y="231"/>
                    </a:lnTo>
                    <a:lnTo>
                      <a:pt x="154" y="234"/>
                    </a:lnTo>
                    <a:lnTo>
                      <a:pt x="151" y="237"/>
                    </a:lnTo>
                    <a:lnTo>
                      <a:pt x="154" y="240"/>
                    </a:lnTo>
                    <a:lnTo>
                      <a:pt x="151" y="243"/>
                    </a:lnTo>
                    <a:lnTo>
                      <a:pt x="154" y="247"/>
                    </a:lnTo>
                    <a:lnTo>
                      <a:pt x="151" y="247"/>
                    </a:lnTo>
                    <a:lnTo>
                      <a:pt x="148" y="250"/>
                    </a:lnTo>
                    <a:lnTo>
                      <a:pt x="148" y="253"/>
                    </a:lnTo>
                    <a:lnTo>
                      <a:pt x="145" y="256"/>
                    </a:lnTo>
                    <a:lnTo>
                      <a:pt x="142" y="259"/>
                    </a:lnTo>
                    <a:lnTo>
                      <a:pt x="139" y="259"/>
                    </a:lnTo>
                    <a:lnTo>
                      <a:pt x="135" y="262"/>
                    </a:lnTo>
                    <a:lnTo>
                      <a:pt x="135" y="265"/>
                    </a:lnTo>
                    <a:lnTo>
                      <a:pt x="129" y="265"/>
                    </a:lnTo>
                    <a:lnTo>
                      <a:pt x="129" y="268"/>
                    </a:lnTo>
                    <a:lnTo>
                      <a:pt x="120" y="274"/>
                    </a:lnTo>
                    <a:lnTo>
                      <a:pt x="114" y="274"/>
                    </a:lnTo>
                    <a:lnTo>
                      <a:pt x="114" y="274"/>
                    </a:lnTo>
                    <a:lnTo>
                      <a:pt x="108" y="274"/>
                    </a:lnTo>
                    <a:lnTo>
                      <a:pt x="108" y="274"/>
                    </a:lnTo>
                    <a:lnTo>
                      <a:pt x="108" y="271"/>
                    </a:lnTo>
                    <a:lnTo>
                      <a:pt x="108" y="268"/>
                    </a:lnTo>
                    <a:lnTo>
                      <a:pt x="108" y="271"/>
                    </a:lnTo>
                    <a:lnTo>
                      <a:pt x="108" y="271"/>
                    </a:lnTo>
                    <a:lnTo>
                      <a:pt x="105" y="271"/>
                    </a:lnTo>
                    <a:lnTo>
                      <a:pt x="108" y="274"/>
                    </a:lnTo>
                    <a:lnTo>
                      <a:pt x="108" y="274"/>
                    </a:lnTo>
                    <a:lnTo>
                      <a:pt x="105" y="274"/>
                    </a:lnTo>
                    <a:lnTo>
                      <a:pt x="102" y="274"/>
                    </a:lnTo>
                    <a:lnTo>
                      <a:pt x="108" y="277"/>
                    </a:lnTo>
                    <a:lnTo>
                      <a:pt x="105" y="277"/>
                    </a:lnTo>
                    <a:lnTo>
                      <a:pt x="108" y="280"/>
                    </a:lnTo>
                    <a:lnTo>
                      <a:pt x="105" y="284"/>
                    </a:lnTo>
                    <a:lnTo>
                      <a:pt x="102" y="280"/>
                    </a:lnTo>
                    <a:lnTo>
                      <a:pt x="105" y="284"/>
                    </a:lnTo>
                    <a:lnTo>
                      <a:pt x="105" y="287"/>
                    </a:lnTo>
                    <a:lnTo>
                      <a:pt x="102" y="287"/>
                    </a:lnTo>
                    <a:lnTo>
                      <a:pt x="102" y="287"/>
                    </a:lnTo>
                    <a:lnTo>
                      <a:pt x="99" y="284"/>
                    </a:lnTo>
                    <a:lnTo>
                      <a:pt x="95" y="287"/>
                    </a:lnTo>
                    <a:lnTo>
                      <a:pt x="99" y="290"/>
                    </a:lnTo>
                    <a:lnTo>
                      <a:pt x="99" y="290"/>
                    </a:lnTo>
                    <a:lnTo>
                      <a:pt x="99" y="290"/>
                    </a:lnTo>
                    <a:lnTo>
                      <a:pt x="95" y="293"/>
                    </a:lnTo>
                    <a:lnTo>
                      <a:pt x="95" y="293"/>
                    </a:lnTo>
                    <a:lnTo>
                      <a:pt x="95" y="293"/>
                    </a:lnTo>
                    <a:lnTo>
                      <a:pt x="89" y="296"/>
                    </a:lnTo>
                    <a:lnTo>
                      <a:pt x="89" y="296"/>
                    </a:lnTo>
                    <a:lnTo>
                      <a:pt x="86" y="296"/>
                    </a:lnTo>
                    <a:lnTo>
                      <a:pt x="86" y="299"/>
                    </a:lnTo>
                    <a:lnTo>
                      <a:pt x="86" y="302"/>
                    </a:lnTo>
                    <a:lnTo>
                      <a:pt x="83" y="305"/>
                    </a:lnTo>
                    <a:lnTo>
                      <a:pt x="80" y="305"/>
                    </a:lnTo>
                    <a:lnTo>
                      <a:pt x="80" y="305"/>
                    </a:lnTo>
                    <a:lnTo>
                      <a:pt x="74" y="311"/>
                    </a:lnTo>
                    <a:lnTo>
                      <a:pt x="68" y="308"/>
                    </a:lnTo>
                    <a:lnTo>
                      <a:pt x="71" y="308"/>
                    </a:lnTo>
                    <a:lnTo>
                      <a:pt x="74" y="305"/>
                    </a:lnTo>
                    <a:lnTo>
                      <a:pt x="77" y="305"/>
                    </a:lnTo>
                    <a:lnTo>
                      <a:pt x="74" y="305"/>
                    </a:lnTo>
                    <a:lnTo>
                      <a:pt x="71" y="302"/>
                    </a:lnTo>
                    <a:lnTo>
                      <a:pt x="74" y="296"/>
                    </a:lnTo>
                    <a:lnTo>
                      <a:pt x="74" y="296"/>
                    </a:lnTo>
                    <a:lnTo>
                      <a:pt x="71" y="296"/>
                    </a:lnTo>
                    <a:lnTo>
                      <a:pt x="74" y="293"/>
                    </a:lnTo>
                    <a:lnTo>
                      <a:pt x="71" y="287"/>
                    </a:lnTo>
                    <a:lnTo>
                      <a:pt x="74" y="284"/>
                    </a:lnTo>
                    <a:lnTo>
                      <a:pt x="80" y="277"/>
                    </a:lnTo>
                    <a:lnTo>
                      <a:pt x="83" y="277"/>
                    </a:lnTo>
                    <a:lnTo>
                      <a:pt x="80" y="277"/>
                    </a:lnTo>
                    <a:lnTo>
                      <a:pt x="74" y="277"/>
                    </a:lnTo>
                    <a:lnTo>
                      <a:pt x="74" y="277"/>
                    </a:lnTo>
                    <a:lnTo>
                      <a:pt x="71" y="277"/>
                    </a:lnTo>
                    <a:lnTo>
                      <a:pt x="68" y="277"/>
                    </a:lnTo>
                    <a:lnTo>
                      <a:pt x="65" y="277"/>
                    </a:lnTo>
                    <a:lnTo>
                      <a:pt x="65" y="277"/>
                    </a:lnTo>
                    <a:lnTo>
                      <a:pt x="65" y="274"/>
                    </a:lnTo>
                    <a:lnTo>
                      <a:pt x="65" y="271"/>
                    </a:lnTo>
                    <a:lnTo>
                      <a:pt x="68" y="268"/>
                    </a:lnTo>
                    <a:lnTo>
                      <a:pt x="71" y="268"/>
                    </a:lnTo>
                    <a:lnTo>
                      <a:pt x="74" y="262"/>
                    </a:lnTo>
                    <a:lnTo>
                      <a:pt x="77" y="262"/>
                    </a:lnTo>
                    <a:lnTo>
                      <a:pt x="80" y="262"/>
                    </a:lnTo>
                    <a:lnTo>
                      <a:pt x="89" y="262"/>
                    </a:lnTo>
                    <a:lnTo>
                      <a:pt x="92" y="262"/>
                    </a:lnTo>
                    <a:lnTo>
                      <a:pt x="95" y="265"/>
                    </a:lnTo>
                    <a:lnTo>
                      <a:pt x="102" y="265"/>
                    </a:lnTo>
                    <a:lnTo>
                      <a:pt x="99" y="262"/>
                    </a:lnTo>
                    <a:lnTo>
                      <a:pt x="99" y="259"/>
                    </a:lnTo>
                    <a:lnTo>
                      <a:pt x="95" y="256"/>
                    </a:lnTo>
                    <a:lnTo>
                      <a:pt x="92" y="253"/>
                    </a:lnTo>
                    <a:lnTo>
                      <a:pt x="89" y="247"/>
                    </a:lnTo>
                    <a:lnTo>
                      <a:pt x="95" y="243"/>
                    </a:lnTo>
                    <a:lnTo>
                      <a:pt x="102" y="243"/>
                    </a:lnTo>
                    <a:lnTo>
                      <a:pt x="105" y="240"/>
                    </a:lnTo>
                    <a:lnTo>
                      <a:pt x="108" y="237"/>
                    </a:lnTo>
                    <a:lnTo>
                      <a:pt x="114" y="234"/>
                    </a:lnTo>
                    <a:lnTo>
                      <a:pt x="114" y="231"/>
                    </a:lnTo>
                    <a:lnTo>
                      <a:pt x="117" y="231"/>
                    </a:lnTo>
                    <a:lnTo>
                      <a:pt x="120" y="225"/>
                    </a:lnTo>
                    <a:lnTo>
                      <a:pt x="120" y="222"/>
                    </a:lnTo>
                    <a:lnTo>
                      <a:pt x="123" y="216"/>
                    </a:lnTo>
                    <a:lnTo>
                      <a:pt x="120" y="213"/>
                    </a:lnTo>
                    <a:lnTo>
                      <a:pt x="120" y="206"/>
                    </a:lnTo>
                    <a:lnTo>
                      <a:pt x="117" y="197"/>
                    </a:lnTo>
                    <a:lnTo>
                      <a:pt x="114" y="197"/>
                    </a:lnTo>
                    <a:lnTo>
                      <a:pt x="111" y="191"/>
                    </a:lnTo>
                    <a:lnTo>
                      <a:pt x="114" y="191"/>
                    </a:lnTo>
                    <a:lnTo>
                      <a:pt x="117" y="188"/>
                    </a:lnTo>
                    <a:lnTo>
                      <a:pt x="117" y="182"/>
                    </a:lnTo>
                    <a:lnTo>
                      <a:pt x="114" y="179"/>
                    </a:lnTo>
                    <a:lnTo>
                      <a:pt x="114" y="176"/>
                    </a:lnTo>
                    <a:lnTo>
                      <a:pt x="120" y="169"/>
                    </a:lnTo>
                    <a:lnTo>
                      <a:pt x="120" y="166"/>
                    </a:lnTo>
                    <a:lnTo>
                      <a:pt x="117" y="166"/>
                    </a:lnTo>
                    <a:lnTo>
                      <a:pt x="114" y="163"/>
                    </a:lnTo>
                    <a:lnTo>
                      <a:pt x="114" y="157"/>
                    </a:lnTo>
                    <a:lnTo>
                      <a:pt x="117" y="154"/>
                    </a:lnTo>
                    <a:lnTo>
                      <a:pt x="117" y="154"/>
                    </a:lnTo>
                    <a:lnTo>
                      <a:pt x="114" y="154"/>
                    </a:lnTo>
                    <a:lnTo>
                      <a:pt x="111" y="154"/>
                    </a:lnTo>
                    <a:lnTo>
                      <a:pt x="108" y="151"/>
                    </a:lnTo>
                    <a:lnTo>
                      <a:pt x="105" y="151"/>
                    </a:lnTo>
                    <a:lnTo>
                      <a:pt x="102" y="148"/>
                    </a:lnTo>
                    <a:lnTo>
                      <a:pt x="105" y="145"/>
                    </a:lnTo>
                    <a:lnTo>
                      <a:pt x="102" y="145"/>
                    </a:lnTo>
                    <a:lnTo>
                      <a:pt x="99" y="145"/>
                    </a:lnTo>
                    <a:lnTo>
                      <a:pt x="95" y="142"/>
                    </a:lnTo>
                    <a:lnTo>
                      <a:pt x="95" y="139"/>
                    </a:lnTo>
                    <a:lnTo>
                      <a:pt x="92" y="136"/>
                    </a:lnTo>
                    <a:lnTo>
                      <a:pt x="89" y="136"/>
                    </a:lnTo>
                    <a:lnTo>
                      <a:pt x="86" y="132"/>
                    </a:lnTo>
                    <a:lnTo>
                      <a:pt x="86" y="129"/>
                    </a:lnTo>
                    <a:lnTo>
                      <a:pt x="80" y="123"/>
                    </a:lnTo>
                    <a:lnTo>
                      <a:pt x="80" y="120"/>
                    </a:lnTo>
                    <a:lnTo>
                      <a:pt x="74" y="114"/>
                    </a:lnTo>
                    <a:lnTo>
                      <a:pt x="71" y="111"/>
                    </a:lnTo>
                    <a:lnTo>
                      <a:pt x="65" y="105"/>
                    </a:lnTo>
                    <a:lnTo>
                      <a:pt x="62" y="105"/>
                    </a:lnTo>
                    <a:lnTo>
                      <a:pt x="55" y="102"/>
                    </a:lnTo>
                    <a:lnTo>
                      <a:pt x="49" y="102"/>
                    </a:lnTo>
                    <a:lnTo>
                      <a:pt x="46" y="95"/>
                    </a:lnTo>
                    <a:lnTo>
                      <a:pt x="43" y="95"/>
                    </a:lnTo>
                    <a:lnTo>
                      <a:pt x="43" y="92"/>
                    </a:lnTo>
                    <a:lnTo>
                      <a:pt x="46" y="89"/>
                    </a:lnTo>
                    <a:lnTo>
                      <a:pt x="40" y="86"/>
                    </a:lnTo>
                    <a:lnTo>
                      <a:pt x="40" y="83"/>
                    </a:lnTo>
                    <a:lnTo>
                      <a:pt x="43" y="83"/>
                    </a:lnTo>
                    <a:lnTo>
                      <a:pt x="49" y="80"/>
                    </a:lnTo>
                    <a:lnTo>
                      <a:pt x="52" y="80"/>
                    </a:lnTo>
                    <a:lnTo>
                      <a:pt x="55" y="77"/>
                    </a:lnTo>
                    <a:lnTo>
                      <a:pt x="58" y="71"/>
                    </a:lnTo>
                    <a:lnTo>
                      <a:pt x="58" y="68"/>
                    </a:lnTo>
                    <a:lnTo>
                      <a:pt x="58" y="65"/>
                    </a:lnTo>
                    <a:lnTo>
                      <a:pt x="55" y="65"/>
                    </a:lnTo>
                    <a:lnTo>
                      <a:pt x="55" y="62"/>
                    </a:lnTo>
                    <a:lnTo>
                      <a:pt x="52" y="58"/>
                    </a:lnTo>
                    <a:lnTo>
                      <a:pt x="49" y="55"/>
                    </a:lnTo>
                    <a:lnTo>
                      <a:pt x="46" y="52"/>
                    </a:lnTo>
                    <a:lnTo>
                      <a:pt x="40" y="52"/>
                    </a:lnTo>
                    <a:lnTo>
                      <a:pt x="37" y="55"/>
                    </a:lnTo>
                    <a:lnTo>
                      <a:pt x="31" y="55"/>
                    </a:lnTo>
                    <a:lnTo>
                      <a:pt x="25" y="55"/>
                    </a:lnTo>
                    <a:lnTo>
                      <a:pt x="18" y="46"/>
                    </a:lnTo>
                    <a:lnTo>
                      <a:pt x="12" y="40"/>
                    </a:lnTo>
                    <a:lnTo>
                      <a:pt x="15" y="37"/>
                    </a:lnTo>
                    <a:lnTo>
                      <a:pt x="12" y="34"/>
                    </a:lnTo>
                    <a:lnTo>
                      <a:pt x="9" y="31"/>
                    </a:lnTo>
                    <a:lnTo>
                      <a:pt x="6" y="25"/>
                    </a:lnTo>
                    <a:lnTo>
                      <a:pt x="0" y="25"/>
                    </a:lnTo>
                    <a:lnTo>
                      <a:pt x="0" y="21"/>
                    </a:lnTo>
                    <a:lnTo>
                      <a:pt x="0" y="21"/>
                    </a:lnTo>
                    <a:close/>
                    <a:moveTo>
                      <a:pt x="52" y="274"/>
                    </a:moveTo>
                    <a:lnTo>
                      <a:pt x="55" y="277"/>
                    </a:lnTo>
                    <a:lnTo>
                      <a:pt x="52" y="277"/>
                    </a:lnTo>
                    <a:lnTo>
                      <a:pt x="55" y="280"/>
                    </a:lnTo>
                    <a:lnTo>
                      <a:pt x="58" y="280"/>
                    </a:lnTo>
                    <a:lnTo>
                      <a:pt x="58" y="274"/>
                    </a:lnTo>
                    <a:lnTo>
                      <a:pt x="58" y="274"/>
                    </a:lnTo>
                    <a:lnTo>
                      <a:pt x="55" y="271"/>
                    </a:lnTo>
                    <a:lnTo>
                      <a:pt x="52"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30"/>
              <p:cNvSpPr>
                <a:spLocks/>
              </p:cNvSpPr>
              <p:nvPr/>
            </p:nvSpPr>
            <p:spPr bwMode="auto">
              <a:xfrm>
                <a:off x="5750" y="2436"/>
                <a:ext cx="105" cy="86"/>
              </a:xfrm>
              <a:custGeom>
                <a:avLst/>
                <a:gdLst>
                  <a:gd name="T0" fmla="*/ 50 w 105"/>
                  <a:gd name="T1" fmla="*/ 83 h 86"/>
                  <a:gd name="T2" fmla="*/ 56 w 105"/>
                  <a:gd name="T3" fmla="*/ 77 h 86"/>
                  <a:gd name="T4" fmla="*/ 62 w 105"/>
                  <a:gd name="T5" fmla="*/ 77 h 86"/>
                  <a:gd name="T6" fmla="*/ 74 w 105"/>
                  <a:gd name="T7" fmla="*/ 77 h 86"/>
                  <a:gd name="T8" fmla="*/ 84 w 105"/>
                  <a:gd name="T9" fmla="*/ 80 h 86"/>
                  <a:gd name="T10" fmla="*/ 81 w 105"/>
                  <a:gd name="T11" fmla="*/ 74 h 86"/>
                  <a:gd name="T12" fmla="*/ 74 w 105"/>
                  <a:gd name="T13" fmla="*/ 68 h 86"/>
                  <a:gd name="T14" fmla="*/ 77 w 105"/>
                  <a:gd name="T15" fmla="*/ 58 h 86"/>
                  <a:gd name="T16" fmla="*/ 87 w 105"/>
                  <a:gd name="T17" fmla="*/ 55 h 86"/>
                  <a:gd name="T18" fmla="*/ 96 w 105"/>
                  <a:gd name="T19" fmla="*/ 49 h 86"/>
                  <a:gd name="T20" fmla="*/ 99 w 105"/>
                  <a:gd name="T21" fmla="*/ 46 h 86"/>
                  <a:gd name="T22" fmla="*/ 102 w 105"/>
                  <a:gd name="T23" fmla="*/ 37 h 86"/>
                  <a:gd name="T24" fmla="*/ 102 w 105"/>
                  <a:gd name="T25" fmla="*/ 28 h 86"/>
                  <a:gd name="T26" fmla="*/ 99 w 105"/>
                  <a:gd name="T27" fmla="*/ 12 h 86"/>
                  <a:gd name="T28" fmla="*/ 93 w 105"/>
                  <a:gd name="T29" fmla="*/ 6 h 86"/>
                  <a:gd name="T30" fmla="*/ 87 w 105"/>
                  <a:gd name="T31" fmla="*/ 3 h 86"/>
                  <a:gd name="T32" fmla="*/ 84 w 105"/>
                  <a:gd name="T33" fmla="*/ 0 h 86"/>
                  <a:gd name="T34" fmla="*/ 71 w 105"/>
                  <a:gd name="T35" fmla="*/ 3 h 86"/>
                  <a:gd name="T36" fmla="*/ 77 w 105"/>
                  <a:gd name="T37" fmla="*/ 12 h 86"/>
                  <a:gd name="T38" fmla="*/ 77 w 105"/>
                  <a:gd name="T39" fmla="*/ 18 h 86"/>
                  <a:gd name="T40" fmla="*/ 68 w 105"/>
                  <a:gd name="T41" fmla="*/ 9 h 86"/>
                  <a:gd name="T42" fmla="*/ 59 w 105"/>
                  <a:gd name="T43" fmla="*/ 6 h 86"/>
                  <a:gd name="T44" fmla="*/ 53 w 105"/>
                  <a:gd name="T45" fmla="*/ 6 h 86"/>
                  <a:gd name="T46" fmla="*/ 44 w 105"/>
                  <a:gd name="T47" fmla="*/ 3 h 86"/>
                  <a:gd name="T48" fmla="*/ 37 w 105"/>
                  <a:gd name="T49" fmla="*/ 3 h 86"/>
                  <a:gd name="T50" fmla="*/ 28 w 105"/>
                  <a:gd name="T51" fmla="*/ 3 h 86"/>
                  <a:gd name="T52" fmla="*/ 16 w 105"/>
                  <a:gd name="T53" fmla="*/ 6 h 86"/>
                  <a:gd name="T54" fmla="*/ 7 w 105"/>
                  <a:gd name="T55" fmla="*/ 12 h 86"/>
                  <a:gd name="T56" fmla="*/ 3 w 105"/>
                  <a:gd name="T57" fmla="*/ 21 h 86"/>
                  <a:gd name="T58" fmla="*/ 3 w 105"/>
                  <a:gd name="T59" fmla="*/ 37 h 86"/>
                  <a:gd name="T60" fmla="*/ 10 w 105"/>
                  <a:gd name="T61" fmla="*/ 43 h 86"/>
                  <a:gd name="T62" fmla="*/ 7 w 105"/>
                  <a:gd name="T63" fmla="*/ 52 h 86"/>
                  <a:gd name="T64" fmla="*/ 10 w 105"/>
                  <a:gd name="T65" fmla="*/ 55 h 86"/>
                  <a:gd name="T66" fmla="*/ 13 w 105"/>
                  <a:gd name="T67" fmla="*/ 62 h 86"/>
                  <a:gd name="T68" fmla="*/ 16 w 105"/>
                  <a:gd name="T69" fmla="*/ 68 h 86"/>
                  <a:gd name="T70" fmla="*/ 19 w 105"/>
                  <a:gd name="T71" fmla="*/ 71 h 86"/>
                  <a:gd name="T72" fmla="*/ 19 w 105"/>
                  <a:gd name="T73" fmla="*/ 77 h 86"/>
                  <a:gd name="T74" fmla="*/ 22 w 105"/>
                  <a:gd name="T75" fmla="*/ 80 h 86"/>
                  <a:gd name="T76" fmla="*/ 25 w 105"/>
                  <a:gd name="T77" fmla="*/ 77 h 86"/>
                  <a:gd name="T78" fmla="*/ 31 w 105"/>
                  <a:gd name="T79" fmla="*/ 74 h 86"/>
                  <a:gd name="T80" fmla="*/ 31 w 105"/>
                  <a:gd name="T81" fmla="*/ 77 h 86"/>
                  <a:gd name="T82" fmla="*/ 28 w 105"/>
                  <a:gd name="T83" fmla="*/ 83 h 86"/>
                  <a:gd name="T84" fmla="*/ 31 w 105"/>
                  <a:gd name="T85" fmla="*/ 86 h 86"/>
                  <a:gd name="T86" fmla="*/ 34 w 105"/>
                  <a:gd name="T87" fmla="*/ 83 h 86"/>
                  <a:gd name="T88" fmla="*/ 37 w 105"/>
                  <a:gd name="T89" fmla="*/ 83 h 86"/>
                  <a:gd name="T90" fmla="*/ 44 w 105"/>
                  <a:gd name="T91"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 h="86">
                    <a:moveTo>
                      <a:pt x="47" y="86"/>
                    </a:moveTo>
                    <a:lnTo>
                      <a:pt x="50" y="83"/>
                    </a:lnTo>
                    <a:lnTo>
                      <a:pt x="53" y="83"/>
                    </a:lnTo>
                    <a:lnTo>
                      <a:pt x="56" y="77"/>
                    </a:lnTo>
                    <a:lnTo>
                      <a:pt x="59" y="77"/>
                    </a:lnTo>
                    <a:lnTo>
                      <a:pt x="62" y="77"/>
                    </a:lnTo>
                    <a:lnTo>
                      <a:pt x="71" y="77"/>
                    </a:lnTo>
                    <a:lnTo>
                      <a:pt x="74" y="77"/>
                    </a:lnTo>
                    <a:lnTo>
                      <a:pt x="77" y="80"/>
                    </a:lnTo>
                    <a:lnTo>
                      <a:pt x="84" y="80"/>
                    </a:lnTo>
                    <a:lnTo>
                      <a:pt x="81" y="77"/>
                    </a:lnTo>
                    <a:lnTo>
                      <a:pt x="81" y="74"/>
                    </a:lnTo>
                    <a:lnTo>
                      <a:pt x="77" y="71"/>
                    </a:lnTo>
                    <a:lnTo>
                      <a:pt x="74" y="68"/>
                    </a:lnTo>
                    <a:lnTo>
                      <a:pt x="71" y="62"/>
                    </a:lnTo>
                    <a:lnTo>
                      <a:pt x="77" y="58"/>
                    </a:lnTo>
                    <a:lnTo>
                      <a:pt x="84" y="58"/>
                    </a:lnTo>
                    <a:lnTo>
                      <a:pt x="87" y="55"/>
                    </a:lnTo>
                    <a:lnTo>
                      <a:pt x="90" y="52"/>
                    </a:lnTo>
                    <a:lnTo>
                      <a:pt x="96" y="49"/>
                    </a:lnTo>
                    <a:lnTo>
                      <a:pt x="96" y="46"/>
                    </a:lnTo>
                    <a:lnTo>
                      <a:pt x="99" y="46"/>
                    </a:lnTo>
                    <a:lnTo>
                      <a:pt x="102" y="40"/>
                    </a:lnTo>
                    <a:lnTo>
                      <a:pt x="102" y="37"/>
                    </a:lnTo>
                    <a:lnTo>
                      <a:pt x="105" y="31"/>
                    </a:lnTo>
                    <a:lnTo>
                      <a:pt x="102" y="28"/>
                    </a:lnTo>
                    <a:lnTo>
                      <a:pt x="102" y="21"/>
                    </a:lnTo>
                    <a:lnTo>
                      <a:pt x="99" y="12"/>
                    </a:lnTo>
                    <a:lnTo>
                      <a:pt x="96" y="12"/>
                    </a:lnTo>
                    <a:lnTo>
                      <a:pt x="93" y="6"/>
                    </a:lnTo>
                    <a:lnTo>
                      <a:pt x="90" y="6"/>
                    </a:lnTo>
                    <a:lnTo>
                      <a:pt x="87" y="3"/>
                    </a:lnTo>
                    <a:lnTo>
                      <a:pt x="84" y="3"/>
                    </a:lnTo>
                    <a:lnTo>
                      <a:pt x="84" y="0"/>
                    </a:lnTo>
                    <a:lnTo>
                      <a:pt x="77" y="0"/>
                    </a:lnTo>
                    <a:lnTo>
                      <a:pt x="71" y="3"/>
                    </a:lnTo>
                    <a:lnTo>
                      <a:pt x="77" y="9"/>
                    </a:lnTo>
                    <a:lnTo>
                      <a:pt x="77" y="12"/>
                    </a:lnTo>
                    <a:lnTo>
                      <a:pt x="77" y="15"/>
                    </a:lnTo>
                    <a:lnTo>
                      <a:pt x="77" y="18"/>
                    </a:lnTo>
                    <a:lnTo>
                      <a:pt x="71" y="15"/>
                    </a:lnTo>
                    <a:lnTo>
                      <a:pt x="68" y="9"/>
                    </a:lnTo>
                    <a:lnTo>
                      <a:pt x="62" y="9"/>
                    </a:lnTo>
                    <a:lnTo>
                      <a:pt x="59" y="6"/>
                    </a:lnTo>
                    <a:lnTo>
                      <a:pt x="56" y="3"/>
                    </a:lnTo>
                    <a:lnTo>
                      <a:pt x="53" y="6"/>
                    </a:lnTo>
                    <a:lnTo>
                      <a:pt x="50" y="3"/>
                    </a:lnTo>
                    <a:lnTo>
                      <a:pt x="44" y="3"/>
                    </a:lnTo>
                    <a:lnTo>
                      <a:pt x="40" y="3"/>
                    </a:lnTo>
                    <a:lnTo>
                      <a:pt x="37" y="3"/>
                    </a:lnTo>
                    <a:lnTo>
                      <a:pt x="31" y="3"/>
                    </a:lnTo>
                    <a:lnTo>
                      <a:pt x="28" y="3"/>
                    </a:lnTo>
                    <a:lnTo>
                      <a:pt x="25" y="3"/>
                    </a:lnTo>
                    <a:lnTo>
                      <a:pt x="16" y="6"/>
                    </a:lnTo>
                    <a:lnTo>
                      <a:pt x="10" y="6"/>
                    </a:lnTo>
                    <a:lnTo>
                      <a:pt x="7" y="12"/>
                    </a:lnTo>
                    <a:lnTo>
                      <a:pt x="7" y="15"/>
                    </a:lnTo>
                    <a:lnTo>
                      <a:pt x="3" y="21"/>
                    </a:lnTo>
                    <a:lnTo>
                      <a:pt x="0" y="28"/>
                    </a:lnTo>
                    <a:lnTo>
                      <a:pt x="3" y="37"/>
                    </a:lnTo>
                    <a:lnTo>
                      <a:pt x="7" y="37"/>
                    </a:lnTo>
                    <a:lnTo>
                      <a:pt x="10" y="43"/>
                    </a:lnTo>
                    <a:lnTo>
                      <a:pt x="10" y="49"/>
                    </a:lnTo>
                    <a:lnTo>
                      <a:pt x="7" y="52"/>
                    </a:lnTo>
                    <a:lnTo>
                      <a:pt x="7" y="52"/>
                    </a:lnTo>
                    <a:lnTo>
                      <a:pt x="10" y="55"/>
                    </a:lnTo>
                    <a:lnTo>
                      <a:pt x="10" y="58"/>
                    </a:lnTo>
                    <a:lnTo>
                      <a:pt x="13" y="62"/>
                    </a:lnTo>
                    <a:lnTo>
                      <a:pt x="13" y="65"/>
                    </a:lnTo>
                    <a:lnTo>
                      <a:pt x="16" y="68"/>
                    </a:lnTo>
                    <a:lnTo>
                      <a:pt x="19" y="68"/>
                    </a:lnTo>
                    <a:lnTo>
                      <a:pt x="19" y="71"/>
                    </a:lnTo>
                    <a:lnTo>
                      <a:pt x="19" y="74"/>
                    </a:lnTo>
                    <a:lnTo>
                      <a:pt x="19" y="77"/>
                    </a:lnTo>
                    <a:lnTo>
                      <a:pt x="22" y="80"/>
                    </a:lnTo>
                    <a:lnTo>
                      <a:pt x="22" y="80"/>
                    </a:lnTo>
                    <a:lnTo>
                      <a:pt x="25" y="80"/>
                    </a:lnTo>
                    <a:lnTo>
                      <a:pt x="25" y="77"/>
                    </a:lnTo>
                    <a:lnTo>
                      <a:pt x="28" y="74"/>
                    </a:lnTo>
                    <a:lnTo>
                      <a:pt x="31" y="74"/>
                    </a:lnTo>
                    <a:lnTo>
                      <a:pt x="31" y="74"/>
                    </a:lnTo>
                    <a:lnTo>
                      <a:pt x="31" y="77"/>
                    </a:lnTo>
                    <a:lnTo>
                      <a:pt x="31" y="80"/>
                    </a:lnTo>
                    <a:lnTo>
                      <a:pt x="28" y="83"/>
                    </a:lnTo>
                    <a:lnTo>
                      <a:pt x="31" y="86"/>
                    </a:lnTo>
                    <a:lnTo>
                      <a:pt x="31" y="86"/>
                    </a:lnTo>
                    <a:lnTo>
                      <a:pt x="31" y="86"/>
                    </a:lnTo>
                    <a:lnTo>
                      <a:pt x="34" y="83"/>
                    </a:lnTo>
                    <a:lnTo>
                      <a:pt x="34" y="83"/>
                    </a:lnTo>
                    <a:lnTo>
                      <a:pt x="37" y="83"/>
                    </a:lnTo>
                    <a:lnTo>
                      <a:pt x="40" y="86"/>
                    </a:lnTo>
                    <a:lnTo>
                      <a:pt x="44" y="83"/>
                    </a:lnTo>
                    <a:lnTo>
                      <a:pt x="47"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1"/>
              <p:cNvSpPr>
                <a:spLocks/>
              </p:cNvSpPr>
              <p:nvPr/>
            </p:nvSpPr>
            <p:spPr bwMode="auto">
              <a:xfrm>
                <a:off x="5692" y="2272"/>
                <a:ext cx="160" cy="182"/>
              </a:xfrm>
              <a:custGeom>
                <a:avLst/>
                <a:gdLst>
                  <a:gd name="T0" fmla="*/ 25 w 160"/>
                  <a:gd name="T1" fmla="*/ 25 h 182"/>
                  <a:gd name="T2" fmla="*/ 31 w 160"/>
                  <a:gd name="T3" fmla="*/ 19 h 182"/>
                  <a:gd name="T4" fmla="*/ 28 w 160"/>
                  <a:gd name="T5" fmla="*/ 4 h 182"/>
                  <a:gd name="T6" fmla="*/ 40 w 160"/>
                  <a:gd name="T7" fmla="*/ 0 h 182"/>
                  <a:gd name="T8" fmla="*/ 49 w 160"/>
                  <a:gd name="T9" fmla="*/ 10 h 182"/>
                  <a:gd name="T10" fmla="*/ 52 w 160"/>
                  <a:gd name="T11" fmla="*/ 19 h 182"/>
                  <a:gd name="T12" fmla="*/ 71 w 160"/>
                  <a:gd name="T13" fmla="*/ 34 h 182"/>
                  <a:gd name="T14" fmla="*/ 86 w 160"/>
                  <a:gd name="T15" fmla="*/ 31 h 182"/>
                  <a:gd name="T16" fmla="*/ 95 w 160"/>
                  <a:gd name="T17" fmla="*/ 41 h 182"/>
                  <a:gd name="T18" fmla="*/ 98 w 160"/>
                  <a:gd name="T19" fmla="*/ 47 h 182"/>
                  <a:gd name="T20" fmla="*/ 92 w 160"/>
                  <a:gd name="T21" fmla="*/ 59 h 182"/>
                  <a:gd name="T22" fmla="*/ 80 w 160"/>
                  <a:gd name="T23" fmla="*/ 62 h 182"/>
                  <a:gd name="T24" fmla="*/ 83 w 160"/>
                  <a:gd name="T25" fmla="*/ 71 h 182"/>
                  <a:gd name="T26" fmla="*/ 89 w 160"/>
                  <a:gd name="T27" fmla="*/ 81 h 182"/>
                  <a:gd name="T28" fmla="*/ 105 w 160"/>
                  <a:gd name="T29" fmla="*/ 84 h 182"/>
                  <a:gd name="T30" fmla="*/ 120 w 160"/>
                  <a:gd name="T31" fmla="*/ 99 h 182"/>
                  <a:gd name="T32" fmla="*/ 126 w 160"/>
                  <a:gd name="T33" fmla="*/ 111 h 182"/>
                  <a:gd name="T34" fmla="*/ 135 w 160"/>
                  <a:gd name="T35" fmla="*/ 118 h 182"/>
                  <a:gd name="T36" fmla="*/ 142 w 160"/>
                  <a:gd name="T37" fmla="*/ 124 h 182"/>
                  <a:gd name="T38" fmla="*/ 145 w 160"/>
                  <a:gd name="T39" fmla="*/ 130 h 182"/>
                  <a:gd name="T40" fmla="*/ 154 w 160"/>
                  <a:gd name="T41" fmla="*/ 133 h 182"/>
                  <a:gd name="T42" fmla="*/ 154 w 160"/>
                  <a:gd name="T43" fmla="*/ 136 h 182"/>
                  <a:gd name="T44" fmla="*/ 160 w 160"/>
                  <a:gd name="T45" fmla="*/ 145 h 182"/>
                  <a:gd name="T46" fmla="*/ 154 w 160"/>
                  <a:gd name="T47" fmla="*/ 158 h 182"/>
                  <a:gd name="T48" fmla="*/ 154 w 160"/>
                  <a:gd name="T49" fmla="*/ 170 h 182"/>
                  <a:gd name="T50" fmla="*/ 142 w 160"/>
                  <a:gd name="T51" fmla="*/ 167 h 182"/>
                  <a:gd name="T52" fmla="*/ 129 w 160"/>
                  <a:gd name="T53" fmla="*/ 167 h 182"/>
                  <a:gd name="T54" fmla="*/ 135 w 160"/>
                  <a:gd name="T55" fmla="*/ 179 h 182"/>
                  <a:gd name="T56" fmla="*/ 126 w 160"/>
                  <a:gd name="T57" fmla="*/ 173 h 182"/>
                  <a:gd name="T58" fmla="*/ 114 w 160"/>
                  <a:gd name="T59" fmla="*/ 167 h 182"/>
                  <a:gd name="T60" fmla="*/ 120 w 160"/>
                  <a:gd name="T61" fmla="*/ 158 h 182"/>
                  <a:gd name="T62" fmla="*/ 120 w 160"/>
                  <a:gd name="T63" fmla="*/ 148 h 182"/>
                  <a:gd name="T64" fmla="*/ 114 w 160"/>
                  <a:gd name="T65" fmla="*/ 139 h 182"/>
                  <a:gd name="T66" fmla="*/ 108 w 160"/>
                  <a:gd name="T67" fmla="*/ 133 h 182"/>
                  <a:gd name="T68" fmla="*/ 102 w 160"/>
                  <a:gd name="T69" fmla="*/ 124 h 182"/>
                  <a:gd name="T70" fmla="*/ 102 w 160"/>
                  <a:gd name="T71" fmla="*/ 111 h 182"/>
                  <a:gd name="T72" fmla="*/ 95 w 160"/>
                  <a:gd name="T73" fmla="*/ 102 h 182"/>
                  <a:gd name="T74" fmla="*/ 77 w 160"/>
                  <a:gd name="T75" fmla="*/ 87 h 182"/>
                  <a:gd name="T76" fmla="*/ 58 w 160"/>
                  <a:gd name="T77" fmla="*/ 99 h 182"/>
                  <a:gd name="T78" fmla="*/ 43 w 160"/>
                  <a:gd name="T79" fmla="*/ 90 h 182"/>
                  <a:gd name="T80" fmla="*/ 31 w 160"/>
                  <a:gd name="T81" fmla="*/ 99 h 182"/>
                  <a:gd name="T82" fmla="*/ 28 w 160"/>
                  <a:gd name="T83" fmla="*/ 84 h 182"/>
                  <a:gd name="T84" fmla="*/ 28 w 160"/>
                  <a:gd name="T85" fmla="*/ 74 h 182"/>
                  <a:gd name="T86" fmla="*/ 28 w 160"/>
                  <a:gd name="T87" fmla="*/ 62 h 182"/>
                  <a:gd name="T88" fmla="*/ 12 w 160"/>
                  <a:gd name="T89" fmla="*/ 62 h 182"/>
                  <a:gd name="T90" fmla="*/ 12 w 160"/>
                  <a:gd name="T91" fmla="*/ 50 h 182"/>
                  <a:gd name="T92" fmla="*/ 0 w 160"/>
                  <a:gd name="T93" fmla="*/ 41 h 182"/>
                  <a:gd name="T94" fmla="*/ 9 w 160"/>
                  <a:gd name="T95" fmla="*/ 34 h 182"/>
                  <a:gd name="T96" fmla="*/ 9 w 160"/>
                  <a:gd name="T97" fmla="*/ 2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182">
                    <a:moveTo>
                      <a:pt x="18" y="19"/>
                    </a:moveTo>
                    <a:lnTo>
                      <a:pt x="21" y="22"/>
                    </a:lnTo>
                    <a:lnTo>
                      <a:pt x="25" y="25"/>
                    </a:lnTo>
                    <a:lnTo>
                      <a:pt x="28" y="25"/>
                    </a:lnTo>
                    <a:lnTo>
                      <a:pt x="31" y="25"/>
                    </a:lnTo>
                    <a:lnTo>
                      <a:pt x="31" y="19"/>
                    </a:lnTo>
                    <a:lnTo>
                      <a:pt x="31" y="16"/>
                    </a:lnTo>
                    <a:lnTo>
                      <a:pt x="28" y="10"/>
                    </a:lnTo>
                    <a:lnTo>
                      <a:pt x="28" y="4"/>
                    </a:lnTo>
                    <a:lnTo>
                      <a:pt x="31" y="4"/>
                    </a:lnTo>
                    <a:lnTo>
                      <a:pt x="31" y="0"/>
                    </a:lnTo>
                    <a:lnTo>
                      <a:pt x="40" y="0"/>
                    </a:lnTo>
                    <a:lnTo>
                      <a:pt x="40" y="4"/>
                    </a:lnTo>
                    <a:lnTo>
                      <a:pt x="46" y="4"/>
                    </a:lnTo>
                    <a:lnTo>
                      <a:pt x="49" y="10"/>
                    </a:lnTo>
                    <a:lnTo>
                      <a:pt x="52" y="13"/>
                    </a:lnTo>
                    <a:lnTo>
                      <a:pt x="55" y="16"/>
                    </a:lnTo>
                    <a:lnTo>
                      <a:pt x="52" y="19"/>
                    </a:lnTo>
                    <a:lnTo>
                      <a:pt x="58" y="25"/>
                    </a:lnTo>
                    <a:lnTo>
                      <a:pt x="65" y="34"/>
                    </a:lnTo>
                    <a:lnTo>
                      <a:pt x="71" y="34"/>
                    </a:lnTo>
                    <a:lnTo>
                      <a:pt x="77" y="34"/>
                    </a:lnTo>
                    <a:lnTo>
                      <a:pt x="80" y="31"/>
                    </a:lnTo>
                    <a:lnTo>
                      <a:pt x="86" y="31"/>
                    </a:lnTo>
                    <a:lnTo>
                      <a:pt x="89" y="34"/>
                    </a:lnTo>
                    <a:lnTo>
                      <a:pt x="92" y="37"/>
                    </a:lnTo>
                    <a:lnTo>
                      <a:pt x="95" y="41"/>
                    </a:lnTo>
                    <a:lnTo>
                      <a:pt x="95" y="44"/>
                    </a:lnTo>
                    <a:lnTo>
                      <a:pt x="98" y="44"/>
                    </a:lnTo>
                    <a:lnTo>
                      <a:pt x="98" y="47"/>
                    </a:lnTo>
                    <a:lnTo>
                      <a:pt x="98" y="50"/>
                    </a:lnTo>
                    <a:lnTo>
                      <a:pt x="95" y="56"/>
                    </a:lnTo>
                    <a:lnTo>
                      <a:pt x="92" y="59"/>
                    </a:lnTo>
                    <a:lnTo>
                      <a:pt x="89" y="59"/>
                    </a:lnTo>
                    <a:lnTo>
                      <a:pt x="83" y="62"/>
                    </a:lnTo>
                    <a:lnTo>
                      <a:pt x="80" y="62"/>
                    </a:lnTo>
                    <a:lnTo>
                      <a:pt x="80" y="65"/>
                    </a:lnTo>
                    <a:lnTo>
                      <a:pt x="86" y="68"/>
                    </a:lnTo>
                    <a:lnTo>
                      <a:pt x="83" y="71"/>
                    </a:lnTo>
                    <a:lnTo>
                      <a:pt x="83" y="74"/>
                    </a:lnTo>
                    <a:lnTo>
                      <a:pt x="86" y="74"/>
                    </a:lnTo>
                    <a:lnTo>
                      <a:pt x="89" y="81"/>
                    </a:lnTo>
                    <a:lnTo>
                      <a:pt x="95" y="81"/>
                    </a:lnTo>
                    <a:lnTo>
                      <a:pt x="102" y="84"/>
                    </a:lnTo>
                    <a:lnTo>
                      <a:pt x="105" y="84"/>
                    </a:lnTo>
                    <a:lnTo>
                      <a:pt x="111" y="90"/>
                    </a:lnTo>
                    <a:lnTo>
                      <a:pt x="114" y="93"/>
                    </a:lnTo>
                    <a:lnTo>
                      <a:pt x="120" y="99"/>
                    </a:lnTo>
                    <a:lnTo>
                      <a:pt x="120" y="102"/>
                    </a:lnTo>
                    <a:lnTo>
                      <a:pt x="126" y="108"/>
                    </a:lnTo>
                    <a:lnTo>
                      <a:pt x="126" y="111"/>
                    </a:lnTo>
                    <a:lnTo>
                      <a:pt x="129" y="115"/>
                    </a:lnTo>
                    <a:lnTo>
                      <a:pt x="132" y="115"/>
                    </a:lnTo>
                    <a:lnTo>
                      <a:pt x="135" y="118"/>
                    </a:lnTo>
                    <a:lnTo>
                      <a:pt x="135" y="121"/>
                    </a:lnTo>
                    <a:lnTo>
                      <a:pt x="139" y="124"/>
                    </a:lnTo>
                    <a:lnTo>
                      <a:pt x="142" y="124"/>
                    </a:lnTo>
                    <a:lnTo>
                      <a:pt x="145" y="124"/>
                    </a:lnTo>
                    <a:lnTo>
                      <a:pt x="142" y="127"/>
                    </a:lnTo>
                    <a:lnTo>
                      <a:pt x="145" y="130"/>
                    </a:lnTo>
                    <a:lnTo>
                      <a:pt x="148" y="130"/>
                    </a:lnTo>
                    <a:lnTo>
                      <a:pt x="151" y="133"/>
                    </a:lnTo>
                    <a:lnTo>
                      <a:pt x="154" y="133"/>
                    </a:lnTo>
                    <a:lnTo>
                      <a:pt x="157" y="133"/>
                    </a:lnTo>
                    <a:lnTo>
                      <a:pt x="157" y="133"/>
                    </a:lnTo>
                    <a:lnTo>
                      <a:pt x="154" y="136"/>
                    </a:lnTo>
                    <a:lnTo>
                      <a:pt x="154" y="142"/>
                    </a:lnTo>
                    <a:lnTo>
                      <a:pt x="157" y="145"/>
                    </a:lnTo>
                    <a:lnTo>
                      <a:pt x="160" y="145"/>
                    </a:lnTo>
                    <a:lnTo>
                      <a:pt x="160" y="148"/>
                    </a:lnTo>
                    <a:lnTo>
                      <a:pt x="154" y="155"/>
                    </a:lnTo>
                    <a:lnTo>
                      <a:pt x="154" y="158"/>
                    </a:lnTo>
                    <a:lnTo>
                      <a:pt x="157" y="161"/>
                    </a:lnTo>
                    <a:lnTo>
                      <a:pt x="157" y="167"/>
                    </a:lnTo>
                    <a:lnTo>
                      <a:pt x="154" y="170"/>
                    </a:lnTo>
                    <a:lnTo>
                      <a:pt x="148" y="170"/>
                    </a:lnTo>
                    <a:lnTo>
                      <a:pt x="145" y="167"/>
                    </a:lnTo>
                    <a:lnTo>
                      <a:pt x="142" y="167"/>
                    </a:lnTo>
                    <a:lnTo>
                      <a:pt x="142" y="164"/>
                    </a:lnTo>
                    <a:lnTo>
                      <a:pt x="135" y="164"/>
                    </a:lnTo>
                    <a:lnTo>
                      <a:pt x="129" y="167"/>
                    </a:lnTo>
                    <a:lnTo>
                      <a:pt x="135" y="173"/>
                    </a:lnTo>
                    <a:lnTo>
                      <a:pt x="135" y="176"/>
                    </a:lnTo>
                    <a:lnTo>
                      <a:pt x="135" y="179"/>
                    </a:lnTo>
                    <a:lnTo>
                      <a:pt x="135" y="182"/>
                    </a:lnTo>
                    <a:lnTo>
                      <a:pt x="129" y="179"/>
                    </a:lnTo>
                    <a:lnTo>
                      <a:pt x="126" y="173"/>
                    </a:lnTo>
                    <a:lnTo>
                      <a:pt x="120" y="173"/>
                    </a:lnTo>
                    <a:lnTo>
                      <a:pt x="117" y="170"/>
                    </a:lnTo>
                    <a:lnTo>
                      <a:pt x="114" y="167"/>
                    </a:lnTo>
                    <a:lnTo>
                      <a:pt x="117" y="167"/>
                    </a:lnTo>
                    <a:lnTo>
                      <a:pt x="120" y="164"/>
                    </a:lnTo>
                    <a:lnTo>
                      <a:pt x="120" y="158"/>
                    </a:lnTo>
                    <a:lnTo>
                      <a:pt x="117" y="155"/>
                    </a:lnTo>
                    <a:lnTo>
                      <a:pt x="120" y="152"/>
                    </a:lnTo>
                    <a:lnTo>
                      <a:pt x="120" y="148"/>
                    </a:lnTo>
                    <a:lnTo>
                      <a:pt x="120" y="142"/>
                    </a:lnTo>
                    <a:lnTo>
                      <a:pt x="120" y="142"/>
                    </a:lnTo>
                    <a:lnTo>
                      <a:pt x="114" y="139"/>
                    </a:lnTo>
                    <a:lnTo>
                      <a:pt x="114" y="136"/>
                    </a:lnTo>
                    <a:lnTo>
                      <a:pt x="111" y="133"/>
                    </a:lnTo>
                    <a:lnTo>
                      <a:pt x="108" y="133"/>
                    </a:lnTo>
                    <a:lnTo>
                      <a:pt x="105" y="130"/>
                    </a:lnTo>
                    <a:lnTo>
                      <a:pt x="102" y="127"/>
                    </a:lnTo>
                    <a:lnTo>
                      <a:pt x="102" y="124"/>
                    </a:lnTo>
                    <a:lnTo>
                      <a:pt x="102" y="118"/>
                    </a:lnTo>
                    <a:lnTo>
                      <a:pt x="102" y="115"/>
                    </a:lnTo>
                    <a:lnTo>
                      <a:pt x="102" y="111"/>
                    </a:lnTo>
                    <a:lnTo>
                      <a:pt x="102" y="108"/>
                    </a:lnTo>
                    <a:lnTo>
                      <a:pt x="102" y="105"/>
                    </a:lnTo>
                    <a:lnTo>
                      <a:pt x="95" y="102"/>
                    </a:lnTo>
                    <a:lnTo>
                      <a:pt x="86" y="96"/>
                    </a:lnTo>
                    <a:lnTo>
                      <a:pt x="83" y="90"/>
                    </a:lnTo>
                    <a:lnTo>
                      <a:pt x="77" y="87"/>
                    </a:lnTo>
                    <a:lnTo>
                      <a:pt x="68" y="87"/>
                    </a:lnTo>
                    <a:lnTo>
                      <a:pt x="65" y="96"/>
                    </a:lnTo>
                    <a:lnTo>
                      <a:pt x="58" y="99"/>
                    </a:lnTo>
                    <a:lnTo>
                      <a:pt x="52" y="93"/>
                    </a:lnTo>
                    <a:lnTo>
                      <a:pt x="49" y="93"/>
                    </a:lnTo>
                    <a:lnTo>
                      <a:pt x="43" y="90"/>
                    </a:lnTo>
                    <a:lnTo>
                      <a:pt x="37" y="93"/>
                    </a:lnTo>
                    <a:lnTo>
                      <a:pt x="37" y="96"/>
                    </a:lnTo>
                    <a:lnTo>
                      <a:pt x="31" y="99"/>
                    </a:lnTo>
                    <a:lnTo>
                      <a:pt x="28" y="102"/>
                    </a:lnTo>
                    <a:lnTo>
                      <a:pt x="28" y="90"/>
                    </a:lnTo>
                    <a:lnTo>
                      <a:pt x="28" y="84"/>
                    </a:lnTo>
                    <a:lnTo>
                      <a:pt x="25" y="81"/>
                    </a:lnTo>
                    <a:lnTo>
                      <a:pt x="28" y="78"/>
                    </a:lnTo>
                    <a:lnTo>
                      <a:pt x="28" y="74"/>
                    </a:lnTo>
                    <a:lnTo>
                      <a:pt x="25" y="68"/>
                    </a:lnTo>
                    <a:lnTo>
                      <a:pt x="28" y="65"/>
                    </a:lnTo>
                    <a:lnTo>
                      <a:pt x="28" y="62"/>
                    </a:lnTo>
                    <a:lnTo>
                      <a:pt x="18" y="62"/>
                    </a:lnTo>
                    <a:lnTo>
                      <a:pt x="15" y="65"/>
                    </a:lnTo>
                    <a:lnTo>
                      <a:pt x="12" y="62"/>
                    </a:lnTo>
                    <a:lnTo>
                      <a:pt x="9" y="59"/>
                    </a:lnTo>
                    <a:lnTo>
                      <a:pt x="12" y="56"/>
                    </a:lnTo>
                    <a:lnTo>
                      <a:pt x="12" y="50"/>
                    </a:lnTo>
                    <a:lnTo>
                      <a:pt x="9" y="47"/>
                    </a:lnTo>
                    <a:lnTo>
                      <a:pt x="3" y="47"/>
                    </a:lnTo>
                    <a:lnTo>
                      <a:pt x="0" y="41"/>
                    </a:lnTo>
                    <a:lnTo>
                      <a:pt x="3" y="37"/>
                    </a:lnTo>
                    <a:lnTo>
                      <a:pt x="6" y="37"/>
                    </a:lnTo>
                    <a:lnTo>
                      <a:pt x="9" y="34"/>
                    </a:lnTo>
                    <a:lnTo>
                      <a:pt x="9" y="31"/>
                    </a:lnTo>
                    <a:lnTo>
                      <a:pt x="9" y="28"/>
                    </a:lnTo>
                    <a:lnTo>
                      <a:pt x="9" y="25"/>
                    </a:lnTo>
                    <a:lnTo>
                      <a:pt x="15" y="22"/>
                    </a:lnTo>
                    <a:lnTo>
                      <a:pt x="1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32"/>
              <p:cNvSpPr>
                <a:spLocks noEditPoints="1"/>
              </p:cNvSpPr>
              <p:nvPr/>
            </p:nvSpPr>
            <p:spPr bwMode="auto">
              <a:xfrm>
                <a:off x="5646" y="2313"/>
                <a:ext cx="166" cy="305"/>
              </a:xfrm>
              <a:custGeom>
                <a:avLst/>
                <a:gdLst>
                  <a:gd name="T0" fmla="*/ 19 w 54"/>
                  <a:gd name="T1" fmla="*/ 5 h 99"/>
                  <a:gd name="T2" fmla="*/ 24 w 54"/>
                  <a:gd name="T3" fmla="*/ 7 h 99"/>
                  <a:gd name="T4" fmla="*/ 23 w 54"/>
                  <a:gd name="T5" fmla="*/ 13 h 99"/>
                  <a:gd name="T6" fmla="*/ 27 w 54"/>
                  <a:gd name="T7" fmla="*/ 18 h 99"/>
                  <a:gd name="T8" fmla="*/ 34 w 54"/>
                  <a:gd name="T9" fmla="*/ 19 h 99"/>
                  <a:gd name="T10" fmla="*/ 43 w 54"/>
                  <a:gd name="T11" fmla="*/ 18 h 99"/>
                  <a:gd name="T12" fmla="*/ 48 w 54"/>
                  <a:gd name="T13" fmla="*/ 24 h 99"/>
                  <a:gd name="T14" fmla="*/ 50 w 54"/>
                  <a:gd name="T15" fmla="*/ 30 h 99"/>
                  <a:gd name="T16" fmla="*/ 54 w 54"/>
                  <a:gd name="T17" fmla="*/ 33 h 99"/>
                  <a:gd name="T18" fmla="*/ 54 w 54"/>
                  <a:gd name="T19" fmla="*/ 40 h 99"/>
                  <a:gd name="T20" fmla="*/ 47 w 54"/>
                  <a:gd name="T21" fmla="*/ 41 h 99"/>
                  <a:gd name="T22" fmla="*/ 39 w 54"/>
                  <a:gd name="T23" fmla="*/ 42 h 99"/>
                  <a:gd name="T24" fmla="*/ 34 w 54"/>
                  <a:gd name="T25" fmla="*/ 49 h 99"/>
                  <a:gd name="T26" fmla="*/ 36 w 54"/>
                  <a:gd name="T27" fmla="*/ 57 h 99"/>
                  <a:gd name="T28" fmla="*/ 34 w 54"/>
                  <a:gd name="T29" fmla="*/ 56 h 99"/>
                  <a:gd name="T30" fmla="*/ 30 w 54"/>
                  <a:gd name="T31" fmla="*/ 53 h 99"/>
                  <a:gd name="T32" fmla="*/ 28 w 54"/>
                  <a:gd name="T33" fmla="*/ 54 h 99"/>
                  <a:gd name="T34" fmla="*/ 25 w 54"/>
                  <a:gd name="T35" fmla="*/ 53 h 99"/>
                  <a:gd name="T36" fmla="*/ 24 w 54"/>
                  <a:gd name="T37" fmla="*/ 48 h 99"/>
                  <a:gd name="T38" fmla="*/ 21 w 54"/>
                  <a:gd name="T39" fmla="*/ 49 h 99"/>
                  <a:gd name="T40" fmla="*/ 19 w 54"/>
                  <a:gd name="T41" fmla="*/ 49 h 99"/>
                  <a:gd name="T42" fmla="*/ 19 w 54"/>
                  <a:gd name="T43" fmla="*/ 54 h 99"/>
                  <a:gd name="T44" fmla="*/ 18 w 54"/>
                  <a:gd name="T45" fmla="*/ 59 h 99"/>
                  <a:gd name="T46" fmla="*/ 15 w 54"/>
                  <a:gd name="T47" fmla="*/ 70 h 99"/>
                  <a:gd name="T48" fmla="*/ 16 w 54"/>
                  <a:gd name="T49" fmla="*/ 73 h 99"/>
                  <a:gd name="T50" fmla="*/ 17 w 54"/>
                  <a:gd name="T51" fmla="*/ 77 h 99"/>
                  <a:gd name="T52" fmla="*/ 20 w 54"/>
                  <a:gd name="T53" fmla="*/ 77 h 99"/>
                  <a:gd name="T54" fmla="*/ 22 w 54"/>
                  <a:gd name="T55" fmla="*/ 82 h 99"/>
                  <a:gd name="T56" fmla="*/ 24 w 54"/>
                  <a:gd name="T57" fmla="*/ 82 h 99"/>
                  <a:gd name="T58" fmla="*/ 24 w 54"/>
                  <a:gd name="T59" fmla="*/ 87 h 99"/>
                  <a:gd name="T60" fmla="*/ 25 w 54"/>
                  <a:gd name="T61" fmla="*/ 88 h 99"/>
                  <a:gd name="T62" fmla="*/ 29 w 54"/>
                  <a:gd name="T63" fmla="*/ 92 h 99"/>
                  <a:gd name="T64" fmla="*/ 33 w 54"/>
                  <a:gd name="T65" fmla="*/ 95 h 99"/>
                  <a:gd name="T66" fmla="*/ 33 w 54"/>
                  <a:gd name="T67" fmla="*/ 99 h 99"/>
                  <a:gd name="T68" fmla="*/ 28 w 54"/>
                  <a:gd name="T69" fmla="*/ 98 h 99"/>
                  <a:gd name="T70" fmla="*/ 27 w 54"/>
                  <a:gd name="T71" fmla="*/ 94 h 99"/>
                  <a:gd name="T72" fmla="*/ 22 w 54"/>
                  <a:gd name="T73" fmla="*/ 94 h 99"/>
                  <a:gd name="T74" fmla="*/ 19 w 54"/>
                  <a:gd name="T75" fmla="*/ 90 h 99"/>
                  <a:gd name="T76" fmla="*/ 15 w 54"/>
                  <a:gd name="T77" fmla="*/ 86 h 99"/>
                  <a:gd name="T78" fmla="*/ 13 w 54"/>
                  <a:gd name="T79" fmla="*/ 82 h 99"/>
                  <a:gd name="T80" fmla="*/ 10 w 54"/>
                  <a:gd name="T81" fmla="*/ 80 h 99"/>
                  <a:gd name="T82" fmla="*/ 11 w 54"/>
                  <a:gd name="T83" fmla="*/ 75 h 99"/>
                  <a:gd name="T84" fmla="*/ 13 w 54"/>
                  <a:gd name="T85" fmla="*/ 71 h 99"/>
                  <a:gd name="T86" fmla="*/ 13 w 54"/>
                  <a:gd name="T87" fmla="*/ 65 h 99"/>
                  <a:gd name="T88" fmla="*/ 16 w 54"/>
                  <a:gd name="T89" fmla="*/ 57 h 99"/>
                  <a:gd name="T90" fmla="*/ 15 w 54"/>
                  <a:gd name="T91" fmla="*/ 50 h 99"/>
                  <a:gd name="T92" fmla="*/ 10 w 54"/>
                  <a:gd name="T93" fmla="*/ 42 h 99"/>
                  <a:gd name="T94" fmla="*/ 9 w 54"/>
                  <a:gd name="T95" fmla="*/ 34 h 99"/>
                  <a:gd name="T96" fmla="*/ 9 w 54"/>
                  <a:gd name="T97" fmla="*/ 28 h 99"/>
                  <a:gd name="T98" fmla="*/ 4 w 54"/>
                  <a:gd name="T99" fmla="*/ 20 h 99"/>
                  <a:gd name="T100" fmla="*/ 0 w 54"/>
                  <a:gd name="T101" fmla="*/ 15 h 99"/>
                  <a:gd name="T102" fmla="*/ 4 w 54"/>
                  <a:gd name="T103" fmla="*/ 10 h 99"/>
                  <a:gd name="T104" fmla="*/ 10 w 54"/>
                  <a:gd name="T105" fmla="*/ 6 h 99"/>
                  <a:gd name="T106" fmla="*/ 13 w 54"/>
                  <a:gd name="T107" fmla="*/ 3 h 99"/>
                  <a:gd name="T108" fmla="*/ 15 w 54"/>
                  <a:gd name="T109" fmla="*/ 0 h 99"/>
                  <a:gd name="T110" fmla="*/ 19 w 54"/>
                  <a:gd name="T111" fmla="*/ 93 h 99"/>
                  <a:gd name="T112" fmla="*/ 15 w 54"/>
                  <a:gd name="T113" fmla="*/ 87 h 99"/>
                  <a:gd name="T114" fmla="*/ 10 w 54"/>
                  <a:gd name="T115" fmla="*/ 86 h 99"/>
                  <a:gd name="T116" fmla="*/ 33 w 54"/>
                  <a:gd name="T117" fmla="*/ 58 h 99"/>
                  <a:gd name="T118" fmla="*/ 20 w 54"/>
                  <a:gd name="T119" fmla="*/ 73 h 99"/>
                  <a:gd name="T120" fmla="*/ 20 w 54"/>
                  <a:gd name="T121" fmla="*/ 7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 h="99">
                    <a:moveTo>
                      <a:pt x="15" y="0"/>
                    </a:moveTo>
                    <a:cubicBezTo>
                      <a:pt x="16" y="2"/>
                      <a:pt x="16" y="2"/>
                      <a:pt x="16" y="2"/>
                    </a:cubicBezTo>
                    <a:cubicBezTo>
                      <a:pt x="18" y="2"/>
                      <a:pt x="18" y="2"/>
                      <a:pt x="18" y="2"/>
                    </a:cubicBezTo>
                    <a:cubicBezTo>
                      <a:pt x="19" y="3"/>
                      <a:pt x="19" y="3"/>
                      <a:pt x="19" y="3"/>
                    </a:cubicBezTo>
                    <a:cubicBezTo>
                      <a:pt x="19" y="5"/>
                      <a:pt x="19" y="5"/>
                      <a:pt x="19" y="5"/>
                    </a:cubicBezTo>
                    <a:cubicBezTo>
                      <a:pt x="18" y="6"/>
                      <a:pt x="18" y="6"/>
                      <a:pt x="18" y="6"/>
                    </a:cubicBezTo>
                    <a:cubicBezTo>
                      <a:pt x="19" y="7"/>
                      <a:pt x="19" y="7"/>
                      <a:pt x="19" y="7"/>
                    </a:cubicBezTo>
                    <a:cubicBezTo>
                      <a:pt x="20" y="8"/>
                      <a:pt x="20" y="8"/>
                      <a:pt x="20" y="8"/>
                    </a:cubicBezTo>
                    <a:cubicBezTo>
                      <a:pt x="21" y="7"/>
                      <a:pt x="21" y="7"/>
                      <a:pt x="21" y="7"/>
                    </a:cubicBezTo>
                    <a:cubicBezTo>
                      <a:pt x="24" y="7"/>
                      <a:pt x="24" y="7"/>
                      <a:pt x="24" y="7"/>
                    </a:cubicBezTo>
                    <a:cubicBezTo>
                      <a:pt x="24" y="8"/>
                      <a:pt x="24" y="8"/>
                      <a:pt x="24" y="8"/>
                    </a:cubicBezTo>
                    <a:cubicBezTo>
                      <a:pt x="23" y="9"/>
                      <a:pt x="23" y="9"/>
                      <a:pt x="23" y="9"/>
                    </a:cubicBezTo>
                    <a:cubicBezTo>
                      <a:pt x="24" y="11"/>
                      <a:pt x="24" y="11"/>
                      <a:pt x="24" y="11"/>
                    </a:cubicBezTo>
                    <a:cubicBezTo>
                      <a:pt x="24" y="12"/>
                      <a:pt x="24" y="12"/>
                      <a:pt x="24" y="12"/>
                    </a:cubicBezTo>
                    <a:cubicBezTo>
                      <a:pt x="23" y="13"/>
                      <a:pt x="23" y="13"/>
                      <a:pt x="23" y="13"/>
                    </a:cubicBezTo>
                    <a:cubicBezTo>
                      <a:pt x="24" y="14"/>
                      <a:pt x="24" y="14"/>
                      <a:pt x="24" y="14"/>
                    </a:cubicBezTo>
                    <a:cubicBezTo>
                      <a:pt x="24" y="16"/>
                      <a:pt x="24" y="16"/>
                      <a:pt x="24" y="16"/>
                    </a:cubicBezTo>
                    <a:cubicBezTo>
                      <a:pt x="24" y="20"/>
                      <a:pt x="24" y="20"/>
                      <a:pt x="24" y="20"/>
                    </a:cubicBezTo>
                    <a:cubicBezTo>
                      <a:pt x="25" y="19"/>
                      <a:pt x="25" y="19"/>
                      <a:pt x="25" y="19"/>
                    </a:cubicBezTo>
                    <a:cubicBezTo>
                      <a:pt x="27" y="18"/>
                      <a:pt x="27" y="18"/>
                      <a:pt x="27" y="18"/>
                    </a:cubicBezTo>
                    <a:cubicBezTo>
                      <a:pt x="27" y="17"/>
                      <a:pt x="27" y="17"/>
                      <a:pt x="27" y="17"/>
                    </a:cubicBezTo>
                    <a:cubicBezTo>
                      <a:pt x="29" y="16"/>
                      <a:pt x="29" y="16"/>
                      <a:pt x="29" y="16"/>
                    </a:cubicBezTo>
                    <a:cubicBezTo>
                      <a:pt x="31" y="17"/>
                      <a:pt x="31" y="17"/>
                      <a:pt x="31" y="17"/>
                    </a:cubicBezTo>
                    <a:cubicBezTo>
                      <a:pt x="32" y="17"/>
                      <a:pt x="32" y="17"/>
                      <a:pt x="32" y="17"/>
                    </a:cubicBezTo>
                    <a:cubicBezTo>
                      <a:pt x="34" y="19"/>
                      <a:pt x="34" y="19"/>
                      <a:pt x="34" y="19"/>
                    </a:cubicBezTo>
                    <a:cubicBezTo>
                      <a:pt x="36" y="18"/>
                      <a:pt x="36" y="18"/>
                      <a:pt x="36" y="18"/>
                    </a:cubicBezTo>
                    <a:cubicBezTo>
                      <a:pt x="37" y="15"/>
                      <a:pt x="37" y="15"/>
                      <a:pt x="37" y="15"/>
                    </a:cubicBezTo>
                    <a:cubicBezTo>
                      <a:pt x="40" y="15"/>
                      <a:pt x="40" y="15"/>
                      <a:pt x="40" y="15"/>
                    </a:cubicBezTo>
                    <a:cubicBezTo>
                      <a:pt x="42" y="16"/>
                      <a:pt x="42" y="16"/>
                      <a:pt x="42" y="16"/>
                    </a:cubicBezTo>
                    <a:cubicBezTo>
                      <a:pt x="43" y="18"/>
                      <a:pt x="43" y="18"/>
                      <a:pt x="43" y="18"/>
                    </a:cubicBezTo>
                    <a:cubicBezTo>
                      <a:pt x="46" y="20"/>
                      <a:pt x="46" y="20"/>
                      <a:pt x="46" y="20"/>
                    </a:cubicBezTo>
                    <a:cubicBezTo>
                      <a:pt x="48" y="21"/>
                      <a:pt x="48" y="21"/>
                      <a:pt x="48" y="21"/>
                    </a:cubicBezTo>
                    <a:cubicBezTo>
                      <a:pt x="48" y="22"/>
                      <a:pt x="48" y="22"/>
                      <a:pt x="48" y="22"/>
                    </a:cubicBezTo>
                    <a:cubicBezTo>
                      <a:pt x="48" y="23"/>
                      <a:pt x="48" y="23"/>
                      <a:pt x="48" y="23"/>
                    </a:cubicBezTo>
                    <a:cubicBezTo>
                      <a:pt x="48" y="24"/>
                      <a:pt x="48" y="24"/>
                      <a:pt x="48" y="24"/>
                    </a:cubicBezTo>
                    <a:cubicBezTo>
                      <a:pt x="48" y="25"/>
                      <a:pt x="48" y="25"/>
                      <a:pt x="48" y="25"/>
                    </a:cubicBezTo>
                    <a:cubicBezTo>
                      <a:pt x="48" y="27"/>
                      <a:pt x="48" y="27"/>
                      <a:pt x="48" y="27"/>
                    </a:cubicBezTo>
                    <a:cubicBezTo>
                      <a:pt x="48" y="28"/>
                      <a:pt x="48" y="28"/>
                      <a:pt x="48" y="28"/>
                    </a:cubicBezTo>
                    <a:cubicBezTo>
                      <a:pt x="49" y="29"/>
                      <a:pt x="49" y="29"/>
                      <a:pt x="49" y="29"/>
                    </a:cubicBezTo>
                    <a:cubicBezTo>
                      <a:pt x="50" y="30"/>
                      <a:pt x="50" y="30"/>
                      <a:pt x="50" y="30"/>
                    </a:cubicBezTo>
                    <a:cubicBezTo>
                      <a:pt x="51" y="30"/>
                      <a:pt x="51" y="30"/>
                      <a:pt x="51" y="30"/>
                    </a:cubicBezTo>
                    <a:cubicBezTo>
                      <a:pt x="52" y="31"/>
                      <a:pt x="52" y="31"/>
                      <a:pt x="52" y="31"/>
                    </a:cubicBezTo>
                    <a:cubicBezTo>
                      <a:pt x="52" y="32"/>
                      <a:pt x="52" y="32"/>
                      <a:pt x="52" y="32"/>
                    </a:cubicBezTo>
                    <a:cubicBezTo>
                      <a:pt x="54" y="33"/>
                      <a:pt x="54" y="33"/>
                      <a:pt x="54" y="33"/>
                    </a:cubicBezTo>
                    <a:cubicBezTo>
                      <a:pt x="54" y="33"/>
                      <a:pt x="54" y="33"/>
                      <a:pt x="54" y="33"/>
                    </a:cubicBezTo>
                    <a:cubicBezTo>
                      <a:pt x="54" y="35"/>
                      <a:pt x="54" y="35"/>
                      <a:pt x="54" y="35"/>
                    </a:cubicBezTo>
                    <a:cubicBezTo>
                      <a:pt x="54" y="36"/>
                      <a:pt x="54" y="36"/>
                      <a:pt x="54" y="36"/>
                    </a:cubicBezTo>
                    <a:cubicBezTo>
                      <a:pt x="53" y="37"/>
                      <a:pt x="53" y="37"/>
                      <a:pt x="53" y="37"/>
                    </a:cubicBezTo>
                    <a:cubicBezTo>
                      <a:pt x="54" y="38"/>
                      <a:pt x="54" y="38"/>
                      <a:pt x="54" y="38"/>
                    </a:cubicBezTo>
                    <a:cubicBezTo>
                      <a:pt x="54" y="40"/>
                      <a:pt x="54" y="40"/>
                      <a:pt x="54" y="40"/>
                    </a:cubicBezTo>
                    <a:cubicBezTo>
                      <a:pt x="53" y="41"/>
                      <a:pt x="53" y="41"/>
                      <a:pt x="53" y="41"/>
                    </a:cubicBezTo>
                    <a:cubicBezTo>
                      <a:pt x="51" y="42"/>
                      <a:pt x="51" y="42"/>
                      <a:pt x="51" y="42"/>
                    </a:cubicBezTo>
                    <a:cubicBezTo>
                      <a:pt x="50" y="41"/>
                      <a:pt x="50" y="41"/>
                      <a:pt x="50" y="41"/>
                    </a:cubicBezTo>
                    <a:cubicBezTo>
                      <a:pt x="48" y="41"/>
                      <a:pt x="48" y="41"/>
                      <a:pt x="48" y="41"/>
                    </a:cubicBezTo>
                    <a:cubicBezTo>
                      <a:pt x="47" y="41"/>
                      <a:pt x="47" y="41"/>
                      <a:pt x="47" y="41"/>
                    </a:cubicBezTo>
                    <a:cubicBezTo>
                      <a:pt x="46" y="41"/>
                      <a:pt x="46" y="41"/>
                      <a:pt x="46" y="41"/>
                    </a:cubicBezTo>
                    <a:cubicBezTo>
                      <a:pt x="44" y="41"/>
                      <a:pt x="44" y="41"/>
                      <a:pt x="44" y="41"/>
                    </a:cubicBezTo>
                    <a:cubicBezTo>
                      <a:pt x="43" y="41"/>
                      <a:pt x="43" y="41"/>
                      <a:pt x="43" y="41"/>
                    </a:cubicBezTo>
                    <a:cubicBezTo>
                      <a:pt x="42" y="41"/>
                      <a:pt x="42" y="41"/>
                      <a:pt x="42" y="41"/>
                    </a:cubicBezTo>
                    <a:cubicBezTo>
                      <a:pt x="39" y="42"/>
                      <a:pt x="39" y="42"/>
                      <a:pt x="39" y="42"/>
                    </a:cubicBezTo>
                    <a:cubicBezTo>
                      <a:pt x="37" y="42"/>
                      <a:pt x="37" y="42"/>
                      <a:pt x="37" y="42"/>
                    </a:cubicBezTo>
                    <a:cubicBezTo>
                      <a:pt x="36" y="44"/>
                      <a:pt x="36" y="44"/>
                      <a:pt x="36" y="44"/>
                    </a:cubicBezTo>
                    <a:cubicBezTo>
                      <a:pt x="36" y="45"/>
                      <a:pt x="36" y="45"/>
                      <a:pt x="36" y="45"/>
                    </a:cubicBezTo>
                    <a:cubicBezTo>
                      <a:pt x="35" y="47"/>
                      <a:pt x="35" y="47"/>
                      <a:pt x="35" y="47"/>
                    </a:cubicBezTo>
                    <a:cubicBezTo>
                      <a:pt x="34" y="49"/>
                      <a:pt x="34" y="49"/>
                      <a:pt x="34" y="49"/>
                    </a:cubicBezTo>
                    <a:cubicBezTo>
                      <a:pt x="35" y="52"/>
                      <a:pt x="35" y="52"/>
                      <a:pt x="35" y="52"/>
                    </a:cubicBezTo>
                    <a:cubicBezTo>
                      <a:pt x="36" y="52"/>
                      <a:pt x="36" y="52"/>
                      <a:pt x="36" y="52"/>
                    </a:cubicBezTo>
                    <a:cubicBezTo>
                      <a:pt x="37" y="54"/>
                      <a:pt x="37" y="54"/>
                      <a:pt x="37" y="54"/>
                    </a:cubicBezTo>
                    <a:cubicBezTo>
                      <a:pt x="37" y="56"/>
                      <a:pt x="37" y="56"/>
                      <a:pt x="37" y="56"/>
                    </a:cubicBezTo>
                    <a:cubicBezTo>
                      <a:pt x="36" y="57"/>
                      <a:pt x="36" y="57"/>
                      <a:pt x="36" y="57"/>
                    </a:cubicBezTo>
                    <a:cubicBezTo>
                      <a:pt x="36" y="57"/>
                      <a:pt x="36" y="57"/>
                      <a:pt x="36" y="57"/>
                    </a:cubicBezTo>
                    <a:cubicBezTo>
                      <a:pt x="36" y="58"/>
                      <a:pt x="36" y="58"/>
                      <a:pt x="36" y="58"/>
                    </a:cubicBezTo>
                    <a:cubicBezTo>
                      <a:pt x="36" y="58"/>
                      <a:pt x="36" y="58"/>
                      <a:pt x="36" y="58"/>
                    </a:cubicBezTo>
                    <a:cubicBezTo>
                      <a:pt x="35" y="57"/>
                      <a:pt x="35" y="57"/>
                      <a:pt x="35" y="57"/>
                    </a:cubicBezTo>
                    <a:cubicBezTo>
                      <a:pt x="34" y="56"/>
                      <a:pt x="34" y="56"/>
                      <a:pt x="34" y="56"/>
                    </a:cubicBezTo>
                    <a:cubicBezTo>
                      <a:pt x="34" y="56"/>
                      <a:pt x="34" y="56"/>
                      <a:pt x="34" y="56"/>
                    </a:cubicBezTo>
                    <a:cubicBezTo>
                      <a:pt x="34" y="56"/>
                      <a:pt x="34" y="56"/>
                      <a:pt x="34" y="56"/>
                    </a:cubicBezTo>
                    <a:cubicBezTo>
                      <a:pt x="33" y="55"/>
                      <a:pt x="33" y="55"/>
                      <a:pt x="33" y="55"/>
                    </a:cubicBezTo>
                    <a:cubicBezTo>
                      <a:pt x="31" y="54"/>
                      <a:pt x="31" y="54"/>
                      <a:pt x="31" y="54"/>
                    </a:cubicBezTo>
                    <a:cubicBezTo>
                      <a:pt x="30" y="53"/>
                      <a:pt x="30" y="53"/>
                      <a:pt x="30" y="53"/>
                    </a:cubicBezTo>
                    <a:cubicBezTo>
                      <a:pt x="30" y="54"/>
                      <a:pt x="30" y="54"/>
                      <a:pt x="30" y="54"/>
                    </a:cubicBezTo>
                    <a:cubicBezTo>
                      <a:pt x="30" y="54"/>
                      <a:pt x="30" y="54"/>
                      <a:pt x="30" y="54"/>
                    </a:cubicBezTo>
                    <a:cubicBezTo>
                      <a:pt x="30" y="55"/>
                      <a:pt x="30" y="55"/>
                      <a:pt x="30" y="55"/>
                    </a:cubicBezTo>
                    <a:cubicBezTo>
                      <a:pt x="29" y="54"/>
                      <a:pt x="29" y="54"/>
                      <a:pt x="29" y="54"/>
                    </a:cubicBezTo>
                    <a:cubicBezTo>
                      <a:pt x="28" y="54"/>
                      <a:pt x="28" y="54"/>
                      <a:pt x="28" y="54"/>
                    </a:cubicBezTo>
                    <a:cubicBezTo>
                      <a:pt x="26" y="54"/>
                      <a:pt x="26" y="54"/>
                      <a:pt x="26" y="54"/>
                    </a:cubicBezTo>
                    <a:cubicBezTo>
                      <a:pt x="26" y="54"/>
                      <a:pt x="26" y="54"/>
                      <a:pt x="26" y="54"/>
                    </a:cubicBezTo>
                    <a:cubicBezTo>
                      <a:pt x="25" y="54"/>
                      <a:pt x="25" y="54"/>
                      <a:pt x="25" y="54"/>
                    </a:cubicBezTo>
                    <a:cubicBezTo>
                      <a:pt x="25" y="53"/>
                      <a:pt x="25" y="53"/>
                      <a:pt x="25" y="53"/>
                    </a:cubicBezTo>
                    <a:cubicBezTo>
                      <a:pt x="25" y="53"/>
                      <a:pt x="25" y="53"/>
                      <a:pt x="25" y="53"/>
                    </a:cubicBezTo>
                    <a:cubicBezTo>
                      <a:pt x="25" y="52"/>
                      <a:pt x="25" y="52"/>
                      <a:pt x="25" y="52"/>
                    </a:cubicBezTo>
                    <a:cubicBezTo>
                      <a:pt x="25" y="50"/>
                      <a:pt x="25" y="50"/>
                      <a:pt x="25" y="50"/>
                    </a:cubicBezTo>
                    <a:cubicBezTo>
                      <a:pt x="25" y="49"/>
                      <a:pt x="25" y="49"/>
                      <a:pt x="25" y="49"/>
                    </a:cubicBezTo>
                    <a:cubicBezTo>
                      <a:pt x="25" y="49"/>
                      <a:pt x="25" y="49"/>
                      <a:pt x="25" y="49"/>
                    </a:cubicBezTo>
                    <a:cubicBezTo>
                      <a:pt x="24" y="48"/>
                      <a:pt x="24" y="48"/>
                      <a:pt x="24" y="48"/>
                    </a:cubicBezTo>
                    <a:cubicBezTo>
                      <a:pt x="24" y="48"/>
                      <a:pt x="24" y="48"/>
                      <a:pt x="24" y="48"/>
                    </a:cubicBezTo>
                    <a:cubicBezTo>
                      <a:pt x="23" y="48"/>
                      <a:pt x="23" y="48"/>
                      <a:pt x="23" y="48"/>
                    </a:cubicBezTo>
                    <a:cubicBezTo>
                      <a:pt x="23" y="48"/>
                      <a:pt x="23" y="48"/>
                      <a:pt x="23" y="48"/>
                    </a:cubicBezTo>
                    <a:cubicBezTo>
                      <a:pt x="22" y="49"/>
                      <a:pt x="22" y="49"/>
                      <a:pt x="22" y="49"/>
                    </a:cubicBezTo>
                    <a:cubicBezTo>
                      <a:pt x="21" y="49"/>
                      <a:pt x="21" y="49"/>
                      <a:pt x="21" y="49"/>
                    </a:cubicBezTo>
                    <a:cubicBezTo>
                      <a:pt x="21" y="48"/>
                      <a:pt x="21" y="48"/>
                      <a:pt x="21" y="48"/>
                    </a:cubicBezTo>
                    <a:cubicBezTo>
                      <a:pt x="20" y="49"/>
                      <a:pt x="20" y="49"/>
                      <a:pt x="20" y="49"/>
                    </a:cubicBezTo>
                    <a:cubicBezTo>
                      <a:pt x="19" y="49"/>
                      <a:pt x="19" y="49"/>
                      <a:pt x="19" y="49"/>
                    </a:cubicBezTo>
                    <a:cubicBezTo>
                      <a:pt x="19" y="49"/>
                      <a:pt x="19" y="49"/>
                      <a:pt x="19" y="49"/>
                    </a:cubicBezTo>
                    <a:cubicBezTo>
                      <a:pt x="19" y="49"/>
                      <a:pt x="19" y="49"/>
                      <a:pt x="19" y="49"/>
                    </a:cubicBezTo>
                    <a:cubicBezTo>
                      <a:pt x="19" y="50"/>
                      <a:pt x="19" y="50"/>
                      <a:pt x="19" y="50"/>
                    </a:cubicBezTo>
                    <a:cubicBezTo>
                      <a:pt x="20" y="50"/>
                      <a:pt x="20" y="50"/>
                      <a:pt x="20" y="50"/>
                    </a:cubicBezTo>
                    <a:cubicBezTo>
                      <a:pt x="20" y="51"/>
                      <a:pt x="20" y="51"/>
                      <a:pt x="20" y="51"/>
                    </a:cubicBezTo>
                    <a:cubicBezTo>
                      <a:pt x="19" y="52"/>
                      <a:pt x="19" y="52"/>
                      <a:pt x="19" y="52"/>
                    </a:cubicBezTo>
                    <a:cubicBezTo>
                      <a:pt x="19" y="54"/>
                      <a:pt x="19" y="54"/>
                      <a:pt x="19" y="54"/>
                    </a:cubicBezTo>
                    <a:cubicBezTo>
                      <a:pt x="19" y="55"/>
                      <a:pt x="19" y="55"/>
                      <a:pt x="19" y="55"/>
                    </a:cubicBezTo>
                    <a:cubicBezTo>
                      <a:pt x="20" y="55"/>
                      <a:pt x="20" y="55"/>
                      <a:pt x="20" y="55"/>
                    </a:cubicBezTo>
                    <a:cubicBezTo>
                      <a:pt x="19" y="57"/>
                      <a:pt x="19" y="57"/>
                      <a:pt x="19" y="57"/>
                    </a:cubicBezTo>
                    <a:cubicBezTo>
                      <a:pt x="19" y="58"/>
                      <a:pt x="19" y="58"/>
                      <a:pt x="19" y="58"/>
                    </a:cubicBezTo>
                    <a:cubicBezTo>
                      <a:pt x="18" y="59"/>
                      <a:pt x="18" y="59"/>
                      <a:pt x="18" y="59"/>
                    </a:cubicBezTo>
                    <a:cubicBezTo>
                      <a:pt x="17" y="60"/>
                      <a:pt x="17" y="60"/>
                      <a:pt x="17" y="60"/>
                    </a:cubicBezTo>
                    <a:cubicBezTo>
                      <a:pt x="17" y="65"/>
                      <a:pt x="17" y="65"/>
                      <a:pt x="17" y="65"/>
                    </a:cubicBezTo>
                    <a:cubicBezTo>
                      <a:pt x="16" y="67"/>
                      <a:pt x="16" y="67"/>
                      <a:pt x="16" y="67"/>
                    </a:cubicBezTo>
                    <a:cubicBezTo>
                      <a:pt x="16" y="68"/>
                      <a:pt x="16" y="68"/>
                      <a:pt x="16" y="68"/>
                    </a:cubicBezTo>
                    <a:cubicBezTo>
                      <a:pt x="15" y="70"/>
                      <a:pt x="15" y="70"/>
                      <a:pt x="15" y="70"/>
                    </a:cubicBezTo>
                    <a:cubicBezTo>
                      <a:pt x="16" y="70"/>
                      <a:pt x="16" y="70"/>
                      <a:pt x="16" y="70"/>
                    </a:cubicBezTo>
                    <a:cubicBezTo>
                      <a:pt x="16" y="70"/>
                      <a:pt x="16" y="70"/>
                      <a:pt x="16" y="70"/>
                    </a:cubicBezTo>
                    <a:cubicBezTo>
                      <a:pt x="15" y="71"/>
                      <a:pt x="15" y="71"/>
                      <a:pt x="15" y="71"/>
                    </a:cubicBezTo>
                    <a:cubicBezTo>
                      <a:pt x="15" y="71"/>
                      <a:pt x="15" y="71"/>
                      <a:pt x="15" y="71"/>
                    </a:cubicBezTo>
                    <a:cubicBezTo>
                      <a:pt x="16" y="73"/>
                      <a:pt x="16" y="73"/>
                      <a:pt x="16" y="73"/>
                    </a:cubicBezTo>
                    <a:cubicBezTo>
                      <a:pt x="16" y="74"/>
                      <a:pt x="16" y="74"/>
                      <a:pt x="16" y="74"/>
                    </a:cubicBezTo>
                    <a:cubicBezTo>
                      <a:pt x="17" y="75"/>
                      <a:pt x="17" y="75"/>
                      <a:pt x="17" y="75"/>
                    </a:cubicBezTo>
                    <a:cubicBezTo>
                      <a:pt x="16" y="77"/>
                      <a:pt x="16" y="77"/>
                      <a:pt x="16" y="77"/>
                    </a:cubicBezTo>
                    <a:cubicBezTo>
                      <a:pt x="17" y="77"/>
                      <a:pt x="17" y="77"/>
                      <a:pt x="17" y="77"/>
                    </a:cubicBezTo>
                    <a:cubicBezTo>
                      <a:pt x="17" y="77"/>
                      <a:pt x="17" y="77"/>
                      <a:pt x="17" y="77"/>
                    </a:cubicBezTo>
                    <a:cubicBezTo>
                      <a:pt x="17" y="76"/>
                      <a:pt x="17" y="76"/>
                      <a:pt x="17" y="76"/>
                    </a:cubicBezTo>
                    <a:cubicBezTo>
                      <a:pt x="18" y="76"/>
                      <a:pt x="18" y="76"/>
                      <a:pt x="18" y="76"/>
                    </a:cubicBezTo>
                    <a:cubicBezTo>
                      <a:pt x="18" y="76"/>
                      <a:pt x="18" y="76"/>
                      <a:pt x="18" y="76"/>
                    </a:cubicBezTo>
                    <a:cubicBezTo>
                      <a:pt x="19" y="76"/>
                      <a:pt x="19" y="76"/>
                      <a:pt x="19" y="76"/>
                    </a:cubicBezTo>
                    <a:cubicBezTo>
                      <a:pt x="20" y="77"/>
                      <a:pt x="20" y="77"/>
                      <a:pt x="20" y="77"/>
                    </a:cubicBezTo>
                    <a:cubicBezTo>
                      <a:pt x="20" y="78"/>
                      <a:pt x="20" y="78"/>
                      <a:pt x="20" y="78"/>
                    </a:cubicBezTo>
                    <a:cubicBezTo>
                      <a:pt x="21" y="79"/>
                      <a:pt x="21" y="79"/>
                      <a:pt x="21" y="79"/>
                    </a:cubicBezTo>
                    <a:cubicBezTo>
                      <a:pt x="20" y="80"/>
                      <a:pt x="20" y="80"/>
                      <a:pt x="20" y="80"/>
                    </a:cubicBezTo>
                    <a:cubicBezTo>
                      <a:pt x="21" y="80"/>
                      <a:pt x="21" y="80"/>
                      <a:pt x="21" y="80"/>
                    </a:cubicBezTo>
                    <a:cubicBezTo>
                      <a:pt x="22" y="82"/>
                      <a:pt x="22" y="82"/>
                      <a:pt x="22" y="82"/>
                    </a:cubicBezTo>
                    <a:cubicBezTo>
                      <a:pt x="22" y="82"/>
                      <a:pt x="22" y="82"/>
                      <a:pt x="22" y="82"/>
                    </a:cubicBezTo>
                    <a:cubicBezTo>
                      <a:pt x="22" y="81"/>
                      <a:pt x="22" y="81"/>
                      <a:pt x="22" y="81"/>
                    </a:cubicBezTo>
                    <a:cubicBezTo>
                      <a:pt x="23" y="80"/>
                      <a:pt x="23" y="80"/>
                      <a:pt x="23" y="80"/>
                    </a:cubicBezTo>
                    <a:cubicBezTo>
                      <a:pt x="23" y="81"/>
                      <a:pt x="23" y="81"/>
                      <a:pt x="23" y="81"/>
                    </a:cubicBezTo>
                    <a:cubicBezTo>
                      <a:pt x="24" y="82"/>
                      <a:pt x="24" y="82"/>
                      <a:pt x="24" y="82"/>
                    </a:cubicBezTo>
                    <a:cubicBezTo>
                      <a:pt x="24" y="83"/>
                      <a:pt x="24" y="83"/>
                      <a:pt x="24" y="83"/>
                    </a:cubicBezTo>
                    <a:cubicBezTo>
                      <a:pt x="24" y="84"/>
                      <a:pt x="24" y="84"/>
                      <a:pt x="24" y="84"/>
                    </a:cubicBezTo>
                    <a:cubicBezTo>
                      <a:pt x="25" y="86"/>
                      <a:pt x="25" y="86"/>
                      <a:pt x="25" y="86"/>
                    </a:cubicBezTo>
                    <a:cubicBezTo>
                      <a:pt x="24" y="87"/>
                      <a:pt x="24" y="87"/>
                      <a:pt x="24" y="87"/>
                    </a:cubicBezTo>
                    <a:cubicBezTo>
                      <a:pt x="24" y="87"/>
                      <a:pt x="24" y="87"/>
                      <a:pt x="24" y="87"/>
                    </a:cubicBezTo>
                    <a:cubicBezTo>
                      <a:pt x="24" y="87"/>
                      <a:pt x="24" y="87"/>
                      <a:pt x="24" y="87"/>
                    </a:cubicBezTo>
                    <a:cubicBezTo>
                      <a:pt x="23" y="87"/>
                      <a:pt x="23" y="87"/>
                      <a:pt x="23" y="87"/>
                    </a:cubicBezTo>
                    <a:cubicBezTo>
                      <a:pt x="23" y="88"/>
                      <a:pt x="23" y="88"/>
                      <a:pt x="23" y="88"/>
                    </a:cubicBezTo>
                    <a:cubicBezTo>
                      <a:pt x="25" y="89"/>
                      <a:pt x="25" y="89"/>
                      <a:pt x="25" y="89"/>
                    </a:cubicBezTo>
                    <a:cubicBezTo>
                      <a:pt x="25" y="88"/>
                      <a:pt x="25" y="88"/>
                      <a:pt x="25" y="88"/>
                    </a:cubicBezTo>
                    <a:cubicBezTo>
                      <a:pt x="25" y="88"/>
                      <a:pt x="25" y="88"/>
                      <a:pt x="25" y="88"/>
                    </a:cubicBezTo>
                    <a:cubicBezTo>
                      <a:pt x="25" y="89"/>
                      <a:pt x="25" y="89"/>
                      <a:pt x="25" y="89"/>
                    </a:cubicBezTo>
                    <a:cubicBezTo>
                      <a:pt x="26" y="90"/>
                      <a:pt x="26" y="90"/>
                      <a:pt x="26" y="90"/>
                    </a:cubicBezTo>
                    <a:cubicBezTo>
                      <a:pt x="28" y="92"/>
                      <a:pt x="28" y="92"/>
                      <a:pt x="28" y="92"/>
                    </a:cubicBezTo>
                    <a:cubicBezTo>
                      <a:pt x="29" y="92"/>
                      <a:pt x="29" y="92"/>
                      <a:pt x="29" y="92"/>
                    </a:cubicBezTo>
                    <a:cubicBezTo>
                      <a:pt x="29" y="92"/>
                      <a:pt x="29" y="92"/>
                      <a:pt x="29" y="92"/>
                    </a:cubicBezTo>
                    <a:cubicBezTo>
                      <a:pt x="30" y="92"/>
                      <a:pt x="30" y="92"/>
                      <a:pt x="30" y="92"/>
                    </a:cubicBezTo>
                    <a:cubicBezTo>
                      <a:pt x="32" y="93"/>
                      <a:pt x="32" y="93"/>
                      <a:pt x="32" y="93"/>
                    </a:cubicBezTo>
                    <a:cubicBezTo>
                      <a:pt x="32" y="95"/>
                      <a:pt x="32" y="95"/>
                      <a:pt x="32" y="95"/>
                    </a:cubicBezTo>
                    <a:cubicBezTo>
                      <a:pt x="33" y="95"/>
                      <a:pt x="33" y="95"/>
                      <a:pt x="33" y="95"/>
                    </a:cubicBezTo>
                    <a:cubicBezTo>
                      <a:pt x="34" y="96"/>
                      <a:pt x="34" y="96"/>
                      <a:pt x="34" y="96"/>
                    </a:cubicBezTo>
                    <a:cubicBezTo>
                      <a:pt x="34" y="97"/>
                      <a:pt x="34" y="97"/>
                      <a:pt x="34" y="97"/>
                    </a:cubicBezTo>
                    <a:cubicBezTo>
                      <a:pt x="34" y="97"/>
                      <a:pt x="34" y="97"/>
                      <a:pt x="34" y="97"/>
                    </a:cubicBezTo>
                    <a:cubicBezTo>
                      <a:pt x="34" y="98"/>
                      <a:pt x="34" y="98"/>
                      <a:pt x="34" y="98"/>
                    </a:cubicBezTo>
                    <a:cubicBezTo>
                      <a:pt x="33" y="99"/>
                      <a:pt x="33" y="99"/>
                      <a:pt x="33" y="99"/>
                    </a:cubicBezTo>
                    <a:cubicBezTo>
                      <a:pt x="32" y="98"/>
                      <a:pt x="32" y="98"/>
                      <a:pt x="32" y="98"/>
                    </a:cubicBezTo>
                    <a:cubicBezTo>
                      <a:pt x="31" y="98"/>
                      <a:pt x="31" y="98"/>
                      <a:pt x="31" y="98"/>
                    </a:cubicBezTo>
                    <a:cubicBezTo>
                      <a:pt x="30" y="99"/>
                      <a:pt x="30" y="99"/>
                      <a:pt x="30" y="99"/>
                    </a:cubicBezTo>
                    <a:cubicBezTo>
                      <a:pt x="28" y="99"/>
                      <a:pt x="28" y="99"/>
                      <a:pt x="28" y="99"/>
                    </a:cubicBezTo>
                    <a:cubicBezTo>
                      <a:pt x="28" y="98"/>
                      <a:pt x="28" y="98"/>
                      <a:pt x="28" y="98"/>
                    </a:cubicBezTo>
                    <a:cubicBezTo>
                      <a:pt x="29" y="97"/>
                      <a:pt x="29" y="97"/>
                      <a:pt x="29" y="97"/>
                    </a:cubicBezTo>
                    <a:cubicBezTo>
                      <a:pt x="29" y="95"/>
                      <a:pt x="29" y="95"/>
                      <a:pt x="29" y="95"/>
                    </a:cubicBezTo>
                    <a:cubicBezTo>
                      <a:pt x="28" y="95"/>
                      <a:pt x="28" y="95"/>
                      <a:pt x="28" y="95"/>
                    </a:cubicBezTo>
                    <a:cubicBezTo>
                      <a:pt x="27" y="95"/>
                      <a:pt x="27" y="95"/>
                      <a:pt x="27" y="95"/>
                    </a:cubicBezTo>
                    <a:cubicBezTo>
                      <a:pt x="27" y="94"/>
                      <a:pt x="27" y="94"/>
                      <a:pt x="27" y="94"/>
                    </a:cubicBezTo>
                    <a:cubicBezTo>
                      <a:pt x="25" y="93"/>
                      <a:pt x="25" y="93"/>
                      <a:pt x="25" y="93"/>
                    </a:cubicBezTo>
                    <a:cubicBezTo>
                      <a:pt x="24" y="92"/>
                      <a:pt x="24" y="92"/>
                      <a:pt x="24" y="92"/>
                    </a:cubicBezTo>
                    <a:cubicBezTo>
                      <a:pt x="23" y="93"/>
                      <a:pt x="23" y="93"/>
                      <a:pt x="23" y="93"/>
                    </a:cubicBezTo>
                    <a:cubicBezTo>
                      <a:pt x="23" y="95"/>
                      <a:pt x="23" y="95"/>
                      <a:pt x="23" y="95"/>
                    </a:cubicBezTo>
                    <a:cubicBezTo>
                      <a:pt x="22" y="94"/>
                      <a:pt x="22" y="94"/>
                      <a:pt x="22" y="94"/>
                    </a:cubicBezTo>
                    <a:cubicBezTo>
                      <a:pt x="19" y="92"/>
                      <a:pt x="19" y="92"/>
                      <a:pt x="19" y="92"/>
                    </a:cubicBezTo>
                    <a:cubicBezTo>
                      <a:pt x="19" y="92"/>
                      <a:pt x="19" y="92"/>
                      <a:pt x="19" y="92"/>
                    </a:cubicBezTo>
                    <a:cubicBezTo>
                      <a:pt x="20" y="91"/>
                      <a:pt x="20" y="91"/>
                      <a:pt x="20" y="91"/>
                    </a:cubicBezTo>
                    <a:cubicBezTo>
                      <a:pt x="20" y="90"/>
                      <a:pt x="20" y="90"/>
                      <a:pt x="20" y="90"/>
                    </a:cubicBezTo>
                    <a:cubicBezTo>
                      <a:pt x="19" y="90"/>
                      <a:pt x="19" y="90"/>
                      <a:pt x="19" y="90"/>
                    </a:cubicBezTo>
                    <a:cubicBezTo>
                      <a:pt x="19" y="89"/>
                      <a:pt x="19" y="89"/>
                      <a:pt x="19" y="89"/>
                    </a:cubicBezTo>
                    <a:cubicBezTo>
                      <a:pt x="18" y="89"/>
                      <a:pt x="18" y="89"/>
                      <a:pt x="18" y="89"/>
                    </a:cubicBezTo>
                    <a:cubicBezTo>
                      <a:pt x="18" y="88"/>
                      <a:pt x="18" y="88"/>
                      <a:pt x="18" y="88"/>
                    </a:cubicBezTo>
                    <a:cubicBezTo>
                      <a:pt x="16" y="86"/>
                      <a:pt x="16" y="86"/>
                      <a:pt x="16" y="86"/>
                    </a:cubicBezTo>
                    <a:cubicBezTo>
                      <a:pt x="15" y="86"/>
                      <a:pt x="15" y="86"/>
                      <a:pt x="15" y="86"/>
                    </a:cubicBezTo>
                    <a:cubicBezTo>
                      <a:pt x="14" y="84"/>
                      <a:pt x="14" y="84"/>
                      <a:pt x="14" y="84"/>
                    </a:cubicBezTo>
                    <a:cubicBezTo>
                      <a:pt x="13" y="84"/>
                      <a:pt x="13" y="84"/>
                      <a:pt x="13" y="84"/>
                    </a:cubicBezTo>
                    <a:cubicBezTo>
                      <a:pt x="13" y="83"/>
                      <a:pt x="13" y="83"/>
                      <a:pt x="13" y="83"/>
                    </a:cubicBezTo>
                    <a:cubicBezTo>
                      <a:pt x="13" y="82"/>
                      <a:pt x="13" y="82"/>
                      <a:pt x="13" y="82"/>
                    </a:cubicBezTo>
                    <a:cubicBezTo>
                      <a:pt x="13" y="82"/>
                      <a:pt x="13" y="82"/>
                      <a:pt x="13" y="82"/>
                    </a:cubicBezTo>
                    <a:cubicBezTo>
                      <a:pt x="11" y="82"/>
                      <a:pt x="11" y="82"/>
                      <a:pt x="11" y="82"/>
                    </a:cubicBezTo>
                    <a:cubicBezTo>
                      <a:pt x="12" y="83"/>
                      <a:pt x="12" y="83"/>
                      <a:pt x="12" y="83"/>
                    </a:cubicBezTo>
                    <a:cubicBezTo>
                      <a:pt x="11" y="83"/>
                      <a:pt x="11" y="83"/>
                      <a:pt x="11" y="83"/>
                    </a:cubicBezTo>
                    <a:cubicBezTo>
                      <a:pt x="10" y="82"/>
                      <a:pt x="10" y="82"/>
                      <a:pt x="10" y="82"/>
                    </a:cubicBezTo>
                    <a:cubicBezTo>
                      <a:pt x="10" y="80"/>
                      <a:pt x="10" y="80"/>
                      <a:pt x="10" y="80"/>
                    </a:cubicBezTo>
                    <a:cubicBezTo>
                      <a:pt x="10" y="80"/>
                      <a:pt x="10" y="80"/>
                      <a:pt x="10" y="80"/>
                    </a:cubicBezTo>
                    <a:cubicBezTo>
                      <a:pt x="10" y="78"/>
                      <a:pt x="10" y="78"/>
                      <a:pt x="10" y="78"/>
                    </a:cubicBezTo>
                    <a:cubicBezTo>
                      <a:pt x="11" y="78"/>
                      <a:pt x="11" y="78"/>
                      <a:pt x="11" y="78"/>
                    </a:cubicBezTo>
                    <a:cubicBezTo>
                      <a:pt x="11" y="75"/>
                      <a:pt x="11" y="75"/>
                      <a:pt x="11" y="75"/>
                    </a:cubicBezTo>
                    <a:cubicBezTo>
                      <a:pt x="11" y="75"/>
                      <a:pt x="11" y="75"/>
                      <a:pt x="11" y="75"/>
                    </a:cubicBezTo>
                    <a:cubicBezTo>
                      <a:pt x="12" y="74"/>
                      <a:pt x="12" y="74"/>
                      <a:pt x="12" y="74"/>
                    </a:cubicBezTo>
                    <a:cubicBezTo>
                      <a:pt x="11" y="74"/>
                      <a:pt x="11" y="74"/>
                      <a:pt x="11" y="74"/>
                    </a:cubicBezTo>
                    <a:cubicBezTo>
                      <a:pt x="12" y="73"/>
                      <a:pt x="12" y="73"/>
                      <a:pt x="12" y="73"/>
                    </a:cubicBezTo>
                    <a:cubicBezTo>
                      <a:pt x="12" y="72"/>
                      <a:pt x="12" y="72"/>
                      <a:pt x="12" y="72"/>
                    </a:cubicBezTo>
                    <a:cubicBezTo>
                      <a:pt x="13" y="71"/>
                      <a:pt x="13" y="71"/>
                      <a:pt x="13" y="71"/>
                    </a:cubicBezTo>
                    <a:cubicBezTo>
                      <a:pt x="12" y="71"/>
                      <a:pt x="12" y="71"/>
                      <a:pt x="12" y="71"/>
                    </a:cubicBezTo>
                    <a:cubicBezTo>
                      <a:pt x="12" y="69"/>
                      <a:pt x="12" y="69"/>
                      <a:pt x="12" y="69"/>
                    </a:cubicBezTo>
                    <a:cubicBezTo>
                      <a:pt x="12" y="68"/>
                      <a:pt x="12" y="68"/>
                      <a:pt x="12" y="68"/>
                    </a:cubicBezTo>
                    <a:cubicBezTo>
                      <a:pt x="13" y="67"/>
                      <a:pt x="13" y="67"/>
                      <a:pt x="13" y="67"/>
                    </a:cubicBezTo>
                    <a:cubicBezTo>
                      <a:pt x="13" y="65"/>
                      <a:pt x="13" y="65"/>
                      <a:pt x="13" y="65"/>
                    </a:cubicBezTo>
                    <a:cubicBezTo>
                      <a:pt x="15" y="64"/>
                      <a:pt x="15" y="64"/>
                      <a:pt x="15" y="64"/>
                    </a:cubicBezTo>
                    <a:cubicBezTo>
                      <a:pt x="16" y="61"/>
                      <a:pt x="16" y="61"/>
                      <a:pt x="16" y="61"/>
                    </a:cubicBezTo>
                    <a:cubicBezTo>
                      <a:pt x="17" y="60"/>
                      <a:pt x="17" y="60"/>
                      <a:pt x="17" y="60"/>
                    </a:cubicBezTo>
                    <a:cubicBezTo>
                      <a:pt x="17" y="58"/>
                      <a:pt x="17" y="58"/>
                      <a:pt x="17" y="58"/>
                    </a:cubicBezTo>
                    <a:cubicBezTo>
                      <a:pt x="16" y="57"/>
                      <a:pt x="16" y="57"/>
                      <a:pt x="16" y="57"/>
                    </a:cubicBezTo>
                    <a:cubicBezTo>
                      <a:pt x="16" y="55"/>
                      <a:pt x="16" y="55"/>
                      <a:pt x="16" y="55"/>
                    </a:cubicBezTo>
                    <a:cubicBezTo>
                      <a:pt x="16" y="54"/>
                      <a:pt x="16" y="54"/>
                      <a:pt x="16" y="54"/>
                    </a:cubicBezTo>
                    <a:cubicBezTo>
                      <a:pt x="15" y="52"/>
                      <a:pt x="15" y="52"/>
                      <a:pt x="15" y="52"/>
                    </a:cubicBezTo>
                    <a:cubicBezTo>
                      <a:pt x="15" y="51"/>
                      <a:pt x="15" y="51"/>
                      <a:pt x="15" y="51"/>
                    </a:cubicBezTo>
                    <a:cubicBezTo>
                      <a:pt x="15" y="50"/>
                      <a:pt x="15" y="50"/>
                      <a:pt x="15" y="50"/>
                    </a:cubicBezTo>
                    <a:cubicBezTo>
                      <a:pt x="14" y="48"/>
                      <a:pt x="14" y="48"/>
                      <a:pt x="14" y="48"/>
                    </a:cubicBezTo>
                    <a:cubicBezTo>
                      <a:pt x="15" y="47"/>
                      <a:pt x="15" y="47"/>
                      <a:pt x="15" y="47"/>
                    </a:cubicBezTo>
                    <a:cubicBezTo>
                      <a:pt x="14" y="45"/>
                      <a:pt x="14" y="45"/>
                      <a:pt x="14" y="45"/>
                    </a:cubicBezTo>
                    <a:cubicBezTo>
                      <a:pt x="12" y="43"/>
                      <a:pt x="12" y="43"/>
                      <a:pt x="12" y="43"/>
                    </a:cubicBezTo>
                    <a:cubicBezTo>
                      <a:pt x="10" y="42"/>
                      <a:pt x="10" y="42"/>
                      <a:pt x="10" y="42"/>
                    </a:cubicBezTo>
                    <a:cubicBezTo>
                      <a:pt x="9" y="40"/>
                      <a:pt x="9" y="40"/>
                      <a:pt x="9" y="40"/>
                    </a:cubicBezTo>
                    <a:cubicBezTo>
                      <a:pt x="9" y="38"/>
                      <a:pt x="9" y="38"/>
                      <a:pt x="9" y="38"/>
                    </a:cubicBezTo>
                    <a:cubicBezTo>
                      <a:pt x="8" y="36"/>
                      <a:pt x="8" y="36"/>
                      <a:pt x="8" y="36"/>
                    </a:cubicBezTo>
                    <a:cubicBezTo>
                      <a:pt x="9" y="35"/>
                      <a:pt x="9" y="35"/>
                      <a:pt x="9" y="35"/>
                    </a:cubicBezTo>
                    <a:cubicBezTo>
                      <a:pt x="9" y="34"/>
                      <a:pt x="9" y="34"/>
                      <a:pt x="9" y="34"/>
                    </a:cubicBezTo>
                    <a:cubicBezTo>
                      <a:pt x="9" y="31"/>
                      <a:pt x="9" y="31"/>
                      <a:pt x="9" y="31"/>
                    </a:cubicBezTo>
                    <a:cubicBezTo>
                      <a:pt x="9" y="30"/>
                      <a:pt x="9" y="30"/>
                      <a:pt x="9" y="30"/>
                    </a:cubicBezTo>
                    <a:cubicBezTo>
                      <a:pt x="10" y="30"/>
                      <a:pt x="10" y="30"/>
                      <a:pt x="10" y="30"/>
                    </a:cubicBezTo>
                    <a:cubicBezTo>
                      <a:pt x="10" y="28"/>
                      <a:pt x="10" y="28"/>
                      <a:pt x="10" y="28"/>
                    </a:cubicBezTo>
                    <a:cubicBezTo>
                      <a:pt x="9" y="28"/>
                      <a:pt x="9" y="28"/>
                      <a:pt x="9" y="28"/>
                    </a:cubicBezTo>
                    <a:cubicBezTo>
                      <a:pt x="9" y="26"/>
                      <a:pt x="9" y="26"/>
                      <a:pt x="9" y="26"/>
                    </a:cubicBezTo>
                    <a:cubicBezTo>
                      <a:pt x="8" y="25"/>
                      <a:pt x="8" y="25"/>
                      <a:pt x="8" y="25"/>
                    </a:cubicBezTo>
                    <a:cubicBezTo>
                      <a:pt x="7" y="24"/>
                      <a:pt x="7" y="24"/>
                      <a:pt x="7" y="24"/>
                    </a:cubicBezTo>
                    <a:cubicBezTo>
                      <a:pt x="5" y="21"/>
                      <a:pt x="5" y="21"/>
                      <a:pt x="5" y="21"/>
                    </a:cubicBezTo>
                    <a:cubicBezTo>
                      <a:pt x="4" y="20"/>
                      <a:pt x="4" y="20"/>
                      <a:pt x="4" y="20"/>
                    </a:cubicBezTo>
                    <a:cubicBezTo>
                      <a:pt x="3" y="19"/>
                      <a:pt x="3" y="19"/>
                      <a:pt x="3" y="19"/>
                    </a:cubicBezTo>
                    <a:cubicBezTo>
                      <a:pt x="3" y="18"/>
                      <a:pt x="3" y="18"/>
                      <a:pt x="3" y="18"/>
                    </a:cubicBezTo>
                    <a:cubicBezTo>
                      <a:pt x="1" y="16"/>
                      <a:pt x="1" y="16"/>
                      <a:pt x="1" y="16"/>
                    </a:cubicBezTo>
                    <a:cubicBezTo>
                      <a:pt x="1" y="16"/>
                      <a:pt x="1" y="16"/>
                      <a:pt x="1" y="16"/>
                    </a:cubicBezTo>
                    <a:cubicBezTo>
                      <a:pt x="0" y="15"/>
                      <a:pt x="0" y="15"/>
                      <a:pt x="0" y="15"/>
                    </a:cubicBezTo>
                    <a:cubicBezTo>
                      <a:pt x="2" y="15"/>
                      <a:pt x="2" y="15"/>
                      <a:pt x="2" y="15"/>
                    </a:cubicBezTo>
                    <a:cubicBezTo>
                      <a:pt x="3" y="14"/>
                      <a:pt x="3" y="14"/>
                      <a:pt x="3" y="14"/>
                    </a:cubicBezTo>
                    <a:cubicBezTo>
                      <a:pt x="3" y="13"/>
                      <a:pt x="3" y="13"/>
                      <a:pt x="3" y="13"/>
                    </a:cubicBezTo>
                    <a:cubicBezTo>
                      <a:pt x="3" y="11"/>
                      <a:pt x="3" y="11"/>
                      <a:pt x="3" y="11"/>
                    </a:cubicBezTo>
                    <a:cubicBezTo>
                      <a:pt x="4" y="10"/>
                      <a:pt x="4" y="10"/>
                      <a:pt x="4" y="10"/>
                    </a:cubicBezTo>
                    <a:cubicBezTo>
                      <a:pt x="3" y="8"/>
                      <a:pt x="3" y="8"/>
                      <a:pt x="3" y="8"/>
                    </a:cubicBezTo>
                    <a:cubicBezTo>
                      <a:pt x="4" y="6"/>
                      <a:pt x="4" y="6"/>
                      <a:pt x="4" y="6"/>
                    </a:cubicBezTo>
                    <a:cubicBezTo>
                      <a:pt x="7" y="7"/>
                      <a:pt x="7" y="7"/>
                      <a:pt x="7" y="7"/>
                    </a:cubicBezTo>
                    <a:cubicBezTo>
                      <a:pt x="8" y="6"/>
                      <a:pt x="8" y="6"/>
                      <a:pt x="8" y="6"/>
                    </a:cubicBezTo>
                    <a:cubicBezTo>
                      <a:pt x="10" y="6"/>
                      <a:pt x="10" y="6"/>
                      <a:pt x="10" y="6"/>
                    </a:cubicBezTo>
                    <a:cubicBezTo>
                      <a:pt x="10" y="6"/>
                      <a:pt x="10" y="6"/>
                      <a:pt x="10" y="6"/>
                    </a:cubicBezTo>
                    <a:cubicBezTo>
                      <a:pt x="10" y="4"/>
                      <a:pt x="10" y="4"/>
                      <a:pt x="10" y="4"/>
                    </a:cubicBezTo>
                    <a:cubicBezTo>
                      <a:pt x="11" y="3"/>
                      <a:pt x="11" y="3"/>
                      <a:pt x="11" y="3"/>
                    </a:cubicBezTo>
                    <a:cubicBezTo>
                      <a:pt x="12" y="3"/>
                      <a:pt x="12" y="3"/>
                      <a:pt x="12" y="3"/>
                    </a:cubicBezTo>
                    <a:cubicBezTo>
                      <a:pt x="13" y="3"/>
                      <a:pt x="13" y="3"/>
                      <a:pt x="13" y="3"/>
                    </a:cubicBezTo>
                    <a:cubicBezTo>
                      <a:pt x="12" y="2"/>
                      <a:pt x="12" y="2"/>
                      <a:pt x="12" y="2"/>
                    </a:cubicBezTo>
                    <a:cubicBezTo>
                      <a:pt x="12" y="1"/>
                      <a:pt x="12" y="1"/>
                      <a:pt x="12" y="1"/>
                    </a:cubicBezTo>
                    <a:cubicBezTo>
                      <a:pt x="14" y="1"/>
                      <a:pt x="14" y="1"/>
                      <a:pt x="14" y="1"/>
                    </a:cubicBezTo>
                    <a:cubicBezTo>
                      <a:pt x="15" y="1"/>
                      <a:pt x="15" y="1"/>
                      <a:pt x="15" y="1"/>
                    </a:cubicBezTo>
                    <a:cubicBezTo>
                      <a:pt x="15" y="0"/>
                      <a:pt x="15" y="0"/>
                      <a:pt x="15" y="0"/>
                    </a:cubicBezTo>
                    <a:close/>
                    <a:moveTo>
                      <a:pt x="19" y="93"/>
                    </a:moveTo>
                    <a:cubicBezTo>
                      <a:pt x="19" y="94"/>
                      <a:pt x="19" y="94"/>
                      <a:pt x="19" y="94"/>
                    </a:cubicBezTo>
                    <a:cubicBezTo>
                      <a:pt x="20" y="94"/>
                      <a:pt x="20" y="94"/>
                      <a:pt x="20" y="94"/>
                    </a:cubicBezTo>
                    <a:cubicBezTo>
                      <a:pt x="20" y="93"/>
                      <a:pt x="20" y="93"/>
                      <a:pt x="20" y="93"/>
                    </a:cubicBezTo>
                    <a:cubicBezTo>
                      <a:pt x="19" y="93"/>
                      <a:pt x="19" y="93"/>
                      <a:pt x="19" y="93"/>
                    </a:cubicBezTo>
                    <a:cubicBezTo>
                      <a:pt x="19" y="93"/>
                      <a:pt x="19" y="93"/>
                      <a:pt x="19" y="93"/>
                    </a:cubicBezTo>
                    <a:close/>
                    <a:moveTo>
                      <a:pt x="15" y="87"/>
                    </a:moveTo>
                    <a:cubicBezTo>
                      <a:pt x="15" y="88"/>
                      <a:pt x="15" y="88"/>
                      <a:pt x="15" y="88"/>
                    </a:cubicBezTo>
                    <a:cubicBezTo>
                      <a:pt x="15" y="87"/>
                      <a:pt x="15" y="87"/>
                      <a:pt x="15" y="87"/>
                    </a:cubicBezTo>
                    <a:cubicBezTo>
                      <a:pt x="15" y="87"/>
                      <a:pt x="15" y="87"/>
                      <a:pt x="15" y="87"/>
                    </a:cubicBezTo>
                    <a:cubicBezTo>
                      <a:pt x="15" y="87"/>
                      <a:pt x="15" y="87"/>
                      <a:pt x="15" y="87"/>
                    </a:cubicBezTo>
                    <a:close/>
                    <a:moveTo>
                      <a:pt x="11" y="84"/>
                    </a:moveTo>
                    <a:cubicBezTo>
                      <a:pt x="10" y="85"/>
                      <a:pt x="10" y="85"/>
                      <a:pt x="10" y="85"/>
                    </a:cubicBezTo>
                    <a:cubicBezTo>
                      <a:pt x="11" y="85"/>
                      <a:pt x="11" y="85"/>
                      <a:pt x="11" y="85"/>
                    </a:cubicBezTo>
                    <a:cubicBezTo>
                      <a:pt x="10" y="86"/>
                      <a:pt x="10" y="86"/>
                      <a:pt x="10" y="86"/>
                    </a:cubicBezTo>
                    <a:cubicBezTo>
                      <a:pt x="11" y="85"/>
                      <a:pt x="11" y="85"/>
                      <a:pt x="11" y="85"/>
                    </a:cubicBezTo>
                    <a:cubicBezTo>
                      <a:pt x="11" y="84"/>
                      <a:pt x="11" y="84"/>
                      <a:pt x="11" y="84"/>
                    </a:cubicBezTo>
                    <a:cubicBezTo>
                      <a:pt x="11" y="84"/>
                      <a:pt x="11" y="84"/>
                      <a:pt x="11" y="84"/>
                    </a:cubicBezTo>
                    <a:close/>
                    <a:moveTo>
                      <a:pt x="33" y="57"/>
                    </a:moveTo>
                    <a:cubicBezTo>
                      <a:pt x="33" y="58"/>
                      <a:pt x="33" y="58"/>
                      <a:pt x="33" y="58"/>
                    </a:cubicBezTo>
                    <a:cubicBezTo>
                      <a:pt x="34" y="59"/>
                      <a:pt x="34" y="59"/>
                      <a:pt x="34" y="59"/>
                    </a:cubicBezTo>
                    <a:cubicBezTo>
                      <a:pt x="35" y="58"/>
                      <a:pt x="35" y="58"/>
                      <a:pt x="35" y="58"/>
                    </a:cubicBezTo>
                    <a:cubicBezTo>
                      <a:pt x="33" y="57"/>
                      <a:pt x="33" y="57"/>
                      <a:pt x="33" y="57"/>
                    </a:cubicBezTo>
                    <a:close/>
                    <a:moveTo>
                      <a:pt x="21" y="72"/>
                    </a:moveTo>
                    <a:cubicBezTo>
                      <a:pt x="20" y="73"/>
                      <a:pt x="20" y="73"/>
                      <a:pt x="20" y="73"/>
                    </a:cubicBezTo>
                    <a:cubicBezTo>
                      <a:pt x="21" y="73"/>
                      <a:pt x="21" y="73"/>
                      <a:pt x="21" y="73"/>
                    </a:cubicBezTo>
                    <a:cubicBezTo>
                      <a:pt x="21" y="72"/>
                      <a:pt x="21" y="72"/>
                      <a:pt x="21" y="72"/>
                    </a:cubicBezTo>
                    <a:close/>
                    <a:moveTo>
                      <a:pt x="21" y="74"/>
                    </a:moveTo>
                    <a:cubicBezTo>
                      <a:pt x="20" y="74"/>
                      <a:pt x="20" y="74"/>
                      <a:pt x="20" y="74"/>
                    </a:cubicBezTo>
                    <a:cubicBezTo>
                      <a:pt x="20" y="75"/>
                      <a:pt x="20" y="75"/>
                      <a:pt x="20" y="75"/>
                    </a:cubicBezTo>
                    <a:cubicBezTo>
                      <a:pt x="21" y="76"/>
                      <a:pt x="21" y="76"/>
                      <a:pt x="21" y="76"/>
                    </a:cubicBezTo>
                    <a:cubicBezTo>
                      <a:pt x="22" y="74"/>
                      <a:pt x="22" y="74"/>
                      <a:pt x="22" y="74"/>
                    </a:cubicBezTo>
                    <a:lnTo>
                      <a:pt x="21"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3"/>
              <p:cNvSpPr>
                <a:spLocks noEditPoints="1"/>
              </p:cNvSpPr>
              <p:nvPr/>
            </p:nvSpPr>
            <p:spPr bwMode="auto">
              <a:xfrm>
                <a:off x="5541" y="2146"/>
                <a:ext cx="172" cy="389"/>
              </a:xfrm>
              <a:custGeom>
                <a:avLst/>
                <a:gdLst>
                  <a:gd name="T0" fmla="*/ 95 w 172"/>
                  <a:gd name="T1" fmla="*/ 6 h 389"/>
                  <a:gd name="T2" fmla="*/ 111 w 172"/>
                  <a:gd name="T3" fmla="*/ 31 h 389"/>
                  <a:gd name="T4" fmla="*/ 105 w 172"/>
                  <a:gd name="T5" fmla="*/ 59 h 389"/>
                  <a:gd name="T6" fmla="*/ 95 w 172"/>
                  <a:gd name="T7" fmla="*/ 68 h 389"/>
                  <a:gd name="T8" fmla="*/ 98 w 172"/>
                  <a:gd name="T9" fmla="*/ 83 h 389"/>
                  <a:gd name="T10" fmla="*/ 117 w 172"/>
                  <a:gd name="T11" fmla="*/ 93 h 389"/>
                  <a:gd name="T12" fmla="*/ 126 w 172"/>
                  <a:gd name="T13" fmla="*/ 108 h 389"/>
                  <a:gd name="T14" fmla="*/ 142 w 172"/>
                  <a:gd name="T15" fmla="*/ 111 h 389"/>
                  <a:gd name="T16" fmla="*/ 132 w 172"/>
                  <a:gd name="T17" fmla="*/ 133 h 389"/>
                  <a:gd name="T18" fmla="*/ 148 w 172"/>
                  <a:gd name="T19" fmla="*/ 139 h 389"/>
                  <a:gd name="T20" fmla="*/ 172 w 172"/>
                  <a:gd name="T21" fmla="*/ 142 h 389"/>
                  <a:gd name="T22" fmla="*/ 160 w 172"/>
                  <a:gd name="T23" fmla="*/ 160 h 389"/>
                  <a:gd name="T24" fmla="*/ 142 w 172"/>
                  <a:gd name="T25" fmla="*/ 173 h 389"/>
                  <a:gd name="T26" fmla="*/ 135 w 172"/>
                  <a:gd name="T27" fmla="*/ 185 h 389"/>
                  <a:gd name="T28" fmla="*/ 114 w 172"/>
                  <a:gd name="T29" fmla="*/ 200 h 389"/>
                  <a:gd name="T30" fmla="*/ 108 w 172"/>
                  <a:gd name="T31" fmla="*/ 216 h 389"/>
                  <a:gd name="T32" fmla="*/ 129 w 172"/>
                  <a:gd name="T33" fmla="*/ 244 h 389"/>
                  <a:gd name="T34" fmla="*/ 132 w 172"/>
                  <a:gd name="T35" fmla="*/ 262 h 389"/>
                  <a:gd name="T36" fmla="*/ 135 w 172"/>
                  <a:gd name="T37" fmla="*/ 296 h 389"/>
                  <a:gd name="T38" fmla="*/ 151 w 172"/>
                  <a:gd name="T39" fmla="*/ 324 h 389"/>
                  <a:gd name="T40" fmla="*/ 157 w 172"/>
                  <a:gd name="T41" fmla="*/ 352 h 389"/>
                  <a:gd name="T42" fmla="*/ 142 w 172"/>
                  <a:gd name="T43" fmla="*/ 379 h 389"/>
                  <a:gd name="T44" fmla="*/ 135 w 172"/>
                  <a:gd name="T45" fmla="*/ 373 h 389"/>
                  <a:gd name="T46" fmla="*/ 142 w 172"/>
                  <a:gd name="T47" fmla="*/ 364 h 389"/>
                  <a:gd name="T48" fmla="*/ 142 w 172"/>
                  <a:gd name="T49" fmla="*/ 345 h 389"/>
                  <a:gd name="T50" fmla="*/ 135 w 172"/>
                  <a:gd name="T51" fmla="*/ 318 h 389"/>
                  <a:gd name="T52" fmla="*/ 129 w 172"/>
                  <a:gd name="T53" fmla="*/ 311 h 389"/>
                  <a:gd name="T54" fmla="*/ 120 w 172"/>
                  <a:gd name="T55" fmla="*/ 287 h 389"/>
                  <a:gd name="T56" fmla="*/ 114 w 172"/>
                  <a:gd name="T57" fmla="*/ 262 h 389"/>
                  <a:gd name="T58" fmla="*/ 111 w 172"/>
                  <a:gd name="T59" fmla="*/ 253 h 389"/>
                  <a:gd name="T60" fmla="*/ 98 w 172"/>
                  <a:gd name="T61" fmla="*/ 237 h 389"/>
                  <a:gd name="T62" fmla="*/ 98 w 172"/>
                  <a:gd name="T63" fmla="*/ 241 h 389"/>
                  <a:gd name="T64" fmla="*/ 86 w 172"/>
                  <a:gd name="T65" fmla="*/ 250 h 389"/>
                  <a:gd name="T66" fmla="*/ 83 w 172"/>
                  <a:gd name="T67" fmla="*/ 256 h 389"/>
                  <a:gd name="T68" fmla="*/ 65 w 172"/>
                  <a:gd name="T69" fmla="*/ 265 h 389"/>
                  <a:gd name="T70" fmla="*/ 55 w 172"/>
                  <a:gd name="T71" fmla="*/ 268 h 389"/>
                  <a:gd name="T72" fmla="*/ 52 w 172"/>
                  <a:gd name="T73" fmla="*/ 262 h 389"/>
                  <a:gd name="T74" fmla="*/ 55 w 172"/>
                  <a:gd name="T75" fmla="*/ 237 h 389"/>
                  <a:gd name="T76" fmla="*/ 46 w 172"/>
                  <a:gd name="T77" fmla="*/ 216 h 389"/>
                  <a:gd name="T78" fmla="*/ 34 w 172"/>
                  <a:gd name="T79" fmla="*/ 194 h 389"/>
                  <a:gd name="T80" fmla="*/ 21 w 172"/>
                  <a:gd name="T81" fmla="*/ 194 h 389"/>
                  <a:gd name="T82" fmla="*/ 31 w 172"/>
                  <a:gd name="T83" fmla="*/ 194 h 389"/>
                  <a:gd name="T84" fmla="*/ 31 w 172"/>
                  <a:gd name="T85" fmla="*/ 182 h 389"/>
                  <a:gd name="T86" fmla="*/ 15 w 172"/>
                  <a:gd name="T87" fmla="*/ 179 h 389"/>
                  <a:gd name="T88" fmla="*/ 12 w 172"/>
                  <a:gd name="T89" fmla="*/ 176 h 389"/>
                  <a:gd name="T90" fmla="*/ 0 w 172"/>
                  <a:gd name="T91" fmla="*/ 154 h 389"/>
                  <a:gd name="T92" fmla="*/ 12 w 172"/>
                  <a:gd name="T93" fmla="*/ 136 h 389"/>
                  <a:gd name="T94" fmla="*/ 18 w 172"/>
                  <a:gd name="T95" fmla="*/ 117 h 389"/>
                  <a:gd name="T96" fmla="*/ 28 w 172"/>
                  <a:gd name="T97" fmla="*/ 96 h 389"/>
                  <a:gd name="T98" fmla="*/ 40 w 172"/>
                  <a:gd name="T99" fmla="*/ 56 h 389"/>
                  <a:gd name="T100" fmla="*/ 55 w 172"/>
                  <a:gd name="T101" fmla="*/ 25 h 389"/>
                  <a:gd name="T102" fmla="*/ 74 w 172"/>
                  <a:gd name="T103" fmla="*/ 15 h 389"/>
                  <a:gd name="T104" fmla="*/ 25 w 172"/>
                  <a:gd name="T105" fmla="*/ 20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389">
                    <a:moveTo>
                      <a:pt x="77" y="3"/>
                    </a:moveTo>
                    <a:lnTo>
                      <a:pt x="80" y="0"/>
                    </a:lnTo>
                    <a:lnTo>
                      <a:pt x="86" y="3"/>
                    </a:lnTo>
                    <a:lnTo>
                      <a:pt x="89" y="0"/>
                    </a:lnTo>
                    <a:lnTo>
                      <a:pt x="92" y="0"/>
                    </a:lnTo>
                    <a:lnTo>
                      <a:pt x="95" y="6"/>
                    </a:lnTo>
                    <a:lnTo>
                      <a:pt x="98" y="9"/>
                    </a:lnTo>
                    <a:lnTo>
                      <a:pt x="102" y="15"/>
                    </a:lnTo>
                    <a:lnTo>
                      <a:pt x="105" y="15"/>
                    </a:lnTo>
                    <a:lnTo>
                      <a:pt x="108" y="19"/>
                    </a:lnTo>
                    <a:lnTo>
                      <a:pt x="108" y="25"/>
                    </a:lnTo>
                    <a:lnTo>
                      <a:pt x="111" y="31"/>
                    </a:lnTo>
                    <a:lnTo>
                      <a:pt x="111" y="37"/>
                    </a:lnTo>
                    <a:lnTo>
                      <a:pt x="111" y="46"/>
                    </a:lnTo>
                    <a:lnTo>
                      <a:pt x="111" y="49"/>
                    </a:lnTo>
                    <a:lnTo>
                      <a:pt x="108" y="52"/>
                    </a:lnTo>
                    <a:lnTo>
                      <a:pt x="105" y="52"/>
                    </a:lnTo>
                    <a:lnTo>
                      <a:pt x="105" y="59"/>
                    </a:lnTo>
                    <a:lnTo>
                      <a:pt x="102" y="59"/>
                    </a:lnTo>
                    <a:lnTo>
                      <a:pt x="102" y="62"/>
                    </a:lnTo>
                    <a:lnTo>
                      <a:pt x="105" y="65"/>
                    </a:lnTo>
                    <a:lnTo>
                      <a:pt x="102" y="68"/>
                    </a:lnTo>
                    <a:lnTo>
                      <a:pt x="98" y="65"/>
                    </a:lnTo>
                    <a:lnTo>
                      <a:pt x="95" y="68"/>
                    </a:lnTo>
                    <a:lnTo>
                      <a:pt x="95" y="71"/>
                    </a:lnTo>
                    <a:lnTo>
                      <a:pt x="95" y="74"/>
                    </a:lnTo>
                    <a:lnTo>
                      <a:pt x="95" y="77"/>
                    </a:lnTo>
                    <a:lnTo>
                      <a:pt x="95" y="80"/>
                    </a:lnTo>
                    <a:lnTo>
                      <a:pt x="98" y="80"/>
                    </a:lnTo>
                    <a:lnTo>
                      <a:pt x="98" y="83"/>
                    </a:lnTo>
                    <a:lnTo>
                      <a:pt x="102" y="86"/>
                    </a:lnTo>
                    <a:lnTo>
                      <a:pt x="102" y="93"/>
                    </a:lnTo>
                    <a:lnTo>
                      <a:pt x="105" y="96"/>
                    </a:lnTo>
                    <a:lnTo>
                      <a:pt x="108" y="93"/>
                    </a:lnTo>
                    <a:lnTo>
                      <a:pt x="117" y="89"/>
                    </a:lnTo>
                    <a:lnTo>
                      <a:pt x="117" y="93"/>
                    </a:lnTo>
                    <a:lnTo>
                      <a:pt x="117" y="96"/>
                    </a:lnTo>
                    <a:lnTo>
                      <a:pt x="120" y="99"/>
                    </a:lnTo>
                    <a:lnTo>
                      <a:pt x="123" y="96"/>
                    </a:lnTo>
                    <a:lnTo>
                      <a:pt x="126" y="99"/>
                    </a:lnTo>
                    <a:lnTo>
                      <a:pt x="123" y="105"/>
                    </a:lnTo>
                    <a:lnTo>
                      <a:pt x="126" y="108"/>
                    </a:lnTo>
                    <a:lnTo>
                      <a:pt x="132" y="108"/>
                    </a:lnTo>
                    <a:lnTo>
                      <a:pt x="129" y="108"/>
                    </a:lnTo>
                    <a:lnTo>
                      <a:pt x="132" y="111"/>
                    </a:lnTo>
                    <a:lnTo>
                      <a:pt x="132" y="111"/>
                    </a:lnTo>
                    <a:lnTo>
                      <a:pt x="139" y="111"/>
                    </a:lnTo>
                    <a:lnTo>
                      <a:pt x="142" y="111"/>
                    </a:lnTo>
                    <a:lnTo>
                      <a:pt x="142" y="114"/>
                    </a:lnTo>
                    <a:lnTo>
                      <a:pt x="139" y="117"/>
                    </a:lnTo>
                    <a:lnTo>
                      <a:pt x="139" y="120"/>
                    </a:lnTo>
                    <a:lnTo>
                      <a:pt x="135" y="126"/>
                    </a:lnTo>
                    <a:lnTo>
                      <a:pt x="132" y="133"/>
                    </a:lnTo>
                    <a:lnTo>
                      <a:pt x="132" y="133"/>
                    </a:lnTo>
                    <a:lnTo>
                      <a:pt x="135" y="133"/>
                    </a:lnTo>
                    <a:lnTo>
                      <a:pt x="142" y="133"/>
                    </a:lnTo>
                    <a:lnTo>
                      <a:pt x="142" y="136"/>
                    </a:lnTo>
                    <a:lnTo>
                      <a:pt x="145" y="133"/>
                    </a:lnTo>
                    <a:lnTo>
                      <a:pt x="148" y="136"/>
                    </a:lnTo>
                    <a:lnTo>
                      <a:pt x="148" y="139"/>
                    </a:lnTo>
                    <a:lnTo>
                      <a:pt x="148" y="145"/>
                    </a:lnTo>
                    <a:lnTo>
                      <a:pt x="154" y="145"/>
                    </a:lnTo>
                    <a:lnTo>
                      <a:pt x="157" y="145"/>
                    </a:lnTo>
                    <a:lnTo>
                      <a:pt x="160" y="145"/>
                    </a:lnTo>
                    <a:lnTo>
                      <a:pt x="169" y="139"/>
                    </a:lnTo>
                    <a:lnTo>
                      <a:pt x="172" y="142"/>
                    </a:lnTo>
                    <a:lnTo>
                      <a:pt x="172" y="145"/>
                    </a:lnTo>
                    <a:lnTo>
                      <a:pt x="166" y="148"/>
                    </a:lnTo>
                    <a:lnTo>
                      <a:pt x="160" y="151"/>
                    </a:lnTo>
                    <a:lnTo>
                      <a:pt x="160" y="154"/>
                    </a:lnTo>
                    <a:lnTo>
                      <a:pt x="160" y="157"/>
                    </a:lnTo>
                    <a:lnTo>
                      <a:pt x="160" y="160"/>
                    </a:lnTo>
                    <a:lnTo>
                      <a:pt x="157" y="163"/>
                    </a:lnTo>
                    <a:lnTo>
                      <a:pt x="154" y="163"/>
                    </a:lnTo>
                    <a:lnTo>
                      <a:pt x="151" y="170"/>
                    </a:lnTo>
                    <a:lnTo>
                      <a:pt x="148" y="170"/>
                    </a:lnTo>
                    <a:lnTo>
                      <a:pt x="142" y="170"/>
                    </a:lnTo>
                    <a:lnTo>
                      <a:pt x="142" y="173"/>
                    </a:lnTo>
                    <a:lnTo>
                      <a:pt x="145" y="176"/>
                    </a:lnTo>
                    <a:lnTo>
                      <a:pt x="142" y="176"/>
                    </a:lnTo>
                    <a:lnTo>
                      <a:pt x="139" y="176"/>
                    </a:lnTo>
                    <a:lnTo>
                      <a:pt x="135" y="179"/>
                    </a:lnTo>
                    <a:lnTo>
                      <a:pt x="135" y="185"/>
                    </a:lnTo>
                    <a:lnTo>
                      <a:pt x="135" y="185"/>
                    </a:lnTo>
                    <a:lnTo>
                      <a:pt x="129" y="185"/>
                    </a:lnTo>
                    <a:lnTo>
                      <a:pt x="126" y="188"/>
                    </a:lnTo>
                    <a:lnTo>
                      <a:pt x="117" y="185"/>
                    </a:lnTo>
                    <a:lnTo>
                      <a:pt x="114" y="191"/>
                    </a:lnTo>
                    <a:lnTo>
                      <a:pt x="117" y="197"/>
                    </a:lnTo>
                    <a:lnTo>
                      <a:pt x="114" y="200"/>
                    </a:lnTo>
                    <a:lnTo>
                      <a:pt x="114" y="207"/>
                    </a:lnTo>
                    <a:lnTo>
                      <a:pt x="114" y="210"/>
                    </a:lnTo>
                    <a:lnTo>
                      <a:pt x="111" y="213"/>
                    </a:lnTo>
                    <a:lnTo>
                      <a:pt x="105" y="213"/>
                    </a:lnTo>
                    <a:lnTo>
                      <a:pt x="108" y="216"/>
                    </a:lnTo>
                    <a:lnTo>
                      <a:pt x="108" y="216"/>
                    </a:lnTo>
                    <a:lnTo>
                      <a:pt x="114" y="222"/>
                    </a:lnTo>
                    <a:lnTo>
                      <a:pt x="114" y="225"/>
                    </a:lnTo>
                    <a:lnTo>
                      <a:pt x="117" y="228"/>
                    </a:lnTo>
                    <a:lnTo>
                      <a:pt x="120" y="231"/>
                    </a:lnTo>
                    <a:lnTo>
                      <a:pt x="126" y="241"/>
                    </a:lnTo>
                    <a:lnTo>
                      <a:pt x="129" y="244"/>
                    </a:lnTo>
                    <a:lnTo>
                      <a:pt x="132" y="247"/>
                    </a:lnTo>
                    <a:lnTo>
                      <a:pt x="132" y="253"/>
                    </a:lnTo>
                    <a:lnTo>
                      <a:pt x="135" y="253"/>
                    </a:lnTo>
                    <a:lnTo>
                      <a:pt x="135" y="259"/>
                    </a:lnTo>
                    <a:lnTo>
                      <a:pt x="132" y="259"/>
                    </a:lnTo>
                    <a:lnTo>
                      <a:pt x="132" y="262"/>
                    </a:lnTo>
                    <a:lnTo>
                      <a:pt x="132" y="271"/>
                    </a:lnTo>
                    <a:lnTo>
                      <a:pt x="132" y="274"/>
                    </a:lnTo>
                    <a:lnTo>
                      <a:pt x="129" y="278"/>
                    </a:lnTo>
                    <a:lnTo>
                      <a:pt x="132" y="284"/>
                    </a:lnTo>
                    <a:lnTo>
                      <a:pt x="132" y="290"/>
                    </a:lnTo>
                    <a:lnTo>
                      <a:pt x="135" y="296"/>
                    </a:lnTo>
                    <a:lnTo>
                      <a:pt x="142" y="299"/>
                    </a:lnTo>
                    <a:lnTo>
                      <a:pt x="148" y="305"/>
                    </a:lnTo>
                    <a:lnTo>
                      <a:pt x="151" y="311"/>
                    </a:lnTo>
                    <a:lnTo>
                      <a:pt x="148" y="315"/>
                    </a:lnTo>
                    <a:lnTo>
                      <a:pt x="151" y="321"/>
                    </a:lnTo>
                    <a:lnTo>
                      <a:pt x="151" y="324"/>
                    </a:lnTo>
                    <a:lnTo>
                      <a:pt x="151" y="327"/>
                    </a:lnTo>
                    <a:lnTo>
                      <a:pt x="154" y="333"/>
                    </a:lnTo>
                    <a:lnTo>
                      <a:pt x="154" y="336"/>
                    </a:lnTo>
                    <a:lnTo>
                      <a:pt x="154" y="342"/>
                    </a:lnTo>
                    <a:lnTo>
                      <a:pt x="157" y="345"/>
                    </a:lnTo>
                    <a:lnTo>
                      <a:pt x="157" y="352"/>
                    </a:lnTo>
                    <a:lnTo>
                      <a:pt x="154" y="355"/>
                    </a:lnTo>
                    <a:lnTo>
                      <a:pt x="151" y="364"/>
                    </a:lnTo>
                    <a:lnTo>
                      <a:pt x="145" y="367"/>
                    </a:lnTo>
                    <a:lnTo>
                      <a:pt x="145" y="373"/>
                    </a:lnTo>
                    <a:lnTo>
                      <a:pt x="142" y="376"/>
                    </a:lnTo>
                    <a:lnTo>
                      <a:pt x="142" y="379"/>
                    </a:lnTo>
                    <a:lnTo>
                      <a:pt x="142" y="379"/>
                    </a:lnTo>
                    <a:lnTo>
                      <a:pt x="142" y="382"/>
                    </a:lnTo>
                    <a:lnTo>
                      <a:pt x="139" y="389"/>
                    </a:lnTo>
                    <a:lnTo>
                      <a:pt x="139" y="382"/>
                    </a:lnTo>
                    <a:lnTo>
                      <a:pt x="139" y="376"/>
                    </a:lnTo>
                    <a:lnTo>
                      <a:pt x="135" y="373"/>
                    </a:lnTo>
                    <a:lnTo>
                      <a:pt x="135" y="373"/>
                    </a:lnTo>
                    <a:lnTo>
                      <a:pt x="139" y="373"/>
                    </a:lnTo>
                    <a:lnTo>
                      <a:pt x="139" y="373"/>
                    </a:lnTo>
                    <a:lnTo>
                      <a:pt x="142" y="367"/>
                    </a:lnTo>
                    <a:lnTo>
                      <a:pt x="142" y="364"/>
                    </a:lnTo>
                    <a:lnTo>
                      <a:pt x="142" y="364"/>
                    </a:lnTo>
                    <a:lnTo>
                      <a:pt x="142" y="358"/>
                    </a:lnTo>
                    <a:lnTo>
                      <a:pt x="142" y="358"/>
                    </a:lnTo>
                    <a:lnTo>
                      <a:pt x="142" y="355"/>
                    </a:lnTo>
                    <a:lnTo>
                      <a:pt x="142" y="352"/>
                    </a:lnTo>
                    <a:lnTo>
                      <a:pt x="145" y="348"/>
                    </a:lnTo>
                    <a:lnTo>
                      <a:pt x="142" y="345"/>
                    </a:lnTo>
                    <a:lnTo>
                      <a:pt x="139" y="342"/>
                    </a:lnTo>
                    <a:lnTo>
                      <a:pt x="139" y="336"/>
                    </a:lnTo>
                    <a:lnTo>
                      <a:pt x="142" y="336"/>
                    </a:lnTo>
                    <a:lnTo>
                      <a:pt x="139" y="333"/>
                    </a:lnTo>
                    <a:lnTo>
                      <a:pt x="139" y="330"/>
                    </a:lnTo>
                    <a:lnTo>
                      <a:pt x="135" y="318"/>
                    </a:lnTo>
                    <a:lnTo>
                      <a:pt x="132" y="318"/>
                    </a:lnTo>
                    <a:lnTo>
                      <a:pt x="132" y="311"/>
                    </a:lnTo>
                    <a:lnTo>
                      <a:pt x="129" y="308"/>
                    </a:lnTo>
                    <a:lnTo>
                      <a:pt x="129" y="315"/>
                    </a:lnTo>
                    <a:lnTo>
                      <a:pt x="129" y="315"/>
                    </a:lnTo>
                    <a:lnTo>
                      <a:pt x="129" y="311"/>
                    </a:lnTo>
                    <a:lnTo>
                      <a:pt x="126" y="308"/>
                    </a:lnTo>
                    <a:lnTo>
                      <a:pt x="126" y="299"/>
                    </a:lnTo>
                    <a:lnTo>
                      <a:pt x="123" y="296"/>
                    </a:lnTo>
                    <a:lnTo>
                      <a:pt x="123" y="293"/>
                    </a:lnTo>
                    <a:lnTo>
                      <a:pt x="126" y="290"/>
                    </a:lnTo>
                    <a:lnTo>
                      <a:pt x="120" y="287"/>
                    </a:lnTo>
                    <a:lnTo>
                      <a:pt x="120" y="281"/>
                    </a:lnTo>
                    <a:lnTo>
                      <a:pt x="120" y="281"/>
                    </a:lnTo>
                    <a:lnTo>
                      <a:pt x="117" y="265"/>
                    </a:lnTo>
                    <a:lnTo>
                      <a:pt x="114" y="265"/>
                    </a:lnTo>
                    <a:lnTo>
                      <a:pt x="114" y="262"/>
                    </a:lnTo>
                    <a:lnTo>
                      <a:pt x="114" y="262"/>
                    </a:lnTo>
                    <a:lnTo>
                      <a:pt x="114" y="259"/>
                    </a:lnTo>
                    <a:lnTo>
                      <a:pt x="114" y="253"/>
                    </a:lnTo>
                    <a:lnTo>
                      <a:pt x="114" y="253"/>
                    </a:lnTo>
                    <a:lnTo>
                      <a:pt x="114" y="250"/>
                    </a:lnTo>
                    <a:lnTo>
                      <a:pt x="114" y="253"/>
                    </a:lnTo>
                    <a:lnTo>
                      <a:pt x="111" y="253"/>
                    </a:lnTo>
                    <a:lnTo>
                      <a:pt x="108" y="253"/>
                    </a:lnTo>
                    <a:lnTo>
                      <a:pt x="105" y="250"/>
                    </a:lnTo>
                    <a:lnTo>
                      <a:pt x="105" y="247"/>
                    </a:lnTo>
                    <a:lnTo>
                      <a:pt x="102" y="237"/>
                    </a:lnTo>
                    <a:lnTo>
                      <a:pt x="98" y="237"/>
                    </a:lnTo>
                    <a:lnTo>
                      <a:pt x="98" y="237"/>
                    </a:lnTo>
                    <a:lnTo>
                      <a:pt x="98" y="234"/>
                    </a:lnTo>
                    <a:lnTo>
                      <a:pt x="95" y="231"/>
                    </a:lnTo>
                    <a:lnTo>
                      <a:pt x="95" y="234"/>
                    </a:lnTo>
                    <a:lnTo>
                      <a:pt x="95" y="237"/>
                    </a:lnTo>
                    <a:lnTo>
                      <a:pt x="95" y="237"/>
                    </a:lnTo>
                    <a:lnTo>
                      <a:pt x="98" y="241"/>
                    </a:lnTo>
                    <a:lnTo>
                      <a:pt x="98" y="244"/>
                    </a:lnTo>
                    <a:lnTo>
                      <a:pt x="95" y="247"/>
                    </a:lnTo>
                    <a:lnTo>
                      <a:pt x="95" y="250"/>
                    </a:lnTo>
                    <a:lnTo>
                      <a:pt x="92" y="253"/>
                    </a:lnTo>
                    <a:lnTo>
                      <a:pt x="89" y="253"/>
                    </a:lnTo>
                    <a:lnTo>
                      <a:pt x="86" y="250"/>
                    </a:lnTo>
                    <a:lnTo>
                      <a:pt x="83" y="250"/>
                    </a:lnTo>
                    <a:lnTo>
                      <a:pt x="86" y="253"/>
                    </a:lnTo>
                    <a:lnTo>
                      <a:pt x="86" y="253"/>
                    </a:lnTo>
                    <a:lnTo>
                      <a:pt x="89" y="253"/>
                    </a:lnTo>
                    <a:lnTo>
                      <a:pt x="83" y="256"/>
                    </a:lnTo>
                    <a:lnTo>
                      <a:pt x="83" y="256"/>
                    </a:lnTo>
                    <a:lnTo>
                      <a:pt x="80" y="256"/>
                    </a:lnTo>
                    <a:lnTo>
                      <a:pt x="80" y="259"/>
                    </a:lnTo>
                    <a:lnTo>
                      <a:pt x="71" y="265"/>
                    </a:lnTo>
                    <a:lnTo>
                      <a:pt x="68" y="265"/>
                    </a:lnTo>
                    <a:lnTo>
                      <a:pt x="68" y="265"/>
                    </a:lnTo>
                    <a:lnTo>
                      <a:pt x="65" y="265"/>
                    </a:lnTo>
                    <a:lnTo>
                      <a:pt x="65" y="262"/>
                    </a:lnTo>
                    <a:lnTo>
                      <a:pt x="65" y="265"/>
                    </a:lnTo>
                    <a:lnTo>
                      <a:pt x="61" y="265"/>
                    </a:lnTo>
                    <a:lnTo>
                      <a:pt x="58" y="262"/>
                    </a:lnTo>
                    <a:lnTo>
                      <a:pt x="55" y="265"/>
                    </a:lnTo>
                    <a:lnTo>
                      <a:pt x="55" y="268"/>
                    </a:lnTo>
                    <a:lnTo>
                      <a:pt x="52" y="268"/>
                    </a:lnTo>
                    <a:lnTo>
                      <a:pt x="52" y="262"/>
                    </a:lnTo>
                    <a:lnTo>
                      <a:pt x="58" y="259"/>
                    </a:lnTo>
                    <a:lnTo>
                      <a:pt x="58" y="253"/>
                    </a:lnTo>
                    <a:lnTo>
                      <a:pt x="55" y="259"/>
                    </a:lnTo>
                    <a:lnTo>
                      <a:pt x="52" y="262"/>
                    </a:lnTo>
                    <a:lnTo>
                      <a:pt x="49" y="265"/>
                    </a:lnTo>
                    <a:lnTo>
                      <a:pt x="46" y="265"/>
                    </a:lnTo>
                    <a:lnTo>
                      <a:pt x="49" y="262"/>
                    </a:lnTo>
                    <a:lnTo>
                      <a:pt x="46" y="259"/>
                    </a:lnTo>
                    <a:lnTo>
                      <a:pt x="49" y="241"/>
                    </a:lnTo>
                    <a:lnTo>
                      <a:pt x="55" y="237"/>
                    </a:lnTo>
                    <a:lnTo>
                      <a:pt x="52" y="234"/>
                    </a:lnTo>
                    <a:lnTo>
                      <a:pt x="49" y="228"/>
                    </a:lnTo>
                    <a:lnTo>
                      <a:pt x="49" y="219"/>
                    </a:lnTo>
                    <a:lnTo>
                      <a:pt x="46" y="219"/>
                    </a:lnTo>
                    <a:lnTo>
                      <a:pt x="46" y="216"/>
                    </a:lnTo>
                    <a:lnTo>
                      <a:pt x="46" y="216"/>
                    </a:lnTo>
                    <a:lnTo>
                      <a:pt x="43" y="213"/>
                    </a:lnTo>
                    <a:lnTo>
                      <a:pt x="43" y="207"/>
                    </a:lnTo>
                    <a:lnTo>
                      <a:pt x="40" y="204"/>
                    </a:lnTo>
                    <a:lnTo>
                      <a:pt x="40" y="200"/>
                    </a:lnTo>
                    <a:lnTo>
                      <a:pt x="40" y="197"/>
                    </a:lnTo>
                    <a:lnTo>
                      <a:pt x="34" y="194"/>
                    </a:lnTo>
                    <a:lnTo>
                      <a:pt x="37" y="197"/>
                    </a:lnTo>
                    <a:lnTo>
                      <a:pt x="37" y="207"/>
                    </a:lnTo>
                    <a:lnTo>
                      <a:pt x="31" y="204"/>
                    </a:lnTo>
                    <a:lnTo>
                      <a:pt x="28" y="200"/>
                    </a:lnTo>
                    <a:lnTo>
                      <a:pt x="25" y="197"/>
                    </a:lnTo>
                    <a:lnTo>
                      <a:pt x="21" y="194"/>
                    </a:lnTo>
                    <a:lnTo>
                      <a:pt x="21" y="191"/>
                    </a:lnTo>
                    <a:lnTo>
                      <a:pt x="25" y="191"/>
                    </a:lnTo>
                    <a:lnTo>
                      <a:pt x="28" y="194"/>
                    </a:lnTo>
                    <a:lnTo>
                      <a:pt x="31" y="197"/>
                    </a:lnTo>
                    <a:lnTo>
                      <a:pt x="31" y="194"/>
                    </a:lnTo>
                    <a:lnTo>
                      <a:pt x="31" y="194"/>
                    </a:lnTo>
                    <a:lnTo>
                      <a:pt x="28" y="191"/>
                    </a:lnTo>
                    <a:lnTo>
                      <a:pt x="31" y="191"/>
                    </a:lnTo>
                    <a:lnTo>
                      <a:pt x="31" y="191"/>
                    </a:lnTo>
                    <a:lnTo>
                      <a:pt x="34" y="191"/>
                    </a:lnTo>
                    <a:lnTo>
                      <a:pt x="34" y="188"/>
                    </a:lnTo>
                    <a:lnTo>
                      <a:pt x="31" y="182"/>
                    </a:lnTo>
                    <a:lnTo>
                      <a:pt x="25" y="182"/>
                    </a:lnTo>
                    <a:lnTo>
                      <a:pt x="21" y="179"/>
                    </a:lnTo>
                    <a:lnTo>
                      <a:pt x="18" y="179"/>
                    </a:lnTo>
                    <a:lnTo>
                      <a:pt x="18" y="176"/>
                    </a:lnTo>
                    <a:lnTo>
                      <a:pt x="18" y="179"/>
                    </a:lnTo>
                    <a:lnTo>
                      <a:pt x="15" y="179"/>
                    </a:lnTo>
                    <a:lnTo>
                      <a:pt x="15" y="176"/>
                    </a:lnTo>
                    <a:lnTo>
                      <a:pt x="18" y="173"/>
                    </a:lnTo>
                    <a:lnTo>
                      <a:pt x="12" y="173"/>
                    </a:lnTo>
                    <a:lnTo>
                      <a:pt x="9" y="173"/>
                    </a:lnTo>
                    <a:lnTo>
                      <a:pt x="9" y="173"/>
                    </a:lnTo>
                    <a:lnTo>
                      <a:pt x="12" y="176"/>
                    </a:lnTo>
                    <a:lnTo>
                      <a:pt x="3" y="170"/>
                    </a:lnTo>
                    <a:lnTo>
                      <a:pt x="3" y="163"/>
                    </a:lnTo>
                    <a:lnTo>
                      <a:pt x="0" y="160"/>
                    </a:lnTo>
                    <a:lnTo>
                      <a:pt x="0" y="160"/>
                    </a:lnTo>
                    <a:lnTo>
                      <a:pt x="0" y="157"/>
                    </a:lnTo>
                    <a:lnTo>
                      <a:pt x="0" y="154"/>
                    </a:lnTo>
                    <a:lnTo>
                      <a:pt x="3" y="151"/>
                    </a:lnTo>
                    <a:lnTo>
                      <a:pt x="6" y="151"/>
                    </a:lnTo>
                    <a:lnTo>
                      <a:pt x="9" y="148"/>
                    </a:lnTo>
                    <a:lnTo>
                      <a:pt x="9" y="139"/>
                    </a:lnTo>
                    <a:lnTo>
                      <a:pt x="9" y="136"/>
                    </a:lnTo>
                    <a:lnTo>
                      <a:pt x="12" y="136"/>
                    </a:lnTo>
                    <a:lnTo>
                      <a:pt x="12" y="136"/>
                    </a:lnTo>
                    <a:lnTo>
                      <a:pt x="15" y="130"/>
                    </a:lnTo>
                    <a:lnTo>
                      <a:pt x="15" y="126"/>
                    </a:lnTo>
                    <a:lnTo>
                      <a:pt x="15" y="120"/>
                    </a:lnTo>
                    <a:lnTo>
                      <a:pt x="15" y="117"/>
                    </a:lnTo>
                    <a:lnTo>
                      <a:pt x="18" y="117"/>
                    </a:lnTo>
                    <a:lnTo>
                      <a:pt x="18" y="108"/>
                    </a:lnTo>
                    <a:lnTo>
                      <a:pt x="18" y="105"/>
                    </a:lnTo>
                    <a:lnTo>
                      <a:pt x="15" y="96"/>
                    </a:lnTo>
                    <a:lnTo>
                      <a:pt x="21" y="96"/>
                    </a:lnTo>
                    <a:lnTo>
                      <a:pt x="25" y="96"/>
                    </a:lnTo>
                    <a:lnTo>
                      <a:pt x="28" y="96"/>
                    </a:lnTo>
                    <a:lnTo>
                      <a:pt x="31" y="89"/>
                    </a:lnTo>
                    <a:lnTo>
                      <a:pt x="34" y="80"/>
                    </a:lnTo>
                    <a:lnTo>
                      <a:pt x="37" y="71"/>
                    </a:lnTo>
                    <a:lnTo>
                      <a:pt x="34" y="68"/>
                    </a:lnTo>
                    <a:lnTo>
                      <a:pt x="34" y="65"/>
                    </a:lnTo>
                    <a:lnTo>
                      <a:pt x="40" y="56"/>
                    </a:lnTo>
                    <a:lnTo>
                      <a:pt x="40" y="49"/>
                    </a:lnTo>
                    <a:lnTo>
                      <a:pt x="40" y="46"/>
                    </a:lnTo>
                    <a:lnTo>
                      <a:pt x="40" y="43"/>
                    </a:lnTo>
                    <a:lnTo>
                      <a:pt x="46" y="31"/>
                    </a:lnTo>
                    <a:lnTo>
                      <a:pt x="52" y="31"/>
                    </a:lnTo>
                    <a:lnTo>
                      <a:pt x="55" y="25"/>
                    </a:lnTo>
                    <a:lnTo>
                      <a:pt x="58" y="19"/>
                    </a:lnTo>
                    <a:lnTo>
                      <a:pt x="65" y="19"/>
                    </a:lnTo>
                    <a:lnTo>
                      <a:pt x="68" y="15"/>
                    </a:lnTo>
                    <a:lnTo>
                      <a:pt x="74" y="15"/>
                    </a:lnTo>
                    <a:lnTo>
                      <a:pt x="77" y="19"/>
                    </a:lnTo>
                    <a:lnTo>
                      <a:pt x="74" y="15"/>
                    </a:lnTo>
                    <a:lnTo>
                      <a:pt x="74" y="9"/>
                    </a:lnTo>
                    <a:lnTo>
                      <a:pt x="80" y="6"/>
                    </a:lnTo>
                    <a:lnTo>
                      <a:pt x="77" y="3"/>
                    </a:lnTo>
                    <a:lnTo>
                      <a:pt x="77" y="3"/>
                    </a:lnTo>
                    <a:lnTo>
                      <a:pt x="77" y="3"/>
                    </a:lnTo>
                    <a:close/>
                    <a:moveTo>
                      <a:pt x="25" y="207"/>
                    </a:moveTo>
                    <a:lnTo>
                      <a:pt x="28" y="210"/>
                    </a:lnTo>
                    <a:lnTo>
                      <a:pt x="31" y="213"/>
                    </a:lnTo>
                    <a:lnTo>
                      <a:pt x="31" y="210"/>
                    </a:lnTo>
                    <a:lnTo>
                      <a:pt x="28" y="207"/>
                    </a:lnTo>
                    <a:lnTo>
                      <a:pt x="2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4"/>
              <p:cNvSpPr>
                <a:spLocks noEditPoints="1"/>
              </p:cNvSpPr>
              <p:nvPr/>
            </p:nvSpPr>
            <p:spPr bwMode="auto">
              <a:xfrm>
                <a:off x="5316" y="2538"/>
                <a:ext cx="43" cy="77"/>
              </a:xfrm>
              <a:custGeom>
                <a:avLst/>
                <a:gdLst>
                  <a:gd name="T0" fmla="*/ 0 w 43"/>
                  <a:gd name="T1" fmla="*/ 34 h 77"/>
                  <a:gd name="T2" fmla="*/ 3 w 43"/>
                  <a:gd name="T3" fmla="*/ 27 h 77"/>
                  <a:gd name="T4" fmla="*/ 0 w 43"/>
                  <a:gd name="T5" fmla="*/ 31 h 77"/>
                  <a:gd name="T6" fmla="*/ 0 w 43"/>
                  <a:gd name="T7" fmla="*/ 37 h 77"/>
                  <a:gd name="T8" fmla="*/ 6 w 43"/>
                  <a:gd name="T9" fmla="*/ 6 h 77"/>
                  <a:gd name="T10" fmla="*/ 3 w 43"/>
                  <a:gd name="T11" fmla="*/ 0 h 77"/>
                  <a:gd name="T12" fmla="*/ 9 w 43"/>
                  <a:gd name="T13" fmla="*/ 0 h 77"/>
                  <a:gd name="T14" fmla="*/ 6 w 43"/>
                  <a:gd name="T15" fmla="*/ 3 h 77"/>
                  <a:gd name="T16" fmla="*/ 6 w 43"/>
                  <a:gd name="T17" fmla="*/ 6 h 77"/>
                  <a:gd name="T18" fmla="*/ 15 w 43"/>
                  <a:gd name="T19" fmla="*/ 0 h 77"/>
                  <a:gd name="T20" fmla="*/ 18 w 43"/>
                  <a:gd name="T21" fmla="*/ 6 h 77"/>
                  <a:gd name="T22" fmla="*/ 18 w 43"/>
                  <a:gd name="T23" fmla="*/ 6 h 77"/>
                  <a:gd name="T24" fmla="*/ 15 w 43"/>
                  <a:gd name="T25" fmla="*/ 6 h 77"/>
                  <a:gd name="T26" fmla="*/ 9 w 43"/>
                  <a:gd name="T27" fmla="*/ 3 h 77"/>
                  <a:gd name="T28" fmla="*/ 12 w 43"/>
                  <a:gd name="T29" fmla="*/ 3 h 77"/>
                  <a:gd name="T30" fmla="*/ 12 w 43"/>
                  <a:gd name="T31" fmla="*/ 0 h 77"/>
                  <a:gd name="T32" fmla="*/ 9 w 43"/>
                  <a:gd name="T33" fmla="*/ 6 h 77"/>
                  <a:gd name="T34" fmla="*/ 9 w 43"/>
                  <a:gd name="T35" fmla="*/ 9 h 77"/>
                  <a:gd name="T36" fmla="*/ 9 w 43"/>
                  <a:gd name="T37" fmla="*/ 12 h 77"/>
                  <a:gd name="T38" fmla="*/ 6 w 43"/>
                  <a:gd name="T39" fmla="*/ 18 h 77"/>
                  <a:gd name="T40" fmla="*/ 3 w 43"/>
                  <a:gd name="T41" fmla="*/ 15 h 77"/>
                  <a:gd name="T42" fmla="*/ 0 w 43"/>
                  <a:gd name="T43" fmla="*/ 15 h 77"/>
                  <a:gd name="T44" fmla="*/ 3 w 43"/>
                  <a:gd name="T45" fmla="*/ 18 h 77"/>
                  <a:gd name="T46" fmla="*/ 3 w 43"/>
                  <a:gd name="T47" fmla="*/ 21 h 77"/>
                  <a:gd name="T48" fmla="*/ 3 w 43"/>
                  <a:gd name="T49" fmla="*/ 31 h 77"/>
                  <a:gd name="T50" fmla="*/ 3 w 43"/>
                  <a:gd name="T51" fmla="*/ 40 h 77"/>
                  <a:gd name="T52" fmla="*/ 3 w 43"/>
                  <a:gd name="T53" fmla="*/ 49 h 77"/>
                  <a:gd name="T54" fmla="*/ 6 w 43"/>
                  <a:gd name="T55" fmla="*/ 61 h 77"/>
                  <a:gd name="T56" fmla="*/ 12 w 43"/>
                  <a:gd name="T57" fmla="*/ 77 h 77"/>
                  <a:gd name="T58" fmla="*/ 18 w 43"/>
                  <a:gd name="T59" fmla="*/ 77 h 77"/>
                  <a:gd name="T60" fmla="*/ 31 w 43"/>
                  <a:gd name="T61" fmla="*/ 74 h 77"/>
                  <a:gd name="T62" fmla="*/ 40 w 43"/>
                  <a:gd name="T63" fmla="*/ 61 h 77"/>
                  <a:gd name="T64" fmla="*/ 43 w 43"/>
                  <a:gd name="T65" fmla="*/ 55 h 77"/>
                  <a:gd name="T66" fmla="*/ 43 w 43"/>
                  <a:gd name="T67" fmla="*/ 49 h 77"/>
                  <a:gd name="T68" fmla="*/ 43 w 43"/>
                  <a:gd name="T69" fmla="*/ 43 h 77"/>
                  <a:gd name="T70" fmla="*/ 37 w 43"/>
                  <a:gd name="T71" fmla="*/ 34 h 77"/>
                  <a:gd name="T72" fmla="*/ 31 w 43"/>
                  <a:gd name="T73" fmla="*/ 27 h 77"/>
                  <a:gd name="T74" fmla="*/ 28 w 43"/>
                  <a:gd name="T75" fmla="*/ 27 h 77"/>
                  <a:gd name="T76" fmla="*/ 31 w 43"/>
                  <a:gd name="T77" fmla="*/ 21 h 77"/>
                  <a:gd name="T78" fmla="*/ 25 w 43"/>
                  <a:gd name="T79" fmla="*/ 18 h 77"/>
                  <a:gd name="T80" fmla="*/ 21 w 43"/>
                  <a:gd name="T81" fmla="*/ 15 h 77"/>
                  <a:gd name="T82" fmla="*/ 21 w 43"/>
                  <a:gd name="T83" fmla="*/ 9 h 77"/>
                  <a:gd name="T84" fmla="*/ 15 w 43"/>
                  <a:gd name="T85" fmla="*/ 9 h 77"/>
                  <a:gd name="T86" fmla="*/ 12 w 43"/>
                  <a:gd name="T87"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77">
                    <a:moveTo>
                      <a:pt x="0" y="37"/>
                    </a:moveTo>
                    <a:lnTo>
                      <a:pt x="0" y="34"/>
                    </a:lnTo>
                    <a:lnTo>
                      <a:pt x="0" y="31"/>
                    </a:lnTo>
                    <a:lnTo>
                      <a:pt x="3" y="27"/>
                    </a:lnTo>
                    <a:lnTo>
                      <a:pt x="3" y="31"/>
                    </a:lnTo>
                    <a:lnTo>
                      <a:pt x="0" y="31"/>
                    </a:lnTo>
                    <a:lnTo>
                      <a:pt x="3" y="34"/>
                    </a:lnTo>
                    <a:lnTo>
                      <a:pt x="0" y="37"/>
                    </a:lnTo>
                    <a:lnTo>
                      <a:pt x="0" y="37"/>
                    </a:lnTo>
                    <a:close/>
                    <a:moveTo>
                      <a:pt x="6" y="6"/>
                    </a:moveTo>
                    <a:lnTo>
                      <a:pt x="3" y="3"/>
                    </a:lnTo>
                    <a:lnTo>
                      <a:pt x="3" y="0"/>
                    </a:lnTo>
                    <a:lnTo>
                      <a:pt x="9" y="0"/>
                    </a:lnTo>
                    <a:lnTo>
                      <a:pt x="9" y="0"/>
                    </a:lnTo>
                    <a:lnTo>
                      <a:pt x="9" y="3"/>
                    </a:lnTo>
                    <a:lnTo>
                      <a:pt x="6" y="3"/>
                    </a:lnTo>
                    <a:lnTo>
                      <a:pt x="6" y="6"/>
                    </a:lnTo>
                    <a:lnTo>
                      <a:pt x="6" y="6"/>
                    </a:lnTo>
                    <a:close/>
                    <a:moveTo>
                      <a:pt x="12" y="0"/>
                    </a:moveTo>
                    <a:lnTo>
                      <a:pt x="15" y="0"/>
                    </a:lnTo>
                    <a:lnTo>
                      <a:pt x="15" y="3"/>
                    </a:lnTo>
                    <a:lnTo>
                      <a:pt x="18" y="6"/>
                    </a:lnTo>
                    <a:lnTo>
                      <a:pt x="21" y="9"/>
                    </a:lnTo>
                    <a:lnTo>
                      <a:pt x="18" y="6"/>
                    </a:lnTo>
                    <a:lnTo>
                      <a:pt x="15" y="6"/>
                    </a:lnTo>
                    <a:lnTo>
                      <a:pt x="15" y="6"/>
                    </a:lnTo>
                    <a:lnTo>
                      <a:pt x="9" y="3"/>
                    </a:lnTo>
                    <a:lnTo>
                      <a:pt x="9" y="3"/>
                    </a:lnTo>
                    <a:lnTo>
                      <a:pt x="12" y="3"/>
                    </a:lnTo>
                    <a:lnTo>
                      <a:pt x="12" y="3"/>
                    </a:lnTo>
                    <a:lnTo>
                      <a:pt x="12" y="0"/>
                    </a:lnTo>
                    <a:lnTo>
                      <a:pt x="12" y="0"/>
                    </a:lnTo>
                    <a:close/>
                    <a:moveTo>
                      <a:pt x="9" y="6"/>
                    </a:moveTo>
                    <a:lnTo>
                      <a:pt x="9" y="6"/>
                    </a:lnTo>
                    <a:lnTo>
                      <a:pt x="9" y="9"/>
                    </a:lnTo>
                    <a:lnTo>
                      <a:pt x="9" y="9"/>
                    </a:lnTo>
                    <a:lnTo>
                      <a:pt x="9" y="9"/>
                    </a:lnTo>
                    <a:lnTo>
                      <a:pt x="9" y="12"/>
                    </a:lnTo>
                    <a:lnTo>
                      <a:pt x="9" y="12"/>
                    </a:lnTo>
                    <a:lnTo>
                      <a:pt x="6" y="18"/>
                    </a:lnTo>
                    <a:lnTo>
                      <a:pt x="6" y="15"/>
                    </a:lnTo>
                    <a:lnTo>
                      <a:pt x="3" y="15"/>
                    </a:lnTo>
                    <a:lnTo>
                      <a:pt x="0" y="15"/>
                    </a:lnTo>
                    <a:lnTo>
                      <a:pt x="0" y="15"/>
                    </a:lnTo>
                    <a:lnTo>
                      <a:pt x="3" y="15"/>
                    </a:lnTo>
                    <a:lnTo>
                      <a:pt x="3" y="18"/>
                    </a:lnTo>
                    <a:lnTo>
                      <a:pt x="3" y="18"/>
                    </a:lnTo>
                    <a:lnTo>
                      <a:pt x="3" y="21"/>
                    </a:lnTo>
                    <a:lnTo>
                      <a:pt x="3" y="27"/>
                    </a:lnTo>
                    <a:lnTo>
                      <a:pt x="3" y="31"/>
                    </a:lnTo>
                    <a:lnTo>
                      <a:pt x="3" y="40"/>
                    </a:lnTo>
                    <a:lnTo>
                      <a:pt x="3" y="40"/>
                    </a:lnTo>
                    <a:lnTo>
                      <a:pt x="0" y="43"/>
                    </a:lnTo>
                    <a:lnTo>
                      <a:pt x="3" y="49"/>
                    </a:lnTo>
                    <a:lnTo>
                      <a:pt x="3" y="52"/>
                    </a:lnTo>
                    <a:lnTo>
                      <a:pt x="6" y="61"/>
                    </a:lnTo>
                    <a:lnTo>
                      <a:pt x="9" y="71"/>
                    </a:lnTo>
                    <a:lnTo>
                      <a:pt x="12" y="77"/>
                    </a:lnTo>
                    <a:lnTo>
                      <a:pt x="15" y="77"/>
                    </a:lnTo>
                    <a:lnTo>
                      <a:pt x="18" y="77"/>
                    </a:lnTo>
                    <a:lnTo>
                      <a:pt x="25" y="77"/>
                    </a:lnTo>
                    <a:lnTo>
                      <a:pt x="31" y="74"/>
                    </a:lnTo>
                    <a:lnTo>
                      <a:pt x="37" y="68"/>
                    </a:lnTo>
                    <a:lnTo>
                      <a:pt x="40" y="61"/>
                    </a:lnTo>
                    <a:lnTo>
                      <a:pt x="43" y="58"/>
                    </a:lnTo>
                    <a:lnTo>
                      <a:pt x="43" y="55"/>
                    </a:lnTo>
                    <a:lnTo>
                      <a:pt x="43" y="55"/>
                    </a:lnTo>
                    <a:lnTo>
                      <a:pt x="43" y="49"/>
                    </a:lnTo>
                    <a:lnTo>
                      <a:pt x="40" y="46"/>
                    </a:lnTo>
                    <a:lnTo>
                      <a:pt x="43" y="43"/>
                    </a:lnTo>
                    <a:lnTo>
                      <a:pt x="40" y="43"/>
                    </a:lnTo>
                    <a:lnTo>
                      <a:pt x="37" y="34"/>
                    </a:lnTo>
                    <a:lnTo>
                      <a:pt x="34" y="27"/>
                    </a:lnTo>
                    <a:lnTo>
                      <a:pt x="31" y="27"/>
                    </a:lnTo>
                    <a:lnTo>
                      <a:pt x="31" y="27"/>
                    </a:lnTo>
                    <a:lnTo>
                      <a:pt x="28" y="27"/>
                    </a:lnTo>
                    <a:lnTo>
                      <a:pt x="31" y="24"/>
                    </a:lnTo>
                    <a:lnTo>
                      <a:pt x="31" y="21"/>
                    </a:lnTo>
                    <a:lnTo>
                      <a:pt x="28" y="21"/>
                    </a:lnTo>
                    <a:lnTo>
                      <a:pt x="25" y="18"/>
                    </a:lnTo>
                    <a:lnTo>
                      <a:pt x="25" y="18"/>
                    </a:lnTo>
                    <a:lnTo>
                      <a:pt x="21" y="15"/>
                    </a:lnTo>
                    <a:lnTo>
                      <a:pt x="21" y="12"/>
                    </a:lnTo>
                    <a:lnTo>
                      <a:pt x="21" y="9"/>
                    </a:lnTo>
                    <a:lnTo>
                      <a:pt x="15" y="9"/>
                    </a:lnTo>
                    <a:lnTo>
                      <a:pt x="15" y="9"/>
                    </a:lnTo>
                    <a:lnTo>
                      <a:pt x="12" y="9"/>
                    </a:lnTo>
                    <a:lnTo>
                      <a:pt x="12" y="6"/>
                    </a:lnTo>
                    <a:lnTo>
                      <a:pt x="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5"/>
              <p:cNvSpPr>
                <a:spLocks noEditPoints="1"/>
              </p:cNvSpPr>
              <p:nvPr/>
            </p:nvSpPr>
            <p:spPr bwMode="auto">
              <a:xfrm>
                <a:off x="5076" y="2041"/>
                <a:ext cx="545" cy="531"/>
              </a:xfrm>
              <a:custGeom>
                <a:avLst/>
                <a:gdLst>
                  <a:gd name="T0" fmla="*/ 184 w 545"/>
                  <a:gd name="T1" fmla="*/ 46 h 531"/>
                  <a:gd name="T2" fmla="*/ 215 w 545"/>
                  <a:gd name="T3" fmla="*/ 62 h 531"/>
                  <a:gd name="T4" fmla="*/ 221 w 545"/>
                  <a:gd name="T5" fmla="*/ 102 h 531"/>
                  <a:gd name="T6" fmla="*/ 283 w 545"/>
                  <a:gd name="T7" fmla="*/ 127 h 531"/>
                  <a:gd name="T8" fmla="*/ 354 w 545"/>
                  <a:gd name="T9" fmla="*/ 145 h 531"/>
                  <a:gd name="T10" fmla="*/ 382 w 545"/>
                  <a:gd name="T11" fmla="*/ 117 h 531"/>
                  <a:gd name="T12" fmla="*/ 412 w 545"/>
                  <a:gd name="T13" fmla="*/ 142 h 531"/>
                  <a:gd name="T14" fmla="*/ 437 w 545"/>
                  <a:gd name="T15" fmla="*/ 120 h 531"/>
                  <a:gd name="T16" fmla="*/ 465 w 545"/>
                  <a:gd name="T17" fmla="*/ 99 h 531"/>
                  <a:gd name="T18" fmla="*/ 505 w 545"/>
                  <a:gd name="T19" fmla="*/ 87 h 531"/>
                  <a:gd name="T20" fmla="*/ 526 w 545"/>
                  <a:gd name="T21" fmla="*/ 87 h 531"/>
                  <a:gd name="T22" fmla="*/ 542 w 545"/>
                  <a:gd name="T23" fmla="*/ 108 h 531"/>
                  <a:gd name="T24" fmla="*/ 517 w 545"/>
                  <a:gd name="T25" fmla="*/ 136 h 531"/>
                  <a:gd name="T26" fmla="*/ 496 w 545"/>
                  <a:gd name="T27" fmla="*/ 194 h 531"/>
                  <a:gd name="T28" fmla="*/ 480 w 545"/>
                  <a:gd name="T29" fmla="*/ 231 h 531"/>
                  <a:gd name="T30" fmla="*/ 471 w 545"/>
                  <a:gd name="T31" fmla="*/ 241 h 531"/>
                  <a:gd name="T32" fmla="*/ 456 w 545"/>
                  <a:gd name="T33" fmla="*/ 207 h 531"/>
                  <a:gd name="T34" fmla="*/ 443 w 545"/>
                  <a:gd name="T35" fmla="*/ 213 h 531"/>
                  <a:gd name="T36" fmla="*/ 449 w 545"/>
                  <a:gd name="T37" fmla="*/ 198 h 531"/>
                  <a:gd name="T38" fmla="*/ 446 w 545"/>
                  <a:gd name="T39" fmla="*/ 173 h 531"/>
                  <a:gd name="T40" fmla="*/ 406 w 545"/>
                  <a:gd name="T41" fmla="*/ 161 h 531"/>
                  <a:gd name="T42" fmla="*/ 394 w 545"/>
                  <a:gd name="T43" fmla="*/ 151 h 531"/>
                  <a:gd name="T44" fmla="*/ 382 w 545"/>
                  <a:gd name="T45" fmla="*/ 148 h 531"/>
                  <a:gd name="T46" fmla="*/ 388 w 545"/>
                  <a:gd name="T47" fmla="*/ 173 h 531"/>
                  <a:gd name="T48" fmla="*/ 394 w 545"/>
                  <a:gd name="T49" fmla="*/ 216 h 531"/>
                  <a:gd name="T50" fmla="*/ 400 w 545"/>
                  <a:gd name="T51" fmla="*/ 253 h 531"/>
                  <a:gd name="T52" fmla="*/ 385 w 545"/>
                  <a:gd name="T53" fmla="*/ 247 h 531"/>
                  <a:gd name="T54" fmla="*/ 382 w 545"/>
                  <a:gd name="T55" fmla="*/ 247 h 531"/>
                  <a:gd name="T56" fmla="*/ 360 w 545"/>
                  <a:gd name="T57" fmla="*/ 275 h 531"/>
                  <a:gd name="T58" fmla="*/ 335 w 545"/>
                  <a:gd name="T59" fmla="*/ 290 h 531"/>
                  <a:gd name="T60" fmla="*/ 298 w 545"/>
                  <a:gd name="T61" fmla="*/ 336 h 531"/>
                  <a:gd name="T62" fmla="*/ 265 w 545"/>
                  <a:gd name="T63" fmla="*/ 370 h 531"/>
                  <a:gd name="T64" fmla="*/ 243 w 545"/>
                  <a:gd name="T65" fmla="*/ 407 h 531"/>
                  <a:gd name="T66" fmla="*/ 240 w 545"/>
                  <a:gd name="T67" fmla="*/ 487 h 531"/>
                  <a:gd name="T68" fmla="*/ 234 w 545"/>
                  <a:gd name="T69" fmla="*/ 512 h 531"/>
                  <a:gd name="T70" fmla="*/ 209 w 545"/>
                  <a:gd name="T71" fmla="*/ 528 h 531"/>
                  <a:gd name="T72" fmla="*/ 166 w 545"/>
                  <a:gd name="T73" fmla="*/ 478 h 531"/>
                  <a:gd name="T74" fmla="*/ 141 w 545"/>
                  <a:gd name="T75" fmla="*/ 432 h 531"/>
                  <a:gd name="T76" fmla="*/ 120 w 545"/>
                  <a:gd name="T77" fmla="*/ 386 h 531"/>
                  <a:gd name="T78" fmla="*/ 101 w 545"/>
                  <a:gd name="T79" fmla="*/ 327 h 531"/>
                  <a:gd name="T80" fmla="*/ 89 w 545"/>
                  <a:gd name="T81" fmla="*/ 284 h 531"/>
                  <a:gd name="T82" fmla="*/ 86 w 545"/>
                  <a:gd name="T83" fmla="*/ 253 h 531"/>
                  <a:gd name="T84" fmla="*/ 86 w 545"/>
                  <a:gd name="T85" fmla="*/ 238 h 531"/>
                  <a:gd name="T86" fmla="*/ 70 w 545"/>
                  <a:gd name="T87" fmla="*/ 268 h 531"/>
                  <a:gd name="T88" fmla="*/ 12 w 545"/>
                  <a:gd name="T89" fmla="*/ 241 h 531"/>
                  <a:gd name="T90" fmla="*/ 27 w 545"/>
                  <a:gd name="T91" fmla="*/ 241 h 531"/>
                  <a:gd name="T92" fmla="*/ 30 w 545"/>
                  <a:gd name="T93" fmla="*/ 231 h 531"/>
                  <a:gd name="T94" fmla="*/ 0 w 545"/>
                  <a:gd name="T95" fmla="*/ 213 h 531"/>
                  <a:gd name="T96" fmla="*/ 43 w 545"/>
                  <a:gd name="T97" fmla="*/ 194 h 531"/>
                  <a:gd name="T98" fmla="*/ 40 w 545"/>
                  <a:gd name="T99" fmla="*/ 167 h 531"/>
                  <a:gd name="T100" fmla="*/ 12 w 545"/>
                  <a:gd name="T101" fmla="*/ 142 h 531"/>
                  <a:gd name="T102" fmla="*/ 46 w 545"/>
                  <a:gd name="T103" fmla="*/ 120 h 531"/>
                  <a:gd name="T104" fmla="*/ 89 w 545"/>
                  <a:gd name="T105" fmla="*/ 68 h 531"/>
                  <a:gd name="T106" fmla="*/ 107 w 545"/>
                  <a:gd name="T107" fmla="*/ 25 h 531"/>
                  <a:gd name="T108" fmla="*/ 160 w 545"/>
                  <a:gd name="T109" fmla="*/ 6 h 531"/>
                  <a:gd name="T110" fmla="*/ 394 w 545"/>
                  <a:gd name="T111" fmla="*/ 250 h 531"/>
                  <a:gd name="T112" fmla="*/ 388 w 545"/>
                  <a:gd name="T113" fmla="*/ 256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531">
                    <a:moveTo>
                      <a:pt x="175" y="16"/>
                    </a:moveTo>
                    <a:lnTo>
                      <a:pt x="175" y="19"/>
                    </a:lnTo>
                    <a:lnTo>
                      <a:pt x="175" y="22"/>
                    </a:lnTo>
                    <a:lnTo>
                      <a:pt x="181" y="25"/>
                    </a:lnTo>
                    <a:lnTo>
                      <a:pt x="181" y="31"/>
                    </a:lnTo>
                    <a:lnTo>
                      <a:pt x="181" y="34"/>
                    </a:lnTo>
                    <a:lnTo>
                      <a:pt x="181" y="37"/>
                    </a:lnTo>
                    <a:lnTo>
                      <a:pt x="184" y="40"/>
                    </a:lnTo>
                    <a:lnTo>
                      <a:pt x="184" y="43"/>
                    </a:lnTo>
                    <a:lnTo>
                      <a:pt x="184" y="46"/>
                    </a:lnTo>
                    <a:lnTo>
                      <a:pt x="188" y="46"/>
                    </a:lnTo>
                    <a:lnTo>
                      <a:pt x="188" y="50"/>
                    </a:lnTo>
                    <a:lnTo>
                      <a:pt x="194" y="53"/>
                    </a:lnTo>
                    <a:lnTo>
                      <a:pt x="194" y="50"/>
                    </a:lnTo>
                    <a:lnTo>
                      <a:pt x="200" y="50"/>
                    </a:lnTo>
                    <a:lnTo>
                      <a:pt x="200" y="50"/>
                    </a:lnTo>
                    <a:lnTo>
                      <a:pt x="206" y="53"/>
                    </a:lnTo>
                    <a:lnTo>
                      <a:pt x="209" y="56"/>
                    </a:lnTo>
                    <a:lnTo>
                      <a:pt x="212" y="56"/>
                    </a:lnTo>
                    <a:lnTo>
                      <a:pt x="215" y="62"/>
                    </a:lnTo>
                    <a:lnTo>
                      <a:pt x="218" y="62"/>
                    </a:lnTo>
                    <a:lnTo>
                      <a:pt x="218" y="65"/>
                    </a:lnTo>
                    <a:lnTo>
                      <a:pt x="218" y="65"/>
                    </a:lnTo>
                    <a:lnTo>
                      <a:pt x="221" y="71"/>
                    </a:lnTo>
                    <a:lnTo>
                      <a:pt x="218" y="80"/>
                    </a:lnTo>
                    <a:lnTo>
                      <a:pt x="218" y="87"/>
                    </a:lnTo>
                    <a:lnTo>
                      <a:pt x="212" y="96"/>
                    </a:lnTo>
                    <a:lnTo>
                      <a:pt x="215" y="99"/>
                    </a:lnTo>
                    <a:lnTo>
                      <a:pt x="218" y="99"/>
                    </a:lnTo>
                    <a:lnTo>
                      <a:pt x="221" y="102"/>
                    </a:lnTo>
                    <a:lnTo>
                      <a:pt x="225" y="102"/>
                    </a:lnTo>
                    <a:lnTo>
                      <a:pt x="228" y="105"/>
                    </a:lnTo>
                    <a:lnTo>
                      <a:pt x="234" y="108"/>
                    </a:lnTo>
                    <a:lnTo>
                      <a:pt x="243" y="111"/>
                    </a:lnTo>
                    <a:lnTo>
                      <a:pt x="249" y="120"/>
                    </a:lnTo>
                    <a:lnTo>
                      <a:pt x="258" y="120"/>
                    </a:lnTo>
                    <a:lnTo>
                      <a:pt x="261" y="124"/>
                    </a:lnTo>
                    <a:lnTo>
                      <a:pt x="268" y="124"/>
                    </a:lnTo>
                    <a:lnTo>
                      <a:pt x="274" y="130"/>
                    </a:lnTo>
                    <a:lnTo>
                      <a:pt x="283" y="127"/>
                    </a:lnTo>
                    <a:lnTo>
                      <a:pt x="286" y="130"/>
                    </a:lnTo>
                    <a:lnTo>
                      <a:pt x="295" y="127"/>
                    </a:lnTo>
                    <a:lnTo>
                      <a:pt x="305" y="130"/>
                    </a:lnTo>
                    <a:lnTo>
                      <a:pt x="308" y="136"/>
                    </a:lnTo>
                    <a:lnTo>
                      <a:pt x="311" y="139"/>
                    </a:lnTo>
                    <a:lnTo>
                      <a:pt x="323" y="142"/>
                    </a:lnTo>
                    <a:lnTo>
                      <a:pt x="326" y="139"/>
                    </a:lnTo>
                    <a:lnTo>
                      <a:pt x="332" y="139"/>
                    </a:lnTo>
                    <a:lnTo>
                      <a:pt x="348" y="145"/>
                    </a:lnTo>
                    <a:lnTo>
                      <a:pt x="354" y="145"/>
                    </a:lnTo>
                    <a:lnTo>
                      <a:pt x="360" y="148"/>
                    </a:lnTo>
                    <a:lnTo>
                      <a:pt x="372" y="145"/>
                    </a:lnTo>
                    <a:lnTo>
                      <a:pt x="372" y="136"/>
                    </a:lnTo>
                    <a:lnTo>
                      <a:pt x="369" y="130"/>
                    </a:lnTo>
                    <a:lnTo>
                      <a:pt x="372" y="120"/>
                    </a:lnTo>
                    <a:lnTo>
                      <a:pt x="369" y="114"/>
                    </a:lnTo>
                    <a:lnTo>
                      <a:pt x="369" y="114"/>
                    </a:lnTo>
                    <a:lnTo>
                      <a:pt x="376" y="111"/>
                    </a:lnTo>
                    <a:lnTo>
                      <a:pt x="379" y="111"/>
                    </a:lnTo>
                    <a:lnTo>
                      <a:pt x="382" y="117"/>
                    </a:lnTo>
                    <a:lnTo>
                      <a:pt x="382" y="120"/>
                    </a:lnTo>
                    <a:lnTo>
                      <a:pt x="385" y="124"/>
                    </a:lnTo>
                    <a:lnTo>
                      <a:pt x="385" y="124"/>
                    </a:lnTo>
                    <a:lnTo>
                      <a:pt x="385" y="127"/>
                    </a:lnTo>
                    <a:lnTo>
                      <a:pt x="385" y="133"/>
                    </a:lnTo>
                    <a:lnTo>
                      <a:pt x="388" y="136"/>
                    </a:lnTo>
                    <a:lnTo>
                      <a:pt x="394" y="139"/>
                    </a:lnTo>
                    <a:lnTo>
                      <a:pt x="397" y="136"/>
                    </a:lnTo>
                    <a:lnTo>
                      <a:pt x="406" y="142"/>
                    </a:lnTo>
                    <a:lnTo>
                      <a:pt x="412" y="142"/>
                    </a:lnTo>
                    <a:lnTo>
                      <a:pt x="416" y="139"/>
                    </a:lnTo>
                    <a:lnTo>
                      <a:pt x="419" y="136"/>
                    </a:lnTo>
                    <a:lnTo>
                      <a:pt x="422" y="139"/>
                    </a:lnTo>
                    <a:lnTo>
                      <a:pt x="431" y="136"/>
                    </a:lnTo>
                    <a:lnTo>
                      <a:pt x="434" y="136"/>
                    </a:lnTo>
                    <a:lnTo>
                      <a:pt x="443" y="136"/>
                    </a:lnTo>
                    <a:lnTo>
                      <a:pt x="443" y="133"/>
                    </a:lnTo>
                    <a:lnTo>
                      <a:pt x="443" y="127"/>
                    </a:lnTo>
                    <a:lnTo>
                      <a:pt x="437" y="124"/>
                    </a:lnTo>
                    <a:lnTo>
                      <a:pt x="437" y="120"/>
                    </a:lnTo>
                    <a:lnTo>
                      <a:pt x="437" y="114"/>
                    </a:lnTo>
                    <a:lnTo>
                      <a:pt x="440" y="114"/>
                    </a:lnTo>
                    <a:lnTo>
                      <a:pt x="446" y="114"/>
                    </a:lnTo>
                    <a:lnTo>
                      <a:pt x="449" y="114"/>
                    </a:lnTo>
                    <a:lnTo>
                      <a:pt x="453" y="108"/>
                    </a:lnTo>
                    <a:lnTo>
                      <a:pt x="456" y="105"/>
                    </a:lnTo>
                    <a:lnTo>
                      <a:pt x="459" y="108"/>
                    </a:lnTo>
                    <a:lnTo>
                      <a:pt x="459" y="105"/>
                    </a:lnTo>
                    <a:lnTo>
                      <a:pt x="462" y="102"/>
                    </a:lnTo>
                    <a:lnTo>
                      <a:pt x="465" y="99"/>
                    </a:lnTo>
                    <a:lnTo>
                      <a:pt x="468" y="96"/>
                    </a:lnTo>
                    <a:lnTo>
                      <a:pt x="471" y="96"/>
                    </a:lnTo>
                    <a:lnTo>
                      <a:pt x="477" y="93"/>
                    </a:lnTo>
                    <a:lnTo>
                      <a:pt x="483" y="87"/>
                    </a:lnTo>
                    <a:lnTo>
                      <a:pt x="483" y="83"/>
                    </a:lnTo>
                    <a:lnTo>
                      <a:pt x="486" y="83"/>
                    </a:lnTo>
                    <a:lnTo>
                      <a:pt x="490" y="80"/>
                    </a:lnTo>
                    <a:lnTo>
                      <a:pt x="493" y="83"/>
                    </a:lnTo>
                    <a:lnTo>
                      <a:pt x="499" y="83"/>
                    </a:lnTo>
                    <a:lnTo>
                      <a:pt x="505" y="87"/>
                    </a:lnTo>
                    <a:lnTo>
                      <a:pt x="508" y="83"/>
                    </a:lnTo>
                    <a:lnTo>
                      <a:pt x="508" y="80"/>
                    </a:lnTo>
                    <a:lnTo>
                      <a:pt x="514" y="74"/>
                    </a:lnTo>
                    <a:lnTo>
                      <a:pt x="517" y="77"/>
                    </a:lnTo>
                    <a:lnTo>
                      <a:pt x="520" y="80"/>
                    </a:lnTo>
                    <a:lnTo>
                      <a:pt x="523" y="77"/>
                    </a:lnTo>
                    <a:lnTo>
                      <a:pt x="523" y="80"/>
                    </a:lnTo>
                    <a:lnTo>
                      <a:pt x="520" y="87"/>
                    </a:lnTo>
                    <a:lnTo>
                      <a:pt x="523" y="90"/>
                    </a:lnTo>
                    <a:lnTo>
                      <a:pt x="526" y="87"/>
                    </a:lnTo>
                    <a:lnTo>
                      <a:pt x="526" y="87"/>
                    </a:lnTo>
                    <a:lnTo>
                      <a:pt x="530" y="90"/>
                    </a:lnTo>
                    <a:lnTo>
                      <a:pt x="533" y="93"/>
                    </a:lnTo>
                    <a:lnTo>
                      <a:pt x="533" y="96"/>
                    </a:lnTo>
                    <a:lnTo>
                      <a:pt x="530" y="99"/>
                    </a:lnTo>
                    <a:lnTo>
                      <a:pt x="530" y="102"/>
                    </a:lnTo>
                    <a:lnTo>
                      <a:pt x="533" y="105"/>
                    </a:lnTo>
                    <a:lnTo>
                      <a:pt x="536" y="102"/>
                    </a:lnTo>
                    <a:lnTo>
                      <a:pt x="539" y="105"/>
                    </a:lnTo>
                    <a:lnTo>
                      <a:pt x="542" y="108"/>
                    </a:lnTo>
                    <a:lnTo>
                      <a:pt x="545" y="111"/>
                    </a:lnTo>
                    <a:lnTo>
                      <a:pt x="539" y="114"/>
                    </a:lnTo>
                    <a:lnTo>
                      <a:pt x="539" y="120"/>
                    </a:lnTo>
                    <a:lnTo>
                      <a:pt x="542" y="124"/>
                    </a:lnTo>
                    <a:lnTo>
                      <a:pt x="539" y="120"/>
                    </a:lnTo>
                    <a:lnTo>
                      <a:pt x="533" y="120"/>
                    </a:lnTo>
                    <a:lnTo>
                      <a:pt x="530" y="124"/>
                    </a:lnTo>
                    <a:lnTo>
                      <a:pt x="523" y="124"/>
                    </a:lnTo>
                    <a:lnTo>
                      <a:pt x="520" y="130"/>
                    </a:lnTo>
                    <a:lnTo>
                      <a:pt x="517" y="136"/>
                    </a:lnTo>
                    <a:lnTo>
                      <a:pt x="511" y="136"/>
                    </a:lnTo>
                    <a:lnTo>
                      <a:pt x="505" y="148"/>
                    </a:lnTo>
                    <a:lnTo>
                      <a:pt x="505" y="151"/>
                    </a:lnTo>
                    <a:lnTo>
                      <a:pt x="505" y="154"/>
                    </a:lnTo>
                    <a:lnTo>
                      <a:pt x="505" y="161"/>
                    </a:lnTo>
                    <a:lnTo>
                      <a:pt x="499" y="170"/>
                    </a:lnTo>
                    <a:lnTo>
                      <a:pt x="499" y="173"/>
                    </a:lnTo>
                    <a:lnTo>
                      <a:pt x="502" y="176"/>
                    </a:lnTo>
                    <a:lnTo>
                      <a:pt x="499" y="185"/>
                    </a:lnTo>
                    <a:lnTo>
                      <a:pt x="496" y="194"/>
                    </a:lnTo>
                    <a:lnTo>
                      <a:pt x="493" y="201"/>
                    </a:lnTo>
                    <a:lnTo>
                      <a:pt x="490" y="201"/>
                    </a:lnTo>
                    <a:lnTo>
                      <a:pt x="486" y="201"/>
                    </a:lnTo>
                    <a:lnTo>
                      <a:pt x="480" y="201"/>
                    </a:lnTo>
                    <a:lnTo>
                      <a:pt x="483" y="210"/>
                    </a:lnTo>
                    <a:lnTo>
                      <a:pt x="483" y="213"/>
                    </a:lnTo>
                    <a:lnTo>
                      <a:pt x="483" y="222"/>
                    </a:lnTo>
                    <a:lnTo>
                      <a:pt x="480" y="222"/>
                    </a:lnTo>
                    <a:lnTo>
                      <a:pt x="480" y="225"/>
                    </a:lnTo>
                    <a:lnTo>
                      <a:pt x="480" y="231"/>
                    </a:lnTo>
                    <a:lnTo>
                      <a:pt x="480" y="235"/>
                    </a:lnTo>
                    <a:lnTo>
                      <a:pt x="477" y="241"/>
                    </a:lnTo>
                    <a:lnTo>
                      <a:pt x="477" y="241"/>
                    </a:lnTo>
                    <a:lnTo>
                      <a:pt x="474" y="241"/>
                    </a:lnTo>
                    <a:lnTo>
                      <a:pt x="474" y="244"/>
                    </a:lnTo>
                    <a:lnTo>
                      <a:pt x="474" y="247"/>
                    </a:lnTo>
                    <a:lnTo>
                      <a:pt x="471" y="247"/>
                    </a:lnTo>
                    <a:lnTo>
                      <a:pt x="471" y="244"/>
                    </a:lnTo>
                    <a:lnTo>
                      <a:pt x="471" y="244"/>
                    </a:lnTo>
                    <a:lnTo>
                      <a:pt x="471" y="241"/>
                    </a:lnTo>
                    <a:lnTo>
                      <a:pt x="468" y="238"/>
                    </a:lnTo>
                    <a:lnTo>
                      <a:pt x="468" y="235"/>
                    </a:lnTo>
                    <a:lnTo>
                      <a:pt x="465" y="225"/>
                    </a:lnTo>
                    <a:lnTo>
                      <a:pt x="465" y="222"/>
                    </a:lnTo>
                    <a:lnTo>
                      <a:pt x="465" y="219"/>
                    </a:lnTo>
                    <a:lnTo>
                      <a:pt x="465" y="213"/>
                    </a:lnTo>
                    <a:lnTo>
                      <a:pt x="462" y="210"/>
                    </a:lnTo>
                    <a:lnTo>
                      <a:pt x="462" y="210"/>
                    </a:lnTo>
                    <a:lnTo>
                      <a:pt x="459" y="210"/>
                    </a:lnTo>
                    <a:lnTo>
                      <a:pt x="456" y="207"/>
                    </a:lnTo>
                    <a:lnTo>
                      <a:pt x="453" y="210"/>
                    </a:lnTo>
                    <a:lnTo>
                      <a:pt x="456" y="210"/>
                    </a:lnTo>
                    <a:lnTo>
                      <a:pt x="453" y="213"/>
                    </a:lnTo>
                    <a:lnTo>
                      <a:pt x="453" y="213"/>
                    </a:lnTo>
                    <a:lnTo>
                      <a:pt x="453" y="216"/>
                    </a:lnTo>
                    <a:lnTo>
                      <a:pt x="453" y="219"/>
                    </a:lnTo>
                    <a:lnTo>
                      <a:pt x="453" y="222"/>
                    </a:lnTo>
                    <a:lnTo>
                      <a:pt x="449" y="222"/>
                    </a:lnTo>
                    <a:lnTo>
                      <a:pt x="446" y="216"/>
                    </a:lnTo>
                    <a:lnTo>
                      <a:pt x="443" y="213"/>
                    </a:lnTo>
                    <a:lnTo>
                      <a:pt x="443" y="213"/>
                    </a:lnTo>
                    <a:lnTo>
                      <a:pt x="440" y="210"/>
                    </a:lnTo>
                    <a:lnTo>
                      <a:pt x="440" y="207"/>
                    </a:lnTo>
                    <a:lnTo>
                      <a:pt x="440" y="204"/>
                    </a:lnTo>
                    <a:lnTo>
                      <a:pt x="440" y="201"/>
                    </a:lnTo>
                    <a:lnTo>
                      <a:pt x="443" y="201"/>
                    </a:lnTo>
                    <a:lnTo>
                      <a:pt x="446" y="198"/>
                    </a:lnTo>
                    <a:lnTo>
                      <a:pt x="446" y="198"/>
                    </a:lnTo>
                    <a:lnTo>
                      <a:pt x="449" y="198"/>
                    </a:lnTo>
                    <a:lnTo>
                      <a:pt x="449" y="198"/>
                    </a:lnTo>
                    <a:lnTo>
                      <a:pt x="449" y="194"/>
                    </a:lnTo>
                    <a:lnTo>
                      <a:pt x="453" y="191"/>
                    </a:lnTo>
                    <a:lnTo>
                      <a:pt x="456" y="185"/>
                    </a:lnTo>
                    <a:lnTo>
                      <a:pt x="456" y="182"/>
                    </a:lnTo>
                    <a:lnTo>
                      <a:pt x="459" y="176"/>
                    </a:lnTo>
                    <a:lnTo>
                      <a:pt x="456" y="176"/>
                    </a:lnTo>
                    <a:lnTo>
                      <a:pt x="453" y="173"/>
                    </a:lnTo>
                    <a:lnTo>
                      <a:pt x="449" y="173"/>
                    </a:lnTo>
                    <a:lnTo>
                      <a:pt x="449" y="173"/>
                    </a:lnTo>
                    <a:lnTo>
                      <a:pt x="446" y="173"/>
                    </a:lnTo>
                    <a:lnTo>
                      <a:pt x="440" y="173"/>
                    </a:lnTo>
                    <a:lnTo>
                      <a:pt x="434" y="173"/>
                    </a:lnTo>
                    <a:lnTo>
                      <a:pt x="425" y="173"/>
                    </a:lnTo>
                    <a:lnTo>
                      <a:pt x="422" y="173"/>
                    </a:lnTo>
                    <a:lnTo>
                      <a:pt x="416" y="170"/>
                    </a:lnTo>
                    <a:lnTo>
                      <a:pt x="412" y="173"/>
                    </a:lnTo>
                    <a:lnTo>
                      <a:pt x="409" y="170"/>
                    </a:lnTo>
                    <a:lnTo>
                      <a:pt x="409" y="167"/>
                    </a:lnTo>
                    <a:lnTo>
                      <a:pt x="409" y="164"/>
                    </a:lnTo>
                    <a:lnTo>
                      <a:pt x="406" y="161"/>
                    </a:lnTo>
                    <a:lnTo>
                      <a:pt x="406" y="157"/>
                    </a:lnTo>
                    <a:lnTo>
                      <a:pt x="403" y="151"/>
                    </a:lnTo>
                    <a:lnTo>
                      <a:pt x="403" y="151"/>
                    </a:lnTo>
                    <a:lnTo>
                      <a:pt x="403" y="154"/>
                    </a:lnTo>
                    <a:lnTo>
                      <a:pt x="397" y="151"/>
                    </a:lnTo>
                    <a:lnTo>
                      <a:pt x="397" y="151"/>
                    </a:lnTo>
                    <a:lnTo>
                      <a:pt x="394" y="148"/>
                    </a:lnTo>
                    <a:lnTo>
                      <a:pt x="391" y="148"/>
                    </a:lnTo>
                    <a:lnTo>
                      <a:pt x="391" y="151"/>
                    </a:lnTo>
                    <a:lnTo>
                      <a:pt x="394" y="151"/>
                    </a:lnTo>
                    <a:lnTo>
                      <a:pt x="391" y="151"/>
                    </a:lnTo>
                    <a:lnTo>
                      <a:pt x="388" y="151"/>
                    </a:lnTo>
                    <a:lnTo>
                      <a:pt x="385" y="148"/>
                    </a:lnTo>
                    <a:lnTo>
                      <a:pt x="385" y="145"/>
                    </a:lnTo>
                    <a:lnTo>
                      <a:pt x="382" y="142"/>
                    </a:lnTo>
                    <a:lnTo>
                      <a:pt x="382" y="142"/>
                    </a:lnTo>
                    <a:lnTo>
                      <a:pt x="379" y="145"/>
                    </a:lnTo>
                    <a:lnTo>
                      <a:pt x="379" y="145"/>
                    </a:lnTo>
                    <a:lnTo>
                      <a:pt x="379" y="145"/>
                    </a:lnTo>
                    <a:lnTo>
                      <a:pt x="382" y="148"/>
                    </a:lnTo>
                    <a:lnTo>
                      <a:pt x="379" y="154"/>
                    </a:lnTo>
                    <a:lnTo>
                      <a:pt x="376" y="157"/>
                    </a:lnTo>
                    <a:lnTo>
                      <a:pt x="376" y="164"/>
                    </a:lnTo>
                    <a:lnTo>
                      <a:pt x="382" y="167"/>
                    </a:lnTo>
                    <a:lnTo>
                      <a:pt x="388" y="164"/>
                    </a:lnTo>
                    <a:lnTo>
                      <a:pt x="391" y="164"/>
                    </a:lnTo>
                    <a:lnTo>
                      <a:pt x="391" y="167"/>
                    </a:lnTo>
                    <a:lnTo>
                      <a:pt x="391" y="173"/>
                    </a:lnTo>
                    <a:lnTo>
                      <a:pt x="388" y="173"/>
                    </a:lnTo>
                    <a:lnTo>
                      <a:pt x="388" y="173"/>
                    </a:lnTo>
                    <a:lnTo>
                      <a:pt x="385" y="176"/>
                    </a:lnTo>
                    <a:lnTo>
                      <a:pt x="382" y="179"/>
                    </a:lnTo>
                    <a:lnTo>
                      <a:pt x="379" y="182"/>
                    </a:lnTo>
                    <a:lnTo>
                      <a:pt x="379" y="188"/>
                    </a:lnTo>
                    <a:lnTo>
                      <a:pt x="382" y="194"/>
                    </a:lnTo>
                    <a:lnTo>
                      <a:pt x="388" y="194"/>
                    </a:lnTo>
                    <a:lnTo>
                      <a:pt x="394" y="201"/>
                    </a:lnTo>
                    <a:lnTo>
                      <a:pt x="394" y="207"/>
                    </a:lnTo>
                    <a:lnTo>
                      <a:pt x="394" y="213"/>
                    </a:lnTo>
                    <a:lnTo>
                      <a:pt x="394" y="216"/>
                    </a:lnTo>
                    <a:lnTo>
                      <a:pt x="394" y="222"/>
                    </a:lnTo>
                    <a:lnTo>
                      <a:pt x="400" y="231"/>
                    </a:lnTo>
                    <a:lnTo>
                      <a:pt x="400" y="235"/>
                    </a:lnTo>
                    <a:lnTo>
                      <a:pt x="403" y="238"/>
                    </a:lnTo>
                    <a:lnTo>
                      <a:pt x="403" y="244"/>
                    </a:lnTo>
                    <a:lnTo>
                      <a:pt x="400" y="244"/>
                    </a:lnTo>
                    <a:lnTo>
                      <a:pt x="403" y="250"/>
                    </a:lnTo>
                    <a:lnTo>
                      <a:pt x="403" y="253"/>
                    </a:lnTo>
                    <a:lnTo>
                      <a:pt x="400" y="250"/>
                    </a:lnTo>
                    <a:lnTo>
                      <a:pt x="400" y="253"/>
                    </a:lnTo>
                    <a:lnTo>
                      <a:pt x="397" y="250"/>
                    </a:lnTo>
                    <a:lnTo>
                      <a:pt x="394" y="247"/>
                    </a:lnTo>
                    <a:lnTo>
                      <a:pt x="394" y="244"/>
                    </a:lnTo>
                    <a:lnTo>
                      <a:pt x="394" y="247"/>
                    </a:lnTo>
                    <a:lnTo>
                      <a:pt x="394" y="247"/>
                    </a:lnTo>
                    <a:lnTo>
                      <a:pt x="394" y="247"/>
                    </a:lnTo>
                    <a:lnTo>
                      <a:pt x="391" y="247"/>
                    </a:lnTo>
                    <a:lnTo>
                      <a:pt x="388" y="247"/>
                    </a:lnTo>
                    <a:lnTo>
                      <a:pt x="388" y="250"/>
                    </a:lnTo>
                    <a:lnTo>
                      <a:pt x="385" y="247"/>
                    </a:lnTo>
                    <a:lnTo>
                      <a:pt x="385" y="244"/>
                    </a:lnTo>
                    <a:lnTo>
                      <a:pt x="385" y="241"/>
                    </a:lnTo>
                    <a:lnTo>
                      <a:pt x="382" y="238"/>
                    </a:lnTo>
                    <a:lnTo>
                      <a:pt x="379" y="238"/>
                    </a:lnTo>
                    <a:lnTo>
                      <a:pt x="379" y="238"/>
                    </a:lnTo>
                    <a:lnTo>
                      <a:pt x="382" y="238"/>
                    </a:lnTo>
                    <a:lnTo>
                      <a:pt x="385" y="241"/>
                    </a:lnTo>
                    <a:lnTo>
                      <a:pt x="382" y="241"/>
                    </a:lnTo>
                    <a:lnTo>
                      <a:pt x="382" y="244"/>
                    </a:lnTo>
                    <a:lnTo>
                      <a:pt x="382" y="247"/>
                    </a:lnTo>
                    <a:lnTo>
                      <a:pt x="379" y="250"/>
                    </a:lnTo>
                    <a:lnTo>
                      <a:pt x="366" y="256"/>
                    </a:lnTo>
                    <a:lnTo>
                      <a:pt x="363" y="256"/>
                    </a:lnTo>
                    <a:lnTo>
                      <a:pt x="363" y="259"/>
                    </a:lnTo>
                    <a:lnTo>
                      <a:pt x="360" y="262"/>
                    </a:lnTo>
                    <a:lnTo>
                      <a:pt x="363" y="265"/>
                    </a:lnTo>
                    <a:lnTo>
                      <a:pt x="363" y="268"/>
                    </a:lnTo>
                    <a:lnTo>
                      <a:pt x="363" y="272"/>
                    </a:lnTo>
                    <a:lnTo>
                      <a:pt x="363" y="272"/>
                    </a:lnTo>
                    <a:lnTo>
                      <a:pt x="360" y="275"/>
                    </a:lnTo>
                    <a:lnTo>
                      <a:pt x="360" y="278"/>
                    </a:lnTo>
                    <a:lnTo>
                      <a:pt x="357" y="281"/>
                    </a:lnTo>
                    <a:lnTo>
                      <a:pt x="357" y="281"/>
                    </a:lnTo>
                    <a:lnTo>
                      <a:pt x="351" y="287"/>
                    </a:lnTo>
                    <a:lnTo>
                      <a:pt x="351" y="290"/>
                    </a:lnTo>
                    <a:lnTo>
                      <a:pt x="342" y="293"/>
                    </a:lnTo>
                    <a:lnTo>
                      <a:pt x="339" y="293"/>
                    </a:lnTo>
                    <a:lnTo>
                      <a:pt x="339" y="290"/>
                    </a:lnTo>
                    <a:lnTo>
                      <a:pt x="339" y="290"/>
                    </a:lnTo>
                    <a:lnTo>
                      <a:pt x="335" y="290"/>
                    </a:lnTo>
                    <a:lnTo>
                      <a:pt x="332" y="293"/>
                    </a:lnTo>
                    <a:lnTo>
                      <a:pt x="332" y="293"/>
                    </a:lnTo>
                    <a:lnTo>
                      <a:pt x="329" y="299"/>
                    </a:lnTo>
                    <a:lnTo>
                      <a:pt x="332" y="296"/>
                    </a:lnTo>
                    <a:lnTo>
                      <a:pt x="335" y="296"/>
                    </a:lnTo>
                    <a:lnTo>
                      <a:pt x="335" y="296"/>
                    </a:lnTo>
                    <a:lnTo>
                      <a:pt x="323" y="309"/>
                    </a:lnTo>
                    <a:lnTo>
                      <a:pt x="320" y="318"/>
                    </a:lnTo>
                    <a:lnTo>
                      <a:pt x="302" y="330"/>
                    </a:lnTo>
                    <a:lnTo>
                      <a:pt x="298" y="336"/>
                    </a:lnTo>
                    <a:lnTo>
                      <a:pt x="295" y="339"/>
                    </a:lnTo>
                    <a:lnTo>
                      <a:pt x="289" y="342"/>
                    </a:lnTo>
                    <a:lnTo>
                      <a:pt x="283" y="349"/>
                    </a:lnTo>
                    <a:lnTo>
                      <a:pt x="283" y="352"/>
                    </a:lnTo>
                    <a:lnTo>
                      <a:pt x="283" y="355"/>
                    </a:lnTo>
                    <a:lnTo>
                      <a:pt x="280" y="361"/>
                    </a:lnTo>
                    <a:lnTo>
                      <a:pt x="277" y="364"/>
                    </a:lnTo>
                    <a:lnTo>
                      <a:pt x="268" y="361"/>
                    </a:lnTo>
                    <a:lnTo>
                      <a:pt x="265" y="364"/>
                    </a:lnTo>
                    <a:lnTo>
                      <a:pt x="265" y="370"/>
                    </a:lnTo>
                    <a:lnTo>
                      <a:pt x="258" y="376"/>
                    </a:lnTo>
                    <a:lnTo>
                      <a:pt x="255" y="376"/>
                    </a:lnTo>
                    <a:lnTo>
                      <a:pt x="252" y="373"/>
                    </a:lnTo>
                    <a:lnTo>
                      <a:pt x="252" y="373"/>
                    </a:lnTo>
                    <a:lnTo>
                      <a:pt x="246" y="379"/>
                    </a:lnTo>
                    <a:lnTo>
                      <a:pt x="243" y="383"/>
                    </a:lnTo>
                    <a:lnTo>
                      <a:pt x="243" y="389"/>
                    </a:lnTo>
                    <a:lnTo>
                      <a:pt x="246" y="398"/>
                    </a:lnTo>
                    <a:lnTo>
                      <a:pt x="243" y="404"/>
                    </a:lnTo>
                    <a:lnTo>
                      <a:pt x="243" y="407"/>
                    </a:lnTo>
                    <a:lnTo>
                      <a:pt x="243" y="423"/>
                    </a:lnTo>
                    <a:lnTo>
                      <a:pt x="249" y="426"/>
                    </a:lnTo>
                    <a:lnTo>
                      <a:pt x="249" y="435"/>
                    </a:lnTo>
                    <a:lnTo>
                      <a:pt x="246" y="447"/>
                    </a:lnTo>
                    <a:lnTo>
                      <a:pt x="240" y="457"/>
                    </a:lnTo>
                    <a:lnTo>
                      <a:pt x="240" y="463"/>
                    </a:lnTo>
                    <a:lnTo>
                      <a:pt x="243" y="466"/>
                    </a:lnTo>
                    <a:lnTo>
                      <a:pt x="243" y="481"/>
                    </a:lnTo>
                    <a:lnTo>
                      <a:pt x="243" y="487"/>
                    </a:lnTo>
                    <a:lnTo>
                      <a:pt x="240" y="487"/>
                    </a:lnTo>
                    <a:lnTo>
                      <a:pt x="237" y="487"/>
                    </a:lnTo>
                    <a:lnTo>
                      <a:pt x="234" y="487"/>
                    </a:lnTo>
                    <a:lnTo>
                      <a:pt x="231" y="490"/>
                    </a:lnTo>
                    <a:lnTo>
                      <a:pt x="231" y="494"/>
                    </a:lnTo>
                    <a:lnTo>
                      <a:pt x="228" y="500"/>
                    </a:lnTo>
                    <a:lnTo>
                      <a:pt x="225" y="503"/>
                    </a:lnTo>
                    <a:lnTo>
                      <a:pt x="225" y="506"/>
                    </a:lnTo>
                    <a:lnTo>
                      <a:pt x="231" y="509"/>
                    </a:lnTo>
                    <a:lnTo>
                      <a:pt x="234" y="509"/>
                    </a:lnTo>
                    <a:lnTo>
                      <a:pt x="234" y="512"/>
                    </a:lnTo>
                    <a:lnTo>
                      <a:pt x="231" y="509"/>
                    </a:lnTo>
                    <a:lnTo>
                      <a:pt x="228" y="509"/>
                    </a:lnTo>
                    <a:lnTo>
                      <a:pt x="221" y="512"/>
                    </a:lnTo>
                    <a:lnTo>
                      <a:pt x="218" y="509"/>
                    </a:lnTo>
                    <a:lnTo>
                      <a:pt x="212" y="512"/>
                    </a:lnTo>
                    <a:lnTo>
                      <a:pt x="209" y="518"/>
                    </a:lnTo>
                    <a:lnTo>
                      <a:pt x="209" y="518"/>
                    </a:lnTo>
                    <a:lnTo>
                      <a:pt x="209" y="521"/>
                    </a:lnTo>
                    <a:lnTo>
                      <a:pt x="209" y="521"/>
                    </a:lnTo>
                    <a:lnTo>
                      <a:pt x="209" y="528"/>
                    </a:lnTo>
                    <a:lnTo>
                      <a:pt x="200" y="531"/>
                    </a:lnTo>
                    <a:lnTo>
                      <a:pt x="194" y="531"/>
                    </a:lnTo>
                    <a:lnTo>
                      <a:pt x="188" y="528"/>
                    </a:lnTo>
                    <a:lnTo>
                      <a:pt x="181" y="518"/>
                    </a:lnTo>
                    <a:lnTo>
                      <a:pt x="175" y="506"/>
                    </a:lnTo>
                    <a:lnTo>
                      <a:pt x="175" y="497"/>
                    </a:lnTo>
                    <a:lnTo>
                      <a:pt x="172" y="490"/>
                    </a:lnTo>
                    <a:lnTo>
                      <a:pt x="169" y="481"/>
                    </a:lnTo>
                    <a:lnTo>
                      <a:pt x="169" y="478"/>
                    </a:lnTo>
                    <a:lnTo>
                      <a:pt x="166" y="478"/>
                    </a:lnTo>
                    <a:lnTo>
                      <a:pt x="166" y="472"/>
                    </a:lnTo>
                    <a:lnTo>
                      <a:pt x="163" y="466"/>
                    </a:lnTo>
                    <a:lnTo>
                      <a:pt x="157" y="460"/>
                    </a:lnTo>
                    <a:lnTo>
                      <a:pt x="154" y="453"/>
                    </a:lnTo>
                    <a:lnTo>
                      <a:pt x="154" y="453"/>
                    </a:lnTo>
                    <a:lnTo>
                      <a:pt x="147" y="447"/>
                    </a:lnTo>
                    <a:lnTo>
                      <a:pt x="144" y="444"/>
                    </a:lnTo>
                    <a:lnTo>
                      <a:pt x="144" y="441"/>
                    </a:lnTo>
                    <a:lnTo>
                      <a:pt x="144" y="435"/>
                    </a:lnTo>
                    <a:lnTo>
                      <a:pt x="141" y="432"/>
                    </a:lnTo>
                    <a:lnTo>
                      <a:pt x="138" y="423"/>
                    </a:lnTo>
                    <a:lnTo>
                      <a:pt x="135" y="416"/>
                    </a:lnTo>
                    <a:lnTo>
                      <a:pt x="135" y="410"/>
                    </a:lnTo>
                    <a:lnTo>
                      <a:pt x="132" y="407"/>
                    </a:lnTo>
                    <a:lnTo>
                      <a:pt x="132" y="401"/>
                    </a:lnTo>
                    <a:lnTo>
                      <a:pt x="132" y="401"/>
                    </a:lnTo>
                    <a:lnTo>
                      <a:pt x="126" y="395"/>
                    </a:lnTo>
                    <a:lnTo>
                      <a:pt x="126" y="392"/>
                    </a:lnTo>
                    <a:lnTo>
                      <a:pt x="126" y="392"/>
                    </a:lnTo>
                    <a:lnTo>
                      <a:pt x="120" y="386"/>
                    </a:lnTo>
                    <a:lnTo>
                      <a:pt x="120" y="383"/>
                    </a:lnTo>
                    <a:lnTo>
                      <a:pt x="117" y="379"/>
                    </a:lnTo>
                    <a:lnTo>
                      <a:pt x="117" y="376"/>
                    </a:lnTo>
                    <a:lnTo>
                      <a:pt x="114" y="373"/>
                    </a:lnTo>
                    <a:lnTo>
                      <a:pt x="111" y="364"/>
                    </a:lnTo>
                    <a:lnTo>
                      <a:pt x="111" y="355"/>
                    </a:lnTo>
                    <a:lnTo>
                      <a:pt x="101" y="336"/>
                    </a:lnTo>
                    <a:lnTo>
                      <a:pt x="101" y="333"/>
                    </a:lnTo>
                    <a:lnTo>
                      <a:pt x="98" y="327"/>
                    </a:lnTo>
                    <a:lnTo>
                      <a:pt x="101" y="327"/>
                    </a:lnTo>
                    <a:lnTo>
                      <a:pt x="95" y="318"/>
                    </a:lnTo>
                    <a:lnTo>
                      <a:pt x="95" y="315"/>
                    </a:lnTo>
                    <a:lnTo>
                      <a:pt x="98" y="315"/>
                    </a:lnTo>
                    <a:lnTo>
                      <a:pt x="98" y="312"/>
                    </a:lnTo>
                    <a:lnTo>
                      <a:pt x="95" y="309"/>
                    </a:lnTo>
                    <a:lnTo>
                      <a:pt x="92" y="296"/>
                    </a:lnTo>
                    <a:lnTo>
                      <a:pt x="89" y="290"/>
                    </a:lnTo>
                    <a:lnTo>
                      <a:pt x="92" y="290"/>
                    </a:lnTo>
                    <a:lnTo>
                      <a:pt x="89" y="287"/>
                    </a:lnTo>
                    <a:lnTo>
                      <a:pt x="89" y="284"/>
                    </a:lnTo>
                    <a:lnTo>
                      <a:pt x="92" y="281"/>
                    </a:lnTo>
                    <a:lnTo>
                      <a:pt x="92" y="275"/>
                    </a:lnTo>
                    <a:lnTo>
                      <a:pt x="89" y="268"/>
                    </a:lnTo>
                    <a:lnTo>
                      <a:pt x="89" y="268"/>
                    </a:lnTo>
                    <a:lnTo>
                      <a:pt x="86" y="259"/>
                    </a:lnTo>
                    <a:lnTo>
                      <a:pt x="89" y="256"/>
                    </a:lnTo>
                    <a:lnTo>
                      <a:pt x="92" y="253"/>
                    </a:lnTo>
                    <a:lnTo>
                      <a:pt x="95" y="253"/>
                    </a:lnTo>
                    <a:lnTo>
                      <a:pt x="92" y="253"/>
                    </a:lnTo>
                    <a:lnTo>
                      <a:pt x="86" y="253"/>
                    </a:lnTo>
                    <a:lnTo>
                      <a:pt x="86" y="253"/>
                    </a:lnTo>
                    <a:lnTo>
                      <a:pt x="86" y="250"/>
                    </a:lnTo>
                    <a:lnTo>
                      <a:pt x="83" y="247"/>
                    </a:lnTo>
                    <a:lnTo>
                      <a:pt x="83" y="244"/>
                    </a:lnTo>
                    <a:lnTo>
                      <a:pt x="86" y="241"/>
                    </a:lnTo>
                    <a:lnTo>
                      <a:pt x="86" y="241"/>
                    </a:lnTo>
                    <a:lnTo>
                      <a:pt x="92" y="238"/>
                    </a:lnTo>
                    <a:lnTo>
                      <a:pt x="92" y="238"/>
                    </a:lnTo>
                    <a:lnTo>
                      <a:pt x="89" y="238"/>
                    </a:lnTo>
                    <a:lnTo>
                      <a:pt x="86" y="238"/>
                    </a:lnTo>
                    <a:lnTo>
                      <a:pt x="83" y="238"/>
                    </a:lnTo>
                    <a:lnTo>
                      <a:pt x="80" y="235"/>
                    </a:lnTo>
                    <a:lnTo>
                      <a:pt x="80" y="238"/>
                    </a:lnTo>
                    <a:lnTo>
                      <a:pt x="80" y="241"/>
                    </a:lnTo>
                    <a:lnTo>
                      <a:pt x="77" y="250"/>
                    </a:lnTo>
                    <a:lnTo>
                      <a:pt x="80" y="253"/>
                    </a:lnTo>
                    <a:lnTo>
                      <a:pt x="80" y="259"/>
                    </a:lnTo>
                    <a:lnTo>
                      <a:pt x="77" y="262"/>
                    </a:lnTo>
                    <a:lnTo>
                      <a:pt x="77" y="265"/>
                    </a:lnTo>
                    <a:lnTo>
                      <a:pt x="70" y="268"/>
                    </a:lnTo>
                    <a:lnTo>
                      <a:pt x="58" y="275"/>
                    </a:lnTo>
                    <a:lnTo>
                      <a:pt x="55" y="275"/>
                    </a:lnTo>
                    <a:lnTo>
                      <a:pt x="49" y="275"/>
                    </a:lnTo>
                    <a:lnTo>
                      <a:pt x="33" y="262"/>
                    </a:lnTo>
                    <a:lnTo>
                      <a:pt x="27" y="253"/>
                    </a:lnTo>
                    <a:lnTo>
                      <a:pt x="27" y="253"/>
                    </a:lnTo>
                    <a:lnTo>
                      <a:pt x="24" y="253"/>
                    </a:lnTo>
                    <a:lnTo>
                      <a:pt x="21" y="250"/>
                    </a:lnTo>
                    <a:lnTo>
                      <a:pt x="15" y="244"/>
                    </a:lnTo>
                    <a:lnTo>
                      <a:pt x="12" y="241"/>
                    </a:lnTo>
                    <a:lnTo>
                      <a:pt x="15" y="238"/>
                    </a:lnTo>
                    <a:lnTo>
                      <a:pt x="15" y="238"/>
                    </a:lnTo>
                    <a:lnTo>
                      <a:pt x="18" y="238"/>
                    </a:lnTo>
                    <a:lnTo>
                      <a:pt x="18" y="238"/>
                    </a:lnTo>
                    <a:lnTo>
                      <a:pt x="18" y="244"/>
                    </a:lnTo>
                    <a:lnTo>
                      <a:pt x="21" y="244"/>
                    </a:lnTo>
                    <a:lnTo>
                      <a:pt x="24" y="241"/>
                    </a:lnTo>
                    <a:lnTo>
                      <a:pt x="24" y="241"/>
                    </a:lnTo>
                    <a:lnTo>
                      <a:pt x="27" y="244"/>
                    </a:lnTo>
                    <a:lnTo>
                      <a:pt x="27" y="241"/>
                    </a:lnTo>
                    <a:lnTo>
                      <a:pt x="37" y="235"/>
                    </a:lnTo>
                    <a:lnTo>
                      <a:pt x="40" y="235"/>
                    </a:lnTo>
                    <a:lnTo>
                      <a:pt x="43" y="228"/>
                    </a:lnTo>
                    <a:lnTo>
                      <a:pt x="43" y="228"/>
                    </a:lnTo>
                    <a:lnTo>
                      <a:pt x="46" y="225"/>
                    </a:lnTo>
                    <a:lnTo>
                      <a:pt x="40" y="225"/>
                    </a:lnTo>
                    <a:lnTo>
                      <a:pt x="40" y="225"/>
                    </a:lnTo>
                    <a:lnTo>
                      <a:pt x="40" y="225"/>
                    </a:lnTo>
                    <a:lnTo>
                      <a:pt x="40" y="228"/>
                    </a:lnTo>
                    <a:lnTo>
                      <a:pt x="30" y="231"/>
                    </a:lnTo>
                    <a:lnTo>
                      <a:pt x="27" y="231"/>
                    </a:lnTo>
                    <a:lnTo>
                      <a:pt x="24" y="231"/>
                    </a:lnTo>
                    <a:lnTo>
                      <a:pt x="12" y="228"/>
                    </a:lnTo>
                    <a:lnTo>
                      <a:pt x="6" y="222"/>
                    </a:lnTo>
                    <a:lnTo>
                      <a:pt x="3" y="219"/>
                    </a:lnTo>
                    <a:lnTo>
                      <a:pt x="3" y="216"/>
                    </a:lnTo>
                    <a:lnTo>
                      <a:pt x="6" y="210"/>
                    </a:lnTo>
                    <a:lnTo>
                      <a:pt x="12" y="210"/>
                    </a:lnTo>
                    <a:lnTo>
                      <a:pt x="6" y="210"/>
                    </a:lnTo>
                    <a:lnTo>
                      <a:pt x="0" y="213"/>
                    </a:lnTo>
                    <a:lnTo>
                      <a:pt x="0" y="207"/>
                    </a:lnTo>
                    <a:lnTo>
                      <a:pt x="3" y="207"/>
                    </a:lnTo>
                    <a:lnTo>
                      <a:pt x="6" y="204"/>
                    </a:lnTo>
                    <a:lnTo>
                      <a:pt x="9" y="201"/>
                    </a:lnTo>
                    <a:lnTo>
                      <a:pt x="12" y="201"/>
                    </a:lnTo>
                    <a:lnTo>
                      <a:pt x="15" y="198"/>
                    </a:lnTo>
                    <a:lnTo>
                      <a:pt x="27" y="201"/>
                    </a:lnTo>
                    <a:lnTo>
                      <a:pt x="37" y="198"/>
                    </a:lnTo>
                    <a:lnTo>
                      <a:pt x="37" y="194"/>
                    </a:lnTo>
                    <a:lnTo>
                      <a:pt x="43" y="194"/>
                    </a:lnTo>
                    <a:lnTo>
                      <a:pt x="40" y="198"/>
                    </a:lnTo>
                    <a:lnTo>
                      <a:pt x="43" y="198"/>
                    </a:lnTo>
                    <a:lnTo>
                      <a:pt x="46" y="198"/>
                    </a:lnTo>
                    <a:lnTo>
                      <a:pt x="49" y="194"/>
                    </a:lnTo>
                    <a:lnTo>
                      <a:pt x="49" y="194"/>
                    </a:lnTo>
                    <a:lnTo>
                      <a:pt x="49" y="191"/>
                    </a:lnTo>
                    <a:lnTo>
                      <a:pt x="46" y="179"/>
                    </a:lnTo>
                    <a:lnTo>
                      <a:pt x="40" y="173"/>
                    </a:lnTo>
                    <a:lnTo>
                      <a:pt x="43" y="170"/>
                    </a:lnTo>
                    <a:lnTo>
                      <a:pt x="40" y="167"/>
                    </a:lnTo>
                    <a:lnTo>
                      <a:pt x="37" y="170"/>
                    </a:lnTo>
                    <a:lnTo>
                      <a:pt x="30" y="164"/>
                    </a:lnTo>
                    <a:lnTo>
                      <a:pt x="27" y="157"/>
                    </a:lnTo>
                    <a:lnTo>
                      <a:pt x="27" y="151"/>
                    </a:lnTo>
                    <a:lnTo>
                      <a:pt x="24" y="145"/>
                    </a:lnTo>
                    <a:lnTo>
                      <a:pt x="21" y="145"/>
                    </a:lnTo>
                    <a:lnTo>
                      <a:pt x="21" y="148"/>
                    </a:lnTo>
                    <a:lnTo>
                      <a:pt x="15" y="145"/>
                    </a:lnTo>
                    <a:lnTo>
                      <a:pt x="12" y="145"/>
                    </a:lnTo>
                    <a:lnTo>
                      <a:pt x="12" y="142"/>
                    </a:lnTo>
                    <a:lnTo>
                      <a:pt x="15" y="133"/>
                    </a:lnTo>
                    <a:lnTo>
                      <a:pt x="18" y="133"/>
                    </a:lnTo>
                    <a:lnTo>
                      <a:pt x="24" y="124"/>
                    </a:lnTo>
                    <a:lnTo>
                      <a:pt x="24" y="120"/>
                    </a:lnTo>
                    <a:lnTo>
                      <a:pt x="27" y="120"/>
                    </a:lnTo>
                    <a:lnTo>
                      <a:pt x="30" y="117"/>
                    </a:lnTo>
                    <a:lnTo>
                      <a:pt x="33" y="120"/>
                    </a:lnTo>
                    <a:lnTo>
                      <a:pt x="37" y="124"/>
                    </a:lnTo>
                    <a:lnTo>
                      <a:pt x="37" y="124"/>
                    </a:lnTo>
                    <a:lnTo>
                      <a:pt x="46" y="120"/>
                    </a:lnTo>
                    <a:lnTo>
                      <a:pt x="55" y="120"/>
                    </a:lnTo>
                    <a:lnTo>
                      <a:pt x="61" y="114"/>
                    </a:lnTo>
                    <a:lnTo>
                      <a:pt x="64" y="102"/>
                    </a:lnTo>
                    <a:lnTo>
                      <a:pt x="74" y="96"/>
                    </a:lnTo>
                    <a:lnTo>
                      <a:pt x="77" y="90"/>
                    </a:lnTo>
                    <a:lnTo>
                      <a:pt x="77" y="83"/>
                    </a:lnTo>
                    <a:lnTo>
                      <a:pt x="83" y="77"/>
                    </a:lnTo>
                    <a:lnTo>
                      <a:pt x="89" y="74"/>
                    </a:lnTo>
                    <a:lnTo>
                      <a:pt x="89" y="71"/>
                    </a:lnTo>
                    <a:lnTo>
                      <a:pt x="89" y="68"/>
                    </a:lnTo>
                    <a:lnTo>
                      <a:pt x="89" y="65"/>
                    </a:lnTo>
                    <a:lnTo>
                      <a:pt x="92" y="59"/>
                    </a:lnTo>
                    <a:lnTo>
                      <a:pt x="95" y="56"/>
                    </a:lnTo>
                    <a:lnTo>
                      <a:pt x="95" y="53"/>
                    </a:lnTo>
                    <a:lnTo>
                      <a:pt x="98" y="43"/>
                    </a:lnTo>
                    <a:lnTo>
                      <a:pt x="95" y="34"/>
                    </a:lnTo>
                    <a:lnTo>
                      <a:pt x="95" y="34"/>
                    </a:lnTo>
                    <a:lnTo>
                      <a:pt x="101" y="28"/>
                    </a:lnTo>
                    <a:lnTo>
                      <a:pt x="104" y="28"/>
                    </a:lnTo>
                    <a:lnTo>
                      <a:pt x="107" y="25"/>
                    </a:lnTo>
                    <a:lnTo>
                      <a:pt x="111" y="25"/>
                    </a:lnTo>
                    <a:lnTo>
                      <a:pt x="117" y="19"/>
                    </a:lnTo>
                    <a:lnTo>
                      <a:pt x="120" y="9"/>
                    </a:lnTo>
                    <a:lnTo>
                      <a:pt x="126" y="3"/>
                    </a:lnTo>
                    <a:lnTo>
                      <a:pt x="132" y="3"/>
                    </a:lnTo>
                    <a:lnTo>
                      <a:pt x="135" y="0"/>
                    </a:lnTo>
                    <a:lnTo>
                      <a:pt x="138" y="0"/>
                    </a:lnTo>
                    <a:lnTo>
                      <a:pt x="147" y="6"/>
                    </a:lnTo>
                    <a:lnTo>
                      <a:pt x="154" y="3"/>
                    </a:lnTo>
                    <a:lnTo>
                      <a:pt x="160" y="6"/>
                    </a:lnTo>
                    <a:lnTo>
                      <a:pt x="163" y="13"/>
                    </a:lnTo>
                    <a:lnTo>
                      <a:pt x="166" y="9"/>
                    </a:lnTo>
                    <a:lnTo>
                      <a:pt x="175" y="16"/>
                    </a:lnTo>
                    <a:lnTo>
                      <a:pt x="175" y="16"/>
                    </a:lnTo>
                    <a:lnTo>
                      <a:pt x="175" y="16"/>
                    </a:lnTo>
                    <a:close/>
                    <a:moveTo>
                      <a:pt x="394" y="250"/>
                    </a:moveTo>
                    <a:lnTo>
                      <a:pt x="394" y="253"/>
                    </a:lnTo>
                    <a:lnTo>
                      <a:pt x="394" y="253"/>
                    </a:lnTo>
                    <a:lnTo>
                      <a:pt x="394" y="250"/>
                    </a:lnTo>
                    <a:lnTo>
                      <a:pt x="394" y="250"/>
                    </a:lnTo>
                    <a:close/>
                    <a:moveTo>
                      <a:pt x="391" y="250"/>
                    </a:moveTo>
                    <a:lnTo>
                      <a:pt x="391" y="250"/>
                    </a:lnTo>
                    <a:lnTo>
                      <a:pt x="391" y="253"/>
                    </a:lnTo>
                    <a:lnTo>
                      <a:pt x="391" y="253"/>
                    </a:lnTo>
                    <a:lnTo>
                      <a:pt x="391" y="250"/>
                    </a:lnTo>
                    <a:lnTo>
                      <a:pt x="391" y="250"/>
                    </a:lnTo>
                    <a:lnTo>
                      <a:pt x="391" y="250"/>
                    </a:lnTo>
                    <a:close/>
                    <a:moveTo>
                      <a:pt x="388" y="250"/>
                    </a:moveTo>
                    <a:lnTo>
                      <a:pt x="388" y="253"/>
                    </a:lnTo>
                    <a:lnTo>
                      <a:pt x="388" y="256"/>
                    </a:lnTo>
                    <a:lnTo>
                      <a:pt x="388" y="253"/>
                    </a:lnTo>
                    <a:lnTo>
                      <a:pt x="388" y="250"/>
                    </a:lnTo>
                    <a:lnTo>
                      <a:pt x="388" y="250"/>
                    </a:lnTo>
                    <a:close/>
                    <a:moveTo>
                      <a:pt x="382" y="250"/>
                    </a:moveTo>
                    <a:lnTo>
                      <a:pt x="382" y="253"/>
                    </a:lnTo>
                    <a:lnTo>
                      <a:pt x="382" y="253"/>
                    </a:lnTo>
                    <a:lnTo>
                      <a:pt x="385" y="247"/>
                    </a:lnTo>
                    <a:lnTo>
                      <a:pt x="385" y="247"/>
                    </a:lnTo>
                    <a:lnTo>
                      <a:pt x="38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6"/>
              <p:cNvSpPr>
                <a:spLocks noEditPoints="1"/>
              </p:cNvSpPr>
              <p:nvPr/>
            </p:nvSpPr>
            <p:spPr bwMode="auto">
              <a:xfrm>
                <a:off x="5452" y="2183"/>
                <a:ext cx="98" cy="130"/>
              </a:xfrm>
              <a:custGeom>
                <a:avLst/>
                <a:gdLst>
                  <a:gd name="T0" fmla="*/ 31 w 32"/>
                  <a:gd name="T1" fmla="*/ 37 h 42"/>
                  <a:gd name="T2" fmla="*/ 29 w 32"/>
                  <a:gd name="T3" fmla="*/ 39 h 42"/>
                  <a:gd name="T4" fmla="*/ 29 w 32"/>
                  <a:gd name="T5" fmla="*/ 42 h 42"/>
                  <a:gd name="T6" fmla="*/ 27 w 32"/>
                  <a:gd name="T7" fmla="*/ 38 h 42"/>
                  <a:gd name="T8" fmla="*/ 27 w 32"/>
                  <a:gd name="T9" fmla="*/ 35 h 42"/>
                  <a:gd name="T10" fmla="*/ 26 w 32"/>
                  <a:gd name="T11" fmla="*/ 36 h 42"/>
                  <a:gd name="T12" fmla="*/ 26 w 32"/>
                  <a:gd name="T13" fmla="*/ 33 h 42"/>
                  <a:gd name="T14" fmla="*/ 23 w 32"/>
                  <a:gd name="T15" fmla="*/ 27 h 42"/>
                  <a:gd name="T16" fmla="*/ 22 w 32"/>
                  <a:gd name="T17" fmla="*/ 27 h 42"/>
                  <a:gd name="T18" fmla="*/ 19 w 32"/>
                  <a:gd name="T19" fmla="*/ 26 h 42"/>
                  <a:gd name="T20" fmla="*/ 16 w 32"/>
                  <a:gd name="T21" fmla="*/ 24 h 42"/>
                  <a:gd name="T22" fmla="*/ 17 w 32"/>
                  <a:gd name="T23" fmla="*/ 28 h 42"/>
                  <a:gd name="T24" fmla="*/ 18 w 32"/>
                  <a:gd name="T25" fmla="*/ 30 h 42"/>
                  <a:gd name="T26" fmla="*/ 15 w 32"/>
                  <a:gd name="T27" fmla="*/ 34 h 42"/>
                  <a:gd name="T28" fmla="*/ 15 w 32"/>
                  <a:gd name="T29" fmla="*/ 32 h 42"/>
                  <a:gd name="T30" fmla="*/ 14 w 32"/>
                  <a:gd name="T31" fmla="*/ 33 h 42"/>
                  <a:gd name="T32" fmla="*/ 14 w 32"/>
                  <a:gd name="T33" fmla="*/ 29 h 42"/>
                  <a:gd name="T34" fmla="*/ 13 w 32"/>
                  <a:gd name="T35" fmla="*/ 30 h 42"/>
                  <a:gd name="T36" fmla="*/ 13 w 32"/>
                  <a:gd name="T37" fmla="*/ 33 h 42"/>
                  <a:gd name="T38" fmla="*/ 13 w 32"/>
                  <a:gd name="T39" fmla="*/ 34 h 42"/>
                  <a:gd name="T40" fmla="*/ 11 w 32"/>
                  <a:gd name="T41" fmla="*/ 35 h 42"/>
                  <a:gd name="T42" fmla="*/ 9 w 32"/>
                  <a:gd name="T43" fmla="*/ 33 h 42"/>
                  <a:gd name="T44" fmla="*/ 8 w 32"/>
                  <a:gd name="T45" fmla="*/ 30 h 42"/>
                  <a:gd name="T46" fmla="*/ 6 w 32"/>
                  <a:gd name="T47" fmla="*/ 24 h 42"/>
                  <a:gd name="T48" fmla="*/ 6 w 32"/>
                  <a:gd name="T49" fmla="*/ 19 h 42"/>
                  <a:gd name="T50" fmla="*/ 1 w 32"/>
                  <a:gd name="T51" fmla="*/ 15 h 42"/>
                  <a:gd name="T52" fmla="*/ 3 w 32"/>
                  <a:gd name="T53" fmla="*/ 11 h 42"/>
                  <a:gd name="T54" fmla="*/ 5 w 32"/>
                  <a:gd name="T55" fmla="*/ 10 h 42"/>
                  <a:gd name="T56" fmla="*/ 4 w 32"/>
                  <a:gd name="T57" fmla="*/ 7 h 42"/>
                  <a:gd name="T58" fmla="*/ 0 w 32"/>
                  <a:gd name="T59" fmla="*/ 5 h 42"/>
                  <a:gd name="T60" fmla="*/ 1 w 32"/>
                  <a:gd name="T61" fmla="*/ 1 h 42"/>
                  <a:gd name="T62" fmla="*/ 2 w 32"/>
                  <a:gd name="T63" fmla="*/ 0 h 42"/>
                  <a:gd name="T64" fmla="*/ 3 w 32"/>
                  <a:gd name="T65" fmla="*/ 2 h 42"/>
                  <a:gd name="T66" fmla="*/ 6 w 32"/>
                  <a:gd name="T67" fmla="*/ 3 h 42"/>
                  <a:gd name="T68" fmla="*/ 6 w 32"/>
                  <a:gd name="T69" fmla="*/ 2 h 42"/>
                  <a:gd name="T70" fmla="*/ 9 w 32"/>
                  <a:gd name="T71" fmla="*/ 4 h 42"/>
                  <a:gd name="T72" fmla="*/ 10 w 32"/>
                  <a:gd name="T73" fmla="*/ 5 h 42"/>
                  <a:gd name="T74" fmla="*/ 11 w 32"/>
                  <a:gd name="T75" fmla="*/ 8 h 42"/>
                  <a:gd name="T76" fmla="*/ 13 w 32"/>
                  <a:gd name="T77" fmla="*/ 9 h 42"/>
                  <a:gd name="T78" fmla="*/ 19 w 32"/>
                  <a:gd name="T79" fmla="*/ 10 h 42"/>
                  <a:gd name="T80" fmla="*/ 24 w 32"/>
                  <a:gd name="T81" fmla="*/ 10 h 42"/>
                  <a:gd name="T82" fmla="*/ 26 w 32"/>
                  <a:gd name="T83" fmla="*/ 11 h 42"/>
                  <a:gd name="T84" fmla="*/ 26 w 32"/>
                  <a:gd name="T85" fmla="*/ 14 h 42"/>
                  <a:gd name="T86" fmla="*/ 24 w 32"/>
                  <a:gd name="T87" fmla="*/ 18 h 42"/>
                  <a:gd name="T88" fmla="*/ 23 w 32"/>
                  <a:gd name="T89" fmla="*/ 18 h 42"/>
                  <a:gd name="T90" fmla="*/ 21 w 32"/>
                  <a:gd name="T91" fmla="*/ 20 h 42"/>
                  <a:gd name="T92" fmla="*/ 22 w 32"/>
                  <a:gd name="T93" fmla="*/ 23 h 42"/>
                  <a:gd name="T94" fmla="*/ 24 w 32"/>
                  <a:gd name="T95" fmla="*/ 26 h 42"/>
                  <a:gd name="T96" fmla="*/ 25 w 32"/>
                  <a:gd name="T97" fmla="*/ 24 h 42"/>
                  <a:gd name="T98" fmla="*/ 26 w 32"/>
                  <a:gd name="T99" fmla="*/ 22 h 42"/>
                  <a:gd name="T100" fmla="*/ 27 w 32"/>
                  <a:gd name="T101" fmla="*/ 22 h 42"/>
                  <a:gd name="T102" fmla="*/ 29 w 32"/>
                  <a:gd name="T103" fmla="*/ 23 h 42"/>
                  <a:gd name="T104" fmla="*/ 29 w 32"/>
                  <a:gd name="T105" fmla="*/ 27 h 42"/>
                  <a:gd name="T106" fmla="*/ 31 w 32"/>
                  <a:gd name="T107" fmla="*/ 32 h 42"/>
                  <a:gd name="T108" fmla="*/ 31 w 32"/>
                  <a:gd name="T109" fmla="*/ 34 h 42"/>
                  <a:gd name="T110" fmla="*/ 23 w 32"/>
                  <a:gd name="T111" fmla="*/ 29 h 42"/>
                  <a:gd name="T112" fmla="*/ 23 w 32"/>
                  <a:gd name="T113" fmla="*/ 30 h 42"/>
                  <a:gd name="T114" fmla="*/ 21 w 32"/>
                  <a:gd name="T115" fmla="*/ 30 h 42"/>
                  <a:gd name="T116" fmla="*/ 22 w 32"/>
                  <a:gd name="T117" fmla="*/ 30 h 42"/>
                  <a:gd name="T118" fmla="*/ 20 w 32"/>
                  <a:gd name="T119" fmla="*/ 29 h 42"/>
                  <a:gd name="T120" fmla="*/ 18 w 32"/>
                  <a:gd name="T121" fmla="*/ 29 h 42"/>
                  <a:gd name="T122" fmla="*/ 19 w 32"/>
                  <a:gd name="T123"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42">
                    <a:moveTo>
                      <a:pt x="32" y="34"/>
                    </a:moveTo>
                    <a:cubicBezTo>
                      <a:pt x="32" y="36"/>
                      <a:pt x="32" y="36"/>
                      <a:pt x="32" y="36"/>
                    </a:cubicBezTo>
                    <a:cubicBezTo>
                      <a:pt x="31" y="37"/>
                      <a:pt x="31" y="37"/>
                      <a:pt x="31" y="37"/>
                    </a:cubicBezTo>
                    <a:cubicBezTo>
                      <a:pt x="30" y="37"/>
                      <a:pt x="30" y="37"/>
                      <a:pt x="30" y="37"/>
                    </a:cubicBezTo>
                    <a:cubicBezTo>
                      <a:pt x="29" y="38"/>
                      <a:pt x="29" y="38"/>
                      <a:pt x="29" y="38"/>
                    </a:cubicBezTo>
                    <a:cubicBezTo>
                      <a:pt x="29" y="39"/>
                      <a:pt x="29" y="39"/>
                      <a:pt x="29" y="39"/>
                    </a:cubicBezTo>
                    <a:cubicBezTo>
                      <a:pt x="29" y="40"/>
                      <a:pt x="29" y="40"/>
                      <a:pt x="29" y="40"/>
                    </a:cubicBezTo>
                    <a:cubicBezTo>
                      <a:pt x="29" y="40"/>
                      <a:pt x="29" y="40"/>
                      <a:pt x="29" y="40"/>
                    </a:cubicBezTo>
                    <a:cubicBezTo>
                      <a:pt x="29" y="42"/>
                      <a:pt x="29" y="42"/>
                      <a:pt x="29" y="42"/>
                    </a:cubicBezTo>
                    <a:cubicBezTo>
                      <a:pt x="29" y="42"/>
                      <a:pt x="29" y="42"/>
                      <a:pt x="29" y="42"/>
                    </a:cubicBezTo>
                    <a:cubicBezTo>
                      <a:pt x="28" y="39"/>
                      <a:pt x="28" y="39"/>
                      <a:pt x="28" y="39"/>
                    </a:cubicBezTo>
                    <a:cubicBezTo>
                      <a:pt x="27" y="38"/>
                      <a:pt x="27" y="38"/>
                      <a:pt x="27" y="38"/>
                    </a:cubicBezTo>
                    <a:cubicBezTo>
                      <a:pt x="27" y="37"/>
                      <a:pt x="27" y="37"/>
                      <a:pt x="27" y="37"/>
                    </a:cubicBezTo>
                    <a:cubicBezTo>
                      <a:pt x="27" y="36"/>
                      <a:pt x="27" y="36"/>
                      <a:pt x="27" y="36"/>
                    </a:cubicBezTo>
                    <a:cubicBezTo>
                      <a:pt x="27" y="35"/>
                      <a:pt x="27" y="35"/>
                      <a:pt x="27" y="35"/>
                    </a:cubicBezTo>
                    <a:cubicBezTo>
                      <a:pt x="27" y="36"/>
                      <a:pt x="27" y="36"/>
                      <a:pt x="27" y="36"/>
                    </a:cubicBezTo>
                    <a:cubicBezTo>
                      <a:pt x="26" y="37"/>
                      <a:pt x="26" y="37"/>
                      <a:pt x="26" y="37"/>
                    </a:cubicBezTo>
                    <a:cubicBezTo>
                      <a:pt x="26" y="36"/>
                      <a:pt x="26" y="36"/>
                      <a:pt x="26" y="36"/>
                    </a:cubicBezTo>
                    <a:cubicBezTo>
                      <a:pt x="26" y="34"/>
                      <a:pt x="26" y="34"/>
                      <a:pt x="26" y="34"/>
                    </a:cubicBezTo>
                    <a:cubicBezTo>
                      <a:pt x="26" y="34"/>
                      <a:pt x="26" y="34"/>
                      <a:pt x="26" y="34"/>
                    </a:cubicBezTo>
                    <a:cubicBezTo>
                      <a:pt x="26" y="33"/>
                      <a:pt x="26" y="33"/>
                      <a:pt x="26" y="33"/>
                    </a:cubicBezTo>
                    <a:cubicBezTo>
                      <a:pt x="26" y="32"/>
                      <a:pt x="26" y="32"/>
                      <a:pt x="26" y="32"/>
                    </a:cubicBezTo>
                    <a:cubicBezTo>
                      <a:pt x="25" y="31"/>
                      <a:pt x="25" y="31"/>
                      <a:pt x="25" y="31"/>
                    </a:cubicBezTo>
                    <a:cubicBezTo>
                      <a:pt x="23" y="27"/>
                      <a:pt x="23" y="27"/>
                      <a:pt x="23" y="27"/>
                    </a:cubicBezTo>
                    <a:cubicBezTo>
                      <a:pt x="23" y="27"/>
                      <a:pt x="23" y="27"/>
                      <a:pt x="23" y="27"/>
                    </a:cubicBezTo>
                    <a:cubicBezTo>
                      <a:pt x="23" y="27"/>
                      <a:pt x="23" y="27"/>
                      <a:pt x="23" y="27"/>
                    </a:cubicBezTo>
                    <a:cubicBezTo>
                      <a:pt x="22" y="27"/>
                      <a:pt x="22" y="27"/>
                      <a:pt x="22" y="27"/>
                    </a:cubicBezTo>
                    <a:cubicBezTo>
                      <a:pt x="21" y="28"/>
                      <a:pt x="21" y="28"/>
                      <a:pt x="21" y="28"/>
                    </a:cubicBezTo>
                    <a:cubicBezTo>
                      <a:pt x="19" y="27"/>
                      <a:pt x="19" y="27"/>
                      <a:pt x="19" y="27"/>
                    </a:cubicBezTo>
                    <a:cubicBezTo>
                      <a:pt x="19" y="26"/>
                      <a:pt x="19" y="26"/>
                      <a:pt x="19" y="26"/>
                    </a:cubicBezTo>
                    <a:cubicBezTo>
                      <a:pt x="18" y="26"/>
                      <a:pt x="18" y="26"/>
                      <a:pt x="18" y="26"/>
                    </a:cubicBezTo>
                    <a:cubicBezTo>
                      <a:pt x="17" y="25"/>
                      <a:pt x="17" y="25"/>
                      <a:pt x="17" y="25"/>
                    </a:cubicBezTo>
                    <a:cubicBezTo>
                      <a:pt x="16" y="24"/>
                      <a:pt x="16" y="24"/>
                      <a:pt x="16" y="24"/>
                    </a:cubicBezTo>
                    <a:cubicBezTo>
                      <a:pt x="17" y="26"/>
                      <a:pt x="17" y="26"/>
                      <a:pt x="17" y="26"/>
                    </a:cubicBezTo>
                    <a:cubicBezTo>
                      <a:pt x="17" y="27"/>
                      <a:pt x="17" y="27"/>
                      <a:pt x="17" y="27"/>
                    </a:cubicBezTo>
                    <a:cubicBezTo>
                      <a:pt x="17" y="28"/>
                      <a:pt x="17" y="28"/>
                      <a:pt x="17" y="28"/>
                    </a:cubicBezTo>
                    <a:cubicBezTo>
                      <a:pt x="16" y="28"/>
                      <a:pt x="16" y="28"/>
                      <a:pt x="16" y="28"/>
                    </a:cubicBezTo>
                    <a:cubicBezTo>
                      <a:pt x="17" y="28"/>
                      <a:pt x="17" y="28"/>
                      <a:pt x="17" y="28"/>
                    </a:cubicBezTo>
                    <a:cubicBezTo>
                      <a:pt x="18" y="30"/>
                      <a:pt x="18" y="30"/>
                      <a:pt x="18" y="30"/>
                    </a:cubicBezTo>
                    <a:cubicBezTo>
                      <a:pt x="17" y="32"/>
                      <a:pt x="17" y="32"/>
                      <a:pt x="17" y="32"/>
                    </a:cubicBezTo>
                    <a:cubicBezTo>
                      <a:pt x="16" y="32"/>
                      <a:pt x="16" y="32"/>
                      <a:pt x="16" y="32"/>
                    </a:cubicBezTo>
                    <a:cubicBezTo>
                      <a:pt x="15" y="34"/>
                      <a:pt x="15" y="34"/>
                      <a:pt x="15" y="34"/>
                    </a:cubicBezTo>
                    <a:cubicBezTo>
                      <a:pt x="14" y="33"/>
                      <a:pt x="14" y="33"/>
                      <a:pt x="14" y="33"/>
                    </a:cubicBezTo>
                    <a:cubicBezTo>
                      <a:pt x="15" y="32"/>
                      <a:pt x="15" y="32"/>
                      <a:pt x="15" y="32"/>
                    </a:cubicBezTo>
                    <a:cubicBezTo>
                      <a:pt x="15" y="32"/>
                      <a:pt x="15" y="32"/>
                      <a:pt x="15" y="32"/>
                    </a:cubicBezTo>
                    <a:cubicBezTo>
                      <a:pt x="16" y="31"/>
                      <a:pt x="16" y="31"/>
                      <a:pt x="16" y="31"/>
                    </a:cubicBezTo>
                    <a:cubicBezTo>
                      <a:pt x="15" y="32"/>
                      <a:pt x="15" y="32"/>
                      <a:pt x="15" y="32"/>
                    </a:cubicBezTo>
                    <a:cubicBezTo>
                      <a:pt x="14" y="33"/>
                      <a:pt x="14" y="33"/>
                      <a:pt x="14" y="33"/>
                    </a:cubicBezTo>
                    <a:cubicBezTo>
                      <a:pt x="13" y="32"/>
                      <a:pt x="13" y="32"/>
                      <a:pt x="13" y="32"/>
                    </a:cubicBezTo>
                    <a:cubicBezTo>
                      <a:pt x="14" y="30"/>
                      <a:pt x="14" y="30"/>
                      <a:pt x="14" y="30"/>
                    </a:cubicBezTo>
                    <a:cubicBezTo>
                      <a:pt x="14" y="29"/>
                      <a:pt x="14" y="29"/>
                      <a:pt x="14" y="29"/>
                    </a:cubicBezTo>
                    <a:cubicBezTo>
                      <a:pt x="13" y="29"/>
                      <a:pt x="13" y="29"/>
                      <a:pt x="13" y="29"/>
                    </a:cubicBezTo>
                    <a:cubicBezTo>
                      <a:pt x="14" y="29"/>
                      <a:pt x="14" y="29"/>
                      <a:pt x="14" y="29"/>
                    </a:cubicBezTo>
                    <a:cubicBezTo>
                      <a:pt x="13" y="30"/>
                      <a:pt x="13" y="30"/>
                      <a:pt x="13" y="30"/>
                    </a:cubicBezTo>
                    <a:cubicBezTo>
                      <a:pt x="13" y="31"/>
                      <a:pt x="13" y="31"/>
                      <a:pt x="13" y="31"/>
                    </a:cubicBezTo>
                    <a:cubicBezTo>
                      <a:pt x="13" y="32"/>
                      <a:pt x="13" y="32"/>
                      <a:pt x="13" y="32"/>
                    </a:cubicBezTo>
                    <a:cubicBezTo>
                      <a:pt x="13" y="33"/>
                      <a:pt x="13" y="33"/>
                      <a:pt x="13" y="33"/>
                    </a:cubicBezTo>
                    <a:cubicBezTo>
                      <a:pt x="13" y="34"/>
                      <a:pt x="13" y="34"/>
                      <a:pt x="13" y="34"/>
                    </a:cubicBezTo>
                    <a:cubicBezTo>
                      <a:pt x="13" y="34"/>
                      <a:pt x="13" y="34"/>
                      <a:pt x="13" y="34"/>
                    </a:cubicBezTo>
                    <a:cubicBezTo>
                      <a:pt x="13" y="34"/>
                      <a:pt x="13" y="34"/>
                      <a:pt x="13" y="34"/>
                    </a:cubicBezTo>
                    <a:cubicBezTo>
                      <a:pt x="12" y="34"/>
                      <a:pt x="12" y="34"/>
                      <a:pt x="12" y="34"/>
                    </a:cubicBezTo>
                    <a:cubicBezTo>
                      <a:pt x="11" y="34"/>
                      <a:pt x="11" y="34"/>
                      <a:pt x="11" y="34"/>
                    </a:cubicBezTo>
                    <a:cubicBezTo>
                      <a:pt x="11" y="35"/>
                      <a:pt x="11" y="35"/>
                      <a:pt x="11" y="35"/>
                    </a:cubicBezTo>
                    <a:cubicBezTo>
                      <a:pt x="10" y="35"/>
                      <a:pt x="10" y="35"/>
                      <a:pt x="10" y="35"/>
                    </a:cubicBezTo>
                    <a:cubicBezTo>
                      <a:pt x="10" y="34"/>
                      <a:pt x="10" y="34"/>
                      <a:pt x="10" y="34"/>
                    </a:cubicBezTo>
                    <a:cubicBezTo>
                      <a:pt x="9" y="33"/>
                      <a:pt x="9" y="33"/>
                      <a:pt x="9" y="33"/>
                    </a:cubicBezTo>
                    <a:cubicBezTo>
                      <a:pt x="9" y="33"/>
                      <a:pt x="9" y="33"/>
                      <a:pt x="9" y="33"/>
                    </a:cubicBezTo>
                    <a:cubicBezTo>
                      <a:pt x="9" y="31"/>
                      <a:pt x="9" y="31"/>
                      <a:pt x="9" y="31"/>
                    </a:cubicBezTo>
                    <a:cubicBezTo>
                      <a:pt x="8" y="30"/>
                      <a:pt x="8" y="30"/>
                      <a:pt x="8" y="30"/>
                    </a:cubicBezTo>
                    <a:cubicBezTo>
                      <a:pt x="8" y="29"/>
                      <a:pt x="8" y="29"/>
                      <a:pt x="8" y="29"/>
                    </a:cubicBezTo>
                    <a:cubicBezTo>
                      <a:pt x="6" y="26"/>
                      <a:pt x="6" y="26"/>
                      <a:pt x="6" y="26"/>
                    </a:cubicBezTo>
                    <a:cubicBezTo>
                      <a:pt x="6" y="24"/>
                      <a:pt x="6" y="24"/>
                      <a:pt x="6" y="24"/>
                    </a:cubicBezTo>
                    <a:cubicBezTo>
                      <a:pt x="6" y="23"/>
                      <a:pt x="6" y="23"/>
                      <a:pt x="6" y="23"/>
                    </a:cubicBezTo>
                    <a:cubicBezTo>
                      <a:pt x="6" y="21"/>
                      <a:pt x="6" y="21"/>
                      <a:pt x="6" y="21"/>
                    </a:cubicBezTo>
                    <a:cubicBezTo>
                      <a:pt x="6" y="19"/>
                      <a:pt x="6" y="19"/>
                      <a:pt x="6" y="19"/>
                    </a:cubicBezTo>
                    <a:cubicBezTo>
                      <a:pt x="4" y="17"/>
                      <a:pt x="4" y="17"/>
                      <a:pt x="4" y="17"/>
                    </a:cubicBezTo>
                    <a:cubicBezTo>
                      <a:pt x="2" y="17"/>
                      <a:pt x="2" y="17"/>
                      <a:pt x="2" y="17"/>
                    </a:cubicBezTo>
                    <a:cubicBezTo>
                      <a:pt x="1" y="15"/>
                      <a:pt x="1" y="15"/>
                      <a:pt x="1" y="15"/>
                    </a:cubicBezTo>
                    <a:cubicBezTo>
                      <a:pt x="1" y="13"/>
                      <a:pt x="1" y="13"/>
                      <a:pt x="1" y="13"/>
                    </a:cubicBezTo>
                    <a:cubicBezTo>
                      <a:pt x="2" y="12"/>
                      <a:pt x="2" y="12"/>
                      <a:pt x="2" y="12"/>
                    </a:cubicBezTo>
                    <a:cubicBezTo>
                      <a:pt x="3" y="11"/>
                      <a:pt x="3" y="11"/>
                      <a:pt x="3" y="11"/>
                    </a:cubicBezTo>
                    <a:cubicBezTo>
                      <a:pt x="4" y="10"/>
                      <a:pt x="4" y="10"/>
                      <a:pt x="4" y="10"/>
                    </a:cubicBezTo>
                    <a:cubicBezTo>
                      <a:pt x="4" y="10"/>
                      <a:pt x="4" y="10"/>
                      <a:pt x="4" y="10"/>
                    </a:cubicBezTo>
                    <a:cubicBezTo>
                      <a:pt x="5" y="10"/>
                      <a:pt x="5" y="10"/>
                      <a:pt x="5" y="10"/>
                    </a:cubicBezTo>
                    <a:cubicBezTo>
                      <a:pt x="5" y="8"/>
                      <a:pt x="5" y="8"/>
                      <a:pt x="5" y="8"/>
                    </a:cubicBezTo>
                    <a:cubicBezTo>
                      <a:pt x="5" y="7"/>
                      <a:pt x="5" y="7"/>
                      <a:pt x="5" y="7"/>
                    </a:cubicBezTo>
                    <a:cubicBezTo>
                      <a:pt x="4" y="7"/>
                      <a:pt x="4" y="7"/>
                      <a:pt x="4" y="7"/>
                    </a:cubicBezTo>
                    <a:cubicBezTo>
                      <a:pt x="2" y="8"/>
                      <a:pt x="2" y="8"/>
                      <a:pt x="2" y="8"/>
                    </a:cubicBezTo>
                    <a:cubicBezTo>
                      <a:pt x="0" y="7"/>
                      <a:pt x="0" y="7"/>
                      <a:pt x="0" y="7"/>
                    </a:cubicBezTo>
                    <a:cubicBezTo>
                      <a:pt x="0" y="5"/>
                      <a:pt x="0" y="5"/>
                      <a:pt x="0" y="5"/>
                    </a:cubicBezTo>
                    <a:cubicBezTo>
                      <a:pt x="1" y="4"/>
                      <a:pt x="1" y="4"/>
                      <a:pt x="1" y="4"/>
                    </a:cubicBezTo>
                    <a:cubicBezTo>
                      <a:pt x="2" y="2"/>
                      <a:pt x="2" y="2"/>
                      <a:pt x="2" y="2"/>
                    </a:cubicBezTo>
                    <a:cubicBezTo>
                      <a:pt x="1" y="1"/>
                      <a:pt x="1" y="1"/>
                      <a:pt x="1" y="1"/>
                    </a:cubicBezTo>
                    <a:cubicBezTo>
                      <a:pt x="1" y="1"/>
                      <a:pt x="1" y="1"/>
                      <a:pt x="1" y="1"/>
                    </a:cubicBezTo>
                    <a:cubicBezTo>
                      <a:pt x="1" y="1"/>
                      <a:pt x="1" y="1"/>
                      <a:pt x="1" y="1"/>
                    </a:cubicBezTo>
                    <a:cubicBezTo>
                      <a:pt x="2" y="0"/>
                      <a:pt x="2" y="0"/>
                      <a:pt x="2" y="0"/>
                    </a:cubicBezTo>
                    <a:cubicBezTo>
                      <a:pt x="2" y="0"/>
                      <a:pt x="2" y="0"/>
                      <a:pt x="2" y="0"/>
                    </a:cubicBezTo>
                    <a:cubicBezTo>
                      <a:pt x="3" y="1"/>
                      <a:pt x="3" y="1"/>
                      <a:pt x="3" y="1"/>
                    </a:cubicBezTo>
                    <a:cubicBezTo>
                      <a:pt x="3" y="2"/>
                      <a:pt x="3" y="2"/>
                      <a:pt x="3" y="2"/>
                    </a:cubicBezTo>
                    <a:cubicBezTo>
                      <a:pt x="4" y="3"/>
                      <a:pt x="4" y="3"/>
                      <a:pt x="4" y="3"/>
                    </a:cubicBezTo>
                    <a:cubicBezTo>
                      <a:pt x="5" y="3"/>
                      <a:pt x="5" y="3"/>
                      <a:pt x="5" y="3"/>
                    </a:cubicBezTo>
                    <a:cubicBezTo>
                      <a:pt x="6" y="3"/>
                      <a:pt x="6" y="3"/>
                      <a:pt x="6" y="3"/>
                    </a:cubicBezTo>
                    <a:cubicBezTo>
                      <a:pt x="5" y="3"/>
                      <a:pt x="5" y="3"/>
                      <a:pt x="5" y="3"/>
                    </a:cubicBezTo>
                    <a:cubicBezTo>
                      <a:pt x="5" y="2"/>
                      <a:pt x="5" y="2"/>
                      <a:pt x="5" y="2"/>
                    </a:cubicBezTo>
                    <a:cubicBezTo>
                      <a:pt x="6" y="2"/>
                      <a:pt x="6" y="2"/>
                      <a:pt x="6" y="2"/>
                    </a:cubicBezTo>
                    <a:cubicBezTo>
                      <a:pt x="7" y="3"/>
                      <a:pt x="7" y="3"/>
                      <a:pt x="7" y="3"/>
                    </a:cubicBezTo>
                    <a:cubicBezTo>
                      <a:pt x="7" y="3"/>
                      <a:pt x="7" y="3"/>
                      <a:pt x="7" y="3"/>
                    </a:cubicBezTo>
                    <a:cubicBezTo>
                      <a:pt x="9" y="4"/>
                      <a:pt x="9" y="4"/>
                      <a:pt x="9" y="4"/>
                    </a:cubicBezTo>
                    <a:cubicBezTo>
                      <a:pt x="9" y="3"/>
                      <a:pt x="9" y="3"/>
                      <a:pt x="9" y="3"/>
                    </a:cubicBezTo>
                    <a:cubicBezTo>
                      <a:pt x="9" y="3"/>
                      <a:pt x="9" y="3"/>
                      <a:pt x="9" y="3"/>
                    </a:cubicBezTo>
                    <a:cubicBezTo>
                      <a:pt x="10" y="5"/>
                      <a:pt x="10" y="5"/>
                      <a:pt x="10" y="5"/>
                    </a:cubicBezTo>
                    <a:cubicBezTo>
                      <a:pt x="10" y="6"/>
                      <a:pt x="10" y="6"/>
                      <a:pt x="10" y="6"/>
                    </a:cubicBezTo>
                    <a:cubicBezTo>
                      <a:pt x="11" y="7"/>
                      <a:pt x="11" y="7"/>
                      <a:pt x="11" y="7"/>
                    </a:cubicBezTo>
                    <a:cubicBezTo>
                      <a:pt x="11" y="8"/>
                      <a:pt x="11" y="8"/>
                      <a:pt x="11" y="8"/>
                    </a:cubicBezTo>
                    <a:cubicBezTo>
                      <a:pt x="11" y="9"/>
                      <a:pt x="11" y="9"/>
                      <a:pt x="11" y="9"/>
                    </a:cubicBezTo>
                    <a:cubicBezTo>
                      <a:pt x="12" y="10"/>
                      <a:pt x="12" y="10"/>
                      <a:pt x="12" y="10"/>
                    </a:cubicBezTo>
                    <a:cubicBezTo>
                      <a:pt x="13" y="9"/>
                      <a:pt x="13" y="9"/>
                      <a:pt x="13" y="9"/>
                    </a:cubicBezTo>
                    <a:cubicBezTo>
                      <a:pt x="15" y="10"/>
                      <a:pt x="15" y="10"/>
                      <a:pt x="15" y="10"/>
                    </a:cubicBezTo>
                    <a:cubicBezTo>
                      <a:pt x="16" y="10"/>
                      <a:pt x="16" y="10"/>
                      <a:pt x="16" y="10"/>
                    </a:cubicBezTo>
                    <a:cubicBezTo>
                      <a:pt x="19" y="10"/>
                      <a:pt x="19" y="10"/>
                      <a:pt x="19" y="10"/>
                    </a:cubicBezTo>
                    <a:cubicBezTo>
                      <a:pt x="21" y="10"/>
                      <a:pt x="21" y="10"/>
                      <a:pt x="21" y="10"/>
                    </a:cubicBezTo>
                    <a:cubicBezTo>
                      <a:pt x="23" y="10"/>
                      <a:pt x="23" y="10"/>
                      <a:pt x="23" y="10"/>
                    </a:cubicBezTo>
                    <a:cubicBezTo>
                      <a:pt x="24" y="10"/>
                      <a:pt x="24" y="10"/>
                      <a:pt x="24" y="10"/>
                    </a:cubicBezTo>
                    <a:cubicBezTo>
                      <a:pt x="24" y="10"/>
                      <a:pt x="24" y="10"/>
                      <a:pt x="24" y="10"/>
                    </a:cubicBezTo>
                    <a:cubicBezTo>
                      <a:pt x="25" y="10"/>
                      <a:pt x="25" y="10"/>
                      <a:pt x="25" y="10"/>
                    </a:cubicBezTo>
                    <a:cubicBezTo>
                      <a:pt x="26" y="11"/>
                      <a:pt x="26" y="11"/>
                      <a:pt x="26" y="11"/>
                    </a:cubicBezTo>
                    <a:cubicBezTo>
                      <a:pt x="27" y="11"/>
                      <a:pt x="27" y="11"/>
                      <a:pt x="27" y="11"/>
                    </a:cubicBezTo>
                    <a:cubicBezTo>
                      <a:pt x="26" y="13"/>
                      <a:pt x="26" y="13"/>
                      <a:pt x="26" y="13"/>
                    </a:cubicBezTo>
                    <a:cubicBezTo>
                      <a:pt x="26" y="14"/>
                      <a:pt x="26" y="14"/>
                      <a:pt x="26" y="14"/>
                    </a:cubicBezTo>
                    <a:cubicBezTo>
                      <a:pt x="25" y="16"/>
                      <a:pt x="25" y="16"/>
                      <a:pt x="25" y="16"/>
                    </a:cubicBezTo>
                    <a:cubicBezTo>
                      <a:pt x="24" y="17"/>
                      <a:pt x="24" y="17"/>
                      <a:pt x="24" y="17"/>
                    </a:cubicBezTo>
                    <a:cubicBezTo>
                      <a:pt x="24" y="18"/>
                      <a:pt x="24" y="18"/>
                      <a:pt x="24" y="18"/>
                    </a:cubicBezTo>
                    <a:cubicBezTo>
                      <a:pt x="24" y="18"/>
                      <a:pt x="24" y="18"/>
                      <a:pt x="24" y="18"/>
                    </a:cubicBezTo>
                    <a:cubicBezTo>
                      <a:pt x="23" y="18"/>
                      <a:pt x="23" y="18"/>
                      <a:pt x="23" y="18"/>
                    </a:cubicBezTo>
                    <a:cubicBezTo>
                      <a:pt x="23" y="18"/>
                      <a:pt x="23" y="18"/>
                      <a:pt x="23" y="18"/>
                    </a:cubicBezTo>
                    <a:cubicBezTo>
                      <a:pt x="22" y="19"/>
                      <a:pt x="22" y="19"/>
                      <a:pt x="22" y="19"/>
                    </a:cubicBezTo>
                    <a:cubicBezTo>
                      <a:pt x="21" y="19"/>
                      <a:pt x="21" y="19"/>
                      <a:pt x="21" y="19"/>
                    </a:cubicBezTo>
                    <a:cubicBezTo>
                      <a:pt x="21" y="20"/>
                      <a:pt x="21" y="20"/>
                      <a:pt x="21" y="20"/>
                    </a:cubicBezTo>
                    <a:cubicBezTo>
                      <a:pt x="21" y="21"/>
                      <a:pt x="21" y="21"/>
                      <a:pt x="21" y="21"/>
                    </a:cubicBezTo>
                    <a:cubicBezTo>
                      <a:pt x="21" y="22"/>
                      <a:pt x="21" y="22"/>
                      <a:pt x="21" y="22"/>
                    </a:cubicBezTo>
                    <a:cubicBezTo>
                      <a:pt x="22" y="23"/>
                      <a:pt x="22" y="23"/>
                      <a:pt x="22" y="23"/>
                    </a:cubicBezTo>
                    <a:cubicBezTo>
                      <a:pt x="22" y="23"/>
                      <a:pt x="22" y="23"/>
                      <a:pt x="22" y="23"/>
                    </a:cubicBezTo>
                    <a:cubicBezTo>
                      <a:pt x="23" y="24"/>
                      <a:pt x="23" y="24"/>
                      <a:pt x="23" y="24"/>
                    </a:cubicBezTo>
                    <a:cubicBezTo>
                      <a:pt x="24" y="26"/>
                      <a:pt x="24" y="26"/>
                      <a:pt x="24" y="26"/>
                    </a:cubicBezTo>
                    <a:cubicBezTo>
                      <a:pt x="25" y="26"/>
                      <a:pt x="25" y="26"/>
                      <a:pt x="25" y="26"/>
                    </a:cubicBezTo>
                    <a:cubicBezTo>
                      <a:pt x="25" y="25"/>
                      <a:pt x="25" y="25"/>
                      <a:pt x="25" y="25"/>
                    </a:cubicBezTo>
                    <a:cubicBezTo>
                      <a:pt x="25" y="24"/>
                      <a:pt x="25" y="24"/>
                      <a:pt x="25" y="24"/>
                    </a:cubicBezTo>
                    <a:cubicBezTo>
                      <a:pt x="25" y="23"/>
                      <a:pt x="25" y="23"/>
                      <a:pt x="25" y="23"/>
                    </a:cubicBezTo>
                    <a:cubicBezTo>
                      <a:pt x="25" y="23"/>
                      <a:pt x="25" y="23"/>
                      <a:pt x="25" y="23"/>
                    </a:cubicBezTo>
                    <a:cubicBezTo>
                      <a:pt x="26" y="22"/>
                      <a:pt x="26" y="22"/>
                      <a:pt x="26" y="22"/>
                    </a:cubicBezTo>
                    <a:cubicBezTo>
                      <a:pt x="25" y="22"/>
                      <a:pt x="25" y="22"/>
                      <a:pt x="25" y="22"/>
                    </a:cubicBezTo>
                    <a:cubicBezTo>
                      <a:pt x="26" y="21"/>
                      <a:pt x="26" y="21"/>
                      <a:pt x="26" y="21"/>
                    </a:cubicBezTo>
                    <a:cubicBezTo>
                      <a:pt x="27" y="22"/>
                      <a:pt x="27" y="22"/>
                      <a:pt x="27" y="22"/>
                    </a:cubicBezTo>
                    <a:cubicBezTo>
                      <a:pt x="28" y="22"/>
                      <a:pt x="28" y="22"/>
                      <a:pt x="28" y="22"/>
                    </a:cubicBezTo>
                    <a:cubicBezTo>
                      <a:pt x="28" y="22"/>
                      <a:pt x="28" y="22"/>
                      <a:pt x="28" y="22"/>
                    </a:cubicBezTo>
                    <a:cubicBezTo>
                      <a:pt x="29" y="23"/>
                      <a:pt x="29" y="23"/>
                      <a:pt x="29" y="23"/>
                    </a:cubicBezTo>
                    <a:cubicBezTo>
                      <a:pt x="29" y="25"/>
                      <a:pt x="29" y="25"/>
                      <a:pt x="29" y="25"/>
                    </a:cubicBezTo>
                    <a:cubicBezTo>
                      <a:pt x="29" y="26"/>
                      <a:pt x="29" y="26"/>
                      <a:pt x="29" y="26"/>
                    </a:cubicBezTo>
                    <a:cubicBezTo>
                      <a:pt x="29" y="27"/>
                      <a:pt x="29" y="27"/>
                      <a:pt x="29" y="27"/>
                    </a:cubicBezTo>
                    <a:cubicBezTo>
                      <a:pt x="30" y="30"/>
                      <a:pt x="30" y="30"/>
                      <a:pt x="30" y="30"/>
                    </a:cubicBezTo>
                    <a:cubicBezTo>
                      <a:pt x="30" y="31"/>
                      <a:pt x="30" y="31"/>
                      <a:pt x="30" y="31"/>
                    </a:cubicBezTo>
                    <a:cubicBezTo>
                      <a:pt x="31" y="32"/>
                      <a:pt x="31" y="32"/>
                      <a:pt x="31" y="32"/>
                    </a:cubicBezTo>
                    <a:cubicBezTo>
                      <a:pt x="31" y="33"/>
                      <a:pt x="31" y="33"/>
                      <a:pt x="31" y="33"/>
                    </a:cubicBezTo>
                    <a:cubicBezTo>
                      <a:pt x="31" y="33"/>
                      <a:pt x="31" y="33"/>
                      <a:pt x="31" y="33"/>
                    </a:cubicBezTo>
                    <a:cubicBezTo>
                      <a:pt x="31" y="34"/>
                      <a:pt x="31" y="34"/>
                      <a:pt x="31" y="34"/>
                    </a:cubicBezTo>
                    <a:cubicBezTo>
                      <a:pt x="32" y="34"/>
                      <a:pt x="32" y="34"/>
                      <a:pt x="32" y="34"/>
                    </a:cubicBezTo>
                    <a:close/>
                    <a:moveTo>
                      <a:pt x="23" y="29"/>
                    </a:moveTo>
                    <a:cubicBezTo>
                      <a:pt x="23" y="29"/>
                      <a:pt x="23" y="29"/>
                      <a:pt x="23" y="29"/>
                    </a:cubicBezTo>
                    <a:cubicBezTo>
                      <a:pt x="22" y="29"/>
                      <a:pt x="22" y="29"/>
                      <a:pt x="22" y="29"/>
                    </a:cubicBezTo>
                    <a:cubicBezTo>
                      <a:pt x="22" y="30"/>
                      <a:pt x="22" y="30"/>
                      <a:pt x="22" y="30"/>
                    </a:cubicBezTo>
                    <a:cubicBezTo>
                      <a:pt x="23" y="30"/>
                      <a:pt x="23" y="30"/>
                      <a:pt x="23" y="30"/>
                    </a:cubicBezTo>
                    <a:cubicBezTo>
                      <a:pt x="23" y="29"/>
                      <a:pt x="23" y="29"/>
                      <a:pt x="23" y="29"/>
                    </a:cubicBezTo>
                    <a:close/>
                    <a:moveTo>
                      <a:pt x="20" y="29"/>
                    </a:moveTo>
                    <a:cubicBezTo>
                      <a:pt x="21" y="30"/>
                      <a:pt x="21" y="30"/>
                      <a:pt x="21" y="30"/>
                    </a:cubicBezTo>
                    <a:cubicBezTo>
                      <a:pt x="20" y="31"/>
                      <a:pt x="20" y="31"/>
                      <a:pt x="20" y="31"/>
                    </a:cubicBezTo>
                    <a:cubicBezTo>
                      <a:pt x="21" y="32"/>
                      <a:pt x="21" y="32"/>
                      <a:pt x="21" y="32"/>
                    </a:cubicBezTo>
                    <a:cubicBezTo>
                      <a:pt x="22" y="30"/>
                      <a:pt x="22" y="30"/>
                      <a:pt x="22" y="30"/>
                    </a:cubicBezTo>
                    <a:cubicBezTo>
                      <a:pt x="21" y="29"/>
                      <a:pt x="21" y="29"/>
                      <a:pt x="21" y="29"/>
                    </a:cubicBezTo>
                    <a:cubicBezTo>
                      <a:pt x="20" y="28"/>
                      <a:pt x="20" y="28"/>
                      <a:pt x="20" y="28"/>
                    </a:cubicBezTo>
                    <a:cubicBezTo>
                      <a:pt x="20" y="28"/>
                      <a:pt x="20" y="29"/>
                      <a:pt x="20" y="29"/>
                    </a:cubicBezTo>
                    <a:close/>
                    <a:moveTo>
                      <a:pt x="19" y="28"/>
                    </a:moveTo>
                    <a:cubicBezTo>
                      <a:pt x="17" y="28"/>
                      <a:pt x="17" y="28"/>
                      <a:pt x="17" y="28"/>
                    </a:cubicBezTo>
                    <a:cubicBezTo>
                      <a:pt x="18" y="29"/>
                      <a:pt x="18" y="29"/>
                      <a:pt x="18" y="29"/>
                    </a:cubicBezTo>
                    <a:cubicBezTo>
                      <a:pt x="18" y="31"/>
                      <a:pt x="18" y="31"/>
                      <a:pt x="18" y="31"/>
                    </a:cubicBezTo>
                    <a:cubicBezTo>
                      <a:pt x="20" y="31"/>
                      <a:pt x="20" y="31"/>
                      <a:pt x="20" y="31"/>
                    </a:cubicBezTo>
                    <a:cubicBezTo>
                      <a:pt x="19" y="29"/>
                      <a:pt x="19" y="29"/>
                      <a:pt x="19" y="29"/>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37"/>
              <p:cNvSpPr>
                <a:spLocks/>
              </p:cNvSpPr>
              <p:nvPr/>
            </p:nvSpPr>
            <p:spPr bwMode="auto">
              <a:xfrm>
                <a:off x="5461" y="2149"/>
                <a:ext cx="58" cy="34"/>
              </a:xfrm>
              <a:custGeom>
                <a:avLst/>
                <a:gdLst>
                  <a:gd name="T0" fmla="*/ 0 w 58"/>
                  <a:gd name="T1" fmla="*/ 16 h 34"/>
                  <a:gd name="T2" fmla="*/ 3 w 58"/>
                  <a:gd name="T3" fmla="*/ 12 h 34"/>
                  <a:gd name="T4" fmla="*/ 9 w 58"/>
                  <a:gd name="T5" fmla="*/ 6 h 34"/>
                  <a:gd name="T6" fmla="*/ 18 w 58"/>
                  <a:gd name="T7" fmla="*/ 0 h 34"/>
                  <a:gd name="T8" fmla="*/ 24 w 58"/>
                  <a:gd name="T9" fmla="*/ 0 h 34"/>
                  <a:gd name="T10" fmla="*/ 27 w 58"/>
                  <a:gd name="T11" fmla="*/ 3 h 34"/>
                  <a:gd name="T12" fmla="*/ 37 w 58"/>
                  <a:gd name="T13" fmla="*/ 3 h 34"/>
                  <a:gd name="T14" fmla="*/ 40 w 58"/>
                  <a:gd name="T15" fmla="*/ 3 h 34"/>
                  <a:gd name="T16" fmla="*/ 43 w 58"/>
                  <a:gd name="T17" fmla="*/ 3 h 34"/>
                  <a:gd name="T18" fmla="*/ 49 w 58"/>
                  <a:gd name="T19" fmla="*/ 3 h 34"/>
                  <a:gd name="T20" fmla="*/ 52 w 58"/>
                  <a:gd name="T21" fmla="*/ 6 h 34"/>
                  <a:gd name="T22" fmla="*/ 52 w 58"/>
                  <a:gd name="T23" fmla="*/ 6 h 34"/>
                  <a:gd name="T24" fmla="*/ 52 w 58"/>
                  <a:gd name="T25" fmla="*/ 12 h 34"/>
                  <a:gd name="T26" fmla="*/ 52 w 58"/>
                  <a:gd name="T27" fmla="*/ 16 h 34"/>
                  <a:gd name="T28" fmla="*/ 58 w 58"/>
                  <a:gd name="T29" fmla="*/ 19 h 34"/>
                  <a:gd name="T30" fmla="*/ 58 w 58"/>
                  <a:gd name="T31" fmla="*/ 25 h 34"/>
                  <a:gd name="T32" fmla="*/ 58 w 58"/>
                  <a:gd name="T33" fmla="*/ 28 h 34"/>
                  <a:gd name="T34" fmla="*/ 49 w 58"/>
                  <a:gd name="T35" fmla="*/ 28 h 34"/>
                  <a:gd name="T36" fmla="*/ 46 w 58"/>
                  <a:gd name="T37" fmla="*/ 28 h 34"/>
                  <a:gd name="T38" fmla="*/ 37 w 58"/>
                  <a:gd name="T39" fmla="*/ 31 h 34"/>
                  <a:gd name="T40" fmla="*/ 34 w 58"/>
                  <a:gd name="T41" fmla="*/ 28 h 34"/>
                  <a:gd name="T42" fmla="*/ 31 w 58"/>
                  <a:gd name="T43" fmla="*/ 31 h 34"/>
                  <a:gd name="T44" fmla="*/ 27 w 58"/>
                  <a:gd name="T45" fmla="*/ 34 h 34"/>
                  <a:gd name="T46" fmla="*/ 21 w 58"/>
                  <a:gd name="T47" fmla="*/ 34 h 34"/>
                  <a:gd name="T48" fmla="*/ 12 w 58"/>
                  <a:gd name="T49" fmla="*/ 28 h 34"/>
                  <a:gd name="T50" fmla="*/ 9 w 58"/>
                  <a:gd name="T51" fmla="*/ 31 h 34"/>
                  <a:gd name="T52" fmla="*/ 3 w 58"/>
                  <a:gd name="T53" fmla="*/ 28 h 34"/>
                  <a:gd name="T54" fmla="*/ 0 w 58"/>
                  <a:gd name="T55" fmla="*/ 25 h 34"/>
                  <a:gd name="T56" fmla="*/ 0 w 58"/>
                  <a:gd name="T57" fmla="*/ 19 h 34"/>
                  <a:gd name="T58" fmla="*/ 0 w 58"/>
                  <a:gd name="T5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4">
                    <a:moveTo>
                      <a:pt x="0" y="16"/>
                    </a:moveTo>
                    <a:lnTo>
                      <a:pt x="3" y="12"/>
                    </a:lnTo>
                    <a:lnTo>
                      <a:pt x="9" y="6"/>
                    </a:lnTo>
                    <a:lnTo>
                      <a:pt x="18" y="0"/>
                    </a:lnTo>
                    <a:lnTo>
                      <a:pt x="24" y="0"/>
                    </a:lnTo>
                    <a:lnTo>
                      <a:pt x="27" y="3"/>
                    </a:lnTo>
                    <a:lnTo>
                      <a:pt x="37" y="3"/>
                    </a:lnTo>
                    <a:lnTo>
                      <a:pt x="40" y="3"/>
                    </a:lnTo>
                    <a:lnTo>
                      <a:pt x="43" y="3"/>
                    </a:lnTo>
                    <a:lnTo>
                      <a:pt x="49" y="3"/>
                    </a:lnTo>
                    <a:lnTo>
                      <a:pt x="52" y="6"/>
                    </a:lnTo>
                    <a:lnTo>
                      <a:pt x="52" y="6"/>
                    </a:lnTo>
                    <a:lnTo>
                      <a:pt x="52" y="12"/>
                    </a:lnTo>
                    <a:lnTo>
                      <a:pt x="52" y="16"/>
                    </a:lnTo>
                    <a:lnTo>
                      <a:pt x="58" y="19"/>
                    </a:lnTo>
                    <a:lnTo>
                      <a:pt x="58" y="25"/>
                    </a:lnTo>
                    <a:lnTo>
                      <a:pt x="58" y="28"/>
                    </a:lnTo>
                    <a:lnTo>
                      <a:pt x="49" y="28"/>
                    </a:lnTo>
                    <a:lnTo>
                      <a:pt x="46" y="28"/>
                    </a:lnTo>
                    <a:lnTo>
                      <a:pt x="37" y="31"/>
                    </a:lnTo>
                    <a:lnTo>
                      <a:pt x="34" y="28"/>
                    </a:lnTo>
                    <a:lnTo>
                      <a:pt x="31" y="31"/>
                    </a:lnTo>
                    <a:lnTo>
                      <a:pt x="27" y="34"/>
                    </a:lnTo>
                    <a:lnTo>
                      <a:pt x="21" y="34"/>
                    </a:lnTo>
                    <a:lnTo>
                      <a:pt x="12" y="28"/>
                    </a:lnTo>
                    <a:lnTo>
                      <a:pt x="9" y="31"/>
                    </a:lnTo>
                    <a:lnTo>
                      <a:pt x="3" y="28"/>
                    </a:lnTo>
                    <a:lnTo>
                      <a:pt x="0" y="25"/>
                    </a:lnTo>
                    <a:lnTo>
                      <a:pt x="0" y="19"/>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8"/>
              <p:cNvSpPr>
                <a:spLocks/>
              </p:cNvSpPr>
              <p:nvPr/>
            </p:nvSpPr>
            <p:spPr bwMode="auto">
              <a:xfrm>
                <a:off x="5288" y="2103"/>
                <a:ext cx="160" cy="86"/>
              </a:xfrm>
              <a:custGeom>
                <a:avLst/>
                <a:gdLst>
                  <a:gd name="T0" fmla="*/ 9 w 160"/>
                  <a:gd name="T1" fmla="*/ 0 h 86"/>
                  <a:gd name="T2" fmla="*/ 16 w 160"/>
                  <a:gd name="T3" fmla="*/ 6 h 86"/>
                  <a:gd name="T4" fmla="*/ 22 w 160"/>
                  <a:gd name="T5" fmla="*/ 6 h 86"/>
                  <a:gd name="T6" fmla="*/ 28 w 160"/>
                  <a:gd name="T7" fmla="*/ 3 h 86"/>
                  <a:gd name="T8" fmla="*/ 37 w 160"/>
                  <a:gd name="T9" fmla="*/ 9 h 86"/>
                  <a:gd name="T10" fmla="*/ 46 w 160"/>
                  <a:gd name="T11" fmla="*/ 9 h 86"/>
                  <a:gd name="T12" fmla="*/ 56 w 160"/>
                  <a:gd name="T13" fmla="*/ 15 h 86"/>
                  <a:gd name="T14" fmla="*/ 62 w 160"/>
                  <a:gd name="T15" fmla="*/ 21 h 86"/>
                  <a:gd name="T16" fmla="*/ 65 w 160"/>
                  <a:gd name="T17" fmla="*/ 28 h 86"/>
                  <a:gd name="T18" fmla="*/ 68 w 160"/>
                  <a:gd name="T19" fmla="*/ 21 h 86"/>
                  <a:gd name="T20" fmla="*/ 71 w 160"/>
                  <a:gd name="T21" fmla="*/ 21 h 86"/>
                  <a:gd name="T22" fmla="*/ 80 w 160"/>
                  <a:gd name="T23" fmla="*/ 25 h 86"/>
                  <a:gd name="T24" fmla="*/ 86 w 160"/>
                  <a:gd name="T25" fmla="*/ 34 h 86"/>
                  <a:gd name="T26" fmla="*/ 96 w 160"/>
                  <a:gd name="T27" fmla="*/ 34 h 86"/>
                  <a:gd name="T28" fmla="*/ 99 w 160"/>
                  <a:gd name="T29" fmla="*/ 46 h 86"/>
                  <a:gd name="T30" fmla="*/ 108 w 160"/>
                  <a:gd name="T31" fmla="*/ 46 h 86"/>
                  <a:gd name="T32" fmla="*/ 114 w 160"/>
                  <a:gd name="T33" fmla="*/ 43 h 86"/>
                  <a:gd name="T34" fmla="*/ 123 w 160"/>
                  <a:gd name="T35" fmla="*/ 40 h 86"/>
                  <a:gd name="T36" fmla="*/ 130 w 160"/>
                  <a:gd name="T37" fmla="*/ 49 h 86"/>
                  <a:gd name="T38" fmla="*/ 139 w 160"/>
                  <a:gd name="T39" fmla="*/ 55 h 86"/>
                  <a:gd name="T40" fmla="*/ 148 w 160"/>
                  <a:gd name="T41" fmla="*/ 55 h 86"/>
                  <a:gd name="T42" fmla="*/ 154 w 160"/>
                  <a:gd name="T43" fmla="*/ 52 h 86"/>
                  <a:gd name="T44" fmla="*/ 160 w 160"/>
                  <a:gd name="T45" fmla="*/ 58 h 86"/>
                  <a:gd name="T46" fmla="*/ 160 w 160"/>
                  <a:gd name="T47" fmla="*/ 74 h 86"/>
                  <a:gd name="T48" fmla="*/ 148 w 160"/>
                  <a:gd name="T49" fmla="*/ 86 h 86"/>
                  <a:gd name="T50" fmla="*/ 136 w 160"/>
                  <a:gd name="T51" fmla="*/ 83 h 86"/>
                  <a:gd name="T52" fmla="*/ 114 w 160"/>
                  <a:gd name="T53" fmla="*/ 77 h 86"/>
                  <a:gd name="T54" fmla="*/ 99 w 160"/>
                  <a:gd name="T55" fmla="*/ 77 h 86"/>
                  <a:gd name="T56" fmla="*/ 93 w 160"/>
                  <a:gd name="T57" fmla="*/ 68 h 86"/>
                  <a:gd name="T58" fmla="*/ 74 w 160"/>
                  <a:gd name="T59" fmla="*/ 68 h 86"/>
                  <a:gd name="T60" fmla="*/ 62 w 160"/>
                  <a:gd name="T61" fmla="*/ 68 h 86"/>
                  <a:gd name="T62" fmla="*/ 49 w 160"/>
                  <a:gd name="T63" fmla="*/ 62 h 86"/>
                  <a:gd name="T64" fmla="*/ 37 w 160"/>
                  <a:gd name="T65" fmla="*/ 58 h 86"/>
                  <a:gd name="T66" fmla="*/ 22 w 160"/>
                  <a:gd name="T67" fmla="*/ 46 h 86"/>
                  <a:gd name="T68" fmla="*/ 13 w 160"/>
                  <a:gd name="T69" fmla="*/ 40 h 86"/>
                  <a:gd name="T70" fmla="*/ 6 w 160"/>
                  <a:gd name="T71" fmla="*/ 37 h 86"/>
                  <a:gd name="T72" fmla="*/ 0 w 160"/>
                  <a:gd name="T73" fmla="*/ 34 h 86"/>
                  <a:gd name="T74" fmla="*/ 6 w 160"/>
                  <a:gd name="T75" fmla="*/ 18 h 86"/>
                  <a:gd name="T76" fmla="*/ 6 w 160"/>
                  <a:gd name="T77"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86">
                    <a:moveTo>
                      <a:pt x="6" y="3"/>
                    </a:moveTo>
                    <a:lnTo>
                      <a:pt x="9" y="0"/>
                    </a:lnTo>
                    <a:lnTo>
                      <a:pt x="16" y="3"/>
                    </a:lnTo>
                    <a:lnTo>
                      <a:pt x="16" y="6"/>
                    </a:lnTo>
                    <a:lnTo>
                      <a:pt x="19" y="6"/>
                    </a:lnTo>
                    <a:lnTo>
                      <a:pt x="22" y="6"/>
                    </a:lnTo>
                    <a:lnTo>
                      <a:pt x="25" y="3"/>
                    </a:lnTo>
                    <a:lnTo>
                      <a:pt x="28" y="3"/>
                    </a:lnTo>
                    <a:lnTo>
                      <a:pt x="37" y="6"/>
                    </a:lnTo>
                    <a:lnTo>
                      <a:pt x="37" y="9"/>
                    </a:lnTo>
                    <a:lnTo>
                      <a:pt x="43" y="9"/>
                    </a:lnTo>
                    <a:lnTo>
                      <a:pt x="46" y="9"/>
                    </a:lnTo>
                    <a:lnTo>
                      <a:pt x="53" y="15"/>
                    </a:lnTo>
                    <a:lnTo>
                      <a:pt x="56" y="15"/>
                    </a:lnTo>
                    <a:lnTo>
                      <a:pt x="59" y="18"/>
                    </a:lnTo>
                    <a:lnTo>
                      <a:pt x="62" y="21"/>
                    </a:lnTo>
                    <a:lnTo>
                      <a:pt x="65" y="25"/>
                    </a:lnTo>
                    <a:lnTo>
                      <a:pt x="65" y="28"/>
                    </a:lnTo>
                    <a:lnTo>
                      <a:pt x="68" y="28"/>
                    </a:lnTo>
                    <a:lnTo>
                      <a:pt x="68" y="21"/>
                    </a:lnTo>
                    <a:lnTo>
                      <a:pt x="71" y="21"/>
                    </a:lnTo>
                    <a:lnTo>
                      <a:pt x="71" y="21"/>
                    </a:lnTo>
                    <a:lnTo>
                      <a:pt x="77" y="21"/>
                    </a:lnTo>
                    <a:lnTo>
                      <a:pt x="80" y="25"/>
                    </a:lnTo>
                    <a:lnTo>
                      <a:pt x="80" y="31"/>
                    </a:lnTo>
                    <a:lnTo>
                      <a:pt x="86" y="34"/>
                    </a:lnTo>
                    <a:lnTo>
                      <a:pt x="93" y="34"/>
                    </a:lnTo>
                    <a:lnTo>
                      <a:pt x="96" y="34"/>
                    </a:lnTo>
                    <a:lnTo>
                      <a:pt x="96" y="40"/>
                    </a:lnTo>
                    <a:lnTo>
                      <a:pt x="99" y="46"/>
                    </a:lnTo>
                    <a:lnTo>
                      <a:pt x="102" y="46"/>
                    </a:lnTo>
                    <a:lnTo>
                      <a:pt x="108" y="46"/>
                    </a:lnTo>
                    <a:lnTo>
                      <a:pt x="108" y="46"/>
                    </a:lnTo>
                    <a:lnTo>
                      <a:pt x="114" y="43"/>
                    </a:lnTo>
                    <a:lnTo>
                      <a:pt x="117" y="40"/>
                    </a:lnTo>
                    <a:lnTo>
                      <a:pt x="123" y="40"/>
                    </a:lnTo>
                    <a:lnTo>
                      <a:pt x="130" y="43"/>
                    </a:lnTo>
                    <a:lnTo>
                      <a:pt x="130" y="49"/>
                    </a:lnTo>
                    <a:lnTo>
                      <a:pt x="136" y="49"/>
                    </a:lnTo>
                    <a:lnTo>
                      <a:pt x="139" y="55"/>
                    </a:lnTo>
                    <a:lnTo>
                      <a:pt x="142" y="55"/>
                    </a:lnTo>
                    <a:lnTo>
                      <a:pt x="148" y="55"/>
                    </a:lnTo>
                    <a:lnTo>
                      <a:pt x="148" y="55"/>
                    </a:lnTo>
                    <a:lnTo>
                      <a:pt x="154" y="52"/>
                    </a:lnTo>
                    <a:lnTo>
                      <a:pt x="157" y="52"/>
                    </a:lnTo>
                    <a:lnTo>
                      <a:pt x="160" y="58"/>
                    </a:lnTo>
                    <a:lnTo>
                      <a:pt x="157" y="68"/>
                    </a:lnTo>
                    <a:lnTo>
                      <a:pt x="160" y="74"/>
                    </a:lnTo>
                    <a:lnTo>
                      <a:pt x="160" y="83"/>
                    </a:lnTo>
                    <a:lnTo>
                      <a:pt x="148" y="86"/>
                    </a:lnTo>
                    <a:lnTo>
                      <a:pt x="142" y="83"/>
                    </a:lnTo>
                    <a:lnTo>
                      <a:pt x="136" y="83"/>
                    </a:lnTo>
                    <a:lnTo>
                      <a:pt x="120" y="77"/>
                    </a:lnTo>
                    <a:lnTo>
                      <a:pt x="114" y="77"/>
                    </a:lnTo>
                    <a:lnTo>
                      <a:pt x="111" y="80"/>
                    </a:lnTo>
                    <a:lnTo>
                      <a:pt x="99" y="77"/>
                    </a:lnTo>
                    <a:lnTo>
                      <a:pt x="96" y="74"/>
                    </a:lnTo>
                    <a:lnTo>
                      <a:pt x="93" y="68"/>
                    </a:lnTo>
                    <a:lnTo>
                      <a:pt x="83" y="65"/>
                    </a:lnTo>
                    <a:lnTo>
                      <a:pt x="74" y="68"/>
                    </a:lnTo>
                    <a:lnTo>
                      <a:pt x="71" y="65"/>
                    </a:lnTo>
                    <a:lnTo>
                      <a:pt x="62" y="68"/>
                    </a:lnTo>
                    <a:lnTo>
                      <a:pt x="56" y="62"/>
                    </a:lnTo>
                    <a:lnTo>
                      <a:pt x="49" y="62"/>
                    </a:lnTo>
                    <a:lnTo>
                      <a:pt x="46" y="58"/>
                    </a:lnTo>
                    <a:lnTo>
                      <a:pt x="37" y="58"/>
                    </a:lnTo>
                    <a:lnTo>
                      <a:pt x="31" y="49"/>
                    </a:lnTo>
                    <a:lnTo>
                      <a:pt x="22" y="46"/>
                    </a:lnTo>
                    <a:lnTo>
                      <a:pt x="16" y="43"/>
                    </a:lnTo>
                    <a:lnTo>
                      <a:pt x="13" y="40"/>
                    </a:lnTo>
                    <a:lnTo>
                      <a:pt x="9" y="40"/>
                    </a:lnTo>
                    <a:lnTo>
                      <a:pt x="6" y="37"/>
                    </a:lnTo>
                    <a:lnTo>
                      <a:pt x="3" y="37"/>
                    </a:lnTo>
                    <a:lnTo>
                      <a:pt x="0" y="34"/>
                    </a:lnTo>
                    <a:lnTo>
                      <a:pt x="6" y="25"/>
                    </a:lnTo>
                    <a:lnTo>
                      <a:pt x="6" y="18"/>
                    </a:lnTo>
                    <a:lnTo>
                      <a:pt x="9" y="9"/>
                    </a:lnTo>
                    <a:lnTo>
                      <a:pt x="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9"/>
              <p:cNvSpPr>
                <a:spLocks/>
              </p:cNvSpPr>
              <p:nvPr/>
            </p:nvSpPr>
            <p:spPr bwMode="auto">
              <a:xfrm>
                <a:off x="4922" y="1961"/>
                <a:ext cx="268" cy="296"/>
              </a:xfrm>
              <a:custGeom>
                <a:avLst/>
                <a:gdLst>
                  <a:gd name="T0" fmla="*/ 160 w 268"/>
                  <a:gd name="T1" fmla="*/ 284 h 296"/>
                  <a:gd name="T2" fmla="*/ 181 w 268"/>
                  <a:gd name="T3" fmla="*/ 281 h 296"/>
                  <a:gd name="T4" fmla="*/ 194 w 268"/>
                  <a:gd name="T5" fmla="*/ 278 h 296"/>
                  <a:gd name="T6" fmla="*/ 203 w 268"/>
                  <a:gd name="T7" fmla="*/ 274 h 296"/>
                  <a:gd name="T8" fmla="*/ 197 w 268"/>
                  <a:gd name="T9" fmla="*/ 250 h 296"/>
                  <a:gd name="T10" fmla="*/ 181 w 268"/>
                  <a:gd name="T11" fmla="*/ 237 h 296"/>
                  <a:gd name="T12" fmla="*/ 175 w 268"/>
                  <a:gd name="T13" fmla="*/ 228 h 296"/>
                  <a:gd name="T14" fmla="*/ 169 w 268"/>
                  <a:gd name="T15" fmla="*/ 213 h 296"/>
                  <a:gd name="T16" fmla="*/ 181 w 268"/>
                  <a:gd name="T17" fmla="*/ 200 h 296"/>
                  <a:gd name="T18" fmla="*/ 191 w 268"/>
                  <a:gd name="T19" fmla="*/ 204 h 296"/>
                  <a:gd name="T20" fmla="*/ 218 w 268"/>
                  <a:gd name="T21" fmla="*/ 182 h 296"/>
                  <a:gd name="T22" fmla="*/ 237 w 268"/>
                  <a:gd name="T23" fmla="*/ 157 h 296"/>
                  <a:gd name="T24" fmla="*/ 243 w 268"/>
                  <a:gd name="T25" fmla="*/ 145 h 296"/>
                  <a:gd name="T26" fmla="*/ 252 w 268"/>
                  <a:gd name="T27" fmla="*/ 123 h 296"/>
                  <a:gd name="T28" fmla="*/ 258 w 268"/>
                  <a:gd name="T29" fmla="*/ 108 h 296"/>
                  <a:gd name="T30" fmla="*/ 268 w 268"/>
                  <a:gd name="T31" fmla="*/ 96 h 296"/>
                  <a:gd name="T32" fmla="*/ 249 w 268"/>
                  <a:gd name="T33" fmla="*/ 89 h 296"/>
                  <a:gd name="T34" fmla="*/ 228 w 268"/>
                  <a:gd name="T35" fmla="*/ 74 h 296"/>
                  <a:gd name="T36" fmla="*/ 224 w 268"/>
                  <a:gd name="T37" fmla="*/ 46 h 296"/>
                  <a:gd name="T38" fmla="*/ 224 w 268"/>
                  <a:gd name="T39" fmla="*/ 34 h 296"/>
                  <a:gd name="T40" fmla="*/ 209 w 268"/>
                  <a:gd name="T41" fmla="*/ 19 h 296"/>
                  <a:gd name="T42" fmla="*/ 200 w 268"/>
                  <a:gd name="T43" fmla="*/ 9 h 296"/>
                  <a:gd name="T44" fmla="*/ 197 w 268"/>
                  <a:gd name="T45" fmla="*/ 0 h 296"/>
                  <a:gd name="T46" fmla="*/ 178 w 268"/>
                  <a:gd name="T47" fmla="*/ 12 h 296"/>
                  <a:gd name="T48" fmla="*/ 172 w 268"/>
                  <a:gd name="T49" fmla="*/ 46 h 296"/>
                  <a:gd name="T50" fmla="*/ 166 w 268"/>
                  <a:gd name="T51" fmla="*/ 65 h 296"/>
                  <a:gd name="T52" fmla="*/ 160 w 268"/>
                  <a:gd name="T53" fmla="*/ 71 h 296"/>
                  <a:gd name="T54" fmla="*/ 154 w 268"/>
                  <a:gd name="T55" fmla="*/ 83 h 296"/>
                  <a:gd name="T56" fmla="*/ 151 w 268"/>
                  <a:gd name="T57" fmla="*/ 102 h 296"/>
                  <a:gd name="T58" fmla="*/ 141 w 268"/>
                  <a:gd name="T59" fmla="*/ 111 h 296"/>
                  <a:gd name="T60" fmla="*/ 132 w 268"/>
                  <a:gd name="T61" fmla="*/ 114 h 296"/>
                  <a:gd name="T62" fmla="*/ 123 w 268"/>
                  <a:gd name="T63" fmla="*/ 123 h 296"/>
                  <a:gd name="T64" fmla="*/ 107 w 268"/>
                  <a:gd name="T65" fmla="*/ 130 h 296"/>
                  <a:gd name="T66" fmla="*/ 98 w 268"/>
                  <a:gd name="T67" fmla="*/ 139 h 296"/>
                  <a:gd name="T68" fmla="*/ 101 w 268"/>
                  <a:gd name="T69" fmla="*/ 157 h 296"/>
                  <a:gd name="T70" fmla="*/ 80 w 268"/>
                  <a:gd name="T71" fmla="*/ 167 h 296"/>
                  <a:gd name="T72" fmla="*/ 55 w 268"/>
                  <a:gd name="T73" fmla="*/ 170 h 296"/>
                  <a:gd name="T74" fmla="*/ 0 w 268"/>
                  <a:gd name="T75" fmla="*/ 163 h 296"/>
                  <a:gd name="T76" fmla="*/ 21 w 268"/>
                  <a:gd name="T77" fmla="*/ 191 h 296"/>
                  <a:gd name="T78" fmla="*/ 33 w 268"/>
                  <a:gd name="T79" fmla="*/ 197 h 296"/>
                  <a:gd name="T80" fmla="*/ 40 w 268"/>
                  <a:gd name="T81" fmla="*/ 213 h 296"/>
                  <a:gd name="T82" fmla="*/ 52 w 268"/>
                  <a:gd name="T83" fmla="*/ 228 h 296"/>
                  <a:gd name="T84" fmla="*/ 33 w 268"/>
                  <a:gd name="T85" fmla="*/ 231 h 296"/>
                  <a:gd name="T86" fmla="*/ 21 w 268"/>
                  <a:gd name="T87" fmla="*/ 247 h 296"/>
                  <a:gd name="T88" fmla="*/ 24 w 268"/>
                  <a:gd name="T89" fmla="*/ 262 h 296"/>
                  <a:gd name="T90" fmla="*/ 36 w 268"/>
                  <a:gd name="T91" fmla="*/ 262 h 296"/>
                  <a:gd name="T92" fmla="*/ 46 w 268"/>
                  <a:gd name="T93" fmla="*/ 259 h 296"/>
                  <a:gd name="T94" fmla="*/ 55 w 268"/>
                  <a:gd name="T95" fmla="*/ 259 h 296"/>
                  <a:gd name="T96" fmla="*/ 64 w 268"/>
                  <a:gd name="T97" fmla="*/ 259 h 296"/>
                  <a:gd name="T98" fmla="*/ 70 w 268"/>
                  <a:gd name="T99" fmla="*/ 259 h 296"/>
                  <a:gd name="T100" fmla="*/ 86 w 268"/>
                  <a:gd name="T101" fmla="*/ 256 h 296"/>
                  <a:gd name="T102" fmla="*/ 95 w 268"/>
                  <a:gd name="T103" fmla="*/ 256 h 296"/>
                  <a:gd name="T104" fmla="*/ 114 w 268"/>
                  <a:gd name="T105" fmla="*/ 256 h 296"/>
                  <a:gd name="T106" fmla="*/ 120 w 268"/>
                  <a:gd name="T107" fmla="*/ 265 h 296"/>
                  <a:gd name="T108" fmla="*/ 126 w 268"/>
                  <a:gd name="T109" fmla="*/ 265 h 296"/>
                  <a:gd name="T110" fmla="*/ 132 w 268"/>
                  <a:gd name="T111" fmla="*/ 281 h 296"/>
                  <a:gd name="T112" fmla="*/ 135 w 268"/>
                  <a:gd name="T113" fmla="*/ 287 h 296"/>
                  <a:gd name="T114" fmla="*/ 151 w 268"/>
                  <a:gd name="T115" fmla="*/ 29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96">
                    <a:moveTo>
                      <a:pt x="154" y="293"/>
                    </a:moveTo>
                    <a:lnTo>
                      <a:pt x="154" y="287"/>
                    </a:lnTo>
                    <a:lnTo>
                      <a:pt x="157" y="287"/>
                    </a:lnTo>
                    <a:lnTo>
                      <a:pt x="160" y="284"/>
                    </a:lnTo>
                    <a:lnTo>
                      <a:pt x="163" y="281"/>
                    </a:lnTo>
                    <a:lnTo>
                      <a:pt x="166" y="281"/>
                    </a:lnTo>
                    <a:lnTo>
                      <a:pt x="169" y="278"/>
                    </a:lnTo>
                    <a:lnTo>
                      <a:pt x="181" y="281"/>
                    </a:lnTo>
                    <a:lnTo>
                      <a:pt x="191" y="278"/>
                    </a:lnTo>
                    <a:lnTo>
                      <a:pt x="191" y="274"/>
                    </a:lnTo>
                    <a:lnTo>
                      <a:pt x="197" y="274"/>
                    </a:lnTo>
                    <a:lnTo>
                      <a:pt x="194" y="278"/>
                    </a:lnTo>
                    <a:lnTo>
                      <a:pt x="197" y="278"/>
                    </a:lnTo>
                    <a:lnTo>
                      <a:pt x="200" y="278"/>
                    </a:lnTo>
                    <a:lnTo>
                      <a:pt x="203" y="274"/>
                    </a:lnTo>
                    <a:lnTo>
                      <a:pt x="203" y="274"/>
                    </a:lnTo>
                    <a:lnTo>
                      <a:pt x="203" y="271"/>
                    </a:lnTo>
                    <a:lnTo>
                      <a:pt x="200" y="259"/>
                    </a:lnTo>
                    <a:lnTo>
                      <a:pt x="194" y="253"/>
                    </a:lnTo>
                    <a:lnTo>
                      <a:pt x="197" y="250"/>
                    </a:lnTo>
                    <a:lnTo>
                      <a:pt x="194" y="247"/>
                    </a:lnTo>
                    <a:lnTo>
                      <a:pt x="191" y="250"/>
                    </a:lnTo>
                    <a:lnTo>
                      <a:pt x="184" y="244"/>
                    </a:lnTo>
                    <a:lnTo>
                      <a:pt x="181" y="237"/>
                    </a:lnTo>
                    <a:lnTo>
                      <a:pt x="181" y="231"/>
                    </a:lnTo>
                    <a:lnTo>
                      <a:pt x="178" y="225"/>
                    </a:lnTo>
                    <a:lnTo>
                      <a:pt x="175" y="225"/>
                    </a:lnTo>
                    <a:lnTo>
                      <a:pt x="175" y="228"/>
                    </a:lnTo>
                    <a:lnTo>
                      <a:pt x="169" y="225"/>
                    </a:lnTo>
                    <a:lnTo>
                      <a:pt x="166" y="225"/>
                    </a:lnTo>
                    <a:lnTo>
                      <a:pt x="166" y="222"/>
                    </a:lnTo>
                    <a:lnTo>
                      <a:pt x="169" y="213"/>
                    </a:lnTo>
                    <a:lnTo>
                      <a:pt x="172" y="213"/>
                    </a:lnTo>
                    <a:lnTo>
                      <a:pt x="178" y="204"/>
                    </a:lnTo>
                    <a:lnTo>
                      <a:pt x="178" y="200"/>
                    </a:lnTo>
                    <a:lnTo>
                      <a:pt x="181" y="200"/>
                    </a:lnTo>
                    <a:lnTo>
                      <a:pt x="184" y="197"/>
                    </a:lnTo>
                    <a:lnTo>
                      <a:pt x="187" y="200"/>
                    </a:lnTo>
                    <a:lnTo>
                      <a:pt x="191" y="204"/>
                    </a:lnTo>
                    <a:lnTo>
                      <a:pt x="191" y="204"/>
                    </a:lnTo>
                    <a:lnTo>
                      <a:pt x="200" y="200"/>
                    </a:lnTo>
                    <a:lnTo>
                      <a:pt x="209" y="200"/>
                    </a:lnTo>
                    <a:lnTo>
                      <a:pt x="215" y="194"/>
                    </a:lnTo>
                    <a:lnTo>
                      <a:pt x="218" y="182"/>
                    </a:lnTo>
                    <a:lnTo>
                      <a:pt x="228" y="176"/>
                    </a:lnTo>
                    <a:lnTo>
                      <a:pt x="231" y="170"/>
                    </a:lnTo>
                    <a:lnTo>
                      <a:pt x="231" y="163"/>
                    </a:lnTo>
                    <a:lnTo>
                      <a:pt x="237" y="157"/>
                    </a:lnTo>
                    <a:lnTo>
                      <a:pt x="243" y="154"/>
                    </a:lnTo>
                    <a:lnTo>
                      <a:pt x="243" y="151"/>
                    </a:lnTo>
                    <a:lnTo>
                      <a:pt x="243" y="148"/>
                    </a:lnTo>
                    <a:lnTo>
                      <a:pt x="243" y="145"/>
                    </a:lnTo>
                    <a:lnTo>
                      <a:pt x="246" y="139"/>
                    </a:lnTo>
                    <a:lnTo>
                      <a:pt x="249" y="136"/>
                    </a:lnTo>
                    <a:lnTo>
                      <a:pt x="249" y="133"/>
                    </a:lnTo>
                    <a:lnTo>
                      <a:pt x="252" y="123"/>
                    </a:lnTo>
                    <a:lnTo>
                      <a:pt x="249" y="114"/>
                    </a:lnTo>
                    <a:lnTo>
                      <a:pt x="249" y="114"/>
                    </a:lnTo>
                    <a:lnTo>
                      <a:pt x="255" y="108"/>
                    </a:lnTo>
                    <a:lnTo>
                      <a:pt x="258" y="108"/>
                    </a:lnTo>
                    <a:lnTo>
                      <a:pt x="261" y="105"/>
                    </a:lnTo>
                    <a:lnTo>
                      <a:pt x="265" y="105"/>
                    </a:lnTo>
                    <a:lnTo>
                      <a:pt x="268" y="102"/>
                    </a:lnTo>
                    <a:lnTo>
                      <a:pt x="268" y="96"/>
                    </a:lnTo>
                    <a:lnTo>
                      <a:pt x="261" y="96"/>
                    </a:lnTo>
                    <a:lnTo>
                      <a:pt x="258" y="96"/>
                    </a:lnTo>
                    <a:lnTo>
                      <a:pt x="252" y="96"/>
                    </a:lnTo>
                    <a:lnTo>
                      <a:pt x="249" y="89"/>
                    </a:lnTo>
                    <a:lnTo>
                      <a:pt x="243" y="86"/>
                    </a:lnTo>
                    <a:lnTo>
                      <a:pt x="237" y="86"/>
                    </a:lnTo>
                    <a:lnTo>
                      <a:pt x="228" y="80"/>
                    </a:lnTo>
                    <a:lnTo>
                      <a:pt x="228" y="74"/>
                    </a:lnTo>
                    <a:lnTo>
                      <a:pt x="224" y="62"/>
                    </a:lnTo>
                    <a:lnTo>
                      <a:pt x="221" y="56"/>
                    </a:lnTo>
                    <a:lnTo>
                      <a:pt x="221" y="49"/>
                    </a:lnTo>
                    <a:lnTo>
                      <a:pt x="224" y="46"/>
                    </a:lnTo>
                    <a:lnTo>
                      <a:pt x="224" y="43"/>
                    </a:lnTo>
                    <a:lnTo>
                      <a:pt x="231" y="40"/>
                    </a:lnTo>
                    <a:lnTo>
                      <a:pt x="231" y="37"/>
                    </a:lnTo>
                    <a:lnTo>
                      <a:pt x="224" y="34"/>
                    </a:lnTo>
                    <a:lnTo>
                      <a:pt x="224" y="31"/>
                    </a:lnTo>
                    <a:lnTo>
                      <a:pt x="218" y="28"/>
                    </a:lnTo>
                    <a:lnTo>
                      <a:pt x="212" y="22"/>
                    </a:lnTo>
                    <a:lnTo>
                      <a:pt x="209" y="19"/>
                    </a:lnTo>
                    <a:lnTo>
                      <a:pt x="206" y="19"/>
                    </a:lnTo>
                    <a:lnTo>
                      <a:pt x="203" y="22"/>
                    </a:lnTo>
                    <a:lnTo>
                      <a:pt x="200" y="19"/>
                    </a:lnTo>
                    <a:lnTo>
                      <a:pt x="200" y="9"/>
                    </a:lnTo>
                    <a:lnTo>
                      <a:pt x="209" y="3"/>
                    </a:lnTo>
                    <a:lnTo>
                      <a:pt x="206" y="0"/>
                    </a:lnTo>
                    <a:lnTo>
                      <a:pt x="203" y="0"/>
                    </a:lnTo>
                    <a:lnTo>
                      <a:pt x="197" y="0"/>
                    </a:lnTo>
                    <a:lnTo>
                      <a:pt x="191" y="3"/>
                    </a:lnTo>
                    <a:lnTo>
                      <a:pt x="184" y="6"/>
                    </a:lnTo>
                    <a:lnTo>
                      <a:pt x="181" y="6"/>
                    </a:lnTo>
                    <a:lnTo>
                      <a:pt x="178" y="12"/>
                    </a:lnTo>
                    <a:lnTo>
                      <a:pt x="175" y="15"/>
                    </a:lnTo>
                    <a:lnTo>
                      <a:pt x="181" y="28"/>
                    </a:lnTo>
                    <a:lnTo>
                      <a:pt x="181" y="34"/>
                    </a:lnTo>
                    <a:lnTo>
                      <a:pt x="172" y="46"/>
                    </a:lnTo>
                    <a:lnTo>
                      <a:pt x="178" y="52"/>
                    </a:lnTo>
                    <a:lnTo>
                      <a:pt x="178" y="59"/>
                    </a:lnTo>
                    <a:lnTo>
                      <a:pt x="172" y="65"/>
                    </a:lnTo>
                    <a:lnTo>
                      <a:pt x="166" y="65"/>
                    </a:lnTo>
                    <a:lnTo>
                      <a:pt x="160" y="62"/>
                    </a:lnTo>
                    <a:lnTo>
                      <a:pt x="154" y="65"/>
                    </a:lnTo>
                    <a:lnTo>
                      <a:pt x="157" y="71"/>
                    </a:lnTo>
                    <a:lnTo>
                      <a:pt x="160" y="71"/>
                    </a:lnTo>
                    <a:lnTo>
                      <a:pt x="163" y="77"/>
                    </a:lnTo>
                    <a:lnTo>
                      <a:pt x="163" y="80"/>
                    </a:lnTo>
                    <a:lnTo>
                      <a:pt x="157" y="83"/>
                    </a:lnTo>
                    <a:lnTo>
                      <a:pt x="154" y="83"/>
                    </a:lnTo>
                    <a:lnTo>
                      <a:pt x="151" y="86"/>
                    </a:lnTo>
                    <a:lnTo>
                      <a:pt x="151" y="93"/>
                    </a:lnTo>
                    <a:lnTo>
                      <a:pt x="151" y="99"/>
                    </a:lnTo>
                    <a:lnTo>
                      <a:pt x="151" y="102"/>
                    </a:lnTo>
                    <a:lnTo>
                      <a:pt x="147" y="102"/>
                    </a:lnTo>
                    <a:lnTo>
                      <a:pt x="151" y="111"/>
                    </a:lnTo>
                    <a:lnTo>
                      <a:pt x="144" y="117"/>
                    </a:lnTo>
                    <a:lnTo>
                      <a:pt x="141" y="111"/>
                    </a:lnTo>
                    <a:lnTo>
                      <a:pt x="138" y="111"/>
                    </a:lnTo>
                    <a:lnTo>
                      <a:pt x="138" y="114"/>
                    </a:lnTo>
                    <a:lnTo>
                      <a:pt x="135" y="114"/>
                    </a:lnTo>
                    <a:lnTo>
                      <a:pt x="132" y="114"/>
                    </a:lnTo>
                    <a:lnTo>
                      <a:pt x="129" y="114"/>
                    </a:lnTo>
                    <a:lnTo>
                      <a:pt x="126" y="117"/>
                    </a:lnTo>
                    <a:lnTo>
                      <a:pt x="120" y="120"/>
                    </a:lnTo>
                    <a:lnTo>
                      <a:pt x="123" y="123"/>
                    </a:lnTo>
                    <a:lnTo>
                      <a:pt x="120" y="126"/>
                    </a:lnTo>
                    <a:lnTo>
                      <a:pt x="114" y="130"/>
                    </a:lnTo>
                    <a:lnTo>
                      <a:pt x="110" y="126"/>
                    </a:lnTo>
                    <a:lnTo>
                      <a:pt x="107" y="130"/>
                    </a:lnTo>
                    <a:lnTo>
                      <a:pt x="104" y="130"/>
                    </a:lnTo>
                    <a:lnTo>
                      <a:pt x="104" y="133"/>
                    </a:lnTo>
                    <a:lnTo>
                      <a:pt x="101" y="136"/>
                    </a:lnTo>
                    <a:lnTo>
                      <a:pt x="98" y="139"/>
                    </a:lnTo>
                    <a:lnTo>
                      <a:pt x="98" y="145"/>
                    </a:lnTo>
                    <a:lnTo>
                      <a:pt x="98" y="151"/>
                    </a:lnTo>
                    <a:lnTo>
                      <a:pt x="98" y="154"/>
                    </a:lnTo>
                    <a:lnTo>
                      <a:pt x="101" y="157"/>
                    </a:lnTo>
                    <a:lnTo>
                      <a:pt x="98" y="160"/>
                    </a:lnTo>
                    <a:lnTo>
                      <a:pt x="92" y="163"/>
                    </a:lnTo>
                    <a:lnTo>
                      <a:pt x="86" y="163"/>
                    </a:lnTo>
                    <a:lnTo>
                      <a:pt x="80" y="167"/>
                    </a:lnTo>
                    <a:lnTo>
                      <a:pt x="67" y="167"/>
                    </a:lnTo>
                    <a:lnTo>
                      <a:pt x="61" y="167"/>
                    </a:lnTo>
                    <a:lnTo>
                      <a:pt x="61" y="170"/>
                    </a:lnTo>
                    <a:lnTo>
                      <a:pt x="55" y="170"/>
                    </a:lnTo>
                    <a:lnTo>
                      <a:pt x="46" y="173"/>
                    </a:lnTo>
                    <a:lnTo>
                      <a:pt x="24" y="173"/>
                    </a:lnTo>
                    <a:lnTo>
                      <a:pt x="0" y="163"/>
                    </a:lnTo>
                    <a:lnTo>
                      <a:pt x="0" y="163"/>
                    </a:lnTo>
                    <a:lnTo>
                      <a:pt x="9" y="179"/>
                    </a:lnTo>
                    <a:lnTo>
                      <a:pt x="12" y="182"/>
                    </a:lnTo>
                    <a:lnTo>
                      <a:pt x="15" y="188"/>
                    </a:lnTo>
                    <a:lnTo>
                      <a:pt x="21" y="191"/>
                    </a:lnTo>
                    <a:lnTo>
                      <a:pt x="21" y="191"/>
                    </a:lnTo>
                    <a:lnTo>
                      <a:pt x="27" y="191"/>
                    </a:lnTo>
                    <a:lnTo>
                      <a:pt x="33" y="194"/>
                    </a:lnTo>
                    <a:lnTo>
                      <a:pt x="33" y="197"/>
                    </a:lnTo>
                    <a:lnTo>
                      <a:pt x="36" y="197"/>
                    </a:lnTo>
                    <a:lnTo>
                      <a:pt x="36" y="204"/>
                    </a:lnTo>
                    <a:lnTo>
                      <a:pt x="40" y="207"/>
                    </a:lnTo>
                    <a:lnTo>
                      <a:pt x="40" y="213"/>
                    </a:lnTo>
                    <a:lnTo>
                      <a:pt x="40" y="216"/>
                    </a:lnTo>
                    <a:lnTo>
                      <a:pt x="46" y="216"/>
                    </a:lnTo>
                    <a:lnTo>
                      <a:pt x="52" y="219"/>
                    </a:lnTo>
                    <a:lnTo>
                      <a:pt x="52" y="228"/>
                    </a:lnTo>
                    <a:lnTo>
                      <a:pt x="49" y="231"/>
                    </a:lnTo>
                    <a:lnTo>
                      <a:pt x="43" y="228"/>
                    </a:lnTo>
                    <a:lnTo>
                      <a:pt x="33" y="231"/>
                    </a:lnTo>
                    <a:lnTo>
                      <a:pt x="33" y="231"/>
                    </a:lnTo>
                    <a:lnTo>
                      <a:pt x="27" y="234"/>
                    </a:lnTo>
                    <a:lnTo>
                      <a:pt x="24" y="237"/>
                    </a:lnTo>
                    <a:lnTo>
                      <a:pt x="24" y="244"/>
                    </a:lnTo>
                    <a:lnTo>
                      <a:pt x="21" y="247"/>
                    </a:lnTo>
                    <a:lnTo>
                      <a:pt x="24" y="250"/>
                    </a:lnTo>
                    <a:lnTo>
                      <a:pt x="24" y="259"/>
                    </a:lnTo>
                    <a:lnTo>
                      <a:pt x="24" y="262"/>
                    </a:lnTo>
                    <a:lnTo>
                      <a:pt x="24" y="262"/>
                    </a:lnTo>
                    <a:lnTo>
                      <a:pt x="24" y="265"/>
                    </a:lnTo>
                    <a:lnTo>
                      <a:pt x="27" y="265"/>
                    </a:lnTo>
                    <a:lnTo>
                      <a:pt x="33" y="262"/>
                    </a:lnTo>
                    <a:lnTo>
                      <a:pt x="36" y="262"/>
                    </a:lnTo>
                    <a:lnTo>
                      <a:pt x="36" y="262"/>
                    </a:lnTo>
                    <a:lnTo>
                      <a:pt x="40" y="262"/>
                    </a:lnTo>
                    <a:lnTo>
                      <a:pt x="43" y="259"/>
                    </a:lnTo>
                    <a:lnTo>
                      <a:pt x="46" y="259"/>
                    </a:lnTo>
                    <a:lnTo>
                      <a:pt x="49" y="259"/>
                    </a:lnTo>
                    <a:lnTo>
                      <a:pt x="52" y="259"/>
                    </a:lnTo>
                    <a:lnTo>
                      <a:pt x="52" y="259"/>
                    </a:lnTo>
                    <a:lnTo>
                      <a:pt x="55" y="259"/>
                    </a:lnTo>
                    <a:lnTo>
                      <a:pt x="55" y="259"/>
                    </a:lnTo>
                    <a:lnTo>
                      <a:pt x="58" y="256"/>
                    </a:lnTo>
                    <a:lnTo>
                      <a:pt x="61" y="259"/>
                    </a:lnTo>
                    <a:lnTo>
                      <a:pt x="64" y="259"/>
                    </a:lnTo>
                    <a:lnTo>
                      <a:pt x="64" y="256"/>
                    </a:lnTo>
                    <a:lnTo>
                      <a:pt x="67" y="256"/>
                    </a:lnTo>
                    <a:lnTo>
                      <a:pt x="67" y="259"/>
                    </a:lnTo>
                    <a:lnTo>
                      <a:pt x="70" y="259"/>
                    </a:lnTo>
                    <a:lnTo>
                      <a:pt x="73" y="262"/>
                    </a:lnTo>
                    <a:lnTo>
                      <a:pt x="77" y="262"/>
                    </a:lnTo>
                    <a:lnTo>
                      <a:pt x="80" y="256"/>
                    </a:lnTo>
                    <a:lnTo>
                      <a:pt x="86" y="256"/>
                    </a:lnTo>
                    <a:lnTo>
                      <a:pt x="89" y="259"/>
                    </a:lnTo>
                    <a:lnTo>
                      <a:pt x="92" y="256"/>
                    </a:lnTo>
                    <a:lnTo>
                      <a:pt x="95" y="256"/>
                    </a:lnTo>
                    <a:lnTo>
                      <a:pt x="95" y="256"/>
                    </a:lnTo>
                    <a:lnTo>
                      <a:pt x="98" y="256"/>
                    </a:lnTo>
                    <a:lnTo>
                      <a:pt x="101" y="256"/>
                    </a:lnTo>
                    <a:lnTo>
                      <a:pt x="107" y="256"/>
                    </a:lnTo>
                    <a:lnTo>
                      <a:pt x="114" y="256"/>
                    </a:lnTo>
                    <a:lnTo>
                      <a:pt x="117" y="259"/>
                    </a:lnTo>
                    <a:lnTo>
                      <a:pt x="120" y="262"/>
                    </a:lnTo>
                    <a:lnTo>
                      <a:pt x="120" y="265"/>
                    </a:lnTo>
                    <a:lnTo>
                      <a:pt x="120" y="265"/>
                    </a:lnTo>
                    <a:lnTo>
                      <a:pt x="117" y="265"/>
                    </a:lnTo>
                    <a:lnTo>
                      <a:pt x="117" y="268"/>
                    </a:lnTo>
                    <a:lnTo>
                      <a:pt x="120" y="268"/>
                    </a:lnTo>
                    <a:lnTo>
                      <a:pt x="126" y="265"/>
                    </a:lnTo>
                    <a:lnTo>
                      <a:pt x="126" y="268"/>
                    </a:lnTo>
                    <a:lnTo>
                      <a:pt x="132" y="274"/>
                    </a:lnTo>
                    <a:lnTo>
                      <a:pt x="132" y="281"/>
                    </a:lnTo>
                    <a:lnTo>
                      <a:pt x="132" y="281"/>
                    </a:lnTo>
                    <a:lnTo>
                      <a:pt x="132" y="284"/>
                    </a:lnTo>
                    <a:lnTo>
                      <a:pt x="132" y="287"/>
                    </a:lnTo>
                    <a:lnTo>
                      <a:pt x="132" y="287"/>
                    </a:lnTo>
                    <a:lnTo>
                      <a:pt x="135" y="287"/>
                    </a:lnTo>
                    <a:lnTo>
                      <a:pt x="135" y="290"/>
                    </a:lnTo>
                    <a:lnTo>
                      <a:pt x="138" y="290"/>
                    </a:lnTo>
                    <a:lnTo>
                      <a:pt x="144" y="290"/>
                    </a:lnTo>
                    <a:lnTo>
                      <a:pt x="151" y="293"/>
                    </a:lnTo>
                    <a:lnTo>
                      <a:pt x="151" y="296"/>
                    </a:lnTo>
                    <a:lnTo>
                      <a:pt x="154"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40"/>
              <p:cNvSpPr>
                <a:spLocks/>
              </p:cNvSpPr>
              <p:nvPr/>
            </p:nvSpPr>
            <p:spPr bwMode="auto">
              <a:xfrm>
                <a:off x="5122" y="1946"/>
                <a:ext cx="142" cy="117"/>
              </a:xfrm>
              <a:custGeom>
                <a:avLst/>
                <a:gdLst>
                  <a:gd name="T0" fmla="*/ 71 w 142"/>
                  <a:gd name="T1" fmla="*/ 114 h 117"/>
                  <a:gd name="T2" fmla="*/ 80 w 142"/>
                  <a:gd name="T3" fmla="*/ 98 h 117"/>
                  <a:gd name="T4" fmla="*/ 89 w 142"/>
                  <a:gd name="T5" fmla="*/ 95 h 117"/>
                  <a:gd name="T6" fmla="*/ 101 w 142"/>
                  <a:gd name="T7" fmla="*/ 101 h 117"/>
                  <a:gd name="T8" fmla="*/ 114 w 142"/>
                  <a:gd name="T9" fmla="*/ 101 h 117"/>
                  <a:gd name="T10" fmla="*/ 120 w 142"/>
                  <a:gd name="T11" fmla="*/ 104 h 117"/>
                  <a:gd name="T12" fmla="*/ 135 w 142"/>
                  <a:gd name="T13" fmla="*/ 104 h 117"/>
                  <a:gd name="T14" fmla="*/ 138 w 142"/>
                  <a:gd name="T15" fmla="*/ 108 h 117"/>
                  <a:gd name="T16" fmla="*/ 138 w 142"/>
                  <a:gd name="T17" fmla="*/ 98 h 117"/>
                  <a:gd name="T18" fmla="*/ 132 w 142"/>
                  <a:gd name="T19" fmla="*/ 89 h 117"/>
                  <a:gd name="T20" fmla="*/ 129 w 142"/>
                  <a:gd name="T21" fmla="*/ 71 h 117"/>
                  <a:gd name="T22" fmla="*/ 120 w 142"/>
                  <a:gd name="T23" fmla="*/ 61 h 117"/>
                  <a:gd name="T24" fmla="*/ 111 w 142"/>
                  <a:gd name="T25" fmla="*/ 46 h 117"/>
                  <a:gd name="T26" fmla="*/ 98 w 142"/>
                  <a:gd name="T27" fmla="*/ 40 h 117"/>
                  <a:gd name="T28" fmla="*/ 92 w 142"/>
                  <a:gd name="T29" fmla="*/ 34 h 117"/>
                  <a:gd name="T30" fmla="*/ 77 w 142"/>
                  <a:gd name="T31" fmla="*/ 34 h 117"/>
                  <a:gd name="T32" fmla="*/ 71 w 142"/>
                  <a:gd name="T33" fmla="*/ 30 h 117"/>
                  <a:gd name="T34" fmla="*/ 68 w 142"/>
                  <a:gd name="T35" fmla="*/ 21 h 117"/>
                  <a:gd name="T36" fmla="*/ 55 w 142"/>
                  <a:gd name="T37" fmla="*/ 3 h 117"/>
                  <a:gd name="T38" fmla="*/ 49 w 142"/>
                  <a:gd name="T39" fmla="*/ 0 h 117"/>
                  <a:gd name="T40" fmla="*/ 46 w 142"/>
                  <a:gd name="T41" fmla="*/ 3 h 117"/>
                  <a:gd name="T42" fmla="*/ 40 w 142"/>
                  <a:gd name="T43" fmla="*/ 3 h 117"/>
                  <a:gd name="T44" fmla="*/ 34 w 142"/>
                  <a:gd name="T45" fmla="*/ 0 h 117"/>
                  <a:gd name="T46" fmla="*/ 34 w 142"/>
                  <a:gd name="T47" fmla="*/ 3 h 117"/>
                  <a:gd name="T48" fmla="*/ 21 w 142"/>
                  <a:gd name="T49" fmla="*/ 12 h 117"/>
                  <a:gd name="T50" fmla="*/ 9 w 142"/>
                  <a:gd name="T51" fmla="*/ 18 h 117"/>
                  <a:gd name="T52" fmla="*/ 0 w 142"/>
                  <a:gd name="T53" fmla="*/ 34 h 117"/>
                  <a:gd name="T54" fmla="*/ 6 w 142"/>
                  <a:gd name="T55" fmla="*/ 34 h 117"/>
                  <a:gd name="T56" fmla="*/ 12 w 142"/>
                  <a:gd name="T57" fmla="*/ 37 h 117"/>
                  <a:gd name="T58" fmla="*/ 24 w 142"/>
                  <a:gd name="T59" fmla="*/ 46 h 117"/>
                  <a:gd name="T60" fmla="*/ 31 w 142"/>
                  <a:gd name="T61" fmla="*/ 52 h 117"/>
                  <a:gd name="T62" fmla="*/ 24 w 142"/>
                  <a:gd name="T63" fmla="*/ 58 h 117"/>
                  <a:gd name="T64" fmla="*/ 21 w 142"/>
                  <a:gd name="T65" fmla="*/ 64 h 117"/>
                  <a:gd name="T66" fmla="*/ 24 w 142"/>
                  <a:gd name="T67" fmla="*/ 77 h 117"/>
                  <a:gd name="T68" fmla="*/ 28 w 142"/>
                  <a:gd name="T69" fmla="*/ 95 h 117"/>
                  <a:gd name="T70" fmla="*/ 43 w 142"/>
                  <a:gd name="T71" fmla="*/ 101 h 117"/>
                  <a:gd name="T72" fmla="*/ 52 w 142"/>
                  <a:gd name="T73" fmla="*/ 111 h 117"/>
                  <a:gd name="T74" fmla="*/ 61 w 142"/>
                  <a:gd name="T75" fmla="*/ 111 h 117"/>
                  <a:gd name="T76" fmla="*/ 68 w 142"/>
                  <a:gd name="T7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17">
                    <a:moveTo>
                      <a:pt x="68" y="117"/>
                    </a:moveTo>
                    <a:lnTo>
                      <a:pt x="71" y="114"/>
                    </a:lnTo>
                    <a:lnTo>
                      <a:pt x="74" y="104"/>
                    </a:lnTo>
                    <a:lnTo>
                      <a:pt x="80" y="98"/>
                    </a:lnTo>
                    <a:lnTo>
                      <a:pt x="86" y="98"/>
                    </a:lnTo>
                    <a:lnTo>
                      <a:pt x="89" y="95"/>
                    </a:lnTo>
                    <a:lnTo>
                      <a:pt x="92" y="95"/>
                    </a:lnTo>
                    <a:lnTo>
                      <a:pt x="101" y="101"/>
                    </a:lnTo>
                    <a:lnTo>
                      <a:pt x="108" y="98"/>
                    </a:lnTo>
                    <a:lnTo>
                      <a:pt x="114" y="101"/>
                    </a:lnTo>
                    <a:lnTo>
                      <a:pt x="117" y="108"/>
                    </a:lnTo>
                    <a:lnTo>
                      <a:pt x="120" y="104"/>
                    </a:lnTo>
                    <a:lnTo>
                      <a:pt x="129" y="111"/>
                    </a:lnTo>
                    <a:lnTo>
                      <a:pt x="135" y="104"/>
                    </a:lnTo>
                    <a:lnTo>
                      <a:pt x="138" y="104"/>
                    </a:lnTo>
                    <a:lnTo>
                      <a:pt x="138" y="108"/>
                    </a:lnTo>
                    <a:lnTo>
                      <a:pt x="142" y="104"/>
                    </a:lnTo>
                    <a:lnTo>
                      <a:pt x="138" y="98"/>
                    </a:lnTo>
                    <a:lnTo>
                      <a:pt x="135" y="89"/>
                    </a:lnTo>
                    <a:lnTo>
                      <a:pt x="132" y="89"/>
                    </a:lnTo>
                    <a:lnTo>
                      <a:pt x="129" y="80"/>
                    </a:lnTo>
                    <a:lnTo>
                      <a:pt x="129" y="71"/>
                    </a:lnTo>
                    <a:lnTo>
                      <a:pt x="126" y="64"/>
                    </a:lnTo>
                    <a:lnTo>
                      <a:pt x="120" y="61"/>
                    </a:lnTo>
                    <a:lnTo>
                      <a:pt x="114" y="55"/>
                    </a:lnTo>
                    <a:lnTo>
                      <a:pt x="111" y="46"/>
                    </a:lnTo>
                    <a:lnTo>
                      <a:pt x="105" y="43"/>
                    </a:lnTo>
                    <a:lnTo>
                      <a:pt x="98" y="40"/>
                    </a:lnTo>
                    <a:lnTo>
                      <a:pt x="95" y="37"/>
                    </a:lnTo>
                    <a:lnTo>
                      <a:pt x="92" y="34"/>
                    </a:lnTo>
                    <a:lnTo>
                      <a:pt x="86" y="37"/>
                    </a:lnTo>
                    <a:lnTo>
                      <a:pt x="77" y="34"/>
                    </a:lnTo>
                    <a:lnTo>
                      <a:pt x="74" y="30"/>
                    </a:lnTo>
                    <a:lnTo>
                      <a:pt x="71" y="30"/>
                    </a:lnTo>
                    <a:lnTo>
                      <a:pt x="71" y="24"/>
                    </a:lnTo>
                    <a:lnTo>
                      <a:pt x="68" y="21"/>
                    </a:lnTo>
                    <a:lnTo>
                      <a:pt x="58" y="9"/>
                    </a:lnTo>
                    <a:lnTo>
                      <a:pt x="55" y="3"/>
                    </a:lnTo>
                    <a:lnTo>
                      <a:pt x="52" y="0"/>
                    </a:lnTo>
                    <a:lnTo>
                      <a:pt x="49" y="0"/>
                    </a:lnTo>
                    <a:lnTo>
                      <a:pt x="49" y="0"/>
                    </a:lnTo>
                    <a:lnTo>
                      <a:pt x="46" y="3"/>
                    </a:lnTo>
                    <a:lnTo>
                      <a:pt x="43" y="3"/>
                    </a:lnTo>
                    <a:lnTo>
                      <a:pt x="40" y="3"/>
                    </a:lnTo>
                    <a:lnTo>
                      <a:pt x="37" y="0"/>
                    </a:lnTo>
                    <a:lnTo>
                      <a:pt x="34" y="0"/>
                    </a:lnTo>
                    <a:lnTo>
                      <a:pt x="34" y="3"/>
                    </a:lnTo>
                    <a:lnTo>
                      <a:pt x="34" y="3"/>
                    </a:lnTo>
                    <a:lnTo>
                      <a:pt x="31" y="9"/>
                    </a:lnTo>
                    <a:lnTo>
                      <a:pt x="21" y="12"/>
                    </a:lnTo>
                    <a:lnTo>
                      <a:pt x="6" y="15"/>
                    </a:lnTo>
                    <a:lnTo>
                      <a:pt x="9" y="18"/>
                    </a:lnTo>
                    <a:lnTo>
                      <a:pt x="0" y="24"/>
                    </a:lnTo>
                    <a:lnTo>
                      <a:pt x="0" y="34"/>
                    </a:lnTo>
                    <a:lnTo>
                      <a:pt x="3" y="37"/>
                    </a:lnTo>
                    <a:lnTo>
                      <a:pt x="6" y="34"/>
                    </a:lnTo>
                    <a:lnTo>
                      <a:pt x="9" y="34"/>
                    </a:lnTo>
                    <a:lnTo>
                      <a:pt x="12" y="37"/>
                    </a:lnTo>
                    <a:lnTo>
                      <a:pt x="18" y="43"/>
                    </a:lnTo>
                    <a:lnTo>
                      <a:pt x="24" y="46"/>
                    </a:lnTo>
                    <a:lnTo>
                      <a:pt x="24" y="49"/>
                    </a:lnTo>
                    <a:lnTo>
                      <a:pt x="31" y="52"/>
                    </a:lnTo>
                    <a:lnTo>
                      <a:pt x="31" y="55"/>
                    </a:lnTo>
                    <a:lnTo>
                      <a:pt x="24" y="58"/>
                    </a:lnTo>
                    <a:lnTo>
                      <a:pt x="24" y="61"/>
                    </a:lnTo>
                    <a:lnTo>
                      <a:pt x="21" y="64"/>
                    </a:lnTo>
                    <a:lnTo>
                      <a:pt x="21" y="71"/>
                    </a:lnTo>
                    <a:lnTo>
                      <a:pt x="24" y="77"/>
                    </a:lnTo>
                    <a:lnTo>
                      <a:pt x="28" y="89"/>
                    </a:lnTo>
                    <a:lnTo>
                      <a:pt x="28" y="95"/>
                    </a:lnTo>
                    <a:lnTo>
                      <a:pt x="37" y="101"/>
                    </a:lnTo>
                    <a:lnTo>
                      <a:pt x="43" y="101"/>
                    </a:lnTo>
                    <a:lnTo>
                      <a:pt x="49" y="104"/>
                    </a:lnTo>
                    <a:lnTo>
                      <a:pt x="52" y="111"/>
                    </a:lnTo>
                    <a:lnTo>
                      <a:pt x="58" y="111"/>
                    </a:lnTo>
                    <a:lnTo>
                      <a:pt x="61" y="111"/>
                    </a:lnTo>
                    <a:lnTo>
                      <a:pt x="68" y="111"/>
                    </a:lnTo>
                    <a:lnTo>
                      <a:pt x="68"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41"/>
              <p:cNvSpPr>
                <a:spLocks/>
              </p:cNvSpPr>
              <p:nvPr/>
            </p:nvSpPr>
            <p:spPr bwMode="auto">
              <a:xfrm>
                <a:off x="4900" y="1918"/>
                <a:ext cx="259" cy="216"/>
              </a:xfrm>
              <a:custGeom>
                <a:avLst/>
                <a:gdLst>
                  <a:gd name="T0" fmla="*/ 237 w 259"/>
                  <a:gd name="T1" fmla="*/ 21 h 216"/>
                  <a:gd name="T2" fmla="*/ 250 w 259"/>
                  <a:gd name="T3" fmla="*/ 21 h 216"/>
                  <a:gd name="T4" fmla="*/ 253 w 259"/>
                  <a:gd name="T5" fmla="*/ 31 h 216"/>
                  <a:gd name="T6" fmla="*/ 243 w 259"/>
                  <a:gd name="T7" fmla="*/ 40 h 216"/>
                  <a:gd name="T8" fmla="*/ 213 w 259"/>
                  <a:gd name="T9" fmla="*/ 46 h 216"/>
                  <a:gd name="T10" fmla="*/ 200 w 259"/>
                  <a:gd name="T11" fmla="*/ 55 h 216"/>
                  <a:gd name="T12" fmla="*/ 203 w 259"/>
                  <a:gd name="T13" fmla="*/ 77 h 216"/>
                  <a:gd name="T14" fmla="*/ 200 w 259"/>
                  <a:gd name="T15" fmla="*/ 102 h 216"/>
                  <a:gd name="T16" fmla="*/ 182 w 259"/>
                  <a:gd name="T17" fmla="*/ 105 h 216"/>
                  <a:gd name="T18" fmla="*/ 182 w 259"/>
                  <a:gd name="T19" fmla="*/ 114 h 216"/>
                  <a:gd name="T20" fmla="*/ 179 w 259"/>
                  <a:gd name="T21" fmla="*/ 126 h 216"/>
                  <a:gd name="T22" fmla="*/ 173 w 259"/>
                  <a:gd name="T23" fmla="*/ 136 h 216"/>
                  <a:gd name="T24" fmla="*/ 169 w 259"/>
                  <a:gd name="T25" fmla="*/ 145 h 216"/>
                  <a:gd name="T26" fmla="*/ 163 w 259"/>
                  <a:gd name="T27" fmla="*/ 154 h 216"/>
                  <a:gd name="T28" fmla="*/ 157 w 259"/>
                  <a:gd name="T29" fmla="*/ 157 h 216"/>
                  <a:gd name="T30" fmla="*/ 148 w 259"/>
                  <a:gd name="T31" fmla="*/ 160 h 216"/>
                  <a:gd name="T32" fmla="*/ 142 w 259"/>
                  <a:gd name="T33" fmla="*/ 169 h 216"/>
                  <a:gd name="T34" fmla="*/ 129 w 259"/>
                  <a:gd name="T35" fmla="*/ 173 h 216"/>
                  <a:gd name="T36" fmla="*/ 123 w 259"/>
                  <a:gd name="T37" fmla="*/ 179 h 216"/>
                  <a:gd name="T38" fmla="*/ 120 w 259"/>
                  <a:gd name="T39" fmla="*/ 194 h 216"/>
                  <a:gd name="T40" fmla="*/ 120 w 259"/>
                  <a:gd name="T41" fmla="*/ 203 h 216"/>
                  <a:gd name="T42" fmla="*/ 102 w 259"/>
                  <a:gd name="T43" fmla="*/ 210 h 216"/>
                  <a:gd name="T44" fmla="*/ 83 w 259"/>
                  <a:gd name="T45" fmla="*/ 213 h 216"/>
                  <a:gd name="T46" fmla="*/ 46 w 259"/>
                  <a:gd name="T47" fmla="*/ 216 h 216"/>
                  <a:gd name="T48" fmla="*/ 37 w 259"/>
                  <a:gd name="T49" fmla="*/ 185 h 216"/>
                  <a:gd name="T50" fmla="*/ 31 w 259"/>
                  <a:gd name="T51" fmla="*/ 166 h 216"/>
                  <a:gd name="T52" fmla="*/ 12 w 259"/>
                  <a:gd name="T53" fmla="*/ 154 h 216"/>
                  <a:gd name="T54" fmla="*/ 6 w 259"/>
                  <a:gd name="T55" fmla="*/ 132 h 216"/>
                  <a:gd name="T56" fmla="*/ 12 w 259"/>
                  <a:gd name="T57" fmla="*/ 120 h 216"/>
                  <a:gd name="T58" fmla="*/ 3 w 259"/>
                  <a:gd name="T59" fmla="*/ 108 h 216"/>
                  <a:gd name="T60" fmla="*/ 3 w 259"/>
                  <a:gd name="T61" fmla="*/ 99 h 216"/>
                  <a:gd name="T62" fmla="*/ 9 w 259"/>
                  <a:gd name="T63" fmla="*/ 92 h 216"/>
                  <a:gd name="T64" fmla="*/ 9 w 259"/>
                  <a:gd name="T65" fmla="*/ 86 h 216"/>
                  <a:gd name="T66" fmla="*/ 9 w 259"/>
                  <a:gd name="T67" fmla="*/ 74 h 216"/>
                  <a:gd name="T68" fmla="*/ 15 w 259"/>
                  <a:gd name="T69" fmla="*/ 74 h 216"/>
                  <a:gd name="T70" fmla="*/ 25 w 259"/>
                  <a:gd name="T71" fmla="*/ 74 h 216"/>
                  <a:gd name="T72" fmla="*/ 34 w 259"/>
                  <a:gd name="T73" fmla="*/ 80 h 216"/>
                  <a:gd name="T74" fmla="*/ 43 w 259"/>
                  <a:gd name="T75" fmla="*/ 80 h 216"/>
                  <a:gd name="T76" fmla="*/ 49 w 259"/>
                  <a:gd name="T77" fmla="*/ 71 h 216"/>
                  <a:gd name="T78" fmla="*/ 62 w 259"/>
                  <a:gd name="T79" fmla="*/ 65 h 216"/>
                  <a:gd name="T80" fmla="*/ 68 w 259"/>
                  <a:gd name="T81" fmla="*/ 58 h 216"/>
                  <a:gd name="T82" fmla="*/ 74 w 259"/>
                  <a:gd name="T83" fmla="*/ 43 h 216"/>
                  <a:gd name="T84" fmla="*/ 71 w 259"/>
                  <a:gd name="T85" fmla="*/ 37 h 216"/>
                  <a:gd name="T86" fmla="*/ 80 w 259"/>
                  <a:gd name="T87" fmla="*/ 34 h 216"/>
                  <a:gd name="T88" fmla="*/ 92 w 259"/>
                  <a:gd name="T89" fmla="*/ 28 h 216"/>
                  <a:gd name="T90" fmla="*/ 102 w 259"/>
                  <a:gd name="T91" fmla="*/ 31 h 216"/>
                  <a:gd name="T92" fmla="*/ 114 w 259"/>
                  <a:gd name="T93" fmla="*/ 34 h 216"/>
                  <a:gd name="T94" fmla="*/ 123 w 259"/>
                  <a:gd name="T95" fmla="*/ 31 h 216"/>
                  <a:gd name="T96" fmla="*/ 139 w 259"/>
                  <a:gd name="T97" fmla="*/ 37 h 216"/>
                  <a:gd name="T98" fmla="*/ 148 w 259"/>
                  <a:gd name="T99" fmla="*/ 31 h 216"/>
                  <a:gd name="T100" fmla="*/ 154 w 259"/>
                  <a:gd name="T101" fmla="*/ 34 h 216"/>
                  <a:gd name="T102" fmla="*/ 157 w 259"/>
                  <a:gd name="T103" fmla="*/ 28 h 216"/>
                  <a:gd name="T104" fmla="*/ 163 w 259"/>
                  <a:gd name="T105" fmla="*/ 21 h 216"/>
                  <a:gd name="T106" fmla="*/ 169 w 259"/>
                  <a:gd name="T107" fmla="*/ 25 h 216"/>
                  <a:gd name="T108" fmla="*/ 173 w 259"/>
                  <a:gd name="T109" fmla="*/ 12 h 216"/>
                  <a:gd name="T110" fmla="*/ 179 w 259"/>
                  <a:gd name="T111" fmla="*/ 0 h 216"/>
                  <a:gd name="T112" fmla="*/ 191 w 259"/>
                  <a:gd name="T113" fmla="*/ 6 h 216"/>
                  <a:gd name="T114" fmla="*/ 191 w 259"/>
                  <a:gd name="T115" fmla="*/ 15 h 216"/>
                  <a:gd name="T116" fmla="*/ 194 w 259"/>
                  <a:gd name="T117" fmla="*/ 25 h 216"/>
                  <a:gd name="T118" fmla="*/ 197 w 259"/>
                  <a:gd name="T119" fmla="*/ 40 h 216"/>
                  <a:gd name="T120" fmla="*/ 206 w 259"/>
                  <a:gd name="T121" fmla="*/ 43 h 216"/>
                  <a:gd name="T122" fmla="*/ 219 w 259"/>
                  <a:gd name="T123" fmla="*/ 37 h 216"/>
                  <a:gd name="T124" fmla="*/ 225 w 259"/>
                  <a:gd name="T125" fmla="*/ 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9" h="216">
                    <a:moveTo>
                      <a:pt x="225" y="28"/>
                    </a:moveTo>
                    <a:lnTo>
                      <a:pt x="234" y="21"/>
                    </a:lnTo>
                    <a:lnTo>
                      <a:pt x="237" y="21"/>
                    </a:lnTo>
                    <a:lnTo>
                      <a:pt x="240" y="25"/>
                    </a:lnTo>
                    <a:lnTo>
                      <a:pt x="246" y="25"/>
                    </a:lnTo>
                    <a:lnTo>
                      <a:pt x="250" y="21"/>
                    </a:lnTo>
                    <a:lnTo>
                      <a:pt x="256" y="21"/>
                    </a:lnTo>
                    <a:lnTo>
                      <a:pt x="259" y="25"/>
                    </a:lnTo>
                    <a:lnTo>
                      <a:pt x="253" y="31"/>
                    </a:lnTo>
                    <a:lnTo>
                      <a:pt x="256" y="31"/>
                    </a:lnTo>
                    <a:lnTo>
                      <a:pt x="253" y="37"/>
                    </a:lnTo>
                    <a:lnTo>
                      <a:pt x="243" y="40"/>
                    </a:lnTo>
                    <a:lnTo>
                      <a:pt x="225" y="43"/>
                    </a:lnTo>
                    <a:lnTo>
                      <a:pt x="219" y="43"/>
                    </a:lnTo>
                    <a:lnTo>
                      <a:pt x="213" y="46"/>
                    </a:lnTo>
                    <a:lnTo>
                      <a:pt x="206" y="49"/>
                    </a:lnTo>
                    <a:lnTo>
                      <a:pt x="203" y="49"/>
                    </a:lnTo>
                    <a:lnTo>
                      <a:pt x="200" y="55"/>
                    </a:lnTo>
                    <a:lnTo>
                      <a:pt x="197" y="58"/>
                    </a:lnTo>
                    <a:lnTo>
                      <a:pt x="203" y="71"/>
                    </a:lnTo>
                    <a:lnTo>
                      <a:pt x="203" y="77"/>
                    </a:lnTo>
                    <a:lnTo>
                      <a:pt x="194" y="89"/>
                    </a:lnTo>
                    <a:lnTo>
                      <a:pt x="200" y="95"/>
                    </a:lnTo>
                    <a:lnTo>
                      <a:pt x="200" y="102"/>
                    </a:lnTo>
                    <a:lnTo>
                      <a:pt x="194" y="108"/>
                    </a:lnTo>
                    <a:lnTo>
                      <a:pt x="188" y="108"/>
                    </a:lnTo>
                    <a:lnTo>
                      <a:pt x="182" y="105"/>
                    </a:lnTo>
                    <a:lnTo>
                      <a:pt x="176" y="108"/>
                    </a:lnTo>
                    <a:lnTo>
                      <a:pt x="179" y="114"/>
                    </a:lnTo>
                    <a:lnTo>
                      <a:pt x="182" y="114"/>
                    </a:lnTo>
                    <a:lnTo>
                      <a:pt x="185" y="120"/>
                    </a:lnTo>
                    <a:lnTo>
                      <a:pt x="185" y="123"/>
                    </a:lnTo>
                    <a:lnTo>
                      <a:pt x="179" y="126"/>
                    </a:lnTo>
                    <a:lnTo>
                      <a:pt x="176" y="126"/>
                    </a:lnTo>
                    <a:lnTo>
                      <a:pt x="173" y="129"/>
                    </a:lnTo>
                    <a:lnTo>
                      <a:pt x="173" y="136"/>
                    </a:lnTo>
                    <a:lnTo>
                      <a:pt x="173" y="142"/>
                    </a:lnTo>
                    <a:lnTo>
                      <a:pt x="173" y="145"/>
                    </a:lnTo>
                    <a:lnTo>
                      <a:pt x="169" y="145"/>
                    </a:lnTo>
                    <a:lnTo>
                      <a:pt x="173" y="154"/>
                    </a:lnTo>
                    <a:lnTo>
                      <a:pt x="166" y="160"/>
                    </a:lnTo>
                    <a:lnTo>
                      <a:pt x="163" y="154"/>
                    </a:lnTo>
                    <a:lnTo>
                      <a:pt x="160" y="154"/>
                    </a:lnTo>
                    <a:lnTo>
                      <a:pt x="160" y="157"/>
                    </a:lnTo>
                    <a:lnTo>
                      <a:pt x="157" y="157"/>
                    </a:lnTo>
                    <a:lnTo>
                      <a:pt x="154" y="157"/>
                    </a:lnTo>
                    <a:lnTo>
                      <a:pt x="151" y="157"/>
                    </a:lnTo>
                    <a:lnTo>
                      <a:pt x="148" y="160"/>
                    </a:lnTo>
                    <a:lnTo>
                      <a:pt x="142" y="163"/>
                    </a:lnTo>
                    <a:lnTo>
                      <a:pt x="145" y="166"/>
                    </a:lnTo>
                    <a:lnTo>
                      <a:pt x="142" y="169"/>
                    </a:lnTo>
                    <a:lnTo>
                      <a:pt x="136" y="173"/>
                    </a:lnTo>
                    <a:lnTo>
                      <a:pt x="132" y="169"/>
                    </a:lnTo>
                    <a:lnTo>
                      <a:pt x="129" y="173"/>
                    </a:lnTo>
                    <a:lnTo>
                      <a:pt x="126" y="173"/>
                    </a:lnTo>
                    <a:lnTo>
                      <a:pt x="126" y="176"/>
                    </a:lnTo>
                    <a:lnTo>
                      <a:pt x="123" y="179"/>
                    </a:lnTo>
                    <a:lnTo>
                      <a:pt x="120" y="182"/>
                    </a:lnTo>
                    <a:lnTo>
                      <a:pt x="120" y="188"/>
                    </a:lnTo>
                    <a:lnTo>
                      <a:pt x="120" y="194"/>
                    </a:lnTo>
                    <a:lnTo>
                      <a:pt x="120" y="197"/>
                    </a:lnTo>
                    <a:lnTo>
                      <a:pt x="123" y="200"/>
                    </a:lnTo>
                    <a:lnTo>
                      <a:pt x="120" y="203"/>
                    </a:lnTo>
                    <a:lnTo>
                      <a:pt x="114" y="206"/>
                    </a:lnTo>
                    <a:lnTo>
                      <a:pt x="108" y="206"/>
                    </a:lnTo>
                    <a:lnTo>
                      <a:pt x="102" y="210"/>
                    </a:lnTo>
                    <a:lnTo>
                      <a:pt x="89" y="210"/>
                    </a:lnTo>
                    <a:lnTo>
                      <a:pt x="83" y="210"/>
                    </a:lnTo>
                    <a:lnTo>
                      <a:pt x="83" y="213"/>
                    </a:lnTo>
                    <a:lnTo>
                      <a:pt x="77" y="213"/>
                    </a:lnTo>
                    <a:lnTo>
                      <a:pt x="68" y="216"/>
                    </a:lnTo>
                    <a:lnTo>
                      <a:pt x="46" y="216"/>
                    </a:lnTo>
                    <a:lnTo>
                      <a:pt x="22" y="206"/>
                    </a:lnTo>
                    <a:lnTo>
                      <a:pt x="34" y="188"/>
                    </a:lnTo>
                    <a:lnTo>
                      <a:pt x="37" y="185"/>
                    </a:lnTo>
                    <a:lnTo>
                      <a:pt x="34" y="179"/>
                    </a:lnTo>
                    <a:lnTo>
                      <a:pt x="34" y="173"/>
                    </a:lnTo>
                    <a:lnTo>
                      <a:pt x="31" y="166"/>
                    </a:lnTo>
                    <a:lnTo>
                      <a:pt x="15" y="166"/>
                    </a:lnTo>
                    <a:lnTo>
                      <a:pt x="15" y="157"/>
                    </a:lnTo>
                    <a:lnTo>
                      <a:pt x="12" y="154"/>
                    </a:lnTo>
                    <a:lnTo>
                      <a:pt x="12" y="151"/>
                    </a:lnTo>
                    <a:lnTo>
                      <a:pt x="12" y="142"/>
                    </a:lnTo>
                    <a:lnTo>
                      <a:pt x="6" y="132"/>
                    </a:lnTo>
                    <a:lnTo>
                      <a:pt x="6" y="129"/>
                    </a:lnTo>
                    <a:lnTo>
                      <a:pt x="12" y="120"/>
                    </a:lnTo>
                    <a:lnTo>
                      <a:pt x="12" y="120"/>
                    </a:lnTo>
                    <a:lnTo>
                      <a:pt x="3" y="120"/>
                    </a:lnTo>
                    <a:lnTo>
                      <a:pt x="3" y="114"/>
                    </a:lnTo>
                    <a:lnTo>
                      <a:pt x="3" y="108"/>
                    </a:lnTo>
                    <a:lnTo>
                      <a:pt x="3" y="108"/>
                    </a:lnTo>
                    <a:lnTo>
                      <a:pt x="6" y="102"/>
                    </a:lnTo>
                    <a:lnTo>
                      <a:pt x="3" y="99"/>
                    </a:lnTo>
                    <a:lnTo>
                      <a:pt x="0" y="99"/>
                    </a:lnTo>
                    <a:lnTo>
                      <a:pt x="6" y="95"/>
                    </a:lnTo>
                    <a:lnTo>
                      <a:pt x="9" y="92"/>
                    </a:lnTo>
                    <a:lnTo>
                      <a:pt x="9" y="89"/>
                    </a:lnTo>
                    <a:lnTo>
                      <a:pt x="12" y="89"/>
                    </a:lnTo>
                    <a:lnTo>
                      <a:pt x="9" y="86"/>
                    </a:lnTo>
                    <a:lnTo>
                      <a:pt x="9" y="83"/>
                    </a:lnTo>
                    <a:lnTo>
                      <a:pt x="9" y="80"/>
                    </a:lnTo>
                    <a:lnTo>
                      <a:pt x="9" y="74"/>
                    </a:lnTo>
                    <a:lnTo>
                      <a:pt x="9" y="74"/>
                    </a:lnTo>
                    <a:lnTo>
                      <a:pt x="12" y="74"/>
                    </a:lnTo>
                    <a:lnTo>
                      <a:pt x="15" y="74"/>
                    </a:lnTo>
                    <a:lnTo>
                      <a:pt x="18" y="77"/>
                    </a:lnTo>
                    <a:lnTo>
                      <a:pt x="22" y="77"/>
                    </a:lnTo>
                    <a:lnTo>
                      <a:pt x="25" y="74"/>
                    </a:lnTo>
                    <a:lnTo>
                      <a:pt x="28" y="74"/>
                    </a:lnTo>
                    <a:lnTo>
                      <a:pt x="31" y="77"/>
                    </a:lnTo>
                    <a:lnTo>
                      <a:pt x="34" y="80"/>
                    </a:lnTo>
                    <a:lnTo>
                      <a:pt x="34" y="83"/>
                    </a:lnTo>
                    <a:lnTo>
                      <a:pt x="37" y="80"/>
                    </a:lnTo>
                    <a:lnTo>
                      <a:pt x="43" y="80"/>
                    </a:lnTo>
                    <a:lnTo>
                      <a:pt x="46" y="77"/>
                    </a:lnTo>
                    <a:lnTo>
                      <a:pt x="46" y="74"/>
                    </a:lnTo>
                    <a:lnTo>
                      <a:pt x="49" y="71"/>
                    </a:lnTo>
                    <a:lnTo>
                      <a:pt x="46" y="68"/>
                    </a:lnTo>
                    <a:lnTo>
                      <a:pt x="52" y="65"/>
                    </a:lnTo>
                    <a:lnTo>
                      <a:pt x="62" y="65"/>
                    </a:lnTo>
                    <a:lnTo>
                      <a:pt x="62" y="62"/>
                    </a:lnTo>
                    <a:lnTo>
                      <a:pt x="65" y="58"/>
                    </a:lnTo>
                    <a:lnTo>
                      <a:pt x="68" y="58"/>
                    </a:lnTo>
                    <a:lnTo>
                      <a:pt x="68" y="52"/>
                    </a:lnTo>
                    <a:lnTo>
                      <a:pt x="68" y="49"/>
                    </a:lnTo>
                    <a:lnTo>
                      <a:pt x="74" y="43"/>
                    </a:lnTo>
                    <a:lnTo>
                      <a:pt x="74" y="40"/>
                    </a:lnTo>
                    <a:lnTo>
                      <a:pt x="71" y="40"/>
                    </a:lnTo>
                    <a:lnTo>
                      <a:pt x="71" y="37"/>
                    </a:lnTo>
                    <a:lnTo>
                      <a:pt x="74" y="37"/>
                    </a:lnTo>
                    <a:lnTo>
                      <a:pt x="77" y="34"/>
                    </a:lnTo>
                    <a:lnTo>
                      <a:pt x="80" y="34"/>
                    </a:lnTo>
                    <a:lnTo>
                      <a:pt x="83" y="34"/>
                    </a:lnTo>
                    <a:lnTo>
                      <a:pt x="89" y="28"/>
                    </a:lnTo>
                    <a:lnTo>
                      <a:pt x="92" y="28"/>
                    </a:lnTo>
                    <a:lnTo>
                      <a:pt x="95" y="31"/>
                    </a:lnTo>
                    <a:lnTo>
                      <a:pt x="102" y="28"/>
                    </a:lnTo>
                    <a:lnTo>
                      <a:pt x="102" y="31"/>
                    </a:lnTo>
                    <a:lnTo>
                      <a:pt x="108" y="28"/>
                    </a:lnTo>
                    <a:lnTo>
                      <a:pt x="114" y="31"/>
                    </a:lnTo>
                    <a:lnTo>
                      <a:pt x="114" y="34"/>
                    </a:lnTo>
                    <a:lnTo>
                      <a:pt x="117" y="34"/>
                    </a:lnTo>
                    <a:lnTo>
                      <a:pt x="120" y="31"/>
                    </a:lnTo>
                    <a:lnTo>
                      <a:pt x="123" y="31"/>
                    </a:lnTo>
                    <a:lnTo>
                      <a:pt x="129" y="37"/>
                    </a:lnTo>
                    <a:lnTo>
                      <a:pt x="132" y="37"/>
                    </a:lnTo>
                    <a:lnTo>
                      <a:pt x="139" y="37"/>
                    </a:lnTo>
                    <a:lnTo>
                      <a:pt x="142" y="34"/>
                    </a:lnTo>
                    <a:lnTo>
                      <a:pt x="145" y="31"/>
                    </a:lnTo>
                    <a:lnTo>
                      <a:pt x="148" y="31"/>
                    </a:lnTo>
                    <a:lnTo>
                      <a:pt x="148" y="28"/>
                    </a:lnTo>
                    <a:lnTo>
                      <a:pt x="151" y="31"/>
                    </a:lnTo>
                    <a:lnTo>
                      <a:pt x="154" y="34"/>
                    </a:lnTo>
                    <a:lnTo>
                      <a:pt x="160" y="34"/>
                    </a:lnTo>
                    <a:lnTo>
                      <a:pt x="160" y="31"/>
                    </a:lnTo>
                    <a:lnTo>
                      <a:pt x="157" y="28"/>
                    </a:lnTo>
                    <a:lnTo>
                      <a:pt x="157" y="25"/>
                    </a:lnTo>
                    <a:lnTo>
                      <a:pt x="163" y="25"/>
                    </a:lnTo>
                    <a:lnTo>
                      <a:pt x="163" y="21"/>
                    </a:lnTo>
                    <a:lnTo>
                      <a:pt x="166" y="21"/>
                    </a:lnTo>
                    <a:lnTo>
                      <a:pt x="166" y="25"/>
                    </a:lnTo>
                    <a:lnTo>
                      <a:pt x="169" y="25"/>
                    </a:lnTo>
                    <a:lnTo>
                      <a:pt x="173" y="21"/>
                    </a:lnTo>
                    <a:lnTo>
                      <a:pt x="173" y="15"/>
                    </a:lnTo>
                    <a:lnTo>
                      <a:pt x="173" y="12"/>
                    </a:lnTo>
                    <a:lnTo>
                      <a:pt x="176" y="9"/>
                    </a:lnTo>
                    <a:lnTo>
                      <a:pt x="176" y="3"/>
                    </a:lnTo>
                    <a:lnTo>
                      <a:pt x="179" y="0"/>
                    </a:lnTo>
                    <a:lnTo>
                      <a:pt x="182" y="0"/>
                    </a:lnTo>
                    <a:lnTo>
                      <a:pt x="185" y="3"/>
                    </a:lnTo>
                    <a:lnTo>
                      <a:pt x="191" y="6"/>
                    </a:lnTo>
                    <a:lnTo>
                      <a:pt x="191" y="9"/>
                    </a:lnTo>
                    <a:lnTo>
                      <a:pt x="188" y="12"/>
                    </a:lnTo>
                    <a:lnTo>
                      <a:pt x="191" y="15"/>
                    </a:lnTo>
                    <a:lnTo>
                      <a:pt x="194" y="15"/>
                    </a:lnTo>
                    <a:lnTo>
                      <a:pt x="194" y="18"/>
                    </a:lnTo>
                    <a:lnTo>
                      <a:pt x="194" y="25"/>
                    </a:lnTo>
                    <a:lnTo>
                      <a:pt x="194" y="28"/>
                    </a:lnTo>
                    <a:lnTo>
                      <a:pt x="194" y="37"/>
                    </a:lnTo>
                    <a:lnTo>
                      <a:pt x="197" y="40"/>
                    </a:lnTo>
                    <a:lnTo>
                      <a:pt x="197" y="43"/>
                    </a:lnTo>
                    <a:lnTo>
                      <a:pt x="200" y="43"/>
                    </a:lnTo>
                    <a:lnTo>
                      <a:pt x="206" y="43"/>
                    </a:lnTo>
                    <a:lnTo>
                      <a:pt x="209" y="40"/>
                    </a:lnTo>
                    <a:lnTo>
                      <a:pt x="209" y="40"/>
                    </a:lnTo>
                    <a:lnTo>
                      <a:pt x="219" y="37"/>
                    </a:lnTo>
                    <a:lnTo>
                      <a:pt x="222" y="34"/>
                    </a:lnTo>
                    <a:lnTo>
                      <a:pt x="222" y="31"/>
                    </a:lnTo>
                    <a:lnTo>
                      <a:pt x="225"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42"/>
              <p:cNvSpPr>
                <a:spLocks noEditPoints="1"/>
              </p:cNvSpPr>
              <p:nvPr/>
            </p:nvSpPr>
            <p:spPr bwMode="auto">
              <a:xfrm>
                <a:off x="3899" y="1458"/>
                <a:ext cx="120" cy="96"/>
              </a:xfrm>
              <a:custGeom>
                <a:avLst/>
                <a:gdLst>
                  <a:gd name="T0" fmla="*/ 30 w 39"/>
                  <a:gd name="T1" fmla="*/ 30 h 31"/>
                  <a:gd name="T2" fmla="*/ 31 w 39"/>
                  <a:gd name="T3" fmla="*/ 28 h 31"/>
                  <a:gd name="T4" fmla="*/ 28 w 39"/>
                  <a:gd name="T5" fmla="*/ 28 h 31"/>
                  <a:gd name="T6" fmla="*/ 28 w 39"/>
                  <a:gd name="T7" fmla="*/ 29 h 31"/>
                  <a:gd name="T8" fmla="*/ 37 w 39"/>
                  <a:gd name="T9" fmla="*/ 24 h 31"/>
                  <a:gd name="T10" fmla="*/ 37 w 39"/>
                  <a:gd name="T11" fmla="*/ 22 h 31"/>
                  <a:gd name="T12" fmla="*/ 25 w 39"/>
                  <a:gd name="T13" fmla="*/ 19 h 31"/>
                  <a:gd name="T14" fmla="*/ 21 w 39"/>
                  <a:gd name="T15" fmla="*/ 24 h 31"/>
                  <a:gd name="T16" fmla="*/ 18 w 39"/>
                  <a:gd name="T17" fmla="*/ 22 h 31"/>
                  <a:gd name="T18" fmla="*/ 18 w 39"/>
                  <a:gd name="T19" fmla="*/ 19 h 31"/>
                  <a:gd name="T20" fmla="*/ 19 w 39"/>
                  <a:gd name="T21" fmla="*/ 19 h 31"/>
                  <a:gd name="T22" fmla="*/ 22 w 39"/>
                  <a:gd name="T23" fmla="*/ 19 h 31"/>
                  <a:gd name="T24" fmla="*/ 22 w 39"/>
                  <a:gd name="T25" fmla="*/ 16 h 31"/>
                  <a:gd name="T26" fmla="*/ 24 w 39"/>
                  <a:gd name="T27" fmla="*/ 20 h 31"/>
                  <a:gd name="T28" fmla="*/ 24 w 39"/>
                  <a:gd name="T29" fmla="*/ 22 h 31"/>
                  <a:gd name="T30" fmla="*/ 22 w 39"/>
                  <a:gd name="T31" fmla="*/ 25 h 31"/>
                  <a:gd name="T32" fmla="*/ 24 w 39"/>
                  <a:gd name="T33" fmla="*/ 25 h 31"/>
                  <a:gd name="T34" fmla="*/ 18 w 39"/>
                  <a:gd name="T35" fmla="*/ 25 h 31"/>
                  <a:gd name="T36" fmla="*/ 21 w 39"/>
                  <a:gd name="T37" fmla="*/ 26 h 31"/>
                  <a:gd name="T38" fmla="*/ 22 w 39"/>
                  <a:gd name="T39" fmla="*/ 27 h 31"/>
                  <a:gd name="T40" fmla="*/ 20 w 39"/>
                  <a:gd name="T41" fmla="*/ 28 h 31"/>
                  <a:gd name="T42" fmla="*/ 17 w 39"/>
                  <a:gd name="T43" fmla="*/ 27 h 31"/>
                  <a:gd name="T44" fmla="*/ 13 w 39"/>
                  <a:gd name="T45" fmla="*/ 19 h 31"/>
                  <a:gd name="T46" fmla="*/ 14 w 39"/>
                  <a:gd name="T47" fmla="*/ 19 h 31"/>
                  <a:gd name="T48" fmla="*/ 14 w 39"/>
                  <a:gd name="T49" fmla="*/ 26 h 31"/>
                  <a:gd name="T50" fmla="*/ 15 w 39"/>
                  <a:gd name="T51" fmla="*/ 26 h 31"/>
                  <a:gd name="T52" fmla="*/ 15 w 39"/>
                  <a:gd name="T53" fmla="*/ 24 h 31"/>
                  <a:gd name="T54" fmla="*/ 14 w 39"/>
                  <a:gd name="T55" fmla="*/ 21 h 31"/>
                  <a:gd name="T56" fmla="*/ 13 w 39"/>
                  <a:gd name="T57" fmla="*/ 25 h 31"/>
                  <a:gd name="T58" fmla="*/ 9 w 39"/>
                  <a:gd name="T59" fmla="*/ 22 h 31"/>
                  <a:gd name="T60" fmla="*/ 17 w 39"/>
                  <a:gd name="T61" fmla="*/ 4 h 31"/>
                  <a:gd name="T62" fmla="*/ 3 w 39"/>
                  <a:gd name="T63" fmla="*/ 9 h 31"/>
                  <a:gd name="T64" fmla="*/ 4 w 39"/>
                  <a:gd name="T65" fmla="*/ 10 h 31"/>
                  <a:gd name="T66" fmla="*/ 3 w 39"/>
                  <a:gd name="T67" fmla="*/ 9 h 31"/>
                  <a:gd name="T68" fmla="*/ 8 w 39"/>
                  <a:gd name="T69" fmla="*/ 8 h 31"/>
                  <a:gd name="T70" fmla="*/ 12 w 39"/>
                  <a:gd name="T71" fmla="*/ 8 h 31"/>
                  <a:gd name="T72" fmla="*/ 13 w 39"/>
                  <a:gd name="T73" fmla="*/ 2 h 31"/>
                  <a:gd name="T74" fmla="*/ 10 w 39"/>
                  <a:gd name="T75" fmla="*/ 3 h 31"/>
                  <a:gd name="T76" fmla="*/ 6 w 39"/>
                  <a:gd name="T77" fmla="*/ 6 h 31"/>
                  <a:gd name="T78" fmla="*/ 2 w 39"/>
                  <a:gd name="T79" fmla="*/ 7 h 31"/>
                  <a:gd name="T80" fmla="*/ 2 w 39"/>
                  <a:gd name="T81" fmla="*/ 10 h 31"/>
                  <a:gd name="T82" fmla="*/ 9 w 39"/>
                  <a:gd name="T83" fmla="*/ 25 h 31"/>
                  <a:gd name="T84" fmla="*/ 8 w 39"/>
                  <a:gd name="T85" fmla="*/ 23 h 31"/>
                  <a:gd name="T86" fmla="*/ 10 w 39"/>
                  <a:gd name="T87" fmla="*/ 20 h 31"/>
                  <a:gd name="T88" fmla="*/ 12 w 39"/>
                  <a:gd name="T89" fmla="*/ 18 h 31"/>
                  <a:gd name="T90" fmla="*/ 14 w 39"/>
                  <a:gd name="T91" fmla="*/ 14 h 31"/>
                  <a:gd name="T92" fmla="*/ 16 w 39"/>
                  <a:gd name="T93" fmla="*/ 14 h 31"/>
                  <a:gd name="T94" fmla="*/ 13 w 39"/>
                  <a:gd name="T95" fmla="*/ 13 h 31"/>
                  <a:gd name="T96" fmla="*/ 11 w 39"/>
                  <a:gd name="T97" fmla="*/ 10 h 31"/>
                  <a:gd name="T98" fmla="*/ 7 w 39"/>
                  <a:gd name="T99" fmla="*/ 8 h 31"/>
                  <a:gd name="T100" fmla="*/ 7 w 39"/>
                  <a:gd name="T101" fmla="*/ 11 h 31"/>
                  <a:gd name="T102" fmla="*/ 6 w 39"/>
                  <a:gd name="T103" fmla="*/ 12 h 31"/>
                  <a:gd name="T104" fmla="*/ 5 w 39"/>
                  <a:gd name="T105" fmla="*/ 10 h 31"/>
                  <a:gd name="T106" fmla="*/ 3 w 39"/>
                  <a:gd name="T107" fmla="*/ 12 h 31"/>
                  <a:gd name="T108" fmla="*/ 2 w 39"/>
                  <a:gd name="T109" fmla="*/ 13 h 31"/>
                  <a:gd name="T110" fmla="*/ 0 w 39"/>
                  <a:gd name="T111" fmla="*/ 16 h 31"/>
                  <a:gd name="T112" fmla="*/ 0 w 39"/>
                  <a:gd name="T113" fmla="*/ 19 h 31"/>
                  <a:gd name="T114" fmla="*/ 3 w 39"/>
                  <a:gd name="T115" fmla="*/ 22 h 31"/>
                  <a:gd name="T116" fmla="*/ 4 w 39"/>
                  <a:gd name="T117"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 h="31">
                    <a:moveTo>
                      <a:pt x="28" y="30"/>
                    </a:moveTo>
                    <a:cubicBezTo>
                      <a:pt x="28" y="31"/>
                      <a:pt x="28" y="31"/>
                      <a:pt x="28" y="31"/>
                    </a:cubicBezTo>
                    <a:cubicBezTo>
                      <a:pt x="30" y="31"/>
                      <a:pt x="30" y="31"/>
                      <a:pt x="30" y="31"/>
                    </a:cubicBezTo>
                    <a:cubicBezTo>
                      <a:pt x="30" y="30"/>
                      <a:pt x="30" y="30"/>
                      <a:pt x="30" y="30"/>
                    </a:cubicBezTo>
                    <a:cubicBezTo>
                      <a:pt x="31" y="30"/>
                      <a:pt x="31" y="30"/>
                      <a:pt x="31" y="30"/>
                    </a:cubicBezTo>
                    <a:cubicBezTo>
                      <a:pt x="31" y="30"/>
                      <a:pt x="31" y="30"/>
                      <a:pt x="31" y="30"/>
                    </a:cubicBezTo>
                    <a:cubicBezTo>
                      <a:pt x="31" y="29"/>
                      <a:pt x="31" y="29"/>
                      <a:pt x="31" y="29"/>
                    </a:cubicBezTo>
                    <a:cubicBezTo>
                      <a:pt x="31" y="28"/>
                      <a:pt x="31" y="28"/>
                      <a:pt x="31" y="28"/>
                    </a:cubicBezTo>
                    <a:cubicBezTo>
                      <a:pt x="30" y="28"/>
                      <a:pt x="30" y="28"/>
                      <a:pt x="30" y="28"/>
                    </a:cubicBezTo>
                    <a:cubicBezTo>
                      <a:pt x="30" y="28"/>
                      <a:pt x="30" y="28"/>
                      <a:pt x="30" y="28"/>
                    </a:cubicBezTo>
                    <a:cubicBezTo>
                      <a:pt x="29" y="28"/>
                      <a:pt x="29" y="28"/>
                      <a:pt x="29" y="28"/>
                    </a:cubicBezTo>
                    <a:cubicBezTo>
                      <a:pt x="28" y="28"/>
                      <a:pt x="28" y="28"/>
                      <a:pt x="28" y="28"/>
                    </a:cubicBezTo>
                    <a:cubicBezTo>
                      <a:pt x="28" y="29"/>
                      <a:pt x="28" y="29"/>
                      <a:pt x="28" y="29"/>
                    </a:cubicBezTo>
                    <a:cubicBezTo>
                      <a:pt x="29" y="29"/>
                      <a:pt x="29" y="29"/>
                      <a:pt x="29" y="29"/>
                    </a:cubicBezTo>
                    <a:cubicBezTo>
                      <a:pt x="29" y="29"/>
                      <a:pt x="29" y="29"/>
                      <a:pt x="29" y="29"/>
                    </a:cubicBezTo>
                    <a:cubicBezTo>
                      <a:pt x="28" y="29"/>
                      <a:pt x="28" y="29"/>
                      <a:pt x="28" y="29"/>
                    </a:cubicBezTo>
                    <a:cubicBezTo>
                      <a:pt x="28" y="30"/>
                      <a:pt x="28" y="30"/>
                      <a:pt x="28" y="30"/>
                    </a:cubicBezTo>
                    <a:close/>
                    <a:moveTo>
                      <a:pt x="37" y="22"/>
                    </a:moveTo>
                    <a:cubicBezTo>
                      <a:pt x="37" y="23"/>
                      <a:pt x="37" y="23"/>
                      <a:pt x="37" y="23"/>
                    </a:cubicBezTo>
                    <a:cubicBezTo>
                      <a:pt x="37" y="24"/>
                      <a:pt x="37" y="24"/>
                      <a:pt x="37" y="24"/>
                    </a:cubicBezTo>
                    <a:cubicBezTo>
                      <a:pt x="39" y="25"/>
                      <a:pt x="39" y="25"/>
                      <a:pt x="39" y="25"/>
                    </a:cubicBezTo>
                    <a:cubicBezTo>
                      <a:pt x="39" y="24"/>
                      <a:pt x="39" y="24"/>
                      <a:pt x="39" y="24"/>
                    </a:cubicBezTo>
                    <a:cubicBezTo>
                      <a:pt x="38" y="22"/>
                      <a:pt x="38" y="22"/>
                      <a:pt x="38" y="22"/>
                    </a:cubicBezTo>
                    <a:cubicBezTo>
                      <a:pt x="37" y="22"/>
                      <a:pt x="37" y="22"/>
                      <a:pt x="37" y="22"/>
                    </a:cubicBezTo>
                    <a:close/>
                    <a:moveTo>
                      <a:pt x="25" y="19"/>
                    </a:moveTo>
                    <a:cubicBezTo>
                      <a:pt x="24" y="20"/>
                      <a:pt x="24" y="20"/>
                      <a:pt x="24" y="20"/>
                    </a:cubicBezTo>
                    <a:cubicBezTo>
                      <a:pt x="25" y="20"/>
                      <a:pt x="25" y="20"/>
                      <a:pt x="25" y="20"/>
                    </a:cubicBezTo>
                    <a:cubicBezTo>
                      <a:pt x="25" y="19"/>
                      <a:pt x="25" y="19"/>
                      <a:pt x="25" y="19"/>
                    </a:cubicBezTo>
                    <a:close/>
                    <a:moveTo>
                      <a:pt x="22" y="25"/>
                    </a:moveTo>
                    <a:cubicBezTo>
                      <a:pt x="21" y="25"/>
                      <a:pt x="21" y="25"/>
                      <a:pt x="21" y="25"/>
                    </a:cubicBezTo>
                    <a:cubicBezTo>
                      <a:pt x="20" y="24"/>
                      <a:pt x="20" y="24"/>
                      <a:pt x="20" y="24"/>
                    </a:cubicBezTo>
                    <a:cubicBezTo>
                      <a:pt x="21" y="24"/>
                      <a:pt x="21" y="24"/>
                      <a:pt x="21" y="24"/>
                    </a:cubicBezTo>
                    <a:cubicBezTo>
                      <a:pt x="21" y="23"/>
                      <a:pt x="21" y="23"/>
                      <a:pt x="21" y="23"/>
                    </a:cubicBezTo>
                    <a:cubicBezTo>
                      <a:pt x="19" y="23"/>
                      <a:pt x="19" y="23"/>
                      <a:pt x="19" y="23"/>
                    </a:cubicBezTo>
                    <a:cubicBezTo>
                      <a:pt x="18" y="23"/>
                      <a:pt x="18" y="23"/>
                      <a:pt x="18" y="23"/>
                    </a:cubicBezTo>
                    <a:cubicBezTo>
                      <a:pt x="18" y="22"/>
                      <a:pt x="18" y="22"/>
                      <a:pt x="18" y="22"/>
                    </a:cubicBezTo>
                    <a:cubicBezTo>
                      <a:pt x="18" y="21"/>
                      <a:pt x="18" y="21"/>
                      <a:pt x="18" y="21"/>
                    </a:cubicBezTo>
                    <a:cubicBezTo>
                      <a:pt x="17" y="20"/>
                      <a:pt x="17" y="20"/>
                      <a:pt x="17" y="20"/>
                    </a:cubicBezTo>
                    <a:cubicBezTo>
                      <a:pt x="17" y="19"/>
                      <a:pt x="17" y="19"/>
                      <a:pt x="17" y="19"/>
                    </a:cubicBezTo>
                    <a:cubicBezTo>
                      <a:pt x="18" y="19"/>
                      <a:pt x="18" y="19"/>
                      <a:pt x="18" y="19"/>
                    </a:cubicBezTo>
                    <a:cubicBezTo>
                      <a:pt x="18" y="18"/>
                      <a:pt x="18" y="18"/>
                      <a:pt x="18" y="18"/>
                    </a:cubicBezTo>
                    <a:cubicBezTo>
                      <a:pt x="19" y="17"/>
                      <a:pt x="19" y="17"/>
                      <a:pt x="19" y="17"/>
                    </a:cubicBezTo>
                    <a:cubicBezTo>
                      <a:pt x="19" y="18"/>
                      <a:pt x="19" y="18"/>
                      <a:pt x="19" y="18"/>
                    </a:cubicBezTo>
                    <a:cubicBezTo>
                      <a:pt x="19" y="19"/>
                      <a:pt x="19" y="19"/>
                      <a:pt x="19" y="19"/>
                    </a:cubicBezTo>
                    <a:cubicBezTo>
                      <a:pt x="21" y="19"/>
                      <a:pt x="21" y="19"/>
                      <a:pt x="21" y="19"/>
                    </a:cubicBezTo>
                    <a:cubicBezTo>
                      <a:pt x="21" y="19"/>
                      <a:pt x="21" y="19"/>
                      <a:pt x="21" y="19"/>
                    </a:cubicBezTo>
                    <a:cubicBezTo>
                      <a:pt x="22" y="19"/>
                      <a:pt x="22" y="19"/>
                      <a:pt x="22" y="19"/>
                    </a:cubicBezTo>
                    <a:cubicBezTo>
                      <a:pt x="22" y="19"/>
                      <a:pt x="22" y="19"/>
                      <a:pt x="22" y="19"/>
                    </a:cubicBezTo>
                    <a:cubicBezTo>
                      <a:pt x="21" y="18"/>
                      <a:pt x="21" y="18"/>
                      <a:pt x="21" y="18"/>
                    </a:cubicBezTo>
                    <a:cubicBezTo>
                      <a:pt x="20" y="17"/>
                      <a:pt x="20" y="17"/>
                      <a:pt x="20" y="17"/>
                    </a:cubicBezTo>
                    <a:cubicBezTo>
                      <a:pt x="21" y="16"/>
                      <a:pt x="21" y="16"/>
                      <a:pt x="21" y="16"/>
                    </a:cubicBezTo>
                    <a:cubicBezTo>
                      <a:pt x="22" y="16"/>
                      <a:pt x="22" y="16"/>
                      <a:pt x="22" y="16"/>
                    </a:cubicBezTo>
                    <a:cubicBezTo>
                      <a:pt x="24" y="16"/>
                      <a:pt x="24" y="16"/>
                      <a:pt x="24" y="16"/>
                    </a:cubicBezTo>
                    <a:cubicBezTo>
                      <a:pt x="24" y="17"/>
                      <a:pt x="24" y="17"/>
                      <a:pt x="24" y="17"/>
                    </a:cubicBezTo>
                    <a:cubicBezTo>
                      <a:pt x="24" y="18"/>
                      <a:pt x="24" y="18"/>
                      <a:pt x="24" y="18"/>
                    </a:cubicBezTo>
                    <a:cubicBezTo>
                      <a:pt x="24" y="20"/>
                      <a:pt x="24" y="20"/>
                      <a:pt x="24" y="20"/>
                    </a:cubicBezTo>
                    <a:cubicBezTo>
                      <a:pt x="23" y="20"/>
                      <a:pt x="23" y="20"/>
                      <a:pt x="23" y="20"/>
                    </a:cubicBezTo>
                    <a:cubicBezTo>
                      <a:pt x="23" y="21"/>
                      <a:pt x="23" y="21"/>
                      <a:pt x="23" y="21"/>
                    </a:cubicBezTo>
                    <a:cubicBezTo>
                      <a:pt x="24" y="22"/>
                      <a:pt x="24" y="22"/>
                      <a:pt x="24" y="22"/>
                    </a:cubicBezTo>
                    <a:cubicBezTo>
                      <a:pt x="24" y="22"/>
                      <a:pt x="24" y="22"/>
                      <a:pt x="24" y="22"/>
                    </a:cubicBezTo>
                    <a:cubicBezTo>
                      <a:pt x="23" y="23"/>
                      <a:pt x="23" y="23"/>
                      <a:pt x="23" y="23"/>
                    </a:cubicBezTo>
                    <a:cubicBezTo>
                      <a:pt x="22" y="23"/>
                      <a:pt x="22" y="23"/>
                      <a:pt x="22" y="23"/>
                    </a:cubicBezTo>
                    <a:cubicBezTo>
                      <a:pt x="22" y="24"/>
                      <a:pt x="22" y="24"/>
                      <a:pt x="22" y="24"/>
                    </a:cubicBezTo>
                    <a:cubicBezTo>
                      <a:pt x="22" y="25"/>
                      <a:pt x="22" y="25"/>
                      <a:pt x="22" y="25"/>
                    </a:cubicBezTo>
                    <a:close/>
                    <a:moveTo>
                      <a:pt x="22" y="25"/>
                    </a:moveTo>
                    <a:cubicBezTo>
                      <a:pt x="23" y="26"/>
                      <a:pt x="23" y="26"/>
                      <a:pt x="23" y="26"/>
                    </a:cubicBezTo>
                    <a:cubicBezTo>
                      <a:pt x="23" y="25"/>
                      <a:pt x="23" y="25"/>
                      <a:pt x="23" y="25"/>
                    </a:cubicBezTo>
                    <a:cubicBezTo>
                      <a:pt x="24" y="25"/>
                      <a:pt x="24" y="25"/>
                      <a:pt x="24" y="25"/>
                    </a:cubicBezTo>
                    <a:cubicBezTo>
                      <a:pt x="24" y="24"/>
                      <a:pt x="24" y="24"/>
                      <a:pt x="24" y="24"/>
                    </a:cubicBezTo>
                    <a:cubicBezTo>
                      <a:pt x="23" y="25"/>
                      <a:pt x="23" y="25"/>
                      <a:pt x="23" y="25"/>
                    </a:cubicBezTo>
                    <a:cubicBezTo>
                      <a:pt x="22" y="25"/>
                      <a:pt x="22" y="25"/>
                      <a:pt x="22" y="25"/>
                    </a:cubicBezTo>
                    <a:close/>
                    <a:moveTo>
                      <a:pt x="18" y="25"/>
                    </a:moveTo>
                    <a:cubicBezTo>
                      <a:pt x="19" y="27"/>
                      <a:pt x="19" y="27"/>
                      <a:pt x="19" y="27"/>
                    </a:cubicBezTo>
                    <a:cubicBezTo>
                      <a:pt x="20" y="27"/>
                      <a:pt x="20" y="27"/>
                      <a:pt x="20" y="27"/>
                    </a:cubicBezTo>
                    <a:cubicBezTo>
                      <a:pt x="20" y="27"/>
                      <a:pt x="20" y="27"/>
                      <a:pt x="20" y="27"/>
                    </a:cubicBezTo>
                    <a:cubicBezTo>
                      <a:pt x="21" y="26"/>
                      <a:pt x="21" y="26"/>
                      <a:pt x="21" y="26"/>
                    </a:cubicBezTo>
                    <a:cubicBezTo>
                      <a:pt x="22" y="26"/>
                      <a:pt x="22" y="26"/>
                      <a:pt x="22" y="26"/>
                    </a:cubicBezTo>
                    <a:cubicBezTo>
                      <a:pt x="22" y="25"/>
                      <a:pt x="22" y="25"/>
                      <a:pt x="22" y="25"/>
                    </a:cubicBezTo>
                    <a:cubicBezTo>
                      <a:pt x="22" y="26"/>
                      <a:pt x="22" y="26"/>
                      <a:pt x="22" y="26"/>
                    </a:cubicBezTo>
                    <a:cubicBezTo>
                      <a:pt x="22" y="27"/>
                      <a:pt x="22" y="27"/>
                      <a:pt x="22" y="27"/>
                    </a:cubicBezTo>
                    <a:cubicBezTo>
                      <a:pt x="22" y="28"/>
                      <a:pt x="22" y="28"/>
                      <a:pt x="22" y="28"/>
                    </a:cubicBezTo>
                    <a:cubicBezTo>
                      <a:pt x="21" y="28"/>
                      <a:pt x="21" y="28"/>
                      <a:pt x="21" y="28"/>
                    </a:cubicBezTo>
                    <a:cubicBezTo>
                      <a:pt x="21" y="27"/>
                      <a:pt x="21" y="27"/>
                      <a:pt x="21" y="27"/>
                    </a:cubicBezTo>
                    <a:cubicBezTo>
                      <a:pt x="20" y="28"/>
                      <a:pt x="20" y="28"/>
                      <a:pt x="20" y="28"/>
                    </a:cubicBezTo>
                    <a:cubicBezTo>
                      <a:pt x="19" y="28"/>
                      <a:pt x="19" y="28"/>
                      <a:pt x="19" y="28"/>
                    </a:cubicBezTo>
                    <a:cubicBezTo>
                      <a:pt x="17" y="28"/>
                      <a:pt x="17" y="28"/>
                      <a:pt x="17" y="28"/>
                    </a:cubicBezTo>
                    <a:cubicBezTo>
                      <a:pt x="16" y="27"/>
                      <a:pt x="16" y="27"/>
                      <a:pt x="16" y="27"/>
                    </a:cubicBezTo>
                    <a:cubicBezTo>
                      <a:pt x="17" y="27"/>
                      <a:pt x="17" y="27"/>
                      <a:pt x="17" y="27"/>
                    </a:cubicBezTo>
                    <a:cubicBezTo>
                      <a:pt x="17" y="26"/>
                      <a:pt x="17" y="26"/>
                      <a:pt x="17" y="26"/>
                    </a:cubicBezTo>
                    <a:cubicBezTo>
                      <a:pt x="17" y="25"/>
                      <a:pt x="17" y="25"/>
                      <a:pt x="17" y="25"/>
                    </a:cubicBezTo>
                    <a:cubicBezTo>
                      <a:pt x="18" y="25"/>
                      <a:pt x="18" y="25"/>
                      <a:pt x="18" y="25"/>
                    </a:cubicBezTo>
                    <a:close/>
                    <a:moveTo>
                      <a:pt x="13" y="19"/>
                    </a:moveTo>
                    <a:cubicBezTo>
                      <a:pt x="14" y="18"/>
                      <a:pt x="14" y="18"/>
                      <a:pt x="14" y="18"/>
                    </a:cubicBezTo>
                    <a:cubicBezTo>
                      <a:pt x="14" y="16"/>
                      <a:pt x="14" y="16"/>
                      <a:pt x="14" y="16"/>
                    </a:cubicBezTo>
                    <a:cubicBezTo>
                      <a:pt x="14" y="18"/>
                      <a:pt x="14" y="18"/>
                      <a:pt x="14" y="18"/>
                    </a:cubicBezTo>
                    <a:cubicBezTo>
                      <a:pt x="14" y="19"/>
                      <a:pt x="14" y="19"/>
                      <a:pt x="14" y="19"/>
                    </a:cubicBezTo>
                    <a:cubicBezTo>
                      <a:pt x="13" y="19"/>
                      <a:pt x="13" y="19"/>
                      <a:pt x="13" y="19"/>
                    </a:cubicBezTo>
                    <a:close/>
                    <a:moveTo>
                      <a:pt x="13" y="26"/>
                    </a:moveTo>
                    <a:cubicBezTo>
                      <a:pt x="14" y="27"/>
                      <a:pt x="14" y="27"/>
                      <a:pt x="14" y="27"/>
                    </a:cubicBezTo>
                    <a:cubicBezTo>
                      <a:pt x="14" y="26"/>
                      <a:pt x="14" y="26"/>
                      <a:pt x="14" y="26"/>
                    </a:cubicBezTo>
                    <a:cubicBezTo>
                      <a:pt x="13" y="26"/>
                      <a:pt x="13" y="26"/>
                      <a:pt x="13" y="26"/>
                    </a:cubicBezTo>
                    <a:close/>
                    <a:moveTo>
                      <a:pt x="15" y="24"/>
                    </a:moveTo>
                    <a:cubicBezTo>
                      <a:pt x="15" y="25"/>
                      <a:pt x="15" y="25"/>
                      <a:pt x="15" y="25"/>
                    </a:cubicBezTo>
                    <a:cubicBezTo>
                      <a:pt x="15" y="26"/>
                      <a:pt x="15" y="26"/>
                      <a:pt x="15" y="26"/>
                    </a:cubicBezTo>
                    <a:cubicBezTo>
                      <a:pt x="15" y="27"/>
                      <a:pt x="15" y="27"/>
                      <a:pt x="15" y="27"/>
                    </a:cubicBezTo>
                    <a:cubicBezTo>
                      <a:pt x="16" y="26"/>
                      <a:pt x="16" y="26"/>
                      <a:pt x="16" y="26"/>
                    </a:cubicBezTo>
                    <a:cubicBezTo>
                      <a:pt x="16" y="25"/>
                      <a:pt x="16" y="25"/>
                      <a:pt x="16" y="25"/>
                    </a:cubicBezTo>
                    <a:cubicBezTo>
                      <a:pt x="16" y="25"/>
                      <a:pt x="15" y="24"/>
                      <a:pt x="15" y="24"/>
                    </a:cubicBezTo>
                    <a:close/>
                    <a:moveTo>
                      <a:pt x="10" y="20"/>
                    </a:moveTo>
                    <a:cubicBezTo>
                      <a:pt x="12" y="20"/>
                      <a:pt x="12" y="20"/>
                      <a:pt x="12" y="20"/>
                    </a:cubicBezTo>
                    <a:cubicBezTo>
                      <a:pt x="13" y="21"/>
                      <a:pt x="13" y="21"/>
                      <a:pt x="13" y="21"/>
                    </a:cubicBezTo>
                    <a:cubicBezTo>
                      <a:pt x="14" y="21"/>
                      <a:pt x="14" y="21"/>
                      <a:pt x="14" y="21"/>
                    </a:cubicBezTo>
                    <a:cubicBezTo>
                      <a:pt x="15" y="22"/>
                      <a:pt x="15" y="22"/>
                      <a:pt x="15" y="22"/>
                    </a:cubicBezTo>
                    <a:cubicBezTo>
                      <a:pt x="15" y="23"/>
                      <a:pt x="15" y="23"/>
                      <a:pt x="15" y="23"/>
                    </a:cubicBezTo>
                    <a:cubicBezTo>
                      <a:pt x="14" y="25"/>
                      <a:pt x="14" y="25"/>
                      <a:pt x="14" y="25"/>
                    </a:cubicBezTo>
                    <a:cubicBezTo>
                      <a:pt x="13" y="25"/>
                      <a:pt x="13" y="25"/>
                      <a:pt x="13" y="25"/>
                    </a:cubicBezTo>
                    <a:cubicBezTo>
                      <a:pt x="12" y="25"/>
                      <a:pt x="12" y="25"/>
                      <a:pt x="12" y="25"/>
                    </a:cubicBezTo>
                    <a:cubicBezTo>
                      <a:pt x="11" y="25"/>
                      <a:pt x="11" y="25"/>
                      <a:pt x="11" y="25"/>
                    </a:cubicBezTo>
                    <a:cubicBezTo>
                      <a:pt x="10" y="23"/>
                      <a:pt x="10" y="23"/>
                      <a:pt x="10" y="23"/>
                    </a:cubicBezTo>
                    <a:cubicBezTo>
                      <a:pt x="9" y="22"/>
                      <a:pt x="9" y="22"/>
                      <a:pt x="9" y="22"/>
                    </a:cubicBezTo>
                    <a:cubicBezTo>
                      <a:pt x="10" y="20"/>
                      <a:pt x="10" y="20"/>
                      <a:pt x="10" y="20"/>
                    </a:cubicBezTo>
                    <a:close/>
                    <a:moveTo>
                      <a:pt x="15" y="5"/>
                    </a:moveTo>
                    <a:cubicBezTo>
                      <a:pt x="15" y="4"/>
                      <a:pt x="15" y="4"/>
                      <a:pt x="15" y="4"/>
                    </a:cubicBezTo>
                    <a:cubicBezTo>
                      <a:pt x="17" y="4"/>
                      <a:pt x="17" y="4"/>
                      <a:pt x="17" y="4"/>
                    </a:cubicBezTo>
                    <a:cubicBezTo>
                      <a:pt x="16" y="5"/>
                      <a:pt x="16" y="5"/>
                      <a:pt x="16" y="5"/>
                    </a:cubicBezTo>
                    <a:cubicBezTo>
                      <a:pt x="15" y="5"/>
                      <a:pt x="15" y="5"/>
                      <a:pt x="15" y="5"/>
                    </a:cubicBezTo>
                    <a:close/>
                    <a:moveTo>
                      <a:pt x="4" y="11"/>
                    </a:moveTo>
                    <a:cubicBezTo>
                      <a:pt x="3" y="9"/>
                      <a:pt x="3" y="9"/>
                      <a:pt x="3" y="9"/>
                    </a:cubicBezTo>
                    <a:cubicBezTo>
                      <a:pt x="4" y="8"/>
                      <a:pt x="4" y="8"/>
                      <a:pt x="4" y="8"/>
                    </a:cubicBezTo>
                    <a:cubicBezTo>
                      <a:pt x="5" y="8"/>
                      <a:pt x="5" y="8"/>
                      <a:pt x="5" y="8"/>
                    </a:cubicBezTo>
                    <a:cubicBezTo>
                      <a:pt x="5" y="9"/>
                      <a:pt x="5" y="9"/>
                      <a:pt x="5" y="9"/>
                    </a:cubicBezTo>
                    <a:cubicBezTo>
                      <a:pt x="4" y="10"/>
                      <a:pt x="4" y="10"/>
                      <a:pt x="4" y="10"/>
                    </a:cubicBezTo>
                    <a:cubicBezTo>
                      <a:pt x="4" y="11"/>
                      <a:pt x="4" y="11"/>
                      <a:pt x="4" y="11"/>
                    </a:cubicBezTo>
                    <a:close/>
                    <a:moveTo>
                      <a:pt x="3" y="11"/>
                    </a:moveTo>
                    <a:cubicBezTo>
                      <a:pt x="3" y="10"/>
                      <a:pt x="3" y="10"/>
                      <a:pt x="3" y="10"/>
                    </a:cubicBezTo>
                    <a:cubicBezTo>
                      <a:pt x="3" y="9"/>
                      <a:pt x="3" y="9"/>
                      <a:pt x="3" y="9"/>
                    </a:cubicBezTo>
                    <a:cubicBezTo>
                      <a:pt x="5" y="7"/>
                      <a:pt x="5" y="7"/>
                      <a:pt x="5" y="7"/>
                    </a:cubicBezTo>
                    <a:cubicBezTo>
                      <a:pt x="5" y="8"/>
                      <a:pt x="5" y="8"/>
                      <a:pt x="5" y="8"/>
                    </a:cubicBezTo>
                    <a:cubicBezTo>
                      <a:pt x="7" y="7"/>
                      <a:pt x="7" y="7"/>
                      <a:pt x="7" y="7"/>
                    </a:cubicBezTo>
                    <a:cubicBezTo>
                      <a:pt x="8" y="8"/>
                      <a:pt x="8" y="8"/>
                      <a:pt x="8" y="8"/>
                    </a:cubicBezTo>
                    <a:cubicBezTo>
                      <a:pt x="9" y="7"/>
                      <a:pt x="9" y="7"/>
                      <a:pt x="9" y="7"/>
                    </a:cubicBezTo>
                    <a:cubicBezTo>
                      <a:pt x="10" y="7"/>
                      <a:pt x="10" y="7"/>
                      <a:pt x="10" y="7"/>
                    </a:cubicBezTo>
                    <a:cubicBezTo>
                      <a:pt x="11" y="8"/>
                      <a:pt x="11" y="8"/>
                      <a:pt x="11" y="8"/>
                    </a:cubicBezTo>
                    <a:cubicBezTo>
                      <a:pt x="12" y="8"/>
                      <a:pt x="12" y="8"/>
                      <a:pt x="12" y="8"/>
                    </a:cubicBezTo>
                    <a:cubicBezTo>
                      <a:pt x="13" y="5"/>
                      <a:pt x="13" y="5"/>
                      <a:pt x="13" y="5"/>
                    </a:cubicBezTo>
                    <a:cubicBezTo>
                      <a:pt x="13" y="4"/>
                      <a:pt x="13" y="4"/>
                      <a:pt x="13" y="4"/>
                    </a:cubicBezTo>
                    <a:cubicBezTo>
                      <a:pt x="13" y="4"/>
                      <a:pt x="13" y="4"/>
                      <a:pt x="13" y="4"/>
                    </a:cubicBezTo>
                    <a:cubicBezTo>
                      <a:pt x="13" y="2"/>
                      <a:pt x="13" y="2"/>
                      <a:pt x="13" y="2"/>
                    </a:cubicBezTo>
                    <a:cubicBezTo>
                      <a:pt x="14" y="1"/>
                      <a:pt x="14" y="1"/>
                      <a:pt x="14" y="1"/>
                    </a:cubicBezTo>
                    <a:cubicBezTo>
                      <a:pt x="13" y="0"/>
                      <a:pt x="13" y="0"/>
                      <a:pt x="13" y="0"/>
                    </a:cubicBezTo>
                    <a:cubicBezTo>
                      <a:pt x="12" y="2"/>
                      <a:pt x="12" y="2"/>
                      <a:pt x="12" y="2"/>
                    </a:cubicBezTo>
                    <a:cubicBezTo>
                      <a:pt x="10" y="3"/>
                      <a:pt x="10" y="3"/>
                      <a:pt x="10" y="3"/>
                    </a:cubicBezTo>
                    <a:cubicBezTo>
                      <a:pt x="9" y="3"/>
                      <a:pt x="9" y="3"/>
                      <a:pt x="9" y="3"/>
                    </a:cubicBezTo>
                    <a:cubicBezTo>
                      <a:pt x="8" y="4"/>
                      <a:pt x="8" y="4"/>
                      <a:pt x="8" y="4"/>
                    </a:cubicBezTo>
                    <a:cubicBezTo>
                      <a:pt x="8" y="5"/>
                      <a:pt x="8" y="5"/>
                      <a:pt x="8" y="5"/>
                    </a:cubicBezTo>
                    <a:cubicBezTo>
                      <a:pt x="6" y="6"/>
                      <a:pt x="6" y="6"/>
                      <a:pt x="6" y="6"/>
                    </a:cubicBezTo>
                    <a:cubicBezTo>
                      <a:pt x="5" y="6"/>
                      <a:pt x="5" y="6"/>
                      <a:pt x="5" y="6"/>
                    </a:cubicBezTo>
                    <a:cubicBezTo>
                      <a:pt x="3" y="7"/>
                      <a:pt x="3" y="7"/>
                      <a:pt x="3" y="7"/>
                    </a:cubicBezTo>
                    <a:cubicBezTo>
                      <a:pt x="3" y="7"/>
                      <a:pt x="3" y="7"/>
                      <a:pt x="3" y="7"/>
                    </a:cubicBezTo>
                    <a:cubicBezTo>
                      <a:pt x="2" y="7"/>
                      <a:pt x="2" y="7"/>
                      <a:pt x="2" y="7"/>
                    </a:cubicBezTo>
                    <a:cubicBezTo>
                      <a:pt x="2" y="9"/>
                      <a:pt x="2" y="9"/>
                      <a:pt x="2" y="9"/>
                    </a:cubicBezTo>
                    <a:cubicBezTo>
                      <a:pt x="1" y="10"/>
                      <a:pt x="1" y="10"/>
                      <a:pt x="1" y="10"/>
                    </a:cubicBezTo>
                    <a:cubicBezTo>
                      <a:pt x="1" y="10"/>
                      <a:pt x="1" y="10"/>
                      <a:pt x="1" y="10"/>
                    </a:cubicBezTo>
                    <a:cubicBezTo>
                      <a:pt x="2" y="10"/>
                      <a:pt x="2" y="10"/>
                      <a:pt x="2" y="10"/>
                    </a:cubicBezTo>
                    <a:cubicBezTo>
                      <a:pt x="3" y="11"/>
                      <a:pt x="3" y="11"/>
                      <a:pt x="3" y="11"/>
                    </a:cubicBezTo>
                    <a:close/>
                    <a:moveTo>
                      <a:pt x="9" y="26"/>
                    </a:moveTo>
                    <a:cubicBezTo>
                      <a:pt x="8" y="26"/>
                      <a:pt x="8" y="26"/>
                      <a:pt x="8" y="26"/>
                    </a:cubicBezTo>
                    <a:cubicBezTo>
                      <a:pt x="9" y="25"/>
                      <a:pt x="9" y="25"/>
                      <a:pt x="9" y="25"/>
                    </a:cubicBezTo>
                    <a:cubicBezTo>
                      <a:pt x="8" y="24"/>
                      <a:pt x="8" y="24"/>
                      <a:pt x="8" y="24"/>
                    </a:cubicBezTo>
                    <a:cubicBezTo>
                      <a:pt x="7" y="24"/>
                      <a:pt x="7" y="24"/>
                      <a:pt x="7" y="24"/>
                    </a:cubicBezTo>
                    <a:cubicBezTo>
                      <a:pt x="8" y="24"/>
                      <a:pt x="8" y="24"/>
                      <a:pt x="8" y="24"/>
                    </a:cubicBezTo>
                    <a:cubicBezTo>
                      <a:pt x="8" y="23"/>
                      <a:pt x="8" y="23"/>
                      <a:pt x="8" y="23"/>
                    </a:cubicBezTo>
                    <a:cubicBezTo>
                      <a:pt x="8" y="22"/>
                      <a:pt x="8" y="22"/>
                      <a:pt x="8" y="22"/>
                    </a:cubicBezTo>
                    <a:cubicBezTo>
                      <a:pt x="8" y="22"/>
                      <a:pt x="8" y="22"/>
                      <a:pt x="8" y="22"/>
                    </a:cubicBezTo>
                    <a:cubicBezTo>
                      <a:pt x="8" y="21"/>
                      <a:pt x="8" y="21"/>
                      <a:pt x="8" y="21"/>
                    </a:cubicBezTo>
                    <a:cubicBezTo>
                      <a:pt x="10" y="20"/>
                      <a:pt x="10" y="20"/>
                      <a:pt x="10" y="20"/>
                    </a:cubicBezTo>
                    <a:cubicBezTo>
                      <a:pt x="10" y="19"/>
                      <a:pt x="10" y="19"/>
                      <a:pt x="10" y="19"/>
                    </a:cubicBezTo>
                    <a:cubicBezTo>
                      <a:pt x="11" y="18"/>
                      <a:pt x="11" y="18"/>
                      <a:pt x="11" y="18"/>
                    </a:cubicBezTo>
                    <a:cubicBezTo>
                      <a:pt x="11" y="18"/>
                      <a:pt x="11" y="18"/>
                      <a:pt x="11" y="18"/>
                    </a:cubicBezTo>
                    <a:cubicBezTo>
                      <a:pt x="12" y="18"/>
                      <a:pt x="12" y="18"/>
                      <a:pt x="12" y="18"/>
                    </a:cubicBezTo>
                    <a:cubicBezTo>
                      <a:pt x="12" y="16"/>
                      <a:pt x="12" y="16"/>
                      <a:pt x="12" y="16"/>
                    </a:cubicBezTo>
                    <a:cubicBezTo>
                      <a:pt x="12" y="15"/>
                      <a:pt x="12" y="15"/>
                      <a:pt x="12" y="15"/>
                    </a:cubicBezTo>
                    <a:cubicBezTo>
                      <a:pt x="13" y="14"/>
                      <a:pt x="13" y="14"/>
                      <a:pt x="13" y="14"/>
                    </a:cubicBezTo>
                    <a:cubicBezTo>
                      <a:pt x="14" y="14"/>
                      <a:pt x="14" y="14"/>
                      <a:pt x="14" y="14"/>
                    </a:cubicBezTo>
                    <a:cubicBezTo>
                      <a:pt x="14" y="15"/>
                      <a:pt x="14" y="15"/>
                      <a:pt x="14" y="15"/>
                    </a:cubicBezTo>
                    <a:cubicBezTo>
                      <a:pt x="15" y="15"/>
                      <a:pt x="15" y="15"/>
                      <a:pt x="15" y="15"/>
                    </a:cubicBezTo>
                    <a:cubicBezTo>
                      <a:pt x="15" y="15"/>
                      <a:pt x="15" y="15"/>
                      <a:pt x="15" y="15"/>
                    </a:cubicBezTo>
                    <a:cubicBezTo>
                      <a:pt x="16" y="14"/>
                      <a:pt x="16" y="14"/>
                      <a:pt x="16" y="14"/>
                    </a:cubicBezTo>
                    <a:cubicBezTo>
                      <a:pt x="16" y="13"/>
                      <a:pt x="16" y="13"/>
                      <a:pt x="16" y="13"/>
                    </a:cubicBezTo>
                    <a:cubicBezTo>
                      <a:pt x="15" y="12"/>
                      <a:pt x="15" y="12"/>
                      <a:pt x="15" y="12"/>
                    </a:cubicBezTo>
                    <a:cubicBezTo>
                      <a:pt x="14" y="13"/>
                      <a:pt x="14" y="13"/>
                      <a:pt x="14" y="13"/>
                    </a:cubicBezTo>
                    <a:cubicBezTo>
                      <a:pt x="13" y="13"/>
                      <a:pt x="13" y="13"/>
                      <a:pt x="13" y="13"/>
                    </a:cubicBezTo>
                    <a:cubicBezTo>
                      <a:pt x="12" y="12"/>
                      <a:pt x="12" y="12"/>
                      <a:pt x="12" y="12"/>
                    </a:cubicBezTo>
                    <a:cubicBezTo>
                      <a:pt x="12" y="11"/>
                      <a:pt x="12" y="11"/>
                      <a:pt x="12" y="11"/>
                    </a:cubicBezTo>
                    <a:cubicBezTo>
                      <a:pt x="11" y="11"/>
                      <a:pt x="11" y="11"/>
                      <a:pt x="11" y="11"/>
                    </a:cubicBezTo>
                    <a:cubicBezTo>
                      <a:pt x="11" y="10"/>
                      <a:pt x="11" y="10"/>
                      <a:pt x="11" y="10"/>
                    </a:cubicBezTo>
                    <a:cubicBezTo>
                      <a:pt x="11" y="9"/>
                      <a:pt x="11" y="9"/>
                      <a:pt x="11" y="9"/>
                    </a:cubicBezTo>
                    <a:cubicBezTo>
                      <a:pt x="10" y="8"/>
                      <a:pt x="10" y="8"/>
                      <a:pt x="10" y="8"/>
                    </a:cubicBezTo>
                    <a:cubicBezTo>
                      <a:pt x="8" y="8"/>
                      <a:pt x="8" y="8"/>
                      <a:pt x="8" y="8"/>
                    </a:cubicBezTo>
                    <a:cubicBezTo>
                      <a:pt x="7" y="8"/>
                      <a:pt x="7" y="8"/>
                      <a:pt x="7" y="8"/>
                    </a:cubicBezTo>
                    <a:cubicBezTo>
                      <a:pt x="6" y="8"/>
                      <a:pt x="6" y="8"/>
                      <a:pt x="6" y="8"/>
                    </a:cubicBezTo>
                    <a:cubicBezTo>
                      <a:pt x="6" y="9"/>
                      <a:pt x="6" y="9"/>
                      <a:pt x="6" y="9"/>
                    </a:cubicBezTo>
                    <a:cubicBezTo>
                      <a:pt x="7" y="10"/>
                      <a:pt x="7" y="10"/>
                      <a:pt x="7" y="10"/>
                    </a:cubicBezTo>
                    <a:cubicBezTo>
                      <a:pt x="7" y="11"/>
                      <a:pt x="7" y="11"/>
                      <a:pt x="7" y="11"/>
                    </a:cubicBezTo>
                    <a:cubicBezTo>
                      <a:pt x="8" y="12"/>
                      <a:pt x="8" y="12"/>
                      <a:pt x="8" y="12"/>
                    </a:cubicBezTo>
                    <a:cubicBezTo>
                      <a:pt x="8" y="12"/>
                      <a:pt x="8" y="12"/>
                      <a:pt x="8" y="12"/>
                    </a:cubicBezTo>
                    <a:cubicBezTo>
                      <a:pt x="7" y="12"/>
                      <a:pt x="7" y="12"/>
                      <a:pt x="7" y="12"/>
                    </a:cubicBezTo>
                    <a:cubicBezTo>
                      <a:pt x="6" y="12"/>
                      <a:pt x="6" y="12"/>
                      <a:pt x="6" y="12"/>
                    </a:cubicBezTo>
                    <a:cubicBezTo>
                      <a:pt x="5" y="12"/>
                      <a:pt x="5" y="12"/>
                      <a:pt x="5" y="12"/>
                    </a:cubicBezTo>
                    <a:cubicBezTo>
                      <a:pt x="6" y="11"/>
                      <a:pt x="6" y="11"/>
                      <a:pt x="6" y="11"/>
                    </a:cubicBezTo>
                    <a:cubicBezTo>
                      <a:pt x="5" y="10"/>
                      <a:pt x="5" y="10"/>
                      <a:pt x="5" y="10"/>
                    </a:cubicBezTo>
                    <a:cubicBezTo>
                      <a:pt x="5" y="10"/>
                      <a:pt x="5" y="10"/>
                      <a:pt x="5" y="10"/>
                    </a:cubicBezTo>
                    <a:cubicBezTo>
                      <a:pt x="4" y="11"/>
                      <a:pt x="4" y="11"/>
                      <a:pt x="4" y="11"/>
                    </a:cubicBezTo>
                    <a:cubicBezTo>
                      <a:pt x="5" y="12"/>
                      <a:pt x="5" y="12"/>
                      <a:pt x="5" y="12"/>
                    </a:cubicBezTo>
                    <a:cubicBezTo>
                      <a:pt x="4" y="13"/>
                      <a:pt x="4" y="13"/>
                      <a:pt x="4" y="13"/>
                    </a:cubicBezTo>
                    <a:cubicBezTo>
                      <a:pt x="3" y="12"/>
                      <a:pt x="3" y="12"/>
                      <a:pt x="3" y="12"/>
                    </a:cubicBezTo>
                    <a:cubicBezTo>
                      <a:pt x="2" y="12"/>
                      <a:pt x="2" y="12"/>
                      <a:pt x="2" y="12"/>
                    </a:cubicBezTo>
                    <a:cubicBezTo>
                      <a:pt x="1" y="11"/>
                      <a:pt x="1" y="11"/>
                      <a:pt x="1" y="11"/>
                    </a:cubicBezTo>
                    <a:cubicBezTo>
                      <a:pt x="0" y="12"/>
                      <a:pt x="0" y="12"/>
                      <a:pt x="0" y="12"/>
                    </a:cubicBezTo>
                    <a:cubicBezTo>
                      <a:pt x="2" y="13"/>
                      <a:pt x="2" y="13"/>
                      <a:pt x="2" y="13"/>
                    </a:cubicBezTo>
                    <a:cubicBezTo>
                      <a:pt x="2" y="15"/>
                      <a:pt x="2" y="15"/>
                      <a:pt x="2" y="15"/>
                    </a:cubicBezTo>
                    <a:cubicBezTo>
                      <a:pt x="1" y="14"/>
                      <a:pt x="1" y="14"/>
                      <a:pt x="1" y="14"/>
                    </a:cubicBezTo>
                    <a:cubicBezTo>
                      <a:pt x="0" y="14"/>
                      <a:pt x="0" y="14"/>
                      <a:pt x="0" y="14"/>
                    </a:cubicBezTo>
                    <a:cubicBezTo>
                      <a:pt x="0" y="16"/>
                      <a:pt x="0" y="16"/>
                      <a:pt x="0" y="16"/>
                    </a:cubicBezTo>
                    <a:cubicBezTo>
                      <a:pt x="1" y="16"/>
                      <a:pt x="1" y="16"/>
                      <a:pt x="1" y="16"/>
                    </a:cubicBezTo>
                    <a:cubicBezTo>
                      <a:pt x="1" y="18"/>
                      <a:pt x="1" y="18"/>
                      <a:pt x="1" y="18"/>
                    </a:cubicBezTo>
                    <a:cubicBezTo>
                      <a:pt x="2" y="18"/>
                      <a:pt x="2" y="18"/>
                      <a:pt x="2" y="18"/>
                    </a:cubicBezTo>
                    <a:cubicBezTo>
                      <a:pt x="0" y="19"/>
                      <a:pt x="0" y="19"/>
                      <a:pt x="0" y="19"/>
                    </a:cubicBezTo>
                    <a:cubicBezTo>
                      <a:pt x="0" y="21"/>
                      <a:pt x="0" y="21"/>
                      <a:pt x="0" y="21"/>
                    </a:cubicBezTo>
                    <a:cubicBezTo>
                      <a:pt x="0" y="21"/>
                      <a:pt x="0" y="21"/>
                      <a:pt x="0" y="21"/>
                    </a:cubicBezTo>
                    <a:cubicBezTo>
                      <a:pt x="1" y="21"/>
                      <a:pt x="1" y="21"/>
                      <a:pt x="1" y="21"/>
                    </a:cubicBezTo>
                    <a:cubicBezTo>
                      <a:pt x="3" y="22"/>
                      <a:pt x="3" y="22"/>
                      <a:pt x="3" y="22"/>
                    </a:cubicBezTo>
                    <a:cubicBezTo>
                      <a:pt x="3" y="24"/>
                      <a:pt x="3" y="24"/>
                      <a:pt x="3" y="24"/>
                    </a:cubicBezTo>
                    <a:cubicBezTo>
                      <a:pt x="3" y="24"/>
                      <a:pt x="3" y="24"/>
                      <a:pt x="3" y="24"/>
                    </a:cubicBezTo>
                    <a:cubicBezTo>
                      <a:pt x="3" y="25"/>
                      <a:pt x="3" y="25"/>
                      <a:pt x="3" y="25"/>
                    </a:cubicBezTo>
                    <a:cubicBezTo>
                      <a:pt x="4" y="25"/>
                      <a:pt x="4" y="25"/>
                      <a:pt x="4" y="25"/>
                    </a:cubicBezTo>
                    <a:cubicBezTo>
                      <a:pt x="7" y="26"/>
                      <a:pt x="7" y="26"/>
                      <a:pt x="7" y="26"/>
                    </a:cubicBezTo>
                    <a:cubicBezTo>
                      <a:pt x="7" y="26"/>
                      <a:pt x="7" y="26"/>
                      <a:pt x="7" y="26"/>
                    </a:cubicBezTo>
                    <a:lnTo>
                      <a:pt x="9"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43"/>
              <p:cNvSpPr>
                <a:spLocks noEditPoints="1"/>
              </p:cNvSpPr>
              <p:nvPr/>
            </p:nvSpPr>
            <p:spPr bwMode="auto">
              <a:xfrm>
                <a:off x="3837" y="1002"/>
                <a:ext cx="391" cy="453"/>
              </a:xfrm>
              <a:custGeom>
                <a:avLst/>
                <a:gdLst>
                  <a:gd name="T0" fmla="*/ 122 w 127"/>
                  <a:gd name="T1" fmla="*/ 18 h 147"/>
                  <a:gd name="T2" fmla="*/ 126 w 127"/>
                  <a:gd name="T3" fmla="*/ 10 h 147"/>
                  <a:gd name="T4" fmla="*/ 117 w 127"/>
                  <a:gd name="T5" fmla="*/ 6 h 147"/>
                  <a:gd name="T6" fmla="*/ 111 w 127"/>
                  <a:gd name="T7" fmla="*/ 7 h 147"/>
                  <a:gd name="T8" fmla="*/ 108 w 127"/>
                  <a:gd name="T9" fmla="*/ 0 h 147"/>
                  <a:gd name="T10" fmla="*/ 104 w 127"/>
                  <a:gd name="T11" fmla="*/ 9 h 147"/>
                  <a:gd name="T12" fmla="*/ 95 w 127"/>
                  <a:gd name="T13" fmla="*/ 13 h 147"/>
                  <a:gd name="T14" fmla="*/ 91 w 127"/>
                  <a:gd name="T15" fmla="*/ 5 h 147"/>
                  <a:gd name="T16" fmla="*/ 88 w 127"/>
                  <a:gd name="T17" fmla="*/ 15 h 147"/>
                  <a:gd name="T18" fmla="*/ 81 w 127"/>
                  <a:gd name="T19" fmla="*/ 17 h 147"/>
                  <a:gd name="T20" fmla="*/ 72 w 127"/>
                  <a:gd name="T21" fmla="*/ 25 h 147"/>
                  <a:gd name="T22" fmla="*/ 69 w 127"/>
                  <a:gd name="T23" fmla="*/ 27 h 147"/>
                  <a:gd name="T24" fmla="*/ 62 w 127"/>
                  <a:gd name="T25" fmla="*/ 27 h 147"/>
                  <a:gd name="T26" fmla="*/ 56 w 127"/>
                  <a:gd name="T27" fmla="*/ 36 h 147"/>
                  <a:gd name="T28" fmla="*/ 55 w 127"/>
                  <a:gd name="T29" fmla="*/ 40 h 147"/>
                  <a:gd name="T30" fmla="*/ 49 w 127"/>
                  <a:gd name="T31" fmla="*/ 45 h 147"/>
                  <a:gd name="T32" fmla="*/ 50 w 127"/>
                  <a:gd name="T33" fmla="*/ 50 h 147"/>
                  <a:gd name="T34" fmla="*/ 44 w 127"/>
                  <a:gd name="T35" fmla="*/ 57 h 147"/>
                  <a:gd name="T36" fmla="*/ 43 w 127"/>
                  <a:gd name="T37" fmla="*/ 62 h 147"/>
                  <a:gd name="T38" fmla="*/ 40 w 127"/>
                  <a:gd name="T39" fmla="*/ 71 h 147"/>
                  <a:gd name="T40" fmla="*/ 33 w 127"/>
                  <a:gd name="T41" fmla="*/ 79 h 147"/>
                  <a:gd name="T42" fmla="*/ 25 w 127"/>
                  <a:gd name="T43" fmla="*/ 89 h 147"/>
                  <a:gd name="T44" fmla="*/ 34 w 127"/>
                  <a:gd name="T45" fmla="*/ 88 h 147"/>
                  <a:gd name="T46" fmla="*/ 23 w 127"/>
                  <a:gd name="T47" fmla="*/ 92 h 147"/>
                  <a:gd name="T48" fmla="*/ 20 w 127"/>
                  <a:gd name="T49" fmla="*/ 98 h 147"/>
                  <a:gd name="T50" fmla="*/ 14 w 127"/>
                  <a:gd name="T51" fmla="*/ 99 h 147"/>
                  <a:gd name="T52" fmla="*/ 12 w 127"/>
                  <a:gd name="T53" fmla="*/ 104 h 147"/>
                  <a:gd name="T54" fmla="*/ 2 w 127"/>
                  <a:gd name="T55" fmla="*/ 106 h 147"/>
                  <a:gd name="T56" fmla="*/ 3 w 127"/>
                  <a:gd name="T57" fmla="*/ 112 h 147"/>
                  <a:gd name="T58" fmla="*/ 9 w 127"/>
                  <a:gd name="T59" fmla="*/ 114 h 147"/>
                  <a:gd name="T60" fmla="*/ 12 w 127"/>
                  <a:gd name="T61" fmla="*/ 117 h 147"/>
                  <a:gd name="T62" fmla="*/ 3 w 127"/>
                  <a:gd name="T63" fmla="*/ 120 h 147"/>
                  <a:gd name="T64" fmla="*/ 11 w 127"/>
                  <a:gd name="T65" fmla="*/ 122 h 147"/>
                  <a:gd name="T66" fmla="*/ 5 w 127"/>
                  <a:gd name="T67" fmla="*/ 131 h 147"/>
                  <a:gd name="T68" fmla="*/ 9 w 127"/>
                  <a:gd name="T69" fmla="*/ 138 h 147"/>
                  <a:gd name="T70" fmla="*/ 15 w 127"/>
                  <a:gd name="T71" fmla="*/ 147 h 147"/>
                  <a:gd name="T72" fmla="*/ 26 w 127"/>
                  <a:gd name="T73" fmla="*/ 136 h 147"/>
                  <a:gd name="T74" fmla="*/ 31 w 127"/>
                  <a:gd name="T75" fmla="*/ 132 h 147"/>
                  <a:gd name="T76" fmla="*/ 39 w 127"/>
                  <a:gd name="T77" fmla="*/ 137 h 147"/>
                  <a:gd name="T78" fmla="*/ 40 w 127"/>
                  <a:gd name="T79" fmla="*/ 103 h 147"/>
                  <a:gd name="T80" fmla="*/ 48 w 127"/>
                  <a:gd name="T81" fmla="*/ 62 h 147"/>
                  <a:gd name="T82" fmla="*/ 64 w 127"/>
                  <a:gd name="T83" fmla="*/ 38 h 147"/>
                  <a:gd name="T84" fmla="*/ 75 w 127"/>
                  <a:gd name="T85" fmla="*/ 28 h 147"/>
                  <a:gd name="T86" fmla="*/ 97 w 127"/>
                  <a:gd name="T87" fmla="*/ 31 h 147"/>
                  <a:gd name="T88" fmla="*/ 112 w 127"/>
                  <a:gd name="T89" fmla="*/ 15 h 147"/>
                  <a:gd name="T90" fmla="*/ 4 w 127"/>
                  <a:gd name="T91" fmla="*/ 127 h 147"/>
                  <a:gd name="T92" fmla="*/ 2 w 127"/>
                  <a:gd name="T93" fmla="*/ 124 h 147"/>
                  <a:gd name="T94" fmla="*/ 5 w 127"/>
                  <a:gd name="T95" fmla="*/ 104 h 147"/>
                  <a:gd name="T96" fmla="*/ 22 w 127"/>
                  <a:gd name="T97" fmla="*/ 90 h 147"/>
                  <a:gd name="T98" fmla="*/ 37 w 127"/>
                  <a:gd name="T99" fmla="*/ 68 h 147"/>
                  <a:gd name="T100" fmla="*/ 38 w 127"/>
                  <a:gd name="T101" fmla="*/ 46 h 147"/>
                  <a:gd name="T102" fmla="*/ 47 w 127"/>
                  <a:gd name="T103" fmla="*/ 35 h 147"/>
                  <a:gd name="T104" fmla="*/ 51 w 127"/>
                  <a:gd name="T105" fmla="*/ 30 h 147"/>
                  <a:gd name="T106" fmla="*/ 50 w 127"/>
                  <a:gd name="T107" fmla="*/ 34 h 147"/>
                  <a:gd name="T108" fmla="*/ 62 w 127"/>
                  <a:gd name="T109" fmla="*/ 25 h 147"/>
                  <a:gd name="T110" fmla="*/ 62 w 127"/>
                  <a:gd name="T111" fmla="*/ 25 h 147"/>
                  <a:gd name="T112" fmla="*/ 69 w 127"/>
                  <a:gd name="T113" fmla="*/ 19 h 147"/>
                  <a:gd name="T114" fmla="*/ 72 w 127"/>
                  <a:gd name="T115" fmla="*/ 15 h 147"/>
                  <a:gd name="T116" fmla="*/ 88 w 127"/>
                  <a:gd name="T117" fmla="*/ 9 h 147"/>
                  <a:gd name="T118" fmla="*/ 88 w 127"/>
                  <a:gd name="T119" fmla="*/ 6 h 147"/>
                  <a:gd name="T120" fmla="*/ 100 w 127"/>
                  <a:gd name="T121" fmla="*/ 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 h="147">
                    <a:moveTo>
                      <a:pt x="118" y="26"/>
                    </a:moveTo>
                    <a:cubicBezTo>
                      <a:pt x="119" y="26"/>
                      <a:pt x="119" y="26"/>
                      <a:pt x="119" y="26"/>
                    </a:cubicBezTo>
                    <a:cubicBezTo>
                      <a:pt x="119" y="24"/>
                      <a:pt x="119" y="24"/>
                      <a:pt x="119" y="24"/>
                    </a:cubicBezTo>
                    <a:cubicBezTo>
                      <a:pt x="121" y="22"/>
                      <a:pt x="121" y="22"/>
                      <a:pt x="121" y="22"/>
                    </a:cubicBezTo>
                    <a:cubicBezTo>
                      <a:pt x="122" y="22"/>
                      <a:pt x="122" y="22"/>
                      <a:pt x="122" y="22"/>
                    </a:cubicBezTo>
                    <a:cubicBezTo>
                      <a:pt x="123" y="21"/>
                      <a:pt x="123" y="21"/>
                      <a:pt x="123" y="21"/>
                    </a:cubicBezTo>
                    <a:cubicBezTo>
                      <a:pt x="123" y="19"/>
                      <a:pt x="123" y="19"/>
                      <a:pt x="123" y="19"/>
                    </a:cubicBezTo>
                    <a:cubicBezTo>
                      <a:pt x="124" y="19"/>
                      <a:pt x="124" y="19"/>
                      <a:pt x="124" y="19"/>
                    </a:cubicBezTo>
                    <a:cubicBezTo>
                      <a:pt x="125" y="19"/>
                      <a:pt x="125" y="19"/>
                      <a:pt x="125" y="19"/>
                    </a:cubicBezTo>
                    <a:cubicBezTo>
                      <a:pt x="126" y="18"/>
                      <a:pt x="126" y="18"/>
                      <a:pt x="126" y="18"/>
                    </a:cubicBezTo>
                    <a:cubicBezTo>
                      <a:pt x="126" y="17"/>
                      <a:pt x="126" y="17"/>
                      <a:pt x="126" y="17"/>
                    </a:cubicBezTo>
                    <a:cubicBezTo>
                      <a:pt x="126" y="17"/>
                      <a:pt x="126" y="17"/>
                      <a:pt x="126" y="17"/>
                    </a:cubicBezTo>
                    <a:cubicBezTo>
                      <a:pt x="125" y="16"/>
                      <a:pt x="125" y="16"/>
                      <a:pt x="125" y="16"/>
                    </a:cubicBezTo>
                    <a:cubicBezTo>
                      <a:pt x="124" y="16"/>
                      <a:pt x="124" y="16"/>
                      <a:pt x="124" y="16"/>
                    </a:cubicBezTo>
                    <a:cubicBezTo>
                      <a:pt x="124" y="17"/>
                      <a:pt x="124" y="17"/>
                      <a:pt x="124" y="17"/>
                    </a:cubicBezTo>
                    <a:cubicBezTo>
                      <a:pt x="124" y="17"/>
                      <a:pt x="124" y="17"/>
                      <a:pt x="124" y="17"/>
                    </a:cubicBezTo>
                    <a:cubicBezTo>
                      <a:pt x="123" y="17"/>
                      <a:pt x="123" y="17"/>
                      <a:pt x="123" y="17"/>
                    </a:cubicBezTo>
                    <a:cubicBezTo>
                      <a:pt x="123" y="16"/>
                      <a:pt x="123" y="16"/>
                      <a:pt x="123" y="16"/>
                    </a:cubicBezTo>
                    <a:cubicBezTo>
                      <a:pt x="122" y="16"/>
                      <a:pt x="122" y="16"/>
                      <a:pt x="122" y="16"/>
                    </a:cubicBezTo>
                    <a:cubicBezTo>
                      <a:pt x="123" y="17"/>
                      <a:pt x="123" y="17"/>
                      <a:pt x="123" y="17"/>
                    </a:cubicBezTo>
                    <a:cubicBezTo>
                      <a:pt x="122" y="18"/>
                      <a:pt x="122" y="18"/>
                      <a:pt x="122" y="18"/>
                    </a:cubicBezTo>
                    <a:cubicBezTo>
                      <a:pt x="122" y="18"/>
                      <a:pt x="122" y="18"/>
                      <a:pt x="122" y="18"/>
                    </a:cubicBezTo>
                    <a:cubicBezTo>
                      <a:pt x="121" y="17"/>
                      <a:pt x="121" y="17"/>
                      <a:pt x="121" y="17"/>
                    </a:cubicBezTo>
                    <a:cubicBezTo>
                      <a:pt x="120" y="18"/>
                      <a:pt x="120" y="18"/>
                      <a:pt x="120" y="18"/>
                    </a:cubicBezTo>
                    <a:cubicBezTo>
                      <a:pt x="120" y="18"/>
                      <a:pt x="120" y="18"/>
                      <a:pt x="120" y="18"/>
                    </a:cubicBezTo>
                    <a:cubicBezTo>
                      <a:pt x="120" y="17"/>
                      <a:pt x="120" y="17"/>
                      <a:pt x="120" y="17"/>
                    </a:cubicBezTo>
                    <a:cubicBezTo>
                      <a:pt x="120" y="16"/>
                      <a:pt x="120" y="16"/>
                      <a:pt x="120" y="16"/>
                    </a:cubicBezTo>
                    <a:cubicBezTo>
                      <a:pt x="119" y="16"/>
                      <a:pt x="119" y="16"/>
                      <a:pt x="119" y="16"/>
                    </a:cubicBezTo>
                    <a:cubicBezTo>
                      <a:pt x="119" y="15"/>
                      <a:pt x="119" y="15"/>
                      <a:pt x="119" y="15"/>
                    </a:cubicBezTo>
                    <a:cubicBezTo>
                      <a:pt x="118" y="14"/>
                      <a:pt x="118" y="14"/>
                      <a:pt x="118" y="14"/>
                    </a:cubicBezTo>
                    <a:cubicBezTo>
                      <a:pt x="117" y="14"/>
                      <a:pt x="117" y="14"/>
                      <a:pt x="117" y="14"/>
                    </a:cubicBezTo>
                    <a:cubicBezTo>
                      <a:pt x="116" y="14"/>
                      <a:pt x="116" y="14"/>
                      <a:pt x="116" y="14"/>
                    </a:cubicBezTo>
                    <a:cubicBezTo>
                      <a:pt x="115" y="14"/>
                      <a:pt x="115" y="14"/>
                      <a:pt x="115" y="14"/>
                    </a:cubicBezTo>
                    <a:cubicBezTo>
                      <a:pt x="114" y="13"/>
                      <a:pt x="114" y="13"/>
                      <a:pt x="114" y="13"/>
                    </a:cubicBezTo>
                    <a:cubicBezTo>
                      <a:pt x="114" y="13"/>
                      <a:pt x="114" y="13"/>
                      <a:pt x="114" y="13"/>
                    </a:cubicBezTo>
                    <a:cubicBezTo>
                      <a:pt x="116" y="13"/>
                      <a:pt x="116" y="13"/>
                      <a:pt x="116" y="13"/>
                    </a:cubicBezTo>
                    <a:cubicBezTo>
                      <a:pt x="118" y="13"/>
                      <a:pt x="118" y="13"/>
                      <a:pt x="118" y="13"/>
                    </a:cubicBezTo>
                    <a:cubicBezTo>
                      <a:pt x="119" y="13"/>
                      <a:pt x="119" y="13"/>
                      <a:pt x="119" y="13"/>
                    </a:cubicBezTo>
                    <a:cubicBezTo>
                      <a:pt x="121" y="14"/>
                      <a:pt x="121" y="14"/>
                      <a:pt x="121" y="14"/>
                    </a:cubicBezTo>
                    <a:cubicBezTo>
                      <a:pt x="123" y="13"/>
                      <a:pt x="123" y="13"/>
                      <a:pt x="123" y="13"/>
                    </a:cubicBezTo>
                    <a:cubicBezTo>
                      <a:pt x="124" y="11"/>
                      <a:pt x="124" y="11"/>
                      <a:pt x="124" y="11"/>
                    </a:cubicBezTo>
                    <a:cubicBezTo>
                      <a:pt x="126" y="10"/>
                      <a:pt x="126" y="10"/>
                      <a:pt x="126" y="10"/>
                    </a:cubicBezTo>
                    <a:cubicBezTo>
                      <a:pt x="127" y="9"/>
                      <a:pt x="127" y="9"/>
                      <a:pt x="127" y="9"/>
                    </a:cubicBezTo>
                    <a:cubicBezTo>
                      <a:pt x="127" y="9"/>
                      <a:pt x="127" y="9"/>
                      <a:pt x="127" y="9"/>
                    </a:cubicBezTo>
                    <a:cubicBezTo>
                      <a:pt x="127" y="9"/>
                      <a:pt x="127" y="9"/>
                      <a:pt x="127" y="9"/>
                    </a:cubicBezTo>
                    <a:cubicBezTo>
                      <a:pt x="126" y="8"/>
                      <a:pt x="126" y="8"/>
                      <a:pt x="126" y="8"/>
                    </a:cubicBezTo>
                    <a:cubicBezTo>
                      <a:pt x="126" y="8"/>
                      <a:pt x="126" y="8"/>
                      <a:pt x="126" y="8"/>
                    </a:cubicBezTo>
                    <a:cubicBezTo>
                      <a:pt x="125" y="8"/>
                      <a:pt x="125" y="8"/>
                      <a:pt x="125" y="8"/>
                    </a:cubicBezTo>
                    <a:cubicBezTo>
                      <a:pt x="123" y="7"/>
                      <a:pt x="123" y="7"/>
                      <a:pt x="123" y="7"/>
                    </a:cubicBezTo>
                    <a:cubicBezTo>
                      <a:pt x="122" y="7"/>
                      <a:pt x="122" y="7"/>
                      <a:pt x="122" y="7"/>
                    </a:cubicBezTo>
                    <a:cubicBezTo>
                      <a:pt x="121" y="8"/>
                      <a:pt x="121" y="8"/>
                      <a:pt x="121" y="8"/>
                    </a:cubicBezTo>
                    <a:cubicBezTo>
                      <a:pt x="121" y="8"/>
                      <a:pt x="121" y="8"/>
                      <a:pt x="121" y="8"/>
                    </a:cubicBezTo>
                    <a:cubicBezTo>
                      <a:pt x="120" y="7"/>
                      <a:pt x="120" y="7"/>
                      <a:pt x="120" y="7"/>
                    </a:cubicBezTo>
                    <a:cubicBezTo>
                      <a:pt x="121" y="7"/>
                      <a:pt x="121" y="7"/>
                      <a:pt x="121" y="7"/>
                    </a:cubicBezTo>
                    <a:cubicBezTo>
                      <a:pt x="121" y="6"/>
                      <a:pt x="121" y="6"/>
                      <a:pt x="121" y="6"/>
                    </a:cubicBezTo>
                    <a:cubicBezTo>
                      <a:pt x="120" y="5"/>
                      <a:pt x="120" y="5"/>
                      <a:pt x="120" y="5"/>
                    </a:cubicBezTo>
                    <a:cubicBezTo>
                      <a:pt x="120" y="5"/>
                      <a:pt x="120" y="5"/>
                      <a:pt x="120" y="5"/>
                    </a:cubicBezTo>
                    <a:cubicBezTo>
                      <a:pt x="119" y="5"/>
                      <a:pt x="119" y="5"/>
                      <a:pt x="119" y="5"/>
                    </a:cubicBezTo>
                    <a:cubicBezTo>
                      <a:pt x="118" y="7"/>
                      <a:pt x="118" y="7"/>
                      <a:pt x="118" y="7"/>
                    </a:cubicBezTo>
                    <a:cubicBezTo>
                      <a:pt x="118" y="7"/>
                      <a:pt x="118" y="7"/>
                      <a:pt x="118" y="7"/>
                    </a:cubicBezTo>
                    <a:cubicBezTo>
                      <a:pt x="118" y="6"/>
                      <a:pt x="118" y="6"/>
                      <a:pt x="118" y="6"/>
                    </a:cubicBezTo>
                    <a:cubicBezTo>
                      <a:pt x="117" y="6"/>
                      <a:pt x="117" y="6"/>
                      <a:pt x="117" y="6"/>
                    </a:cubicBezTo>
                    <a:cubicBezTo>
                      <a:pt x="117" y="6"/>
                      <a:pt x="117" y="6"/>
                      <a:pt x="117" y="6"/>
                    </a:cubicBezTo>
                    <a:cubicBezTo>
                      <a:pt x="116" y="6"/>
                      <a:pt x="116" y="6"/>
                      <a:pt x="116" y="6"/>
                    </a:cubicBezTo>
                    <a:cubicBezTo>
                      <a:pt x="116" y="6"/>
                      <a:pt x="116" y="6"/>
                      <a:pt x="116" y="6"/>
                    </a:cubicBezTo>
                    <a:cubicBezTo>
                      <a:pt x="117" y="5"/>
                      <a:pt x="117" y="5"/>
                      <a:pt x="117" y="5"/>
                    </a:cubicBezTo>
                    <a:cubicBezTo>
                      <a:pt x="117" y="4"/>
                      <a:pt x="117" y="4"/>
                      <a:pt x="117" y="4"/>
                    </a:cubicBezTo>
                    <a:cubicBezTo>
                      <a:pt x="116" y="4"/>
                      <a:pt x="116" y="4"/>
                      <a:pt x="116" y="4"/>
                    </a:cubicBezTo>
                    <a:cubicBezTo>
                      <a:pt x="115" y="4"/>
                      <a:pt x="115" y="4"/>
                      <a:pt x="115" y="4"/>
                    </a:cubicBezTo>
                    <a:cubicBezTo>
                      <a:pt x="114" y="4"/>
                      <a:pt x="114" y="4"/>
                      <a:pt x="114" y="4"/>
                    </a:cubicBezTo>
                    <a:cubicBezTo>
                      <a:pt x="114" y="6"/>
                      <a:pt x="114" y="6"/>
                      <a:pt x="114" y="6"/>
                    </a:cubicBezTo>
                    <a:cubicBezTo>
                      <a:pt x="113" y="6"/>
                      <a:pt x="113" y="6"/>
                      <a:pt x="113" y="6"/>
                    </a:cubicBezTo>
                    <a:cubicBezTo>
                      <a:pt x="113" y="7"/>
                      <a:pt x="113" y="7"/>
                      <a:pt x="113" y="7"/>
                    </a:cubicBezTo>
                    <a:cubicBezTo>
                      <a:pt x="114" y="9"/>
                      <a:pt x="114" y="9"/>
                      <a:pt x="114" y="9"/>
                    </a:cubicBezTo>
                    <a:cubicBezTo>
                      <a:pt x="113" y="9"/>
                      <a:pt x="113" y="9"/>
                      <a:pt x="113" y="9"/>
                    </a:cubicBezTo>
                    <a:cubicBezTo>
                      <a:pt x="113" y="10"/>
                      <a:pt x="113" y="10"/>
                      <a:pt x="113" y="10"/>
                    </a:cubicBezTo>
                    <a:cubicBezTo>
                      <a:pt x="112" y="9"/>
                      <a:pt x="112" y="9"/>
                      <a:pt x="112" y="9"/>
                    </a:cubicBezTo>
                    <a:cubicBezTo>
                      <a:pt x="112" y="9"/>
                      <a:pt x="112" y="9"/>
                      <a:pt x="112" y="9"/>
                    </a:cubicBezTo>
                    <a:cubicBezTo>
                      <a:pt x="111" y="9"/>
                      <a:pt x="111" y="9"/>
                      <a:pt x="111" y="9"/>
                    </a:cubicBezTo>
                    <a:cubicBezTo>
                      <a:pt x="110" y="9"/>
                      <a:pt x="110" y="9"/>
                      <a:pt x="110" y="9"/>
                    </a:cubicBezTo>
                    <a:cubicBezTo>
                      <a:pt x="109" y="10"/>
                      <a:pt x="109" y="10"/>
                      <a:pt x="109" y="10"/>
                    </a:cubicBezTo>
                    <a:cubicBezTo>
                      <a:pt x="110" y="8"/>
                      <a:pt x="110" y="8"/>
                      <a:pt x="110" y="8"/>
                    </a:cubicBezTo>
                    <a:cubicBezTo>
                      <a:pt x="111" y="8"/>
                      <a:pt x="111" y="8"/>
                      <a:pt x="111" y="8"/>
                    </a:cubicBezTo>
                    <a:cubicBezTo>
                      <a:pt x="111" y="7"/>
                      <a:pt x="111" y="7"/>
                      <a:pt x="111" y="7"/>
                    </a:cubicBezTo>
                    <a:cubicBezTo>
                      <a:pt x="111" y="6"/>
                      <a:pt x="111" y="6"/>
                      <a:pt x="111" y="6"/>
                    </a:cubicBezTo>
                    <a:cubicBezTo>
                      <a:pt x="111" y="6"/>
                      <a:pt x="111" y="6"/>
                      <a:pt x="111" y="6"/>
                    </a:cubicBezTo>
                    <a:cubicBezTo>
                      <a:pt x="110" y="7"/>
                      <a:pt x="110" y="7"/>
                      <a:pt x="110" y="7"/>
                    </a:cubicBezTo>
                    <a:cubicBezTo>
                      <a:pt x="109" y="7"/>
                      <a:pt x="109" y="7"/>
                      <a:pt x="109" y="7"/>
                    </a:cubicBezTo>
                    <a:cubicBezTo>
                      <a:pt x="109" y="6"/>
                      <a:pt x="109" y="6"/>
                      <a:pt x="109" y="6"/>
                    </a:cubicBezTo>
                    <a:cubicBezTo>
                      <a:pt x="110" y="6"/>
                      <a:pt x="110" y="6"/>
                      <a:pt x="110" y="6"/>
                    </a:cubicBezTo>
                    <a:cubicBezTo>
                      <a:pt x="110" y="5"/>
                      <a:pt x="110" y="5"/>
                      <a:pt x="110" y="5"/>
                    </a:cubicBezTo>
                    <a:cubicBezTo>
                      <a:pt x="109" y="5"/>
                      <a:pt x="109" y="5"/>
                      <a:pt x="109" y="5"/>
                    </a:cubicBezTo>
                    <a:cubicBezTo>
                      <a:pt x="109" y="4"/>
                      <a:pt x="109" y="4"/>
                      <a:pt x="109" y="4"/>
                    </a:cubicBezTo>
                    <a:cubicBezTo>
                      <a:pt x="110" y="4"/>
                      <a:pt x="110" y="4"/>
                      <a:pt x="110" y="4"/>
                    </a:cubicBezTo>
                    <a:cubicBezTo>
                      <a:pt x="110" y="4"/>
                      <a:pt x="110" y="4"/>
                      <a:pt x="110" y="4"/>
                    </a:cubicBezTo>
                    <a:cubicBezTo>
                      <a:pt x="111" y="4"/>
                      <a:pt x="111" y="4"/>
                      <a:pt x="111" y="4"/>
                    </a:cubicBezTo>
                    <a:cubicBezTo>
                      <a:pt x="112" y="2"/>
                      <a:pt x="112" y="2"/>
                      <a:pt x="112" y="2"/>
                    </a:cubicBezTo>
                    <a:cubicBezTo>
                      <a:pt x="112" y="2"/>
                      <a:pt x="112" y="2"/>
                      <a:pt x="112" y="2"/>
                    </a:cubicBezTo>
                    <a:cubicBezTo>
                      <a:pt x="111" y="2"/>
                      <a:pt x="111" y="2"/>
                      <a:pt x="111" y="2"/>
                    </a:cubicBezTo>
                    <a:cubicBezTo>
                      <a:pt x="110" y="2"/>
                      <a:pt x="110" y="2"/>
                      <a:pt x="110" y="2"/>
                    </a:cubicBezTo>
                    <a:cubicBezTo>
                      <a:pt x="110" y="1"/>
                      <a:pt x="110" y="1"/>
                      <a:pt x="110" y="1"/>
                    </a:cubicBezTo>
                    <a:cubicBezTo>
                      <a:pt x="110" y="0"/>
                      <a:pt x="110" y="0"/>
                      <a:pt x="110" y="0"/>
                    </a:cubicBezTo>
                    <a:cubicBezTo>
                      <a:pt x="109" y="1"/>
                      <a:pt x="109" y="1"/>
                      <a:pt x="109" y="1"/>
                    </a:cubicBezTo>
                    <a:cubicBezTo>
                      <a:pt x="108" y="0"/>
                      <a:pt x="108" y="0"/>
                      <a:pt x="108" y="0"/>
                    </a:cubicBezTo>
                    <a:cubicBezTo>
                      <a:pt x="108" y="0"/>
                      <a:pt x="108" y="0"/>
                      <a:pt x="108" y="0"/>
                    </a:cubicBezTo>
                    <a:cubicBezTo>
                      <a:pt x="107" y="1"/>
                      <a:pt x="107" y="1"/>
                      <a:pt x="107" y="1"/>
                    </a:cubicBezTo>
                    <a:cubicBezTo>
                      <a:pt x="107" y="1"/>
                      <a:pt x="107" y="1"/>
                      <a:pt x="107" y="1"/>
                    </a:cubicBezTo>
                    <a:cubicBezTo>
                      <a:pt x="108" y="2"/>
                      <a:pt x="108" y="2"/>
                      <a:pt x="108" y="2"/>
                    </a:cubicBezTo>
                    <a:cubicBezTo>
                      <a:pt x="107" y="3"/>
                      <a:pt x="107" y="3"/>
                      <a:pt x="107" y="3"/>
                    </a:cubicBezTo>
                    <a:cubicBezTo>
                      <a:pt x="107" y="3"/>
                      <a:pt x="107" y="3"/>
                      <a:pt x="107" y="3"/>
                    </a:cubicBezTo>
                    <a:cubicBezTo>
                      <a:pt x="106" y="2"/>
                      <a:pt x="106" y="2"/>
                      <a:pt x="106" y="2"/>
                    </a:cubicBezTo>
                    <a:cubicBezTo>
                      <a:pt x="105" y="2"/>
                      <a:pt x="105" y="2"/>
                      <a:pt x="105" y="2"/>
                    </a:cubicBezTo>
                    <a:cubicBezTo>
                      <a:pt x="105" y="3"/>
                      <a:pt x="105" y="3"/>
                      <a:pt x="105" y="3"/>
                    </a:cubicBezTo>
                    <a:cubicBezTo>
                      <a:pt x="105" y="4"/>
                      <a:pt x="105" y="4"/>
                      <a:pt x="105" y="4"/>
                    </a:cubicBezTo>
                    <a:cubicBezTo>
                      <a:pt x="106" y="4"/>
                      <a:pt x="106" y="4"/>
                      <a:pt x="106" y="4"/>
                    </a:cubicBezTo>
                    <a:cubicBezTo>
                      <a:pt x="106" y="4"/>
                      <a:pt x="106" y="4"/>
                      <a:pt x="106" y="4"/>
                    </a:cubicBezTo>
                    <a:cubicBezTo>
                      <a:pt x="106" y="5"/>
                      <a:pt x="106" y="5"/>
                      <a:pt x="106" y="5"/>
                    </a:cubicBezTo>
                    <a:cubicBezTo>
                      <a:pt x="106" y="5"/>
                      <a:pt x="106" y="5"/>
                      <a:pt x="106" y="5"/>
                    </a:cubicBezTo>
                    <a:cubicBezTo>
                      <a:pt x="106" y="6"/>
                      <a:pt x="106" y="6"/>
                      <a:pt x="106" y="6"/>
                    </a:cubicBezTo>
                    <a:cubicBezTo>
                      <a:pt x="105" y="6"/>
                      <a:pt x="105" y="6"/>
                      <a:pt x="105" y="6"/>
                    </a:cubicBezTo>
                    <a:cubicBezTo>
                      <a:pt x="105" y="7"/>
                      <a:pt x="105" y="7"/>
                      <a:pt x="105" y="7"/>
                    </a:cubicBezTo>
                    <a:cubicBezTo>
                      <a:pt x="105" y="8"/>
                      <a:pt x="105" y="8"/>
                      <a:pt x="105" y="8"/>
                    </a:cubicBezTo>
                    <a:cubicBezTo>
                      <a:pt x="104" y="8"/>
                      <a:pt x="104" y="8"/>
                      <a:pt x="104" y="8"/>
                    </a:cubicBezTo>
                    <a:cubicBezTo>
                      <a:pt x="105" y="9"/>
                      <a:pt x="105" y="9"/>
                      <a:pt x="105" y="9"/>
                    </a:cubicBezTo>
                    <a:cubicBezTo>
                      <a:pt x="104" y="10"/>
                      <a:pt x="104" y="10"/>
                      <a:pt x="104" y="10"/>
                    </a:cubicBezTo>
                    <a:cubicBezTo>
                      <a:pt x="104" y="9"/>
                      <a:pt x="104" y="9"/>
                      <a:pt x="104" y="9"/>
                    </a:cubicBezTo>
                    <a:cubicBezTo>
                      <a:pt x="103" y="10"/>
                      <a:pt x="103" y="10"/>
                      <a:pt x="103" y="10"/>
                    </a:cubicBezTo>
                    <a:cubicBezTo>
                      <a:pt x="103" y="10"/>
                      <a:pt x="103" y="10"/>
                      <a:pt x="103" y="10"/>
                    </a:cubicBezTo>
                    <a:cubicBezTo>
                      <a:pt x="102" y="11"/>
                      <a:pt x="102" y="11"/>
                      <a:pt x="102" y="11"/>
                    </a:cubicBezTo>
                    <a:cubicBezTo>
                      <a:pt x="102" y="9"/>
                      <a:pt x="102" y="9"/>
                      <a:pt x="102" y="9"/>
                    </a:cubicBezTo>
                    <a:cubicBezTo>
                      <a:pt x="103" y="7"/>
                      <a:pt x="103" y="7"/>
                      <a:pt x="103" y="7"/>
                    </a:cubicBezTo>
                    <a:cubicBezTo>
                      <a:pt x="102" y="7"/>
                      <a:pt x="102" y="7"/>
                      <a:pt x="102" y="7"/>
                    </a:cubicBezTo>
                    <a:cubicBezTo>
                      <a:pt x="102" y="6"/>
                      <a:pt x="102" y="6"/>
                      <a:pt x="102" y="6"/>
                    </a:cubicBezTo>
                    <a:cubicBezTo>
                      <a:pt x="103" y="6"/>
                      <a:pt x="103" y="6"/>
                      <a:pt x="103" y="6"/>
                    </a:cubicBezTo>
                    <a:cubicBezTo>
                      <a:pt x="103" y="4"/>
                      <a:pt x="103" y="4"/>
                      <a:pt x="103" y="4"/>
                    </a:cubicBezTo>
                    <a:cubicBezTo>
                      <a:pt x="102" y="3"/>
                      <a:pt x="102" y="3"/>
                      <a:pt x="102" y="3"/>
                    </a:cubicBezTo>
                    <a:cubicBezTo>
                      <a:pt x="102" y="3"/>
                      <a:pt x="102" y="3"/>
                      <a:pt x="102" y="3"/>
                    </a:cubicBezTo>
                    <a:cubicBezTo>
                      <a:pt x="100" y="6"/>
                      <a:pt x="100" y="6"/>
                      <a:pt x="100" y="6"/>
                    </a:cubicBezTo>
                    <a:cubicBezTo>
                      <a:pt x="100" y="7"/>
                      <a:pt x="100" y="7"/>
                      <a:pt x="100" y="7"/>
                    </a:cubicBezTo>
                    <a:cubicBezTo>
                      <a:pt x="99" y="9"/>
                      <a:pt x="99" y="9"/>
                      <a:pt x="99" y="9"/>
                    </a:cubicBezTo>
                    <a:cubicBezTo>
                      <a:pt x="98" y="11"/>
                      <a:pt x="98" y="11"/>
                      <a:pt x="98" y="11"/>
                    </a:cubicBezTo>
                    <a:cubicBezTo>
                      <a:pt x="98" y="12"/>
                      <a:pt x="98" y="12"/>
                      <a:pt x="98" y="12"/>
                    </a:cubicBezTo>
                    <a:cubicBezTo>
                      <a:pt x="98" y="13"/>
                      <a:pt x="98" y="13"/>
                      <a:pt x="98" y="13"/>
                    </a:cubicBezTo>
                    <a:cubicBezTo>
                      <a:pt x="97" y="15"/>
                      <a:pt x="97" y="15"/>
                      <a:pt x="97" y="15"/>
                    </a:cubicBezTo>
                    <a:cubicBezTo>
                      <a:pt x="96" y="15"/>
                      <a:pt x="96" y="15"/>
                      <a:pt x="96" y="15"/>
                    </a:cubicBezTo>
                    <a:cubicBezTo>
                      <a:pt x="96" y="14"/>
                      <a:pt x="96" y="14"/>
                      <a:pt x="96" y="14"/>
                    </a:cubicBezTo>
                    <a:cubicBezTo>
                      <a:pt x="95" y="13"/>
                      <a:pt x="95" y="13"/>
                      <a:pt x="95" y="13"/>
                    </a:cubicBezTo>
                    <a:cubicBezTo>
                      <a:pt x="97" y="11"/>
                      <a:pt x="97" y="11"/>
                      <a:pt x="97" y="11"/>
                    </a:cubicBezTo>
                    <a:cubicBezTo>
                      <a:pt x="96" y="10"/>
                      <a:pt x="96" y="10"/>
                      <a:pt x="96" y="10"/>
                    </a:cubicBezTo>
                    <a:cubicBezTo>
                      <a:pt x="97" y="10"/>
                      <a:pt x="97" y="10"/>
                      <a:pt x="97" y="10"/>
                    </a:cubicBezTo>
                    <a:cubicBezTo>
                      <a:pt x="96" y="8"/>
                      <a:pt x="96" y="8"/>
                      <a:pt x="96" y="8"/>
                    </a:cubicBezTo>
                    <a:cubicBezTo>
                      <a:pt x="98" y="6"/>
                      <a:pt x="98" y="6"/>
                      <a:pt x="98" y="6"/>
                    </a:cubicBezTo>
                    <a:cubicBezTo>
                      <a:pt x="98" y="5"/>
                      <a:pt x="98" y="5"/>
                      <a:pt x="98" y="5"/>
                    </a:cubicBezTo>
                    <a:cubicBezTo>
                      <a:pt x="99" y="5"/>
                      <a:pt x="99" y="5"/>
                      <a:pt x="99" y="5"/>
                    </a:cubicBezTo>
                    <a:cubicBezTo>
                      <a:pt x="99" y="4"/>
                      <a:pt x="99" y="4"/>
                      <a:pt x="99" y="4"/>
                    </a:cubicBezTo>
                    <a:cubicBezTo>
                      <a:pt x="98" y="4"/>
                      <a:pt x="98" y="4"/>
                      <a:pt x="98" y="4"/>
                    </a:cubicBezTo>
                    <a:cubicBezTo>
                      <a:pt x="97" y="3"/>
                      <a:pt x="97" y="3"/>
                      <a:pt x="97" y="3"/>
                    </a:cubicBezTo>
                    <a:cubicBezTo>
                      <a:pt x="96" y="3"/>
                      <a:pt x="96" y="3"/>
                      <a:pt x="96" y="3"/>
                    </a:cubicBezTo>
                    <a:cubicBezTo>
                      <a:pt x="96" y="4"/>
                      <a:pt x="96" y="4"/>
                      <a:pt x="96" y="4"/>
                    </a:cubicBezTo>
                    <a:cubicBezTo>
                      <a:pt x="96" y="5"/>
                      <a:pt x="96" y="5"/>
                      <a:pt x="96" y="5"/>
                    </a:cubicBezTo>
                    <a:cubicBezTo>
                      <a:pt x="95" y="4"/>
                      <a:pt x="95" y="4"/>
                      <a:pt x="95" y="4"/>
                    </a:cubicBezTo>
                    <a:cubicBezTo>
                      <a:pt x="95" y="3"/>
                      <a:pt x="95" y="3"/>
                      <a:pt x="95" y="3"/>
                    </a:cubicBezTo>
                    <a:cubicBezTo>
                      <a:pt x="94" y="3"/>
                      <a:pt x="94" y="3"/>
                      <a:pt x="94" y="3"/>
                    </a:cubicBezTo>
                    <a:cubicBezTo>
                      <a:pt x="93" y="4"/>
                      <a:pt x="93" y="4"/>
                      <a:pt x="93" y="4"/>
                    </a:cubicBezTo>
                    <a:cubicBezTo>
                      <a:pt x="93" y="5"/>
                      <a:pt x="93" y="5"/>
                      <a:pt x="93" y="5"/>
                    </a:cubicBezTo>
                    <a:cubicBezTo>
                      <a:pt x="93" y="6"/>
                      <a:pt x="93" y="6"/>
                      <a:pt x="93" y="6"/>
                    </a:cubicBezTo>
                    <a:cubicBezTo>
                      <a:pt x="92" y="5"/>
                      <a:pt x="92" y="5"/>
                      <a:pt x="92" y="5"/>
                    </a:cubicBezTo>
                    <a:cubicBezTo>
                      <a:pt x="91" y="5"/>
                      <a:pt x="91" y="5"/>
                      <a:pt x="91" y="5"/>
                    </a:cubicBezTo>
                    <a:cubicBezTo>
                      <a:pt x="91" y="5"/>
                      <a:pt x="91" y="5"/>
                      <a:pt x="91" y="5"/>
                    </a:cubicBezTo>
                    <a:cubicBezTo>
                      <a:pt x="91" y="6"/>
                      <a:pt x="91" y="6"/>
                      <a:pt x="91" y="6"/>
                    </a:cubicBezTo>
                    <a:cubicBezTo>
                      <a:pt x="93" y="7"/>
                      <a:pt x="93" y="7"/>
                      <a:pt x="93" y="7"/>
                    </a:cubicBezTo>
                    <a:cubicBezTo>
                      <a:pt x="93" y="8"/>
                      <a:pt x="93" y="8"/>
                      <a:pt x="93" y="8"/>
                    </a:cubicBezTo>
                    <a:cubicBezTo>
                      <a:pt x="93" y="8"/>
                      <a:pt x="93" y="8"/>
                      <a:pt x="93" y="8"/>
                    </a:cubicBezTo>
                    <a:cubicBezTo>
                      <a:pt x="92" y="8"/>
                      <a:pt x="92" y="8"/>
                      <a:pt x="92" y="8"/>
                    </a:cubicBezTo>
                    <a:cubicBezTo>
                      <a:pt x="91" y="8"/>
                      <a:pt x="91" y="8"/>
                      <a:pt x="91" y="8"/>
                    </a:cubicBezTo>
                    <a:cubicBezTo>
                      <a:pt x="91" y="9"/>
                      <a:pt x="91" y="9"/>
                      <a:pt x="91" y="9"/>
                    </a:cubicBezTo>
                    <a:cubicBezTo>
                      <a:pt x="91" y="9"/>
                      <a:pt x="91" y="9"/>
                      <a:pt x="91" y="9"/>
                    </a:cubicBezTo>
                    <a:cubicBezTo>
                      <a:pt x="91" y="10"/>
                      <a:pt x="91" y="10"/>
                      <a:pt x="91" y="10"/>
                    </a:cubicBezTo>
                    <a:cubicBezTo>
                      <a:pt x="90" y="9"/>
                      <a:pt x="90" y="9"/>
                      <a:pt x="90" y="9"/>
                    </a:cubicBezTo>
                    <a:cubicBezTo>
                      <a:pt x="89" y="9"/>
                      <a:pt x="89" y="9"/>
                      <a:pt x="89" y="9"/>
                    </a:cubicBezTo>
                    <a:cubicBezTo>
                      <a:pt x="89" y="10"/>
                      <a:pt x="89" y="10"/>
                      <a:pt x="89" y="10"/>
                    </a:cubicBezTo>
                    <a:cubicBezTo>
                      <a:pt x="88" y="11"/>
                      <a:pt x="88" y="11"/>
                      <a:pt x="88" y="11"/>
                    </a:cubicBezTo>
                    <a:cubicBezTo>
                      <a:pt x="88" y="11"/>
                      <a:pt x="88" y="11"/>
                      <a:pt x="88" y="11"/>
                    </a:cubicBezTo>
                    <a:cubicBezTo>
                      <a:pt x="88" y="12"/>
                      <a:pt x="88" y="12"/>
                      <a:pt x="88" y="12"/>
                    </a:cubicBezTo>
                    <a:cubicBezTo>
                      <a:pt x="87" y="12"/>
                      <a:pt x="87" y="12"/>
                      <a:pt x="87" y="12"/>
                    </a:cubicBezTo>
                    <a:cubicBezTo>
                      <a:pt x="87" y="13"/>
                      <a:pt x="87" y="13"/>
                      <a:pt x="87" y="13"/>
                    </a:cubicBezTo>
                    <a:cubicBezTo>
                      <a:pt x="88" y="14"/>
                      <a:pt x="88" y="14"/>
                      <a:pt x="88" y="14"/>
                    </a:cubicBezTo>
                    <a:cubicBezTo>
                      <a:pt x="87" y="15"/>
                      <a:pt x="87" y="15"/>
                      <a:pt x="87" y="15"/>
                    </a:cubicBezTo>
                    <a:cubicBezTo>
                      <a:pt x="88" y="15"/>
                      <a:pt x="88" y="15"/>
                      <a:pt x="88" y="15"/>
                    </a:cubicBezTo>
                    <a:cubicBezTo>
                      <a:pt x="89" y="16"/>
                      <a:pt x="89" y="16"/>
                      <a:pt x="89" y="16"/>
                    </a:cubicBezTo>
                    <a:cubicBezTo>
                      <a:pt x="88" y="16"/>
                      <a:pt x="88" y="16"/>
                      <a:pt x="88" y="16"/>
                    </a:cubicBezTo>
                    <a:cubicBezTo>
                      <a:pt x="86" y="16"/>
                      <a:pt x="86" y="16"/>
                      <a:pt x="86" y="16"/>
                    </a:cubicBezTo>
                    <a:cubicBezTo>
                      <a:pt x="86" y="15"/>
                      <a:pt x="86" y="15"/>
                      <a:pt x="86" y="15"/>
                    </a:cubicBezTo>
                    <a:cubicBezTo>
                      <a:pt x="85" y="14"/>
                      <a:pt x="85" y="14"/>
                      <a:pt x="85" y="14"/>
                    </a:cubicBezTo>
                    <a:cubicBezTo>
                      <a:pt x="86" y="14"/>
                      <a:pt x="86" y="14"/>
                      <a:pt x="86" y="14"/>
                    </a:cubicBezTo>
                    <a:cubicBezTo>
                      <a:pt x="85" y="13"/>
                      <a:pt x="85" y="13"/>
                      <a:pt x="85" y="13"/>
                    </a:cubicBezTo>
                    <a:cubicBezTo>
                      <a:pt x="84" y="13"/>
                      <a:pt x="84" y="13"/>
                      <a:pt x="84" y="13"/>
                    </a:cubicBezTo>
                    <a:cubicBezTo>
                      <a:pt x="83" y="13"/>
                      <a:pt x="83" y="13"/>
                      <a:pt x="83" y="13"/>
                    </a:cubicBezTo>
                    <a:cubicBezTo>
                      <a:pt x="81" y="12"/>
                      <a:pt x="81" y="12"/>
                      <a:pt x="81" y="12"/>
                    </a:cubicBezTo>
                    <a:cubicBezTo>
                      <a:pt x="80" y="12"/>
                      <a:pt x="80" y="12"/>
                      <a:pt x="80" y="12"/>
                    </a:cubicBezTo>
                    <a:cubicBezTo>
                      <a:pt x="80" y="12"/>
                      <a:pt x="80" y="12"/>
                      <a:pt x="80" y="12"/>
                    </a:cubicBezTo>
                    <a:cubicBezTo>
                      <a:pt x="79" y="12"/>
                      <a:pt x="79" y="12"/>
                      <a:pt x="79" y="12"/>
                    </a:cubicBezTo>
                    <a:cubicBezTo>
                      <a:pt x="78" y="12"/>
                      <a:pt x="78" y="12"/>
                      <a:pt x="78" y="12"/>
                    </a:cubicBezTo>
                    <a:cubicBezTo>
                      <a:pt x="77" y="13"/>
                      <a:pt x="77" y="13"/>
                      <a:pt x="77" y="13"/>
                    </a:cubicBezTo>
                    <a:cubicBezTo>
                      <a:pt x="77" y="13"/>
                      <a:pt x="77" y="13"/>
                      <a:pt x="77" y="13"/>
                    </a:cubicBezTo>
                    <a:cubicBezTo>
                      <a:pt x="78" y="15"/>
                      <a:pt x="78" y="15"/>
                      <a:pt x="78" y="15"/>
                    </a:cubicBezTo>
                    <a:cubicBezTo>
                      <a:pt x="79" y="15"/>
                      <a:pt x="79" y="15"/>
                      <a:pt x="79" y="15"/>
                    </a:cubicBezTo>
                    <a:cubicBezTo>
                      <a:pt x="80" y="15"/>
                      <a:pt x="80" y="15"/>
                      <a:pt x="80" y="15"/>
                    </a:cubicBezTo>
                    <a:cubicBezTo>
                      <a:pt x="81" y="16"/>
                      <a:pt x="81" y="16"/>
                      <a:pt x="81" y="16"/>
                    </a:cubicBezTo>
                    <a:cubicBezTo>
                      <a:pt x="81" y="17"/>
                      <a:pt x="81" y="17"/>
                      <a:pt x="81" y="17"/>
                    </a:cubicBezTo>
                    <a:cubicBezTo>
                      <a:pt x="81" y="18"/>
                      <a:pt x="81" y="18"/>
                      <a:pt x="81" y="18"/>
                    </a:cubicBezTo>
                    <a:cubicBezTo>
                      <a:pt x="82" y="19"/>
                      <a:pt x="82" y="19"/>
                      <a:pt x="82" y="19"/>
                    </a:cubicBezTo>
                    <a:cubicBezTo>
                      <a:pt x="81" y="20"/>
                      <a:pt x="81" y="20"/>
                      <a:pt x="81" y="20"/>
                    </a:cubicBezTo>
                    <a:cubicBezTo>
                      <a:pt x="81" y="19"/>
                      <a:pt x="81" y="19"/>
                      <a:pt x="81" y="19"/>
                    </a:cubicBezTo>
                    <a:cubicBezTo>
                      <a:pt x="80" y="18"/>
                      <a:pt x="80" y="18"/>
                      <a:pt x="80" y="18"/>
                    </a:cubicBezTo>
                    <a:cubicBezTo>
                      <a:pt x="79" y="17"/>
                      <a:pt x="79" y="17"/>
                      <a:pt x="79" y="17"/>
                    </a:cubicBezTo>
                    <a:cubicBezTo>
                      <a:pt x="78" y="17"/>
                      <a:pt x="78" y="17"/>
                      <a:pt x="78" y="17"/>
                    </a:cubicBezTo>
                    <a:cubicBezTo>
                      <a:pt x="78" y="18"/>
                      <a:pt x="78" y="18"/>
                      <a:pt x="78" y="18"/>
                    </a:cubicBezTo>
                    <a:cubicBezTo>
                      <a:pt x="77" y="19"/>
                      <a:pt x="77" y="19"/>
                      <a:pt x="77" y="19"/>
                    </a:cubicBezTo>
                    <a:cubicBezTo>
                      <a:pt x="77" y="17"/>
                      <a:pt x="77" y="17"/>
                      <a:pt x="77" y="17"/>
                    </a:cubicBezTo>
                    <a:cubicBezTo>
                      <a:pt x="76" y="18"/>
                      <a:pt x="76" y="18"/>
                      <a:pt x="76" y="18"/>
                    </a:cubicBezTo>
                    <a:cubicBezTo>
                      <a:pt x="76" y="18"/>
                      <a:pt x="76" y="18"/>
                      <a:pt x="76" y="18"/>
                    </a:cubicBezTo>
                    <a:cubicBezTo>
                      <a:pt x="75" y="19"/>
                      <a:pt x="75" y="19"/>
                      <a:pt x="75" y="19"/>
                    </a:cubicBezTo>
                    <a:cubicBezTo>
                      <a:pt x="75" y="20"/>
                      <a:pt x="75" y="20"/>
                      <a:pt x="75" y="20"/>
                    </a:cubicBezTo>
                    <a:cubicBezTo>
                      <a:pt x="76" y="21"/>
                      <a:pt x="76" y="21"/>
                      <a:pt x="76" y="21"/>
                    </a:cubicBezTo>
                    <a:cubicBezTo>
                      <a:pt x="77" y="22"/>
                      <a:pt x="77" y="22"/>
                      <a:pt x="77" y="22"/>
                    </a:cubicBezTo>
                    <a:cubicBezTo>
                      <a:pt x="76" y="22"/>
                      <a:pt x="76" y="22"/>
                      <a:pt x="76" y="22"/>
                    </a:cubicBezTo>
                    <a:cubicBezTo>
                      <a:pt x="75" y="21"/>
                      <a:pt x="75" y="21"/>
                      <a:pt x="75" y="21"/>
                    </a:cubicBezTo>
                    <a:cubicBezTo>
                      <a:pt x="74" y="23"/>
                      <a:pt x="74" y="23"/>
                      <a:pt x="74" y="23"/>
                    </a:cubicBezTo>
                    <a:cubicBezTo>
                      <a:pt x="74" y="24"/>
                      <a:pt x="74" y="24"/>
                      <a:pt x="74" y="24"/>
                    </a:cubicBezTo>
                    <a:cubicBezTo>
                      <a:pt x="72" y="25"/>
                      <a:pt x="72" y="25"/>
                      <a:pt x="72" y="25"/>
                    </a:cubicBezTo>
                    <a:cubicBezTo>
                      <a:pt x="72" y="24"/>
                      <a:pt x="72" y="24"/>
                      <a:pt x="72" y="24"/>
                    </a:cubicBezTo>
                    <a:cubicBezTo>
                      <a:pt x="73" y="23"/>
                      <a:pt x="73" y="23"/>
                      <a:pt x="73" y="23"/>
                    </a:cubicBezTo>
                    <a:cubicBezTo>
                      <a:pt x="73" y="23"/>
                      <a:pt x="73" y="23"/>
                      <a:pt x="73" y="23"/>
                    </a:cubicBezTo>
                    <a:cubicBezTo>
                      <a:pt x="74" y="21"/>
                      <a:pt x="74" y="21"/>
                      <a:pt x="74" y="21"/>
                    </a:cubicBezTo>
                    <a:cubicBezTo>
                      <a:pt x="73" y="17"/>
                      <a:pt x="73" y="17"/>
                      <a:pt x="73" y="17"/>
                    </a:cubicBezTo>
                    <a:cubicBezTo>
                      <a:pt x="72" y="18"/>
                      <a:pt x="72" y="18"/>
                      <a:pt x="72" y="18"/>
                    </a:cubicBezTo>
                    <a:cubicBezTo>
                      <a:pt x="71" y="20"/>
                      <a:pt x="71" y="20"/>
                      <a:pt x="71" y="20"/>
                    </a:cubicBezTo>
                    <a:cubicBezTo>
                      <a:pt x="71" y="22"/>
                      <a:pt x="71" y="22"/>
                      <a:pt x="71" y="22"/>
                    </a:cubicBezTo>
                    <a:cubicBezTo>
                      <a:pt x="71" y="22"/>
                      <a:pt x="71" y="22"/>
                      <a:pt x="71" y="22"/>
                    </a:cubicBezTo>
                    <a:cubicBezTo>
                      <a:pt x="70" y="24"/>
                      <a:pt x="70" y="24"/>
                      <a:pt x="70" y="24"/>
                    </a:cubicBezTo>
                    <a:cubicBezTo>
                      <a:pt x="70" y="22"/>
                      <a:pt x="70" y="22"/>
                      <a:pt x="70" y="22"/>
                    </a:cubicBezTo>
                    <a:cubicBezTo>
                      <a:pt x="71" y="21"/>
                      <a:pt x="71" y="21"/>
                      <a:pt x="71" y="21"/>
                    </a:cubicBezTo>
                    <a:cubicBezTo>
                      <a:pt x="70" y="19"/>
                      <a:pt x="70" y="19"/>
                      <a:pt x="70" y="19"/>
                    </a:cubicBezTo>
                    <a:cubicBezTo>
                      <a:pt x="70" y="19"/>
                      <a:pt x="70" y="19"/>
                      <a:pt x="70" y="19"/>
                    </a:cubicBezTo>
                    <a:cubicBezTo>
                      <a:pt x="68" y="20"/>
                      <a:pt x="68" y="20"/>
                      <a:pt x="68" y="20"/>
                    </a:cubicBezTo>
                    <a:cubicBezTo>
                      <a:pt x="67" y="22"/>
                      <a:pt x="67" y="22"/>
                      <a:pt x="67" y="22"/>
                    </a:cubicBezTo>
                    <a:cubicBezTo>
                      <a:pt x="68" y="23"/>
                      <a:pt x="68" y="23"/>
                      <a:pt x="68" y="23"/>
                    </a:cubicBezTo>
                    <a:cubicBezTo>
                      <a:pt x="68" y="24"/>
                      <a:pt x="68" y="24"/>
                      <a:pt x="68" y="24"/>
                    </a:cubicBezTo>
                    <a:cubicBezTo>
                      <a:pt x="70" y="25"/>
                      <a:pt x="70" y="25"/>
                      <a:pt x="70" y="25"/>
                    </a:cubicBezTo>
                    <a:cubicBezTo>
                      <a:pt x="70" y="26"/>
                      <a:pt x="70" y="26"/>
                      <a:pt x="70" y="26"/>
                    </a:cubicBezTo>
                    <a:cubicBezTo>
                      <a:pt x="69" y="27"/>
                      <a:pt x="69" y="27"/>
                      <a:pt x="69" y="27"/>
                    </a:cubicBezTo>
                    <a:cubicBezTo>
                      <a:pt x="69" y="26"/>
                      <a:pt x="69" y="26"/>
                      <a:pt x="69" y="26"/>
                    </a:cubicBezTo>
                    <a:cubicBezTo>
                      <a:pt x="68" y="25"/>
                      <a:pt x="68" y="25"/>
                      <a:pt x="68" y="25"/>
                    </a:cubicBezTo>
                    <a:cubicBezTo>
                      <a:pt x="67" y="23"/>
                      <a:pt x="67" y="23"/>
                      <a:pt x="67" y="23"/>
                    </a:cubicBezTo>
                    <a:cubicBezTo>
                      <a:pt x="66" y="23"/>
                      <a:pt x="66" y="23"/>
                      <a:pt x="66" y="23"/>
                    </a:cubicBezTo>
                    <a:cubicBezTo>
                      <a:pt x="65" y="23"/>
                      <a:pt x="65" y="23"/>
                      <a:pt x="65" y="23"/>
                    </a:cubicBezTo>
                    <a:cubicBezTo>
                      <a:pt x="65" y="24"/>
                      <a:pt x="65" y="24"/>
                      <a:pt x="65" y="24"/>
                    </a:cubicBezTo>
                    <a:cubicBezTo>
                      <a:pt x="66" y="25"/>
                      <a:pt x="66" y="25"/>
                      <a:pt x="66" y="25"/>
                    </a:cubicBezTo>
                    <a:cubicBezTo>
                      <a:pt x="67" y="25"/>
                      <a:pt x="67" y="25"/>
                      <a:pt x="67" y="25"/>
                    </a:cubicBezTo>
                    <a:cubicBezTo>
                      <a:pt x="67" y="26"/>
                      <a:pt x="67" y="26"/>
                      <a:pt x="67" y="26"/>
                    </a:cubicBezTo>
                    <a:cubicBezTo>
                      <a:pt x="66" y="26"/>
                      <a:pt x="66" y="26"/>
                      <a:pt x="66" y="26"/>
                    </a:cubicBezTo>
                    <a:cubicBezTo>
                      <a:pt x="65" y="26"/>
                      <a:pt x="65" y="26"/>
                      <a:pt x="65" y="26"/>
                    </a:cubicBezTo>
                    <a:cubicBezTo>
                      <a:pt x="66" y="27"/>
                      <a:pt x="66" y="27"/>
                      <a:pt x="66" y="27"/>
                    </a:cubicBezTo>
                    <a:cubicBezTo>
                      <a:pt x="65" y="26"/>
                      <a:pt x="65" y="26"/>
                      <a:pt x="65" y="26"/>
                    </a:cubicBezTo>
                    <a:cubicBezTo>
                      <a:pt x="65" y="25"/>
                      <a:pt x="65" y="25"/>
                      <a:pt x="65" y="25"/>
                    </a:cubicBezTo>
                    <a:cubicBezTo>
                      <a:pt x="64" y="24"/>
                      <a:pt x="64" y="24"/>
                      <a:pt x="64" y="24"/>
                    </a:cubicBezTo>
                    <a:cubicBezTo>
                      <a:pt x="64" y="24"/>
                      <a:pt x="64" y="24"/>
                      <a:pt x="64" y="24"/>
                    </a:cubicBezTo>
                    <a:cubicBezTo>
                      <a:pt x="63" y="24"/>
                      <a:pt x="63" y="24"/>
                      <a:pt x="63" y="24"/>
                    </a:cubicBezTo>
                    <a:cubicBezTo>
                      <a:pt x="63" y="26"/>
                      <a:pt x="63" y="26"/>
                      <a:pt x="63" y="26"/>
                    </a:cubicBezTo>
                    <a:cubicBezTo>
                      <a:pt x="63" y="26"/>
                      <a:pt x="63" y="26"/>
                      <a:pt x="63" y="26"/>
                    </a:cubicBezTo>
                    <a:cubicBezTo>
                      <a:pt x="63" y="28"/>
                      <a:pt x="63" y="28"/>
                      <a:pt x="63" y="28"/>
                    </a:cubicBezTo>
                    <a:cubicBezTo>
                      <a:pt x="62" y="27"/>
                      <a:pt x="62" y="27"/>
                      <a:pt x="62" y="27"/>
                    </a:cubicBezTo>
                    <a:cubicBezTo>
                      <a:pt x="61" y="27"/>
                      <a:pt x="61" y="27"/>
                      <a:pt x="61" y="27"/>
                    </a:cubicBezTo>
                    <a:cubicBezTo>
                      <a:pt x="60" y="29"/>
                      <a:pt x="60" y="29"/>
                      <a:pt x="60" y="29"/>
                    </a:cubicBezTo>
                    <a:cubicBezTo>
                      <a:pt x="60" y="29"/>
                      <a:pt x="60" y="29"/>
                      <a:pt x="60" y="29"/>
                    </a:cubicBezTo>
                    <a:cubicBezTo>
                      <a:pt x="61" y="29"/>
                      <a:pt x="61" y="29"/>
                      <a:pt x="61" y="29"/>
                    </a:cubicBezTo>
                    <a:cubicBezTo>
                      <a:pt x="62" y="30"/>
                      <a:pt x="62" y="30"/>
                      <a:pt x="62" y="30"/>
                    </a:cubicBezTo>
                    <a:cubicBezTo>
                      <a:pt x="61" y="30"/>
                      <a:pt x="61" y="30"/>
                      <a:pt x="61" y="30"/>
                    </a:cubicBezTo>
                    <a:cubicBezTo>
                      <a:pt x="60" y="30"/>
                      <a:pt x="60" y="30"/>
                      <a:pt x="60" y="30"/>
                    </a:cubicBezTo>
                    <a:cubicBezTo>
                      <a:pt x="61" y="31"/>
                      <a:pt x="61" y="31"/>
                      <a:pt x="61" y="31"/>
                    </a:cubicBezTo>
                    <a:cubicBezTo>
                      <a:pt x="61" y="32"/>
                      <a:pt x="61" y="32"/>
                      <a:pt x="61" y="32"/>
                    </a:cubicBezTo>
                    <a:cubicBezTo>
                      <a:pt x="60" y="32"/>
                      <a:pt x="60" y="32"/>
                      <a:pt x="60" y="32"/>
                    </a:cubicBezTo>
                    <a:cubicBezTo>
                      <a:pt x="60" y="32"/>
                      <a:pt x="60" y="32"/>
                      <a:pt x="60" y="32"/>
                    </a:cubicBezTo>
                    <a:cubicBezTo>
                      <a:pt x="60" y="32"/>
                      <a:pt x="60" y="32"/>
                      <a:pt x="60" y="32"/>
                    </a:cubicBezTo>
                    <a:cubicBezTo>
                      <a:pt x="59" y="33"/>
                      <a:pt x="59" y="33"/>
                      <a:pt x="59" y="33"/>
                    </a:cubicBezTo>
                    <a:cubicBezTo>
                      <a:pt x="59" y="32"/>
                      <a:pt x="59" y="32"/>
                      <a:pt x="59" y="32"/>
                    </a:cubicBezTo>
                    <a:cubicBezTo>
                      <a:pt x="58" y="32"/>
                      <a:pt x="58" y="32"/>
                      <a:pt x="58" y="32"/>
                    </a:cubicBezTo>
                    <a:cubicBezTo>
                      <a:pt x="57" y="33"/>
                      <a:pt x="57" y="33"/>
                      <a:pt x="57" y="33"/>
                    </a:cubicBezTo>
                    <a:cubicBezTo>
                      <a:pt x="57" y="34"/>
                      <a:pt x="57" y="34"/>
                      <a:pt x="57" y="34"/>
                    </a:cubicBezTo>
                    <a:cubicBezTo>
                      <a:pt x="57" y="34"/>
                      <a:pt x="57" y="34"/>
                      <a:pt x="57" y="34"/>
                    </a:cubicBezTo>
                    <a:cubicBezTo>
                      <a:pt x="56" y="34"/>
                      <a:pt x="56" y="34"/>
                      <a:pt x="56" y="34"/>
                    </a:cubicBezTo>
                    <a:cubicBezTo>
                      <a:pt x="55" y="36"/>
                      <a:pt x="55" y="36"/>
                      <a:pt x="55" y="36"/>
                    </a:cubicBezTo>
                    <a:cubicBezTo>
                      <a:pt x="56" y="36"/>
                      <a:pt x="56" y="36"/>
                      <a:pt x="56" y="36"/>
                    </a:cubicBezTo>
                    <a:cubicBezTo>
                      <a:pt x="59" y="35"/>
                      <a:pt x="59" y="35"/>
                      <a:pt x="59" y="35"/>
                    </a:cubicBezTo>
                    <a:cubicBezTo>
                      <a:pt x="59" y="35"/>
                      <a:pt x="59" y="35"/>
                      <a:pt x="59" y="35"/>
                    </a:cubicBezTo>
                    <a:cubicBezTo>
                      <a:pt x="61" y="35"/>
                      <a:pt x="61" y="35"/>
                      <a:pt x="61" y="35"/>
                    </a:cubicBezTo>
                    <a:cubicBezTo>
                      <a:pt x="61" y="35"/>
                      <a:pt x="61" y="35"/>
                      <a:pt x="61" y="35"/>
                    </a:cubicBezTo>
                    <a:cubicBezTo>
                      <a:pt x="61" y="36"/>
                      <a:pt x="61" y="36"/>
                      <a:pt x="61" y="36"/>
                    </a:cubicBezTo>
                    <a:cubicBezTo>
                      <a:pt x="61" y="37"/>
                      <a:pt x="61" y="37"/>
                      <a:pt x="61" y="37"/>
                    </a:cubicBezTo>
                    <a:cubicBezTo>
                      <a:pt x="60" y="38"/>
                      <a:pt x="60" y="38"/>
                      <a:pt x="60" y="38"/>
                    </a:cubicBezTo>
                    <a:cubicBezTo>
                      <a:pt x="60" y="39"/>
                      <a:pt x="60" y="39"/>
                      <a:pt x="60" y="39"/>
                    </a:cubicBezTo>
                    <a:cubicBezTo>
                      <a:pt x="60" y="38"/>
                      <a:pt x="60" y="38"/>
                      <a:pt x="60" y="38"/>
                    </a:cubicBezTo>
                    <a:cubicBezTo>
                      <a:pt x="59" y="37"/>
                      <a:pt x="59" y="37"/>
                      <a:pt x="59" y="37"/>
                    </a:cubicBezTo>
                    <a:cubicBezTo>
                      <a:pt x="58" y="37"/>
                      <a:pt x="58" y="37"/>
                      <a:pt x="58" y="37"/>
                    </a:cubicBezTo>
                    <a:cubicBezTo>
                      <a:pt x="58" y="37"/>
                      <a:pt x="58" y="37"/>
                      <a:pt x="58" y="37"/>
                    </a:cubicBezTo>
                    <a:cubicBezTo>
                      <a:pt x="57" y="37"/>
                      <a:pt x="57" y="37"/>
                      <a:pt x="57" y="37"/>
                    </a:cubicBezTo>
                    <a:cubicBezTo>
                      <a:pt x="57" y="37"/>
                      <a:pt x="57" y="37"/>
                      <a:pt x="57" y="37"/>
                    </a:cubicBezTo>
                    <a:cubicBezTo>
                      <a:pt x="57" y="38"/>
                      <a:pt x="57" y="38"/>
                      <a:pt x="57" y="38"/>
                    </a:cubicBezTo>
                    <a:cubicBezTo>
                      <a:pt x="56" y="37"/>
                      <a:pt x="56" y="37"/>
                      <a:pt x="56" y="37"/>
                    </a:cubicBezTo>
                    <a:cubicBezTo>
                      <a:pt x="55" y="38"/>
                      <a:pt x="55" y="38"/>
                      <a:pt x="55" y="38"/>
                    </a:cubicBezTo>
                    <a:cubicBezTo>
                      <a:pt x="56" y="38"/>
                      <a:pt x="56" y="38"/>
                      <a:pt x="56" y="38"/>
                    </a:cubicBezTo>
                    <a:cubicBezTo>
                      <a:pt x="56" y="39"/>
                      <a:pt x="56" y="39"/>
                      <a:pt x="56" y="39"/>
                    </a:cubicBezTo>
                    <a:cubicBezTo>
                      <a:pt x="56" y="39"/>
                      <a:pt x="56" y="39"/>
                      <a:pt x="56" y="39"/>
                    </a:cubicBezTo>
                    <a:cubicBezTo>
                      <a:pt x="55" y="40"/>
                      <a:pt x="55" y="40"/>
                      <a:pt x="55" y="40"/>
                    </a:cubicBezTo>
                    <a:cubicBezTo>
                      <a:pt x="56" y="41"/>
                      <a:pt x="56" y="41"/>
                      <a:pt x="56" y="41"/>
                    </a:cubicBezTo>
                    <a:cubicBezTo>
                      <a:pt x="55" y="41"/>
                      <a:pt x="55" y="41"/>
                      <a:pt x="55" y="41"/>
                    </a:cubicBezTo>
                    <a:cubicBezTo>
                      <a:pt x="55" y="41"/>
                      <a:pt x="55" y="41"/>
                      <a:pt x="55" y="41"/>
                    </a:cubicBezTo>
                    <a:cubicBezTo>
                      <a:pt x="55" y="40"/>
                      <a:pt x="55" y="40"/>
                      <a:pt x="55" y="40"/>
                    </a:cubicBezTo>
                    <a:cubicBezTo>
                      <a:pt x="54" y="38"/>
                      <a:pt x="54" y="38"/>
                      <a:pt x="54" y="38"/>
                    </a:cubicBezTo>
                    <a:cubicBezTo>
                      <a:pt x="53" y="39"/>
                      <a:pt x="53" y="39"/>
                      <a:pt x="53" y="39"/>
                    </a:cubicBezTo>
                    <a:cubicBezTo>
                      <a:pt x="52" y="40"/>
                      <a:pt x="52" y="40"/>
                      <a:pt x="52" y="40"/>
                    </a:cubicBezTo>
                    <a:cubicBezTo>
                      <a:pt x="52" y="39"/>
                      <a:pt x="52" y="39"/>
                      <a:pt x="52" y="39"/>
                    </a:cubicBezTo>
                    <a:cubicBezTo>
                      <a:pt x="52" y="38"/>
                      <a:pt x="52" y="38"/>
                      <a:pt x="52" y="38"/>
                    </a:cubicBezTo>
                    <a:cubicBezTo>
                      <a:pt x="51" y="38"/>
                      <a:pt x="51" y="38"/>
                      <a:pt x="51" y="38"/>
                    </a:cubicBezTo>
                    <a:cubicBezTo>
                      <a:pt x="50" y="39"/>
                      <a:pt x="50" y="39"/>
                      <a:pt x="50" y="39"/>
                    </a:cubicBezTo>
                    <a:cubicBezTo>
                      <a:pt x="51" y="40"/>
                      <a:pt x="51" y="40"/>
                      <a:pt x="51" y="40"/>
                    </a:cubicBezTo>
                    <a:cubicBezTo>
                      <a:pt x="53" y="40"/>
                      <a:pt x="53" y="40"/>
                      <a:pt x="53" y="40"/>
                    </a:cubicBezTo>
                    <a:cubicBezTo>
                      <a:pt x="54" y="41"/>
                      <a:pt x="54" y="41"/>
                      <a:pt x="54" y="41"/>
                    </a:cubicBezTo>
                    <a:cubicBezTo>
                      <a:pt x="53" y="42"/>
                      <a:pt x="53" y="42"/>
                      <a:pt x="53" y="42"/>
                    </a:cubicBezTo>
                    <a:cubicBezTo>
                      <a:pt x="51" y="42"/>
                      <a:pt x="51" y="42"/>
                      <a:pt x="51" y="42"/>
                    </a:cubicBezTo>
                    <a:cubicBezTo>
                      <a:pt x="50" y="42"/>
                      <a:pt x="50" y="42"/>
                      <a:pt x="50" y="42"/>
                    </a:cubicBezTo>
                    <a:cubicBezTo>
                      <a:pt x="49" y="42"/>
                      <a:pt x="49" y="42"/>
                      <a:pt x="49" y="42"/>
                    </a:cubicBezTo>
                    <a:cubicBezTo>
                      <a:pt x="49" y="43"/>
                      <a:pt x="49" y="43"/>
                      <a:pt x="49" y="43"/>
                    </a:cubicBezTo>
                    <a:cubicBezTo>
                      <a:pt x="50" y="44"/>
                      <a:pt x="50" y="44"/>
                      <a:pt x="50" y="44"/>
                    </a:cubicBezTo>
                    <a:cubicBezTo>
                      <a:pt x="49" y="45"/>
                      <a:pt x="49" y="45"/>
                      <a:pt x="49" y="45"/>
                    </a:cubicBezTo>
                    <a:cubicBezTo>
                      <a:pt x="50" y="44"/>
                      <a:pt x="50" y="44"/>
                      <a:pt x="50" y="44"/>
                    </a:cubicBezTo>
                    <a:cubicBezTo>
                      <a:pt x="51" y="43"/>
                      <a:pt x="51" y="43"/>
                      <a:pt x="51" y="43"/>
                    </a:cubicBezTo>
                    <a:cubicBezTo>
                      <a:pt x="52" y="43"/>
                      <a:pt x="52" y="43"/>
                      <a:pt x="52" y="43"/>
                    </a:cubicBezTo>
                    <a:cubicBezTo>
                      <a:pt x="53" y="44"/>
                      <a:pt x="53" y="44"/>
                      <a:pt x="53" y="44"/>
                    </a:cubicBezTo>
                    <a:cubicBezTo>
                      <a:pt x="51" y="44"/>
                      <a:pt x="51" y="44"/>
                      <a:pt x="51" y="44"/>
                    </a:cubicBezTo>
                    <a:cubicBezTo>
                      <a:pt x="51" y="45"/>
                      <a:pt x="51" y="45"/>
                      <a:pt x="51" y="45"/>
                    </a:cubicBezTo>
                    <a:cubicBezTo>
                      <a:pt x="51" y="46"/>
                      <a:pt x="51" y="46"/>
                      <a:pt x="51" y="46"/>
                    </a:cubicBezTo>
                    <a:cubicBezTo>
                      <a:pt x="53" y="47"/>
                      <a:pt x="53" y="47"/>
                      <a:pt x="53" y="47"/>
                    </a:cubicBezTo>
                    <a:cubicBezTo>
                      <a:pt x="53" y="48"/>
                      <a:pt x="53" y="48"/>
                      <a:pt x="53" y="48"/>
                    </a:cubicBezTo>
                    <a:cubicBezTo>
                      <a:pt x="52" y="47"/>
                      <a:pt x="52" y="47"/>
                      <a:pt x="52" y="47"/>
                    </a:cubicBezTo>
                    <a:cubicBezTo>
                      <a:pt x="51" y="47"/>
                      <a:pt x="51" y="47"/>
                      <a:pt x="51" y="47"/>
                    </a:cubicBezTo>
                    <a:cubicBezTo>
                      <a:pt x="50" y="46"/>
                      <a:pt x="50" y="46"/>
                      <a:pt x="50" y="46"/>
                    </a:cubicBezTo>
                    <a:cubicBezTo>
                      <a:pt x="49" y="46"/>
                      <a:pt x="49" y="46"/>
                      <a:pt x="49" y="46"/>
                    </a:cubicBezTo>
                    <a:cubicBezTo>
                      <a:pt x="49" y="47"/>
                      <a:pt x="49" y="47"/>
                      <a:pt x="49" y="47"/>
                    </a:cubicBezTo>
                    <a:cubicBezTo>
                      <a:pt x="50" y="48"/>
                      <a:pt x="50" y="48"/>
                      <a:pt x="50" y="48"/>
                    </a:cubicBezTo>
                    <a:cubicBezTo>
                      <a:pt x="48" y="48"/>
                      <a:pt x="48" y="48"/>
                      <a:pt x="48" y="48"/>
                    </a:cubicBezTo>
                    <a:cubicBezTo>
                      <a:pt x="47" y="49"/>
                      <a:pt x="47" y="49"/>
                      <a:pt x="47" y="49"/>
                    </a:cubicBezTo>
                    <a:cubicBezTo>
                      <a:pt x="47" y="49"/>
                      <a:pt x="47" y="49"/>
                      <a:pt x="47" y="49"/>
                    </a:cubicBezTo>
                    <a:cubicBezTo>
                      <a:pt x="48" y="50"/>
                      <a:pt x="48" y="50"/>
                      <a:pt x="48" y="50"/>
                    </a:cubicBezTo>
                    <a:cubicBezTo>
                      <a:pt x="49" y="49"/>
                      <a:pt x="49" y="49"/>
                      <a:pt x="49" y="49"/>
                    </a:cubicBezTo>
                    <a:cubicBezTo>
                      <a:pt x="50" y="50"/>
                      <a:pt x="50" y="50"/>
                      <a:pt x="50" y="50"/>
                    </a:cubicBezTo>
                    <a:cubicBezTo>
                      <a:pt x="51" y="50"/>
                      <a:pt x="51" y="50"/>
                      <a:pt x="51" y="50"/>
                    </a:cubicBezTo>
                    <a:cubicBezTo>
                      <a:pt x="52" y="51"/>
                      <a:pt x="52" y="51"/>
                      <a:pt x="52" y="51"/>
                    </a:cubicBezTo>
                    <a:cubicBezTo>
                      <a:pt x="52" y="51"/>
                      <a:pt x="52" y="51"/>
                      <a:pt x="52" y="51"/>
                    </a:cubicBezTo>
                    <a:cubicBezTo>
                      <a:pt x="52" y="52"/>
                      <a:pt x="52" y="52"/>
                      <a:pt x="52" y="52"/>
                    </a:cubicBezTo>
                    <a:cubicBezTo>
                      <a:pt x="51" y="51"/>
                      <a:pt x="51" y="51"/>
                      <a:pt x="51" y="51"/>
                    </a:cubicBezTo>
                    <a:cubicBezTo>
                      <a:pt x="49" y="51"/>
                      <a:pt x="49" y="51"/>
                      <a:pt x="49" y="51"/>
                    </a:cubicBezTo>
                    <a:cubicBezTo>
                      <a:pt x="49" y="51"/>
                      <a:pt x="49" y="51"/>
                      <a:pt x="49" y="51"/>
                    </a:cubicBezTo>
                    <a:cubicBezTo>
                      <a:pt x="47" y="51"/>
                      <a:pt x="47" y="51"/>
                      <a:pt x="47" y="51"/>
                    </a:cubicBezTo>
                    <a:cubicBezTo>
                      <a:pt x="47" y="52"/>
                      <a:pt x="47" y="52"/>
                      <a:pt x="47" y="52"/>
                    </a:cubicBezTo>
                    <a:cubicBezTo>
                      <a:pt x="46" y="53"/>
                      <a:pt x="46" y="53"/>
                      <a:pt x="46" y="53"/>
                    </a:cubicBezTo>
                    <a:cubicBezTo>
                      <a:pt x="46" y="52"/>
                      <a:pt x="46" y="52"/>
                      <a:pt x="46" y="52"/>
                    </a:cubicBezTo>
                    <a:cubicBezTo>
                      <a:pt x="44" y="53"/>
                      <a:pt x="44" y="53"/>
                      <a:pt x="44" y="53"/>
                    </a:cubicBezTo>
                    <a:cubicBezTo>
                      <a:pt x="43" y="53"/>
                      <a:pt x="43" y="53"/>
                      <a:pt x="43" y="53"/>
                    </a:cubicBezTo>
                    <a:cubicBezTo>
                      <a:pt x="43" y="54"/>
                      <a:pt x="43" y="54"/>
                      <a:pt x="43" y="54"/>
                    </a:cubicBezTo>
                    <a:cubicBezTo>
                      <a:pt x="44" y="54"/>
                      <a:pt x="44" y="54"/>
                      <a:pt x="44" y="54"/>
                    </a:cubicBezTo>
                    <a:cubicBezTo>
                      <a:pt x="45" y="55"/>
                      <a:pt x="45" y="55"/>
                      <a:pt x="45" y="55"/>
                    </a:cubicBezTo>
                    <a:cubicBezTo>
                      <a:pt x="44" y="55"/>
                      <a:pt x="44" y="55"/>
                      <a:pt x="44" y="55"/>
                    </a:cubicBezTo>
                    <a:cubicBezTo>
                      <a:pt x="43" y="55"/>
                      <a:pt x="43" y="55"/>
                      <a:pt x="43" y="55"/>
                    </a:cubicBezTo>
                    <a:cubicBezTo>
                      <a:pt x="43" y="56"/>
                      <a:pt x="43" y="56"/>
                      <a:pt x="43" y="56"/>
                    </a:cubicBezTo>
                    <a:cubicBezTo>
                      <a:pt x="44" y="56"/>
                      <a:pt x="44" y="56"/>
                      <a:pt x="44" y="56"/>
                    </a:cubicBezTo>
                    <a:cubicBezTo>
                      <a:pt x="44" y="57"/>
                      <a:pt x="44" y="57"/>
                      <a:pt x="44" y="57"/>
                    </a:cubicBezTo>
                    <a:cubicBezTo>
                      <a:pt x="42" y="57"/>
                      <a:pt x="42" y="57"/>
                      <a:pt x="42" y="57"/>
                    </a:cubicBezTo>
                    <a:cubicBezTo>
                      <a:pt x="42" y="56"/>
                      <a:pt x="42" y="56"/>
                      <a:pt x="42" y="56"/>
                    </a:cubicBezTo>
                    <a:cubicBezTo>
                      <a:pt x="42" y="57"/>
                      <a:pt x="42" y="57"/>
                      <a:pt x="42" y="57"/>
                    </a:cubicBezTo>
                    <a:cubicBezTo>
                      <a:pt x="43" y="57"/>
                      <a:pt x="43" y="57"/>
                      <a:pt x="43" y="57"/>
                    </a:cubicBezTo>
                    <a:cubicBezTo>
                      <a:pt x="42" y="58"/>
                      <a:pt x="42" y="58"/>
                      <a:pt x="42" y="58"/>
                    </a:cubicBezTo>
                    <a:cubicBezTo>
                      <a:pt x="42" y="58"/>
                      <a:pt x="42" y="58"/>
                      <a:pt x="42" y="58"/>
                    </a:cubicBezTo>
                    <a:cubicBezTo>
                      <a:pt x="43" y="58"/>
                      <a:pt x="43" y="58"/>
                      <a:pt x="43" y="58"/>
                    </a:cubicBezTo>
                    <a:cubicBezTo>
                      <a:pt x="42" y="59"/>
                      <a:pt x="42" y="59"/>
                      <a:pt x="42" y="59"/>
                    </a:cubicBezTo>
                    <a:cubicBezTo>
                      <a:pt x="42" y="59"/>
                      <a:pt x="42" y="59"/>
                      <a:pt x="42" y="59"/>
                    </a:cubicBezTo>
                    <a:cubicBezTo>
                      <a:pt x="41" y="59"/>
                      <a:pt x="41" y="59"/>
                      <a:pt x="41" y="59"/>
                    </a:cubicBezTo>
                    <a:cubicBezTo>
                      <a:pt x="41" y="59"/>
                      <a:pt x="41" y="59"/>
                      <a:pt x="41" y="59"/>
                    </a:cubicBezTo>
                    <a:cubicBezTo>
                      <a:pt x="41" y="60"/>
                      <a:pt x="41" y="60"/>
                      <a:pt x="41" y="60"/>
                    </a:cubicBezTo>
                    <a:cubicBezTo>
                      <a:pt x="41" y="60"/>
                      <a:pt x="41" y="60"/>
                      <a:pt x="41" y="60"/>
                    </a:cubicBezTo>
                    <a:cubicBezTo>
                      <a:pt x="43" y="61"/>
                      <a:pt x="43" y="61"/>
                      <a:pt x="43" y="61"/>
                    </a:cubicBezTo>
                    <a:cubicBezTo>
                      <a:pt x="43" y="62"/>
                      <a:pt x="43" y="62"/>
                      <a:pt x="43" y="62"/>
                    </a:cubicBezTo>
                    <a:cubicBezTo>
                      <a:pt x="44" y="62"/>
                      <a:pt x="44" y="62"/>
                      <a:pt x="44" y="62"/>
                    </a:cubicBezTo>
                    <a:cubicBezTo>
                      <a:pt x="45" y="61"/>
                      <a:pt x="45" y="61"/>
                      <a:pt x="45" y="61"/>
                    </a:cubicBezTo>
                    <a:cubicBezTo>
                      <a:pt x="44" y="62"/>
                      <a:pt x="44" y="62"/>
                      <a:pt x="44" y="62"/>
                    </a:cubicBezTo>
                    <a:cubicBezTo>
                      <a:pt x="44" y="63"/>
                      <a:pt x="44" y="63"/>
                      <a:pt x="44" y="63"/>
                    </a:cubicBezTo>
                    <a:cubicBezTo>
                      <a:pt x="43" y="63"/>
                      <a:pt x="43" y="63"/>
                      <a:pt x="43" y="63"/>
                    </a:cubicBezTo>
                    <a:cubicBezTo>
                      <a:pt x="43" y="62"/>
                      <a:pt x="43" y="62"/>
                      <a:pt x="43" y="62"/>
                    </a:cubicBezTo>
                    <a:cubicBezTo>
                      <a:pt x="41" y="62"/>
                      <a:pt x="41" y="62"/>
                      <a:pt x="41" y="62"/>
                    </a:cubicBezTo>
                    <a:cubicBezTo>
                      <a:pt x="40" y="63"/>
                      <a:pt x="40" y="63"/>
                      <a:pt x="40" y="63"/>
                    </a:cubicBezTo>
                    <a:cubicBezTo>
                      <a:pt x="40" y="64"/>
                      <a:pt x="40" y="64"/>
                      <a:pt x="40" y="64"/>
                    </a:cubicBezTo>
                    <a:cubicBezTo>
                      <a:pt x="41" y="64"/>
                      <a:pt x="41" y="64"/>
                      <a:pt x="41" y="64"/>
                    </a:cubicBezTo>
                    <a:cubicBezTo>
                      <a:pt x="41" y="64"/>
                      <a:pt x="41" y="64"/>
                      <a:pt x="41" y="64"/>
                    </a:cubicBezTo>
                    <a:cubicBezTo>
                      <a:pt x="42" y="65"/>
                      <a:pt x="42" y="65"/>
                      <a:pt x="42" y="65"/>
                    </a:cubicBezTo>
                    <a:cubicBezTo>
                      <a:pt x="42" y="66"/>
                      <a:pt x="42" y="66"/>
                      <a:pt x="42" y="66"/>
                    </a:cubicBezTo>
                    <a:cubicBezTo>
                      <a:pt x="41" y="65"/>
                      <a:pt x="41" y="65"/>
                      <a:pt x="41" y="65"/>
                    </a:cubicBezTo>
                    <a:cubicBezTo>
                      <a:pt x="41" y="65"/>
                      <a:pt x="41" y="65"/>
                      <a:pt x="41" y="65"/>
                    </a:cubicBezTo>
                    <a:cubicBezTo>
                      <a:pt x="40" y="66"/>
                      <a:pt x="40" y="66"/>
                      <a:pt x="40" y="66"/>
                    </a:cubicBezTo>
                    <a:cubicBezTo>
                      <a:pt x="40" y="67"/>
                      <a:pt x="40" y="67"/>
                      <a:pt x="40" y="67"/>
                    </a:cubicBezTo>
                    <a:cubicBezTo>
                      <a:pt x="40" y="67"/>
                      <a:pt x="40" y="67"/>
                      <a:pt x="40" y="67"/>
                    </a:cubicBezTo>
                    <a:cubicBezTo>
                      <a:pt x="40" y="68"/>
                      <a:pt x="40" y="68"/>
                      <a:pt x="40" y="68"/>
                    </a:cubicBezTo>
                    <a:cubicBezTo>
                      <a:pt x="41" y="68"/>
                      <a:pt x="41" y="68"/>
                      <a:pt x="41" y="68"/>
                    </a:cubicBezTo>
                    <a:cubicBezTo>
                      <a:pt x="40" y="68"/>
                      <a:pt x="40" y="68"/>
                      <a:pt x="40" y="68"/>
                    </a:cubicBezTo>
                    <a:cubicBezTo>
                      <a:pt x="39" y="68"/>
                      <a:pt x="39" y="68"/>
                      <a:pt x="39" y="68"/>
                    </a:cubicBezTo>
                    <a:cubicBezTo>
                      <a:pt x="39" y="68"/>
                      <a:pt x="39" y="68"/>
                      <a:pt x="39" y="68"/>
                    </a:cubicBezTo>
                    <a:cubicBezTo>
                      <a:pt x="39" y="69"/>
                      <a:pt x="39" y="69"/>
                      <a:pt x="39" y="69"/>
                    </a:cubicBezTo>
                    <a:cubicBezTo>
                      <a:pt x="40" y="69"/>
                      <a:pt x="40" y="69"/>
                      <a:pt x="40" y="69"/>
                    </a:cubicBezTo>
                    <a:cubicBezTo>
                      <a:pt x="40" y="70"/>
                      <a:pt x="40" y="70"/>
                      <a:pt x="40" y="70"/>
                    </a:cubicBezTo>
                    <a:cubicBezTo>
                      <a:pt x="40" y="71"/>
                      <a:pt x="40" y="71"/>
                      <a:pt x="40" y="71"/>
                    </a:cubicBezTo>
                    <a:cubicBezTo>
                      <a:pt x="39" y="70"/>
                      <a:pt x="39" y="70"/>
                      <a:pt x="39" y="70"/>
                    </a:cubicBezTo>
                    <a:cubicBezTo>
                      <a:pt x="38" y="70"/>
                      <a:pt x="38" y="70"/>
                      <a:pt x="38" y="70"/>
                    </a:cubicBezTo>
                    <a:cubicBezTo>
                      <a:pt x="38" y="71"/>
                      <a:pt x="38" y="71"/>
                      <a:pt x="38" y="71"/>
                    </a:cubicBezTo>
                    <a:cubicBezTo>
                      <a:pt x="39" y="71"/>
                      <a:pt x="39" y="71"/>
                      <a:pt x="39" y="71"/>
                    </a:cubicBezTo>
                    <a:cubicBezTo>
                      <a:pt x="39" y="72"/>
                      <a:pt x="39" y="72"/>
                      <a:pt x="39" y="72"/>
                    </a:cubicBezTo>
                    <a:cubicBezTo>
                      <a:pt x="39" y="73"/>
                      <a:pt x="39" y="73"/>
                      <a:pt x="39" y="73"/>
                    </a:cubicBezTo>
                    <a:cubicBezTo>
                      <a:pt x="40" y="73"/>
                      <a:pt x="40" y="73"/>
                      <a:pt x="40" y="73"/>
                    </a:cubicBezTo>
                    <a:cubicBezTo>
                      <a:pt x="40" y="72"/>
                      <a:pt x="40" y="72"/>
                      <a:pt x="40" y="72"/>
                    </a:cubicBezTo>
                    <a:cubicBezTo>
                      <a:pt x="41" y="72"/>
                      <a:pt x="41" y="72"/>
                      <a:pt x="41" y="72"/>
                    </a:cubicBezTo>
                    <a:cubicBezTo>
                      <a:pt x="40" y="74"/>
                      <a:pt x="40" y="74"/>
                      <a:pt x="40" y="74"/>
                    </a:cubicBezTo>
                    <a:cubicBezTo>
                      <a:pt x="39" y="74"/>
                      <a:pt x="39" y="74"/>
                      <a:pt x="39" y="74"/>
                    </a:cubicBezTo>
                    <a:cubicBezTo>
                      <a:pt x="38" y="75"/>
                      <a:pt x="38" y="75"/>
                      <a:pt x="38" y="75"/>
                    </a:cubicBezTo>
                    <a:cubicBezTo>
                      <a:pt x="38" y="75"/>
                      <a:pt x="38" y="75"/>
                      <a:pt x="38" y="75"/>
                    </a:cubicBezTo>
                    <a:cubicBezTo>
                      <a:pt x="37" y="75"/>
                      <a:pt x="37" y="75"/>
                      <a:pt x="37" y="75"/>
                    </a:cubicBezTo>
                    <a:cubicBezTo>
                      <a:pt x="37" y="76"/>
                      <a:pt x="37" y="76"/>
                      <a:pt x="37" y="76"/>
                    </a:cubicBezTo>
                    <a:cubicBezTo>
                      <a:pt x="36" y="76"/>
                      <a:pt x="36" y="76"/>
                      <a:pt x="36" y="76"/>
                    </a:cubicBezTo>
                    <a:cubicBezTo>
                      <a:pt x="35" y="77"/>
                      <a:pt x="35" y="77"/>
                      <a:pt x="35" y="77"/>
                    </a:cubicBezTo>
                    <a:cubicBezTo>
                      <a:pt x="36" y="77"/>
                      <a:pt x="36" y="77"/>
                      <a:pt x="36" y="77"/>
                    </a:cubicBezTo>
                    <a:cubicBezTo>
                      <a:pt x="36" y="78"/>
                      <a:pt x="36" y="78"/>
                      <a:pt x="36" y="78"/>
                    </a:cubicBezTo>
                    <a:cubicBezTo>
                      <a:pt x="34" y="78"/>
                      <a:pt x="34" y="78"/>
                      <a:pt x="34" y="78"/>
                    </a:cubicBezTo>
                    <a:cubicBezTo>
                      <a:pt x="33" y="79"/>
                      <a:pt x="33" y="79"/>
                      <a:pt x="33" y="79"/>
                    </a:cubicBezTo>
                    <a:cubicBezTo>
                      <a:pt x="33" y="80"/>
                      <a:pt x="33" y="80"/>
                      <a:pt x="33" y="80"/>
                    </a:cubicBezTo>
                    <a:cubicBezTo>
                      <a:pt x="35" y="80"/>
                      <a:pt x="35" y="80"/>
                      <a:pt x="35" y="80"/>
                    </a:cubicBezTo>
                    <a:cubicBezTo>
                      <a:pt x="34" y="80"/>
                      <a:pt x="34" y="80"/>
                      <a:pt x="34" y="80"/>
                    </a:cubicBezTo>
                    <a:cubicBezTo>
                      <a:pt x="33" y="81"/>
                      <a:pt x="33" y="81"/>
                      <a:pt x="33" y="81"/>
                    </a:cubicBezTo>
                    <a:cubicBezTo>
                      <a:pt x="32" y="82"/>
                      <a:pt x="32" y="82"/>
                      <a:pt x="32" y="82"/>
                    </a:cubicBezTo>
                    <a:cubicBezTo>
                      <a:pt x="32" y="81"/>
                      <a:pt x="32" y="81"/>
                      <a:pt x="32" y="81"/>
                    </a:cubicBezTo>
                    <a:cubicBezTo>
                      <a:pt x="31" y="80"/>
                      <a:pt x="31" y="80"/>
                      <a:pt x="31" y="80"/>
                    </a:cubicBezTo>
                    <a:cubicBezTo>
                      <a:pt x="31" y="81"/>
                      <a:pt x="31" y="81"/>
                      <a:pt x="31" y="81"/>
                    </a:cubicBezTo>
                    <a:cubicBezTo>
                      <a:pt x="30" y="81"/>
                      <a:pt x="30" y="81"/>
                      <a:pt x="30" y="81"/>
                    </a:cubicBezTo>
                    <a:cubicBezTo>
                      <a:pt x="30" y="81"/>
                      <a:pt x="30" y="81"/>
                      <a:pt x="30" y="81"/>
                    </a:cubicBezTo>
                    <a:cubicBezTo>
                      <a:pt x="30" y="82"/>
                      <a:pt x="30" y="82"/>
                      <a:pt x="30" y="82"/>
                    </a:cubicBezTo>
                    <a:cubicBezTo>
                      <a:pt x="30" y="83"/>
                      <a:pt x="30" y="83"/>
                      <a:pt x="30" y="83"/>
                    </a:cubicBezTo>
                    <a:cubicBezTo>
                      <a:pt x="30" y="83"/>
                      <a:pt x="30" y="83"/>
                      <a:pt x="30" y="83"/>
                    </a:cubicBezTo>
                    <a:cubicBezTo>
                      <a:pt x="29" y="83"/>
                      <a:pt x="29" y="83"/>
                      <a:pt x="29" y="83"/>
                    </a:cubicBezTo>
                    <a:cubicBezTo>
                      <a:pt x="28" y="84"/>
                      <a:pt x="28" y="84"/>
                      <a:pt x="28" y="84"/>
                    </a:cubicBezTo>
                    <a:cubicBezTo>
                      <a:pt x="28" y="85"/>
                      <a:pt x="28" y="85"/>
                      <a:pt x="28" y="85"/>
                    </a:cubicBezTo>
                    <a:cubicBezTo>
                      <a:pt x="27" y="86"/>
                      <a:pt x="27" y="86"/>
                      <a:pt x="27" y="86"/>
                    </a:cubicBezTo>
                    <a:cubicBezTo>
                      <a:pt x="27" y="86"/>
                      <a:pt x="27" y="86"/>
                      <a:pt x="27" y="86"/>
                    </a:cubicBezTo>
                    <a:cubicBezTo>
                      <a:pt x="27" y="87"/>
                      <a:pt x="27" y="87"/>
                      <a:pt x="27" y="87"/>
                    </a:cubicBezTo>
                    <a:cubicBezTo>
                      <a:pt x="26" y="88"/>
                      <a:pt x="26" y="88"/>
                      <a:pt x="26" y="88"/>
                    </a:cubicBezTo>
                    <a:cubicBezTo>
                      <a:pt x="25" y="89"/>
                      <a:pt x="25" y="89"/>
                      <a:pt x="25" y="89"/>
                    </a:cubicBezTo>
                    <a:cubicBezTo>
                      <a:pt x="25" y="90"/>
                      <a:pt x="25" y="90"/>
                      <a:pt x="25" y="90"/>
                    </a:cubicBezTo>
                    <a:cubicBezTo>
                      <a:pt x="27" y="89"/>
                      <a:pt x="27" y="89"/>
                      <a:pt x="27" y="89"/>
                    </a:cubicBezTo>
                    <a:cubicBezTo>
                      <a:pt x="27" y="89"/>
                      <a:pt x="27" y="89"/>
                      <a:pt x="27" y="89"/>
                    </a:cubicBezTo>
                    <a:cubicBezTo>
                      <a:pt x="27" y="89"/>
                      <a:pt x="27" y="89"/>
                      <a:pt x="27" y="89"/>
                    </a:cubicBezTo>
                    <a:cubicBezTo>
                      <a:pt x="26" y="90"/>
                      <a:pt x="26" y="90"/>
                      <a:pt x="26" y="90"/>
                    </a:cubicBezTo>
                    <a:cubicBezTo>
                      <a:pt x="26" y="91"/>
                      <a:pt x="26" y="91"/>
                      <a:pt x="26" y="91"/>
                    </a:cubicBezTo>
                    <a:cubicBezTo>
                      <a:pt x="27" y="92"/>
                      <a:pt x="27" y="92"/>
                      <a:pt x="27" y="92"/>
                    </a:cubicBezTo>
                    <a:cubicBezTo>
                      <a:pt x="28" y="91"/>
                      <a:pt x="28" y="91"/>
                      <a:pt x="28" y="91"/>
                    </a:cubicBezTo>
                    <a:cubicBezTo>
                      <a:pt x="30" y="91"/>
                      <a:pt x="30" y="91"/>
                      <a:pt x="30" y="91"/>
                    </a:cubicBezTo>
                    <a:cubicBezTo>
                      <a:pt x="32" y="89"/>
                      <a:pt x="32" y="89"/>
                      <a:pt x="32" y="89"/>
                    </a:cubicBezTo>
                    <a:cubicBezTo>
                      <a:pt x="32" y="88"/>
                      <a:pt x="32" y="88"/>
                      <a:pt x="32" y="88"/>
                    </a:cubicBezTo>
                    <a:cubicBezTo>
                      <a:pt x="31" y="89"/>
                      <a:pt x="31" y="89"/>
                      <a:pt x="31" y="89"/>
                    </a:cubicBezTo>
                    <a:cubicBezTo>
                      <a:pt x="32" y="88"/>
                      <a:pt x="32" y="88"/>
                      <a:pt x="32" y="88"/>
                    </a:cubicBezTo>
                    <a:cubicBezTo>
                      <a:pt x="32" y="86"/>
                      <a:pt x="32" y="86"/>
                      <a:pt x="32" y="86"/>
                    </a:cubicBezTo>
                    <a:cubicBezTo>
                      <a:pt x="32" y="86"/>
                      <a:pt x="32" y="86"/>
                      <a:pt x="32" y="86"/>
                    </a:cubicBezTo>
                    <a:cubicBezTo>
                      <a:pt x="33" y="86"/>
                      <a:pt x="33" y="86"/>
                      <a:pt x="33" y="86"/>
                    </a:cubicBezTo>
                    <a:cubicBezTo>
                      <a:pt x="34" y="86"/>
                      <a:pt x="34" y="86"/>
                      <a:pt x="34" y="86"/>
                    </a:cubicBezTo>
                    <a:cubicBezTo>
                      <a:pt x="35" y="86"/>
                      <a:pt x="35" y="86"/>
                      <a:pt x="35" y="86"/>
                    </a:cubicBezTo>
                    <a:cubicBezTo>
                      <a:pt x="33" y="87"/>
                      <a:pt x="33" y="87"/>
                      <a:pt x="33" y="87"/>
                    </a:cubicBezTo>
                    <a:cubicBezTo>
                      <a:pt x="33" y="88"/>
                      <a:pt x="33" y="88"/>
                      <a:pt x="33" y="88"/>
                    </a:cubicBezTo>
                    <a:cubicBezTo>
                      <a:pt x="34" y="88"/>
                      <a:pt x="34" y="88"/>
                      <a:pt x="34" y="88"/>
                    </a:cubicBezTo>
                    <a:cubicBezTo>
                      <a:pt x="34" y="89"/>
                      <a:pt x="34" y="89"/>
                      <a:pt x="34" y="89"/>
                    </a:cubicBezTo>
                    <a:cubicBezTo>
                      <a:pt x="33" y="89"/>
                      <a:pt x="33" y="89"/>
                      <a:pt x="33" y="89"/>
                    </a:cubicBezTo>
                    <a:cubicBezTo>
                      <a:pt x="31" y="91"/>
                      <a:pt x="31" y="91"/>
                      <a:pt x="31" y="91"/>
                    </a:cubicBezTo>
                    <a:cubicBezTo>
                      <a:pt x="32" y="91"/>
                      <a:pt x="32" y="91"/>
                      <a:pt x="32" y="91"/>
                    </a:cubicBezTo>
                    <a:cubicBezTo>
                      <a:pt x="32" y="92"/>
                      <a:pt x="32" y="92"/>
                      <a:pt x="32" y="92"/>
                    </a:cubicBezTo>
                    <a:cubicBezTo>
                      <a:pt x="32" y="93"/>
                      <a:pt x="32" y="93"/>
                      <a:pt x="32" y="93"/>
                    </a:cubicBezTo>
                    <a:cubicBezTo>
                      <a:pt x="31" y="93"/>
                      <a:pt x="31" y="93"/>
                      <a:pt x="31" y="93"/>
                    </a:cubicBezTo>
                    <a:cubicBezTo>
                      <a:pt x="30" y="92"/>
                      <a:pt x="30" y="92"/>
                      <a:pt x="30" y="92"/>
                    </a:cubicBezTo>
                    <a:cubicBezTo>
                      <a:pt x="28" y="92"/>
                      <a:pt x="28" y="92"/>
                      <a:pt x="28" y="92"/>
                    </a:cubicBezTo>
                    <a:cubicBezTo>
                      <a:pt x="28" y="93"/>
                      <a:pt x="28" y="93"/>
                      <a:pt x="28" y="93"/>
                    </a:cubicBezTo>
                    <a:cubicBezTo>
                      <a:pt x="28" y="94"/>
                      <a:pt x="28" y="94"/>
                      <a:pt x="28" y="94"/>
                    </a:cubicBezTo>
                    <a:cubicBezTo>
                      <a:pt x="27" y="95"/>
                      <a:pt x="27" y="95"/>
                      <a:pt x="27" y="95"/>
                    </a:cubicBezTo>
                    <a:cubicBezTo>
                      <a:pt x="26" y="95"/>
                      <a:pt x="26" y="95"/>
                      <a:pt x="26" y="95"/>
                    </a:cubicBezTo>
                    <a:cubicBezTo>
                      <a:pt x="26" y="94"/>
                      <a:pt x="26" y="94"/>
                      <a:pt x="26" y="94"/>
                    </a:cubicBezTo>
                    <a:cubicBezTo>
                      <a:pt x="27" y="94"/>
                      <a:pt x="27" y="94"/>
                      <a:pt x="27" y="94"/>
                    </a:cubicBezTo>
                    <a:cubicBezTo>
                      <a:pt x="26" y="93"/>
                      <a:pt x="26" y="93"/>
                      <a:pt x="26" y="93"/>
                    </a:cubicBezTo>
                    <a:cubicBezTo>
                      <a:pt x="26" y="92"/>
                      <a:pt x="26" y="92"/>
                      <a:pt x="26" y="92"/>
                    </a:cubicBezTo>
                    <a:cubicBezTo>
                      <a:pt x="25" y="91"/>
                      <a:pt x="25" y="91"/>
                      <a:pt x="25" y="91"/>
                    </a:cubicBezTo>
                    <a:cubicBezTo>
                      <a:pt x="24" y="91"/>
                      <a:pt x="24" y="91"/>
                      <a:pt x="24" y="91"/>
                    </a:cubicBezTo>
                    <a:cubicBezTo>
                      <a:pt x="24" y="91"/>
                      <a:pt x="24" y="91"/>
                      <a:pt x="24" y="91"/>
                    </a:cubicBezTo>
                    <a:cubicBezTo>
                      <a:pt x="23" y="92"/>
                      <a:pt x="23" y="92"/>
                      <a:pt x="23" y="92"/>
                    </a:cubicBezTo>
                    <a:cubicBezTo>
                      <a:pt x="23" y="92"/>
                      <a:pt x="23" y="92"/>
                      <a:pt x="23" y="92"/>
                    </a:cubicBezTo>
                    <a:cubicBezTo>
                      <a:pt x="24" y="92"/>
                      <a:pt x="24" y="92"/>
                      <a:pt x="24" y="92"/>
                    </a:cubicBezTo>
                    <a:cubicBezTo>
                      <a:pt x="23" y="94"/>
                      <a:pt x="23" y="94"/>
                      <a:pt x="23" y="94"/>
                    </a:cubicBezTo>
                    <a:cubicBezTo>
                      <a:pt x="22" y="93"/>
                      <a:pt x="22" y="93"/>
                      <a:pt x="22" y="93"/>
                    </a:cubicBezTo>
                    <a:cubicBezTo>
                      <a:pt x="21" y="93"/>
                      <a:pt x="21" y="93"/>
                      <a:pt x="21" y="93"/>
                    </a:cubicBezTo>
                    <a:cubicBezTo>
                      <a:pt x="20" y="94"/>
                      <a:pt x="20" y="94"/>
                      <a:pt x="20" y="94"/>
                    </a:cubicBezTo>
                    <a:cubicBezTo>
                      <a:pt x="20" y="95"/>
                      <a:pt x="20" y="95"/>
                      <a:pt x="20" y="95"/>
                    </a:cubicBezTo>
                    <a:cubicBezTo>
                      <a:pt x="21" y="94"/>
                      <a:pt x="21" y="94"/>
                      <a:pt x="21" y="94"/>
                    </a:cubicBezTo>
                    <a:cubicBezTo>
                      <a:pt x="21" y="95"/>
                      <a:pt x="21" y="95"/>
                      <a:pt x="21" y="95"/>
                    </a:cubicBezTo>
                    <a:cubicBezTo>
                      <a:pt x="20" y="95"/>
                      <a:pt x="20" y="95"/>
                      <a:pt x="20" y="95"/>
                    </a:cubicBezTo>
                    <a:cubicBezTo>
                      <a:pt x="19" y="96"/>
                      <a:pt x="19" y="96"/>
                      <a:pt x="19" y="96"/>
                    </a:cubicBezTo>
                    <a:cubicBezTo>
                      <a:pt x="19" y="96"/>
                      <a:pt x="19" y="96"/>
                      <a:pt x="19" y="96"/>
                    </a:cubicBezTo>
                    <a:cubicBezTo>
                      <a:pt x="18" y="96"/>
                      <a:pt x="18" y="96"/>
                      <a:pt x="18" y="96"/>
                    </a:cubicBezTo>
                    <a:cubicBezTo>
                      <a:pt x="18" y="96"/>
                      <a:pt x="18" y="96"/>
                      <a:pt x="18" y="96"/>
                    </a:cubicBezTo>
                    <a:cubicBezTo>
                      <a:pt x="19" y="97"/>
                      <a:pt x="19" y="97"/>
                      <a:pt x="19" y="97"/>
                    </a:cubicBezTo>
                    <a:cubicBezTo>
                      <a:pt x="21" y="97"/>
                      <a:pt x="21" y="97"/>
                      <a:pt x="21" y="97"/>
                    </a:cubicBezTo>
                    <a:cubicBezTo>
                      <a:pt x="21" y="98"/>
                      <a:pt x="21" y="98"/>
                      <a:pt x="21" y="98"/>
                    </a:cubicBezTo>
                    <a:cubicBezTo>
                      <a:pt x="21" y="98"/>
                      <a:pt x="21" y="98"/>
                      <a:pt x="21" y="98"/>
                    </a:cubicBezTo>
                    <a:cubicBezTo>
                      <a:pt x="21" y="99"/>
                      <a:pt x="21" y="99"/>
                      <a:pt x="21" y="99"/>
                    </a:cubicBezTo>
                    <a:cubicBezTo>
                      <a:pt x="20" y="98"/>
                      <a:pt x="20" y="98"/>
                      <a:pt x="20" y="98"/>
                    </a:cubicBezTo>
                    <a:cubicBezTo>
                      <a:pt x="20" y="98"/>
                      <a:pt x="20" y="98"/>
                      <a:pt x="20" y="98"/>
                    </a:cubicBezTo>
                    <a:cubicBezTo>
                      <a:pt x="18" y="98"/>
                      <a:pt x="18" y="98"/>
                      <a:pt x="18" y="98"/>
                    </a:cubicBezTo>
                    <a:cubicBezTo>
                      <a:pt x="17" y="97"/>
                      <a:pt x="17" y="97"/>
                      <a:pt x="17" y="97"/>
                    </a:cubicBezTo>
                    <a:cubicBezTo>
                      <a:pt x="17" y="96"/>
                      <a:pt x="17" y="96"/>
                      <a:pt x="17" y="96"/>
                    </a:cubicBezTo>
                    <a:cubicBezTo>
                      <a:pt x="17" y="96"/>
                      <a:pt x="17" y="96"/>
                      <a:pt x="17" y="96"/>
                    </a:cubicBezTo>
                    <a:cubicBezTo>
                      <a:pt x="16" y="97"/>
                      <a:pt x="16" y="97"/>
                      <a:pt x="16" y="97"/>
                    </a:cubicBezTo>
                    <a:cubicBezTo>
                      <a:pt x="18" y="98"/>
                      <a:pt x="18" y="98"/>
                      <a:pt x="18" y="98"/>
                    </a:cubicBezTo>
                    <a:cubicBezTo>
                      <a:pt x="19" y="99"/>
                      <a:pt x="19" y="99"/>
                      <a:pt x="19" y="99"/>
                    </a:cubicBezTo>
                    <a:cubicBezTo>
                      <a:pt x="20" y="99"/>
                      <a:pt x="20" y="99"/>
                      <a:pt x="20" y="99"/>
                    </a:cubicBezTo>
                    <a:cubicBezTo>
                      <a:pt x="20" y="100"/>
                      <a:pt x="20" y="100"/>
                      <a:pt x="20" y="100"/>
                    </a:cubicBezTo>
                    <a:cubicBezTo>
                      <a:pt x="19" y="100"/>
                      <a:pt x="19" y="100"/>
                      <a:pt x="19" y="100"/>
                    </a:cubicBezTo>
                    <a:cubicBezTo>
                      <a:pt x="17" y="99"/>
                      <a:pt x="17" y="99"/>
                      <a:pt x="17" y="99"/>
                    </a:cubicBezTo>
                    <a:cubicBezTo>
                      <a:pt x="16" y="97"/>
                      <a:pt x="16" y="97"/>
                      <a:pt x="16" y="97"/>
                    </a:cubicBezTo>
                    <a:cubicBezTo>
                      <a:pt x="15" y="98"/>
                      <a:pt x="15" y="98"/>
                      <a:pt x="15" y="98"/>
                    </a:cubicBezTo>
                    <a:cubicBezTo>
                      <a:pt x="14" y="97"/>
                      <a:pt x="14" y="97"/>
                      <a:pt x="14" y="97"/>
                    </a:cubicBezTo>
                    <a:cubicBezTo>
                      <a:pt x="13" y="97"/>
                      <a:pt x="13" y="97"/>
                      <a:pt x="13" y="97"/>
                    </a:cubicBezTo>
                    <a:cubicBezTo>
                      <a:pt x="12" y="97"/>
                      <a:pt x="12" y="97"/>
                      <a:pt x="12" y="97"/>
                    </a:cubicBezTo>
                    <a:cubicBezTo>
                      <a:pt x="12" y="97"/>
                      <a:pt x="12" y="97"/>
                      <a:pt x="12" y="97"/>
                    </a:cubicBezTo>
                    <a:cubicBezTo>
                      <a:pt x="12" y="98"/>
                      <a:pt x="12" y="98"/>
                      <a:pt x="12" y="98"/>
                    </a:cubicBezTo>
                    <a:cubicBezTo>
                      <a:pt x="11" y="99"/>
                      <a:pt x="11" y="99"/>
                      <a:pt x="11" y="99"/>
                    </a:cubicBezTo>
                    <a:cubicBezTo>
                      <a:pt x="12" y="100"/>
                      <a:pt x="12" y="100"/>
                      <a:pt x="12" y="100"/>
                    </a:cubicBezTo>
                    <a:cubicBezTo>
                      <a:pt x="14" y="99"/>
                      <a:pt x="14" y="99"/>
                      <a:pt x="14" y="99"/>
                    </a:cubicBezTo>
                    <a:cubicBezTo>
                      <a:pt x="15" y="100"/>
                      <a:pt x="15" y="100"/>
                      <a:pt x="15" y="100"/>
                    </a:cubicBezTo>
                    <a:cubicBezTo>
                      <a:pt x="14" y="100"/>
                      <a:pt x="14" y="100"/>
                      <a:pt x="14" y="100"/>
                    </a:cubicBezTo>
                    <a:cubicBezTo>
                      <a:pt x="14" y="100"/>
                      <a:pt x="14" y="100"/>
                      <a:pt x="14" y="100"/>
                    </a:cubicBezTo>
                    <a:cubicBezTo>
                      <a:pt x="16" y="100"/>
                      <a:pt x="16" y="100"/>
                      <a:pt x="16" y="100"/>
                    </a:cubicBezTo>
                    <a:cubicBezTo>
                      <a:pt x="16" y="100"/>
                      <a:pt x="16" y="100"/>
                      <a:pt x="16" y="100"/>
                    </a:cubicBezTo>
                    <a:cubicBezTo>
                      <a:pt x="16" y="100"/>
                      <a:pt x="16" y="100"/>
                      <a:pt x="16" y="100"/>
                    </a:cubicBezTo>
                    <a:cubicBezTo>
                      <a:pt x="14" y="101"/>
                      <a:pt x="14" y="101"/>
                      <a:pt x="14" y="101"/>
                    </a:cubicBezTo>
                    <a:cubicBezTo>
                      <a:pt x="14" y="102"/>
                      <a:pt x="14" y="102"/>
                      <a:pt x="14" y="102"/>
                    </a:cubicBezTo>
                    <a:cubicBezTo>
                      <a:pt x="12" y="102"/>
                      <a:pt x="12" y="102"/>
                      <a:pt x="12" y="102"/>
                    </a:cubicBezTo>
                    <a:cubicBezTo>
                      <a:pt x="11" y="100"/>
                      <a:pt x="11" y="100"/>
                      <a:pt x="11" y="100"/>
                    </a:cubicBezTo>
                    <a:cubicBezTo>
                      <a:pt x="11" y="100"/>
                      <a:pt x="11" y="100"/>
                      <a:pt x="11" y="100"/>
                    </a:cubicBezTo>
                    <a:cubicBezTo>
                      <a:pt x="10" y="101"/>
                      <a:pt x="10" y="101"/>
                      <a:pt x="10" y="101"/>
                    </a:cubicBezTo>
                    <a:cubicBezTo>
                      <a:pt x="9" y="100"/>
                      <a:pt x="9" y="100"/>
                      <a:pt x="9" y="100"/>
                    </a:cubicBezTo>
                    <a:cubicBezTo>
                      <a:pt x="8" y="101"/>
                      <a:pt x="8" y="101"/>
                      <a:pt x="8" y="101"/>
                    </a:cubicBezTo>
                    <a:cubicBezTo>
                      <a:pt x="8" y="100"/>
                      <a:pt x="8" y="100"/>
                      <a:pt x="8" y="100"/>
                    </a:cubicBezTo>
                    <a:cubicBezTo>
                      <a:pt x="7" y="101"/>
                      <a:pt x="7" y="101"/>
                      <a:pt x="7" y="101"/>
                    </a:cubicBezTo>
                    <a:cubicBezTo>
                      <a:pt x="7" y="101"/>
                      <a:pt x="7" y="101"/>
                      <a:pt x="7" y="101"/>
                    </a:cubicBezTo>
                    <a:cubicBezTo>
                      <a:pt x="9" y="102"/>
                      <a:pt x="9" y="102"/>
                      <a:pt x="9" y="102"/>
                    </a:cubicBezTo>
                    <a:cubicBezTo>
                      <a:pt x="10" y="102"/>
                      <a:pt x="10" y="102"/>
                      <a:pt x="10" y="102"/>
                    </a:cubicBezTo>
                    <a:cubicBezTo>
                      <a:pt x="12" y="103"/>
                      <a:pt x="12" y="103"/>
                      <a:pt x="12" y="103"/>
                    </a:cubicBezTo>
                    <a:cubicBezTo>
                      <a:pt x="12" y="104"/>
                      <a:pt x="12" y="104"/>
                      <a:pt x="12" y="104"/>
                    </a:cubicBezTo>
                    <a:cubicBezTo>
                      <a:pt x="12" y="105"/>
                      <a:pt x="12" y="105"/>
                      <a:pt x="12" y="105"/>
                    </a:cubicBezTo>
                    <a:cubicBezTo>
                      <a:pt x="11" y="106"/>
                      <a:pt x="11" y="106"/>
                      <a:pt x="11" y="106"/>
                    </a:cubicBezTo>
                    <a:cubicBezTo>
                      <a:pt x="11" y="105"/>
                      <a:pt x="11" y="105"/>
                      <a:pt x="11" y="105"/>
                    </a:cubicBezTo>
                    <a:cubicBezTo>
                      <a:pt x="11" y="103"/>
                      <a:pt x="11" y="103"/>
                      <a:pt x="11" y="103"/>
                    </a:cubicBezTo>
                    <a:cubicBezTo>
                      <a:pt x="10" y="103"/>
                      <a:pt x="10" y="103"/>
                      <a:pt x="10" y="103"/>
                    </a:cubicBezTo>
                    <a:cubicBezTo>
                      <a:pt x="9" y="103"/>
                      <a:pt x="9" y="103"/>
                      <a:pt x="9" y="103"/>
                    </a:cubicBezTo>
                    <a:cubicBezTo>
                      <a:pt x="9" y="104"/>
                      <a:pt x="9" y="104"/>
                      <a:pt x="9" y="104"/>
                    </a:cubicBezTo>
                    <a:cubicBezTo>
                      <a:pt x="9" y="105"/>
                      <a:pt x="9" y="105"/>
                      <a:pt x="9" y="105"/>
                    </a:cubicBezTo>
                    <a:cubicBezTo>
                      <a:pt x="7" y="104"/>
                      <a:pt x="7" y="104"/>
                      <a:pt x="7" y="104"/>
                    </a:cubicBezTo>
                    <a:cubicBezTo>
                      <a:pt x="6" y="105"/>
                      <a:pt x="6" y="105"/>
                      <a:pt x="6" y="105"/>
                    </a:cubicBezTo>
                    <a:cubicBezTo>
                      <a:pt x="7" y="106"/>
                      <a:pt x="7" y="106"/>
                      <a:pt x="7" y="106"/>
                    </a:cubicBezTo>
                    <a:cubicBezTo>
                      <a:pt x="6" y="106"/>
                      <a:pt x="6" y="106"/>
                      <a:pt x="6" y="106"/>
                    </a:cubicBezTo>
                    <a:cubicBezTo>
                      <a:pt x="6" y="106"/>
                      <a:pt x="6" y="106"/>
                      <a:pt x="6" y="106"/>
                    </a:cubicBezTo>
                    <a:cubicBezTo>
                      <a:pt x="5" y="105"/>
                      <a:pt x="5" y="105"/>
                      <a:pt x="5" y="105"/>
                    </a:cubicBezTo>
                    <a:cubicBezTo>
                      <a:pt x="4" y="105"/>
                      <a:pt x="4" y="105"/>
                      <a:pt x="4" y="105"/>
                    </a:cubicBezTo>
                    <a:cubicBezTo>
                      <a:pt x="4" y="106"/>
                      <a:pt x="4" y="106"/>
                      <a:pt x="4" y="106"/>
                    </a:cubicBezTo>
                    <a:cubicBezTo>
                      <a:pt x="4" y="107"/>
                      <a:pt x="4" y="107"/>
                      <a:pt x="4" y="107"/>
                    </a:cubicBezTo>
                    <a:cubicBezTo>
                      <a:pt x="3" y="106"/>
                      <a:pt x="3" y="106"/>
                      <a:pt x="3" y="106"/>
                    </a:cubicBezTo>
                    <a:cubicBezTo>
                      <a:pt x="2" y="105"/>
                      <a:pt x="2" y="105"/>
                      <a:pt x="2" y="105"/>
                    </a:cubicBezTo>
                    <a:cubicBezTo>
                      <a:pt x="2" y="105"/>
                      <a:pt x="2" y="105"/>
                      <a:pt x="2" y="105"/>
                    </a:cubicBezTo>
                    <a:cubicBezTo>
                      <a:pt x="2" y="106"/>
                      <a:pt x="2" y="106"/>
                      <a:pt x="2" y="106"/>
                    </a:cubicBezTo>
                    <a:cubicBezTo>
                      <a:pt x="3" y="107"/>
                      <a:pt x="3" y="107"/>
                      <a:pt x="3" y="107"/>
                    </a:cubicBezTo>
                    <a:cubicBezTo>
                      <a:pt x="2" y="107"/>
                      <a:pt x="2" y="107"/>
                      <a:pt x="2" y="107"/>
                    </a:cubicBezTo>
                    <a:cubicBezTo>
                      <a:pt x="3" y="108"/>
                      <a:pt x="3" y="108"/>
                      <a:pt x="3" y="108"/>
                    </a:cubicBezTo>
                    <a:cubicBezTo>
                      <a:pt x="4" y="107"/>
                      <a:pt x="4" y="107"/>
                      <a:pt x="4" y="107"/>
                    </a:cubicBezTo>
                    <a:cubicBezTo>
                      <a:pt x="6" y="108"/>
                      <a:pt x="6" y="108"/>
                      <a:pt x="6" y="108"/>
                    </a:cubicBezTo>
                    <a:cubicBezTo>
                      <a:pt x="7" y="109"/>
                      <a:pt x="7" y="109"/>
                      <a:pt x="7" y="109"/>
                    </a:cubicBezTo>
                    <a:cubicBezTo>
                      <a:pt x="9" y="109"/>
                      <a:pt x="9" y="109"/>
                      <a:pt x="9" y="109"/>
                    </a:cubicBezTo>
                    <a:cubicBezTo>
                      <a:pt x="10" y="108"/>
                      <a:pt x="10" y="108"/>
                      <a:pt x="10" y="108"/>
                    </a:cubicBezTo>
                    <a:cubicBezTo>
                      <a:pt x="11" y="108"/>
                      <a:pt x="11" y="108"/>
                      <a:pt x="11" y="108"/>
                    </a:cubicBezTo>
                    <a:cubicBezTo>
                      <a:pt x="9" y="109"/>
                      <a:pt x="9" y="109"/>
                      <a:pt x="9" y="109"/>
                    </a:cubicBezTo>
                    <a:cubicBezTo>
                      <a:pt x="8" y="109"/>
                      <a:pt x="8" y="109"/>
                      <a:pt x="8" y="109"/>
                    </a:cubicBezTo>
                    <a:cubicBezTo>
                      <a:pt x="7" y="109"/>
                      <a:pt x="7" y="109"/>
                      <a:pt x="7" y="109"/>
                    </a:cubicBezTo>
                    <a:cubicBezTo>
                      <a:pt x="5" y="108"/>
                      <a:pt x="5" y="108"/>
                      <a:pt x="5" y="108"/>
                    </a:cubicBezTo>
                    <a:cubicBezTo>
                      <a:pt x="4" y="109"/>
                      <a:pt x="4" y="109"/>
                      <a:pt x="4" y="109"/>
                    </a:cubicBezTo>
                    <a:cubicBezTo>
                      <a:pt x="3" y="108"/>
                      <a:pt x="3" y="108"/>
                      <a:pt x="3" y="108"/>
                    </a:cubicBezTo>
                    <a:cubicBezTo>
                      <a:pt x="2" y="109"/>
                      <a:pt x="2" y="109"/>
                      <a:pt x="2" y="109"/>
                    </a:cubicBezTo>
                    <a:cubicBezTo>
                      <a:pt x="1" y="109"/>
                      <a:pt x="1" y="109"/>
                      <a:pt x="1" y="109"/>
                    </a:cubicBezTo>
                    <a:cubicBezTo>
                      <a:pt x="1" y="110"/>
                      <a:pt x="1" y="110"/>
                      <a:pt x="1" y="110"/>
                    </a:cubicBezTo>
                    <a:cubicBezTo>
                      <a:pt x="3" y="111"/>
                      <a:pt x="3" y="111"/>
                      <a:pt x="3" y="111"/>
                    </a:cubicBezTo>
                    <a:cubicBezTo>
                      <a:pt x="2" y="112"/>
                      <a:pt x="2" y="112"/>
                      <a:pt x="2" y="112"/>
                    </a:cubicBezTo>
                    <a:cubicBezTo>
                      <a:pt x="3" y="112"/>
                      <a:pt x="3" y="112"/>
                      <a:pt x="3" y="112"/>
                    </a:cubicBezTo>
                    <a:cubicBezTo>
                      <a:pt x="4" y="112"/>
                      <a:pt x="4" y="112"/>
                      <a:pt x="4" y="112"/>
                    </a:cubicBezTo>
                    <a:cubicBezTo>
                      <a:pt x="6" y="112"/>
                      <a:pt x="6" y="112"/>
                      <a:pt x="6" y="112"/>
                    </a:cubicBezTo>
                    <a:cubicBezTo>
                      <a:pt x="4" y="112"/>
                      <a:pt x="4" y="112"/>
                      <a:pt x="4" y="112"/>
                    </a:cubicBezTo>
                    <a:cubicBezTo>
                      <a:pt x="3" y="112"/>
                      <a:pt x="3" y="112"/>
                      <a:pt x="3" y="112"/>
                    </a:cubicBezTo>
                    <a:cubicBezTo>
                      <a:pt x="2" y="113"/>
                      <a:pt x="2" y="113"/>
                      <a:pt x="2" y="113"/>
                    </a:cubicBezTo>
                    <a:cubicBezTo>
                      <a:pt x="2" y="112"/>
                      <a:pt x="2" y="112"/>
                      <a:pt x="2" y="112"/>
                    </a:cubicBezTo>
                    <a:cubicBezTo>
                      <a:pt x="2" y="113"/>
                      <a:pt x="2" y="113"/>
                      <a:pt x="2" y="113"/>
                    </a:cubicBezTo>
                    <a:cubicBezTo>
                      <a:pt x="3" y="113"/>
                      <a:pt x="3" y="113"/>
                      <a:pt x="3" y="113"/>
                    </a:cubicBezTo>
                    <a:cubicBezTo>
                      <a:pt x="3" y="113"/>
                      <a:pt x="3" y="113"/>
                      <a:pt x="3" y="113"/>
                    </a:cubicBezTo>
                    <a:cubicBezTo>
                      <a:pt x="2" y="114"/>
                      <a:pt x="2" y="114"/>
                      <a:pt x="2" y="114"/>
                    </a:cubicBezTo>
                    <a:cubicBezTo>
                      <a:pt x="2" y="114"/>
                      <a:pt x="2" y="114"/>
                      <a:pt x="2" y="114"/>
                    </a:cubicBezTo>
                    <a:cubicBezTo>
                      <a:pt x="2" y="115"/>
                      <a:pt x="2" y="115"/>
                      <a:pt x="2" y="115"/>
                    </a:cubicBezTo>
                    <a:cubicBezTo>
                      <a:pt x="2" y="115"/>
                      <a:pt x="2" y="115"/>
                      <a:pt x="2" y="115"/>
                    </a:cubicBezTo>
                    <a:cubicBezTo>
                      <a:pt x="3" y="116"/>
                      <a:pt x="3" y="116"/>
                      <a:pt x="3" y="116"/>
                    </a:cubicBezTo>
                    <a:cubicBezTo>
                      <a:pt x="4" y="116"/>
                      <a:pt x="4" y="116"/>
                      <a:pt x="4" y="116"/>
                    </a:cubicBezTo>
                    <a:cubicBezTo>
                      <a:pt x="5" y="115"/>
                      <a:pt x="5" y="115"/>
                      <a:pt x="5" y="115"/>
                    </a:cubicBezTo>
                    <a:cubicBezTo>
                      <a:pt x="7" y="115"/>
                      <a:pt x="7" y="115"/>
                      <a:pt x="7" y="115"/>
                    </a:cubicBezTo>
                    <a:cubicBezTo>
                      <a:pt x="8" y="115"/>
                      <a:pt x="8" y="115"/>
                      <a:pt x="8" y="115"/>
                    </a:cubicBezTo>
                    <a:cubicBezTo>
                      <a:pt x="9" y="115"/>
                      <a:pt x="9" y="115"/>
                      <a:pt x="9" y="115"/>
                    </a:cubicBezTo>
                    <a:cubicBezTo>
                      <a:pt x="9" y="115"/>
                      <a:pt x="9" y="115"/>
                      <a:pt x="9" y="115"/>
                    </a:cubicBezTo>
                    <a:cubicBezTo>
                      <a:pt x="9" y="114"/>
                      <a:pt x="9" y="114"/>
                      <a:pt x="9" y="114"/>
                    </a:cubicBezTo>
                    <a:cubicBezTo>
                      <a:pt x="10" y="114"/>
                      <a:pt x="10" y="114"/>
                      <a:pt x="10" y="114"/>
                    </a:cubicBezTo>
                    <a:cubicBezTo>
                      <a:pt x="11" y="115"/>
                      <a:pt x="11" y="115"/>
                      <a:pt x="11" y="115"/>
                    </a:cubicBezTo>
                    <a:cubicBezTo>
                      <a:pt x="12" y="115"/>
                      <a:pt x="12" y="115"/>
                      <a:pt x="12" y="115"/>
                    </a:cubicBezTo>
                    <a:cubicBezTo>
                      <a:pt x="13" y="114"/>
                      <a:pt x="13" y="114"/>
                      <a:pt x="13" y="114"/>
                    </a:cubicBezTo>
                    <a:cubicBezTo>
                      <a:pt x="13" y="114"/>
                      <a:pt x="13" y="114"/>
                      <a:pt x="13" y="114"/>
                    </a:cubicBezTo>
                    <a:cubicBezTo>
                      <a:pt x="13" y="114"/>
                      <a:pt x="13" y="114"/>
                      <a:pt x="13" y="114"/>
                    </a:cubicBezTo>
                    <a:cubicBezTo>
                      <a:pt x="13" y="115"/>
                      <a:pt x="13" y="115"/>
                      <a:pt x="13" y="115"/>
                    </a:cubicBezTo>
                    <a:cubicBezTo>
                      <a:pt x="14" y="115"/>
                      <a:pt x="14" y="115"/>
                      <a:pt x="14" y="115"/>
                    </a:cubicBezTo>
                    <a:cubicBezTo>
                      <a:pt x="14" y="114"/>
                      <a:pt x="14" y="114"/>
                      <a:pt x="14" y="114"/>
                    </a:cubicBezTo>
                    <a:cubicBezTo>
                      <a:pt x="14" y="114"/>
                      <a:pt x="14" y="114"/>
                      <a:pt x="14" y="114"/>
                    </a:cubicBezTo>
                    <a:cubicBezTo>
                      <a:pt x="15" y="112"/>
                      <a:pt x="15" y="112"/>
                      <a:pt x="15" y="112"/>
                    </a:cubicBezTo>
                    <a:cubicBezTo>
                      <a:pt x="15" y="113"/>
                      <a:pt x="15" y="113"/>
                      <a:pt x="15" y="113"/>
                    </a:cubicBezTo>
                    <a:cubicBezTo>
                      <a:pt x="16" y="115"/>
                      <a:pt x="16" y="115"/>
                      <a:pt x="16" y="115"/>
                    </a:cubicBezTo>
                    <a:cubicBezTo>
                      <a:pt x="15" y="116"/>
                      <a:pt x="15" y="116"/>
                      <a:pt x="15" y="116"/>
                    </a:cubicBezTo>
                    <a:cubicBezTo>
                      <a:pt x="13" y="116"/>
                      <a:pt x="13" y="116"/>
                      <a:pt x="13" y="116"/>
                    </a:cubicBezTo>
                    <a:cubicBezTo>
                      <a:pt x="13" y="117"/>
                      <a:pt x="13" y="117"/>
                      <a:pt x="13" y="117"/>
                    </a:cubicBezTo>
                    <a:cubicBezTo>
                      <a:pt x="13" y="117"/>
                      <a:pt x="13" y="117"/>
                      <a:pt x="13" y="117"/>
                    </a:cubicBezTo>
                    <a:cubicBezTo>
                      <a:pt x="12" y="118"/>
                      <a:pt x="12" y="118"/>
                      <a:pt x="12" y="118"/>
                    </a:cubicBezTo>
                    <a:cubicBezTo>
                      <a:pt x="11" y="118"/>
                      <a:pt x="11" y="118"/>
                      <a:pt x="11" y="118"/>
                    </a:cubicBezTo>
                    <a:cubicBezTo>
                      <a:pt x="11" y="117"/>
                      <a:pt x="11" y="117"/>
                      <a:pt x="11" y="117"/>
                    </a:cubicBezTo>
                    <a:cubicBezTo>
                      <a:pt x="12" y="117"/>
                      <a:pt x="12" y="117"/>
                      <a:pt x="12" y="117"/>
                    </a:cubicBezTo>
                    <a:cubicBezTo>
                      <a:pt x="12" y="116"/>
                      <a:pt x="12" y="116"/>
                      <a:pt x="12" y="116"/>
                    </a:cubicBezTo>
                    <a:cubicBezTo>
                      <a:pt x="10" y="116"/>
                      <a:pt x="10" y="116"/>
                      <a:pt x="10" y="116"/>
                    </a:cubicBezTo>
                    <a:cubicBezTo>
                      <a:pt x="9" y="117"/>
                      <a:pt x="9" y="117"/>
                      <a:pt x="9" y="117"/>
                    </a:cubicBezTo>
                    <a:cubicBezTo>
                      <a:pt x="9" y="117"/>
                      <a:pt x="9" y="117"/>
                      <a:pt x="9" y="117"/>
                    </a:cubicBezTo>
                    <a:cubicBezTo>
                      <a:pt x="8" y="116"/>
                      <a:pt x="8" y="116"/>
                      <a:pt x="8" y="116"/>
                    </a:cubicBezTo>
                    <a:cubicBezTo>
                      <a:pt x="7" y="116"/>
                      <a:pt x="7" y="116"/>
                      <a:pt x="7" y="116"/>
                    </a:cubicBezTo>
                    <a:cubicBezTo>
                      <a:pt x="6" y="116"/>
                      <a:pt x="6" y="116"/>
                      <a:pt x="6" y="116"/>
                    </a:cubicBezTo>
                    <a:cubicBezTo>
                      <a:pt x="5" y="116"/>
                      <a:pt x="5" y="116"/>
                      <a:pt x="5" y="116"/>
                    </a:cubicBezTo>
                    <a:cubicBezTo>
                      <a:pt x="3" y="117"/>
                      <a:pt x="3" y="117"/>
                      <a:pt x="3" y="117"/>
                    </a:cubicBezTo>
                    <a:cubicBezTo>
                      <a:pt x="3" y="117"/>
                      <a:pt x="3" y="117"/>
                      <a:pt x="3" y="117"/>
                    </a:cubicBezTo>
                    <a:cubicBezTo>
                      <a:pt x="2" y="116"/>
                      <a:pt x="2" y="116"/>
                      <a:pt x="2" y="116"/>
                    </a:cubicBezTo>
                    <a:cubicBezTo>
                      <a:pt x="1" y="116"/>
                      <a:pt x="1" y="116"/>
                      <a:pt x="1" y="116"/>
                    </a:cubicBezTo>
                    <a:cubicBezTo>
                      <a:pt x="2" y="118"/>
                      <a:pt x="2" y="118"/>
                      <a:pt x="2" y="118"/>
                    </a:cubicBezTo>
                    <a:cubicBezTo>
                      <a:pt x="1" y="118"/>
                      <a:pt x="1" y="118"/>
                      <a:pt x="1" y="118"/>
                    </a:cubicBezTo>
                    <a:cubicBezTo>
                      <a:pt x="2" y="119"/>
                      <a:pt x="2" y="119"/>
                      <a:pt x="2" y="119"/>
                    </a:cubicBezTo>
                    <a:cubicBezTo>
                      <a:pt x="3" y="118"/>
                      <a:pt x="3" y="118"/>
                      <a:pt x="3" y="118"/>
                    </a:cubicBezTo>
                    <a:cubicBezTo>
                      <a:pt x="3" y="118"/>
                      <a:pt x="3" y="118"/>
                      <a:pt x="3" y="118"/>
                    </a:cubicBezTo>
                    <a:cubicBezTo>
                      <a:pt x="4" y="118"/>
                      <a:pt x="4" y="118"/>
                      <a:pt x="4" y="118"/>
                    </a:cubicBezTo>
                    <a:cubicBezTo>
                      <a:pt x="3" y="119"/>
                      <a:pt x="3" y="119"/>
                      <a:pt x="3" y="119"/>
                    </a:cubicBezTo>
                    <a:cubicBezTo>
                      <a:pt x="3" y="120"/>
                      <a:pt x="3" y="120"/>
                      <a:pt x="3" y="120"/>
                    </a:cubicBezTo>
                    <a:cubicBezTo>
                      <a:pt x="3" y="120"/>
                      <a:pt x="3" y="120"/>
                      <a:pt x="3" y="120"/>
                    </a:cubicBezTo>
                    <a:cubicBezTo>
                      <a:pt x="2" y="120"/>
                      <a:pt x="2" y="120"/>
                      <a:pt x="2" y="120"/>
                    </a:cubicBezTo>
                    <a:cubicBezTo>
                      <a:pt x="2" y="121"/>
                      <a:pt x="2" y="121"/>
                      <a:pt x="2" y="121"/>
                    </a:cubicBezTo>
                    <a:cubicBezTo>
                      <a:pt x="3" y="122"/>
                      <a:pt x="3" y="122"/>
                      <a:pt x="3" y="122"/>
                    </a:cubicBezTo>
                    <a:cubicBezTo>
                      <a:pt x="5" y="120"/>
                      <a:pt x="5" y="120"/>
                      <a:pt x="5" y="120"/>
                    </a:cubicBezTo>
                    <a:cubicBezTo>
                      <a:pt x="6" y="120"/>
                      <a:pt x="6" y="120"/>
                      <a:pt x="6" y="120"/>
                    </a:cubicBezTo>
                    <a:cubicBezTo>
                      <a:pt x="6" y="121"/>
                      <a:pt x="6" y="121"/>
                      <a:pt x="6" y="121"/>
                    </a:cubicBezTo>
                    <a:cubicBezTo>
                      <a:pt x="6" y="122"/>
                      <a:pt x="6" y="122"/>
                      <a:pt x="6" y="122"/>
                    </a:cubicBezTo>
                    <a:cubicBezTo>
                      <a:pt x="4" y="123"/>
                      <a:pt x="4" y="123"/>
                      <a:pt x="4" y="123"/>
                    </a:cubicBezTo>
                    <a:cubicBezTo>
                      <a:pt x="5" y="123"/>
                      <a:pt x="5" y="123"/>
                      <a:pt x="5" y="123"/>
                    </a:cubicBezTo>
                    <a:cubicBezTo>
                      <a:pt x="5" y="123"/>
                      <a:pt x="5" y="123"/>
                      <a:pt x="5" y="123"/>
                    </a:cubicBezTo>
                    <a:cubicBezTo>
                      <a:pt x="5" y="124"/>
                      <a:pt x="5" y="124"/>
                      <a:pt x="5" y="124"/>
                    </a:cubicBezTo>
                    <a:cubicBezTo>
                      <a:pt x="6" y="125"/>
                      <a:pt x="6" y="125"/>
                      <a:pt x="6" y="125"/>
                    </a:cubicBezTo>
                    <a:cubicBezTo>
                      <a:pt x="5" y="126"/>
                      <a:pt x="5" y="126"/>
                      <a:pt x="5" y="126"/>
                    </a:cubicBezTo>
                    <a:cubicBezTo>
                      <a:pt x="6" y="126"/>
                      <a:pt x="6" y="126"/>
                      <a:pt x="6" y="126"/>
                    </a:cubicBezTo>
                    <a:cubicBezTo>
                      <a:pt x="7" y="125"/>
                      <a:pt x="7" y="125"/>
                      <a:pt x="7" y="125"/>
                    </a:cubicBezTo>
                    <a:cubicBezTo>
                      <a:pt x="7" y="124"/>
                      <a:pt x="7" y="124"/>
                      <a:pt x="7" y="124"/>
                    </a:cubicBezTo>
                    <a:cubicBezTo>
                      <a:pt x="8" y="123"/>
                      <a:pt x="8" y="123"/>
                      <a:pt x="8" y="123"/>
                    </a:cubicBezTo>
                    <a:cubicBezTo>
                      <a:pt x="10" y="122"/>
                      <a:pt x="10" y="122"/>
                      <a:pt x="10" y="122"/>
                    </a:cubicBezTo>
                    <a:cubicBezTo>
                      <a:pt x="11" y="122"/>
                      <a:pt x="11" y="122"/>
                      <a:pt x="11" y="122"/>
                    </a:cubicBezTo>
                    <a:cubicBezTo>
                      <a:pt x="12" y="122"/>
                      <a:pt x="12" y="122"/>
                      <a:pt x="12" y="122"/>
                    </a:cubicBezTo>
                    <a:cubicBezTo>
                      <a:pt x="11" y="122"/>
                      <a:pt x="11" y="122"/>
                      <a:pt x="11" y="122"/>
                    </a:cubicBezTo>
                    <a:cubicBezTo>
                      <a:pt x="10" y="123"/>
                      <a:pt x="10" y="123"/>
                      <a:pt x="10" y="123"/>
                    </a:cubicBezTo>
                    <a:cubicBezTo>
                      <a:pt x="10" y="125"/>
                      <a:pt x="10" y="125"/>
                      <a:pt x="10" y="125"/>
                    </a:cubicBezTo>
                    <a:cubicBezTo>
                      <a:pt x="10" y="125"/>
                      <a:pt x="10" y="125"/>
                      <a:pt x="10" y="125"/>
                    </a:cubicBezTo>
                    <a:cubicBezTo>
                      <a:pt x="10" y="125"/>
                      <a:pt x="10" y="125"/>
                      <a:pt x="10" y="125"/>
                    </a:cubicBezTo>
                    <a:cubicBezTo>
                      <a:pt x="9" y="123"/>
                      <a:pt x="9" y="123"/>
                      <a:pt x="9" y="123"/>
                    </a:cubicBezTo>
                    <a:cubicBezTo>
                      <a:pt x="9" y="123"/>
                      <a:pt x="9" y="123"/>
                      <a:pt x="9" y="123"/>
                    </a:cubicBezTo>
                    <a:cubicBezTo>
                      <a:pt x="8" y="125"/>
                      <a:pt x="8" y="125"/>
                      <a:pt x="8" y="125"/>
                    </a:cubicBezTo>
                    <a:cubicBezTo>
                      <a:pt x="7" y="125"/>
                      <a:pt x="7" y="125"/>
                      <a:pt x="7" y="125"/>
                    </a:cubicBezTo>
                    <a:cubicBezTo>
                      <a:pt x="8" y="125"/>
                      <a:pt x="8" y="125"/>
                      <a:pt x="8" y="125"/>
                    </a:cubicBezTo>
                    <a:cubicBezTo>
                      <a:pt x="7" y="127"/>
                      <a:pt x="7" y="127"/>
                      <a:pt x="7" y="127"/>
                    </a:cubicBezTo>
                    <a:cubicBezTo>
                      <a:pt x="7" y="127"/>
                      <a:pt x="7" y="127"/>
                      <a:pt x="7" y="127"/>
                    </a:cubicBezTo>
                    <a:cubicBezTo>
                      <a:pt x="6" y="128"/>
                      <a:pt x="6" y="128"/>
                      <a:pt x="6" y="128"/>
                    </a:cubicBezTo>
                    <a:cubicBezTo>
                      <a:pt x="7" y="128"/>
                      <a:pt x="7" y="128"/>
                      <a:pt x="7" y="128"/>
                    </a:cubicBezTo>
                    <a:cubicBezTo>
                      <a:pt x="9" y="128"/>
                      <a:pt x="9" y="128"/>
                      <a:pt x="9" y="128"/>
                    </a:cubicBezTo>
                    <a:cubicBezTo>
                      <a:pt x="9" y="129"/>
                      <a:pt x="9" y="129"/>
                      <a:pt x="9" y="129"/>
                    </a:cubicBezTo>
                    <a:cubicBezTo>
                      <a:pt x="8" y="129"/>
                      <a:pt x="8" y="129"/>
                      <a:pt x="8" y="129"/>
                    </a:cubicBezTo>
                    <a:cubicBezTo>
                      <a:pt x="7" y="129"/>
                      <a:pt x="7" y="129"/>
                      <a:pt x="7" y="129"/>
                    </a:cubicBezTo>
                    <a:cubicBezTo>
                      <a:pt x="7" y="130"/>
                      <a:pt x="7" y="130"/>
                      <a:pt x="7" y="130"/>
                    </a:cubicBezTo>
                    <a:cubicBezTo>
                      <a:pt x="6" y="129"/>
                      <a:pt x="6" y="129"/>
                      <a:pt x="6" y="129"/>
                    </a:cubicBezTo>
                    <a:cubicBezTo>
                      <a:pt x="5" y="130"/>
                      <a:pt x="5" y="130"/>
                      <a:pt x="5" y="130"/>
                    </a:cubicBezTo>
                    <a:cubicBezTo>
                      <a:pt x="5" y="131"/>
                      <a:pt x="5" y="131"/>
                      <a:pt x="5" y="131"/>
                    </a:cubicBezTo>
                    <a:cubicBezTo>
                      <a:pt x="5" y="130"/>
                      <a:pt x="5" y="130"/>
                      <a:pt x="5" y="130"/>
                    </a:cubicBezTo>
                    <a:cubicBezTo>
                      <a:pt x="4" y="130"/>
                      <a:pt x="4" y="130"/>
                      <a:pt x="4" y="130"/>
                    </a:cubicBezTo>
                    <a:cubicBezTo>
                      <a:pt x="3" y="132"/>
                      <a:pt x="3" y="132"/>
                      <a:pt x="3" y="132"/>
                    </a:cubicBezTo>
                    <a:cubicBezTo>
                      <a:pt x="3" y="133"/>
                      <a:pt x="3" y="133"/>
                      <a:pt x="3" y="133"/>
                    </a:cubicBezTo>
                    <a:cubicBezTo>
                      <a:pt x="5" y="134"/>
                      <a:pt x="5" y="134"/>
                      <a:pt x="5" y="134"/>
                    </a:cubicBezTo>
                    <a:cubicBezTo>
                      <a:pt x="5" y="133"/>
                      <a:pt x="5" y="133"/>
                      <a:pt x="5" y="133"/>
                    </a:cubicBezTo>
                    <a:cubicBezTo>
                      <a:pt x="6" y="134"/>
                      <a:pt x="6" y="134"/>
                      <a:pt x="6" y="134"/>
                    </a:cubicBezTo>
                    <a:cubicBezTo>
                      <a:pt x="7" y="133"/>
                      <a:pt x="7" y="133"/>
                      <a:pt x="7" y="133"/>
                    </a:cubicBezTo>
                    <a:cubicBezTo>
                      <a:pt x="6" y="133"/>
                      <a:pt x="6" y="133"/>
                      <a:pt x="6" y="133"/>
                    </a:cubicBezTo>
                    <a:cubicBezTo>
                      <a:pt x="7" y="132"/>
                      <a:pt x="7" y="132"/>
                      <a:pt x="7" y="132"/>
                    </a:cubicBezTo>
                    <a:cubicBezTo>
                      <a:pt x="8" y="133"/>
                      <a:pt x="8" y="133"/>
                      <a:pt x="8" y="133"/>
                    </a:cubicBezTo>
                    <a:cubicBezTo>
                      <a:pt x="8" y="133"/>
                      <a:pt x="8" y="133"/>
                      <a:pt x="8" y="133"/>
                    </a:cubicBezTo>
                    <a:cubicBezTo>
                      <a:pt x="8" y="134"/>
                      <a:pt x="8" y="134"/>
                      <a:pt x="8" y="134"/>
                    </a:cubicBezTo>
                    <a:cubicBezTo>
                      <a:pt x="8" y="135"/>
                      <a:pt x="8" y="135"/>
                      <a:pt x="8" y="135"/>
                    </a:cubicBezTo>
                    <a:cubicBezTo>
                      <a:pt x="7" y="135"/>
                      <a:pt x="7" y="135"/>
                      <a:pt x="7" y="135"/>
                    </a:cubicBezTo>
                    <a:cubicBezTo>
                      <a:pt x="8" y="137"/>
                      <a:pt x="8" y="137"/>
                      <a:pt x="8" y="137"/>
                    </a:cubicBezTo>
                    <a:cubicBezTo>
                      <a:pt x="9" y="137"/>
                      <a:pt x="9" y="137"/>
                      <a:pt x="9" y="137"/>
                    </a:cubicBezTo>
                    <a:cubicBezTo>
                      <a:pt x="10" y="136"/>
                      <a:pt x="10" y="136"/>
                      <a:pt x="10" y="136"/>
                    </a:cubicBezTo>
                    <a:cubicBezTo>
                      <a:pt x="11" y="137"/>
                      <a:pt x="11" y="137"/>
                      <a:pt x="11" y="137"/>
                    </a:cubicBezTo>
                    <a:cubicBezTo>
                      <a:pt x="9" y="137"/>
                      <a:pt x="9" y="137"/>
                      <a:pt x="9" y="137"/>
                    </a:cubicBezTo>
                    <a:cubicBezTo>
                      <a:pt x="9" y="138"/>
                      <a:pt x="9" y="138"/>
                      <a:pt x="9" y="138"/>
                    </a:cubicBezTo>
                    <a:cubicBezTo>
                      <a:pt x="9" y="139"/>
                      <a:pt x="9" y="139"/>
                      <a:pt x="9" y="139"/>
                    </a:cubicBezTo>
                    <a:cubicBezTo>
                      <a:pt x="9" y="139"/>
                      <a:pt x="9" y="139"/>
                      <a:pt x="9" y="139"/>
                    </a:cubicBezTo>
                    <a:cubicBezTo>
                      <a:pt x="7" y="137"/>
                      <a:pt x="7" y="137"/>
                      <a:pt x="7" y="137"/>
                    </a:cubicBezTo>
                    <a:cubicBezTo>
                      <a:pt x="6" y="138"/>
                      <a:pt x="6" y="138"/>
                      <a:pt x="6" y="138"/>
                    </a:cubicBezTo>
                    <a:cubicBezTo>
                      <a:pt x="6" y="137"/>
                      <a:pt x="6" y="137"/>
                      <a:pt x="6" y="137"/>
                    </a:cubicBezTo>
                    <a:cubicBezTo>
                      <a:pt x="5" y="137"/>
                      <a:pt x="5" y="137"/>
                      <a:pt x="5" y="137"/>
                    </a:cubicBezTo>
                    <a:cubicBezTo>
                      <a:pt x="5" y="138"/>
                      <a:pt x="5" y="138"/>
                      <a:pt x="5" y="138"/>
                    </a:cubicBezTo>
                    <a:cubicBezTo>
                      <a:pt x="4" y="139"/>
                      <a:pt x="4" y="139"/>
                      <a:pt x="4" y="139"/>
                    </a:cubicBezTo>
                    <a:cubicBezTo>
                      <a:pt x="6" y="141"/>
                      <a:pt x="6" y="141"/>
                      <a:pt x="6" y="141"/>
                    </a:cubicBezTo>
                    <a:cubicBezTo>
                      <a:pt x="7" y="142"/>
                      <a:pt x="7" y="142"/>
                      <a:pt x="7" y="142"/>
                    </a:cubicBezTo>
                    <a:cubicBezTo>
                      <a:pt x="9" y="143"/>
                      <a:pt x="9" y="143"/>
                      <a:pt x="9" y="143"/>
                    </a:cubicBezTo>
                    <a:cubicBezTo>
                      <a:pt x="11" y="144"/>
                      <a:pt x="11" y="144"/>
                      <a:pt x="11" y="144"/>
                    </a:cubicBezTo>
                    <a:cubicBezTo>
                      <a:pt x="11" y="145"/>
                      <a:pt x="11" y="145"/>
                      <a:pt x="11" y="145"/>
                    </a:cubicBezTo>
                    <a:cubicBezTo>
                      <a:pt x="11" y="145"/>
                      <a:pt x="11" y="145"/>
                      <a:pt x="11" y="145"/>
                    </a:cubicBezTo>
                    <a:cubicBezTo>
                      <a:pt x="12" y="146"/>
                      <a:pt x="12" y="146"/>
                      <a:pt x="12" y="146"/>
                    </a:cubicBezTo>
                    <a:cubicBezTo>
                      <a:pt x="12" y="146"/>
                      <a:pt x="12" y="146"/>
                      <a:pt x="12" y="146"/>
                    </a:cubicBezTo>
                    <a:cubicBezTo>
                      <a:pt x="12" y="144"/>
                      <a:pt x="12" y="144"/>
                      <a:pt x="12" y="144"/>
                    </a:cubicBezTo>
                    <a:cubicBezTo>
                      <a:pt x="13" y="144"/>
                      <a:pt x="13" y="144"/>
                      <a:pt x="13" y="144"/>
                    </a:cubicBezTo>
                    <a:cubicBezTo>
                      <a:pt x="14" y="145"/>
                      <a:pt x="14" y="145"/>
                      <a:pt x="14" y="145"/>
                    </a:cubicBezTo>
                    <a:cubicBezTo>
                      <a:pt x="13" y="145"/>
                      <a:pt x="13" y="145"/>
                      <a:pt x="13" y="145"/>
                    </a:cubicBezTo>
                    <a:cubicBezTo>
                      <a:pt x="15" y="147"/>
                      <a:pt x="15" y="147"/>
                      <a:pt x="15" y="147"/>
                    </a:cubicBezTo>
                    <a:cubicBezTo>
                      <a:pt x="15" y="146"/>
                      <a:pt x="15" y="146"/>
                      <a:pt x="15" y="146"/>
                    </a:cubicBezTo>
                    <a:cubicBezTo>
                      <a:pt x="16" y="146"/>
                      <a:pt x="16" y="146"/>
                      <a:pt x="16" y="146"/>
                    </a:cubicBezTo>
                    <a:cubicBezTo>
                      <a:pt x="17" y="146"/>
                      <a:pt x="17" y="146"/>
                      <a:pt x="17" y="146"/>
                    </a:cubicBezTo>
                    <a:cubicBezTo>
                      <a:pt x="18" y="145"/>
                      <a:pt x="18" y="145"/>
                      <a:pt x="18" y="145"/>
                    </a:cubicBezTo>
                    <a:cubicBezTo>
                      <a:pt x="19" y="145"/>
                      <a:pt x="19" y="145"/>
                      <a:pt x="19" y="145"/>
                    </a:cubicBezTo>
                    <a:cubicBezTo>
                      <a:pt x="19" y="144"/>
                      <a:pt x="19" y="144"/>
                      <a:pt x="19" y="144"/>
                    </a:cubicBezTo>
                    <a:cubicBezTo>
                      <a:pt x="19" y="144"/>
                      <a:pt x="19" y="144"/>
                      <a:pt x="19" y="144"/>
                    </a:cubicBezTo>
                    <a:cubicBezTo>
                      <a:pt x="20" y="145"/>
                      <a:pt x="20" y="145"/>
                      <a:pt x="20" y="145"/>
                    </a:cubicBezTo>
                    <a:cubicBezTo>
                      <a:pt x="21" y="145"/>
                      <a:pt x="21" y="145"/>
                      <a:pt x="21" y="145"/>
                    </a:cubicBezTo>
                    <a:cubicBezTo>
                      <a:pt x="23" y="143"/>
                      <a:pt x="23" y="143"/>
                      <a:pt x="23" y="143"/>
                    </a:cubicBezTo>
                    <a:cubicBezTo>
                      <a:pt x="23" y="142"/>
                      <a:pt x="23" y="142"/>
                      <a:pt x="23" y="142"/>
                    </a:cubicBezTo>
                    <a:cubicBezTo>
                      <a:pt x="22" y="141"/>
                      <a:pt x="22" y="141"/>
                      <a:pt x="22" y="141"/>
                    </a:cubicBezTo>
                    <a:cubicBezTo>
                      <a:pt x="23" y="142"/>
                      <a:pt x="23" y="142"/>
                      <a:pt x="23" y="142"/>
                    </a:cubicBezTo>
                    <a:cubicBezTo>
                      <a:pt x="25" y="141"/>
                      <a:pt x="25" y="141"/>
                      <a:pt x="25" y="141"/>
                    </a:cubicBezTo>
                    <a:cubicBezTo>
                      <a:pt x="24" y="140"/>
                      <a:pt x="24" y="140"/>
                      <a:pt x="24" y="140"/>
                    </a:cubicBezTo>
                    <a:cubicBezTo>
                      <a:pt x="25" y="140"/>
                      <a:pt x="25" y="140"/>
                      <a:pt x="25" y="140"/>
                    </a:cubicBezTo>
                    <a:cubicBezTo>
                      <a:pt x="25" y="139"/>
                      <a:pt x="25" y="139"/>
                      <a:pt x="25" y="139"/>
                    </a:cubicBezTo>
                    <a:cubicBezTo>
                      <a:pt x="26" y="138"/>
                      <a:pt x="26" y="138"/>
                      <a:pt x="26" y="138"/>
                    </a:cubicBezTo>
                    <a:cubicBezTo>
                      <a:pt x="27" y="138"/>
                      <a:pt x="27" y="138"/>
                      <a:pt x="27" y="138"/>
                    </a:cubicBezTo>
                    <a:cubicBezTo>
                      <a:pt x="27" y="137"/>
                      <a:pt x="27" y="137"/>
                      <a:pt x="27" y="137"/>
                    </a:cubicBezTo>
                    <a:cubicBezTo>
                      <a:pt x="26" y="136"/>
                      <a:pt x="26" y="136"/>
                      <a:pt x="26" y="136"/>
                    </a:cubicBezTo>
                    <a:cubicBezTo>
                      <a:pt x="27" y="135"/>
                      <a:pt x="27" y="135"/>
                      <a:pt x="27" y="135"/>
                    </a:cubicBezTo>
                    <a:cubicBezTo>
                      <a:pt x="26" y="134"/>
                      <a:pt x="26" y="134"/>
                      <a:pt x="26" y="134"/>
                    </a:cubicBezTo>
                    <a:cubicBezTo>
                      <a:pt x="25" y="133"/>
                      <a:pt x="25" y="133"/>
                      <a:pt x="25" y="133"/>
                    </a:cubicBezTo>
                    <a:cubicBezTo>
                      <a:pt x="25" y="132"/>
                      <a:pt x="25" y="132"/>
                      <a:pt x="25" y="132"/>
                    </a:cubicBezTo>
                    <a:cubicBezTo>
                      <a:pt x="25" y="133"/>
                      <a:pt x="25" y="133"/>
                      <a:pt x="25" y="133"/>
                    </a:cubicBezTo>
                    <a:cubicBezTo>
                      <a:pt x="26" y="134"/>
                      <a:pt x="26" y="134"/>
                      <a:pt x="26" y="134"/>
                    </a:cubicBezTo>
                    <a:cubicBezTo>
                      <a:pt x="27" y="136"/>
                      <a:pt x="27" y="136"/>
                      <a:pt x="27" y="136"/>
                    </a:cubicBezTo>
                    <a:cubicBezTo>
                      <a:pt x="27" y="136"/>
                      <a:pt x="27" y="136"/>
                      <a:pt x="27" y="136"/>
                    </a:cubicBezTo>
                    <a:cubicBezTo>
                      <a:pt x="28" y="136"/>
                      <a:pt x="28" y="136"/>
                      <a:pt x="28" y="136"/>
                    </a:cubicBezTo>
                    <a:cubicBezTo>
                      <a:pt x="28" y="137"/>
                      <a:pt x="28" y="137"/>
                      <a:pt x="28" y="137"/>
                    </a:cubicBezTo>
                    <a:cubicBezTo>
                      <a:pt x="28" y="138"/>
                      <a:pt x="28" y="138"/>
                      <a:pt x="28" y="138"/>
                    </a:cubicBezTo>
                    <a:cubicBezTo>
                      <a:pt x="30" y="137"/>
                      <a:pt x="30" y="137"/>
                      <a:pt x="30" y="137"/>
                    </a:cubicBezTo>
                    <a:cubicBezTo>
                      <a:pt x="29" y="136"/>
                      <a:pt x="29" y="136"/>
                      <a:pt x="29" y="136"/>
                    </a:cubicBezTo>
                    <a:cubicBezTo>
                      <a:pt x="29" y="136"/>
                      <a:pt x="29" y="136"/>
                      <a:pt x="29" y="136"/>
                    </a:cubicBezTo>
                    <a:cubicBezTo>
                      <a:pt x="29" y="135"/>
                      <a:pt x="29" y="135"/>
                      <a:pt x="29" y="135"/>
                    </a:cubicBezTo>
                    <a:cubicBezTo>
                      <a:pt x="30" y="136"/>
                      <a:pt x="30" y="136"/>
                      <a:pt x="30" y="136"/>
                    </a:cubicBezTo>
                    <a:cubicBezTo>
                      <a:pt x="30" y="137"/>
                      <a:pt x="30" y="137"/>
                      <a:pt x="30" y="137"/>
                    </a:cubicBezTo>
                    <a:cubicBezTo>
                      <a:pt x="32" y="135"/>
                      <a:pt x="32" y="135"/>
                      <a:pt x="32" y="135"/>
                    </a:cubicBezTo>
                    <a:cubicBezTo>
                      <a:pt x="32" y="134"/>
                      <a:pt x="32" y="134"/>
                      <a:pt x="32" y="134"/>
                    </a:cubicBezTo>
                    <a:cubicBezTo>
                      <a:pt x="32" y="132"/>
                      <a:pt x="32" y="132"/>
                      <a:pt x="32" y="132"/>
                    </a:cubicBezTo>
                    <a:cubicBezTo>
                      <a:pt x="31" y="132"/>
                      <a:pt x="31" y="132"/>
                      <a:pt x="31" y="132"/>
                    </a:cubicBezTo>
                    <a:cubicBezTo>
                      <a:pt x="31" y="131"/>
                      <a:pt x="31" y="131"/>
                      <a:pt x="31" y="131"/>
                    </a:cubicBezTo>
                    <a:cubicBezTo>
                      <a:pt x="31" y="131"/>
                      <a:pt x="31" y="131"/>
                      <a:pt x="31" y="131"/>
                    </a:cubicBezTo>
                    <a:cubicBezTo>
                      <a:pt x="31" y="131"/>
                      <a:pt x="31" y="131"/>
                      <a:pt x="31" y="131"/>
                    </a:cubicBezTo>
                    <a:cubicBezTo>
                      <a:pt x="32" y="130"/>
                      <a:pt x="32" y="130"/>
                      <a:pt x="32" y="130"/>
                    </a:cubicBezTo>
                    <a:cubicBezTo>
                      <a:pt x="32" y="130"/>
                      <a:pt x="32" y="130"/>
                      <a:pt x="32" y="130"/>
                    </a:cubicBezTo>
                    <a:cubicBezTo>
                      <a:pt x="32" y="129"/>
                      <a:pt x="32" y="129"/>
                      <a:pt x="32" y="129"/>
                    </a:cubicBezTo>
                    <a:cubicBezTo>
                      <a:pt x="32" y="128"/>
                      <a:pt x="32" y="128"/>
                      <a:pt x="32" y="128"/>
                    </a:cubicBezTo>
                    <a:cubicBezTo>
                      <a:pt x="33" y="127"/>
                      <a:pt x="33" y="127"/>
                      <a:pt x="33" y="127"/>
                    </a:cubicBezTo>
                    <a:cubicBezTo>
                      <a:pt x="34" y="128"/>
                      <a:pt x="34" y="128"/>
                      <a:pt x="34" y="128"/>
                    </a:cubicBezTo>
                    <a:cubicBezTo>
                      <a:pt x="33" y="129"/>
                      <a:pt x="33" y="129"/>
                      <a:pt x="33" y="129"/>
                    </a:cubicBezTo>
                    <a:cubicBezTo>
                      <a:pt x="33" y="131"/>
                      <a:pt x="33" y="131"/>
                      <a:pt x="33" y="131"/>
                    </a:cubicBezTo>
                    <a:cubicBezTo>
                      <a:pt x="33" y="132"/>
                      <a:pt x="33" y="132"/>
                      <a:pt x="33" y="132"/>
                    </a:cubicBezTo>
                    <a:cubicBezTo>
                      <a:pt x="34" y="133"/>
                      <a:pt x="34" y="133"/>
                      <a:pt x="34" y="133"/>
                    </a:cubicBezTo>
                    <a:cubicBezTo>
                      <a:pt x="34" y="134"/>
                      <a:pt x="34" y="134"/>
                      <a:pt x="34" y="134"/>
                    </a:cubicBezTo>
                    <a:cubicBezTo>
                      <a:pt x="35" y="135"/>
                      <a:pt x="35" y="135"/>
                      <a:pt x="35" y="135"/>
                    </a:cubicBezTo>
                    <a:cubicBezTo>
                      <a:pt x="37" y="135"/>
                      <a:pt x="37" y="135"/>
                      <a:pt x="37" y="135"/>
                    </a:cubicBezTo>
                    <a:cubicBezTo>
                      <a:pt x="37" y="135"/>
                      <a:pt x="37" y="135"/>
                      <a:pt x="37" y="135"/>
                    </a:cubicBezTo>
                    <a:cubicBezTo>
                      <a:pt x="37" y="136"/>
                      <a:pt x="37" y="136"/>
                      <a:pt x="37" y="136"/>
                    </a:cubicBezTo>
                    <a:cubicBezTo>
                      <a:pt x="38" y="137"/>
                      <a:pt x="38" y="137"/>
                      <a:pt x="38" y="137"/>
                    </a:cubicBezTo>
                    <a:cubicBezTo>
                      <a:pt x="38" y="138"/>
                      <a:pt x="38" y="138"/>
                      <a:pt x="38" y="138"/>
                    </a:cubicBezTo>
                    <a:cubicBezTo>
                      <a:pt x="39" y="137"/>
                      <a:pt x="39" y="137"/>
                      <a:pt x="39" y="137"/>
                    </a:cubicBezTo>
                    <a:cubicBezTo>
                      <a:pt x="39" y="133"/>
                      <a:pt x="39" y="133"/>
                      <a:pt x="39" y="133"/>
                    </a:cubicBezTo>
                    <a:cubicBezTo>
                      <a:pt x="38" y="131"/>
                      <a:pt x="38" y="131"/>
                      <a:pt x="38" y="131"/>
                    </a:cubicBezTo>
                    <a:cubicBezTo>
                      <a:pt x="38" y="130"/>
                      <a:pt x="38" y="130"/>
                      <a:pt x="38" y="130"/>
                    </a:cubicBezTo>
                    <a:cubicBezTo>
                      <a:pt x="39" y="129"/>
                      <a:pt x="39" y="129"/>
                      <a:pt x="39" y="129"/>
                    </a:cubicBezTo>
                    <a:cubicBezTo>
                      <a:pt x="39" y="128"/>
                      <a:pt x="39" y="128"/>
                      <a:pt x="39" y="128"/>
                    </a:cubicBezTo>
                    <a:cubicBezTo>
                      <a:pt x="39" y="127"/>
                      <a:pt x="39" y="127"/>
                      <a:pt x="39" y="127"/>
                    </a:cubicBezTo>
                    <a:cubicBezTo>
                      <a:pt x="41" y="127"/>
                      <a:pt x="41" y="127"/>
                      <a:pt x="41" y="127"/>
                    </a:cubicBezTo>
                    <a:cubicBezTo>
                      <a:pt x="41" y="126"/>
                      <a:pt x="41" y="126"/>
                      <a:pt x="41" y="126"/>
                    </a:cubicBezTo>
                    <a:cubicBezTo>
                      <a:pt x="41" y="125"/>
                      <a:pt x="41" y="125"/>
                      <a:pt x="41" y="125"/>
                    </a:cubicBezTo>
                    <a:cubicBezTo>
                      <a:pt x="42" y="123"/>
                      <a:pt x="42" y="123"/>
                      <a:pt x="42" y="123"/>
                    </a:cubicBezTo>
                    <a:cubicBezTo>
                      <a:pt x="41" y="122"/>
                      <a:pt x="41" y="122"/>
                      <a:pt x="41" y="122"/>
                    </a:cubicBezTo>
                    <a:cubicBezTo>
                      <a:pt x="41" y="119"/>
                      <a:pt x="41" y="119"/>
                      <a:pt x="41" y="119"/>
                    </a:cubicBezTo>
                    <a:cubicBezTo>
                      <a:pt x="40" y="117"/>
                      <a:pt x="40" y="117"/>
                      <a:pt x="40" y="117"/>
                    </a:cubicBezTo>
                    <a:cubicBezTo>
                      <a:pt x="40" y="116"/>
                      <a:pt x="40" y="116"/>
                      <a:pt x="40" y="116"/>
                    </a:cubicBezTo>
                    <a:cubicBezTo>
                      <a:pt x="43" y="115"/>
                      <a:pt x="43" y="115"/>
                      <a:pt x="43" y="115"/>
                    </a:cubicBezTo>
                    <a:cubicBezTo>
                      <a:pt x="43" y="113"/>
                      <a:pt x="43" y="113"/>
                      <a:pt x="43" y="113"/>
                    </a:cubicBezTo>
                    <a:cubicBezTo>
                      <a:pt x="43" y="111"/>
                      <a:pt x="43" y="111"/>
                      <a:pt x="43" y="111"/>
                    </a:cubicBezTo>
                    <a:cubicBezTo>
                      <a:pt x="41" y="109"/>
                      <a:pt x="41" y="109"/>
                      <a:pt x="41" y="109"/>
                    </a:cubicBezTo>
                    <a:cubicBezTo>
                      <a:pt x="39" y="108"/>
                      <a:pt x="39" y="108"/>
                      <a:pt x="39" y="108"/>
                    </a:cubicBezTo>
                    <a:cubicBezTo>
                      <a:pt x="39" y="106"/>
                      <a:pt x="39" y="106"/>
                      <a:pt x="39" y="106"/>
                    </a:cubicBezTo>
                    <a:cubicBezTo>
                      <a:pt x="40" y="103"/>
                      <a:pt x="40" y="103"/>
                      <a:pt x="40" y="103"/>
                    </a:cubicBezTo>
                    <a:cubicBezTo>
                      <a:pt x="39" y="101"/>
                      <a:pt x="39" y="101"/>
                      <a:pt x="39" y="101"/>
                    </a:cubicBezTo>
                    <a:cubicBezTo>
                      <a:pt x="39" y="99"/>
                      <a:pt x="39" y="99"/>
                      <a:pt x="39" y="99"/>
                    </a:cubicBezTo>
                    <a:cubicBezTo>
                      <a:pt x="39" y="97"/>
                      <a:pt x="39" y="97"/>
                      <a:pt x="39" y="97"/>
                    </a:cubicBezTo>
                    <a:cubicBezTo>
                      <a:pt x="39" y="94"/>
                      <a:pt x="39" y="94"/>
                      <a:pt x="39" y="94"/>
                    </a:cubicBezTo>
                    <a:cubicBezTo>
                      <a:pt x="38" y="91"/>
                      <a:pt x="38" y="91"/>
                      <a:pt x="38" y="91"/>
                    </a:cubicBezTo>
                    <a:cubicBezTo>
                      <a:pt x="39" y="88"/>
                      <a:pt x="39" y="88"/>
                      <a:pt x="39" y="88"/>
                    </a:cubicBezTo>
                    <a:cubicBezTo>
                      <a:pt x="40" y="85"/>
                      <a:pt x="40" y="85"/>
                      <a:pt x="40" y="85"/>
                    </a:cubicBezTo>
                    <a:cubicBezTo>
                      <a:pt x="41" y="84"/>
                      <a:pt x="41" y="84"/>
                      <a:pt x="41" y="84"/>
                    </a:cubicBezTo>
                    <a:cubicBezTo>
                      <a:pt x="43" y="85"/>
                      <a:pt x="43" y="85"/>
                      <a:pt x="43" y="85"/>
                    </a:cubicBezTo>
                    <a:cubicBezTo>
                      <a:pt x="45" y="85"/>
                      <a:pt x="45" y="85"/>
                      <a:pt x="45" y="85"/>
                    </a:cubicBezTo>
                    <a:cubicBezTo>
                      <a:pt x="46" y="83"/>
                      <a:pt x="46" y="83"/>
                      <a:pt x="46" y="83"/>
                    </a:cubicBezTo>
                    <a:cubicBezTo>
                      <a:pt x="46" y="81"/>
                      <a:pt x="46" y="81"/>
                      <a:pt x="46" y="81"/>
                    </a:cubicBezTo>
                    <a:cubicBezTo>
                      <a:pt x="46" y="80"/>
                      <a:pt x="46" y="80"/>
                      <a:pt x="46" y="80"/>
                    </a:cubicBezTo>
                    <a:cubicBezTo>
                      <a:pt x="46" y="79"/>
                      <a:pt x="46" y="79"/>
                      <a:pt x="46" y="79"/>
                    </a:cubicBezTo>
                    <a:cubicBezTo>
                      <a:pt x="48" y="73"/>
                      <a:pt x="48" y="73"/>
                      <a:pt x="48" y="73"/>
                    </a:cubicBezTo>
                    <a:cubicBezTo>
                      <a:pt x="48" y="70"/>
                      <a:pt x="48" y="70"/>
                      <a:pt x="48" y="70"/>
                    </a:cubicBezTo>
                    <a:cubicBezTo>
                      <a:pt x="48" y="68"/>
                      <a:pt x="48" y="68"/>
                      <a:pt x="48" y="68"/>
                    </a:cubicBezTo>
                    <a:cubicBezTo>
                      <a:pt x="49" y="66"/>
                      <a:pt x="49" y="66"/>
                      <a:pt x="49" y="66"/>
                    </a:cubicBezTo>
                    <a:cubicBezTo>
                      <a:pt x="49" y="64"/>
                      <a:pt x="49" y="64"/>
                      <a:pt x="49" y="64"/>
                    </a:cubicBezTo>
                    <a:cubicBezTo>
                      <a:pt x="48" y="63"/>
                      <a:pt x="48" y="63"/>
                      <a:pt x="48" y="63"/>
                    </a:cubicBezTo>
                    <a:cubicBezTo>
                      <a:pt x="48" y="62"/>
                      <a:pt x="48" y="62"/>
                      <a:pt x="48" y="62"/>
                    </a:cubicBezTo>
                    <a:cubicBezTo>
                      <a:pt x="50" y="61"/>
                      <a:pt x="50" y="61"/>
                      <a:pt x="50" y="61"/>
                    </a:cubicBezTo>
                    <a:cubicBezTo>
                      <a:pt x="52" y="60"/>
                      <a:pt x="52" y="60"/>
                      <a:pt x="52" y="60"/>
                    </a:cubicBezTo>
                    <a:cubicBezTo>
                      <a:pt x="53" y="59"/>
                      <a:pt x="53" y="59"/>
                      <a:pt x="53" y="59"/>
                    </a:cubicBezTo>
                    <a:cubicBezTo>
                      <a:pt x="53" y="58"/>
                      <a:pt x="53" y="58"/>
                      <a:pt x="53" y="58"/>
                    </a:cubicBezTo>
                    <a:cubicBezTo>
                      <a:pt x="55" y="55"/>
                      <a:pt x="55" y="55"/>
                      <a:pt x="55" y="55"/>
                    </a:cubicBezTo>
                    <a:cubicBezTo>
                      <a:pt x="57" y="53"/>
                      <a:pt x="57" y="53"/>
                      <a:pt x="57" y="53"/>
                    </a:cubicBezTo>
                    <a:cubicBezTo>
                      <a:pt x="57" y="51"/>
                      <a:pt x="57" y="51"/>
                      <a:pt x="57" y="51"/>
                    </a:cubicBezTo>
                    <a:cubicBezTo>
                      <a:pt x="57" y="49"/>
                      <a:pt x="57" y="49"/>
                      <a:pt x="57" y="49"/>
                    </a:cubicBezTo>
                    <a:cubicBezTo>
                      <a:pt x="56" y="49"/>
                      <a:pt x="56" y="49"/>
                      <a:pt x="56" y="49"/>
                    </a:cubicBezTo>
                    <a:cubicBezTo>
                      <a:pt x="56" y="46"/>
                      <a:pt x="56" y="46"/>
                      <a:pt x="56" y="46"/>
                    </a:cubicBezTo>
                    <a:cubicBezTo>
                      <a:pt x="57" y="45"/>
                      <a:pt x="57" y="45"/>
                      <a:pt x="57" y="45"/>
                    </a:cubicBezTo>
                    <a:cubicBezTo>
                      <a:pt x="58" y="44"/>
                      <a:pt x="58" y="44"/>
                      <a:pt x="58" y="44"/>
                    </a:cubicBezTo>
                    <a:cubicBezTo>
                      <a:pt x="58" y="43"/>
                      <a:pt x="58" y="43"/>
                      <a:pt x="58" y="43"/>
                    </a:cubicBezTo>
                    <a:cubicBezTo>
                      <a:pt x="59" y="42"/>
                      <a:pt x="59" y="42"/>
                      <a:pt x="59" y="42"/>
                    </a:cubicBezTo>
                    <a:cubicBezTo>
                      <a:pt x="60" y="40"/>
                      <a:pt x="60" y="40"/>
                      <a:pt x="60" y="40"/>
                    </a:cubicBezTo>
                    <a:cubicBezTo>
                      <a:pt x="61" y="39"/>
                      <a:pt x="61" y="39"/>
                      <a:pt x="61" y="39"/>
                    </a:cubicBezTo>
                    <a:cubicBezTo>
                      <a:pt x="63" y="40"/>
                      <a:pt x="63" y="40"/>
                      <a:pt x="63" y="40"/>
                    </a:cubicBezTo>
                    <a:cubicBezTo>
                      <a:pt x="63" y="41"/>
                      <a:pt x="63" y="41"/>
                      <a:pt x="63" y="41"/>
                    </a:cubicBezTo>
                    <a:cubicBezTo>
                      <a:pt x="64" y="40"/>
                      <a:pt x="64" y="40"/>
                      <a:pt x="64" y="40"/>
                    </a:cubicBezTo>
                    <a:cubicBezTo>
                      <a:pt x="65" y="40"/>
                      <a:pt x="65" y="40"/>
                      <a:pt x="65" y="40"/>
                    </a:cubicBezTo>
                    <a:cubicBezTo>
                      <a:pt x="64" y="38"/>
                      <a:pt x="64" y="38"/>
                      <a:pt x="64" y="38"/>
                    </a:cubicBezTo>
                    <a:cubicBezTo>
                      <a:pt x="65" y="38"/>
                      <a:pt x="65" y="38"/>
                      <a:pt x="65" y="38"/>
                    </a:cubicBezTo>
                    <a:cubicBezTo>
                      <a:pt x="65" y="37"/>
                      <a:pt x="65" y="37"/>
                      <a:pt x="65" y="37"/>
                    </a:cubicBezTo>
                    <a:cubicBezTo>
                      <a:pt x="65" y="36"/>
                      <a:pt x="65" y="36"/>
                      <a:pt x="65" y="36"/>
                    </a:cubicBezTo>
                    <a:cubicBezTo>
                      <a:pt x="64" y="35"/>
                      <a:pt x="64" y="35"/>
                      <a:pt x="64" y="35"/>
                    </a:cubicBezTo>
                    <a:cubicBezTo>
                      <a:pt x="65" y="34"/>
                      <a:pt x="65" y="34"/>
                      <a:pt x="65" y="34"/>
                    </a:cubicBezTo>
                    <a:cubicBezTo>
                      <a:pt x="67" y="34"/>
                      <a:pt x="67" y="34"/>
                      <a:pt x="67" y="34"/>
                    </a:cubicBezTo>
                    <a:cubicBezTo>
                      <a:pt x="68" y="33"/>
                      <a:pt x="68" y="33"/>
                      <a:pt x="68" y="33"/>
                    </a:cubicBezTo>
                    <a:cubicBezTo>
                      <a:pt x="70" y="34"/>
                      <a:pt x="70" y="34"/>
                      <a:pt x="70" y="34"/>
                    </a:cubicBezTo>
                    <a:cubicBezTo>
                      <a:pt x="71" y="35"/>
                      <a:pt x="71" y="35"/>
                      <a:pt x="71" y="35"/>
                    </a:cubicBezTo>
                    <a:cubicBezTo>
                      <a:pt x="73" y="35"/>
                      <a:pt x="73" y="35"/>
                      <a:pt x="73" y="35"/>
                    </a:cubicBezTo>
                    <a:cubicBezTo>
                      <a:pt x="74" y="36"/>
                      <a:pt x="74" y="36"/>
                      <a:pt x="74" y="36"/>
                    </a:cubicBezTo>
                    <a:cubicBezTo>
                      <a:pt x="74" y="35"/>
                      <a:pt x="74" y="35"/>
                      <a:pt x="74" y="35"/>
                    </a:cubicBezTo>
                    <a:cubicBezTo>
                      <a:pt x="75" y="36"/>
                      <a:pt x="75" y="36"/>
                      <a:pt x="75" y="36"/>
                    </a:cubicBezTo>
                    <a:cubicBezTo>
                      <a:pt x="75" y="34"/>
                      <a:pt x="75" y="34"/>
                      <a:pt x="75" y="34"/>
                    </a:cubicBezTo>
                    <a:cubicBezTo>
                      <a:pt x="74" y="33"/>
                      <a:pt x="74" y="33"/>
                      <a:pt x="74" y="33"/>
                    </a:cubicBezTo>
                    <a:cubicBezTo>
                      <a:pt x="74" y="31"/>
                      <a:pt x="74" y="31"/>
                      <a:pt x="74" y="31"/>
                    </a:cubicBezTo>
                    <a:cubicBezTo>
                      <a:pt x="75" y="31"/>
                      <a:pt x="75" y="31"/>
                      <a:pt x="75" y="31"/>
                    </a:cubicBezTo>
                    <a:cubicBezTo>
                      <a:pt x="75" y="30"/>
                      <a:pt x="75" y="30"/>
                      <a:pt x="75" y="30"/>
                    </a:cubicBezTo>
                    <a:cubicBezTo>
                      <a:pt x="74" y="29"/>
                      <a:pt x="74" y="29"/>
                      <a:pt x="74" y="29"/>
                    </a:cubicBezTo>
                    <a:cubicBezTo>
                      <a:pt x="74" y="28"/>
                      <a:pt x="74" y="28"/>
                      <a:pt x="74" y="28"/>
                    </a:cubicBezTo>
                    <a:cubicBezTo>
                      <a:pt x="75" y="28"/>
                      <a:pt x="75" y="28"/>
                      <a:pt x="75" y="28"/>
                    </a:cubicBezTo>
                    <a:cubicBezTo>
                      <a:pt x="77" y="28"/>
                      <a:pt x="77" y="28"/>
                      <a:pt x="77" y="28"/>
                    </a:cubicBezTo>
                    <a:cubicBezTo>
                      <a:pt x="77" y="28"/>
                      <a:pt x="77" y="28"/>
                      <a:pt x="77" y="28"/>
                    </a:cubicBezTo>
                    <a:cubicBezTo>
                      <a:pt x="77" y="28"/>
                      <a:pt x="77" y="28"/>
                      <a:pt x="77" y="28"/>
                    </a:cubicBezTo>
                    <a:cubicBezTo>
                      <a:pt x="77" y="27"/>
                      <a:pt x="77" y="27"/>
                      <a:pt x="77" y="27"/>
                    </a:cubicBezTo>
                    <a:cubicBezTo>
                      <a:pt x="78" y="28"/>
                      <a:pt x="78" y="28"/>
                      <a:pt x="78" y="28"/>
                    </a:cubicBezTo>
                    <a:cubicBezTo>
                      <a:pt x="78" y="27"/>
                      <a:pt x="78" y="27"/>
                      <a:pt x="78" y="27"/>
                    </a:cubicBezTo>
                    <a:cubicBezTo>
                      <a:pt x="78" y="26"/>
                      <a:pt x="78" y="26"/>
                      <a:pt x="78" y="26"/>
                    </a:cubicBezTo>
                    <a:cubicBezTo>
                      <a:pt x="78" y="25"/>
                      <a:pt x="78" y="25"/>
                      <a:pt x="78" y="25"/>
                    </a:cubicBezTo>
                    <a:cubicBezTo>
                      <a:pt x="79" y="24"/>
                      <a:pt x="79" y="24"/>
                      <a:pt x="79" y="24"/>
                    </a:cubicBezTo>
                    <a:cubicBezTo>
                      <a:pt x="80" y="25"/>
                      <a:pt x="80" y="25"/>
                      <a:pt x="80" y="25"/>
                    </a:cubicBezTo>
                    <a:cubicBezTo>
                      <a:pt x="81" y="26"/>
                      <a:pt x="81" y="26"/>
                      <a:pt x="81" y="26"/>
                    </a:cubicBezTo>
                    <a:cubicBezTo>
                      <a:pt x="84" y="28"/>
                      <a:pt x="84" y="28"/>
                      <a:pt x="84" y="28"/>
                    </a:cubicBezTo>
                    <a:cubicBezTo>
                      <a:pt x="84" y="30"/>
                      <a:pt x="84" y="30"/>
                      <a:pt x="84" y="30"/>
                    </a:cubicBezTo>
                    <a:cubicBezTo>
                      <a:pt x="85" y="31"/>
                      <a:pt x="85" y="31"/>
                      <a:pt x="85" y="31"/>
                    </a:cubicBezTo>
                    <a:cubicBezTo>
                      <a:pt x="87" y="32"/>
                      <a:pt x="87" y="32"/>
                      <a:pt x="87" y="32"/>
                    </a:cubicBezTo>
                    <a:cubicBezTo>
                      <a:pt x="90" y="32"/>
                      <a:pt x="90" y="32"/>
                      <a:pt x="90" y="32"/>
                    </a:cubicBezTo>
                    <a:cubicBezTo>
                      <a:pt x="92" y="30"/>
                      <a:pt x="92" y="30"/>
                      <a:pt x="92" y="30"/>
                    </a:cubicBezTo>
                    <a:cubicBezTo>
                      <a:pt x="93" y="29"/>
                      <a:pt x="93" y="29"/>
                      <a:pt x="93" y="29"/>
                    </a:cubicBezTo>
                    <a:cubicBezTo>
                      <a:pt x="94" y="29"/>
                      <a:pt x="94" y="29"/>
                      <a:pt x="94" y="29"/>
                    </a:cubicBezTo>
                    <a:cubicBezTo>
                      <a:pt x="96" y="31"/>
                      <a:pt x="96" y="31"/>
                      <a:pt x="96" y="31"/>
                    </a:cubicBezTo>
                    <a:cubicBezTo>
                      <a:pt x="97" y="31"/>
                      <a:pt x="97" y="31"/>
                      <a:pt x="97" y="31"/>
                    </a:cubicBezTo>
                    <a:cubicBezTo>
                      <a:pt x="98" y="30"/>
                      <a:pt x="98" y="30"/>
                      <a:pt x="98" y="30"/>
                    </a:cubicBezTo>
                    <a:cubicBezTo>
                      <a:pt x="99" y="29"/>
                      <a:pt x="99" y="29"/>
                      <a:pt x="99" y="29"/>
                    </a:cubicBezTo>
                    <a:cubicBezTo>
                      <a:pt x="100" y="28"/>
                      <a:pt x="100" y="28"/>
                      <a:pt x="100" y="28"/>
                    </a:cubicBezTo>
                    <a:cubicBezTo>
                      <a:pt x="101" y="28"/>
                      <a:pt x="101" y="28"/>
                      <a:pt x="101" y="28"/>
                    </a:cubicBezTo>
                    <a:cubicBezTo>
                      <a:pt x="102" y="28"/>
                      <a:pt x="102" y="28"/>
                      <a:pt x="102" y="28"/>
                    </a:cubicBezTo>
                    <a:cubicBezTo>
                      <a:pt x="102" y="27"/>
                      <a:pt x="102" y="27"/>
                      <a:pt x="102" y="27"/>
                    </a:cubicBezTo>
                    <a:cubicBezTo>
                      <a:pt x="102" y="26"/>
                      <a:pt x="102" y="26"/>
                      <a:pt x="102" y="26"/>
                    </a:cubicBezTo>
                    <a:cubicBezTo>
                      <a:pt x="101" y="24"/>
                      <a:pt x="101" y="24"/>
                      <a:pt x="101" y="24"/>
                    </a:cubicBezTo>
                    <a:cubicBezTo>
                      <a:pt x="102" y="21"/>
                      <a:pt x="102" y="21"/>
                      <a:pt x="102" y="21"/>
                    </a:cubicBezTo>
                    <a:cubicBezTo>
                      <a:pt x="102" y="20"/>
                      <a:pt x="102" y="20"/>
                      <a:pt x="102" y="20"/>
                    </a:cubicBezTo>
                    <a:cubicBezTo>
                      <a:pt x="102" y="19"/>
                      <a:pt x="102" y="19"/>
                      <a:pt x="102" y="19"/>
                    </a:cubicBezTo>
                    <a:cubicBezTo>
                      <a:pt x="102" y="18"/>
                      <a:pt x="102" y="18"/>
                      <a:pt x="102" y="18"/>
                    </a:cubicBezTo>
                    <a:cubicBezTo>
                      <a:pt x="103" y="17"/>
                      <a:pt x="103" y="17"/>
                      <a:pt x="103" y="17"/>
                    </a:cubicBezTo>
                    <a:cubicBezTo>
                      <a:pt x="103" y="16"/>
                      <a:pt x="103" y="16"/>
                      <a:pt x="103" y="16"/>
                    </a:cubicBezTo>
                    <a:cubicBezTo>
                      <a:pt x="104" y="16"/>
                      <a:pt x="104" y="16"/>
                      <a:pt x="104" y="16"/>
                    </a:cubicBezTo>
                    <a:cubicBezTo>
                      <a:pt x="106" y="16"/>
                      <a:pt x="106" y="16"/>
                      <a:pt x="106" y="16"/>
                    </a:cubicBezTo>
                    <a:cubicBezTo>
                      <a:pt x="107" y="16"/>
                      <a:pt x="107" y="16"/>
                      <a:pt x="107" y="16"/>
                    </a:cubicBezTo>
                    <a:cubicBezTo>
                      <a:pt x="107" y="15"/>
                      <a:pt x="107" y="15"/>
                      <a:pt x="107" y="15"/>
                    </a:cubicBezTo>
                    <a:cubicBezTo>
                      <a:pt x="108" y="14"/>
                      <a:pt x="108" y="14"/>
                      <a:pt x="108" y="14"/>
                    </a:cubicBezTo>
                    <a:cubicBezTo>
                      <a:pt x="111" y="14"/>
                      <a:pt x="111" y="14"/>
                      <a:pt x="111" y="14"/>
                    </a:cubicBezTo>
                    <a:cubicBezTo>
                      <a:pt x="112" y="15"/>
                      <a:pt x="112" y="15"/>
                      <a:pt x="112" y="15"/>
                    </a:cubicBezTo>
                    <a:cubicBezTo>
                      <a:pt x="113" y="17"/>
                      <a:pt x="113" y="17"/>
                      <a:pt x="113" y="17"/>
                    </a:cubicBezTo>
                    <a:cubicBezTo>
                      <a:pt x="114" y="18"/>
                      <a:pt x="114" y="18"/>
                      <a:pt x="114" y="18"/>
                    </a:cubicBezTo>
                    <a:cubicBezTo>
                      <a:pt x="116" y="18"/>
                      <a:pt x="116" y="18"/>
                      <a:pt x="116" y="18"/>
                    </a:cubicBezTo>
                    <a:cubicBezTo>
                      <a:pt x="118" y="18"/>
                      <a:pt x="118" y="18"/>
                      <a:pt x="118" y="18"/>
                    </a:cubicBezTo>
                    <a:cubicBezTo>
                      <a:pt x="118" y="19"/>
                      <a:pt x="118" y="19"/>
                      <a:pt x="118" y="19"/>
                    </a:cubicBezTo>
                    <a:cubicBezTo>
                      <a:pt x="119" y="21"/>
                      <a:pt x="119" y="21"/>
                      <a:pt x="119" y="21"/>
                    </a:cubicBezTo>
                    <a:cubicBezTo>
                      <a:pt x="119" y="22"/>
                      <a:pt x="119" y="22"/>
                      <a:pt x="119" y="22"/>
                    </a:cubicBezTo>
                    <a:cubicBezTo>
                      <a:pt x="118" y="24"/>
                      <a:pt x="118" y="24"/>
                      <a:pt x="118" y="24"/>
                    </a:cubicBezTo>
                    <a:cubicBezTo>
                      <a:pt x="118" y="26"/>
                      <a:pt x="118" y="26"/>
                      <a:pt x="118" y="26"/>
                    </a:cubicBezTo>
                    <a:close/>
                    <a:moveTo>
                      <a:pt x="5" y="135"/>
                    </a:moveTo>
                    <a:cubicBezTo>
                      <a:pt x="6" y="136"/>
                      <a:pt x="6" y="136"/>
                      <a:pt x="6" y="136"/>
                    </a:cubicBezTo>
                    <a:cubicBezTo>
                      <a:pt x="5" y="136"/>
                      <a:pt x="5" y="136"/>
                      <a:pt x="5" y="136"/>
                    </a:cubicBezTo>
                    <a:cubicBezTo>
                      <a:pt x="5" y="135"/>
                      <a:pt x="5" y="135"/>
                      <a:pt x="5" y="135"/>
                    </a:cubicBezTo>
                    <a:close/>
                    <a:moveTo>
                      <a:pt x="2" y="128"/>
                    </a:moveTo>
                    <a:cubicBezTo>
                      <a:pt x="2" y="128"/>
                      <a:pt x="3" y="128"/>
                      <a:pt x="3" y="128"/>
                    </a:cubicBezTo>
                    <a:cubicBezTo>
                      <a:pt x="4" y="129"/>
                      <a:pt x="4" y="129"/>
                      <a:pt x="4" y="129"/>
                    </a:cubicBezTo>
                    <a:cubicBezTo>
                      <a:pt x="3" y="130"/>
                      <a:pt x="3" y="130"/>
                      <a:pt x="3" y="130"/>
                    </a:cubicBezTo>
                    <a:cubicBezTo>
                      <a:pt x="2" y="128"/>
                      <a:pt x="2" y="128"/>
                      <a:pt x="2" y="128"/>
                    </a:cubicBezTo>
                    <a:close/>
                    <a:moveTo>
                      <a:pt x="5" y="126"/>
                    </a:moveTo>
                    <a:cubicBezTo>
                      <a:pt x="5" y="127"/>
                      <a:pt x="5" y="127"/>
                      <a:pt x="5" y="127"/>
                    </a:cubicBezTo>
                    <a:cubicBezTo>
                      <a:pt x="4" y="127"/>
                      <a:pt x="4" y="127"/>
                      <a:pt x="4" y="127"/>
                    </a:cubicBezTo>
                    <a:cubicBezTo>
                      <a:pt x="5" y="126"/>
                      <a:pt x="5" y="126"/>
                      <a:pt x="5" y="126"/>
                    </a:cubicBezTo>
                    <a:close/>
                    <a:moveTo>
                      <a:pt x="4" y="125"/>
                    </a:moveTo>
                    <a:cubicBezTo>
                      <a:pt x="3" y="126"/>
                      <a:pt x="3" y="126"/>
                      <a:pt x="3" y="126"/>
                    </a:cubicBezTo>
                    <a:cubicBezTo>
                      <a:pt x="2" y="126"/>
                      <a:pt x="2" y="126"/>
                      <a:pt x="2" y="126"/>
                    </a:cubicBezTo>
                    <a:cubicBezTo>
                      <a:pt x="4" y="125"/>
                      <a:pt x="4" y="125"/>
                      <a:pt x="4" y="125"/>
                    </a:cubicBezTo>
                    <a:close/>
                    <a:moveTo>
                      <a:pt x="1" y="120"/>
                    </a:moveTo>
                    <a:cubicBezTo>
                      <a:pt x="0" y="120"/>
                      <a:pt x="0" y="120"/>
                      <a:pt x="0" y="120"/>
                    </a:cubicBezTo>
                    <a:cubicBezTo>
                      <a:pt x="1" y="119"/>
                      <a:pt x="1" y="119"/>
                      <a:pt x="1" y="119"/>
                    </a:cubicBezTo>
                    <a:cubicBezTo>
                      <a:pt x="1" y="119"/>
                      <a:pt x="1" y="120"/>
                      <a:pt x="1" y="120"/>
                    </a:cubicBezTo>
                    <a:close/>
                    <a:moveTo>
                      <a:pt x="1" y="121"/>
                    </a:moveTo>
                    <a:cubicBezTo>
                      <a:pt x="2" y="121"/>
                      <a:pt x="2" y="121"/>
                      <a:pt x="2" y="121"/>
                    </a:cubicBezTo>
                    <a:cubicBezTo>
                      <a:pt x="1" y="122"/>
                      <a:pt x="1" y="122"/>
                      <a:pt x="1" y="122"/>
                    </a:cubicBezTo>
                    <a:cubicBezTo>
                      <a:pt x="1" y="121"/>
                      <a:pt x="1" y="121"/>
                      <a:pt x="1" y="121"/>
                    </a:cubicBezTo>
                    <a:close/>
                    <a:moveTo>
                      <a:pt x="3" y="123"/>
                    </a:moveTo>
                    <a:cubicBezTo>
                      <a:pt x="3" y="123"/>
                      <a:pt x="4" y="124"/>
                      <a:pt x="4" y="124"/>
                    </a:cubicBezTo>
                    <a:cubicBezTo>
                      <a:pt x="4" y="125"/>
                      <a:pt x="4" y="125"/>
                      <a:pt x="4" y="125"/>
                    </a:cubicBezTo>
                    <a:cubicBezTo>
                      <a:pt x="3" y="123"/>
                      <a:pt x="3" y="123"/>
                      <a:pt x="3" y="123"/>
                    </a:cubicBezTo>
                    <a:close/>
                    <a:moveTo>
                      <a:pt x="2" y="124"/>
                    </a:moveTo>
                    <a:cubicBezTo>
                      <a:pt x="1" y="123"/>
                      <a:pt x="1" y="123"/>
                      <a:pt x="1" y="123"/>
                    </a:cubicBezTo>
                    <a:cubicBezTo>
                      <a:pt x="2" y="123"/>
                      <a:pt x="2" y="123"/>
                      <a:pt x="2" y="123"/>
                    </a:cubicBezTo>
                    <a:cubicBezTo>
                      <a:pt x="2" y="124"/>
                      <a:pt x="2" y="124"/>
                      <a:pt x="2" y="124"/>
                    </a:cubicBezTo>
                    <a:close/>
                    <a:moveTo>
                      <a:pt x="1" y="117"/>
                    </a:moveTo>
                    <a:cubicBezTo>
                      <a:pt x="0" y="118"/>
                      <a:pt x="0" y="118"/>
                      <a:pt x="0" y="118"/>
                    </a:cubicBezTo>
                    <a:cubicBezTo>
                      <a:pt x="0" y="118"/>
                      <a:pt x="0" y="118"/>
                      <a:pt x="0" y="118"/>
                    </a:cubicBezTo>
                    <a:cubicBezTo>
                      <a:pt x="1" y="117"/>
                      <a:pt x="1" y="117"/>
                      <a:pt x="1" y="117"/>
                    </a:cubicBezTo>
                    <a:cubicBezTo>
                      <a:pt x="1" y="117"/>
                      <a:pt x="1" y="117"/>
                      <a:pt x="1" y="117"/>
                    </a:cubicBezTo>
                    <a:close/>
                    <a:moveTo>
                      <a:pt x="0" y="108"/>
                    </a:moveTo>
                    <a:cubicBezTo>
                      <a:pt x="2" y="109"/>
                      <a:pt x="2" y="109"/>
                      <a:pt x="2" y="109"/>
                    </a:cubicBezTo>
                    <a:cubicBezTo>
                      <a:pt x="1" y="109"/>
                      <a:pt x="1" y="109"/>
                      <a:pt x="1" y="109"/>
                    </a:cubicBezTo>
                    <a:cubicBezTo>
                      <a:pt x="0" y="108"/>
                      <a:pt x="0" y="108"/>
                      <a:pt x="0" y="108"/>
                    </a:cubicBezTo>
                    <a:close/>
                    <a:moveTo>
                      <a:pt x="1" y="106"/>
                    </a:moveTo>
                    <a:cubicBezTo>
                      <a:pt x="2" y="107"/>
                      <a:pt x="2" y="107"/>
                      <a:pt x="2" y="107"/>
                    </a:cubicBezTo>
                    <a:cubicBezTo>
                      <a:pt x="1" y="107"/>
                      <a:pt x="1" y="107"/>
                      <a:pt x="1" y="107"/>
                    </a:cubicBezTo>
                    <a:cubicBezTo>
                      <a:pt x="1" y="106"/>
                      <a:pt x="1" y="106"/>
                      <a:pt x="1" y="106"/>
                    </a:cubicBezTo>
                    <a:close/>
                    <a:moveTo>
                      <a:pt x="4" y="103"/>
                    </a:moveTo>
                    <a:cubicBezTo>
                      <a:pt x="5" y="104"/>
                      <a:pt x="5" y="104"/>
                      <a:pt x="5" y="104"/>
                    </a:cubicBezTo>
                    <a:cubicBezTo>
                      <a:pt x="3" y="104"/>
                      <a:pt x="3" y="104"/>
                      <a:pt x="3" y="104"/>
                    </a:cubicBezTo>
                    <a:cubicBezTo>
                      <a:pt x="4" y="103"/>
                      <a:pt x="4" y="103"/>
                      <a:pt x="4" y="103"/>
                    </a:cubicBezTo>
                    <a:close/>
                    <a:moveTo>
                      <a:pt x="5" y="103"/>
                    </a:moveTo>
                    <a:cubicBezTo>
                      <a:pt x="6" y="103"/>
                      <a:pt x="6" y="103"/>
                      <a:pt x="6" y="103"/>
                    </a:cubicBezTo>
                    <a:cubicBezTo>
                      <a:pt x="7" y="104"/>
                      <a:pt x="7" y="104"/>
                      <a:pt x="7" y="104"/>
                    </a:cubicBezTo>
                    <a:cubicBezTo>
                      <a:pt x="5" y="104"/>
                      <a:pt x="5" y="104"/>
                      <a:pt x="5" y="104"/>
                    </a:cubicBezTo>
                    <a:cubicBezTo>
                      <a:pt x="5" y="103"/>
                      <a:pt x="5" y="103"/>
                      <a:pt x="5" y="103"/>
                    </a:cubicBezTo>
                    <a:close/>
                    <a:moveTo>
                      <a:pt x="16" y="95"/>
                    </a:moveTo>
                    <a:cubicBezTo>
                      <a:pt x="16" y="95"/>
                      <a:pt x="18" y="94"/>
                      <a:pt x="18" y="94"/>
                    </a:cubicBezTo>
                    <a:cubicBezTo>
                      <a:pt x="18" y="95"/>
                      <a:pt x="18" y="95"/>
                      <a:pt x="18" y="95"/>
                    </a:cubicBezTo>
                    <a:cubicBezTo>
                      <a:pt x="17" y="95"/>
                      <a:pt x="17" y="95"/>
                      <a:pt x="17" y="95"/>
                    </a:cubicBezTo>
                    <a:cubicBezTo>
                      <a:pt x="16" y="95"/>
                      <a:pt x="16" y="95"/>
                      <a:pt x="16" y="95"/>
                    </a:cubicBezTo>
                    <a:close/>
                    <a:moveTo>
                      <a:pt x="17" y="93"/>
                    </a:moveTo>
                    <a:cubicBezTo>
                      <a:pt x="17" y="93"/>
                      <a:pt x="16" y="93"/>
                      <a:pt x="16" y="93"/>
                    </a:cubicBezTo>
                    <a:cubicBezTo>
                      <a:pt x="15" y="92"/>
                      <a:pt x="15" y="92"/>
                      <a:pt x="15" y="92"/>
                    </a:cubicBezTo>
                    <a:cubicBezTo>
                      <a:pt x="16" y="92"/>
                      <a:pt x="16" y="92"/>
                      <a:pt x="16" y="92"/>
                    </a:cubicBezTo>
                    <a:cubicBezTo>
                      <a:pt x="17" y="93"/>
                      <a:pt x="17" y="93"/>
                      <a:pt x="17" y="93"/>
                    </a:cubicBezTo>
                    <a:close/>
                    <a:moveTo>
                      <a:pt x="18" y="90"/>
                    </a:moveTo>
                    <a:cubicBezTo>
                      <a:pt x="20" y="88"/>
                      <a:pt x="20" y="88"/>
                      <a:pt x="20" y="88"/>
                    </a:cubicBezTo>
                    <a:cubicBezTo>
                      <a:pt x="21" y="89"/>
                      <a:pt x="21" y="89"/>
                      <a:pt x="21" y="89"/>
                    </a:cubicBezTo>
                    <a:cubicBezTo>
                      <a:pt x="20" y="90"/>
                      <a:pt x="20" y="90"/>
                      <a:pt x="20" y="90"/>
                    </a:cubicBezTo>
                    <a:cubicBezTo>
                      <a:pt x="18" y="90"/>
                      <a:pt x="18" y="90"/>
                      <a:pt x="18" y="90"/>
                    </a:cubicBezTo>
                    <a:close/>
                    <a:moveTo>
                      <a:pt x="18" y="92"/>
                    </a:moveTo>
                    <a:cubicBezTo>
                      <a:pt x="19" y="91"/>
                      <a:pt x="19" y="91"/>
                      <a:pt x="19" y="91"/>
                    </a:cubicBezTo>
                    <a:cubicBezTo>
                      <a:pt x="20" y="91"/>
                      <a:pt x="20" y="91"/>
                      <a:pt x="20" y="91"/>
                    </a:cubicBezTo>
                    <a:cubicBezTo>
                      <a:pt x="21" y="90"/>
                      <a:pt x="21" y="90"/>
                      <a:pt x="21" y="90"/>
                    </a:cubicBezTo>
                    <a:cubicBezTo>
                      <a:pt x="22" y="90"/>
                      <a:pt x="22" y="90"/>
                      <a:pt x="22" y="90"/>
                    </a:cubicBezTo>
                    <a:cubicBezTo>
                      <a:pt x="22" y="91"/>
                      <a:pt x="22" y="91"/>
                      <a:pt x="22" y="91"/>
                    </a:cubicBezTo>
                    <a:cubicBezTo>
                      <a:pt x="21" y="92"/>
                      <a:pt x="21" y="92"/>
                      <a:pt x="21" y="92"/>
                    </a:cubicBezTo>
                    <a:cubicBezTo>
                      <a:pt x="20" y="92"/>
                      <a:pt x="20" y="92"/>
                      <a:pt x="20" y="92"/>
                    </a:cubicBezTo>
                    <a:cubicBezTo>
                      <a:pt x="19" y="92"/>
                      <a:pt x="19" y="92"/>
                      <a:pt x="19" y="92"/>
                    </a:cubicBezTo>
                    <a:cubicBezTo>
                      <a:pt x="18" y="92"/>
                      <a:pt x="18" y="92"/>
                      <a:pt x="18" y="92"/>
                    </a:cubicBezTo>
                    <a:close/>
                    <a:moveTo>
                      <a:pt x="35" y="75"/>
                    </a:moveTo>
                    <a:cubicBezTo>
                      <a:pt x="35" y="74"/>
                      <a:pt x="35" y="74"/>
                      <a:pt x="35" y="74"/>
                    </a:cubicBezTo>
                    <a:cubicBezTo>
                      <a:pt x="37" y="73"/>
                      <a:pt x="37" y="73"/>
                      <a:pt x="37" y="73"/>
                    </a:cubicBezTo>
                    <a:cubicBezTo>
                      <a:pt x="35" y="75"/>
                      <a:pt x="35" y="75"/>
                      <a:pt x="35" y="75"/>
                    </a:cubicBezTo>
                    <a:cubicBezTo>
                      <a:pt x="35" y="75"/>
                      <a:pt x="35" y="75"/>
                      <a:pt x="35" y="75"/>
                    </a:cubicBezTo>
                    <a:close/>
                    <a:moveTo>
                      <a:pt x="33" y="78"/>
                    </a:moveTo>
                    <a:cubicBezTo>
                      <a:pt x="33" y="77"/>
                      <a:pt x="33" y="77"/>
                      <a:pt x="33" y="77"/>
                    </a:cubicBezTo>
                    <a:cubicBezTo>
                      <a:pt x="32" y="77"/>
                      <a:pt x="32" y="77"/>
                      <a:pt x="32" y="77"/>
                    </a:cubicBezTo>
                    <a:cubicBezTo>
                      <a:pt x="33" y="76"/>
                      <a:pt x="33" y="76"/>
                      <a:pt x="33" y="76"/>
                    </a:cubicBezTo>
                    <a:cubicBezTo>
                      <a:pt x="34" y="76"/>
                      <a:pt x="34" y="76"/>
                      <a:pt x="34" y="76"/>
                    </a:cubicBezTo>
                    <a:cubicBezTo>
                      <a:pt x="35" y="75"/>
                      <a:pt x="35" y="75"/>
                      <a:pt x="35" y="75"/>
                    </a:cubicBezTo>
                    <a:cubicBezTo>
                      <a:pt x="34" y="77"/>
                      <a:pt x="34" y="77"/>
                      <a:pt x="34" y="77"/>
                    </a:cubicBezTo>
                    <a:cubicBezTo>
                      <a:pt x="33" y="78"/>
                      <a:pt x="33" y="78"/>
                      <a:pt x="33" y="78"/>
                    </a:cubicBezTo>
                    <a:close/>
                    <a:moveTo>
                      <a:pt x="36" y="67"/>
                    </a:moveTo>
                    <a:cubicBezTo>
                      <a:pt x="37" y="67"/>
                      <a:pt x="37" y="67"/>
                      <a:pt x="37" y="67"/>
                    </a:cubicBezTo>
                    <a:cubicBezTo>
                      <a:pt x="37" y="68"/>
                      <a:pt x="37" y="68"/>
                      <a:pt x="37" y="68"/>
                    </a:cubicBezTo>
                    <a:cubicBezTo>
                      <a:pt x="36" y="69"/>
                      <a:pt x="36" y="69"/>
                      <a:pt x="36" y="69"/>
                    </a:cubicBezTo>
                    <a:cubicBezTo>
                      <a:pt x="36" y="68"/>
                      <a:pt x="36" y="68"/>
                      <a:pt x="36" y="68"/>
                    </a:cubicBezTo>
                    <a:cubicBezTo>
                      <a:pt x="36" y="67"/>
                      <a:pt x="36" y="67"/>
                      <a:pt x="36" y="67"/>
                    </a:cubicBezTo>
                    <a:close/>
                    <a:moveTo>
                      <a:pt x="39" y="65"/>
                    </a:moveTo>
                    <a:cubicBezTo>
                      <a:pt x="39" y="64"/>
                      <a:pt x="39" y="64"/>
                      <a:pt x="39" y="64"/>
                    </a:cubicBezTo>
                    <a:cubicBezTo>
                      <a:pt x="40" y="64"/>
                      <a:pt x="40" y="64"/>
                      <a:pt x="40" y="64"/>
                    </a:cubicBezTo>
                    <a:cubicBezTo>
                      <a:pt x="39" y="65"/>
                      <a:pt x="39" y="65"/>
                      <a:pt x="39" y="65"/>
                    </a:cubicBezTo>
                    <a:cubicBezTo>
                      <a:pt x="39" y="65"/>
                      <a:pt x="39" y="65"/>
                      <a:pt x="39" y="65"/>
                    </a:cubicBezTo>
                    <a:close/>
                    <a:moveTo>
                      <a:pt x="38" y="62"/>
                    </a:moveTo>
                    <a:cubicBezTo>
                      <a:pt x="39" y="61"/>
                      <a:pt x="39" y="61"/>
                      <a:pt x="39" y="61"/>
                    </a:cubicBezTo>
                    <a:cubicBezTo>
                      <a:pt x="39" y="62"/>
                      <a:pt x="39" y="62"/>
                      <a:pt x="39" y="62"/>
                    </a:cubicBezTo>
                    <a:cubicBezTo>
                      <a:pt x="38" y="64"/>
                      <a:pt x="38" y="64"/>
                      <a:pt x="38" y="64"/>
                    </a:cubicBezTo>
                    <a:cubicBezTo>
                      <a:pt x="38" y="62"/>
                      <a:pt x="38" y="62"/>
                      <a:pt x="38" y="62"/>
                    </a:cubicBezTo>
                    <a:close/>
                    <a:moveTo>
                      <a:pt x="46" y="51"/>
                    </a:moveTo>
                    <a:cubicBezTo>
                      <a:pt x="46" y="51"/>
                      <a:pt x="46" y="51"/>
                      <a:pt x="46" y="51"/>
                    </a:cubicBezTo>
                    <a:cubicBezTo>
                      <a:pt x="47" y="51"/>
                      <a:pt x="47" y="51"/>
                      <a:pt x="47" y="51"/>
                    </a:cubicBezTo>
                    <a:cubicBezTo>
                      <a:pt x="46" y="52"/>
                      <a:pt x="46" y="52"/>
                      <a:pt x="46" y="52"/>
                    </a:cubicBezTo>
                    <a:cubicBezTo>
                      <a:pt x="46" y="51"/>
                      <a:pt x="46" y="51"/>
                      <a:pt x="46" y="51"/>
                    </a:cubicBezTo>
                    <a:close/>
                    <a:moveTo>
                      <a:pt x="38" y="45"/>
                    </a:moveTo>
                    <a:cubicBezTo>
                      <a:pt x="39" y="45"/>
                      <a:pt x="39" y="45"/>
                      <a:pt x="39" y="45"/>
                    </a:cubicBezTo>
                    <a:cubicBezTo>
                      <a:pt x="38" y="46"/>
                      <a:pt x="38" y="46"/>
                      <a:pt x="38" y="46"/>
                    </a:cubicBezTo>
                    <a:cubicBezTo>
                      <a:pt x="38" y="46"/>
                      <a:pt x="38" y="46"/>
                      <a:pt x="38" y="46"/>
                    </a:cubicBezTo>
                    <a:cubicBezTo>
                      <a:pt x="38" y="45"/>
                      <a:pt x="38" y="45"/>
                      <a:pt x="38" y="45"/>
                    </a:cubicBezTo>
                    <a:close/>
                    <a:moveTo>
                      <a:pt x="40" y="42"/>
                    </a:moveTo>
                    <a:cubicBezTo>
                      <a:pt x="39" y="43"/>
                      <a:pt x="39" y="43"/>
                      <a:pt x="39" y="43"/>
                    </a:cubicBezTo>
                    <a:cubicBezTo>
                      <a:pt x="39" y="42"/>
                      <a:pt x="39" y="42"/>
                      <a:pt x="39" y="42"/>
                    </a:cubicBezTo>
                    <a:cubicBezTo>
                      <a:pt x="40" y="40"/>
                      <a:pt x="40" y="40"/>
                      <a:pt x="40" y="40"/>
                    </a:cubicBezTo>
                    <a:cubicBezTo>
                      <a:pt x="40" y="42"/>
                      <a:pt x="40" y="42"/>
                      <a:pt x="40" y="42"/>
                    </a:cubicBezTo>
                    <a:close/>
                    <a:moveTo>
                      <a:pt x="41" y="41"/>
                    </a:moveTo>
                    <a:cubicBezTo>
                      <a:pt x="41" y="40"/>
                      <a:pt x="41" y="40"/>
                      <a:pt x="41" y="40"/>
                    </a:cubicBezTo>
                    <a:cubicBezTo>
                      <a:pt x="41" y="39"/>
                      <a:pt x="41" y="39"/>
                      <a:pt x="41" y="39"/>
                    </a:cubicBezTo>
                    <a:cubicBezTo>
                      <a:pt x="42" y="40"/>
                      <a:pt x="42" y="40"/>
                      <a:pt x="42" y="40"/>
                    </a:cubicBezTo>
                    <a:cubicBezTo>
                      <a:pt x="41" y="41"/>
                      <a:pt x="41" y="41"/>
                      <a:pt x="41" y="41"/>
                    </a:cubicBezTo>
                    <a:close/>
                    <a:moveTo>
                      <a:pt x="45" y="38"/>
                    </a:moveTo>
                    <a:cubicBezTo>
                      <a:pt x="45" y="39"/>
                      <a:pt x="45" y="39"/>
                      <a:pt x="45" y="39"/>
                    </a:cubicBezTo>
                    <a:cubicBezTo>
                      <a:pt x="42" y="41"/>
                      <a:pt x="42" y="41"/>
                      <a:pt x="42" y="41"/>
                    </a:cubicBezTo>
                    <a:cubicBezTo>
                      <a:pt x="43" y="38"/>
                      <a:pt x="43" y="38"/>
                      <a:pt x="43" y="38"/>
                    </a:cubicBezTo>
                    <a:cubicBezTo>
                      <a:pt x="45" y="38"/>
                      <a:pt x="45" y="38"/>
                      <a:pt x="45" y="38"/>
                    </a:cubicBezTo>
                    <a:close/>
                    <a:moveTo>
                      <a:pt x="47" y="35"/>
                    </a:moveTo>
                    <a:cubicBezTo>
                      <a:pt x="48" y="34"/>
                      <a:pt x="48" y="34"/>
                      <a:pt x="48" y="34"/>
                    </a:cubicBezTo>
                    <a:cubicBezTo>
                      <a:pt x="49" y="35"/>
                      <a:pt x="49" y="35"/>
                      <a:pt x="49" y="35"/>
                    </a:cubicBezTo>
                    <a:cubicBezTo>
                      <a:pt x="47" y="35"/>
                      <a:pt x="47" y="35"/>
                      <a:pt x="47" y="35"/>
                    </a:cubicBezTo>
                    <a:close/>
                    <a:moveTo>
                      <a:pt x="48" y="36"/>
                    </a:moveTo>
                    <a:cubicBezTo>
                      <a:pt x="48" y="38"/>
                      <a:pt x="48" y="38"/>
                      <a:pt x="48" y="38"/>
                    </a:cubicBezTo>
                    <a:cubicBezTo>
                      <a:pt x="47" y="37"/>
                      <a:pt x="47" y="37"/>
                      <a:pt x="47" y="37"/>
                    </a:cubicBezTo>
                    <a:cubicBezTo>
                      <a:pt x="45" y="38"/>
                      <a:pt x="45" y="38"/>
                      <a:pt x="45" y="38"/>
                    </a:cubicBezTo>
                    <a:cubicBezTo>
                      <a:pt x="46" y="37"/>
                      <a:pt x="46" y="37"/>
                      <a:pt x="46" y="37"/>
                    </a:cubicBezTo>
                    <a:cubicBezTo>
                      <a:pt x="48" y="36"/>
                      <a:pt x="48" y="36"/>
                      <a:pt x="48" y="36"/>
                    </a:cubicBezTo>
                    <a:close/>
                    <a:moveTo>
                      <a:pt x="49" y="29"/>
                    </a:moveTo>
                    <a:cubicBezTo>
                      <a:pt x="50" y="31"/>
                      <a:pt x="50" y="31"/>
                      <a:pt x="50" y="31"/>
                    </a:cubicBezTo>
                    <a:cubicBezTo>
                      <a:pt x="50" y="33"/>
                      <a:pt x="50" y="33"/>
                      <a:pt x="50" y="33"/>
                    </a:cubicBezTo>
                    <a:cubicBezTo>
                      <a:pt x="48" y="34"/>
                      <a:pt x="48" y="34"/>
                      <a:pt x="48" y="34"/>
                    </a:cubicBezTo>
                    <a:cubicBezTo>
                      <a:pt x="47" y="33"/>
                      <a:pt x="47" y="33"/>
                      <a:pt x="47" y="33"/>
                    </a:cubicBezTo>
                    <a:cubicBezTo>
                      <a:pt x="49" y="32"/>
                      <a:pt x="49" y="32"/>
                      <a:pt x="49" y="32"/>
                    </a:cubicBezTo>
                    <a:cubicBezTo>
                      <a:pt x="48" y="32"/>
                      <a:pt x="48" y="32"/>
                      <a:pt x="48" y="32"/>
                    </a:cubicBezTo>
                    <a:cubicBezTo>
                      <a:pt x="46" y="33"/>
                      <a:pt x="46" y="33"/>
                      <a:pt x="46" y="33"/>
                    </a:cubicBezTo>
                    <a:cubicBezTo>
                      <a:pt x="46" y="32"/>
                      <a:pt x="46" y="32"/>
                      <a:pt x="46" y="32"/>
                    </a:cubicBezTo>
                    <a:cubicBezTo>
                      <a:pt x="46" y="31"/>
                      <a:pt x="46" y="31"/>
                      <a:pt x="46" y="31"/>
                    </a:cubicBezTo>
                    <a:cubicBezTo>
                      <a:pt x="48" y="31"/>
                      <a:pt x="48" y="31"/>
                      <a:pt x="48" y="31"/>
                    </a:cubicBezTo>
                    <a:cubicBezTo>
                      <a:pt x="49" y="30"/>
                      <a:pt x="49" y="30"/>
                      <a:pt x="49" y="30"/>
                    </a:cubicBezTo>
                    <a:cubicBezTo>
                      <a:pt x="48" y="30"/>
                      <a:pt x="48" y="30"/>
                      <a:pt x="48" y="30"/>
                    </a:cubicBezTo>
                    <a:cubicBezTo>
                      <a:pt x="49" y="29"/>
                      <a:pt x="49" y="29"/>
                      <a:pt x="49" y="29"/>
                    </a:cubicBezTo>
                    <a:close/>
                    <a:moveTo>
                      <a:pt x="51" y="30"/>
                    </a:moveTo>
                    <a:cubicBezTo>
                      <a:pt x="50" y="30"/>
                      <a:pt x="50" y="30"/>
                      <a:pt x="50" y="30"/>
                    </a:cubicBezTo>
                    <a:cubicBezTo>
                      <a:pt x="50" y="28"/>
                      <a:pt x="50" y="28"/>
                      <a:pt x="50" y="28"/>
                    </a:cubicBezTo>
                    <a:cubicBezTo>
                      <a:pt x="52" y="27"/>
                      <a:pt x="52" y="27"/>
                      <a:pt x="52" y="27"/>
                    </a:cubicBezTo>
                    <a:cubicBezTo>
                      <a:pt x="52" y="25"/>
                      <a:pt x="52" y="25"/>
                      <a:pt x="52" y="25"/>
                    </a:cubicBezTo>
                    <a:cubicBezTo>
                      <a:pt x="53" y="25"/>
                      <a:pt x="53" y="25"/>
                      <a:pt x="53" y="25"/>
                    </a:cubicBezTo>
                    <a:cubicBezTo>
                      <a:pt x="54" y="26"/>
                      <a:pt x="54" y="26"/>
                      <a:pt x="54" y="26"/>
                    </a:cubicBezTo>
                    <a:cubicBezTo>
                      <a:pt x="52" y="27"/>
                      <a:pt x="52" y="27"/>
                      <a:pt x="52" y="27"/>
                    </a:cubicBezTo>
                    <a:cubicBezTo>
                      <a:pt x="52" y="28"/>
                      <a:pt x="52" y="28"/>
                      <a:pt x="52" y="28"/>
                    </a:cubicBezTo>
                    <a:cubicBezTo>
                      <a:pt x="51" y="30"/>
                      <a:pt x="51" y="30"/>
                      <a:pt x="51" y="30"/>
                    </a:cubicBezTo>
                    <a:close/>
                    <a:moveTo>
                      <a:pt x="55" y="31"/>
                    </a:moveTo>
                    <a:cubicBezTo>
                      <a:pt x="56" y="32"/>
                      <a:pt x="56" y="32"/>
                      <a:pt x="56" y="32"/>
                    </a:cubicBezTo>
                    <a:cubicBezTo>
                      <a:pt x="54" y="35"/>
                      <a:pt x="54" y="35"/>
                      <a:pt x="54" y="35"/>
                    </a:cubicBezTo>
                    <a:cubicBezTo>
                      <a:pt x="53" y="36"/>
                      <a:pt x="53" y="36"/>
                      <a:pt x="53" y="36"/>
                    </a:cubicBezTo>
                    <a:cubicBezTo>
                      <a:pt x="52" y="37"/>
                      <a:pt x="52" y="37"/>
                      <a:pt x="52" y="37"/>
                    </a:cubicBezTo>
                    <a:cubicBezTo>
                      <a:pt x="51" y="36"/>
                      <a:pt x="51" y="36"/>
                      <a:pt x="51" y="36"/>
                    </a:cubicBezTo>
                    <a:cubicBezTo>
                      <a:pt x="51" y="35"/>
                      <a:pt x="51" y="35"/>
                      <a:pt x="51" y="35"/>
                    </a:cubicBezTo>
                    <a:cubicBezTo>
                      <a:pt x="50" y="37"/>
                      <a:pt x="50" y="37"/>
                      <a:pt x="50" y="37"/>
                    </a:cubicBezTo>
                    <a:cubicBezTo>
                      <a:pt x="49" y="37"/>
                      <a:pt x="49" y="37"/>
                      <a:pt x="49" y="37"/>
                    </a:cubicBezTo>
                    <a:cubicBezTo>
                      <a:pt x="50" y="35"/>
                      <a:pt x="50" y="35"/>
                      <a:pt x="50" y="35"/>
                    </a:cubicBezTo>
                    <a:cubicBezTo>
                      <a:pt x="50" y="35"/>
                      <a:pt x="50" y="35"/>
                      <a:pt x="50" y="35"/>
                    </a:cubicBezTo>
                    <a:cubicBezTo>
                      <a:pt x="50" y="34"/>
                      <a:pt x="50" y="34"/>
                      <a:pt x="50" y="34"/>
                    </a:cubicBezTo>
                    <a:cubicBezTo>
                      <a:pt x="51" y="33"/>
                      <a:pt x="51" y="33"/>
                      <a:pt x="51" y="33"/>
                    </a:cubicBezTo>
                    <a:cubicBezTo>
                      <a:pt x="51" y="32"/>
                      <a:pt x="51" y="32"/>
                      <a:pt x="51" y="32"/>
                    </a:cubicBezTo>
                    <a:cubicBezTo>
                      <a:pt x="52" y="29"/>
                      <a:pt x="52" y="29"/>
                      <a:pt x="52" y="29"/>
                    </a:cubicBezTo>
                    <a:cubicBezTo>
                      <a:pt x="52" y="33"/>
                      <a:pt x="52" y="33"/>
                      <a:pt x="52" y="33"/>
                    </a:cubicBezTo>
                    <a:cubicBezTo>
                      <a:pt x="52" y="34"/>
                      <a:pt x="52" y="34"/>
                      <a:pt x="52" y="34"/>
                    </a:cubicBezTo>
                    <a:cubicBezTo>
                      <a:pt x="53" y="32"/>
                      <a:pt x="53" y="32"/>
                      <a:pt x="53" y="32"/>
                    </a:cubicBezTo>
                    <a:cubicBezTo>
                      <a:pt x="55" y="32"/>
                      <a:pt x="55" y="32"/>
                      <a:pt x="55" y="32"/>
                    </a:cubicBezTo>
                    <a:cubicBezTo>
                      <a:pt x="54" y="31"/>
                      <a:pt x="54" y="31"/>
                      <a:pt x="54" y="31"/>
                    </a:cubicBezTo>
                    <a:cubicBezTo>
                      <a:pt x="54" y="30"/>
                      <a:pt x="54" y="30"/>
                      <a:pt x="54" y="30"/>
                    </a:cubicBezTo>
                    <a:cubicBezTo>
                      <a:pt x="55" y="31"/>
                      <a:pt x="55" y="31"/>
                      <a:pt x="55" y="31"/>
                    </a:cubicBezTo>
                    <a:close/>
                    <a:moveTo>
                      <a:pt x="55" y="29"/>
                    </a:moveTo>
                    <a:cubicBezTo>
                      <a:pt x="54" y="29"/>
                      <a:pt x="54" y="29"/>
                      <a:pt x="54" y="29"/>
                    </a:cubicBezTo>
                    <a:cubicBezTo>
                      <a:pt x="55" y="29"/>
                      <a:pt x="55" y="29"/>
                      <a:pt x="55" y="29"/>
                    </a:cubicBezTo>
                    <a:cubicBezTo>
                      <a:pt x="56" y="29"/>
                      <a:pt x="56" y="29"/>
                      <a:pt x="56" y="29"/>
                    </a:cubicBezTo>
                    <a:cubicBezTo>
                      <a:pt x="56" y="30"/>
                      <a:pt x="56" y="30"/>
                      <a:pt x="56" y="30"/>
                    </a:cubicBezTo>
                    <a:cubicBezTo>
                      <a:pt x="55" y="29"/>
                      <a:pt x="55" y="29"/>
                      <a:pt x="55" y="29"/>
                    </a:cubicBezTo>
                    <a:close/>
                    <a:moveTo>
                      <a:pt x="58" y="31"/>
                    </a:moveTo>
                    <a:cubicBezTo>
                      <a:pt x="58" y="30"/>
                      <a:pt x="58" y="30"/>
                      <a:pt x="58" y="30"/>
                    </a:cubicBezTo>
                    <a:cubicBezTo>
                      <a:pt x="59" y="31"/>
                      <a:pt x="59" y="31"/>
                      <a:pt x="59" y="31"/>
                    </a:cubicBezTo>
                    <a:cubicBezTo>
                      <a:pt x="58" y="31"/>
                      <a:pt x="58" y="31"/>
                      <a:pt x="58" y="31"/>
                    </a:cubicBezTo>
                    <a:close/>
                    <a:moveTo>
                      <a:pt x="62" y="25"/>
                    </a:moveTo>
                    <a:cubicBezTo>
                      <a:pt x="62" y="25"/>
                      <a:pt x="62" y="25"/>
                      <a:pt x="62" y="25"/>
                    </a:cubicBezTo>
                    <a:cubicBezTo>
                      <a:pt x="62" y="26"/>
                      <a:pt x="62" y="26"/>
                      <a:pt x="62" y="26"/>
                    </a:cubicBezTo>
                    <a:cubicBezTo>
                      <a:pt x="61" y="27"/>
                      <a:pt x="61" y="27"/>
                      <a:pt x="61" y="27"/>
                    </a:cubicBezTo>
                    <a:cubicBezTo>
                      <a:pt x="61" y="27"/>
                      <a:pt x="61" y="27"/>
                      <a:pt x="61" y="27"/>
                    </a:cubicBezTo>
                    <a:cubicBezTo>
                      <a:pt x="59" y="27"/>
                      <a:pt x="59" y="27"/>
                      <a:pt x="59" y="27"/>
                    </a:cubicBezTo>
                    <a:cubicBezTo>
                      <a:pt x="59" y="29"/>
                      <a:pt x="59" y="29"/>
                      <a:pt x="59" y="29"/>
                    </a:cubicBezTo>
                    <a:cubicBezTo>
                      <a:pt x="58" y="29"/>
                      <a:pt x="58" y="29"/>
                      <a:pt x="58" y="29"/>
                    </a:cubicBezTo>
                    <a:cubicBezTo>
                      <a:pt x="58" y="28"/>
                      <a:pt x="58" y="28"/>
                      <a:pt x="58" y="28"/>
                    </a:cubicBezTo>
                    <a:cubicBezTo>
                      <a:pt x="57" y="27"/>
                      <a:pt x="57" y="27"/>
                      <a:pt x="57" y="27"/>
                    </a:cubicBezTo>
                    <a:cubicBezTo>
                      <a:pt x="58" y="26"/>
                      <a:pt x="58" y="26"/>
                      <a:pt x="58" y="26"/>
                    </a:cubicBezTo>
                    <a:cubicBezTo>
                      <a:pt x="57" y="26"/>
                      <a:pt x="57" y="26"/>
                      <a:pt x="57" y="26"/>
                    </a:cubicBezTo>
                    <a:cubicBezTo>
                      <a:pt x="57" y="25"/>
                      <a:pt x="57" y="25"/>
                      <a:pt x="57" y="25"/>
                    </a:cubicBezTo>
                    <a:cubicBezTo>
                      <a:pt x="59" y="24"/>
                      <a:pt x="59" y="24"/>
                      <a:pt x="59" y="24"/>
                    </a:cubicBezTo>
                    <a:cubicBezTo>
                      <a:pt x="58" y="24"/>
                      <a:pt x="58" y="24"/>
                      <a:pt x="58" y="24"/>
                    </a:cubicBezTo>
                    <a:cubicBezTo>
                      <a:pt x="58" y="22"/>
                      <a:pt x="58" y="22"/>
                      <a:pt x="58" y="22"/>
                    </a:cubicBezTo>
                    <a:cubicBezTo>
                      <a:pt x="59" y="23"/>
                      <a:pt x="59" y="23"/>
                      <a:pt x="59" y="23"/>
                    </a:cubicBezTo>
                    <a:cubicBezTo>
                      <a:pt x="59" y="22"/>
                      <a:pt x="59" y="22"/>
                      <a:pt x="59" y="22"/>
                    </a:cubicBezTo>
                    <a:cubicBezTo>
                      <a:pt x="61" y="22"/>
                      <a:pt x="61" y="22"/>
                      <a:pt x="61" y="22"/>
                    </a:cubicBezTo>
                    <a:cubicBezTo>
                      <a:pt x="61" y="23"/>
                      <a:pt x="61" y="23"/>
                      <a:pt x="61" y="23"/>
                    </a:cubicBezTo>
                    <a:cubicBezTo>
                      <a:pt x="62" y="23"/>
                      <a:pt x="62" y="23"/>
                      <a:pt x="62" y="23"/>
                    </a:cubicBezTo>
                    <a:cubicBezTo>
                      <a:pt x="62" y="25"/>
                      <a:pt x="62" y="25"/>
                      <a:pt x="62" y="25"/>
                    </a:cubicBezTo>
                    <a:close/>
                    <a:moveTo>
                      <a:pt x="62" y="21"/>
                    </a:moveTo>
                    <a:cubicBezTo>
                      <a:pt x="64" y="21"/>
                      <a:pt x="64" y="21"/>
                      <a:pt x="64" y="21"/>
                    </a:cubicBezTo>
                    <a:cubicBezTo>
                      <a:pt x="64" y="20"/>
                      <a:pt x="64" y="20"/>
                      <a:pt x="64" y="20"/>
                    </a:cubicBezTo>
                    <a:cubicBezTo>
                      <a:pt x="66" y="20"/>
                      <a:pt x="66" y="20"/>
                      <a:pt x="66" y="20"/>
                    </a:cubicBezTo>
                    <a:cubicBezTo>
                      <a:pt x="66" y="19"/>
                      <a:pt x="66" y="19"/>
                      <a:pt x="66" y="19"/>
                    </a:cubicBezTo>
                    <a:cubicBezTo>
                      <a:pt x="67" y="20"/>
                      <a:pt x="67" y="20"/>
                      <a:pt x="67" y="20"/>
                    </a:cubicBezTo>
                    <a:cubicBezTo>
                      <a:pt x="66" y="21"/>
                      <a:pt x="66" y="21"/>
                      <a:pt x="66" y="21"/>
                    </a:cubicBezTo>
                    <a:cubicBezTo>
                      <a:pt x="66" y="22"/>
                      <a:pt x="66" y="22"/>
                      <a:pt x="66" y="22"/>
                    </a:cubicBezTo>
                    <a:cubicBezTo>
                      <a:pt x="65" y="22"/>
                      <a:pt x="65" y="22"/>
                      <a:pt x="65" y="22"/>
                    </a:cubicBezTo>
                    <a:cubicBezTo>
                      <a:pt x="64" y="23"/>
                      <a:pt x="64" y="23"/>
                      <a:pt x="64" y="23"/>
                    </a:cubicBezTo>
                    <a:cubicBezTo>
                      <a:pt x="62" y="21"/>
                      <a:pt x="62" y="21"/>
                      <a:pt x="62" y="21"/>
                    </a:cubicBezTo>
                    <a:close/>
                    <a:moveTo>
                      <a:pt x="67" y="14"/>
                    </a:moveTo>
                    <a:cubicBezTo>
                      <a:pt x="67" y="13"/>
                      <a:pt x="67" y="13"/>
                      <a:pt x="67" y="13"/>
                    </a:cubicBezTo>
                    <a:cubicBezTo>
                      <a:pt x="68" y="13"/>
                      <a:pt x="68" y="13"/>
                      <a:pt x="68" y="13"/>
                    </a:cubicBezTo>
                    <a:cubicBezTo>
                      <a:pt x="67" y="14"/>
                      <a:pt x="67" y="14"/>
                      <a:pt x="67" y="14"/>
                    </a:cubicBezTo>
                    <a:close/>
                    <a:moveTo>
                      <a:pt x="65" y="16"/>
                    </a:moveTo>
                    <a:cubicBezTo>
                      <a:pt x="65" y="15"/>
                      <a:pt x="65" y="15"/>
                      <a:pt x="65" y="15"/>
                    </a:cubicBezTo>
                    <a:cubicBezTo>
                      <a:pt x="67" y="14"/>
                      <a:pt x="67" y="14"/>
                      <a:pt x="67" y="14"/>
                    </a:cubicBezTo>
                    <a:cubicBezTo>
                      <a:pt x="67" y="15"/>
                      <a:pt x="67" y="15"/>
                      <a:pt x="67" y="15"/>
                    </a:cubicBezTo>
                    <a:cubicBezTo>
                      <a:pt x="67" y="15"/>
                      <a:pt x="65" y="16"/>
                      <a:pt x="65" y="16"/>
                    </a:cubicBezTo>
                    <a:close/>
                    <a:moveTo>
                      <a:pt x="69" y="19"/>
                    </a:moveTo>
                    <a:cubicBezTo>
                      <a:pt x="70" y="17"/>
                      <a:pt x="70" y="17"/>
                      <a:pt x="70" y="17"/>
                    </a:cubicBezTo>
                    <a:cubicBezTo>
                      <a:pt x="70" y="18"/>
                      <a:pt x="70" y="18"/>
                      <a:pt x="70" y="18"/>
                    </a:cubicBezTo>
                    <a:cubicBezTo>
                      <a:pt x="69" y="19"/>
                      <a:pt x="69" y="19"/>
                      <a:pt x="69" y="19"/>
                    </a:cubicBezTo>
                    <a:close/>
                    <a:moveTo>
                      <a:pt x="69" y="18"/>
                    </a:moveTo>
                    <a:cubicBezTo>
                      <a:pt x="68" y="19"/>
                      <a:pt x="68" y="19"/>
                      <a:pt x="68" y="19"/>
                    </a:cubicBezTo>
                    <a:cubicBezTo>
                      <a:pt x="67" y="19"/>
                      <a:pt x="67" y="19"/>
                      <a:pt x="67" y="19"/>
                    </a:cubicBezTo>
                    <a:cubicBezTo>
                      <a:pt x="66" y="17"/>
                      <a:pt x="66" y="17"/>
                      <a:pt x="66" y="17"/>
                    </a:cubicBezTo>
                    <a:cubicBezTo>
                      <a:pt x="68" y="16"/>
                      <a:pt x="68" y="16"/>
                      <a:pt x="68" y="16"/>
                    </a:cubicBezTo>
                    <a:cubicBezTo>
                      <a:pt x="68" y="16"/>
                      <a:pt x="68" y="16"/>
                      <a:pt x="68" y="16"/>
                    </a:cubicBezTo>
                    <a:cubicBezTo>
                      <a:pt x="69" y="16"/>
                      <a:pt x="69" y="16"/>
                      <a:pt x="69" y="16"/>
                    </a:cubicBezTo>
                    <a:cubicBezTo>
                      <a:pt x="70" y="16"/>
                      <a:pt x="70" y="16"/>
                      <a:pt x="70" y="16"/>
                    </a:cubicBezTo>
                    <a:cubicBezTo>
                      <a:pt x="69" y="17"/>
                      <a:pt x="69" y="17"/>
                      <a:pt x="69" y="17"/>
                    </a:cubicBezTo>
                    <a:cubicBezTo>
                      <a:pt x="69" y="18"/>
                      <a:pt x="69" y="18"/>
                      <a:pt x="69" y="18"/>
                    </a:cubicBezTo>
                    <a:close/>
                    <a:moveTo>
                      <a:pt x="72" y="15"/>
                    </a:moveTo>
                    <a:cubicBezTo>
                      <a:pt x="71" y="16"/>
                      <a:pt x="71" y="16"/>
                      <a:pt x="71" y="16"/>
                    </a:cubicBezTo>
                    <a:cubicBezTo>
                      <a:pt x="70" y="15"/>
                      <a:pt x="70" y="15"/>
                      <a:pt x="70" y="15"/>
                    </a:cubicBezTo>
                    <a:cubicBezTo>
                      <a:pt x="70" y="14"/>
                      <a:pt x="70" y="14"/>
                      <a:pt x="70" y="14"/>
                    </a:cubicBezTo>
                    <a:cubicBezTo>
                      <a:pt x="69" y="12"/>
                      <a:pt x="69" y="12"/>
                      <a:pt x="69" y="12"/>
                    </a:cubicBezTo>
                    <a:cubicBezTo>
                      <a:pt x="70" y="12"/>
                      <a:pt x="70" y="12"/>
                      <a:pt x="70" y="12"/>
                    </a:cubicBezTo>
                    <a:cubicBezTo>
                      <a:pt x="70" y="14"/>
                      <a:pt x="70" y="14"/>
                      <a:pt x="70" y="14"/>
                    </a:cubicBezTo>
                    <a:cubicBezTo>
                      <a:pt x="72" y="15"/>
                      <a:pt x="72" y="15"/>
                      <a:pt x="72" y="15"/>
                    </a:cubicBezTo>
                    <a:cubicBezTo>
                      <a:pt x="72" y="15"/>
                      <a:pt x="72" y="15"/>
                      <a:pt x="72" y="15"/>
                    </a:cubicBezTo>
                    <a:close/>
                    <a:moveTo>
                      <a:pt x="75" y="17"/>
                    </a:moveTo>
                    <a:cubicBezTo>
                      <a:pt x="75" y="16"/>
                      <a:pt x="75" y="16"/>
                      <a:pt x="75" y="16"/>
                    </a:cubicBezTo>
                    <a:cubicBezTo>
                      <a:pt x="74" y="16"/>
                      <a:pt x="74" y="16"/>
                      <a:pt x="74" y="16"/>
                    </a:cubicBezTo>
                    <a:cubicBezTo>
                      <a:pt x="74" y="14"/>
                      <a:pt x="74" y="14"/>
                      <a:pt x="74" y="14"/>
                    </a:cubicBezTo>
                    <a:cubicBezTo>
                      <a:pt x="74" y="13"/>
                      <a:pt x="74" y="13"/>
                      <a:pt x="74" y="13"/>
                    </a:cubicBezTo>
                    <a:cubicBezTo>
                      <a:pt x="76" y="14"/>
                      <a:pt x="76" y="14"/>
                      <a:pt x="76" y="14"/>
                    </a:cubicBezTo>
                    <a:cubicBezTo>
                      <a:pt x="75" y="15"/>
                      <a:pt x="75" y="15"/>
                      <a:pt x="75" y="15"/>
                    </a:cubicBezTo>
                    <a:cubicBezTo>
                      <a:pt x="76" y="16"/>
                      <a:pt x="76" y="16"/>
                      <a:pt x="76" y="16"/>
                    </a:cubicBezTo>
                    <a:cubicBezTo>
                      <a:pt x="75" y="17"/>
                      <a:pt x="75" y="17"/>
                      <a:pt x="75" y="17"/>
                    </a:cubicBezTo>
                    <a:close/>
                    <a:moveTo>
                      <a:pt x="85" y="12"/>
                    </a:moveTo>
                    <a:cubicBezTo>
                      <a:pt x="84" y="12"/>
                      <a:pt x="84" y="12"/>
                      <a:pt x="84" y="12"/>
                    </a:cubicBezTo>
                    <a:cubicBezTo>
                      <a:pt x="82" y="11"/>
                      <a:pt x="82" y="11"/>
                      <a:pt x="82" y="11"/>
                    </a:cubicBezTo>
                    <a:cubicBezTo>
                      <a:pt x="83" y="11"/>
                      <a:pt x="83" y="11"/>
                      <a:pt x="83" y="11"/>
                    </a:cubicBezTo>
                    <a:cubicBezTo>
                      <a:pt x="85" y="11"/>
                      <a:pt x="85" y="11"/>
                      <a:pt x="85" y="11"/>
                    </a:cubicBezTo>
                    <a:cubicBezTo>
                      <a:pt x="85" y="11"/>
                      <a:pt x="85" y="11"/>
                      <a:pt x="85" y="11"/>
                    </a:cubicBezTo>
                    <a:cubicBezTo>
                      <a:pt x="85" y="12"/>
                      <a:pt x="85" y="12"/>
                      <a:pt x="85" y="12"/>
                    </a:cubicBezTo>
                    <a:close/>
                    <a:moveTo>
                      <a:pt x="86" y="11"/>
                    </a:moveTo>
                    <a:cubicBezTo>
                      <a:pt x="85" y="10"/>
                      <a:pt x="85" y="10"/>
                      <a:pt x="85" y="10"/>
                    </a:cubicBezTo>
                    <a:cubicBezTo>
                      <a:pt x="87" y="8"/>
                      <a:pt x="87" y="8"/>
                      <a:pt x="87" y="8"/>
                    </a:cubicBezTo>
                    <a:cubicBezTo>
                      <a:pt x="88" y="9"/>
                      <a:pt x="88" y="9"/>
                      <a:pt x="88" y="9"/>
                    </a:cubicBezTo>
                    <a:cubicBezTo>
                      <a:pt x="87" y="10"/>
                      <a:pt x="87" y="10"/>
                      <a:pt x="87" y="10"/>
                    </a:cubicBezTo>
                    <a:cubicBezTo>
                      <a:pt x="86" y="11"/>
                      <a:pt x="86" y="11"/>
                      <a:pt x="86" y="11"/>
                    </a:cubicBezTo>
                    <a:close/>
                    <a:moveTo>
                      <a:pt x="84" y="9"/>
                    </a:moveTo>
                    <a:cubicBezTo>
                      <a:pt x="83" y="9"/>
                      <a:pt x="83" y="9"/>
                      <a:pt x="83" y="9"/>
                    </a:cubicBezTo>
                    <a:cubicBezTo>
                      <a:pt x="81" y="9"/>
                      <a:pt x="81" y="9"/>
                      <a:pt x="81" y="9"/>
                    </a:cubicBezTo>
                    <a:cubicBezTo>
                      <a:pt x="80" y="7"/>
                      <a:pt x="80" y="7"/>
                      <a:pt x="80" y="7"/>
                    </a:cubicBezTo>
                    <a:cubicBezTo>
                      <a:pt x="82" y="8"/>
                      <a:pt x="82" y="8"/>
                      <a:pt x="82" y="8"/>
                    </a:cubicBezTo>
                    <a:cubicBezTo>
                      <a:pt x="83" y="7"/>
                      <a:pt x="83" y="7"/>
                      <a:pt x="83" y="7"/>
                    </a:cubicBezTo>
                    <a:cubicBezTo>
                      <a:pt x="83" y="8"/>
                      <a:pt x="83" y="8"/>
                      <a:pt x="83" y="8"/>
                    </a:cubicBezTo>
                    <a:cubicBezTo>
                      <a:pt x="84" y="6"/>
                      <a:pt x="84" y="6"/>
                      <a:pt x="84" y="6"/>
                    </a:cubicBezTo>
                    <a:cubicBezTo>
                      <a:pt x="85" y="7"/>
                      <a:pt x="85" y="7"/>
                      <a:pt x="85" y="7"/>
                    </a:cubicBezTo>
                    <a:cubicBezTo>
                      <a:pt x="87" y="5"/>
                      <a:pt x="87" y="5"/>
                      <a:pt x="87" y="5"/>
                    </a:cubicBezTo>
                    <a:cubicBezTo>
                      <a:pt x="87" y="6"/>
                      <a:pt x="87" y="6"/>
                      <a:pt x="87" y="6"/>
                    </a:cubicBezTo>
                    <a:cubicBezTo>
                      <a:pt x="84" y="9"/>
                      <a:pt x="84" y="9"/>
                      <a:pt x="84" y="9"/>
                    </a:cubicBezTo>
                    <a:close/>
                    <a:moveTo>
                      <a:pt x="88" y="6"/>
                    </a:moveTo>
                    <a:cubicBezTo>
                      <a:pt x="88" y="6"/>
                      <a:pt x="89" y="6"/>
                      <a:pt x="89" y="6"/>
                    </a:cubicBezTo>
                    <a:cubicBezTo>
                      <a:pt x="91" y="7"/>
                      <a:pt x="91" y="7"/>
                      <a:pt x="91" y="7"/>
                    </a:cubicBezTo>
                    <a:cubicBezTo>
                      <a:pt x="90" y="8"/>
                      <a:pt x="90" y="8"/>
                      <a:pt x="90" y="8"/>
                    </a:cubicBezTo>
                    <a:cubicBezTo>
                      <a:pt x="89" y="9"/>
                      <a:pt x="89" y="9"/>
                      <a:pt x="89" y="9"/>
                    </a:cubicBezTo>
                    <a:cubicBezTo>
                      <a:pt x="89" y="7"/>
                      <a:pt x="89" y="7"/>
                      <a:pt x="89" y="7"/>
                    </a:cubicBezTo>
                    <a:cubicBezTo>
                      <a:pt x="88" y="6"/>
                      <a:pt x="88" y="6"/>
                      <a:pt x="88" y="6"/>
                    </a:cubicBezTo>
                    <a:close/>
                    <a:moveTo>
                      <a:pt x="91" y="3"/>
                    </a:moveTo>
                    <a:cubicBezTo>
                      <a:pt x="91" y="4"/>
                      <a:pt x="91" y="4"/>
                      <a:pt x="91" y="4"/>
                    </a:cubicBezTo>
                    <a:cubicBezTo>
                      <a:pt x="90" y="4"/>
                      <a:pt x="90" y="4"/>
                      <a:pt x="90" y="4"/>
                    </a:cubicBezTo>
                    <a:cubicBezTo>
                      <a:pt x="89" y="3"/>
                      <a:pt x="89" y="3"/>
                      <a:pt x="89" y="3"/>
                    </a:cubicBezTo>
                    <a:cubicBezTo>
                      <a:pt x="90" y="3"/>
                      <a:pt x="90" y="3"/>
                      <a:pt x="90" y="3"/>
                    </a:cubicBezTo>
                    <a:cubicBezTo>
                      <a:pt x="91" y="3"/>
                      <a:pt x="91" y="3"/>
                      <a:pt x="91" y="3"/>
                    </a:cubicBezTo>
                    <a:close/>
                    <a:moveTo>
                      <a:pt x="94" y="2"/>
                    </a:moveTo>
                    <a:cubicBezTo>
                      <a:pt x="93" y="1"/>
                      <a:pt x="93" y="1"/>
                      <a:pt x="93" y="1"/>
                    </a:cubicBezTo>
                    <a:cubicBezTo>
                      <a:pt x="93" y="1"/>
                      <a:pt x="93" y="1"/>
                      <a:pt x="93" y="1"/>
                    </a:cubicBezTo>
                    <a:cubicBezTo>
                      <a:pt x="94" y="1"/>
                      <a:pt x="94" y="1"/>
                      <a:pt x="94" y="1"/>
                    </a:cubicBezTo>
                    <a:cubicBezTo>
                      <a:pt x="94" y="2"/>
                      <a:pt x="94" y="2"/>
                      <a:pt x="94" y="2"/>
                    </a:cubicBezTo>
                    <a:close/>
                    <a:moveTo>
                      <a:pt x="96" y="2"/>
                    </a:moveTo>
                    <a:cubicBezTo>
                      <a:pt x="96" y="2"/>
                      <a:pt x="96" y="2"/>
                      <a:pt x="96" y="2"/>
                    </a:cubicBezTo>
                    <a:cubicBezTo>
                      <a:pt x="96" y="1"/>
                      <a:pt x="96" y="1"/>
                      <a:pt x="96" y="1"/>
                    </a:cubicBezTo>
                    <a:cubicBezTo>
                      <a:pt x="97" y="1"/>
                      <a:pt x="97" y="1"/>
                      <a:pt x="97" y="1"/>
                    </a:cubicBezTo>
                    <a:cubicBezTo>
                      <a:pt x="97" y="1"/>
                      <a:pt x="97" y="1"/>
                      <a:pt x="97" y="1"/>
                    </a:cubicBezTo>
                    <a:cubicBezTo>
                      <a:pt x="98" y="0"/>
                      <a:pt x="98" y="0"/>
                      <a:pt x="98" y="0"/>
                    </a:cubicBezTo>
                    <a:cubicBezTo>
                      <a:pt x="98" y="0"/>
                      <a:pt x="98" y="0"/>
                      <a:pt x="98" y="0"/>
                    </a:cubicBezTo>
                    <a:cubicBezTo>
                      <a:pt x="99" y="1"/>
                      <a:pt x="99" y="1"/>
                      <a:pt x="99" y="1"/>
                    </a:cubicBezTo>
                    <a:cubicBezTo>
                      <a:pt x="99" y="2"/>
                      <a:pt x="99" y="2"/>
                      <a:pt x="99" y="2"/>
                    </a:cubicBezTo>
                    <a:cubicBezTo>
                      <a:pt x="100" y="2"/>
                      <a:pt x="100" y="2"/>
                      <a:pt x="100" y="2"/>
                    </a:cubicBezTo>
                    <a:cubicBezTo>
                      <a:pt x="99" y="3"/>
                      <a:pt x="99" y="3"/>
                      <a:pt x="99" y="3"/>
                    </a:cubicBezTo>
                    <a:cubicBezTo>
                      <a:pt x="98" y="3"/>
                      <a:pt x="98" y="3"/>
                      <a:pt x="98" y="3"/>
                    </a:cubicBezTo>
                    <a:cubicBezTo>
                      <a:pt x="97" y="2"/>
                      <a:pt x="97" y="2"/>
                      <a:pt x="97" y="2"/>
                    </a:cubicBezTo>
                    <a:lnTo>
                      <a:pt x="9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44"/>
              <p:cNvSpPr>
                <a:spLocks noEditPoints="1"/>
              </p:cNvSpPr>
              <p:nvPr/>
            </p:nvSpPr>
            <p:spPr bwMode="auto">
              <a:xfrm>
                <a:off x="3948" y="1088"/>
                <a:ext cx="191" cy="435"/>
              </a:xfrm>
              <a:custGeom>
                <a:avLst/>
                <a:gdLst>
                  <a:gd name="T0" fmla="*/ 6 w 191"/>
                  <a:gd name="T1" fmla="*/ 315 h 435"/>
                  <a:gd name="T2" fmla="*/ 18 w 191"/>
                  <a:gd name="T3" fmla="*/ 293 h 435"/>
                  <a:gd name="T4" fmla="*/ 21 w 191"/>
                  <a:gd name="T5" fmla="*/ 256 h 435"/>
                  <a:gd name="T6" fmla="*/ 9 w 191"/>
                  <a:gd name="T7" fmla="*/ 213 h 435"/>
                  <a:gd name="T8" fmla="*/ 28 w 191"/>
                  <a:gd name="T9" fmla="*/ 176 h 435"/>
                  <a:gd name="T10" fmla="*/ 37 w 191"/>
                  <a:gd name="T11" fmla="*/ 124 h 435"/>
                  <a:gd name="T12" fmla="*/ 52 w 191"/>
                  <a:gd name="T13" fmla="*/ 96 h 435"/>
                  <a:gd name="T14" fmla="*/ 61 w 191"/>
                  <a:gd name="T15" fmla="*/ 56 h 435"/>
                  <a:gd name="T16" fmla="*/ 83 w 191"/>
                  <a:gd name="T17" fmla="*/ 37 h 435"/>
                  <a:gd name="T18" fmla="*/ 89 w 191"/>
                  <a:gd name="T19" fmla="*/ 25 h 435"/>
                  <a:gd name="T20" fmla="*/ 114 w 191"/>
                  <a:gd name="T21" fmla="*/ 22 h 435"/>
                  <a:gd name="T22" fmla="*/ 120 w 191"/>
                  <a:gd name="T23" fmla="*/ 10 h 435"/>
                  <a:gd name="T24" fmla="*/ 129 w 191"/>
                  <a:gd name="T25" fmla="*/ 3 h 435"/>
                  <a:gd name="T26" fmla="*/ 163 w 191"/>
                  <a:gd name="T27" fmla="*/ 25 h 435"/>
                  <a:gd name="T28" fmla="*/ 175 w 191"/>
                  <a:gd name="T29" fmla="*/ 40 h 435"/>
                  <a:gd name="T30" fmla="*/ 179 w 191"/>
                  <a:gd name="T31" fmla="*/ 65 h 435"/>
                  <a:gd name="T32" fmla="*/ 185 w 191"/>
                  <a:gd name="T33" fmla="*/ 99 h 435"/>
                  <a:gd name="T34" fmla="*/ 185 w 191"/>
                  <a:gd name="T35" fmla="*/ 114 h 435"/>
                  <a:gd name="T36" fmla="*/ 166 w 191"/>
                  <a:gd name="T37" fmla="*/ 114 h 435"/>
                  <a:gd name="T38" fmla="*/ 154 w 191"/>
                  <a:gd name="T39" fmla="*/ 118 h 435"/>
                  <a:gd name="T40" fmla="*/ 154 w 191"/>
                  <a:gd name="T41" fmla="*/ 133 h 435"/>
                  <a:gd name="T42" fmla="*/ 154 w 191"/>
                  <a:gd name="T43" fmla="*/ 136 h 435"/>
                  <a:gd name="T44" fmla="*/ 154 w 191"/>
                  <a:gd name="T45" fmla="*/ 155 h 435"/>
                  <a:gd name="T46" fmla="*/ 148 w 191"/>
                  <a:gd name="T47" fmla="*/ 173 h 435"/>
                  <a:gd name="T48" fmla="*/ 132 w 191"/>
                  <a:gd name="T49" fmla="*/ 192 h 435"/>
                  <a:gd name="T50" fmla="*/ 120 w 191"/>
                  <a:gd name="T51" fmla="*/ 204 h 435"/>
                  <a:gd name="T52" fmla="*/ 108 w 191"/>
                  <a:gd name="T53" fmla="*/ 207 h 435"/>
                  <a:gd name="T54" fmla="*/ 98 w 191"/>
                  <a:gd name="T55" fmla="*/ 225 h 435"/>
                  <a:gd name="T56" fmla="*/ 95 w 191"/>
                  <a:gd name="T57" fmla="*/ 247 h 435"/>
                  <a:gd name="T58" fmla="*/ 95 w 191"/>
                  <a:gd name="T59" fmla="*/ 262 h 435"/>
                  <a:gd name="T60" fmla="*/ 98 w 191"/>
                  <a:gd name="T61" fmla="*/ 281 h 435"/>
                  <a:gd name="T62" fmla="*/ 117 w 191"/>
                  <a:gd name="T63" fmla="*/ 293 h 435"/>
                  <a:gd name="T64" fmla="*/ 117 w 191"/>
                  <a:gd name="T65" fmla="*/ 321 h 435"/>
                  <a:gd name="T66" fmla="*/ 98 w 191"/>
                  <a:gd name="T67" fmla="*/ 315 h 435"/>
                  <a:gd name="T68" fmla="*/ 83 w 191"/>
                  <a:gd name="T69" fmla="*/ 318 h 435"/>
                  <a:gd name="T70" fmla="*/ 95 w 191"/>
                  <a:gd name="T71" fmla="*/ 321 h 435"/>
                  <a:gd name="T72" fmla="*/ 117 w 191"/>
                  <a:gd name="T73" fmla="*/ 327 h 435"/>
                  <a:gd name="T74" fmla="*/ 108 w 191"/>
                  <a:gd name="T75" fmla="*/ 330 h 435"/>
                  <a:gd name="T76" fmla="*/ 95 w 191"/>
                  <a:gd name="T77" fmla="*/ 343 h 435"/>
                  <a:gd name="T78" fmla="*/ 89 w 191"/>
                  <a:gd name="T79" fmla="*/ 352 h 435"/>
                  <a:gd name="T80" fmla="*/ 92 w 191"/>
                  <a:gd name="T81" fmla="*/ 367 h 435"/>
                  <a:gd name="T82" fmla="*/ 92 w 191"/>
                  <a:gd name="T83" fmla="*/ 392 h 435"/>
                  <a:gd name="T84" fmla="*/ 77 w 191"/>
                  <a:gd name="T85" fmla="*/ 414 h 435"/>
                  <a:gd name="T86" fmla="*/ 55 w 191"/>
                  <a:gd name="T87" fmla="*/ 429 h 435"/>
                  <a:gd name="T88" fmla="*/ 34 w 191"/>
                  <a:gd name="T89" fmla="*/ 432 h 435"/>
                  <a:gd name="T90" fmla="*/ 34 w 191"/>
                  <a:gd name="T91" fmla="*/ 407 h 435"/>
                  <a:gd name="T92" fmla="*/ 15 w 191"/>
                  <a:gd name="T93" fmla="*/ 383 h 435"/>
                  <a:gd name="T94" fmla="*/ 9 w 191"/>
                  <a:gd name="T95" fmla="*/ 364 h 435"/>
                  <a:gd name="T96" fmla="*/ 6 w 191"/>
                  <a:gd name="T97" fmla="*/ 355 h 435"/>
                  <a:gd name="T98" fmla="*/ 0 w 191"/>
                  <a:gd name="T99" fmla="*/ 343 h 435"/>
                  <a:gd name="T100" fmla="*/ 120 w 191"/>
                  <a:gd name="T101" fmla="*/ 327 h 435"/>
                  <a:gd name="T102" fmla="*/ 6 w 191"/>
                  <a:gd name="T103" fmla="*/ 361 h 435"/>
                  <a:gd name="T104" fmla="*/ 135 w 191"/>
                  <a:gd name="T105" fmla="*/ 352 h 435"/>
                  <a:gd name="T106" fmla="*/ 138 w 191"/>
                  <a:gd name="T107" fmla="*/ 367 h 435"/>
                  <a:gd name="T108" fmla="*/ 126 w 191"/>
                  <a:gd name="T109" fmla="*/ 395 h 435"/>
                  <a:gd name="T110" fmla="*/ 132 w 191"/>
                  <a:gd name="T111" fmla="*/ 380 h 435"/>
                  <a:gd name="T112" fmla="*/ 126 w 191"/>
                  <a:gd name="T113" fmla="*/ 370 h 435"/>
                  <a:gd name="T114" fmla="*/ 123 w 191"/>
                  <a:gd name="T115" fmla="*/ 389 h 435"/>
                  <a:gd name="T116" fmla="*/ 92 w 191"/>
                  <a:gd name="T117" fmla="*/ 414 h 435"/>
                  <a:gd name="T118" fmla="*/ 98 w 191"/>
                  <a:gd name="T119" fmla="*/ 3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435">
                    <a:moveTo>
                      <a:pt x="3" y="333"/>
                    </a:moveTo>
                    <a:lnTo>
                      <a:pt x="6" y="336"/>
                    </a:lnTo>
                    <a:lnTo>
                      <a:pt x="6" y="340"/>
                    </a:lnTo>
                    <a:lnTo>
                      <a:pt x="9" y="336"/>
                    </a:lnTo>
                    <a:lnTo>
                      <a:pt x="9" y="324"/>
                    </a:lnTo>
                    <a:lnTo>
                      <a:pt x="6" y="318"/>
                    </a:lnTo>
                    <a:lnTo>
                      <a:pt x="6" y="315"/>
                    </a:lnTo>
                    <a:lnTo>
                      <a:pt x="9" y="312"/>
                    </a:lnTo>
                    <a:lnTo>
                      <a:pt x="9" y="309"/>
                    </a:lnTo>
                    <a:lnTo>
                      <a:pt x="9" y="306"/>
                    </a:lnTo>
                    <a:lnTo>
                      <a:pt x="15" y="306"/>
                    </a:lnTo>
                    <a:lnTo>
                      <a:pt x="15" y="303"/>
                    </a:lnTo>
                    <a:lnTo>
                      <a:pt x="15" y="299"/>
                    </a:lnTo>
                    <a:lnTo>
                      <a:pt x="18" y="293"/>
                    </a:lnTo>
                    <a:lnTo>
                      <a:pt x="15" y="290"/>
                    </a:lnTo>
                    <a:lnTo>
                      <a:pt x="15" y="281"/>
                    </a:lnTo>
                    <a:lnTo>
                      <a:pt x="12" y="275"/>
                    </a:lnTo>
                    <a:lnTo>
                      <a:pt x="12" y="272"/>
                    </a:lnTo>
                    <a:lnTo>
                      <a:pt x="21" y="269"/>
                    </a:lnTo>
                    <a:lnTo>
                      <a:pt x="21" y="262"/>
                    </a:lnTo>
                    <a:lnTo>
                      <a:pt x="21" y="256"/>
                    </a:lnTo>
                    <a:lnTo>
                      <a:pt x="15" y="250"/>
                    </a:lnTo>
                    <a:lnTo>
                      <a:pt x="9" y="247"/>
                    </a:lnTo>
                    <a:lnTo>
                      <a:pt x="9" y="241"/>
                    </a:lnTo>
                    <a:lnTo>
                      <a:pt x="12" y="232"/>
                    </a:lnTo>
                    <a:lnTo>
                      <a:pt x="9" y="225"/>
                    </a:lnTo>
                    <a:lnTo>
                      <a:pt x="9" y="219"/>
                    </a:lnTo>
                    <a:lnTo>
                      <a:pt x="9" y="213"/>
                    </a:lnTo>
                    <a:lnTo>
                      <a:pt x="9" y="204"/>
                    </a:lnTo>
                    <a:lnTo>
                      <a:pt x="6" y="195"/>
                    </a:lnTo>
                    <a:lnTo>
                      <a:pt x="9" y="185"/>
                    </a:lnTo>
                    <a:lnTo>
                      <a:pt x="12" y="176"/>
                    </a:lnTo>
                    <a:lnTo>
                      <a:pt x="15" y="173"/>
                    </a:lnTo>
                    <a:lnTo>
                      <a:pt x="21" y="176"/>
                    </a:lnTo>
                    <a:lnTo>
                      <a:pt x="28" y="176"/>
                    </a:lnTo>
                    <a:lnTo>
                      <a:pt x="31" y="170"/>
                    </a:lnTo>
                    <a:lnTo>
                      <a:pt x="31" y="164"/>
                    </a:lnTo>
                    <a:lnTo>
                      <a:pt x="31" y="161"/>
                    </a:lnTo>
                    <a:lnTo>
                      <a:pt x="31" y="158"/>
                    </a:lnTo>
                    <a:lnTo>
                      <a:pt x="37" y="139"/>
                    </a:lnTo>
                    <a:lnTo>
                      <a:pt x="37" y="130"/>
                    </a:lnTo>
                    <a:lnTo>
                      <a:pt x="37" y="124"/>
                    </a:lnTo>
                    <a:lnTo>
                      <a:pt x="40" y="118"/>
                    </a:lnTo>
                    <a:lnTo>
                      <a:pt x="40" y="111"/>
                    </a:lnTo>
                    <a:lnTo>
                      <a:pt x="37" y="108"/>
                    </a:lnTo>
                    <a:lnTo>
                      <a:pt x="37" y="105"/>
                    </a:lnTo>
                    <a:lnTo>
                      <a:pt x="43" y="102"/>
                    </a:lnTo>
                    <a:lnTo>
                      <a:pt x="49" y="99"/>
                    </a:lnTo>
                    <a:lnTo>
                      <a:pt x="52" y="96"/>
                    </a:lnTo>
                    <a:lnTo>
                      <a:pt x="52" y="93"/>
                    </a:lnTo>
                    <a:lnTo>
                      <a:pt x="58" y="84"/>
                    </a:lnTo>
                    <a:lnTo>
                      <a:pt x="65" y="77"/>
                    </a:lnTo>
                    <a:lnTo>
                      <a:pt x="65" y="71"/>
                    </a:lnTo>
                    <a:lnTo>
                      <a:pt x="65" y="65"/>
                    </a:lnTo>
                    <a:lnTo>
                      <a:pt x="61" y="65"/>
                    </a:lnTo>
                    <a:lnTo>
                      <a:pt x="61" y="56"/>
                    </a:lnTo>
                    <a:lnTo>
                      <a:pt x="65" y="53"/>
                    </a:lnTo>
                    <a:lnTo>
                      <a:pt x="68" y="50"/>
                    </a:lnTo>
                    <a:lnTo>
                      <a:pt x="68" y="47"/>
                    </a:lnTo>
                    <a:lnTo>
                      <a:pt x="71" y="43"/>
                    </a:lnTo>
                    <a:lnTo>
                      <a:pt x="74" y="37"/>
                    </a:lnTo>
                    <a:lnTo>
                      <a:pt x="77" y="34"/>
                    </a:lnTo>
                    <a:lnTo>
                      <a:pt x="83" y="37"/>
                    </a:lnTo>
                    <a:lnTo>
                      <a:pt x="83" y="40"/>
                    </a:lnTo>
                    <a:lnTo>
                      <a:pt x="86" y="37"/>
                    </a:lnTo>
                    <a:lnTo>
                      <a:pt x="89" y="37"/>
                    </a:lnTo>
                    <a:lnTo>
                      <a:pt x="86" y="31"/>
                    </a:lnTo>
                    <a:lnTo>
                      <a:pt x="89" y="31"/>
                    </a:lnTo>
                    <a:lnTo>
                      <a:pt x="89" y="28"/>
                    </a:lnTo>
                    <a:lnTo>
                      <a:pt x="89" y="25"/>
                    </a:lnTo>
                    <a:lnTo>
                      <a:pt x="86" y="22"/>
                    </a:lnTo>
                    <a:lnTo>
                      <a:pt x="89" y="19"/>
                    </a:lnTo>
                    <a:lnTo>
                      <a:pt x="95" y="19"/>
                    </a:lnTo>
                    <a:lnTo>
                      <a:pt x="98" y="16"/>
                    </a:lnTo>
                    <a:lnTo>
                      <a:pt x="105" y="19"/>
                    </a:lnTo>
                    <a:lnTo>
                      <a:pt x="108" y="22"/>
                    </a:lnTo>
                    <a:lnTo>
                      <a:pt x="114" y="22"/>
                    </a:lnTo>
                    <a:lnTo>
                      <a:pt x="117" y="25"/>
                    </a:lnTo>
                    <a:lnTo>
                      <a:pt x="117" y="22"/>
                    </a:lnTo>
                    <a:lnTo>
                      <a:pt x="120" y="25"/>
                    </a:lnTo>
                    <a:lnTo>
                      <a:pt x="120" y="19"/>
                    </a:lnTo>
                    <a:lnTo>
                      <a:pt x="117" y="16"/>
                    </a:lnTo>
                    <a:lnTo>
                      <a:pt x="117" y="10"/>
                    </a:lnTo>
                    <a:lnTo>
                      <a:pt x="120" y="10"/>
                    </a:lnTo>
                    <a:lnTo>
                      <a:pt x="120" y="6"/>
                    </a:lnTo>
                    <a:lnTo>
                      <a:pt x="117" y="3"/>
                    </a:lnTo>
                    <a:lnTo>
                      <a:pt x="117" y="0"/>
                    </a:lnTo>
                    <a:lnTo>
                      <a:pt x="120" y="0"/>
                    </a:lnTo>
                    <a:lnTo>
                      <a:pt x="126" y="0"/>
                    </a:lnTo>
                    <a:lnTo>
                      <a:pt x="126" y="0"/>
                    </a:lnTo>
                    <a:lnTo>
                      <a:pt x="129" y="3"/>
                    </a:lnTo>
                    <a:lnTo>
                      <a:pt x="135" y="6"/>
                    </a:lnTo>
                    <a:lnTo>
                      <a:pt x="142" y="13"/>
                    </a:lnTo>
                    <a:lnTo>
                      <a:pt x="148" y="16"/>
                    </a:lnTo>
                    <a:lnTo>
                      <a:pt x="154" y="19"/>
                    </a:lnTo>
                    <a:lnTo>
                      <a:pt x="157" y="19"/>
                    </a:lnTo>
                    <a:lnTo>
                      <a:pt x="160" y="19"/>
                    </a:lnTo>
                    <a:lnTo>
                      <a:pt x="163" y="25"/>
                    </a:lnTo>
                    <a:lnTo>
                      <a:pt x="166" y="28"/>
                    </a:lnTo>
                    <a:lnTo>
                      <a:pt x="166" y="28"/>
                    </a:lnTo>
                    <a:lnTo>
                      <a:pt x="169" y="28"/>
                    </a:lnTo>
                    <a:lnTo>
                      <a:pt x="172" y="34"/>
                    </a:lnTo>
                    <a:lnTo>
                      <a:pt x="175" y="34"/>
                    </a:lnTo>
                    <a:lnTo>
                      <a:pt x="175" y="37"/>
                    </a:lnTo>
                    <a:lnTo>
                      <a:pt x="175" y="40"/>
                    </a:lnTo>
                    <a:lnTo>
                      <a:pt x="175" y="43"/>
                    </a:lnTo>
                    <a:lnTo>
                      <a:pt x="172" y="50"/>
                    </a:lnTo>
                    <a:lnTo>
                      <a:pt x="175" y="53"/>
                    </a:lnTo>
                    <a:lnTo>
                      <a:pt x="179" y="53"/>
                    </a:lnTo>
                    <a:lnTo>
                      <a:pt x="182" y="59"/>
                    </a:lnTo>
                    <a:lnTo>
                      <a:pt x="179" y="62"/>
                    </a:lnTo>
                    <a:lnTo>
                      <a:pt x="179" y="65"/>
                    </a:lnTo>
                    <a:lnTo>
                      <a:pt x="182" y="68"/>
                    </a:lnTo>
                    <a:lnTo>
                      <a:pt x="182" y="77"/>
                    </a:lnTo>
                    <a:lnTo>
                      <a:pt x="182" y="80"/>
                    </a:lnTo>
                    <a:lnTo>
                      <a:pt x="182" y="84"/>
                    </a:lnTo>
                    <a:lnTo>
                      <a:pt x="182" y="90"/>
                    </a:lnTo>
                    <a:lnTo>
                      <a:pt x="182" y="93"/>
                    </a:lnTo>
                    <a:lnTo>
                      <a:pt x="185" y="99"/>
                    </a:lnTo>
                    <a:lnTo>
                      <a:pt x="188" y="99"/>
                    </a:lnTo>
                    <a:lnTo>
                      <a:pt x="191" y="105"/>
                    </a:lnTo>
                    <a:lnTo>
                      <a:pt x="191" y="108"/>
                    </a:lnTo>
                    <a:lnTo>
                      <a:pt x="191" y="114"/>
                    </a:lnTo>
                    <a:lnTo>
                      <a:pt x="191" y="114"/>
                    </a:lnTo>
                    <a:lnTo>
                      <a:pt x="191" y="114"/>
                    </a:lnTo>
                    <a:lnTo>
                      <a:pt x="185" y="114"/>
                    </a:lnTo>
                    <a:lnTo>
                      <a:pt x="185" y="111"/>
                    </a:lnTo>
                    <a:lnTo>
                      <a:pt x="179" y="114"/>
                    </a:lnTo>
                    <a:lnTo>
                      <a:pt x="175" y="114"/>
                    </a:lnTo>
                    <a:lnTo>
                      <a:pt x="175" y="118"/>
                    </a:lnTo>
                    <a:lnTo>
                      <a:pt x="172" y="114"/>
                    </a:lnTo>
                    <a:lnTo>
                      <a:pt x="169" y="111"/>
                    </a:lnTo>
                    <a:lnTo>
                      <a:pt x="166" y="114"/>
                    </a:lnTo>
                    <a:lnTo>
                      <a:pt x="163" y="111"/>
                    </a:lnTo>
                    <a:lnTo>
                      <a:pt x="163" y="114"/>
                    </a:lnTo>
                    <a:lnTo>
                      <a:pt x="163" y="118"/>
                    </a:lnTo>
                    <a:lnTo>
                      <a:pt x="160" y="121"/>
                    </a:lnTo>
                    <a:lnTo>
                      <a:pt x="157" y="121"/>
                    </a:lnTo>
                    <a:lnTo>
                      <a:pt x="157" y="118"/>
                    </a:lnTo>
                    <a:lnTo>
                      <a:pt x="154" y="118"/>
                    </a:lnTo>
                    <a:lnTo>
                      <a:pt x="157" y="121"/>
                    </a:lnTo>
                    <a:lnTo>
                      <a:pt x="157" y="124"/>
                    </a:lnTo>
                    <a:lnTo>
                      <a:pt x="154" y="127"/>
                    </a:lnTo>
                    <a:lnTo>
                      <a:pt x="151" y="127"/>
                    </a:lnTo>
                    <a:lnTo>
                      <a:pt x="148" y="127"/>
                    </a:lnTo>
                    <a:lnTo>
                      <a:pt x="154" y="130"/>
                    </a:lnTo>
                    <a:lnTo>
                      <a:pt x="154" y="133"/>
                    </a:lnTo>
                    <a:lnTo>
                      <a:pt x="151" y="133"/>
                    </a:lnTo>
                    <a:lnTo>
                      <a:pt x="151" y="130"/>
                    </a:lnTo>
                    <a:lnTo>
                      <a:pt x="148" y="130"/>
                    </a:lnTo>
                    <a:lnTo>
                      <a:pt x="148" y="130"/>
                    </a:lnTo>
                    <a:lnTo>
                      <a:pt x="148" y="133"/>
                    </a:lnTo>
                    <a:lnTo>
                      <a:pt x="151" y="133"/>
                    </a:lnTo>
                    <a:lnTo>
                      <a:pt x="154" y="136"/>
                    </a:lnTo>
                    <a:lnTo>
                      <a:pt x="151" y="139"/>
                    </a:lnTo>
                    <a:lnTo>
                      <a:pt x="148" y="145"/>
                    </a:lnTo>
                    <a:lnTo>
                      <a:pt x="151" y="148"/>
                    </a:lnTo>
                    <a:lnTo>
                      <a:pt x="145" y="148"/>
                    </a:lnTo>
                    <a:lnTo>
                      <a:pt x="148" y="151"/>
                    </a:lnTo>
                    <a:lnTo>
                      <a:pt x="151" y="151"/>
                    </a:lnTo>
                    <a:lnTo>
                      <a:pt x="154" y="155"/>
                    </a:lnTo>
                    <a:lnTo>
                      <a:pt x="151" y="155"/>
                    </a:lnTo>
                    <a:lnTo>
                      <a:pt x="154" y="158"/>
                    </a:lnTo>
                    <a:lnTo>
                      <a:pt x="157" y="158"/>
                    </a:lnTo>
                    <a:lnTo>
                      <a:pt x="151" y="164"/>
                    </a:lnTo>
                    <a:lnTo>
                      <a:pt x="151" y="164"/>
                    </a:lnTo>
                    <a:lnTo>
                      <a:pt x="148" y="167"/>
                    </a:lnTo>
                    <a:lnTo>
                      <a:pt x="148" y="173"/>
                    </a:lnTo>
                    <a:lnTo>
                      <a:pt x="145" y="179"/>
                    </a:lnTo>
                    <a:lnTo>
                      <a:pt x="142" y="179"/>
                    </a:lnTo>
                    <a:lnTo>
                      <a:pt x="138" y="185"/>
                    </a:lnTo>
                    <a:lnTo>
                      <a:pt x="135" y="182"/>
                    </a:lnTo>
                    <a:lnTo>
                      <a:pt x="135" y="185"/>
                    </a:lnTo>
                    <a:lnTo>
                      <a:pt x="135" y="188"/>
                    </a:lnTo>
                    <a:lnTo>
                      <a:pt x="132" y="192"/>
                    </a:lnTo>
                    <a:lnTo>
                      <a:pt x="129" y="195"/>
                    </a:lnTo>
                    <a:lnTo>
                      <a:pt x="126" y="195"/>
                    </a:lnTo>
                    <a:lnTo>
                      <a:pt x="126" y="192"/>
                    </a:lnTo>
                    <a:lnTo>
                      <a:pt x="123" y="192"/>
                    </a:lnTo>
                    <a:lnTo>
                      <a:pt x="123" y="195"/>
                    </a:lnTo>
                    <a:lnTo>
                      <a:pt x="123" y="201"/>
                    </a:lnTo>
                    <a:lnTo>
                      <a:pt x="120" y="204"/>
                    </a:lnTo>
                    <a:lnTo>
                      <a:pt x="117" y="201"/>
                    </a:lnTo>
                    <a:lnTo>
                      <a:pt x="117" y="201"/>
                    </a:lnTo>
                    <a:lnTo>
                      <a:pt x="114" y="204"/>
                    </a:lnTo>
                    <a:lnTo>
                      <a:pt x="114" y="204"/>
                    </a:lnTo>
                    <a:lnTo>
                      <a:pt x="111" y="204"/>
                    </a:lnTo>
                    <a:lnTo>
                      <a:pt x="108" y="204"/>
                    </a:lnTo>
                    <a:lnTo>
                      <a:pt x="108" y="207"/>
                    </a:lnTo>
                    <a:lnTo>
                      <a:pt x="111" y="210"/>
                    </a:lnTo>
                    <a:lnTo>
                      <a:pt x="111" y="210"/>
                    </a:lnTo>
                    <a:lnTo>
                      <a:pt x="105" y="216"/>
                    </a:lnTo>
                    <a:lnTo>
                      <a:pt x="102" y="216"/>
                    </a:lnTo>
                    <a:lnTo>
                      <a:pt x="102" y="216"/>
                    </a:lnTo>
                    <a:lnTo>
                      <a:pt x="102" y="219"/>
                    </a:lnTo>
                    <a:lnTo>
                      <a:pt x="98" y="225"/>
                    </a:lnTo>
                    <a:lnTo>
                      <a:pt x="92" y="225"/>
                    </a:lnTo>
                    <a:lnTo>
                      <a:pt x="89" y="225"/>
                    </a:lnTo>
                    <a:lnTo>
                      <a:pt x="95" y="232"/>
                    </a:lnTo>
                    <a:lnTo>
                      <a:pt x="95" y="235"/>
                    </a:lnTo>
                    <a:lnTo>
                      <a:pt x="95" y="238"/>
                    </a:lnTo>
                    <a:lnTo>
                      <a:pt x="95" y="241"/>
                    </a:lnTo>
                    <a:lnTo>
                      <a:pt x="95" y="247"/>
                    </a:lnTo>
                    <a:lnTo>
                      <a:pt x="95" y="250"/>
                    </a:lnTo>
                    <a:lnTo>
                      <a:pt x="95" y="253"/>
                    </a:lnTo>
                    <a:lnTo>
                      <a:pt x="95" y="250"/>
                    </a:lnTo>
                    <a:lnTo>
                      <a:pt x="92" y="253"/>
                    </a:lnTo>
                    <a:lnTo>
                      <a:pt x="95" y="259"/>
                    </a:lnTo>
                    <a:lnTo>
                      <a:pt x="92" y="262"/>
                    </a:lnTo>
                    <a:lnTo>
                      <a:pt x="95" y="262"/>
                    </a:lnTo>
                    <a:lnTo>
                      <a:pt x="95" y="266"/>
                    </a:lnTo>
                    <a:lnTo>
                      <a:pt x="92" y="266"/>
                    </a:lnTo>
                    <a:lnTo>
                      <a:pt x="95" y="272"/>
                    </a:lnTo>
                    <a:lnTo>
                      <a:pt x="92" y="275"/>
                    </a:lnTo>
                    <a:lnTo>
                      <a:pt x="95" y="278"/>
                    </a:lnTo>
                    <a:lnTo>
                      <a:pt x="95" y="278"/>
                    </a:lnTo>
                    <a:lnTo>
                      <a:pt x="98" y="281"/>
                    </a:lnTo>
                    <a:lnTo>
                      <a:pt x="98" y="284"/>
                    </a:lnTo>
                    <a:lnTo>
                      <a:pt x="102" y="281"/>
                    </a:lnTo>
                    <a:lnTo>
                      <a:pt x="102" y="287"/>
                    </a:lnTo>
                    <a:lnTo>
                      <a:pt x="105" y="281"/>
                    </a:lnTo>
                    <a:lnTo>
                      <a:pt x="108" y="284"/>
                    </a:lnTo>
                    <a:lnTo>
                      <a:pt x="111" y="287"/>
                    </a:lnTo>
                    <a:lnTo>
                      <a:pt x="117" y="293"/>
                    </a:lnTo>
                    <a:lnTo>
                      <a:pt x="114" y="296"/>
                    </a:lnTo>
                    <a:lnTo>
                      <a:pt x="120" y="299"/>
                    </a:lnTo>
                    <a:lnTo>
                      <a:pt x="120" y="303"/>
                    </a:lnTo>
                    <a:lnTo>
                      <a:pt x="126" y="306"/>
                    </a:lnTo>
                    <a:lnTo>
                      <a:pt x="123" y="312"/>
                    </a:lnTo>
                    <a:lnTo>
                      <a:pt x="117" y="315"/>
                    </a:lnTo>
                    <a:lnTo>
                      <a:pt x="117" y="321"/>
                    </a:lnTo>
                    <a:lnTo>
                      <a:pt x="111" y="321"/>
                    </a:lnTo>
                    <a:lnTo>
                      <a:pt x="108" y="318"/>
                    </a:lnTo>
                    <a:lnTo>
                      <a:pt x="108" y="318"/>
                    </a:lnTo>
                    <a:lnTo>
                      <a:pt x="105" y="315"/>
                    </a:lnTo>
                    <a:lnTo>
                      <a:pt x="102" y="315"/>
                    </a:lnTo>
                    <a:lnTo>
                      <a:pt x="102" y="315"/>
                    </a:lnTo>
                    <a:lnTo>
                      <a:pt x="98" y="315"/>
                    </a:lnTo>
                    <a:lnTo>
                      <a:pt x="98" y="315"/>
                    </a:lnTo>
                    <a:lnTo>
                      <a:pt x="95" y="315"/>
                    </a:lnTo>
                    <a:lnTo>
                      <a:pt x="92" y="315"/>
                    </a:lnTo>
                    <a:lnTo>
                      <a:pt x="89" y="318"/>
                    </a:lnTo>
                    <a:lnTo>
                      <a:pt x="89" y="315"/>
                    </a:lnTo>
                    <a:lnTo>
                      <a:pt x="86" y="318"/>
                    </a:lnTo>
                    <a:lnTo>
                      <a:pt x="83" y="318"/>
                    </a:lnTo>
                    <a:lnTo>
                      <a:pt x="80" y="318"/>
                    </a:lnTo>
                    <a:lnTo>
                      <a:pt x="80" y="321"/>
                    </a:lnTo>
                    <a:lnTo>
                      <a:pt x="86" y="321"/>
                    </a:lnTo>
                    <a:lnTo>
                      <a:pt x="86" y="321"/>
                    </a:lnTo>
                    <a:lnTo>
                      <a:pt x="86" y="321"/>
                    </a:lnTo>
                    <a:lnTo>
                      <a:pt x="92" y="321"/>
                    </a:lnTo>
                    <a:lnTo>
                      <a:pt x="95" y="321"/>
                    </a:lnTo>
                    <a:lnTo>
                      <a:pt x="98" y="321"/>
                    </a:lnTo>
                    <a:lnTo>
                      <a:pt x="102" y="324"/>
                    </a:lnTo>
                    <a:lnTo>
                      <a:pt x="105" y="324"/>
                    </a:lnTo>
                    <a:lnTo>
                      <a:pt x="108" y="324"/>
                    </a:lnTo>
                    <a:lnTo>
                      <a:pt x="111" y="321"/>
                    </a:lnTo>
                    <a:lnTo>
                      <a:pt x="114" y="324"/>
                    </a:lnTo>
                    <a:lnTo>
                      <a:pt x="117" y="327"/>
                    </a:lnTo>
                    <a:lnTo>
                      <a:pt x="117" y="330"/>
                    </a:lnTo>
                    <a:lnTo>
                      <a:pt x="114" y="330"/>
                    </a:lnTo>
                    <a:lnTo>
                      <a:pt x="114" y="330"/>
                    </a:lnTo>
                    <a:lnTo>
                      <a:pt x="108" y="336"/>
                    </a:lnTo>
                    <a:lnTo>
                      <a:pt x="108" y="336"/>
                    </a:lnTo>
                    <a:lnTo>
                      <a:pt x="108" y="333"/>
                    </a:lnTo>
                    <a:lnTo>
                      <a:pt x="108" y="330"/>
                    </a:lnTo>
                    <a:lnTo>
                      <a:pt x="105" y="333"/>
                    </a:lnTo>
                    <a:lnTo>
                      <a:pt x="105" y="336"/>
                    </a:lnTo>
                    <a:lnTo>
                      <a:pt x="102" y="336"/>
                    </a:lnTo>
                    <a:lnTo>
                      <a:pt x="102" y="340"/>
                    </a:lnTo>
                    <a:lnTo>
                      <a:pt x="98" y="343"/>
                    </a:lnTo>
                    <a:lnTo>
                      <a:pt x="95" y="340"/>
                    </a:lnTo>
                    <a:lnTo>
                      <a:pt x="95" y="343"/>
                    </a:lnTo>
                    <a:lnTo>
                      <a:pt x="95" y="346"/>
                    </a:lnTo>
                    <a:lnTo>
                      <a:pt x="92" y="346"/>
                    </a:lnTo>
                    <a:lnTo>
                      <a:pt x="92" y="346"/>
                    </a:lnTo>
                    <a:lnTo>
                      <a:pt x="89" y="346"/>
                    </a:lnTo>
                    <a:lnTo>
                      <a:pt x="92" y="349"/>
                    </a:lnTo>
                    <a:lnTo>
                      <a:pt x="95" y="352"/>
                    </a:lnTo>
                    <a:lnTo>
                      <a:pt x="89" y="352"/>
                    </a:lnTo>
                    <a:lnTo>
                      <a:pt x="95" y="355"/>
                    </a:lnTo>
                    <a:lnTo>
                      <a:pt x="95" y="355"/>
                    </a:lnTo>
                    <a:lnTo>
                      <a:pt x="92" y="361"/>
                    </a:lnTo>
                    <a:lnTo>
                      <a:pt x="98" y="364"/>
                    </a:lnTo>
                    <a:lnTo>
                      <a:pt x="92" y="364"/>
                    </a:lnTo>
                    <a:lnTo>
                      <a:pt x="89" y="364"/>
                    </a:lnTo>
                    <a:lnTo>
                      <a:pt x="92" y="367"/>
                    </a:lnTo>
                    <a:lnTo>
                      <a:pt x="89" y="370"/>
                    </a:lnTo>
                    <a:lnTo>
                      <a:pt x="92" y="373"/>
                    </a:lnTo>
                    <a:lnTo>
                      <a:pt x="89" y="377"/>
                    </a:lnTo>
                    <a:lnTo>
                      <a:pt x="92" y="380"/>
                    </a:lnTo>
                    <a:lnTo>
                      <a:pt x="89" y="383"/>
                    </a:lnTo>
                    <a:lnTo>
                      <a:pt x="89" y="389"/>
                    </a:lnTo>
                    <a:lnTo>
                      <a:pt x="92" y="392"/>
                    </a:lnTo>
                    <a:lnTo>
                      <a:pt x="92" y="395"/>
                    </a:lnTo>
                    <a:lnTo>
                      <a:pt x="89" y="404"/>
                    </a:lnTo>
                    <a:lnTo>
                      <a:pt x="86" y="407"/>
                    </a:lnTo>
                    <a:lnTo>
                      <a:pt x="86" y="414"/>
                    </a:lnTo>
                    <a:lnTo>
                      <a:pt x="83" y="420"/>
                    </a:lnTo>
                    <a:lnTo>
                      <a:pt x="80" y="417"/>
                    </a:lnTo>
                    <a:lnTo>
                      <a:pt x="77" y="414"/>
                    </a:lnTo>
                    <a:lnTo>
                      <a:pt x="71" y="417"/>
                    </a:lnTo>
                    <a:lnTo>
                      <a:pt x="65" y="417"/>
                    </a:lnTo>
                    <a:lnTo>
                      <a:pt x="65" y="414"/>
                    </a:lnTo>
                    <a:lnTo>
                      <a:pt x="61" y="420"/>
                    </a:lnTo>
                    <a:lnTo>
                      <a:pt x="55" y="420"/>
                    </a:lnTo>
                    <a:lnTo>
                      <a:pt x="55" y="426"/>
                    </a:lnTo>
                    <a:lnTo>
                      <a:pt x="55" y="429"/>
                    </a:lnTo>
                    <a:lnTo>
                      <a:pt x="55" y="432"/>
                    </a:lnTo>
                    <a:lnTo>
                      <a:pt x="52" y="435"/>
                    </a:lnTo>
                    <a:lnTo>
                      <a:pt x="49" y="432"/>
                    </a:lnTo>
                    <a:lnTo>
                      <a:pt x="37" y="435"/>
                    </a:lnTo>
                    <a:lnTo>
                      <a:pt x="34" y="435"/>
                    </a:lnTo>
                    <a:lnTo>
                      <a:pt x="31" y="435"/>
                    </a:lnTo>
                    <a:lnTo>
                      <a:pt x="34" y="432"/>
                    </a:lnTo>
                    <a:lnTo>
                      <a:pt x="34" y="423"/>
                    </a:lnTo>
                    <a:lnTo>
                      <a:pt x="28" y="420"/>
                    </a:lnTo>
                    <a:lnTo>
                      <a:pt x="28" y="417"/>
                    </a:lnTo>
                    <a:lnTo>
                      <a:pt x="24" y="417"/>
                    </a:lnTo>
                    <a:lnTo>
                      <a:pt x="24" y="414"/>
                    </a:lnTo>
                    <a:lnTo>
                      <a:pt x="31" y="414"/>
                    </a:lnTo>
                    <a:lnTo>
                      <a:pt x="34" y="407"/>
                    </a:lnTo>
                    <a:lnTo>
                      <a:pt x="34" y="401"/>
                    </a:lnTo>
                    <a:lnTo>
                      <a:pt x="28" y="404"/>
                    </a:lnTo>
                    <a:lnTo>
                      <a:pt x="24" y="401"/>
                    </a:lnTo>
                    <a:lnTo>
                      <a:pt x="24" y="398"/>
                    </a:lnTo>
                    <a:lnTo>
                      <a:pt x="18" y="395"/>
                    </a:lnTo>
                    <a:lnTo>
                      <a:pt x="18" y="392"/>
                    </a:lnTo>
                    <a:lnTo>
                      <a:pt x="15" y="383"/>
                    </a:lnTo>
                    <a:lnTo>
                      <a:pt x="15" y="383"/>
                    </a:lnTo>
                    <a:lnTo>
                      <a:pt x="12" y="377"/>
                    </a:lnTo>
                    <a:lnTo>
                      <a:pt x="9" y="377"/>
                    </a:lnTo>
                    <a:lnTo>
                      <a:pt x="6" y="373"/>
                    </a:lnTo>
                    <a:lnTo>
                      <a:pt x="9" y="370"/>
                    </a:lnTo>
                    <a:lnTo>
                      <a:pt x="9" y="367"/>
                    </a:lnTo>
                    <a:lnTo>
                      <a:pt x="9" y="364"/>
                    </a:lnTo>
                    <a:lnTo>
                      <a:pt x="9" y="361"/>
                    </a:lnTo>
                    <a:lnTo>
                      <a:pt x="12" y="358"/>
                    </a:lnTo>
                    <a:lnTo>
                      <a:pt x="12" y="355"/>
                    </a:lnTo>
                    <a:lnTo>
                      <a:pt x="9" y="355"/>
                    </a:lnTo>
                    <a:lnTo>
                      <a:pt x="9" y="352"/>
                    </a:lnTo>
                    <a:lnTo>
                      <a:pt x="6" y="352"/>
                    </a:lnTo>
                    <a:lnTo>
                      <a:pt x="6" y="355"/>
                    </a:lnTo>
                    <a:lnTo>
                      <a:pt x="9" y="358"/>
                    </a:lnTo>
                    <a:lnTo>
                      <a:pt x="6" y="358"/>
                    </a:lnTo>
                    <a:lnTo>
                      <a:pt x="6" y="355"/>
                    </a:lnTo>
                    <a:lnTo>
                      <a:pt x="6" y="355"/>
                    </a:lnTo>
                    <a:lnTo>
                      <a:pt x="3" y="352"/>
                    </a:lnTo>
                    <a:lnTo>
                      <a:pt x="3" y="346"/>
                    </a:lnTo>
                    <a:lnTo>
                      <a:pt x="0" y="343"/>
                    </a:lnTo>
                    <a:lnTo>
                      <a:pt x="0" y="336"/>
                    </a:lnTo>
                    <a:lnTo>
                      <a:pt x="3" y="333"/>
                    </a:lnTo>
                    <a:lnTo>
                      <a:pt x="3" y="333"/>
                    </a:lnTo>
                    <a:lnTo>
                      <a:pt x="3" y="333"/>
                    </a:lnTo>
                    <a:close/>
                    <a:moveTo>
                      <a:pt x="117" y="321"/>
                    </a:moveTo>
                    <a:lnTo>
                      <a:pt x="120" y="327"/>
                    </a:lnTo>
                    <a:lnTo>
                      <a:pt x="120" y="327"/>
                    </a:lnTo>
                    <a:lnTo>
                      <a:pt x="120" y="324"/>
                    </a:lnTo>
                    <a:lnTo>
                      <a:pt x="123" y="321"/>
                    </a:lnTo>
                    <a:lnTo>
                      <a:pt x="123" y="315"/>
                    </a:lnTo>
                    <a:lnTo>
                      <a:pt x="120" y="315"/>
                    </a:lnTo>
                    <a:lnTo>
                      <a:pt x="117" y="321"/>
                    </a:lnTo>
                    <a:lnTo>
                      <a:pt x="117" y="321"/>
                    </a:lnTo>
                    <a:close/>
                    <a:moveTo>
                      <a:pt x="6" y="361"/>
                    </a:moveTo>
                    <a:lnTo>
                      <a:pt x="3" y="364"/>
                    </a:lnTo>
                    <a:lnTo>
                      <a:pt x="6" y="364"/>
                    </a:lnTo>
                    <a:lnTo>
                      <a:pt x="6" y="361"/>
                    </a:lnTo>
                    <a:lnTo>
                      <a:pt x="6" y="361"/>
                    </a:lnTo>
                    <a:lnTo>
                      <a:pt x="6" y="361"/>
                    </a:lnTo>
                    <a:close/>
                    <a:moveTo>
                      <a:pt x="132" y="349"/>
                    </a:moveTo>
                    <a:lnTo>
                      <a:pt x="135" y="352"/>
                    </a:lnTo>
                    <a:lnTo>
                      <a:pt x="135" y="349"/>
                    </a:lnTo>
                    <a:lnTo>
                      <a:pt x="135" y="349"/>
                    </a:lnTo>
                    <a:lnTo>
                      <a:pt x="132" y="349"/>
                    </a:lnTo>
                    <a:lnTo>
                      <a:pt x="132" y="349"/>
                    </a:lnTo>
                    <a:close/>
                    <a:moveTo>
                      <a:pt x="135" y="367"/>
                    </a:moveTo>
                    <a:lnTo>
                      <a:pt x="135" y="367"/>
                    </a:lnTo>
                    <a:lnTo>
                      <a:pt x="138" y="367"/>
                    </a:lnTo>
                    <a:lnTo>
                      <a:pt x="142" y="364"/>
                    </a:lnTo>
                    <a:lnTo>
                      <a:pt x="142" y="364"/>
                    </a:lnTo>
                    <a:lnTo>
                      <a:pt x="135" y="364"/>
                    </a:lnTo>
                    <a:lnTo>
                      <a:pt x="135" y="367"/>
                    </a:lnTo>
                    <a:lnTo>
                      <a:pt x="135" y="367"/>
                    </a:lnTo>
                    <a:close/>
                    <a:moveTo>
                      <a:pt x="120" y="395"/>
                    </a:moveTo>
                    <a:lnTo>
                      <a:pt x="126" y="395"/>
                    </a:lnTo>
                    <a:lnTo>
                      <a:pt x="126" y="392"/>
                    </a:lnTo>
                    <a:lnTo>
                      <a:pt x="126" y="392"/>
                    </a:lnTo>
                    <a:lnTo>
                      <a:pt x="126" y="389"/>
                    </a:lnTo>
                    <a:lnTo>
                      <a:pt x="129" y="386"/>
                    </a:lnTo>
                    <a:lnTo>
                      <a:pt x="132" y="383"/>
                    </a:lnTo>
                    <a:lnTo>
                      <a:pt x="132" y="380"/>
                    </a:lnTo>
                    <a:lnTo>
                      <a:pt x="132" y="380"/>
                    </a:lnTo>
                    <a:lnTo>
                      <a:pt x="129" y="377"/>
                    </a:lnTo>
                    <a:lnTo>
                      <a:pt x="132" y="373"/>
                    </a:lnTo>
                    <a:lnTo>
                      <a:pt x="132" y="370"/>
                    </a:lnTo>
                    <a:lnTo>
                      <a:pt x="135" y="370"/>
                    </a:lnTo>
                    <a:lnTo>
                      <a:pt x="132" y="367"/>
                    </a:lnTo>
                    <a:lnTo>
                      <a:pt x="129" y="370"/>
                    </a:lnTo>
                    <a:lnTo>
                      <a:pt x="126" y="370"/>
                    </a:lnTo>
                    <a:lnTo>
                      <a:pt x="123" y="373"/>
                    </a:lnTo>
                    <a:lnTo>
                      <a:pt x="120" y="377"/>
                    </a:lnTo>
                    <a:lnTo>
                      <a:pt x="120" y="380"/>
                    </a:lnTo>
                    <a:lnTo>
                      <a:pt x="120" y="383"/>
                    </a:lnTo>
                    <a:lnTo>
                      <a:pt x="117" y="383"/>
                    </a:lnTo>
                    <a:lnTo>
                      <a:pt x="123" y="389"/>
                    </a:lnTo>
                    <a:lnTo>
                      <a:pt x="123" y="389"/>
                    </a:lnTo>
                    <a:lnTo>
                      <a:pt x="123" y="392"/>
                    </a:lnTo>
                    <a:lnTo>
                      <a:pt x="120" y="395"/>
                    </a:lnTo>
                    <a:lnTo>
                      <a:pt x="120" y="395"/>
                    </a:lnTo>
                    <a:lnTo>
                      <a:pt x="120" y="395"/>
                    </a:lnTo>
                    <a:close/>
                    <a:moveTo>
                      <a:pt x="92" y="407"/>
                    </a:moveTo>
                    <a:lnTo>
                      <a:pt x="92" y="410"/>
                    </a:lnTo>
                    <a:lnTo>
                      <a:pt x="92" y="414"/>
                    </a:lnTo>
                    <a:lnTo>
                      <a:pt x="95" y="417"/>
                    </a:lnTo>
                    <a:lnTo>
                      <a:pt x="95" y="414"/>
                    </a:lnTo>
                    <a:lnTo>
                      <a:pt x="98" y="407"/>
                    </a:lnTo>
                    <a:lnTo>
                      <a:pt x="98" y="398"/>
                    </a:lnTo>
                    <a:lnTo>
                      <a:pt x="102" y="392"/>
                    </a:lnTo>
                    <a:lnTo>
                      <a:pt x="102" y="389"/>
                    </a:lnTo>
                    <a:lnTo>
                      <a:pt x="98" y="386"/>
                    </a:lnTo>
                    <a:lnTo>
                      <a:pt x="95" y="389"/>
                    </a:lnTo>
                    <a:lnTo>
                      <a:pt x="98" y="392"/>
                    </a:lnTo>
                    <a:lnTo>
                      <a:pt x="95" y="395"/>
                    </a:lnTo>
                    <a:lnTo>
                      <a:pt x="92" y="398"/>
                    </a:lnTo>
                    <a:lnTo>
                      <a:pt x="92" y="4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45"/>
              <p:cNvSpPr>
                <a:spLocks noEditPoints="1"/>
              </p:cNvSpPr>
              <p:nvPr/>
            </p:nvSpPr>
            <p:spPr bwMode="auto">
              <a:xfrm>
                <a:off x="4074" y="1045"/>
                <a:ext cx="194" cy="349"/>
              </a:xfrm>
              <a:custGeom>
                <a:avLst/>
                <a:gdLst>
                  <a:gd name="T0" fmla="*/ 57 w 63"/>
                  <a:gd name="T1" fmla="*/ 93 h 113"/>
                  <a:gd name="T2" fmla="*/ 58 w 63"/>
                  <a:gd name="T3" fmla="*/ 76 h 113"/>
                  <a:gd name="T4" fmla="*/ 54 w 63"/>
                  <a:gd name="T5" fmla="*/ 64 h 113"/>
                  <a:gd name="T6" fmla="*/ 52 w 63"/>
                  <a:gd name="T7" fmla="*/ 56 h 113"/>
                  <a:gd name="T8" fmla="*/ 50 w 63"/>
                  <a:gd name="T9" fmla="*/ 43 h 113"/>
                  <a:gd name="T10" fmla="*/ 48 w 63"/>
                  <a:gd name="T11" fmla="*/ 28 h 113"/>
                  <a:gd name="T12" fmla="*/ 41 w 63"/>
                  <a:gd name="T13" fmla="*/ 22 h 113"/>
                  <a:gd name="T14" fmla="*/ 40 w 63"/>
                  <a:gd name="T15" fmla="*/ 13 h 113"/>
                  <a:gd name="T16" fmla="*/ 41 w 63"/>
                  <a:gd name="T17" fmla="*/ 4 h 113"/>
                  <a:gd name="T18" fmla="*/ 31 w 63"/>
                  <a:gd name="T19" fmla="*/ 0 h 113"/>
                  <a:gd name="T20" fmla="*/ 26 w 63"/>
                  <a:gd name="T21" fmla="*/ 3 h 113"/>
                  <a:gd name="T22" fmla="*/ 25 w 63"/>
                  <a:gd name="T23" fmla="*/ 12 h 113"/>
                  <a:gd name="T24" fmla="*/ 21 w 63"/>
                  <a:gd name="T25" fmla="*/ 16 h 113"/>
                  <a:gd name="T26" fmla="*/ 13 w 63"/>
                  <a:gd name="T27" fmla="*/ 18 h 113"/>
                  <a:gd name="T28" fmla="*/ 3 w 63"/>
                  <a:gd name="T29" fmla="*/ 11 h 113"/>
                  <a:gd name="T30" fmla="*/ 0 w 63"/>
                  <a:gd name="T31" fmla="*/ 13 h 113"/>
                  <a:gd name="T32" fmla="*/ 9 w 63"/>
                  <a:gd name="T33" fmla="*/ 20 h 113"/>
                  <a:gd name="T34" fmla="*/ 14 w 63"/>
                  <a:gd name="T35" fmla="*/ 23 h 113"/>
                  <a:gd name="T36" fmla="*/ 15 w 63"/>
                  <a:gd name="T37" fmla="*/ 30 h 113"/>
                  <a:gd name="T38" fmla="*/ 18 w 63"/>
                  <a:gd name="T39" fmla="*/ 36 h 113"/>
                  <a:gd name="T40" fmla="*/ 19 w 63"/>
                  <a:gd name="T41" fmla="*/ 46 h 113"/>
                  <a:gd name="T42" fmla="*/ 23 w 63"/>
                  <a:gd name="T43" fmla="*/ 51 h 113"/>
                  <a:gd name="T44" fmla="*/ 28 w 63"/>
                  <a:gd name="T45" fmla="*/ 57 h 113"/>
                  <a:gd name="T46" fmla="*/ 29 w 63"/>
                  <a:gd name="T47" fmla="*/ 61 h 113"/>
                  <a:gd name="T48" fmla="*/ 23 w 63"/>
                  <a:gd name="T49" fmla="*/ 64 h 113"/>
                  <a:gd name="T50" fmla="*/ 19 w 63"/>
                  <a:gd name="T51" fmla="*/ 68 h 113"/>
                  <a:gd name="T52" fmla="*/ 18 w 63"/>
                  <a:gd name="T53" fmla="*/ 74 h 113"/>
                  <a:gd name="T54" fmla="*/ 14 w 63"/>
                  <a:gd name="T55" fmla="*/ 75 h 113"/>
                  <a:gd name="T56" fmla="*/ 13 w 63"/>
                  <a:gd name="T57" fmla="*/ 79 h 113"/>
                  <a:gd name="T58" fmla="*/ 10 w 63"/>
                  <a:gd name="T59" fmla="*/ 80 h 113"/>
                  <a:gd name="T60" fmla="*/ 9 w 63"/>
                  <a:gd name="T61" fmla="*/ 85 h 113"/>
                  <a:gd name="T62" fmla="*/ 10 w 63"/>
                  <a:gd name="T63" fmla="*/ 89 h 113"/>
                  <a:gd name="T64" fmla="*/ 13 w 63"/>
                  <a:gd name="T65" fmla="*/ 96 h 113"/>
                  <a:gd name="T66" fmla="*/ 12 w 63"/>
                  <a:gd name="T67" fmla="*/ 104 h 113"/>
                  <a:gd name="T68" fmla="*/ 16 w 63"/>
                  <a:gd name="T69" fmla="*/ 106 h 113"/>
                  <a:gd name="T70" fmla="*/ 20 w 63"/>
                  <a:gd name="T71" fmla="*/ 107 h 113"/>
                  <a:gd name="T72" fmla="*/ 22 w 63"/>
                  <a:gd name="T73" fmla="*/ 113 h 113"/>
                  <a:gd name="T74" fmla="*/ 26 w 63"/>
                  <a:gd name="T75" fmla="*/ 111 h 113"/>
                  <a:gd name="T76" fmla="*/ 35 w 63"/>
                  <a:gd name="T77" fmla="*/ 107 h 113"/>
                  <a:gd name="T78" fmla="*/ 38 w 63"/>
                  <a:gd name="T79" fmla="*/ 106 h 113"/>
                  <a:gd name="T80" fmla="*/ 40 w 63"/>
                  <a:gd name="T81" fmla="*/ 106 h 113"/>
                  <a:gd name="T82" fmla="*/ 44 w 63"/>
                  <a:gd name="T83" fmla="*/ 105 h 113"/>
                  <a:gd name="T84" fmla="*/ 48 w 63"/>
                  <a:gd name="T85" fmla="*/ 104 h 113"/>
                  <a:gd name="T86" fmla="*/ 25 w 63"/>
                  <a:gd name="T87" fmla="*/ 59 h 113"/>
                  <a:gd name="T88" fmla="*/ 26 w 63"/>
                  <a:gd name="T89" fmla="*/ 59 h 113"/>
                  <a:gd name="T90" fmla="*/ 8 w 63"/>
                  <a:gd name="T91" fmla="*/ 77 h 113"/>
                  <a:gd name="T92" fmla="*/ 8 w 63"/>
                  <a:gd name="T93" fmla="*/ 77 h 113"/>
                  <a:gd name="T94" fmla="*/ 21 w 63"/>
                  <a:gd name="T95" fmla="*/ 110 h 113"/>
                  <a:gd name="T96" fmla="*/ 19 w 63"/>
                  <a:gd name="T97" fmla="*/ 107 h 113"/>
                  <a:gd name="T98" fmla="*/ 16 w 63"/>
                  <a:gd name="T99" fmla="*/ 107 h 113"/>
                  <a:gd name="T100" fmla="*/ 12 w 63"/>
                  <a:gd name="T101" fmla="*/ 107 h 113"/>
                  <a:gd name="T102" fmla="*/ 4 w 63"/>
                  <a:gd name="T103" fmla="*/ 106 h 113"/>
                  <a:gd name="T104" fmla="*/ 6 w 63"/>
                  <a:gd name="T105" fmla="*/ 110 h 113"/>
                  <a:gd name="T106" fmla="*/ 4 w 63"/>
                  <a:gd name="T107" fmla="*/ 10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 h="113">
                    <a:moveTo>
                      <a:pt x="50" y="104"/>
                    </a:moveTo>
                    <a:cubicBezTo>
                      <a:pt x="50" y="103"/>
                      <a:pt x="50" y="103"/>
                      <a:pt x="50" y="103"/>
                    </a:cubicBezTo>
                    <a:cubicBezTo>
                      <a:pt x="53" y="100"/>
                      <a:pt x="53" y="100"/>
                      <a:pt x="53" y="100"/>
                    </a:cubicBezTo>
                    <a:cubicBezTo>
                      <a:pt x="54" y="99"/>
                      <a:pt x="54" y="99"/>
                      <a:pt x="54" y="99"/>
                    </a:cubicBezTo>
                    <a:cubicBezTo>
                      <a:pt x="56" y="96"/>
                      <a:pt x="56" y="96"/>
                      <a:pt x="56" y="96"/>
                    </a:cubicBezTo>
                    <a:cubicBezTo>
                      <a:pt x="57" y="93"/>
                      <a:pt x="57" y="93"/>
                      <a:pt x="57" y="93"/>
                    </a:cubicBezTo>
                    <a:cubicBezTo>
                      <a:pt x="59" y="90"/>
                      <a:pt x="59" y="90"/>
                      <a:pt x="59" y="90"/>
                    </a:cubicBezTo>
                    <a:cubicBezTo>
                      <a:pt x="61" y="86"/>
                      <a:pt x="61" y="86"/>
                      <a:pt x="61" y="86"/>
                    </a:cubicBezTo>
                    <a:cubicBezTo>
                      <a:pt x="63" y="82"/>
                      <a:pt x="63" y="82"/>
                      <a:pt x="63" y="82"/>
                    </a:cubicBezTo>
                    <a:cubicBezTo>
                      <a:pt x="63" y="80"/>
                      <a:pt x="63" y="80"/>
                      <a:pt x="63" y="80"/>
                    </a:cubicBezTo>
                    <a:cubicBezTo>
                      <a:pt x="60" y="77"/>
                      <a:pt x="60" y="77"/>
                      <a:pt x="60" y="77"/>
                    </a:cubicBezTo>
                    <a:cubicBezTo>
                      <a:pt x="58" y="76"/>
                      <a:pt x="58" y="76"/>
                      <a:pt x="58" y="76"/>
                    </a:cubicBezTo>
                    <a:cubicBezTo>
                      <a:pt x="55" y="72"/>
                      <a:pt x="55" y="72"/>
                      <a:pt x="55" y="72"/>
                    </a:cubicBezTo>
                    <a:cubicBezTo>
                      <a:pt x="56" y="70"/>
                      <a:pt x="56" y="70"/>
                      <a:pt x="56" y="70"/>
                    </a:cubicBezTo>
                    <a:cubicBezTo>
                      <a:pt x="57" y="68"/>
                      <a:pt x="57" y="68"/>
                      <a:pt x="57" y="68"/>
                    </a:cubicBezTo>
                    <a:cubicBezTo>
                      <a:pt x="57" y="67"/>
                      <a:pt x="57" y="67"/>
                      <a:pt x="57" y="67"/>
                    </a:cubicBezTo>
                    <a:cubicBezTo>
                      <a:pt x="55" y="65"/>
                      <a:pt x="55" y="65"/>
                      <a:pt x="55" y="65"/>
                    </a:cubicBezTo>
                    <a:cubicBezTo>
                      <a:pt x="54" y="64"/>
                      <a:pt x="54" y="64"/>
                      <a:pt x="54" y="64"/>
                    </a:cubicBezTo>
                    <a:cubicBezTo>
                      <a:pt x="54" y="62"/>
                      <a:pt x="54" y="62"/>
                      <a:pt x="54" y="62"/>
                    </a:cubicBezTo>
                    <a:cubicBezTo>
                      <a:pt x="55" y="61"/>
                      <a:pt x="55" y="61"/>
                      <a:pt x="55" y="61"/>
                    </a:cubicBezTo>
                    <a:cubicBezTo>
                      <a:pt x="54" y="60"/>
                      <a:pt x="54" y="60"/>
                      <a:pt x="54" y="60"/>
                    </a:cubicBezTo>
                    <a:cubicBezTo>
                      <a:pt x="53" y="59"/>
                      <a:pt x="53" y="59"/>
                      <a:pt x="53" y="59"/>
                    </a:cubicBezTo>
                    <a:cubicBezTo>
                      <a:pt x="52" y="58"/>
                      <a:pt x="52" y="58"/>
                      <a:pt x="52" y="58"/>
                    </a:cubicBezTo>
                    <a:cubicBezTo>
                      <a:pt x="52" y="56"/>
                      <a:pt x="52" y="56"/>
                      <a:pt x="52" y="56"/>
                    </a:cubicBezTo>
                    <a:cubicBezTo>
                      <a:pt x="53" y="55"/>
                      <a:pt x="53" y="55"/>
                      <a:pt x="53" y="55"/>
                    </a:cubicBezTo>
                    <a:cubicBezTo>
                      <a:pt x="52" y="55"/>
                      <a:pt x="52" y="55"/>
                      <a:pt x="52" y="55"/>
                    </a:cubicBezTo>
                    <a:cubicBezTo>
                      <a:pt x="52" y="54"/>
                      <a:pt x="52" y="54"/>
                      <a:pt x="52" y="54"/>
                    </a:cubicBezTo>
                    <a:cubicBezTo>
                      <a:pt x="52" y="50"/>
                      <a:pt x="52" y="50"/>
                      <a:pt x="52" y="50"/>
                    </a:cubicBezTo>
                    <a:cubicBezTo>
                      <a:pt x="53" y="49"/>
                      <a:pt x="53" y="49"/>
                      <a:pt x="53" y="49"/>
                    </a:cubicBezTo>
                    <a:cubicBezTo>
                      <a:pt x="50" y="43"/>
                      <a:pt x="50" y="43"/>
                      <a:pt x="50" y="43"/>
                    </a:cubicBezTo>
                    <a:cubicBezTo>
                      <a:pt x="48" y="38"/>
                      <a:pt x="48" y="38"/>
                      <a:pt x="48" y="38"/>
                    </a:cubicBezTo>
                    <a:cubicBezTo>
                      <a:pt x="47" y="36"/>
                      <a:pt x="47" y="36"/>
                      <a:pt x="47" y="36"/>
                    </a:cubicBezTo>
                    <a:cubicBezTo>
                      <a:pt x="46" y="35"/>
                      <a:pt x="46" y="35"/>
                      <a:pt x="46" y="35"/>
                    </a:cubicBezTo>
                    <a:cubicBezTo>
                      <a:pt x="47" y="32"/>
                      <a:pt x="47" y="32"/>
                      <a:pt x="47" y="32"/>
                    </a:cubicBezTo>
                    <a:cubicBezTo>
                      <a:pt x="48" y="30"/>
                      <a:pt x="48" y="30"/>
                      <a:pt x="48" y="30"/>
                    </a:cubicBezTo>
                    <a:cubicBezTo>
                      <a:pt x="48" y="28"/>
                      <a:pt x="48" y="28"/>
                      <a:pt x="48" y="28"/>
                    </a:cubicBezTo>
                    <a:cubicBezTo>
                      <a:pt x="48" y="27"/>
                      <a:pt x="48" y="27"/>
                      <a:pt x="48" y="27"/>
                    </a:cubicBezTo>
                    <a:cubicBezTo>
                      <a:pt x="45" y="25"/>
                      <a:pt x="45" y="25"/>
                      <a:pt x="45" y="25"/>
                    </a:cubicBezTo>
                    <a:cubicBezTo>
                      <a:pt x="44" y="24"/>
                      <a:pt x="44" y="24"/>
                      <a:pt x="44" y="24"/>
                    </a:cubicBezTo>
                    <a:cubicBezTo>
                      <a:pt x="43" y="23"/>
                      <a:pt x="43" y="23"/>
                      <a:pt x="43" y="23"/>
                    </a:cubicBezTo>
                    <a:cubicBezTo>
                      <a:pt x="42" y="22"/>
                      <a:pt x="42" y="22"/>
                      <a:pt x="42" y="22"/>
                    </a:cubicBezTo>
                    <a:cubicBezTo>
                      <a:pt x="41" y="22"/>
                      <a:pt x="41" y="22"/>
                      <a:pt x="41" y="22"/>
                    </a:cubicBezTo>
                    <a:cubicBezTo>
                      <a:pt x="40" y="19"/>
                      <a:pt x="40" y="19"/>
                      <a:pt x="40" y="19"/>
                    </a:cubicBezTo>
                    <a:cubicBezTo>
                      <a:pt x="39" y="18"/>
                      <a:pt x="39" y="18"/>
                      <a:pt x="39" y="18"/>
                    </a:cubicBezTo>
                    <a:cubicBezTo>
                      <a:pt x="39" y="16"/>
                      <a:pt x="39" y="16"/>
                      <a:pt x="39" y="16"/>
                    </a:cubicBezTo>
                    <a:cubicBezTo>
                      <a:pt x="40" y="14"/>
                      <a:pt x="40" y="14"/>
                      <a:pt x="40" y="14"/>
                    </a:cubicBezTo>
                    <a:cubicBezTo>
                      <a:pt x="39" y="14"/>
                      <a:pt x="39" y="14"/>
                      <a:pt x="39" y="14"/>
                    </a:cubicBezTo>
                    <a:cubicBezTo>
                      <a:pt x="40" y="13"/>
                      <a:pt x="40" y="13"/>
                      <a:pt x="40" y="13"/>
                    </a:cubicBezTo>
                    <a:cubicBezTo>
                      <a:pt x="41" y="12"/>
                      <a:pt x="41" y="12"/>
                      <a:pt x="41" y="12"/>
                    </a:cubicBezTo>
                    <a:cubicBezTo>
                      <a:pt x="41" y="10"/>
                      <a:pt x="41" y="10"/>
                      <a:pt x="41" y="10"/>
                    </a:cubicBezTo>
                    <a:cubicBezTo>
                      <a:pt x="42" y="8"/>
                      <a:pt x="42" y="8"/>
                      <a:pt x="42" y="8"/>
                    </a:cubicBezTo>
                    <a:cubicBezTo>
                      <a:pt x="42" y="7"/>
                      <a:pt x="42" y="7"/>
                      <a:pt x="42" y="7"/>
                    </a:cubicBezTo>
                    <a:cubicBezTo>
                      <a:pt x="41" y="5"/>
                      <a:pt x="41" y="5"/>
                      <a:pt x="41" y="5"/>
                    </a:cubicBezTo>
                    <a:cubicBezTo>
                      <a:pt x="41" y="4"/>
                      <a:pt x="41" y="4"/>
                      <a:pt x="41" y="4"/>
                    </a:cubicBezTo>
                    <a:cubicBezTo>
                      <a:pt x="39" y="4"/>
                      <a:pt x="39" y="4"/>
                      <a:pt x="39" y="4"/>
                    </a:cubicBezTo>
                    <a:cubicBezTo>
                      <a:pt x="37" y="4"/>
                      <a:pt x="37" y="4"/>
                      <a:pt x="37" y="4"/>
                    </a:cubicBezTo>
                    <a:cubicBezTo>
                      <a:pt x="36" y="3"/>
                      <a:pt x="36" y="3"/>
                      <a:pt x="36" y="3"/>
                    </a:cubicBezTo>
                    <a:cubicBezTo>
                      <a:pt x="35" y="1"/>
                      <a:pt x="35" y="1"/>
                      <a:pt x="35" y="1"/>
                    </a:cubicBezTo>
                    <a:cubicBezTo>
                      <a:pt x="34" y="0"/>
                      <a:pt x="34" y="0"/>
                      <a:pt x="34" y="0"/>
                    </a:cubicBezTo>
                    <a:cubicBezTo>
                      <a:pt x="31" y="0"/>
                      <a:pt x="31" y="0"/>
                      <a:pt x="31" y="0"/>
                    </a:cubicBezTo>
                    <a:cubicBezTo>
                      <a:pt x="30" y="1"/>
                      <a:pt x="30" y="1"/>
                      <a:pt x="30" y="1"/>
                    </a:cubicBezTo>
                    <a:cubicBezTo>
                      <a:pt x="30" y="2"/>
                      <a:pt x="30" y="2"/>
                      <a:pt x="30" y="2"/>
                    </a:cubicBezTo>
                    <a:cubicBezTo>
                      <a:pt x="29" y="2"/>
                      <a:pt x="29" y="2"/>
                      <a:pt x="29" y="2"/>
                    </a:cubicBezTo>
                    <a:cubicBezTo>
                      <a:pt x="27" y="2"/>
                      <a:pt x="27" y="2"/>
                      <a:pt x="27" y="2"/>
                    </a:cubicBezTo>
                    <a:cubicBezTo>
                      <a:pt x="26" y="2"/>
                      <a:pt x="26" y="2"/>
                      <a:pt x="26" y="2"/>
                    </a:cubicBezTo>
                    <a:cubicBezTo>
                      <a:pt x="26" y="3"/>
                      <a:pt x="26" y="3"/>
                      <a:pt x="26" y="3"/>
                    </a:cubicBezTo>
                    <a:cubicBezTo>
                      <a:pt x="25" y="4"/>
                      <a:pt x="25" y="4"/>
                      <a:pt x="25" y="4"/>
                    </a:cubicBezTo>
                    <a:cubicBezTo>
                      <a:pt x="25" y="5"/>
                      <a:pt x="25" y="5"/>
                      <a:pt x="25" y="5"/>
                    </a:cubicBezTo>
                    <a:cubicBezTo>
                      <a:pt x="25" y="6"/>
                      <a:pt x="25" y="6"/>
                      <a:pt x="25" y="6"/>
                    </a:cubicBezTo>
                    <a:cubicBezTo>
                      <a:pt x="25" y="7"/>
                      <a:pt x="25" y="7"/>
                      <a:pt x="25" y="7"/>
                    </a:cubicBezTo>
                    <a:cubicBezTo>
                      <a:pt x="24" y="10"/>
                      <a:pt x="24" y="10"/>
                      <a:pt x="24" y="10"/>
                    </a:cubicBezTo>
                    <a:cubicBezTo>
                      <a:pt x="25" y="12"/>
                      <a:pt x="25" y="12"/>
                      <a:pt x="25" y="12"/>
                    </a:cubicBezTo>
                    <a:cubicBezTo>
                      <a:pt x="25" y="13"/>
                      <a:pt x="25" y="13"/>
                      <a:pt x="25" y="13"/>
                    </a:cubicBezTo>
                    <a:cubicBezTo>
                      <a:pt x="25" y="14"/>
                      <a:pt x="25" y="14"/>
                      <a:pt x="25" y="14"/>
                    </a:cubicBezTo>
                    <a:cubicBezTo>
                      <a:pt x="24" y="14"/>
                      <a:pt x="24" y="14"/>
                      <a:pt x="24" y="14"/>
                    </a:cubicBezTo>
                    <a:cubicBezTo>
                      <a:pt x="23" y="14"/>
                      <a:pt x="23" y="14"/>
                      <a:pt x="23" y="14"/>
                    </a:cubicBezTo>
                    <a:cubicBezTo>
                      <a:pt x="22" y="15"/>
                      <a:pt x="22" y="15"/>
                      <a:pt x="22" y="15"/>
                    </a:cubicBezTo>
                    <a:cubicBezTo>
                      <a:pt x="21" y="16"/>
                      <a:pt x="21" y="16"/>
                      <a:pt x="21" y="16"/>
                    </a:cubicBezTo>
                    <a:cubicBezTo>
                      <a:pt x="20" y="17"/>
                      <a:pt x="20" y="17"/>
                      <a:pt x="20" y="17"/>
                    </a:cubicBezTo>
                    <a:cubicBezTo>
                      <a:pt x="19" y="17"/>
                      <a:pt x="19" y="17"/>
                      <a:pt x="19" y="17"/>
                    </a:cubicBezTo>
                    <a:cubicBezTo>
                      <a:pt x="17" y="15"/>
                      <a:pt x="17" y="15"/>
                      <a:pt x="17" y="15"/>
                    </a:cubicBezTo>
                    <a:cubicBezTo>
                      <a:pt x="16" y="15"/>
                      <a:pt x="16" y="15"/>
                      <a:pt x="16" y="15"/>
                    </a:cubicBezTo>
                    <a:cubicBezTo>
                      <a:pt x="15" y="16"/>
                      <a:pt x="15" y="16"/>
                      <a:pt x="15" y="16"/>
                    </a:cubicBezTo>
                    <a:cubicBezTo>
                      <a:pt x="13" y="18"/>
                      <a:pt x="13" y="18"/>
                      <a:pt x="13" y="18"/>
                    </a:cubicBezTo>
                    <a:cubicBezTo>
                      <a:pt x="10" y="18"/>
                      <a:pt x="10" y="18"/>
                      <a:pt x="10" y="18"/>
                    </a:cubicBezTo>
                    <a:cubicBezTo>
                      <a:pt x="8" y="17"/>
                      <a:pt x="8" y="17"/>
                      <a:pt x="8" y="17"/>
                    </a:cubicBezTo>
                    <a:cubicBezTo>
                      <a:pt x="7" y="16"/>
                      <a:pt x="7" y="16"/>
                      <a:pt x="7" y="16"/>
                    </a:cubicBezTo>
                    <a:cubicBezTo>
                      <a:pt x="7" y="14"/>
                      <a:pt x="7" y="14"/>
                      <a:pt x="7" y="14"/>
                    </a:cubicBezTo>
                    <a:cubicBezTo>
                      <a:pt x="4" y="12"/>
                      <a:pt x="4" y="12"/>
                      <a:pt x="4" y="12"/>
                    </a:cubicBezTo>
                    <a:cubicBezTo>
                      <a:pt x="3" y="11"/>
                      <a:pt x="3" y="11"/>
                      <a:pt x="3" y="11"/>
                    </a:cubicBezTo>
                    <a:cubicBezTo>
                      <a:pt x="2" y="10"/>
                      <a:pt x="2" y="10"/>
                      <a:pt x="2" y="10"/>
                    </a:cubicBezTo>
                    <a:cubicBezTo>
                      <a:pt x="1" y="11"/>
                      <a:pt x="1" y="11"/>
                      <a:pt x="1" y="11"/>
                    </a:cubicBezTo>
                    <a:cubicBezTo>
                      <a:pt x="1" y="12"/>
                      <a:pt x="1" y="12"/>
                      <a:pt x="1" y="12"/>
                    </a:cubicBezTo>
                    <a:cubicBezTo>
                      <a:pt x="1" y="13"/>
                      <a:pt x="1" y="13"/>
                      <a:pt x="1" y="13"/>
                    </a:cubicBezTo>
                    <a:cubicBezTo>
                      <a:pt x="1" y="14"/>
                      <a:pt x="1" y="14"/>
                      <a:pt x="1" y="14"/>
                    </a:cubicBezTo>
                    <a:cubicBezTo>
                      <a:pt x="0" y="13"/>
                      <a:pt x="0" y="13"/>
                      <a:pt x="0" y="13"/>
                    </a:cubicBezTo>
                    <a:cubicBezTo>
                      <a:pt x="0" y="14"/>
                      <a:pt x="0" y="14"/>
                      <a:pt x="0" y="14"/>
                    </a:cubicBezTo>
                    <a:cubicBezTo>
                      <a:pt x="1" y="15"/>
                      <a:pt x="1" y="15"/>
                      <a:pt x="1" y="15"/>
                    </a:cubicBezTo>
                    <a:cubicBezTo>
                      <a:pt x="3" y="16"/>
                      <a:pt x="3" y="16"/>
                      <a:pt x="3" y="16"/>
                    </a:cubicBezTo>
                    <a:cubicBezTo>
                      <a:pt x="5" y="18"/>
                      <a:pt x="5" y="18"/>
                      <a:pt x="5" y="18"/>
                    </a:cubicBezTo>
                    <a:cubicBezTo>
                      <a:pt x="7" y="19"/>
                      <a:pt x="7" y="19"/>
                      <a:pt x="7" y="19"/>
                    </a:cubicBezTo>
                    <a:cubicBezTo>
                      <a:pt x="9" y="20"/>
                      <a:pt x="9" y="20"/>
                      <a:pt x="9" y="20"/>
                    </a:cubicBezTo>
                    <a:cubicBezTo>
                      <a:pt x="10" y="20"/>
                      <a:pt x="10" y="20"/>
                      <a:pt x="10" y="20"/>
                    </a:cubicBezTo>
                    <a:cubicBezTo>
                      <a:pt x="11" y="20"/>
                      <a:pt x="11" y="20"/>
                      <a:pt x="11" y="20"/>
                    </a:cubicBezTo>
                    <a:cubicBezTo>
                      <a:pt x="12" y="22"/>
                      <a:pt x="12" y="22"/>
                      <a:pt x="12" y="22"/>
                    </a:cubicBezTo>
                    <a:cubicBezTo>
                      <a:pt x="13" y="23"/>
                      <a:pt x="13" y="23"/>
                      <a:pt x="13" y="23"/>
                    </a:cubicBezTo>
                    <a:cubicBezTo>
                      <a:pt x="13" y="23"/>
                      <a:pt x="13" y="23"/>
                      <a:pt x="13" y="23"/>
                    </a:cubicBezTo>
                    <a:cubicBezTo>
                      <a:pt x="14" y="23"/>
                      <a:pt x="14" y="23"/>
                      <a:pt x="14" y="23"/>
                    </a:cubicBezTo>
                    <a:cubicBezTo>
                      <a:pt x="15" y="25"/>
                      <a:pt x="15" y="25"/>
                      <a:pt x="15" y="25"/>
                    </a:cubicBezTo>
                    <a:cubicBezTo>
                      <a:pt x="16" y="25"/>
                      <a:pt x="16" y="25"/>
                      <a:pt x="16" y="25"/>
                    </a:cubicBezTo>
                    <a:cubicBezTo>
                      <a:pt x="16" y="26"/>
                      <a:pt x="16" y="26"/>
                      <a:pt x="16" y="26"/>
                    </a:cubicBezTo>
                    <a:cubicBezTo>
                      <a:pt x="16" y="27"/>
                      <a:pt x="16" y="27"/>
                      <a:pt x="16" y="27"/>
                    </a:cubicBezTo>
                    <a:cubicBezTo>
                      <a:pt x="16" y="28"/>
                      <a:pt x="16" y="28"/>
                      <a:pt x="16" y="28"/>
                    </a:cubicBezTo>
                    <a:cubicBezTo>
                      <a:pt x="15" y="30"/>
                      <a:pt x="15" y="30"/>
                      <a:pt x="15" y="30"/>
                    </a:cubicBezTo>
                    <a:cubicBezTo>
                      <a:pt x="16" y="31"/>
                      <a:pt x="16" y="31"/>
                      <a:pt x="16" y="31"/>
                    </a:cubicBezTo>
                    <a:cubicBezTo>
                      <a:pt x="17" y="31"/>
                      <a:pt x="17" y="31"/>
                      <a:pt x="17" y="31"/>
                    </a:cubicBezTo>
                    <a:cubicBezTo>
                      <a:pt x="18" y="33"/>
                      <a:pt x="18" y="33"/>
                      <a:pt x="18" y="33"/>
                    </a:cubicBezTo>
                    <a:cubicBezTo>
                      <a:pt x="17" y="34"/>
                      <a:pt x="17" y="34"/>
                      <a:pt x="17" y="34"/>
                    </a:cubicBezTo>
                    <a:cubicBezTo>
                      <a:pt x="17" y="35"/>
                      <a:pt x="17" y="35"/>
                      <a:pt x="17" y="35"/>
                    </a:cubicBezTo>
                    <a:cubicBezTo>
                      <a:pt x="18" y="36"/>
                      <a:pt x="18" y="36"/>
                      <a:pt x="18" y="36"/>
                    </a:cubicBezTo>
                    <a:cubicBezTo>
                      <a:pt x="18" y="39"/>
                      <a:pt x="18" y="39"/>
                      <a:pt x="18" y="39"/>
                    </a:cubicBezTo>
                    <a:cubicBezTo>
                      <a:pt x="18" y="40"/>
                      <a:pt x="18" y="40"/>
                      <a:pt x="18" y="40"/>
                    </a:cubicBezTo>
                    <a:cubicBezTo>
                      <a:pt x="18" y="41"/>
                      <a:pt x="18" y="41"/>
                      <a:pt x="18" y="41"/>
                    </a:cubicBezTo>
                    <a:cubicBezTo>
                      <a:pt x="18" y="43"/>
                      <a:pt x="18" y="43"/>
                      <a:pt x="18" y="43"/>
                    </a:cubicBezTo>
                    <a:cubicBezTo>
                      <a:pt x="18" y="44"/>
                      <a:pt x="18" y="44"/>
                      <a:pt x="18" y="44"/>
                    </a:cubicBezTo>
                    <a:cubicBezTo>
                      <a:pt x="19" y="46"/>
                      <a:pt x="19" y="46"/>
                      <a:pt x="19" y="46"/>
                    </a:cubicBezTo>
                    <a:cubicBezTo>
                      <a:pt x="20" y="46"/>
                      <a:pt x="20" y="46"/>
                      <a:pt x="20" y="46"/>
                    </a:cubicBezTo>
                    <a:cubicBezTo>
                      <a:pt x="21" y="48"/>
                      <a:pt x="21" y="48"/>
                      <a:pt x="21" y="48"/>
                    </a:cubicBezTo>
                    <a:cubicBezTo>
                      <a:pt x="21" y="49"/>
                      <a:pt x="21" y="49"/>
                      <a:pt x="21" y="49"/>
                    </a:cubicBezTo>
                    <a:cubicBezTo>
                      <a:pt x="21" y="51"/>
                      <a:pt x="21" y="51"/>
                      <a:pt x="21" y="51"/>
                    </a:cubicBezTo>
                    <a:cubicBezTo>
                      <a:pt x="22" y="51"/>
                      <a:pt x="22" y="51"/>
                      <a:pt x="22" y="51"/>
                    </a:cubicBezTo>
                    <a:cubicBezTo>
                      <a:pt x="23" y="51"/>
                      <a:pt x="23" y="51"/>
                      <a:pt x="23" y="51"/>
                    </a:cubicBezTo>
                    <a:cubicBezTo>
                      <a:pt x="24" y="52"/>
                      <a:pt x="24" y="52"/>
                      <a:pt x="24" y="52"/>
                    </a:cubicBezTo>
                    <a:cubicBezTo>
                      <a:pt x="27" y="52"/>
                      <a:pt x="27" y="52"/>
                      <a:pt x="27" y="52"/>
                    </a:cubicBezTo>
                    <a:cubicBezTo>
                      <a:pt x="28" y="54"/>
                      <a:pt x="28" y="54"/>
                      <a:pt x="28" y="54"/>
                    </a:cubicBezTo>
                    <a:cubicBezTo>
                      <a:pt x="27" y="54"/>
                      <a:pt x="27" y="54"/>
                      <a:pt x="27" y="54"/>
                    </a:cubicBezTo>
                    <a:cubicBezTo>
                      <a:pt x="28" y="55"/>
                      <a:pt x="28" y="55"/>
                      <a:pt x="28" y="55"/>
                    </a:cubicBezTo>
                    <a:cubicBezTo>
                      <a:pt x="28" y="57"/>
                      <a:pt x="28" y="57"/>
                      <a:pt x="28" y="57"/>
                    </a:cubicBezTo>
                    <a:cubicBezTo>
                      <a:pt x="28" y="57"/>
                      <a:pt x="28" y="57"/>
                      <a:pt x="28" y="57"/>
                    </a:cubicBezTo>
                    <a:cubicBezTo>
                      <a:pt x="29" y="59"/>
                      <a:pt x="29" y="59"/>
                      <a:pt x="29" y="59"/>
                    </a:cubicBezTo>
                    <a:cubicBezTo>
                      <a:pt x="28" y="59"/>
                      <a:pt x="28" y="59"/>
                      <a:pt x="28" y="59"/>
                    </a:cubicBezTo>
                    <a:cubicBezTo>
                      <a:pt x="28" y="59"/>
                      <a:pt x="28" y="59"/>
                      <a:pt x="28" y="59"/>
                    </a:cubicBezTo>
                    <a:cubicBezTo>
                      <a:pt x="29" y="60"/>
                      <a:pt x="29" y="60"/>
                      <a:pt x="29" y="60"/>
                    </a:cubicBezTo>
                    <a:cubicBezTo>
                      <a:pt x="29" y="61"/>
                      <a:pt x="29" y="61"/>
                      <a:pt x="29" y="61"/>
                    </a:cubicBezTo>
                    <a:cubicBezTo>
                      <a:pt x="27" y="60"/>
                      <a:pt x="27" y="60"/>
                      <a:pt x="27" y="60"/>
                    </a:cubicBezTo>
                    <a:cubicBezTo>
                      <a:pt x="26" y="60"/>
                      <a:pt x="26" y="60"/>
                      <a:pt x="26" y="60"/>
                    </a:cubicBezTo>
                    <a:cubicBezTo>
                      <a:pt x="24" y="61"/>
                      <a:pt x="24" y="61"/>
                      <a:pt x="24" y="61"/>
                    </a:cubicBezTo>
                    <a:cubicBezTo>
                      <a:pt x="24" y="62"/>
                      <a:pt x="24" y="62"/>
                      <a:pt x="24" y="62"/>
                    </a:cubicBezTo>
                    <a:cubicBezTo>
                      <a:pt x="23" y="63"/>
                      <a:pt x="23" y="63"/>
                      <a:pt x="23" y="63"/>
                    </a:cubicBezTo>
                    <a:cubicBezTo>
                      <a:pt x="23" y="64"/>
                      <a:pt x="23" y="64"/>
                      <a:pt x="23" y="64"/>
                    </a:cubicBezTo>
                    <a:cubicBezTo>
                      <a:pt x="22" y="65"/>
                      <a:pt x="22" y="65"/>
                      <a:pt x="22" y="65"/>
                    </a:cubicBezTo>
                    <a:cubicBezTo>
                      <a:pt x="21" y="67"/>
                      <a:pt x="21" y="67"/>
                      <a:pt x="21" y="67"/>
                    </a:cubicBezTo>
                    <a:cubicBezTo>
                      <a:pt x="20" y="69"/>
                      <a:pt x="20" y="69"/>
                      <a:pt x="20" y="69"/>
                    </a:cubicBezTo>
                    <a:cubicBezTo>
                      <a:pt x="20" y="69"/>
                      <a:pt x="20" y="69"/>
                      <a:pt x="20" y="69"/>
                    </a:cubicBezTo>
                    <a:cubicBezTo>
                      <a:pt x="19" y="68"/>
                      <a:pt x="19" y="68"/>
                      <a:pt x="19" y="68"/>
                    </a:cubicBezTo>
                    <a:cubicBezTo>
                      <a:pt x="19" y="68"/>
                      <a:pt x="19" y="68"/>
                      <a:pt x="19" y="68"/>
                    </a:cubicBezTo>
                    <a:cubicBezTo>
                      <a:pt x="19" y="70"/>
                      <a:pt x="19" y="70"/>
                      <a:pt x="19" y="70"/>
                    </a:cubicBezTo>
                    <a:cubicBezTo>
                      <a:pt x="19" y="71"/>
                      <a:pt x="19" y="71"/>
                      <a:pt x="19" y="71"/>
                    </a:cubicBezTo>
                    <a:cubicBezTo>
                      <a:pt x="18" y="71"/>
                      <a:pt x="18" y="71"/>
                      <a:pt x="18" y="71"/>
                    </a:cubicBezTo>
                    <a:cubicBezTo>
                      <a:pt x="17" y="72"/>
                      <a:pt x="17" y="72"/>
                      <a:pt x="17" y="72"/>
                    </a:cubicBezTo>
                    <a:cubicBezTo>
                      <a:pt x="17" y="73"/>
                      <a:pt x="17" y="73"/>
                      <a:pt x="17" y="73"/>
                    </a:cubicBezTo>
                    <a:cubicBezTo>
                      <a:pt x="18" y="74"/>
                      <a:pt x="18" y="74"/>
                      <a:pt x="18" y="74"/>
                    </a:cubicBezTo>
                    <a:cubicBezTo>
                      <a:pt x="17" y="74"/>
                      <a:pt x="17" y="74"/>
                      <a:pt x="17" y="74"/>
                    </a:cubicBezTo>
                    <a:cubicBezTo>
                      <a:pt x="16" y="73"/>
                      <a:pt x="16" y="73"/>
                      <a:pt x="16" y="73"/>
                    </a:cubicBezTo>
                    <a:cubicBezTo>
                      <a:pt x="15" y="73"/>
                      <a:pt x="15" y="73"/>
                      <a:pt x="15" y="73"/>
                    </a:cubicBezTo>
                    <a:cubicBezTo>
                      <a:pt x="15" y="75"/>
                      <a:pt x="15" y="75"/>
                      <a:pt x="15" y="75"/>
                    </a:cubicBezTo>
                    <a:cubicBezTo>
                      <a:pt x="15" y="75"/>
                      <a:pt x="15" y="75"/>
                      <a:pt x="15" y="75"/>
                    </a:cubicBezTo>
                    <a:cubicBezTo>
                      <a:pt x="14" y="75"/>
                      <a:pt x="14" y="75"/>
                      <a:pt x="14" y="75"/>
                    </a:cubicBezTo>
                    <a:cubicBezTo>
                      <a:pt x="14" y="75"/>
                      <a:pt x="14" y="75"/>
                      <a:pt x="14" y="75"/>
                    </a:cubicBezTo>
                    <a:cubicBezTo>
                      <a:pt x="15" y="76"/>
                      <a:pt x="15" y="76"/>
                      <a:pt x="15" y="76"/>
                    </a:cubicBezTo>
                    <a:cubicBezTo>
                      <a:pt x="15" y="77"/>
                      <a:pt x="15" y="77"/>
                      <a:pt x="15" y="77"/>
                    </a:cubicBezTo>
                    <a:cubicBezTo>
                      <a:pt x="14" y="78"/>
                      <a:pt x="14" y="78"/>
                      <a:pt x="14" y="78"/>
                    </a:cubicBezTo>
                    <a:cubicBezTo>
                      <a:pt x="14" y="78"/>
                      <a:pt x="14" y="78"/>
                      <a:pt x="14" y="78"/>
                    </a:cubicBezTo>
                    <a:cubicBezTo>
                      <a:pt x="13" y="79"/>
                      <a:pt x="13" y="79"/>
                      <a:pt x="13" y="79"/>
                    </a:cubicBezTo>
                    <a:cubicBezTo>
                      <a:pt x="12" y="79"/>
                      <a:pt x="12" y="79"/>
                      <a:pt x="12" y="79"/>
                    </a:cubicBezTo>
                    <a:cubicBezTo>
                      <a:pt x="12" y="78"/>
                      <a:pt x="12" y="78"/>
                      <a:pt x="12" y="78"/>
                    </a:cubicBezTo>
                    <a:cubicBezTo>
                      <a:pt x="11" y="78"/>
                      <a:pt x="11" y="78"/>
                      <a:pt x="11" y="78"/>
                    </a:cubicBezTo>
                    <a:cubicBezTo>
                      <a:pt x="10" y="78"/>
                      <a:pt x="10" y="78"/>
                      <a:pt x="10" y="78"/>
                    </a:cubicBezTo>
                    <a:cubicBezTo>
                      <a:pt x="10" y="79"/>
                      <a:pt x="10" y="79"/>
                      <a:pt x="10" y="79"/>
                    </a:cubicBezTo>
                    <a:cubicBezTo>
                      <a:pt x="10" y="80"/>
                      <a:pt x="10" y="80"/>
                      <a:pt x="10" y="80"/>
                    </a:cubicBezTo>
                    <a:cubicBezTo>
                      <a:pt x="10" y="81"/>
                      <a:pt x="10" y="81"/>
                      <a:pt x="10" y="81"/>
                    </a:cubicBezTo>
                    <a:cubicBezTo>
                      <a:pt x="10" y="82"/>
                      <a:pt x="10" y="82"/>
                      <a:pt x="10" y="82"/>
                    </a:cubicBezTo>
                    <a:cubicBezTo>
                      <a:pt x="9" y="82"/>
                      <a:pt x="9" y="82"/>
                      <a:pt x="9" y="82"/>
                    </a:cubicBezTo>
                    <a:cubicBezTo>
                      <a:pt x="9" y="83"/>
                      <a:pt x="9" y="83"/>
                      <a:pt x="9" y="83"/>
                    </a:cubicBezTo>
                    <a:cubicBezTo>
                      <a:pt x="9" y="85"/>
                      <a:pt x="9" y="85"/>
                      <a:pt x="9" y="85"/>
                    </a:cubicBezTo>
                    <a:cubicBezTo>
                      <a:pt x="9" y="85"/>
                      <a:pt x="9" y="85"/>
                      <a:pt x="9" y="85"/>
                    </a:cubicBezTo>
                    <a:cubicBezTo>
                      <a:pt x="9" y="86"/>
                      <a:pt x="9" y="86"/>
                      <a:pt x="9" y="86"/>
                    </a:cubicBezTo>
                    <a:cubicBezTo>
                      <a:pt x="9" y="87"/>
                      <a:pt x="9" y="87"/>
                      <a:pt x="9" y="87"/>
                    </a:cubicBezTo>
                    <a:cubicBezTo>
                      <a:pt x="10" y="87"/>
                      <a:pt x="10" y="87"/>
                      <a:pt x="10" y="87"/>
                    </a:cubicBezTo>
                    <a:cubicBezTo>
                      <a:pt x="11" y="87"/>
                      <a:pt x="11" y="87"/>
                      <a:pt x="11" y="87"/>
                    </a:cubicBezTo>
                    <a:cubicBezTo>
                      <a:pt x="10" y="89"/>
                      <a:pt x="10" y="89"/>
                      <a:pt x="10" y="89"/>
                    </a:cubicBezTo>
                    <a:cubicBezTo>
                      <a:pt x="10" y="89"/>
                      <a:pt x="10" y="89"/>
                      <a:pt x="10" y="89"/>
                    </a:cubicBezTo>
                    <a:cubicBezTo>
                      <a:pt x="11" y="91"/>
                      <a:pt x="11" y="91"/>
                      <a:pt x="11" y="91"/>
                    </a:cubicBezTo>
                    <a:cubicBezTo>
                      <a:pt x="10" y="91"/>
                      <a:pt x="10" y="91"/>
                      <a:pt x="10" y="91"/>
                    </a:cubicBezTo>
                    <a:cubicBezTo>
                      <a:pt x="12" y="93"/>
                      <a:pt x="12" y="93"/>
                      <a:pt x="12" y="93"/>
                    </a:cubicBezTo>
                    <a:cubicBezTo>
                      <a:pt x="12" y="94"/>
                      <a:pt x="12" y="94"/>
                      <a:pt x="12" y="94"/>
                    </a:cubicBezTo>
                    <a:cubicBezTo>
                      <a:pt x="12" y="94"/>
                      <a:pt x="12" y="94"/>
                      <a:pt x="12" y="94"/>
                    </a:cubicBezTo>
                    <a:cubicBezTo>
                      <a:pt x="13" y="96"/>
                      <a:pt x="13" y="96"/>
                      <a:pt x="13" y="96"/>
                    </a:cubicBezTo>
                    <a:cubicBezTo>
                      <a:pt x="12" y="96"/>
                      <a:pt x="12" y="96"/>
                      <a:pt x="12" y="96"/>
                    </a:cubicBezTo>
                    <a:cubicBezTo>
                      <a:pt x="12" y="98"/>
                      <a:pt x="12" y="98"/>
                      <a:pt x="12" y="98"/>
                    </a:cubicBezTo>
                    <a:cubicBezTo>
                      <a:pt x="12" y="99"/>
                      <a:pt x="12" y="99"/>
                      <a:pt x="12" y="99"/>
                    </a:cubicBezTo>
                    <a:cubicBezTo>
                      <a:pt x="11" y="102"/>
                      <a:pt x="11" y="102"/>
                      <a:pt x="11" y="102"/>
                    </a:cubicBezTo>
                    <a:cubicBezTo>
                      <a:pt x="12" y="102"/>
                      <a:pt x="12" y="102"/>
                      <a:pt x="12" y="102"/>
                    </a:cubicBezTo>
                    <a:cubicBezTo>
                      <a:pt x="12" y="104"/>
                      <a:pt x="12" y="104"/>
                      <a:pt x="12" y="104"/>
                    </a:cubicBezTo>
                    <a:cubicBezTo>
                      <a:pt x="12" y="105"/>
                      <a:pt x="12" y="105"/>
                      <a:pt x="12" y="105"/>
                    </a:cubicBezTo>
                    <a:cubicBezTo>
                      <a:pt x="12" y="105"/>
                      <a:pt x="12" y="105"/>
                      <a:pt x="12" y="105"/>
                    </a:cubicBezTo>
                    <a:cubicBezTo>
                      <a:pt x="14" y="105"/>
                      <a:pt x="14" y="105"/>
                      <a:pt x="14" y="105"/>
                    </a:cubicBezTo>
                    <a:cubicBezTo>
                      <a:pt x="14" y="105"/>
                      <a:pt x="14" y="105"/>
                      <a:pt x="14" y="105"/>
                    </a:cubicBezTo>
                    <a:cubicBezTo>
                      <a:pt x="15" y="104"/>
                      <a:pt x="15" y="104"/>
                      <a:pt x="15" y="104"/>
                    </a:cubicBezTo>
                    <a:cubicBezTo>
                      <a:pt x="16" y="106"/>
                      <a:pt x="16" y="106"/>
                      <a:pt x="16" y="106"/>
                    </a:cubicBezTo>
                    <a:cubicBezTo>
                      <a:pt x="17" y="106"/>
                      <a:pt x="17" y="106"/>
                      <a:pt x="17" y="106"/>
                    </a:cubicBezTo>
                    <a:cubicBezTo>
                      <a:pt x="18" y="107"/>
                      <a:pt x="18" y="107"/>
                      <a:pt x="18" y="107"/>
                    </a:cubicBezTo>
                    <a:cubicBezTo>
                      <a:pt x="19" y="106"/>
                      <a:pt x="19" y="106"/>
                      <a:pt x="19" y="106"/>
                    </a:cubicBezTo>
                    <a:cubicBezTo>
                      <a:pt x="20" y="107"/>
                      <a:pt x="20" y="107"/>
                      <a:pt x="20" y="107"/>
                    </a:cubicBezTo>
                    <a:cubicBezTo>
                      <a:pt x="20" y="107"/>
                      <a:pt x="20" y="107"/>
                      <a:pt x="20" y="107"/>
                    </a:cubicBezTo>
                    <a:cubicBezTo>
                      <a:pt x="20" y="107"/>
                      <a:pt x="20" y="107"/>
                      <a:pt x="20" y="107"/>
                    </a:cubicBezTo>
                    <a:cubicBezTo>
                      <a:pt x="22" y="106"/>
                      <a:pt x="22" y="106"/>
                      <a:pt x="22" y="106"/>
                    </a:cubicBezTo>
                    <a:cubicBezTo>
                      <a:pt x="22" y="107"/>
                      <a:pt x="22" y="107"/>
                      <a:pt x="22" y="107"/>
                    </a:cubicBezTo>
                    <a:cubicBezTo>
                      <a:pt x="21" y="108"/>
                      <a:pt x="21" y="108"/>
                      <a:pt x="21" y="108"/>
                    </a:cubicBezTo>
                    <a:cubicBezTo>
                      <a:pt x="23" y="111"/>
                      <a:pt x="23" y="111"/>
                      <a:pt x="23" y="111"/>
                    </a:cubicBezTo>
                    <a:cubicBezTo>
                      <a:pt x="23" y="111"/>
                      <a:pt x="23" y="111"/>
                      <a:pt x="23" y="111"/>
                    </a:cubicBezTo>
                    <a:cubicBezTo>
                      <a:pt x="22" y="113"/>
                      <a:pt x="22" y="113"/>
                      <a:pt x="22" y="113"/>
                    </a:cubicBezTo>
                    <a:cubicBezTo>
                      <a:pt x="23" y="113"/>
                      <a:pt x="23" y="113"/>
                      <a:pt x="23" y="113"/>
                    </a:cubicBezTo>
                    <a:cubicBezTo>
                      <a:pt x="24" y="111"/>
                      <a:pt x="24" y="111"/>
                      <a:pt x="24" y="111"/>
                    </a:cubicBezTo>
                    <a:cubicBezTo>
                      <a:pt x="24" y="111"/>
                      <a:pt x="24" y="111"/>
                      <a:pt x="24" y="111"/>
                    </a:cubicBezTo>
                    <a:cubicBezTo>
                      <a:pt x="24" y="111"/>
                      <a:pt x="24" y="111"/>
                      <a:pt x="24" y="111"/>
                    </a:cubicBezTo>
                    <a:cubicBezTo>
                      <a:pt x="26" y="111"/>
                      <a:pt x="26" y="111"/>
                      <a:pt x="26" y="111"/>
                    </a:cubicBezTo>
                    <a:cubicBezTo>
                      <a:pt x="26" y="111"/>
                      <a:pt x="26" y="111"/>
                      <a:pt x="26" y="111"/>
                    </a:cubicBezTo>
                    <a:cubicBezTo>
                      <a:pt x="28" y="109"/>
                      <a:pt x="28" y="109"/>
                      <a:pt x="28" y="109"/>
                    </a:cubicBezTo>
                    <a:cubicBezTo>
                      <a:pt x="30" y="109"/>
                      <a:pt x="30" y="109"/>
                      <a:pt x="30" y="109"/>
                    </a:cubicBezTo>
                    <a:cubicBezTo>
                      <a:pt x="32" y="108"/>
                      <a:pt x="32" y="108"/>
                      <a:pt x="32" y="108"/>
                    </a:cubicBezTo>
                    <a:cubicBezTo>
                      <a:pt x="32" y="107"/>
                      <a:pt x="32" y="107"/>
                      <a:pt x="32" y="107"/>
                    </a:cubicBezTo>
                    <a:cubicBezTo>
                      <a:pt x="34" y="108"/>
                      <a:pt x="34" y="108"/>
                      <a:pt x="34" y="108"/>
                    </a:cubicBezTo>
                    <a:cubicBezTo>
                      <a:pt x="35" y="107"/>
                      <a:pt x="35" y="107"/>
                      <a:pt x="35" y="107"/>
                    </a:cubicBezTo>
                    <a:cubicBezTo>
                      <a:pt x="36" y="106"/>
                      <a:pt x="36" y="106"/>
                      <a:pt x="36" y="106"/>
                    </a:cubicBezTo>
                    <a:cubicBezTo>
                      <a:pt x="36" y="106"/>
                      <a:pt x="36" y="106"/>
                      <a:pt x="36" y="106"/>
                    </a:cubicBezTo>
                    <a:cubicBezTo>
                      <a:pt x="36" y="107"/>
                      <a:pt x="36" y="107"/>
                      <a:pt x="36" y="107"/>
                    </a:cubicBezTo>
                    <a:cubicBezTo>
                      <a:pt x="36" y="108"/>
                      <a:pt x="36" y="108"/>
                      <a:pt x="36" y="108"/>
                    </a:cubicBezTo>
                    <a:cubicBezTo>
                      <a:pt x="37" y="106"/>
                      <a:pt x="37" y="106"/>
                      <a:pt x="37" y="106"/>
                    </a:cubicBezTo>
                    <a:cubicBezTo>
                      <a:pt x="38" y="106"/>
                      <a:pt x="38" y="106"/>
                      <a:pt x="38" y="106"/>
                    </a:cubicBezTo>
                    <a:cubicBezTo>
                      <a:pt x="37" y="105"/>
                      <a:pt x="37" y="105"/>
                      <a:pt x="37" y="105"/>
                    </a:cubicBezTo>
                    <a:cubicBezTo>
                      <a:pt x="38" y="105"/>
                      <a:pt x="38" y="105"/>
                      <a:pt x="38" y="105"/>
                    </a:cubicBezTo>
                    <a:cubicBezTo>
                      <a:pt x="38" y="106"/>
                      <a:pt x="38" y="106"/>
                      <a:pt x="38" y="106"/>
                    </a:cubicBezTo>
                    <a:cubicBezTo>
                      <a:pt x="39" y="106"/>
                      <a:pt x="39" y="106"/>
                      <a:pt x="39" y="106"/>
                    </a:cubicBezTo>
                    <a:cubicBezTo>
                      <a:pt x="39" y="105"/>
                      <a:pt x="39" y="105"/>
                      <a:pt x="39" y="105"/>
                    </a:cubicBezTo>
                    <a:cubicBezTo>
                      <a:pt x="40" y="106"/>
                      <a:pt x="40" y="106"/>
                      <a:pt x="40" y="106"/>
                    </a:cubicBezTo>
                    <a:cubicBezTo>
                      <a:pt x="41" y="106"/>
                      <a:pt x="41" y="106"/>
                      <a:pt x="41" y="106"/>
                    </a:cubicBezTo>
                    <a:cubicBezTo>
                      <a:pt x="41" y="105"/>
                      <a:pt x="41" y="105"/>
                      <a:pt x="41" y="105"/>
                    </a:cubicBezTo>
                    <a:cubicBezTo>
                      <a:pt x="41" y="105"/>
                      <a:pt x="41" y="105"/>
                      <a:pt x="41" y="105"/>
                    </a:cubicBezTo>
                    <a:cubicBezTo>
                      <a:pt x="42" y="106"/>
                      <a:pt x="42" y="106"/>
                      <a:pt x="42" y="106"/>
                    </a:cubicBezTo>
                    <a:cubicBezTo>
                      <a:pt x="42" y="105"/>
                      <a:pt x="42" y="105"/>
                      <a:pt x="42" y="105"/>
                    </a:cubicBezTo>
                    <a:cubicBezTo>
                      <a:pt x="44" y="105"/>
                      <a:pt x="44" y="105"/>
                      <a:pt x="44" y="105"/>
                    </a:cubicBezTo>
                    <a:cubicBezTo>
                      <a:pt x="45" y="106"/>
                      <a:pt x="45" y="106"/>
                      <a:pt x="45" y="106"/>
                    </a:cubicBezTo>
                    <a:cubicBezTo>
                      <a:pt x="47" y="106"/>
                      <a:pt x="47" y="106"/>
                      <a:pt x="47" y="106"/>
                    </a:cubicBezTo>
                    <a:cubicBezTo>
                      <a:pt x="47" y="105"/>
                      <a:pt x="47" y="105"/>
                      <a:pt x="47" y="105"/>
                    </a:cubicBezTo>
                    <a:cubicBezTo>
                      <a:pt x="47" y="104"/>
                      <a:pt x="47" y="104"/>
                      <a:pt x="47" y="104"/>
                    </a:cubicBezTo>
                    <a:cubicBezTo>
                      <a:pt x="47" y="104"/>
                      <a:pt x="47" y="104"/>
                      <a:pt x="47" y="104"/>
                    </a:cubicBezTo>
                    <a:cubicBezTo>
                      <a:pt x="48" y="104"/>
                      <a:pt x="48" y="104"/>
                      <a:pt x="48" y="104"/>
                    </a:cubicBezTo>
                    <a:cubicBezTo>
                      <a:pt x="48" y="105"/>
                      <a:pt x="48" y="105"/>
                      <a:pt x="48" y="105"/>
                    </a:cubicBezTo>
                    <a:cubicBezTo>
                      <a:pt x="49" y="105"/>
                      <a:pt x="49" y="105"/>
                      <a:pt x="49" y="105"/>
                    </a:cubicBezTo>
                    <a:cubicBezTo>
                      <a:pt x="49" y="105"/>
                      <a:pt x="50" y="105"/>
                      <a:pt x="50" y="104"/>
                    </a:cubicBezTo>
                    <a:close/>
                    <a:moveTo>
                      <a:pt x="26" y="59"/>
                    </a:moveTo>
                    <a:cubicBezTo>
                      <a:pt x="26" y="59"/>
                      <a:pt x="26" y="59"/>
                      <a:pt x="26" y="59"/>
                    </a:cubicBezTo>
                    <a:cubicBezTo>
                      <a:pt x="25" y="59"/>
                      <a:pt x="25" y="59"/>
                      <a:pt x="25" y="59"/>
                    </a:cubicBezTo>
                    <a:cubicBezTo>
                      <a:pt x="24" y="58"/>
                      <a:pt x="24" y="58"/>
                      <a:pt x="24" y="58"/>
                    </a:cubicBezTo>
                    <a:cubicBezTo>
                      <a:pt x="25" y="57"/>
                      <a:pt x="25" y="57"/>
                      <a:pt x="25" y="57"/>
                    </a:cubicBezTo>
                    <a:cubicBezTo>
                      <a:pt x="27" y="57"/>
                      <a:pt x="27" y="57"/>
                      <a:pt x="27" y="57"/>
                    </a:cubicBezTo>
                    <a:cubicBezTo>
                      <a:pt x="27" y="58"/>
                      <a:pt x="27" y="58"/>
                      <a:pt x="27" y="58"/>
                    </a:cubicBezTo>
                    <a:cubicBezTo>
                      <a:pt x="26" y="58"/>
                      <a:pt x="26" y="58"/>
                      <a:pt x="26" y="58"/>
                    </a:cubicBezTo>
                    <a:cubicBezTo>
                      <a:pt x="26" y="59"/>
                      <a:pt x="26" y="59"/>
                      <a:pt x="26" y="59"/>
                    </a:cubicBezTo>
                    <a:close/>
                    <a:moveTo>
                      <a:pt x="9" y="77"/>
                    </a:moveTo>
                    <a:cubicBezTo>
                      <a:pt x="9" y="76"/>
                      <a:pt x="9" y="76"/>
                      <a:pt x="9" y="76"/>
                    </a:cubicBezTo>
                    <a:cubicBezTo>
                      <a:pt x="10" y="76"/>
                      <a:pt x="10" y="76"/>
                      <a:pt x="10" y="76"/>
                    </a:cubicBezTo>
                    <a:cubicBezTo>
                      <a:pt x="9" y="77"/>
                      <a:pt x="9" y="77"/>
                      <a:pt x="9" y="77"/>
                    </a:cubicBezTo>
                    <a:cubicBezTo>
                      <a:pt x="9" y="77"/>
                      <a:pt x="9" y="77"/>
                      <a:pt x="9" y="77"/>
                    </a:cubicBezTo>
                    <a:close/>
                    <a:moveTo>
                      <a:pt x="8" y="77"/>
                    </a:moveTo>
                    <a:cubicBezTo>
                      <a:pt x="9" y="78"/>
                      <a:pt x="9" y="78"/>
                      <a:pt x="9" y="78"/>
                    </a:cubicBezTo>
                    <a:cubicBezTo>
                      <a:pt x="10" y="78"/>
                      <a:pt x="10" y="78"/>
                      <a:pt x="10" y="78"/>
                    </a:cubicBezTo>
                    <a:cubicBezTo>
                      <a:pt x="10" y="79"/>
                      <a:pt x="10" y="79"/>
                      <a:pt x="10" y="79"/>
                    </a:cubicBezTo>
                    <a:cubicBezTo>
                      <a:pt x="9" y="79"/>
                      <a:pt x="9" y="79"/>
                      <a:pt x="9" y="79"/>
                    </a:cubicBezTo>
                    <a:cubicBezTo>
                      <a:pt x="8" y="78"/>
                      <a:pt x="8" y="78"/>
                      <a:pt x="8" y="78"/>
                    </a:cubicBezTo>
                    <a:cubicBezTo>
                      <a:pt x="8" y="77"/>
                      <a:pt x="8" y="77"/>
                      <a:pt x="8" y="77"/>
                    </a:cubicBezTo>
                    <a:close/>
                    <a:moveTo>
                      <a:pt x="21" y="110"/>
                    </a:moveTo>
                    <a:cubicBezTo>
                      <a:pt x="21" y="111"/>
                      <a:pt x="21" y="111"/>
                      <a:pt x="21" y="111"/>
                    </a:cubicBezTo>
                    <a:cubicBezTo>
                      <a:pt x="21" y="112"/>
                      <a:pt x="21" y="112"/>
                      <a:pt x="21" y="112"/>
                    </a:cubicBezTo>
                    <a:cubicBezTo>
                      <a:pt x="20" y="111"/>
                      <a:pt x="20" y="111"/>
                      <a:pt x="20" y="111"/>
                    </a:cubicBezTo>
                    <a:cubicBezTo>
                      <a:pt x="21" y="111"/>
                      <a:pt x="21" y="111"/>
                      <a:pt x="21" y="111"/>
                    </a:cubicBezTo>
                    <a:cubicBezTo>
                      <a:pt x="21" y="110"/>
                      <a:pt x="21" y="110"/>
                      <a:pt x="21" y="110"/>
                    </a:cubicBezTo>
                    <a:close/>
                    <a:moveTo>
                      <a:pt x="20" y="109"/>
                    </a:moveTo>
                    <a:cubicBezTo>
                      <a:pt x="20" y="109"/>
                      <a:pt x="20" y="110"/>
                      <a:pt x="20" y="110"/>
                    </a:cubicBezTo>
                    <a:cubicBezTo>
                      <a:pt x="19" y="110"/>
                      <a:pt x="19" y="110"/>
                      <a:pt x="19" y="110"/>
                    </a:cubicBezTo>
                    <a:cubicBezTo>
                      <a:pt x="20" y="109"/>
                      <a:pt x="20" y="109"/>
                      <a:pt x="20" y="109"/>
                    </a:cubicBezTo>
                    <a:close/>
                    <a:moveTo>
                      <a:pt x="17" y="108"/>
                    </a:moveTo>
                    <a:cubicBezTo>
                      <a:pt x="19" y="107"/>
                      <a:pt x="19" y="107"/>
                      <a:pt x="19" y="107"/>
                    </a:cubicBezTo>
                    <a:cubicBezTo>
                      <a:pt x="19" y="108"/>
                      <a:pt x="19" y="108"/>
                      <a:pt x="19" y="108"/>
                    </a:cubicBezTo>
                    <a:cubicBezTo>
                      <a:pt x="18" y="109"/>
                      <a:pt x="18" y="109"/>
                      <a:pt x="18" y="109"/>
                    </a:cubicBezTo>
                    <a:cubicBezTo>
                      <a:pt x="17" y="108"/>
                      <a:pt x="17" y="108"/>
                      <a:pt x="17" y="108"/>
                    </a:cubicBezTo>
                    <a:cubicBezTo>
                      <a:pt x="17" y="108"/>
                      <a:pt x="17" y="108"/>
                      <a:pt x="17" y="108"/>
                    </a:cubicBezTo>
                    <a:close/>
                    <a:moveTo>
                      <a:pt x="14" y="106"/>
                    </a:moveTo>
                    <a:cubicBezTo>
                      <a:pt x="16" y="107"/>
                      <a:pt x="16" y="107"/>
                      <a:pt x="16" y="107"/>
                    </a:cubicBezTo>
                    <a:cubicBezTo>
                      <a:pt x="15" y="107"/>
                      <a:pt x="15" y="107"/>
                      <a:pt x="15" y="107"/>
                    </a:cubicBezTo>
                    <a:cubicBezTo>
                      <a:pt x="14" y="107"/>
                      <a:pt x="14" y="107"/>
                      <a:pt x="14" y="107"/>
                    </a:cubicBezTo>
                    <a:cubicBezTo>
                      <a:pt x="14" y="106"/>
                      <a:pt x="14" y="106"/>
                      <a:pt x="14" y="106"/>
                    </a:cubicBezTo>
                    <a:close/>
                    <a:moveTo>
                      <a:pt x="12" y="106"/>
                    </a:moveTo>
                    <a:cubicBezTo>
                      <a:pt x="13" y="106"/>
                      <a:pt x="13" y="106"/>
                      <a:pt x="13" y="106"/>
                    </a:cubicBezTo>
                    <a:cubicBezTo>
                      <a:pt x="12" y="107"/>
                      <a:pt x="12" y="107"/>
                      <a:pt x="12" y="107"/>
                    </a:cubicBezTo>
                    <a:cubicBezTo>
                      <a:pt x="12" y="107"/>
                      <a:pt x="12" y="106"/>
                      <a:pt x="12" y="106"/>
                    </a:cubicBezTo>
                    <a:close/>
                    <a:moveTo>
                      <a:pt x="3" y="108"/>
                    </a:moveTo>
                    <a:cubicBezTo>
                      <a:pt x="5" y="108"/>
                      <a:pt x="5" y="108"/>
                      <a:pt x="5" y="108"/>
                    </a:cubicBezTo>
                    <a:cubicBezTo>
                      <a:pt x="5" y="108"/>
                      <a:pt x="5" y="108"/>
                      <a:pt x="5" y="108"/>
                    </a:cubicBezTo>
                    <a:cubicBezTo>
                      <a:pt x="4" y="107"/>
                      <a:pt x="4" y="107"/>
                      <a:pt x="4" y="107"/>
                    </a:cubicBezTo>
                    <a:cubicBezTo>
                      <a:pt x="4" y="106"/>
                      <a:pt x="4" y="106"/>
                      <a:pt x="4" y="106"/>
                    </a:cubicBezTo>
                    <a:cubicBezTo>
                      <a:pt x="5" y="106"/>
                      <a:pt x="5" y="106"/>
                      <a:pt x="5" y="106"/>
                    </a:cubicBezTo>
                    <a:cubicBezTo>
                      <a:pt x="7" y="107"/>
                      <a:pt x="7" y="107"/>
                      <a:pt x="7" y="107"/>
                    </a:cubicBezTo>
                    <a:cubicBezTo>
                      <a:pt x="7" y="108"/>
                      <a:pt x="7" y="108"/>
                      <a:pt x="7" y="108"/>
                    </a:cubicBezTo>
                    <a:cubicBezTo>
                      <a:pt x="6" y="108"/>
                      <a:pt x="6" y="108"/>
                      <a:pt x="6" y="108"/>
                    </a:cubicBezTo>
                    <a:cubicBezTo>
                      <a:pt x="6" y="109"/>
                      <a:pt x="6" y="109"/>
                      <a:pt x="6" y="109"/>
                    </a:cubicBezTo>
                    <a:cubicBezTo>
                      <a:pt x="6" y="110"/>
                      <a:pt x="6" y="110"/>
                      <a:pt x="6" y="110"/>
                    </a:cubicBezTo>
                    <a:cubicBezTo>
                      <a:pt x="7" y="110"/>
                      <a:pt x="7" y="110"/>
                      <a:pt x="7" y="110"/>
                    </a:cubicBezTo>
                    <a:cubicBezTo>
                      <a:pt x="7" y="111"/>
                      <a:pt x="7" y="111"/>
                      <a:pt x="7" y="111"/>
                    </a:cubicBezTo>
                    <a:cubicBezTo>
                      <a:pt x="7" y="111"/>
                      <a:pt x="7" y="111"/>
                      <a:pt x="7" y="111"/>
                    </a:cubicBezTo>
                    <a:cubicBezTo>
                      <a:pt x="5" y="110"/>
                      <a:pt x="5" y="110"/>
                      <a:pt x="5" y="110"/>
                    </a:cubicBezTo>
                    <a:cubicBezTo>
                      <a:pt x="4" y="110"/>
                      <a:pt x="4" y="110"/>
                      <a:pt x="4" y="110"/>
                    </a:cubicBezTo>
                    <a:cubicBezTo>
                      <a:pt x="4" y="109"/>
                      <a:pt x="4" y="109"/>
                      <a:pt x="4" y="109"/>
                    </a:cubicBezTo>
                    <a:cubicBezTo>
                      <a:pt x="3" y="109"/>
                      <a:pt x="3" y="109"/>
                      <a:pt x="3" y="109"/>
                    </a:cubicBezTo>
                    <a:lnTo>
                      <a:pt x="3"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46"/>
              <p:cNvSpPr>
                <a:spLocks noEditPoints="1"/>
              </p:cNvSpPr>
              <p:nvPr/>
            </p:nvSpPr>
            <p:spPr bwMode="auto">
              <a:xfrm>
                <a:off x="4127" y="1394"/>
                <a:ext cx="104" cy="71"/>
              </a:xfrm>
              <a:custGeom>
                <a:avLst/>
                <a:gdLst>
                  <a:gd name="T0" fmla="*/ 101 w 104"/>
                  <a:gd name="T1" fmla="*/ 64 h 71"/>
                  <a:gd name="T2" fmla="*/ 104 w 104"/>
                  <a:gd name="T3" fmla="*/ 58 h 71"/>
                  <a:gd name="T4" fmla="*/ 95 w 104"/>
                  <a:gd name="T5" fmla="*/ 40 h 71"/>
                  <a:gd name="T6" fmla="*/ 98 w 104"/>
                  <a:gd name="T7" fmla="*/ 24 h 71"/>
                  <a:gd name="T8" fmla="*/ 101 w 104"/>
                  <a:gd name="T9" fmla="*/ 12 h 71"/>
                  <a:gd name="T10" fmla="*/ 104 w 104"/>
                  <a:gd name="T11" fmla="*/ 12 h 71"/>
                  <a:gd name="T12" fmla="*/ 101 w 104"/>
                  <a:gd name="T13" fmla="*/ 9 h 71"/>
                  <a:gd name="T14" fmla="*/ 80 w 104"/>
                  <a:gd name="T15" fmla="*/ 6 h 71"/>
                  <a:gd name="T16" fmla="*/ 67 w 104"/>
                  <a:gd name="T17" fmla="*/ 3 h 71"/>
                  <a:gd name="T18" fmla="*/ 61 w 104"/>
                  <a:gd name="T19" fmla="*/ 0 h 71"/>
                  <a:gd name="T20" fmla="*/ 58 w 104"/>
                  <a:gd name="T21" fmla="*/ 3 h 71"/>
                  <a:gd name="T22" fmla="*/ 58 w 104"/>
                  <a:gd name="T23" fmla="*/ 6 h 71"/>
                  <a:gd name="T24" fmla="*/ 55 w 104"/>
                  <a:gd name="T25" fmla="*/ 9 h 71"/>
                  <a:gd name="T26" fmla="*/ 46 w 104"/>
                  <a:gd name="T27" fmla="*/ 6 h 71"/>
                  <a:gd name="T28" fmla="*/ 43 w 104"/>
                  <a:gd name="T29" fmla="*/ 9 h 71"/>
                  <a:gd name="T30" fmla="*/ 37 w 104"/>
                  <a:gd name="T31" fmla="*/ 15 h 71"/>
                  <a:gd name="T32" fmla="*/ 27 w 104"/>
                  <a:gd name="T33" fmla="*/ 15 h 71"/>
                  <a:gd name="T34" fmla="*/ 27 w 104"/>
                  <a:gd name="T35" fmla="*/ 30 h 71"/>
                  <a:gd name="T36" fmla="*/ 30 w 104"/>
                  <a:gd name="T37" fmla="*/ 30 h 71"/>
                  <a:gd name="T38" fmla="*/ 33 w 104"/>
                  <a:gd name="T39" fmla="*/ 34 h 71"/>
                  <a:gd name="T40" fmla="*/ 30 w 104"/>
                  <a:gd name="T41" fmla="*/ 40 h 71"/>
                  <a:gd name="T42" fmla="*/ 40 w 104"/>
                  <a:gd name="T43" fmla="*/ 49 h 71"/>
                  <a:gd name="T44" fmla="*/ 40 w 104"/>
                  <a:gd name="T45" fmla="*/ 46 h 71"/>
                  <a:gd name="T46" fmla="*/ 46 w 104"/>
                  <a:gd name="T47" fmla="*/ 46 h 71"/>
                  <a:gd name="T48" fmla="*/ 43 w 104"/>
                  <a:gd name="T49" fmla="*/ 58 h 71"/>
                  <a:gd name="T50" fmla="*/ 52 w 104"/>
                  <a:gd name="T51" fmla="*/ 52 h 71"/>
                  <a:gd name="T52" fmla="*/ 61 w 104"/>
                  <a:gd name="T53" fmla="*/ 55 h 71"/>
                  <a:gd name="T54" fmla="*/ 64 w 104"/>
                  <a:gd name="T55" fmla="*/ 52 h 71"/>
                  <a:gd name="T56" fmla="*/ 67 w 104"/>
                  <a:gd name="T57" fmla="*/ 58 h 71"/>
                  <a:gd name="T58" fmla="*/ 77 w 104"/>
                  <a:gd name="T59" fmla="*/ 61 h 71"/>
                  <a:gd name="T60" fmla="*/ 83 w 104"/>
                  <a:gd name="T61" fmla="*/ 67 h 71"/>
                  <a:gd name="T62" fmla="*/ 92 w 104"/>
                  <a:gd name="T63" fmla="*/ 67 h 71"/>
                  <a:gd name="T64" fmla="*/ 98 w 104"/>
                  <a:gd name="T65" fmla="*/ 71 h 71"/>
                  <a:gd name="T66" fmla="*/ 24 w 104"/>
                  <a:gd name="T67" fmla="*/ 24 h 71"/>
                  <a:gd name="T68" fmla="*/ 21 w 104"/>
                  <a:gd name="T69" fmla="*/ 27 h 71"/>
                  <a:gd name="T70" fmla="*/ 21 w 104"/>
                  <a:gd name="T71" fmla="*/ 24 h 71"/>
                  <a:gd name="T72" fmla="*/ 12 w 104"/>
                  <a:gd name="T73" fmla="*/ 30 h 71"/>
                  <a:gd name="T74" fmla="*/ 3 w 104"/>
                  <a:gd name="T75" fmla="*/ 30 h 71"/>
                  <a:gd name="T76" fmla="*/ 9 w 104"/>
                  <a:gd name="T77" fmla="*/ 27 h 71"/>
                  <a:gd name="T78" fmla="*/ 12 w 104"/>
                  <a:gd name="T79" fmla="*/ 24 h 71"/>
                  <a:gd name="T80" fmla="*/ 15 w 104"/>
                  <a:gd name="T81" fmla="*/ 24 h 71"/>
                  <a:gd name="T82" fmla="*/ 21 w 104"/>
                  <a:gd name="T83" fmla="*/ 30 h 71"/>
                  <a:gd name="T84" fmla="*/ 15 w 104"/>
                  <a:gd name="T85" fmla="*/ 30 h 71"/>
                  <a:gd name="T86" fmla="*/ 12 w 104"/>
                  <a:gd name="T87" fmla="*/ 34 h 71"/>
                  <a:gd name="T88" fmla="*/ 21 w 104"/>
                  <a:gd name="T89" fmla="*/ 34 h 71"/>
                  <a:gd name="T90" fmla="*/ 27 w 104"/>
                  <a:gd name="T91" fmla="*/ 40 h 71"/>
                  <a:gd name="T92" fmla="*/ 21 w 104"/>
                  <a:gd name="T93" fmla="*/ 37 h 71"/>
                  <a:gd name="T94" fmla="*/ 3 w 104"/>
                  <a:gd name="T95" fmla="*/ 58 h 71"/>
                  <a:gd name="T96" fmla="*/ 9 w 104"/>
                  <a:gd name="T97" fmla="*/ 55 h 71"/>
                  <a:gd name="T98" fmla="*/ 9 w 104"/>
                  <a:gd name="T99" fmla="*/ 49 h 71"/>
                  <a:gd name="T100" fmla="*/ 18 w 104"/>
                  <a:gd name="T101" fmla="*/ 46 h 71"/>
                  <a:gd name="T102" fmla="*/ 21 w 104"/>
                  <a:gd name="T103" fmla="*/ 43 h 71"/>
                  <a:gd name="T104" fmla="*/ 21 w 104"/>
                  <a:gd name="T105" fmla="*/ 40 h 71"/>
                  <a:gd name="T106" fmla="*/ 18 w 104"/>
                  <a:gd name="T107" fmla="*/ 37 h 71"/>
                  <a:gd name="T108" fmla="*/ 9 w 104"/>
                  <a:gd name="T109" fmla="*/ 37 h 71"/>
                  <a:gd name="T110" fmla="*/ 6 w 104"/>
                  <a:gd name="T111" fmla="*/ 40 h 71"/>
                  <a:gd name="T112" fmla="*/ 6 w 104"/>
                  <a:gd name="T113" fmla="*/ 40 h 71"/>
                  <a:gd name="T114" fmla="*/ 3 w 104"/>
                  <a:gd name="T115" fmla="*/ 40 h 71"/>
                  <a:gd name="T116" fmla="*/ 3 w 104"/>
                  <a:gd name="T117" fmla="*/ 43 h 71"/>
                  <a:gd name="T118" fmla="*/ 0 w 104"/>
                  <a:gd name="T119" fmla="*/ 46 h 71"/>
                  <a:gd name="T120" fmla="*/ 3 w 104"/>
                  <a:gd name="T121" fmla="*/ 49 h 71"/>
                  <a:gd name="T122" fmla="*/ 6 w 104"/>
                  <a:gd name="T123" fmla="*/ 55 h 71"/>
                  <a:gd name="T124" fmla="*/ 3 w 104"/>
                  <a:gd name="T125" fmla="*/ 5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71">
                    <a:moveTo>
                      <a:pt x="98" y="71"/>
                    </a:moveTo>
                    <a:lnTo>
                      <a:pt x="101" y="64"/>
                    </a:lnTo>
                    <a:lnTo>
                      <a:pt x="101" y="61"/>
                    </a:lnTo>
                    <a:lnTo>
                      <a:pt x="104" y="58"/>
                    </a:lnTo>
                    <a:lnTo>
                      <a:pt x="104" y="55"/>
                    </a:lnTo>
                    <a:lnTo>
                      <a:pt x="95" y="40"/>
                    </a:lnTo>
                    <a:lnTo>
                      <a:pt x="95" y="24"/>
                    </a:lnTo>
                    <a:lnTo>
                      <a:pt x="98" y="24"/>
                    </a:lnTo>
                    <a:lnTo>
                      <a:pt x="98" y="18"/>
                    </a:lnTo>
                    <a:lnTo>
                      <a:pt x="101" y="12"/>
                    </a:lnTo>
                    <a:lnTo>
                      <a:pt x="104" y="12"/>
                    </a:lnTo>
                    <a:lnTo>
                      <a:pt x="104" y="12"/>
                    </a:lnTo>
                    <a:lnTo>
                      <a:pt x="101" y="9"/>
                    </a:lnTo>
                    <a:lnTo>
                      <a:pt x="101" y="9"/>
                    </a:lnTo>
                    <a:lnTo>
                      <a:pt x="86" y="9"/>
                    </a:lnTo>
                    <a:lnTo>
                      <a:pt x="80" y="6"/>
                    </a:lnTo>
                    <a:lnTo>
                      <a:pt x="70" y="6"/>
                    </a:lnTo>
                    <a:lnTo>
                      <a:pt x="67" y="3"/>
                    </a:lnTo>
                    <a:lnTo>
                      <a:pt x="64" y="6"/>
                    </a:lnTo>
                    <a:lnTo>
                      <a:pt x="61" y="0"/>
                    </a:lnTo>
                    <a:lnTo>
                      <a:pt x="61" y="3"/>
                    </a:lnTo>
                    <a:lnTo>
                      <a:pt x="58" y="3"/>
                    </a:lnTo>
                    <a:lnTo>
                      <a:pt x="58" y="6"/>
                    </a:lnTo>
                    <a:lnTo>
                      <a:pt x="58" y="6"/>
                    </a:lnTo>
                    <a:lnTo>
                      <a:pt x="55" y="9"/>
                    </a:lnTo>
                    <a:lnTo>
                      <a:pt x="55" y="9"/>
                    </a:lnTo>
                    <a:lnTo>
                      <a:pt x="46" y="9"/>
                    </a:lnTo>
                    <a:lnTo>
                      <a:pt x="46" y="6"/>
                    </a:lnTo>
                    <a:lnTo>
                      <a:pt x="46" y="9"/>
                    </a:lnTo>
                    <a:lnTo>
                      <a:pt x="43" y="9"/>
                    </a:lnTo>
                    <a:lnTo>
                      <a:pt x="37" y="9"/>
                    </a:lnTo>
                    <a:lnTo>
                      <a:pt x="37" y="15"/>
                    </a:lnTo>
                    <a:lnTo>
                      <a:pt x="33" y="12"/>
                    </a:lnTo>
                    <a:lnTo>
                      <a:pt x="27" y="15"/>
                    </a:lnTo>
                    <a:lnTo>
                      <a:pt x="27" y="18"/>
                    </a:lnTo>
                    <a:lnTo>
                      <a:pt x="27" y="30"/>
                    </a:lnTo>
                    <a:lnTo>
                      <a:pt x="30" y="34"/>
                    </a:lnTo>
                    <a:lnTo>
                      <a:pt x="30" y="30"/>
                    </a:lnTo>
                    <a:lnTo>
                      <a:pt x="33" y="30"/>
                    </a:lnTo>
                    <a:lnTo>
                      <a:pt x="33" y="34"/>
                    </a:lnTo>
                    <a:lnTo>
                      <a:pt x="30" y="34"/>
                    </a:lnTo>
                    <a:lnTo>
                      <a:pt x="30" y="40"/>
                    </a:lnTo>
                    <a:lnTo>
                      <a:pt x="33" y="43"/>
                    </a:lnTo>
                    <a:lnTo>
                      <a:pt x="40" y="49"/>
                    </a:lnTo>
                    <a:lnTo>
                      <a:pt x="40" y="49"/>
                    </a:lnTo>
                    <a:lnTo>
                      <a:pt x="40" y="46"/>
                    </a:lnTo>
                    <a:lnTo>
                      <a:pt x="43" y="43"/>
                    </a:lnTo>
                    <a:lnTo>
                      <a:pt x="46" y="46"/>
                    </a:lnTo>
                    <a:lnTo>
                      <a:pt x="43" y="55"/>
                    </a:lnTo>
                    <a:lnTo>
                      <a:pt x="43" y="58"/>
                    </a:lnTo>
                    <a:lnTo>
                      <a:pt x="46" y="58"/>
                    </a:lnTo>
                    <a:lnTo>
                      <a:pt x="52" y="52"/>
                    </a:lnTo>
                    <a:lnTo>
                      <a:pt x="55" y="52"/>
                    </a:lnTo>
                    <a:lnTo>
                      <a:pt x="61" y="55"/>
                    </a:lnTo>
                    <a:lnTo>
                      <a:pt x="64" y="55"/>
                    </a:lnTo>
                    <a:lnTo>
                      <a:pt x="64" y="52"/>
                    </a:lnTo>
                    <a:lnTo>
                      <a:pt x="67" y="55"/>
                    </a:lnTo>
                    <a:lnTo>
                      <a:pt x="67" y="58"/>
                    </a:lnTo>
                    <a:lnTo>
                      <a:pt x="70" y="58"/>
                    </a:lnTo>
                    <a:lnTo>
                      <a:pt x="77" y="61"/>
                    </a:lnTo>
                    <a:lnTo>
                      <a:pt x="80" y="64"/>
                    </a:lnTo>
                    <a:lnTo>
                      <a:pt x="83" y="67"/>
                    </a:lnTo>
                    <a:lnTo>
                      <a:pt x="86" y="71"/>
                    </a:lnTo>
                    <a:lnTo>
                      <a:pt x="92" y="67"/>
                    </a:lnTo>
                    <a:lnTo>
                      <a:pt x="98" y="71"/>
                    </a:lnTo>
                    <a:lnTo>
                      <a:pt x="98" y="71"/>
                    </a:lnTo>
                    <a:close/>
                    <a:moveTo>
                      <a:pt x="21" y="24"/>
                    </a:moveTo>
                    <a:lnTo>
                      <a:pt x="24" y="24"/>
                    </a:lnTo>
                    <a:lnTo>
                      <a:pt x="24" y="27"/>
                    </a:lnTo>
                    <a:lnTo>
                      <a:pt x="21" y="27"/>
                    </a:lnTo>
                    <a:lnTo>
                      <a:pt x="21" y="24"/>
                    </a:lnTo>
                    <a:lnTo>
                      <a:pt x="21" y="24"/>
                    </a:lnTo>
                    <a:close/>
                    <a:moveTo>
                      <a:pt x="12" y="34"/>
                    </a:moveTo>
                    <a:lnTo>
                      <a:pt x="12" y="30"/>
                    </a:lnTo>
                    <a:lnTo>
                      <a:pt x="9" y="30"/>
                    </a:lnTo>
                    <a:lnTo>
                      <a:pt x="3" y="30"/>
                    </a:lnTo>
                    <a:lnTo>
                      <a:pt x="3" y="30"/>
                    </a:lnTo>
                    <a:lnTo>
                      <a:pt x="9" y="27"/>
                    </a:lnTo>
                    <a:lnTo>
                      <a:pt x="12" y="24"/>
                    </a:lnTo>
                    <a:lnTo>
                      <a:pt x="12" y="24"/>
                    </a:lnTo>
                    <a:lnTo>
                      <a:pt x="12" y="24"/>
                    </a:lnTo>
                    <a:lnTo>
                      <a:pt x="15" y="24"/>
                    </a:lnTo>
                    <a:lnTo>
                      <a:pt x="18" y="27"/>
                    </a:lnTo>
                    <a:lnTo>
                      <a:pt x="21" y="30"/>
                    </a:lnTo>
                    <a:lnTo>
                      <a:pt x="18" y="30"/>
                    </a:lnTo>
                    <a:lnTo>
                      <a:pt x="15" y="30"/>
                    </a:lnTo>
                    <a:lnTo>
                      <a:pt x="12" y="34"/>
                    </a:lnTo>
                    <a:lnTo>
                      <a:pt x="12" y="34"/>
                    </a:lnTo>
                    <a:close/>
                    <a:moveTo>
                      <a:pt x="21" y="37"/>
                    </a:moveTo>
                    <a:lnTo>
                      <a:pt x="21" y="34"/>
                    </a:lnTo>
                    <a:lnTo>
                      <a:pt x="24" y="34"/>
                    </a:lnTo>
                    <a:lnTo>
                      <a:pt x="27" y="40"/>
                    </a:lnTo>
                    <a:lnTo>
                      <a:pt x="24" y="40"/>
                    </a:lnTo>
                    <a:lnTo>
                      <a:pt x="21" y="37"/>
                    </a:lnTo>
                    <a:lnTo>
                      <a:pt x="21" y="37"/>
                    </a:lnTo>
                    <a:close/>
                    <a:moveTo>
                      <a:pt x="3" y="58"/>
                    </a:moveTo>
                    <a:lnTo>
                      <a:pt x="6" y="58"/>
                    </a:lnTo>
                    <a:lnTo>
                      <a:pt x="9" y="55"/>
                    </a:lnTo>
                    <a:lnTo>
                      <a:pt x="9" y="55"/>
                    </a:lnTo>
                    <a:lnTo>
                      <a:pt x="9" y="49"/>
                    </a:lnTo>
                    <a:lnTo>
                      <a:pt x="15" y="49"/>
                    </a:lnTo>
                    <a:lnTo>
                      <a:pt x="18" y="46"/>
                    </a:lnTo>
                    <a:lnTo>
                      <a:pt x="21" y="43"/>
                    </a:lnTo>
                    <a:lnTo>
                      <a:pt x="21" y="43"/>
                    </a:lnTo>
                    <a:lnTo>
                      <a:pt x="24" y="43"/>
                    </a:lnTo>
                    <a:lnTo>
                      <a:pt x="21" y="40"/>
                    </a:lnTo>
                    <a:lnTo>
                      <a:pt x="21" y="40"/>
                    </a:lnTo>
                    <a:lnTo>
                      <a:pt x="18" y="37"/>
                    </a:lnTo>
                    <a:lnTo>
                      <a:pt x="12" y="37"/>
                    </a:lnTo>
                    <a:lnTo>
                      <a:pt x="9" y="37"/>
                    </a:lnTo>
                    <a:lnTo>
                      <a:pt x="9" y="40"/>
                    </a:lnTo>
                    <a:lnTo>
                      <a:pt x="6" y="40"/>
                    </a:lnTo>
                    <a:lnTo>
                      <a:pt x="6" y="40"/>
                    </a:lnTo>
                    <a:lnTo>
                      <a:pt x="6" y="40"/>
                    </a:lnTo>
                    <a:lnTo>
                      <a:pt x="3" y="40"/>
                    </a:lnTo>
                    <a:lnTo>
                      <a:pt x="3" y="40"/>
                    </a:lnTo>
                    <a:lnTo>
                      <a:pt x="0" y="40"/>
                    </a:lnTo>
                    <a:lnTo>
                      <a:pt x="3" y="43"/>
                    </a:lnTo>
                    <a:lnTo>
                      <a:pt x="3" y="43"/>
                    </a:lnTo>
                    <a:lnTo>
                      <a:pt x="0" y="46"/>
                    </a:lnTo>
                    <a:lnTo>
                      <a:pt x="0" y="46"/>
                    </a:lnTo>
                    <a:lnTo>
                      <a:pt x="3" y="49"/>
                    </a:lnTo>
                    <a:lnTo>
                      <a:pt x="6" y="52"/>
                    </a:lnTo>
                    <a:lnTo>
                      <a:pt x="6" y="55"/>
                    </a:lnTo>
                    <a:lnTo>
                      <a:pt x="6" y="55"/>
                    </a:lnTo>
                    <a:lnTo>
                      <a:pt x="3"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47"/>
              <p:cNvSpPr>
                <a:spLocks/>
              </p:cNvSpPr>
              <p:nvPr/>
            </p:nvSpPr>
            <p:spPr bwMode="auto">
              <a:xfrm>
                <a:off x="4117" y="1446"/>
                <a:ext cx="124" cy="68"/>
              </a:xfrm>
              <a:custGeom>
                <a:avLst/>
                <a:gdLst>
                  <a:gd name="T0" fmla="*/ 124 w 124"/>
                  <a:gd name="T1" fmla="*/ 46 h 68"/>
                  <a:gd name="T2" fmla="*/ 117 w 124"/>
                  <a:gd name="T3" fmla="*/ 37 h 68"/>
                  <a:gd name="T4" fmla="*/ 114 w 124"/>
                  <a:gd name="T5" fmla="*/ 31 h 68"/>
                  <a:gd name="T6" fmla="*/ 114 w 124"/>
                  <a:gd name="T7" fmla="*/ 25 h 68"/>
                  <a:gd name="T8" fmla="*/ 111 w 124"/>
                  <a:gd name="T9" fmla="*/ 22 h 68"/>
                  <a:gd name="T10" fmla="*/ 102 w 124"/>
                  <a:gd name="T11" fmla="*/ 15 h 68"/>
                  <a:gd name="T12" fmla="*/ 93 w 124"/>
                  <a:gd name="T13" fmla="*/ 15 h 68"/>
                  <a:gd name="T14" fmla="*/ 87 w 124"/>
                  <a:gd name="T15" fmla="*/ 9 h 68"/>
                  <a:gd name="T16" fmla="*/ 77 w 124"/>
                  <a:gd name="T17" fmla="*/ 6 h 68"/>
                  <a:gd name="T18" fmla="*/ 74 w 124"/>
                  <a:gd name="T19" fmla="*/ 0 h 68"/>
                  <a:gd name="T20" fmla="*/ 71 w 124"/>
                  <a:gd name="T21" fmla="*/ 3 h 68"/>
                  <a:gd name="T22" fmla="*/ 62 w 124"/>
                  <a:gd name="T23" fmla="*/ 0 h 68"/>
                  <a:gd name="T24" fmla="*/ 53 w 124"/>
                  <a:gd name="T25" fmla="*/ 6 h 68"/>
                  <a:gd name="T26" fmla="*/ 56 w 124"/>
                  <a:gd name="T27" fmla="*/ 19 h 68"/>
                  <a:gd name="T28" fmla="*/ 47 w 124"/>
                  <a:gd name="T29" fmla="*/ 31 h 68"/>
                  <a:gd name="T30" fmla="*/ 37 w 124"/>
                  <a:gd name="T31" fmla="*/ 28 h 68"/>
                  <a:gd name="T32" fmla="*/ 28 w 124"/>
                  <a:gd name="T33" fmla="*/ 15 h 68"/>
                  <a:gd name="T34" fmla="*/ 25 w 124"/>
                  <a:gd name="T35" fmla="*/ 9 h 68"/>
                  <a:gd name="T36" fmla="*/ 19 w 124"/>
                  <a:gd name="T37" fmla="*/ 15 h 68"/>
                  <a:gd name="T38" fmla="*/ 13 w 124"/>
                  <a:gd name="T39" fmla="*/ 15 h 68"/>
                  <a:gd name="T40" fmla="*/ 10 w 124"/>
                  <a:gd name="T41" fmla="*/ 25 h 68"/>
                  <a:gd name="T42" fmla="*/ 6 w 124"/>
                  <a:gd name="T43" fmla="*/ 31 h 68"/>
                  <a:gd name="T44" fmla="*/ 3 w 124"/>
                  <a:gd name="T45" fmla="*/ 40 h 68"/>
                  <a:gd name="T46" fmla="*/ 0 w 124"/>
                  <a:gd name="T47" fmla="*/ 46 h 68"/>
                  <a:gd name="T48" fmla="*/ 3 w 124"/>
                  <a:gd name="T49" fmla="*/ 59 h 68"/>
                  <a:gd name="T50" fmla="*/ 6 w 124"/>
                  <a:gd name="T51" fmla="*/ 59 h 68"/>
                  <a:gd name="T52" fmla="*/ 16 w 124"/>
                  <a:gd name="T53" fmla="*/ 49 h 68"/>
                  <a:gd name="T54" fmla="*/ 31 w 124"/>
                  <a:gd name="T55" fmla="*/ 46 h 68"/>
                  <a:gd name="T56" fmla="*/ 37 w 124"/>
                  <a:gd name="T57" fmla="*/ 49 h 68"/>
                  <a:gd name="T58" fmla="*/ 43 w 124"/>
                  <a:gd name="T59" fmla="*/ 46 h 68"/>
                  <a:gd name="T60" fmla="*/ 50 w 124"/>
                  <a:gd name="T61" fmla="*/ 49 h 68"/>
                  <a:gd name="T62" fmla="*/ 59 w 124"/>
                  <a:gd name="T63" fmla="*/ 52 h 68"/>
                  <a:gd name="T64" fmla="*/ 65 w 124"/>
                  <a:gd name="T65" fmla="*/ 49 h 68"/>
                  <a:gd name="T66" fmla="*/ 80 w 124"/>
                  <a:gd name="T67" fmla="*/ 52 h 68"/>
                  <a:gd name="T68" fmla="*/ 90 w 124"/>
                  <a:gd name="T69" fmla="*/ 59 h 68"/>
                  <a:gd name="T70" fmla="*/ 99 w 124"/>
                  <a:gd name="T71" fmla="*/ 65 h 68"/>
                  <a:gd name="T72" fmla="*/ 99 w 124"/>
                  <a:gd name="T73" fmla="*/ 68 h 68"/>
                  <a:gd name="T74" fmla="*/ 114 w 124"/>
                  <a:gd name="T75" fmla="*/ 62 h 68"/>
                  <a:gd name="T76" fmla="*/ 117 w 124"/>
                  <a:gd name="T77" fmla="*/ 56 h 68"/>
                  <a:gd name="T78" fmla="*/ 124 w 124"/>
                  <a:gd name="T79"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68">
                    <a:moveTo>
                      <a:pt x="124" y="52"/>
                    </a:moveTo>
                    <a:lnTo>
                      <a:pt x="124" y="46"/>
                    </a:lnTo>
                    <a:lnTo>
                      <a:pt x="120" y="43"/>
                    </a:lnTo>
                    <a:lnTo>
                      <a:pt x="117" y="37"/>
                    </a:lnTo>
                    <a:lnTo>
                      <a:pt x="117" y="34"/>
                    </a:lnTo>
                    <a:lnTo>
                      <a:pt x="114" y="31"/>
                    </a:lnTo>
                    <a:lnTo>
                      <a:pt x="114" y="28"/>
                    </a:lnTo>
                    <a:lnTo>
                      <a:pt x="114" y="25"/>
                    </a:lnTo>
                    <a:lnTo>
                      <a:pt x="111" y="25"/>
                    </a:lnTo>
                    <a:lnTo>
                      <a:pt x="111" y="22"/>
                    </a:lnTo>
                    <a:lnTo>
                      <a:pt x="111" y="19"/>
                    </a:lnTo>
                    <a:lnTo>
                      <a:pt x="102" y="15"/>
                    </a:lnTo>
                    <a:lnTo>
                      <a:pt x="96" y="19"/>
                    </a:lnTo>
                    <a:lnTo>
                      <a:pt x="93" y="15"/>
                    </a:lnTo>
                    <a:lnTo>
                      <a:pt x="90" y="12"/>
                    </a:lnTo>
                    <a:lnTo>
                      <a:pt x="87" y="9"/>
                    </a:lnTo>
                    <a:lnTo>
                      <a:pt x="80" y="6"/>
                    </a:lnTo>
                    <a:lnTo>
                      <a:pt x="77" y="6"/>
                    </a:lnTo>
                    <a:lnTo>
                      <a:pt x="77" y="3"/>
                    </a:lnTo>
                    <a:lnTo>
                      <a:pt x="74" y="0"/>
                    </a:lnTo>
                    <a:lnTo>
                      <a:pt x="74" y="3"/>
                    </a:lnTo>
                    <a:lnTo>
                      <a:pt x="71" y="3"/>
                    </a:lnTo>
                    <a:lnTo>
                      <a:pt x="65" y="0"/>
                    </a:lnTo>
                    <a:lnTo>
                      <a:pt x="62" y="0"/>
                    </a:lnTo>
                    <a:lnTo>
                      <a:pt x="56" y="6"/>
                    </a:lnTo>
                    <a:lnTo>
                      <a:pt x="53" y="6"/>
                    </a:lnTo>
                    <a:lnTo>
                      <a:pt x="53" y="9"/>
                    </a:lnTo>
                    <a:lnTo>
                      <a:pt x="56" y="19"/>
                    </a:lnTo>
                    <a:lnTo>
                      <a:pt x="53" y="25"/>
                    </a:lnTo>
                    <a:lnTo>
                      <a:pt x="47" y="31"/>
                    </a:lnTo>
                    <a:lnTo>
                      <a:pt x="43" y="31"/>
                    </a:lnTo>
                    <a:lnTo>
                      <a:pt x="37" y="28"/>
                    </a:lnTo>
                    <a:lnTo>
                      <a:pt x="37" y="25"/>
                    </a:lnTo>
                    <a:lnTo>
                      <a:pt x="28" y="15"/>
                    </a:lnTo>
                    <a:lnTo>
                      <a:pt x="28" y="9"/>
                    </a:lnTo>
                    <a:lnTo>
                      <a:pt x="25" y="9"/>
                    </a:lnTo>
                    <a:lnTo>
                      <a:pt x="22" y="12"/>
                    </a:lnTo>
                    <a:lnTo>
                      <a:pt x="19" y="15"/>
                    </a:lnTo>
                    <a:lnTo>
                      <a:pt x="16" y="15"/>
                    </a:lnTo>
                    <a:lnTo>
                      <a:pt x="13" y="15"/>
                    </a:lnTo>
                    <a:lnTo>
                      <a:pt x="10" y="22"/>
                    </a:lnTo>
                    <a:lnTo>
                      <a:pt x="10" y="25"/>
                    </a:lnTo>
                    <a:lnTo>
                      <a:pt x="6" y="25"/>
                    </a:lnTo>
                    <a:lnTo>
                      <a:pt x="6" y="31"/>
                    </a:lnTo>
                    <a:lnTo>
                      <a:pt x="3" y="37"/>
                    </a:lnTo>
                    <a:lnTo>
                      <a:pt x="3" y="40"/>
                    </a:lnTo>
                    <a:lnTo>
                      <a:pt x="3" y="43"/>
                    </a:lnTo>
                    <a:lnTo>
                      <a:pt x="0" y="46"/>
                    </a:lnTo>
                    <a:lnTo>
                      <a:pt x="0" y="56"/>
                    </a:lnTo>
                    <a:lnTo>
                      <a:pt x="3" y="59"/>
                    </a:lnTo>
                    <a:lnTo>
                      <a:pt x="3" y="59"/>
                    </a:lnTo>
                    <a:lnTo>
                      <a:pt x="6" y="59"/>
                    </a:lnTo>
                    <a:lnTo>
                      <a:pt x="10" y="52"/>
                    </a:lnTo>
                    <a:lnTo>
                      <a:pt x="16" y="49"/>
                    </a:lnTo>
                    <a:lnTo>
                      <a:pt x="22" y="46"/>
                    </a:lnTo>
                    <a:lnTo>
                      <a:pt x="31" y="46"/>
                    </a:lnTo>
                    <a:lnTo>
                      <a:pt x="34" y="46"/>
                    </a:lnTo>
                    <a:lnTo>
                      <a:pt x="37" y="49"/>
                    </a:lnTo>
                    <a:lnTo>
                      <a:pt x="40" y="46"/>
                    </a:lnTo>
                    <a:lnTo>
                      <a:pt x="43" y="46"/>
                    </a:lnTo>
                    <a:lnTo>
                      <a:pt x="47" y="49"/>
                    </a:lnTo>
                    <a:lnTo>
                      <a:pt x="50" y="49"/>
                    </a:lnTo>
                    <a:lnTo>
                      <a:pt x="53" y="52"/>
                    </a:lnTo>
                    <a:lnTo>
                      <a:pt x="59" y="52"/>
                    </a:lnTo>
                    <a:lnTo>
                      <a:pt x="59" y="52"/>
                    </a:lnTo>
                    <a:lnTo>
                      <a:pt x="65" y="49"/>
                    </a:lnTo>
                    <a:lnTo>
                      <a:pt x="74" y="52"/>
                    </a:lnTo>
                    <a:lnTo>
                      <a:pt x="80" y="52"/>
                    </a:lnTo>
                    <a:lnTo>
                      <a:pt x="83" y="59"/>
                    </a:lnTo>
                    <a:lnTo>
                      <a:pt x="90" y="59"/>
                    </a:lnTo>
                    <a:lnTo>
                      <a:pt x="93" y="65"/>
                    </a:lnTo>
                    <a:lnTo>
                      <a:pt x="99" y="65"/>
                    </a:lnTo>
                    <a:lnTo>
                      <a:pt x="99" y="68"/>
                    </a:lnTo>
                    <a:lnTo>
                      <a:pt x="99" y="68"/>
                    </a:lnTo>
                    <a:lnTo>
                      <a:pt x="105" y="65"/>
                    </a:lnTo>
                    <a:lnTo>
                      <a:pt x="114" y="62"/>
                    </a:lnTo>
                    <a:lnTo>
                      <a:pt x="114" y="59"/>
                    </a:lnTo>
                    <a:lnTo>
                      <a:pt x="117" y="56"/>
                    </a:lnTo>
                    <a:lnTo>
                      <a:pt x="120" y="52"/>
                    </a:lnTo>
                    <a:lnTo>
                      <a:pt x="12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48"/>
              <p:cNvSpPr>
                <a:spLocks/>
              </p:cNvSpPr>
              <p:nvPr/>
            </p:nvSpPr>
            <p:spPr bwMode="auto">
              <a:xfrm>
                <a:off x="4120" y="1492"/>
                <a:ext cx="96" cy="71"/>
              </a:xfrm>
              <a:custGeom>
                <a:avLst/>
                <a:gdLst>
                  <a:gd name="T0" fmla="*/ 31 w 96"/>
                  <a:gd name="T1" fmla="*/ 50 h 71"/>
                  <a:gd name="T2" fmla="*/ 31 w 96"/>
                  <a:gd name="T3" fmla="*/ 43 h 71"/>
                  <a:gd name="T4" fmla="*/ 34 w 96"/>
                  <a:gd name="T5" fmla="*/ 40 h 71"/>
                  <a:gd name="T6" fmla="*/ 31 w 96"/>
                  <a:gd name="T7" fmla="*/ 40 h 71"/>
                  <a:gd name="T8" fmla="*/ 28 w 96"/>
                  <a:gd name="T9" fmla="*/ 37 h 71"/>
                  <a:gd name="T10" fmla="*/ 28 w 96"/>
                  <a:gd name="T11" fmla="*/ 34 h 71"/>
                  <a:gd name="T12" fmla="*/ 25 w 96"/>
                  <a:gd name="T13" fmla="*/ 34 h 71"/>
                  <a:gd name="T14" fmla="*/ 19 w 96"/>
                  <a:gd name="T15" fmla="*/ 34 h 71"/>
                  <a:gd name="T16" fmla="*/ 13 w 96"/>
                  <a:gd name="T17" fmla="*/ 31 h 71"/>
                  <a:gd name="T18" fmla="*/ 10 w 96"/>
                  <a:gd name="T19" fmla="*/ 25 h 71"/>
                  <a:gd name="T20" fmla="*/ 3 w 96"/>
                  <a:gd name="T21" fmla="*/ 28 h 71"/>
                  <a:gd name="T22" fmla="*/ 0 w 96"/>
                  <a:gd name="T23" fmla="*/ 25 h 71"/>
                  <a:gd name="T24" fmla="*/ 3 w 96"/>
                  <a:gd name="T25" fmla="*/ 22 h 71"/>
                  <a:gd name="T26" fmla="*/ 0 w 96"/>
                  <a:gd name="T27" fmla="*/ 19 h 71"/>
                  <a:gd name="T28" fmla="*/ 0 w 96"/>
                  <a:gd name="T29" fmla="*/ 13 h 71"/>
                  <a:gd name="T30" fmla="*/ 3 w 96"/>
                  <a:gd name="T31" fmla="*/ 13 h 71"/>
                  <a:gd name="T32" fmla="*/ 7 w 96"/>
                  <a:gd name="T33" fmla="*/ 6 h 71"/>
                  <a:gd name="T34" fmla="*/ 13 w 96"/>
                  <a:gd name="T35" fmla="*/ 3 h 71"/>
                  <a:gd name="T36" fmla="*/ 19 w 96"/>
                  <a:gd name="T37" fmla="*/ 0 h 71"/>
                  <a:gd name="T38" fmla="*/ 28 w 96"/>
                  <a:gd name="T39" fmla="*/ 0 h 71"/>
                  <a:gd name="T40" fmla="*/ 31 w 96"/>
                  <a:gd name="T41" fmla="*/ 0 h 71"/>
                  <a:gd name="T42" fmla="*/ 34 w 96"/>
                  <a:gd name="T43" fmla="*/ 3 h 71"/>
                  <a:gd name="T44" fmla="*/ 37 w 96"/>
                  <a:gd name="T45" fmla="*/ 0 h 71"/>
                  <a:gd name="T46" fmla="*/ 40 w 96"/>
                  <a:gd name="T47" fmla="*/ 0 h 71"/>
                  <a:gd name="T48" fmla="*/ 44 w 96"/>
                  <a:gd name="T49" fmla="*/ 3 h 71"/>
                  <a:gd name="T50" fmla="*/ 47 w 96"/>
                  <a:gd name="T51" fmla="*/ 3 h 71"/>
                  <a:gd name="T52" fmla="*/ 50 w 96"/>
                  <a:gd name="T53" fmla="*/ 6 h 71"/>
                  <a:gd name="T54" fmla="*/ 56 w 96"/>
                  <a:gd name="T55" fmla="*/ 6 h 71"/>
                  <a:gd name="T56" fmla="*/ 56 w 96"/>
                  <a:gd name="T57" fmla="*/ 6 h 71"/>
                  <a:gd name="T58" fmla="*/ 62 w 96"/>
                  <a:gd name="T59" fmla="*/ 3 h 71"/>
                  <a:gd name="T60" fmla="*/ 71 w 96"/>
                  <a:gd name="T61" fmla="*/ 6 h 71"/>
                  <a:gd name="T62" fmla="*/ 77 w 96"/>
                  <a:gd name="T63" fmla="*/ 6 h 71"/>
                  <a:gd name="T64" fmla="*/ 80 w 96"/>
                  <a:gd name="T65" fmla="*/ 13 h 71"/>
                  <a:gd name="T66" fmla="*/ 87 w 96"/>
                  <a:gd name="T67" fmla="*/ 13 h 71"/>
                  <a:gd name="T68" fmla="*/ 90 w 96"/>
                  <a:gd name="T69" fmla="*/ 19 h 71"/>
                  <a:gd name="T70" fmla="*/ 96 w 96"/>
                  <a:gd name="T71" fmla="*/ 19 h 71"/>
                  <a:gd name="T72" fmla="*/ 96 w 96"/>
                  <a:gd name="T73" fmla="*/ 22 h 71"/>
                  <a:gd name="T74" fmla="*/ 93 w 96"/>
                  <a:gd name="T75" fmla="*/ 28 h 71"/>
                  <a:gd name="T76" fmla="*/ 96 w 96"/>
                  <a:gd name="T77" fmla="*/ 28 h 71"/>
                  <a:gd name="T78" fmla="*/ 96 w 96"/>
                  <a:gd name="T79" fmla="*/ 31 h 71"/>
                  <a:gd name="T80" fmla="*/ 90 w 96"/>
                  <a:gd name="T81" fmla="*/ 34 h 71"/>
                  <a:gd name="T82" fmla="*/ 87 w 96"/>
                  <a:gd name="T83" fmla="*/ 40 h 71"/>
                  <a:gd name="T84" fmla="*/ 84 w 96"/>
                  <a:gd name="T85" fmla="*/ 43 h 71"/>
                  <a:gd name="T86" fmla="*/ 80 w 96"/>
                  <a:gd name="T87" fmla="*/ 50 h 71"/>
                  <a:gd name="T88" fmla="*/ 87 w 96"/>
                  <a:gd name="T89" fmla="*/ 50 h 71"/>
                  <a:gd name="T90" fmla="*/ 87 w 96"/>
                  <a:gd name="T91" fmla="*/ 56 h 71"/>
                  <a:gd name="T92" fmla="*/ 84 w 96"/>
                  <a:gd name="T93" fmla="*/ 56 h 71"/>
                  <a:gd name="T94" fmla="*/ 80 w 96"/>
                  <a:gd name="T95" fmla="*/ 53 h 71"/>
                  <a:gd name="T96" fmla="*/ 77 w 96"/>
                  <a:gd name="T97" fmla="*/ 53 h 71"/>
                  <a:gd name="T98" fmla="*/ 74 w 96"/>
                  <a:gd name="T99" fmla="*/ 59 h 71"/>
                  <a:gd name="T100" fmla="*/ 71 w 96"/>
                  <a:gd name="T101" fmla="*/ 59 h 71"/>
                  <a:gd name="T102" fmla="*/ 71 w 96"/>
                  <a:gd name="T103" fmla="*/ 65 h 71"/>
                  <a:gd name="T104" fmla="*/ 68 w 96"/>
                  <a:gd name="T105" fmla="*/ 65 h 71"/>
                  <a:gd name="T106" fmla="*/ 65 w 96"/>
                  <a:gd name="T107" fmla="*/ 68 h 71"/>
                  <a:gd name="T108" fmla="*/ 59 w 96"/>
                  <a:gd name="T109" fmla="*/ 65 h 71"/>
                  <a:gd name="T110" fmla="*/ 53 w 96"/>
                  <a:gd name="T111" fmla="*/ 68 h 71"/>
                  <a:gd name="T112" fmla="*/ 47 w 96"/>
                  <a:gd name="T113" fmla="*/ 71 h 71"/>
                  <a:gd name="T114" fmla="*/ 44 w 96"/>
                  <a:gd name="T115" fmla="*/ 65 h 71"/>
                  <a:gd name="T116" fmla="*/ 47 w 96"/>
                  <a:gd name="T117" fmla="*/ 62 h 71"/>
                  <a:gd name="T118" fmla="*/ 44 w 96"/>
                  <a:gd name="T119" fmla="*/ 56 h 71"/>
                  <a:gd name="T120" fmla="*/ 40 w 96"/>
                  <a:gd name="T121" fmla="*/ 53 h 71"/>
                  <a:gd name="T122" fmla="*/ 37 w 96"/>
                  <a:gd name="T123" fmla="*/ 50 h 71"/>
                  <a:gd name="T124" fmla="*/ 31 w 96"/>
                  <a:gd name="T125"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71">
                    <a:moveTo>
                      <a:pt x="31" y="50"/>
                    </a:moveTo>
                    <a:lnTo>
                      <a:pt x="31" y="43"/>
                    </a:lnTo>
                    <a:lnTo>
                      <a:pt x="34" y="40"/>
                    </a:lnTo>
                    <a:lnTo>
                      <a:pt x="31" y="40"/>
                    </a:lnTo>
                    <a:lnTo>
                      <a:pt x="28" y="37"/>
                    </a:lnTo>
                    <a:lnTo>
                      <a:pt x="28" y="34"/>
                    </a:lnTo>
                    <a:lnTo>
                      <a:pt x="25" y="34"/>
                    </a:lnTo>
                    <a:lnTo>
                      <a:pt x="19" y="34"/>
                    </a:lnTo>
                    <a:lnTo>
                      <a:pt x="13" y="31"/>
                    </a:lnTo>
                    <a:lnTo>
                      <a:pt x="10" y="25"/>
                    </a:lnTo>
                    <a:lnTo>
                      <a:pt x="3" y="28"/>
                    </a:lnTo>
                    <a:lnTo>
                      <a:pt x="0" y="25"/>
                    </a:lnTo>
                    <a:lnTo>
                      <a:pt x="3" y="22"/>
                    </a:lnTo>
                    <a:lnTo>
                      <a:pt x="0" y="19"/>
                    </a:lnTo>
                    <a:lnTo>
                      <a:pt x="0" y="13"/>
                    </a:lnTo>
                    <a:lnTo>
                      <a:pt x="3" y="13"/>
                    </a:lnTo>
                    <a:lnTo>
                      <a:pt x="7" y="6"/>
                    </a:lnTo>
                    <a:lnTo>
                      <a:pt x="13" y="3"/>
                    </a:lnTo>
                    <a:lnTo>
                      <a:pt x="19" y="0"/>
                    </a:lnTo>
                    <a:lnTo>
                      <a:pt x="28" y="0"/>
                    </a:lnTo>
                    <a:lnTo>
                      <a:pt x="31" y="0"/>
                    </a:lnTo>
                    <a:lnTo>
                      <a:pt x="34" y="3"/>
                    </a:lnTo>
                    <a:lnTo>
                      <a:pt x="37" y="0"/>
                    </a:lnTo>
                    <a:lnTo>
                      <a:pt x="40" y="0"/>
                    </a:lnTo>
                    <a:lnTo>
                      <a:pt x="44" y="3"/>
                    </a:lnTo>
                    <a:lnTo>
                      <a:pt x="47" y="3"/>
                    </a:lnTo>
                    <a:lnTo>
                      <a:pt x="50" y="6"/>
                    </a:lnTo>
                    <a:lnTo>
                      <a:pt x="56" y="6"/>
                    </a:lnTo>
                    <a:lnTo>
                      <a:pt x="56" y="6"/>
                    </a:lnTo>
                    <a:lnTo>
                      <a:pt x="62" y="3"/>
                    </a:lnTo>
                    <a:lnTo>
                      <a:pt x="71" y="6"/>
                    </a:lnTo>
                    <a:lnTo>
                      <a:pt x="77" y="6"/>
                    </a:lnTo>
                    <a:lnTo>
                      <a:pt x="80" y="13"/>
                    </a:lnTo>
                    <a:lnTo>
                      <a:pt x="87" y="13"/>
                    </a:lnTo>
                    <a:lnTo>
                      <a:pt x="90" y="19"/>
                    </a:lnTo>
                    <a:lnTo>
                      <a:pt x="96" y="19"/>
                    </a:lnTo>
                    <a:lnTo>
                      <a:pt x="96" y="22"/>
                    </a:lnTo>
                    <a:lnTo>
                      <a:pt x="93" y="28"/>
                    </a:lnTo>
                    <a:lnTo>
                      <a:pt x="96" y="28"/>
                    </a:lnTo>
                    <a:lnTo>
                      <a:pt x="96" y="31"/>
                    </a:lnTo>
                    <a:lnTo>
                      <a:pt x="90" y="34"/>
                    </a:lnTo>
                    <a:lnTo>
                      <a:pt x="87" y="40"/>
                    </a:lnTo>
                    <a:lnTo>
                      <a:pt x="84" y="43"/>
                    </a:lnTo>
                    <a:lnTo>
                      <a:pt x="80" y="50"/>
                    </a:lnTo>
                    <a:lnTo>
                      <a:pt x="87" y="50"/>
                    </a:lnTo>
                    <a:lnTo>
                      <a:pt x="87" y="56"/>
                    </a:lnTo>
                    <a:lnTo>
                      <a:pt x="84" y="56"/>
                    </a:lnTo>
                    <a:lnTo>
                      <a:pt x="80" y="53"/>
                    </a:lnTo>
                    <a:lnTo>
                      <a:pt x="77" y="53"/>
                    </a:lnTo>
                    <a:lnTo>
                      <a:pt x="74" y="59"/>
                    </a:lnTo>
                    <a:lnTo>
                      <a:pt x="71" y="59"/>
                    </a:lnTo>
                    <a:lnTo>
                      <a:pt x="71" y="65"/>
                    </a:lnTo>
                    <a:lnTo>
                      <a:pt x="68" y="65"/>
                    </a:lnTo>
                    <a:lnTo>
                      <a:pt x="65" y="68"/>
                    </a:lnTo>
                    <a:lnTo>
                      <a:pt x="59" y="65"/>
                    </a:lnTo>
                    <a:lnTo>
                      <a:pt x="53" y="68"/>
                    </a:lnTo>
                    <a:lnTo>
                      <a:pt x="47" y="71"/>
                    </a:lnTo>
                    <a:lnTo>
                      <a:pt x="44" y="65"/>
                    </a:lnTo>
                    <a:lnTo>
                      <a:pt x="47" y="62"/>
                    </a:lnTo>
                    <a:lnTo>
                      <a:pt x="44" y="56"/>
                    </a:lnTo>
                    <a:lnTo>
                      <a:pt x="40" y="53"/>
                    </a:lnTo>
                    <a:lnTo>
                      <a:pt x="37" y="50"/>
                    </a:lnTo>
                    <a:lnTo>
                      <a:pt x="31"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49"/>
              <p:cNvSpPr>
                <a:spLocks/>
              </p:cNvSpPr>
              <p:nvPr/>
            </p:nvSpPr>
            <p:spPr bwMode="auto">
              <a:xfrm>
                <a:off x="4167" y="1498"/>
                <a:ext cx="163" cy="124"/>
              </a:xfrm>
              <a:custGeom>
                <a:avLst/>
                <a:gdLst>
                  <a:gd name="T0" fmla="*/ 6 w 163"/>
                  <a:gd name="T1" fmla="*/ 62 h 124"/>
                  <a:gd name="T2" fmla="*/ 18 w 163"/>
                  <a:gd name="T3" fmla="*/ 62 h 124"/>
                  <a:gd name="T4" fmla="*/ 24 w 163"/>
                  <a:gd name="T5" fmla="*/ 59 h 124"/>
                  <a:gd name="T6" fmla="*/ 27 w 163"/>
                  <a:gd name="T7" fmla="*/ 53 h 124"/>
                  <a:gd name="T8" fmla="*/ 33 w 163"/>
                  <a:gd name="T9" fmla="*/ 47 h 124"/>
                  <a:gd name="T10" fmla="*/ 40 w 163"/>
                  <a:gd name="T11" fmla="*/ 50 h 124"/>
                  <a:gd name="T12" fmla="*/ 33 w 163"/>
                  <a:gd name="T13" fmla="*/ 44 h 124"/>
                  <a:gd name="T14" fmla="*/ 40 w 163"/>
                  <a:gd name="T15" fmla="*/ 34 h 124"/>
                  <a:gd name="T16" fmla="*/ 49 w 163"/>
                  <a:gd name="T17" fmla="*/ 25 h 124"/>
                  <a:gd name="T18" fmla="*/ 46 w 163"/>
                  <a:gd name="T19" fmla="*/ 22 h 124"/>
                  <a:gd name="T20" fmla="*/ 55 w 163"/>
                  <a:gd name="T21" fmla="*/ 13 h 124"/>
                  <a:gd name="T22" fmla="*/ 64 w 163"/>
                  <a:gd name="T23" fmla="*/ 7 h 124"/>
                  <a:gd name="T24" fmla="*/ 70 w 163"/>
                  <a:gd name="T25" fmla="*/ 0 h 124"/>
                  <a:gd name="T26" fmla="*/ 77 w 163"/>
                  <a:gd name="T27" fmla="*/ 0 h 124"/>
                  <a:gd name="T28" fmla="*/ 86 w 163"/>
                  <a:gd name="T29" fmla="*/ 7 h 124"/>
                  <a:gd name="T30" fmla="*/ 95 w 163"/>
                  <a:gd name="T31" fmla="*/ 4 h 124"/>
                  <a:gd name="T32" fmla="*/ 104 w 163"/>
                  <a:gd name="T33" fmla="*/ 7 h 124"/>
                  <a:gd name="T34" fmla="*/ 111 w 163"/>
                  <a:gd name="T35" fmla="*/ 7 h 124"/>
                  <a:gd name="T36" fmla="*/ 123 w 163"/>
                  <a:gd name="T37" fmla="*/ 10 h 124"/>
                  <a:gd name="T38" fmla="*/ 123 w 163"/>
                  <a:gd name="T39" fmla="*/ 19 h 124"/>
                  <a:gd name="T40" fmla="*/ 126 w 163"/>
                  <a:gd name="T41" fmla="*/ 28 h 124"/>
                  <a:gd name="T42" fmla="*/ 132 w 163"/>
                  <a:gd name="T43" fmla="*/ 41 h 124"/>
                  <a:gd name="T44" fmla="*/ 141 w 163"/>
                  <a:gd name="T45" fmla="*/ 50 h 124"/>
                  <a:gd name="T46" fmla="*/ 151 w 163"/>
                  <a:gd name="T47" fmla="*/ 59 h 124"/>
                  <a:gd name="T48" fmla="*/ 157 w 163"/>
                  <a:gd name="T49" fmla="*/ 68 h 124"/>
                  <a:gd name="T50" fmla="*/ 160 w 163"/>
                  <a:gd name="T51" fmla="*/ 71 h 124"/>
                  <a:gd name="T52" fmla="*/ 147 w 163"/>
                  <a:gd name="T53" fmla="*/ 81 h 124"/>
                  <a:gd name="T54" fmla="*/ 141 w 163"/>
                  <a:gd name="T55" fmla="*/ 81 h 124"/>
                  <a:gd name="T56" fmla="*/ 144 w 163"/>
                  <a:gd name="T57" fmla="*/ 90 h 124"/>
                  <a:gd name="T58" fmla="*/ 147 w 163"/>
                  <a:gd name="T59" fmla="*/ 102 h 124"/>
                  <a:gd name="T60" fmla="*/ 147 w 163"/>
                  <a:gd name="T61" fmla="*/ 105 h 124"/>
                  <a:gd name="T62" fmla="*/ 135 w 163"/>
                  <a:gd name="T63" fmla="*/ 108 h 124"/>
                  <a:gd name="T64" fmla="*/ 132 w 163"/>
                  <a:gd name="T65" fmla="*/ 124 h 124"/>
                  <a:gd name="T66" fmla="*/ 123 w 163"/>
                  <a:gd name="T67" fmla="*/ 121 h 124"/>
                  <a:gd name="T68" fmla="*/ 114 w 163"/>
                  <a:gd name="T69" fmla="*/ 121 h 124"/>
                  <a:gd name="T70" fmla="*/ 107 w 163"/>
                  <a:gd name="T71" fmla="*/ 124 h 124"/>
                  <a:gd name="T72" fmla="*/ 101 w 163"/>
                  <a:gd name="T73" fmla="*/ 121 h 124"/>
                  <a:gd name="T74" fmla="*/ 92 w 163"/>
                  <a:gd name="T75" fmla="*/ 124 h 124"/>
                  <a:gd name="T76" fmla="*/ 83 w 163"/>
                  <a:gd name="T77" fmla="*/ 121 h 124"/>
                  <a:gd name="T78" fmla="*/ 80 w 163"/>
                  <a:gd name="T79" fmla="*/ 121 h 124"/>
                  <a:gd name="T80" fmla="*/ 67 w 163"/>
                  <a:gd name="T81" fmla="*/ 121 h 124"/>
                  <a:gd name="T82" fmla="*/ 64 w 163"/>
                  <a:gd name="T83" fmla="*/ 118 h 124"/>
                  <a:gd name="T84" fmla="*/ 46 w 163"/>
                  <a:gd name="T85" fmla="*/ 111 h 124"/>
                  <a:gd name="T86" fmla="*/ 40 w 163"/>
                  <a:gd name="T87" fmla="*/ 118 h 124"/>
                  <a:gd name="T88" fmla="*/ 21 w 163"/>
                  <a:gd name="T89" fmla="*/ 118 h 124"/>
                  <a:gd name="T90" fmla="*/ 12 w 163"/>
                  <a:gd name="T91" fmla="*/ 118 h 124"/>
                  <a:gd name="T92" fmla="*/ 9 w 163"/>
                  <a:gd name="T93" fmla="*/ 115 h 124"/>
                  <a:gd name="T94" fmla="*/ 3 w 163"/>
                  <a:gd name="T95" fmla="*/ 102 h 124"/>
                  <a:gd name="T96" fmla="*/ 9 w 163"/>
                  <a:gd name="T97" fmla="*/ 96 h 124"/>
                  <a:gd name="T98" fmla="*/ 9 w 163"/>
                  <a:gd name="T99" fmla="*/ 84 h 124"/>
                  <a:gd name="T100" fmla="*/ 3 w 163"/>
                  <a:gd name="T101" fmla="*/ 74 h 124"/>
                  <a:gd name="T102" fmla="*/ 0 w 163"/>
                  <a:gd name="T103" fmla="*/ 6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 h="124">
                    <a:moveTo>
                      <a:pt x="0" y="65"/>
                    </a:moveTo>
                    <a:lnTo>
                      <a:pt x="6" y="62"/>
                    </a:lnTo>
                    <a:lnTo>
                      <a:pt x="12" y="59"/>
                    </a:lnTo>
                    <a:lnTo>
                      <a:pt x="18" y="62"/>
                    </a:lnTo>
                    <a:lnTo>
                      <a:pt x="21" y="59"/>
                    </a:lnTo>
                    <a:lnTo>
                      <a:pt x="24" y="59"/>
                    </a:lnTo>
                    <a:lnTo>
                      <a:pt x="24" y="53"/>
                    </a:lnTo>
                    <a:lnTo>
                      <a:pt x="27" y="53"/>
                    </a:lnTo>
                    <a:lnTo>
                      <a:pt x="30" y="47"/>
                    </a:lnTo>
                    <a:lnTo>
                      <a:pt x="33" y="47"/>
                    </a:lnTo>
                    <a:lnTo>
                      <a:pt x="37" y="50"/>
                    </a:lnTo>
                    <a:lnTo>
                      <a:pt x="40" y="50"/>
                    </a:lnTo>
                    <a:lnTo>
                      <a:pt x="40" y="44"/>
                    </a:lnTo>
                    <a:lnTo>
                      <a:pt x="33" y="44"/>
                    </a:lnTo>
                    <a:lnTo>
                      <a:pt x="37" y="37"/>
                    </a:lnTo>
                    <a:lnTo>
                      <a:pt x="40" y="34"/>
                    </a:lnTo>
                    <a:lnTo>
                      <a:pt x="43" y="28"/>
                    </a:lnTo>
                    <a:lnTo>
                      <a:pt x="49" y="25"/>
                    </a:lnTo>
                    <a:lnTo>
                      <a:pt x="49" y="22"/>
                    </a:lnTo>
                    <a:lnTo>
                      <a:pt x="46" y="22"/>
                    </a:lnTo>
                    <a:lnTo>
                      <a:pt x="49" y="16"/>
                    </a:lnTo>
                    <a:lnTo>
                      <a:pt x="55" y="13"/>
                    </a:lnTo>
                    <a:lnTo>
                      <a:pt x="64" y="10"/>
                    </a:lnTo>
                    <a:lnTo>
                      <a:pt x="64" y="7"/>
                    </a:lnTo>
                    <a:lnTo>
                      <a:pt x="67" y="4"/>
                    </a:lnTo>
                    <a:lnTo>
                      <a:pt x="70" y="0"/>
                    </a:lnTo>
                    <a:lnTo>
                      <a:pt x="74" y="0"/>
                    </a:lnTo>
                    <a:lnTo>
                      <a:pt x="77" y="0"/>
                    </a:lnTo>
                    <a:lnTo>
                      <a:pt x="83" y="0"/>
                    </a:lnTo>
                    <a:lnTo>
                      <a:pt x="86" y="7"/>
                    </a:lnTo>
                    <a:lnTo>
                      <a:pt x="92" y="4"/>
                    </a:lnTo>
                    <a:lnTo>
                      <a:pt x="95" y="4"/>
                    </a:lnTo>
                    <a:lnTo>
                      <a:pt x="98" y="10"/>
                    </a:lnTo>
                    <a:lnTo>
                      <a:pt x="104" y="7"/>
                    </a:lnTo>
                    <a:lnTo>
                      <a:pt x="111" y="4"/>
                    </a:lnTo>
                    <a:lnTo>
                      <a:pt x="111" y="7"/>
                    </a:lnTo>
                    <a:lnTo>
                      <a:pt x="114" y="7"/>
                    </a:lnTo>
                    <a:lnTo>
                      <a:pt x="123" y="10"/>
                    </a:lnTo>
                    <a:lnTo>
                      <a:pt x="123" y="16"/>
                    </a:lnTo>
                    <a:lnTo>
                      <a:pt x="123" y="19"/>
                    </a:lnTo>
                    <a:lnTo>
                      <a:pt x="126" y="25"/>
                    </a:lnTo>
                    <a:lnTo>
                      <a:pt x="126" y="28"/>
                    </a:lnTo>
                    <a:lnTo>
                      <a:pt x="129" y="34"/>
                    </a:lnTo>
                    <a:lnTo>
                      <a:pt x="132" y="41"/>
                    </a:lnTo>
                    <a:lnTo>
                      <a:pt x="138" y="47"/>
                    </a:lnTo>
                    <a:lnTo>
                      <a:pt x="141" y="50"/>
                    </a:lnTo>
                    <a:lnTo>
                      <a:pt x="144" y="56"/>
                    </a:lnTo>
                    <a:lnTo>
                      <a:pt x="151" y="59"/>
                    </a:lnTo>
                    <a:lnTo>
                      <a:pt x="157" y="65"/>
                    </a:lnTo>
                    <a:lnTo>
                      <a:pt x="157" y="68"/>
                    </a:lnTo>
                    <a:lnTo>
                      <a:pt x="163" y="71"/>
                    </a:lnTo>
                    <a:lnTo>
                      <a:pt x="160" y="71"/>
                    </a:lnTo>
                    <a:lnTo>
                      <a:pt x="157" y="81"/>
                    </a:lnTo>
                    <a:lnTo>
                      <a:pt x="147" y="81"/>
                    </a:lnTo>
                    <a:lnTo>
                      <a:pt x="141" y="78"/>
                    </a:lnTo>
                    <a:lnTo>
                      <a:pt x="141" y="81"/>
                    </a:lnTo>
                    <a:lnTo>
                      <a:pt x="141" y="84"/>
                    </a:lnTo>
                    <a:lnTo>
                      <a:pt x="144" y="90"/>
                    </a:lnTo>
                    <a:lnTo>
                      <a:pt x="144" y="96"/>
                    </a:lnTo>
                    <a:lnTo>
                      <a:pt x="147" y="102"/>
                    </a:lnTo>
                    <a:lnTo>
                      <a:pt x="147" y="105"/>
                    </a:lnTo>
                    <a:lnTo>
                      <a:pt x="147" y="105"/>
                    </a:lnTo>
                    <a:lnTo>
                      <a:pt x="138" y="108"/>
                    </a:lnTo>
                    <a:lnTo>
                      <a:pt x="135" y="108"/>
                    </a:lnTo>
                    <a:lnTo>
                      <a:pt x="132" y="115"/>
                    </a:lnTo>
                    <a:lnTo>
                      <a:pt x="132" y="124"/>
                    </a:lnTo>
                    <a:lnTo>
                      <a:pt x="126" y="124"/>
                    </a:lnTo>
                    <a:lnTo>
                      <a:pt x="123" y="121"/>
                    </a:lnTo>
                    <a:lnTo>
                      <a:pt x="117" y="121"/>
                    </a:lnTo>
                    <a:lnTo>
                      <a:pt x="114" y="121"/>
                    </a:lnTo>
                    <a:lnTo>
                      <a:pt x="111" y="121"/>
                    </a:lnTo>
                    <a:lnTo>
                      <a:pt x="107" y="124"/>
                    </a:lnTo>
                    <a:lnTo>
                      <a:pt x="104" y="124"/>
                    </a:lnTo>
                    <a:lnTo>
                      <a:pt x="101" y="121"/>
                    </a:lnTo>
                    <a:lnTo>
                      <a:pt x="98" y="118"/>
                    </a:lnTo>
                    <a:lnTo>
                      <a:pt x="92" y="124"/>
                    </a:lnTo>
                    <a:lnTo>
                      <a:pt x="89" y="121"/>
                    </a:lnTo>
                    <a:lnTo>
                      <a:pt x="83" y="121"/>
                    </a:lnTo>
                    <a:lnTo>
                      <a:pt x="80" y="121"/>
                    </a:lnTo>
                    <a:lnTo>
                      <a:pt x="80" y="121"/>
                    </a:lnTo>
                    <a:lnTo>
                      <a:pt x="77" y="121"/>
                    </a:lnTo>
                    <a:lnTo>
                      <a:pt x="67" y="121"/>
                    </a:lnTo>
                    <a:lnTo>
                      <a:pt x="67" y="121"/>
                    </a:lnTo>
                    <a:lnTo>
                      <a:pt x="64" y="118"/>
                    </a:lnTo>
                    <a:lnTo>
                      <a:pt x="52" y="115"/>
                    </a:lnTo>
                    <a:lnTo>
                      <a:pt x="46" y="111"/>
                    </a:lnTo>
                    <a:lnTo>
                      <a:pt x="46" y="111"/>
                    </a:lnTo>
                    <a:lnTo>
                      <a:pt x="40" y="118"/>
                    </a:lnTo>
                    <a:lnTo>
                      <a:pt x="33" y="118"/>
                    </a:lnTo>
                    <a:lnTo>
                      <a:pt x="21" y="118"/>
                    </a:lnTo>
                    <a:lnTo>
                      <a:pt x="18" y="121"/>
                    </a:lnTo>
                    <a:lnTo>
                      <a:pt x="12" y="118"/>
                    </a:lnTo>
                    <a:lnTo>
                      <a:pt x="9" y="118"/>
                    </a:lnTo>
                    <a:lnTo>
                      <a:pt x="9" y="115"/>
                    </a:lnTo>
                    <a:lnTo>
                      <a:pt x="6" y="108"/>
                    </a:lnTo>
                    <a:lnTo>
                      <a:pt x="3" y="102"/>
                    </a:lnTo>
                    <a:lnTo>
                      <a:pt x="6" y="99"/>
                    </a:lnTo>
                    <a:lnTo>
                      <a:pt x="9" y="96"/>
                    </a:lnTo>
                    <a:lnTo>
                      <a:pt x="9" y="84"/>
                    </a:lnTo>
                    <a:lnTo>
                      <a:pt x="9" y="84"/>
                    </a:lnTo>
                    <a:lnTo>
                      <a:pt x="6" y="78"/>
                    </a:lnTo>
                    <a:lnTo>
                      <a:pt x="3" y="74"/>
                    </a:lnTo>
                    <a:lnTo>
                      <a:pt x="3" y="65"/>
                    </a:lnTo>
                    <a:lnTo>
                      <a:pt x="0"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50"/>
              <p:cNvSpPr>
                <a:spLocks/>
              </p:cNvSpPr>
              <p:nvPr/>
            </p:nvSpPr>
            <p:spPr bwMode="auto">
              <a:xfrm>
                <a:off x="4154" y="1597"/>
                <a:ext cx="321" cy="197"/>
              </a:xfrm>
              <a:custGeom>
                <a:avLst/>
                <a:gdLst>
                  <a:gd name="T0" fmla="*/ 46 w 321"/>
                  <a:gd name="T1" fmla="*/ 19 h 197"/>
                  <a:gd name="T2" fmla="*/ 77 w 321"/>
                  <a:gd name="T3" fmla="*/ 19 h 197"/>
                  <a:gd name="T4" fmla="*/ 93 w 321"/>
                  <a:gd name="T5" fmla="*/ 22 h 197"/>
                  <a:gd name="T6" fmla="*/ 114 w 321"/>
                  <a:gd name="T7" fmla="*/ 22 h 197"/>
                  <a:gd name="T8" fmla="*/ 130 w 321"/>
                  <a:gd name="T9" fmla="*/ 22 h 197"/>
                  <a:gd name="T10" fmla="*/ 148 w 321"/>
                  <a:gd name="T11" fmla="*/ 9 h 197"/>
                  <a:gd name="T12" fmla="*/ 170 w 321"/>
                  <a:gd name="T13" fmla="*/ 3 h 197"/>
                  <a:gd name="T14" fmla="*/ 201 w 321"/>
                  <a:gd name="T15" fmla="*/ 0 h 197"/>
                  <a:gd name="T16" fmla="*/ 222 w 321"/>
                  <a:gd name="T17" fmla="*/ 22 h 197"/>
                  <a:gd name="T18" fmla="*/ 231 w 321"/>
                  <a:gd name="T19" fmla="*/ 43 h 197"/>
                  <a:gd name="T20" fmla="*/ 259 w 321"/>
                  <a:gd name="T21" fmla="*/ 49 h 197"/>
                  <a:gd name="T22" fmla="*/ 281 w 321"/>
                  <a:gd name="T23" fmla="*/ 62 h 197"/>
                  <a:gd name="T24" fmla="*/ 302 w 321"/>
                  <a:gd name="T25" fmla="*/ 62 h 197"/>
                  <a:gd name="T26" fmla="*/ 321 w 321"/>
                  <a:gd name="T27" fmla="*/ 68 h 197"/>
                  <a:gd name="T28" fmla="*/ 318 w 321"/>
                  <a:gd name="T29" fmla="*/ 93 h 197"/>
                  <a:gd name="T30" fmla="*/ 302 w 321"/>
                  <a:gd name="T31" fmla="*/ 111 h 197"/>
                  <a:gd name="T32" fmla="*/ 293 w 321"/>
                  <a:gd name="T33" fmla="*/ 130 h 197"/>
                  <a:gd name="T34" fmla="*/ 275 w 321"/>
                  <a:gd name="T35" fmla="*/ 136 h 197"/>
                  <a:gd name="T36" fmla="*/ 259 w 321"/>
                  <a:gd name="T37" fmla="*/ 142 h 197"/>
                  <a:gd name="T38" fmla="*/ 244 w 321"/>
                  <a:gd name="T39" fmla="*/ 142 h 197"/>
                  <a:gd name="T40" fmla="*/ 241 w 321"/>
                  <a:gd name="T41" fmla="*/ 154 h 197"/>
                  <a:gd name="T42" fmla="*/ 241 w 321"/>
                  <a:gd name="T43" fmla="*/ 148 h 197"/>
                  <a:gd name="T44" fmla="*/ 228 w 321"/>
                  <a:gd name="T45" fmla="*/ 157 h 197"/>
                  <a:gd name="T46" fmla="*/ 213 w 321"/>
                  <a:gd name="T47" fmla="*/ 157 h 197"/>
                  <a:gd name="T48" fmla="*/ 228 w 321"/>
                  <a:gd name="T49" fmla="*/ 164 h 197"/>
                  <a:gd name="T50" fmla="*/ 231 w 321"/>
                  <a:gd name="T51" fmla="*/ 170 h 197"/>
                  <a:gd name="T52" fmla="*/ 241 w 321"/>
                  <a:gd name="T53" fmla="*/ 176 h 197"/>
                  <a:gd name="T54" fmla="*/ 231 w 321"/>
                  <a:gd name="T55" fmla="*/ 157 h 197"/>
                  <a:gd name="T56" fmla="*/ 250 w 321"/>
                  <a:gd name="T57" fmla="*/ 179 h 197"/>
                  <a:gd name="T58" fmla="*/ 265 w 321"/>
                  <a:gd name="T59" fmla="*/ 173 h 197"/>
                  <a:gd name="T60" fmla="*/ 265 w 321"/>
                  <a:gd name="T61" fmla="*/ 182 h 197"/>
                  <a:gd name="T62" fmla="*/ 238 w 321"/>
                  <a:gd name="T63" fmla="*/ 188 h 197"/>
                  <a:gd name="T64" fmla="*/ 213 w 321"/>
                  <a:gd name="T65" fmla="*/ 194 h 197"/>
                  <a:gd name="T66" fmla="*/ 204 w 321"/>
                  <a:gd name="T67" fmla="*/ 179 h 197"/>
                  <a:gd name="T68" fmla="*/ 213 w 321"/>
                  <a:gd name="T69" fmla="*/ 167 h 197"/>
                  <a:gd name="T70" fmla="*/ 210 w 321"/>
                  <a:gd name="T71" fmla="*/ 160 h 197"/>
                  <a:gd name="T72" fmla="*/ 188 w 321"/>
                  <a:gd name="T73" fmla="*/ 157 h 197"/>
                  <a:gd name="T74" fmla="*/ 179 w 321"/>
                  <a:gd name="T75" fmla="*/ 151 h 197"/>
                  <a:gd name="T76" fmla="*/ 185 w 321"/>
                  <a:gd name="T77" fmla="*/ 148 h 197"/>
                  <a:gd name="T78" fmla="*/ 182 w 321"/>
                  <a:gd name="T79" fmla="*/ 142 h 197"/>
                  <a:gd name="T80" fmla="*/ 173 w 321"/>
                  <a:gd name="T81" fmla="*/ 145 h 197"/>
                  <a:gd name="T82" fmla="*/ 160 w 321"/>
                  <a:gd name="T83" fmla="*/ 154 h 197"/>
                  <a:gd name="T84" fmla="*/ 145 w 321"/>
                  <a:gd name="T85" fmla="*/ 173 h 197"/>
                  <a:gd name="T86" fmla="*/ 145 w 321"/>
                  <a:gd name="T87" fmla="*/ 179 h 197"/>
                  <a:gd name="T88" fmla="*/ 127 w 321"/>
                  <a:gd name="T89" fmla="*/ 179 h 197"/>
                  <a:gd name="T90" fmla="*/ 124 w 321"/>
                  <a:gd name="T91" fmla="*/ 170 h 197"/>
                  <a:gd name="T92" fmla="*/ 133 w 321"/>
                  <a:gd name="T93" fmla="*/ 151 h 197"/>
                  <a:gd name="T94" fmla="*/ 145 w 321"/>
                  <a:gd name="T95" fmla="*/ 145 h 197"/>
                  <a:gd name="T96" fmla="*/ 133 w 321"/>
                  <a:gd name="T97" fmla="*/ 130 h 197"/>
                  <a:gd name="T98" fmla="*/ 117 w 321"/>
                  <a:gd name="T99" fmla="*/ 108 h 197"/>
                  <a:gd name="T100" fmla="*/ 99 w 321"/>
                  <a:gd name="T101" fmla="*/ 102 h 197"/>
                  <a:gd name="T102" fmla="*/ 83 w 321"/>
                  <a:gd name="T103" fmla="*/ 99 h 197"/>
                  <a:gd name="T104" fmla="*/ 80 w 321"/>
                  <a:gd name="T105" fmla="*/ 111 h 197"/>
                  <a:gd name="T106" fmla="*/ 53 w 321"/>
                  <a:gd name="T107" fmla="*/ 123 h 197"/>
                  <a:gd name="T108" fmla="*/ 28 w 321"/>
                  <a:gd name="T109" fmla="*/ 117 h 197"/>
                  <a:gd name="T110" fmla="*/ 10 w 321"/>
                  <a:gd name="T111" fmla="*/ 111 h 197"/>
                  <a:gd name="T112" fmla="*/ 6 w 321"/>
                  <a:gd name="T113" fmla="*/ 90 h 197"/>
                  <a:gd name="T114" fmla="*/ 25 w 321"/>
                  <a:gd name="T115" fmla="*/ 59 h 197"/>
                  <a:gd name="T116" fmla="*/ 28 w 321"/>
                  <a:gd name="T117" fmla="*/ 43 h 197"/>
                  <a:gd name="T118" fmla="*/ 22 w 321"/>
                  <a:gd name="T119" fmla="*/ 2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 h="197">
                    <a:moveTo>
                      <a:pt x="22" y="19"/>
                    </a:moveTo>
                    <a:lnTo>
                      <a:pt x="25" y="19"/>
                    </a:lnTo>
                    <a:lnTo>
                      <a:pt x="31" y="22"/>
                    </a:lnTo>
                    <a:lnTo>
                      <a:pt x="34" y="19"/>
                    </a:lnTo>
                    <a:lnTo>
                      <a:pt x="46" y="19"/>
                    </a:lnTo>
                    <a:lnTo>
                      <a:pt x="53" y="19"/>
                    </a:lnTo>
                    <a:lnTo>
                      <a:pt x="59" y="12"/>
                    </a:lnTo>
                    <a:lnTo>
                      <a:pt x="59" y="12"/>
                    </a:lnTo>
                    <a:lnTo>
                      <a:pt x="65" y="16"/>
                    </a:lnTo>
                    <a:lnTo>
                      <a:pt x="77" y="19"/>
                    </a:lnTo>
                    <a:lnTo>
                      <a:pt x="80" y="22"/>
                    </a:lnTo>
                    <a:lnTo>
                      <a:pt x="80" y="22"/>
                    </a:lnTo>
                    <a:lnTo>
                      <a:pt x="90" y="22"/>
                    </a:lnTo>
                    <a:lnTo>
                      <a:pt x="93" y="22"/>
                    </a:lnTo>
                    <a:lnTo>
                      <a:pt x="93" y="22"/>
                    </a:lnTo>
                    <a:lnTo>
                      <a:pt x="96" y="22"/>
                    </a:lnTo>
                    <a:lnTo>
                      <a:pt x="102" y="22"/>
                    </a:lnTo>
                    <a:lnTo>
                      <a:pt x="105" y="25"/>
                    </a:lnTo>
                    <a:lnTo>
                      <a:pt x="111" y="19"/>
                    </a:lnTo>
                    <a:lnTo>
                      <a:pt x="114" y="22"/>
                    </a:lnTo>
                    <a:lnTo>
                      <a:pt x="117" y="25"/>
                    </a:lnTo>
                    <a:lnTo>
                      <a:pt x="120" y="25"/>
                    </a:lnTo>
                    <a:lnTo>
                      <a:pt x="124" y="22"/>
                    </a:lnTo>
                    <a:lnTo>
                      <a:pt x="127" y="22"/>
                    </a:lnTo>
                    <a:lnTo>
                      <a:pt x="130" y="22"/>
                    </a:lnTo>
                    <a:lnTo>
                      <a:pt x="136" y="22"/>
                    </a:lnTo>
                    <a:lnTo>
                      <a:pt x="139" y="25"/>
                    </a:lnTo>
                    <a:lnTo>
                      <a:pt x="145" y="25"/>
                    </a:lnTo>
                    <a:lnTo>
                      <a:pt x="145" y="16"/>
                    </a:lnTo>
                    <a:lnTo>
                      <a:pt x="148" y="9"/>
                    </a:lnTo>
                    <a:lnTo>
                      <a:pt x="151" y="9"/>
                    </a:lnTo>
                    <a:lnTo>
                      <a:pt x="160" y="6"/>
                    </a:lnTo>
                    <a:lnTo>
                      <a:pt x="164" y="6"/>
                    </a:lnTo>
                    <a:lnTo>
                      <a:pt x="170" y="6"/>
                    </a:lnTo>
                    <a:lnTo>
                      <a:pt x="170" y="3"/>
                    </a:lnTo>
                    <a:lnTo>
                      <a:pt x="173" y="0"/>
                    </a:lnTo>
                    <a:lnTo>
                      <a:pt x="182" y="3"/>
                    </a:lnTo>
                    <a:lnTo>
                      <a:pt x="191" y="3"/>
                    </a:lnTo>
                    <a:lnTo>
                      <a:pt x="194" y="0"/>
                    </a:lnTo>
                    <a:lnTo>
                      <a:pt x="201" y="0"/>
                    </a:lnTo>
                    <a:lnTo>
                      <a:pt x="204" y="9"/>
                    </a:lnTo>
                    <a:lnTo>
                      <a:pt x="207" y="12"/>
                    </a:lnTo>
                    <a:lnTo>
                      <a:pt x="204" y="19"/>
                    </a:lnTo>
                    <a:lnTo>
                      <a:pt x="210" y="25"/>
                    </a:lnTo>
                    <a:lnTo>
                      <a:pt x="222" y="22"/>
                    </a:lnTo>
                    <a:lnTo>
                      <a:pt x="225" y="25"/>
                    </a:lnTo>
                    <a:lnTo>
                      <a:pt x="225" y="31"/>
                    </a:lnTo>
                    <a:lnTo>
                      <a:pt x="228" y="31"/>
                    </a:lnTo>
                    <a:lnTo>
                      <a:pt x="228" y="37"/>
                    </a:lnTo>
                    <a:lnTo>
                      <a:pt x="231" y="43"/>
                    </a:lnTo>
                    <a:lnTo>
                      <a:pt x="241" y="49"/>
                    </a:lnTo>
                    <a:lnTo>
                      <a:pt x="244" y="46"/>
                    </a:lnTo>
                    <a:lnTo>
                      <a:pt x="250" y="49"/>
                    </a:lnTo>
                    <a:lnTo>
                      <a:pt x="253" y="49"/>
                    </a:lnTo>
                    <a:lnTo>
                      <a:pt x="259" y="49"/>
                    </a:lnTo>
                    <a:lnTo>
                      <a:pt x="265" y="43"/>
                    </a:lnTo>
                    <a:lnTo>
                      <a:pt x="268" y="43"/>
                    </a:lnTo>
                    <a:lnTo>
                      <a:pt x="271" y="53"/>
                    </a:lnTo>
                    <a:lnTo>
                      <a:pt x="278" y="59"/>
                    </a:lnTo>
                    <a:lnTo>
                      <a:pt x="281" y="62"/>
                    </a:lnTo>
                    <a:lnTo>
                      <a:pt x="281" y="59"/>
                    </a:lnTo>
                    <a:lnTo>
                      <a:pt x="290" y="59"/>
                    </a:lnTo>
                    <a:lnTo>
                      <a:pt x="293" y="59"/>
                    </a:lnTo>
                    <a:lnTo>
                      <a:pt x="299" y="62"/>
                    </a:lnTo>
                    <a:lnTo>
                      <a:pt x="302" y="62"/>
                    </a:lnTo>
                    <a:lnTo>
                      <a:pt x="308" y="65"/>
                    </a:lnTo>
                    <a:lnTo>
                      <a:pt x="311" y="65"/>
                    </a:lnTo>
                    <a:lnTo>
                      <a:pt x="315" y="62"/>
                    </a:lnTo>
                    <a:lnTo>
                      <a:pt x="318" y="68"/>
                    </a:lnTo>
                    <a:lnTo>
                      <a:pt x="321" y="68"/>
                    </a:lnTo>
                    <a:lnTo>
                      <a:pt x="321" y="74"/>
                    </a:lnTo>
                    <a:lnTo>
                      <a:pt x="318" y="77"/>
                    </a:lnTo>
                    <a:lnTo>
                      <a:pt x="311" y="80"/>
                    </a:lnTo>
                    <a:lnTo>
                      <a:pt x="311" y="86"/>
                    </a:lnTo>
                    <a:lnTo>
                      <a:pt x="318" y="93"/>
                    </a:lnTo>
                    <a:lnTo>
                      <a:pt x="318" y="96"/>
                    </a:lnTo>
                    <a:lnTo>
                      <a:pt x="315" y="105"/>
                    </a:lnTo>
                    <a:lnTo>
                      <a:pt x="318" y="108"/>
                    </a:lnTo>
                    <a:lnTo>
                      <a:pt x="311" y="111"/>
                    </a:lnTo>
                    <a:lnTo>
                      <a:pt x="302" y="111"/>
                    </a:lnTo>
                    <a:lnTo>
                      <a:pt x="299" y="120"/>
                    </a:lnTo>
                    <a:lnTo>
                      <a:pt x="296" y="120"/>
                    </a:lnTo>
                    <a:lnTo>
                      <a:pt x="296" y="130"/>
                    </a:lnTo>
                    <a:lnTo>
                      <a:pt x="293" y="130"/>
                    </a:lnTo>
                    <a:lnTo>
                      <a:pt x="293" y="130"/>
                    </a:lnTo>
                    <a:lnTo>
                      <a:pt x="290" y="130"/>
                    </a:lnTo>
                    <a:lnTo>
                      <a:pt x="284" y="130"/>
                    </a:lnTo>
                    <a:lnTo>
                      <a:pt x="281" y="130"/>
                    </a:lnTo>
                    <a:lnTo>
                      <a:pt x="278" y="133"/>
                    </a:lnTo>
                    <a:lnTo>
                      <a:pt x="275" y="136"/>
                    </a:lnTo>
                    <a:lnTo>
                      <a:pt x="271" y="136"/>
                    </a:lnTo>
                    <a:lnTo>
                      <a:pt x="268" y="139"/>
                    </a:lnTo>
                    <a:lnTo>
                      <a:pt x="265" y="142"/>
                    </a:lnTo>
                    <a:lnTo>
                      <a:pt x="265" y="142"/>
                    </a:lnTo>
                    <a:lnTo>
                      <a:pt x="259" y="142"/>
                    </a:lnTo>
                    <a:lnTo>
                      <a:pt x="256" y="145"/>
                    </a:lnTo>
                    <a:lnTo>
                      <a:pt x="253" y="145"/>
                    </a:lnTo>
                    <a:lnTo>
                      <a:pt x="247" y="145"/>
                    </a:lnTo>
                    <a:lnTo>
                      <a:pt x="247" y="145"/>
                    </a:lnTo>
                    <a:lnTo>
                      <a:pt x="244" y="142"/>
                    </a:lnTo>
                    <a:lnTo>
                      <a:pt x="241" y="142"/>
                    </a:lnTo>
                    <a:lnTo>
                      <a:pt x="244" y="145"/>
                    </a:lnTo>
                    <a:lnTo>
                      <a:pt x="244" y="148"/>
                    </a:lnTo>
                    <a:lnTo>
                      <a:pt x="244" y="148"/>
                    </a:lnTo>
                    <a:lnTo>
                      <a:pt x="241" y="154"/>
                    </a:lnTo>
                    <a:lnTo>
                      <a:pt x="238" y="157"/>
                    </a:lnTo>
                    <a:lnTo>
                      <a:pt x="238" y="154"/>
                    </a:lnTo>
                    <a:lnTo>
                      <a:pt x="238" y="154"/>
                    </a:lnTo>
                    <a:lnTo>
                      <a:pt x="241" y="148"/>
                    </a:lnTo>
                    <a:lnTo>
                      <a:pt x="241" y="148"/>
                    </a:lnTo>
                    <a:lnTo>
                      <a:pt x="238" y="148"/>
                    </a:lnTo>
                    <a:lnTo>
                      <a:pt x="238" y="148"/>
                    </a:lnTo>
                    <a:lnTo>
                      <a:pt x="231" y="154"/>
                    </a:lnTo>
                    <a:lnTo>
                      <a:pt x="228" y="154"/>
                    </a:lnTo>
                    <a:lnTo>
                      <a:pt x="228" y="157"/>
                    </a:lnTo>
                    <a:lnTo>
                      <a:pt x="225" y="157"/>
                    </a:lnTo>
                    <a:lnTo>
                      <a:pt x="222" y="157"/>
                    </a:lnTo>
                    <a:lnTo>
                      <a:pt x="219" y="157"/>
                    </a:lnTo>
                    <a:lnTo>
                      <a:pt x="216" y="157"/>
                    </a:lnTo>
                    <a:lnTo>
                      <a:pt x="213" y="157"/>
                    </a:lnTo>
                    <a:lnTo>
                      <a:pt x="216" y="160"/>
                    </a:lnTo>
                    <a:lnTo>
                      <a:pt x="222" y="160"/>
                    </a:lnTo>
                    <a:lnTo>
                      <a:pt x="225" y="164"/>
                    </a:lnTo>
                    <a:lnTo>
                      <a:pt x="228" y="164"/>
                    </a:lnTo>
                    <a:lnTo>
                      <a:pt x="228" y="164"/>
                    </a:lnTo>
                    <a:lnTo>
                      <a:pt x="231" y="167"/>
                    </a:lnTo>
                    <a:lnTo>
                      <a:pt x="228" y="167"/>
                    </a:lnTo>
                    <a:lnTo>
                      <a:pt x="228" y="170"/>
                    </a:lnTo>
                    <a:lnTo>
                      <a:pt x="231" y="170"/>
                    </a:lnTo>
                    <a:lnTo>
                      <a:pt x="231" y="170"/>
                    </a:lnTo>
                    <a:lnTo>
                      <a:pt x="231" y="173"/>
                    </a:lnTo>
                    <a:lnTo>
                      <a:pt x="234" y="170"/>
                    </a:lnTo>
                    <a:lnTo>
                      <a:pt x="238" y="170"/>
                    </a:lnTo>
                    <a:lnTo>
                      <a:pt x="238" y="176"/>
                    </a:lnTo>
                    <a:lnTo>
                      <a:pt x="241" y="176"/>
                    </a:lnTo>
                    <a:lnTo>
                      <a:pt x="244" y="179"/>
                    </a:lnTo>
                    <a:lnTo>
                      <a:pt x="247" y="179"/>
                    </a:lnTo>
                    <a:lnTo>
                      <a:pt x="241" y="173"/>
                    </a:lnTo>
                    <a:lnTo>
                      <a:pt x="231" y="164"/>
                    </a:lnTo>
                    <a:lnTo>
                      <a:pt x="231" y="157"/>
                    </a:lnTo>
                    <a:lnTo>
                      <a:pt x="231" y="157"/>
                    </a:lnTo>
                    <a:lnTo>
                      <a:pt x="234" y="160"/>
                    </a:lnTo>
                    <a:lnTo>
                      <a:pt x="238" y="167"/>
                    </a:lnTo>
                    <a:lnTo>
                      <a:pt x="247" y="176"/>
                    </a:lnTo>
                    <a:lnTo>
                      <a:pt x="250" y="179"/>
                    </a:lnTo>
                    <a:lnTo>
                      <a:pt x="253" y="173"/>
                    </a:lnTo>
                    <a:lnTo>
                      <a:pt x="253" y="173"/>
                    </a:lnTo>
                    <a:lnTo>
                      <a:pt x="256" y="176"/>
                    </a:lnTo>
                    <a:lnTo>
                      <a:pt x="259" y="173"/>
                    </a:lnTo>
                    <a:lnTo>
                      <a:pt x="265" y="173"/>
                    </a:lnTo>
                    <a:lnTo>
                      <a:pt x="271" y="173"/>
                    </a:lnTo>
                    <a:lnTo>
                      <a:pt x="268" y="176"/>
                    </a:lnTo>
                    <a:lnTo>
                      <a:pt x="268" y="176"/>
                    </a:lnTo>
                    <a:lnTo>
                      <a:pt x="268" y="179"/>
                    </a:lnTo>
                    <a:lnTo>
                      <a:pt x="265" y="182"/>
                    </a:lnTo>
                    <a:lnTo>
                      <a:pt x="259" y="182"/>
                    </a:lnTo>
                    <a:lnTo>
                      <a:pt x="253" y="182"/>
                    </a:lnTo>
                    <a:lnTo>
                      <a:pt x="247" y="185"/>
                    </a:lnTo>
                    <a:lnTo>
                      <a:pt x="244" y="188"/>
                    </a:lnTo>
                    <a:lnTo>
                      <a:pt x="238" y="188"/>
                    </a:lnTo>
                    <a:lnTo>
                      <a:pt x="228" y="194"/>
                    </a:lnTo>
                    <a:lnTo>
                      <a:pt x="222" y="197"/>
                    </a:lnTo>
                    <a:lnTo>
                      <a:pt x="216" y="197"/>
                    </a:lnTo>
                    <a:lnTo>
                      <a:pt x="213" y="194"/>
                    </a:lnTo>
                    <a:lnTo>
                      <a:pt x="213" y="194"/>
                    </a:lnTo>
                    <a:lnTo>
                      <a:pt x="216" y="188"/>
                    </a:lnTo>
                    <a:lnTo>
                      <a:pt x="216" y="185"/>
                    </a:lnTo>
                    <a:lnTo>
                      <a:pt x="210" y="179"/>
                    </a:lnTo>
                    <a:lnTo>
                      <a:pt x="207" y="179"/>
                    </a:lnTo>
                    <a:lnTo>
                      <a:pt x="204" y="179"/>
                    </a:lnTo>
                    <a:lnTo>
                      <a:pt x="201" y="179"/>
                    </a:lnTo>
                    <a:lnTo>
                      <a:pt x="197" y="179"/>
                    </a:lnTo>
                    <a:lnTo>
                      <a:pt x="201" y="173"/>
                    </a:lnTo>
                    <a:lnTo>
                      <a:pt x="207" y="170"/>
                    </a:lnTo>
                    <a:lnTo>
                      <a:pt x="213" y="167"/>
                    </a:lnTo>
                    <a:lnTo>
                      <a:pt x="216" y="167"/>
                    </a:lnTo>
                    <a:lnTo>
                      <a:pt x="213" y="164"/>
                    </a:lnTo>
                    <a:lnTo>
                      <a:pt x="213" y="157"/>
                    </a:lnTo>
                    <a:lnTo>
                      <a:pt x="210" y="157"/>
                    </a:lnTo>
                    <a:lnTo>
                      <a:pt x="210" y="160"/>
                    </a:lnTo>
                    <a:lnTo>
                      <a:pt x="207" y="160"/>
                    </a:lnTo>
                    <a:lnTo>
                      <a:pt x="201" y="157"/>
                    </a:lnTo>
                    <a:lnTo>
                      <a:pt x="197" y="157"/>
                    </a:lnTo>
                    <a:lnTo>
                      <a:pt x="191" y="160"/>
                    </a:lnTo>
                    <a:lnTo>
                      <a:pt x="188" y="157"/>
                    </a:lnTo>
                    <a:lnTo>
                      <a:pt x="185" y="157"/>
                    </a:lnTo>
                    <a:lnTo>
                      <a:pt x="182" y="154"/>
                    </a:lnTo>
                    <a:lnTo>
                      <a:pt x="185" y="154"/>
                    </a:lnTo>
                    <a:lnTo>
                      <a:pt x="185" y="151"/>
                    </a:lnTo>
                    <a:lnTo>
                      <a:pt x="179" y="151"/>
                    </a:lnTo>
                    <a:lnTo>
                      <a:pt x="173" y="151"/>
                    </a:lnTo>
                    <a:lnTo>
                      <a:pt x="173" y="148"/>
                    </a:lnTo>
                    <a:lnTo>
                      <a:pt x="176" y="148"/>
                    </a:lnTo>
                    <a:lnTo>
                      <a:pt x="182" y="148"/>
                    </a:lnTo>
                    <a:lnTo>
                      <a:pt x="185" y="148"/>
                    </a:lnTo>
                    <a:lnTo>
                      <a:pt x="188" y="148"/>
                    </a:lnTo>
                    <a:lnTo>
                      <a:pt x="191" y="145"/>
                    </a:lnTo>
                    <a:lnTo>
                      <a:pt x="188" y="145"/>
                    </a:lnTo>
                    <a:lnTo>
                      <a:pt x="185" y="145"/>
                    </a:lnTo>
                    <a:lnTo>
                      <a:pt x="182" y="142"/>
                    </a:lnTo>
                    <a:lnTo>
                      <a:pt x="179" y="142"/>
                    </a:lnTo>
                    <a:lnTo>
                      <a:pt x="179" y="145"/>
                    </a:lnTo>
                    <a:lnTo>
                      <a:pt x="176" y="145"/>
                    </a:lnTo>
                    <a:lnTo>
                      <a:pt x="173" y="145"/>
                    </a:lnTo>
                    <a:lnTo>
                      <a:pt x="173" y="145"/>
                    </a:lnTo>
                    <a:lnTo>
                      <a:pt x="173" y="142"/>
                    </a:lnTo>
                    <a:lnTo>
                      <a:pt x="167" y="148"/>
                    </a:lnTo>
                    <a:lnTo>
                      <a:pt x="164" y="148"/>
                    </a:lnTo>
                    <a:lnTo>
                      <a:pt x="160" y="151"/>
                    </a:lnTo>
                    <a:lnTo>
                      <a:pt x="160" y="154"/>
                    </a:lnTo>
                    <a:lnTo>
                      <a:pt x="157" y="160"/>
                    </a:lnTo>
                    <a:lnTo>
                      <a:pt x="154" y="160"/>
                    </a:lnTo>
                    <a:lnTo>
                      <a:pt x="154" y="164"/>
                    </a:lnTo>
                    <a:lnTo>
                      <a:pt x="148" y="173"/>
                    </a:lnTo>
                    <a:lnTo>
                      <a:pt x="145" y="173"/>
                    </a:lnTo>
                    <a:lnTo>
                      <a:pt x="145" y="170"/>
                    </a:lnTo>
                    <a:lnTo>
                      <a:pt x="145" y="173"/>
                    </a:lnTo>
                    <a:lnTo>
                      <a:pt x="142" y="173"/>
                    </a:lnTo>
                    <a:lnTo>
                      <a:pt x="145" y="176"/>
                    </a:lnTo>
                    <a:lnTo>
                      <a:pt x="145" y="179"/>
                    </a:lnTo>
                    <a:lnTo>
                      <a:pt x="145" y="179"/>
                    </a:lnTo>
                    <a:lnTo>
                      <a:pt x="142" y="176"/>
                    </a:lnTo>
                    <a:lnTo>
                      <a:pt x="136" y="179"/>
                    </a:lnTo>
                    <a:lnTo>
                      <a:pt x="133" y="179"/>
                    </a:lnTo>
                    <a:lnTo>
                      <a:pt x="127" y="179"/>
                    </a:lnTo>
                    <a:lnTo>
                      <a:pt x="120" y="179"/>
                    </a:lnTo>
                    <a:lnTo>
                      <a:pt x="117" y="173"/>
                    </a:lnTo>
                    <a:lnTo>
                      <a:pt x="120" y="170"/>
                    </a:lnTo>
                    <a:lnTo>
                      <a:pt x="124" y="173"/>
                    </a:lnTo>
                    <a:lnTo>
                      <a:pt x="124" y="170"/>
                    </a:lnTo>
                    <a:lnTo>
                      <a:pt x="127" y="164"/>
                    </a:lnTo>
                    <a:lnTo>
                      <a:pt x="130" y="164"/>
                    </a:lnTo>
                    <a:lnTo>
                      <a:pt x="130" y="157"/>
                    </a:lnTo>
                    <a:lnTo>
                      <a:pt x="130" y="151"/>
                    </a:lnTo>
                    <a:lnTo>
                      <a:pt x="133" y="151"/>
                    </a:lnTo>
                    <a:lnTo>
                      <a:pt x="139" y="148"/>
                    </a:lnTo>
                    <a:lnTo>
                      <a:pt x="142" y="151"/>
                    </a:lnTo>
                    <a:lnTo>
                      <a:pt x="145" y="151"/>
                    </a:lnTo>
                    <a:lnTo>
                      <a:pt x="148" y="148"/>
                    </a:lnTo>
                    <a:lnTo>
                      <a:pt x="145" y="145"/>
                    </a:lnTo>
                    <a:lnTo>
                      <a:pt x="145" y="142"/>
                    </a:lnTo>
                    <a:lnTo>
                      <a:pt x="145" y="139"/>
                    </a:lnTo>
                    <a:lnTo>
                      <a:pt x="139" y="136"/>
                    </a:lnTo>
                    <a:lnTo>
                      <a:pt x="136" y="133"/>
                    </a:lnTo>
                    <a:lnTo>
                      <a:pt x="133" y="130"/>
                    </a:lnTo>
                    <a:lnTo>
                      <a:pt x="130" y="127"/>
                    </a:lnTo>
                    <a:lnTo>
                      <a:pt x="130" y="123"/>
                    </a:lnTo>
                    <a:lnTo>
                      <a:pt x="130" y="114"/>
                    </a:lnTo>
                    <a:lnTo>
                      <a:pt x="124" y="114"/>
                    </a:lnTo>
                    <a:lnTo>
                      <a:pt x="117" y="108"/>
                    </a:lnTo>
                    <a:lnTo>
                      <a:pt x="117" y="108"/>
                    </a:lnTo>
                    <a:lnTo>
                      <a:pt x="114" y="108"/>
                    </a:lnTo>
                    <a:lnTo>
                      <a:pt x="108" y="108"/>
                    </a:lnTo>
                    <a:lnTo>
                      <a:pt x="102" y="102"/>
                    </a:lnTo>
                    <a:lnTo>
                      <a:pt x="99" y="102"/>
                    </a:lnTo>
                    <a:lnTo>
                      <a:pt x="96" y="99"/>
                    </a:lnTo>
                    <a:lnTo>
                      <a:pt x="93" y="99"/>
                    </a:lnTo>
                    <a:lnTo>
                      <a:pt x="90" y="99"/>
                    </a:lnTo>
                    <a:lnTo>
                      <a:pt x="87" y="102"/>
                    </a:lnTo>
                    <a:lnTo>
                      <a:pt x="83" y="99"/>
                    </a:lnTo>
                    <a:lnTo>
                      <a:pt x="83" y="102"/>
                    </a:lnTo>
                    <a:lnTo>
                      <a:pt x="80" y="99"/>
                    </a:lnTo>
                    <a:lnTo>
                      <a:pt x="80" y="105"/>
                    </a:lnTo>
                    <a:lnTo>
                      <a:pt x="80" y="108"/>
                    </a:lnTo>
                    <a:lnTo>
                      <a:pt x="80" y="111"/>
                    </a:lnTo>
                    <a:lnTo>
                      <a:pt x="77" y="114"/>
                    </a:lnTo>
                    <a:lnTo>
                      <a:pt x="71" y="114"/>
                    </a:lnTo>
                    <a:lnTo>
                      <a:pt x="59" y="117"/>
                    </a:lnTo>
                    <a:lnTo>
                      <a:pt x="56" y="120"/>
                    </a:lnTo>
                    <a:lnTo>
                      <a:pt x="53" y="123"/>
                    </a:lnTo>
                    <a:lnTo>
                      <a:pt x="46" y="123"/>
                    </a:lnTo>
                    <a:lnTo>
                      <a:pt x="40" y="123"/>
                    </a:lnTo>
                    <a:lnTo>
                      <a:pt x="40" y="120"/>
                    </a:lnTo>
                    <a:lnTo>
                      <a:pt x="34" y="117"/>
                    </a:lnTo>
                    <a:lnTo>
                      <a:pt x="28" y="117"/>
                    </a:lnTo>
                    <a:lnTo>
                      <a:pt x="22" y="111"/>
                    </a:lnTo>
                    <a:lnTo>
                      <a:pt x="19" y="111"/>
                    </a:lnTo>
                    <a:lnTo>
                      <a:pt x="16" y="114"/>
                    </a:lnTo>
                    <a:lnTo>
                      <a:pt x="13" y="114"/>
                    </a:lnTo>
                    <a:lnTo>
                      <a:pt x="10" y="111"/>
                    </a:lnTo>
                    <a:lnTo>
                      <a:pt x="6" y="108"/>
                    </a:lnTo>
                    <a:lnTo>
                      <a:pt x="0" y="105"/>
                    </a:lnTo>
                    <a:lnTo>
                      <a:pt x="3" y="102"/>
                    </a:lnTo>
                    <a:lnTo>
                      <a:pt x="3" y="96"/>
                    </a:lnTo>
                    <a:lnTo>
                      <a:pt x="6" y="90"/>
                    </a:lnTo>
                    <a:lnTo>
                      <a:pt x="10" y="90"/>
                    </a:lnTo>
                    <a:lnTo>
                      <a:pt x="13" y="83"/>
                    </a:lnTo>
                    <a:lnTo>
                      <a:pt x="10" y="77"/>
                    </a:lnTo>
                    <a:lnTo>
                      <a:pt x="22" y="65"/>
                    </a:lnTo>
                    <a:lnTo>
                      <a:pt x="25" y="59"/>
                    </a:lnTo>
                    <a:lnTo>
                      <a:pt x="28" y="56"/>
                    </a:lnTo>
                    <a:lnTo>
                      <a:pt x="31" y="56"/>
                    </a:lnTo>
                    <a:lnTo>
                      <a:pt x="31" y="49"/>
                    </a:lnTo>
                    <a:lnTo>
                      <a:pt x="31" y="46"/>
                    </a:lnTo>
                    <a:lnTo>
                      <a:pt x="28" y="43"/>
                    </a:lnTo>
                    <a:lnTo>
                      <a:pt x="31" y="40"/>
                    </a:lnTo>
                    <a:lnTo>
                      <a:pt x="25" y="40"/>
                    </a:lnTo>
                    <a:lnTo>
                      <a:pt x="25" y="34"/>
                    </a:lnTo>
                    <a:lnTo>
                      <a:pt x="22" y="31"/>
                    </a:lnTo>
                    <a:lnTo>
                      <a:pt x="22" y="22"/>
                    </a:lnTo>
                    <a:lnTo>
                      <a:pt x="2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51"/>
              <p:cNvSpPr>
                <a:spLocks/>
              </p:cNvSpPr>
              <p:nvPr/>
            </p:nvSpPr>
            <p:spPr bwMode="auto">
              <a:xfrm>
                <a:off x="4234" y="1696"/>
                <a:ext cx="68" cy="74"/>
              </a:xfrm>
              <a:custGeom>
                <a:avLst/>
                <a:gdLst>
                  <a:gd name="T0" fmla="*/ 0 w 68"/>
                  <a:gd name="T1" fmla="*/ 12 h 74"/>
                  <a:gd name="T2" fmla="*/ 0 w 68"/>
                  <a:gd name="T3" fmla="*/ 9 h 74"/>
                  <a:gd name="T4" fmla="*/ 0 w 68"/>
                  <a:gd name="T5" fmla="*/ 6 h 74"/>
                  <a:gd name="T6" fmla="*/ 0 w 68"/>
                  <a:gd name="T7" fmla="*/ 0 h 74"/>
                  <a:gd name="T8" fmla="*/ 3 w 68"/>
                  <a:gd name="T9" fmla="*/ 3 h 74"/>
                  <a:gd name="T10" fmla="*/ 3 w 68"/>
                  <a:gd name="T11" fmla="*/ 0 h 74"/>
                  <a:gd name="T12" fmla="*/ 7 w 68"/>
                  <a:gd name="T13" fmla="*/ 3 h 74"/>
                  <a:gd name="T14" fmla="*/ 10 w 68"/>
                  <a:gd name="T15" fmla="*/ 0 h 74"/>
                  <a:gd name="T16" fmla="*/ 13 w 68"/>
                  <a:gd name="T17" fmla="*/ 0 h 74"/>
                  <a:gd name="T18" fmla="*/ 16 w 68"/>
                  <a:gd name="T19" fmla="*/ 0 h 74"/>
                  <a:gd name="T20" fmla="*/ 19 w 68"/>
                  <a:gd name="T21" fmla="*/ 3 h 74"/>
                  <a:gd name="T22" fmla="*/ 22 w 68"/>
                  <a:gd name="T23" fmla="*/ 3 h 74"/>
                  <a:gd name="T24" fmla="*/ 28 w 68"/>
                  <a:gd name="T25" fmla="*/ 9 h 74"/>
                  <a:gd name="T26" fmla="*/ 34 w 68"/>
                  <a:gd name="T27" fmla="*/ 9 h 74"/>
                  <a:gd name="T28" fmla="*/ 37 w 68"/>
                  <a:gd name="T29" fmla="*/ 9 h 74"/>
                  <a:gd name="T30" fmla="*/ 37 w 68"/>
                  <a:gd name="T31" fmla="*/ 9 h 74"/>
                  <a:gd name="T32" fmla="*/ 44 w 68"/>
                  <a:gd name="T33" fmla="*/ 15 h 74"/>
                  <a:gd name="T34" fmla="*/ 50 w 68"/>
                  <a:gd name="T35" fmla="*/ 15 h 74"/>
                  <a:gd name="T36" fmla="*/ 50 w 68"/>
                  <a:gd name="T37" fmla="*/ 24 h 74"/>
                  <a:gd name="T38" fmla="*/ 50 w 68"/>
                  <a:gd name="T39" fmla="*/ 28 h 74"/>
                  <a:gd name="T40" fmla="*/ 53 w 68"/>
                  <a:gd name="T41" fmla="*/ 31 h 74"/>
                  <a:gd name="T42" fmla="*/ 56 w 68"/>
                  <a:gd name="T43" fmla="*/ 34 h 74"/>
                  <a:gd name="T44" fmla="*/ 59 w 68"/>
                  <a:gd name="T45" fmla="*/ 37 h 74"/>
                  <a:gd name="T46" fmla="*/ 65 w 68"/>
                  <a:gd name="T47" fmla="*/ 40 h 74"/>
                  <a:gd name="T48" fmla="*/ 65 w 68"/>
                  <a:gd name="T49" fmla="*/ 43 h 74"/>
                  <a:gd name="T50" fmla="*/ 65 w 68"/>
                  <a:gd name="T51" fmla="*/ 46 h 74"/>
                  <a:gd name="T52" fmla="*/ 68 w 68"/>
                  <a:gd name="T53" fmla="*/ 49 h 74"/>
                  <a:gd name="T54" fmla="*/ 65 w 68"/>
                  <a:gd name="T55" fmla="*/ 52 h 74"/>
                  <a:gd name="T56" fmla="*/ 62 w 68"/>
                  <a:gd name="T57" fmla="*/ 52 h 74"/>
                  <a:gd name="T58" fmla="*/ 59 w 68"/>
                  <a:gd name="T59" fmla="*/ 49 h 74"/>
                  <a:gd name="T60" fmla="*/ 53 w 68"/>
                  <a:gd name="T61" fmla="*/ 52 h 74"/>
                  <a:gd name="T62" fmla="*/ 50 w 68"/>
                  <a:gd name="T63" fmla="*/ 52 h 74"/>
                  <a:gd name="T64" fmla="*/ 50 w 68"/>
                  <a:gd name="T65" fmla="*/ 58 h 74"/>
                  <a:gd name="T66" fmla="*/ 50 w 68"/>
                  <a:gd name="T67" fmla="*/ 65 h 74"/>
                  <a:gd name="T68" fmla="*/ 47 w 68"/>
                  <a:gd name="T69" fmla="*/ 65 h 74"/>
                  <a:gd name="T70" fmla="*/ 44 w 68"/>
                  <a:gd name="T71" fmla="*/ 71 h 74"/>
                  <a:gd name="T72" fmla="*/ 44 w 68"/>
                  <a:gd name="T73" fmla="*/ 74 h 74"/>
                  <a:gd name="T74" fmla="*/ 40 w 68"/>
                  <a:gd name="T75" fmla="*/ 71 h 74"/>
                  <a:gd name="T76" fmla="*/ 37 w 68"/>
                  <a:gd name="T77" fmla="*/ 74 h 74"/>
                  <a:gd name="T78" fmla="*/ 37 w 68"/>
                  <a:gd name="T79" fmla="*/ 74 h 74"/>
                  <a:gd name="T80" fmla="*/ 34 w 68"/>
                  <a:gd name="T81" fmla="*/ 68 h 74"/>
                  <a:gd name="T82" fmla="*/ 34 w 68"/>
                  <a:gd name="T83" fmla="*/ 49 h 74"/>
                  <a:gd name="T84" fmla="*/ 31 w 68"/>
                  <a:gd name="T85" fmla="*/ 46 h 74"/>
                  <a:gd name="T86" fmla="*/ 31 w 68"/>
                  <a:gd name="T87" fmla="*/ 40 h 74"/>
                  <a:gd name="T88" fmla="*/ 19 w 68"/>
                  <a:gd name="T89" fmla="*/ 31 h 74"/>
                  <a:gd name="T90" fmla="*/ 19 w 68"/>
                  <a:gd name="T91" fmla="*/ 28 h 74"/>
                  <a:gd name="T92" fmla="*/ 10 w 68"/>
                  <a:gd name="T93" fmla="*/ 21 h 74"/>
                  <a:gd name="T94" fmla="*/ 10 w 68"/>
                  <a:gd name="T95" fmla="*/ 12 h 74"/>
                  <a:gd name="T96" fmla="*/ 0 w 68"/>
                  <a:gd name="T97" fmla="*/ 1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74">
                    <a:moveTo>
                      <a:pt x="0" y="12"/>
                    </a:moveTo>
                    <a:lnTo>
                      <a:pt x="0" y="9"/>
                    </a:lnTo>
                    <a:lnTo>
                      <a:pt x="0" y="6"/>
                    </a:lnTo>
                    <a:lnTo>
                      <a:pt x="0" y="0"/>
                    </a:lnTo>
                    <a:lnTo>
                      <a:pt x="3" y="3"/>
                    </a:lnTo>
                    <a:lnTo>
                      <a:pt x="3" y="0"/>
                    </a:lnTo>
                    <a:lnTo>
                      <a:pt x="7" y="3"/>
                    </a:lnTo>
                    <a:lnTo>
                      <a:pt x="10" y="0"/>
                    </a:lnTo>
                    <a:lnTo>
                      <a:pt x="13" y="0"/>
                    </a:lnTo>
                    <a:lnTo>
                      <a:pt x="16" y="0"/>
                    </a:lnTo>
                    <a:lnTo>
                      <a:pt x="19" y="3"/>
                    </a:lnTo>
                    <a:lnTo>
                      <a:pt x="22" y="3"/>
                    </a:lnTo>
                    <a:lnTo>
                      <a:pt x="28" y="9"/>
                    </a:lnTo>
                    <a:lnTo>
                      <a:pt x="34" y="9"/>
                    </a:lnTo>
                    <a:lnTo>
                      <a:pt x="37" y="9"/>
                    </a:lnTo>
                    <a:lnTo>
                      <a:pt x="37" y="9"/>
                    </a:lnTo>
                    <a:lnTo>
                      <a:pt x="44" y="15"/>
                    </a:lnTo>
                    <a:lnTo>
                      <a:pt x="50" y="15"/>
                    </a:lnTo>
                    <a:lnTo>
                      <a:pt x="50" y="24"/>
                    </a:lnTo>
                    <a:lnTo>
                      <a:pt x="50" y="28"/>
                    </a:lnTo>
                    <a:lnTo>
                      <a:pt x="53" y="31"/>
                    </a:lnTo>
                    <a:lnTo>
                      <a:pt x="56" y="34"/>
                    </a:lnTo>
                    <a:lnTo>
                      <a:pt x="59" y="37"/>
                    </a:lnTo>
                    <a:lnTo>
                      <a:pt x="65" y="40"/>
                    </a:lnTo>
                    <a:lnTo>
                      <a:pt x="65" y="43"/>
                    </a:lnTo>
                    <a:lnTo>
                      <a:pt x="65" y="46"/>
                    </a:lnTo>
                    <a:lnTo>
                      <a:pt x="68" y="49"/>
                    </a:lnTo>
                    <a:lnTo>
                      <a:pt x="65" y="52"/>
                    </a:lnTo>
                    <a:lnTo>
                      <a:pt x="62" y="52"/>
                    </a:lnTo>
                    <a:lnTo>
                      <a:pt x="59" y="49"/>
                    </a:lnTo>
                    <a:lnTo>
                      <a:pt x="53" y="52"/>
                    </a:lnTo>
                    <a:lnTo>
                      <a:pt x="50" y="52"/>
                    </a:lnTo>
                    <a:lnTo>
                      <a:pt x="50" y="58"/>
                    </a:lnTo>
                    <a:lnTo>
                      <a:pt x="50" y="65"/>
                    </a:lnTo>
                    <a:lnTo>
                      <a:pt x="47" y="65"/>
                    </a:lnTo>
                    <a:lnTo>
                      <a:pt x="44" y="71"/>
                    </a:lnTo>
                    <a:lnTo>
                      <a:pt x="44" y="74"/>
                    </a:lnTo>
                    <a:lnTo>
                      <a:pt x="40" y="71"/>
                    </a:lnTo>
                    <a:lnTo>
                      <a:pt x="37" y="74"/>
                    </a:lnTo>
                    <a:lnTo>
                      <a:pt x="37" y="74"/>
                    </a:lnTo>
                    <a:lnTo>
                      <a:pt x="34" y="68"/>
                    </a:lnTo>
                    <a:lnTo>
                      <a:pt x="34" y="49"/>
                    </a:lnTo>
                    <a:lnTo>
                      <a:pt x="31" y="46"/>
                    </a:lnTo>
                    <a:lnTo>
                      <a:pt x="31" y="40"/>
                    </a:lnTo>
                    <a:lnTo>
                      <a:pt x="19" y="31"/>
                    </a:lnTo>
                    <a:lnTo>
                      <a:pt x="19" y="28"/>
                    </a:lnTo>
                    <a:lnTo>
                      <a:pt x="10" y="21"/>
                    </a:lnTo>
                    <a:lnTo>
                      <a:pt x="1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52"/>
              <p:cNvSpPr>
                <a:spLocks/>
              </p:cNvSpPr>
              <p:nvPr/>
            </p:nvSpPr>
            <p:spPr bwMode="auto">
              <a:xfrm>
                <a:off x="4127" y="1708"/>
                <a:ext cx="172" cy="108"/>
              </a:xfrm>
              <a:custGeom>
                <a:avLst/>
                <a:gdLst>
                  <a:gd name="T0" fmla="*/ 43 w 172"/>
                  <a:gd name="T1" fmla="*/ 3 h 108"/>
                  <a:gd name="T2" fmla="*/ 49 w 172"/>
                  <a:gd name="T3" fmla="*/ 0 h 108"/>
                  <a:gd name="T4" fmla="*/ 61 w 172"/>
                  <a:gd name="T5" fmla="*/ 6 h 108"/>
                  <a:gd name="T6" fmla="*/ 67 w 172"/>
                  <a:gd name="T7" fmla="*/ 12 h 108"/>
                  <a:gd name="T8" fmla="*/ 80 w 172"/>
                  <a:gd name="T9" fmla="*/ 12 h 108"/>
                  <a:gd name="T10" fmla="*/ 86 w 172"/>
                  <a:gd name="T11" fmla="*/ 6 h 108"/>
                  <a:gd name="T12" fmla="*/ 104 w 172"/>
                  <a:gd name="T13" fmla="*/ 3 h 108"/>
                  <a:gd name="T14" fmla="*/ 117 w 172"/>
                  <a:gd name="T15" fmla="*/ 9 h 108"/>
                  <a:gd name="T16" fmla="*/ 126 w 172"/>
                  <a:gd name="T17" fmla="*/ 19 h 108"/>
                  <a:gd name="T18" fmla="*/ 138 w 172"/>
                  <a:gd name="T19" fmla="*/ 34 h 108"/>
                  <a:gd name="T20" fmla="*/ 141 w 172"/>
                  <a:gd name="T21" fmla="*/ 56 h 108"/>
                  <a:gd name="T22" fmla="*/ 147 w 172"/>
                  <a:gd name="T23" fmla="*/ 68 h 108"/>
                  <a:gd name="T24" fmla="*/ 160 w 172"/>
                  <a:gd name="T25" fmla="*/ 68 h 108"/>
                  <a:gd name="T26" fmla="*/ 169 w 172"/>
                  <a:gd name="T27" fmla="*/ 65 h 108"/>
                  <a:gd name="T28" fmla="*/ 169 w 172"/>
                  <a:gd name="T29" fmla="*/ 71 h 108"/>
                  <a:gd name="T30" fmla="*/ 172 w 172"/>
                  <a:gd name="T31" fmla="*/ 74 h 108"/>
                  <a:gd name="T32" fmla="*/ 166 w 172"/>
                  <a:gd name="T33" fmla="*/ 80 h 108"/>
                  <a:gd name="T34" fmla="*/ 157 w 172"/>
                  <a:gd name="T35" fmla="*/ 86 h 108"/>
                  <a:gd name="T36" fmla="*/ 157 w 172"/>
                  <a:gd name="T37" fmla="*/ 93 h 108"/>
                  <a:gd name="T38" fmla="*/ 154 w 172"/>
                  <a:gd name="T39" fmla="*/ 99 h 108"/>
                  <a:gd name="T40" fmla="*/ 151 w 172"/>
                  <a:gd name="T41" fmla="*/ 105 h 108"/>
                  <a:gd name="T42" fmla="*/ 144 w 172"/>
                  <a:gd name="T43" fmla="*/ 102 h 108"/>
                  <a:gd name="T44" fmla="*/ 138 w 172"/>
                  <a:gd name="T45" fmla="*/ 99 h 108"/>
                  <a:gd name="T46" fmla="*/ 126 w 172"/>
                  <a:gd name="T47" fmla="*/ 96 h 108"/>
                  <a:gd name="T48" fmla="*/ 110 w 172"/>
                  <a:gd name="T49" fmla="*/ 102 h 108"/>
                  <a:gd name="T50" fmla="*/ 104 w 172"/>
                  <a:gd name="T51" fmla="*/ 108 h 108"/>
                  <a:gd name="T52" fmla="*/ 95 w 172"/>
                  <a:gd name="T53" fmla="*/ 108 h 108"/>
                  <a:gd name="T54" fmla="*/ 86 w 172"/>
                  <a:gd name="T55" fmla="*/ 105 h 108"/>
                  <a:gd name="T56" fmla="*/ 80 w 172"/>
                  <a:gd name="T57" fmla="*/ 108 h 108"/>
                  <a:gd name="T58" fmla="*/ 67 w 172"/>
                  <a:gd name="T59" fmla="*/ 108 h 108"/>
                  <a:gd name="T60" fmla="*/ 64 w 172"/>
                  <a:gd name="T61" fmla="*/ 105 h 108"/>
                  <a:gd name="T62" fmla="*/ 55 w 172"/>
                  <a:gd name="T63" fmla="*/ 108 h 108"/>
                  <a:gd name="T64" fmla="*/ 52 w 172"/>
                  <a:gd name="T65" fmla="*/ 102 h 108"/>
                  <a:gd name="T66" fmla="*/ 52 w 172"/>
                  <a:gd name="T67" fmla="*/ 99 h 108"/>
                  <a:gd name="T68" fmla="*/ 46 w 172"/>
                  <a:gd name="T69" fmla="*/ 93 h 108"/>
                  <a:gd name="T70" fmla="*/ 46 w 172"/>
                  <a:gd name="T71" fmla="*/ 86 h 108"/>
                  <a:gd name="T72" fmla="*/ 37 w 172"/>
                  <a:gd name="T73" fmla="*/ 90 h 108"/>
                  <a:gd name="T74" fmla="*/ 30 w 172"/>
                  <a:gd name="T75" fmla="*/ 86 h 108"/>
                  <a:gd name="T76" fmla="*/ 21 w 172"/>
                  <a:gd name="T77" fmla="*/ 83 h 108"/>
                  <a:gd name="T78" fmla="*/ 24 w 172"/>
                  <a:gd name="T79" fmla="*/ 77 h 108"/>
                  <a:gd name="T80" fmla="*/ 12 w 172"/>
                  <a:gd name="T81" fmla="*/ 68 h 108"/>
                  <a:gd name="T82" fmla="*/ 6 w 172"/>
                  <a:gd name="T83" fmla="*/ 59 h 108"/>
                  <a:gd name="T84" fmla="*/ 0 w 172"/>
                  <a:gd name="T85" fmla="*/ 56 h 108"/>
                  <a:gd name="T86" fmla="*/ 9 w 172"/>
                  <a:gd name="T87" fmla="*/ 49 h 108"/>
                  <a:gd name="T88" fmla="*/ 15 w 172"/>
                  <a:gd name="T89" fmla="*/ 46 h 108"/>
                  <a:gd name="T90" fmla="*/ 18 w 172"/>
                  <a:gd name="T91" fmla="*/ 40 h 108"/>
                  <a:gd name="T92" fmla="*/ 30 w 172"/>
                  <a:gd name="T93" fmla="*/ 19 h 108"/>
                  <a:gd name="T94" fmla="*/ 37 w 172"/>
                  <a:gd name="T95" fmla="*/ 9 h 108"/>
                  <a:gd name="T96" fmla="*/ 40 w 172"/>
                  <a:gd name="T97"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2" h="108">
                    <a:moveTo>
                      <a:pt x="40" y="3"/>
                    </a:moveTo>
                    <a:lnTo>
                      <a:pt x="43" y="3"/>
                    </a:lnTo>
                    <a:lnTo>
                      <a:pt x="46" y="0"/>
                    </a:lnTo>
                    <a:lnTo>
                      <a:pt x="49" y="0"/>
                    </a:lnTo>
                    <a:lnTo>
                      <a:pt x="55" y="6"/>
                    </a:lnTo>
                    <a:lnTo>
                      <a:pt x="61" y="6"/>
                    </a:lnTo>
                    <a:lnTo>
                      <a:pt x="67" y="9"/>
                    </a:lnTo>
                    <a:lnTo>
                      <a:pt x="67" y="12"/>
                    </a:lnTo>
                    <a:lnTo>
                      <a:pt x="73" y="12"/>
                    </a:lnTo>
                    <a:lnTo>
                      <a:pt x="80" y="12"/>
                    </a:lnTo>
                    <a:lnTo>
                      <a:pt x="83" y="9"/>
                    </a:lnTo>
                    <a:lnTo>
                      <a:pt x="86" y="6"/>
                    </a:lnTo>
                    <a:lnTo>
                      <a:pt x="98" y="3"/>
                    </a:lnTo>
                    <a:lnTo>
                      <a:pt x="104" y="3"/>
                    </a:lnTo>
                    <a:lnTo>
                      <a:pt x="117" y="0"/>
                    </a:lnTo>
                    <a:lnTo>
                      <a:pt x="117" y="9"/>
                    </a:lnTo>
                    <a:lnTo>
                      <a:pt x="126" y="16"/>
                    </a:lnTo>
                    <a:lnTo>
                      <a:pt x="126" y="19"/>
                    </a:lnTo>
                    <a:lnTo>
                      <a:pt x="138" y="28"/>
                    </a:lnTo>
                    <a:lnTo>
                      <a:pt x="138" y="34"/>
                    </a:lnTo>
                    <a:lnTo>
                      <a:pt x="141" y="37"/>
                    </a:lnTo>
                    <a:lnTo>
                      <a:pt x="141" y="56"/>
                    </a:lnTo>
                    <a:lnTo>
                      <a:pt x="144" y="62"/>
                    </a:lnTo>
                    <a:lnTo>
                      <a:pt x="147" y="68"/>
                    </a:lnTo>
                    <a:lnTo>
                      <a:pt x="154" y="68"/>
                    </a:lnTo>
                    <a:lnTo>
                      <a:pt x="160" y="68"/>
                    </a:lnTo>
                    <a:lnTo>
                      <a:pt x="163" y="68"/>
                    </a:lnTo>
                    <a:lnTo>
                      <a:pt x="169" y="65"/>
                    </a:lnTo>
                    <a:lnTo>
                      <a:pt x="172" y="68"/>
                    </a:lnTo>
                    <a:lnTo>
                      <a:pt x="169" y="71"/>
                    </a:lnTo>
                    <a:lnTo>
                      <a:pt x="172" y="71"/>
                    </a:lnTo>
                    <a:lnTo>
                      <a:pt x="172" y="74"/>
                    </a:lnTo>
                    <a:lnTo>
                      <a:pt x="169" y="80"/>
                    </a:lnTo>
                    <a:lnTo>
                      <a:pt x="166" y="80"/>
                    </a:lnTo>
                    <a:lnTo>
                      <a:pt x="157" y="80"/>
                    </a:lnTo>
                    <a:lnTo>
                      <a:pt x="157" y="86"/>
                    </a:lnTo>
                    <a:lnTo>
                      <a:pt x="154" y="90"/>
                    </a:lnTo>
                    <a:lnTo>
                      <a:pt x="157" y="93"/>
                    </a:lnTo>
                    <a:lnTo>
                      <a:pt x="157" y="96"/>
                    </a:lnTo>
                    <a:lnTo>
                      <a:pt x="154" y="99"/>
                    </a:lnTo>
                    <a:lnTo>
                      <a:pt x="157" y="105"/>
                    </a:lnTo>
                    <a:lnTo>
                      <a:pt x="151" y="105"/>
                    </a:lnTo>
                    <a:lnTo>
                      <a:pt x="151" y="102"/>
                    </a:lnTo>
                    <a:lnTo>
                      <a:pt x="144" y="102"/>
                    </a:lnTo>
                    <a:lnTo>
                      <a:pt x="141" y="102"/>
                    </a:lnTo>
                    <a:lnTo>
                      <a:pt x="138" y="99"/>
                    </a:lnTo>
                    <a:lnTo>
                      <a:pt x="132" y="96"/>
                    </a:lnTo>
                    <a:lnTo>
                      <a:pt x="126" y="96"/>
                    </a:lnTo>
                    <a:lnTo>
                      <a:pt x="123" y="99"/>
                    </a:lnTo>
                    <a:lnTo>
                      <a:pt x="110" y="102"/>
                    </a:lnTo>
                    <a:lnTo>
                      <a:pt x="107" y="105"/>
                    </a:lnTo>
                    <a:lnTo>
                      <a:pt x="104" y="108"/>
                    </a:lnTo>
                    <a:lnTo>
                      <a:pt x="101" y="108"/>
                    </a:lnTo>
                    <a:lnTo>
                      <a:pt x="95" y="108"/>
                    </a:lnTo>
                    <a:lnTo>
                      <a:pt x="92" y="108"/>
                    </a:lnTo>
                    <a:lnTo>
                      <a:pt x="86" y="105"/>
                    </a:lnTo>
                    <a:lnTo>
                      <a:pt x="83" y="108"/>
                    </a:lnTo>
                    <a:lnTo>
                      <a:pt x="80" y="108"/>
                    </a:lnTo>
                    <a:lnTo>
                      <a:pt x="73" y="108"/>
                    </a:lnTo>
                    <a:lnTo>
                      <a:pt x="67" y="108"/>
                    </a:lnTo>
                    <a:lnTo>
                      <a:pt x="64" y="108"/>
                    </a:lnTo>
                    <a:lnTo>
                      <a:pt x="64" y="105"/>
                    </a:lnTo>
                    <a:lnTo>
                      <a:pt x="58" y="105"/>
                    </a:lnTo>
                    <a:lnTo>
                      <a:pt x="55" y="108"/>
                    </a:lnTo>
                    <a:lnTo>
                      <a:pt x="52" y="105"/>
                    </a:lnTo>
                    <a:lnTo>
                      <a:pt x="52" y="102"/>
                    </a:lnTo>
                    <a:lnTo>
                      <a:pt x="52" y="99"/>
                    </a:lnTo>
                    <a:lnTo>
                      <a:pt x="52" y="99"/>
                    </a:lnTo>
                    <a:lnTo>
                      <a:pt x="46" y="96"/>
                    </a:lnTo>
                    <a:lnTo>
                      <a:pt x="46" y="93"/>
                    </a:lnTo>
                    <a:lnTo>
                      <a:pt x="43" y="90"/>
                    </a:lnTo>
                    <a:lnTo>
                      <a:pt x="46" y="86"/>
                    </a:lnTo>
                    <a:lnTo>
                      <a:pt x="40" y="83"/>
                    </a:lnTo>
                    <a:lnTo>
                      <a:pt x="37" y="90"/>
                    </a:lnTo>
                    <a:lnTo>
                      <a:pt x="33" y="86"/>
                    </a:lnTo>
                    <a:lnTo>
                      <a:pt x="30" y="86"/>
                    </a:lnTo>
                    <a:lnTo>
                      <a:pt x="27" y="83"/>
                    </a:lnTo>
                    <a:lnTo>
                      <a:pt x="21" y="83"/>
                    </a:lnTo>
                    <a:lnTo>
                      <a:pt x="21" y="80"/>
                    </a:lnTo>
                    <a:lnTo>
                      <a:pt x="24" y="77"/>
                    </a:lnTo>
                    <a:lnTo>
                      <a:pt x="18" y="71"/>
                    </a:lnTo>
                    <a:lnTo>
                      <a:pt x="12" y="68"/>
                    </a:lnTo>
                    <a:lnTo>
                      <a:pt x="12" y="65"/>
                    </a:lnTo>
                    <a:lnTo>
                      <a:pt x="6" y="59"/>
                    </a:lnTo>
                    <a:lnTo>
                      <a:pt x="6" y="56"/>
                    </a:lnTo>
                    <a:lnTo>
                      <a:pt x="0" y="56"/>
                    </a:lnTo>
                    <a:lnTo>
                      <a:pt x="6" y="49"/>
                    </a:lnTo>
                    <a:lnTo>
                      <a:pt x="9" y="49"/>
                    </a:lnTo>
                    <a:lnTo>
                      <a:pt x="9" y="46"/>
                    </a:lnTo>
                    <a:lnTo>
                      <a:pt x="15" y="46"/>
                    </a:lnTo>
                    <a:lnTo>
                      <a:pt x="18" y="43"/>
                    </a:lnTo>
                    <a:lnTo>
                      <a:pt x="18" y="40"/>
                    </a:lnTo>
                    <a:lnTo>
                      <a:pt x="24" y="31"/>
                    </a:lnTo>
                    <a:lnTo>
                      <a:pt x="30" y="19"/>
                    </a:lnTo>
                    <a:lnTo>
                      <a:pt x="33" y="9"/>
                    </a:lnTo>
                    <a:lnTo>
                      <a:pt x="37" y="9"/>
                    </a:lnTo>
                    <a:lnTo>
                      <a:pt x="40" y="6"/>
                    </a:ln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53"/>
              <p:cNvSpPr>
                <a:spLocks/>
              </p:cNvSpPr>
              <p:nvPr/>
            </p:nvSpPr>
            <p:spPr bwMode="auto">
              <a:xfrm>
                <a:off x="4056" y="1702"/>
                <a:ext cx="111" cy="71"/>
              </a:xfrm>
              <a:custGeom>
                <a:avLst/>
                <a:gdLst>
                  <a:gd name="T0" fmla="*/ 71 w 111"/>
                  <a:gd name="T1" fmla="*/ 62 h 71"/>
                  <a:gd name="T2" fmla="*/ 77 w 111"/>
                  <a:gd name="T3" fmla="*/ 55 h 71"/>
                  <a:gd name="T4" fmla="*/ 80 w 111"/>
                  <a:gd name="T5" fmla="*/ 55 h 71"/>
                  <a:gd name="T6" fmla="*/ 80 w 111"/>
                  <a:gd name="T7" fmla="*/ 52 h 71"/>
                  <a:gd name="T8" fmla="*/ 86 w 111"/>
                  <a:gd name="T9" fmla="*/ 52 h 71"/>
                  <a:gd name="T10" fmla="*/ 89 w 111"/>
                  <a:gd name="T11" fmla="*/ 49 h 71"/>
                  <a:gd name="T12" fmla="*/ 89 w 111"/>
                  <a:gd name="T13" fmla="*/ 46 h 71"/>
                  <a:gd name="T14" fmla="*/ 95 w 111"/>
                  <a:gd name="T15" fmla="*/ 37 h 71"/>
                  <a:gd name="T16" fmla="*/ 101 w 111"/>
                  <a:gd name="T17" fmla="*/ 25 h 71"/>
                  <a:gd name="T18" fmla="*/ 104 w 111"/>
                  <a:gd name="T19" fmla="*/ 15 h 71"/>
                  <a:gd name="T20" fmla="*/ 108 w 111"/>
                  <a:gd name="T21" fmla="*/ 15 h 71"/>
                  <a:gd name="T22" fmla="*/ 111 w 111"/>
                  <a:gd name="T23" fmla="*/ 12 h 71"/>
                  <a:gd name="T24" fmla="*/ 108 w 111"/>
                  <a:gd name="T25" fmla="*/ 6 h 71"/>
                  <a:gd name="T26" fmla="*/ 104 w 111"/>
                  <a:gd name="T27" fmla="*/ 3 h 71"/>
                  <a:gd name="T28" fmla="*/ 98 w 111"/>
                  <a:gd name="T29" fmla="*/ 0 h 71"/>
                  <a:gd name="T30" fmla="*/ 95 w 111"/>
                  <a:gd name="T31" fmla="*/ 3 h 71"/>
                  <a:gd name="T32" fmla="*/ 89 w 111"/>
                  <a:gd name="T33" fmla="*/ 0 h 71"/>
                  <a:gd name="T34" fmla="*/ 83 w 111"/>
                  <a:gd name="T35" fmla="*/ 0 h 71"/>
                  <a:gd name="T36" fmla="*/ 77 w 111"/>
                  <a:gd name="T37" fmla="*/ 0 h 71"/>
                  <a:gd name="T38" fmla="*/ 71 w 111"/>
                  <a:gd name="T39" fmla="*/ 0 h 71"/>
                  <a:gd name="T40" fmla="*/ 67 w 111"/>
                  <a:gd name="T41" fmla="*/ 6 h 71"/>
                  <a:gd name="T42" fmla="*/ 64 w 111"/>
                  <a:gd name="T43" fmla="*/ 9 h 71"/>
                  <a:gd name="T44" fmla="*/ 64 w 111"/>
                  <a:gd name="T45" fmla="*/ 12 h 71"/>
                  <a:gd name="T46" fmla="*/ 58 w 111"/>
                  <a:gd name="T47" fmla="*/ 6 h 71"/>
                  <a:gd name="T48" fmla="*/ 52 w 111"/>
                  <a:gd name="T49" fmla="*/ 12 h 71"/>
                  <a:gd name="T50" fmla="*/ 46 w 111"/>
                  <a:gd name="T51" fmla="*/ 12 h 71"/>
                  <a:gd name="T52" fmla="*/ 46 w 111"/>
                  <a:gd name="T53" fmla="*/ 15 h 71"/>
                  <a:gd name="T54" fmla="*/ 37 w 111"/>
                  <a:gd name="T55" fmla="*/ 18 h 71"/>
                  <a:gd name="T56" fmla="*/ 27 w 111"/>
                  <a:gd name="T57" fmla="*/ 18 h 71"/>
                  <a:gd name="T58" fmla="*/ 21 w 111"/>
                  <a:gd name="T59" fmla="*/ 18 h 71"/>
                  <a:gd name="T60" fmla="*/ 9 w 111"/>
                  <a:gd name="T61" fmla="*/ 12 h 71"/>
                  <a:gd name="T62" fmla="*/ 9 w 111"/>
                  <a:gd name="T63" fmla="*/ 12 h 71"/>
                  <a:gd name="T64" fmla="*/ 9 w 111"/>
                  <a:gd name="T65" fmla="*/ 18 h 71"/>
                  <a:gd name="T66" fmla="*/ 9 w 111"/>
                  <a:gd name="T67" fmla="*/ 22 h 71"/>
                  <a:gd name="T68" fmla="*/ 0 w 111"/>
                  <a:gd name="T69" fmla="*/ 22 h 71"/>
                  <a:gd name="T70" fmla="*/ 0 w 111"/>
                  <a:gd name="T71" fmla="*/ 25 h 71"/>
                  <a:gd name="T72" fmla="*/ 3 w 111"/>
                  <a:gd name="T73" fmla="*/ 28 h 71"/>
                  <a:gd name="T74" fmla="*/ 3 w 111"/>
                  <a:gd name="T75" fmla="*/ 31 h 71"/>
                  <a:gd name="T76" fmla="*/ 3 w 111"/>
                  <a:gd name="T77" fmla="*/ 34 h 71"/>
                  <a:gd name="T78" fmla="*/ 3 w 111"/>
                  <a:gd name="T79" fmla="*/ 40 h 71"/>
                  <a:gd name="T80" fmla="*/ 0 w 111"/>
                  <a:gd name="T81" fmla="*/ 43 h 71"/>
                  <a:gd name="T82" fmla="*/ 0 w 111"/>
                  <a:gd name="T83" fmla="*/ 43 h 71"/>
                  <a:gd name="T84" fmla="*/ 6 w 111"/>
                  <a:gd name="T85" fmla="*/ 49 h 71"/>
                  <a:gd name="T86" fmla="*/ 6 w 111"/>
                  <a:gd name="T87" fmla="*/ 55 h 71"/>
                  <a:gd name="T88" fmla="*/ 9 w 111"/>
                  <a:gd name="T89" fmla="*/ 55 h 71"/>
                  <a:gd name="T90" fmla="*/ 15 w 111"/>
                  <a:gd name="T91" fmla="*/ 62 h 71"/>
                  <a:gd name="T92" fmla="*/ 21 w 111"/>
                  <a:gd name="T93" fmla="*/ 65 h 71"/>
                  <a:gd name="T94" fmla="*/ 24 w 111"/>
                  <a:gd name="T95" fmla="*/ 68 h 71"/>
                  <a:gd name="T96" fmla="*/ 34 w 111"/>
                  <a:gd name="T97" fmla="*/ 68 h 71"/>
                  <a:gd name="T98" fmla="*/ 40 w 111"/>
                  <a:gd name="T99" fmla="*/ 71 h 71"/>
                  <a:gd name="T100" fmla="*/ 43 w 111"/>
                  <a:gd name="T101" fmla="*/ 68 h 71"/>
                  <a:gd name="T102" fmla="*/ 46 w 111"/>
                  <a:gd name="T103" fmla="*/ 68 h 71"/>
                  <a:gd name="T104" fmla="*/ 49 w 111"/>
                  <a:gd name="T105" fmla="*/ 65 h 71"/>
                  <a:gd name="T106" fmla="*/ 52 w 111"/>
                  <a:gd name="T107" fmla="*/ 65 h 71"/>
                  <a:gd name="T108" fmla="*/ 55 w 111"/>
                  <a:gd name="T109" fmla="*/ 65 h 71"/>
                  <a:gd name="T110" fmla="*/ 58 w 111"/>
                  <a:gd name="T111" fmla="*/ 62 h 71"/>
                  <a:gd name="T112" fmla="*/ 61 w 111"/>
                  <a:gd name="T113" fmla="*/ 59 h 71"/>
                  <a:gd name="T114" fmla="*/ 64 w 111"/>
                  <a:gd name="T115" fmla="*/ 59 h 71"/>
                  <a:gd name="T116" fmla="*/ 71 w 111"/>
                  <a:gd name="T117" fmla="*/ 59 h 71"/>
                  <a:gd name="T118" fmla="*/ 71 w 111"/>
                  <a:gd name="T119" fmla="*/ 6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71">
                    <a:moveTo>
                      <a:pt x="71" y="62"/>
                    </a:moveTo>
                    <a:lnTo>
                      <a:pt x="77" y="55"/>
                    </a:lnTo>
                    <a:lnTo>
                      <a:pt x="80" y="55"/>
                    </a:lnTo>
                    <a:lnTo>
                      <a:pt x="80" y="52"/>
                    </a:lnTo>
                    <a:lnTo>
                      <a:pt x="86" y="52"/>
                    </a:lnTo>
                    <a:lnTo>
                      <a:pt x="89" y="49"/>
                    </a:lnTo>
                    <a:lnTo>
                      <a:pt x="89" y="46"/>
                    </a:lnTo>
                    <a:lnTo>
                      <a:pt x="95" y="37"/>
                    </a:lnTo>
                    <a:lnTo>
                      <a:pt x="101" y="25"/>
                    </a:lnTo>
                    <a:lnTo>
                      <a:pt x="104" y="15"/>
                    </a:lnTo>
                    <a:lnTo>
                      <a:pt x="108" y="15"/>
                    </a:lnTo>
                    <a:lnTo>
                      <a:pt x="111" y="12"/>
                    </a:lnTo>
                    <a:lnTo>
                      <a:pt x="108" y="6"/>
                    </a:lnTo>
                    <a:lnTo>
                      <a:pt x="104" y="3"/>
                    </a:lnTo>
                    <a:lnTo>
                      <a:pt x="98" y="0"/>
                    </a:lnTo>
                    <a:lnTo>
                      <a:pt x="95" y="3"/>
                    </a:lnTo>
                    <a:lnTo>
                      <a:pt x="89" y="0"/>
                    </a:lnTo>
                    <a:lnTo>
                      <a:pt x="83" y="0"/>
                    </a:lnTo>
                    <a:lnTo>
                      <a:pt x="77" y="0"/>
                    </a:lnTo>
                    <a:lnTo>
                      <a:pt x="71" y="0"/>
                    </a:lnTo>
                    <a:lnTo>
                      <a:pt x="67" y="6"/>
                    </a:lnTo>
                    <a:lnTo>
                      <a:pt x="64" y="9"/>
                    </a:lnTo>
                    <a:lnTo>
                      <a:pt x="64" y="12"/>
                    </a:lnTo>
                    <a:lnTo>
                      <a:pt x="58" y="6"/>
                    </a:lnTo>
                    <a:lnTo>
                      <a:pt x="52" y="12"/>
                    </a:lnTo>
                    <a:lnTo>
                      <a:pt x="46" y="12"/>
                    </a:lnTo>
                    <a:lnTo>
                      <a:pt x="46" y="15"/>
                    </a:lnTo>
                    <a:lnTo>
                      <a:pt x="37" y="18"/>
                    </a:lnTo>
                    <a:lnTo>
                      <a:pt x="27" y="18"/>
                    </a:lnTo>
                    <a:lnTo>
                      <a:pt x="21" y="18"/>
                    </a:lnTo>
                    <a:lnTo>
                      <a:pt x="9" y="12"/>
                    </a:lnTo>
                    <a:lnTo>
                      <a:pt x="9" y="12"/>
                    </a:lnTo>
                    <a:lnTo>
                      <a:pt x="9" y="18"/>
                    </a:lnTo>
                    <a:lnTo>
                      <a:pt x="9" y="22"/>
                    </a:lnTo>
                    <a:lnTo>
                      <a:pt x="0" y="22"/>
                    </a:lnTo>
                    <a:lnTo>
                      <a:pt x="0" y="25"/>
                    </a:lnTo>
                    <a:lnTo>
                      <a:pt x="3" y="28"/>
                    </a:lnTo>
                    <a:lnTo>
                      <a:pt x="3" y="31"/>
                    </a:lnTo>
                    <a:lnTo>
                      <a:pt x="3" y="34"/>
                    </a:lnTo>
                    <a:lnTo>
                      <a:pt x="3" y="40"/>
                    </a:lnTo>
                    <a:lnTo>
                      <a:pt x="0" y="43"/>
                    </a:lnTo>
                    <a:lnTo>
                      <a:pt x="0" y="43"/>
                    </a:lnTo>
                    <a:lnTo>
                      <a:pt x="6" y="49"/>
                    </a:lnTo>
                    <a:lnTo>
                      <a:pt x="6" y="55"/>
                    </a:lnTo>
                    <a:lnTo>
                      <a:pt x="9" y="55"/>
                    </a:lnTo>
                    <a:lnTo>
                      <a:pt x="15" y="62"/>
                    </a:lnTo>
                    <a:lnTo>
                      <a:pt x="21" y="65"/>
                    </a:lnTo>
                    <a:lnTo>
                      <a:pt x="24" y="68"/>
                    </a:lnTo>
                    <a:lnTo>
                      <a:pt x="34" y="68"/>
                    </a:lnTo>
                    <a:lnTo>
                      <a:pt x="40" y="71"/>
                    </a:lnTo>
                    <a:lnTo>
                      <a:pt x="43" y="68"/>
                    </a:lnTo>
                    <a:lnTo>
                      <a:pt x="46" y="68"/>
                    </a:lnTo>
                    <a:lnTo>
                      <a:pt x="49" y="65"/>
                    </a:lnTo>
                    <a:lnTo>
                      <a:pt x="52" y="65"/>
                    </a:lnTo>
                    <a:lnTo>
                      <a:pt x="55" y="65"/>
                    </a:lnTo>
                    <a:lnTo>
                      <a:pt x="58" y="62"/>
                    </a:lnTo>
                    <a:lnTo>
                      <a:pt x="61" y="59"/>
                    </a:lnTo>
                    <a:lnTo>
                      <a:pt x="64" y="59"/>
                    </a:lnTo>
                    <a:lnTo>
                      <a:pt x="71" y="59"/>
                    </a:lnTo>
                    <a:lnTo>
                      <a:pt x="71"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54"/>
              <p:cNvSpPr>
                <a:spLocks/>
              </p:cNvSpPr>
              <p:nvPr/>
            </p:nvSpPr>
            <p:spPr bwMode="auto">
              <a:xfrm>
                <a:off x="4065" y="1680"/>
                <a:ext cx="95" cy="40"/>
              </a:xfrm>
              <a:custGeom>
                <a:avLst/>
                <a:gdLst>
                  <a:gd name="T0" fmla="*/ 0 w 95"/>
                  <a:gd name="T1" fmla="*/ 34 h 40"/>
                  <a:gd name="T2" fmla="*/ 12 w 95"/>
                  <a:gd name="T3" fmla="*/ 40 h 40"/>
                  <a:gd name="T4" fmla="*/ 18 w 95"/>
                  <a:gd name="T5" fmla="*/ 40 h 40"/>
                  <a:gd name="T6" fmla="*/ 28 w 95"/>
                  <a:gd name="T7" fmla="*/ 40 h 40"/>
                  <a:gd name="T8" fmla="*/ 37 w 95"/>
                  <a:gd name="T9" fmla="*/ 37 h 40"/>
                  <a:gd name="T10" fmla="*/ 37 w 95"/>
                  <a:gd name="T11" fmla="*/ 34 h 40"/>
                  <a:gd name="T12" fmla="*/ 43 w 95"/>
                  <a:gd name="T13" fmla="*/ 34 h 40"/>
                  <a:gd name="T14" fmla="*/ 49 w 95"/>
                  <a:gd name="T15" fmla="*/ 28 h 40"/>
                  <a:gd name="T16" fmla="*/ 55 w 95"/>
                  <a:gd name="T17" fmla="*/ 34 h 40"/>
                  <a:gd name="T18" fmla="*/ 55 w 95"/>
                  <a:gd name="T19" fmla="*/ 31 h 40"/>
                  <a:gd name="T20" fmla="*/ 58 w 95"/>
                  <a:gd name="T21" fmla="*/ 28 h 40"/>
                  <a:gd name="T22" fmla="*/ 62 w 95"/>
                  <a:gd name="T23" fmla="*/ 22 h 40"/>
                  <a:gd name="T24" fmla="*/ 68 w 95"/>
                  <a:gd name="T25" fmla="*/ 22 h 40"/>
                  <a:gd name="T26" fmla="*/ 74 w 95"/>
                  <a:gd name="T27" fmla="*/ 22 h 40"/>
                  <a:gd name="T28" fmla="*/ 80 w 95"/>
                  <a:gd name="T29" fmla="*/ 22 h 40"/>
                  <a:gd name="T30" fmla="*/ 86 w 95"/>
                  <a:gd name="T31" fmla="*/ 25 h 40"/>
                  <a:gd name="T32" fmla="*/ 92 w 95"/>
                  <a:gd name="T33" fmla="*/ 19 h 40"/>
                  <a:gd name="T34" fmla="*/ 92 w 95"/>
                  <a:gd name="T35" fmla="*/ 13 h 40"/>
                  <a:gd name="T36" fmla="*/ 95 w 95"/>
                  <a:gd name="T37" fmla="*/ 7 h 40"/>
                  <a:gd name="T38" fmla="*/ 95 w 95"/>
                  <a:gd name="T39" fmla="*/ 7 h 40"/>
                  <a:gd name="T40" fmla="*/ 86 w 95"/>
                  <a:gd name="T41" fmla="*/ 0 h 40"/>
                  <a:gd name="T42" fmla="*/ 80 w 95"/>
                  <a:gd name="T43" fmla="*/ 0 h 40"/>
                  <a:gd name="T44" fmla="*/ 77 w 95"/>
                  <a:gd name="T45" fmla="*/ 0 h 40"/>
                  <a:gd name="T46" fmla="*/ 74 w 95"/>
                  <a:gd name="T47" fmla="*/ 0 h 40"/>
                  <a:gd name="T48" fmla="*/ 71 w 95"/>
                  <a:gd name="T49" fmla="*/ 0 h 40"/>
                  <a:gd name="T50" fmla="*/ 71 w 95"/>
                  <a:gd name="T51" fmla="*/ 3 h 40"/>
                  <a:gd name="T52" fmla="*/ 68 w 95"/>
                  <a:gd name="T53" fmla="*/ 0 h 40"/>
                  <a:gd name="T54" fmla="*/ 62 w 95"/>
                  <a:gd name="T55" fmla="*/ 0 h 40"/>
                  <a:gd name="T56" fmla="*/ 58 w 95"/>
                  <a:gd name="T57" fmla="*/ 0 h 40"/>
                  <a:gd name="T58" fmla="*/ 55 w 95"/>
                  <a:gd name="T59" fmla="*/ 0 h 40"/>
                  <a:gd name="T60" fmla="*/ 52 w 95"/>
                  <a:gd name="T61" fmla="*/ 7 h 40"/>
                  <a:gd name="T62" fmla="*/ 49 w 95"/>
                  <a:gd name="T63" fmla="*/ 7 h 40"/>
                  <a:gd name="T64" fmla="*/ 49 w 95"/>
                  <a:gd name="T65" fmla="*/ 3 h 40"/>
                  <a:gd name="T66" fmla="*/ 49 w 95"/>
                  <a:gd name="T67" fmla="*/ 3 h 40"/>
                  <a:gd name="T68" fmla="*/ 40 w 95"/>
                  <a:gd name="T69" fmla="*/ 3 h 40"/>
                  <a:gd name="T70" fmla="*/ 37 w 95"/>
                  <a:gd name="T71" fmla="*/ 7 h 40"/>
                  <a:gd name="T72" fmla="*/ 31 w 95"/>
                  <a:gd name="T73" fmla="*/ 10 h 40"/>
                  <a:gd name="T74" fmla="*/ 25 w 95"/>
                  <a:gd name="T75" fmla="*/ 13 h 40"/>
                  <a:gd name="T76" fmla="*/ 18 w 95"/>
                  <a:gd name="T77" fmla="*/ 16 h 40"/>
                  <a:gd name="T78" fmla="*/ 12 w 95"/>
                  <a:gd name="T79" fmla="*/ 19 h 40"/>
                  <a:gd name="T80" fmla="*/ 9 w 95"/>
                  <a:gd name="T81" fmla="*/ 16 h 40"/>
                  <a:gd name="T82" fmla="*/ 6 w 95"/>
                  <a:gd name="T83" fmla="*/ 16 h 40"/>
                  <a:gd name="T84" fmla="*/ 0 w 95"/>
                  <a:gd name="T85" fmla="*/ 19 h 40"/>
                  <a:gd name="T86" fmla="*/ 0 w 95"/>
                  <a:gd name="T87" fmla="*/ 19 h 40"/>
                  <a:gd name="T88" fmla="*/ 0 w 95"/>
                  <a:gd name="T89" fmla="*/ 25 h 40"/>
                  <a:gd name="T90" fmla="*/ 0 w 95"/>
                  <a:gd name="T91"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5" h="40">
                    <a:moveTo>
                      <a:pt x="0" y="34"/>
                    </a:moveTo>
                    <a:lnTo>
                      <a:pt x="12" y="40"/>
                    </a:lnTo>
                    <a:lnTo>
                      <a:pt x="18" y="40"/>
                    </a:lnTo>
                    <a:lnTo>
                      <a:pt x="28" y="40"/>
                    </a:lnTo>
                    <a:lnTo>
                      <a:pt x="37" y="37"/>
                    </a:lnTo>
                    <a:lnTo>
                      <a:pt x="37" y="34"/>
                    </a:lnTo>
                    <a:lnTo>
                      <a:pt x="43" y="34"/>
                    </a:lnTo>
                    <a:lnTo>
                      <a:pt x="49" y="28"/>
                    </a:lnTo>
                    <a:lnTo>
                      <a:pt x="55" y="34"/>
                    </a:lnTo>
                    <a:lnTo>
                      <a:pt x="55" y="31"/>
                    </a:lnTo>
                    <a:lnTo>
                      <a:pt x="58" y="28"/>
                    </a:lnTo>
                    <a:lnTo>
                      <a:pt x="62" y="22"/>
                    </a:lnTo>
                    <a:lnTo>
                      <a:pt x="68" y="22"/>
                    </a:lnTo>
                    <a:lnTo>
                      <a:pt x="74" y="22"/>
                    </a:lnTo>
                    <a:lnTo>
                      <a:pt x="80" y="22"/>
                    </a:lnTo>
                    <a:lnTo>
                      <a:pt x="86" y="25"/>
                    </a:lnTo>
                    <a:lnTo>
                      <a:pt x="92" y="19"/>
                    </a:lnTo>
                    <a:lnTo>
                      <a:pt x="92" y="13"/>
                    </a:lnTo>
                    <a:lnTo>
                      <a:pt x="95" y="7"/>
                    </a:lnTo>
                    <a:lnTo>
                      <a:pt x="95" y="7"/>
                    </a:lnTo>
                    <a:lnTo>
                      <a:pt x="86" y="0"/>
                    </a:lnTo>
                    <a:lnTo>
                      <a:pt x="80" y="0"/>
                    </a:lnTo>
                    <a:lnTo>
                      <a:pt x="77" y="0"/>
                    </a:lnTo>
                    <a:lnTo>
                      <a:pt x="74" y="0"/>
                    </a:lnTo>
                    <a:lnTo>
                      <a:pt x="71" y="0"/>
                    </a:lnTo>
                    <a:lnTo>
                      <a:pt x="71" y="3"/>
                    </a:lnTo>
                    <a:lnTo>
                      <a:pt x="68" y="0"/>
                    </a:lnTo>
                    <a:lnTo>
                      <a:pt x="62" y="0"/>
                    </a:lnTo>
                    <a:lnTo>
                      <a:pt x="58" y="0"/>
                    </a:lnTo>
                    <a:lnTo>
                      <a:pt x="55" y="0"/>
                    </a:lnTo>
                    <a:lnTo>
                      <a:pt x="52" y="7"/>
                    </a:lnTo>
                    <a:lnTo>
                      <a:pt x="49" y="7"/>
                    </a:lnTo>
                    <a:lnTo>
                      <a:pt x="49" y="3"/>
                    </a:lnTo>
                    <a:lnTo>
                      <a:pt x="49" y="3"/>
                    </a:lnTo>
                    <a:lnTo>
                      <a:pt x="40" y="3"/>
                    </a:lnTo>
                    <a:lnTo>
                      <a:pt x="37" y="7"/>
                    </a:lnTo>
                    <a:lnTo>
                      <a:pt x="31" y="10"/>
                    </a:lnTo>
                    <a:lnTo>
                      <a:pt x="25" y="13"/>
                    </a:lnTo>
                    <a:lnTo>
                      <a:pt x="18" y="16"/>
                    </a:lnTo>
                    <a:lnTo>
                      <a:pt x="12" y="19"/>
                    </a:lnTo>
                    <a:lnTo>
                      <a:pt x="9" y="16"/>
                    </a:lnTo>
                    <a:lnTo>
                      <a:pt x="6" y="16"/>
                    </a:lnTo>
                    <a:lnTo>
                      <a:pt x="0" y="19"/>
                    </a:lnTo>
                    <a:lnTo>
                      <a:pt x="0" y="19"/>
                    </a:lnTo>
                    <a:lnTo>
                      <a:pt x="0" y="25"/>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55"/>
              <p:cNvSpPr>
                <a:spLocks/>
              </p:cNvSpPr>
              <p:nvPr/>
            </p:nvSpPr>
            <p:spPr bwMode="auto">
              <a:xfrm>
                <a:off x="4170" y="1804"/>
                <a:ext cx="114" cy="71"/>
              </a:xfrm>
              <a:custGeom>
                <a:avLst/>
                <a:gdLst>
                  <a:gd name="T0" fmla="*/ 9 w 114"/>
                  <a:gd name="T1" fmla="*/ 3 h 71"/>
                  <a:gd name="T2" fmla="*/ 9 w 114"/>
                  <a:gd name="T3" fmla="*/ 6 h 71"/>
                  <a:gd name="T4" fmla="*/ 12 w 114"/>
                  <a:gd name="T5" fmla="*/ 12 h 71"/>
                  <a:gd name="T6" fmla="*/ 21 w 114"/>
                  <a:gd name="T7" fmla="*/ 9 h 71"/>
                  <a:gd name="T8" fmla="*/ 24 w 114"/>
                  <a:gd name="T9" fmla="*/ 12 h 71"/>
                  <a:gd name="T10" fmla="*/ 37 w 114"/>
                  <a:gd name="T11" fmla="*/ 12 h 71"/>
                  <a:gd name="T12" fmla="*/ 43 w 114"/>
                  <a:gd name="T13" fmla="*/ 9 h 71"/>
                  <a:gd name="T14" fmla="*/ 52 w 114"/>
                  <a:gd name="T15" fmla="*/ 12 h 71"/>
                  <a:gd name="T16" fmla="*/ 61 w 114"/>
                  <a:gd name="T17" fmla="*/ 12 h 71"/>
                  <a:gd name="T18" fmla="*/ 67 w 114"/>
                  <a:gd name="T19" fmla="*/ 6 h 71"/>
                  <a:gd name="T20" fmla="*/ 83 w 114"/>
                  <a:gd name="T21" fmla="*/ 0 h 71"/>
                  <a:gd name="T22" fmla="*/ 95 w 114"/>
                  <a:gd name="T23" fmla="*/ 3 h 71"/>
                  <a:gd name="T24" fmla="*/ 101 w 114"/>
                  <a:gd name="T25" fmla="*/ 6 h 71"/>
                  <a:gd name="T26" fmla="*/ 108 w 114"/>
                  <a:gd name="T27" fmla="*/ 9 h 71"/>
                  <a:gd name="T28" fmla="*/ 114 w 114"/>
                  <a:gd name="T29" fmla="*/ 9 h 71"/>
                  <a:gd name="T30" fmla="*/ 111 w 114"/>
                  <a:gd name="T31" fmla="*/ 18 h 71"/>
                  <a:gd name="T32" fmla="*/ 101 w 114"/>
                  <a:gd name="T33" fmla="*/ 24 h 71"/>
                  <a:gd name="T34" fmla="*/ 101 w 114"/>
                  <a:gd name="T35" fmla="*/ 37 h 71"/>
                  <a:gd name="T36" fmla="*/ 95 w 114"/>
                  <a:gd name="T37" fmla="*/ 43 h 71"/>
                  <a:gd name="T38" fmla="*/ 101 w 114"/>
                  <a:gd name="T39" fmla="*/ 49 h 71"/>
                  <a:gd name="T40" fmla="*/ 104 w 114"/>
                  <a:gd name="T41" fmla="*/ 52 h 71"/>
                  <a:gd name="T42" fmla="*/ 98 w 114"/>
                  <a:gd name="T43" fmla="*/ 55 h 71"/>
                  <a:gd name="T44" fmla="*/ 86 w 114"/>
                  <a:gd name="T45" fmla="*/ 49 h 71"/>
                  <a:gd name="T46" fmla="*/ 83 w 114"/>
                  <a:gd name="T47" fmla="*/ 52 h 71"/>
                  <a:gd name="T48" fmla="*/ 80 w 114"/>
                  <a:gd name="T49" fmla="*/ 55 h 71"/>
                  <a:gd name="T50" fmla="*/ 71 w 114"/>
                  <a:gd name="T51" fmla="*/ 61 h 71"/>
                  <a:gd name="T52" fmla="*/ 74 w 114"/>
                  <a:gd name="T53" fmla="*/ 68 h 71"/>
                  <a:gd name="T54" fmla="*/ 61 w 114"/>
                  <a:gd name="T55" fmla="*/ 71 h 71"/>
                  <a:gd name="T56" fmla="*/ 55 w 114"/>
                  <a:gd name="T57" fmla="*/ 71 h 71"/>
                  <a:gd name="T58" fmla="*/ 49 w 114"/>
                  <a:gd name="T59" fmla="*/ 71 h 71"/>
                  <a:gd name="T60" fmla="*/ 46 w 114"/>
                  <a:gd name="T61" fmla="*/ 68 h 71"/>
                  <a:gd name="T62" fmla="*/ 34 w 114"/>
                  <a:gd name="T63" fmla="*/ 68 h 71"/>
                  <a:gd name="T64" fmla="*/ 27 w 114"/>
                  <a:gd name="T65" fmla="*/ 71 h 71"/>
                  <a:gd name="T66" fmla="*/ 18 w 114"/>
                  <a:gd name="T67" fmla="*/ 71 h 71"/>
                  <a:gd name="T68" fmla="*/ 18 w 114"/>
                  <a:gd name="T69" fmla="*/ 68 h 71"/>
                  <a:gd name="T70" fmla="*/ 12 w 114"/>
                  <a:gd name="T71" fmla="*/ 52 h 71"/>
                  <a:gd name="T72" fmla="*/ 3 w 114"/>
                  <a:gd name="T73" fmla="*/ 46 h 71"/>
                  <a:gd name="T74" fmla="*/ 3 w 114"/>
                  <a:gd name="T75" fmla="*/ 40 h 71"/>
                  <a:gd name="T76" fmla="*/ 9 w 114"/>
                  <a:gd name="T77" fmla="*/ 31 h 71"/>
                  <a:gd name="T78" fmla="*/ 9 w 114"/>
                  <a:gd name="T79" fmla="*/ 21 h 71"/>
                  <a:gd name="T80" fmla="*/ 0 w 114"/>
                  <a:gd name="T81" fmla="*/ 9 h 71"/>
                  <a:gd name="T82" fmla="*/ 3 w 114"/>
                  <a:gd name="T8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4" h="71">
                    <a:moveTo>
                      <a:pt x="3" y="0"/>
                    </a:moveTo>
                    <a:lnTo>
                      <a:pt x="9" y="3"/>
                    </a:lnTo>
                    <a:lnTo>
                      <a:pt x="9" y="3"/>
                    </a:lnTo>
                    <a:lnTo>
                      <a:pt x="9" y="6"/>
                    </a:lnTo>
                    <a:lnTo>
                      <a:pt x="9" y="9"/>
                    </a:lnTo>
                    <a:lnTo>
                      <a:pt x="12" y="12"/>
                    </a:lnTo>
                    <a:lnTo>
                      <a:pt x="15" y="9"/>
                    </a:lnTo>
                    <a:lnTo>
                      <a:pt x="21" y="9"/>
                    </a:lnTo>
                    <a:lnTo>
                      <a:pt x="21" y="12"/>
                    </a:lnTo>
                    <a:lnTo>
                      <a:pt x="24" y="12"/>
                    </a:lnTo>
                    <a:lnTo>
                      <a:pt x="30" y="12"/>
                    </a:lnTo>
                    <a:lnTo>
                      <a:pt x="37" y="12"/>
                    </a:lnTo>
                    <a:lnTo>
                      <a:pt x="40" y="12"/>
                    </a:lnTo>
                    <a:lnTo>
                      <a:pt x="43" y="9"/>
                    </a:lnTo>
                    <a:lnTo>
                      <a:pt x="49" y="12"/>
                    </a:lnTo>
                    <a:lnTo>
                      <a:pt x="52" y="12"/>
                    </a:lnTo>
                    <a:lnTo>
                      <a:pt x="58" y="12"/>
                    </a:lnTo>
                    <a:lnTo>
                      <a:pt x="61" y="12"/>
                    </a:lnTo>
                    <a:lnTo>
                      <a:pt x="64" y="9"/>
                    </a:lnTo>
                    <a:lnTo>
                      <a:pt x="67" y="6"/>
                    </a:lnTo>
                    <a:lnTo>
                      <a:pt x="80" y="3"/>
                    </a:lnTo>
                    <a:lnTo>
                      <a:pt x="83" y="0"/>
                    </a:lnTo>
                    <a:lnTo>
                      <a:pt x="89" y="0"/>
                    </a:lnTo>
                    <a:lnTo>
                      <a:pt x="95" y="3"/>
                    </a:lnTo>
                    <a:lnTo>
                      <a:pt x="98" y="6"/>
                    </a:lnTo>
                    <a:lnTo>
                      <a:pt x="101" y="6"/>
                    </a:lnTo>
                    <a:lnTo>
                      <a:pt x="108" y="6"/>
                    </a:lnTo>
                    <a:lnTo>
                      <a:pt x="108" y="9"/>
                    </a:lnTo>
                    <a:lnTo>
                      <a:pt x="114" y="9"/>
                    </a:lnTo>
                    <a:lnTo>
                      <a:pt x="114" y="9"/>
                    </a:lnTo>
                    <a:lnTo>
                      <a:pt x="111" y="18"/>
                    </a:lnTo>
                    <a:lnTo>
                      <a:pt x="111" y="18"/>
                    </a:lnTo>
                    <a:lnTo>
                      <a:pt x="104" y="18"/>
                    </a:lnTo>
                    <a:lnTo>
                      <a:pt x="101" y="24"/>
                    </a:lnTo>
                    <a:lnTo>
                      <a:pt x="101" y="34"/>
                    </a:lnTo>
                    <a:lnTo>
                      <a:pt x="101" y="37"/>
                    </a:lnTo>
                    <a:lnTo>
                      <a:pt x="95" y="40"/>
                    </a:lnTo>
                    <a:lnTo>
                      <a:pt x="95" y="43"/>
                    </a:lnTo>
                    <a:lnTo>
                      <a:pt x="98" y="43"/>
                    </a:lnTo>
                    <a:lnTo>
                      <a:pt x="101" y="49"/>
                    </a:lnTo>
                    <a:lnTo>
                      <a:pt x="104" y="52"/>
                    </a:lnTo>
                    <a:lnTo>
                      <a:pt x="104" y="52"/>
                    </a:lnTo>
                    <a:lnTo>
                      <a:pt x="101" y="52"/>
                    </a:lnTo>
                    <a:lnTo>
                      <a:pt x="98" y="55"/>
                    </a:lnTo>
                    <a:lnTo>
                      <a:pt x="92" y="49"/>
                    </a:lnTo>
                    <a:lnTo>
                      <a:pt x="86" y="49"/>
                    </a:lnTo>
                    <a:lnTo>
                      <a:pt x="86" y="52"/>
                    </a:lnTo>
                    <a:lnTo>
                      <a:pt x="83" y="52"/>
                    </a:lnTo>
                    <a:lnTo>
                      <a:pt x="80" y="55"/>
                    </a:lnTo>
                    <a:lnTo>
                      <a:pt x="80" y="55"/>
                    </a:lnTo>
                    <a:lnTo>
                      <a:pt x="77" y="55"/>
                    </a:lnTo>
                    <a:lnTo>
                      <a:pt x="71" y="61"/>
                    </a:lnTo>
                    <a:lnTo>
                      <a:pt x="71" y="65"/>
                    </a:lnTo>
                    <a:lnTo>
                      <a:pt x="74" y="68"/>
                    </a:lnTo>
                    <a:lnTo>
                      <a:pt x="71" y="71"/>
                    </a:lnTo>
                    <a:lnTo>
                      <a:pt x="61" y="71"/>
                    </a:lnTo>
                    <a:lnTo>
                      <a:pt x="58" y="71"/>
                    </a:lnTo>
                    <a:lnTo>
                      <a:pt x="55" y="71"/>
                    </a:lnTo>
                    <a:lnTo>
                      <a:pt x="52" y="71"/>
                    </a:lnTo>
                    <a:lnTo>
                      <a:pt x="49" y="71"/>
                    </a:lnTo>
                    <a:lnTo>
                      <a:pt x="46" y="71"/>
                    </a:lnTo>
                    <a:lnTo>
                      <a:pt x="46" y="68"/>
                    </a:lnTo>
                    <a:lnTo>
                      <a:pt x="40" y="68"/>
                    </a:lnTo>
                    <a:lnTo>
                      <a:pt x="34" y="68"/>
                    </a:lnTo>
                    <a:lnTo>
                      <a:pt x="30" y="71"/>
                    </a:lnTo>
                    <a:lnTo>
                      <a:pt x="27" y="71"/>
                    </a:lnTo>
                    <a:lnTo>
                      <a:pt x="21" y="71"/>
                    </a:lnTo>
                    <a:lnTo>
                      <a:pt x="18" y="71"/>
                    </a:lnTo>
                    <a:lnTo>
                      <a:pt x="18" y="71"/>
                    </a:lnTo>
                    <a:lnTo>
                      <a:pt x="18" y="68"/>
                    </a:lnTo>
                    <a:lnTo>
                      <a:pt x="18" y="61"/>
                    </a:lnTo>
                    <a:lnTo>
                      <a:pt x="12" y="52"/>
                    </a:lnTo>
                    <a:lnTo>
                      <a:pt x="3" y="46"/>
                    </a:lnTo>
                    <a:lnTo>
                      <a:pt x="3" y="46"/>
                    </a:lnTo>
                    <a:lnTo>
                      <a:pt x="6" y="43"/>
                    </a:lnTo>
                    <a:lnTo>
                      <a:pt x="3" y="40"/>
                    </a:lnTo>
                    <a:lnTo>
                      <a:pt x="3" y="37"/>
                    </a:lnTo>
                    <a:lnTo>
                      <a:pt x="9" y="31"/>
                    </a:lnTo>
                    <a:lnTo>
                      <a:pt x="12" y="27"/>
                    </a:lnTo>
                    <a:lnTo>
                      <a:pt x="9" y="21"/>
                    </a:lnTo>
                    <a:lnTo>
                      <a:pt x="3" y="15"/>
                    </a:lnTo>
                    <a:lnTo>
                      <a:pt x="0" y="9"/>
                    </a:lnTo>
                    <a:lnTo>
                      <a:pt x="3" y="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56"/>
              <p:cNvSpPr>
                <a:spLocks/>
              </p:cNvSpPr>
              <p:nvPr/>
            </p:nvSpPr>
            <p:spPr bwMode="auto">
              <a:xfrm>
                <a:off x="4139" y="1850"/>
                <a:ext cx="49" cy="40"/>
              </a:xfrm>
              <a:custGeom>
                <a:avLst/>
                <a:gdLst>
                  <a:gd name="T0" fmla="*/ 34 w 49"/>
                  <a:gd name="T1" fmla="*/ 0 h 40"/>
                  <a:gd name="T2" fmla="*/ 43 w 49"/>
                  <a:gd name="T3" fmla="*/ 6 h 40"/>
                  <a:gd name="T4" fmla="*/ 49 w 49"/>
                  <a:gd name="T5" fmla="*/ 15 h 40"/>
                  <a:gd name="T6" fmla="*/ 49 w 49"/>
                  <a:gd name="T7" fmla="*/ 22 h 40"/>
                  <a:gd name="T8" fmla="*/ 49 w 49"/>
                  <a:gd name="T9" fmla="*/ 25 h 40"/>
                  <a:gd name="T10" fmla="*/ 46 w 49"/>
                  <a:gd name="T11" fmla="*/ 28 h 40"/>
                  <a:gd name="T12" fmla="*/ 43 w 49"/>
                  <a:gd name="T13" fmla="*/ 28 h 40"/>
                  <a:gd name="T14" fmla="*/ 40 w 49"/>
                  <a:gd name="T15" fmla="*/ 31 h 40"/>
                  <a:gd name="T16" fmla="*/ 31 w 49"/>
                  <a:gd name="T17" fmla="*/ 31 h 40"/>
                  <a:gd name="T18" fmla="*/ 25 w 49"/>
                  <a:gd name="T19" fmla="*/ 31 h 40"/>
                  <a:gd name="T20" fmla="*/ 25 w 49"/>
                  <a:gd name="T21" fmla="*/ 34 h 40"/>
                  <a:gd name="T22" fmla="*/ 18 w 49"/>
                  <a:gd name="T23" fmla="*/ 34 h 40"/>
                  <a:gd name="T24" fmla="*/ 12 w 49"/>
                  <a:gd name="T25" fmla="*/ 40 h 40"/>
                  <a:gd name="T26" fmla="*/ 12 w 49"/>
                  <a:gd name="T27" fmla="*/ 40 h 40"/>
                  <a:gd name="T28" fmla="*/ 9 w 49"/>
                  <a:gd name="T29" fmla="*/ 37 h 40"/>
                  <a:gd name="T30" fmla="*/ 6 w 49"/>
                  <a:gd name="T31" fmla="*/ 34 h 40"/>
                  <a:gd name="T32" fmla="*/ 3 w 49"/>
                  <a:gd name="T33" fmla="*/ 28 h 40"/>
                  <a:gd name="T34" fmla="*/ 0 w 49"/>
                  <a:gd name="T35" fmla="*/ 22 h 40"/>
                  <a:gd name="T36" fmla="*/ 3 w 49"/>
                  <a:gd name="T37" fmla="*/ 12 h 40"/>
                  <a:gd name="T38" fmla="*/ 3 w 49"/>
                  <a:gd name="T39" fmla="*/ 15 h 40"/>
                  <a:gd name="T40" fmla="*/ 3 w 49"/>
                  <a:gd name="T41" fmla="*/ 12 h 40"/>
                  <a:gd name="T42" fmla="*/ 3 w 49"/>
                  <a:gd name="T43" fmla="*/ 9 h 40"/>
                  <a:gd name="T44" fmla="*/ 9 w 49"/>
                  <a:gd name="T45" fmla="*/ 6 h 40"/>
                  <a:gd name="T46" fmla="*/ 12 w 49"/>
                  <a:gd name="T47" fmla="*/ 6 h 40"/>
                  <a:gd name="T48" fmla="*/ 15 w 49"/>
                  <a:gd name="T49" fmla="*/ 3 h 40"/>
                  <a:gd name="T50" fmla="*/ 25 w 49"/>
                  <a:gd name="T51" fmla="*/ 3 h 40"/>
                  <a:gd name="T52" fmla="*/ 28 w 49"/>
                  <a:gd name="T53" fmla="*/ 3 h 40"/>
                  <a:gd name="T54" fmla="*/ 31 w 49"/>
                  <a:gd name="T55" fmla="*/ 0 h 40"/>
                  <a:gd name="T56" fmla="*/ 34 w 49"/>
                  <a:gd name="T5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40">
                    <a:moveTo>
                      <a:pt x="34" y="0"/>
                    </a:moveTo>
                    <a:lnTo>
                      <a:pt x="43" y="6"/>
                    </a:lnTo>
                    <a:lnTo>
                      <a:pt x="49" y="15"/>
                    </a:lnTo>
                    <a:lnTo>
                      <a:pt x="49" y="22"/>
                    </a:lnTo>
                    <a:lnTo>
                      <a:pt x="49" y="25"/>
                    </a:lnTo>
                    <a:lnTo>
                      <a:pt x="46" y="28"/>
                    </a:lnTo>
                    <a:lnTo>
                      <a:pt x="43" y="28"/>
                    </a:lnTo>
                    <a:lnTo>
                      <a:pt x="40" y="31"/>
                    </a:lnTo>
                    <a:lnTo>
                      <a:pt x="31" y="31"/>
                    </a:lnTo>
                    <a:lnTo>
                      <a:pt x="25" y="31"/>
                    </a:lnTo>
                    <a:lnTo>
                      <a:pt x="25" y="34"/>
                    </a:lnTo>
                    <a:lnTo>
                      <a:pt x="18" y="34"/>
                    </a:lnTo>
                    <a:lnTo>
                      <a:pt x="12" y="40"/>
                    </a:lnTo>
                    <a:lnTo>
                      <a:pt x="12" y="40"/>
                    </a:lnTo>
                    <a:lnTo>
                      <a:pt x="9" y="37"/>
                    </a:lnTo>
                    <a:lnTo>
                      <a:pt x="6" y="34"/>
                    </a:lnTo>
                    <a:lnTo>
                      <a:pt x="3" y="28"/>
                    </a:lnTo>
                    <a:lnTo>
                      <a:pt x="0" y="22"/>
                    </a:lnTo>
                    <a:lnTo>
                      <a:pt x="3" y="12"/>
                    </a:lnTo>
                    <a:lnTo>
                      <a:pt x="3" y="15"/>
                    </a:lnTo>
                    <a:lnTo>
                      <a:pt x="3" y="12"/>
                    </a:lnTo>
                    <a:lnTo>
                      <a:pt x="3" y="9"/>
                    </a:lnTo>
                    <a:lnTo>
                      <a:pt x="9" y="6"/>
                    </a:lnTo>
                    <a:lnTo>
                      <a:pt x="12" y="6"/>
                    </a:lnTo>
                    <a:lnTo>
                      <a:pt x="15" y="3"/>
                    </a:lnTo>
                    <a:lnTo>
                      <a:pt x="25" y="3"/>
                    </a:lnTo>
                    <a:lnTo>
                      <a:pt x="28" y="3"/>
                    </a:lnTo>
                    <a:lnTo>
                      <a:pt x="31" y="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57"/>
              <p:cNvSpPr>
                <a:spLocks/>
              </p:cNvSpPr>
              <p:nvPr/>
            </p:nvSpPr>
            <p:spPr bwMode="auto">
              <a:xfrm>
                <a:off x="4114" y="1844"/>
                <a:ext cx="37" cy="71"/>
              </a:xfrm>
              <a:custGeom>
                <a:avLst/>
                <a:gdLst>
                  <a:gd name="T0" fmla="*/ 28 w 37"/>
                  <a:gd name="T1" fmla="*/ 18 h 71"/>
                  <a:gd name="T2" fmla="*/ 25 w 37"/>
                  <a:gd name="T3" fmla="*/ 28 h 71"/>
                  <a:gd name="T4" fmla="*/ 28 w 37"/>
                  <a:gd name="T5" fmla="*/ 34 h 71"/>
                  <a:gd name="T6" fmla="*/ 31 w 37"/>
                  <a:gd name="T7" fmla="*/ 40 h 71"/>
                  <a:gd name="T8" fmla="*/ 34 w 37"/>
                  <a:gd name="T9" fmla="*/ 43 h 71"/>
                  <a:gd name="T10" fmla="*/ 37 w 37"/>
                  <a:gd name="T11" fmla="*/ 46 h 71"/>
                  <a:gd name="T12" fmla="*/ 37 w 37"/>
                  <a:gd name="T13" fmla="*/ 52 h 71"/>
                  <a:gd name="T14" fmla="*/ 34 w 37"/>
                  <a:gd name="T15" fmla="*/ 58 h 71"/>
                  <a:gd name="T16" fmla="*/ 25 w 37"/>
                  <a:gd name="T17" fmla="*/ 58 h 71"/>
                  <a:gd name="T18" fmla="*/ 25 w 37"/>
                  <a:gd name="T19" fmla="*/ 65 h 71"/>
                  <a:gd name="T20" fmla="*/ 22 w 37"/>
                  <a:gd name="T21" fmla="*/ 71 h 71"/>
                  <a:gd name="T22" fmla="*/ 19 w 37"/>
                  <a:gd name="T23" fmla="*/ 71 h 71"/>
                  <a:gd name="T24" fmla="*/ 16 w 37"/>
                  <a:gd name="T25" fmla="*/ 68 h 71"/>
                  <a:gd name="T26" fmla="*/ 13 w 37"/>
                  <a:gd name="T27" fmla="*/ 58 h 71"/>
                  <a:gd name="T28" fmla="*/ 6 w 37"/>
                  <a:gd name="T29" fmla="*/ 58 h 71"/>
                  <a:gd name="T30" fmla="*/ 3 w 37"/>
                  <a:gd name="T31" fmla="*/ 55 h 71"/>
                  <a:gd name="T32" fmla="*/ 6 w 37"/>
                  <a:gd name="T33" fmla="*/ 52 h 71"/>
                  <a:gd name="T34" fmla="*/ 3 w 37"/>
                  <a:gd name="T35" fmla="*/ 49 h 71"/>
                  <a:gd name="T36" fmla="*/ 3 w 37"/>
                  <a:gd name="T37" fmla="*/ 43 h 71"/>
                  <a:gd name="T38" fmla="*/ 6 w 37"/>
                  <a:gd name="T39" fmla="*/ 40 h 71"/>
                  <a:gd name="T40" fmla="*/ 3 w 37"/>
                  <a:gd name="T41" fmla="*/ 34 h 71"/>
                  <a:gd name="T42" fmla="*/ 3 w 37"/>
                  <a:gd name="T43" fmla="*/ 25 h 71"/>
                  <a:gd name="T44" fmla="*/ 6 w 37"/>
                  <a:gd name="T45" fmla="*/ 25 h 71"/>
                  <a:gd name="T46" fmla="*/ 6 w 37"/>
                  <a:gd name="T47" fmla="*/ 21 h 71"/>
                  <a:gd name="T48" fmla="*/ 0 w 37"/>
                  <a:gd name="T49" fmla="*/ 18 h 71"/>
                  <a:gd name="T50" fmla="*/ 0 w 37"/>
                  <a:gd name="T51" fmla="*/ 12 h 71"/>
                  <a:gd name="T52" fmla="*/ 3 w 37"/>
                  <a:gd name="T53" fmla="*/ 6 h 71"/>
                  <a:gd name="T54" fmla="*/ 9 w 37"/>
                  <a:gd name="T55" fmla="*/ 0 h 71"/>
                  <a:gd name="T56" fmla="*/ 9 w 37"/>
                  <a:gd name="T57" fmla="*/ 3 h 71"/>
                  <a:gd name="T58" fmla="*/ 13 w 37"/>
                  <a:gd name="T59" fmla="*/ 6 h 71"/>
                  <a:gd name="T60" fmla="*/ 16 w 37"/>
                  <a:gd name="T61" fmla="*/ 0 h 71"/>
                  <a:gd name="T62" fmla="*/ 16 w 37"/>
                  <a:gd name="T63" fmla="*/ 0 h 71"/>
                  <a:gd name="T64" fmla="*/ 16 w 37"/>
                  <a:gd name="T65" fmla="*/ 3 h 71"/>
                  <a:gd name="T66" fmla="*/ 19 w 37"/>
                  <a:gd name="T67" fmla="*/ 6 h 71"/>
                  <a:gd name="T68" fmla="*/ 22 w 37"/>
                  <a:gd name="T69" fmla="*/ 6 h 71"/>
                  <a:gd name="T70" fmla="*/ 25 w 37"/>
                  <a:gd name="T71" fmla="*/ 9 h 71"/>
                  <a:gd name="T72" fmla="*/ 25 w 37"/>
                  <a:gd name="T73" fmla="*/ 12 h 71"/>
                  <a:gd name="T74" fmla="*/ 25 w 37"/>
                  <a:gd name="T75" fmla="*/ 18 h 71"/>
                  <a:gd name="T76" fmla="*/ 28 w 37"/>
                  <a:gd name="T77" fmla="*/ 1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71">
                    <a:moveTo>
                      <a:pt x="28" y="18"/>
                    </a:moveTo>
                    <a:lnTo>
                      <a:pt x="25" y="28"/>
                    </a:lnTo>
                    <a:lnTo>
                      <a:pt x="28" y="34"/>
                    </a:lnTo>
                    <a:lnTo>
                      <a:pt x="31" y="40"/>
                    </a:lnTo>
                    <a:lnTo>
                      <a:pt x="34" y="43"/>
                    </a:lnTo>
                    <a:lnTo>
                      <a:pt x="37" y="46"/>
                    </a:lnTo>
                    <a:lnTo>
                      <a:pt x="37" y="52"/>
                    </a:lnTo>
                    <a:lnTo>
                      <a:pt x="34" y="58"/>
                    </a:lnTo>
                    <a:lnTo>
                      <a:pt x="25" y="58"/>
                    </a:lnTo>
                    <a:lnTo>
                      <a:pt x="25" y="65"/>
                    </a:lnTo>
                    <a:lnTo>
                      <a:pt x="22" y="71"/>
                    </a:lnTo>
                    <a:lnTo>
                      <a:pt x="19" y="71"/>
                    </a:lnTo>
                    <a:lnTo>
                      <a:pt x="16" y="68"/>
                    </a:lnTo>
                    <a:lnTo>
                      <a:pt x="13" y="58"/>
                    </a:lnTo>
                    <a:lnTo>
                      <a:pt x="6" y="58"/>
                    </a:lnTo>
                    <a:lnTo>
                      <a:pt x="3" y="55"/>
                    </a:lnTo>
                    <a:lnTo>
                      <a:pt x="6" y="52"/>
                    </a:lnTo>
                    <a:lnTo>
                      <a:pt x="3" y="49"/>
                    </a:lnTo>
                    <a:lnTo>
                      <a:pt x="3" y="43"/>
                    </a:lnTo>
                    <a:lnTo>
                      <a:pt x="6" y="40"/>
                    </a:lnTo>
                    <a:lnTo>
                      <a:pt x="3" y="34"/>
                    </a:lnTo>
                    <a:lnTo>
                      <a:pt x="3" y="25"/>
                    </a:lnTo>
                    <a:lnTo>
                      <a:pt x="6" y="25"/>
                    </a:lnTo>
                    <a:lnTo>
                      <a:pt x="6" y="21"/>
                    </a:lnTo>
                    <a:lnTo>
                      <a:pt x="0" y="18"/>
                    </a:lnTo>
                    <a:lnTo>
                      <a:pt x="0" y="12"/>
                    </a:lnTo>
                    <a:lnTo>
                      <a:pt x="3" y="6"/>
                    </a:lnTo>
                    <a:lnTo>
                      <a:pt x="9" y="0"/>
                    </a:lnTo>
                    <a:lnTo>
                      <a:pt x="9" y="3"/>
                    </a:lnTo>
                    <a:lnTo>
                      <a:pt x="13" y="6"/>
                    </a:lnTo>
                    <a:lnTo>
                      <a:pt x="16" y="0"/>
                    </a:lnTo>
                    <a:lnTo>
                      <a:pt x="16" y="0"/>
                    </a:lnTo>
                    <a:lnTo>
                      <a:pt x="16" y="3"/>
                    </a:lnTo>
                    <a:lnTo>
                      <a:pt x="19" y="6"/>
                    </a:lnTo>
                    <a:lnTo>
                      <a:pt x="22" y="6"/>
                    </a:lnTo>
                    <a:lnTo>
                      <a:pt x="25" y="9"/>
                    </a:lnTo>
                    <a:lnTo>
                      <a:pt x="25" y="12"/>
                    </a:lnTo>
                    <a:lnTo>
                      <a:pt x="25" y="18"/>
                    </a:lnTo>
                    <a:lnTo>
                      <a:pt x="2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58"/>
              <p:cNvSpPr>
                <a:spLocks/>
              </p:cNvSpPr>
              <p:nvPr/>
            </p:nvSpPr>
            <p:spPr bwMode="auto">
              <a:xfrm>
                <a:off x="4102" y="1761"/>
                <a:ext cx="80" cy="104"/>
              </a:xfrm>
              <a:custGeom>
                <a:avLst/>
                <a:gdLst>
                  <a:gd name="T0" fmla="*/ 3 w 80"/>
                  <a:gd name="T1" fmla="*/ 6 h 104"/>
                  <a:gd name="T2" fmla="*/ 9 w 80"/>
                  <a:gd name="T3" fmla="*/ 6 h 104"/>
                  <a:gd name="T4" fmla="*/ 15 w 80"/>
                  <a:gd name="T5" fmla="*/ 0 h 104"/>
                  <a:gd name="T6" fmla="*/ 25 w 80"/>
                  <a:gd name="T7" fmla="*/ 0 h 104"/>
                  <a:gd name="T8" fmla="*/ 31 w 80"/>
                  <a:gd name="T9" fmla="*/ 6 h 104"/>
                  <a:gd name="T10" fmla="*/ 37 w 80"/>
                  <a:gd name="T11" fmla="*/ 15 h 104"/>
                  <a:gd name="T12" fmla="*/ 49 w 80"/>
                  <a:gd name="T13" fmla="*/ 24 h 104"/>
                  <a:gd name="T14" fmla="*/ 46 w 80"/>
                  <a:gd name="T15" fmla="*/ 30 h 104"/>
                  <a:gd name="T16" fmla="*/ 55 w 80"/>
                  <a:gd name="T17" fmla="*/ 33 h 104"/>
                  <a:gd name="T18" fmla="*/ 62 w 80"/>
                  <a:gd name="T19" fmla="*/ 37 h 104"/>
                  <a:gd name="T20" fmla="*/ 71 w 80"/>
                  <a:gd name="T21" fmla="*/ 33 h 104"/>
                  <a:gd name="T22" fmla="*/ 71 w 80"/>
                  <a:gd name="T23" fmla="*/ 40 h 104"/>
                  <a:gd name="T24" fmla="*/ 68 w 80"/>
                  <a:gd name="T25" fmla="*/ 52 h 104"/>
                  <a:gd name="T26" fmla="*/ 77 w 80"/>
                  <a:gd name="T27" fmla="*/ 64 h 104"/>
                  <a:gd name="T28" fmla="*/ 77 w 80"/>
                  <a:gd name="T29" fmla="*/ 74 h 104"/>
                  <a:gd name="T30" fmla="*/ 71 w 80"/>
                  <a:gd name="T31" fmla="*/ 83 h 104"/>
                  <a:gd name="T32" fmla="*/ 71 w 80"/>
                  <a:gd name="T33" fmla="*/ 89 h 104"/>
                  <a:gd name="T34" fmla="*/ 65 w 80"/>
                  <a:gd name="T35" fmla="*/ 92 h 104"/>
                  <a:gd name="T36" fmla="*/ 52 w 80"/>
                  <a:gd name="T37" fmla="*/ 92 h 104"/>
                  <a:gd name="T38" fmla="*/ 46 w 80"/>
                  <a:gd name="T39" fmla="*/ 95 h 104"/>
                  <a:gd name="T40" fmla="*/ 40 w 80"/>
                  <a:gd name="T41" fmla="*/ 101 h 104"/>
                  <a:gd name="T42" fmla="*/ 37 w 80"/>
                  <a:gd name="T43" fmla="*/ 101 h 104"/>
                  <a:gd name="T44" fmla="*/ 37 w 80"/>
                  <a:gd name="T45" fmla="*/ 92 h 104"/>
                  <a:gd name="T46" fmla="*/ 31 w 80"/>
                  <a:gd name="T47" fmla="*/ 89 h 104"/>
                  <a:gd name="T48" fmla="*/ 28 w 80"/>
                  <a:gd name="T49" fmla="*/ 83 h 104"/>
                  <a:gd name="T50" fmla="*/ 31 w 80"/>
                  <a:gd name="T51" fmla="*/ 80 h 104"/>
                  <a:gd name="T52" fmla="*/ 25 w 80"/>
                  <a:gd name="T53" fmla="*/ 74 h 104"/>
                  <a:gd name="T54" fmla="*/ 18 w 80"/>
                  <a:gd name="T55" fmla="*/ 70 h 104"/>
                  <a:gd name="T56" fmla="*/ 15 w 80"/>
                  <a:gd name="T57" fmla="*/ 67 h 104"/>
                  <a:gd name="T58" fmla="*/ 12 w 80"/>
                  <a:gd name="T59" fmla="*/ 61 h 104"/>
                  <a:gd name="T60" fmla="*/ 9 w 80"/>
                  <a:gd name="T61" fmla="*/ 52 h 104"/>
                  <a:gd name="T62" fmla="*/ 15 w 80"/>
                  <a:gd name="T63" fmla="*/ 52 h 104"/>
                  <a:gd name="T64" fmla="*/ 12 w 80"/>
                  <a:gd name="T65" fmla="*/ 49 h 104"/>
                  <a:gd name="T66" fmla="*/ 6 w 80"/>
                  <a:gd name="T67" fmla="*/ 43 h 104"/>
                  <a:gd name="T68" fmla="*/ 9 w 80"/>
                  <a:gd name="T69" fmla="*/ 33 h 104"/>
                  <a:gd name="T70" fmla="*/ 6 w 80"/>
                  <a:gd name="T71" fmla="*/ 30 h 104"/>
                  <a:gd name="T72" fmla="*/ 3 w 80"/>
                  <a:gd name="T73" fmla="*/ 30 h 104"/>
                  <a:gd name="T74" fmla="*/ 9 w 80"/>
                  <a:gd name="T75" fmla="*/ 24 h 104"/>
                  <a:gd name="T76" fmla="*/ 9 w 80"/>
                  <a:gd name="T77" fmla="*/ 24 h 104"/>
                  <a:gd name="T78" fmla="*/ 3 w 80"/>
                  <a:gd name="T79" fmla="*/ 21 h 104"/>
                  <a:gd name="T80" fmla="*/ 0 w 80"/>
                  <a:gd name="T81"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04">
                    <a:moveTo>
                      <a:pt x="0" y="9"/>
                    </a:moveTo>
                    <a:lnTo>
                      <a:pt x="3" y="6"/>
                    </a:lnTo>
                    <a:lnTo>
                      <a:pt x="6" y="6"/>
                    </a:lnTo>
                    <a:lnTo>
                      <a:pt x="9" y="6"/>
                    </a:lnTo>
                    <a:lnTo>
                      <a:pt x="12" y="3"/>
                    </a:lnTo>
                    <a:lnTo>
                      <a:pt x="15" y="0"/>
                    </a:lnTo>
                    <a:lnTo>
                      <a:pt x="18" y="0"/>
                    </a:lnTo>
                    <a:lnTo>
                      <a:pt x="25" y="0"/>
                    </a:lnTo>
                    <a:lnTo>
                      <a:pt x="31" y="3"/>
                    </a:lnTo>
                    <a:lnTo>
                      <a:pt x="31" y="6"/>
                    </a:lnTo>
                    <a:lnTo>
                      <a:pt x="37" y="12"/>
                    </a:lnTo>
                    <a:lnTo>
                      <a:pt x="37" y="15"/>
                    </a:lnTo>
                    <a:lnTo>
                      <a:pt x="43" y="18"/>
                    </a:lnTo>
                    <a:lnTo>
                      <a:pt x="49" y="24"/>
                    </a:lnTo>
                    <a:lnTo>
                      <a:pt x="46" y="27"/>
                    </a:lnTo>
                    <a:lnTo>
                      <a:pt x="46" y="30"/>
                    </a:lnTo>
                    <a:lnTo>
                      <a:pt x="52" y="30"/>
                    </a:lnTo>
                    <a:lnTo>
                      <a:pt x="55" y="33"/>
                    </a:lnTo>
                    <a:lnTo>
                      <a:pt x="58" y="33"/>
                    </a:lnTo>
                    <a:lnTo>
                      <a:pt x="62" y="37"/>
                    </a:lnTo>
                    <a:lnTo>
                      <a:pt x="65" y="30"/>
                    </a:lnTo>
                    <a:lnTo>
                      <a:pt x="71" y="33"/>
                    </a:lnTo>
                    <a:lnTo>
                      <a:pt x="68" y="37"/>
                    </a:lnTo>
                    <a:lnTo>
                      <a:pt x="71" y="40"/>
                    </a:lnTo>
                    <a:lnTo>
                      <a:pt x="71" y="49"/>
                    </a:lnTo>
                    <a:lnTo>
                      <a:pt x="68" y="52"/>
                    </a:lnTo>
                    <a:lnTo>
                      <a:pt x="71" y="58"/>
                    </a:lnTo>
                    <a:lnTo>
                      <a:pt x="77" y="64"/>
                    </a:lnTo>
                    <a:lnTo>
                      <a:pt x="80" y="70"/>
                    </a:lnTo>
                    <a:lnTo>
                      <a:pt x="77" y="74"/>
                    </a:lnTo>
                    <a:lnTo>
                      <a:pt x="71" y="80"/>
                    </a:lnTo>
                    <a:lnTo>
                      <a:pt x="71" y="83"/>
                    </a:lnTo>
                    <a:lnTo>
                      <a:pt x="74" y="86"/>
                    </a:lnTo>
                    <a:lnTo>
                      <a:pt x="71" y="89"/>
                    </a:lnTo>
                    <a:lnTo>
                      <a:pt x="68" y="89"/>
                    </a:lnTo>
                    <a:lnTo>
                      <a:pt x="65" y="92"/>
                    </a:lnTo>
                    <a:lnTo>
                      <a:pt x="62" y="92"/>
                    </a:lnTo>
                    <a:lnTo>
                      <a:pt x="52" y="92"/>
                    </a:lnTo>
                    <a:lnTo>
                      <a:pt x="49" y="95"/>
                    </a:lnTo>
                    <a:lnTo>
                      <a:pt x="46" y="95"/>
                    </a:lnTo>
                    <a:lnTo>
                      <a:pt x="40" y="98"/>
                    </a:lnTo>
                    <a:lnTo>
                      <a:pt x="40" y="101"/>
                    </a:lnTo>
                    <a:lnTo>
                      <a:pt x="40" y="104"/>
                    </a:lnTo>
                    <a:lnTo>
                      <a:pt x="37" y="101"/>
                    </a:lnTo>
                    <a:lnTo>
                      <a:pt x="37" y="95"/>
                    </a:lnTo>
                    <a:lnTo>
                      <a:pt x="37" y="92"/>
                    </a:lnTo>
                    <a:lnTo>
                      <a:pt x="34" y="89"/>
                    </a:lnTo>
                    <a:lnTo>
                      <a:pt x="31" y="89"/>
                    </a:lnTo>
                    <a:lnTo>
                      <a:pt x="28" y="86"/>
                    </a:lnTo>
                    <a:lnTo>
                      <a:pt x="28" y="83"/>
                    </a:lnTo>
                    <a:lnTo>
                      <a:pt x="28" y="83"/>
                    </a:lnTo>
                    <a:lnTo>
                      <a:pt x="31" y="80"/>
                    </a:lnTo>
                    <a:lnTo>
                      <a:pt x="31" y="74"/>
                    </a:lnTo>
                    <a:lnTo>
                      <a:pt x="25" y="74"/>
                    </a:lnTo>
                    <a:lnTo>
                      <a:pt x="21" y="70"/>
                    </a:lnTo>
                    <a:lnTo>
                      <a:pt x="18" y="70"/>
                    </a:lnTo>
                    <a:lnTo>
                      <a:pt x="15" y="70"/>
                    </a:lnTo>
                    <a:lnTo>
                      <a:pt x="15" y="67"/>
                    </a:lnTo>
                    <a:lnTo>
                      <a:pt x="12" y="61"/>
                    </a:lnTo>
                    <a:lnTo>
                      <a:pt x="12" y="61"/>
                    </a:lnTo>
                    <a:lnTo>
                      <a:pt x="9" y="55"/>
                    </a:lnTo>
                    <a:lnTo>
                      <a:pt x="9" y="52"/>
                    </a:lnTo>
                    <a:lnTo>
                      <a:pt x="12" y="49"/>
                    </a:lnTo>
                    <a:lnTo>
                      <a:pt x="15" y="52"/>
                    </a:lnTo>
                    <a:lnTo>
                      <a:pt x="15" y="49"/>
                    </a:lnTo>
                    <a:lnTo>
                      <a:pt x="12" y="49"/>
                    </a:lnTo>
                    <a:lnTo>
                      <a:pt x="12" y="46"/>
                    </a:lnTo>
                    <a:lnTo>
                      <a:pt x="6" y="43"/>
                    </a:lnTo>
                    <a:lnTo>
                      <a:pt x="6" y="40"/>
                    </a:lnTo>
                    <a:lnTo>
                      <a:pt x="9" y="33"/>
                    </a:lnTo>
                    <a:lnTo>
                      <a:pt x="9" y="30"/>
                    </a:lnTo>
                    <a:lnTo>
                      <a:pt x="6" y="30"/>
                    </a:lnTo>
                    <a:lnTo>
                      <a:pt x="6" y="30"/>
                    </a:lnTo>
                    <a:lnTo>
                      <a:pt x="3" y="30"/>
                    </a:lnTo>
                    <a:lnTo>
                      <a:pt x="3" y="27"/>
                    </a:lnTo>
                    <a:lnTo>
                      <a:pt x="9" y="24"/>
                    </a:lnTo>
                    <a:lnTo>
                      <a:pt x="9" y="24"/>
                    </a:lnTo>
                    <a:lnTo>
                      <a:pt x="9" y="24"/>
                    </a:lnTo>
                    <a:lnTo>
                      <a:pt x="6" y="21"/>
                    </a:lnTo>
                    <a:lnTo>
                      <a:pt x="3" y="21"/>
                    </a:lnTo>
                    <a:lnTo>
                      <a:pt x="3" y="15"/>
                    </a:lnTo>
                    <a:lnTo>
                      <a:pt x="0" y="9"/>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59"/>
              <p:cNvSpPr>
                <a:spLocks/>
              </p:cNvSpPr>
              <p:nvPr/>
            </p:nvSpPr>
            <p:spPr bwMode="auto">
              <a:xfrm>
                <a:off x="4099" y="1819"/>
                <a:ext cx="34" cy="43"/>
              </a:xfrm>
              <a:custGeom>
                <a:avLst/>
                <a:gdLst>
                  <a:gd name="T0" fmla="*/ 15 w 34"/>
                  <a:gd name="T1" fmla="*/ 43 h 43"/>
                  <a:gd name="T2" fmla="*/ 15 w 34"/>
                  <a:gd name="T3" fmla="*/ 37 h 43"/>
                  <a:gd name="T4" fmla="*/ 18 w 34"/>
                  <a:gd name="T5" fmla="*/ 31 h 43"/>
                  <a:gd name="T6" fmla="*/ 24 w 34"/>
                  <a:gd name="T7" fmla="*/ 25 h 43"/>
                  <a:gd name="T8" fmla="*/ 24 w 34"/>
                  <a:gd name="T9" fmla="*/ 28 h 43"/>
                  <a:gd name="T10" fmla="*/ 28 w 34"/>
                  <a:gd name="T11" fmla="*/ 31 h 43"/>
                  <a:gd name="T12" fmla="*/ 31 w 34"/>
                  <a:gd name="T13" fmla="*/ 25 h 43"/>
                  <a:gd name="T14" fmla="*/ 31 w 34"/>
                  <a:gd name="T15" fmla="*/ 25 h 43"/>
                  <a:gd name="T16" fmla="*/ 34 w 34"/>
                  <a:gd name="T17" fmla="*/ 22 h 43"/>
                  <a:gd name="T18" fmla="*/ 34 w 34"/>
                  <a:gd name="T19" fmla="*/ 16 h 43"/>
                  <a:gd name="T20" fmla="*/ 28 w 34"/>
                  <a:gd name="T21" fmla="*/ 16 h 43"/>
                  <a:gd name="T22" fmla="*/ 24 w 34"/>
                  <a:gd name="T23" fmla="*/ 12 h 43"/>
                  <a:gd name="T24" fmla="*/ 21 w 34"/>
                  <a:gd name="T25" fmla="*/ 12 h 43"/>
                  <a:gd name="T26" fmla="*/ 18 w 34"/>
                  <a:gd name="T27" fmla="*/ 12 h 43"/>
                  <a:gd name="T28" fmla="*/ 18 w 34"/>
                  <a:gd name="T29" fmla="*/ 9 h 43"/>
                  <a:gd name="T30" fmla="*/ 15 w 34"/>
                  <a:gd name="T31" fmla="*/ 3 h 43"/>
                  <a:gd name="T32" fmla="*/ 15 w 34"/>
                  <a:gd name="T33" fmla="*/ 3 h 43"/>
                  <a:gd name="T34" fmla="*/ 12 w 34"/>
                  <a:gd name="T35" fmla="*/ 3 h 43"/>
                  <a:gd name="T36" fmla="*/ 9 w 34"/>
                  <a:gd name="T37" fmla="*/ 0 h 43"/>
                  <a:gd name="T38" fmla="*/ 6 w 34"/>
                  <a:gd name="T39" fmla="*/ 3 h 43"/>
                  <a:gd name="T40" fmla="*/ 6 w 34"/>
                  <a:gd name="T41" fmla="*/ 6 h 43"/>
                  <a:gd name="T42" fmla="*/ 9 w 34"/>
                  <a:gd name="T43" fmla="*/ 6 h 43"/>
                  <a:gd name="T44" fmla="*/ 9 w 34"/>
                  <a:gd name="T45" fmla="*/ 9 h 43"/>
                  <a:gd name="T46" fmla="*/ 6 w 34"/>
                  <a:gd name="T47" fmla="*/ 12 h 43"/>
                  <a:gd name="T48" fmla="*/ 6 w 34"/>
                  <a:gd name="T49" fmla="*/ 12 h 43"/>
                  <a:gd name="T50" fmla="*/ 3 w 34"/>
                  <a:gd name="T51" fmla="*/ 16 h 43"/>
                  <a:gd name="T52" fmla="*/ 3 w 34"/>
                  <a:gd name="T53" fmla="*/ 22 h 43"/>
                  <a:gd name="T54" fmla="*/ 0 w 34"/>
                  <a:gd name="T55" fmla="*/ 25 h 43"/>
                  <a:gd name="T56" fmla="*/ 0 w 34"/>
                  <a:gd name="T57" fmla="*/ 25 h 43"/>
                  <a:gd name="T58" fmla="*/ 0 w 34"/>
                  <a:gd name="T59" fmla="*/ 28 h 43"/>
                  <a:gd name="T60" fmla="*/ 3 w 34"/>
                  <a:gd name="T61" fmla="*/ 31 h 43"/>
                  <a:gd name="T62" fmla="*/ 12 w 34"/>
                  <a:gd name="T63" fmla="*/ 40 h 43"/>
                  <a:gd name="T64" fmla="*/ 12 w 34"/>
                  <a:gd name="T65" fmla="*/ 40 h 43"/>
                  <a:gd name="T66" fmla="*/ 15 w 34"/>
                  <a:gd name="T6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3">
                    <a:moveTo>
                      <a:pt x="15" y="43"/>
                    </a:moveTo>
                    <a:lnTo>
                      <a:pt x="15" y="37"/>
                    </a:lnTo>
                    <a:lnTo>
                      <a:pt x="18" y="31"/>
                    </a:lnTo>
                    <a:lnTo>
                      <a:pt x="24" y="25"/>
                    </a:lnTo>
                    <a:lnTo>
                      <a:pt x="24" y="28"/>
                    </a:lnTo>
                    <a:lnTo>
                      <a:pt x="28" y="31"/>
                    </a:lnTo>
                    <a:lnTo>
                      <a:pt x="31" y="25"/>
                    </a:lnTo>
                    <a:lnTo>
                      <a:pt x="31" y="25"/>
                    </a:lnTo>
                    <a:lnTo>
                      <a:pt x="34" y="22"/>
                    </a:lnTo>
                    <a:lnTo>
                      <a:pt x="34" y="16"/>
                    </a:lnTo>
                    <a:lnTo>
                      <a:pt x="28" y="16"/>
                    </a:lnTo>
                    <a:lnTo>
                      <a:pt x="24" y="12"/>
                    </a:lnTo>
                    <a:lnTo>
                      <a:pt x="21" y="12"/>
                    </a:lnTo>
                    <a:lnTo>
                      <a:pt x="18" y="12"/>
                    </a:lnTo>
                    <a:lnTo>
                      <a:pt x="18" y="9"/>
                    </a:lnTo>
                    <a:lnTo>
                      <a:pt x="15" y="3"/>
                    </a:lnTo>
                    <a:lnTo>
                      <a:pt x="15" y="3"/>
                    </a:lnTo>
                    <a:lnTo>
                      <a:pt x="12" y="3"/>
                    </a:lnTo>
                    <a:lnTo>
                      <a:pt x="9" y="0"/>
                    </a:lnTo>
                    <a:lnTo>
                      <a:pt x="6" y="3"/>
                    </a:lnTo>
                    <a:lnTo>
                      <a:pt x="6" y="6"/>
                    </a:lnTo>
                    <a:lnTo>
                      <a:pt x="9" y="6"/>
                    </a:lnTo>
                    <a:lnTo>
                      <a:pt x="9" y="9"/>
                    </a:lnTo>
                    <a:lnTo>
                      <a:pt x="6" y="12"/>
                    </a:lnTo>
                    <a:lnTo>
                      <a:pt x="6" y="12"/>
                    </a:lnTo>
                    <a:lnTo>
                      <a:pt x="3" y="16"/>
                    </a:lnTo>
                    <a:lnTo>
                      <a:pt x="3" y="22"/>
                    </a:lnTo>
                    <a:lnTo>
                      <a:pt x="0" y="25"/>
                    </a:lnTo>
                    <a:lnTo>
                      <a:pt x="0" y="25"/>
                    </a:lnTo>
                    <a:lnTo>
                      <a:pt x="0" y="28"/>
                    </a:lnTo>
                    <a:lnTo>
                      <a:pt x="3" y="31"/>
                    </a:lnTo>
                    <a:lnTo>
                      <a:pt x="12" y="40"/>
                    </a:lnTo>
                    <a:lnTo>
                      <a:pt x="12" y="40"/>
                    </a:lnTo>
                    <a:lnTo>
                      <a:pt x="1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0"/>
              <p:cNvSpPr>
                <a:spLocks noEditPoints="1"/>
              </p:cNvSpPr>
              <p:nvPr/>
            </p:nvSpPr>
            <p:spPr bwMode="auto">
              <a:xfrm>
                <a:off x="4006" y="1757"/>
                <a:ext cx="105" cy="81"/>
              </a:xfrm>
              <a:custGeom>
                <a:avLst/>
                <a:gdLst>
                  <a:gd name="T0" fmla="*/ 34 w 34"/>
                  <a:gd name="T1" fmla="*/ 9 h 26"/>
                  <a:gd name="T2" fmla="*/ 33 w 34"/>
                  <a:gd name="T3" fmla="*/ 8 h 26"/>
                  <a:gd name="T4" fmla="*/ 31 w 34"/>
                  <a:gd name="T5" fmla="*/ 4 h 26"/>
                  <a:gd name="T6" fmla="*/ 27 w 34"/>
                  <a:gd name="T7" fmla="*/ 4 h 26"/>
                  <a:gd name="T8" fmla="*/ 21 w 34"/>
                  <a:gd name="T9" fmla="*/ 2 h 26"/>
                  <a:gd name="T10" fmla="*/ 18 w 34"/>
                  <a:gd name="T11" fmla="*/ 0 h 26"/>
                  <a:gd name="T12" fmla="*/ 11 w 34"/>
                  <a:gd name="T13" fmla="*/ 4 h 26"/>
                  <a:gd name="T14" fmla="*/ 7 w 34"/>
                  <a:gd name="T15" fmla="*/ 7 h 26"/>
                  <a:gd name="T16" fmla="*/ 2 w 34"/>
                  <a:gd name="T17" fmla="*/ 7 h 26"/>
                  <a:gd name="T18" fmla="*/ 0 w 34"/>
                  <a:gd name="T19" fmla="*/ 10 h 26"/>
                  <a:gd name="T20" fmla="*/ 2 w 34"/>
                  <a:gd name="T21" fmla="*/ 12 h 26"/>
                  <a:gd name="T22" fmla="*/ 5 w 34"/>
                  <a:gd name="T23" fmla="*/ 8 h 26"/>
                  <a:gd name="T24" fmla="*/ 8 w 34"/>
                  <a:gd name="T25" fmla="*/ 10 h 26"/>
                  <a:gd name="T26" fmla="*/ 11 w 34"/>
                  <a:gd name="T27" fmla="*/ 15 h 26"/>
                  <a:gd name="T28" fmla="*/ 12 w 34"/>
                  <a:gd name="T29" fmla="*/ 16 h 26"/>
                  <a:gd name="T30" fmla="*/ 11 w 34"/>
                  <a:gd name="T31" fmla="*/ 18 h 26"/>
                  <a:gd name="T32" fmla="*/ 15 w 34"/>
                  <a:gd name="T33" fmla="*/ 20 h 26"/>
                  <a:gd name="T34" fmla="*/ 17 w 34"/>
                  <a:gd name="T35" fmla="*/ 22 h 26"/>
                  <a:gd name="T36" fmla="*/ 25 w 34"/>
                  <a:gd name="T37" fmla="*/ 26 h 26"/>
                  <a:gd name="T38" fmla="*/ 23 w 34"/>
                  <a:gd name="T39" fmla="*/ 26 h 26"/>
                  <a:gd name="T40" fmla="*/ 25 w 34"/>
                  <a:gd name="T41" fmla="*/ 25 h 26"/>
                  <a:gd name="T42" fmla="*/ 15 w 34"/>
                  <a:gd name="T43" fmla="*/ 15 h 26"/>
                  <a:gd name="T44" fmla="*/ 15 w 34"/>
                  <a:gd name="T45" fmla="*/ 13 h 26"/>
                  <a:gd name="T46" fmla="*/ 13 w 34"/>
                  <a:gd name="T47" fmla="*/ 10 h 26"/>
                  <a:gd name="T48" fmla="*/ 14 w 34"/>
                  <a:gd name="T49" fmla="*/ 8 h 26"/>
                  <a:gd name="T50" fmla="*/ 16 w 34"/>
                  <a:gd name="T51" fmla="*/ 10 h 26"/>
                  <a:gd name="T52" fmla="*/ 18 w 34"/>
                  <a:gd name="T53" fmla="*/ 9 h 26"/>
                  <a:gd name="T54" fmla="*/ 21 w 34"/>
                  <a:gd name="T55" fmla="*/ 8 h 26"/>
                  <a:gd name="T56" fmla="*/ 23 w 34"/>
                  <a:gd name="T57" fmla="*/ 9 h 26"/>
                  <a:gd name="T58" fmla="*/ 26 w 34"/>
                  <a:gd name="T59" fmla="*/ 9 h 26"/>
                  <a:gd name="T60" fmla="*/ 29 w 34"/>
                  <a:gd name="T61" fmla="*/ 9 h 26"/>
                  <a:gd name="T62" fmla="*/ 32 w 34"/>
                  <a:gd name="T63" fmla="*/ 11 h 26"/>
                  <a:gd name="T64" fmla="*/ 22 w 34"/>
                  <a:gd name="T65" fmla="*/ 26 h 26"/>
                  <a:gd name="T66" fmla="*/ 18 w 34"/>
                  <a:gd name="T67" fmla="*/ 24 h 26"/>
                  <a:gd name="T68" fmla="*/ 18 w 34"/>
                  <a:gd name="T69" fmla="*/ 24 h 26"/>
                  <a:gd name="T70" fmla="*/ 21 w 34"/>
                  <a:gd name="T71" fmla="*/ 23 h 26"/>
                  <a:gd name="T72" fmla="*/ 18 w 34"/>
                  <a:gd name="T73" fmla="*/ 23 h 26"/>
                  <a:gd name="T74" fmla="*/ 11 w 34"/>
                  <a:gd name="T75" fmla="*/ 16 h 26"/>
                  <a:gd name="T76" fmla="*/ 8 w 34"/>
                  <a:gd name="T77" fmla="*/ 13 h 26"/>
                  <a:gd name="T78" fmla="*/ 8 w 34"/>
                  <a:gd name="T79" fmla="*/ 13 h 26"/>
                  <a:gd name="T80" fmla="*/ 10 w 34"/>
                  <a:gd name="T81" fmla="*/ 19 h 26"/>
                  <a:gd name="T82" fmla="*/ 8 w 34"/>
                  <a:gd name="T83" fmla="*/ 15 h 26"/>
                  <a:gd name="T84" fmla="*/ 5 w 34"/>
                  <a:gd name="T85" fmla="*/ 11 h 26"/>
                  <a:gd name="T86" fmla="*/ 6 w 34"/>
                  <a:gd name="T87" fmla="*/ 14 h 26"/>
                  <a:gd name="T88" fmla="*/ 5 w 34"/>
                  <a:gd name="T89" fmla="*/ 11 h 26"/>
                  <a:gd name="T90" fmla="*/ 6 w 34"/>
                  <a:gd name="T91" fmla="*/ 12 h 26"/>
                  <a:gd name="T92" fmla="*/ 5 w 34"/>
                  <a:gd name="T9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26">
                    <a:moveTo>
                      <a:pt x="32" y="11"/>
                    </a:moveTo>
                    <a:cubicBezTo>
                      <a:pt x="32" y="10"/>
                      <a:pt x="32" y="10"/>
                      <a:pt x="32" y="10"/>
                    </a:cubicBezTo>
                    <a:cubicBezTo>
                      <a:pt x="34" y="9"/>
                      <a:pt x="34" y="9"/>
                      <a:pt x="34" y="9"/>
                    </a:cubicBezTo>
                    <a:cubicBezTo>
                      <a:pt x="34" y="9"/>
                      <a:pt x="34" y="9"/>
                      <a:pt x="34" y="9"/>
                    </a:cubicBezTo>
                    <a:cubicBezTo>
                      <a:pt x="34" y="9"/>
                      <a:pt x="34" y="9"/>
                      <a:pt x="34" y="9"/>
                    </a:cubicBezTo>
                    <a:cubicBezTo>
                      <a:pt x="33" y="8"/>
                      <a:pt x="33" y="8"/>
                      <a:pt x="33" y="8"/>
                    </a:cubicBezTo>
                    <a:cubicBezTo>
                      <a:pt x="32" y="8"/>
                      <a:pt x="32" y="8"/>
                      <a:pt x="32" y="8"/>
                    </a:cubicBezTo>
                    <a:cubicBezTo>
                      <a:pt x="32" y="6"/>
                      <a:pt x="32" y="6"/>
                      <a:pt x="32" y="6"/>
                    </a:cubicBezTo>
                    <a:cubicBezTo>
                      <a:pt x="31" y="4"/>
                      <a:pt x="31" y="4"/>
                      <a:pt x="31" y="4"/>
                    </a:cubicBezTo>
                    <a:cubicBezTo>
                      <a:pt x="30" y="4"/>
                      <a:pt x="30" y="4"/>
                      <a:pt x="30" y="4"/>
                    </a:cubicBezTo>
                    <a:cubicBezTo>
                      <a:pt x="29" y="5"/>
                      <a:pt x="29" y="5"/>
                      <a:pt x="29" y="5"/>
                    </a:cubicBezTo>
                    <a:cubicBezTo>
                      <a:pt x="27" y="4"/>
                      <a:pt x="27" y="4"/>
                      <a:pt x="27" y="4"/>
                    </a:cubicBezTo>
                    <a:cubicBezTo>
                      <a:pt x="24" y="4"/>
                      <a:pt x="24" y="4"/>
                      <a:pt x="24" y="4"/>
                    </a:cubicBezTo>
                    <a:cubicBezTo>
                      <a:pt x="23" y="3"/>
                      <a:pt x="23" y="3"/>
                      <a:pt x="23" y="3"/>
                    </a:cubicBezTo>
                    <a:cubicBezTo>
                      <a:pt x="21" y="2"/>
                      <a:pt x="21" y="2"/>
                      <a:pt x="21" y="2"/>
                    </a:cubicBezTo>
                    <a:cubicBezTo>
                      <a:pt x="19" y="0"/>
                      <a:pt x="19" y="0"/>
                      <a:pt x="19" y="0"/>
                    </a:cubicBezTo>
                    <a:cubicBezTo>
                      <a:pt x="18" y="0"/>
                      <a:pt x="18" y="0"/>
                      <a:pt x="18" y="0"/>
                    </a:cubicBezTo>
                    <a:cubicBezTo>
                      <a:pt x="18" y="0"/>
                      <a:pt x="18" y="0"/>
                      <a:pt x="18" y="0"/>
                    </a:cubicBezTo>
                    <a:cubicBezTo>
                      <a:pt x="15" y="0"/>
                      <a:pt x="15" y="0"/>
                      <a:pt x="15" y="0"/>
                    </a:cubicBezTo>
                    <a:cubicBezTo>
                      <a:pt x="11" y="2"/>
                      <a:pt x="11" y="2"/>
                      <a:pt x="11" y="2"/>
                    </a:cubicBezTo>
                    <a:cubicBezTo>
                      <a:pt x="11" y="4"/>
                      <a:pt x="11" y="4"/>
                      <a:pt x="11" y="4"/>
                    </a:cubicBezTo>
                    <a:cubicBezTo>
                      <a:pt x="9" y="5"/>
                      <a:pt x="9" y="5"/>
                      <a:pt x="9" y="5"/>
                    </a:cubicBezTo>
                    <a:cubicBezTo>
                      <a:pt x="9" y="7"/>
                      <a:pt x="9" y="7"/>
                      <a:pt x="9" y="7"/>
                    </a:cubicBezTo>
                    <a:cubicBezTo>
                      <a:pt x="7" y="7"/>
                      <a:pt x="7" y="7"/>
                      <a:pt x="7" y="7"/>
                    </a:cubicBezTo>
                    <a:cubicBezTo>
                      <a:pt x="5" y="6"/>
                      <a:pt x="5" y="6"/>
                      <a:pt x="5" y="6"/>
                    </a:cubicBezTo>
                    <a:cubicBezTo>
                      <a:pt x="4" y="6"/>
                      <a:pt x="4" y="6"/>
                      <a:pt x="4" y="6"/>
                    </a:cubicBezTo>
                    <a:cubicBezTo>
                      <a:pt x="2" y="7"/>
                      <a:pt x="2" y="7"/>
                      <a:pt x="2" y="7"/>
                    </a:cubicBezTo>
                    <a:cubicBezTo>
                      <a:pt x="0" y="8"/>
                      <a:pt x="0" y="8"/>
                      <a:pt x="0" y="8"/>
                    </a:cubicBezTo>
                    <a:cubicBezTo>
                      <a:pt x="0" y="8"/>
                      <a:pt x="0" y="8"/>
                      <a:pt x="0" y="8"/>
                    </a:cubicBezTo>
                    <a:cubicBezTo>
                      <a:pt x="0" y="10"/>
                      <a:pt x="0" y="10"/>
                      <a:pt x="0" y="10"/>
                    </a:cubicBezTo>
                    <a:cubicBezTo>
                      <a:pt x="2" y="12"/>
                      <a:pt x="2" y="12"/>
                      <a:pt x="2" y="12"/>
                    </a:cubicBezTo>
                    <a:cubicBezTo>
                      <a:pt x="2" y="12"/>
                      <a:pt x="2" y="12"/>
                      <a:pt x="2" y="12"/>
                    </a:cubicBezTo>
                    <a:cubicBezTo>
                      <a:pt x="2" y="12"/>
                      <a:pt x="2" y="12"/>
                      <a:pt x="2" y="12"/>
                    </a:cubicBezTo>
                    <a:cubicBezTo>
                      <a:pt x="4" y="10"/>
                      <a:pt x="4" y="10"/>
                      <a:pt x="4" y="10"/>
                    </a:cubicBezTo>
                    <a:cubicBezTo>
                      <a:pt x="4" y="9"/>
                      <a:pt x="4" y="9"/>
                      <a:pt x="4" y="9"/>
                    </a:cubicBezTo>
                    <a:cubicBezTo>
                      <a:pt x="5" y="8"/>
                      <a:pt x="5" y="8"/>
                      <a:pt x="5" y="8"/>
                    </a:cubicBezTo>
                    <a:cubicBezTo>
                      <a:pt x="6" y="8"/>
                      <a:pt x="6" y="8"/>
                      <a:pt x="6" y="8"/>
                    </a:cubicBezTo>
                    <a:cubicBezTo>
                      <a:pt x="7" y="9"/>
                      <a:pt x="7" y="9"/>
                      <a:pt x="7" y="9"/>
                    </a:cubicBezTo>
                    <a:cubicBezTo>
                      <a:pt x="8" y="10"/>
                      <a:pt x="8" y="10"/>
                      <a:pt x="8" y="10"/>
                    </a:cubicBezTo>
                    <a:cubicBezTo>
                      <a:pt x="8" y="12"/>
                      <a:pt x="8" y="12"/>
                      <a:pt x="8" y="12"/>
                    </a:cubicBezTo>
                    <a:cubicBezTo>
                      <a:pt x="9" y="13"/>
                      <a:pt x="9" y="13"/>
                      <a:pt x="9" y="13"/>
                    </a:cubicBezTo>
                    <a:cubicBezTo>
                      <a:pt x="11" y="15"/>
                      <a:pt x="11" y="15"/>
                      <a:pt x="11" y="15"/>
                    </a:cubicBezTo>
                    <a:cubicBezTo>
                      <a:pt x="12" y="15"/>
                      <a:pt x="12" y="15"/>
                      <a:pt x="12" y="15"/>
                    </a:cubicBezTo>
                    <a:cubicBezTo>
                      <a:pt x="13" y="16"/>
                      <a:pt x="13" y="16"/>
                      <a:pt x="13" y="16"/>
                    </a:cubicBezTo>
                    <a:cubicBezTo>
                      <a:pt x="12" y="16"/>
                      <a:pt x="12" y="16"/>
                      <a:pt x="12" y="16"/>
                    </a:cubicBezTo>
                    <a:cubicBezTo>
                      <a:pt x="11" y="16"/>
                      <a:pt x="11" y="16"/>
                      <a:pt x="11" y="16"/>
                    </a:cubicBezTo>
                    <a:cubicBezTo>
                      <a:pt x="10" y="17"/>
                      <a:pt x="10" y="17"/>
                      <a:pt x="10" y="17"/>
                    </a:cubicBezTo>
                    <a:cubicBezTo>
                      <a:pt x="11" y="18"/>
                      <a:pt x="11" y="18"/>
                      <a:pt x="11" y="18"/>
                    </a:cubicBezTo>
                    <a:cubicBezTo>
                      <a:pt x="12" y="18"/>
                      <a:pt x="12" y="18"/>
                      <a:pt x="12" y="18"/>
                    </a:cubicBezTo>
                    <a:cubicBezTo>
                      <a:pt x="14" y="20"/>
                      <a:pt x="14" y="20"/>
                      <a:pt x="14" y="20"/>
                    </a:cubicBezTo>
                    <a:cubicBezTo>
                      <a:pt x="15" y="20"/>
                      <a:pt x="15" y="20"/>
                      <a:pt x="15" y="20"/>
                    </a:cubicBezTo>
                    <a:cubicBezTo>
                      <a:pt x="15" y="21"/>
                      <a:pt x="15" y="21"/>
                      <a:pt x="15" y="21"/>
                    </a:cubicBezTo>
                    <a:cubicBezTo>
                      <a:pt x="16" y="22"/>
                      <a:pt x="16" y="22"/>
                      <a:pt x="16" y="22"/>
                    </a:cubicBezTo>
                    <a:cubicBezTo>
                      <a:pt x="17" y="22"/>
                      <a:pt x="17" y="22"/>
                      <a:pt x="17" y="22"/>
                    </a:cubicBezTo>
                    <a:cubicBezTo>
                      <a:pt x="20" y="22"/>
                      <a:pt x="20" y="22"/>
                      <a:pt x="20" y="22"/>
                    </a:cubicBezTo>
                    <a:cubicBezTo>
                      <a:pt x="22" y="23"/>
                      <a:pt x="22" y="23"/>
                      <a:pt x="22" y="23"/>
                    </a:cubicBezTo>
                    <a:cubicBezTo>
                      <a:pt x="25" y="26"/>
                      <a:pt x="25" y="26"/>
                      <a:pt x="25" y="26"/>
                    </a:cubicBezTo>
                    <a:cubicBezTo>
                      <a:pt x="24" y="26"/>
                      <a:pt x="24" y="26"/>
                      <a:pt x="24" y="26"/>
                    </a:cubicBezTo>
                    <a:cubicBezTo>
                      <a:pt x="22" y="25"/>
                      <a:pt x="22" y="25"/>
                      <a:pt x="22" y="25"/>
                    </a:cubicBezTo>
                    <a:cubicBezTo>
                      <a:pt x="23" y="26"/>
                      <a:pt x="23" y="26"/>
                      <a:pt x="23" y="26"/>
                    </a:cubicBezTo>
                    <a:cubicBezTo>
                      <a:pt x="25" y="26"/>
                      <a:pt x="25" y="26"/>
                      <a:pt x="25" y="26"/>
                    </a:cubicBezTo>
                    <a:cubicBezTo>
                      <a:pt x="25" y="26"/>
                      <a:pt x="25" y="26"/>
                      <a:pt x="25" y="26"/>
                    </a:cubicBezTo>
                    <a:cubicBezTo>
                      <a:pt x="25" y="25"/>
                      <a:pt x="25" y="25"/>
                      <a:pt x="25" y="25"/>
                    </a:cubicBezTo>
                    <a:cubicBezTo>
                      <a:pt x="21" y="20"/>
                      <a:pt x="21" y="20"/>
                      <a:pt x="21" y="20"/>
                    </a:cubicBezTo>
                    <a:cubicBezTo>
                      <a:pt x="16" y="16"/>
                      <a:pt x="16" y="16"/>
                      <a:pt x="16" y="16"/>
                    </a:cubicBezTo>
                    <a:cubicBezTo>
                      <a:pt x="15" y="15"/>
                      <a:pt x="15" y="15"/>
                      <a:pt x="15" y="15"/>
                    </a:cubicBezTo>
                    <a:cubicBezTo>
                      <a:pt x="16" y="15"/>
                      <a:pt x="16" y="15"/>
                      <a:pt x="16" y="15"/>
                    </a:cubicBezTo>
                    <a:cubicBezTo>
                      <a:pt x="15" y="14"/>
                      <a:pt x="15" y="14"/>
                      <a:pt x="15" y="14"/>
                    </a:cubicBezTo>
                    <a:cubicBezTo>
                      <a:pt x="15" y="13"/>
                      <a:pt x="15" y="13"/>
                      <a:pt x="15" y="13"/>
                    </a:cubicBezTo>
                    <a:cubicBezTo>
                      <a:pt x="13" y="11"/>
                      <a:pt x="13" y="11"/>
                      <a:pt x="13" y="11"/>
                    </a:cubicBezTo>
                    <a:cubicBezTo>
                      <a:pt x="13" y="11"/>
                      <a:pt x="13" y="11"/>
                      <a:pt x="13" y="11"/>
                    </a:cubicBezTo>
                    <a:cubicBezTo>
                      <a:pt x="13" y="10"/>
                      <a:pt x="13" y="10"/>
                      <a:pt x="13" y="10"/>
                    </a:cubicBezTo>
                    <a:cubicBezTo>
                      <a:pt x="13" y="10"/>
                      <a:pt x="13" y="10"/>
                      <a:pt x="13" y="10"/>
                    </a:cubicBezTo>
                    <a:cubicBezTo>
                      <a:pt x="13" y="8"/>
                      <a:pt x="13" y="8"/>
                      <a:pt x="13" y="8"/>
                    </a:cubicBezTo>
                    <a:cubicBezTo>
                      <a:pt x="14" y="8"/>
                      <a:pt x="14" y="8"/>
                      <a:pt x="14" y="8"/>
                    </a:cubicBezTo>
                    <a:cubicBezTo>
                      <a:pt x="15" y="9"/>
                      <a:pt x="15" y="9"/>
                      <a:pt x="15" y="9"/>
                    </a:cubicBezTo>
                    <a:cubicBezTo>
                      <a:pt x="16" y="10"/>
                      <a:pt x="16" y="10"/>
                      <a:pt x="16" y="10"/>
                    </a:cubicBezTo>
                    <a:cubicBezTo>
                      <a:pt x="16" y="10"/>
                      <a:pt x="16" y="10"/>
                      <a:pt x="16" y="10"/>
                    </a:cubicBezTo>
                    <a:cubicBezTo>
                      <a:pt x="16" y="9"/>
                      <a:pt x="16" y="9"/>
                      <a:pt x="16" y="9"/>
                    </a:cubicBezTo>
                    <a:cubicBezTo>
                      <a:pt x="18" y="8"/>
                      <a:pt x="18" y="8"/>
                      <a:pt x="18" y="8"/>
                    </a:cubicBezTo>
                    <a:cubicBezTo>
                      <a:pt x="18" y="9"/>
                      <a:pt x="18" y="9"/>
                      <a:pt x="18" y="9"/>
                    </a:cubicBezTo>
                    <a:cubicBezTo>
                      <a:pt x="19" y="8"/>
                      <a:pt x="19" y="8"/>
                      <a:pt x="19" y="8"/>
                    </a:cubicBezTo>
                    <a:cubicBezTo>
                      <a:pt x="20" y="8"/>
                      <a:pt x="20" y="8"/>
                      <a:pt x="20" y="8"/>
                    </a:cubicBezTo>
                    <a:cubicBezTo>
                      <a:pt x="21" y="8"/>
                      <a:pt x="21" y="8"/>
                      <a:pt x="21" y="8"/>
                    </a:cubicBezTo>
                    <a:cubicBezTo>
                      <a:pt x="22" y="8"/>
                      <a:pt x="22" y="8"/>
                      <a:pt x="22" y="8"/>
                    </a:cubicBezTo>
                    <a:cubicBezTo>
                      <a:pt x="22" y="9"/>
                      <a:pt x="22" y="9"/>
                      <a:pt x="22" y="9"/>
                    </a:cubicBezTo>
                    <a:cubicBezTo>
                      <a:pt x="23" y="9"/>
                      <a:pt x="23" y="9"/>
                      <a:pt x="23" y="9"/>
                    </a:cubicBezTo>
                    <a:cubicBezTo>
                      <a:pt x="24" y="9"/>
                      <a:pt x="24" y="9"/>
                      <a:pt x="24" y="9"/>
                    </a:cubicBezTo>
                    <a:cubicBezTo>
                      <a:pt x="25" y="9"/>
                      <a:pt x="25" y="9"/>
                      <a:pt x="25" y="9"/>
                    </a:cubicBezTo>
                    <a:cubicBezTo>
                      <a:pt x="26" y="9"/>
                      <a:pt x="26" y="9"/>
                      <a:pt x="26" y="9"/>
                    </a:cubicBezTo>
                    <a:cubicBezTo>
                      <a:pt x="27" y="9"/>
                      <a:pt x="27" y="9"/>
                      <a:pt x="27" y="9"/>
                    </a:cubicBezTo>
                    <a:cubicBezTo>
                      <a:pt x="28" y="9"/>
                      <a:pt x="28" y="9"/>
                      <a:pt x="28" y="9"/>
                    </a:cubicBezTo>
                    <a:cubicBezTo>
                      <a:pt x="29" y="9"/>
                      <a:pt x="29" y="9"/>
                      <a:pt x="29" y="9"/>
                    </a:cubicBezTo>
                    <a:cubicBezTo>
                      <a:pt x="31" y="10"/>
                      <a:pt x="31" y="10"/>
                      <a:pt x="31" y="10"/>
                    </a:cubicBezTo>
                    <a:cubicBezTo>
                      <a:pt x="32" y="10"/>
                      <a:pt x="32" y="10"/>
                      <a:pt x="32" y="10"/>
                    </a:cubicBezTo>
                    <a:cubicBezTo>
                      <a:pt x="32" y="11"/>
                      <a:pt x="32" y="11"/>
                      <a:pt x="32" y="11"/>
                    </a:cubicBezTo>
                    <a:close/>
                    <a:moveTo>
                      <a:pt x="19" y="25"/>
                    </a:moveTo>
                    <a:cubicBezTo>
                      <a:pt x="19" y="25"/>
                      <a:pt x="22" y="25"/>
                      <a:pt x="22" y="25"/>
                    </a:cubicBezTo>
                    <a:cubicBezTo>
                      <a:pt x="22" y="26"/>
                      <a:pt x="22" y="26"/>
                      <a:pt x="22" y="26"/>
                    </a:cubicBezTo>
                    <a:cubicBezTo>
                      <a:pt x="20" y="26"/>
                      <a:pt x="20" y="26"/>
                      <a:pt x="20" y="26"/>
                    </a:cubicBezTo>
                    <a:cubicBezTo>
                      <a:pt x="19" y="25"/>
                      <a:pt x="19" y="25"/>
                      <a:pt x="19" y="25"/>
                    </a:cubicBezTo>
                    <a:close/>
                    <a:moveTo>
                      <a:pt x="18" y="24"/>
                    </a:moveTo>
                    <a:cubicBezTo>
                      <a:pt x="21" y="24"/>
                      <a:pt x="21" y="24"/>
                      <a:pt x="21" y="24"/>
                    </a:cubicBezTo>
                    <a:cubicBezTo>
                      <a:pt x="20" y="25"/>
                      <a:pt x="20" y="25"/>
                      <a:pt x="20" y="25"/>
                    </a:cubicBezTo>
                    <a:cubicBezTo>
                      <a:pt x="18" y="24"/>
                      <a:pt x="18" y="24"/>
                      <a:pt x="18" y="24"/>
                    </a:cubicBezTo>
                    <a:close/>
                    <a:moveTo>
                      <a:pt x="18" y="23"/>
                    </a:moveTo>
                    <a:cubicBezTo>
                      <a:pt x="20" y="23"/>
                      <a:pt x="20" y="23"/>
                      <a:pt x="20" y="23"/>
                    </a:cubicBezTo>
                    <a:cubicBezTo>
                      <a:pt x="21" y="23"/>
                      <a:pt x="21" y="23"/>
                      <a:pt x="21" y="23"/>
                    </a:cubicBezTo>
                    <a:cubicBezTo>
                      <a:pt x="20" y="24"/>
                      <a:pt x="20" y="24"/>
                      <a:pt x="20" y="24"/>
                    </a:cubicBezTo>
                    <a:cubicBezTo>
                      <a:pt x="19" y="23"/>
                      <a:pt x="19" y="23"/>
                      <a:pt x="19" y="23"/>
                    </a:cubicBezTo>
                    <a:cubicBezTo>
                      <a:pt x="18" y="23"/>
                      <a:pt x="18" y="23"/>
                      <a:pt x="18" y="23"/>
                    </a:cubicBezTo>
                    <a:close/>
                    <a:moveTo>
                      <a:pt x="9" y="15"/>
                    </a:moveTo>
                    <a:cubicBezTo>
                      <a:pt x="10" y="15"/>
                      <a:pt x="10" y="15"/>
                      <a:pt x="10" y="15"/>
                    </a:cubicBezTo>
                    <a:cubicBezTo>
                      <a:pt x="11" y="16"/>
                      <a:pt x="11" y="16"/>
                      <a:pt x="11" y="16"/>
                    </a:cubicBezTo>
                    <a:cubicBezTo>
                      <a:pt x="10" y="16"/>
                      <a:pt x="10" y="16"/>
                      <a:pt x="10" y="16"/>
                    </a:cubicBezTo>
                    <a:cubicBezTo>
                      <a:pt x="9" y="15"/>
                      <a:pt x="9" y="15"/>
                      <a:pt x="9" y="15"/>
                    </a:cubicBezTo>
                    <a:close/>
                    <a:moveTo>
                      <a:pt x="8" y="13"/>
                    </a:moveTo>
                    <a:cubicBezTo>
                      <a:pt x="9" y="14"/>
                      <a:pt x="9" y="14"/>
                      <a:pt x="9" y="14"/>
                    </a:cubicBezTo>
                    <a:cubicBezTo>
                      <a:pt x="8" y="14"/>
                      <a:pt x="8" y="14"/>
                      <a:pt x="8" y="14"/>
                    </a:cubicBezTo>
                    <a:cubicBezTo>
                      <a:pt x="8" y="13"/>
                      <a:pt x="8" y="13"/>
                      <a:pt x="8" y="13"/>
                    </a:cubicBezTo>
                    <a:close/>
                    <a:moveTo>
                      <a:pt x="8" y="17"/>
                    </a:moveTo>
                    <a:cubicBezTo>
                      <a:pt x="10" y="18"/>
                      <a:pt x="10" y="18"/>
                      <a:pt x="10" y="18"/>
                    </a:cubicBezTo>
                    <a:cubicBezTo>
                      <a:pt x="10" y="19"/>
                      <a:pt x="10" y="19"/>
                      <a:pt x="10" y="19"/>
                    </a:cubicBezTo>
                    <a:cubicBezTo>
                      <a:pt x="8" y="17"/>
                      <a:pt x="8" y="17"/>
                      <a:pt x="8" y="17"/>
                    </a:cubicBezTo>
                    <a:close/>
                    <a:moveTo>
                      <a:pt x="7" y="15"/>
                    </a:moveTo>
                    <a:cubicBezTo>
                      <a:pt x="8" y="15"/>
                      <a:pt x="8" y="15"/>
                      <a:pt x="8" y="15"/>
                    </a:cubicBezTo>
                    <a:cubicBezTo>
                      <a:pt x="8" y="16"/>
                      <a:pt x="8" y="16"/>
                      <a:pt x="8" y="16"/>
                    </a:cubicBezTo>
                    <a:cubicBezTo>
                      <a:pt x="7" y="15"/>
                      <a:pt x="7" y="15"/>
                      <a:pt x="7" y="15"/>
                    </a:cubicBezTo>
                    <a:close/>
                    <a:moveTo>
                      <a:pt x="5" y="11"/>
                    </a:moveTo>
                    <a:cubicBezTo>
                      <a:pt x="6" y="12"/>
                      <a:pt x="6" y="12"/>
                      <a:pt x="6" y="12"/>
                    </a:cubicBezTo>
                    <a:cubicBezTo>
                      <a:pt x="7" y="14"/>
                      <a:pt x="7" y="14"/>
                      <a:pt x="7" y="14"/>
                    </a:cubicBezTo>
                    <a:cubicBezTo>
                      <a:pt x="6" y="14"/>
                      <a:pt x="6" y="14"/>
                      <a:pt x="6" y="14"/>
                    </a:cubicBezTo>
                    <a:cubicBezTo>
                      <a:pt x="5" y="13"/>
                      <a:pt x="5" y="13"/>
                      <a:pt x="5" y="13"/>
                    </a:cubicBezTo>
                    <a:cubicBezTo>
                      <a:pt x="5" y="13"/>
                      <a:pt x="5" y="13"/>
                      <a:pt x="5" y="13"/>
                    </a:cubicBezTo>
                    <a:cubicBezTo>
                      <a:pt x="5" y="11"/>
                      <a:pt x="5" y="11"/>
                      <a:pt x="5" y="11"/>
                    </a:cubicBezTo>
                    <a:close/>
                    <a:moveTo>
                      <a:pt x="6" y="9"/>
                    </a:moveTo>
                    <a:cubicBezTo>
                      <a:pt x="7" y="11"/>
                      <a:pt x="7" y="11"/>
                      <a:pt x="7" y="11"/>
                    </a:cubicBezTo>
                    <a:cubicBezTo>
                      <a:pt x="6" y="12"/>
                      <a:pt x="6" y="12"/>
                      <a:pt x="6" y="12"/>
                    </a:cubicBezTo>
                    <a:cubicBezTo>
                      <a:pt x="6" y="11"/>
                      <a:pt x="6" y="11"/>
                      <a:pt x="6" y="11"/>
                    </a:cubicBezTo>
                    <a:cubicBezTo>
                      <a:pt x="5" y="11"/>
                      <a:pt x="5" y="11"/>
                      <a:pt x="5" y="11"/>
                    </a:cubicBezTo>
                    <a:cubicBezTo>
                      <a:pt x="5" y="9"/>
                      <a:pt x="5" y="9"/>
                      <a:pt x="5" y="9"/>
                    </a:cubicBezTo>
                    <a:cubicBezTo>
                      <a:pt x="5" y="9"/>
                      <a:pt x="5" y="9"/>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61"/>
              <p:cNvSpPr>
                <a:spLocks/>
              </p:cNvSpPr>
              <p:nvPr/>
            </p:nvSpPr>
            <p:spPr bwMode="auto">
              <a:xfrm>
                <a:off x="4046" y="1782"/>
                <a:ext cx="71" cy="62"/>
              </a:xfrm>
              <a:custGeom>
                <a:avLst/>
                <a:gdLst>
                  <a:gd name="T0" fmla="*/ 37 w 71"/>
                  <a:gd name="T1" fmla="*/ 53 h 62"/>
                  <a:gd name="T2" fmla="*/ 10 w 71"/>
                  <a:gd name="T3" fmla="*/ 25 h 62"/>
                  <a:gd name="T4" fmla="*/ 10 w 71"/>
                  <a:gd name="T5" fmla="*/ 22 h 62"/>
                  <a:gd name="T6" fmla="*/ 7 w 71"/>
                  <a:gd name="T7" fmla="*/ 16 h 62"/>
                  <a:gd name="T8" fmla="*/ 0 w 71"/>
                  <a:gd name="T9" fmla="*/ 9 h 62"/>
                  <a:gd name="T10" fmla="*/ 0 w 71"/>
                  <a:gd name="T11" fmla="*/ 6 h 62"/>
                  <a:gd name="T12" fmla="*/ 4 w 71"/>
                  <a:gd name="T13" fmla="*/ 0 h 62"/>
                  <a:gd name="T14" fmla="*/ 10 w 71"/>
                  <a:gd name="T15" fmla="*/ 6 h 62"/>
                  <a:gd name="T16" fmla="*/ 10 w 71"/>
                  <a:gd name="T17" fmla="*/ 3 h 62"/>
                  <a:gd name="T18" fmla="*/ 16 w 71"/>
                  <a:gd name="T19" fmla="*/ 3 h 62"/>
                  <a:gd name="T20" fmla="*/ 22 w 71"/>
                  <a:gd name="T21" fmla="*/ 0 h 62"/>
                  <a:gd name="T22" fmla="*/ 28 w 71"/>
                  <a:gd name="T23" fmla="*/ 0 h 62"/>
                  <a:gd name="T24" fmla="*/ 31 w 71"/>
                  <a:gd name="T25" fmla="*/ 3 h 62"/>
                  <a:gd name="T26" fmla="*/ 37 w 71"/>
                  <a:gd name="T27" fmla="*/ 3 h 62"/>
                  <a:gd name="T28" fmla="*/ 44 w 71"/>
                  <a:gd name="T29" fmla="*/ 3 h 62"/>
                  <a:gd name="T30" fmla="*/ 50 w 71"/>
                  <a:gd name="T31" fmla="*/ 3 h 62"/>
                  <a:gd name="T32" fmla="*/ 59 w 71"/>
                  <a:gd name="T33" fmla="*/ 6 h 62"/>
                  <a:gd name="T34" fmla="*/ 62 w 71"/>
                  <a:gd name="T35" fmla="*/ 9 h 62"/>
                  <a:gd name="T36" fmla="*/ 65 w 71"/>
                  <a:gd name="T37" fmla="*/ 12 h 62"/>
                  <a:gd name="T38" fmla="*/ 62 w 71"/>
                  <a:gd name="T39" fmla="*/ 22 h 62"/>
                  <a:gd name="T40" fmla="*/ 68 w 71"/>
                  <a:gd name="T41" fmla="*/ 28 h 62"/>
                  <a:gd name="T42" fmla="*/ 71 w 71"/>
                  <a:gd name="T43" fmla="*/ 31 h 62"/>
                  <a:gd name="T44" fmla="*/ 65 w 71"/>
                  <a:gd name="T45" fmla="*/ 31 h 62"/>
                  <a:gd name="T46" fmla="*/ 68 w 71"/>
                  <a:gd name="T47" fmla="*/ 40 h 62"/>
                  <a:gd name="T48" fmla="*/ 65 w 71"/>
                  <a:gd name="T49" fmla="*/ 40 h 62"/>
                  <a:gd name="T50" fmla="*/ 59 w 71"/>
                  <a:gd name="T51" fmla="*/ 40 h 62"/>
                  <a:gd name="T52" fmla="*/ 62 w 71"/>
                  <a:gd name="T53" fmla="*/ 43 h 62"/>
                  <a:gd name="T54" fmla="*/ 59 w 71"/>
                  <a:gd name="T55" fmla="*/ 49 h 62"/>
                  <a:gd name="T56" fmla="*/ 56 w 71"/>
                  <a:gd name="T57" fmla="*/ 53 h 62"/>
                  <a:gd name="T58" fmla="*/ 53 w 71"/>
                  <a:gd name="T59" fmla="*/ 62 h 62"/>
                  <a:gd name="T60" fmla="*/ 47 w 71"/>
                  <a:gd name="T61" fmla="*/ 59 h 62"/>
                  <a:gd name="T62" fmla="*/ 37 w 71"/>
                  <a:gd name="T63" fmla="*/ 59 h 62"/>
                  <a:gd name="T64" fmla="*/ 37 w 71"/>
                  <a:gd name="T65" fmla="*/ 5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62">
                    <a:moveTo>
                      <a:pt x="37" y="56"/>
                    </a:moveTo>
                    <a:lnTo>
                      <a:pt x="37" y="53"/>
                    </a:lnTo>
                    <a:lnTo>
                      <a:pt x="25" y="37"/>
                    </a:lnTo>
                    <a:lnTo>
                      <a:pt x="10" y="25"/>
                    </a:lnTo>
                    <a:lnTo>
                      <a:pt x="7" y="22"/>
                    </a:lnTo>
                    <a:lnTo>
                      <a:pt x="10" y="22"/>
                    </a:lnTo>
                    <a:lnTo>
                      <a:pt x="7" y="19"/>
                    </a:lnTo>
                    <a:lnTo>
                      <a:pt x="7" y="16"/>
                    </a:lnTo>
                    <a:lnTo>
                      <a:pt x="0" y="9"/>
                    </a:lnTo>
                    <a:lnTo>
                      <a:pt x="0" y="9"/>
                    </a:lnTo>
                    <a:lnTo>
                      <a:pt x="0" y="6"/>
                    </a:lnTo>
                    <a:lnTo>
                      <a:pt x="0" y="6"/>
                    </a:lnTo>
                    <a:lnTo>
                      <a:pt x="0" y="0"/>
                    </a:lnTo>
                    <a:lnTo>
                      <a:pt x="4" y="0"/>
                    </a:lnTo>
                    <a:lnTo>
                      <a:pt x="7" y="3"/>
                    </a:lnTo>
                    <a:lnTo>
                      <a:pt x="10" y="6"/>
                    </a:lnTo>
                    <a:lnTo>
                      <a:pt x="10" y="6"/>
                    </a:lnTo>
                    <a:lnTo>
                      <a:pt x="10" y="3"/>
                    </a:lnTo>
                    <a:lnTo>
                      <a:pt x="16" y="0"/>
                    </a:lnTo>
                    <a:lnTo>
                      <a:pt x="16" y="3"/>
                    </a:lnTo>
                    <a:lnTo>
                      <a:pt x="19" y="0"/>
                    </a:lnTo>
                    <a:lnTo>
                      <a:pt x="22" y="0"/>
                    </a:lnTo>
                    <a:lnTo>
                      <a:pt x="25" y="0"/>
                    </a:lnTo>
                    <a:lnTo>
                      <a:pt x="28" y="0"/>
                    </a:lnTo>
                    <a:lnTo>
                      <a:pt x="28" y="3"/>
                    </a:lnTo>
                    <a:lnTo>
                      <a:pt x="31" y="3"/>
                    </a:lnTo>
                    <a:lnTo>
                      <a:pt x="34" y="3"/>
                    </a:lnTo>
                    <a:lnTo>
                      <a:pt x="37" y="3"/>
                    </a:lnTo>
                    <a:lnTo>
                      <a:pt x="40" y="3"/>
                    </a:lnTo>
                    <a:lnTo>
                      <a:pt x="44" y="3"/>
                    </a:lnTo>
                    <a:lnTo>
                      <a:pt x="47" y="3"/>
                    </a:lnTo>
                    <a:lnTo>
                      <a:pt x="50" y="3"/>
                    </a:lnTo>
                    <a:lnTo>
                      <a:pt x="56" y="6"/>
                    </a:lnTo>
                    <a:lnTo>
                      <a:pt x="59" y="6"/>
                    </a:lnTo>
                    <a:lnTo>
                      <a:pt x="62" y="9"/>
                    </a:lnTo>
                    <a:lnTo>
                      <a:pt x="62" y="9"/>
                    </a:lnTo>
                    <a:lnTo>
                      <a:pt x="65" y="9"/>
                    </a:lnTo>
                    <a:lnTo>
                      <a:pt x="65" y="12"/>
                    </a:lnTo>
                    <a:lnTo>
                      <a:pt x="62" y="19"/>
                    </a:lnTo>
                    <a:lnTo>
                      <a:pt x="62" y="22"/>
                    </a:lnTo>
                    <a:lnTo>
                      <a:pt x="68" y="25"/>
                    </a:lnTo>
                    <a:lnTo>
                      <a:pt x="68" y="28"/>
                    </a:lnTo>
                    <a:lnTo>
                      <a:pt x="71" y="28"/>
                    </a:lnTo>
                    <a:lnTo>
                      <a:pt x="71" y="31"/>
                    </a:lnTo>
                    <a:lnTo>
                      <a:pt x="68" y="28"/>
                    </a:lnTo>
                    <a:lnTo>
                      <a:pt x="65" y="31"/>
                    </a:lnTo>
                    <a:lnTo>
                      <a:pt x="65" y="34"/>
                    </a:lnTo>
                    <a:lnTo>
                      <a:pt x="68" y="40"/>
                    </a:lnTo>
                    <a:lnTo>
                      <a:pt x="68" y="40"/>
                    </a:lnTo>
                    <a:lnTo>
                      <a:pt x="65" y="40"/>
                    </a:lnTo>
                    <a:lnTo>
                      <a:pt x="62" y="37"/>
                    </a:lnTo>
                    <a:lnTo>
                      <a:pt x="59" y="40"/>
                    </a:lnTo>
                    <a:lnTo>
                      <a:pt x="59" y="43"/>
                    </a:lnTo>
                    <a:lnTo>
                      <a:pt x="62" y="43"/>
                    </a:lnTo>
                    <a:lnTo>
                      <a:pt x="62" y="46"/>
                    </a:lnTo>
                    <a:lnTo>
                      <a:pt x="59" y="49"/>
                    </a:lnTo>
                    <a:lnTo>
                      <a:pt x="59" y="49"/>
                    </a:lnTo>
                    <a:lnTo>
                      <a:pt x="56" y="53"/>
                    </a:lnTo>
                    <a:lnTo>
                      <a:pt x="56" y="59"/>
                    </a:lnTo>
                    <a:lnTo>
                      <a:pt x="53" y="62"/>
                    </a:lnTo>
                    <a:lnTo>
                      <a:pt x="53" y="62"/>
                    </a:lnTo>
                    <a:lnTo>
                      <a:pt x="47" y="59"/>
                    </a:lnTo>
                    <a:lnTo>
                      <a:pt x="47" y="59"/>
                    </a:lnTo>
                    <a:lnTo>
                      <a:pt x="37" y="59"/>
                    </a:lnTo>
                    <a:lnTo>
                      <a:pt x="37" y="56"/>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62"/>
              <p:cNvSpPr>
                <a:spLocks/>
              </p:cNvSpPr>
              <p:nvPr/>
            </p:nvSpPr>
            <p:spPr bwMode="auto">
              <a:xfrm>
                <a:off x="4003" y="1745"/>
                <a:ext cx="59" cy="37"/>
              </a:xfrm>
              <a:custGeom>
                <a:avLst/>
                <a:gdLst>
                  <a:gd name="T0" fmla="*/ 3 w 59"/>
                  <a:gd name="T1" fmla="*/ 37 h 37"/>
                  <a:gd name="T2" fmla="*/ 10 w 59"/>
                  <a:gd name="T3" fmla="*/ 34 h 37"/>
                  <a:gd name="T4" fmla="*/ 16 w 59"/>
                  <a:gd name="T5" fmla="*/ 31 h 37"/>
                  <a:gd name="T6" fmla="*/ 19 w 59"/>
                  <a:gd name="T7" fmla="*/ 31 h 37"/>
                  <a:gd name="T8" fmla="*/ 25 w 59"/>
                  <a:gd name="T9" fmla="*/ 34 h 37"/>
                  <a:gd name="T10" fmla="*/ 31 w 59"/>
                  <a:gd name="T11" fmla="*/ 34 h 37"/>
                  <a:gd name="T12" fmla="*/ 31 w 59"/>
                  <a:gd name="T13" fmla="*/ 28 h 37"/>
                  <a:gd name="T14" fmla="*/ 37 w 59"/>
                  <a:gd name="T15" fmla="*/ 25 h 37"/>
                  <a:gd name="T16" fmla="*/ 37 w 59"/>
                  <a:gd name="T17" fmla="*/ 19 h 37"/>
                  <a:gd name="T18" fmla="*/ 50 w 59"/>
                  <a:gd name="T19" fmla="*/ 12 h 37"/>
                  <a:gd name="T20" fmla="*/ 59 w 59"/>
                  <a:gd name="T21" fmla="*/ 12 h 37"/>
                  <a:gd name="T22" fmla="*/ 59 w 59"/>
                  <a:gd name="T23" fmla="*/ 6 h 37"/>
                  <a:gd name="T24" fmla="*/ 53 w 59"/>
                  <a:gd name="T25" fmla="*/ 0 h 37"/>
                  <a:gd name="T26" fmla="*/ 47 w 59"/>
                  <a:gd name="T27" fmla="*/ 0 h 37"/>
                  <a:gd name="T28" fmla="*/ 40 w 59"/>
                  <a:gd name="T29" fmla="*/ 6 h 37"/>
                  <a:gd name="T30" fmla="*/ 37 w 59"/>
                  <a:gd name="T31" fmla="*/ 6 h 37"/>
                  <a:gd name="T32" fmla="*/ 34 w 59"/>
                  <a:gd name="T33" fmla="*/ 6 h 37"/>
                  <a:gd name="T34" fmla="*/ 31 w 59"/>
                  <a:gd name="T35" fmla="*/ 9 h 37"/>
                  <a:gd name="T36" fmla="*/ 25 w 59"/>
                  <a:gd name="T37" fmla="*/ 9 h 37"/>
                  <a:gd name="T38" fmla="*/ 22 w 59"/>
                  <a:gd name="T39" fmla="*/ 9 h 37"/>
                  <a:gd name="T40" fmla="*/ 19 w 59"/>
                  <a:gd name="T41" fmla="*/ 6 h 37"/>
                  <a:gd name="T42" fmla="*/ 10 w 59"/>
                  <a:gd name="T43" fmla="*/ 6 h 37"/>
                  <a:gd name="T44" fmla="*/ 6 w 59"/>
                  <a:gd name="T45" fmla="*/ 6 h 37"/>
                  <a:gd name="T46" fmla="*/ 3 w 59"/>
                  <a:gd name="T47" fmla="*/ 12 h 37"/>
                  <a:gd name="T48" fmla="*/ 3 w 59"/>
                  <a:gd name="T49" fmla="*/ 16 h 37"/>
                  <a:gd name="T50" fmla="*/ 0 w 59"/>
                  <a:gd name="T51" fmla="*/ 22 h 37"/>
                  <a:gd name="T52" fmla="*/ 3 w 59"/>
                  <a:gd name="T53" fmla="*/ 28 h 37"/>
                  <a:gd name="T54" fmla="*/ 3 w 59"/>
                  <a:gd name="T55" fmla="*/ 28 h 37"/>
                  <a:gd name="T56" fmla="*/ 6 w 59"/>
                  <a:gd name="T57" fmla="*/ 28 h 37"/>
                  <a:gd name="T58" fmla="*/ 6 w 59"/>
                  <a:gd name="T59" fmla="*/ 31 h 37"/>
                  <a:gd name="T60" fmla="*/ 3 w 59"/>
                  <a:gd name="T61" fmla="*/ 31 h 37"/>
                  <a:gd name="T62" fmla="*/ 3 w 59"/>
                  <a:gd name="T6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37">
                    <a:moveTo>
                      <a:pt x="3" y="37"/>
                    </a:moveTo>
                    <a:lnTo>
                      <a:pt x="10" y="34"/>
                    </a:lnTo>
                    <a:lnTo>
                      <a:pt x="16" y="31"/>
                    </a:lnTo>
                    <a:lnTo>
                      <a:pt x="19" y="31"/>
                    </a:lnTo>
                    <a:lnTo>
                      <a:pt x="25" y="34"/>
                    </a:lnTo>
                    <a:lnTo>
                      <a:pt x="31" y="34"/>
                    </a:lnTo>
                    <a:lnTo>
                      <a:pt x="31" y="28"/>
                    </a:lnTo>
                    <a:lnTo>
                      <a:pt x="37" y="25"/>
                    </a:lnTo>
                    <a:lnTo>
                      <a:pt x="37" y="19"/>
                    </a:lnTo>
                    <a:lnTo>
                      <a:pt x="50" y="12"/>
                    </a:lnTo>
                    <a:lnTo>
                      <a:pt x="59" y="12"/>
                    </a:lnTo>
                    <a:lnTo>
                      <a:pt x="59" y="6"/>
                    </a:lnTo>
                    <a:lnTo>
                      <a:pt x="53" y="0"/>
                    </a:lnTo>
                    <a:lnTo>
                      <a:pt x="47" y="0"/>
                    </a:lnTo>
                    <a:lnTo>
                      <a:pt x="40" y="6"/>
                    </a:lnTo>
                    <a:lnTo>
                      <a:pt x="37" y="6"/>
                    </a:lnTo>
                    <a:lnTo>
                      <a:pt x="34" y="6"/>
                    </a:lnTo>
                    <a:lnTo>
                      <a:pt x="31" y="9"/>
                    </a:lnTo>
                    <a:lnTo>
                      <a:pt x="25" y="9"/>
                    </a:lnTo>
                    <a:lnTo>
                      <a:pt x="22" y="9"/>
                    </a:lnTo>
                    <a:lnTo>
                      <a:pt x="19" y="6"/>
                    </a:lnTo>
                    <a:lnTo>
                      <a:pt x="10" y="6"/>
                    </a:lnTo>
                    <a:lnTo>
                      <a:pt x="6" y="6"/>
                    </a:lnTo>
                    <a:lnTo>
                      <a:pt x="3" y="12"/>
                    </a:lnTo>
                    <a:lnTo>
                      <a:pt x="3" y="16"/>
                    </a:lnTo>
                    <a:lnTo>
                      <a:pt x="0" y="22"/>
                    </a:lnTo>
                    <a:lnTo>
                      <a:pt x="3" y="28"/>
                    </a:lnTo>
                    <a:lnTo>
                      <a:pt x="3" y="28"/>
                    </a:lnTo>
                    <a:lnTo>
                      <a:pt x="6" y="28"/>
                    </a:lnTo>
                    <a:lnTo>
                      <a:pt x="6" y="31"/>
                    </a:lnTo>
                    <a:lnTo>
                      <a:pt x="3" y="31"/>
                    </a:lnTo>
                    <a:lnTo>
                      <a:pt x="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63"/>
              <p:cNvSpPr>
                <a:spLocks/>
              </p:cNvSpPr>
              <p:nvPr/>
            </p:nvSpPr>
            <p:spPr bwMode="auto">
              <a:xfrm>
                <a:off x="3932" y="1690"/>
                <a:ext cx="133" cy="64"/>
              </a:xfrm>
              <a:custGeom>
                <a:avLst/>
                <a:gdLst>
                  <a:gd name="T0" fmla="*/ 81 w 133"/>
                  <a:gd name="T1" fmla="*/ 61 h 64"/>
                  <a:gd name="T2" fmla="*/ 93 w 133"/>
                  <a:gd name="T3" fmla="*/ 64 h 64"/>
                  <a:gd name="T4" fmla="*/ 102 w 133"/>
                  <a:gd name="T5" fmla="*/ 64 h 64"/>
                  <a:gd name="T6" fmla="*/ 108 w 133"/>
                  <a:gd name="T7" fmla="*/ 61 h 64"/>
                  <a:gd name="T8" fmla="*/ 118 w 133"/>
                  <a:gd name="T9" fmla="*/ 55 h 64"/>
                  <a:gd name="T10" fmla="*/ 127 w 133"/>
                  <a:gd name="T11" fmla="*/ 52 h 64"/>
                  <a:gd name="T12" fmla="*/ 127 w 133"/>
                  <a:gd name="T13" fmla="*/ 43 h 64"/>
                  <a:gd name="T14" fmla="*/ 124 w 133"/>
                  <a:gd name="T15" fmla="*/ 37 h 64"/>
                  <a:gd name="T16" fmla="*/ 133 w 133"/>
                  <a:gd name="T17" fmla="*/ 34 h 64"/>
                  <a:gd name="T18" fmla="*/ 133 w 133"/>
                  <a:gd name="T19" fmla="*/ 24 h 64"/>
                  <a:gd name="T20" fmla="*/ 133 w 133"/>
                  <a:gd name="T21" fmla="*/ 9 h 64"/>
                  <a:gd name="T22" fmla="*/ 121 w 133"/>
                  <a:gd name="T23" fmla="*/ 6 h 64"/>
                  <a:gd name="T24" fmla="*/ 111 w 133"/>
                  <a:gd name="T25" fmla="*/ 6 h 64"/>
                  <a:gd name="T26" fmla="*/ 99 w 133"/>
                  <a:gd name="T27" fmla="*/ 3 h 64"/>
                  <a:gd name="T28" fmla="*/ 93 w 133"/>
                  <a:gd name="T29" fmla="*/ 3 h 64"/>
                  <a:gd name="T30" fmla="*/ 90 w 133"/>
                  <a:gd name="T31" fmla="*/ 9 h 64"/>
                  <a:gd name="T32" fmla="*/ 84 w 133"/>
                  <a:gd name="T33" fmla="*/ 12 h 64"/>
                  <a:gd name="T34" fmla="*/ 71 w 133"/>
                  <a:gd name="T35" fmla="*/ 6 h 64"/>
                  <a:gd name="T36" fmla="*/ 71 w 133"/>
                  <a:gd name="T37" fmla="*/ 12 h 64"/>
                  <a:gd name="T38" fmla="*/ 65 w 133"/>
                  <a:gd name="T39" fmla="*/ 15 h 64"/>
                  <a:gd name="T40" fmla="*/ 56 w 133"/>
                  <a:gd name="T41" fmla="*/ 24 h 64"/>
                  <a:gd name="T42" fmla="*/ 62 w 133"/>
                  <a:gd name="T43" fmla="*/ 30 h 64"/>
                  <a:gd name="T44" fmla="*/ 59 w 133"/>
                  <a:gd name="T45" fmla="*/ 34 h 64"/>
                  <a:gd name="T46" fmla="*/ 50 w 133"/>
                  <a:gd name="T47" fmla="*/ 34 h 64"/>
                  <a:gd name="T48" fmla="*/ 44 w 133"/>
                  <a:gd name="T49" fmla="*/ 34 h 64"/>
                  <a:gd name="T50" fmla="*/ 34 w 133"/>
                  <a:gd name="T51" fmla="*/ 37 h 64"/>
                  <a:gd name="T52" fmla="*/ 28 w 133"/>
                  <a:gd name="T53" fmla="*/ 37 h 64"/>
                  <a:gd name="T54" fmla="*/ 19 w 133"/>
                  <a:gd name="T55" fmla="*/ 34 h 64"/>
                  <a:gd name="T56" fmla="*/ 16 w 133"/>
                  <a:gd name="T57" fmla="*/ 40 h 64"/>
                  <a:gd name="T58" fmla="*/ 10 w 133"/>
                  <a:gd name="T59" fmla="*/ 40 h 64"/>
                  <a:gd name="T60" fmla="*/ 3 w 133"/>
                  <a:gd name="T61" fmla="*/ 37 h 64"/>
                  <a:gd name="T62" fmla="*/ 0 w 133"/>
                  <a:gd name="T63" fmla="*/ 37 h 64"/>
                  <a:gd name="T64" fmla="*/ 0 w 133"/>
                  <a:gd name="T65" fmla="*/ 43 h 64"/>
                  <a:gd name="T66" fmla="*/ 3 w 133"/>
                  <a:gd name="T67" fmla="*/ 49 h 64"/>
                  <a:gd name="T68" fmla="*/ 10 w 133"/>
                  <a:gd name="T69" fmla="*/ 46 h 64"/>
                  <a:gd name="T70" fmla="*/ 16 w 133"/>
                  <a:gd name="T71" fmla="*/ 49 h 64"/>
                  <a:gd name="T72" fmla="*/ 22 w 133"/>
                  <a:gd name="T73" fmla="*/ 52 h 64"/>
                  <a:gd name="T74" fmla="*/ 28 w 133"/>
                  <a:gd name="T75" fmla="*/ 52 h 64"/>
                  <a:gd name="T76" fmla="*/ 40 w 133"/>
                  <a:gd name="T77" fmla="*/ 49 h 64"/>
                  <a:gd name="T78" fmla="*/ 47 w 133"/>
                  <a:gd name="T79" fmla="*/ 52 h 64"/>
                  <a:gd name="T80" fmla="*/ 68 w 133"/>
                  <a:gd name="T81" fmla="*/ 61 h 64"/>
                  <a:gd name="T82" fmla="*/ 77 w 133"/>
                  <a:gd name="T83"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 h="64">
                    <a:moveTo>
                      <a:pt x="77" y="61"/>
                    </a:moveTo>
                    <a:lnTo>
                      <a:pt x="81" y="61"/>
                    </a:lnTo>
                    <a:lnTo>
                      <a:pt x="90" y="61"/>
                    </a:lnTo>
                    <a:lnTo>
                      <a:pt x="93" y="64"/>
                    </a:lnTo>
                    <a:lnTo>
                      <a:pt x="96" y="64"/>
                    </a:lnTo>
                    <a:lnTo>
                      <a:pt x="102" y="64"/>
                    </a:lnTo>
                    <a:lnTo>
                      <a:pt x="105" y="61"/>
                    </a:lnTo>
                    <a:lnTo>
                      <a:pt x="108" y="61"/>
                    </a:lnTo>
                    <a:lnTo>
                      <a:pt x="111" y="61"/>
                    </a:lnTo>
                    <a:lnTo>
                      <a:pt x="118" y="55"/>
                    </a:lnTo>
                    <a:lnTo>
                      <a:pt x="124" y="55"/>
                    </a:lnTo>
                    <a:lnTo>
                      <a:pt x="127" y="52"/>
                    </a:lnTo>
                    <a:lnTo>
                      <a:pt x="127" y="46"/>
                    </a:lnTo>
                    <a:lnTo>
                      <a:pt x="127" y="43"/>
                    </a:lnTo>
                    <a:lnTo>
                      <a:pt x="127" y="40"/>
                    </a:lnTo>
                    <a:lnTo>
                      <a:pt x="124" y="37"/>
                    </a:lnTo>
                    <a:lnTo>
                      <a:pt x="124" y="34"/>
                    </a:lnTo>
                    <a:lnTo>
                      <a:pt x="133" y="34"/>
                    </a:lnTo>
                    <a:lnTo>
                      <a:pt x="133" y="30"/>
                    </a:lnTo>
                    <a:lnTo>
                      <a:pt x="133" y="24"/>
                    </a:lnTo>
                    <a:lnTo>
                      <a:pt x="133" y="15"/>
                    </a:lnTo>
                    <a:lnTo>
                      <a:pt x="133" y="9"/>
                    </a:lnTo>
                    <a:lnTo>
                      <a:pt x="124" y="6"/>
                    </a:lnTo>
                    <a:lnTo>
                      <a:pt x="121" y="6"/>
                    </a:lnTo>
                    <a:lnTo>
                      <a:pt x="118" y="6"/>
                    </a:lnTo>
                    <a:lnTo>
                      <a:pt x="111" y="6"/>
                    </a:lnTo>
                    <a:lnTo>
                      <a:pt x="105" y="3"/>
                    </a:lnTo>
                    <a:lnTo>
                      <a:pt x="99" y="3"/>
                    </a:lnTo>
                    <a:lnTo>
                      <a:pt x="96" y="0"/>
                    </a:lnTo>
                    <a:lnTo>
                      <a:pt x="93" y="3"/>
                    </a:lnTo>
                    <a:lnTo>
                      <a:pt x="93" y="6"/>
                    </a:lnTo>
                    <a:lnTo>
                      <a:pt x="90" y="9"/>
                    </a:lnTo>
                    <a:lnTo>
                      <a:pt x="87" y="9"/>
                    </a:lnTo>
                    <a:lnTo>
                      <a:pt x="84" y="12"/>
                    </a:lnTo>
                    <a:lnTo>
                      <a:pt x="74" y="6"/>
                    </a:lnTo>
                    <a:lnTo>
                      <a:pt x="71" y="6"/>
                    </a:lnTo>
                    <a:lnTo>
                      <a:pt x="71" y="9"/>
                    </a:lnTo>
                    <a:lnTo>
                      <a:pt x="71" y="12"/>
                    </a:lnTo>
                    <a:lnTo>
                      <a:pt x="68" y="12"/>
                    </a:lnTo>
                    <a:lnTo>
                      <a:pt x="65" y="15"/>
                    </a:lnTo>
                    <a:lnTo>
                      <a:pt x="62" y="18"/>
                    </a:lnTo>
                    <a:lnTo>
                      <a:pt x="56" y="24"/>
                    </a:lnTo>
                    <a:lnTo>
                      <a:pt x="56" y="27"/>
                    </a:lnTo>
                    <a:lnTo>
                      <a:pt x="62" y="30"/>
                    </a:lnTo>
                    <a:lnTo>
                      <a:pt x="62" y="34"/>
                    </a:lnTo>
                    <a:lnTo>
                      <a:pt x="59" y="34"/>
                    </a:lnTo>
                    <a:lnTo>
                      <a:pt x="56" y="34"/>
                    </a:lnTo>
                    <a:lnTo>
                      <a:pt x="50" y="34"/>
                    </a:lnTo>
                    <a:lnTo>
                      <a:pt x="47" y="34"/>
                    </a:lnTo>
                    <a:lnTo>
                      <a:pt x="44" y="34"/>
                    </a:lnTo>
                    <a:lnTo>
                      <a:pt x="37" y="37"/>
                    </a:lnTo>
                    <a:lnTo>
                      <a:pt x="34" y="37"/>
                    </a:lnTo>
                    <a:lnTo>
                      <a:pt x="31" y="37"/>
                    </a:lnTo>
                    <a:lnTo>
                      <a:pt x="28" y="37"/>
                    </a:lnTo>
                    <a:lnTo>
                      <a:pt x="25" y="37"/>
                    </a:lnTo>
                    <a:lnTo>
                      <a:pt x="19" y="34"/>
                    </a:lnTo>
                    <a:lnTo>
                      <a:pt x="13" y="37"/>
                    </a:lnTo>
                    <a:lnTo>
                      <a:pt x="16" y="40"/>
                    </a:lnTo>
                    <a:lnTo>
                      <a:pt x="13" y="40"/>
                    </a:lnTo>
                    <a:lnTo>
                      <a:pt x="10" y="40"/>
                    </a:lnTo>
                    <a:lnTo>
                      <a:pt x="7" y="37"/>
                    </a:lnTo>
                    <a:lnTo>
                      <a:pt x="3" y="37"/>
                    </a:lnTo>
                    <a:lnTo>
                      <a:pt x="0" y="37"/>
                    </a:lnTo>
                    <a:lnTo>
                      <a:pt x="0" y="37"/>
                    </a:lnTo>
                    <a:lnTo>
                      <a:pt x="0" y="40"/>
                    </a:lnTo>
                    <a:lnTo>
                      <a:pt x="0" y="43"/>
                    </a:lnTo>
                    <a:lnTo>
                      <a:pt x="3" y="43"/>
                    </a:lnTo>
                    <a:lnTo>
                      <a:pt x="3" y="49"/>
                    </a:lnTo>
                    <a:lnTo>
                      <a:pt x="7" y="49"/>
                    </a:lnTo>
                    <a:lnTo>
                      <a:pt x="10" y="46"/>
                    </a:lnTo>
                    <a:lnTo>
                      <a:pt x="13" y="52"/>
                    </a:lnTo>
                    <a:lnTo>
                      <a:pt x="16" y="49"/>
                    </a:lnTo>
                    <a:lnTo>
                      <a:pt x="19" y="49"/>
                    </a:lnTo>
                    <a:lnTo>
                      <a:pt x="22" y="52"/>
                    </a:lnTo>
                    <a:lnTo>
                      <a:pt x="22" y="52"/>
                    </a:lnTo>
                    <a:lnTo>
                      <a:pt x="28" y="52"/>
                    </a:lnTo>
                    <a:lnTo>
                      <a:pt x="37" y="49"/>
                    </a:lnTo>
                    <a:lnTo>
                      <a:pt x="40" y="49"/>
                    </a:lnTo>
                    <a:lnTo>
                      <a:pt x="50" y="49"/>
                    </a:lnTo>
                    <a:lnTo>
                      <a:pt x="47" y="52"/>
                    </a:lnTo>
                    <a:lnTo>
                      <a:pt x="56" y="58"/>
                    </a:lnTo>
                    <a:lnTo>
                      <a:pt x="68" y="61"/>
                    </a:lnTo>
                    <a:lnTo>
                      <a:pt x="74" y="58"/>
                    </a:lnTo>
                    <a:lnTo>
                      <a:pt x="77" y="61"/>
                    </a:lnTo>
                    <a:lnTo>
                      <a:pt x="7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64"/>
              <p:cNvSpPr>
                <a:spLocks/>
              </p:cNvSpPr>
              <p:nvPr/>
            </p:nvSpPr>
            <p:spPr bwMode="auto">
              <a:xfrm>
                <a:off x="4006" y="1535"/>
                <a:ext cx="179" cy="152"/>
              </a:xfrm>
              <a:custGeom>
                <a:avLst/>
                <a:gdLst>
                  <a:gd name="T0" fmla="*/ 108 w 179"/>
                  <a:gd name="T1" fmla="*/ 152 h 152"/>
                  <a:gd name="T2" fmla="*/ 114 w 179"/>
                  <a:gd name="T3" fmla="*/ 145 h 152"/>
                  <a:gd name="T4" fmla="*/ 121 w 179"/>
                  <a:gd name="T5" fmla="*/ 145 h 152"/>
                  <a:gd name="T6" fmla="*/ 130 w 179"/>
                  <a:gd name="T7" fmla="*/ 148 h 152"/>
                  <a:gd name="T8" fmla="*/ 133 w 179"/>
                  <a:gd name="T9" fmla="*/ 145 h 152"/>
                  <a:gd name="T10" fmla="*/ 139 w 179"/>
                  <a:gd name="T11" fmla="*/ 145 h 152"/>
                  <a:gd name="T12" fmla="*/ 154 w 179"/>
                  <a:gd name="T13" fmla="*/ 152 h 152"/>
                  <a:gd name="T14" fmla="*/ 161 w 179"/>
                  <a:gd name="T15" fmla="*/ 145 h 152"/>
                  <a:gd name="T16" fmla="*/ 170 w 179"/>
                  <a:gd name="T17" fmla="*/ 127 h 152"/>
                  <a:gd name="T18" fmla="*/ 176 w 179"/>
                  <a:gd name="T19" fmla="*/ 118 h 152"/>
                  <a:gd name="T20" fmla="*/ 179 w 179"/>
                  <a:gd name="T21" fmla="*/ 111 h 152"/>
                  <a:gd name="T22" fmla="*/ 176 w 179"/>
                  <a:gd name="T23" fmla="*/ 105 h 152"/>
                  <a:gd name="T24" fmla="*/ 173 w 179"/>
                  <a:gd name="T25" fmla="*/ 102 h 152"/>
                  <a:gd name="T26" fmla="*/ 170 w 179"/>
                  <a:gd name="T27" fmla="*/ 93 h 152"/>
                  <a:gd name="T28" fmla="*/ 170 w 179"/>
                  <a:gd name="T29" fmla="*/ 78 h 152"/>
                  <a:gd name="T30" fmla="*/ 164 w 179"/>
                  <a:gd name="T31" fmla="*/ 65 h 152"/>
                  <a:gd name="T32" fmla="*/ 170 w 179"/>
                  <a:gd name="T33" fmla="*/ 59 h 152"/>
                  <a:gd name="T34" fmla="*/ 170 w 179"/>
                  <a:gd name="T35" fmla="*/ 47 h 152"/>
                  <a:gd name="T36" fmla="*/ 164 w 179"/>
                  <a:gd name="T37" fmla="*/ 37 h 152"/>
                  <a:gd name="T38" fmla="*/ 158 w 179"/>
                  <a:gd name="T39" fmla="*/ 22 h 152"/>
                  <a:gd name="T40" fmla="*/ 158 w 179"/>
                  <a:gd name="T41" fmla="*/ 13 h 152"/>
                  <a:gd name="T42" fmla="*/ 151 w 179"/>
                  <a:gd name="T43" fmla="*/ 7 h 152"/>
                  <a:gd name="T44" fmla="*/ 99 w 179"/>
                  <a:gd name="T45" fmla="*/ 10 h 152"/>
                  <a:gd name="T46" fmla="*/ 90 w 179"/>
                  <a:gd name="T47" fmla="*/ 16 h 152"/>
                  <a:gd name="T48" fmla="*/ 84 w 179"/>
                  <a:gd name="T49" fmla="*/ 16 h 152"/>
                  <a:gd name="T50" fmla="*/ 96 w 179"/>
                  <a:gd name="T51" fmla="*/ 7 h 152"/>
                  <a:gd name="T52" fmla="*/ 90 w 179"/>
                  <a:gd name="T53" fmla="*/ 13 h 152"/>
                  <a:gd name="T54" fmla="*/ 74 w 179"/>
                  <a:gd name="T55" fmla="*/ 13 h 152"/>
                  <a:gd name="T56" fmla="*/ 74 w 179"/>
                  <a:gd name="T57" fmla="*/ 4 h 152"/>
                  <a:gd name="T58" fmla="*/ 80 w 179"/>
                  <a:gd name="T59" fmla="*/ 7 h 152"/>
                  <a:gd name="T60" fmla="*/ 74 w 179"/>
                  <a:gd name="T61" fmla="*/ 4 h 152"/>
                  <a:gd name="T62" fmla="*/ 56 w 179"/>
                  <a:gd name="T63" fmla="*/ 4 h 152"/>
                  <a:gd name="T64" fmla="*/ 47 w 179"/>
                  <a:gd name="T65" fmla="*/ 7 h 152"/>
                  <a:gd name="T66" fmla="*/ 37 w 179"/>
                  <a:gd name="T67" fmla="*/ 10 h 152"/>
                  <a:gd name="T68" fmla="*/ 34 w 179"/>
                  <a:gd name="T69" fmla="*/ 19 h 152"/>
                  <a:gd name="T70" fmla="*/ 19 w 179"/>
                  <a:gd name="T71" fmla="*/ 22 h 152"/>
                  <a:gd name="T72" fmla="*/ 10 w 179"/>
                  <a:gd name="T73" fmla="*/ 28 h 152"/>
                  <a:gd name="T74" fmla="*/ 7 w 179"/>
                  <a:gd name="T75" fmla="*/ 34 h 152"/>
                  <a:gd name="T76" fmla="*/ 7 w 179"/>
                  <a:gd name="T77" fmla="*/ 34 h 152"/>
                  <a:gd name="T78" fmla="*/ 7 w 179"/>
                  <a:gd name="T79" fmla="*/ 50 h 152"/>
                  <a:gd name="T80" fmla="*/ 0 w 179"/>
                  <a:gd name="T81" fmla="*/ 56 h 152"/>
                  <a:gd name="T82" fmla="*/ 7 w 179"/>
                  <a:gd name="T83" fmla="*/ 65 h 152"/>
                  <a:gd name="T84" fmla="*/ 10 w 179"/>
                  <a:gd name="T85" fmla="*/ 74 h 152"/>
                  <a:gd name="T86" fmla="*/ 10 w 179"/>
                  <a:gd name="T87" fmla="*/ 81 h 152"/>
                  <a:gd name="T88" fmla="*/ 16 w 179"/>
                  <a:gd name="T89" fmla="*/ 90 h 152"/>
                  <a:gd name="T90" fmla="*/ 19 w 179"/>
                  <a:gd name="T91" fmla="*/ 102 h 152"/>
                  <a:gd name="T92" fmla="*/ 19 w 179"/>
                  <a:gd name="T93" fmla="*/ 108 h 152"/>
                  <a:gd name="T94" fmla="*/ 22 w 179"/>
                  <a:gd name="T95" fmla="*/ 105 h 152"/>
                  <a:gd name="T96" fmla="*/ 34 w 179"/>
                  <a:gd name="T97" fmla="*/ 105 h 152"/>
                  <a:gd name="T98" fmla="*/ 37 w 179"/>
                  <a:gd name="T99" fmla="*/ 111 h 152"/>
                  <a:gd name="T100" fmla="*/ 44 w 179"/>
                  <a:gd name="T101" fmla="*/ 115 h 152"/>
                  <a:gd name="T102" fmla="*/ 40 w 179"/>
                  <a:gd name="T103" fmla="*/ 121 h 152"/>
                  <a:gd name="T104" fmla="*/ 44 w 179"/>
                  <a:gd name="T105" fmla="*/ 127 h 152"/>
                  <a:gd name="T106" fmla="*/ 47 w 179"/>
                  <a:gd name="T107" fmla="*/ 124 h 152"/>
                  <a:gd name="T108" fmla="*/ 47 w 179"/>
                  <a:gd name="T109" fmla="*/ 118 h 152"/>
                  <a:gd name="T110" fmla="*/ 56 w 179"/>
                  <a:gd name="T111" fmla="*/ 124 h 152"/>
                  <a:gd name="T112" fmla="*/ 62 w 179"/>
                  <a:gd name="T113" fmla="*/ 124 h 152"/>
                  <a:gd name="T114" fmla="*/ 71 w 179"/>
                  <a:gd name="T115" fmla="*/ 127 h 152"/>
                  <a:gd name="T116" fmla="*/ 90 w 179"/>
                  <a:gd name="T117" fmla="*/ 136 h 152"/>
                  <a:gd name="T118" fmla="*/ 96 w 179"/>
                  <a:gd name="T119" fmla="*/ 142 h 152"/>
                  <a:gd name="T120" fmla="*/ 105 w 179"/>
                  <a:gd name="T121" fmla="*/ 142 h 152"/>
                  <a:gd name="T122" fmla="*/ 108 w 179"/>
                  <a:gd name="T123"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52">
                    <a:moveTo>
                      <a:pt x="108" y="148"/>
                    </a:moveTo>
                    <a:lnTo>
                      <a:pt x="108" y="152"/>
                    </a:lnTo>
                    <a:lnTo>
                      <a:pt x="111" y="152"/>
                    </a:lnTo>
                    <a:lnTo>
                      <a:pt x="114" y="145"/>
                    </a:lnTo>
                    <a:lnTo>
                      <a:pt x="117" y="145"/>
                    </a:lnTo>
                    <a:lnTo>
                      <a:pt x="121" y="145"/>
                    </a:lnTo>
                    <a:lnTo>
                      <a:pt x="127" y="145"/>
                    </a:lnTo>
                    <a:lnTo>
                      <a:pt x="130" y="148"/>
                    </a:lnTo>
                    <a:lnTo>
                      <a:pt x="130" y="145"/>
                    </a:lnTo>
                    <a:lnTo>
                      <a:pt x="133" y="145"/>
                    </a:lnTo>
                    <a:lnTo>
                      <a:pt x="136" y="145"/>
                    </a:lnTo>
                    <a:lnTo>
                      <a:pt x="139" y="145"/>
                    </a:lnTo>
                    <a:lnTo>
                      <a:pt x="145" y="145"/>
                    </a:lnTo>
                    <a:lnTo>
                      <a:pt x="154" y="152"/>
                    </a:lnTo>
                    <a:lnTo>
                      <a:pt x="158" y="152"/>
                    </a:lnTo>
                    <a:lnTo>
                      <a:pt x="161" y="145"/>
                    </a:lnTo>
                    <a:lnTo>
                      <a:pt x="158" y="139"/>
                    </a:lnTo>
                    <a:lnTo>
                      <a:pt x="170" y="127"/>
                    </a:lnTo>
                    <a:lnTo>
                      <a:pt x="173" y="121"/>
                    </a:lnTo>
                    <a:lnTo>
                      <a:pt x="176" y="118"/>
                    </a:lnTo>
                    <a:lnTo>
                      <a:pt x="179" y="118"/>
                    </a:lnTo>
                    <a:lnTo>
                      <a:pt x="179" y="111"/>
                    </a:lnTo>
                    <a:lnTo>
                      <a:pt x="179" y="108"/>
                    </a:lnTo>
                    <a:lnTo>
                      <a:pt x="176" y="105"/>
                    </a:lnTo>
                    <a:lnTo>
                      <a:pt x="179" y="102"/>
                    </a:lnTo>
                    <a:lnTo>
                      <a:pt x="173" y="102"/>
                    </a:lnTo>
                    <a:lnTo>
                      <a:pt x="173" y="96"/>
                    </a:lnTo>
                    <a:lnTo>
                      <a:pt x="170" y="93"/>
                    </a:lnTo>
                    <a:lnTo>
                      <a:pt x="170" y="84"/>
                    </a:lnTo>
                    <a:lnTo>
                      <a:pt x="170" y="78"/>
                    </a:lnTo>
                    <a:lnTo>
                      <a:pt x="167" y="71"/>
                    </a:lnTo>
                    <a:lnTo>
                      <a:pt x="164" y="65"/>
                    </a:lnTo>
                    <a:lnTo>
                      <a:pt x="167" y="62"/>
                    </a:lnTo>
                    <a:lnTo>
                      <a:pt x="170" y="59"/>
                    </a:lnTo>
                    <a:lnTo>
                      <a:pt x="170" y="47"/>
                    </a:lnTo>
                    <a:lnTo>
                      <a:pt x="170" y="47"/>
                    </a:lnTo>
                    <a:lnTo>
                      <a:pt x="167" y="41"/>
                    </a:lnTo>
                    <a:lnTo>
                      <a:pt x="164" y="37"/>
                    </a:lnTo>
                    <a:lnTo>
                      <a:pt x="164" y="28"/>
                    </a:lnTo>
                    <a:lnTo>
                      <a:pt x="158" y="22"/>
                    </a:lnTo>
                    <a:lnTo>
                      <a:pt x="161" y="19"/>
                    </a:lnTo>
                    <a:lnTo>
                      <a:pt x="158" y="13"/>
                    </a:lnTo>
                    <a:lnTo>
                      <a:pt x="154" y="10"/>
                    </a:lnTo>
                    <a:lnTo>
                      <a:pt x="151" y="7"/>
                    </a:lnTo>
                    <a:lnTo>
                      <a:pt x="124" y="10"/>
                    </a:lnTo>
                    <a:lnTo>
                      <a:pt x="99" y="10"/>
                    </a:lnTo>
                    <a:lnTo>
                      <a:pt x="99" y="10"/>
                    </a:lnTo>
                    <a:lnTo>
                      <a:pt x="90" y="16"/>
                    </a:lnTo>
                    <a:lnTo>
                      <a:pt x="87" y="16"/>
                    </a:lnTo>
                    <a:lnTo>
                      <a:pt x="84" y="16"/>
                    </a:lnTo>
                    <a:lnTo>
                      <a:pt x="90" y="13"/>
                    </a:lnTo>
                    <a:lnTo>
                      <a:pt x="96" y="7"/>
                    </a:lnTo>
                    <a:lnTo>
                      <a:pt x="93" y="7"/>
                    </a:lnTo>
                    <a:lnTo>
                      <a:pt x="90" y="13"/>
                    </a:lnTo>
                    <a:lnTo>
                      <a:pt x="80" y="16"/>
                    </a:lnTo>
                    <a:lnTo>
                      <a:pt x="74" y="13"/>
                    </a:lnTo>
                    <a:lnTo>
                      <a:pt x="71" y="7"/>
                    </a:lnTo>
                    <a:lnTo>
                      <a:pt x="74" y="4"/>
                    </a:lnTo>
                    <a:lnTo>
                      <a:pt x="77" y="7"/>
                    </a:lnTo>
                    <a:lnTo>
                      <a:pt x="80" y="7"/>
                    </a:lnTo>
                    <a:lnTo>
                      <a:pt x="80" y="7"/>
                    </a:lnTo>
                    <a:lnTo>
                      <a:pt x="74" y="4"/>
                    </a:lnTo>
                    <a:lnTo>
                      <a:pt x="65" y="0"/>
                    </a:lnTo>
                    <a:lnTo>
                      <a:pt x="56" y="4"/>
                    </a:lnTo>
                    <a:lnTo>
                      <a:pt x="53" y="4"/>
                    </a:lnTo>
                    <a:lnTo>
                      <a:pt x="47" y="7"/>
                    </a:lnTo>
                    <a:lnTo>
                      <a:pt x="44" y="10"/>
                    </a:lnTo>
                    <a:lnTo>
                      <a:pt x="37" y="10"/>
                    </a:lnTo>
                    <a:lnTo>
                      <a:pt x="34" y="16"/>
                    </a:lnTo>
                    <a:lnTo>
                      <a:pt x="34" y="19"/>
                    </a:lnTo>
                    <a:lnTo>
                      <a:pt x="28" y="19"/>
                    </a:lnTo>
                    <a:lnTo>
                      <a:pt x="19" y="22"/>
                    </a:lnTo>
                    <a:lnTo>
                      <a:pt x="13" y="22"/>
                    </a:lnTo>
                    <a:lnTo>
                      <a:pt x="10" y="28"/>
                    </a:lnTo>
                    <a:lnTo>
                      <a:pt x="7" y="31"/>
                    </a:lnTo>
                    <a:lnTo>
                      <a:pt x="7" y="34"/>
                    </a:lnTo>
                    <a:lnTo>
                      <a:pt x="7" y="34"/>
                    </a:lnTo>
                    <a:lnTo>
                      <a:pt x="7" y="34"/>
                    </a:lnTo>
                    <a:lnTo>
                      <a:pt x="7" y="44"/>
                    </a:lnTo>
                    <a:lnTo>
                      <a:pt x="7" y="50"/>
                    </a:lnTo>
                    <a:lnTo>
                      <a:pt x="0" y="53"/>
                    </a:lnTo>
                    <a:lnTo>
                      <a:pt x="0" y="56"/>
                    </a:lnTo>
                    <a:lnTo>
                      <a:pt x="7" y="62"/>
                    </a:lnTo>
                    <a:lnTo>
                      <a:pt x="7" y="65"/>
                    </a:lnTo>
                    <a:lnTo>
                      <a:pt x="10" y="71"/>
                    </a:lnTo>
                    <a:lnTo>
                      <a:pt x="10" y="74"/>
                    </a:lnTo>
                    <a:lnTo>
                      <a:pt x="10" y="78"/>
                    </a:lnTo>
                    <a:lnTo>
                      <a:pt x="10" y="81"/>
                    </a:lnTo>
                    <a:lnTo>
                      <a:pt x="13" y="87"/>
                    </a:lnTo>
                    <a:lnTo>
                      <a:pt x="16" y="90"/>
                    </a:lnTo>
                    <a:lnTo>
                      <a:pt x="19" y="93"/>
                    </a:lnTo>
                    <a:lnTo>
                      <a:pt x="19" y="102"/>
                    </a:lnTo>
                    <a:lnTo>
                      <a:pt x="16" y="105"/>
                    </a:lnTo>
                    <a:lnTo>
                      <a:pt x="19" y="108"/>
                    </a:lnTo>
                    <a:lnTo>
                      <a:pt x="19" y="105"/>
                    </a:lnTo>
                    <a:lnTo>
                      <a:pt x="22" y="105"/>
                    </a:lnTo>
                    <a:lnTo>
                      <a:pt x="25" y="105"/>
                    </a:lnTo>
                    <a:lnTo>
                      <a:pt x="34" y="105"/>
                    </a:lnTo>
                    <a:lnTo>
                      <a:pt x="34" y="108"/>
                    </a:lnTo>
                    <a:lnTo>
                      <a:pt x="37" y="111"/>
                    </a:lnTo>
                    <a:lnTo>
                      <a:pt x="40" y="111"/>
                    </a:lnTo>
                    <a:lnTo>
                      <a:pt x="44" y="115"/>
                    </a:lnTo>
                    <a:lnTo>
                      <a:pt x="40" y="118"/>
                    </a:lnTo>
                    <a:lnTo>
                      <a:pt x="40" y="121"/>
                    </a:lnTo>
                    <a:lnTo>
                      <a:pt x="44" y="121"/>
                    </a:lnTo>
                    <a:lnTo>
                      <a:pt x="44" y="127"/>
                    </a:lnTo>
                    <a:lnTo>
                      <a:pt x="47" y="127"/>
                    </a:lnTo>
                    <a:lnTo>
                      <a:pt x="47" y="124"/>
                    </a:lnTo>
                    <a:lnTo>
                      <a:pt x="50" y="124"/>
                    </a:lnTo>
                    <a:lnTo>
                      <a:pt x="47" y="118"/>
                    </a:lnTo>
                    <a:lnTo>
                      <a:pt x="47" y="118"/>
                    </a:lnTo>
                    <a:lnTo>
                      <a:pt x="56" y="124"/>
                    </a:lnTo>
                    <a:lnTo>
                      <a:pt x="62" y="121"/>
                    </a:lnTo>
                    <a:lnTo>
                      <a:pt x="62" y="124"/>
                    </a:lnTo>
                    <a:lnTo>
                      <a:pt x="65" y="130"/>
                    </a:lnTo>
                    <a:lnTo>
                      <a:pt x="71" y="127"/>
                    </a:lnTo>
                    <a:lnTo>
                      <a:pt x="77" y="130"/>
                    </a:lnTo>
                    <a:lnTo>
                      <a:pt x="90" y="136"/>
                    </a:lnTo>
                    <a:lnTo>
                      <a:pt x="93" y="142"/>
                    </a:lnTo>
                    <a:lnTo>
                      <a:pt x="96" y="142"/>
                    </a:lnTo>
                    <a:lnTo>
                      <a:pt x="99" y="142"/>
                    </a:lnTo>
                    <a:lnTo>
                      <a:pt x="105" y="142"/>
                    </a:lnTo>
                    <a:lnTo>
                      <a:pt x="108" y="145"/>
                    </a:lnTo>
                    <a:lnTo>
                      <a:pt x="10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65"/>
              <p:cNvSpPr>
                <a:spLocks/>
              </p:cNvSpPr>
              <p:nvPr/>
            </p:nvSpPr>
            <p:spPr bwMode="auto">
              <a:xfrm>
                <a:off x="3972" y="1640"/>
                <a:ext cx="142" cy="62"/>
              </a:xfrm>
              <a:custGeom>
                <a:avLst/>
                <a:gdLst>
                  <a:gd name="T0" fmla="*/ 53 w 142"/>
                  <a:gd name="T1" fmla="*/ 3 h 62"/>
                  <a:gd name="T2" fmla="*/ 56 w 142"/>
                  <a:gd name="T3" fmla="*/ 0 h 62"/>
                  <a:gd name="T4" fmla="*/ 68 w 142"/>
                  <a:gd name="T5" fmla="*/ 0 h 62"/>
                  <a:gd name="T6" fmla="*/ 71 w 142"/>
                  <a:gd name="T7" fmla="*/ 6 h 62"/>
                  <a:gd name="T8" fmla="*/ 78 w 142"/>
                  <a:gd name="T9" fmla="*/ 10 h 62"/>
                  <a:gd name="T10" fmla="*/ 74 w 142"/>
                  <a:gd name="T11" fmla="*/ 16 h 62"/>
                  <a:gd name="T12" fmla="*/ 78 w 142"/>
                  <a:gd name="T13" fmla="*/ 22 h 62"/>
                  <a:gd name="T14" fmla="*/ 81 w 142"/>
                  <a:gd name="T15" fmla="*/ 19 h 62"/>
                  <a:gd name="T16" fmla="*/ 81 w 142"/>
                  <a:gd name="T17" fmla="*/ 13 h 62"/>
                  <a:gd name="T18" fmla="*/ 90 w 142"/>
                  <a:gd name="T19" fmla="*/ 19 h 62"/>
                  <a:gd name="T20" fmla="*/ 96 w 142"/>
                  <a:gd name="T21" fmla="*/ 19 h 62"/>
                  <a:gd name="T22" fmla="*/ 105 w 142"/>
                  <a:gd name="T23" fmla="*/ 22 h 62"/>
                  <a:gd name="T24" fmla="*/ 124 w 142"/>
                  <a:gd name="T25" fmla="*/ 31 h 62"/>
                  <a:gd name="T26" fmla="*/ 130 w 142"/>
                  <a:gd name="T27" fmla="*/ 37 h 62"/>
                  <a:gd name="T28" fmla="*/ 139 w 142"/>
                  <a:gd name="T29" fmla="*/ 37 h 62"/>
                  <a:gd name="T30" fmla="*/ 142 w 142"/>
                  <a:gd name="T31" fmla="*/ 43 h 62"/>
                  <a:gd name="T32" fmla="*/ 130 w 142"/>
                  <a:gd name="T33" fmla="*/ 47 h 62"/>
                  <a:gd name="T34" fmla="*/ 118 w 142"/>
                  <a:gd name="T35" fmla="*/ 53 h 62"/>
                  <a:gd name="T36" fmla="*/ 105 w 142"/>
                  <a:gd name="T37" fmla="*/ 59 h 62"/>
                  <a:gd name="T38" fmla="*/ 99 w 142"/>
                  <a:gd name="T39" fmla="*/ 56 h 62"/>
                  <a:gd name="T40" fmla="*/ 84 w 142"/>
                  <a:gd name="T41" fmla="*/ 56 h 62"/>
                  <a:gd name="T42" fmla="*/ 78 w 142"/>
                  <a:gd name="T43" fmla="*/ 56 h 62"/>
                  <a:gd name="T44" fmla="*/ 65 w 142"/>
                  <a:gd name="T45" fmla="*/ 53 h 62"/>
                  <a:gd name="T46" fmla="*/ 56 w 142"/>
                  <a:gd name="T47" fmla="*/ 50 h 62"/>
                  <a:gd name="T48" fmla="*/ 53 w 142"/>
                  <a:gd name="T49" fmla="*/ 56 h 62"/>
                  <a:gd name="T50" fmla="*/ 47 w 142"/>
                  <a:gd name="T51" fmla="*/ 59 h 62"/>
                  <a:gd name="T52" fmla="*/ 34 w 142"/>
                  <a:gd name="T53" fmla="*/ 56 h 62"/>
                  <a:gd name="T54" fmla="*/ 31 w 142"/>
                  <a:gd name="T55" fmla="*/ 56 h 62"/>
                  <a:gd name="T56" fmla="*/ 19 w 142"/>
                  <a:gd name="T57" fmla="*/ 43 h 62"/>
                  <a:gd name="T58" fmla="*/ 10 w 142"/>
                  <a:gd name="T59" fmla="*/ 37 h 62"/>
                  <a:gd name="T60" fmla="*/ 10 w 142"/>
                  <a:gd name="T61" fmla="*/ 28 h 62"/>
                  <a:gd name="T62" fmla="*/ 0 w 142"/>
                  <a:gd name="T63" fmla="*/ 19 h 62"/>
                  <a:gd name="T64" fmla="*/ 0 w 142"/>
                  <a:gd name="T65" fmla="*/ 16 h 62"/>
                  <a:gd name="T66" fmla="*/ 7 w 142"/>
                  <a:gd name="T67" fmla="*/ 19 h 62"/>
                  <a:gd name="T68" fmla="*/ 16 w 142"/>
                  <a:gd name="T69" fmla="*/ 13 h 62"/>
                  <a:gd name="T70" fmla="*/ 25 w 142"/>
                  <a:gd name="T71" fmla="*/ 6 h 62"/>
                  <a:gd name="T72" fmla="*/ 34 w 142"/>
                  <a:gd name="T73" fmla="*/ 3 h 62"/>
                  <a:gd name="T74" fmla="*/ 37 w 142"/>
                  <a:gd name="T75" fmla="*/ 3 h 62"/>
                  <a:gd name="T76" fmla="*/ 44 w 142"/>
                  <a:gd name="T77" fmla="*/ 0 h 62"/>
                  <a:gd name="T78" fmla="*/ 50 w 142"/>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 h="62">
                    <a:moveTo>
                      <a:pt x="50" y="0"/>
                    </a:moveTo>
                    <a:lnTo>
                      <a:pt x="53" y="3"/>
                    </a:lnTo>
                    <a:lnTo>
                      <a:pt x="53" y="0"/>
                    </a:lnTo>
                    <a:lnTo>
                      <a:pt x="56" y="0"/>
                    </a:lnTo>
                    <a:lnTo>
                      <a:pt x="59" y="0"/>
                    </a:lnTo>
                    <a:lnTo>
                      <a:pt x="68" y="0"/>
                    </a:lnTo>
                    <a:lnTo>
                      <a:pt x="68" y="3"/>
                    </a:lnTo>
                    <a:lnTo>
                      <a:pt x="71" y="6"/>
                    </a:lnTo>
                    <a:lnTo>
                      <a:pt x="74" y="6"/>
                    </a:lnTo>
                    <a:lnTo>
                      <a:pt x="78" y="10"/>
                    </a:lnTo>
                    <a:lnTo>
                      <a:pt x="74" y="13"/>
                    </a:lnTo>
                    <a:lnTo>
                      <a:pt x="74" y="16"/>
                    </a:lnTo>
                    <a:lnTo>
                      <a:pt x="78" y="16"/>
                    </a:lnTo>
                    <a:lnTo>
                      <a:pt x="78" y="22"/>
                    </a:lnTo>
                    <a:lnTo>
                      <a:pt x="81" y="22"/>
                    </a:lnTo>
                    <a:lnTo>
                      <a:pt x="81" y="19"/>
                    </a:lnTo>
                    <a:lnTo>
                      <a:pt x="84" y="19"/>
                    </a:lnTo>
                    <a:lnTo>
                      <a:pt x="81" y="13"/>
                    </a:lnTo>
                    <a:lnTo>
                      <a:pt x="81" y="13"/>
                    </a:lnTo>
                    <a:lnTo>
                      <a:pt x="90" y="19"/>
                    </a:lnTo>
                    <a:lnTo>
                      <a:pt x="96" y="16"/>
                    </a:lnTo>
                    <a:lnTo>
                      <a:pt x="96" y="19"/>
                    </a:lnTo>
                    <a:lnTo>
                      <a:pt x="99" y="25"/>
                    </a:lnTo>
                    <a:lnTo>
                      <a:pt x="105" y="22"/>
                    </a:lnTo>
                    <a:lnTo>
                      <a:pt x="111" y="25"/>
                    </a:lnTo>
                    <a:lnTo>
                      <a:pt x="124" y="31"/>
                    </a:lnTo>
                    <a:lnTo>
                      <a:pt x="127" y="37"/>
                    </a:lnTo>
                    <a:lnTo>
                      <a:pt x="130" y="37"/>
                    </a:lnTo>
                    <a:lnTo>
                      <a:pt x="133" y="37"/>
                    </a:lnTo>
                    <a:lnTo>
                      <a:pt x="139" y="37"/>
                    </a:lnTo>
                    <a:lnTo>
                      <a:pt x="142" y="40"/>
                    </a:lnTo>
                    <a:lnTo>
                      <a:pt x="142" y="43"/>
                    </a:lnTo>
                    <a:lnTo>
                      <a:pt x="133" y="43"/>
                    </a:lnTo>
                    <a:lnTo>
                      <a:pt x="130" y="47"/>
                    </a:lnTo>
                    <a:lnTo>
                      <a:pt x="124" y="50"/>
                    </a:lnTo>
                    <a:lnTo>
                      <a:pt x="118" y="53"/>
                    </a:lnTo>
                    <a:lnTo>
                      <a:pt x="111" y="56"/>
                    </a:lnTo>
                    <a:lnTo>
                      <a:pt x="105" y="59"/>
                    </a:lnTo>
                    <a:lnTo>
                      <a:pt x="102" y="56"/>
                    </a:lnTo>
                    <a:lnTo>
                      <a:pt x="99" y="56"/>
                    </a:lnTo>
                    <a:lnTo>
                      <a:pt x="93" y="59"/>
                    </a:lnTo>
                    <a:lnTo>
                      <a:pt x="84" y="56"/>
                    </a:lnTo>
                    <a:lnTo>
                      <a:pt x="81" y="56"/>
                    </a:lnTo>
                    <a:lnTo>
                      <a:pt x="78" y="56"/>
                    </a:lnTo>
                    <a:lnTo>
                      <a:pt x="71" y="56"/>
                    </a:lnTo>
                    <a:lnTo>
                      <a:pt x="65" y="53"/>
                    </a:lnTo>
                    <a:lnTo>
                      <a:pt x="59" y="53"/>
                    </a:lnTo>
                    <a:lnTo>
                      <a:pt x="56" y="50"/>
                    </a:lnTo>
                    <a:lnTo>
                      <a:pt x="53" y="53"/>
                    </a:lnTo>
                    <a:lnTo>
                      <a:pt x="53" y="56"/>
                    </a:lnTo>
                    <a:lnTo>
                      <a:pt x="50" y="59"/>
                    </a:lnTo>
                    <a:lnTo>
                      <a:pt x="47" y="59"/>
                    </a:lnTo>
                    <a:lnTo>
                      <a:pt x="44" y="62"/>
                    </a:lnTo>
                    <a:lnTo>
                      <a:pt x="34" y="56"/>
                    </a:lnTo>
                    <a:lnTo>
                      <a:pt x="31" y="56"/>
                    </a:lnTo>
                    <a:lnTo>
                      <a:pt x="31" y="56"/>
                    </a:lnTo>
                    <a:lnTo>
                      <a:pt x="25" y="47"/>
                    </a:lnTo>
                    <a:lnTo>
                      <a:pt x="19" y="43"/>
                    </a:lnTo>
                    <a:lnTo>
                      <a:pt x="13" y="40"/>
                    </a:lnTo>
                    <a:lnTo>
                      <a:pt x="10" y="37"/>
                    </a:lnTo>
                    <a:lnTo>
                      <a:pt x="10" y="34"/>
                    </a:lnTo>
                    <a:lnTo>
                      <a:pt x="10" y="28"/>
                    </a:lnTo>
                    <a:lnTo>
                      <a:pt x="4" y="22"/>
                    </a:lnTo>
                    <a:lnTo>
                      <a:pt x="0" y="19"/>
                    </a:lnTo>
                    <a:lnTo>
                      <a:pt x="0" y="16"/>
                    </a:lnTo>
                    <a:lnTo>
                      <a:pt x="0" y="16"/>
                    </a:lnTo>
                    <a:lnTo>
                      <a:pt x="4" y="19"/>
                    </a:lnTo>
                    <a:lnTo>
                      <a:pt x="7" y="19"/>
                    </a:lnTo>
                    <a:lnTo>
                      <a:pt x="13" y="13"/>
                    </a:lnTo>
                    <a:lnTo>
                      <a:pt x="16" y="13"/>
                    </a:lnTo>
                    <a:lnTo>
                      <a:pt x="19" y="6"/>
                    </a:lnTo>
                    <a:lnTo>
                      <a:pt x="25" y="6"/>
                    </a:lnTo>
                    <a:lnTo>
                      <a:pt x="25" y="3"/>
                    </a:lnTo>
                    <a:lnTo>
                      <a:pt x="34" y="3"/>
                    </a:lnTo>
                    <a:lnTo>
                      <a:pt x="34" y="6"/>
                    </a:lnTo>
                    <a:lnTo>
                      <a:pt x="37" y="3"/>
                    </a:lnTo>
                    <a:lnTo>
                      <a:pt x="37" y="0"/>
                    </a:lnTo>
                    <a:lnTo>
                      <a:pt x="44" y="0"/>
                    </a:lnTo>
                    <a:lnTo>
                      <a:pt x="47" y="0"/>
                    </a:lnTo>
                    <a:lnTo>
                      <a:pt x="50"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66"/>
              <p:cNvSpPr>
                <a:spLocks/>
              </p:cNvSpPr>
              <p:nvPr/>
            </p:nvSpPr>
            <p:spPr bwMode="auto">
              <a:xfrm>
                <a:off x="3862" y="1535"/>
                <a:ext cx="163" cy="195"/>
              </a:xfrm>
              <a:custGeom>
                <a:avLst/>
                <a:gdLst>
                  <a:gd name="T0" fmla="*/ 58 w 163"/>
                  <a:gd name="T1" fmla="*/ 4 h 195"/>
                  <a:gd name="T2" fmla="*/ 67 w 163"/>
                  <a:gd name="T3" fmla="*/ 13 h 195"/>
                  <a:gd name="T4" fmla="*/ 70 w 163"/>
                  <a:gd name="T5" fmla="*/ 22 h 195"/>
                  <a:gd name="T6" fmla="*/ 80 w 163"/>
                  <a:gd name="T7" fmla="*/ 19 h 195"/>
                  <a:gd name="T8" fmla="*/ 89 w 163"/>
                  <a:gd name="T9" fmla="*/ 19 h 195"/>
                  <a:gd name="T10" fmla="*/ 83 w 163"/>
                  <a:gd name="T11" fmla="*/ 25 h 195"/>
                  <a:gd name="T12" fmla="*/ 92 w 163"/>
                  <a:gd name="T13" fmla="*/ 28 h 195"/>
                  <a:gd name="T14" fmla="*/ 107 w 163"/>
                  <a:gd name="T15" fmla="*/ 22 h 195"/>
                  <a:gd name="T16" fmla="*/ 114 w 163"/>
                  <a:gd name="T17" fmla="*/ 16 h 195"/>
                  <a:gd name="T18" fmla="*/ 114 w 163"/>
                  <a:gd name="T19" fmla="*/ 19 h 195"/>
                  <a:gd name="T20" fmla="*/ 120 w 163"/>
                  <a:gd name="T21" fmla="*/ 19 h 195"/>
                  <a:gd name="T22" fmla="*/ 132 w 163"/>
                  <a:gd name="T23" fmla="*/ 25 h 195"/>
                  <a:gd name="T24" fmla="*/ 141 w 163"/>
                  <a:gd name="T25" fmla="*/ 34 h 195"/>
                  <a:gd name="T26" fmla="*/ 151 w 163"/>
                  <a:gd name="T27" fmla="*/ 44 h 195"/>
                  <a:gd name="T28" fmla="*/ 151 w 163"/>
                  <a:gd name="T29" fmla="*/ 62 h 195"/>
                  <a:gd name="T30" fmla="*/ 154 w 163"/>
                  <a:gd name="T31" fmla="*/ 78 h 195"/>
                  <a:gd name="T32" fmla="*/ 163 w 163"/>
                  <a:gd name="T33" fmla="*/ 93 h 195"/>
                  <a:gd name="T34" fmla="*/ 154 w 163"/>
                  <a:gd name="T35" fmla="*/ 105 h 195"/>
                  <a:gd name="T36" fmla="*/ 144 w 163"/>
                  <a:gd name="T37" fmla="*/ 108 h 195"/>
                  <a:gd name="T38" fmla="*/ 126 w 163"/>
                  <a:gd name="T39" fmla="*/ 118 h 195"/>
                  <a:gd name="T40" fmla="*/ 110 w 163"/>
                  <a:gd name="T41" fmla="*/ 121 h 195"/>
                  <a:gd name="T42" fmla="*/ 120 w 163"/>
                  <a:gd name="T43" fmla="*/ 133 h 195"/>
                  <a:gd name="T44" fmla="*/ 129 w 163"/>
                  <a:gd name="T45" fmla="*/ 148 h 195"/>
                  <a:gd name="T46" fmla="*/ 141 w 163"/>
                  <a:gd name="T47" fmla="*/ 167 h 195"/>
                  <a:gd name="T48" fmla="*/ 126 w 163"/>
                  <a:gd name="T49" fmla="*/ 179 h 195"/>
                  <a:gd name="T50" fmla="*/ 129 w 163"/>
                  <a:gd name="T51" fmla="*/ 189 h 195"/>
                  <a:gd name="T52" fmla="*/ 114 w 163"/>
                  <a:gd name="T53" fmla="*/ 189 h 195"/>
                  <a:gd name="T54" fmla="*/ 98 w 163"/>
                  <a:gd name="T55" fmla="*/ 192 h 195"/>
                  <a:gd name="T56" fmla="*/ 86 w 163"/>
                  <a:gd name="T57" fmla="*/ 195 h 195"/>
                  <a:gd name="T58" fmla="*/ 73 w 163"/>
                  <a:gd name="T59" fmla="*/ 192 h 195"/>
                  <a:gd name="T60" fmla="*/ 61 w 163"/>
                  <a:gd name="T61" fmla="*/ 189 h 195"/>
                  <a:gd name="T62" fmla="*/ 55 w 163"/>
                  <a:gd name="T63" fmla="*/ 185 h 195"/>
                  <a:gd name="T64" fmla="*/ 43 w 163"/>
                  <a:gd name="T65" fmla="*/ 189 h 195"/>
                  <a:gd name="T66" fmla="*/ 37 w 163"/>
                  <a:gd name="T67" fmla="*/ 185 h 195"/>
                  <a:gd name="T68" fmla="*/ 37 w 163"/>
                  <a:gd name="T69" fmla="*/ 170 h 195"/>
                  <a:gd name="T70" fmla="*/ 40 w 163"/>
                  <a:gd name="T71" fmla="*/ 155 h 195"/>
                  <a:gd name="T72" fmla="*/ 24 w 163"/>
                  <a:gd name="T73" fmla="*/ 152 h 195"/>
                  <a:gd name="T74" fmla="*/ 15 w 163"/>
                  <a:gd name="T75" fmla="*/ 148 h 195"/>
                  <a:gd name="T76" fmla="*/ 9 w 163"/>
                  <a:gd name="T77" fmla="*/ 136 h 195"/>
                  <a:gd name="T78" fmla="*/ 6 w 163"/>
                  <a:gd name="T79" fmla="*/ 121 h 195"/>
                  <a:gd name="T80" fmla="*/ 3 w 163"/>
                  <a:gd name="T81" fmla="*/ 108 h 195"/>
                  <a:gd name="T82" fmla="*/ 3 w 163"/>
                  <a:gd name="T83" fmla="*/ 90 h 195"/>
                  <a:gd name="T84" fmla="*/ 18 w 163"/>
                  <a:gd name="T85" fmla="*/ 84 h 195"/>
                  <a:gd name="T86" fmla="*/ 21 w 163"/>
                  <a:gd name="T87" fmla="*/ 71 h 195"/>
                  <a:gd name="T88" fmla="*/ 15 w 163"/>
                  <a:gd name="T89" fmla="*/ 65 h 195"/>
                  <a:gd name="T90" fmla="*/ 24 w 163"/>
                  <a:gd name="T91" fmla="*/ 59 h 195"/>
                  <a:gd name="T92" fmla="*/ 27 w 163"/>
                  <a:gd name="T93" fmla="*/ 50 h 195"/>
                  <a:gd name="T94" fmla="*/ 21 w 163"/>
                  <a:gd name="T95" fmla="*/ 44 h 195"/>
                  <a:gd name="T96" fmla="*/ 37 w 163"/>
                  <a:gd name="T97" fmla="*/ 37 h 195"/>
                  <a:gd name="T98" fmla="*/ 40 w 163"/>
                  <a:gd name="T99" fmla="*/ 41 h 195"/>
                  <a:gd name="T100" fmla="*/ 43 w 163"/>
                  <a:gd name="T101" fmla="*/ 44 h 195"/>
                  <a:gd name="T102" fmla="*/ 46 w 163"/>
                  <a:gd name="T103" fmla="*/ 37 h 195"/>
                  <a:gd name="T104" fmla="*/ 58 w 163"/>
                  <a:gd name="T105" fmla="*/ 31 h 195"/>
                  <a:gd name="T106" fmla="*/ 58 w 163"/>
                  <a:gd name="T107" fmla="*/ 31 h 195"/>
                  <a:gd name="T108" fmla="*/ 55 w 163"/>
                  <a:gd name="T109" fmla="*/ 25 h 195"/>
                  <a:gd name="T110" fmla="*/ 46 w 163"/>
                  <a:gd name="T111" fmla="*/ 16 h 195"/>
                  <a:gd name="T112" fmla="*/ 49 w 163"/>
                  <a:gd name="T113" fmla="*/ 7 h 195"/>
                  <a:gd name="T114" fmla="*/ 46 w 163"/>
                  <a:gd name="T115"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95">
                    <a:moveTo>
                      <a:pt x="46" y="0"/>
                    </a:moveTo>
                    <a:lnTo>
                      <a:pt x="49" y="0"/>
                    </a:lnTo>
                    <a:lnTo>
                      <a:pt x="58" y="4"/>
                    </a:lnTo>
                    <a:lnTo>
                      <a:pt x="58" y="4"/>
                    </a:lnTo>
                    <a:lnTo>
                      <a:pt x="64" y="4"/>
                    </a:lnTo>
                    <a:lnTo>
                      <a:pt x="67" y="7"/>
                    </a:lnTo>
                    <a:lnTo>
                      <a:pt x="70" y="7"/>
                    </a:lnTo>
                    <a:lnTo>
                      <a:pt x="67" y="13"/>
                    </a:lnTo>
                    <a:lnTo>
                      <a:pt x="67" y="16"/>
                    </a:lnTo>
                    <a:lnTo>
                      <a:pt x="67" y="16"/>
                    </a:lnTo>
                    <a:lnTo>
                      <a:pt x="70" y="19"/>
                    </a:lnTo>
                    <a:lnTo>
                      <a:pt x="70" y="22"/>
                    </a:lnTo>
                    <a:lnTo>
                      <a:pt x="73" y="19"/>
                    </a:lnTo>
                    <a:lnTo>
                      <a:pt x="77" y="16"/>
                    </a:lnTo>
                    <a:lnTo>
                      <a:pt x="77" y="16"/>
                    </a:lnTo>
                    <a:lnTo>
                      <a:pt x="80" y="19"/>
                    </a:lnTo>
                    <a:lnTo>
                      <a:pt x="83" y="22"/>
                    </a:lnTo>
                    <a:lnTo>
                      <a:pt x="86" y="19"/>
                    </a:lnTo>
                    <a:lnTo>
                      <a:pt x="89" y="16"/>
                    </a:lnTo>
                    <a:lnTo>
                      <a:pt x="89" y="19"/>
                    </a:lnTo>
                    <a:lnTo>
                      <a:pt x="89" y="22"/>
                    </a:lnTo>
                    <a:lnTo>
                      <a:pt x="86" y="25"/>
                    </a:lnTo>
                    <a:lnTo>
                      <a:pt x="86" y="25"/>
                    </a:lnTo>
                    <a:lnTo>
                      <a:pt x="83" y="25"/>
                    </a:lnTo>
                    <a:lnTo>
                      <a:pt x="86" y="28"/>
                    </a:lnTo>
                    <a:lnTo>
                      <a:pt x="89" y="28"/>
                    </a:lnTo>
                    <a:lnTo>
                      <a:pt x="92" y="28"/>
                    </a:lnTo>
                    <a:lnTo>
                      <a:pt x="92" y="28"/>
                    </a:lnTo>
                    <a:lnTo>
                      <a:pt x="98" y="28"/>
                    </a:lnTo>
                    <a:lnTo>
                      <a:pt x="98" y="25"/>
                    </a:lnTo>
                    <a:lnTo>
                      <a:pt x="101" y="22"/>
                    </a:lnTo>
                    <a:lnTo>
                      <a:pt x="107" y="22"/>
                    </a:lnTo>
                    <a:lnTo>
                      <a:pt x="107" y="19"/>
                    </a:lnTo>
                    <a:lnTo>
                      <a:pt x="110" y="19"/>
                    </a:lnTo>
                    <a:lnTo>
                      <a:pt x="110" y="16"/>
                    </a:lnTo>
                    <a:lnTo>
                      <a:pt x="114" y="16"/>
                    </a:lnTo>
                    <a:lnTo>
                      <a:pt x="120" y="16"/>
                    </a:lnTo>
                    <a:lnTo>
                      <a:pt x="114" y="16"/>
                    </a:lnTo>
                    <a:lnTo>
                      <a:pt x="114" y="19"/>
                    </a:lnTo>
                    <a:lnTo>
                      <a:pt x="114" y="19"/>
                    </a:lnTo>
                    <a:lnTo>
                      <a:pt x="110" y="19"/>
                    </a:lnTo>
                    <a:lnTo>
                      <a:pt x="110" y="22"/>
                    </a:lnTo>
                    <a:lnTo>
                      <a:pt x="117" y="19"/>
                    </a:lnTo>
                    <a:lnTo>
                      <a:pt x="120" y="19"/>
                    </a:lnTo>
                    <a:lnTo>
                      <a:pt x="123" y="19"/>
                    </a:lnTo>
                    <a:lnTo>
                      <a:pt x="123" y="19"/>
                    </a:lnTo>
                    <a:lnTo>
                      <a:pt x="126" y="19"/>
                    </a:lnTo>
                    <a:lnTo>
                      <a:pt x="132" y="25"/>
                    </a:lnTo>
                    <a:lnTo>
                      <a:pt x="135" y="25"/>
                    </a:lnTo>
                    <a:lnTo>
                      <a:pt x="138" y="28"/>
                    </a:lnTo>
                    <a:lnTo>
                      <a:pt x="135" y="31"/>
                    </a:lnTo>
                    <a:lnTo>
                      <a:pt x="141" y="34"/>
                    </a:lnTo>
                    <a:lnTo>
                      <a:pt x="144" y="34"/>
                    </a:lnTo>
                    <a:lnTo>
                      <a:pt x="144" y="34"/>
                    </a:lnTo>
                    <a:lnTo>
                      <a:pt x="151" y="34"/>
                    </a:lnTo>
                    <a:lnTo>
                      <a:pt x="151" y="44"/>
                    </a:lnTo>
                    <a:lnTo>
                      <a:pt x="151" y="50"/>
                    </a:lnTo>
                    <a:lnTo>
                      <a:pt x="144" y="53"/>
                    </a:lnTo>
                    <a:lnTo>
                      <a:pt x="144" y="56"/>
                    </a:lnTo>
                    <a:lnTo>
                      <a:pt x="151" y="62"/>
                    </a:lnTo>
                    <a:lnTo>
                      <a:pt x="151" y="65"/>
                    </a:lnTo>
                    <a:lnTo>
                      <a:pt x="154" y="71"/>
                    </a:lnTo>
                    <a:lnTo>
                      <a:pt x="154" y="74"/>
                    </a:lnTo>
                    <a:lnTo>
                      <a:pt x="154" y="78"/>
                    </a:lnTo>
                    <a:lnTo>
                      <a:pt x="154" y="81"/>
                    </a:lnTo>
                    <a:lnTo>
                      <a:pt x="157" y="87"/>
                    </a:lnTo>
                    <a:lnTo>
                      <a:pt x="160" y="90"/>
                    </a:lnTo>
                    <a:lnTo>
                      <a:pt x="163" y="93"/>
                    </a:lnTo>
                    <a:lnTo>
                      <a:pt x="163" y="102"/>
                    </a:lnTo>
                    <a:lnTo>
                      <a:pt x="160" y="105"/>
                    </a:lnTo>
                    <a:lnTo>
                      <a:pt x="157" y="105"/>
                    </a:lnTo>
                    <a:lnTo>
                      <a:pt x="154" y="105"/>
                    </a:lnTo>
                    <a:lnTo>
                      <a:pt x="147" y="105"/>
                    </a:lnTo>
                    <a:lnTo>
                      <a:pt x="147" y="108"/>
                    </a:lnTo>
                    <a:lnTo>
                      <a:pt x="144" y="111"/>
                    </a:lnTo>
                    <a:lnTo>
                      <a:pt x="144" y="108"/>
                    </a:lnTo>
                    <a:lnTo>
                      <a:pt x="135" y="108"/>
                    </a:lnTo>
                    <a:lnTo>
                      <a:pt x="135" y="111"/>
                    </a:lnTo>
                    <a:lnTo>
                      <a:pt x="129" y="111"/>
                    </a:lnTo>
                    <a:lnTo>
                      <a:pt x="126" y="118"/>
                    </a:lnTo>
                    <a:lnTo>
                      <a:pt x="123" y="118"/>
                    </a:lnTo>
                    <a:lnTo>
                      <a:pt x="117" y="124"/>
                    </a:lnTo>
                    <a:lnTo>
                      <a:pt x="114" y="124"/>
                    </a:lnTo>
                    <a:lnTo>
                      <a:pt x="110" y="121"/>
                    </a:lnTo>
                    <a:lnTo>
                      <a:pt x="110" y="121"/>
                    </a:lnTo>
                    <a:lnTo>
                      <a:pt x="110" y="124"/>
                    </a:lnTo>
                    <a:lnTo>
                      <a:pt x="114" y="127"/>
                    </a:lnTo>
                    <a:lnTo>
                      <a:pt x="120" y="133"/>
                    </a:lnTo>
                    <a:lnTo>
                      <a:pt x="120" y="139"/>
                    </a:lnTo>
                    <a:lnTo>
                      <a:pt x="120" y="142"/>
                    </a:lnTo>
                    <a:lnTo>
                      <a:pt x="123" y="145"/>
                    </a:lnTo>
                    <a:lnTo>
                      <a:pt x="129" y="148"/>
                    </a:lnTo>
                    <a:lnTo>
                      <a:pt x="135" y="152"/>
                    </a:lnTo>
                    <a:lnTo>
                      <a:pt x="141" y="161"/>
                    </a:lnTo>
                    <a:lnTo>
                      <a:pt x="141" y="164"/>
                    </a:lnTo>
                    <a:lnTo>
                      <a:pt x="141" y="167"/>
                    </a:lnTo>
                    <a:lnTo>
                      <a:pt x="138" y="167"/>
                    </a:lnTo>
                    <a:lnTo>
                      <a:pt x="135" y="170"/>
                    </a:lnTo>
                    <a:lnTo>
                      <a:pt x="132" y="173"/>
                    </a:lnTo>
                    <a:lnTo>
                      <a:pt x="126" y="179"/>
                    </a:lnTo>
                    <a:lnTo>
                      <a:pt x="126" y="182"/>
                    </a:lnTo>
                    <a:lnTo>
                      <a:pt x="132" y="185"/>
                    </a:lnTo>
                    <a:lnTo>
                      <a:pt x="132" y="189"/>
                    </a:lnTo>
                    <a:lnTo>
                      <a:pt x="129" y="189"/>
                    </a:lnTo>
                    <a:lnTo>
                      <a:pt x="126" y="189"/>
                    </a:lnTo>
                    <a:lnTo>
                      <a:pt x="120" y="189"/>
                    </a:lnTo>
                    <a:lnTo>
                      <a:pt x="117" y="189"/>
                    </a:lnTo>
                    <a:lnTo>
                      <a:pt x="114" y="189"/>
                    </a:lnTo>
                    <a:lnTo>
                      <a:pt x="107" y="192"/>
                    </a:lnTo>
                    <a:lnTo>
                      <a:pt x="104" y="192"/>
                    </a:lnTo>
                    <a:lnTo>
                      <a:pt x="101" y="192"/>
                    </a:lnTo>
                    <a:lnTo>
                      <a:pt x="98" y="192"/>
                    </a:lnTo>
                    <a:lnTo>
                      <a:pt x="95" y="192"/>
                    </a:lnTo>
                    <a:lnTo>
                      <a:pt x="89" y="189"/>
                    </a:lnTo>
                    <a:lnTo>
                      <a:pt x="83" y="192"/>
                    </a:lnTo>
                    <a:lnTo>
                      <a:pt x="86" y="195"/>
                    </a:lnTo>
                    <a:lnTo>
                      <a:pt x="83" y="195"/>
                    </a:lnTo>
                    <a:lnTo>
                      <a:pt x="80" y="195"/>
                    </a:lnTo>
                    <a:lnTo>
                      <a:pt x="77" y="192"/>
                    </a:lnTo>
                    <a:lnTo>
                      <a:pt x="73" y="192"/>
                    </a:lnTo>
                    <a:lnTo>
                      <a:pt x="70" y="192"/>
                    </a:lnTo>
                    <a:lnTo>
                      <a:pt x="70" y="192"/>
                    </a:lnTo>
                    <a:lnTo>
                      <a:pt x="67" y="192"/>
                    </a:lnTo>
                    <a:lnTo>
                      <a:pt x="61" y="189"/>
                    </a:lnTo>
                    <a:lnTo>
                      <a:pt x="58" y="189"/>
                    </a:lnTo>
                    <a:lnTo>
                      <a:pt x="58" y="189"/>
                    </a:lnTo>
                    <a:lnTo>
                      <a:pt x="55" y="189"/>
                    </a:lnTo>
                    <a:lnTo>
                      <a:pt x="55" y="185"/>
                    </a:lnTo>
                    <a:lnTo>
                      <a:pt x="49" y="185"/>
                    </a:lnTo>
                    <a:lnTo>
                      <a:pt x="49" y="189"/>
                    </a:lnTo>
                    <a:lnTo>
                      <a:pt x="49" y="192"/>
                    </a:lnTo>
                    <a:lnTo>
                      <a:pt x="43" y="189"/>
                    </a:lnTo>
                    <a:lnTo>
                      <a:pt x="40" y="192"/>
                    </a:lnTo>
                    <a:lnTo>
                      <a:pt x="37" y="192"/>
                    </a:lnTo>
                    <a:lnTo>
                      <a:pt x="37" y="192"/>
                    </a:lnTo>
                    <a:lnTo>
                      <a:pt x="37" y="185"/>
                    </a:lnTo>
                    <a:lnTo>
                      <a:pt x="33" y="185"/>
                    </a:lnTo>
                    <a:lnTo>
                      <a:pt x="33" y="179"/>
                    </a:lnTo>
                    <a:lnTo>
                      <a:pt x="33" y="173"/>
                    </a:lnTo>
                    <a:lnTo>
                      <a:pt x="37" y="170"/>
                    </a:lnTo>
                    <a:lnTo>
                      <a:pt x="37" y="167"/>
                    </a:lnTo>
                    <a:lnTo>
                      <a:pt x="40" y="161"/>
                    </a:lnTo>
                    <a:lnTo>
                      <a:pt x="43" y="158"/>
                    </a:lnTo>
                    <a:lnTo>
                      <a:pt x="40" y="155"/>
                    </a:lnTo>
                    <a:lnTo>
                      <a:pt x="37" y="155"/>
                    </a:lnTo>
                    <a:lnTo>
                      <a:pt x="30" y="152"/>
                    </a:lnTo>
                    <a:lnTo>
                      <a:pt x="27" y="152"/>
                    </a:lnTo>
                    <a:lnTo>
                      <a:pt x="24" y="152"/>
                    </a:lnTo>
                    <a:lnTo>
                      <a:pt x="21" y="152"/>
                    </a:lnTo>
                    <a:lnTo>
                      <a:pt x="18" y="155"/>
                    </a:lnTo>
                    <a:lnTo>
                      <a:pt x="15" y="152"/>
                    </a:lnTo>
                    <a:lnTo>
                      <a:pt x="15" y="148"/>
                    </a:lnTo>
                    <a:lnTo>
                      <a:pt x="12" y="145"/>
                    </a:lnTo>
                    <a:lnTo>
                      <a:pt x="12" y="145"/>
                    </a:lnTo>
                    <a:lnTo>
                      <a:pt x="12" y="139"/>
                    </a:lnTo>
                    <a:lnTo>
                      <a:pt x="9" y="136"/>
                    </a:lnTo>
                    <a:lnTo>
                      <a:pt x="9" y="133"/>
                    </a:lnTo>
                    <a:lnTo>
                      <a:pt x="6" y="127"/>
                    </a:lnTo>
                    <a:lnTo>
                      <a:pt x="3" y="127"/>
                    </a:lnTo>
                    <a:lnTo>
                      <a:pt x="6" y="121"/>
                    </a:lnTo>
                    <a:lnTo>
                      <a:pt x="3" y="118"/>
                    </a:lnTo>
                    <a:lnTo>
                      <a:pt x="3" y="115"/>
                    </a:lnTo>
                    <a:lnTo>
                      <a:pt x="0" y="111"/>
                    </a:lnTo>
                    <a:lnTo>
                      <a:pt x="3" y="108"/>
                    </a:lnTo>
                    <a:lnTo>
                      <a:pt x="0" y="108"/>
                    </a:lnTo>
                    <a:lnTo>
                      <a:pt x="3" y="102"/>
                    </a:lnTo>
                    <a:lnTo>
                      <a:pt x="3" y="96"/>
                    </a:lnTo>
                    <a:lnTo>
                      <a:pt x="3" y="90"/>
                    </a:lnTo>
                    <a:lnTo>
                      <a:pt x="6" y="87"/>
                    </a:lnTo>
                    <a:lnTo>
                      <a:pt x="9" y="84"/>
                    </a:lnTo>
                    <a:lnTo>
                      <a:pt x="12" y="84"/>
                    </a:lnTo>
                    <a:lnTo>
                      <a:pt x="18" y="84"/>
                    </a:lnTo>
                    <a:lnTo>
                      <a:pt x="21" y="81"/>
                    </a:lnTo>
                    <a:lnTo>
                      <a:pt x="18" y="78"/>
                    </a:lnTo>
                    <a:lnTo>
                      <a:pt x="21" y="78"/>
                    </a:lnTo>
                    <a:lnTo>
                      <a:pt x="21" y="71"/>
                    </a:lnTo>
                    <a:lnTo>
                      <a:pt x="21" y="71"/>
                    </a:lnTo>
                    <a:lnTo>
                      <a:pt x="21" y="68"/>
                    </a:lnTo>
                    <a:lnTo>
                      <a:pt x="15" y="68"/>
                    </a:lnTo>
                    <a:lnTo>
                      <a:pt x="15" y="65"/>
                    </a:lnTo>
                    <a:lnTo>
                      <a:pt x="18" y="62"/>
                    </a:lnTo>
                    <a:lnTo>
                      <a:pt x="21" y="65"/>
                    </a:lnTo>
                    <a:lnTo>
                      <a:pt x="24" y="62"/>
                    </a:lnTo>
                    <a:lnTo>
                      <a:pt x="24" y="59"/>
                    </a:lnTo>
                    <a:lnTo>
                      <a:pt x="24" y="56"/>
                    </a:lnTo>
                    <a:lnTo>
                      <a:pt x="24" y="53"/>
                    </a:lnTo>
                    <a:lnTo>
                      <a:pt x="27" y="50"/>
                    </a:lnTo>
                    <a:lnTo>
                      <a:pt x="27" y="50"/>
                    </a:lnTo>
                    <a:lnTo>
                      <a:pt x="27" y="50"/>
                    </a:lnTo>
                    <a:lnTo>
                      <a:pt x="27" y="47"/>
                    </a:lnTo>
                    <a:lnTo>
                      <a:pt x="21" y="47"/>
                    </a:lnTo>
                    <a:lnTo>
                      <a:pt x="21" y="44"/>
                    </a:lnTo>
                    <a:lnTo>
                      <a:pt x="21" y="37"/>
                    </a:lnTo>
                    <a:lnTo>
                      <a:pt x="30" y="37"/>
                    </a:lnTo>
                    <a:lnTo>
                      <a:pt x="30" y="34"/>
                    </a:lnTo>
                    <a:lnTo>
                      <a:pt x="37" y="37"/>
                    </a:lnTo>
                    <a:lnTo>
                      <a:pt x="37" y="44"/>
                    </a:lnTo>
                    <a:lnTo>
                      <a:pt x="40" y="47"/>
                    </a:lnTo>
                    <a:lnTo>
                      <a:pt x="43" y="44"/>
                    </a:lnTo>
                    <a:lnTo>
                      <a:pt x="40" y="41"/>
                    </a:lnTo>
                    <a:lnTo>
                      <a:pt x="40" y="37"/>
                    </a:lnTo>
                    <a:lnTo>
                      <a:pt x="43" y="37"/>
                    </a:lnTo>
                    <a:lnTo>
                      <a:pt x="43" y="41"/>
                    </a:lnTo>
                    <a:lnTo>
                      <a:pt x="43" y="44"/>
                    </a:lnTo>
                    <a:lnTo>
                      <a:pt x="49" y="50"/>
                    </a:lnTo>
                    <a:lnTo>
                      <a:pt x="46" y="47"/>
                    </a:lnTo>
                    <a:lnTo>
                      <a:pt x="46" y="41"/>
                    </a:lnTo>
                    <a:lnTo>
                      <a:pt x="46" y="37"/>
                    </a:lnTo>
                    <a:lnTo>
                      <a:pt x="49" y="34"/>
                    </a:lnTo>
                    <a:lnTo>
                      <a:pt x="52" y="31"/>
                    </a:lnTo>
                    <a:lnTo>
                      <a:pt x="55" y="34"/>
                    </a:lnTo>
                    <a:lnTo>
                      <a:pt x="58" y="31"/>
                    </a:lnTo>
                    <a:lnTo>
                      <a:pt x="64" y="41"/>
                    </a:lnTo>
                    <a:lnTo>
                      <a:pt x="73" y="41"/>
                    </a:lnTo>
                    <a:lnTo>
                      <a:pt x="64" y="37"/>
                    </a:lnTo>
                    <a:lnTo>
                      <a:pt x="58" y="31"/>
                    </a:lnTo>
                    <a:lnTo>
                      <a:pt x="55" y="31"/>
                    </a:lnTo>
                    <a:lnTo>
                      <a:pt x="52" y="28"/>
                    </a:lnTo>
                    <a:lnTo>
                      <a:pt x="52" y="25"/>
                    </a:lnTo>
                    <a:lnTo>
                      <a:pt x="55" y="25"/>
                    </a:lnTo>
                    <a:lnTo>
                      <a:pt x="52" y="22"/>
                    </a:lnTo>
                    <a:lnTo>
                      <a:pt x="52" y="19"/>
                    </a:lnTo>
                    <a:lnTo>
                      <a:pt x="46" y="19"/>
                    </a:lnTo>
                    <a:lnTo>
                      <a:pt x="46" y="16"/>
                    </a:lnTo>
                    <a:lnTo>
                      <a:pt x="49" y="16"/>
                    </a:lnTo>
                    <a:lnTo>
                      <a:pt x="55" y="13"/>
                    </a:lnTo>
                    <a:lnTo>
                      <a:pt x="49" y="10"/>
                    </a:lnTo>
                    <a:lnTo>
                      <a:pt x="49" y="7"/>
                    </a:lnTo>
                    <a:lnTo>
                      <a:pt x="49" y="7"/>
                    </a:lnTo>
                    <a:lnTo>
                      <a:pt x="46" y="7"/>
                    </a:lnTo>
                    <a:lnTo>
                      <a:pt x="46" y="4"/>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67"/>
              <p:cNvSpPr>
                <a:spLocks/>
              </p:cNvSpPr>
              <p:nvPr/>
            </p:nvSpPr>
            <p:spPr bwMode="auto">
              <a:xfrm>
                <a:off x="3932" y="1733"/>
                <a:ext cx="3" cy="6"/>
              </a:xfrm>
              <a:custGeom>
                <a:avLst/>
                <a:gdLst>
                  <a:gd name="T0" fmla="*/ 0 w 3"/>
                  <a:gd name="T1" fmla="*/ 0 h 6"/>
                  <a:gd name="T2" fmla="*/ 3 w 3"/>
                  <a:gd name="T3" fmla="*/ 0 h 6"/>
                  <a:gd name="T4" fmla="*/ 3 w 3"/>
                  <a:gd name="T5" fmla="*/ 6 h 6"/>
                  <a:gd name="T6" fmla="*/ 0 w 3"/>
                  <a:gd name="T7" fmla="*/ 6 h 6"/>
                  <a:gd name="T8" fmla="*/ 0 w 3"/>
                  <a:gd name="T9" fmla="*/ 3 h 6"/>
                  <a:gd name="T10" fmla="*/ 0 w 3"/>
                  <a:gd name="T11" fmla="*/ 0 h 6"/>
                  <a:gd name="T12" fmla="*/ 0 w 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0" y="0"/>
                    </a:moveTo>
                    <a:lnTo>
                      <a:pt x="3" y="0"/>
                    </a:lnTo>
                    <a:lnTo>
                      <a:pt x="3" y="6"/>
                    </a:lnTo>
                    <a:lnTo>
                      <a:pt x="0"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68"/>
              <p:cNvSpPr>
                <a:spLocks/>
              </p:cNvSpPr>
              <p:nvPr/>
            </p:nvSpPr>
            <p:spPr bwMode="auto">
              <a:xfrm>
                <a:off x="3865" y="1720"/>
                <a:ext cx="89" cy="50"/>
              </a:xfrm>
              <a:custGeom>
                <a:avLst/>
                <a:gdLst>
                  <a:gd name="T0" fmla="*/ 37 w 89"/>
                  <a:gd name="T1" fmla="*/ 7 h 50"/>
                  <a:gd name="T2" fmla="*/ 46 w 89"/>
                  <a:gd name="T3" fmla="*/ 7 h 50"/>
                  <a:gd name="T4" fmla="*/ 46 w 89"/>
                  <a:gd name="T5" fmla="*/ 0 h 50"/>
                  <a:gd name="T6" fmla="*/ 52 w 89"/>
                  <a:gd name="T7" fmla="*/ 4 h 50"/>
                  <a:gd name="T8" fmla="*/ 55 w 89"/>
                  <a:gd name="T9" fmla="*/ 4 h 50"/>
                  <a:gd name="T10" fmla="*/ 64 w 89"/>
                  <a:gd name="T11" fmla="*/ 7 h 50"/>
                  <a:gd name="T12" fmla="*/ 67 w 89"/>
                  <a:gd name="T13" fmla="*/ 13 h 50"/>
                  <a:gd name="T14" fmla="*/ 67 w 89"/>
                  <a:gd name="T15" fmla="*/ 19 h 50"/>
                  <a:gd name="T16" fmla="*/ 77 w 89"/>
                  <a:gd name="T17" fmla="*/ 16 h 50"/>
                  <a:gd name="T18" fmla="*/ 83 w 89"/>
                  <a:gd name="T19" fmla="*/ 19 h 50"/>
                  <a:gd name="T20" fmla="*/ 89 w 89"/>
                  <a:gd name="T21" fmla="*/ 22 h 50"/>
                  <a:gd name="T22" fmla="*/ 86 w 89"/>
                  <a:gd name="T23" fmla="*/ 31 h 50"/>
                  <a:gd name="T24" fmla="*/ 77 w 89"/>
                  <a:gd name="T25" fmla="*/ 41 h 50"/>
                  <a:gd name="T26" fmla="*/ 70 w 89"/>
                  <a:gd name="T27" fmla="*/ 37 h 50"/>
                  <a:gd name="T28" fmla="*/ 61 w 89"/>
                  <a:gd name="T29" fmla="*/ 41 h 50"/>
                  <a:gd name="T30" fmla="*/ 58 w 89"/>
                  <a:gd name="T31" fmla="*/ 44 h 50"/>
                  <a:gd name="T32" fmla="*/ 52 w 89"/>
                  <a:gd name="T33" fmla="*/ 37 h 50"/>
                  <a:gd name="T34" fmla="*/ 40 w 89"/>
                  <a:gd name="T35" fmla="*/ 47 h 50"/>
                  <a:gd name="T36" fmla="*/ 27 w 89"/>
                  <a:gd name="T37" fmla="*/ 50 h 50"/>
                  <a:gd name="T38" fmla="*/ 21 w 89"/>
                  <a:gd name="T39" fmla="*/ 44 h 50"/>
                  <a:gd name="T40" fmla="*/ 18 w 89"/>
                  <a:gd name="T41" fmla="*/ 37 h 50"/>
                  <a:gd name="T42" fmla="*/ 12 w 89"/>
                  <a:gd name="T43" fmla="*/ 34 h 50"/>
                  <a:gd name="T44" fmla="*/ 9 w 89"/>
                  <a:gd name="T45" fmla="*/ 41 h 50"/>
                  <a:gd name="T46" fmla="*/ 3 w 89"/>
                  <a:gd name="T47" fmla="*/ 44 h 50"/>
                  <a:gd name="T48" fmla="*/ 3 w 89"/>
                  <a:gd name="T49" fmla="*/ 37 h 50"/>
                  <a:gd name="T50" fmla="*/ 6 w 89"/>
                  <a:gd name="T51" fmla="*/ 34 h 50"/>
                  <a:gd name="T52" fmla="*/ 12 w 89"/>
                  <a:gd name="T53" fmla="*/ 22 h 50"/>
                  <a:gd name="T54" fmla="*/ 18 w 89"/>
                  <a:gd name="T55" fmla="*/ 16 h 50"/>
                  <a:gd name="T56" fmla="*/ 21 w 89"/>
                  <a:gd name="T57" fmla="*/ 10 h 50"/>
                  <a:gd name="T58" fmla="*/ 18 w 89"/>
                  <a:gd name="T59" fmla="*/ 4 h 50"/>
                  <a:gd name="T60" fmla="*/ 24 w 89"/>
                  <a:gd name="T61" fmla="*/ 7 h 50"/>
                  <a:gd name="T62" fmla="*/ 34 w 89"/>
                  <a:gd name="T63"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50">
                    <a:moveTo>
                      <a:pt x="34" y="7"/>
                    </a:moveTo>
                    <a:lnTo>
                      <a:pt x="37" y="7"/>
                    </a:lnTo>
                    <a:lnTo>
                      <a:pt x="40" y="4"/>
                    </a:lnTo>
                    <a:lnTo>
                      <a:pt x="46" y="7"/>
                    </a:lnTo>
                    <a:lnTo>
                      <a:pt x="46" y="4"/>
                    </a:lnTo>
                    <a:lnTo>
                      <a:pt x="46" y="0"/>
                    </a:lnTo>
                    <a:lnTo>
                      <a:pt x="52" y="0"/>
                    </a:lnTo>
                    <a:lnTo>
                      <a:pt x="52" y="4"/>
                    </a:lnTo>
                    <a:lnTo>
                      <a:pt x="55" y="4"/>
                    </a:lnTo>
                    <a:lnTo>
                      <a:pt x="55" y="4"/>
                    </a:lnTo>
                    <a:lnTo>
                      <a:pt x="58" y="4"/>
                    </a:lnTo>
                    <a:lnTo>
                      <a:pt x="64" y="7"/>
                    </a:lnTo>
                    <a:lnTo>
                      <a:pt x="67" y="10"/>
                    </a:lnTo>
                    <a:lnTo>
                      <a:pt x="67" y="13"/>
                    </a:lnTo>
                    <a:lnTo>
                      <a:pt x="67" y="16"/>
                    </a:lnTo>
                    <a:lnTo>
                      <a:pt x="67" y="19"/>
                    </a:lnTo>
                    <a:lnTo>
                      <a:pt x="74" y="19"/>
                    </a:lnTo>
                    <a:lnTo>
                      <a:pt x="77" y="16"/>
                    </a:lnTo>
                    <a:lnTo>
                      <a:pt x="80" y="22"/>
                    </a:lnTo>
                    <a:lnTo>
                      <a:pt x="83" y="19"/>
                    </a:lnTo>
                    <a:lnTo>
                      <a:pt x="86" y="19"/>
                    </a:lnTo>
                    <a:lnTo>
                      <a:pt x="89" y="22"/>
                    </a:lnTo>
                    <a:lnTo>
                      <a:pt x="83" y="25"/>
                    </a:lnTo>
                    <a:lnTo>
                      <a:pt x="86" y="31"/>
                    </a:lnTo>
                    <a:lnTo>
                      <a:pt x="80" y="34"/>
                    </a:lnTo>
                    <a:lnTo>
                      <a:pt x="77" y="41"/>
                    </a:lnTo>
                    <a:lnTo>
                      <a:pt x="74" y="37"/>
                    </a:lnTo>
                    <a:lnTo>
                      <a:pt x="70" y="37"/>
                    </a:lnTo>
                    <a:lnTo>
                      <a:pt x="61" y="34"/>
                    </a:lnTo>
                    <a:lnTo>
                      <a:pt x="61" y="41"/>
                    </a:lnTo>
                    <a:lnTo>
                      <a:pt x="58" y="47"/>
                    </a:lnTo>
                    <a:lnTo>
                      <a:pt x="58" y="44"/>
                    </a:lnTo>
                    <a:lnTo>
                      <a:pt x="52" y="41"/>
                    </a:lnTo>
                    <a:lnTo>
                      <a:pt x="52" y="37"/>
                    </a:lnTo>
                    <a:lnTo>
                      <a:pt x="46" y="34"/>
                    </a:lnTo>
                    <a:lnTo>
                      <a:pt x="40" y="47"/>
                    </a:lnTo>
                    <a:lnTo>
                      <a:pt x="34" y="44"/>
                    </a:lnTo>
                    <a:lnTo>
                      <a:pt x="27" y="50"/>
                    </a:lnTo>
                    <a:lnTo>
                      <a:pt x="24" y="47"/>
                    </a:lnTo>
                    <a:lnTo>
                      <a:pt x="21" y="44"/>
                    </a:lnTo>
                    <a:lnTo>
                      <a:pt x="21" y="44"/>
                    </a:lnTo>
                    <a:lnTo>
                      <a:pt x="18" y="37"/>
                    </a:lnTo>
                    <a:lnTo>
                      <a:pt x="18" y="34"/>
                    </a:lnTo>
                    <a:lnTo>
                      <a:pt x="12" y="34"/>
                    </a:lnTo>
                    <a:lnTo>
                      <a:pt x="9" y="37"/>
                    </a:lnTo>
                    <a:lnTo>
                      <a:pt x="9" y="41"/>
                    </a:lnTo>
                    <a:lnTo>
                      <a:pt x="6" y="44"/>
                    </a:lnTo>
                    <a:lnTo>
                      <a:pt x="3" y="44"/>
                    </a:lnTo>
                    <a:lnTo>
                      <a:pt x="0" y="41"/>
                    </a:lnTo>
                    <a:lnTo>
                      <a:pt x="3" y="37"/>
                    </a:lnTo>
                    <a:lnTo>
                      <a:pt x="6" y="37"/>
                    </a:lnTo>
                    <a:lnTo>
                      <a:pt x="6" y="34"/>
                    </a:lnTo>
                    <a:lnTo>
                      <a:pt x="6" y="28"/>
                    </a:lnTo>
                    <a:lnTo>
                      <a:pt x="12" y="22"/>
                    </a:lnTo>
                    <a:lnTo>
                      <a:pt x="15" y="19"/>
                    </a:lnTo>
                    <a:lnTo>
                      <a:pt x="18" y="16"/>
                    </a:lnTo>
                    <a:lnTo>
                      <a:pt x="21" y="13"/>
                    </a:lnTo>
                    <a:lnTo>
                      <a:pt x="21" y="10"/>
                    </a:lnTo>
                    <a:lnTo>
                      <a:pt x="18" y="7"/>
                    </a:lnTo>
                    <a:lnTo>
                      <a:pt x="18" y="4"/>
                    </a:lnTo>
                    <a:lnTo>
                      <a:pt x="24" y="4"/>
                    </a:lnTo>
                    <a:lnTo>
                      <a:pt x="24" y="7"/>
                    </a:lnTo>
                    <a:lnTo>
                      <a:pt x="27" y="7"/>
                    </a:ln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69"/>
              <p:cNvSpPr>
                <a:spLocks noEditPoints="1"/>
              </p:cNvSpPr>
              <p:nvPr/>
            </p:nvSpPr>
            <p:spPr bwMode="auto">
              <a:xfrm>
                <a:off x="3818" y="1579"/>
                <a:ext cx="71" cy="64"/>
              </a:xfrm>
              <a:custGeom>
                <a:avLst/>
                <a:gdLst>
                  <a:gd name="T0" fmla="*/ 47 w 71"/>
                  <a:gd name="T1" fmla="*/ 58 h 64"/>
                  <a:gd name="T2" fmla="*/ 47 w 71"/>
                  <a:gd name="T3" fmla="*/ 46 h 64"/>
                  <a:gd name="T4" fmla="*/ 53 w 71"/>
                  <a:gd name="T5" fmla="*/ 40 h 64"/>
                  <a:gd name="T6" fmla="*/ 62 w 71"/>
                  <a:gd name="T7" fmla="*/ 40 h 64"/>
                  <a:gd name="T8" fmla="*/ 62 w 71"/>
                  <a:gd name="T9" fmla="*/ 34 h 64"/>
                  <a:gd name="T10" fmla="*/ 65 w 71"/>
                  <a:gd name="T11" fmla="*/ 27 h 64"/>
                  <a:gd name="T12" fmla="*/ 65 w 71"/>
                  <a:gd name="T13" fmla="*/ 24 h 64"/>
                  <a:gd name="T14" fmla="*/ 59 w 71"/>
                  <a:gd name="T15" fmla="*/ 21 h 64"/>
                  <a:gd name="T16" fmla="*/ 65 w 71"/>
                  <a:gd name="T17" fmla="*/ 21 h 64"/>
                  <a:gd name="T18" fmla="*/ 68 w 71"/>
                  <a:gd name="T19" fmla="*/ 15 h 64"/>
                  <a:gd name="T20" fmla="*/ 68 w 71"/>
                  <a:gd name="T21" fmla="*/ 9 h 64"/>
                  <a:gd name="T22" fmla="*/ 71 w 71"/>
                  <a:gd name="T23" fmla="*/ 6 h 64"/>
                  <a:gd name="T24" fmla="*/ 65 w 71"/>
                  <a:gd name="T25" fmla="*/ 3 h 64"/>
                  <a:gd name="T26" fmla="*/ 53 w 71"/>
                  <a:gd name="T27" fmla="*/ 0 h 64"/>
                  <a:gd name="T28" fmla="*/ 47 w 71"/>
                  <a:gd name="T29" fmla="*/ 3 h 64"/>
                  <a:gd name="T30" fmla="*/ 40 w 71"/>
                  <a:gd name="T31" fmla="*/ 3 h 64"/>
                  <a:gd name="T32" fmla="*/ 28 w 71"/>
                  <a:gd name="T33" fmla="*/ 12 h 64"/>
                  <a:gd name="T34" fmla="*/ 22 w 71"/>
                  <a:gd name="T35" fmla="*/ 12 h 64"/>
                  <a:gd name="T36" fmla="*/ 19 w 71"/>
                  <a:gd name="T37" fmla="*/ 21 h 64"/>
                  <a:gd name="T38" fmla="*/ 19 w 71"/>
                  <a:gd name="T39" fmla="*/ 30 h 64"/>
                  <a:gd name="T40" fmla="*/ 16 w 71"/>
                  <a:gd name="T41" fmla="*/ 34 h 64"/>
                  <a:gd name="T42" fmla="*/ 13 w 71"/>
                  <a:gd name="T43" fmla="*/ 40 h 64"/>
                  <a:gd name="T44" fmla="*/ 22 w 71"/>
                  <a:gd name="T45" fmla="*/ 46 h 64"/>
                  <a:gd name="T46" fmla="*/ 16 w 71"/>
                  <a:gd name="T47" fmla="*/ 46 h 64"/>
                  <a:gd name="T48" fmla="*/ 16 w 71"/>
                  <a:gd name="T49" fmla="*/ 49 h 64"/>
                  <a:gd name="T50" fmla="*/ 19 w 71"/>
                  <a:gd name="T51" fmla="*/ 52 h 64"/>
                  <a:gd name="T52" fmla="*/ 10 w 71"/>
                  <a:gd name="T53" fmla="*/ 49 h 64"/>
                  <a:gd name="T54" fmla="*/ 3 w 71"/>
                  <a:gd name="T55" fmla="*/ 49 h 64"/>
                  <a:gd name="T56" fmla="*/ 10 w 71"/>
                  <a:gd name="T57" fmla="*/ 52 h 64"/>
                  <a:gd name="T58" fmla="*/ 13 w 71"/>
                  <a:gd name="T59" fmla="*/ 52 h 64"/>
                  <a:gd name="T60" fmla="*/ 13 w 71"/>
                  <a:gd name="T61" fmla="*/ 55 h 64"/>
                  <a:gd name="T62" fmla="*/ 7 w 71"/>
                  <a:gd name="T63" fmla="*/ 52 h 64"/>
                  <a:gd name="T64" fmla="*/ 0 w 71"/>
                  <a:gd name="T65" fmla="*/ 52 h 64"/>
                  <a:gd name="T66" fmla="*/ 7 w 71"/>
                  <a:gd name="T67" fmla="*/ 58 h 64"/>
                  <a:gd name="T68" fmla="*/ 10 w 71"/>
                  <a:gd name="T69" fmla="*/ 58 h 64"/>
                  <a:gd name="T70" fmla="*/ 16 w 71"/>
                  <a:gd name="T71" fmla="*/ 55 h 64"/>
                  <a:gd name="T72" fmla="*/ 19 w 71"/>
                  <a:gd name="T73" fmla="*/ 55 h 64"/>
                  <a:gd name="T74" fmla="*/ 28 w 71"/>
                  <a:gd name="T75" fmla="*/ 52 h 64"/>
                  <a:gd name="T76" fmla="*/ 34 w 71"/>
                  <a:gd name="T77" fmla="*/ 55 h 64"/>
                  <a:gd name="T78" fmla="*/ 40 w 71"/>
                  <a:gd name="T79" fmla="*/ 55 h 64"/>
                  <a:gd name="T80" fmla="*/ 40 w 71"/>
                  <a:gd name="T81" fmla="*/ 61 h 64"/>
                  <a:gd name="T82" fmla="*/ 44 w 71"/>
                  <a:gd name="T83" fmla="*/ 64 h 64"/>
                  <a:gd name="T84" fmla="*/ 13 w 71"/>
                  <a:gd name="T85" fmla="*/ 46 h 64"/>
                  <a:gd name="T86" fmla="*/ 10 w 71"/>
                  <a:gd name="T87" fmla="*/ 49 h 64"/>
                  <a:gd name="T88" fmla="*/ 7 w 71"/>
                  <a:gd name="T89" fmla="*/ 46 h 64"/>
                  <a:gd name="T90" fmla="*/ 10 w 71"/>
                  <a:gd name="T91" fmla="*/ 43 h 64"/>
                  <a:gd name="T92" fmla="*/ 16 w 71"/>
                  <a:gd name="T93" fmla="*/ 43 h 64"/>
                  <a:gd name="T94" fmla="*/ 13 w 71"/>
                  <a:gd name="T95" fmla="*/ 46 h 64"/>
                  <a:gd name="T96" fmla="*/ 10 w 71"/>
                  <a:gd name="T9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 h="64">
                    <a:moveTo>
                      <a:pt x="44" y="64"/>
                    </a:moveTo>
                    <a:lnTo>
                      <a:pt x="47" y="58"/>
                    </a:lnTo>
                    <a:lnTo>
                      <a:pt x="47" y="52"/>
                    </a:lnTo>
                    <a:lnTo>
                      <a:pt x="47" y="46"/>
                    </a:lnTo>
                    <a:lnTo>
                      <a:pt x="50" y="43"/>
                    </a:lnTo>
                    <a:lnTo>
                      <a:pt x="53" y="40"/>
                    </a:lnTo>
                    <a:lnTo>
                      <a:pt x="56" y="40"/>
                    </a:lnTo>
                    <a:lnTo>
                      <a:pt x="62" y="40"/>
                    </a:lnTo>
                    <a:lnTo>
                      <a:pt x="65" y="37"/>
                    </a:lnTo>
                    <a:lnTo>
                      <a:pt x="62" y="34"/>
                    </a:lnTo>
                    <a:lnTo>
                      <a:pt x="65" y="34"/>
                    </a:lnTo>
                    <a:lnTo>
                      <a:pt x="65" y="27"/>
                    </a:lnTo>
                    <a:lnTo>
                      <a:pt x="65" y="27"/>
                    </a:lnTo>
                    <a:lnTo>
                      <a:pt x="65" y="24"/>
                    </a:lnTo>
                    <a:lnTo>
                      <a:pt x="59" y="24"/>
                    </a:lnTo>
                    <a:lnTo>
                      <a:pt x="59" y="21"/>
                    </a:lnTo>
                    <a:lnTo>
                      <a:pt x="62" y="18"/>
                    </a:lnTo>
                    <a:lnTo>
                      <a:pt x="65" y="21"/>
                    </a:lnTo>
                    <a:lnTo>
                      <a:pt x="68" y="18"/>
                    </a:lnTo>
                    <a:lnTo>
                      <a:pt x="68" y="15"/>
                    </a:lnTo>
                    <a:lnTo>
                      <a:pt x="68" y="12"/>
                    </a:lnTo>
                    <a:lnTo>
                      <a:pt x="68" y="9"/>
                    </a:lnTo>
                    <a:lnTo>
                      <a:pt x="71" y="6"/>
                    </a:lnTo>
                    <a:lnTo>
                      <a:pt x="71" y="6"/>
                    </a:lnTo>
                    <a:lnTo>
                      <a:pt x="68" y="6"/>
                    </a:lnTo>
                    <a:lnTo>
                      <a:pt x="65" y="3"/>
                    </a:lnTo>
                    <a:lnTo>
                      <a:pt x="59" y="0"/>
                    </a:lnTo>
                    <a:lnTo>
                      <a:pt x="53" y="0"/>
                    </a:lnTo>
                    <a:lnTo>
                      <a:pt x="50" y="3"/>
                    </a:lnTo>
                    <a:lnTo>
                      <a:pt x="47" y="3"/>
                    </a:lnTo>
                    <a:lnTo>
                      <a:pt x="44" y="3"/>
                    </a:lnTo>
                    <a:lnTo>
                      <a:pt x="40" y="3"/>
                    </a:lnTo>
                    <a:lnTo>
                      <a:pt x="34" y="9"/>
                    </a:lnTo>
                    <a:lnTo>
                      <a:pt x="28" y="12"/>
                    </a:lnTo>
                    <a:lnTo>
                      <a:pt x="25" y="12"/>
                    </a:lnTo>
                    <a:lnTo>
                      <a:pt x="22" y="12"/>
                    </a:lnTo>
                    <a:lnTo>
                      <a:pt x="22" y="18"/>
                    </a:lnTo>
                    <a:lnTo>
                      <a:pt x="19" y="21"/>
                    </a:lnTo>
                    <a:lnTo>
                      <a:pt x="19" y="24"/>
                    </a:lnTo>
                    <a:lnTo>
                      <a:pt x="19" y="30"/>
                    </a:lnTo>
                    <a:lnTo>
                      <a:pt x="16" y="34"/>
                    </a:lnTo>
                    <a:lnTo>
                      <a:pt x="16" y="34"/>
                    </a:lnTo>
                    <a:lnTo>
                      <a:pt x="13" y="37"/>
                    </a:lnTo>
                    <a:lnTo>
                      <a:pt x="13" y="40"/>
                    </a:lnTo>
                    <a:lnTo>
                      <a:pt x="19" y="43"/>
                    </a:lnTo>
                    <a:lnTo>
                      <a:pt x="22" y="46"/>
                    </a:lnTo>
                    <a:lnTo>
                      <a:pt x="16" y="46"/>
                    </a:lnTo>
                    <a:lnTo>
                      <a:pt x="16" y="46"/>
                    </a:lnTo>
                    <a:lnTo>
                      <a:pt x="13" y="49"/>
                    </a:lnTo>
                    <a:lnTo>
                      <a:pt x="16" y="49"/>
                    </a:lnTo>
                    <a:lnTo>
                      <a:pt x="19" y="52"/>
                    </a:lnTo>
                    <a:lnTo>
                      <a:pt x="19" y="52"/>
                    </a:lnTo>
                    <a:lnTo>
                      <a:pt x="13" y="52"/>
                    </a:lnTo>
                    <a:lnTo>
                      <a:pt x="10" y="49"/>
                    </a:lnTo>
                    <a:lnTo>
                      <a:pt x="7" y="49"/>
                    </a:lnTo>
                    <a:lnTo>
                      <a:pt x="3" y="49"/>
                    </a:lnTo>
                    <a:lnTo>
                      <a:pt x="7" y="52"/>
                    </a:lnTo>
                    <a:lnTo>
                      <a:pt x="10" y="52"/>
                    </a:lnTo>
                    <a:lnTo>
                      <a:pt x="13" y="55"/>
                    </a:lnTo>
                    <a:lnTo>
                      <a:pt x="13" y="52"/>
                    </a:lnTo>
                    <a:lnTo>
                      <a:pt x="16" y="55"/>
                    </a:lnTo>
                    <a:lnTo>
                      <a:pt x="13" y="55"/>
                    </a:lnTo>
                    <a:lnTo>
                      <a:pt x="10" y="55"/>
                    </a:lnTo>
                    <a:lnTo>
                      <a:pt x="7" y="52"/>
                    </a:lnTo>
                    <a:lnTo>
                      <a:pt x="0" y="52"/>
                    </a:lnTo>
                    <a:lnTo>
                      <a:pt x="0" y="52"/>
                    </a:lnTo>
                    <a:lnTo>
                      <a:pt x="3" y="55"/>
                    </a:lnTo>
                    <a:lnTo>
                      <a:pt x="7" y="58"/>
                    </a:lnTo>
                    <a:lnTo>
                      <a:pt x="10" y="58"/>
                    </a:lnTo>
                    <a:lnTo>
                      <a:pt x="10" y="58"/>
                    </a:lnTo>
                    <a:lnTo>
                      <a:pt x="13" y="58"/>
                    </a:lnTo>
                    <a:lnTo>
                      <a:pt x="16" y="55"/>
                    </a:lnTo>
                    <a:lnTo>
                      <a:pt x="16" y="55"/>
                    </a:lnTo>
                    <a:lnTo>
                      <a:pt x="19" y="55"/>
                    </a:lnTo>
                    <a:lnTo>
                      <a:pt x="22" y="52"/>
                    </a:lnTo>
                    <a:lnTo>
                      <a:pt x="28" y="52"/>
                    </a:lnTo>
                    <a:lnTo>
                      <a:pt x="31" y="55"/>
                    </a:lnTo>
                    <a:lnTo>
                      <a:pt x="34" y="55"/>
                    </a:lnTo>
                    <a:lnTo>
                      <a:pt x="34" y="58"/>
                    </a:lnTo>
                    <a:lnTo>
                      <a:pt x="40" y="55"/>
                    </a:lnTo>
                    <a:lnTo>
                      <a:pt x="40" y="58"/>
                    </a:lnTo>
                    <a:lnTo>
                      <a:pt x="40" y="61"/>
                    </a:lnTo>
                    <a:lnTo>
                      <a:pt x="44" y="64"/>
                    </a:lnTo>
                    <a:lnTo>
                      <a:pt x="44" y="64"/>
                    </a:lnTo>
                    <a:close/>
                    <a:moveTo>
                      <a:pt x="7" y="46"/>
                    </a:moveTo>
                    <a:lnTo>
                      <a:pt x="13" y="46"/>
                    </a:lnTo>
                    <a:lnTo>
                      <a:pt x="13" y="46"/>
                    </a:lnTo>
                    <a:lnTo>
                      <a:pt x="10" y="49"/>
                    </a:lnTo>
                    <a:lnTo>
                      <a:pt x="10" y="46"/>
                    </a:lnTo>
                    <a:lnTo>
                      <a:pt x="7" y="46"/>
                    </a:lnTo>
                    <a:lnTo>
                      <a:pt x="7" y="46"/>
                    </a:lnTo>
                    <a:close/>
                    <a:moveTo>
                      <a:pt x="10" y="43"/>
                    </a:moveTo>
                    <a:lnTo>
                      <a:pt x="13" y="43"/>
                    </a:lnTo>
                    <a:lnTo>
                      <a:pt x="16" y="43"/>
                    </a:lnTo>
                    <a:lnTo>
                      <a:pt x="16" y="46"/>
                    </a:lnTo>
                    <a:lnTo>
                      <a:pt x="13" y="46"/>
                    </a:lnTo>
                    <a:lnTo>
                      <a:pt x="13" y="43"/>
                    </a:lnTo>
                    <a:lnTo>
                      <a:pt x="10" y="43"/>
                    </a:lnTo>
                    <a:lnTo>
                      <a:pt x="1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70"/>
              <p:cNvSpPr>
                <a:spLocks/>
              </p:cNvSpPr>
              <p:nvPr/>
            </p:nvSpPr>
            <p:spPr bwMode="auto">
              <a:xfrm>
                <a:off x="3812" y="1631"/>
                <a:ext cx="56" cy="46"/>
              </a:xfrm>
              <a:custGeom>
                <a:avLst/>
                <a:gdLst>
                  <a:gd name="T0" fmla="*/ 53 w 56"/>
                  <a:gd name="T1" fmla="*/ 31 h 46"/>
                  <a:gd name="T2" fmla="*/ 56 w 56"/>
                  <a:gd name="T3" fmla="*/ 25 h 46"/>
                  <a:gd name="T4" fmla="*/ 53 w 56"/>
                  <a:gd name="T5" fmla="*/ 22 h 46"/>
                  <a:gd name="T6" fmla="*/ 53 w 56"/>
                  <a:gd name="T7" fmla="*/ 19 h 46"/>
                  <a:gd name="T8" fmla="*/ 50 w 56"/>
                  <a:gd name="T9" fmla="*/ 15 h 46"/>
                  <a:gd name="T10" fmla="*/ 53 w 56"/>
                  <a:gd name="T11" fmla="*/ 12 h 46"/>
                  <a:gd name="T12" fmla="*/ 46 w 56"/>
                  <a:gd name="T13" fmla="*/ 9 h 46"/>
                  <a:gd name="T14" fmla="*/ 46 w 56"/>
                  <a:gd name="T15" fmla="*/ 6 h 46"/>
                  <a:gd name="T16" fmla="*/ 46 w 56"/>
                  <a:gd name="T17" fmla="*/ 3 h 46"/>
                  <a:gd name="T18" fmla="*/ 40 w 56"/>
                  <a:gd name="T19" fmla="*/ 6 h 46"/>
                  <a:gd name="T20" fmla="*/ 40 w 56"/>
                  <a:gd name="T21" fmla="*/ 3 h 46"/>
                  <a:gd name="T22" fmla="*/ 37 w 56"/>
                  <a:gd name="T23" fmla="*/ 3 h 46"/>
                  <a:gd name="T24" fmla="*/ 34 w 56"/>
                  <a:gd name="T25" fmla="*/ 0 h 46"/>
                  <a:gd name="T26" fmla="*/ 28 w 56"/>
                  <a:gd name="T27" fmla="*/ 0 h 46"/>
                  <a:gd name="T28" fmla="*/ 25 w 56"/>
                  <a:gd name="T29" fmla="*/ 3 h 46"/>
                  <a:gd name="T30" fmla="*/ 22 w 56"/>
                  <a:gd name="T31" fmla="*/ 3 h 46"/>
                  <a:gd name="T32" fmla="*/ 22 w 56"/>
                  <a:gd name="T33" fmla="*/ 3 h 46"/>
                  <a:gd name="T34" fmla="*/ 19 w 56"/>
                  <a:gd name="T35" fmla="*/ 6 h 46"/>
                  <a:gd name="T36" fmla="*/ 16 w 56"/>
                  <a:gd name="T37" fmla="*/ 6 h 46"/>
                  <a:gd name="T38" fmla="*/ 16 w 56"/>
                  <a:gd name="T39" fmla="*/ 6 h 46"/>
                  <a:gd name="T40" fmla="*/ 13 w 56"/>
                  <a:gd name="T41" fmla="*/ 6 h 46"/>
                  <a:gd name="T42" fmla="*/ 9 w 56"/>
                  <a:gd name="T43" fmla="*/ 3 h 46"/>
                  <a:gd name="T44" fmla="*/ 6 w 56"/>
                  <a:gd name="T45" fmla="*/ 0 h 46"/>
                  <a:gd name="T46" fmla="*/ 3 w 56"/>
                  <a:gd name="T47" fmla="*/ 3 h 46"/>
                  <a:gd name="T48" fmla="*/ 0 w 56"/>
                  <a:gd name="T49" fmla="*/ 9 h 46"/>
                  <a:gd name="T50" fmla="*/ 3 w 56"/>
                  <a:gd name="T51" fmla="*/ 9 h 46"/>
                  <a:gd name="T52" fmla="*/ 3 w 56"/>
                  <a:gd name="T53" fmla="*/ 19 h 46"/>
                  <a:gd name="T54" fmla="*/ 9 w 56"/>
                  <a:gd name="T55" fmla="*/ 19 h 46"/>
                  <a:gd name="T56" fmla="*/ 9 w 56"/>
                  <a:gd name="T57" fmla="*/ 22 h 46"/>
                  <a:gd name="T58" fmla="*/ 16 w 56"/>
                  <a:gd name="T59" fmla="*/ 28 h 46"/>
                  <a:gd name="T60" fmla="*/ 16 w 56"/>
                  <a:gd name="T61" fmla="*/ 28 h 46"/>
                  <a:gd name="T62" fmla="*/ 19 w 56"/>
                  <a:gd name="T63" fmla="*/ 28 h 46"/>
                  <a:gd name="T64" fmla="*/ 22 w 56"/>
                  <a:gd name="T65" fmla="*/ 31 h 46"/>
                  <a:gd name="T66" fmla="*/ 22 w 56"/>
                  <a:gd name="T67" fmla="*/ 34 h 46"/>
                  <a:gd name="T68" fmla="*/ 25 w 56"/>
                  <a:gd name="T69" fmla="*/ 37 h 46"/>
                  <a:gd name="T70" fmla="*/ 28 w 56"/>
                  <a:gd name="T71" fmla="*/ 37 h 46"/>
                  <a:gd name="T72" fmla="*/ 31 w 56"/>
                  <a:gd name="T73" fmla="*/ 37 h 46"/>
                  <a:gd name="T74" fmla="*/ 31 w 56"/>
                  <a:gd name="T75" fmla="*/ 37 h 46"/>
                  <a:gd name="T76" fmla="*/ 34 w 56"/>
                  <a:gd name="T77" fmla="*/ 37 h 46"/>
                  <a:gd name="T78" fmla="*/ 40 w 56"/>
                  <a:gd name="T79" fmla="*/ 43 h 46"/>
                  <a:gd name="T80" fmla="*/ 43 w 56"/>
                  <a:gd name="T81" fmla="*/ 43 h 46"/>
                  <a:gd name="T82" fmla="*/ 46 w 56"/>
                  <a:gd name="T83" fmla="*/ 46 h 46"/>
                  <a:gd name="T84" fmla="*/ 50 w 56"/>
                  <a:gd name="T85" fmla="*/ 46 h 46"/>
                  <a:gd name="T86" fmla="*/ 53 w 56"/>
                  <a:gd name="T87" fmla="*/ 46 h 46"/>
                  <a:gd name="T88" fmla="*/ 53 w 56"/>
                  <a:gd name="T89" fmla="*/ 43 h 46"/>
                  <a:gd name="T90" fmla="*/ 50 w 56"/>
                  <a:gd name="T91" fmla="*/ 43 h 46"/>
                  <a:gd name="T92" fmla="*/ 50 w 56"/>
                  <a:gd name="T93" fmla="*/ 40 h 46"/>
                  <a:gd name="T94" fmla="*/ 50 w 56"/>
                  <a:gd name="T95" fmla="*/ 37 h 46"/>
                  <a:gd name="T96" fmla="*/ 50 w 56"/>
                  <a:gd name="T97" fmla="*/ 34 h 46"/>
                  <a:gd name="T98" fmla="*/ 53 w 56"/>
                  <a:gd name="T99" fmla="*/ 31 h 46"/>
                  <a:gd name="T100" fmla="*/ 53 w 56"/>
                  <a:gd name="T101"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 h="46">
                    <a:moveTo>
                      <a:pt x="53" y="31"/>
                    </a:moveTo>
                    <a:lnTo>
                      <a:pt x="56" y="25"/>
                    </a:lnTo>
                    <a:lnTo>
                      <a:pt x="53" y="22"/>
                    </a:lnTo>
                    <a:lnTo>
                      <a:pt x="53" y="19"/>
                    </a:lnTo>
                    <a:lnTo>
                      <a:pt x="50" y="15"/>
                    </a:lnTo>
                    <a:lnTo>
                      <a:pt x="53" y="12"/>
                    </a:lnTo>
                    <a:lnTo>
                      <a:pt x="46" y="9"/>
                    </a:lnTo>
                    <a:lnTo>
                      <a:pt x="46" y="6"/>
                    </a:lnTo>
                    <a:lnTo>
                      <a:pt x="46" y="3"/>
                    </a:lnTo>
                    <a:lnTo>
                      <a:pt x="40" y="6"/>
                    </a:lnTo>
                    <a:lnTo>
                      <a:pt x="40" y="3"/>
                    </a:lnTo>
                    <a:lnTo>
                      <a:pt x="37" y="3"/>
                    </a:lnTo>
                    <a:lnTo>
                      <a:pt x="34" y="0"/>
                    </a:lnTo>
                    <a:lnTo>
                      <a:pt x="28" y="0"/>
                    </a:lnTo>
                    <a:lnTo>
                      <a:pt x="25" y="3"/>
                    </a:lnTo>
                    <a:lnTo>
                      <a:pt x="22" y="3"/>
                    </a:lnTo>
                    <a:lnTo>
                      <a:pt x="22" y="3"/>
                    </a:lnTo>
                    <a:lnTo>
                      <a:pt x="19" y="6"/>
                    </a:lnTo>
                    <a:lnTo>
                      <a:pt x="16" y="6"/>
                    </a:lnTo>
                    <a:lnTo>
                      <a:pt x="16" y="6"/>
                    </a:lnTo>
                    <a:lnTo>
                      <a:pt x="13" y="6"/>
                    </a:lnTo>
                    <a:lnTo>
                      <a:pt x="9" y="3"/>
                    </a:lnTo>
                    <a:lnTo>
                      <a:pt x="6" y="0"/>
                    </a:lnTo>
                    <a:lnTo>
                      <a:pt x="3" y="3"/>
                    </a:lnTo>
                    <a:lnTo>
                      <a:pt x="0" y="9"/>
                    </a:lnTo>
                    <a:lnTo>
                      <a:pt x="3" y="9"/>
                    </a:lnTo>
                    <a:lnTo>
                      <a:pt x="3" y="19"/>
                    </a:lnTo>
                    <a:lnTo>
                      <a:pt x="9" y="19"/>
                    </a:lnTo>
                    <a:lnTo>
                      <a:pt x="9" y="22"/>
                    </a:lnTo>
                    <a:lnTo>
                      <a:pt x="16" y="28"/>
                    </a:lnTo>
                    <a:lnTo>
                      <a:pt x="16" y="28"/>
                    </a:lnTo>
                    <a:lnTo>
                      <a:pt x="19" y="28"/>
                    </a:lnTo>
                    <a:lnTo>
                      <a:pt x="22" y="31"/>
                    </a:lnTo>
                    <a:lnTo>
                      <a:pt x="22" y="34"/>
                    </a:lnTo>
                    <a:lnTo>
                      <a:pt x="25" y="37"/>
                    </a:lnTo>
                    <a:lnTo>
                      <a:pt x="28" y="37"/>
                    </a:lnTo>
                    <a:lnTo>
                      <a:pt x="31" y="37"/>
                    </a:lnTo>
                    <a:lnTo>
                      <a:pt x="31" y="37"/>
                    </a:lnTo>
                    <a:lnTo>
                      <a:pt x="34" y="37"/>
                    </a:lnTo>
                    <a:lnTo>
                      <a:pt x="40" y="43"/>
                    </a:lnTo>
                    <a:lnTo>
                      <a:pt x="43" y="43"/>
                    </a:lnTo>
                    <a:lnTo>
                      <a:pt x="46" y="46"/>
                    </a:lnTo>
                    <a:lnTo>
                      <a:pt x="50" y="46"/>
                    </a:lnTo>
                    <a:lnTo>
                      <a:pt x="53" y="46"/>
                    </a:lnTo>
                    <a:lnTo>
                      <a:pt x="53" y="43"/>
                    </a:lnTo>
                    <a:lnTo>
                      <a:pt x="50" y="43"/>
                    </a:lnTo>
                    <a:lnTo>
                      <a:pt x="50" y="40"/>
                    </a:lnTo>
                    <a:lnTo>
                      <a:pt x="50" y="37"/>
                    </a:lnTo>
                    <a:lnTo>
                      <a:pt x="50" y="34"/>
                    </a:lnTo>
                    <a:lnTo>
                      <a:pt x="53" y="31"/>
                    </a:lnTo>
                    <a:lnTo>
                      <a:pt x="53"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71"/>
              <p:cNvSpPr>
                <a:spLocks/>
              </p:cNvSpPr>
              <p:nvPr/>
            </p:nvSpPr>
            <p:spPr bwMode="auto">
              <a:xfrm>
                <a:off x="3862" y="1662"/>
                <a:ext cx="12" cy="18"/>
              </a:xfrm>
              <a:custGeom>
                <a:avLst/>
                <a:gdLst>
                  <a:gd name="T0" fmla="*/ 3 w 12"/>
                  <a:gd name="T1" fmla="*/ 15 h 18"/>
                  <a:gd name="T2" fmla="*/ 3 w 12"/>
                  <a:gd name="T3" fmla="*/ 12 h 18"/>
                  <a:gd name="T4" fmla="*/ 0 w 12"/>
                  <a:gd name="T5" fmla="*/ 12 h 18"/>
                  <a:gd name="T6" fmla="*/ 0 w 12"/>
                  <a:gd name="T7" fmla="*/ 9 h 18"/>
                  <a:gd name="T8" fmla="*/ 0 w 12"/>
                  <a:gd name="T9" fmla="*/ 6 h 18"/>
                  <a:gd name="T10" fmla="*/ 0 w 12"/>
                  <a:gd name="T11" fmla="*/ 3 h 18"/>
                  <a:gd name="T12" fmla="*/ 3 w 12"/>
                  <a:gd name="T13" fmla="*/ 0 h 18"/>
                  <a:gd name="T14" fmla="*/ 6 w 12"/>
                  <a:gd name="T15" fmla="*/ 0 h 18"/>
                  <a:gd name="T16" fmla="*/ 9 w 12"/>
                  <a:gd name="T17" fmla="*/ 6 h 18"/>
                  <a:gd name="T18" fmla="*/ 9 w 12"/>
                  <a:gd name="T19" fmla="*/ 9 h 18"/>
                  <a:gd name="T20" fmla="*/ 12 w 12"/>
                  <a:gd name="T21" fmla="*/ 12 h 18"/>
                  <a:gd name="T22" fmla="*/ 12 w 12"/>
                  <a:gd name="T23" fmla="*/ 18 h 18"/>
                  <a:gd name="T24" fmla="*/ 9 w 12"/>
                  <a:gd name="T25" fmla="*/ 18 h 18"/>
                  <a:gd name="T26" fmla="*/ 3 w 12"/>
                  <a:gd name="T27" fmla="*/ 18 h 18"/>
                  <a:gd name="T28" fmla="*/ 3 w 12"/>
                  <a:gd name="T29" fmla="*/ 15 h 18"/>
                  <a:gd name="T30" fmla="*/ 3 w 12"/>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8">
                    <a:moveTo>
                      <a:pt x="3" y="15"/>
                    </a:moveTo>
                    <a:lnTo>
                      <a:pt x="3" y="12"/>
                    </a:lnTo>
                    <a:lnTo>
                      <a:pt x="0" y="12"/>
                    </a:lnTo>
                    <a:lnTo>
                      <a:pt x="0" y="9"/>
                    </a:lnTo>
                    <a:lnTo>
                      <a:pt x="0" y="6"/>
                    </a:lnTo>
                    <a:lnTo>
                      <a:pt x="0" y="3"/>
                    </a:lnTo>
                    <a:lnTo>
                      <a:pt x="3" y="0"/>
                    </a:lnTo>
                    <a:lnTo>
                      <a:pt x="6" y="0"/>
                    </a:lnTo>
                    <a:lnTo>
                      <a:pt x="9" y="6"/>
                    </a:lnTo>
                    <a:lnTo>
                      <a:pt x="9" y="9"/>
                    </a:lnTo>
                    <a:lnTo>
                      <a:pt x="12" y="12"/>
                    </a:lnTo>
                    <a:lnTo>
                      <a:pt x="12" y="18"/>
                    </a:lnTo>
                    <a:lnTo>
                      <a:pt x="9" y="18"/>
                    </a:lnTo>
                    <a:lnTo>
                      <a:pt x="3" y="18"/>
                    </a:lnTo>
                    <a:lnTo>
                      <a:pt x="3" y="15"/>
                    </a:lnTo>
                    <a:lnTo>
                      <a:pt x="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2"/>
              <p:cNvSpPr>
                <a:spLocks noEditPoints="1"/>
              </p:cNvSpPr>
              <p:nvPr/>
            </p:nvSpPr>
            <p:spPr bwMode="auto">
              <a:xfrm>
                <a:off x="3646" y="1320"/>
                <a:ext cx="12" cy="30"/>
              </a:xfrm>
              <a:custGeom>
                <a:avLst/>
                <a:gdLst>
                  <a:gd name="T0" fmla="*/ 2 w 4"/>
                  <a:gd name="T1" fmla="*/ 8 h 10"/>
                  <a:gd name="T2" fmla="*/ 3 w 4"/>
                  <a:gd name="T3" fmla="*/ 10 h 10"/>
                  <a:gd name="T4" fmla="*/ 3 w 4"/>
                  <a:gd name="T5" fmla="*/ 9 h 10"/>
                  <a:gd name="T6" fmla="*/ 3 w 4"/>
                  <a:gd name="T7" fmla="*/ 8 h 10"/>
                  <a:gd name="T8" fmla="*/ 2 w 4"/>
                  <a:gd name="T9" fmla="*/ 8 h 10"/>
                  <a:gd name="T10" fmla="*/ 3 w 4"/>
                  <a:gd name="T11" fmla="*/ 5 h 10"/>
                  <a:gd name="T12" fmla="*/ 2 w 4"/>
                  <a:gd name="T13" fmla="*/ 5 h 10"/>
                  <a:gd name="T14" fmla="*/ 3 w 4"/>
                  <a:gd name="T15" fmla="*/ 6 h 10"/>
                  <a:gd name="T16" fmla="*/ 3 w 4"/>
                  <a:gd name="T17" fmla="*/ 5 h 10"/>
                  <a:gd name="T18" fmla="*/ 3 w 4"/>
                  <a:gd name="T19" fmla="*/ 5 h 10"/>
                  <a:gd name="T20" fmla="*/ 0 w 4"/>
                  <a:gd name="T21" fmla="*/ 1 h 10"/>
                  <a:gd name="T22" fmla="*/ 0 w 4"/>
                  <a:gd name="T23" fmla="*/ 2 h 10"/>
                  <a:gd name="T24" fmla="*/ 1 w 4"/>
                  <a:gd name="T25" fmla="*/ 3 h 10"/>
                  <a:gd name="T26" fmla="*/ 0 w 4"/>
                  <a:gd name="T27" fmla="*/ 1 h 10"/>
                  <a:gd name="T28" fmla="*/ 3 w 4"/>
                  <a:gd name="T29" fmla="*/ 0 h 10"/>
                  <a:gd name="T30" fmla="*/ 4 w 4"/>
                  <a:gd name="T31" fmla="*/ 1 h 10"/>
                  <a:gd name="T32" fmla="*/ 4 w 4"/>
                  <a:gd name="T33" fmla="*/ 0 h 10"/>
                  <a:gd name="T34" fmla="*/ 3 w 4"/>
                  <a:gd name="T35" fmla="*/ 0 h 10"/>
                  <a:gd name="T36" fmla="*/ 1 w 4"/>
                  <a:gd name="T37" fmla="*/ 0 h 10"/>
                  <a:gd name="T38" fmla="*/ 2 w 4"/>
                  <a:gd name="T39" fmla="*/ 0 h 10"/>
                  <a:gd name="T40" fmla="*/ 3 w 4"/>
                  <a:gd name="T41" fmla="*/ 1 h 10"/>
                  <a:gd name="T42" fmla="*/ 3 w 4"/>
                  <a:gd name="T43" fmla="*/ 2 h 10"/>
                  <a:gd name="T44" fmla="*/ 2 w 4"/>
                  <a:gd name="T45" fmla="*/ 1 h 10"/>
                  <a:gd name="T46" fmla="*/ 1 w 4"/>
                  <a:gd name="T47" fmla="*/ 0 h 10"/>
                  <a:gd name="T48" fmla="*/ 1 w 4"/>
                  <a:gd name="T49" fmla="*/ 0 h 10"/>
                  <a:gd name="T50" fmla="*/ 3 w 4"/>
                  <a:gd name="T51" fmla="*/ 3 h 10"/>
                  <a:gd name="T52" fmla="*/ 4 w 4"/>
                  <a:gd name="T53" fmla="*/ 4 h 10"/>
                  <a:gd name="T54" fmla="*/ 3 w 4"/>
                  <a:gd name="T55" fmla="*/ 4 h 10"/>
                  <a:gd name="T56" fmla="*/ 1 w 4"/>
                  <a:gd name="T57" fmla="*/ 2 h 10"/>
                  <a:gd name="T58" fmla="*/ 1 w 4"/>
                  <a:gd name="T59" fmla="*/ 1 h 10"/>
                  <a:gd name="T60" fmla="*/ 1 w 4"/>
                  <a:gd name="T6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 h="10">
                    <a:moveTo>
                      <a:pt x="2" y="8"/>
                    </a:moveTo>
                    <a:cubicBezTo>
                      <a:pt x="3" y="10"/>
                      <a:pt x="3" y="10"/>
                      <a:pt x="3" y="10"/>
                    </a:cubicBezTo>
                    <a:cubicBezTo>
                      <a:pt x="3" y="9"/>
                      <a:pt x="3" y="9"/>
                      <a:pt x="3" y="9"/>
                    </a:cubicBezTo>
                    <a:cubicBezTo>
                      <a:pt x="3" y="8"/>
                      <a:pt x="3" y="8"/>
                      <a:pt x="3" y="8"/>
                    </a:cubicBezTo>
                    <a:cubicBezTo>
                      <a:pt x="2" y="8"/>
                      <a:pt x="2" y="8"/>
                      <a:pt x="2" y="8"/>
                    </a:cubicBezTo>
                    <a:close/>
                    <a:moveTo>
                      <a:pt x="3" y="5"/>
                    </a:moveTo>
                    <a:cubicBezTo>
                      <a:pt x="2" y="5"/>
                      <a:pt x="2" y="5"/>
                      <a:pt x="2" y="5"/>
                    </a:cubicBezTo>
                    <a:cubicBezTo>
                      <a:pt x="3" y="6"/>
                      <a:pt x="3" y="6"/>
                      <a:pt x="3" y="6"/>
                    </a:cubicBezTo>
                    <a:cubicBezTo>
                      <a:pt x="3" y="5"/>
                      <a:pt x="3" y="5"/>
                      <a:pt x="3" y="5"/>
                    </a:cubicBezTo>
                    <a:cubicBezTo>
                      <a:pt x="3" y="5"/>
                      <a:pt x="3" y="5"/>
                      <a:pt x="3" y="5"/>
                    </a:cubicBezTo>
                    <a:close/>
                    <a:moveTo>
                      <a:pt x="0" y="1"/>
                    </a:moveTo>
                    <a:cubicBezTo>
                      <a:pt x="0" y="2"/>
                      <a:pt x="0" y="2"/>
                      <a:pt x="0" y="2"/>
                    </a:cubicBezTo>
                    <a:cubicBezTo>
                      <a:pt x="1" y="3"/>
                      <a:pt x="1" y="3"/>
                      <a:pt x="1" y="3"/>
                    </a:cubicBezTo>
                    <a:cubicBezTo>
                      <a:pt x="0" y="1"/>
                      <a:pt x="0" y="1"/>
                      <a:pt x="0" y="1"/>
                    </a:cubicBezTo>
                    <a:close/>
                    <a:moveTo>
                      <a:pt x="3" y="0"/>
                    </a:moveTo>
                    <a:cubicBezTo>
                      <a:pt x="4" y="1"/>
                      <a:pt x="4" y="1"/>
                      <a:pt x="4" y="1"/>
                    </a:cubicBezTo>
                    <a:cubicBezTo>
                      <a:pt x="4" y="0"/>
                      <a:pt x="4" y="0"/>
                      <a:pt x="4" y="0"/>
                    </a:cubicBezTo>
                    <a:cubicBezTo>
                      <a:pt x="3" y="0"/>
                      <a:pt x="3" y="0"/>
                      <a:pt x="3" y="0"/>
                    </a:cubicBezTo>
                    <a:close/>
                    <a:moveTo>
                      <a:pt x="1" y="0"/>
                    </a:moveTo>
                    <a:cubicBezTo>
                      <a:pt x="1" y="0"/>
                      <a:pt x="2" y="0"/>
                      <a:pt x="2" y="0"/>
                    </a:cubicBezTo>
                    <a:cubicBezTo>
                      <a:pt x="3" y="1"/>
                      <a:pt x="3" y="1"/>
                      <a:pt x="3" y="1"/>
                    </a:cubicBezTo>
                    <a:cubicBezTo>
                      <a:pt x="3" y="2"/>
                      <a:pt x="3" y="2"/>
                      <a:pt x="3" y="2"/>
                    </a:cubicBezTo>
                    <a:cubicBezTo>
                      <a:pt x="2" y="1"/>
                      <a:pt x="2" y="1"/>
                      <a:pt x="2" y="1"/>
                    </a:cubicBezTo>
                    <a:cubicBezTo>
                      <a:pt x="1" y="0"/>
                      <a:pt x="1" y="0"/>
                      <a:pt x="1" y="0"/>
                    </a:cubicBezTo>
                    <a:close/>
                    <a:moveTo>
                      <a:pt x="1" y="0"/>
                    </a:moveTo>
                    <a:cubicBezTo>
                      <a:pt x="3" y="3"/>
                      <a:pt x="3" y="3"/>
                      <a:pt x="3" y="3"/>
                    </a:cubicBezTo>
                    <a:cubicBezTo>
                      <a:pt x="4" y="4"/>
                      <a:pt x="4" y="4"/>
                      <a:pt x="4" y="4"/>
                    </a:cubicBezTo>
                    <a:cubicBezTo>
                      <a:pt x="3" y="4"/>
                      <a:pt x="3" y="4"/>
                      <a:pt x="3" y="4"/>
                    </a:cubicBezTo>
                    <a:cubicBezTo>
                      <a:pt x="1" y="2"/>
                      <a:pt x="1" y="2"/>
                      <a:pt x="1" y="2"/>
                    </a:cubicBezTo>
                    <a:cubicBezTo>
                      <a:pt x="1" y="1"/>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73"/>
              <p:cNvSpPr>
                <a:spLocks/>
              </p:cNvSpPr>
              <p:nvPr/>
            </p:nvSpPr>
            <p:spPr bwMode="auto">
              <a:xfrm>
                <a:off x="3584" y="1523"/>
                <a:ext cx="77" cy="105"/>
              </a:xfrm>
              <a:custGeom>
                <a:avLst/>
                <a:gdLst>
                  <a:gd name="T0" fmla="*/ 34 w 77"/>
                  <a:gd name="T1" fmla="*/ 102 h 105"/>
                  <a:gd name="T2" fmla="*/ 40 w 77"/>
                  <a:gd name="T3" fmla="*/ 96 h 105"/>
                  <a:gd name="T4" fmla="*/ 46 w 77"/>
                  <a:gd name="T5" fmla="*/ 93 h 105"/>
                  <a:gd name="T6" fmla="*/ 59 w 77"/>
                  <a:gd name="T7" fmla="*/ 90 h 105"/>
                  <a:gd name="T8" fmla="*/ 65 w 77"/>
                  <a:gd name="T9" fmla="*/ 86 h 105"/>
                  <a:gd name="T10" fmla="*/ 68 w 77"/>
                  <a:gd name="T11" fmla="*/ 83 h 105"/>
                  <a:gd name="T12" fmla="*/ 74 w 77"/>
                  <a:gd name="T13" fmla="*/ 74 h 105"/>
                  <a:gd name="T14" fmla="*/ 77 w 77"/>
                  <a:gd name="T15" fmla="*/ 59 h 105"/>
                  <a:gd name="T16" fmla="*/ 77 w 77"/>
                  <a:gd name="T17" fmla="*/ 53 h 105"/>
                  <a:gd name="T18" fmla="*/ 71 w 77"/>
                  <a:gd name="T19" fmla="*/ 40 h 105"/>
                  <a:gd name="T20" fmla="*/ 71 w 77"/>
                  <a:gd name="T21" fmla="*/ 37 h 105"/>
                  <a:gd name="T22" fmla="*/ 59 w 77"/>
                  <a:gd name="T23" fmla="*/ 25 h 105"/>
                  <a:gd name="T24" fmla="*/ 53 w 77"/>
                  <a:gd name="T25" fmla="*/ 34 h 105"/>
                  <a:gd name="T26" fmla="*/ 53 w 77"/>
                  <a:gd name="T27" fmla="*/ 16 h 105"/>
                  <a:gd name="T28" fmla="*/ 59 w 77"/>
                  <a:gd name="T29" fmla="*/ 9 h 105"/>
                  <a:gd name="T30" fmla="*/ 65 w 77"/>
                  <a:gd name="T31" fmla="*/ 6 h 105"/>
                  <a:gd name="T32" fmla="*/ 59 w 77"/>
                  <a:gd name="T33" fmla="*/ 3 h 105"/>
                  <a:gd name="T34" fmla="*/ 53 w 77"/>
                  <a:gd name="T35" fmla="*/ 12 h 105"/>
                  <a:gd name="T36" fmla="*/ 53 w 77"/>
                  <a:gd name="T37" fmla="*/ 3 h 105"/>
                  <a:gd name="T38" fmla="*/ 50 w 77"/>
                  <a:gd name="T39" fmla="*/ 6 h 105"/>
                  <a:gd name="T40" fmla="*/ 43 w 77"/>
                  <a:gd name="T41" fmla="*/ 9 h 105"/>
                  <a:gd name="T42" fmla="*/ 43 w 77"/>
                  <a:gd name="T43" fmla="*/ 12 h 105"/>
                  <a:gd name="T44" fmla="*/ 40 w 77"/>
                  <a:gd name="T45" fmla="*/ 16 h 105"/>
                  <a:gd name="T46" fmla="*/ 40 w 77"/>
                  <a:gd name="T47" fmla="*/ 22 h 105"/>
                  <a:gd name="T48" fmla="*/ 46 w 77"/>
                  <a:gd name="T49" fmla="*/ 22 h 105"/>
                  <a:gd name="T50" fmla="*/ 37 w 77"/>
                  <a:gd name="T51" fmla="*/ 28 h 105"/>
                  <a:gd name="T52" fmla="*/ 28 w 77"/>
                  <a:gd name="T53" fmla="*/ 31 h 105"/>
                  <a:gd name="T54" fmla="*/ 16 w 77"/>
                  <a:gd name="T55" fmla="*/ 28 h 105"/>
                  <a:gd name="T56" fmla="*/ 13 w 77"/>
                  <a:gd name="T57" fmla="*/ 31 h 105"/>
                  <a:gd name="T58" fmla="*/ 16 w 77"/>
                  <a:gd name="T59" fmla="*/ 37 h 105"/>
                  <a:gd name="T60" fmla="*/ 9 w 77"/>
                  <a:gd name="T61" fmla="*/ 34 h 105"/>
                  <a:gd name="T62" fmla="*/ 19 w 77"/>
                  <a:gd name="T63" fmla="*/ 40 h 105"/>
                  <a:gd name="T64" fmla="*/ 16 w 77"/>
                  <a:gd name="T65" fmla="*/ 46 h 105"/>
                  <a:gd name="T66" fmla="*/ 9 w 77"/>
                  <a:gd name="T67" fmla="*/ 49 h 105"/>
                  <a:gd name="T68" fmla="*/ 13 w 77"/>
                  <a:gd name="T69" fmla="*/ 53 h 105"/>
                  <a:gd name="T70" fmla="*/ 28 w 77"/>
                  <a:gd name="T71" fmla="*/ 56 h 105"/>
                  <a:gd name="T72" fmla="*/ 19 w 77"/>
                  <a:gd name="T73" fmla="*/ 65 h 105"/>
                  <a:gd name="T74" fmla="*/ 9 w 77"/>
                  <a:gd name="T75" fmla="*/ 74 h 105"/>
                  <a:gd name="T76" fmla="*/ 19 w 77"/>
                  <a:gd name="T77" fmla="*/ 74 h 105"/>
                  <a:gd name="T78" fmla="*/ 28 w 77"/>
                  <a:gd name="T79" fmla="*/ 71 h 105"/>
                  <a:gd name="T80" fmla="*/ 16 w 77"/>
                  <a:gd name="T81" fmla="*/ 74 h 105"/>
                  <a:gd name="T82" fmla="*/ 13 w 77"/>
                  <a:gd name="T83" fmla="*/ 80 h 105"/>
                  <a:gd name="T84" fmla="*/ 9 w 77"/>
                  <a:gd name="T85" fmla="*/ 83 h 105"/>
                  <a:gd name="T86" fmla="*/ 6 w 77"/>
                  <a:gd name="T87" fmla="*/ 80 h 105"/>
                  <a:gd name="T88" fmla="*/ 13 w 77"/>
                  <a:gd name="T89" fmla="*/ 86 h 105"/>
                  <a:gd name="T90" fmla="*/ 3 w 77"/>
                  <a:gd name="T91" fmla="*/ 93 h 105"/>
                  <a:gd name="T92" fmla="*/ 16 w 77"/>
                  <a:gd name="T93" fmla="*/ 93 h 105"/>
                  <a:gd name="T94" fmla="*/ 9 w 77"/>
                  <a:gd name="T95" fmla="*/ 99 h 105"/>
                  <a:gd name="T96" fmla="*/ 9 w 77"/>
                  <a:gd name="T97" fmla="*/ 102 h 105"/>
                  <a:gd name="T98" fmla="*/ 19 w 77"/>
                  <a:gd name="T99" fmla="*/ 10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105">
                    <a:moveTo>
                      <a:pt x="19" y="105"/>
                    </a:moveTo>
                    <a:lnTo>
                      <a:pt x="28" y="102"/>
                    </a:lnTo>
                    <a:lnTo>
                      <a:pt x="34" y="102"/>
                    </a:lnTo>
                    <a:lnTo>
                      <a:pt x="37" y="99"/>
                    </a:lnTo>
                    <a:lnTo>
                      <a:pt x="37" y="93"/>
                    </a:lnTo>
                    <a:lnTo>
                      <a:pt x="40" y="96"/>
                    </a:lnTo>
                    <a:lnTo>
                      <a:pt x="37" y="96"/>
                    </a:lnTo>
                    <a:lnTo>
                      <a:pt x="43" y="96"/>
                    </a:lnTo>
                    <a:lnTo>
                      <a:pt x="46" y="93"/>
                    </a:lnTo>
                    <a:lnTo>
                      <a:pt x="50" y="93"/>
                    </a:lnTo>
                    <a:lnTo>
                      <a:pt x="50" y="90"/>
                    </a:lnTo>
                    <a:lnTo>
                      <a:pt x="59" y="90"/>
                    </a:lnTo>
                    <a:lnTo>
                      <a:pt x="62" y="86"/>
                    </a:lnTo>
                    <a:lnTo>
                      <a:pt x="62" y="90"/>
                    </a:lnTo>
                    <a:lnTo>
                      <a:pt x="65" y="86"/>
                    </a:lnTo>
                    <a:lnTo>
                      <a:pt x="68" y="86"/>
                    </a:lnTo>
                    <a:lnTo>
                      <a:pt x="74" y="86"/>
                    </a:lnTo>
                    <a:lnTo>
                      <a:pt x="68" y="83"/>
                    </a:lnTo>
                    <a:lnTo>
                      <a:pt x="71" y="80"/>
                    </a:lnTo>
                    <a:lnTo>
                      <a:pt x="74" y="77"/>
                    </a:lnTo>
                    <a:lnTo>
                      <a:pt x="74" y="74"/>
                    </a:lnTo>
                    <a:lnTo>
                      <a:pt x="77" y="71"/>
                    </a:lnTo>
                    <a:lnTo>
                      <a:pt x="77" y="68"/>
                    </a:lnTo>
                    <a:lnTo>
                      <a:pt x="77" y="59"/>
                    </a:lnTo>
                    <a:lnTo>
                      <a:pt x="74" y="56"/>
                    </a:lnTo>
                    <a:lnTo>
                      <a:pt x="77" y="56"/>
                    </a:lnTo>
                    <a:lnTo>
                      <a:pt x="77" y="53"/>
                    </a:lnTo>
                    <a:lnTo>
                      <a:pt x="74" y="46"/>
                    </a:lnTo>
                    <a:lnTo>
                      <a:pt x="74" y="43"/>
                    </a:lnTo>
                    <a:lnTo>
                      <a:pt x="71" y="40"/>
                    </a:lnTo>
                    <a:lnTo>
                      <a:pt x="74" y="40"/>
                    </a:lnTo>
                    <a:lnTo>
                      <a:pt x="77" y="40"/>
                    </a:lnTo>
                    <a:lnTo>
                      <a:pt x="71" y="37"/>
                    </a:lnTo>
                    <a:lnTo>
                      <a:pt x="68" y="37"/>
                    </a:lnTo>
                    <a:lnTo>
                      <a:pt x="65" y="28"/>
                    </a:lnTo>
                    <a:lnTo>
                      <a:pt x="59" y="25"/>
                    </a:lnTo>
                    <a:lnTo>
                      <a:pt x="59" y="28"/>
                    </a:lnTo>
                    <a:lnTo>
                      <a:pt x="56" y="34"/>
                    </a:lnTo>
                    <a:lnTo>
                      <a:pt x="53" y="34"/>
                    </a:lnTo>
                    <a:lnTo>
                      <a:pt x="46" y="25"/>
                    </a:lnTo>
                    <a:lnTo>
                      <a:pt x="50" y="19"/>
                    </a:lnTo>
                    <a:lnTo>
                      <a:pt x="53" y="16"/>
                    </a:lnTo>
                    <a:lnTo>
                      <a:pt x="56" y="12"/>
                    </a:lnTo>
                    <a:lnTo>
                      <a:pt x="59" y="12"/>
                    </a:lnTo>
                    <a:lnTo>
                      <a:pt x="59" y="9"/>
                    </a:lnTo>
                    <a:lnTo>
                      <a:pt x="59" y="9"/>
                    </a:lnTo>
                    <a:lnTo>
                      <a:pt x="62" y="6"/>
                    </a:lnTo>
                    <a:lnTo>
                      <a:pt x="65" y="6"/>
                    </a:lnTo>
                    <a:lnTo>
                      <a:pt x="62" y="3"/>
                    </a:lnTo>
                    <a:lnTo>
                      <a:pt x="59" y="0"/>
                    </a:lnTo>
                    <a:lnTo>
                      <a:pt x="59" y="3"/>
                    </a:lnTo>
                    <a:lnTo>
                      <a:pt x="56" y="3"/>
                    </a:lnTo>
                    <a:lnTo>
                      <a:pt x="56" y="6"/>
                    </a:lnTo>
                    <a:lnTo>
                      <a:pt x="53" y="12"/>
                    </a:lnTo>
                    <a:lnTo>
                      <a:pt x="53" y="9"/>
                    </a:lnTo>
                    <a:lnTo>
                      <a:pt x="56" y="6"/>
                    </a:lnTo>
                    <a:lnTo>
                      <a:pt x="53" y="3"/>
                    </a:lnTo>
                    <a:lnTo>
                      <a:pt x="50" y="3"/>
                    </a:lnTo>
                    <a:lnTo>
                      <a:pt x="53" y="6"/>
                    </a:lnTo>
                    <a:lnTo>
                      <a:pt x="50" y="6"/>
                    </a:lnTo>
                    <a:lnTo>
                      <a:pt x="46" y="6"/>
                    </a:lnTo>
                    <a:lnTo>
                      <a:pt x="43" y="6"/>
                    </a:lnTo>
                    <a:lnTo>
                      <a:pt x="43" y="9"/>
                    </a:lnTo>
                    <a:lnTo>
                      <a:pt x="40" y="9"/>
                    </a:lnTo>
                    <a:lnTo>
                      <a:pt x="40" y="12"/>
                    </a:lnTo>
                    <a:lnTo>
                      <a:pt x="43" y="12"/>
                    </a:lnTo>
                    <a:lnTo>
                      <a:pt x="40" y="16"/>
                    </a:lnTo>
                    <a:lnTo>
                      <a:pt x="37" y="16"/>
                    </a:lnTo>
                    <a:lnTo>
                      <a:pt x="40" y="16"/>
                    </a:lnTo>
                    <a:lnTo>
                      <a:pt x="34" y="19"/>
                    </a:lnTo>
                    <a:lnTo>
                      <a:pt x="37" y="22"/>
                    </a:lnTo>
                    <a:lnTo>
                      <a:pt x="40" y="22"/>
                    </a:lnTo>
                    <a:lnTo>
                      <a:pt x="40" y="22"/>
                    </a:lnTo>
                    <a:lnTo>
                      <a:pt x="43" y="22"/>
                    </a:lnTo>
                    <a:lnTo>
                      <a:pt x="46" y="22"/>
                    </a:lnTo>
                    <a:lnTo>
                      <a:pt x="40" y="25"/>
                    </a:lnTo>
                    <a:lnTo>
                      <a:pt x="34" y="28"/>
                    </a:lnTo>
                    <a:lnTo>
                      <a:pt x="37" y="28"/>
                    </a:lnTo>
                    <a:lnTo>
                      <a:pt x="31" y="31"/>
                    </a:lnTo>
                    <a:lnTo>
                      <a:pt x="28" y="28"/>
                    </a:lnTo>
                    <a:lnTo>
                      <a:pt x="28" y="31"/>
                    </a:lnTo>
                    <a:lnTo>
                      <a:pt x="25" y="28"/>
                    </a:lnTo>
                    <a:lnTo>
                      <a:pt x="16" y="28"/>
                    </a:lnTo>
                    <a:lnTo>
                      <a:pt x="16" y="28"/>
                    </a:lnTo>
                    <a:lnTo>
                      <a:pt x="13" y="28"/>
                    </a:lnTo>
                    <a:lnTo>
                      <a:pt x="9" y="31"/>
                    </a:lnTo>
                    <a:lnTo>
                      <a:pt x="13" y="31"/>
                    </a:lnTo>
                    <a:lnTo>
                      <a:pt x="13" y="34"/>
                    </a:lnTo>
                    <a:lnTo>
                      <a:pt x="16" y="34"/>
                    </a:lnTo>
                    <a:lnTo>
                      <a:pt x="16" y="37"/>
                    </a:lnTo>
                    <a:lnTo>
                      <a:pt x="13" y="37"/>
                    </a:lnTo>
                    <a:lnTo>
                      <a:pt x="13" y="34"/>
                    </a:lnTo>
                    <a:lnTo>
                      <a:pt x="9" y="34"/>
                    </a:lnTo>
                    <a:lnTo>
                      <a:pt x="16" y="40"/>
                    </a:lnTo>
                    <a:lnTo>
                      <a:pt x="19" y="37"/>
                    </a:lnTo>
                    <a:lnTo>
                      <a:pt x="19" y="40"/>
                    </a:lnTo>
                    <a:lnTo>
                      <a:pt x="16" y="43"/>
                    </a:lnTo>
                    <a:lnTo>
                      <a:pt x="13" y="43"/>
                    </a:lnTo>
                    <a:lnTo>
                      <a:pt x="16" y="46"/>
                    </a:lnTo>
                    <a:lnTo>
                      <a:pt x="9" y="46"/>
                    </a:lnTo>
                    <a:lnTo>
                      <a:pt x="9" y="49"/>
                    </a:lnTo>
                    <a:lnTo>
                      <a:pt x="9" y="49"/>
                    </a:lnTo>
                    <a:lnTo>
                      <a:pt x="13" y="53"/>
                    </a:lnTo>
                    <a:lnTo>
                      <a:pt x="16" y="53"/>
                    </a:lnTo>
                    <a:lnTo>
                      <a:pt x="13" y="53"/>
                    </a:lnTo>
                    <a:lnTo>
                      <a:pt x="19" y="53"/>
                    </a:lnTo>
                    <a:lnTo>
                      <a:pt x="19" y="56"/>
                    </a:lnTo>
                    <a:lnTo>
                      <a:pt x="28" y="56"/>
                    </a:lnTo>
                    <a:lnTo>
                      <a:pt x="25" y="62"/>
                    </a:lnTo>
                    <a:lnTo>
                      <a:pt x="22" y="59"/>
                    </a:lnTo>
                    <a:lnTo>
                      <a:pt x="19" y="65"/>
                    </a:lnTo>
                    <a:lnTo>
                      <a:pt x="22" y="65"/>
                    </a:lnTo>
                    <a:lnTo>
                      <a:pt x="19" y="71"/>
                    </a:lnTo>
                    <a:lnTo>
                      <a:pt x="9" y="74"/>
                    </a:lnTo>
                    <a:lnTo>
                      <a:pt x="13" y="74"/>
                    </a:lnTo>
                    <a:lnTo>
                      <a:pt x="19" y="71"/>
                    </a:lnTo>
                    <a:lnTo>
                      <a:pt x="19" y="74"/>
                    </a:lnTo>
                    <a:lnTo>
                      <a:pt x="25" y="74"/>
                    </a:lnTo>
                    <a:lnTo>
                      <a:pt x="28" y="71"/>
                    </a:lnTo>
                    <a:lnTo>
                      <a:pt x="28" y="71"/>
                    </a:lnTo>
                    <a:lnTo>
                      <a:pt x="31" y="71"/>
                    </a:lnTo>
                    <a:lnTo>
                      <a:pt x="22" y="74"/>
                    </a:lnTo>
                    <a:lnTo>
                      <a:pt x="16" y="74"/>
                    </a:lnTo>
                    <a:lnTo>
                      <a:pt x="16" y="77"/>
                    </a:lnTo>
                    <a:lnTo>
                      <a:pt x="9" y="77"/>
                    </a:lnTo>
                    <a:lnTo>
                      <a:pt x="13" y="80"/>
                    </a:lnTo>
                    <a:lnTo>
                      <a:pt x="13" y="83"/>
                    </a:lnTo>
                    <a:lnTo>
                      <a:pt x="13" y="83"/>
                    </a:lnTo>
                    <a:lnTo>
                      <a:pt x="9" y="83"/>
                    </a:lnTo>
                    <a:lnTo>
                      <a:pt x="6" y="80"/>
                    </a:lnTo>
                    <a:lnTo>
                      <a:pt x="6" y="83"/>
                    </a:lnTo>
                    <a:lnTo>
                      <a:pt x="6" y="80"/>
                    </a:lnTo>
                    <a:lnTo>
                      <a:pt x="0" y="83"/>
                    </a:lnTo>
                    <a:lnTo>
                      <a:pt x="0" y="86"/>
                    </a:lnTo>
                    <a:lnTo>
                      <a:pt x="13" y="86"/>
                    </a:lnTo>
                    <a:lnTo>
                      <a:pt x="9" y="90"/>
                    </a:lnTo>
                    <a:lnTo>
                      <a:pt x="3" y="90"/>
                    </a:lnTo>
                    <a:lnTo>
                      <a:pt x="3" y="93"/>
                    </a:lnTo>
                    <a:lnTo>
                      <a:pt x="6" y="93"/>
                    </a:lnTo>
                    <a:lnTo>
                      <a:pt x="6" y="96"/>
                    </a:lnTo>
                    <a:lnTo>
                      <a:pt x="16" y="93"/>
                    </a:lnTo>
                    <a:lnTo>
                      <a:pt x="9" y="99"/>
                    </a:lnTo>
                    <a:lnTo>
                      <a:pt x="6" y="99"/>
                    </a:lnTo>
                    <a:lnTo>
                      <a:pt x="9" y="99"/>
                    </a:lnTo>
                    <a:lnTo>
                      <a:pt x="16" y="96"/>
                    </a:lnTo>
                    <a:lnTo>
                      <a:pt x="16" y="99"/>
                    </a:lnTo>
                    <a:lnTo>
                      <a:pt x="9" y="102"/>
                    </a:lnTo>
                    <a:lnTo>
                      <a:pt x="13" y="102"/>
                    </a:lnTo>
                    <a:lnTo>
                      <a:pt x="13" y="102"/>
                    </a:lnTo>
                    <a:lnTo>
                      <a:pt x="19" y="102"/>
                    </a:lnTo>
                    <a:lnTo>
                      <a:pt x="19"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74"/>
              <p:cNvSpPr>
                <a:spLocks noEditPoints="1"/>
              </p:cNvSpPr>
              <p:nvPr/>
            </p:nvSpPr>
            <p:spPr bwMode="auto">
              <a:xfrm>
                <a:off x="3630" y="1366"/>
                <a:ext cx="167" cy="305"/>
              </a:xfrm>
              <a:custGeom>
                <a:avLst/>
                <a:gdLst>
                  <a:gd name="T0" fmla="*/ 2 w 54"/>
                  <a:gd name="T1" fmla="*/ 56 h 99"/>
                  <a:gd name="T2" fmla="*/ 12 w 54"/>
                  <a:gd name="T3" fmla="*/ 57 h 99"/>
                  <a:gd name="T4" fmla="*/ 11 w 54"/>
                  <a:gd name="T5" fmla="*/ 62 h 99"/>
                  <a:gd name="T6" fmla="*/ 39 w 54"/>
                  <a:gd name="T7" fmla="*/ 0 h 99"/>
                  <a:gd name="T8" fmla="*/ 38 w 54"/>
                  <a:gd name="T9" fmla="*/ 1 h 99"/>
                  <a:gd name="T10" fmla="*/ 36 w 54"/>
                  <a:gd name="T11" fmla="*/ 4 h 99"/>
                  <a:gd name="T12" fmla="*/ 50 w 54"/>
                  <a:gd name="T13" fmla="*/ 86 h 99"/>
                  <a:gd name="T14" fmla="*/ 36 w 54"/>
                  <a:gd name="T15" fmla="*/ 93 h 99"/>
                  <a:gd name="T16" fmla="*/ 6 w 54"/>
                  <a:gd name="T17" fmla="*/ 41 h 99"/>
                  <a:gd name="T18" fmla="*/ 9 w 54"/>
                  <a:gd name="T19" fmla="*/ 37 h 99"/>
                  <a:gd name="T20" fmla="*/ 26 w 54"/>
                  <a:gd name="T21" fmla="*/ 19 h 99"/>
                  <a:gd name="T22" fmla="*/ 25 w 54"/>
                  <a:gd name="T23" fmla="*/ 22 h 99"/>
                  <a:gd name="T24" fmla="*/ 11 w 54"/>
                  <a:gd name="T25" fmla="*/ 26 h 99"/>
                  <a:gd name="T26" fmla="*/ 7 w 54"/>
                  <a:gd name="T27" fmla="*/ 29 h 99"/>
                  <a:gd name="T28" fmla="*/ 4 w 54"/>
                  <a:gd name="T29" fmla="*/ 33 h 99"/>
                  <a:gd name="T30" fmla="*/ 5 w 54"/>
                  <a:gd name="T31" fmla="*/ 35 h 99"/>
                  <a:gd name="T32" fmla="*/ 9 w 54"/>
                  <a:gd name="T33" fmla="*/ 34 h 99"/>
                  <a:gd name="T34" fmla="*/ 11 w 54"/>
                  <a:gd name="T35" fmla="*/ 34 h 99"/>
                  <a:gd name="T36" fmla="*/ 12 w 54"/>
                  <a:gd name="T37" fmla="*/ 42 h 99"/>
                  <a:gd name="T38" fmla="*/ 12 w 54"/>
                  <a:gd name="T39" fmla="*/ 47 h 99"/>
                  <a:gd name="T40" fmla="*/ 16 w 54"/>
                  <a:gd name="T41" fmla="*/ 52 h 99"/>
                  <a:gd name="T42" fmla="*/ 17 w 54"/>
                  <a:gd name="T43" fmla="*/ 63 h 99"/>
                  <a:gd name="T44" fmla="*/ 16 w 54"/>
                  <a:gd name="T45" fmla="*/ 98 h 99"/>
                  <a:gd name="T46" fmla="*/ 24 w 54"/>
                  <a:gd name="T47" fmla="*/ 97 h 99"/>
                  <a:gd name="T48" fmla="*/ 31 w 54"/>
                  <a:gd name="T49" fmla="*/ 93 h 99"/>
                  <a:gd name="T50" fmla="*/ 40 w 54"/>
                  <a:gd name="T51" fmla="*/ 92 h 99"/>
                  <a:gd name="T52" fmla="*/ 51 w 54"/>
                  <a:gd name="T53" fmla="*/ 89 h 99"/>
                  <a:gd name="T54" fmla="*/ 48 w 54"/>
                  <a:gd name="T55" fmla="*/ 86 h 99"/>
                  <a:gd name="T56" fmla="*/ 50 w 54"/>
                  <a:gd name="T57" fmla="*/ 82 h 99"/>
                  <a:gd name="T58" fmla="*/ 53 w 54"/>
                  <a:gd name="T59" fmla="*/ 80 h 99"/>
                  <a:gd name="T60" fmla="*/ 44 w 54"/>
                  <a:gd name="T61" fmla="*/ 73 h 99"/>
                  <a:gd name="T62" fmla="*/ 40 w 54"/>
                  <a:gd name="T63" fmla="*/ 66 h 99"/>
                  <a:gd name="T64" fmla="*/ 42 w 54"/>
                  <a:gd name="T65" fmla="*/ 62 h 99"/>
                  <a:gd name="T66" fmla="*/ 33 w 54"/>
                  <a:gd name="T67" fmla="*/ 50 h 99"/>
                  <a:gd name="T68" fmla="*/ 23 w 54"/>
                  <a:gd name="T69" fmla="*/ 45 h 99"/>
                  <a:gd name="T70" fmla="*/ 25 w 54"/>
                  <a:gd name="T71" fmla="*/ 43 h 99"/>
                  <a:gd name="T72" fmla="*/ 31 w 54"/>
                  <a:gd name="T73" fmla="*/ 34 h 99"/>
                  <a:gd name="T74" fmla="*/ 24 w 54"/>
                  <a:gd name="T75" fmla="*/ 32 h 99"/>
                  <a:gd name="T76" fmla="*/ 21 w 54"/>
                  <a:gd name="T77" fmla="*/ 29 h 99"/>
                  <a:gd name="T78" fmla="*/ 22 w 54"/>
                  <a:gd name="T79" fmla="*/ 24 h 99"/>
                  <a:gd name="T80" fmla="*/ 16 w 54"/>
                  <a:gd name="T81" fmla="*/ 24 h 99"/>
                  <a:gd name="T82" fmla="*/ 14 w 54"/>
                  <a:gd name="T83" fmla="*/ 30 h 99"/>
                  <a:gd name="T84" fmla="*/ 13 w 54"/>
                  <a:gd name="T85" fmla="*/ 33 h 99"/>
                  <a:gd name="T86" fmla="*/ 13 w 54"/>
                  <a:gd name="T87" fmla="*/ 35 h 99"/>
                  <a:gd name="T88" fmla="*/ 12 w 54"/>
                  <a:gd name="T89" fmla="*/ 39 h 99"/>
                  <a:gd name="T90" fmla="*/ 13 w 54"/>
                  <a:gd name="T91" fmla="*/ 42 h 99"/>
                  <a:gd name="T92" fmla="*/ 13 w 54"/>
                  <a:gd name="T93" fmla="*/ 48 h 99"/>
                  <a:gd name="T94" fmla="*/ 14 w 54"/>
                  <a:gd name="T95" fmla="*/ 48 h 99"/>
                  <a:gd name="T96" fmla="*/ 17 w 54"/>
                  <a:gd name="T97" fmla="*/ 45 h 99"/>
                  <a:gd name="T98" fmla="*/ 16 w 54"/>
                  <a:gd name="T99" fmla="*/ 56 h 99"/>
                  <a:gd name="T100" fmla="*/ 22 w 54"/>
                  <a:gd name="T101" fmla="*/ 57 h 99"/>
                  <a:gd name="T102" fmla="*/ 28 w 54"/>
                  <a:gd name="T103" fmla="*/ 62 h 99"/>
                  <a:gd name="T104" fmla="*/ 27 w 54"/>
                  <a:gd name="T105" fmla="*/ 69 h 99"/>
                  <a:gd name="T106" fmla="*/ 17 w 54"/>
                  <a:gd name="T107" fmla="*/ 74 h 99"/>
                  <a:gd name="T108" fmla="*/ 19 w 54"/>
                  <a:gd name="T109" fmla="*/ 80 h 99"/>
                  <a:gd name="T110" fmla="*/ 16 w 54"/>
                  <a:gd name="T111" fmla="*/ 85 h 99"/>
                  <a:gd name="T112" fmla="*/ 24 w 54"/>
                  <a:gd name="T113" fmla="*/ 86 h 99"/>
                  <a:gd name="T114" fmla="*/ 27 w 54"/>
                  <a:gd name="T115" fmla="*/ 89 h 99"/>
                  <a:gd name="T116" fmla="*/ 16 w 54"/>
                  <a:gd name="T117" fmla="*/ 94 h 99"/>
                  <a:gd name="T118" fmla="*/ 15 w 54"/>
                  <a:gd name="T1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 h="99">
                    <a:moveTo>
                      <a:pt x="10" y="64"/>
                    </a:moveTo>
                    <a:cubicBezTo>
                      <a:pt x="8" y="63"/>
                      <a:pt x="8" y="63"/>
                      <a:pt x="8" y="63"/>
                    </a:cubicBezTo>
                    <a:cubicBezTo>
                      <a:pt x="7" y="63"/>
                      <a:pt x="7" y="63"/>
                      <a:pt x="7" y="63"/>
                    </a:cubicBezTo>
                    <a:cubicBezTo>
                      <a:pt x="6" y="60"/>
                      <a:pt x="6" y="60"/>
                      <a:pt x="6" y="60"/>
                    </a:cubicBezTo>
                    <a:cubicBezTo>
                      <a:pt x="4" y="59"/>
                      <a:pt x="4" y="59"/>
                      <a:pt x="4" y="59"/>
                    </a:cubicBezTo>
                    <a:cubicBezTo>
                      <a:pt x="4" y="60"/>
                      <a:pt x="4" y="60"/>
                      <a:pt x="4" y="60"/>
                    </a:cubicBezTo>
                    <a:cubicBezTo>
                      <a:pt x="3" y="62"/>
                      <a:pt x="3" y="62"/>
                      <a:pt x="3" y="62"/>
                    </a:cubicBezTo>
                    <a:cubicBezTo>
                      <a:pt x="2" y="62"/>
                      <a:pt x="2" y="62"/>
                      <a:pt x="2" y="62"/>
                    </a:cubicBezTo>
                    <a:cubicBezTo>
                      <a:pt x="0" y="59"/>
                      <a:pt x="0" y="59"/>
                      <a:pt x="0" y="59"/>
                    </a:cubicBezTo>
                    <a:cubicBezTo>
                      <a:pt x="1" y="57"/>
                      <a:pt x="1" y="57"/>
                      <a:pt x="1" y="57"/>
                    </a:cubicBezTo>
                    <a:cubicBezTo>
                      <a:pt x="2" y="56"/>
                      <a:pt x="2" y="56"/>
                      <a:pt x="2" y="56"/>
                    </a:cubicBezTo>
                    <a:cubicBezTo>
                      <a:pt x="3" y="55"/>
                      <a:pt x="3" y="55"/>
                      <a:pt x="3" y="55"/>
                    </a:cubicBezTo>
                    <a:cubicBezTo>
                      <a:pt x="4" y="55"/>
                      <a:pt x="4" y="55"/>
                      <a:pt x="4" y="55"/>
                    </a:cubicBezTo>
                    <a:cubicBezTo>
                      <a:pt x="4" y="54"/>
                      <a:pt x="4" y="54"/>
                      <a:pt x="4" y="54"/>
                    </a:cubicBezTo>
                    <a:cubicBezTo>
                      <a:pt x="5" y="54"/>
                      <a:pt x="5" y="54"/>
                      <a:pt x="5" y="54"/>
                    </a:cubicBezTo>
                    <a:cubicBezTo>
                      <a:pt x="6" y="54"/>
                      <a:pt x="6" y="54"/>
                      <a:pt x="6" y="54"/>
                    </a:cubicBezTo>
                    <a:cubicBezTo>
                      <a:pt x="7" y="54"/>
                      <a:pt x="7" y="54"/>
                      <a:pt x="7" y="54"/>
                    </a:cubicBezTo>
                    <a:cubicBezTo>
                      <a:pt x="8" y="53"/>
                      <a:pt x="8" y="53"/>
                      <a:pt x="8" y="53"/>
                    </a:cubicBezTo>
                    <a:cubicBezTo>
                      <a:pt x="10" y="53"/>
                      <a:pt x="10" y="53"/>
                      <a:pt x="10" y="53"/>
                    </a:cubicBezTo>
                    <a:cubicBezTo>
                      <a:pt x="11" y="53"/>
                      <a:pt x="11" y="53"/>
                      <a:pt x="11" y="53"/>
                    </a:cubicBezTo>
                    <a:cubicBezTo>
                      <a:pt x="11" y="55"/>
                      <a:pt x="11" y="55"/>
                      <a:pt x="11" y="55"/>
                    </a:cubicBezTo>
                    <a:cubicBezTo>
                      <a:pt x="12" y="57"/>
                      <a:pt x="12" y="57"/>
                      <a:pt x="12" y="57"/>
                    </a:cubicBezTo>
                    <a:cubicBezTo>
                      <a:pt x="12" y="58"/>
                      <a:pt x="12" y="58"/>
                      <a:pt x="12" y="58"/>
                    </a:cubicBezTo>
                    <a:cubicBezTo>
                      <a:pt x="13" y="58"/>
                      <a:pt x="13" y="58"/>
                      <a:pt x="13" y="58"/>
                    </a:cubicBezTo>
                    <a:cubicBezTo>
                      <a:pt x="14" y="61"/>
                      <a:pt x="14" y="61"/>
                      <a:pt x="14" y="61"/>
                    </a:cubicBezTo>
                    <a:cubicBezTo>
                      <a:pt x="13" y="59"/>
                      <a:pt x="13" y="59"/>
                      <a:pt x="13" y="59"/>
                    </a:cubicBezTo>
                    <a:cubicBezTo>
                      <a:pt x="12" y="59"/>
                      <a:pt x="12" y="59"/>
                      <a:pt x="12" y="59"/>
                    </a:cubicBezTo>
                    <a:cubicBezTo>
                      <a:pt x="13" y="59"/>
                      <a:pt x="13" y="59"/>
                      <a:pt x="13" y="59"/>
                    </a:cubicBezTo>
                    <a:cubicBezTo>
                      <a:pt x="12" y="60"/>
                      <a:pt x="12" y="60"/>
                      <a:pt x="12" y="60"/>
                    </a:cubicBezTo>
                    <a:cubicBezTo>
                      <a:pt x="13" y="61"/>
                      <a:pt x="13" y="61"/>
                      <a:pt x="13" y="61"/>
                    </a:cubicBezTo>
                    <a:cubicBezTo>
                      <a:pt x="13" y="62"/>
                      <a:pt x="13" y="62"/>
                      <a:pt x="13" y="62"/>
                    </a:cubicBezTo>
                    <a:cubicBezTo>
                      <a:pt x="11" y="61"/>
                      <a:pt x="11" y="61"/>
                      <a:pt x="11" y="61"/>
                    </a:cubicBezTo>
                    <a:cubicBezTo>
                      <a:pt x="11" y="62"/>
                      <a:pt x="11" y="62"/>
                      <a:pt x="11" y="62"/>
                    </a:cubicBezTo>
                    <a:cubicBezTo>
                      <a:pt x="10" y="63"/>
                      <a:pt x="10" y="63"/>
                      <a:pt x="10" y="63"/>
                    </a:cubicBezTo>
                    <a:cubicBezTo>
                      <a:pt x="10" y="63"/>
                      <a:pt x="10" y="63"/>
                      <a:pt x="10" y="63"/>
                    </a:cubicBezTo>
                    <a:cubicBezTo>
                      <a:pt x="10" y="64"/>
                      <a:pt x="10" y="64"/>
                      <a:pt x="10" y="64"/>
                    </a:cubicBezTo>
                    <a:cubicBezTo>
                      <a:pt x="10" y="64"/>
                      <a:pt x="10" y="64"/>
                      <a:pt x="10" y="64"/>
                    </a:cubicBezTo>
                    <a:close/>
                    <a:moveTo>
                      <a:pt x="36" y="9"/>
                    </a:moveTo>
                    <a:cubicBezTo>
                      <a:pt x="37" y="8"/>
                      <a:pt x="37" y="8"/>
                      <a:pt x="37" y="8"/>
                    </a:cubicBezTo>
                    <a:cubicBezTo>
                      <a:pt x="37" y="8"/>
                      <a:pt x="37" y="8"/>
                      <a:pt x="37" y="8"/>
                    </a:cubicBezTo>
                    <a:cubicBezTo>
                      <a:pt x="36" y="9"/>
                      <a:pt x="36" y="9"/>
                      <a:pt x="36" y="9"/>
                    </a:cubicBezTo>
                    <a:close/>
                    <a:moveTo>
                      <a:pt x="38" y="1"/>
                    </a:moveTo>
                    <a:cubicBezTo>
                      <a:pt x="38" y="1"/>
                      <a:pt x="38" y="1"/>
                      <a:pt x="38" y="1"/>
                    </a:cubicBezTo>
                    <a:cubicBezTo>
                      <a:pt x="39" y="0"/>
                      <a:pt x="39" y="0"/>
                      <a:pt x="39" y="0"/>
                    </a:cubicBezTo>
                    <a:cubicBezTo>
                      <a:pt x="38" y="1"/>
                      <a:pt x="38" y="1"/>
                      <a:pt x="38" y="1"/>
                    </a:cubicBezTo>
                    <a:close/>
                    <a:moveTo>
                      <a:pt x="36" y="4"/>
                    </a:moveTo>
                    <a:cubicBezTo>
                      <a:pt x="36" y="3"/>
                      <a:pt x="36" y="3"/>
                      <a:pt x="36" y="3"/>
                    </a:cubicBezTo>
                    <a:cubicBezTo>
                      <a:pt x="35" y="3"/>
                      <a:pt x="35" y="3"/>
                      <a:pt x="35" y="3"/>
                    </a:cubicBezTo>
                    <a:cubicBezTo>
                      <a:pt x="35" y="4"/>
                      <a:pt x="35" y="4"/>
                      <a:pt x="35" y="4"/>
                    </a:cubicBezTo>
                    <a:cubicBezTo>
                      <a:pt x="35" y="4"/>
                      <a:pt x="36" y="4"/>
                      <a:pt x="36" y="4"/>
                    </a:cubicBezTo>
                    <a:close/>
                    <a:moveTo>
                      <a:pt x="37" y="3"/>
                    </a:moveTo>
                    <a:cubicBezTo>
                      <a:pt x="36" y="3"/>
                      <a:pt x="36" y="3"/>
                      <a:pt x="36" y="3"/>
                    </a:cubicBezTo>
                    <a:cubicBezTo>
                      <a:pt x="37" y="2"/>
                      <a:pt x="37" y="2"/>
                      <a:pt x="37" y="2"/>
                    </a:cubicBezTo>
                    <a:cubicBezTo>
                      <a:pt x="37" y="1"/>
                      <a:pt x="37" y="1"/>
                      <a:pt x="37" y="1"/>
                    </a:cubicBezTo>
                    <a:cubicBezTo>
                      <a:pt x="38" y="1"/>
                      <a:pt x="38" y="1"/>
                      <a:pt x="38" y="1"/>
                    </a:cubicBezTo>
                    <a:cubicBezTo>
                      <a:pt x="38" y="3"/>
                      <a:pt x="38" y="3"/>
                      <a:pt x="38" y="3"/>
                    </a:cubicBezTo>
                    <a:cubicBezTo>
                      <a:pt x="37" y="3"/>
                      <a:pt x="37" y="3"/>
                      <a:pt x="37" y="3"/>
                    </a:cubicBezTo>
                    <a:close/>
                    <a:moveTo>
                      <a:pt x="37" y="7"/>
                    </a:moveTo>
                    <a:cubicBezTo>
                      <a:pt x="36" y="6"/>
                      <a:pt x="36" y="6"/>
                      <a:pt x="36" y="6"/>
                    </a:cubicBezTo>
                    <a:cubicBezTo>
                      <a:pt x="35" y="6"/>
                      <a:pt x="35" y="6"/>
                      <a:pt x="35" y="6"/>
                    </a:cubicBezTo>
                    <a:cubicBezTo>
                      <a:pt x="34" y="5"/>
                      <a:pt x="34" y="5"/>
                      <a:pt x="34" y="5"/>
                    </a:cubicBezTo>
                    <a:cubicBezTo>
                      <a:pt x="35" y="5"/>
                      <a:pt x="35" y="5"/>
                      <a:pt x="35" y="5"/>
                    </a:cubicBezTo>
                    <a:cubicBezTo>
                      <a:pt x="36" y="5"/>
                      <a:pt x="36" y="5"/>
                      <a:pt x="36" y="5"/>
                    </a:cubicBezTo>
                    <a:cubicBezTo>
                      <a:pt x="36" y="5"/>
                      <a:pt x="36" y="5"/>
                      <a:pt x="36" y="5"/>
                    </a:cubicBezTo>
                    <a:cubicBezTo>
                      <a:pt x="36" y="4"/>
                      <a:pt x="36" y="4"/>
                      <a:pt x="36" y="4"/>
                    </a:cubicBezTo>
                    <a:cubicBezTo>
                      <a:pt x="36" y="4"/>
                      <a:pt x="36" y="4"/>
                      <a:pt x="36" y="4"/>
                    </a:cubicBezTo>
                    <a:cubicBezTo>
                      <a:pt x="37" y="4"/>
                      <a:pt x="37" y="4"/>
                      <a:pt x="37" y="4"/>
                    </a:cubicBezTo>
                    <a:cubicBezTo>
                      <a:pt x="38" y="4"/>
                      <a:pt x="38" y="4"/>
                      <a:pt x="38" y="4"/>
                    </a:cubicBezTo>
                    <a:cubicBezTo>
                      <a:pt x="37" y="5"/>
                      <a:pt x="37" y="5"/>
                      <a:pt x="37" y="5"/>
                    </a:cubicBezTo>
                    <a:cubicBezTo>
                      <a:pt x="38" y="6"/>
                      <a:pt x="38" y="6"/>
                      <a:pt x="38" y="6"/>
                    </a:cubicBezTo>
                    <a:cubicBezTo>
                      <a:pt x="37" y="6"/>
                      <a:pt x="37" y="6"/>
                      <a:pt x="37" y="6"/>
                    </a:cubicBezTo>
                    <a:cubicBezTo>
                      <a:pt x="37" y="7"/>
                      <a:pt x="37" y="7"/>
                      <a:pt x="37" y="7"/>
                    </a:cubicBezTo>
                    <a:cubicBezTo>
                      <a:pt x="37" y="7"/>
                      <a:pt x="37" y="7"/>
                      <a:pt x="37" y="7"/>
                    </a:cubicBezTo>
                    <a:close/>
                    <a:moveTo>
                      <a:pt x="49" y="86"/>
                    </a:moveTo>
                    <a:cubicBezTo>
                      <a:pt x="49" y="86"/>
                      <a:pt x="49" y="86"/>
                      <a:pt x="49" y="86"/>
                    </a:cubicBezTo>
                    <a:cubicBezTo>
                      <a:pt x="50" y="86"/>
                      <a:pt x="50" y="86"/>
                      <a:pt x="50" y="86"/>
                    </a:cubicBezTo>
                    <a:cubicBezTo>
                      <a:pt x="50" y="86"/>
                      <a:pt x="50" y="86"/>
                      <a:pt x="50" y="86"/>
                    </a:cubicBezTo>
                    <a:cubicBezTo>
                      <a:pt x="49" y="85"/>
                      <a:pt x="49" y="85"/>
                      <a:pt x="49" y="85"/>
                    </a:cubicBezTo>
                    <a:cubicBezTo>
                      <a:pt x="49" y="86"/>
                      <a:pt x="49" y="86"/>
                      <a:pt x="49" y="86"/>
                    </a:cubicBezTo>
                    <a:close/>
                    <a:moveTo>
                      <a:pt x="36" y="93"/>
                    </a:moveTo>
                    <a:cubicBezTo>
                      <a:pt x="37" y="92"/>
                      <a:pt x="37" y="92"/>
                      <a:pt x="37" y="92"/>
                    </a:cubicBezTo>
                    <a:cubicBezTo>
                      <a:pt x="38" y="92"/>
                      <a:pt x="38" y="92"/>
                      <a:pt x="38" y="92"/>
                    </a:cubicBezTo>
                    <a:cubicBezTo>
                      <a:pt x="39" y="92"/>
                      <a:pt x="39" y="92"/>
                      <a:pt x="39" y="92"/>
                    </a:cubicBezTo>
                    <a:cubicBezTo>
                      <a:pt x="38" y="93"/>
                      <a:pt x="38" y="93"/>
                      <a:pt x="38" y="93"/>
                    </a:cubicBezTo>
                    <a:cubicBezTo>
                      <a:pt x="38" y="94"/>
                      <a:pt x="38" y="94"/>
                      <a:pt x="38" y="94"/>
                    </a:cubicBezTo>
                    <a:cubicBezTo>
                      <a:pt x="37" y="94"/>
                      <a:pt x="37" y="94"/>
                      <a:pt x="37" y="94"/>
                    </a:cubicBezTo>
                    <a:cubicBezTo>
                      <a:pt x="37" y="93"/>
                      <a:pt x="37" y="93"/>
                      <a:pt x="37" y="93"/>
                    </a:cubicBezTo>
                    <a:cubicBezTo>
                      <a:pt x="36" y="93"/>
                      <a:pt x="36" y="93"/>
                      <a:pt x="36" y="93"/>
                    </a:cubicBezTo>
                    <a:close/>
                    <a:moveTo>
                      <a:pt x="16" y="47"/>
                    </a:moveTo>
                    <a:cubicBezTo>
                      <a:pt x="15" y="48"/>
                      <a:pt x="15" y="48"/>
                      <a:pt x="15" y="48"/>
                    </a:cubicBezTo>
                    <a:cubicBezTo>
                      <a:pt x="16" y="49"/>
                      <a:pt x="16" y="49"/>
                      <a:pt x="16" y="49"/>
                    </a:cubicBezTo>
                    <a:cubicBezTo>
                      <a:pt x="16" y="48"/>
                      <a:pt x="16" y="48"/>
                      <a:pt x="16" y="48"/>
                    </a:cubicBezTo>
                    <a:cubicBezTo>
                      <a:pt x="16" y="47"/>
                      <a:pt x="16" y="47"/>
                      <a:pt x="16" y="47"/>
                    </a:cubicBezTo>
                    <a:close/>
                    <a:moveTo>
                      <a:pt x="10" y="46"/>
                    </a:moveTo>
                    <a:cubicBezTo>
                      <a:pt x="10" y="45"/>
                      <a:pt x="10" y="45"/>
                      <a:pt x="10" y="45"/>
                    </a:cubicBezTo>
                    <a:cubicBezTo>
                      <a:pt x="10" y="46"/>
                      <a:pt x="10" y="46"/>
                      <a:pt x="10" y="46"/>
                    </a:cubicBezTo>
                    <a:cubicBezTo>
                      <a:pt x="10" y="46"/>
                      <a:pt x="10" y="46"/>
                      <a:pt x="10" y="46"/>
                    </a:cubicBezTo>
                    <a:close/>
                    <a:moveTo>
                      <a:pt x="6" y="42"/>
                    </a:moveTo>
                    <a:cubicBezTo>
                      <a:pt x="6" y="41"/>
                      <a:pt x="6" y="41"/>
                      <a:pt x="6" y="41"/>
                    </a:cubicBezTo>
                    <a:cubicBezTo>
                      <a:pt x="7" y="41"/>
                      <a:pt x="7" y="41"/>
                      <a:pt x="7" y="41"/>
                    </a:cubicBezTo>
                    <a:cubicBezTo>
                      <a:pt x="6" y="42"/>
                      <a:pt x="6" y="42"/>
                      <a:pt x="6" y="42"/>
                    </a:cubicBezTo>
                    <a:close/>
                    <a:moveTo>
                      <a:pt x="8" y="41"/>
                    </a:moveTo>
                    <a:cubicBezTo>
                      <a:pt x="9" y="40"/>
                      <a:pt x="9" y="40"/>
                      <a:pt x="9" y="40"/>
                    </a:cubicBezTo>
                    <a:cubicBezTo>
                      <a:pt x="9" y="41"/>
                      <a:pt x="9" y="41"/>
                      <a:pt x="9" y="41"/>
                    </a:cubicBezTo>
                    <a:cubicBezTo>
                      <a:pt x="8" y="41"/>
                      <a:pt x="8" y="41"/>
                      <a:pt x="8" y="41"/>
                    </a:cubicBezTo>
                    <a:close/>
                    <a:moveTo>
                      <a:pt x="10" y="39"/>
                    </a:moveTo>
                    <a:cubicBezTo>
                      <a:pt x="11" y="38"/>
                      <a:pt x="11" y="38"/>
                      <a:pt x="11" y="38"/>
                    </a:cubicBezTo>
                    <a:cubicBezTo>
                      <a:pt x="10" y="38"/>
                      <a:pt x="10" y="38"/>
                      <a:pt x="10" y="38"/>
                    </a:cubicBezTo>
                    <a:cubicBezTo>
                      <a:pt x="10" y="39"/>
                      <a:pt x="10" y="39"/>
                      <a:pt x="10" y="39"/>
                    </a:cubicBezTo>
                    <a:close/>
                    <a:moveTo>
                      <a:pt x="9" y="37"/>
                    </a:moveTo>
                    <a:cubicBezTo>
                      <a:pt x="10" y="38"/>
                      <a:pt x="10" y="38"/>
                      <a:pt x="10" y="38"/>
                    </a:cubicBezTo>
                    <a:cubicBezTo>
                      <a:pt x="10" y="38"/>
                      <a:pt x="10" y="38"/>
                      <a:pt x="10" y="38"/>
                    </a:cubicBezTo>
                    <a:cubicBezTo>
                      <a:pt x="10" y="37"/>
                      <a:pt x="10" y="37"/>
                      <a:pt x="10" y="37"/>
                    </a:cubicBezTo>
                    <a:cubicBezTo>
                      <a:pt x="9" y="37"/>
                      <a:pt x="9" y="37"/>
                      <a:pt x="9" y="37"/>
                    </a:cubicBezTo>
                    <a:close/>
                    <a:moveTo>
                      <a:pt x="25" y="18"/>
                    </a:moveTo>
                    <a:cubicBezTo>
                      <a:pt x="26" y="19"/>
                      <a:pt x="26" y="19"/>
                      <a:pt x="26" y="19"/>
                    </a:cubicBezTo>
                    <a:cubicBezTo>
                      <a:pt x="26" y="18"/>
                      <a:pt x="26" y="18"/>
                      <a:pt x="26" y="18"/>
                    </a:cubicBezTo>
                    <a:cubicBezTo>
                      <a:pt x="25" y="18"/>
                      <a:pt x="25" y="18"/>
                      <a:pt x="25" y="18"/>
                    </a:cubicBezTo>
                    <a:close/>
                    <a:moveTo>
                      <a:pt x="24" y="19"/>
                    </a:moveTo>
                    <a:cubicBezTo>
                      <a:pt x="25" y="19"/>
                      <a:pt x="25" y="19"/>
                      <a:pt x="25" y="19"/>
                    </a:cubicBezTo>
                    <a:cubicBezTo>
                      <a:pt x="26" y="19"/>
                      <a:pt x="26" y="19"/>
                      <a:pt x="26" y="19"/>
                    </a:cubicBezTo>
                    <a:cubicBezTo>
                      <a:pt x="25" y="20"/>
                      <a:pt x="25" y="20"/>
                      <a:pt x="25" y="20"/>
                    </a:cubicBezTo>
                    <a:cubicBezTo>
                      <a:pt x="27" y="20"/>
                      <a:pt x="27" y="20"/>
                      <a:pt x="27" y="20"/>
                    </a:cubicBezTo>
                    <a:cubicBezTo>
                      <a:pt x="27" y="21"/>
                      <a:pt x="27" y="21"/>
                      <a:pt x="27" y="21"/>
                    </a:cubicBezTo>
                    <a:cubicBezTo>
                      <a:pt x="26" y="20"/>
                      <a:pt x="26" y="20"/>
                      <a:pt x="26" y="20"/>
                    </a:cubicBezTo>
                    <a:cubicBezTo>
                      <a:pt x="25" y="20"/>
                      <a:pt x="25" y="20"/>
                      <a:pt x="25" y="20"/>
                    </a:cubicBezTo>
                    <a:cubicBezTo>
                      <a:pt x="25" y="20"/>
                      <a:pt x="25" y="20"/>
                      <a:pt x="25" y="20"/>
                    </a:cubicBezTo>
                    <a:cubicBezTo>
                      <a:pt x="25" y="20"/>
                      <a:pt x="25" y="20"/>
                      <a:pt x="25" y="20"/>
                    </a:cubicBezTo>
                    <a:cubicBezTo>
                      <a:pt x="24" y="20"/>
                      <a:pt x="24" y="20"/>
                      <a:pt x="24" y="20"/>
                    </a:cubicBezTo>
                    <a:cubicBezTo>
                      <a:pt x="24" y="19"/>
                      <a:pt x="24" y="19"/>
                      <a:pt x="24" y="19"/>
                    </a:cubicBezTo>
                    <a:close/>
                    <a:moveTo>
                      <a:pt x="24" y="21"/>
                    </a:moveTo>
                    <a:cubicBezTo>
                      <a:pt x="25" y="22"/>
                      <a:pt x="25" y="22"/>
                      <a:pt x="25" y="22"/>
                    </a:cubicBezTo>
                    <a:cubicBezTo>
                      <a:pt x="25" y="21"/>
                      <a:pt x="25" y="21"/>
                      <a:pt x="25" y="21"/>
                    </a:cubicBezTo>
                    <a:cubicBezTo>
                      <a:pt x="25" y="21"/>
                      <a:pt x="25" y="21"/>
                      <a:pt x="25" y="21"/>
                    </a:cubicBezTo>
                    <a:cubicBezTo>
                      <a:pt x="24" y="21"/>
                      <a:pt x="24" y="21"/>
                      <a:pt x="24" y="21"/>
                    </a:cubicBezTo>
                    <a:close/>
                    <a:moveTo>
                      <a:pt x="6" y="28"/>
                    </a:moveTo>
                    <a:cubicBezTo>
                      <a:pt x="7" y="28"/>
                      <a:pt x="7" y="28"/>
                      <a:pt x="7" y="28"/>
                    </a:cubicBezTo>
                    <a:cubicBezTo>
                      <a:pt x="6" y="27"/>
                      <a:pt x="6" y="27"/>
                      <a:pt x="6" y="27"/>
                    </a:cubicBezTo>
                    <a:cubicBezTo>
                      <a:pt x="7" y="26"/>
                      <a:pt x="7" y="26"/>
                      <a:pt x="7" y="26"/>
                    </a:cubicBezTo>
                    <a:cubicBezTo>
                      <a:pt x="8" y="27"/>
                      <a:pt x="8" y="27"/>
                      <a:pt x="8" y="27"/>
                    </a:cubicBezTo>
                    <a:cubicBezTo>
                      <a:pt x="8" y="26"/>
                      <a:pt x="8" y="26"/>
                      <a:pt x="8" y="26"/>
                    </a:cubicBezTo>
                    <a:cubicBezTo>
                      <a:pt x="10" y="24"/>
                      <a:pt x="10" y="24"/>
                      <a:pt x="10" y="24"/>
                    </a:cubicBezTo>
                    <a:cubicBezTo>
                      <a:pt x="11" y="26"/>
                      <a:pt x="11" y="26"/>
                      <a:pt x="11" y="26"/>
                    </a:cubicBezTo>
                    <a:cubicBezTo>
                      <a:pt x="10" y="27"/>
                      <a:pt x="10" y="27"/>
                      <a:pt x="10" y="27"/>
                    </a:cubicBezTo>
                    <a:cubicBezTo>
                      <a:pt x="9" y="28"/>
                      <a:pt x="9" y="28"/>
                      <a:pt x="9" y="28"/>
                    </a:cubicBezTo>
                    <a:cubicBezTo>
                      <a:pt x="10" y="28"/>
                      <a:pt x="10" y="28"/>
                      <a:pt x="10" y="28"/>
                    </a:cubicBezTo>
                    <a:cubicBezTo>
                      <a:pt x="9" y="29"/>
                      <a:pt x="9" y="29"/>
                      <a:pt x="9" y="29"/>
                    </a:cubicBezTo>
                    <a:cubicBezTo>
                      <a:pt x="8" y="29"/>
                      <a:pt x="8" y="29"/>
                      <a:pt x="8" y="29"/>
                    </a:cubicBezTo>
                    <a:cubicBezTo>
                      <a:pt x="7" y="29"/>
                      <a:pt x="7" y="29"/>
                      <a:pt x="7" y="29"/>
                    </a:cubicBezTo>
                    <a:cubicBezTo>
                      <a:pt x="6" y="28"/>
                      <a:pt x="6" y="28"/>
                      <a:pt x="6" y="28"/>
                    </a:cubicBezTo>
                    <a:close/>
                    <a:moveTo>
                      <a:pt x="6" y="30"/>
                    </a:moveTo>
                    <a:cubicBezTo>
                      <a:pt x="7" y="31"/>
                      <a:pt x="7" y="31"/>
                      <a:pt x="7" y="31"/>
                    </a:cubicBezTo>
                    <a:cubicBezTo>
                      <a:pt x="8" y="30"/>
                      <a:pt x="8" y="30"/>
                      <a:pt x="8" y="30"/>
                    </a:cubicBezTo>
                    <a:cubicBezTo>
                      <a:pt x="7" y="29"/>
                      <a:pt x="7" y="29"/>
                      <a:pt x="7" y="29"/>
                    </a:cubicBezTo>
                    <a:cubicBezTo>
                      <a:pt x="7" y="29"/>
                      <a:pt x="7" y="29"/>
                      <a:pt x="7" y="29"/>
                    </a:cubicBezTo>
                    <a:cubicBezTo>
                      <a:pt x="6" y="30"/>
                      <a:pt x="6" y="30"/>
                      <a:pt x="6" y="30"/>
                    </a:cubicBezTo>
                    <a:cubicBezTo>
                      <a:pt x="6" y="30"/>
                      <a:pt x="6" y="30"/>
                      <a:pt x="6" y="30"/>
                    </a:cubicBezTo>
                    <a:close/>
                    <a:moveTo>
                      <a:pt x="6" y="32"/>
                    </a:moveTo>
                    <a:cubicBezTo>
                      <a:pt x="5" y="32"/>
                      <a:pt x="5" y="32"/>
                      <a:pt x="5" y="32"/>
                    </a:cubicBezTo>
                    <a:cubicBezTo>
                      <a:pt x="4" y="32"/>
                      <a:pt x="4" y="32"/>
                      <a:pt x="4" y="32"/>
                    </a:cubicBezTo>
                    <a:cubicBezTo>
                      <a:pt x="4" y="31"/>
                      <a:pt x="4" y="31"/>
                      <a:pt x="4" y="31"/>
                    </a:cubicBezTo>
                    <a:cubicBezTo>
                      <a:pt x="6" y="31"/>
                      <a:pt x="6" y="31"/>
                      <a:pt x="6" y="31"/>
                    </a:cubicBezTo>
                    <a:cubicBezTo>
                      <a:pt x="6" y="32"/>
                      <a:pt x="6" y="32"/>
                      <a:pt x="6" y="32"/>
                    </a:cubicBezTo>
                    <a:close/>
                    <a:moveTo>
                      <a:pt x="5" y="34"/>
                    </a:moveTo>
                    <a:cubicBezTo>
                      <a:pt x="4" y="33"/>
                      <a:pt x="4" y="33"/>
                      <a:pt x="4" y="33"/>
                    </a:cubicBezTo>
                    <a:cubicBezTo>
                      <a:pt x="4" y="33"/>
                      <a:pt x="4" y="33"/>
                      <a:pt x="4" y="33"/>
                    </a:cubicBezTo>
                    <a:cubicBezTo>
                      <a:pt x="5" y="33"/>
                      <a:pt x="5" y="33"/>
                      <a:pt x="5" y="33"/>
                    </a:cubicBezTo>
                    <a:cubicBezTo>
                      <a:pt x="5" y="34"/>
                      <a:pt x="5" y="34"/>
                      <a:pt x="5" y="34"/>
                    </a:cubicBezTo>
                    <a:close/>
                    <a:moveTo>
                      <a:pt x="4" y="37"/>
                    </a:moveTo>
                    <a:cubicBezTo>
                      <a:pt x="4" y="37"/>
                      <a:pt x="4" y="37"/>
                      <a:pt x="4" y="37"/>
                    </a:cubicBezTo>
                    <a:cubicBezTo>
                      <a:pt x="3" y="38"/>
                      <a:pt x="3" y="38"/>
                      <a:pt x="3" y="38"/>
                    </a:cubicBezTo>
                    <a:cubicBezTo>
                      <a:pt x="3" y="37"/>
                      <a:pt x="3" y="37"/>
                      <a:pt x="3" y="37"/>
                    </a:cubicBezTo>
                    <a:cubicBezTo>
                      <a:pt x="4" y="37"/>
                      <a:pt x="4" y="37"/>
                      <a:pt x="4" y="37"/>
                    </a:cubicBezTo>
                    <a:close/>
                    <a:moveTo>
                      <a:pt x="5" y="36"/>
                    </a:moveTo>
                    <a:cubicBezTo>
                      <a:pt x="5" y="35"/>
                      <a:pt x="5" y="35"/>
                      <a:pt x="5" y="35"/>
                    </a:cubicBezTo>
                    <a:cubicBezTo>
                      <a:pt x="5" y="35"/>
                      <a:pt x="5" y="35"/>
                      <a:pt x="5" y="35"/>
                    </a:cubicBezTo>
                    <a:cubicBezTo>
                      <a:pt x="5" y="34"/>
                      <a:pt x="5" y="34"/>
                      <a:pt x="5" y="34"/>
                    </a:cubicBezTo>
                    <a:cubicBezTo>
                      <a:pt x="4" y="34"/>
                      <a:pt x="4" y="34"/>
                      <a:pt x="4" y="34"/>
                    </a:cubicBezTo>
                    <a:cubicBezTo>
                      <a:pt x="4" y="34"/>
                      <a:pt x="4" y="34"/>
                      <a:pt x="4" y="34"/>
                    </a:cubicBezTo>
                    <a:cubicBezTo>
                      <a:pt x="4" y="35"/>
                      <a:pt x="4" y="35"/>
                      <a:pt x="4" y="35"/>
                    </a:cubicBezTo>
                    <a:cubicBezTo>
                      <a:pt x="4" y="36"/>
                      <a:pt x="4" y="36"/>
                      <a:pt x="4" y="36"/>
                    </a:cubicBezTo>
                    <a:cubicBezTo>
                      <a:pt x="5" y="36"/>
                      <a:pt x="5" y="36"/>
                      <a:pt x="5" y="36"/>
                    </a:cubicBezTo>
                    <a:close/>
                    <a:moveTo>
                      <a:pt x="11" y="37"/>
                    </a:moveTo>
                    <a:cubicBezTo>
                      <a:pt x="11" y="36"/>
                      <a:pt x="11" y="36"/>
                      <a:pt x="11" y="36"/>
                    </a:cubicBezTo>
                    <a:cubicBezTo>
                      <a:pt x="10" y="36"/>
                      <a:pt x="10" y="36"/>
                      <a:pt x="10" y="36"/>
                    </a:cubicBezTo>
                    <a:cubicBezTo>
                      <a:pt x="9" y="34"/>
                      <a:pt x="9" y="34"/>
                      <a:pt x="9" y="34"/>
                    </a:cubicBezTo>
                    <a:cubicBezTo>
                      <a:pt x="9" y="34"/>
                      <a:pt x="9" y="34"/>
                      <a:pt x="9" y="34"/>
                    </a:cubicBezTo>
                    <a:cubicBezTo>
                      <a:pt x="9" y="34"/>
                      <a:pt x="9" y="34"/>
                      <a:pt x="9" y="34"/>
                    </a:cubicBezTo>
                    <a:cubicBezTo>
                      <a:pt x="9" y="34"/>
                      <a:pt x="9" y="34"/>
                      <a:pt x="9" y="34"/>
                    </a:cubicBezTo>
                    <a:cubicBezTo>
                      <a:pt x="7" y="33"/>
                      <a:pt x="7" y="33"/>
                      <a:pt x="7" y="33"/>
                    </a:cubicBezTo>
                    <a:cubicBezTo>
                      <a:pt x="8" y="33"/>
                      <a:pt x="8" y="33"/>
                      <a:pt x="8" y="33"/>
                    </a:cubicBezTo>
                    <a:cubicBezTo>
                      <a:pt x="8" y="33"/>
                      <a:pt x="8" y="33"/>
                      <a:pt x="8" y="33"/>
                    </a:cubicBezTo>
                    <a:cubicBezTo>
                      <a:pt x="8" y="32"/>
                      <a:pt x="8" y="32"/>
                      <a:pt x="8" y="32"/>
                    </a:cubicBezTo>
                    <a:cubicBezTo>
                      <a:pt x="10" y="33"/>
                      <a:pt x="10" y="33"/>
                      <a:pt x="10" y="33"/>
                    </a:cubicBezTo>
                    <a:cubicBezTo>
                      <a:pt x="9" y="32"/>
                      <a:pt x="9" y="32"/>
                      <a:pt x="9" y="32"/>
                    </a:cubicBezTo>
                    <a:cubicBezTo>
                      <a:pt x="10" y="31"/>
                      <a:pt x="10" y="31"/>
                      <a:pt x="10" y="31"/>
                    </a:cubicBezTo>
                    <a:cubicBezTo>
                      <a:pt x="11" y="32"/>
                      <a:pt x="11" y="32"/>
                      <a:pt x="11" y="32"/>
                    </a:cubicBezTo>
                    <a:cubicBezTo>
                      <a:pt x="11" y="34"/>
                      <a:pt x="11" y="34"/>
                      <a:pt x="11" y="34"/>
                    </a:cubicBezTo>
                    <a:cubicBezTo>
                      <a:pt x="12" y="35"/>
                      <a:pt x="12" y="35"/>
                      <a:pt x="12" y="35"/>
                    </a:cubicBezTo>
                    <a:cubicBezTo>
                      <a:pt x="12" y="35"/>
                      <a:pt x="12" y="35"/>
                      <a:pt x="12" y="35"/>
                    </a:cubicBezTo>
                    <a:cubicBezTo>
                      <a:pt x="13" y="35"/>
                      <a:pt x="13" y="35"/>
                      <a:pt x="13" y="35"/>
                    </a:cubicBezTo>
                    <a:cubicBezTo>
                      <a:pt x="12" y="36"/>
                      <a:pt x="12" y="36"/>
                      <a:pt x="12" y="36"/>
                    </a:cubicBezTo>
                    <a:cubicBezTo>
                      <a:pt x="12" y="37"/>
                      <a:pt x="12" y="37"/>
                      <a:pt x="12" y="37"/>
                    </a:cubicBezTo>
                    <a:cubicBezTo>
                      <a:pt x="11" y="37"/>
                      <a:pt x="11" y="37"/>
                      <a:pt x="11" y="37"/>
                    </a:cubicBezTo>
                    <a:close/>
                    <a:moveTo>
                      <a:pt x="9" y="44"/>
                    </a:moveTo>
                    <a:cubicBezTo>
                      <a:pt x="12" y="43"/>
                      <a:pt x="12" y="43"/>
                      <a:pt x="12" y="43"/>
                    </a:cubicBezTo>
                    <a:cubicBezTo>
                      <a:pt x="12" y="44"/>
                      <a:pt x="12" y="44"/>
                      <a:pt x="12" y="44"/>
                    </a:cubicBezTo>
                    <a:cubicBezTo>
                      <a:pt x="13" y="43"/>
                      <a:pt x="13" y="43"/>
                      <a:pt x="13" y="43"/>
                    </a:cubicBezTo>
                    <a:cubicBezTo>
                      <a:pt x="12" y="42"/>
                      <a:pt x="12" y="42"/>
                      <a:pt x="12" y="42"/>
                    </a:cubicBezTo>
                    <a:cubicBezTo>
                      <a:pt x="12" y="42"/>
                      <a:pt x="12" y="42"/>
                      <a:pt x="12" y="42"/>
                    </a:cubicBezTo>
                    <a:cubicBezTo>
                      <a:pt x="11" y="40"/>
                      <a:pt x="11" y="40"/>
                      <a:pt x="11" y="40"/>
                    </a:cubicBezTo>
                    <a:cubicBezTo>
                      <a:pt x="9" y="41"/>
                      <a:pt x="9" y="41"/>
                      <a:pt x="9" y="41"/>
                    </a:cubicBezTo>
                    <a:cubicBezTo>
                      <a:pt x="11" y="42"/>
                      <a:pt x="11" y="42"/>
                      <a:pt x="11" y="42"/>
                    </a:cubicBezTo>
                    <a:cubicBezTo>
                      <a:pt x="10" y="43"/>
                      <a:pt x="10" y="43"/>
                      <a:pt x="10" y="43"/>
                    </a:cubicBezTo>
                    <a:cubicBezTo>
                      <a:pt x="10" y="43"/>
                      <a:pt x="10" y="43"/>
                      <a:pt x="10" y="43"/>
                    </a:cubicBezTo>
                    <a:cubicBezTo>
                      <a:pt x="9" y="44"/>
                      <a:pt x="9" y="44"/>
                      <a:pt x="9" y="44"/>
                    </a:cubicBezTo>
                    <a:close/>
                    <a:moveTo>
                      <a:pt x="11" y="48"/>
                    </a:moveTo>
                    <a:cubicBezTo>
                      <a:pt x="11" y="47"/>
                      <a:pt x="11" y="47"/>
                      <a:pt x="11" y="47"/>
                    </a:cubicBezTo>
                    <a:cubicBezTo>
                      <a:pt x="13" y="45"/>
                      <a:pt x="13" y="45"/>
                      <a:pt x="13" y="45"/>
                    </a:cubicBezTo>
                    <a:cubicBezTo>
                      <a:pt x="12" y="47"/>
                      <a:pt x="12" y="47"/>
                      <a:pt x="12" y="47"/>
                    </a:cubicBezTo>
                    <a:cubicBezTo>
                      <a:pt x="11" y="48"/>
                      <a:pt x="11" y="48"/>
                      <a:pt x="11" y="48"/>
                    </a:cubicBezTo>
                    <a:close/>
                    <a:moveTo>
                      <a:pt x="9" y="50"/>
                    </a:moveTo>
                    <a:cubicBezTo>
                      <a:pt x="11" y="49"/>
                      <a:pt x="11" y="49"/>
                      <a:pt x="11" y="49"/>
                    </a:cubicBezTo>
                    <a:cubicBezTo>
                      <a:pt x="10" y="47"/>
                      <a:pt x="10" y="47"/>
                      <a:pt x="10" y="47"/>
                    </a:cubicBezTo>
                    <a:cubicBezTo>
                      <a:pt x="8" y="48"/>
                      <a:pt x="8" y="48"/>
                      <a:pt x="8" y="48"/>
                    </a:cubicBezTo>
                    <a:cubicBezTo>
                      <a:pt x="8" y="49"/>
                      <a:pt x="8" y="49"/>
                      <a:pt x="8" y="49"/>
                    </a:cubicBezTo>
                    <a:cubicBezTo>
                      <a:pt x="10" y="48"/>
                      <a:pt x="10" y="48"/>
                      <a:pt x="10" y="48"/>
                    </a:cubicBezTo>
                    <a:cubicBezTo>
                      <a:pt x="9" y="50"/>
                      <a:pt x="9" y="50"/>
                      <a:pt x="9" y="50"/>
                    </a:cubicBezTo>
                    <a:close/>
                    <a:moveTo>
                      <a:pt x="14" y="49"/>
                    </a:moveTo>
                    <a:cubicBezTo>
                      <a:pt x="14" y="51"/>
                      <a:pt x="14" y="51"/>
                      <a:pt x="14" y="51"/>
                    </a:cubicBezTo>
                    <a:cubicBezTo>
                      <a:pt x="16" y="52"/>
                      <a:pt x="16" y="52"/>
                      <a:pt x="16" y="52"/>
                    </a:cubicBezTo>
                    <a:cubicBezTo>
                      <a:pt x="16" y="50"/>
                      <a:pt x="16" y="50"/>
                      <a:pt x="16" y="50"/>
                    </a:cubicBezTo>
                    <a:cubicBezTo>
                      <a:pt x="15" y="49"/>
                      <a:pt x="15" y="49"/>
                      <a:pt x="15" y="49"/>
                    </a:cubicBezTo>
                    <a:cubicBezTo>
                      <a:pt x="14" y="49"/>
                      <a:pt x="14" y="49"/>
                      <a:pt x="14" y="49"/>
                    </a:cubicBezTo>
                    <a:close/>
                    <a:moveTo>
                      <a:pt x="18" y="70"/>
                    </a:moveTo>
                    <a:cubicBezTo>
                      <a:pt x="20" y="71"/>
                      <a:pt x="20" y="71"/>
                      <a:pt x="20" y="71"/>
                    </a:cubicBezTo>
                    <a:cubicBezTo>
                      <a:pt x="21" y="70"/>
                      <a:pt x="21" y="70"/>
                      <a:pt x="21" y="70"/>
                    </a:cubicBezTo>
                    <a:cubicBezTo>
                      <a:pt x="20" y="70"/>
                      <a:pt x="20" y="70"/>
                      <a:pt x="20" y="70"/>
                    </a:cubicBezTo>
                    <a:cubicBezTo>
                      <a:pt x="20" y="69"/>
                      <a:pt x="20" y="69"/>
                      <a:pt x="20" y="69"/>
                    </a:cubicBezTo>
                    <a:cubicBezTo>
                      <a:pt x="19" y="69"/>
                      <a:pt x="19" y="69"/>
                      <a:pt x="19" y="69"/>
                    </a:cubicBezTo>
                    <a:cubicBezTo>
                      <a:pt x="19" y="69"/>
                      <a:pt x="18" y="70"/>
                      <a:pt x="18" y="70"/>
                    </a:cubicBezTo>
                    <a:close/>
                    <a:moveTo>
                      <a:pt x="17" y="63"/>
                    </a:moveTo>
                    <a:cubicBezTo>
                      <a:pt x="17" y="62"/>
                      <a:pt x="17" y="62"/>
                      <a:pt x="17" y="62"/>
                    </a:cubicBezTo>
                    <a:cubicBezTo>
                      <a:pt x="20" y="60"/>
                      <a:pt x="20" y="60"/>
                      <a:pt x="20" y="60"/>
                    </a:cubicBezTo>
                    <a:cubicBezTo>
                      <a:pt x="19" y="61"/>
                      <a:pt x="19" y="61"/>
                      <a:pt x="19" y="61"/>
                    </a:cubicBezTo>
                    <a:cubicBezTo>
                      <a:pt x="20" y="62"/>
                      <a:pt x="20" y="62"/>
                      <a:pt x="20" y="62"/>
                    </a:cubicBezTo>
                    <a:cubicBezTo>
                      <a:pt x="18" y="63"/>
                      <a:pt x="18" y="63"/>
                      <a:pt x="18" y="63"/>
                    </a:cubicBezTo>
                    <a:cubicBezTo>
                      <a:pt x="17" y="63"/>
                      <a:pt x="17" y="63"/>
                      <a:pt x="17" y="63"/>
                    </a:cubicBezTo>
                    <a:close/>
                    <a:moveTo>
                      <a:pt x="15" y="99"/>
                    </a:moveTo>
                    <a:cubicBezTo>
                      <a:pt x="15" y="98"/>
                      <a:pt x="15" y="98"/>
                      <a:pt x="15" y="98"/>
                    </a:cubicBezTo>
                    <a:cubicBezTo>
                      <a:pt x="15" y="98"/>
                      <a:pt x="15" y="98"/>
                      <a:pt x="15" y="98"/>
                    </a:cubicBezTo>
                    <a:cubicBezTo>
                      <a:pt x="16" y="97"/>
                      <a:pt x="16" y="97"/>
                      <a:pt x="16" y="97"/>
                    </a:cubicBezTo>
                    <a:cubicBezTo>
                      <a:pt x="16" y="98"/>
                      <a:pt x="16" y="98"/>
                      <a:pt x="16" y="98"/>
                    </a:cubicBezTo>
                    <a:cubicBezTo>
                      <a:pt x="17" y="97"/>
                      <a:pt x="17" y="97"/>
                      <a:pt x="17" y="97"/>
                    </a:cubicBezTo>
                    <a:cubicBezTo>
                      <a:pt x="17" y="97"/>
                      <a:pt x="17" y="97"/>
                      <a:pt x="17" y="97"/>
                    </a:cubicBezTo>
                    <a:cubicBezTo>
                      <a:pt x="18" y="96"/>
                      <a:pt x="18" y="96"/>
                      <a:pt x="18" y="96"/>
                    </a:cubicBezTo>
                    <a:cubicBezTo>
                      <a:pt x="19" y="96"/>
                      <a:pt x="19" y="96"/>
                      <a:pt x="19" y="96"/>
                    </a:cubicBezTo>
                    <a:cubicBezTo>
                      <a:pt x="20" y="96"/>
                      <a:pt x="20" y="96"/>
                      <a:pt x="20" y="96"/>
                    </a:cubicBezTo>
                    <a:cubicBezTo>
                      <a:pt x="20" y="96"/>
                      <a:pt x="20" y="96"/>
                      <a:pt x="20" y="96"/>
                    </a:cubicBezTo>
                    <a:cubicBezTo>
                      <a:pt x="21" y="96"/>
                      <a:pt x="21" y="96"/>
                      <a:pt x="21" y="96"/>
                    </a:cubicBezTo>
                    <a:cubicBezTo>
                      <a:pt x="21" y="96"/>
                      <a:pt x="21" y="96"/>
                      <a:pt x="21" y="96"/>
                    </a:cubicBezTo>
                    <a:cubicBezTo>
                      <a:pt x="22" y="96"/>
                      <a:pt x="22" y="96"/>
                      <a:pt x="22" y="96"/>
                    </a:cubicBezTo>
                    <a:cubicBezTo>
                      <a:pt x="23" y="97"/>
                      <a:pt x="23" y="97"/>
                      <a:pt x="23" y="97"/>
                    </a:cubicBezTo>
                    <a:cubicBezTo>
                      <a:pt x="24" y="97"/>
                      <a:pt x="24" y="97"/>
                      <a:pt x="24" y="97"/>
                    </a:cubicBezTo>
                    <a:cubicBezTo>
                      <a:pt x="24" y="96"/>
                      <a:pt x="24" y="96"/>
                      <a:pt x="24" y="96"/>
                    </a:cubicBezTo>
                    <a:cubicBezTo>
                      <a:pt x="25" y="96"/>
                      <a:pt x="25" y="96"/>
                      <a:pt x="25" y="96"/>
                    </a:cubicBezTo>
                    <a:cubicBezTo>
                      <a:pt x="25" y="95"/>
                      <a:pt x="25" y="95"/>
                      <a:pt x="25" y="95"/>
                    </a:cubicBezTo>
                    <a:cubicBezTo>
                      <a:pt x="25" y="94"/>
                      <a:pt x="25" y="94"/>
                      <a:pt x="25" y="94"/>
                    </a:cubicBezTo>
                    <a:cubicBezTo>
                      <a:pt x="25" y="94"/>
                      <a:pt x="25" y="94"/>
                      <a:pt x="25" y="94"/>
                    </a:cubicBezTo>
                    <a:cubicBezTo>
                      <a:pt x="26" y="93"/>
                      <a:pt x="26" y="93"/>
                      <a:pt x="26" y="93"/>
                    </a:cubicBezTo>
                    <a:cubicBezTo>
                      <a:pt x="26" y="93"/>
                      <a:pt x="26" y="93"/>
                      <a:pt x="26" y="93"/>
                    </a:cubicBezTo>
                    <a:cubicBezTo>
                      <a:pt x="28" y="93"/>
                      <a:pt x="28" y="93"/>
                      <a:pt x="28" y="93"/>
                    </a:cubicBezTo>
                    <a:cubicBezTo>
                      <a:pt x="29" y="93"/>
                      <a:pt x="29" y="93"/>
                      <a:pt x="29" y="93"/>
                    </a:cubicBezTo>
                    <a:cubicBezTo>
                      <a:pt x="31" y="94"/>
                      <a:pt x="31" y="94"/>
                      <a:pt x="31" y="94"/>
                    </a:cubicBezTo>
                    <a:cubicBezTo>
                      <a:pt x="31" y="93"/>
                      <a:pt x="31" y="93"/>
                      <a:pt x="31" y="93"/>
                    </a:cubicBezTo>
                    <a:cubicBezTo>
                      <a:pt x="33" y="93"/>
                      <a:pt x="33" y="93"/>
                      <a:pt x="33" y="93"/>
                    </a:cubicBezTo>
                    <a:cubicBezTo>
                      <a:pt x="34" y="94"/>
                      <a:pt x="34" y="94"/>
                      <a:pt x="34" y="94"/>
                    </a:cubicBezTo>
                    <a:cubicBezTo>
                      <a:pt x="34" y="93"/>
                      <a:pt x="34" y="93"/>
                      <a:pt x="34" y="93"/>
                    </a:cubicBezTo>
                    <a:cubicBezTo>
                      <a:pt x="35" y="92"/>
                      <a:pt x="35" y="92"/>
                      <a:pt x="35" y="92"/>
                    </a:cubicBezTo>
                    <a:cubicBezTo>
                      <a:pt x="36" y="92"/>
                      <a:pt x="36" y="92"/>
                      <a:pt x="36" y="92"/>
                    </a:cubicBezTo>
                    <a:cubicBezTo>
                      <a:pt x="37" y="91"/>
                      <a:pt x="37" y="91"/>
                      <a:pt x="37" y="91"/>
                    </a:cubicBezTo>
                    <a:cubicBezTo>
                      <a:pt x="38" y="92"/>
                      <a:pt x="38" y="92"/>
                      <a:pt x="38" y="92"/>
                    </a:cubicBezTo>
                    <a:cubicBezTo>
                      <a:pt x="39" y="92"/>
                      <a:pt x="39" y="92"/>
                      <a:pt x="39" y="92"/>
                    </a:cubicBezTo>
                    <a:cubicBezTo>
                      <a:pt x="40" y="91"/>
                      <a:pt x="40" y="91"/>
                      <a:pt x="40" y="91"/>
                    </a:cubicBezTo>
                    <a:cubicBezTo>
                      <a:pt x="40" y="92"/>
                      <a:pt x="40" y="92"/>
                      <a:pt x="40" y="92"/>
                    </a:cubicBezTo>
                    <a:cubicBezTo>
                      <a:pt x="40" y="92"/>
                      <a:pt x="40" y="92"/>
                      <a:pt x="40" y="92"/>
                    </a:cubicBezTo>
                    <a:cubicBezTo>
                      <a:pt x="41" y="91"/>
                      <a:pt x="41" y="91"/>
                      <a:pt x="41" y="91"/>
                    </a:cubicBezTo>
                    <a:cubicBezTo>
                      <a:pt x="43" y="91"/>
                      <a:pt x="43" y="91"/>
                      <a:pt x="43" y="91"/>
                    </a:cubicBezTo>
                    <a:cubicBezTo>
                      <a:pt x="45" y="91"/>
                      <a:pt x="45" y="91"/>
                      <a:pt x="45" y="91"/>
                    </a:cubicBezTo>
                    <a:cubicBezTo>
                      <a:pt x="46" y="92"/>
                      <a:pt x="46" y="92"/>
                      <a:pt x="46" y="92"/>
                    </a:cubicBezTo>
                    <a:cubicBezTo>
                      <a:pt x="47" y="92"/>
                      <a:pt x="47" y="92"/>
                      <a:pt x="47" y="92"/>
                    </a:cubicBezTo>
                    <a:cubicBezTo>
                      <a:pt x="47" y="91"/>
                      <a:pt x="47" y="91"/>
                      <a:pt x="47" y="91"/>
                    </a:cubicBezTo>
                    <a:cubicBezTo>
                      <a:pt x="49" y="91"/>
                      <a:pt x="49" y="91"/>
                      <a:pt x="49" y="91"/>
                    </a:cubicBezTo>
                    <a:cubicBezTo>
                      <a:pt x="49" y="90"/>
                      <a:pt x="49" y="90"/>
                      <a:pt x="49" y="90"/>
                    </a:cubicBezTo>
                    <a:cubicBezTo>
                      <a:pt x="50" y="90"/>
                      <a:pt x="50" y="90"/>
                      <a:pt x="50" y="90"/>
                    </a:cubicBezTo>
                    <a:cubicBezTo>
                      <a:pt x="51" y="90"/>
                      <a:pt x="51" y="90"/>
                      <a:pt x="51" y="90"/>
                    </a:cubicBezTo>
                    <a:cubicBezTo>
                      <a:pt x="51" y="89"/>
                      <a:pt x="51" y="89"/>
                      <a:pt x="51" y="89"/>
                    </a:cubicBezTo>
                    <a:cubicBezTo>
                      <a:pt x="52" y="88"/>
                      <a:pt x="52" y="88"/>
                      <a:pt x="52" y="88"/>
                    </a:cubicBezTo>
                    <a:cubicBezTo>
                      <a:pt x="53" y="88"/>
                      <a:pt x="53" y="88"/>
                      <a:pt x="53" y="88"/>
                    </a:cubicBezTo>
                    <a:cubicBezTo>
                      <a:pt x="53" y="87"/>
                      <a:pt x="53" y="87"/>
                      <a:pt x="53" y="87"/>
                    </a:cubicBezTo>
                    <a:cubicBezTo>
                      <a:pt x="53" y="87"/>
                      <a:pt x="53" y="87"/>
                      <a:pt x="53" y="87"/>
                    </a:cubicBezTo>
                    <a:cubicBezTo>
                      <a:pt x="53" y="86"/>
                      <a:pt x="53" y="86"/>
                      <a:pt x="53" y="86"/>
                    </a:cubicBezTo>
                    <a:cubicBezTo>
                      <a:pt x="51" y="86"/>
                      <a:pt x="51" y="86"/>
                      <a:pt x="51" y="86"/>
                    </a:cubicBezTo>
                    <a:cubicBezTo>
                      <a:pt x="50" y="86"/>
                      <a:pt x="50" y="86"/>
                      <a:pt x="50" y="86"/>
                    </a:cubicBezTo>
                    <a:cubicBezTo>
                      <a:pt x="50" y="86"/>
                      <a:pt x="50" y="86"/>
                      <a:pt x="50" y="86"/>
                    </a:cubicBezTo>
                    <a:cubicBezTo>
                      <a:pt x="48" y="86"/>
                      <a:pt x="48" y="86"/>
                      <a:pt x="48" y="86"/>
                    </a:cubicBezTo>
                    <a:cubicBezTo>
                      <a:pt x="48" y="86"/>
                      <a:pt x="48" y="86"/>
                      <a:pt x="48" y="86"/>
                    </a:cubicBezTo>
                    <a:cubicBezTo>
                      <a:pt x="48" y="86"/>
                      <a:pt x="48" y="86"/>
                      <a:pt x="48" y="86"/>
                    </a:cubicBezTo>
                    <a:cubicBezTo>
                      <a:pt x="49" y="85"/>
                      <a:pt x="49" y="85"/>
                      <a:pt x="49" y="85"/>
                    </a:cubicBezTo>
                    <a:cubicBezTo>
                      <a:pt x="49" y="85"/>
                      <a:pt x="49" y="85"/>
                      <a:pt x="49" y="85"/>
                    </a:cubicBezTo>
                    <a:cubicBezTo>
                      <a:pt x="48" y="85"/>
                      <a:pt x="48" y="85"/>
                      <a:pt x="48" y="85"/>
                    </a:cubicBezTo>
                    <a:cubicBezTo>
                      <a:pt x="47" y="85"/>
                      <a:pt x="47" y="85"/>
                      <a:pt x="47" y="85"/>
                    </a:cubicBezTo>
                    <a:cubicBezTo>
                      <a:pt x="48" y="84"/>
                      <a:pt x="48" y="84"/>
                      <a:pt x="48" y="84"/>
                    </a:cubicBezTo>
                    <a:cubicBezTo>
                      <a:pt x="49" y="85"/>
                      <a:pt x="49" y="85"/>
                      <a:pt x="49" y="85"/>
                    </a:cubicBezTo>
                    <a:cubicBezTo>
                      <a:pt x="50" y="84"/>
                      <a:pt x="50" y="84"/>
                      <a:pt x="50" y="84"/>
                    </a:cubicBezTo>
                    <a:cubicBezTo>
                      <a:pt x="50" y="83"/>
                      <a:pt x="50" y="83"/>
                      <a:pt x="50" y="83"/>
                    </a:cubicBezTo>
                    <a:cubicBezTo>
                      <a:pt x="49" y="83"/>
                      <a:pt x="49" y="83"/>
                      <a:pt x="49" y="83"/>
                    </a:cubicBezTo>
                    <a:cubicBezTo>
                      <a:pt x="49" y="83"/>
                      <a:pt x="49" y="83"/>
                      <a:pt x="49" y="83"/>
                    </a:cubicBezTo>
                    <a:cubicBezTo>
                      <a:pt x="50" y="82"/>
                      <a:pt x="50" y="82"/>
                      <a:pt x="50" y="82"/>
                    </a:cubicBezTo>
                    <a:cubicBezTo>
                      <a:pt x="51" y="83"/>
                      <a:pt x="51" y="83"/>
                      <a:pt x="51" y="83"/>
                    </a:cubicBezTo>
                    <a:cubicBezTo>
                      <a:pt x="51" y="82"/>
                      <a:pt x="51" y="82"/>
                      <a:pt x="51" y="82"/>
                    </a:cubicBezTo>
                    <a:cubicBezTo>
                      <a:pt x="52" y="81"/>
                      <a:pt x="52" y="81"/>
                      <a:pt x="52" y="81"/>
                    </a:cubicBezTo>
                    <a:cubicBezTo>
                      <a:pt x="51" y="81"/>
                      <a:pt x="51" y="81"/>
                      <a:pt x="51" y="81"/>
                    </a:cubicBezTo>
                    <a:cubicBezTo>
                      <a:pt x="52" y="81"/>
                      <a:pt x="52" y="81"/>
                      <a:pt x="52" y="81"/>
                    </a:cubicBezTo>
                    <a:cubicBezTo>
                      <a:pt x="51" y="81"/>
                      <a:pt x="51" y="81"/>
                      <a:pt x="51" y="81"/>
                    </a:cubicBezTo>
                    <a:cubicBezTo>
                      <a:pt x="51" y="80"/>
                      <a:pt x="51" y="80"/>
                      <a:pt x="51" y="80"/>
                    </a:cubicBezTo>
                    <a:cubicBezTo>
                      <a:pt x="52" y="80"/>
                      <a:pt x="52" y="80"/>
                      <a:pt x="52" y="80"/>
                    </a:cubicBezTo>
                    <a:cubicBezTo>
                      <a:pt x="52" y="81"/>
                      <a:pt x="52" y="81"/>
                      <a:pt x="52" y="81"/>
                    </a:cubicBezTo>
                    <a:cubicBezTo>
                      <a:pt x="53" y="80"/>
                      <a:pt x="53" y="80"/>
                      <a:pt x="53" y="80"/>
                    </a:cubicBezTo>
                    <a:cubicBezTo>
                      <a:pt x="53" y="80"/>
                      <a:pt x="53" y="80"/>
                      <a:pt x="53" y="80"/>
                    </a:cubicBezTo>
                    <a:cubicBezTo>
                      <a:pt x="53" y="78"/>
                      <a:pt x="53" y="78"/>
                      <a:pt x="53" y="78"/>
                    </a:cubicBezTo>
                    <a:cubicBezTo>
                      <a:pt x="54" y="76"/>
                      <a:pt x="54" y="76"/>
                      <a:pt x="54" y="76"/>
                    </a:cubicBezTo>
                    <a:cubicBezTo>
                      <a:pt x="54" y="75"/>
                      <a:pt x="54" y="75"/>
                      <a:pt x="54" y="75"/>
                    </a:cubicBezTo>
                    <a:cubicBezTo>
                      <a:pt x="53" y="74"/>
                      <a:pt x="53" y="74"/>
                      <a:pt x="53" y="74"/>
                    </a:cubicBezTo>
                    <a:cubicBezTo>
                      <a:pt x="51" y="72"/>
                      <a:pt x="51" y="72"/>
                      <a:pt x="51" y="72"/>
                    </a:cubicBezTo>
                    <a:cubicBezTo>
                      <a:pt x="48" y="72"/>
                      <a:pt x="48" y="72"/>
                      <a:pt x="48" y="72"/>
                    </a:cubicBezTo>
                    <a:cubicBezTo>
                      <a:pt x="46" y="72"/>
                      <a:pt x="46" y="72"/>
                      <a:pt x="46" y="72"/>
                    </a:cubicBezTo>
                    <a:cubicBezTo>
                      <a:pt x="46" y="73"/>
                      <a:pt x="46" y="73"/>
                      <a:pt x="46" y="73"/>
                    </a:cubicBezTo>
                    <a:cubicBezTo>
                      <a:pt x="46" y="74"/>
                      <a:pt x="46" y="74"/>
                      <a:pt x="46" y="74"/>
                    </a:cubicBezTo>
                    <a:cubicBezTo>
                      <a:pt x="45" y="73"/>
                      <a:pt x="45" y="73"/>
                      <a:pt x="45" y="73"/>
                    </a:cubicBezTo>
                    <a:cubicBezTo>
                      <a:pt x="44" y="73"/>
                      <a:pt x="44" y="73"/>
                      <a:pt x="44" y="73"/>
                    </a:cubicBezTo>
                    <a:cubicBezTo>
                      <a:pt x="46" y="71"/>
                      <a:pt x="46" y="71"/>
                      <a:pt x="46" y="71"/>
                    </a:cubicBezTo>
                    <a:cubicBezTo>
                      <a:pt x="46" y="70"/>
                      <a:pt x="46" y="70"/>
                      <a:pt x="46" y="70"/>
                    </a:cubicBezTo>
                    <a:cubicBezTo>
                      <a:pt x="44" y="68"/>
                      <a:pt x="44" y="68"/>
                      <a:pt x="44" y="68"/>
                    </a:cubicBezTo>
                    <a:cubicBezTo>
                      <a:pt x="44" y="68"/>
                      <a:pt x="44" y="68"/>
                      <a:pt x="44" y="68"/>
                    </a:cubicBezTo>
                    <a:cubicBezTo>
                      <a:pt x="42" y="67"/>
                      <a:pt x="42" y="67"/>
                      <a:pt x="42" y="67"/>
                    </a:cubicBezTo>
                    <a:cubicBezTo>
                      <a:pt x="42" y="66"/>
                      <a:pt x="42" y="66"/>
                      <a:pt x="42" y="66"/>
                    </a:cubicBezTo>
                    <a:cubicBezTo>
                      <a:pt x="41" y="66"/>
                      <a:pt x="41" y="66"/>
                      <a:pt x="41" y="66"/>
                    </a:cubicBezTo>
                    <a:cubicBezTo>
                      <a:pt x="41" y="66"/>
                      <a:pt x="41" y="66"/>
                      <a:pt x="41" y="66"/>
                    </a:cubicBezTo>
                    <a:cubicBezTo>
                      <a:pt x="40" y="66"/>
                      <a:pt x="40" y="66"/>
                      <a:pt x="40" y="66"/>
                    </a:cubicBezTo>
                    <a:cubicBezTo>
                      <a:pt x="39" y="66"/>
                      <a:pt x="39" y="66"/>
                      <a:pt x="39" y="66"/>
                    </a:cubicBezTo>
                    <a:cubicBezTo>
                      <a:pt x="40" y="66"/>
                      <a:pt x="40" y="66"/>
                      <a:pt x="40" y="66"/>
                    </a:cubicBezTo>
                    <a:cubicBezTo>
                      <a:pt x="41" y="66"/>
                      <a:pt x="41" y="66"/>
                      <a:pt x="41" y="66"/>
                    </a:cubicBezTo>
                    <a:cubicBezTo>
                      <a:pt x="42" y="66"/>
                      <a:pt x="42" y="66"/>
                      <a:pt x="42" y="66"/>
                    </a:cubicBezTo>
                    <a:cubicBezTo>
                      <a:pt x="42" y="66"/>
                      <a:pt x="42" y="66"/>
                      <a:pt x="42" y="66"/>
                    </a:cubicBezTo>
                    <a:cubicBezTo>
                      <a:pt x="43" y="66"/>
                      <a:pt x="43" y="66"/>
                      <a:pt x="43" y="66"/>
                    </a:cubicBezTo>
                    <a:cubicBezTo>
                      <a:pt x="43" y="66"/>
                      <a:pt x="43" y="66"/>
                      <a:pt x="43" y="66"/>
                    </a:cubicBezTo>
                    <a:cubicBezTo>
                      <a:pt x="44" y="66"/>
                      <a:pt x="44" y="66"/>
                      <a:pt x="44" y="66"/>
                    </a:cubicBezTo>
                    <a:cubicBezTo>
                      <a:pt x="42" y="64"/>
                      <a:pt x="42" y="64"/>
                      <a:pt x="42" y="64"/>
                    </a:cubicBezTo>
                    <a:cubicBezTo>
                      <a:pt x="42" y="63"/>
                      <a:pt x="42" y="63"/>
                      <a:pt x="42" y="63"/>
                    </a:cubicBezTo>
                    <a:cubicBezTo>
                      <a:pt x="42" y="63"/>
                      <a:pt x="42" y="63"/>
                      <a:pt x="42" y="63"/>
                    </a:cubicBezTo>
                    <a:cubicBezTo>
                      <a:pt x="43" y="62"/>
                      <a:pt x="43" y="62"/>
                      <a:pt x="43" y="62"/>
                    </a:cubicBezTo>
                    <a:cubicBezTo>
                      <a:pt x="42" y="62"/>
                      <a:pt x="42" y="62"/>
                      <a:pt x="42" y="62"/>
                    </a:cubicBezTo>
                    <a:cubicBezTo>
                      <a:pt x="41" y="61"/>
                      <a:pt x="41" y="61"/>
                      <a:pt x="41" y="61"/>
                    </a:cubicBezTo>
                    <a:cubicBezTo>
                      <a:pt x="41" y="61"/>
                      <a:pt x="41" y="61"/>
                      <a:pt x="41" y="61"/>
                    </a:cubicBezTo>
                    <a:cubicBezTo>
                      <a:pt x="40" y="59"/>
                      <a:pt x="40" y="59"/>
                      <a:pt x="40" y="59"/>
                    </a:cubicBezTo>
                    <a:cubicBezTo>
                      <a:pt x="39" y="59"/>
                      <a:pt x="39" y="59"/>
                      <a:pt x="39" y="59"/>
                    </a:cubicBezTo>
                    <a:cubicBezTo>
                      <a:pt x="36" y="58"/>
                      <a:pt x="36" y="58"/>
                      <a:pt x="36" y="58"/>
                    </a:cubicBezTo>
                    <a:cubicBezTo>
                      <a:pt x="36" y="57"/>
                      <a:pt x="36" y="57"/>
                      <a:pt x="36" y="57"/>
                    </a:cubicBezTo>
                    <a:cubicBezTo>
                      <a:pt x="36" y="57"/>
                      <a:pt x="36" y="57"/>
                      <a:pt x="36" y="57"/>
                    </a:cubicBezTo>
                    <a:cubicBezTo>
                      <a:pt x="35" y="55"/>
                      <a:pt x="35" y="55"/>
                      <a:pt x="35" y="55"/>
                    </a:cubicBezTo>
                    <a:cubicBezTo>
                      <a:pt x="34" y="54"/>
                      <a:pt x="34" y="54"/>
                      <a:pt x="34" y="54"/>
                    </a:cubicBezTo>
                    <a:cubicBezTo>
                      <a:pt x="34" y="51"/>
                      <a:pt x="34" y="51"/>
                      <a:pt x="34" y="51"/>
                    </a:cubicBezTo>
                    <a:cubicBezTo>
                      <a:pt x="33" y="50"/>
                      <a:pt x="33" y="50"/>
                      <a:pt x="33" y="50"/>
                    </a:cubicBezTo>
                    <a:cubicBezTo>
                      <a:pt x="33" y="50"/>
                      <a:pt x="33" y="50"/>
                      <a:pt x="33" y="50"/>
                    </a:cubicBezTo>
                    <a:cubicBezTo>
                      <a:pt x="31" y="47"/>
                      <a:pt x="31" y="47"/>
                      <a:pt x="31" y="47"/>
                    </a:cubicBezTo>
                    <a:cubicBezTo>
                      <a:pt x="30" y="47"/>
                      <a:pt x="30" y="47"/>
                      <a:pt x="30" y="47"/>
                    </a:cubicBezTo>
                    <a:cubicBezTo>
                      <a:pt x="29" y="46"/>
                      <a:pt x="29" y="46"/>
                      <a:pt x="29" y="46"/>
                    </a:cubicBezTo>
                    <a:cubicBezTo>
                      <a:pt x="28" y="46"/>
                      <a:pt x="28" y="46"/>
                      <a:pt x="28" y="46"/>
                    </a:cubicBezTo>
                    <a:cubicBezTo>
                      <a:pt x="27" y="46"/>
                      <a:pt x="27" y="46"/>
                      <a:pt x="27" y="46"/>
                    </a:cubicBezTo>
                    <a:cubicBezTo>
                      <a:pt x="26" y="47"/>
                      <a:pt x="26" y="47"/>
                      <a:pt x="26" y="47"/>
                    </a:cubicBezTo>
                    <a:cubicBezTo>
                      <a:pt x="25" y="46"/>
                      <a:pt x="25" y="46"/>
                      <a:pt x="25" y="46"/>
                    </a:cubicBezTo>
                    <a:cubicBezTo>
                      <a:pt x="24" y="46"/>
                      <a:pt x="24" y="46"/>
                      <a:pt x="24" y="46"/>
                    </a:cubicBezTo>
                    <a:cubicBezTo>
                      <a:pt x="23" y="46"/>
                      <a:pt x="23" y="46"/>
                      <a:pt x="23" y="46"/>
                    </a:cubicBezTo>
                    <a:cubicBezTo>
                      <a:pt x="23" y="45"/>
                      <a:pt x="23" y="45"/>
                      <a:pt x="23" y="45"/>
                    </a:cubicBezTo>
                    <a:cubicBezTo>
                      <a:pt x="23" y="46"/>
                      <a:pt x="23" y="46"/>
                      <a:pt x="23" y="46"/>
                    </a:cubicBezTo>
                    <a:cubicBezTo>
                      <a:pt x="25" y="46"/>
                      <a:pt x="25" y="46"/>
                      <a:pt x="25" y="46"/>
                    </a:cubicBezTo>
                    <a:cubicBezTo>
                      <a:pt x="26" y="45"/>
                      <a:pt x="26" y="45"/>
                      <a:pt x="26" y="45"/>
                    </a:cubicBezTo>
                    <a:cubicBezTo>
                      <a:pt x="26" y="45"/>
                      <a:pt x="26" y="45"/>
                      <a:pt x="26" y="45"/>
                    </a:cubicBezTo>
                    <a:cubicBezTo>
                      <a:pt x="27" y="45"/>
                      <a:pt x="27" y="45"/>
                      <a:pt x="27" y="45"/>
                    </a:cubicBezTo>
                    <a:cubicBezTo>
                      <a:pt x="28" y="44"/>
                      <a:pt x="28" y="44"/>
                      <a:pt x="28" y="44"/>
                    </a:cubicBezTo>
                    <a:cubicBezTo>
                      <a:pt x="27" y="43"/>
                      <a:pt x="27" y="43"/>
                      <a:pt x="27" y="43"/>
                    </a:cubicBezTo>
                    <a:cubicBezTo>
                      <a:pt x="27" y="43"/>
                      <a:pt x="27" y="43"/>
                      <a:pt x="27" y="43"/>
                    </a:cubicBezTo>
                    <a:cubicBezTo>
                      <a:pt x="27" y="42"/>
                      <a:pt x="27" y="42"/>
                      <a:pt x="27" y="42"/>
                    </a:cubicBezTo>
                    <a:cubicBezTo>
                      <a:pt x="25" y="43"/>
                      <a:pt x="25" y="43"/>
                      <a:pt x="25" y="43"/>
                    </a:cubicBezTo>
                    <a:cubicBezTo>
                      <a:pt x="25" y="43"/>
                      <a:pt x="25" y="43"/>
                      <a:pt x="25" y="43"/>
                    </a:cubicBezTo>
                    <a:cubicBezTo>
                      <a:pt x="26" y="42"/>
                      <a:pt x="26" y="42"/>
                      <a:pt x="26" y="42"/>
                    </a:cubicBezTo>
                    <a:cubicBezTo>
                      <a:pt x="28" y="42"/>
                      <a:pt x="28" y="42"/>
                      <a:pt x="28" y="42"/>
                    </a:cubicBezTo>
                    <a:cubicBezTo>
                      <a:pt x="28" y="41"/>
                      <a:pt x="28" y="41"/>
                      <a:pt x="28" y="41"/>
                    </a:cubicBezTo>
                    <a:cubicBezTo>
                      <a:pt x="29" y="41"/>
                      <a:pt x="29" y="41"/>
                      <a:pt x="29" y="41"/>
                    </a:cubicBezTo>
                    <a:cubicBezTo>
                      <a:pt x="29" y="40"/>
                      <a:pt x="29" y="40"/>
                      <a:pt x="29" y="40"/>
                    </a:cubicBezTo>
                    <a:cubicBezTo>
                      <a:pt x="30" y="39"/>
                      <a:pt x="30" y="39"/>
                      <a:pt x="30" y="39"/>
                    </a:cubicBezTo>
                    <a:cubicBezTo>
                      <a:pt x="31" y="38"/>
                      <a:pt x="31" y="38"/>
                      <a:pt x="31" y="38"/>
                    </a:cubicBezTo>
                    <a:cubicBezTo>
                      <a:pt x="30" y="37"/>
                      <a:pt x="30" y="37"/>
                      <a:pt x="30" y="37"/>
                    </a:cubicBezTo>
                    <a:cubicBezTo>
                      <a:pt x="31" y="36"/>
                      <a:pt x="31" y="36"/>
                      <a:pt x="31" y="36"/>
                    </a:cubicBezTo>
                    <a:cubicBezTo>
                      <a:pt x="31" y="36"/>
                      <a:pt x="31" y="36"/>
                      <a:pt x="31" y="36"/>
                    </a:cubicBezTo>
                    <a:cubicBezTo>
                      <a:pt x="31" y="34"/>
                      <a:pt x="31" y="34"/>
                      <a:pt x="31" y="34"/>
                    </a:cubicBezTo>
                    <a:cubicBezTo>
                      <a:pt x="32" y="33"/>
                      <a:pt x="32" y="33"/>
                      <a:pt x="32" y="33"/>
                    </a:cubicBezTo>
                    <a:cubicBezTo>
                      <a:pt x="32" y="33"/>
                      <a:pt x="32" y="33"/>
                      <a:pt x="32" y="33"/>
                    </a:cubicBezTo>
                    <a:cubicBezTo>
                      <a:pt x="31" y="31"/>
                      <a:pt x="31" y="31"/>
                      <a:pt x="31" y="31"/>
                    </a:cubicBezTo>
                    <a:cubicBezTo>
                      <a:pt x="31" y="31"/>
                      <a:pt x="31" y="31"/>
                      <a:pt x="31" y="31"/>
                    </a:cubicBezTo>
                    <a:cubicBezTo>
                      <a:pt x="28" y="31"/>
                      <a:pt x="28" y="31"/>
                      <a:pt x="28" y="31"/>
                    </a:cubicBezTo>
                    <a:cubicBezTo>
                      <a:pt x="27" y="31"/>
                      <a:pt x="27" y="31"/>
                      <a:pt x="27" y="31"/>
                    </a:cubicBezTo>
                    <a:cubicBezTo>
                      <a:pt x="26" y="32"/>
                      <a:pt x="26" y="32"/>
                      <a:pt x="26" y="32"/>
                    </a:cubicBezTo>
                    <a:cubicBezTo>
                      <a:pt x="25" y="32"/>
                      <a:pt x="25" y="32"/>
                      <a:pt x="25" y="32"/>
                    </a:cubicBezTo>
                    <a:cubicBezTo>
                      <a:pt x="24" y="31"/>
                      <a:pt x="24" y="31"/>
                      <a:pt x="24" y="31"/>
                    </a:cubicBezTo>
                    <a:cubicBezTo>
                      <a:pt x="24" y="31"/>
                      <a:pt x="24" y="31"/>
                      <a:pt x="24" y="31"/>
                    </a:cubicBezTo>
                    <a:cubicBezTo>
                      <a:pt x="24" y="32"/>
                      <a:pt x="24" y="32"/>
                      <a:pt x="24" y="32"/>
                    </a:cubicBezTo>
                    <a:cubicBezTo>
                      <a:pt x="23" y="32"/>
                      <a:pt x="23" y="32"/>
                      <a:pt x="23" y="32"/>
                    </a:cubicBezTo>
                    <a:cubicBezTo>
                      <a:pt x="22" y="32"/>
                      <a:pt x="22" y="32"/>
                      <a:pt x="22" y="32"/>
                    </a:cubicBezTo>
                    <a:cubicBezTo>
                      <a:pt x="21" y="32"/>
                      <a:pt x="21" y="32"/>
                      <a:pt x="21" y="32"/>
                    </a:cubicBezTo>
                    <a:cubicBezTo>
                      <a:pt x="21" y="33"/>
                      <a:pt x="21" y="33"/>
                      <a:pt x="21" y="33"/>
                    </a:cubicBezTo>
                    <a:cubicBezTo>
                      <a:pt x="20" y="33"/>
                      <a:pt x="20" y="33"/>
                      <a:pt x="20" y="33"/>
                    </a:cubicBezTo>
                    <a:cubicBezTo>
                      <a:pt x="21" y="32"/>
                      <a:pt x="21" y="32"/>
                      <a:pt x="21" y="32"/>
                    </a:cubicBezTo>
                    <a:cubicBezTo>
                      <a:pt x="22" y="30"/>
                      <a:pt x="22" y="30"/>
                      <a:pt x="22" y="30"/>
                    </a:cubicBezTo>
                    <a:cubicBezTo>
                      <a:pt x="22" y="30"/>
                      <a:pt x="22" y="30"/>
                      <a:pt x="22" y="30"/>
                    </a:cubicBezTo>
                    <a:cubicBezTo>
                      <a:pt x="21" y="30"/>
                      <a:pt x="21" y="30"/>
                      <a:pt x="21" y="30"/>
                    </a:cubicBezTo>
                    <a:cubicBezTo>
                      <a:pt x="21" y="30"/>
                      <a:pt x="21" y="30"/>
                      <a:pt x="21" y="30"/>
                    </a:cubicBezTo>
                    <a:cubicBezTo>
                      <a:pt x="21" y="29"/>
                      <a:pt x="21" y="29"/>
                      <a:pt x="21" y="29"/>
                    </a:cubicBezTo>
                    <a:cubicBezTo>
                      <a:pt x="24" y="27"/>
                      <a:pt x="24" y="27"/>
                      <a:pt x="24" y="27"/>
                    </a:cubicBezTo>
                    <a:cubicBezTo>
                      <a:pt x="25" y="26"/>
                      <a:pt x="25" y="26"/>
                      <a:pt x="25" y="26"/>
                    </a:cubicBezTo>
                    <a:cubicBezTo>
                      <a:pt x="25" y="26"/>
                      <a:pt x="25" y="26"/>
                      <a:pt x="25" y="26"/>
                    </a:cubicBezTo>
                    <a:cubicBezTo>
                      <a:pt x="26" y="25"/>
                      <a:pt x="26" y="25"/>
                      <a:pt x="26" y="25"/>
                    </a:cubicBezTo>
                    <a:cubicBezTo>
                      <a:pt x="25" y="24"/>
                      <a:pt x="25" y="24"/>
                      <a:pt x="25" y="24"/>
                    </a:cubicBezTo>
                    <a:cubicBezTo>
                      <a:pt x="26" y="23"/>
                      <a:pt x="26" y="23"/>
                      <a:pt x="26" y="23"/>
                    </a:cubicBezTo>
                    <a:cubicBezTo>
                      <a:pt x="26" y="23"/>
                      <a:pt x="26" y="23"/>
                      <a:pt x="26" y="23"/>
                    </a:cubicBezTo>
                    <a:cubicBezTo>
                      <a:pt x="25" y="23"/>
                      <a:pt x="25" y="23"/>
                      <a:pt x="25" y="23"/>
                    </a:cubicBezTo>
                    <a:cubicBezTo>
                      <a:pt x="24" y="23"/>
                      <a:pt x="24" y="23"/>
                      <a:pt x="24" y="23"/>
                    </a:cubicBezTo>
                    <a:cubicBezTo>
                      <a:pt x="23" y="23"/>
                      <a:pt x="23" y="23"/>
                      <a:pt x="23" y="23"/>
                    </a:cubicBezTo>
                    <a:cubicBezTo>
                      <a:pt x="22" y="24"/>
                      <a:pt x="22" y="24"/>
                      <a:pt x="22" y="24"/>
                    </a:cubicBezTo>
                    <a:cubicBezTo>
                      <a:pt x="21" y="24"/>
                      <a:pt x="21" y="24"/>
                      <a:pt x="21" y="24"/>
                    </a:cubicBezTo>
                    <a:cubicBezTo>
                      <a:pt x="20" y="24"/>
                      <a:pt x="20" y="24"/>
                      <a:pt x="20" y="24"/>
                    </a:cubicBezTo>
                    <a:cubicBezTo>
                      <a:pt x="20" y="24"/>
                      <a:pt x="20" y="24"/>
                      <a:pt x="20" y="24"/>
                    </a:cubicBezTo>
                    <a:cubicBezTo>
                      <a:pt x="19" y="25"/>
                      <a:pt x="19" y="25"/>
                      <a:pt x="19" y="25"/>
                    </a:cubicBezTo>
                    <a:cubicBezTo>
                      <a:pt x="19" y="24"/>
                      <a:pt x="19" y="24"/>
                      <a:pt x="19" y="24"/>
                    </a:cubicBezTo>
                    <a:cubicBezTo>
                      <a:pt x="19" y="24"/>
                      <a:pt x="19" y="24"/>
                      <a:pt x="19" y="24"/>
                    </a:cubicBezTo>
                    <a:cubicBezTo>
                      <a:pt x="18" y="25"/>
                      <a:pt x="18" y="25"/>
                      <a:pt x="18" y="25"/>
                    </a:cubicBezTo>
                    <a:cubicBezTo>
                      <a:pt x="18" y="24"/>
                      <a:pt x="18" y="24"/>
                      <a:pt x="18" y="24"/>
                    </a:cubicBezTo>
                    <a:cubicBezTo>
                      <a:pt x="16" y="23"/>
                      <a:pt x="16" y="23"/>
                      <a:pt x="16" y="23"/>
                    </a:cubicBezTo>
                    <a:cubicBezTo>
                      <a:pt x="16" y="24"/>
                      <a:pt x="16" y="24"/>
                      <a:pt x="16" y="24"/>
                    </a:cubicBezTo>
                    <a:cubicBezTo>
                      <a:pt x="16" y="24"/>
                      <a:pt x="16" y="24"/>
                      <a:pt x="16" y="24"/>
                    </a:cubicBezTo>
                    <a:cubicBezTo>
                      <a:pt x="16" y="25"/>
                      <a:pt x="16" y="25"/>
                      <a:pt x="16" y="25"/>
                    </a:cubicBezTo>
                    <a:cubicBezTo>
                      <a:pt x="16" y="25"/>
                      <a:pt x="16" y="25"/>
                      <a:pt x="16" y="25"/>
                    </a:cubicBezTo>
                    <a:cubicBezTo>
                      <a:pt x="16" y="26"/>
                      <a:pt x="16" y="26"/>
                      <a:pt x="16" y="26"/>
                    </a:cubicBezTo>
                    <a:cubicBezTo>
                      <a:pt x="15" y="26"/>
                      <a:pt x="15" y="26"/>
                      <a:pt x="15" y="26"/>
                    </a:cubicBezTo>
                    <a:cubicBezTo>
                      <a:pt x="15" y="27"/>
                      <a:pt x="15" y="27"/>
                      <a:pt x="15" y="27"/>
                    </a:cubicBezTo>
                    <a:cubicBezTo>
                      <a:pt x="15" y="28"/>
                      <a:pt x="15" y="28"/>
                      <a:pt x="15" y="28"/>
                    </a:cubicBezTo>
                    <a:cubicBezTo>
                      <a:pt x="14" y="28"/>
                      <a:pt x="14" y="28"/>
                      <a:pt x="14" y="28"/>
                    </a:cubicBezTo>
                    <a:cubicBezTo>
                      <a:pt x="15" y="29"/>
                      <a:pt x="15" y="29"/>
                      <a:pt x="15" y="29"/>
                    </a:cubicBezTo>
                    <a:cubicBezTo>
                      <a:pt x="16" y="30"/>
                      <a:pt x="16" y="30"/>
                      <a:pt x="16" y="30"/>
                    </a:cubicBezTo>
                    <a:cubicBezTo>
                      <a:pt x="15" y="29"/>
                      <a:pt x="15" y="29"/>
                      <a:pt x="15" y="29"/>
                    </a:cubicBezTo>
                    <a:cubicBezTo>
                      <a:pt x="14" y="30"/>
                      <a:pt x="14" y="30"/>
                      <a:pt x="14" y="30"/>
                    </a:cubicBezTo>
                    <a:cubicBezTo>
                      <a:pt x="13" y="29"/>
                      <a:pt x="13" y="29"/>
                      <a:pt x="13" y="29"/>
                    </a:cubicBezTo>
                    <a:cubicBezTo>
                      <a:pt x="13" y="30"/>
                      <a:pt x="13" y="30"/>
                      <a:pt x="13" y="30"/>
                    </a:cubicBezTo>
                    <a:cubicBezTo>
                      <a:pt x="13" y="30"/>
                      <a:pt x="13" y="30"/>
                      <a:pt x="13" y="30"/>
                    </a:cubicBezTo>
                    <a:cubicBezTo>
                      <a:pt x="13" y="31"/>
                      <a:pt x="13" y="31"/>
                      <a:pt x="13" y="31"/>
                    </a:cubicBezTo>
                    <a:cubicBezTo>
                      <a:pt x="13" y="30"/>
                      <a:pt x="13" y="30"/>
                      <a:pt x="13" y="30"/>
                    </a:cubicBezTo>
                    <a:cubicBezTo>
                      <a:pt x="12" y="31"/>
                      <a:pt x="12" y="31"/>
                      <a:pt x="12" y="31"/>
                    </a:cubicBezTo>
                    <a:cubicBezTo>
                      <a:pt x="13" y="31"/>
                      <a:pt x="13" y="31"/>
                      <a:pt x="13" y="31"/>
                    </a:cubicBezTo>
                    <a:cubicBezTo>
                      <a:pt x="12" y="32"/>
                      <a:pt x="12" y="32"/>
                      <a:pt x="12" y="32"/>
                    </a:cubicBezTo>
                    <a:cubicBezTo>
                      <a:pt x="13" y="33"/>
                      <a:pt x="13" y="33"/>
                      <a:pt x="13" y="33"/>
                    </a:cubicBezTo>
                    <a:cubicBezTo>
                      <a:pt x="14" y="33"/>
                      <a:pt x="14" y="33"/>
                      <a:pt x="14" y="33"/>
                    </a:cubicBezTo>
                    <a:cubicBezTo>
                      <a:pt x="13" y="33"/>
                      <a:pt x="13" y="33"/>
                      <a:pt x="13" y="33"/>
                    </a:cubicBezTo>
                    <a:cubicBezTo>
                      <a:pt x="12" y="32"/>
                      <a:pt x="12" y="32"/>
                      <a:pt x="12" y="32"/>
                    </a:cubicBezTo>
                    <a:cubicBezTo>
                      <a:pt x="12" y="34"/>
                      <a:pt x="12" y="34"/>
                      <a:pt x="12" y="34"/>
                    </a:cubicBezTo>
                    <a:cubicBezTo>
                      <a:pt x="12" y="34"/>
                      <a:pt x="12" y="34"/>
                      <a:pt x="12" y="34"/>
                    </a:cubicBezTo>
                    <a:cubicBezTo>
                      <a:pt x="14" y="34"/>
                      <a:pt x="14" y="34"/>
                      <a:pt x="14" y="34"/>
                    </a:cubicBezTo>
                    <a:cubicBezTo>
                      <a:pt x="13" y="35"/>
                      <a:pt x="13" y="35"/>
                      <a:pt x="13" y="35"/>
                    </a:cubicBezTo>
                    <a:cubicBezTo>
                      <a:pt x="13" y="35"/>
                      <a:pt x="13" y="35"/>
                      <a:pt x="13" y="35"/>
                    </a:cubicBezTo>
                    <a:cubicBezTo>
                      <a:pt x="13" y="35"/>
                      <a:pt x="13" y="35"/>
                      <a:pt x="13" y="35"/>
                    </a:cubicBezTo>
                    <a:cubicBezTo>
                      <a:pt x="14" y="35"/>
                      <a:pt x="14" y="35"/>
                      <a:pt x="14" y="35"/>
                    </a:cubicBezTo>
                    <a:cubicBezTo>
                      <a:pt x="14" y="35"/>
                      <a:pt x="14" y="35"/>
                      <a:pt x="14" y="35"/>
                    </a:cubicBezTo>
                    <a:cubicBezTo>
                      <a:pt x="14" y="35"/>
                      <a:pt x="14" y="35"/>
                      <a:pt x="14" y="35"/>
                    </a:cubicBezTo>
                    <a:cubicBezTo>
                      <a:pt x="13" y="35"/>
                      <a:pt x="13" y="35"/>
                      <a:pt x="13" y="35"/>
                    </a:cubicBezTo>
                    <a:cubicBezTo>
                      <a:pt x="13" y="35"/>
                      <a:pt x="13" y="35"/>
                      <a:pt x="13" y="35"/>
                    </a:cubicBezTo>
                    <a:cubicBezTo>
                      <a:pt x="13" y="36"/>
                      <a:pt x="13" y="36"/>
                      <a:pt x="13" y="36"/>
                    </a:cubicBezTo>
                    <a:cubicBezTo>
                      <a:pt x="13" y="36"/>
                      <a:pt x="13" y="36"/>
                      <a:pt x="13" y="36"/>
                    </a:cubicBezTo>
                    <a:cubicBezTo>
                      <a:pt x="13" y="36"/>
                      <a:pt x="13" y="36"/>
                      <a:pt x="13" y="36"/>
                    </a:cubicBezTo>
                    <a:cubicBezTo>
                      <a:pt x="12" y="37"/>
                      <a:pt x="12" y="37"/>
                      <a:pt x="12" y="37"/>
                    </a:cubicBezTo>
                    <a:cubicBezTo>
                      <a:pt x="13" y="37"/>
                      <a:pt x="13" y="37"/>
                      <a:pt x="13" y="37"/>
                    </a:cubicBezTo>
                    <a:cubicBezTo>
                      <a:pt x="13" y="38"/>
                      <a:pt x="13" y="38"/>
                      <a:pt x="13" y="38"/>
                    </a:cubicBezTo>
                    <a:cubicBezTo>
                      <a:pt x="12" y="37"/>
                      <a:pt x="12" y="37"/>
                      <a:pt x="12" y="37"/>
                    </a:cubicBezTo>
                    <a:cubicBezTo>
                      <a:pt x="12" y="38"/>
                      <a:pt x="12" y="38"/>
                      <a:pt x="12" y="38"/>
                    </a:cubicBezTo>
                    <a:cubicBezTo>
                      <a:pt x="12" y="38"/>
                      <a:pt x="12" y="38"/>
                      <a:pt x="12" y="38"/>
                    </a:cubicBezTo>
                    <a:cubicBezTo>
                      <a:pt x="12" y="39"/>
                      <a:pt x="12" y="39"/>
                      <a:pt x="12" y="39"/>
                    </a:cubicBezTo>
                    <a:cubicBezTo>
                      <a:pt x="12" y="39"/>
                      <a:pt x="12" y="39"/>
                      <a:pt x="12" y="39"/>
                    </a:cubicBezTo>
                    <a:cubicBezTo>
                      <a:pt x="10" y="39"/>
                      <a:pt x="10" y="39"/>
                      <a:pt x="10" y="39"/>
                    </a:cubicBezTo>
                    <a:cubicBezTo>
                      <a:pt x="10" y="40"/>
                      <a:pt x="10" y="40"/>
                      <a:pt x="10" y="40"/>
                    </a:cubicBezTo>
                    <a:cubicBezTo>
                      <a:pt x="10" y="40"/>
                      <a:pt x="10" y="40"/>
                      <a:pt x="10" y="40"/>
                    </a:cubicBezTo>
                    <a:cubicBezTo>
                      <a:pt x="11" y="40"/>
                      <a:pt x="11" y="40"/>
                      <a:pt x="11" y="40"/>
                    </a:cubicBezTo>
                    <a:cubicBezTo>
                      <a:pt x="12" y="40"/>
                      <a:pt x="12" y="40"/>
                      <a:pt x="12" y="40"/>
                    </a:cubicBezTo>
                    <a:cubicBezTo>
                      <a:pt x="12" y="40"/>
                      <a:pt x="12" y="40"/>
                      <a:pt x="12" y="40"/>
                    </a:cubicBezTo>
                    <a:cubicBezTo>
                      <a:pt x="11" y="40"/>
                      <a:pt x="11" y="40"/>
                      <a:pt x="11" y="40"/>
                    </a:cubicBezTo>
                    <a:cubicBezTo>
                      <a:pt x="12" y="41"/>
                      <a:pt x="12" y="41"/>
                      <a:pt x="12" y="41"/>
                    </a:cubicBezTo>
                    <a:cubicBezTo>
                      <a:pt x="12" y="41"/>
                      <a:pt x="12" y="41"/>
                      <a:pt x="12" y="41"/>
                    </a:cubicBezTo>
                    <a:cubicBezTo>
                      <a:pt x="13" y="42"/>
                      <a:pt x="13" y="42"/>
                      <a:pt x="13" y="42"/>
                    </a:cubicBezTo>
                    <a:cubicBezTo>
                      <a:pt x="15" y="39"/>
                      <a:pt x="15" y="39"/>
                      <a:pt x="15" y="39"/>
                    </a:cubicBezTo>
                    <a:cubicBezTo>
                      <a:pt x="15" y="40"/>
                      <a:pt x="15" y="40"/>
                      <a:pt x="15" y="40"/>
                    </a:cubicBezTo>
                    <a:cubicBezTo>
                      <a:pt x="15" y="40"/>
                      <a:pt x="15" y="40"/>
                      <a:pt x="15" y="40"/>
                    </a:cubicBezTo>
                    <a:cubicBezTo>
                      <a:pt x="15" y="40"/>
                      <a:pt x="15" y="40"/>
                      <a:pt x="15" y="40"/>
                    </a:cubicBezTo>
                    <a:cubicBezTo>
                      <a:pt x="14" y="42"/>
                      <a:pt x="14" y="42"/>
                      <a:pt x="14" y="42"/>
                    </a:cubicBezTo>
                    <a:cubicBezTo>
                      <a:pt x="14" y="42"/>
                      <a:pt x="14" y="42"/>
                      <a:pt x="14" y="42"/>
                    </a:cubicBezTo>
                    <a:cubicBezTo>
                      <a:pt x="13" y="44"/>
                      <a:pt x="13" y="44"/>
                      <a:pt x="13" y="44"/>
                    </a:cubicBezTo>
                    <a:cubicBezTo>
                      <a:pt x="14" y="44"/>
                      <a:pt x="14" y="44"/>
                      <a:pt x="14" y="44"/>
                    </a:cubicBezTo>
                    <a:cubicBezTo>
                      <a:pt x="13" y="46"/>
                      <a:pt x="13" y="46"/>
                      <a:pt x="13" y="46"/>
                    </a:cubicBezTo>
                    <a:cubicBezTo>
                      <a:pt x="13" y="47"/>
                      <a:pt x="13" y="47"/>
                      <a:pt x="13" y="47"/>
                    </a:cubicBezTo>
                    <a:cubicBezTo>
                      <a:pt x="13" y="48"/>
                      <a:pt x="13" y="48"/>
                      <a:pt x="13" y="48"/>
                    </a:cubicBezTo>
                    <a:cubicBezTo>
                      <a:pt x="13" y="48"/>
                      <a:pt x="13" y="48"/>
                      <a:pt x="13" y="48"/>
                    </a:cubicBezTo>
                    <a:cubicBezTo>
                      <a:pt x="13" y="48"/>
                      <a:pt x="13" y="48"/>
                      <a:pt x="13" y="48"/>
                    </a:cubicBezTo>
                    <a:cubicBezTo>
                      <a:pt x="13" y="49"/>
                      <a:pt x="13" y="49"/>
                      <a:pt x="13" y="49"/>
                    </a:cubicBezTo>
                    <a:cubicBezTo>
                      <a:pt x="13" y="51"/>
                      <a:pt x="13" y="51"/>
                      <a:pt x="13" y="51"/>
                    </a:cubicBezTo>
                    <a:cubicBezTo>
                      <a:pt x="12" y="52"/>
                      <a:pt x="12" y="52"/>
                      <a:pt x="12" y="52"/>
                    </a:cubicBezTo>
                    <a:cubicBezTo>
                      <a:pt x="12" y="52"/>
                      <a:pt x="12" y="52"/>
                      <a:pt x="12" y="52"/>
                    </a:cubicBezTo>
                    <a:cubicBezTo>
                      <a:pt x="13" y="52"/>
                      <a:pt x="13" y="52"/>
                      <a:pt x="13" y="52"/>
                    </a:cubicBezTo>
                    <a:cubicBezTo>
                      <a:pt x="13" y="51"/>
                      <a:pt x="13" y="51"/>
                      <a:pt x="13" y="51"/>
                    </a:cubicBezTo>
                    <a:cubicBezTo>
                      <a:pt x="14" y="50"/>
                      <a:pt x="14" y="50"/>
                      <a:pt x="14" y="50"/>
                    </a:cubicBezTo>
                    <a:cubicBezTo>
                      <a:pt x="14" y="49"/>
                      <a:pt x="14" y="49"/>
                      <a:pt x="14" y="49"/>
                    </a:cubicBezTo>
                    <a:cubicBezTo>
                      <a:pt x="14" y="48"/>
                      <a:pt x="14" y="48"/>
                      <a:pt x="14" y="48"/>
                    </a:cubicBezTo>
                    <a:cubicBezTo>
                      <a:pt x="14" y="46"/>
                      <a:pt x="14" y="46"/>
                      <a:pt x="14" y="46"/>
                    </a:cubicBezTo>
                    <a:cubicBezTo>
                      <a:pt x="14" y="46"/>
                      <a:pt x="14" y="46"/>
                      <a:pt x="14" y="46"/>
                    </a:cubicBezTo>
                    <a:cubicBezTo>
                      <a:pt x="16" y="44"/>
                      <a:pt x="16" y="44"/>
                      <a:pt x="16" y="44"/>
                    </a:cubicBezTo>
                    <a:cubicBezTo>
                      <a:pt x="15" y="46"/>
                      <a:pt x="15" y="46"/>
                      <a:pt x="15" y="46"/>
                    </a:cubicBezTo>
                    <a:cubicBezTo>
                      <a:pt x="15" y="47"/>
                      <a:pt x="15" y="47"/>
                      <a:pt x="15" y="47"/>
                    </a:cubicBezTo>
                    <a:cubicBezTo>
                      <a:pt x="15" y="47"/>
                      <a:pt x="15" y="47"/>
                      <a:pt x="15" y="47"/>
                    </a:cubicBezTo>
                    <a:cubicBezTo>
                      <a:pt x="15" y="47"/>
                      <a:pt x="15" y="47"/>
                      <a:pt x="15" y="47"/>
                    </a:cubicBezTo>
                    <a:cubicBezTo>
                      <a:pt x="16" y="46"/>
                      <a:pt x="16" y="46"/>
                      <a:pt x="16" y="46"/>
                    </a:cubicBezTo>
                    <a:cubicBezTo>
                      <a:pt x="16" y="47"/>
                      <a:pt x="16" y="47"/>
                      <a:pt x="16" y="47"/>
                    </a:cubicBezTo>
                    <a:cubicBezTo>
                      <a:pt x="17" y="46"/>
                      <a:pt x="17" y="46"/>
                      <a:pt x="17" y="46"/>
                    </a:cubicBezTo>
                    <a:cubicBezTo>
                      <a:pt x="17" y="45"/>
                      <a:pt x="17" y="45"/>
                      <a:pt x="17" y="45"/>
                    </a:cubicBezTo>
                    <a:cubicBezTo>
                      <a:pt x="17" y="44"/>
                      <a:pt x="17" y="44"/>
                      <a:pt x="17" y="44"/>
                    </a:cubicBezTo>
                    <a:cubicBezTo>
                      <a:pt x="17" y="46"/>
                      <a:pt x="17" y="46"/>
                      <a:pt x="17" y="46"/>
                    </a:cubicBezTo>
                    <a:cubicBezTo>
                      <a:pt x="18" y="47"/>
                      <a:pt x="18" y="47"/>
                      <a:pt x="18" y="47"/>
                    </a:cubicBezTo>
                    <a:cubicBezTo>
                      <a:pt x="17" y="46"/>
                      <a:pt x="17" y="46"/>
                      <a:pt x="17" y="46"/>
                    </a:cubicBezTo>
                    <a:cubicBezTo>
                      <a:pt x="17" y="48"/>
                      <a:pt x="17" y="48"/>
                      <a:pt x="17" y="48"/>
                    </a:cubicBezTo>
                    <a:cubicBezTo>
                      <a:pt x="17" y="49"/>
                      <a:pt x="17" y="49"/>
                      <a:pt x="17" y="49"/>
                    </a:cubicBezTo>
                    <a:cubicBezTo>
                      <a:pt x="18" y="50"/>
                      <a:pt x="18" y="50"/>
                      <a:pt x="18" y="50"/>
                    </a:cubicBezTo>
                    <a:cubicBezTo>
                      <a:pt x="18" y="51"/>
                      <a:pt x="18" y="51"/>
                      <a:pt x="18" y="51"/>
                    </a:cubicBezTo>
                    <a:cubicBezTo>
                      <a:pt x="17" y="52"/>
                      <a:pt x="17" y="52"/>
                      <a:pt x="17" y="52"/>
                    </a:cubicBezTo>
                    <a:cubicBezTo>
                      <a:pt x="16" y="54"/>
                      <a:pt x="16" y="54"/>
                      <a:pt x="16" y="54"/>
                    </a:cubicBezTo>
                    <a:cubicBezTo>
                      <a:pt x="16" y="56"/>
                      <a:pt x="16" y="56"/>
                      <a:pt x="16" y="56"/>
                    </a:cubicBezTo>
                    <a:cubicBezTo>
                      <a:pt x="15" y="55"/>
                      <a:pt x="15" y="55"/>
                      <a:pt x="15" y="55"/>
                    </a:cubicBezTo>
                    <a:cubicBezTo>
                      <a:pt x="16" y="56"/>
                      <a:pt x="16" y="56"/>
                      <a:pt x="16" y="56"/>
                    </a:cubicBezTo>
                    <a:cubicBezTo>
                      <a:pt x="17" y="58"/>
                      <a:pt x="17" y="58"/>
                      <a:pt x="17" y="58"/>
                    </a:cubicBezTo>
                    <a:cubicBezTo>
                      <a:pt x="16" y="56"/>
                      <a:pt x="16" y="56"/>
                      <a:pt x="16" y="56"/>
                    </a:cubicBezTo>
                    <a:cubicBezTo>
                      <a:pt x="17" y="56"/>
                      <a:pt x="17" y="56"/>
                      <a:pt x="17" y="56"/>
                    </a:cubicBezTo>
                    <a:cubicBezTo>
                      <a:pt x="19" y="58"/>
                      <a:pt x="19" y="58"/>
                      <a:pt x="19" y="58"/>
                    </a:cubicBezTo>
                    <a:cubicBezTo>
                      <a:pt x="19" y="57"/>
                      <a:pt x="19" y="57"/>
                      <a:pt x="19" y="57"/>
                    </a:cubicBezTo>
                    <a:cubicBezTo>
                      <a:pt x="19" y="56"/>
                      <a:pt x="19" y="56"/>
                      <a:pt x="19" y="56"/>
                    </a:cubicBezTo>
                    <a:cubicBezTo>
                      <a:pt x="19" y="56"/>
                      <a:pt x="19" y="56"/>
                      <a:pt x="19" y="56"/>
                    </a:cubicBezTo>
                    <a:cubicBezTo>
                      <a:pt x="21" y="57"/>
                      <a:pt x="21" y="57"/>
                      <a:pt x="21" y="57"/>
                    </a:cubicBezTo>
                    <a:cubicBezTo>
                      <a:pt x="22" y="57"/>
                      <a:pt x="22" y="57"/>
                      <a:pt x="22" y="57"/>
                    </a:cubicBezTo>
                    <a:cubicBezTo>
                      <a:pt x="22" y="56"/>
                      <a:pt x="22" y="56"/>
                      <a:pt x="22" y="56"/>
                    </a:cubicBezTo>
                    <a:cubicBezTo>
                      <a:pt x="23" y="56"/>
                      <a:pt x="23" y="56"/>
                      <a:pt x="23" y="56"/>
                    </a:cubicBezTo>
                    <a:cubicBezTo>
                      <a:pt x="24" y="55"/>
                      <a:pt x="24" y="55"/>
                      <a:pt x="24" y="55"/>
                    </a:cubicBezTo>
                    <a:cubicBezTo>
                      <a:pt x="27" y="55"/>
                      <a:pt x="27" y="55"/>
                      <a:pt x="27" y="55"/>
                    </a:cubicBezTo>
                    <a:cubicBezTo>
                      <a:pt x="25" y="56"/>
                      <a:pt x="25" y="56"/>
                      <a:pt x="25" y="56"/>
                    </a:cubicBezTo>
                    <a:cubicBezTo>
                      <a:pt x="23" y="59"/>
                      <a:pt x="23" y="59"/>
                      <a:pt x="23" y="59"/>
                    </a:cubicBezTo>
                    <a:cubicBezTo>
                      <a:pt x="25" y="62"/>
                      <a:pt x="25" y="62"/>
                      <a:pt x="25" y="62"/>
                    </a:cubicBezTo>
                    <a:cubicBezTo>
                      <a:pt x="26" y="62"/>
                      <a:pt x="26" y="62"/>
                      <a:pt x="26" y="62"/>
                    </a:cubicBezTo>
                    <a:cubicBezTo>
                      <a:pt x="26" y="63"/>
                      <a:pt x="26" y="63"/>
                      <a:pt x="26" y="63"/>
                    </a:cubicBezTo>
                    <a:cubicBezTo>
                      <a:pt x="27" y="62"/>
                      <a:pt x="27" y="62"/>
                      <a:pt x="27" y="62"/>
                    </a:cubicBezTo>
                    <a:cubicBezTo>
                      <a:pt x="28" y="62"/>
                      <a:pt x="28" y="62"/>
                      <a:pt x="28" y="62"/>
                    </a:cubicBezTo>
                    <a:cubicBezTo>
                      <a:pt x="28" y="63"/>
                      <a:pt x="28" y="63"/>
                      <a:pt x="28" y="63"/>
                    </a:cubicBezTo>
                    <a:cubicBezTo>
                      <a:pt x="28" y="64"/>
                      <a:pt x="28" y="64"/>
                      <a:pt x="28" y="64"/>
                    </a:cubicBezTo>
                    <a:cubicBezTo>
                      <a:pt x="27" y="65"/>
                      <a:pt x="27" y="65"/>
                      <a:pt x="27" y="65"/>
                    </a:cubicBezTo>
                    <a:cubicBezTo>
                      <a:pt x="27" y="66"/>
                      <a:pt x="27" y="66"/>
                      <a:pt x="27" y="66"/>
                    </a:cubicBezTo>
                    <a:cubicBezTo>
                      <a:pt x="26" y="68"/>
                      <a:pt x="26" y="68"/>
                      <a:pt x="26" y="68"/>
                    </a:cubicBezTo>
                    <a:cubicBezTo>
                      <a:pt x="27" y="69"/>
                      <a:pt x="27" y="69"/>
                      <a:pt x="27" y="69"/>
                    </a:cubicBezTo>
                    <a:cubicBezTo>
                      <a:pt x="28" y="69"/>
                      <a:pt x="28" y="69"/>
                      <a:pt x="28" y="69"/>
                    </a:cubicBezTo>
                    <a:cubicBezTo>
                      <a:pt x="29" y="70"/>
                      <a:pt x="29" y="70"/>
                      <a:pt x="29" y="70"/>
                    </a:cubicBezTo>
                    <a:cubicBezTo>
                      <a:pt x="28" y="70"/>
                      <a:pt x="28" y="70"/>
                      <a:pt x="28" y="70"/>
                    </a:cubicBezTo>
                    <a:cubicBezTo>
                      <a:pt x="27" y="70"/>
                      <a:pt x="27" y="70"/>
                      <a:pt x="27" y="70"/>
                    </a:cubicBezTo>
                    <a:cubicBezTo>
                      <a:pt x="27" y="69"/>
                      <a:pt x="27" y="69"/>
                      <a:pt x="27" y="69"/>
                    </a:cubicBezTo>
                    <a:cubicBezTo>
                      <a:pt x="26" y="69"/>
                      <a:pt x="26" y="69"/>
                      <a:pt x="26" y="69"/>
                    </a:cubicBezTo>
                    <a:cubicBezTo>
                      <a:pt x="27" y="70"/>
                      <a:pt x="27" y="70"/>
                      <a:pt x="27" y="70"/>
                    </a:cubicBezTo>
                    <a:cubicBezTo>
                      <a:pt x="27" y="71"/>
                      <a:pt x="27" y="71"/>
                      <a:pt x="27" y="71"/>
                    </a:cubicBezTo>
                    <a:cubicBezTo>
                      <a:pt x="26" y="70"/>
                      <a:pt x="26" y="70"/>
                      <a:pt x="26" y="70"/>
                    </a:cubicBezTo>
                    <a:cubicBezTo>
                      <a:pt x="25" y="70"/>
                      <a:pt x="25" y="70"/>
                      <a:pt x="25" y="70"/>
                    </a:cubicBezTo>
                    <a:cubicBezTo>
                      <a:pt x="23" y="70"/>
                      <a:pt x="23" y="70"/>
                      <a:pt x="23" y="70"/>
                    </a:cubicBezTo>
                    <a:cubicBezTo>
                      <a:pt x="23" y="70"/>
                      <a:pt x="23" y="70"/>
                      <a:pt x="23" y="70"/>
                    </a:cubicBezTo>
                    <a:cubicBezTo>
                      <a:pt x="21" y="71"/>
                      <a:pt x="21" y="71"/>
                      <a:pt x="21" y="71"/>
                    </a:cubicBezTo>
                    <a:cubicBezTo>
                      <a:pt x="19" y="73"/>
                      <a:pt x="19" y="73"/>
                      <a:pt x="19" y="73"/>
                    </a:cubicBezTo>
                    <a:cubicBezTo>
                      <a:pt x="18" y="74"/>
                      <a:pt x="18" y="74"/>
                      <a:pt x="18" y="74"/>
                    </a:cubicBezTo>
                    <a:cubicBezTo>
                      <a:pt x="17" y="74"/>
                      <a:pt x="17" y="74"/>
                      <a:pt x="17" y="74"/>
                    </a:cubicBezTo>
                    <a:cubicBezTo>
                      <a:pt x="18" y="74"/>
                      <a:pt x="18" y="74"/>
                      <a:pt x="18" y="74"/>
                    </a:cubicBezTo>
                    <a:cubicBezTo>
                      <a:pt x="19" y="74"/>
                      <a:pt x="19" y="74"/>
                      <a:pt x="19" y="74"/>
                    </a:cubicBezTo>
                    <a:cubicBezTo>
                      <a:pt x="19" y="74"/>
                      <a:pt x="19" y="74"/>
                      <a:pt x="19" y="74"/>
                    </a:cubicBezTo>
                    <a:cubicBezTo>
                      <a:pt x="21" y="73"/>
                      <a:pt x="21" y="73"/>
                      <a:pt x="21" y="73"/>
                    </a:cubicBezTo>
                    <a:cubicBezTo>
                      <a:pt x="21" y="74"/>
                      <a:pt x="21" y="74"/>
                      <a:pt x="21" y="74"/>
                    </a:cubicBezTo>
                    <a:cubicBezTo>
                      <a:pt x="22" y="75"/>
                      <a:pt x="22" y="75"/>
                      <a:pt x="22" y="75"/>
                    </a:cubicBezTo>
                    <a:cubicBezTo>
                      <a:pt x="21" y="76"/>
                      <a:pt x="21" y="76"/>
                      <a:pt x="21" y="76"/>
                    </a:cubicBezTo>
                    <a:cubicBezTo>
                      <a:pt x="21" y="77"/>
                      <a:pt x="21" y="77"/>
                      <a:pt x="21" y="77"/>
                    </a:cubicBezTo>
                    <a:cubicBezTo>
                      <a:pt x="22" y="77"/>
                      <a:pt x="22" y="77"/>
                      <a:pt x="22" y="77"/>
                    </a:cubicBezTo>
                    <a:cubicBezTo>
                      <a:pt x="20" y="79"/>
                      <a:pt x="20" y="79"/>
                      <a:pt x="20" y="79"/>
                    </a:cubicBezTo>
                    <a:cubicBezTo>
                      <a:pt x="19" y="80"/>
                      <a:pt x="19" y="80"/>
                      <a:pt x="19" y="80"/>
                    </a:cubicBezTo>
                    <a:cubicBezTo>
                      <a:pt x="18" y="80"/>
                      <a:pt x="18" y="80"/>
                      <a:pt x="18" y="80"/>
                    </a:cubicBezTo>
                    <a:cubicBezTo>
                      <a:pt x="18" y="80"/>
                      <a:pt x="18" y="80"/>
                      <a:pt x="18" y="80"/>
                    </a:cubicBezTo>
                    <a:cubicBezTo>
                      <a:pt x="17" y="81"/>
                      <a:pt x="17" y="81"/>
                      <a:pt x="17" y="81"/>
                    </a:cubicBezTo>
                    <a:cubicBezTo>
                      <a:pt x="16" y="81"/>
                      <a:pt x="16" y="81"/>
                      <a:pt x="16" y="81"/>
                    </a:cubicBezTo>
                    <a:cubicBezTo>
                      <a:pt x="14" y="82"/>
                      <a:pt x="14" y="82"/>
                      <a:pt x="14" y="82"/>
                    </a:cubicBezTo>
                    <a:cubicBezTo>
                      <a:pt x="15" y="82"/>
                      <a:pt x="15" y="82"/>
                      <a:pt x="15" y="82"/>
                    </a:cubicBezTo>
                    <a:cubicBezTo>
                      <a:pt x="15" y="83"/>
                      <a:pt x="15" y="83"/>
                      <a:pt x="15" y="83"/>
                    </a:cubicBezTo>
                    <a:cubicBezTo>
                      <a:pt x="15" y="84"/>
                      <a:pt x="15" y="84"/>
                      <a:pt x="15" y="84"/>
                    </a:cubicBezTo>
                    <a:cubicBezTo>
                      <a:pt x="16" y="84"/>
                      <a:pt x="16" y="84"/>
                      <a:pt x="16" y="84"/>
                    </a:cubicBezTo>
                    <a:cubicBezTo>
                      <a:pt x="16" y="84"/>
                      <a:pt x="16" y="84"/>
                      <a:pt x="16" y="84"/>
                    </a:cubicBezTo>
                    <a:cubicBezTo>
                      <a:pt x="16" y="85"/>
                      <a:pt x="16" y="85"/>
                      <a:pt x="16" y="85"/>
                    </a:cubicBezTo>
                    <a:cubicBezTo>
                      <a:pt x="17" y="84"/>
                      <a:pt x="17" y="84"/>
                      <a:pt x="17" y="84"/>
                    </a:cubicBezTo>
                    <a:cubicBezTo>
                      <a:pt x="18" y="84"/>
                      <a:pt x="18" y="84"/>
                      <a:pt x="18" y="84"/>
                    </a:cubicBezTo>
                    <a:cubicBezTo>
                      <a:pt x="20" y="83"/>
                      <a:pt x="20" y="83"/>
                      <a:pt x="20" y="83"/>
                    </a:cubicBezTo>
                    <a:cubicBezTo>
                      <a:pt x="20" y="84"/>
                      <a:pt x="20" y="84"/>
                      <a:pt x="20" y="84"/>
                    </a:cubicBezTo>
                    <a:cubicBezTo>
                      <a:pt x="21" y="84"/>
                      <a:pt x="21" y="84"/>
                      <a:pt x="21" y="84"/>
                    </a:cubicBezTo>
                    <a:cubicBezTo>
                      <a:pt x="20" y="85"/>
                      <a:pt x="20" y="85"/>
                      <a:pt x="20" y="85"/>
                    </a:cubicBezTo>
                    <a:cubicBezTo>
                      <a:pt x="20" y="85"/>
                      <a:pt x="20" y="85"/>
                      <a:pt x="20" y="85"/>
                    </a:cubicBezTo>
                    <a:cubicBezTo>
                      <a:pt x="22" y="85"/>
                      <a:pt x="22" y="85"/>
                      <a:pt x="22" y="85"/>
                    </a:cubicBezTo>
                    <a:cubicBezTo>
                      <a:pt x="22" y="85"/>
                      <a:pt x="22" y="85"/>
                      <a:pt x="22" y="85"/>
                    </a:cubicBezTo>
                    <a:cubicBezTo>
                      <a:pt x="23" y="85"/>
                      <a:pt x="23" y="85"/>
                      <a:pt x="23" y="85"/>
                    </a:cubicBezTo>
                    <a:cubicBezTo>
                      <a:pt x="24" y="86"/>
                      <a:pt x="24" y="86"/>
                      <a:pt x="24" y="86"/>
                    </a:cubicBezTo>
                    <a:cubicBezTo>
                      <a:pt x="24" y="87"/>
                      <a:pt x="24" y="87"/>
                      <a:pt x="24" y="87"/>
                    </a:cubicBezTo>
                    <a:cubicBezTo>
                      <a:pt x="26" y="87"/>
                      <a:pt x="26" y="87"/>
                      <a:pt x="26" y="87"/>
                    </a:cubicBezTo>
                    <a:cubicBezTo>
                      <a:pt x="27" y="86"/>
                      <a:pt x="27" y="86"/>
                      <a:pt x="27" y="86"/>
                    </a:cubicBezTo>
                    <a:cubicBezTo>
                      <a:pt x="28" y="85"/>
                      <a:pt x="28" y="85"/>
                      <a:pt x="28" y="85"/>
                    </a:cubicBezTo>
                    <a:cubicBezTo>
                      <a:pt x="29" y="85"/>
                      <a:pt x="29" y="85"/>
                      <a:pt x="29" y="85"/>
                    </a:cubicBezTo>
                    <a:cubicBezTo>
                      <a:pt x="30" y="84"/>
                      <a:pt x="30" y="84"/>
                      <a:pt x="30" y="84"/>
                    </a:cubicBezTo>
                    <a:cubicBezTo>
                      <a:pt x="31" y="84"/>
                      <a:pt x="31" y="84"/>
                      <a:pt x="31" y="84"/>
                    </a:cubicBezTo>
                    <a:cubicBezTo>
                      <a:pt x="29" y="85"/>
                      <a:pt x="29" y="85"/>
                      <a:pt x="29" y="85"/>
                    </a:cubicBezTo>
                    <a:cubicBezTo>
                      <a:pt x="28" y="87"/>
                      <a:pt x="28" y="87"/>
                      <a:pt x="28" y="87"/>
                    </a:cubicBezTo>
                    <a:cubicBezTo>
                      <a:pt x="28" y="89"/>
                      <a:pt x="28" y="89"/>
                      <a:pt x="28" y="89"/>
                    </a:cubicBezTo>
                    <a:cubicBezTo>
                      <a:pt x="27" y="89"/>
                      <a:pt x="27" y="89"/>
                      <a:pt x="27" y="89"/>
                    </a:cubicBezTo>
                    <a:cubicBezTo>
                      <a:pt x="26" y="89"/>
                      <a:pt x="26" y="89"/>
                      <a:pt x="26" y="89"/>
                    </a:cubicBezTo>
                    <a:cubicBezTo>
                      <a:pt x="25" y="88"/>
                      <a:pt x="25" y="88"/>
                      <a:pt x="25" y="88"/>
                    </a:cubicBezTo>
                    <a:cubicBezTo>
                      <a:pt x="22" y="88"/>
                      <a:pt x="22" y="88"/>
                      <a:pt x="22" y="88"/>
                    </a:cubicBezTo>
                    <a:cubicBezTo>
                      <a:pt x="20" y="89"/>
                      <a:pt x="20" y="89"/>
                      <a:pt x="20" y="89"/>
                    </a:cubicBezTo>
                    <a:cubicBezTo>
                      <a:pt x="20" y="89"/>
                      <a:pt x="20" y="89"/>
                      <a:pt x="20" y="89"/>
                    </a:cubicBezTo>
                    <a:cubicBezTo>
                      <a:pt x="20" y="90"/>
                      <a:pt x="20" y="90"/>
                      <a:pt x="20" y="90"/>
                    </a:cubicBezTo>
                    <a:cubicBezTo>
                      <a:pt x="19" y="90"/>
                      <a:pt x="19" y="90"/>
                      <a:pt x="19" y="90"/>
                    </a:cubicBezTo>
                    <a:cubicBezTo>
                      <a:pt x="18" y="92"/>
                      <a:pt x="18" y="92"/>
                      <a:pt x="18" y="92"/>
                    </a:cubicBezTo>
                    <a:cubicBezTo>
                      <a:pt x="17" y="93"/>
                      <a:pt x="17" y="93"/>
                      <a:pt x="17" y="93"/>
                    </a:cubicBezTo>
                    <a:cubicBezTo>
                      <a:pt x="17" y="94"/>
                      <a:pt x="17" y="94"/>
                      <a:pt x="17" y="94"/>
                    </a:cubicBezTo>
                    <a:cubicBezTo>
                      <a:pt x="16" y="94"/>
                      <a:pt x="16" y="94"/>
                      <a:pt x="16" y="94"/>
                    </a:cubicBezTo>
                    <a:cubicBezTo>
                      <a:pt x="16" y="95"/>
                      <a:pt x="16" y="95"/>
                      <a:pt x="16" y="95"/>
                    </a:cubicBezTo>
                    <a:cubicBezTo>
                      <a:pt x="15" y="95"/>
                      <a:pt x="15" y="95"/>
                      <a:pt x="15" y="95"/>
                    </a:cubicBezTo>
                    <a:cubicBezTo>
                      <a:pt x="15" y="96"/>
                      <a:pt x="15" y="96"/>
                      <a:pt x="15" y="96"/>
                    </a:cubicBezTo>
                    <a:cubicBezTo>
                      <a:pt x="13" y="97"/>
                      <a:pt x="13" y="97"/>
                      <a:pt x="13" y="97"/>
                    </a:cubicBezTo>
                    <a:cubicBezTo>
                      <a:pt x="13" y="97"/>
                      <a:pt x="13" y="97"/>
                      <a:pt x="13" y="97"/>
                    </a:cubicBezTo>
                    <a:cubicBezTo>
                      <a:pt x="12" y="98"/>
                      <a:pt x="12" y="98"/>
                      <a:pt x="12" y="98"/>
                    </a:cubicBezTo>
                    <a:cubicBezTo>
                      <a:pt x="12" y="99"/>
                      <a:pt x="12" y="99"/>
                      <a:pt x="12" y="99"/>
                    </a:cubicBezTo>
                    <a:cubicBezTo>
                      <a:pt x="13" y="99"/>
                      <a:pt x="13" y="99"/>
                      <a:pt x="13" y="99"/>
                    </a:cubicBezTo>
                    <a:cubicBezTo>
                      <a:pt x="13" y="98"/>
                      <a:pt x="13" y="98"/>
                      <a:pt x="13" y="98"/>
                    </a:cubicBezTo>
                    <a:cubicBezTo>
                      <a:pt x="14" y="98"/>
                      <a:pt x="14" y="98"/>
                      <a:pt x="14" y="98"/>
                    </a:cubicBezTo>
                    <a:lnTo>
                      <a:pt x="15"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75"/>
              <p:cNvSpPr>
                <a:spLocks noEditPoints="1"/>
              </p:cNvSpPr>
              <p:nvPr/>
            </p:nvSpPr>
            <p:spPr bwMode="auto">
              <a:xfrm>
                <a:off x="3683" y="1640"/>
                <a:ext cx="252" cy="235"/>
              </a:xfrm>
              <a:custGeom>
                <a:avLst/>
                <a:gdLst>
                  <a:gd name="T0" fmla="*/ 200 w 252"/>
                  <a:gd name="T1" fmla="*/ 114 h 235"/>
                  <a:gd name="T2" fmla="*/ 185 w 252"/>
                  <a:gd name="T3" fmla="*/ 124 h 235"/>
                  <a:gd name="T4" fmla="*/ 188 w 252"/>
                  <a:gd name="T5" fmla="*/ 108 h 235"/>
                  <a:gd name="T6" fmla="*/ 203 w 252"/>
                  <a:gd name="T7" fmla="*/ 90 h 235"/>
                  <a:gd name="T8" fmla="*/ 209 w 252"/>
                  <a:gd name="T9" fmla="*/ 87 h 235"/>
                  <a:gd name="T10" fmla="*/ 212 w 252"/>
                  <a:gd name="T11" fmla="*/ 68 h 235"/>
                  <a:gd name="T12" fmla="*/ 219 w 252"/>
                  <a:gd name="T13" fmla="*/ 50 h 235"/>
                  <a:gd name="T14" fmla="*/ 200 w 252"/>
                  <a:gd name="T15" fmla="*/ 47 h 235"/>
                  <a:gd name="T16" fmla="*/ 188 w 252"/>
                  <a:gd name="T17" fmla="*/ 40 h 235"/>
                  <a:gd name="T18" fmla="*/ 172 w 252"/>
                  <a:gd name="T19" fmla="*/ 34 h 235"/>
                  <a:gd name="T20" fmla="*/ 157 w 252"/>
                  <a:gd name="T21" fmla="*/ 28 h 235"/>
                  <a:gd name="T22" fmla="*/ 145 w 252"/>
                  <a:gd name="T23" fmla="*/ 19 h 235"/>
                  <a:gd name="T24" fmla="*/ 132 w 252"/>
                  <a:gd name="T25" fmla="*/ 0 h 235"/>
                  <a:gd name="T26" fmla="*/ 117 w 252"/>
                  <a:gd name="T27" fmla="*/ 6 h 235"/>
                  <a:gd name="T28" fmla="*/ 108 w 252"/>
                  <a:gd name="T29" fmla="*/ 28 h 235"/>
                  <a:gd name="T30" fmla="*/ 86 w 252"/>
                  <a:gd name="T31" fmla="*/ 37 h 235"/>
                  <a:gd name="T32" fmla="*/ 74 w 252"/>
                  <a:gd name="T33" fmla="*/ 43 h 235"/>
                  <a:gd name="T34" fmla="*/ 65 w 252"/>
                  <a:gd name="T35" fmla="*/ 34 h 235"/>
                  <a:gd name="T36" fmla="*/ 52 w 252"/>
                  <a:gd name="T37" fmla="*/ 37 h 235"/>
                  <a:gd name="T38" fmla="*/ 58 w 252"/>
                  <a:gd name="T39" fmla="*/ 56 h 235"/>
                  <a:gd name="T40" fmla="*/ 49 w 252"/>
                  <a:gd name="T41" fmla="*/ 59 h 235"/>
                  <a:gd name="T42" fmla="*/ 31 w 252"/>
                  <a:gd name="T43" fmla="*/ 56 h 235"/>
                  <a:gd name="T44" fmla="*/ 15 w 252"/>
                  <a:gd name="T45" fmla="*/ 59 h 235"/>
                  <a:gd name="T46" fmla="*/ 3 w 252"/>
                  <a:gd name="T47" fmla="*/ 68 h 235"/>
                  <a:gd name="T48" fmla="*/ 6 w 252"/>
                  <a:gd name="T49" fmla="*/ 68 h 235"/>
                  <a:gd name="T50" fmla="*/ 9 w 252"/>
                  <a:gd name="T51" fmla="*/ 74 h 235"/>
                  <a:gd name="T52" fmla="*/ 9 w 252"/>
                  <a:gd name="T53" fmla="*/ 84 h 235"/>
                  <a:gd name="T54" fmla="*/ 24 w 252"/>
                  <a:gd name="T55" fmla="*/ 84 h 235"/>
                  <a:gd name="T56" fmla="*/ 37 w 252"/>
                  <a:gd name="T57" fmla="*/ 87 h 235"/>
                  <a:gd name="T58" fmla="*/ 43 w 252"/>
                  <a:gd name="T59" fmla="*/ 96 h 235"/>
                  <a:gd name="T60" fmla="*/ 52 w 252"/>
                  <a:gd name="T61" fmla="*/ 96 h 235"/>
                  <a:gd name="T62" fmla="*/ 46 w 252"/>
                  <a:gd name="T63" fmla="*/ 105 h 235"/>
                  <a:gd name="T64" fmla="*/ 65 w 252"/>
                  <a:gd name="T65" fmla="*/ 117 h 235"/>
                  <a:gd name="T66" fmla="*/ 65 w 252"/>
                  <a:gd name="T67" fmla="*/ 133 h 235"/>
                  <a:gd name="T68" fmla="*/ 71 w 252"/>
                  <a:gd name="T69" fmla="*/ 139 h 235"/>
                  <a:gd name="T70" fmla="*/ 68 w 252"/>
                  <a:gd name="T71" fmla="*/ 158 h 235"/>
                  <a:gd name="T72" fmla="*/ 58 w 252"/>
                  <a:gd name="T73" fmla="*/ 188 h 235"/>
                  <a:gd name="T74" fmla="*/ 68 w 252"/>
                  <a:gd name="T75" fmla="*/ 195 h 235"/>
                  <a:gd name="T76" fmla="*/ 92 w 252"/>
                  <a:gd name="T77" fmla="*/ 204 h 235"/>
                  <a:gd name="T78" fmla="*/ 114 w 252"/>
                  <a:gd name="T79" fmla="*/ 204 h 235"/>
                  <a:gd name="T80" fmla="*/ 138 w 252"/>
                  <a:gd name="T81" fmla="*/ 210 h 235"/>
                  <a:gd name="T82" fmla="*/ 151 w 252"/>
                  <a:gd name="T83" fmla="*/ 182 h 235"/>
                  <a:gd name="T84" fmla="*/ 166 w 252"/>
                  <a:gd name="T85" fmla="*/ 188 h 235"/>
                  <a:gd name="T86" fmla="*/ 197 w 252"/>
                  <a:gd name="T87" fmla="*/ 195 h 235"/>
                  <a:gd name="T88" fmla="*/ 216 w 252"/>
                  <a:gd name="T89" fmla="*/ 176 h 235"/>
                  <a:gd name="T90" fmla="*/ 203 w 252"/>
                  <a:gd name="T91" fmla="*/ 151 h 235"/>
                  <a:gd name="T92" fmla="*/ 203 w 252"/>
                  <a:gd name="T93" fmla="*/ 133 h 235"/>
                  <a:gd name="T94" fmla="*/ 246 w 252"/>
                  <a:gd name="T95" fmla="*/ 235 h 235"/>
                  <a:gd name="T96" fmla="*/ 240 w 252"/>
                  <a:gd name="T97" fmla="*/ 225 h 235"/>
                  <a:gd name="T98" fmla="*/ 237 w 252"/>
                  <a:gd name="T99" fmla="*/ 219 h 235"/>
                  <a:gd name="T100" fmla="*/ 237 w 252"/>
                  <a:gd name="T101" fmla="*/ 213 h 235"/>
                  <a:gd name="T102" fmla="*/ 246 w 252"/>
                  <a:gd name="T103" fmla="*/ 204 h 235"/>
                  <a:gd name="T104" fmla="*/ 249 w 252"/>
                  <a:gd name="T105" fmla="*/ 195 h 235"/>
                  <a:gd name="T106" fmla="*/ 252 w 252"/>
                  <a:gd name="T107" fmla="*/ 2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2" h="235">
                    <a:moveTo>
                      <a:pt x="206" y="127"/>
                    </a:moveTo>
                    <a:lnTo>
                      <a:pt x="203" y="124"/>
                    </a:lnTo>
                    <a:lnTo>
                      <a:pt x="203" y="124"/>
                    </a:lnTo>
                    <a:lnTo>
                      <a:pt x="200" y="117"/>
                    </a:lnTo>
                    <a:lnTo>
                      <a:pt x="200" y="114"/>
                    </a:lnTo>
                    <a:lnTo>
                      <a:pt x="194" y="114"/>
                    </a:lnTo>
                    <a:lnTo>
                      <a:pt x="191" y="117"/>
                    </a:lnTo>
                    <a:lnTo>
                      <a:pt x="191" y="121"/>
                    </a:lnTo>
                    <a:lnTo>
                      <a:pt x="188" y="124"/>
                    </a:lnTo>
                    <a:lnTo>
                      <a:pt x="185" y="124"/>
                    </a:lnTo>
                    <a:lnTo>
                      <a:pt x="182" y="121"/>
                    </a:lnTo>
                    <a:lnTo>
                      <a:pt x="185" y="117"/>
                    </a:lnTo>
                    <a:lnTo>
                      <a:pt x="188" y="117"/>
                    </a:lnTo>
                    <a:lnTo>
                      <a:pt x="188" y="114"/>
                    </a:lnTo>
                    <a:lnTo>
                      <a:pt x="188" y="108"/>
                    </a:lnTo>
                    <a:lnTo>
                      <a:pt x="194" y="102"/>
                    </a:lnTo>
                    <a:lnTo>
                      <a:pt x="197" y="99"/>
                    </a:lnTo>
                    <a:lnTo>
                      <a:pt x="200" y="96"/>
                    </a:lnTo>
                    <a:lnTo>
                      <a:pt x="203" y="93"/>
                    </a:lnTo>
                    <a:lnTo>
                      <a:pt x="203" y="90"/>
                    </a:lnTo>
                    <a:lnTo>
                      <a:pt x="200" y="87"/>
                    </a:lnTo>
                    <a:lnTo>
                      <a:pt x="200" y="84"/>
                    </a:lnTo>
                    <a:lnTo>
                      <a:pt x="206" y="84"/>
                    </a:lnTo>
                    <a:lnTo>
                      <a:pt x="206" y="87"/>
                    </a:lnTo>
                    <a:lnTo>
                      <a:pt x="209" y="87"/>
                    </a:lnTo>
                    <a:lnTo>
                      <a:pt x="216" y="87"/>
                    </a:lnTo>
                    <a:lnTo>
                      <a:pt x="216" y="80"/>
                    </a:lnTo>
                    <a:lnTo>
                      <a:pt x="212" y="80"/>
                    </a:lnTo>
                    <a:lnTo>
                      <a:pt x="212" y="74"/>
                    </a:lnTo>
                    <a:lnTo>
                      <a:pt x="212" y="68"/>
                    </a:lnTo>
                    <a:lnTo>
                      <a:pt x="216" y="65"/>
                    </a:lnTo>
                    <a:lnTo>
                      <a:pt x="216" y="62"/>
                    </a:lnTo>
                    <a:lnTo>
                      <a:pt x="219" y="56"/>
                    </a:lnTo>
                    <a:lnTo>
                      <a:pt x="222" y="53"/>
                    </a:lnTo>
                    <a:lnTo>
                      <a:pt x="219" y="50"/>
                    </a:lnTo>
                    <a:lnTo>
                      <a:pt x="216" y="50"/>
                    </a:lnTo>
                    <a:lnTo>
                      <a:pt x="209" y="47"/>
                    </a:lnTo>
                    <a:lnTo>
                      <a:pt x="206" y="47"/>
                    </a:lnTo>
                    <a:lnTo>
                      <a:pt x="203" y="47"/>
                    </a:lnTo>
                    <a:lnTo>
                      <a:pt x="200" y="47"/>
                    </a:lnTo>
                    <a:lnTo>
                      <a:pt x="197" y="50"/>
                    </a:lnTo>
                    <a:lnTo>
                      <a:pt x="194" y="47"/>
                    </a:lnTo>
                    <a:lnTo>
                      <a:pt x="194" y="43"/>
                    </a:lnTo>
                    <a:lnTo>
                      <a:pt x="191" y="40"/>
                    </a:lnTo>
                    <a:lnTo>
                      <a:pt x="188" y="40"/>
                    </a:lnTo>
                    <a:lnTo>
                      <a:pt x="182" y="40"/>
                    </a:lnTo>
                    <a:lnTo>
                      <a:pt x="182" y="37"/>
                    </a:lnTo>
                    <a:lnTo>
                      <a:pt x="179" y="37"/>
                    </a:lnTo>
                    <a:lnTo>
                      <a:pt x="175" y="37"/>
                    </a:lnTo>
                    <a:lnTo>
                      <a:pt x="172" y="34"/>
                    </a:lnTo>
                    <a:lnTo>
                      <a:pt x="169" y="34"/>
                    </a:lnTo>
                    <a:lnTo>
                      <a:pt x="163" y="28"/>
                    </a:lnTo>
                    <a:lnTo>
                      <a:pt x="160" y="28"/>
                    </a:lnTo>
                    <a:lnTo>
                      <a:pt x="160" y="28"/>
                    </a:lnTo>
                    <a:lnTo>
                      <a:pt x="157" y="28"/>
                    </a:lnTo>
                    <a:lnTo>
                      <a:pt x="154" y="28"/>
                    </a:lnTo>
                    <a:lnTo>
                      <a:pt x="151" y="25"/>
                    </a:lnTo>
                    <a:lnTo>
                      <a:pt x="151" y="22"/>
                    </a:lnTo>
                    <a:lnTo>
                      <a:pt x="148" y="19"/>
                    </a:lnTo>
                    <a:lnTo>
                      <a:pt x="145" y="19"/>
                    </a:lnTo>
                    <a:lnTo>
                      <a:pt x="145" y="19"/>
                    </a:lnTo>
                    <a:lnTo>
                      <a:pt x="138" y="13"/>
                    </a:lnTo>
                    <a:lnTo>
                      <a:pt x="138" y="10"/>
                    </a:lnTo>
                    <a:lnTo>
                      <a:pt x="132" y="10"/>
                    </a:lnTo>
                    <a:lnTo>
                      <a:pt x="132" y="0"/>
                    </a:lnTo>
                    <a:lnTo>
                      <a:pt x="129" y="0"/>
                    </a:lnTo>
                    <a:lnTo>
                      <a:pt x="129" y="0"/>
                    </a:lnTo>
                    <a:lnTo>
                      <a:pt x="123" y="3"/>
                    </a:lnTo>
                    <a:lnTo>
                      <a:pt x="120" y="3"/>
                    </a:lnTo>
                    <a:lnTo>
                      <a:pt x="117" y="6"/>
                    </a:lnTo>
                    <a:lnTo>
                      <a:pt x="114" y="10"/>
                    </a:lnTo>
                    <a:lnTo>
                      <a:pt x="114" y="13"/>
                    </a:lnTo>
                    <a:lnTo>
                      <a:pt x="114" y="22"/>
                    </a:lnTo>
                    <a:lnTo>
                      <a:pt x="108" y="25"/>
                    </a:lnTo>
                    <a:lnTo>
                      <a:pt x="108" y="28"/>
                    </a:lnTo>
                    <a:lnTo>
                      <a:pt x="102" y="31"/>
                    </a:lnTo>
                    <a:lnTo>
                      <a:pt x="98" y="31"/>
                    </a:lnTo>
                    <a:lnTo>
                      <a:pt x="95" y="28"/>
                    </a:lnTo>
                    <a:lnTo>
                      <a:pt x="89" y="34"/>
                    </a:lnTo>
                    <a:lnTo>
                      <a:pt x="86" y="37"/>
                    </a:lnTo>
                    <a:lnTo>
                      <a:pt x="86" y="37"/>
                    </a:lnTo>
                    <a:lnTo>
                      <a:pt x="92" y="40"/>
                    </a:lnTo>
                    <a:lnTo>
                      <a:pt x="86" y="43"/>
                    </a:lnTo>
                    <a:lnTo>
                      <a:pt x="80" y="43"/>
                    </a:lnTo>
                    <a:lnTo>
                      <a:pt x="74" y="43"/>
                    </a:lnTo>
                    <a:lnTo>
                      <a:pt x="71" y="40"/>
                    </a:lnTo>
                    <a:lnTo>
                      <a:pt x="68" y="43"/>
                    </a:lnTo>
                    <a:lnTo>
                      <a:pt x="65" y="40"/>
                    </a:lnTo>
                    <a:lnTo>
                      <a:pt x="65" y="37"/>
                    </a:lnTo>
                    <a:lnTo>
                      <a:pt x="65" y="34"/>
                    </a:lnTo>
                    <a:lnTo>
                      <a:pt x="61" y="34"/>
                    </a:lnTo>
                    <a:lnTo>
                      <a:pt x="58" y="34"/>
                    </a:lnTo>
                    <a:lnTo>
                      <a:pt x="55" y="34"/>
                    </a:lnTo>
                    <a:lnTo>
                      <a:pt x="52" y="34"/>
                    </a:lnTo>
                    <a:lnTo>
                      <a:pt x="52" y="37"/>
                    </a:lnTo>
                    <a:lnTo>
                      <a:pt x="52" y="40"/>
                    </a:lnTo>
                    <a:lnTo>
                      <a:pt x="58" y="47"/>
                    </a:lnTo>
                    <a:lnTo>
                      <a:pt x="58" y="50"/>
                    </a:lnTo>
                    <a:lnTo>
                      <a:pt x="58" y="53"/>
                    </a:lnTo>
                    <a:lnTo>
                      <a:pt x="58" y="56"/>
                    </a:lnTo>
                    <a:lnTo>
                      <a:pt x="58" y="56"/>
                    </a:lnTo>
                    <a:lnTo>
                      <a:pt x="61" y="59"/>
                    </a:lnTo>
                    <a:lnTo>
                      <a:pt x="52" y="59"/>
                    </a:lnTo>
                    <a:lnTo>
                      <a:pt x="49" y="62"/>
                    </a:lnTo>
                    <a:lnTo>
                      <a:pt x="49" y="59"/>
                    </a:lnTo>
                    <a:lnTo>
                      <a:pt x="43" y="62"/>
                    </a:lnTo>
                    <a:lnTo>
                      <a:pt x="43" y="59"/>
                    </a:lnTo>
                    <a:lnTo>
                      <a:pt x="40" y="62"/>
                    </a:lnTo>
                    <a:lnTo>
                      <a:pt x="34" y="56"/>
                    </a:lnTo>
                    <a:lnTo>
                      <a:pt x="31" y="56"/>
                    </a:lnTo>
                    <a:lnTo>
                      <a:pt x="24" y="56"/>
                    </a:lnTo>
                    <a:lnTo>
                      <a:pt x="21" y="59"/>
                    </a:lnTo>
                    <a:lnTo>
                      <a:pt x="21" y="59"/>
                    </a:lnTo>
                    <a:lnTo>
                      <a:pt x="18" y="59"/>
                    </a:lnTo>
                    <a:lnTo>
                      <a:pt x="15" y="59"/>
                    </a:lnTo>
                    <a:lnTo>
                      <a:pt x="12" y="59"/>
                    </a:lnTo>
                    <a:lnTo>
                      <a:pt x="9" y="62"/>
                    </a:lnTo>
                    <a:lnTo>
                      <a:pt x="3" y="62"/>
                    </a:lnTo>
                    <a:lnTo>
                      <a:pt x="0" y="65"/>
                    </a:lnTo>
                    <a:lnTo>
                      <a:pt x="3" y="68"/>
                    </a:lnTo>
                    <a:lnTo>
                      <a:pt x="6" y="65"/>
                    </a:lnTo>
                    <a:lnTo>
                      <a:pt x="9" y="68"/>
                    </a:lnTo>
                    <a:lnTo>
                      <a:pt x="9" y="68"/>
                    </a:lnTo>
                    <a:lnTo>
                      <a:pt x="6" y="68"/>
                    </a:lnTo>
                    <a:lnTo>
                      <a:pt x="6" y="68"/>
                    </a:lnTo>
                    <a:lnTo>
                      <a:pt x="6" y="71"/>
                    </a:lnTo>
                    <a:lnTo>
                      <a:pt x="6" y="68"/>
                    </a:lnTo>
                    <a:lnTo>
                      <a:pt x="9" y="71"/>
                    </a:lnTo>
                    <a:lnTo>
                      <a:pt x="9" y="71"/>
                    </a:lnTo>
                    <a:lnTo>
                      <a:pt x="9" y="74"/>
                    </a:lnTo>
                    <a:lnTo>
                      <a:pt x="3" y="74"/>
                    </a:lnTo>
                    <a:lnTo>
                      <a:pt x="3" y="74"/>
                    </a:lnTo>
                    <a:lnTo>
                      <a:pt x="9" y="74"/>
                    </a:lnTo>
                    <a:lnTo>
                      <a:pt x="9" y="80"/>
                    </a:lnTo>
                    <a:lnTo>
                      <a:pt x="9" y="84"/>
                    </a:lnTo>
                    <a:lnTo>
                      <a:pt x="12" y="80"/>
                    </a:lnTo>
                    <a:lnTo>
                      <a:pt x="15" y="80"/>
                    </a:lnTo>
                    <a:lnTo>
                      <a:pt x="18" y="80"/>
                    </a:lnTo>
                    <a:lnTo>
                      <a:pt x="24" y="84"/>
                    </a:lnTo>
                    <a:lnTo>
                      <a:pt x="24" y="84"/>
                    </a:lnTo>
                    <a:lnTo>
                      <a:pt x="28" y="84"/>
                    </a:lnTo>
                    <a:lnTo>
                      <a:pt x="31" y="87"/>
                    </a:lnTo>
                    <a:lnTo>
                      <a:pt x="34" y="84"/>
                    </a:lnTo>
                    <a:lnTo>
                      <a:pt x="37" y="84"/>
                    </a:lnTo>
                    <a:lnTo>
                      <a:pt x="37" y="87"/>
                    </a:lnTo>
                    <a:lnTo>
                      <a:pt x="37" y="90"/>
                    </a:lnTo>
                    <a:lnTo>
                      <a:pt x="40" y="87"/>
                    </a:lnTo>
                    <a:lnTo>
                      <a:pt x="43" y="90"/>
                    </a:lnTo>
                    <a:lnTo>
                      <a:pt x="40" y="93"/>
                    </a:lnTo>
                    <a:lnTo>
                      <a:pt x="43" y="96"/>
                    </a:lnTo>
                    <a:lnTo>
                      <a:pt x="46" y="96"/>
                    </a:lnTo>
                    <a:lnTo>
                      <a:pt x="49" y="93"/>
                    </a:lnTo>
                    <a:lnTo>
                      <a:pt x="52" y="93"/>
                    </a:lnTo>
                    <a:lnTo>
                      <a:pt x="55" y="96"/>
                    </a:lnTo>
                    <a:lnTo>
                      <a:pt x="52" y="96"/>
                    </a:lnTo>
                    <a:lnTo>
                      <a:pt x="49" y="96"/>
                    </a:lnTo>
                    <a:lnTo>
                      <a:pt x="46" y="99"/>
                    </a:lnTo>
                    <a:lnTo>
                      <a:pt x="49" y="99"/>
                    </a:lnTo>
                    <a:lnTo>
                      <a:pt x="49" y="102"/>
                    </a:lnTo>
                    <a:lnTo>
                      <a:pt x="46" y="105"/>
                    </a:lnTo>
                    <a:lnTo>
                      <a:pt x="49" y="108"/>
                    </a:lnTo>
                    <a:lnTo>
                      <a:pt x="52" y="108"/>
                    </a:lnTo>
                    <a:lnTo>
                      <a:pt x="55" y="114"/>
                    </a:lnTo>
                    <a:lnTo>
                      <a:pt x="61" y="114"/>
                    </a:lnTo>
                    <a:lnTo>
                      <a:pt x="65" y="117"/>
                    </a:lnTo>
                    <a:lnTo>
                      <a:pt x="65" y="121"/>
                    </a:lnTo>
                    <a:lnTo>
                      <a:pt x="68" y="124"/>
                    </a:lnTo>
                    <a:lnTo>
                      <a:pt x="65" y="130"/>
                    </a:lnTo>
                    <a:lnTo>
                      <a:pt x="65" y="130"/>
                    </a:lnTo>
                    <a:lnTo>
                      <a:pt x="65" y="133"/>
                    </a:lnTo>
                    <a:lnTo>
                      <a:pt x="68" y="133"/>
                    </a:lnTo>
                    <a:lnTo>
                      <a:pt x="74" y="136"/>
                    </a:lnTo>
                    <a:lnTo>
                      <a:pt x="77" y="148"/>
                    </a:lnTo>
                    <a:lnTo>
                      <a:pt x="74" y="142"/>
                    </a:lnTo>
                    <a:lnTo>
                      <a:pt x="71" y="139"/>
                    </a:lnTo>
                    <a:lnTo>
                      <a:pt x="68" y="136"/>
                    </a:lnTo>
                    <a:lnTo>
                      <a:pt x="65" y="139"/>
                    </a:lnTo>
                    <a:lnTo>
                      <a:pt x="65" y="148"/>
                    </a:lnTo>
                    <a:lnTo>
                      <a:pt x="65" y="154"/>
                    </a:lnTo>
                    <a:lnTo>
                      <a:pt x="68" y="158"/>
                    </a:lnTo>
                    <a:lnTo>
                      <a:pt x="65" y="158"/>
                    </a:lnTo>
                    <a:lnTo>
                      <a:pt x="61" y="173"/>
                    </a:lnTo>
                    <a:lnTo>
                      <a:pt x="58" y="182"/>
                    </a:lnTo>
                    <a:lnTo>
                      <a:pt x="55" y="185"/>
                    </a:lnTo>
                    <a:lnTo>
                      <a:pt x="58" y="188"/>
                    </a:lnTo>
                    <a:lnTo>
                      <a:pt x="58" y="188"/>
                    </a:lnTo>
                    <a:lnTo>
                      <a:pt x="61" y="188"/>
                    </a:lnTo>
                    <a:lnTo>
                      <a:pt x="61" y="195"/>
                    </a:lnTo>
                    <a:lnTo>
                      <a:pt x="61" y="198"/>
                    </a:lnTo>
                    <a:lnTo>
                      <a:pt x="68" y="195"/>
                    </a:lnTo>
                    <a:lnTo>
                      <a:pt x="74" y="198"/>
                    </a:lnTo>
                    <a:lnTo>
                      <a:pt x="77" y="204"/>
                    </a:lnTo>
                    <a:lnTo>
                      <a:pt x="83" y="201"/>
                    </a:lnTo>
                    <a:lnTo>
                      <a:pt x="86" y="207"/>
                    </a:lnTo>
                    <a:lnTo>
                      <a:pt x="92" y="204"/>
                    </a:lnTo>
                    <a:lnTo>
                      <a:pt x="95" y="207"/>
                    </a:lnTo>
                    <a:lnTo>
                      <a:pt x="98" y="204"/>
                    </a:lnTo>
                    <a:lnTo>
                      <a:pt x="108" y="204"/>
                    </a:lnTo>
                    <a:lnTo>
                      <a:pt x="111" y="204"/>
                    </a:lnTo>
                    <a:lnTo>
                      <a:pt x="114" y="204"/>
                    </a:lnTo>
                    <a:lnTo>
                      <a:pt x="120" y="207"/>
                    </a:lnTo>
                    <a:lnTo>
                      <a:pt x="129" y="207"/>
                    </a:lnTo>
                    <a:lnTo>
                      <a:pt x="135" y="210"/>
                    </a:lnTo>
                    <a:lnTo>
                      <a:pt x="138" y="210"/>
                    </a:lnTo>
                    <a:lnTo>
                      <a:pt x="138" y="210"/>
                    </a:lnTo>
                    <a:lnTo>
                      <a:pt x="138" y="204"/>
                    </a:lnTo>
                    <a:lnTo>
                      <a:pt x="138" y="198"/>
                    </a:lnTo>
                    <a:lnTo>
                      <a:pt x="138" y="195"/>
                    </a:lnTo>
                    <a:lnTo>
                      <a:pt x="145" y="188"/>
                    </a:lnTo>
                    <a:lnTo>
                      <a:pt x="151" y="182"/>
                    </a:lnTo>
                    <a:lnTo>
                      <a:pt x="151" y="182"/>
                    </a:lnTo>
                    <a:lnTo>
                      <a:pt x="154" y="185"/>
                    </a:lnTo>
                    <a:lnTo>
                      <a:pt x="160" y="185"/>
                    </a:lnTo>
                    <a:lnTo>
                      <a:pt x="163" y="188"/>
                    </a:lnTo>
                    <a:lnTo>
                      <a:pt x="166" y="188"/>
                    </a:lnTo>
                    <a:lnTo>
                      <a:pt x="169" y="185"/>
                    </a:lnTo>
                    <a:lnTo>
                      <a:pt x="172" y="185"/>
                    </a:lnTo>
                    <a:lnTo>
                      <a:pt x="185" y="191"/>
                    </a:lnTo>
                    <a:lnTo>
                      <a:pt x="188" y="195"/>
                    </a:lnTo>
                    <a:lnTo>
                      <a:pt x="197" y="195"/>
                    </a:lnTo>
                    <a:lnTo>
                      <a:pt x="200" y="191"/>
                    </a:lnTo>
                    <a:lnTo>
                      <a:pt x="200" y="191"/>
                    </a:lnTo>
                    <a:lnTo>
                      <a:pt x="203" y="185"/>
                    </a:lnTo>
                    <a:lnTo>
                      <a:pt x="216" y="176"/>
                    </a:lnTo>
                    <a:lnTo>
                      <a:pt x="216" y="176"/>
                    </a:lnTo>
                    <a:lnTo>
                      <a:pt x="212" y="173"/>
                    </a:lnTo>
                    <a:lnTo>
                      <a:pt x="216" y="167"/>
                    </a:lnTo>
                    <a:lnTo>
                      <a:pt x="209" y="167"/>
                    </a:lnTo>
                    <a:lnTo>
                      <a:pt x="203" y="164"/>
                    </a:lnTo>
                    <a:lnTo>
                      <a:pt x="203" y="151"/>
                    </a:lnTo>
                    <a:lnTo>
                      <a:pt x="200" y="148"/>
                    </a:lnTo>
                    <a:lnTo>
                      <a:pt x="200" y="145"/>
                    </a:lnTo>
                    <a:lnTo>
                      <a:pt x="206" y="145"/>
                    </a:lnTo>
                    <a:lnTo>
                      <a:pt x="206" y="139"/>
                    </a:lnTo>
                    <a:lnTo>
                      <a:pt x="203" y="133"/>
                    </a:lnTo>
                    <a:lnTo>
                      <a:pt x="203" y="130"/>
                    </a:lnTo>
                    <a:lnTo>
                      <a:pt x="203" y="127"/>
                    </a:lnTo>
                    <a:lnTo>
                      <a:pt x="206" y="127"/>
                    </a:lnTo>
                    <a:lnTo>
                      <a:pt x="206" y="127"/>
                    </a:lnTo>
                    <a:close/>
                    <a:moveTo>
                      <a:pt x="246" y="235"/>
                    </a:moveTo>
                    <a:lnTo>
                      <a:pt x="240" y="232"/>
                    </a:lnTo>
                    <a:lnTo>
                      <a:pt x="237" y="229"/>
                    </a:lnTo>
                    <a:lnTo>
                      <a:pt x="240" y="229"/>
                    </a:lnTo>
                    <a:lnTo>
                      <a:pt x="240" y="229"/>
                    </a:lnTo>
                    <a:lnTo>
                      <a:pt x="240" y="225"/>
                    </a:lnTo>
                    <a:lnTo>
                      <a:pt x="240" y="225"/>
                    </a:lnTo>
                    <a:lnTo>
                      <a:pt x="240" y="222"/>
                    </a:lnTo>
                    <a:lnTo>
                      <a:pt x="237" y="222"/>
                    </a:lnTo>
                    <a:lnTo>
                      <a:pt x="234" y="219"/>
                    </a:lnTo>
                    <a:lnTo>
                      <a:pt x="237" y="219"/>
                    </a:lnTo>
                    <a:lnTo>
                      <a:pt x="237" y="219"/>
                    </a:lnTo>
                    <a:lnTo>
                      <a:pt x="234" y="216"/>
                    </a:lnTo>
                    <a:lnTo>
                      <a:pt x="234" y="213"/>
                    </a:lnTo>
                    <a:lnTo>
                      <a:pt x="234" y="213"/>
                    </a:lnTo>
                    <a:lnTo>
                      <a:pt x="237" y="213"/>
                    </a:lnTo>
                    <a:lnTo>
                      <a:pt x="234" y="210"/>
                    </a:lnTo>
                    <a:lnTo>
                      <a:pt x="237" y="204"/>
                    </a:lnTo>
                    <a:lnTo>
                      <a:pt x="243" y="204"/>
                    </a:lnTo>
                    <a:lnTo>
                      <a:pt x="243" y="201"/>
                    </a:lnTo>
                    <a:lnTo>
                      <a:pt x="246" y="204"/>
                    </a:lnTo>
                    <a:lnTo>
                      <a:pt x="249" y="204"/>
                    </a:lnTo>
                    <a:lnTo>
                      <a:pt x="249" y="201"/>
                    </a:lnTo>
                    <a:lnTo>
                      <a:pt x="249" y="198"/>
                    </a:lnTo>
                    <a:lnTo>
                      <a:pt x="249" y="195"/>
                    </a:lnTo>
                    <a:lnTo>
                      <a:pt x="249" y="195"/>
                    </a:lnTo>
                    <a:lnTo>
                      <a:pt x="252" y="201"/>
                    </a:lnTo>
                    <a:lnTo>
                      <a:pt x="252" y="204"/>
                    </a:lnTo>
                    <a:lnTo>
                      <a:pt x="252" y="213"/>
                    </a:lnTo>
                    <a:lnTo>
                      <a:pt x="249" y="222"/>
                    </a:lnTo>
                    <a:lnTo>
                      <a:pt x="252" y="225"/>
                    </a:lnTo>
                    <a:lnTo>
                      <a:pt x="249" y="232"/>
                    </a:lnTo>
                    <a:lnTo>
                      <a:pt x="246"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76"/>
              <p:cNvSpPr>
                <a:spLocks/>
              </p:cNvSpPr>
              <p:nvPr/>
            </p:nvSpPr>
            <p:spPr bwMode="auto">
              <a:xfrm>
                <a:off x="4031" y="2001"/>
                <a:ext cx="6" cy="6"/>
              </a:xfrm>
              <a:custGeom>
                <a:avLst/>
                <a:gdLst>
                  <a:gd name="T0" fmla="*/ 0 w 6"/>
                  <a:gd name="T1" fmla="*/ 0 h 6"/>
                  <a:gd name="T2" fmla="*/ 0 w 6"/>
                  <a:gd name="T3" fmla="*/ 3 h 6"/>
                  <a:gd name="T4" fmla="*/ 3 w 6"/>
                  <a:gd name="T5" fmla="*/ 6 h 6"/>
                  <a:gd name="T6" fmla="*/ 6 w 6"/>
                  <a:gd name="T7" fmla="*/ 3 h 6"/>
                  <a:gd name="T8" fmla="*/ 6 w 6"/>
                  <a:gd name="T9" fmla="*/ 0 h 6"/>
                  <a:gd name="T10" fmla="*/ 0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0" y="0"/>
                    </a:moveTo>
                    <a:lnTo>
                      <a:pt x="0" y="3"/>
                    </a:lnTo>
                    <a:lnTo>
                      <a:pt x="3" y="6"/>
                    </a:lnTo>
                    <a:lnTo>
                      <a:pt x="6" y="3"/>
                    </a:lnTo>
                    <a:lnTo>
                      <a:pt x="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77"/>
              <p:cNvSpPr>
                <a:spLocks noEditPoints="1"/>
              </p:cNvSpPr>
              <p:nvPr/>
            </p:nvSpPr>
            <p:spPr bwMode="auto">
              <a:xfrm>
                <a:off x="3883" y="1739"/>
                <a:ext cx="219" cy="247"/>
              </a:xfrm>
              <a:custGeom>
                <a:avLst/>
                <a:gdLst>
                  <a:gd name="T0" fmla="*/ 3 w 219"/>
                  <a:gd name="T1" fmla="*/ 65 h 247"/>
                  <a:gd name="T2" fmla="*/ 6 w 219"/>
                  <a:gd name="T3" fmla="*/ 40 h 247"/>
                  <a:gd name="T4" fmla="*/ 16 w 219"/>
                  <a:gd name="T5" fmla="*/ 25 h 247"/>
                  <a:gd name="T6" fmla="*/ 40 w 219"/>
                  <a:gd name="T7" fmla="*/ 25 h 247"/>
                  <a:gd name="T8" fmla="*/ 56 w 219"/>
                  <a:gd name="T9" fmla="*/ 18 h 247"/>
                  <a:gd name="T10" fmla="*/ 71 w 219"/>
                  <a:gd name="T11" fmla="*/ 3 h 247"/>
                  <a:gd name="T12" fmla="*/ 96 w 219"/>
                  <a:gd name="T13" fmla="*/ 3 h 247"/>
                  <a:gd name="T14" fmla="*/ 123 w 219"/>
                  <a:gd name="T15" fmla="*/ 18 h 247"/>
                  <a:gd name="T16" fmla="*/ 114 w 219"/>
                  <a:gd name="T17" fmla="*/ 34 h 247"/>
                  <a:gd name="T18" fmla="*/ 99 w 219"/>
                  <a:gd name="T19" fmla="*/ 43 h 247"/>
                  <a:gd name="T20" fmla="*/ 102 w 219"/>
                  <a:gd name="T21" fmla="*/ 62 h 247"/>
                  <a:gd name="T22" fmla="*/ 120 w 219"/>
                  <a:gd name="T23" fmla="*/ 80 h 247"/>
                  <a:gd name="T24" fmla="*/ 136 w 219"/>
                  <a:gd name="T25" fmla="*/ 105 h 247"/>
                  <a:gd name="T26" fmla="*/ 154 w 219"/>
                  <a:gd name="T27" fmla="*/ 120 h 247"/>
                  <a:gd name="T28" fmla="*/ 176 w 219"/>
                  <a:gd name="T29" fmla="*/ 123 h 247"/>
                  <a:gd name="T30" fmla="*/ 176 w 219"/>
                  <a:gd name="T31" fmla="*/ 136 h 247"/>
                  <a:gd name="T32" fmla="*/ 216 w 219"/>
                  <a:gd name="T33" fmla="*/ 154 h 247"/>
                  <a:gd name="T34" fmla="*/ 219 w 219"/>
                  <a:gd name="T35" fmla="*/ 170 h 247"/>
                  <a:gd name="T36" fmla="*/ 210 w 219"/>
                  <a:gd name="T37" fmla="*/ 163 h 247"/>
                  <a:gd name="T38" fmla="*/ 194 w 219"/>
                  <a:gd name="T39" fmla="*/ 157 h 247"/>
                  <a:gd name="T40" fmla="*/ 188 w 219"/>
                  <a:gd name="T41" fmla="*/ 167 h 247"/>
                  <a:gd name="T42" fmla="*/ 188 w 219"/>
                  <a:gd name="T43" fmla="*/ 176 h 247"/>
                  <a:gd name="T44" fmla="*/ 194 w 219"/>
                  <a:gd name="T45" fmla="*/ 194 h 247"/>
                  <a:gd name="T46" fmla="*/ 182 w 219"/>
                  <a:gd name="T47" fmla="*/ 216 h 247"/>
                  <a:gd name="T48" fmla="*/ 170 w 219"/>
                  <a:gd name="T49" fmla="*/ 210 h 247"/>
                  <a:gd name="T50" fmla="*/ 176 w 219"/>
                  <a:gd name="T51" fmla="*/ 197 h 247"/>
                  <a:gd name="T52" fmla="*/ 176 w 219"/>
                  <a:gd name="T53" fmla="*/ 182 h 247"/>
                  <a:gd name="T54" fmla="*/ 167 w 219"/>
                  <a:gd name="T55" fmla="*/ 167 h 247"/>
                  <a:gd name="T56" fmla="*/ 154 w 219"/>
                  <a:gd name="T57" fmla="*/ 160 h 247"/>
                  <a:gd name="T58" fmla="*/ 145 w 219"/>
                  <a:gd name="T59" fmla="*/ 148 h 247"/>
                  <a:gd name="T60" fmla="*/ 130 w 219"/>
                  <a:gd name="T61" fmla="*/ 139 h 247"/>
                  <a:gd name="T62" fmla="*/ 117 w 219"/>
                  <a:gd name="T63" fmla="*/ 136 h 247"/>
                  <a:gd name="T64" fmla="*/ 93 w 219"/>
                  <a:gd name="T65" fmla="*/ 114 h 247"/>
                  <a:gd name="T66" fmla="*/ 74 w 219"/>
                  <a:gd name="T67" fmla="*/ 99 h 247"/>
                  <a:gd name="T68" fmla="*/ 65 w 219"/>
                  <a:gd name="T69" fmla="*/ 80 h 247"/>
                  <a:gd name="T70" fmla="*/ 49 w 219"/>
                  <a:gd name="T71" fmla="*/ 68 h 247"/>
                  <a:gd name="T72" fmla="*/ 16 w 219"/>
                  <a:gd name="T73" fmla="*/ 77 h 247"/>
                  <a:gd name="T74" fmla="*/ 34 w 219"/>
                  <a:gd name="T75" fmla="*/ 139 h 247"/>
                  <a:gd name="T76" fmla="*/ 28 w 219"/>
                  <a:gd name="T77" fmla="*/ 142 h 247"/>
                  <a:gd name="T78" fmla="*/ 77 w 219"/>
                  <a:gd name="T79" fmla="*/ 111 h 247"/>
                  <a:gd name="T80" fmla="*/ 71 w 219"/>
                  <a:gd name="T81" fmla="*/ 102 h 247"/>
                  <a:gd name="T82" fmla="*/ 62 w 219"/>
                  <a:gd name="T83" fmla="*/ 102 h 247"/>
                  <a:gd name="T84" fmla="*/ 46 w 219"/>
                  <a:gd name="T85" fmla="*/ 191 h 247"/>
                  <a:gd name="T86" fmla="*/ 56 w 219"/>
                  <a:gd name="T87" fmla="*/ 188 h 247"/>
                  <a:gd name="T88" fmla="*/ 52 w 219"/>
                  <a:gd name="T89" fmla="*/ 157 h 247"/>
                  <a:gd name="T90" fmla="*/ 52 w 219"/>
                  <a:gd name="T91" fmla="*/ 142 h 247"/>
                  <a:gd name="T92" fmla="*/ 34 w 219"/>
                  <a:gd name="T93" fmla="*/ 148 h 247"/>
                  <a:gd name="T94" fmla="*/ 31 w 219"/>
                  <a:gd name="T95" fmla="*/ 157 h 247"/>
                  <a:gd name="T96" fmla="*/ 37 w 219"/>
                  <a:gd name="T97" fmla="*/ 170 h 247"/>
                  <a:gd name="T98" fmla="*/ 37 w 219"/>
                  <a:gd name="T99" fmla="*/ 191 h 247"/>
                  <a:gd name="T100" fmla="*/ 163 w 219"/>
                  <a:gd name="T101" fmla="*/ 241 h 247"/>
                  <a:gd name="T102" fmla="*/ 167 w 219"/>
                  <a:gd name="T103" fmla="*/ 213 h 247"/>
                  <a:gd name="T104" fmla="*/ 148 w 219"/>
                  <a:gd name="T105" fmla="*/ 216 h 247"/>
                  <a:gd name="T106" fmla="*/ 120 w 219"/>
                  <a:gd name="T107" fmla="*/ 213 h 247"/>
                  <a:gd name="T108" fmla="*/ 114 w 219"/>
                  <a:gd name="T109" fmla="*/ 225 h 247"/>
                  <a:gd name="T110" fmla="*/ 142 w 219"/>
                  <a:gd name="T111" fmla="*/ 237 h 247"/>
                  <a:gd name="T112" fmla="*/ 160 w 219"/>
                  <a:gd name="T11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 h="247">
                    <a:moveTo>
                      <a:pt x="16" y="77"/>
                    </a:moveTo>
                    <a:lnTo>
                      <a:pt x="12" y="74"/>
                    </a:lnTo>
                    <a:lnTo>
                      <a:pt x="16" y="68"/>
                    </a:lnTo>
                    <a:lnTo>
                      <a:pt x="9" y="68"/>
                    </a:lnTo>
                    <a:lnTo>
                      <a:pt x="3" y="65"/>
                    </a:lnTo>
                    <a:lnTo>
                      <a:pt x="3" y="52"/>
                    </a:lnTo>
                    <a:lnTo>
                      <a:pt x="0" y="49"/>
                    </a:lnTo>
                    <a:lnTo>
                      <a:pt x="0" y="46"/>
                    </a:lnTo>
                    <a:lnTo>
                      <a:pt x="6" y="46"/>
                    </a:lnTo>
                    <a:lnTo>
                      <a:pt x="6" y="40"/>
                    </a:lnTo>
                    <a:lnTo>
                      <a:pt x="3" y="34"/>
                    </a:lnTo>
                    <a:lnTo>
                      <a:pt x="3" y="31"/>
                    </a:lnTo>
                    <a:lnTo>
                      <a:pt x="3" y="28"/>
                    </a:lnTo>
                    <a:lnTo>
                      <a:pt x="9" y="31"/>
                    </a:lnTo>
                    <a:lnTo>
                      <a:pt x="16" y="25"/>
                    </a:lnTo>
                    <a:lnTo>
                      <a:pt x="22" y="28"/>
                    </a:lnTo>
                    <a:lnTo>
                      <a:pt x="28" y="15"/>
                    </a:lnTo>
                    <a:lnTo>
                      <a:pt x="34" y="18"/>
                    </a:lnTo>
                    <a:lnTo>
                      <a:pt x="34" y="22"/>
                    </a:lnTo>
                    <a:lnTo>
                      <a:pt x="40" y="25"/>
                    </a:lnTo>
                    <a:lnTo>
                      <a:pt x="40" y="28"/>
                    </a:lnTo>
                    <a:lnTo>
                      <a:pt x="43" y="22"/>
                    </a:lnTo>
                    <a:lnTo>
                      <a:pt x="43" y="15"/>
                    </a:lnTo>
                    <a:lnTo>
                      <a:pt x="52" y="18"/>
                    </a:lnTo>
                    <a:lnTo>
                      <a:pt x="56" y="18"/>
                    </a:lnTo>
                    <a:lnTo>
                      <a:pt x="59" y="22"/>
                    </a:lnTo>
                    <a:lnTo>
                      <a:pt x="62" y="15"/>
                    </a:lnTo>
                    <a:lnTo>
                      <a:pt x="68" y="12"/>
                    </a:lnTo>
                    <a:lnTo>
                      <a:pt x="65" y="6"/>
                    </a:lnTo>
                    <a:lnTo>
                      <a:pt x="71" y="3"/>
                    </a:lnTo>
                    <a:lnTo>
                      <a:pt x="77" y="3"/>
                    </a:lnTo>
                    <a:lnTo>
                      <a:pt x="86" y="0"/>
                    </a:lnTo>
                    <a:lnTo>
                      <a:pt x="89" y="0"/>
                    </a:lnTo>
                    <a:lnTo>
                      <a:pt x="99" y="0"/>
                    </a:lnTo>
                    <a:lnTo>
                      <a:pt x="96" y="3"/>
                    </a:lnTo>
                    <a:lnTo>
                      <a:pt x="105" y="9"/>
                    </a:lnTo>
                    <a:lnTo>
                      <a:pt x="117" y="12"/>
                    </a:lnTo>
                    <a:lnTo>
                      <a:pt x="123" y="9"/>
                    </a:lnTo>
                    <a:lnTo>
                      <a:pt x="126" y="12"/>
                    </a:lnTo>
                    <a:lnTo>
                      <a:pt x="123" y="18"/>
                    </a:lnTo>
                    <a:lnTo>
                      <a:pt x="123" y="22"/>
                    </a:lnTo>
                    <a:lnTo>
                      <a:pt x="120" y="28"/>
                    </a:lnTo>
                    <a:lnTo>
                      <a:pt x="123" y="34"/>
                    </a:lnTo>
                    <a:lnTo>
                      <a:pt x="117" y="31"/>
                    </a:lnTo>
                    <a:lnTo>
                      <a:pt x="114" y="34"/>
                    </a:lnTo>
                    <a:lnTo>
                      <a:pt x="114" y="37"/>
                    </a:lnTo>
                    <a:lnTo>
                      <a:pt x="108" y="37"/>
                    </a:lnTo>
                    <a:lnTo>
                      <a:pt x="105" y="40"/>
                    </a:lnTo>
                    <a:lnTo>
                      <a:pt x="102" y="40"/>
                    </a:lnTo>
                    <a:lnTo>
                      <a:pt x="99" y="43"/>
                    </a:lnTo>
                    <a:lnTo>
                      <a:pt x="102" y="46"/>
                    </a:lnTo>
                    <a:lnTo>
                      <a:pt x="105" y="49"/>
                    </a:lnTo>
                    <a:lnTo>
                      <a:pt x="102" y="55"/>
                    </a:lnTo>
                    <a:lnTo>
                      <a:pt x="99" y="55"/>
                    </a:lnTo>
                    <a:lnTo>
                      <a:pt x="102" y="62"/>
                    </a:lnTo>
                    <a:lnTo>
                      <a:pt x="102" y="68"/>
                    </a:lnTo>
                    <a:lnTo>
                      <a:pt x="105" y="71"/>
                    </a:lnTo>
                    <a:lnTo>
                      <a:pt x="111" y="74"/>
                    </a:lnTo>
                    <a:lnTo>
                      <a:pt x="117" y="77"/>
                    </a:lnTo>
                    <a:lnTo>
                      <a:pt x="120" y="80"/>
                    </a:lnTo>
                    <a:lnTo>
                      <a:pt x="133" y="92"/>
                    </a:lnTo>
                    <a:lnTo>
                      <a:pt x="133" y="96"/>
                    </a:lnTo>
                    <a:lnTo>
                      <a:pt x="133" y="96"/>
                    </a:lnTo>
                    <a:lnTo>
                      <a:pt x="133" y="102"/>
                    </a:lnTo>
                    <a:lnTo>
                      <a:pt x="136" y="105"/>
                    </a:lnTo>
                    <a:lnTo>
                      <a:pt x="139" y="108"/>
                    </a:lnTo>
                    <a:lnTo>
                      <a:pt x="142" y="114"/>
                    </a:lnTo>
                    <a:lnTo>
                      <a:pt x="148" y="117"/>
                    </a:lnTo>
                    <a:lnTo>
                      <a:pt x="151" y="120"/>
                    </a:lnTo>
                    <a:lnTo>
                      <a:pt x="154" y="120"/>
                    </a:lnTo>
                    <a:lnTo>
                      <a:pt x="157" y="123"/>
                    </a:lnTo>
                    <a:lnTo>
                      <a:pt x="163" y="123"/>
                    </a:lnTo>
                    <a:lnTo>
                      <a:pt x="167" y="123"/>
                    </a:lnTo>
                    <a:lnTo>
                      <a:pt x="173" y="123"/>
                    </a:lnTo>
                    <a:lnTo>
                      <a:pt x="176" y="123"/>
                    </a:lnTo>
                    <a:lnTo>
                      <a:pt x="176" y="126"/>
                    </a:lnTo>
                    <a:lnTo>
                      <a:pt x="170" y="130"/>
                    </a:lnTo>
                    <a:lnTo>
                      <a:pt x="170" y="133"/>
                    </a:lnTo>
                    <a:lnTo>
                      <a:pt x="173" y="136"/>
                    </a:lnTo>
                    <a:lnTo>
                      <a:pt x="176" y="136"/>
                    </a:lnTo>
                    <a:lnTo>
                      <a:pt x="182" y="136"/>
                    </a:lnTo>
                    <a:lnTo>
                      <a:pt x="197" y="145"/>
                    </a:lnTo>
                    <a:lnTo>
                      <a:pt x="203" y="148"/>
                    </a:lnTo>
                    <a:lnTo>
                      <a:pt x="210" y="154"/>
                    </a:lnTo>
                    <a:lnTo>
                      <a:pt x="216" y="154"/>
                    </a:lnTo>
                    <a:lnTo>
                      <a:pt x="219" y="157"/>
                    </a:lnTo>
                    <a:lnTo>
                      <a:pt x="219" y="160"/>
                    </a:lnTo>
                    <a:lnTo>
                      <a:pt x="219" y="163"/>
                    </a:lnTo>
                    <a:lnTo>
                      <a:pt x="216" y="167"/>
                    </a:lnTo>
                    <a:lnTo>
                      <a:pt x="219" y="170"/>
                    </a:lnTo>
                    <a:lnTo>
                      <a:pt x="216" y="170"/>
                    </a:lnTo>
                    <a:lnTo>
                      <a:pt x="216" y="173"/>
                    </a:lnTo>
                    <a:lnTo>
                      <a:pt x="213" y="170"/>
                    </a:lnTo>
                    <a:lnTo>
                      <a:pt x="210" y="167"/>
                    </a:lnTo>
                    <a:lnTo>
                      <a:pt x="210" y="163"/>
                    </a:lnTo>
                    <a:lnTo>
                      <a:pt x="210" y="160"/>
                    </a:lnTo>
                    <a:lnTo>
                      <a:pt x="207" y="160"/>
                    </a:lnTo>
                    <a:lnTo>
                      <a:pt x="200" y="160"/>
                    </a:lnTo>
                    <a:lnTo>
                      <a:pt x="200" y="157"/>
                    </a:lnTo>
                    <a:lnTo>
                      <a:pt x="194" y="157"/>
                    </a:lnTo>
                    <a:lnTo>
                      <a:pt x="194" y="157"/>
                    </a:lnTo>
                    <a:lnTo>
                      <a:pt x="191" y="157"/>
                    </a:lnTo>
                    <a:lnTo>
                      <a:pt x="191" y="163"/>
                    </a:lnTo>
                    <a:lnTo>
                      <a:pt x="188" y="163"/>
                    </a:lnTo>
                    <a:lnTo>
                      <a:pt x="188" y="167"/>
                    </a:lnTo>
                    <a:lnTo>
                      <a:pt x="188" y="170"/>
                    </a:lnTo>
                    <a:lnTo>
                      <a:pt x="185" y="173"/>
                    </a:lnTo>
                    <a:lnTo>
                      <a:pt x="185" y="176"/>
                    </a:lnTo>
                    <a:lnTo>
                      <a:pt x="185" y="176"/>
                    </a:lnTo>
                    <a:lnTo>
                      <a:pt x="188" y="176"/>
                    </a:lnTo>
                    <a:lnTo>
                      <a:pt x="194" y="182"/>
                    </a:lnTo>
                    <a:lnTo>
                      <a:pt x="194" y="185"/>
                    </a:lnTo>
                    <a:lnTo>
                      <a:pt x="194" y="188"/>
                    </a:lnTo>
                    <a:lnTo>
                      <a:pt x="197" y="191"/>
                    </a:lnTo>
                    <a:lnTo>
                      <a:pt x="194" y="194"/>
                    </a:lnTo>
                    <a:lnTo>
                      <a:pt x="191" y="194"/>
                    </a:lnTo>
                    <a:lnTo>
                      <a:pt x="188" y="197"/>
                    </a:lnTo>
                    <a:lnTo>
                      <a:pt x="188" y="207"/>
                    </a:lnTo>
                    <a:lnTo>
                      <a:pt x="182" y="210"/>
                    </a:lnTo>
                    <a:lnTo>
                      <a:pt x="182" y="216"/>
                    </a:lnTo>
                    <a:lnTo>
                      <a:pt x="179" y="219"/>
                    </a:lnTo>
                    <a:lnTo>
                      <a:pt x="173" y="219"/>
                    </a:lnTo>
                    <a:lnTo>
                      <a:pt x="170" y="216"/>
                    </a:lnTo>
                    <a:lnTo>
                      <a:pt x="170" y="213"/>
                    </a:lnTo>
                    <a:lnTo>
                      <a:pt x="170" y="210"/>
                    </a:lnTo>
                    <a:lnTo>
                      <a:pt x="173" y="210"/>
                    </a:lnTo>
                    <a:lnTo>
                      <a:pt x="176" y="207"/>
                    </a:lnTo>
                    <a:lnTo>
                      <a:pt x="176" y="204"/>
                    </a:lnTo>
                    <a:lnTo>
                      <a:pt x="176" y="200"/>
                    </a:lnTo>
                    <a:lnTo>
                      <a:pt x="176" y="197"/>
                    </a:lnTo>
                    <a:lnTo>
                      <a:pt x="176" y="197"/>
                    </a:lnTo>
                    <a:lnTo>
                      <a:pt x="179" y="197"/>
                    </a:lnTo>
                    <a:lnTo>
                      <a:pt x="179" y="191"/>
                    </a:lnTo>
                    <a:lnTo>
                      <a:pt x="176" y="188"/>
                    </a:lnTo>
                    <a:lnTo>
                      <a:pt x="176" y="182"/>
                    </a:lnTo>
                    <a:lnTo>
                      <a:pt x="173" y="179"/>
                    </a:lnTo>
                    <a:lnTo>
                      <a:pt x="173" y="173"/>
                    </a:lnTo>
                    <a:lnTo>
                      <a:pt x="170" y="167"/>
                    </a:lnTo>
                    <a:lnTo>
                      <a:pt x="167" y="167"/>
                    </a:lnTo>
                    <a:lnTo>
                      <a:pt x="167" y="167"/>
                    </a:lnTo>
                    <a:lnTo>
                      <a:pt x="160" y="167"/>
                    </a:lnTo>
                    <a:lnTo>
                      <a:pt x="160" y="163"/>
                    </a:lnTo>
                    <a:lnTo>
                      <a:pt x="154" y="163"/>
                    </a:lnTo>
                    <a:lnTo>
                      <a:pt x="154" y="160"/>
                    </a:lnTo>
                    <a:lnTo>
                      <a:pt x="154" y="160"/>
                    </a:lnTo>
                    <a:lnTo>
                      <a:pt x="154" y="154"/>
                    </a:lnTo>
                    <a:lnTo>
                      <a:pt x="151" y="151"/>
                    </a:lnTo>
                    <a:lnTo>
                      <a:pt x="148" y="151"/>
                    </a:lnTo>
                    <a:lnTo>
                      <a:pt x="145" y="151"/>
                    </a:lnTo>
                    <a:lnTo>
                      <a:pt x="145" y="148"/>
                    </a:lnTo>
                    <a:lnTo>
                      <a:pt x="142" y="148"/>
                    </a:lnTo>
                    <a:lnTo>
                      <a:pt x="139" y="148"/>
                    </a:lnTo>
                    <a:lnTo>
                      <a:pt x="139" y="148"/>
                    </a:lnTo>
                    <a:lnTo>
                      <a:pt x="133" y="139"/>
                    </a:lnTo>
                    <a:lnTo>
                      <a:pt x="130" y="139"/>
                    </a:lnTo>
                    <a:lnTo>
                      <a:pt x="126" y="139"/>
                    </a:lnTo>
                    <a:lnTo>
                      <a:pt x="123" y="142"/>
                    </a:lnTo>
                    <a:lnTo>
                      <a:pt x="120" y="142"/>
                    </a:lnTo>
                    <a:lnTo>
                      <a:pt x="120" y="136"/>
                    </a:lnTo>
                    <a:lnTo>
                      <a:pt x="117" y="136"/>
                    </a:lnTo>
                    <a:lnTo>
                      <a:pt x="111" y="136"/>
                    </a:lnTo>
                    <a:lnTo>
                      <a:pt x="105" y="130"/>
                    </a:lnTo>
                    <a:lnTo>
                      <a:pt x="96" y="117"/>
                    </a:lnTo>
                    <a:lnTo>
                      <a:pt x="96" y="117"/>
                    </a:lnTo>
                    <a:lnTo>
                      <a:pt x="93" y="114"/>
                    </a:lnTo>
                    <a:lnTo>
                      <a:pt x="89" y="111"/>
                    </a:lnTo>
                    <a:lnTo>
                      <a:pt x="83" y="111"/>
                    </a:lnTo>
                    <a:lnTo>
                      <a:pt x="83" y="105"/>
                    </a:lnTo>
                    <a:lnTo>
                      <a:pt x="77" y="102"/>
                    </a:lnTo>
                    <a:lnTo>
                      <a:pt x="74" y="99"/>
                    </a:lnTo>
                    <a:lnTo>
                      <a:pt x="71" y="96"/>
                    </a:lnTo>
                    <a:lnTo>
                      <a:pt x="71" y="89"/>
                    </a:lnTo>
                    <a:lnTo>
                      <a:pt x="68" y="89"/>
                    </a:lnTo>
                    <a:lnTo>
                      <a:pt x="68" y="83"/>
                    </a:lnTo>
                    <a:lnTo>
                      <a:pt x="65" y="80"/>
                    </a:lnTo>
                    <a:lnTo>
                      <a:pt x="62" y="77"/>
                    </a:lnTo>
                    <a:lnTo>
                      <a:pt x="62" y="74"/>
                    </a:lnTo>
                    <a:lnTo>
                      <a:pt x="62" y="71"/>
                    </a:lnTo>
                    <a:lnTo>
                      <a:pt x="56" y="68"/>
                    </a:lnTo>
                    <a:lnTo>
                      <a:pt x="49" y="68"/>
                    </a:lnTo>
                    <a:lnTo>
                      <a:pt x="37" y="65"/>
                    </a:lnTo>
                    <a:lnTo>
                      <a:pt x="28" y="68"/>
                    </a:lnTo>
                    <a:lnTo>
                      <a:pt x="28" y="71"/>
                    </a:lnTo>
                    <a:lnTo>
                      <a:pt x="25" y="77"/>
                    </a:lnTo>
                    <a:lnTo>
                      <a:pt x="16" y="77"/>
                    </a:lnTo>
                    <a:lnTo>
                      <a:pt x="16" y="77"/>
                    </a:lnTo>
                    <a:close/>
                    <a:moveTo>
                      <a:pt x="28" y="142"/>
                    </a:moveTo>
                    <a:lnTo>
                      <a:pt x="31" y="142"/>
                    </a:lnTo>
                    <a:lnTo>
                      <a:pt x="31" y="142"/>
                    </a:lnTo>
                    <a:lnTo>
                      <a:pt x="34" y="139"/>
                    </a:lnTo>
                    <a:lnTo>
                      <a:pt x="31" y="139"/>
                    </a:lnTo>
                    <a:lnTo>
                      <a:pt x="31" y="139"/>
                    </a:lnTo>
                    <a:lnTo>
                      <a:pt x="28" y="142"/>
                    </a:lnTo>
                    <a:lnTo>
                      <a:pt x="28" y="142"/>
                    </a:lnTo>
                    <a:lnTo>
                      <a:pt x="28" y="142"/>
                    </a:lnTo>
                    <a:close/>
                    <a:moveTo>
                      <a:pt x="77" y="111"/>
                    </a:moveTo>
                    <a:lnTo>
                      <a:pt x="80" y="114"/>
                    </a:lnTo>
                    <a:lnTo>
                      <a:pt x="80" y="111"/>
                    </a:lnTo>
                    <a:lnTo>
                      <a:pt x="77" y="111"/>
                    </a:lnTo>
                    <a:lnTo>
                      <a:pt x="77" y="111"/>
                    </a:lnTo>
                    <a:close/>
                    <a:moveTo>
                      <a:pt x="62" y="102"/>
                    </a:moveTo>
                    <a:lnTo>
                      <a:pt x="62" y="102"/>
                    </a:lnTo>
                    <a:lnTo>
                      <a:pt x="65" y="105"/>
                    </a:lnTo>
                    <a:lnTo>
                      <a:pt x="68" y="102"/>
                    </a:lnTo>
                    <a:lnTo>
                      <a:pt x="71" y="102"/>
                    </a:lnTo>
                    <a:lnTo>
                      <a:pt x="71" y="99"/>
                    </a:lnTo>
                    <a:lnTo>
                      <a:pt x="68" y="99"/>
                    </a:lnTo>
                    <a:lnTo>
                      <a:pt x="68" y="99"/>
                    </a:lnTo>
                    <a:lnTo>
                      <a:pt x="62" y="102"/>
                    </a:lnTo>
                    <a:lnTo>
                      <a:pt x="62" y="102"/>
                    </a:lnTo>
                    <a:close/>
                    <a:moveTo>
                      <a:pt x="40" y="194"/>
                    </a:moveTo>
                    <a:lnTo>
                      <a:pt x="40" y="194"/>
                    </a:lnTo>
                    <a:lnTo>
                      <a:pt x="43" y="194"/>
                    </a:lnTo>
                    <a:lnTo>
                      <a:pt x="46" y="194"/>
                    </a:lnTo>
                    <a:lnTo>
                      <a:pt x="46" y="191"/>
                    </a:lnTo>
                    <a:lnTo>
                      <a:pt x="46" y="188"/>
                    </a:lnTo>
                    <a:lnTo>
                      <a:pt x="49" y="188"/>
                    </a:lnTo>
                    <a:lnTo>
                      <a:pt x="52" y="191"/>
                    </a:lnTo>
                    <a:lnTo>
                      <a:pt x="56" y="191"/>
                    </a:lnTo>
                    <a:lnTo>
                      <a:pt x="56" y="188"/>
                    </a:lnTo>
                    <a:lnTo>
                      <a:pt x="56" y="179"/>
                    </a:lnTo>
                    <a:lnTo>
                      <a:pt x="59" y="179"/>
                    </a:lnTo>
                    <a:lnTo>
                      <a:pt x="56" y="170"/>
                    </a:lnTo>
                    <a:lnTo>
                      <a:pt x="59" y="163"/>
                    </a:lnTo>
                    <a:lnTo>
                      <a:pt x="52" y="157"/>
                    </a:lnTo>
                    <a:lnTo>
                      <a:pt x="59" y="157"/>
                    </a:lnTo>
                    <a:lnTo>
                      <a:pt x="59" y="154"/>
                    </a:lnTo>
                    <a:lnTo>
                      <a:pt x="56" y="148"/>
                    </a:lnTo>
                    <a:lnTo>
                      <a:pt x="56" y="145"/>
                    </a:lnTo>
                    <a:lnTo>
                      <a:pt x="52" y="142"/>
                    </a:lnTo>
                    <a:lnTo>
                      <a:pt x="49" y="142"/>
                    </a:lnTo>
                    <a:lnTo>
                      <a:pt x="46" y="139"/>
                    </a:lnTo>
                    <a:lnTo>
                      <a:pt x="43" y="139"/>
                    </a:lnTo>
                    <a:lnTo>
                      <a:pt x="37" y="148"/>
                    </a:lnTo>
                    <a:lnTo>
                      <a:pt x="34" y="148"/>
                    </a:lnTo>
                    <a:lnTo>
                      <a:pt x="28" y="145"/>
                    </a:lnTo>
                    <a:lnTo>
                      <a:pt x="28" y="151"/>
                    </a:lnTo>
                    <a:lnTo>
                      <a:pt x="28" y="151"/>
                    </a:lnTo>
                    <a:lnTo>
                      <a:pt x="31" y="154"/>
                    </a:lnTo>
                    <a:lnTo>
                      <a:pt x="31" y="157"/>
                    </a:lnTo>
                    <a:lnTo>
                      <a:pt x="34" y="160"/>
                    </a:lnTo>
                    <a:lnTo>
                      <a:pt x="34" y="167"/>
                    </a:lnTo>
                    <a:lnTo>
                      <a:pt x="31" y="170"/>
                    </a:lnTo>
                    <a:lnTo>
                      <a:pt x="34" y="170"/>
                    </a:lnTo>
                    <a:lnTo>
                      <a:pt x="37" y="170"/>
                    </a:lnTo>
                    <a:lnTo>
                      <a:pt x="37" y="173"/>
                    </a:lnTo>
                    <a:lnTo>
                      <a:pt x="34" y="176"/>
                    </a:lnTo>
                    <a:lnTo>
                      <a:pt x="34" y="182"/>
                    </a:lnTo>
                    <a:lnTo>
                      <a:pt x="34" y="185"/>
                    </a:lnTo>
                    <a:lnTo>
                      <a:pt x="37" y="191"/>
                    </a:lnTo>
                    <a:lnTo>
                      <a:pt x="40" y="194"/>
                    </a:lnTo>
                    <a:lnTo>
                      <a:pt x="40" y="194"/>
                    </a:lnTo>
                    <a:close/>
                    <a:moveTo>
                      <a:pt x="160" y="247"/>
                    </a:moveTo>
                    <a:lnTo>
                      <a:pt x="160" y="241"/>
                    </a:lnTo>
                    <a:lnTo>
                      <a:pt x="163" y="241"/>
                    </a:lnTo>
                    <a:lnTo>
                      <a:pt x="163" y="234"/>
                    </a:lnTo>
                    <a:lnTo>
                      <a:pt x="160" y="231"/>
                    </a:lnTo>
                    <a:lnTo>
                      <a:pt x="163" y="222"/>
                    </a:lnTo>
                    <a:lnTo>
                      <a:pt x="167" y="219"/>
                    </a:lnTo>
                    <a:lnTo>
                      <a:pt x="167" y="213"/>
                    </a:lnTo>
                    <a:lnTo>
                      <a:pt x="163" y="210"/>
                    </a:lnTo>
                    <a:lnTo>
                      <a:pt x="160" y="213"/>
                    </a:lnTo>
                    <a:lnTo>
                      <a:pt x="157" y="213"/>
                    </a:lnTo>
                    <a:lnTo>
                      <a:pt x="154" y="210"/>
                    </a:lnTo>
                    <a:lnTo>
                      <a:pt x="148" y="216"/>
                    </a:lnTo>
                    <a:lnTo>
                      <a:pt x="139" y="216"/>
                    </a:lnTo>
                    <a:lnTo>
                      <a:pt x="133" y="216"/>
                    </a:lnTo>
                    <a:lnTo>
                      <a:pt x="126" y="216"/>
                    </a:lnTo>
                    <a:lnTo>
                      <a:pt x="123" y="213"/>
                    </a:lnTo>
                    <a:lnTo>
                      <a:pt x="120" y="213"/>
                    </a:lnTo>
                    <a:lnTo>
                      <a:pt x="117" y="216"/>
                    </a:lnTo>
                    <a:lnTo>
                      <a:pt x="117" y="213"/>
                    </a:lnTo>
                    <a:lnTo>
                      <a:pt x="111" y="216"/>
                    </a:lnTo>
                    <a:lnTo>
                      <a:pt x="111" y="222"/>
                    </a:lnTo>
                    <a:lnTo>
                      <a:pt x="114" y="225"/>
                    </a:lnTo>
                    <a:lnTo>
                      <a:pt x="120" y="225"/>
                    </a:lnTo>
                    <a:lnTo>
                      <a:pt x="126" y="231"/>
                    </a:lnTo>
                    <a:lnTo>
                      <a:pt x="130" y="231"/>
                    </a:lnTo>
                    <a:lnTo>
                      <a:pt x="136" y="234"/>
                    </a:lnTo>
                    <a:lnTo>
                      <a:pt x="142" y="237"/>
                    </a:lnTo>
                    <a:lnTo>
                      <a:pt x="145" y="237"/>
                    </a:lnTo>
                    <a:lnTo>
                      <a:pt x="148" y="241"/>
                    </a:lnTo>
                    <a:lnTo>
                      <a:pt x="148" y="244"/>
                    </a:lnTo>
                    <a:lnTo>
                      <a:pt x="157" y="247"/>
                    </a:lnTo>
                    <a:lnTo>
                      <a:pt x="160"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78"/>
              <p:cNvSpPr>
                <a:spLocks noEditPoints="1"/>
              </p:cNvSpPr>
              <p:nvPr/>
            </p:nvSpPr>
            <p:spPr bwMode="auto">
              <a:xfrm>
                <a:off x="3603" y="1816"/>
                <a:ext cx="240" cy="182"/>
              </a:xfrm>
              <a:custGeom>
                <a:avLst/>
                <a:gdLst>
                  <a:gd name="T0" fmla="*/ 45 w 78"/>
                  <a:gd name="T1" fmla="*/ 4 h 59"/>
                  <a:gd name="T2" fmla="*/ 46 w 78"/>
                  <a:gd name="T3" fmla="*/ 7 h 59"/>
                  <a:gd name="T4" fmla="*/ 51 w 78"/>
                  <a:gd name="T5" fmla="*/ 9 h 59"/>
                  <a:gd name="T6" fmla="*/ 56 w 78"/>
                  <a:gd name="T7" fmla="*/ 9 h 59"/>
                  <a:gd name="T8" fmla="*/ 61 w 78"/>
                  <a:gd name="T9" fmla="*/ 9 h 59"/>
                  <a:gd name="T10" fmla="*/ 65 w 78"/>
                  <a:gd name="T11" fmla="*/ 10 h 59"/>
                  <a:gd name="T12" fmla="*/ 71 w 78"/>
                  <a:gd name="T13" fmla="*/ 11 h 59"/>
                  <a:gd name="T14" fmla="*/ 70 w 78"/>
                  <a:gd name="T15" fmla="*/ 15 h 59"/>
                  <a:gd name="T16" fmla="*/ 67 w 78"/>
                  <a:gd name="T17" fmla="*/ 19 h 59"/>
                  <a:gd name="T18" fmla="*/ 62 w 78"/>
                  <a:gd name="T19" fmla="*/ 21 h 59"/>
                  <a:gd name="T20" fmla="*/ 60 w 78"/>
                  <a:gd name="T21" fmla="*/ 23 h 59"/>
                  <a:gd name="T22" fmla="*/ 58 w 78"/>
                  <a:gd name="T23" fmla="*/ 25 h 59"/>
                  <a:gd name="T24" fmla="*/ 56 w 78"/>
                  <a:gd name="T25" fmla="*/ 28 h 59"/>
                  <a:gd name="T26" fmla="*/ 52 w 78"/>
                  <a:gd name="T27" fmla="*/ 33 h 59"/>
                  <a:gd name="T28" fmla="*/ 54 w 78"/>
                  <a:gd name="T29" fmla="*/ 37 h 59"/>
                  <a:gd name="T30" fmla="*/ 52 w 78"/>
                  <a:gd name="T31" fmla="*/ 41 h 59"/>
                  <a:gd name="T32" fmla="*/ 50 w 78"/>
                  <a:gd name="T33" fmla="*/ 47 h 59"/>
                  <a:gd name="T34" fmla="*/ 48 w 78"/>
                  <a:gd name="T35" fmla="*/ 49 h 59"/>
                  <a:gd name="T36" fmla="*/ 42 w 78"/>
                  <a:gd name="T37" fmla="*/ 54 h 59"/>
                  <a:gd name="T38" fmla="*/ 39 w 78"/>
                  <a:gd name="T39" fmla="*/ 53 h 59"/>
                  <a:gd name="T40" fmla="*/ 36 w 78"/>
                  <a:gd name="T41" fmla="*/ 53 h 59"/>
                  <a:gd name="T42" fmla="*/ 31 w 78"/>
                  <a:gd name="T43" fmla="*/ 53 h 59"/>
                  <a:gd name="T44" fmla="*/ 26 w 78"/>
                  <a:gd name="T45" fmla="*/ 56 h 59"/>
                  <a:gd name="T46" fmla="*/ 23 w 78"/>
                  <a:gd name="T47" fmla="*/ 58 h 59"/>
                  <a:gd name="T48" fmla="*/ 17 w 78"/>
                  <a:gd name="T49" fmla="*/ 57 h 59"/>
                  <a:gd name="T50" fmla="*/ 13 w 78"/>
                  <a:gd name="T51" fmla="*/ 51 h 59"/>
                  <a:gd name="T52" fmla="*/ 10 w 78"/>
                  <a:gd name="T53" fmla="*/ 49 h 59"/>
                  <a:gd name="T54" fmla="*/ 13 w 78"/>
                  <a:gd name="T55" fmla="*/ 43 h 59"/>
                  <a:gd name="T56" fmla="*/ 10 w 78"/>
                  <a:gd name="T57" fmla="*/ 40 h 59"/>
                  <a:gd name="T58" fmla="*/ 11 w 78"/>
                  <a:gd name="T59" fmla="*/ 35 h 59"/>
                  <a:gd name="T60" fmla="*/ 12 w 78"/>
                  <a:gd name="T61" fmla="*/ 32 h 59"/>
                  <a:gd name="T62" fmla="*/ 14 w 78"/>
                  <a:gd name="T63" fmla="*/ 27 h 59"/>
                  <a:gd name="T64" fmla="*/ 16 w 78"/>
                  <a:gd name="T65" fmla="*/ 19 h 59"/>
                  <a:gd name="T66" fmla="*/ 16 w 78"/>
                  <a:gd name="T67" fmla="*/ 16 h 59"/>
                  <a:gd name="T68" fmla="*/ 12 w 78"/>
                  <a:gd name="T69" fmla="*/ 15 h 59"/>
                  <a:gd name="T70" fmla="*/ 6 w 78"/>
                  <a:gd name="T71" fmla="*/ 15 h 59"/>
                  <a:gd name="T72" fmla="*/ 2 w 78"/>
                  <a:gd name="T73" fmla="*/ 13 h 59"/>
                  <a:gd name="T74" fmla="*/ 2 w 78"/>
                  <a:gd name="T75" fmla="*/ 12 h 59"/>
                  <a:gd name="T76" fmla="*/ 3 w 78"/>
                  <a:gd name="T77" fmla="*/ 9 h 59"/>
                  <a:gd name="T78" fmla="*/ 2 w 78"/>
                  <a:gd name="T79" fmla="*/ 8 h 59"/>
                  <a:gd name="T80" fmla="*/ 0 w 78"/>
                  <a:gd name="T81" fmla="*/ 7 h 59"/>
                  <a:gd name="T82" fmla="*/ 3 w 78"/>
                  <a:gd name="T83" fmla="*/ 4 h 59"/>
                  <a:gd name="T84" fmla="*/ 7 w 78"/>
                  <a:gd name="T85" fmla="*/ 3 h 59"/>
                  <a:gd name="T86" fmla="*/ 8 w 78"/>
                  <a:gd name="T87" fmla="*/ 1 h 59"/>
                  <a:gd name="T88" fmla="*/ 11 w 78"/>
                  <a:gd name="T89" fmla="*/ 1 h 59"/>
                  <a:gd name="T90" fmla="*/ 15 w 78"/>
                  <a:gd name="T91" fmla="*/ 1 h 59"/>
                  <a:gd name="T92" fmla="*/ 20 w 78"/>
                  <a:gd name="T93" fmla="*/ 1 h 59"/>
                  <a:gd name="T94" fmla="*/ 26 w 78"/>
                  <a:gd name="T95" fmla="*/ 3 h 59"/>
                  <a:gd name="T96" fmla="*/ 34 w 78"/>
                  <a:gd name="T97" fmla="*/ 2 h 59"/>
                  <a:gd name="T98" fmla="*/ 37 w 78"/>
                  <a:gd name="T99" fmla="*/ 3 h 59"/>
                  <a:gd name="T100" fmla="*/ 42 w 78"/>
                  <a:gd name="T101" fmla="*/ 4 h 59"/>
                  <a:gd name="T102" fmla="*/ 74 w 78"/>
                  <a:gd name="T103" fmla="*/ 31 h 59"/>
                  <a:gd name="T104" fmla="*/ 78 w 78"/>
                  <a:gd name="T105" fmla="*/ 31 h 59"/>
                  <a:gd name="T106" fmla="*/ 74 w 78"/>
                  <a:gd name="T107" fmla="*/ 31 h 59"/>
                  <a:gd name="T108" fmla="*/ 73 w 78"/>
                  <a:gd name="T109" fmla="*/ 32 h 59"/>
                  <a:gd name="T110" fmla="*/ 69 w 78"/>
                  <a:gd name="T111" fmla="*/ 33 h 59"/>
                  <a:gd name="T112" fmla="*/ 71 w 78"/>
                  <a:gd name="T113" fmla="*/ 35 h 59"/>
                  <a:gd name="T114" fmla="*/ 64 w 78"/>
                  <a:gd name="T115" fmla="*/ 37 h 59"/>
                  <a:gd name="T116" fmla="*/ 62 w 78"/>
                  <a:gd name="T117"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59">
                    <a:moveTo>
                      <a:pt x="44" y="3"/>
                    </a:moveTo>
                    <a:cubicBezTo>
                      <a:pt x="45" y="4"/>
                      <a:pt x="45" y="4"/>
                      <a:pt x="45" y="4"/>
                    </a:cubicBezTo>
                    <a:cubicBezTo>
                      <a:pt x="45" y="4"/>
                      <a:pt x="45" y="4"/>
                      <a:pt x="45" y="4"/>
                    </a:cubicBezTo>
                    <a:cubicBezTo>
                      <a:pt x="46" y="4"/>
                      <a:pt x="46" y="4"/>
                      <a:pt x="46" y="4"/>
                    </a:cubicBezTo>
                    <a:cubicBezTo>
                      <a:pt x="46" y="6"/>
                      <a:pt x="46" y="6"/>
                      <a:pt x="46" y="6"/>
                    </a:cubicBezTo>
                    <a:cubicBezTo>
                      <a:pt x="46" y="7"/>
                      <a:pt x="46" y="7"/>
                      <a:pt x="46" y="7"/>
                    </a:cubicBezTo>
                    <a:cubicBezTo>
                      <a:pt x="48" y="6"/>
                      <a:pt x="48" y="6"/>
                      <a:pt x="48" y="6"/>
                    </a:cubicBezTo>
                    <a:cubicBezTo>
                      <a:pt x="50" y="7"/>
                      <a:pt x="50" y="7"/>
                      <a:pt x="50" y="7"/>
                    </a:cubicBezTo>
                    <a:cubicBezTo>
                      <a:pt x="51" y="9"/>
                      <a:pt x="51" y="9"/>
                      <a:pt x="51" y="9"/>
                    </a:cubicBezTo>
                    <a:cubicBezTo>
                      <a:pt x="53" y="8"/>
                      <a:pt x="53" y="8"/>
                      <a:pt x="53" y="8"/>
                    </a:cubicBezTo>
                    <a:cubicBezTo>
                      <a:pt x="54" y="10"/>
                      <a:pt x="54" y="10"/>
                      <a:pt x="54" y="10"/>
                    </a:cubicBezTo>
                    <a:cubicBezTo>
                      <a:pt x="56" y="9"/>
                      <a:pt x="56" y="9"/>
                      <a:pt x="56" y="9"/>
                    </a:cubicBezTo>
                    <a:cubicBezTo>
                      <a:pt x="57" y="10"/>
                      <a:pt x="57" y="10"/>
                      <a:pt x="57" y="10"/>
                    </a:cubicBezTo>
                    <a:cubicBezTo>
                      <a:pt x="58" y="9"/>
                      <a:pt x="58" y="9"/>
                      <a:pt x="58" y="9"/>
                    </a:cubicBezTo>
                    <a:cubicBezTo>
                      <a:pt x="61" y="9"/>
                      <a:pt x="61" y="9"/>
                      <a:pt x="61" y="9"/>
                    </a:cubicBezTo>
                    <a:cubicBezTo>
                      <a:pt x="62" y="9"/>
                      <a:pt x="62" y="9"/>
                      <a:pt x="62" y="9"/>
                    </a:cubicBezTo>
                    <a:cubicBezTo>
                      <a:pt x="63" y="9"/>
                      <a:pt x="63" y="9"/>
                      <a:pt x="63" y="9"/>
                    </a:cubicBezTo>
                    <a:cubicBezTo>
                      <a:pt x="65" y="10"/>
                      <a:pt x="65" y="10"/>
                      <a:pt x="65" y="10"/>
                    </a:cubicBezTo>
                    <a:cubicBezTo>
                      <a:pt x="68" y="10"/>
                      <a:pt x="68" y="10"/>
                      <a:pt x="68" y="10"/>
                    </a:cubicBezTo>
                    <a:cubicBezTo>
                      <a:pt x="70" y="11"/>
                      <a:pt x="70" y="11"/>
                      <a:pt x="70" y="11"/>
                    </a:cubicBezTo>
                    <a:cubicBezTo>
                      <a:pt x="71" y="11"/>
                      <a:pt x="71" y="11"/>
                      <a:pt x="71" y="11"/>
                    </a:cubicBezTo>
                    <a:cubicBezTo>
                      <a:pt x="71" y="12"/>
                      <a:pt x="71" y="12"/>
                      <a:pt x="71" y="12"/>
                    </a:cubicBezTo>
                    <a:cubicBezTo>
                      <a:pt x="70" y="13"/>
                      <a:pt x="70" y="13"/>
                      <a:pt x="70" y="13"/>
                    </a:cubicBezTo>
                    <a:cubicBezTo>
                      <a:pt x="70" y="15"/>
                      <a:pt x="70" y="15"/>
                      <a:pt x="70" y="15"/>
                    </a:cubicBezTo>
                    <a:cubicBezTo>
                      <a:pt x="70" y="16"/>
                      <a:pt x="70" y="16"/>
                      <a:pt x="70" y="16"/>
                    </a:cubicBezTo>
                    <a:cubicBezTo>
                      <a:pt x="70" y="17"/>
                      <a:pt x="70" y="17"/>
                      <a:pt x="70" y="17"/>
                    </a:cubicBezTo>
                    <a:cubicBezTo>
                      <a:pt x="67" y="19"/>
                      <a:pt x="67" y="19"/>
                      <a:pt x="67" y="19"/>
                    </a:cubicBezTo>
                    <a:cubicBezTo>
                      <a:pt x="67" y="19"/>
                      <a:pt x="66" y="20"/>
                      <a:pt x="66" y="20"/>
                    </a:cubicBezTo>
                    <a:cubicBezTo>
                      <a:pt x="66" y="20"/>
                      <a:pt x="64" y="21"/>
                      <a:pt x="64" y="21"/>
                    </a:cubicBezTo>
                    <a:cubicBezTo>
                      <a:pt x="62" y="21"/>
                      <a:pt x="62" y="21"/>
                      <a:pt x="62" y="21"/>
                    </a:cubicBezTo>
                    <a:cubicBezTo>
                      <a:pt x="60" y="22"/>
                      <a:pt x="60" y="22"/>
                      <a:pt x="60" y="22"/>
                    </a:cubicBezTo>
                    <a:cubicBezTo>
                      <a:pt x="59" y="23"/>
                      <a:pt x="59" y="23"/>
                      <a:pt x="59" y="23"/>
                    </a:cubicBezTo>
                    <a:cubicBezTo>
                      <a:pt x="60" y="23"/>
                      <a:pt x="60" y="23"/>
                      <a:pt x="60" y="23"/>
                    </a:cubicBezTo>
                    <a:cubicBezTo>
                      <a:pt x="59" y="25"/>
                      <a:pt x="59" y="25"/>
                      <a:pt x="59" y="25"/>
                    </a:cubicBezTo>
                    <a:cubicBezTo>
                      <a:pt x="58" y="25"/>
                      <a:pt x="58" y="25"/>
                      <a:pt x="58" y="25"/>
                    </a:cubicBezTo>
                    <a:cubicBezTo>
                      <a:pt x="58" y="25"/>
                      <a:pt x="58" y="25"/>
                      <a:pt x="58" y="25"/>
                    </a:cubicBezTo>
                    <a:cubicBezTo>
                      <a:pt x="58" y="25"/>
                      <a:pt x="58" y="25"/>
                      <a:pt x="58" y="25"/>
                    </a:cubicBezTo>
                    <a:cubicBezTo>
                      <a:pt x="58" y="25"/>
                      <a:pt x="58" y="25"/>
                      <a:pt x="58" y="25"/>
                    </a:cubicBezTo>
                    <a:cubicBezTo>
                      <a:pt x="56" y="28"/>
                      <a:pt x="56" y="28"/>
                      <a:pt x="56" y="28"/>
                    </a:cubicBezTo>
                    <a:cubicBezTo>
                      <a:pt x="55" y="28"/>
                      <a:pt x="55" y="28"/>
                      <a:pt x="55" y="28"/>
                    </a:cubicBezTo>
                    <a:cubicBezTo>
                      <a:pt x="52" y="32"/>
                      <a:pt x="52" y="32"/>
                      <a:pt x="52" y="32"/>
                    </a:cubicBezTo>
                    <a:cubicBezTo>
                      <a:pt x="52" y="33"/>
                      <a:pt x="52" y="33"/>
                      <a:pt x="52" y="33"/>
                    </a:cubicBezTo>
                    <a:cubicBezTo>
                      <a:pt x="53" y="35"/>
                      <a:pt x="53" y="35"/>
                      <a:pt x="53" y="35"/>
                    </a:cubicBezTo>
                    <a:cubicBezTo>
                      <a:pt x="53" y="36"/>
                      <a:pt x="53" y="36"/>
                      <a:pt x="53" y="36"/>
                    </a:cubicBezTo>
                    <a:cubicBezTo>
                      <a:pt x="54" y="37"/>
                      <a:pt x="54" y="37"/>
                      <a:pt x="54" y="37"/>
                    </a:cubicBezTo>
                    <a:cubicBezTo>
                      <a:pt x="55" y="39"/>
                      <a:pt x="55" y="39"/>
                      <a:pt x="55" y="39"/>
                    </a:cubicBezTo>
                    <a:cubicBezTo>
                      <a:pt x="54" y="40"/>
                      <a:pt x="54" y="40"/>
                      <a:pt x="54" y="40"/>
                    </a:cubicBezTo>
                    <a:cubicBezTo>
                      <a:pt x="52" y="41"/>
                      <a:pt x="52" y="41"/>
                      <a:pt x="52" y="41"/>
                    </a:cubicBezTo>
                    <a:cubicBezTo>
                      <a:pt x="52" y="42"/>
                      <a:pt x="52" y="42"/>
                      <a:pt x="52" y="42"/>
                    </a:cubicBezTo>
                    <a:cubicBezTo>
                      <a:pt x="50" y="45"/>
                      <a:pt x="50" y="45"/>
                      <a:pt x="50" y="45"/>
                    </a:cubicBezTo>
                    <a:cubicBezTo>
                      <a:pt x="50" y="47"/>
                      <a:pt x="50" y="47"/>
                      <a:pt x="50" y="47"/>
                    </a:cubicBezTo>
                    <a:cubicBezTo>
                      <a:pt x="50" y="48"/>
                      <a:pt x="50" y="48"/>
                      <a:pt x="50" y="48"/>
                    </a:cubicBezTo>
                    <a:cubicBezTo>
                      <a:pt x="50" y="48"/>
                      <a:pt x="50" y="48"/>
                      <a:pt x="50" y="48"/>
                    </a:cubicBezTo>
                    <a:cubicBezTo>
                      <a:pt x="48" y="49"/>
                      <a:pt x="48" y="49"/>
                      <a:pt x="48" y="49"/>
                    </a:cubicBezTo>
                    <a:cubicBezTo>
                      <a:pt x="44" y="50"/>
                      <a:pt x="44" y="50"/>
                      <a:pt x="44" y="50"/>
                    </a:cubicBezTo>
                    <a:cubicBezTo>
                      <a:pt x="44" y="52"/>
                      <a:pt x="44" y="52"/>
                      <a:pt x="44" y="52"/>
                    </a:cubicBezTo>
                    <a:cubicBezTo>
                      <a:pt x="42" y="54"/>
                      <a:pt x="42" y="54"/>
                      <a:pt x="42" y="54"/>
                    </a:cubicBezTo>
                    <a:cubicBezTo>
                      <a:pt x="41" y="53"/>
                      <a:pt x="41" y="53"/>
                      <a:pt x="41" y="53"/>
                    </a:cubicBezTo>
                    <a:cubicBezTo>
                      <a:pt x="40" y="52"/>
                      <a:pt x="40" y="52"/>
                      <a:pt x="40" y="52"/>
                    </a:cubicBezTo>
                    <a:cubicBezTo>
                      <a:pt x="39" y="53"/>
                      <a:pt x="39" y="53"/>
                      <a:pt x="39" y="53"/>
                    </a:cubicBezTo>
                    <a:cubicBezTo>
                      <a:pt x="38" y="54"/>
                      <a:pt x="38" y="54"/>
                      <a:pt x="38" y="54"/>
                    </a:cubicBezTo>
                    <a:cubicBezTo>
                      <a:pt x="37" y="53"/>
                      <a:pt x="37" y="53"/>
                      <a:pt x="37" y="53"/>
                    </a:cubicBezTo>
                    <a:cubicBezTo>
                      <a:pt x="36" y="53"/>
                      <a:pt x="36" y="53"/>
                      <a:pt x="36" y="53"/>
                    </a:cubicBezTo>
                    <a:cubicBezTo>
                      <a:pt x="36" y="54"/>
                      <a:pt x="36" y="54"/>
                      <a:pt x="36" y="54"/>
                    </a:cubicBezTo>
                    <a:cubicBezTo>
                      <a:pt x="34" y="54"/>
                      <a:pt x="34" y="54"/>
                      <a:pt x="34" y="54"/>
                    </a:cubicBezTo>
                    <a:cubicBezTo>
                      <a:pt x="31" y="53"/>
                      <a:pt x="31" y="53"/>
                      <a:pt x="31" y="53"/>
                    </a:cubicBezTo>
                    <a:cubicBezTo>
                      <a:pt x="30" y="54"/>
                      <a:pt x="30" y="54"/>
                      <a:pt x="30" y="54"/>
                    </a:cubicBezTo>
                    <a:cubicBezTo>
                      <a:pt x="28" y="54"/>
                      <a:pt x="28" y="54"/>
                      <a:pt x="28" y="54"/>
                    </a:cubicBezTo>
                    <a:cubicBezTo>
                      <a:pt x="26" y="56"/>
                      <a:pt x="26" y="56"/>
                      <a:pt x="26" y="56"/>
                    </a:cubicBezTo>
                    <a:cubicBezTo>
                      <a:pt x="24" y="56"/>
                      <a:pt x="24" y="56"/>
                      <a:pt x="24" y="56"/>
                    </a:cubicBezTo>
                    <a:cubicBezTo>
                      <a:pt x="23" y="57"/>
                      <a:pt x="23" y="57"/>
                      <a:pt x="23" y="57"/>
                    </a:cubicBezTo>
                    <a:cubicBezTo>
                      <a:pt x="23" y="58"/>
                      <a:pt x="23" y="58"/>
                      <a:pt x="23" y="58"/>
                    </a:cubicBezTo>
                    <a:cubicBezTo>
                      <a:pt x="21" y="59"/>
                      <a:pt x="21" y="59"/>
                      <a:pt x="21" y="59"/>
                    </a:cubicBezTo>
                    <a:cubicBezTo>
                      <a:pt x="19" y="59"/>
                      <a:pt x="19" y="59"/>
                      <a:pt x="19" y="59"/>
                    </a:cubicBezTo>
                    <a:cubicBezTo>
                      <a:pt x="17" y="57"/>
                      <a:pt x="17" y="57"/>
                      <a:pt x="17" y="57"/>
                    </a:cubicBezTo>
                    <a:cubicBezTo>
                      <a:pt x="16" y="54"/>
                      <a:pt x="16" y="54"/>
                      <a:pt x="16" y="54"/>
                    </a:cubicBezTo>
                    <a:cubicBezTo>
                      <a:pt x="16" y="53"/>
                      <a:pt x="16" y="53"/>
                      <a:pt x="16" y="53"/>
                    </a:cubicBezTo>
                    <a:cubicBezTo>
                      <a:pt x="13" y="51"/>
                      <a:pt x="13" y="51"/>
                      <a:pt x="13" y="51"/>
                    </a:cubicBezTo>
                    <a:cubicBezTo>
                      <a:pt x="12" y="51"/>
                      <a:pt x="12" y="51"/>
                      <a:pt x="12" y="51"/>
                    </a:cubicBezTo>
                    <a:cubicBezTo>
                      <a:pt x="11" y="50"/>
                      <a:pt x="11" y="50"/>
                      <a:pt x="11" y="50"/>
                    </a:cubicBezTo>
                    <a:cubicBezTo>
                      <a:pt x="10" y="49"/>
                      <a:pt x="10" y="49"/>
                      <a:pt x="10" y="49"/>
                    </a:cubicBezTo>
                    <a:cubicBezTo>
                      <a:pt x="10" y="47"/>
                      <a:pt x="10" y="47"/>
                      <a:pt x="10" y="47"/>
                    </a:cubicBezTo>
                    <a:cubicBezTo>
                      <a:pt x="11" y="45"/>
                      <a:pt x="11" y="45"/>
                      <a:pt x="11" y="45"/>
                    </a:cubicBezTo>
                    <a:cubicBezTo>
                      <a:pt x="13" y="43"/>
                      <a:pt x="13" y="43"/>
                      <a:pt x="13" y="43"/>
                    </a:cubicBezTo>
                    <a:cubicBezTo>
                      <a:pt x="13" y="42"/>
                      <a:pt x="13" y="42"/>
                      <a:pt x="13" y="42"/>
                    </a:cubicBezTo>
                    <a:cubicBezTo>
                      <a:pt x="11" y="42"/>
                      <a:pt x="11" y="42"/>
                      <a:pt x="11" y="42"/>
                    </a:cubicBezTo>
                    <a:cubicBezTo>
                      <a:pt x="10" y="40"/>
                      <a:pt x="10" y="40"/>
                      <a:pt x="10" y="40"/>
                    </a:cubicBezTo>
                    <a:cubicBezTo>
                      <a:pt x="12" y="38"/>
                      <a:pt x="12" y="38"/>
                      <a:pt x="12" y="38"/>
                    </a:cubicBezTo>
                    <a:cubicBezTo>
                      <a:pt x="12" y="36"/>
                      <a:pt x="12" y="36"/>
                      <a:pt x="12" y="36"/>
                    </a:cubicBezTo>
                    <a:cubicBezTo>
                      <a:pt x="11" y="35"/>
                      <a:pt x="11" y="35"/>
                      <a:pt x="11" y="35"/>
                    </a:cubicBezTo>
                    <a:cubicBezTo>
                      <a:pt x="9" y="32"/>
                      <a:pt x="9" y="32"/>
                      <a:pt x="9" y="32"/>
                    </a:cubicBezTo>
                    <a:cubicBezTo>
                      <a:pt x="11" y="31"/>
                      <a:pt x="11" y="31"/>
                      <a:pt x="11" y="31"/>
                    </a:cubicBezTo>
                    <a:cubicBezTo>
                      <a:pt x="12" y="32"/>
                      <a:pt x="12" y="32"/>
                      <a:pt x="12" y="32"/>
                    </a:cubicBezTo>
                    <a:cubicBezTo>
                      <a:pt x="14" y="29"/>
                      <a:pt x="14" y="29"/>
                      <a:pt x="14" y="29"/>
                    </a:cubicBezTo>
                    <a:cubicBezTo>
                      <a:pt x="12" y="28"/>
                      <a:pt x="12" y="28"/>
                      <a:pt x="12" y="28"/>
                    </a:cubicBezTo>
                    <a:cubicBezTo>
                      <a:pt x="14" y="27"/>
                      <a:pt x="14" y="27"/>
                      <a:pt x="14" y="27"/>
                    </a:cubicBezTo>
                    <a:cubicBezTo>
                      <a:pt x="14" y="23"/>
                      <a:pt x="14" y="23"/>
                      <a:pt x="14" y="23"/>
                    </a:cubicBezTo>
                    <a:cubicBezTo>
                      <a:pt x="14" y="21"/>
                      <a:pt x="14" y="21"/>
                      <a:pt x="14" y="21"/>
                    </a:cubicBezTo>
                    <a:cubicBezTo>
                      <a:pt x="16" y="19"/>
                      <a:pt x="16" y="19"/>
                      <a:pt x="16" y="19"/>
                    </a:cubicBezTo>
                    <a:cubicBezTo>
                      <a:pt x="17" y="19"/>
                      <a:pt x="17" y="19"/>
                      <a:pt x="17" y="19"/>
                    </a:cubicBezTo>
                    <a:cubicBezTo>
                      <a:pt x="17" y="18"/>
                      <a:pt x="17" y="18"/>
                      <a:pt x="17" y="18"/>
                    </a:cubicBezTo>
                    <a:cubicBezTo>
                      <a:pt x="16" y="16"/>
                      <a:pt x="16" y="16"/>
                      <a:pt x="16" y="16"/>
                    </a:cubicBezTo>
                    <a:cubicBezTo>
                      <a:pt x="16" y="14"/>
                      <a:pt x="16" y="14"/>
                      <a:pt x="16" y="14"/>
                    </a:cubicBezTo>
                    <a:cubicBezTo>
                      <a:pt x="13" y="14"/>
                      <a:pt x="13" y="14"/>
                      <a:pt x="13" y="14"/>
                    </a:cubicBezTo>
                    <a:cubicBezTo>
                      <a:pt x="12" y="15"/>
                      <a:pt x="12" y="15"/>
                      <a:pt x="12" y="15"/>
                    </a:cubicBezTo>
                    <a:cubicBezTo>
                      <a:pt x="8" y="14"/>
                      <a:pt x="8" y="14"/>
                      <a:pt x="8" y="14"/>
                    </a:cubicBezTo>
                    <a:cubicBezTo>
                      <a:pt x="6" y="16"/>
                      <a:pt x="6" y="16"/>
                      <a:pt x="6" y="16"/>
                    </a:cubicBezTo>
                    <a:cubicBezTo>
                      <a:pt x="6" y="15"/>
                      <a:pt x="6" y="15"/>
                      <a:pt x="6" y="15"/>
                    </a:cubicBezTo>
                    <a:cubicBezTo>
                      <a:pt x="6" y="13"/>
                      <a:pt x="6" y="13"/>
                      <a:pt x="6" y="13"/>
                    </a:cubicBezTo>
                    <a:cubicBezTo>
                      <a:pt x="5" y="13"/>
                      <a:pt x="5" y="13"/>
                      <a:pt x="5" y="13"/>
                    </a:cubicBezTo>
                    <a:cubicBezTo>
                      <a:pt x="2" y="13"/>
                      <a:pt x="2" y="13"/>
                      <a:pt x="2" y="13"/>
                    </a:cubicBezTo>
                    <a:cubicBezTo>
                      <a:pt x="2" y="13"/>
                      <a:pt x="2" y="13"/>
                      <a:pt x="2" y="13"/>
                    </a:cubicBezTo>
                    <a:cubicBezTo>
                      <a:pt x="3" y="12"/>
                      <a:pt x="3" y="12"/>
                      <a:pt x="3" y="12"/>
                    </a:cubicBezTo>
                    <a:cubicBezTo>
                      <a:pt x="2" y="12"/>
                      <a:pt x="2" y="12"/>
                      <a:pt x="2" y="12"/>
                    </a:cubicBezTo>
                    <a:cubicBezTo>
                      <a:pt x="3" y="11"/>
                      <a:pt x="3" y="11"/>
                      <a:pt x="3" y="11"/>
                    </a:cubicBezTo>
                    <a:cubicBezTo>
                      <a:pt x="3" y="10"/>
                      <a:pt x="3" y="10"/>
                      <a:pt x="3" y="10"/>
                    </a:cubicBezTo>
                    <a:cubicBezTo>
                      <a:pt x="3" y="9"/>
                      <a:pt x="3" y="9"/>
                      <a:pt x="3" y="9"/>
                    </a:cubicBezTo>
                    <a:cubicBezTo>
                      <a:pt x="2" y="10"/>
                      <a:pt x="2" y="10"/>
                      <a:pt x="2" y="10"/>
                    </a:cubicBezTo>
                    <a:cubicBezTo>
                      <a:pt x="1" y="10"/>
                      <a:pt x="1" y="10"/>
                      <a:pt x="1" y="10"/>
                    </a:cubicBezTo>
                    <a:cubicBezTo>
                      <a:pt x="2" y="8"/>
                      <a:pt x="2" y="8"/>
                      <a:pt x="2" y="8"/>
                    </a:cubicBezTo>
                    <a:cubicBezTo>
                      <a:pt x="1" y="8"/>
                      <a:pt x="1" y="8"/>
                      <a:pt x="1" y="8"/>
                    </a:cubicBezTo>
                    <a:cubicBezTo>
                      <a:pt x="1" y="7"/>
                      <a:pt x="1" y="7"/>
                      <a:pt x="1" y="7"/>
                    </a:cubicBezTo>
                    <a:cubicBezTo>
                      <a:pt x="0" y="7"/>
                      <a:pt x="0" y="7"/>
                      <a:pt x="0" y="7"/>
                    </a:cubicBezTo>
                    <a:cubicBezTo>
                      <a:pt x="0" y="6"/>
                      <a:pt x="0" y="6"/>
                      <a:pt x="0" y="6"/>
                    </a:cubicBezTo>
                    <a:cubicBezTo>
                      <a:pt x="1" y="5"/>
                      <a:pt x="1" y="5"/>
                      <a:pt x="1" y="5"/>
                    </a:cubicBezTo>
                    <a:cubicBezTo>
                      <a:pt x="3" y="4"/>
                      <a:pt x="3" y="4"/>
                      <a:pt x="3" y="4"/>
                    </a:cubicBezTo>
                    <a:cubicBezTo>
                      <a:pt x="4" y="4"/>
                      <a:pt x="4" y="4"/>
                      <a:pt x="4" y="4"/>
                    </a:cubicBezTo>
                    <a:cubicBezTo>
                      <a:pt x="6" y="4"/>
                      <a:pt x="6" y="4"/>
                      <a:pt x="6" y="4"/>
                    </a:cubicBezTo>
                    <a:cubicBezTo>
                      <a:pt x="7" y="3"/>
                      <a:pt x="7" y="3"/>
                      <a:pt x="7" y="3"/>
                    </a:cubicBezTo>
                    <a:cubicBezTo>
                      <a:pt x="6" y="3"/>
                      <a:pt x="6" y="3"/>
                      <a:pt x="6" y="3"/>
                    </a:cubicBezTo>
                    <a:cubicBezTo>
                      <a:pt x="6" y="2"/>
                      <a:pt x="6" y="2"/>
                      <a:pt x="6" y="2"/>
                    </a:cubicBezTo>
                    <a:cubicBezTo>
                      <a:pt x="8" y="1"/>
                      <a:pt x="8" y="1"/>
                      <a:pt x="8" y="1"/>
                    </a:cubicBezTo>
                    <a:cubicBezTo>
                      <a:pt x="8" y="1"/>
                      <a:pt x="8" y="1"/>
                      <a:pt x="8" y="1"/>
                    </a:cubicBezTo>
                    <a:cubicBezTo>
                      <a:pt x="9" y="0"/>
                      <a:pt x="9" y="0"/>
                      <a:pt x="9" y="0"/>
                    </a:cubicBezTo>
                    <a:cubicBezTo>
                      <a:pt x="11" y="1"/>
                      <a:pt x="11" y="1"/>
                      <a:pt x="11" y="1"/>
                    </a:cubicBezTo>
                    <a:cubicBezTo>
                      <a:pt x="12" y="2"/>
                      <a:pt x="12" y="2"/>
                      <a:pt x="12" y="2"/>
                    </a:cubicBezTo>
                    <a:cubicBezTo>
                      <a:pt x="13" y="1"/>
                      <a:pt x="13" y="1"/>
                      <a:pt x="13" y="1"/>
                    </a:cubicBezTo>
                    <a:cubicBezTo>
                      <a:pt x="15" y="1"/>
                      <a:pt x="15" y="1"/>
                      <a:pt x="15" y="1"/>
                    </a:cubicBezTo>
                    <a:cubicBezTo>
                      <a:pt x="16" y="2"/>
                      <a:pt x="16" y="2"/>
                      <a:pt x="16" y="2"/>
                    </a:cubicBezTo>
                    <a:cubicBezTo>
                      <a:pt x="18" y="1"/>
                      <a:pt x="18" y="1"/>
                      <a:pt x="18" y="1"/>
                    </a:cubicBezTo>
                    <a:cubicBezTo>
                      <a:pt x="20" y="1"/>
                      <a:pt x="20" y="1"/>
                      <a:pt x="20" y="1"/>
                    </a:cubicBezTo>
                    <a:cubicBezTo>
                      <a:pt x="20" y="1"/>
                      <a:pt x="20" y="1"/>
                      <a:pt x="20" y="1"/>
                    </a:cubicBezTo>
                    <a:cubicBezTo>
                      <a:pt x="22" y="2"/>
                      <a:pt x="22" y="2"/>
                      <a:pt x="22" y="2"/>
                    </a:cubicBezTo>
                    <a:cubicBezTo>
                      <a:pt x="26" y="3"/>
                      <a:pt x="26" y="3"/>
                      <a:pt x="26" y="3"/>
                    </a:cubicBezTo>
                    <a:cubicBezTo>
                      <a:pt x="28" y="3"/>
                      <a:pt x="28" y="3"/>
                      <a:pt x="28" y="3"/>
                    </a:cubicBezTo>
                    <a:cubicBezTo>
                      <a:pt x="31" y="2"/>
                      <a:pt x="31" y="2"/>
                      <a:pt x="31" y="2"/>
                    </a:cubicBezTo>
                    <a:cubicBezTo>
                      <a:pt x="34" y="2"/>
                      <a:pt x="34" y="2"/>
                      <a:pt x="34" y="2"/>
                    </a:cubicBezTo>
                    <a:cubicBezTo>
                      <a:pt x="34" y="3"/>
                      <a:pt x="34" y="3"/>
                      <a:pt x="34" y="3"/>
                    </a:cubicBezTo>
                    <a:cubicBezTo>
                      <a:pt x="36" y="4"/>
                      <a:pt x="36" y="4"/>
                      <a:pt x="36" y="4"/>
                    </a:cubicBezTo>
                    <a:cubicBezTo>
                      <a:pt x="37" y="3"/>
                      <a:pt x="37" y="3"/>
                      <a:pt x="37" y="3"/>
                    </a:cubicBezTo>
                    <a:cubicBezTo>
                      <a:pt x="39" y="3"/>
                      <a:pt x="39" y="3"/>
                      <a:pt x="39" y="3"/>
                    </a:cubicBezTo>
                    <a:cubicBezTo>
                      <a:pt x="42" y="5"/>
                      <a:pt x="42" y="5"/>
                      <a:pt x="42" y="5"/>
                    </a:cubicBezTo>
                    <a:cubicBezTo>
                      <a:pt x="42" y="4"/>
                      <a:pt x="42" y="4"/>
                      <a:pt x="42" y="4"/>
                    </a:cubicBezTo>
                    <a:cubicBezTo>
                      <a:pt x="43" y="4"/>
                      <a:pt x="43" y="4"/>
                      <a:pt x="43" y="4"/>
                    </a:cubicBezTo>
                    <a:cubicBezTo>
                      <a:pt x="44" y="3"/>
                      <a:pt x="44" y="3"/>
                      <a:pt x="44" y="3"/>
                    </a:cubicBezTo>
                    <a:close/>
                    <a:moveTo>
                      <a:pt x="74" y="31"/>
                    </a:moveTo>
                    <a:cubicBezTo>
                      <a:pt x="76" y="31"/>
                      <a:pt x="76" y="31"/>
                      <a:pt x="76" y="31"/>
                    </a:cubicBezTo>
                    <a:cubicBezTo>
                      <a:pt x="77" y="31"/>
                      <a:pt x="77" y="31"/>
                      <a:pt x="77" y="31"/>
                    </a:cubicBezTo>
                    <a:cubicBezTo>
                      <a:pt x="78" y="31"/>
                      <a:pt x="78" y="31"/>
                      <a:pt x="78" y="31"/>
                    </a:cubicBezTo>
                    <a:cubicBezTo>
                      <a:pt x="76" y="30"/>
                      <a:pt x="76" y="30"/>
                      <a:pt x="76" y="30"/>
                    </a:cubicBezTo>
                    <a:cubicBezTo>
                      <a:pt x="74" y="30"/>
                      <a:pt x="74" y="30"/>
                      <a:pt x="74" y="30"/>
                    </a:cubicBezTo>
                    <a:cubicBezTo>
                      <a:pt x="74" y="31"/>
                      <a:pt x="74" y="31"/>
                      <a:pt x="74" y="31"/>
                    </a:cubicBezTo>
                    <a:close/>
                    <a:moveTo>
                      <a:pt x="71" y="35"/>
                    </a:moveTo>
                    <a:cubicBezTo>
                      <a:pt x="71" y="33"/>
                      <a:pt x="71" y="33"/>
                      <a:pt x="71" y="33"/>
                    </a:cubicBezTo>
                    <a:cubicBezTo>
                      <a:pt x="73" y="32"/>
                      <a:pt x="73" y="32"/>
                      <a:pt x="73" y="32"/>
                    </a:cubicBezTo>
                    <a:cubicBezTo>
                      <a:pt x="71" y="32"/>
                      <a:pt x="71" y="32"/>
                      <a:pt x="71" y="32"/>
                    </a:cubicBezTo>
                    <a:cubicBezTo>
                      <a:pt x="70" y="32"/>
                      <a:pt x="70" y="32"/>
                      <a:pt x="70" y="32"/>
                    </a:cubicBezTo>
                    <a:cubicBezTo>
                      <a:pt x="69" y="33"/>
                      <a:pt x="69" y="33"/>
                      <a:pt x="69" y="33"/>
                    </a:cubicBezTo>
                    <a:cubicBezTo>
                      <a:pt x="68" y="34"/>
                      <a:pt x="68" y="34"/>
                      <a:pt x="68" y="34"/>
                    </a:cubicBezTo>
                    <a:cubicBezTo>
                      <a:pt x="70" y="34"/>
                      <a:pt x="70" y="34"/>
                      <a:pt x="70" y="34"/>
                    </a:cubicBezTo>
                    <a:cubicBezTo>
                      <a:pt x="71" y="35"/>
                      <a:pt x="71" y="35"/>
                      <a:pt x="71" y="35"/>
                    </a:cubicBezTo>
                    <a:close/>
                    <a:moveTo>
                      <a:pt x="63" y="39"/>
                    </a:moveTo>
                    <a:cubicBezTo>
                      <a:pt x="64" y="38"/>
                      <a:pt x="64" y="38"/>
                      <a:pt x="64" y="38"/>
                    </a:cubicBezTo>
                    <a:cubicBezTo>
                      <a:pt x="64" y="37"/>
                      <a:pt x="64" y="37"/>
                      <a:pt x="64" y="37"/>
                    </a:cubicBezTo>
                    <a:cubicBezTo>
                      <a:pt x="64" y="37"/>
                      <a:pt x="64" y="37"/>
                      <a:pt x="64" y="37"/>
                    </a:cubicBezTo>
                    <a:cubicBezTo>
                      <a:pt x="62" y="37"/>
                      <a:pt x="62" y="37"/>
                      <a:pt x="62" y="37"/>
                    </a:cubicBezTo>
                    <a:cubicBezTo>
                      <a:pt x="62" y="38"/>
                      <a:pt x="62" y="38"/>
                      <a:pt x="62" y="38"/>
                    </a:cubicBezTo>
                    <a:lnTo>
                      <a:pt x="63"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79"/>
              <p:cNvSpPr>
                <a:spLocks/>
              </p:cNvSpPr>
              <p:nvPr/>
            </p:nvSpPr>
            <p:spPr bwMode="auto">
              <a:xfrm>
                <a:off x="3597" y="1856"/>
                <a:ext cx="58" cy="120"/>
              </a:xfrm>
              <a:custGeom>
                <a:avLst/>
                <a:gdLst>
                  <a:gd name="T0" fmla="*/ 37 w 58"/>
                  <a:gd name="T1" fmla="*/ 111 h 120"/>
                  <a:gd name="T2" fmla="*/ 40 w 58"/>
                  <a:gd name="T3" fmla="*/ 99 h 120"/>
                  <a:gd name="T4" fmla="*/ 46 w 58"/>
                  <a:gd name="T5" fmla="*/ 90 h 120"/>
                  <a:gd name="T6" fmla="*/ 37 w 58"/>
                  <a:gd name="T7" fmla="*/ 83 h 120"/>
                  <a:gd name="T8" fmla="*/ 43 w 58"/>
                  <a:gd name="T9" fmla="*/ 71 h 120"/>
                  <a:gd name="T10" fmla="*/ 33 w 58"/>
                  <a:gd name="T11" fmla="*/ 59 h 120"/>
                  <a:gd name="T12" fmla="*/ 43 w 58"/>
                  <a:gd name="T13" fmla="*/ 59 h 120"/>
                  <a:gd name="T14" fmla="*/ 43 w 58"/>
                  <a:gd name="T15" fmla="*/ 46 h 120"/>
                  <a:gd name="T16" fmla="*/ 49 w 58"/>
                  <a:gd name="T17" fmla="*/ 31 h 120"/>
                  <a:gd name="T18" fmla="*/ 55 w 58"/>
                  <a:gd name="T19" fmla="*/ 19 h 120"/>
                  <a:gd name="T20" fmla="*/ 58 w 58"/>
                  <a:gd name="T21" fmla="*/ 16 h 120"/>
                  <a:gd name="T22" fmla="*/ 55 w 58"/>
                  <a:gd name="T23" fmla="*/ 3 h 120"/>
                  <a:gd name="T24" fmla="*/ 43 w 58"/>
                  <a:gd name="T25" fmla="*/ 6 h 120"/>
                  <a:gd name="T26" fmla="*/ 24 w 58"/>
                  <a:gd name="T27" fmla="*/ 9 h 120"/>
                  <a:gd name="T28" fmla="*/ 24 w 58"/>
                  <a:gd name="T29" fmla="*/ 0 h 120"/>
                  <a:gd name="T30" fmla="*/ 12 w 58"/>
                  <a:gd name="T31" fmla="*/ 0 h 120"/>
                  <a:gd name="T32" fmla="*/ 15 w 58"/>
                  <a:gd name="T33" fmla="*/ 13 h 120"/>
                  <a:gd name="T34" fmla="*/ 15 w 58"/>
                  <a:gd name="T35" fmla="*/ 25 h 120"/>
                  <a:gd name="T36" fmla="*/ 15 w 58"/>
                  <a:gd name="T37" fmla="*/ 34 h 120"/>
                  <a:gd name="T38" fmla="*/ 12 w 58"/>
                  <a:gd name="T39" fmla="*/ 43 h 120"/>
                  <a:gd name="T40" fmla="*/ 6 w 58"/>
                  <a:gd name="T41" fmla="*/ 56 h 120"/>
                  <a:gd name="T42" fmla="*/ 3 w 58"/>
                  <a:gd name="T43" fmla="*/ 65 h 120"/>
                  <a:gd name="T44" fmla="*/ 0 w 58"/>
                  <a:gd name="T45" fmla="*/ 80 h 120"/>
                  <a:gd name="T46" fmla="*/ 6 w 58"/>
                  <a:gd name="T47" fmla="*/ 77 h 120"/>
                  <a:gd name="T48" fmla="*/ 9 w 58"/>
                  <a:gd name="T49" fmla="*/ 77 h 120"/>
                  <a:gd name="T50" fmla="*/ 3 w 58"/>
                  <a:gd name="T51" fmla="*/ 83 h 120"/>
                  <a:gd name="T52" fmla="*/ 6 w 58"/>
                  <a:gd name="T53" fmla="*/ 90 h 120"/>
                  <a:gd name="T54" fmla="*/ 12 w 58"/>
                  <a:gd name="T55" fmla="*/ 87 h 120"/>
                  <a:gd name="T56" fmla="*/ 12 w 58"/>
                  <a:gd name="T57" fmla="*/ 93 h 120"/>
                  <a:gd name="T58" fmla="*/ 12 w 58"/>
                  <a:gd name="T59" fmla="*/ 108 h 120"/>
                  <a:gd name="T60" fmla="*/ 9 w 58"/>
                  <a:gd name="T61" fmla="*/ 117 h 120"/>
                  <a:gd name="T62" fmla="*/ 15 w 58"/>
                  <a:gd name="T63" fmla="*/ 114 h 120"/>
                  <a:gd name="T64" fmla="*/ 27 w 58"/>
                  <a:gd name="T65" fmla="*/ 120 h 120"/>
                  <a:gd name="T66" fmla="*/ 37 w 58"/>
                  <a:gd name="T67" fmla="*/ 117 h 120"/>
                  <a:gd name="T68" fmla="*/ 40 w 58"/>
                  <a:gd name="T69" fmla="*/ 11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 h="120">
                    <a:moveTo>
                      <a:pt x="40" y="114"/>
                    </a:moveTo>
                    <a:lnTo>
                      <a:pt x="37" y="111"/>
                    </a:lnTo>
                    <a:lnTo>
                      <a:pt x="37" y="105"/>
                    </a:lnTo>
                    <a:lnTo>
                      <a:pt x="40" y="99"/>
                    </a:lnTo>
                    <a:lnTo>
                      <a:pt x="46" y="93"/>
                    </a:lnTo>
                    <a:lnTo>
                      <a:pt x="46" y="90"/>
                    </a:lnTo>
                    <a:lnTo>
                      <a:pt x="40" y="90"/>
                    </a:lnTo>
                    <a:lnTo>
                      <a:pt x="37" y="83"/>
                    </a:lnTo>
                    <a:lnTo>
                      <a:pt x="43" y="77"/>
                    </a:lnTo>
                    <a:lnTo>
                      <a:pt x="43" y="71"/>
                    </a:lnTo>
                    <a:lnTo>
                      <a:pt x="40" y="68"/>
                    </a:lnTo>
                    <a:lnTo>
                      <a:pt x="33" y="59"/>
                    </a:lnTo>
                    <a:lnTo>
                      <a:pt x="40" y="56"/>
                    </a:lnTo>
                    <a:lnTo>
                      <a:pt x="43" y="59"/>
                    </a:lnTo>
                    <a:lnTo>
                      <a:pt x="49" y="50"/>
                    </a:lnTo>
                    <a:lnTo>
                      <a:pt x="43" y="46"/>
                    </a:lnTo>
                    <a:lnTo>
                      <a:pt x="49" y="43"/>
                    </a:lnTo>
                    <a:lnTo>
                      <a:pt x="49" y="31"/>
                    </a:lnTo>
                    <a:lnTo>
                      <a:pt x="49" y="25"/>
                    </a:lnTo>
                    <a:lnTo>
                      <a:pt x="55" y="19"/>
                    </a:lnTo>
                    <a:lnTo>
                      <a:pt x="58" y="19"/>
                    </a:lnTo>
                    <a:lnTo>
                      <a:pt x="58" y="16"/>
                    </a:lnTo>
                    <a:lnTo>
                      <a:pt x="55" y="9"/>
                    </a:lnTo>
                    <a:lnTo>
                      <a:pt x="55" y="3"/>
                    </a:lnTo>
                    <a:lnTo>
                      <a:pt x="46" y="3"/>
                    </a:lnTo>
                    <a:lnTo>
                      <a:pt x="43" y="6"/>
                    </a:lnTo>
                    <a:lnTo>
                      <a:pt x="30" y="3"/>
                    </a:lnTo>
                    <a:lnTo>
                      <a:pt x="24" y="9"/>
                    </a:lnTo>
                    <a:lnTo>
                      <a:pt x="24" y="6"/>
                    </a:lnTo>
                    <a:lnTo>
                      <a:pt x="24" y="0"/>
                    </a:lnTo>
                    <a:lnTo>
                      <a:pt x="21" y="0"/>
                    </a:lnTo>
                    <a:lnTo>
                      <a:pt x="12" y="0"/>
                    </a:lnTo>
                    <a:lnTo>
                      <a:pt x="12" y="6"/>
                    </a:lnTo>
                    <a:lnTo>
                      <a:pt x="15" y="13"/>
                    </a:lnTo>
                    <a:lnTo>
                      <a:pt x="15" y="25"/>
                    </a:lnTo>
                    <a:lnTo>
                      <a:pt x="15" y="25"/>
                    </a:lnTo>
                    <a:lnTo>
                      <a:pt x="12" y="31"/>
                    </a:lnTo>
                    <a:lnTo>
                      <a:pt x="15" y="34"/>
                    </a:lnTo>
                    <a:lnTo>
                      <a:pt x="15" y="37"/>
                    </a:lnTo>
                    <a:lnTo>
                      <a:pt x="12" y="43"/>
                    </a:lnTo>
                    <a:lnTo>
                      <a:pt x="12" y="50"/>
                    </a:lnTo>
                    <a:lnTo>
                      <a:pt x="6" y="56"/>
                    </a:lnTo>
                    <a:lnTo>
                      <a:pt x="6" y="59"/>
                    </a:lnTo>
                    <a:lnTo>
                      <a:pt x="3" y="65"/>
                    </a:lnTo>
                    <a:lnTo>
                      <a:pt x="0" y="77"/>
                    </a:lnTo>
                    <a:lnTo>
                      <a:pt x="0" y="80"/>
                    </a:lnTo>
                    <a:lnTo>
                      <a:pt x="3" y="80"/>
                    </a:lnTo>
                    <a:lnTo>
                      <a:pt x="6" y="77"/>
                    </a:lnTo>
                    <a:lnTo>
                      <a:pt x="9" y="74"/>
                    </a:lnTo>
                    <a:lnTo>
                      <a:pt x="9" y="77"/>
                    </a:lnTo>
                    <a:lnTo>
                      <a:pt x="9" y="80"/>
                    </a:lnTo>
                    <a:lnTo>
                      <a:pt x="3" y="83"/>
                    </a:lnTo>
                    <a:lnTo>
                      <a:pt x="3" y="87"/>
                    </a:lnTo>
                    <a:lnTo>
                      <a:pt x="6" y="90"/>
                    </a:lnTo>
                    <a:lnTo>
                      <a:pt x="9" y="87"/>
                    </a:lnTo>
                    <a:lnTo>
                      <a:pt x="12" y="87"/>
                    </a:lnTo>
                    <a:lnTo>
                      <a:pt x="12" y="90"/>
                    </a:lnTo>
                    <a:lnTo>
                      <a:pt x="12" y="93"/>
                    </a:lnTo>
                    <a:lnTo>
                      <a:pt x="12" y="99"/>
                    </a:lnTo>
                    <a:lnTo>
                      <a:pt x="12" y="108"/>
                    </a:lnTo>
                    <a:lnTo>
                      <a:pt x="9" y="114"/>
                    </a:lnTo>
                    <a:lnTo>
                      <a:pt x="9" y="117"/>
                    </a:lnTo>
                    <a:lnTo>
                      <a:pt x="9" y="117"/>
                    </a:lnTo>
                    <a:lnTo>
                      <a:pt x="15" y="114"/>
                    </a:lnTo>
                    <a:lnTo>
                      <a:pt x="21" y="117"/>
                    </a:lnTo>
                    <a:lnTo>
                      <a:pt x="27" y="120"/>
                    </a:lnTo>
                    <a:lnTo>
                      <a:pt x="33" y="117"/>
                    </a:lnTo>
                    <a:lnTo>
                      <a:pt x="37" y="117"/>
                    </a:lnTo>
                    <a:lnTo>
                      <a:pt x="37" y="114"/>
                    </a:lnTo>
                    <a:lnTo>
                      <a:pt x="40"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80"/>
              <p:cNvSpPr>
                <a:spLocks noEditPoints="1"/>
              </p:cNvSpPr>
              <p:nvPr/>
            </p:nvSpPr>
            <p:spPr bwMode="auto">
              <a:xfrm>
                <a:off x="4123" y="1859"/>
                <a:ext cx="167" cy="164"/>
              </a:xfrm>
              <a:custGeom>
                <a:avLst/>
                <a:gdLst>
                  <a:gd name="T0" fmla="*/ 33 w 54"/>
                  <a:gd name="T1" fmla="*/ 5 h 53"/>
                  <a:gd name="T2" fmla="*/ 22 w 54"/>
                  <a:gd name="T3" fmla="*/ 5 h 53"/>
                  <a:gd name="T4" fmla="*/ 9 w 54"/>
                  <a:gd name="T5" fmla="*/ 10 h 53"/>
                  <a:gd name="T6" fmla="*/ 6 w 54"/>
                  <a:gd name="T7" fmla="*/ 22 h 53"/>
                  <a:gd name="T8" fmla="*/ 14 w 54"/>
                  <a:gd name="T9" fmla="*/ 29 h 53"/>
                  <a:gd name="T10" fmla="*/ 20 w 54"/>
                  <a:gd name="T11" fmla="*/ 31 h 53"/>
                  <a:gd name="T12" fmla="*/ 10 w 54"/>
                  <a:gd name="T13" fmla="*/ 31 h 53"/>
                  <a:gd name="T14" fmla="*/ 16 w 54"/>
                  <a:gd name="T15" fmla="*/ 40 h 53"/>
                  <a:gd name="T16" fmla="*/ 19 w 54"/>
                  <a:gd name="T17" fmla="*/ 41 h 53"/>
                  <a:gd name="T18" fmla="*/ 20 w 54"/>
                  <a:gd name="T19" fmla="*/ 35 h 53"/>
                  <a:gd name="T20" fmla="*/ 24 w 54"/>
                  <a:gd name="T21" fmla="*/ 35 h 53"/>
                  <a:gd name="T22" fmla="*/ 26 w 54"/>
                  <a:gd name="T23" fmla="*/ 32 h 53"/>
                  <a:gd name="T24" fmla="*/ 22 w 54"/>
                  <a:gd name="T25" fmla="*/ 26 h 53"/>
                  <a:gd name="T26" fmla="*/ 20 w 54"/>
                  <a:gd name="T27" fmla="*/ 21 h 53"/>
                  <a:gd name="T28" fmla="*/ 20 w 54"/>
                  <a:gd name="T29" fmla="*/ 18 h 53"/>
                  <a:gd name="T30" fmla="*/ 19 w 54"/>
                  <a:gd name="T31" fmla="*/ 12 h 53"/>
                  <a:gd name="T32" fmla="*/ 24 w 54"/>
                  <a:gd name="T33" fmla="*/ 14 h 53"/>
                  <a:gd name="T34" fmla="*/ 28 w 54"/>
                  <a:gd name="T35" fmla="*/ 13 h 53"/>
                  <a:gd name="T36" fmla="*/ 30 w 54"/>
                  <a:gd name="T37" fmla="*/ 9 h 53"/>
                  <a:gd name="T38" fmla="*/ 40 w 54"/>
                  <a:gd name="T39" fmla="*/ 7 h 53"/>
                  <a:gd name="T40" fmla="*/ 26 w 54"/>
                  <a:gd name="T41" fmla="*/ 50 h 53"/>
                  <a:gd name="T42" fmla="*/ 35 w 54"/>
                  <a:gd name="T43" fmla="*/ 53 h 53"/>
                  <a:gd name="T44" fmla="*/ 42 w 54"/>
                  <a:gd name="T45" fmla="*/ 50 h 53"/>
                  <a:gd name="T46" fmla="*/ 37 w 54"/>
                  <a:gd name="T47" fmla="*/ 49 h 53"/>
                  <a:gd name="T48" fmla="*/ 29 w 54"/>
                  <a:gd name="T49" fmla="*/ 48 h 53"/>
                  <a:gd name="T50" fmla="*/ 27 w 54"/>
                  <a:gd name="T51" fmla="*/ 49 h 53"/>
                  <a:gd name="T52" fmla="*/ 1 w 54"/>
                  <a:gd name="T53" fmla="*/ 19 h 53"/>
                  <a:gd name="T54" fmla="*/ 7 w 54"/>
                  <a:gd name="T55" fmla="*/ 25 h 53"/>
                  <a:gd name="T56" fmla="*/ 7 w 54"/>
                  <a:gd name="T57" fmla="*/ 29 h 53"/>
                  <a:gd name="T58" fmla="*/ 6 w 54"/>
                  <a:gd name="T59" fmla="*/ 30 h 53"/>
                  <a:gd name="T60" fmla="*/ 8 w 54"/>
                  <a:gd name="T61" fmla="*/ 34 h 53"/>
                  <a:gd name="T62" fmla="*/ 48 w 54"/>
                  <a:gd name="T63" fmla="*/ 46 h 53"/>
                  <a:gd name="T64" fmla="*/ 48 w 54"/>
                  <a:gd name="T65" fmla="*/ 50 h 53"/>
                  <a:gd name="T66" fmla="*/ 54 w 54"/>
                  <a:gd name="T67" fmla="*/ 42 h 53"/>
                  <a:gd name="T68" fmla="*/ 51 w 54"/>
                  <a:gd name="T69" fmla="*/ 46 h 53"/>
                  <a:gd name="T70" fmla="*/ 43 w 54"/>
                  <a:gd name="T71" fmla="*/ 32 h 53"/>
                  <a:gd name="T72" fmla="*/ 43 w 54"/>
                  <a:gd name="T73" fmla="*/ 33 h 53"/>
                  <a:gd name="T74" fmla="*/ 39 w 54"/>
                  <a:gd name="T75" fmla="*/ 28 h 53"/>
                  <a:gd name="T76" fmla="*/ 38 w 54"/>
                  <a:gd name="T77" fmla="*/ 22 h 53"/>
                  <a:gd name="T78" fmla="*/ 42 w 54"/>
                  <a:gd name="T79" fmla="*/ 23 h 53"/>
                  <a:gd name="T80" fmla="*/ 39 w 54"/>
                  <a:gd name="T81" fmla="*/ 23 h 53"/>
                  <a:gd name="T82" fmla="*/ 33 w 54"/>
                  <a:gd name="T83" fmla="*/ 15 h 53"/>
                  <a:gd name="T84" fmla="*/ 33 w 54"/>
                  <a:gd name="T85" fmla="*/ 16 h 53"/>
                  <a:gd name="T86" fmla="*/ 29 w 54"/>
                  <a:gd name="T87" fmla="*/ 10 h 53"/>
                  <a:gd name="T88" fmla="*/ 23 w 54"/>
                  <a:gd name="T89" fmla="*/ 22 h 53"/>
                  <a:gd name="T90" fmla="*/ 31 w 54"/>
                  <a:gd name="T91" fmla="*/ 25 h 53"/>
                  <a:gd name="T92" fmla="*/ 40 w 54"/>
                  <a:gd name="T93" fmla="*/ 35 h 53"/>
                  <a:gd name="T94" fmla="*/ 31 w 54"/>
                  <a:gd name="T95" fmla="*/ 38 h 53"/>
                  <a:gd name="T96" fmla="*/ 30 w 54"/>
                  <a:gd name="T97" fmla="*/ 34 h 53"/>
                  <a:gd name="T98" fmla="*/ 37 w 54"/>
                  <a:gd name="T99" fmla="*/ 39 h 53"/>
                  <a:gd name="T100" fmla="*/ 37 w 54"/>
                  <a:gd name="T101" fmla="*/ 35 h 53"/>
                  <a:gd name="T102" fmla="*/ 32 w 54"/>
                  <a:gd name="T103" fmla="*/ 32 h 53"/>
                  <a:gd name="T104" fmla="*/ 21 w 54"/>
                  <a:gd name="T105" fmla="*/ 23 h 53"/>
                  <a:gd name="T106" fmla="*/ 29 w 54"/>
                  <a:gd name="T107" fmla="*/ 28 h 53"/>
                  <a:gd name="T108" fmla="*/ 30 w 54"/>
                  <a:gd name="T109" fmla="*/ 32 h 53"/>
                  <a:gd name="T110" fmla="*/ 24 w 54"/>
                  <a:gd name="T111" fmla="*/ 26 h 53"/>
                  <a:gd name="T112" fmla="*/ 22 w 54"/>
                  <a:gd name="T113" fmla="*/ 42 h 53"/>
                  <a:gd name="T114" fmla="*/ 22 w 54"/>
                  <a:gd name="T115"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53">
                    <a:moveTo>
                      <a:pt x="41" y="0"/>
                    </a:moveTo>
                    <a:cubicBezTo>
                      <a:pt x="40" y="0"/>
                      <a:pt x="40" y="0"/>
                      <a:pt x="40" y="0"/>
                    </a:cubicBezTo>
                    <a:cubicBezTo>
                      <a:pt x="38" y="2"/>
                      <a:pt x="38" y="2"/>
                      <a:pt x="38" y="2"/>
                    </a:cubicBezTo>
                    <a:cubicBezTo>
                      <a:pt x="38" y="3"/>
                      <a:pt x="38" y="3"/>
                      <a:pt x="38" y="3"/>
                    </a:cubicBezTo>
                    <a:cubicBezTo>
                      <a:pt x="39" y="4"/>
                      <a:pt x="39" y="4"/>
                      <a:pt x="39" y="4"/>
                    </a:cubicBezTo>
                    <a:cubicBezTo>
                      <a:pt x="38" y="5"/>
                      <a:pt x="38" y="5"/>
                      <a:pt x="38" y="5"/>
                    </a:cubicBezTo>
                    <a:cubicBezTo>
                      <a:pt x="35" y="5"/>
                      <a:pt x="35" y="5"/>
                      <a:pt x="35" y="5"/>
                    </a:cubicBezTo>
                    <a:cubicBezTo>
                      <a:pt x="34" y="5"/>
                      <a:pt x="34" y="5"/>
                      <a:pt x="34" y="5"/>
                    </a:cubicBezTo>
                    <a:cubicBezTo>
                      <a:pt x="33" y="5"/>
                      <a:pt x="33" y="5"/>
                      <a:pt x="33" y="5"/>
                    </a:cubicBezTo>
                    <a:cubicBezTo>
                      <a:pt x="32" y="5"/>
                      <a:pt x="32" y="5"/>
                      <a:pt x="32" y="5"/>
                    </a:cubicBezTo>
                    <a:cubicBezTo>
                      <a:pt x="31" y="5"/>
                      <a:pt x="31" y="5"/>
                      <a:pt x="31" y="5"/>
                    </a:cubicBezTo>
                    <a:cubicBezTo>
                      <a:pt x="30" y="5"/>
                      <a:pt x="30" y="5"/>
                      <a:pt x="30" y="5"/>
                    </a:cubicBezTo>
                    <a:cubicBezTo>
                      <a:pt x="30" y="4"/>
                      <a:pt x="30" y="4"/>
                      <a:pt x="30" y="4"/>
                    </a:cubicBezTo>
                    <a:cubicBezTo>
                      <a:pt x="28" y="4"/>
                      <a:pt x="28" y="4"/>
                      <a:pt x="28" y="4"/>
                    </a:cubicBezTo>
                    <a:cubicBezTo>
                      <a:pt x="26" y="4"/>
                      <a:pt x="26" y="4"/>
                      <a:pt x="26" y="4"/>
                    </a:cubicBezTo>
                    <a:cubicBezTo>
                      <a:pt x="25" y="5"/>
                      <a:pt x="25" y="5"/>
                      <a:pt x="25" y="5"/>
                    </a:cubicBezTo>
                    <a:cubicBezTo>
                      <a:pt x="24" y="5"/>
                      <a:pt x="24" y="5"/>
                      <a:pt x="24" y="5"/>
                    </a:cubicBezTo>
                    <a:cubicBezTo>
                      <a:pt x="22" y="5"/>
                      <a:pt x="22" y="5"/>
                      <a:pt x="22" y="5"/>
                    </a:cubicBezTo>
                    <a:cubicBezTo>
                      <a:pt x="21" y="5"/>
                      <a:pt x="21" y="5"/>
                      <a:pt x="21" y="5"/>
                    </a:cubicBezTo>
                    <a:cubicBezTo>
                      <a:pt x="20" y="6"/>
                      <a:pt x="20" y="6"/>
                      <a:pt x="20" y="6"/>
                    </a:cubicBezTo>
                    <a:cubicBezTo>
                      <a:pt x="19" y="6"/>
                      <a:pt x="19" y="6"/>
                      <a:pt x="19" y="6"/>
                    </a:cubicBezTo>
                    <a:cubicBezTo>
                      <a:pt x="18" y="7"/>
                      <a:pt x="18" y="7"/>
                      <a:pt x="18" y="7"/>
                    </a:cubicBezTo>
                    <a:cubicBezTo>
                      <a:pt x="15" y="7"/>
                      <a:pt x="15" y="7"/>
                      <a:pt x="15" y="7"/>
                    </a:cubicBezTo>
                    <a:cubicBezTo>
                      <a:pt x="13" y="7"/>
                      <a:pt x="13" y="7"/>
                      <a:pt x="13" y="7"/>
                    </a:cubicBezTo>
                    <a:cubicBezTo>
                      <a:pt x="13" y="8"/>
                      <a:pt x="13" y="8"/>
                      <a:pt x="13" y="8"/>
                    </a:cubicBezTo>
                    <a:cubicBezTo>
                      <a:pt x="11" y="8"/>
                      <a:pt x="11" y="8"/>
                      <a:pt x="11" y="8"/>
                    </a:cubicBezTo>
                    <a:cubicBezTo>
                      <a:pt x="9" y="10"/>
                      <a:pt x="9" y="10"/>
                      <a:pt x="9" y="10"/>
                    </a:cubicBezTo>
                    <a:cubicBezTo>
                      <a:pt x="9" y="12"/>
                      <a:pt x="9" y="12"/>
                      <a:pt x="9" y="12"/>
                    </a:cubicBezTo>
                    <a:cubicBezTo>
                      <a:pt x="8" y="14"/>
                      <a:pt x="8" y="14"/>
                      <a:pt x="8" y="14"/>
                    </a:cubicBezTo>
                    <a:cubicBezTo>
                      <a:pt x="5" y="14"/>
                      <a:pt x="5" y="14"/>
                      <a:pt x="5" y="14"/>
                    </a:cubicBezTo>
                    <a:cubicBezTo>
                      <a:pt x="5" y="16"/>
                      <a:pt x="5" y="16"/>
                      <a:pt x="5" y="16"/>
                    </a:cubicBezTo>
                    <a:cubicBezTo>
                      <a:pt x="4" y="18"/>
                      <a:pt x="4" y="18"/>
                      <a:pt x="4" y="18"/>
                    </a:cubicBezTo>
                    <a:cubicBezTo>
                      <a:pt x="3" y="18"/>
                      <a:pt x="3" y="18"/>
                      <a:pt x="3" y="18"/>
                    </a:cubicBezTo>
                    <a:cubicBezTo>
                      <a:pt x="4" y="18"/>
                      <a:pt x="4" y="18"/>
                      <a:pt x="4" y="18"/>
                    </a:cubicBezTo>
                    <a:cubicBezTo>
                      <a:pt x="4" y="20"/>
                      <a:pt x="4" y="20"/>
                      <a:pt x="4" y="20"/>
                    </a:cubicBezTo>
                    <a:cubicBezTo>
                      <a:pt x="6" y="22"/>
                      <a:pt x="6" y="22"/>
                      <a:pt x="6" y="22"/>
                    </a:cubicBezTo>
                    <a:cubicBezTo>
                      <a:pt x="7" y="24"/>
                      <a:pt x="7" y="24"/>
                      <a:pt x="7" y="24"/>
                    </a:cubicBezTo>
                    <a:cubicBezTo>
                      <a:pt x="8" y="24"/>
                      <a:pt x="8" y="24"/>
                      <a:pt x="8" y="24"/>
                    </a:cubicBezTo>
                    <a:cubicBezTo>
                      <a:pt x="8" y="24"/>
                      <a:pt x="8" y="24"/>
                      <a:pt x="8" y="24"/>
                    </a:cubicBezTo>
                    <a:cubicBezTo>
                      <a:pt x="9" y="27"/>
                      <a:pt x="9" y="27"/>
                      <a:pt x="9" y="27"/>
                    </a:cubicBezTo>
                    <a:cubicBezTo>
                      <a:pt x="10" y="28"/>
                      <a:pt x="10" y="28"/>
                      <a:pt x="10" y="28"/>
                    </a:cubicBezTo>
                    <a:cubicBezTo>
                      <a:pt x="11" y="29"/>
                      <a:pt x="11" y="29"/>
                      <a:pt x="11" y="29"/>
                    </a:cubicBezTo>
                    <a:cubicBezTo>
                      <a:pt x="12" y="27"/>
                      <a:pt x="12" y="27"/>
                      <a:pt x="12" y="27"/>
                    </a:cubicBezTo>
                    <a:cubicBezTo>
                      <a:pt x="13" y="29"/>
                      <a:pt x="13" y="29"/>
                      <a:pt x="13" y="29"/>
                    </a:cubicBezTo>
                    <a:cubicBezTo>
                      <a:pt x="14" y="29"/>
                      <a:pt x="14" y="29"/>
                      <a:pt x="14" y="29"/>
                    </a:cubicBezTo>
                    <a:cubicBezTo>
                      <a:pt x="15" y="28"/>
                      <a:pt x="15" y="28"/>
                      <a:pt x="15" y="28"/>
                    </a:cubicBezTo>
                    <a:cubicBezTo>
                      <a:pt x="16" y="28"/>
                      <a:pt x="16" y="28"/>
                      <a:pt x="16" y="28"/>
                    </a:cubicBezTo>
                    <a:cubicBezTo>
                      <a:pt x="17" y="29"/>
                      <a:pt x="17" y="29"/>
                      <a:pt x="17" y="29"/>
                    </a:cubicBezTo>
                    <a:cubicBezTo>
                      <a:pt x="18" y="29"/>
                      <a:pt x="18" y="29"/>
                      <a:pt x="18" y="29"/>
                    </a:cubicBezTo>
                    <a:cubicBezTo>
                      <a:pt x="19" y="29"/>
                      <a:pt x="19" y="29"/>
                      <a:pt x="19" y="29"/>
                    </a:cubicBezTo>
                    <a:cubicBezTo>
                      <a:pt x="19" y="29"/>
                      <a:pt x="19" y="29"/>
                      <a:pt x="19" y="29"/>
                    </a:cubicBezTo>
                    <a:cubicBezTo>
                      <a:pt x="20" y="30"/>
                      <a:pt x="20" y="30"/>
                      <a:pt x="20" y="30"/>
                    </a:cubicBezTo>
                    <a:cubicBezTo>
                      <a:pt x="21" y="30"/>
                      <a:pt x="21" y="30"/>
                      <a:pt x="21" y="30"/>
                    </a:cubicBezTo>
                    <a:cubicBezTo>
                      <a:pt x="20" y="31"/>
                      <a:pt x="20" y="31"/>
                      <a:pt x="20" y="31"/>
                    </a:cubicBezTo>
                    <a:cubicBezTo>
                      <a:pt x="20" y="32"/>
                      <a:pt x="20" y="32"/>
                      <a:pt x="20" y="32"/>
                    </a:cubicBezTo>
                    <a:cubicBezTo>
                      <a:pt x="19" y="31"/>
                      <a:pt x="19" y="31"/>
                      <a:pt x="19" y="31"/>
                    </a:cubicBezTo>
                    <a:cubicBezTo>
                      <a:pt x="18" y="31"/>
                      <a:pt x="18" y="31"/>
                      <a:pt x="18" y="31"/>
                    </a:cubicBezTo>
                    <a:cubicBezTo>
                      <a:pt x="15" y="29"/>
                      <a:pt x="15" y="29"/>
                      <a:pt x="15" y="29"/>
                    </a:cubicBezTo>
                    <a:cubicBezTo>
                      <a:pt x="14" y="29"/>
                      <a:pt x="14" y="29"/>
                      <a:pt x="14" y="29"/>
                    </a:cubicBezTo>
                    <a:cubicBezTo>
                      <a:pt x="13" y="30"/>
                      <a:pt x="13" y="30"/>
                      <a:pt x="13" y="30"/>
                    </a:cubicBezTo>
                    <a:cubicBezTo>
                      <a:pt x="12" y="29"/>
                      <a:pt x="12" y="29"/>
                      <a:pt x="12" y="29"/>
                    </a:cubicBezTo>
                    <a:cubicBezTo>
                      <a:pt x="11" y="31"/>
                      <a:pt x="11" y="31"/>
                      <a:pt x="11" y="31"/>
                    </a:cubicBezTo>
                    <a:cubicBezTo>
                      <a:pt x="10" y="31"/>
                      <a:pt x="10" y="31"/>
                      <a:pt x="10" y="31"/>
                    </a:cubicBezTo>
                    <a:cubicBezTo>
                      <a:pt x="10" y="32"/>
                      <a:pt x="10" y="32"/>
                      <a:pt x="10" y="32"/>
                    </a:cubicBezTo>
                    <a:cubicBezTo>
                      <a:pt x="11" y="33"/>
                      <a:pt x="11" y="33"/>
                      <a:pt x="11" y="33"/>
                    </a:cubicBezTo>
                    <a:cubicBezTo>
                      <a:pt x="13" y="34"/>
                      <a:pt x="13" y="34"/>
                      <a:pt x="13" y="34"/>
                    </a:cubicBezTo>
                    <a:cubicBezTo>
                      <a:pt x="14" y="35"/>
                      <a:pt x="14" y="35"/>
                      <a:pt x="14" y="35"/>
                    </a:cubicBezTo>
                    <a:cubicBezTo>
                      <a:pt x="14" y="36"/>
                      <a:pt x="14" y="36"/>
                      <a:pt x="14" y="36"/>
                    </a:cubicBezTo>
                    <a:cubicBezTo>
                      <a:pt x="14" y="37"/>
                      <a:pt x="14" y="37"/>
                      <a:pt x="14" y="37"/>
                    </a:cubicBezTo>
                    <a:cubicBezTo>
                      <a:pt x="14" y="38"/>
                      <a:pt x="14" y="38"/>
                      <a:pt x="14" y="38"/>
                    </a:cubicBezTo>
                    <a:cubicBezTo>
                      <a:pt x="15" y="39"/>
                      <a:pt x="15" y="39"/>
                      <a:pt x="15" y="39"/>
                    </a:cubicBezTo>
                    <a:cubicBezTo>
                      <a:pt x="16" y="40"/>
                      <a:pt x="16" y="40"/>
                      <a:pt x="16" y="40"/>
                    </a:cubicBezTo>
                    <a:cubicBezTo>
                      <a:pt x="16" y="39"/>
                      <a:pt x="16" y="39"/>
                      <a:pt x="16" y="39"/>
                    </a:cubicBezTo>
                    <a:cubicBezTo>
                      <a:pt x="16" y="39"/>
                      <a:pt x="16" y="39"/>
                      <a:pt x="16" y="39"/>
                    </a:cubicBezTo>
                    <a:cubicBezTo>
                      <a:pt x="16" y="38"/>
                      <a:pt x="16" y="38"/>
                      <a:pt x="16" y="38"/>
                    </a:cubicBezTo>
                    <a:cubicBezTo>
                      <a:pt x="17" y="39"/>
                      <a:pt x="17" y="39"/>
                      <a:pt x="17" y="39"/>
                    </a:cubicBezTo>
                    <a:cubicBezTo>
                      <a:pt x="18" y="40"/>
                      <a:pt x="18" y="40"/>
                      <a:pt x="18" y="40"/>
                    </a:cubicBezTo>
                    <a:cubicBezTo>
                      <a:pt x="19" y="41"/>
                      <a:pt x="19" y="41"/>
                      <a:pt x="19" y="41"/>
                    </a:cubicBezTo>
                    <a:cubicBezTo>
                      <a:pt x="18" y="42"/>
                      <a:pt x="18" y="42"/>
                      <a:pt x="18" y="42"/>
                    </a:cubicBezTo>
                    <a:cubicBezTo>
                      <a:pt x="19" y="43"/>
                      <a:pt x="19" y="43"/>
                      <a:pt x="19" y="43"/>
                    </a:cubicBezTo>
                    <a:cubicBezTo>
                      <a:pt x="19" y="41"/>
                      <a:pt x="19" y="41"/>
                      <a:pt x="19" y="41"/>
                    </a:cubicBezTo>
                    <a:cubicBezTo>
                      <a:pt x="20" y="39"/>
                      <a:pt x="20" y="39"/>
                      <a:pt x="20" y="39"/>
                    </a:cubicBezTo>
                    <a:cubicBezTo>
                      <a:pt x="21" y="39"/>
                      <a:pt x="21" y="39"/>
                      <a:pt x="21" y="39"/>
                    </a:cubicBezTo>
                    <a:cubicBezTo>
                      <a:pt x="21" y="41"/>
                      <a:pt x="21" y="41"/>
                      <a:pt x="21" y="41"/>
                    </a:cubicBezTo>
                    <a:cubicBezTo>
                      <a:pt x="23" y="42"/>
                      <a:pt x="23" y="42"/>
                      <a:pt x="23" y="42"/>
                    </a:cubicBezTo>
                    <a:cubicBezTo>
                      <a:pt x="22" y="41"/>
                      <a:pt x="22" y="41"/>
                      <a:pt x="22" y="41"/>
                    </a:cubicBezTo>
                    <a:cubicBezTo>
                      <a:pt x="22" y="40"/>
                      <a:pt x="22" y="40"/>
                      <a:pt x="22" y="40"/>
                    </a:cubicBezTo>
                    <a:cubicBezTo>
                      <a:pt x="22" y="38"/>
                      <a:pt x="22" y="38"/>
                      <a:pt x="22" y="38"/>
                    </a:cubicBezTo>
                    <a:cubicBezTo>
                      <a:pt x="21" y="36"/>
                      <a:pt x="21" y="36"/>
                      <a:pt x="21" y="36"/>
                    </a:cubicBezTo>
                    <a:cubicBezTo>
                      <a:pt x="20" y="35"/>
                      <a:pt x="20" y="35"/>
                      <a:pt x="20" y="35"/>
                    </a:cubicBezTo>
                    <a:cubicBezTo>
                      <a:pt x="20" y="35"/>
                      <a:pt x="20" y="35"/>
                      <a:pt x="20" y="35"/>
                    </a:cubicBezTo>
                    <a:cubicBezTo>
                      <a:pt x="21" y="35"/>
                      <a:pt x="21" y="35"/>
                      <a:pt x="21" y="35"/>
                    </a:cubicBezTo>
                    <a:cubicBezTo>
                      <a:pt x="22" y="35"/>
                      <a:pt x="22" y="35"/>
                      <a:pt x="22" y="35"/>
                    </a:cubicBezTo>
                    <a:cubicBezTo>
                      <a:pt x="22" y="36"/>
                      <a:pt x="22" y="36"/>
                      <a:pt x="22" y="36"/>
                    </a:cubicBezTo>
                    <a:cubicBezTo>
                      <a:pt x="22" y="36"/>
                      <a:pt x="22" y="36"/>
                      <a:pt x="22" y="36"/>
                    </a:cubicBezTo>
                    <a:cubicBezTo>
                      <a:pt x="23" y="36"/>
                      <a:pt x="23" y="36"/>
                      <a:pt x="23" y="36"/>
                    </a:cubicBezTo>
                    <a:cubicBezTo>
                      <a:pt x="25" y="36"/>
                      <a:pt x="25" y="36"/>
                      <a:pt x="25" y="36"/>
                    </a:cubicBezTo>
                    <a:cubicBezTo>
                      <a:pt x="25" y="36"/>
                      <a:pt x="25" y="36"/>
                      <a:pt x="25" y="36"/>
                    </a:cubicBezTo>
                    <a:cubicBezTo>
                      <a:pt x="24" y="35"/>
                      <a:pt x="24" y="35"/>
                      <a:pt x="24" y="35"/>
                    </a:cubicBezTo>
                    <a:cubicBezTo>
                      <a:pt x="24" y="35"/>
                      <a:pt x="24" y="35"/>
                      <a:pt x="24" y="35"/>
                    </a:cubicBezTo>
                    <a:cubicBezTo>
                      <a:pt x="23" y="35"/>
                      <a:pt x="23" y="35"/>
                      <a:pt x="23" y="35"/>
                    </a:cubicBezTo>
                    <a:cubicBezTo>
                      <a:pt x="22" y="34"/>
                      <a:pt x="22" y="34"/>
                      <a:pt x="22" y="34"/>
                    </a:cubicBezTo>
                    <a:cubicBezTo>
                      <a:pt x="22" y="33"/>
                      <a:pt x="22" y="33"/>
                      <a:pt x="22" y="33"/>
                    </a:cubicBezTo>
                    <a:cubicBezTo>
                      <a:pt x="21" y="32"/>
                      <a:pt x="21" y="32"/>
                      <a:pt x="21" y="32"/>
                    </a:cubicBezTo>
                    <a:cubicBezTo>
                      <a:pt x="22" y="32"/>
                      <a:pt x="22" y="32"/>
                      <a:pt x="22" y="32"/>
                    </a:cubicBezTo>
                    <a:cubicBezTo>
                      <a:pt x="23" y="32"/>
                      <a:pt x="23" y="32"/>
                      <a:pt x="23" y="32"/>
                    </a:cubicBezTo>
                    <a:cubicBezTo>
                      <a:pt x="24" y="31"/>
                      <a:pt x="24" y="31"/>
                      <a:pt x="24" y="31"/>
                    </a:cubicBezTo>
                    <a:cubicBezTo>
                      <a:pt x="26" y="32"/>
                      <a:pt x="26" y="32"/>
                      <a:pt x="26" y="32"/>
                    </a:cubicBezTo>
                    <a:cubicBezTo>
                      <a:pt x="26" y="33"/>
                      <a:pt x="26" y="33"/>
                      <a:pt x="26" y="33"/>
                    </a:cubicBezTo>
                    <a:cubicBezTo>
                      <a:pt x="27" y="33"/>
                      <a:pt x="27" y="33"/>
                      <a:pt x="27" y="33"/>
                    </a:cubicBezTo>
                    <a:cubicBezTo>
                      <a:pt x="28" y="32"/>
                      <a:pt x="28" y="32"/>
                      <a:pt x="28" y="32"/>
                    </a:cubicBezTo>
                    <a:cubicBezTo>
                      <a:pt x="27" y="31"/>
                      <a:pt x="27" y="31"/>
                      <a:pt x="27" y="31"/>
                    </a:cubicBezTo>
                    <a:cubicBezTo>
                      <a:pt x="27" y="29"/>
                      <a:pt x="27" y="29"/>
                      <a:pt x="27" y="29"/>
                    </a:cubicBezTo>
                    <a:cubicBezTo>
                      <a:pt x="26" y="29"/>
                      <a:pt x="26" y="29"/>
                      <a:pt x="26" y="29"/>
                    </a:cubicBezTo>
                    <a:cubicBezTo>
                      <a:pt x="23" y="27"/>
                      <a:pt x="23" y="27"/>
                      <a:pt x="23" y="27"/>
                    </a:cubicBezTo>
                    <a:cubicBezTo>
                      <a:pt x="23" y="27"/>
                      <a:pt x="23" y="27"/>
                      <a:pt x="23" y="27"/>
                    </a:cubicBezTo>
                    <a:cubicBezTo>
                      <a:pt x="22" y="26"/>
                      <a:pt x="22" y="26"/>
                      <a:pt x="22" y="26"/>
                    </a:cubicBezTo>
                    <a:cubicBezTo>
                      <a:pt x="21" y="26"/>
                      <a:pt x="21" y="26"/>
                      <a:pt x="21" y="26"/>
                    </a:cubicBezTo>
                    <a:cubicBezTo>
                      <a:pt x="21" y="25"/>
                      <a:pt x="21" y="25"/>
                      <a:pt x="21" y="25"/>
                    </a:cubicBezTo>
                    <a:cubicBezTo>
                      <a:pt x="20" y="25"/>
                      <a:pt x="20" y="25"/>
                      <a:pt x="20" y="25"/>
                    </a:cubicBezTo>
                    <a:cubicBezTo>
                      <a:pt x="18" y="24"/>
                      <a:pt x="18" y="24"/>
                      <a:pt x="18" y="24"/>
                    </a:cubicBezTo>
                    <a:cubicBezTo>
                      <a:pt x="20" y="24"/>
                      <a:pt x="20" y="24"/>
                      <a:pt x="20" y="24"/>
                    </a:cubicBezTo>
                    <a:cubicBezTo>
                      <a:pt x="20" y="23"/>
                      <a:pt x="20" y="23"/>
                      <a:pt x="20" y="23"/>
                    </a:cubicBezTo>
                    <a:cubicBezTo>
                      <a:pt x="20" y="22"/>
                      <a:pt x="20" y="22"/>
                      <a:pt x="20" y="22"/>
                    </a:cubicBezTo>
                    <a:cubicBezTo>
                      <a:pt x="19" y="22"/>
                      <a:pt x="19" y="22"/>
                      <a:pt x="19" y="22"/>
                    </a:cubicBezTo>
                    <a:cubicBezTo>
                      <a:pt x="20" y="21"/>
                      <a:pt x="20" y="21"/>
                      <a:pt x="20" y="21"/>
                    </a:cubicBezTo>
                    <a:cubicBezTo>
                      <a:pt x="20" y="20"/>
                      <a:pt x="20" y="20"/>
                      <a:pt x="20" y="20"/>
                    </a:cubicBezTo>
                    <a:cubicBezTo>
                      <a:pt x="21" y="21"/>
                      <a:pt x="21" y="21"/>
                      <a:pt x="21" y="21"/>
                    </a:cubicBezTo>
                    <a:cubicBezTo>
                      <a:pt x="22" y="21"/>
                      <a:pt x="22" y="21"/>
                      <a:pt x="22" y="21"/>
                    </a:cubicBezTo>
                    <a:cubicBezTo>
                      <a:pt x="21" y="22"/>
                      <a:pt x="21" y="22"/>
                      <a:pt x="21" y="22"/>
                    </a:cubicBezTo>
                    <a:cubicBezTo>
                      <a:pt x="21" y="23"/>
                      <a:pt x="21" y="23"/>
                      <a:pt x="21" y="23"/>
                    </a:cubicBezTo>
                    <a:cubicBezTo>
                      <a:pt x="22" y="23"/>
                      <a:pt x="22" y="23"/>
                      <a:pt x="22" y="23"/>
                    </a:cubicBezTo>
                    <a:cubicBezTo>
                      <a:pt x="22" y="21"/>
                      <a:pt x="22" y="21"/>
                      <a:pt x="22" y="21"/>
                    </a:cubicBezTo>
                    <a:cubicBezTo>
                      <a:pt x="22" y="20"/>
                      <a:pt x="22" y="20"/>
                      <a:pt x="22" y="20"/>
                    </a:cubicBezTo>
                    <a:cubicBezTo>
                      <a:pt x="20" y="18"/>
                      <a:pt x="20" y="18"/>
                      <a:pt x="20" y="18"/>
                    </a:cubicBezTo>
                    <a:cubicBezTo>
                      <a:pt x="19" y="17"/>
                      <a:pt x="19" y="17"/>
                      <a:pt x="19" y="17"/>
                    </a:cubicBezTo>
                    <a:cubicBezTo>
                      <a:pt x="19" y="16"/>
                      <a:pt x="19" y="16"/>
                      <a:pt x="19" y="16"/>
                    </a:cubicBezTo>
                    <a:cubicBezTo>
                      <a:pt x="17" y="15"/>
                      <a:pt x="17" y="15"/>
                      <a:pt x="17" y="15"/>
                    </a:cubicBezTo>
                    <a:cubicBezTo>
                      <a:pt x="18" y="14"/>
                      <a:pt x="18" y="14"/>
                      <a:pt x="18" y="14"/>
                    </a:cubicBezTo>
                    <a:cubicBezTo>
                      <a:pt x="17" y="12"/>
                      <a:pt x="17" y="12"/>
                      <a:pt x="17" y="12"/>
                    </a:cubicBezTo>
                    <a:cubicBezTo>
                      <a:pt x="18" y="11"/>
                      <a:pt x="18" y="11"/>
                      <a:pt x="18" y="11"/>
                    </a:cubicBezTo>
                    <a:cubicBezTo>
                      <a:pt x="20" y="10"/>
                      <a:pt x="20" y="10"/>
                      <a:pt x="20" y="10"/>
                    </a:cubicBezTo>
                    <a:cubicBezTo>
                      <a:pt x="20" y="12"/>
                      <a:pt x="20" y="12"/>
                      <a:pt x="20" y="12"/>
                    </a:cubicBezTo>
                    <a:cubicBezTo>
                      <a:pt x="19" y="12"/>
                      <a:pt x="19" y="12"/>
                      <a:pt x="19" y="12"/>
                    </a:cubicBezTo>
                    <a:cubicBezTo>
                      <a:pt x="19" y="12"/>
                      <a:pt x="19" y="12"/>
                      <a:pt x="19" y="12"/>
                    </a:cubicBezTo>
                    <a:cubicBezTo>
                      <a:pt x="21" y="13"/>
                      <a:pt x="21" y="13"/>
                      <a:pt x="21" y="13"/>
                    </a:cubicBezTo>
                    <a:cubicBezTo>
                      <a:pt x="22" y="15"/>
                      <a:pt x="22" y="15"/>
                      <a:pt x="22" y="15"/>
                    </a:cubicBezTo>
                    <a:cubicBezTo>
                      <a:pt x="23" y="16"/>
                      <a:pt x="23" y="16"/>
                      <a:pt x="23" y="16"/>
                    </a:cubicBezTo>
                    <a:cubicBezTo>
                      <a:pt x="24" y="16"/>
                      <a:pt x="24" y="16"/>
                      <a:pt x="24" y="16"/>
                    </a:cubicBezTo>
                    <a:cubicBezTo>
                      <a:pt x="23" y="15"/>
                      <a:pt x="23" y="15"/>
                      <a:pt x="23" y="15"/>
                    </a:cubicBezTo>
                    <a:cubicBezTo>
                      <a:pt x="23" y="14"/>
                      <a:pt x="23" y="14"/>
                      <a:pt x="23" y="14"/>
                    </a:cubicBezTo>
                    <a:cubicBezTo>
                      <a:pt x="23" y="13"/>
                      <a:pt x="23" y="13"/>
                      <a:pt x="23" y="13"/>
                    </a:cubicBezTo>
                    <a:cubicBezTo>
                      <a:pt x="24" y="14"/>
                      <a:pt x="24" y="14"/>
                      <a:pt x="24" y="14"/>
                    </a:cubicBezTo>
                    <a:cubicBezTo>
                      <a:pt x="25" y="15"/>
                      <a:pt x="25" y="15"/>
                      <a:pt x="25" y="15"/>
                    </a:cubicBezTo>
                    <a:cubicBezTo>
                      <a:pt x="26" y="15"/>
                      <a:pt x="26" y="15"/>
                      <a:pt x="26" y="15"/>
                    </a:cubicBezTo>
                    <a:cubicBezTo>
                      <a:pt x="26" y="14"/>
                      <a:pt x="26" y="14"/>
                      <a:pt x="26" y="14"/>
                    </a:cubicBezTo>
                    <a:cubicBezTo>
                      <a:pt x="26" y="14"/>
                      <a:pt x="26" y="14"/>
                      <a:pt x="26" y="14"/>
                    </a:cubicBezTo>
                    <a:cubicBezTo>
                      <a:pt x="25" y="13"/>
                      <a:pt x="25" y="13"/>
                      <a:pt x="25" y="13"/>
                    </a:cubicBezTo>
                    <a:cubicBezTo>
                      <a:pt x="25" y="13"/>
                      <a:pt x="25" y="13"/>
                      <a:pt x="25" y="13"/>
                    </a:cubicBezTo>
                    <a:cubicBezTo>
                      <a:pt x="27" y="13"/>
                      <a:pt x="27" y="13"/>
                      <a:pt x="27" y="13"/>
                    </a:cubicBezTo>
                    <a:cubicBezTo>
                      <a:pt x="28" y="14"/>
                      <a:pt x="28" y="14"/>
                      <a:pt x="28" y="14"/>
                    </a:cubicBezTo>
                    <a:cubicBezTo>
                      <a:pt x="28" y="13"/>
                      <a:pt x="28" y="13"/>
                      <a:pt x="28" y="13"/>
                    </a:cubicBezTo>
                    <a:cubicBezTo>
                      <a:pt x="27" y="12"/>
                      <a:pt x="27" y="12"/>
                      <a:pt x="27" y="12"/>
                    </a:cubicBezTo>
                    <a:cubicBezTo>
                      <a:pt x="26" y="12"/>
                      <a:pt x="26" y="12"/>
                      <a:pt x="26" y="12"/>
                    </a:cubicBezTo>
                    <a:cubicBezTo>
                      <a:pt x="24" y="10"/>
                      <a:pt x="24" y="10"/>
                      <a:pt x="24" y="10"/>
                    </a:cubicBezTo>
                    <a:cubicBezTo>
                      <a:pt x="25" y="10"/>
                      <a:pt x="25" y="10"/>
                      <a:pt x="25" y="10"/>
                    </a:cubicBezTo>
                    <a:cubicBezTo>
                      <a:pt x="26" y="10"/>
                      <a:pt x="26" y="10"/>
                      <a:pt x="26" y="10"/>
                    </a:cubicBezTo>
                    <a:cubicBezTo>
                      <a:pt x="27" y="9"/>
                      <a:pt x="27" y="9"/>
                      <a:pt x="27" y="9"/>
                    </a:cubicBezTo>
                    <a:cubicBezTo>
                      <a:pt x="28" y="8"/>
                      <a:pt x="28" y="8"/>
                      <a:pt x="28" y="8"/>
                    </a:cubicBezTo>
                    <a:cubicBezTo>
                      <a:pt x="29" y="7"/>
                      <a:pt x="29" y="7"/>
                      <a:pt x="29" y="7"/>
                    </a:cubicBezTo>
                    <a:cubicBezTo>
                      <a:pt x="30" y="9"/>
                      <a:pt x="30" y="9"/>
                      <a:pt x="30" y="9"/>
                    </a:cubicBezTo>
                    <a:cubicBezTo>
                      <a:pt x="31" y="9"/>
                      <a:pt x="31" y="9"/>
                      <a:pt x="31" y="9"/>
                    </a:cubicBezTo>
                    <a:cubicBezTo>
                      <a:pt x="32" y="7"/>
                      <a:pt x="32" y="7"/>
                      <a:pt x="32" y="7"/>
                    </a:cubicBezTo>
                    <a:cubicBezTo>
                      <a:pt x="32" y="7"/>
                      <a:pt x="32" y="7"/>
                      <a:pt x="32" y="7"/>
                    </a:cubicBezTo>
                    <a:cubicBezTo>
                      <a:pt x="33" y="7"/>
                      <a:pt x="33" y="7"/>
                      <a:pt x="33" y="7"/>
                    </a:cubicBezTo>
                    <a:cubicBezTo>
                      <a:pt x="34" y="8"/>
                      <a:pt x="34" y="8"/>
                      <a:pt x="34" y="8"/>
                    </a:cubicBezTo>
                    <a:cubicBezTo>
                      <a:pt x="36" y="8"/>
                      <a:pt x="36" y="8"/>
                      <a:pt x="36" y="8"/>
                    </a:cubicBezTo>
                    <a:cubicBezTo>
                      <a:pt x="38" y="8"/>
                      <a:pt x="38" y="8"/>
                      <a:pt x="38" y="8"/>
                    </a:cubicBezTo>
                    <a:cubicBezTo>
                      <a:pt x="40" y="8"/>
                      <a:pt x="40" y="8"/>
                      <a:pt x="40" y="8"/>
                    </a:cubicBezTo>
                    <a:cubicBezTo>
                      <a:pt x="40" y="7"/>
                      <a:pt x="40" y="7"/>
                      <a:pt x="40" y="7"/>
                    </a:cubicBezTo>
                    <a:cubicBezTo>
                      <a:pt x="40" y="5"/>
                      <a:pt x="40" y="5"/>
                      <a:pt x="40" y="5"/>
                    </a:cubicBezTo>
                    <a:cubicBezTo>
                      <a:pt x="42" y="4"/>
                      <a:pt x="42" y="4"/>
                      <a:pt x="42" y="4"/>
                    </a:cubicBezTo>
                    <a:cubicBezTo>
                      <a:pt x="42" y="3"/>
                      <a:pt x="42" y="3"/>
                      <a:pt x="42" y="3"/>
                    </a:cubicBezTo>
                    <a:cubicBezTo>
                      <a:pt x="40" y="2"/>
                      <a:pt x="40" y="2"/>
                      <a:pt x="40" y="2"/>
                    </a:cubicBezTo>
                    <a:cubicBezTo>
                      <a:pt x="41" y="0"/>
                      <a:pt x="41" y="0"/>
                      <a:pt x="41" y="0"/>
                    </a:cubicBezTo>
                    <a:close/>
                    <a:moveTo>
                      <a:pt x="27" y="49"/>
                    </a:moveTo>
                    <a:cubicBezTo>
                      <a:pt x="26" y="48"/>
                      <a:pt x="26" y="48"/>
                      <a:pt x="26" y="48"/>
                    </a:cubicBezTo>
                    <a:cubicBezTo>
                      <a:pt x="26" y="49"/>
                      <a:pt x="26" y="49"/>
                      <a:pt x="26" y="49"/>
                    </a:cubicBezTo>
                    <a:cubicBezTo>
                      <a:pt x="26" y="50"/>
                      <a:pt x="26" y="50"/>
                      <a:pt x="26" y="50"/>
                    </a:cubicBezTo>
                    <a:cubicBezTo>
                      <a:pt x="26" y="51"/>
                      <a:pt x="26" y="51"/>
                      <a:pt x="26" y="51"/>
                    </a:cubicBezTo>
                    <a:cubicBezTo>
                      <a:pt x="27" y="51"/>
                      <a:pt x="27" y="51"/>
                      <a:pt x="27" y="51"/>
                    </a:cubicBezTo>
                    <a:cubicBezTo>
                      <a:pt x="29" y="51"/>
                      <a:pt x="29" y="51"/>
                      <a:pt x="29" y="51"/>
                    </a:cubicBezTo>
                    <a:cubicBezTo>
                      <a:pt x="30" y="51"/>
                      <a:pt x="30" y="51"/>
                      <a:pt x="30" y="51"/>
                    </a:cubicBezTo>
                    <a:cubicBezTo>
                      <a:pt x="31" y="51"/>
                      <a:pt x="31" y="51"/>
                      <a:pt x="31" y="51"/>
                    </a:cubicBezTo>
                    <a:cubicBezTo>
                      <a:pt x="32" y="51"/>
                      <a:pt x="32" y="51"/>
                      <a:pt x="32" y="51"/>
                    </a:cubicBezTo>
                    <a:cubicBezTo>
                      <a:pt x="33" y="52"/>
                      <a:pt x="33" y="52"/>
                      <a:pt x="33" y="52"/>
                    </a:cubicBezTo>
                    <a:cubicBezTo>
                      <a:pt x="33" y="53"/>
                      <a:pt x="33" y="53"/>
                      <a:pt x="33" y="53"/>
                    </a:cubicBezTo>
                    <a:cubicBezTo>
                      <a:pt x="35" y="53"/>
                      <a:pt x="35" y="53"/>
                      <a:pt x="35" y="53"/>
                    </a:cubicBezTo>
                    <a:cubicBezTo>
                      <a:pt x="36" y="52"/>
                      <a:pt x="36" y="52"/>
                      <a:pt x="36" y="52"/>
                    </a:cubicBezTo>
                    <a:cubicBezTo>
                      <a:pt x="38" y="52"/>
                      <a:pt x="38" y="52"/>
                      <a:pt x="38" y="52"/>
                    </a:cubicBezTo>
                    <a:cubicBezTo>
                      <a:pt x="40" y="52"/>
                      <a:pt x="40" y="52"/>
                      <a:pt x="40" y="52"/>
                    </a:cubicBezTo>
                    <a:cubicBezTo>
                      <a:pt x="42" y="52"/>
                      <a:pt x="42" y="52"/>
                      <a:pt x="42" y="52"/>
                    </a:cubicBezTo>
                    <a:cubicBezTo>
                      <a:pt x="43" y="52"/>
                      <a:pt x="43" y="52"/>
                      <a:pt x="43" y="52"/>
                    </a:cubicBezTo>
                    <a:cubicBezTo>
                      <a:pt x="43" y="51"/>
                      <a:pt x="43" y="51"/>
                      <a:pt x="43" y="51"/>
                    </a:cubicBezTo>
                    <a:cubicBezTo>
                      <a:pt x="43" y="50"/>
                      <a:pt x="43" y="50"/>
                      <a:pt x="43" y="50"/>
                    </a:cubicBezTo>
                    <a:cubicBezTo>
                      <a:pt x="43" y="49"/>
                      <a:pt x="43" y="49"/>
                      <a:pt x="43" y="49"/>
                    </a:cubicBezTo>
                    <a:cubicBezTo>
                      <a:pt x="42" y="50"/>
                      <a:pt x="42" y="50"/>
                      <a:pt x="42" y="50"/>
                    </a:cubicBezTo>
                    <a:cubicBezTo>
                      <a:pt x="42" y="51"/>
                      <a:pt x="42" y="51"/>
                      <a:pt x="42" y="51"/>
                    </a:cubicBezTo>
                    <a:cubicBezTo>
                      <a:pt x="42" y="51"/>
                      <a:pt x="42" y="51"/>
                      <a:pt x="42" y="51"/>
                    </a:cubicBezTo>
                    <a:cubicBezTo>
                      <a:pt x="41" y="51"/>
                      <a:pt x="41" y="51"/>
                      <a:pt x="41" y="51"/>
                    </a:cubicBezTo>
                    <a:cubicBezTo>
                      <a:pt x="40" y="51"/>
                      <a:pt x="40" y="51"/>
                      <a:pt x="40" y="51"/>
                    </a:cubicBezTo>
                    <a:cubicBezTo>
                      <a:pt x="40" y="51"/>
                      <a:pt x="40" y="51"/>
                      <a:pt x="40" y="51"/>
                    </a:cubicBezTo>
                    <a:cubicBezTo>
                      <a:pt x="40" y="50"/>
                      <a:pt x="40" y="50"/>
                      <a:pt x="40" y="50"/>
                    </a:cubicBezTo>
                    <a:cubicBezTo>
                      <a:pt x="39" y="49"/>
                      <a:pt x="39" y="49"/>
                      <a:pt x="39" y="49"/>
                    </a:cubicBezTo>
                    <a:cubicBezTo>
                      <a:pt x="39" y="49"/>
                      <a:pt x="39" y="49"/>
                      <a:pt x="39" y="49"/>
                    </a:cubicBezTo>
                    <a:cubicBezTo>
                      <a:pt x="37" y="49"/>
                      <a:pt x="37" y="49"/>
                      <a:pt x="37" y="49"/>
                    </a:cubicBezTo>
                    <a:cubicBezTo>
                      <a:pt x="36" y="49"/>
                      <a:pt x="36" y="49"/>
                      <a:pt x="36" y="49"/>
                    </a:cubicBezTo>
                    <a:cubicBezTo>
                      <a:pt x="34" y="49"/>
                      <a:pt x="34" y="49"/>
                      <a:pt x="34" y="49"/>
                    </a:cubicBezTo>
                    <a:cubicBezTo>
                      <a:pt x="33" y="50"/>
                      <a:pt x="33" y="50"/>
                      <a:pt x="33" y="50"/>
                    </a:cubicBezTo>
                    <a:cubicBezTo>
                      <a:pt x="31" y="50"/>
                      <a:pt x="31" y="50"/>
                      <a:pt x="31" y="50"/>
                    </a:cubicBezTo>
                    <a:cubicBezTo>
                      <a:pt x="31" y="49"/>
                      <a:pt x="31" y="49"/>
                      <a:pt x="31" y="49"/>
                    </a:cubicBezTo>
                    <a:cubicBezTo>
                      <a:pt x="30" y="49"/>
                      <a:pt x="30" y="49"/>
                      <a:pt x="30" y="49"/>
                    </a:cubicBezTo>
                    <a:cubicBezTo>
                      <a:pt x="29" y="49"/>
                      <a:pt x="29" y="49"/>
                      <a:pt x="29" y="49"/>
                    </a:cubicBezTo>
                    <a:cubicBezTo>
                      <a:pt x="30" y="49"/>
                      <a:pt x="30" y="49"/>
                      <a:pt x="30" y="49"/>
                    </a:cubicBezTo>
                    <a:cubicBezTo>
                      <a:pt x="29" y="48"/>
                      <a:pt x="29" y="48"/>
                      <a:pt x="29" y="48"/>
                    </a:cubicBezTo>
                    <a:cubicBezTo>
                      <a:pt x="28" y="48"/>
                      <a:pt x="28" y="48"/>
                      <a:pt x="28" y="48"/>
                    </a:cubicBezTo>
                    <a:cubicBezTo>
                      <a:pt x="29" y="48"/>
                      <a:pt x="29" y="48"/>
                      <a:pt x="29" y="48"/>
                    </a:cubicBezTo>
                    <a:cubicBezTo>
                      <a:pt x="29" y="48"/>
                      <a:pt x="29" y="48"/>
                      <a:pt x="29" y="48"/>
                    </a:cubicBezTo>
                    <a:cubicBezTo>
                      <a:pt x="29" y="49"/>
                      <a:pt x="29" y="49"/>
                      <a:pt x="29" y="49"/>
                    </a:cubicBezTo>
                    <a:cubicBezTo>
                      <a:pt x="28" y="49"/>
                      <a:pt x="28" y="49"/>
                      <a:pt x="28" y="49"/>
                    </a:cubicBezTo>
                    <a:cubicBezTo>
                      <a:pt x="27" y="48"/>
                      <a:pt x="27" y="48"/>
                      <a:pt x="27" y="48"/>
                    </a:cubicBezTo>
                    <a:cubicBezTo>
                      <a:pt x="27" y="48"/>
                      <a:pt x="27" y="48"/>
                      <a:pt x="27" y="48"/>
                    </a:cubicBezTo>
                    <a:cubicBezTo>
                      <a:pt x="27" y="48"/>
                      <a:pt x="27" y="48"/>
                      <a:pt x="27" y="48"/>
                    </a:cubicBezTo>
                    <a:cubicBezTo>
                      <a:pt x="27" y="49"/>
                      <a:pt x="27" y="49"/>
                      <a:pt x="27" y="49"/>
                    </a:cubicBezTo>
                    <a:cubicBezTo>
                      <a:pt x="27" y="49"/>
                      <a:pt x="27" y="49"/>
                      <a:pt x="27" y="49"/>
                    </a:cubicBezTo>
                    <a:close/>
                    <a:moveTo>
                      <a:pt x="2" y="17"/>
                    </a:moveTo>
                    <a:cubicBezTo>
                      <a:pt x="2" y="19"/>
                      <a:pt x="2" y="19"/>
                      <a:pt x="2" y="19"/>
                    </a:cubicBezTo>
                    <a:cubicBezTo>
                      <a:pt x="2" y="19"/>
                      <a:pt x="2" y="19"/>
                      <a:pt x="2" y="19"/>
                    </a:cubicBezTo>
                    <a:cubicBezTo>
                      <a:pt x="3" y="20"/>
                      <a:pt x="3" y="20"/>
                      <a:pt x="3" y="20"/>
                    </a:cubicBezTo>
                    <a:cubicBezTo>
                      <a:pt x="3" y="20"/>
                      <a:pt x="3" y="20"/>
                      <a:pt x="3" y="20"/>
                    </a:cubicBezTo>
                    <a:cubicBezTo>
                      <a:pt x="3" y="20"/>
                      <a:pt x="3" y="20"/>
                      <a:pt x="3" y="20"/>
                    </a:cubicBezTo>
                    <a:cubicBezTo>
                      <a:pt x="2" y="20"/>
                      <a:pt x="2" y="20"/>
                      <a:pt x="2" y="20"/>
                    </a:cubicBezTo>
                    <a:cubicBezTo>
                      <a:pt x="1" y="19"/>
                      <a:pt x="1" y="19"/>
                      <a:pt x="1" y="19"/>
                    </a:cubicBezTo>
                    <a:cubicBezTo>
                      <a:pt x="1" y="18"/>
                      <a:pt x="1" y="18"/>
                      <a:pt x="1" y="18"/>
                    </a:cubicBezTo>
                    <a:cubicBezTo>
                      <a:pt x="0" y="18"/>
                      <a:pt x="0" y="18"/>
                      <a:pt x="0" y="18"/>
                    </a:cubicBezTo>
                    <a:cubicBezTo>
                      <a:pt x="0" y="18"/>
                      <a:pt x="0" y="18"/>
                      <a:pt x="0" y="18"/>
                    </a:cubicBezTo>
                    <a:cubicBezTo>
                      <a:pt x="1" y="17"/>
                      <a:pt x="1" y="17"/>
                      <a:pt x="1" y="17"/>
                    </a:cubicBezTo>
                    <a:cubicBezTo>
                      <a:pt x="2" y="17"/>
                      <a:pt x="2" y="17"/>
                      <a:pt x="2" y="17"/>
                    </a:cubicBezTo>
                    <a:close/>
                    <a:moveTo>
                      <a:pt x="6" y="26"/>
                    </a:moveTo>
                    <a:cubicBezTo>
                      <a:pt x="6" y="26"/>
                      <a:pt x="6" y="26"/>
                      <a:pt x="6" y="26"/>
                    </a:cubicBezTo>
                    <a:cubicBezTo>
                      <a:pt x="7" y="25"/>
                      <a:pt x="7" y="25"/>
                      <a:pt x="7" y="25"/>
                    </a:cubicBezTo>
                    <a:cubicBezTo>
                      <a:pt x="7" y="25"/>
                      <a:pt x="7" y="25"/>
                      <a:pt x="7" y="25"/>
                    </a:cubicBezTo>
                    <a:cubicBezTo>
                      <a:pt x="8" y="26"/>
                      <a:pt x="8" y="26"/>
                      <a:pt x="8" y="26"/>
                    </a:cubicBezTo>
                    <a:cubicBezTo>
                      <a:pt x="7" y="26"/>
                      <a:pt x="7" y="26"/>
                      <a:pt x="7" y="26"/>
                    </a:cubicBezTo>
                    <a:cubicBezTo>
                      <a:pt x="7" y="27"/>
                      <a:pt x="7" y="27"/>
                      <a:pt x="7" y="27"/>
                    </a:cubicBezTo>
                    <a:cubicBezTo>
                      <a:pt x="6" y="26"/>
                      <a:pt x="6" y="26"/>
                      <a:pt x="6" y="26"/>
                    </a:cubicBezTo>
                    <a:close/>
                    <a:moveTo>
                      <a:pt x="7" y="28"/>
                    </a:moveTo>
                    <a:cubicBezTo>
                      <a:pt x="7" y="27"/>
                      <a:pt x="7" y="27"/>
                      <a:pt x="7" y="27"/>
                    </a:cubicBezTo>
                    <a:cubicBezTo>
                      <a:pt x="7" y="27"/>
                      <a:pt x="7" y="27"/>
                      <a:pt x="7" y="27"/>
                    </a:cubicBezTo>
                    <a:cubicBezTo>
                      <a:pt x="8" y="28"/>
                      <a:pt x="8" y="28"/>
                      <a:pt x="8" y="28"/>
                    </a:cubicBezTo>
                    <a:cubicBezTo>
                      <a:pt x="7" y="29"/>
                      <a:pt x="7" y="29"/>
                      <a:pt x="7" y="29"/>
                    </a:cubicBezTo>
                    <a:cubicBezTo>
                      <a:pt x="8" y="29"/>
                      <a:pt x="8" y="29"/>
                      <a:pt x="8" y="29"/>
                    </a:cubicBezTo>
                    <a:cubicBezTo>
                      <a:pt x="8" y="30"/>
                      <a:pt x="8" y="30"/>
                      <a:pt x="8" y="30"/>
                    </a:cubicBezTo>
                    <a:cubicBezTo>
                      <a:pt x="8" y="30"/>
                      <a:pt x="8" y="30"/>
                      <a:pt x="8" y="30"/>
                    </a:cubicBezTo>
                    <a:cubicBezTo>
                      <a:pt x="8" y="31"/>
                      <a:pt x="8" y="31"/>
                      <a:pt x="8" y="31"/>
                    </a:cubicBezTo>
                    <a:cubicBezTo>
                      <a:pt x="7" y="31"/>
                      <a:pt x="7" y="31"/>
                      <a:pt x="7" y="31"/>
                    </a:cubicBezTo>
                    <a:cubicBezTo>
                      <a:pt x="6" y="30"/>
                      <a:pt x="6" y="30"/>
                      <a:pt x="6" y="30"/>
                    </a:cubicBezTo>
                    <a:cubicBezTo>
                      <a:pt x="6" y="30"/>
                      <a:pt x="6" y="30"/>
                      <a:pt x="6" y="30"/>
                    </a:cubicBezTo>
                    <a:cubicBezTo>
                      <a:pt x="6" y="29"/>
                      <a:pt x="6" y="29"/>
                      <a:pt x="6" y="29"/>
                    </a:cubicBezTo>
                    <a:cubicBezTo>
                      <a:pt x="6" y="30"/>
                      <a:pt x="6" y="30"/>
                      <a:pt x="6" y="30"/>
                    </a:cubicBezTo>
                    <a:cubicBezTo>
                      <a:pt x="6" y="30"/>
                      <a:pt x="6" y="30"/>
                      <a:pt x="6" y="30"/>
                    </a:cubicBezTo>
                    <a:cubicBezTo>
                      <a:pt x="5" y="30"/>
                      <a:pt x="5" y="30"/>
                      <a:pt x="5" y="30"/>
                    </a:cubicBezTo>
                    <a:cubicBezTo>
                      <a:pt x="5" y="29"/>
                      <a:pt x="5" y="29"/>
                      <a:pt x="5" y="29"/>
                    </a:cubicBezTo>
                    <a:cubicBezTo>
                      <a:pt x="6" y="28"/>
                      <a:pt x="6" y="28"/>
                      <a:pt x="6" y="28"/>
                    </a:cubicBezTo>
                    <a:cubicBezTo>
                      <a:pt x="7" y="28"/>
                      <a:pt x="7" y="28"/>
                      <a:pt x="7" y="28"/>
                    </a:cubicBezTo>
                    <a:close/>
                    <a:moveTo>
                      <a:pt x="9" y="33"/>
                    </a:moveTo>
                    <a:cubicBezTo>
                      <a:pt x="9" y="33"/>
                      <a:pt x="9" y="33"/>
                      <a:pt x="9" y="33"/>
                    </a:cubicBezTo>
                    <a:cubicBezTo>
                      <a:pt x="9" y="33"/>
                      <a:pt x="9" y="33"/>
                      <a:pt x="9" y="33"/>
                    </a:cubicBezTo>
                    <a:cubicBezTo>
                      <a:pt x="8" y="34"/>
                      <a:pt x="8" y="34"/>
                      <a:pt x="8" y="34"/>
                    </a:cubicBezTo>
                    <a:cubicBezTo>
                      <a:pt x="8" y="34"/>
                      <a:pt x="8" y="34"/>
                      <a:pt x="8" y="34"/>
                    </a:cubicBezTo>
                    <a:cubicBezTo>
                      <a:pt x="7" y="33"/>
                      <a:pt x="7" y="33"/>
                      <a:pt x="7" y="33"/>
                    </a:cubicBezTo>
                    <a:cubicBezTo>
                      <a:pt x="7" y="32"/>
                      <a:pt x="7" y="32"/>
                      <a:pt x="7" y="32"/>
                    </a:cubicBezTo>
                    <a:cubicBezTo>
                      <a:pt x="7" y="32"/>
                      <a:pt x="7" y="32"/>
                      <a:pt x="7" y="32"/>
                    </a:cubicBezTo>
                    <a:cubicBezTo>
                      <a:pt x="8" y="32"/>
                      <a:pt x="8" y="32"/>
                      <a:pt x="8" y="32"/>
                    </a:cubicBezTo>
                    <a:cubicBezTo>
                      <a:pt x="9" y="33"/>
                      <a:pt x="9" y="33"/>
                      <a:pt x="9" y="33"/>
                    </a:cubicBezTo>
                    <a:close/>
                    <a:moveTo>
                      <a:pt x="48" y="47"/>
                    </a:moveTo>
                    <a:cubicBezTo>
                      <a:pt x="48" y="46"/>
                      <a:pt x="48" y="46"/>
                      <a:pt x="48" y="46"/>
                    </a:cubicBezTo>
                    <a:cubicBezTo>
                      <a:pt x="48" y="46"/>
                      <a:pt x="48" y="46"/>
                      <a:pt x="48" y="46"/>
                    </a:cubicBezTo>
                    <a:cubicBezTo>
                      <a:pt x="48" y="46"/>
                      <a:pt x="48" y="46"/>
                      <a:pt x="48" y="46"/>
                    </a:cubicBezTo>
                    <a:cubicBezTo>
                      <a:pt x="48" y="47"/>
                      <a:pt x="48" y="47"/>
                      <a:pt x="48" y="47"/>
                    </a:cubicBezTo>
                    <a:close/>
                    <a:moveTo>
                      <a:pt x="48" y="50"/>
                    </a:moveTo>
                    <a:cubicBezTo>
                      <a:pt x="47" y="49"/>
                      <a:pt x="47" y="49"/>
                      <a:pt x="47" y="49"/>
                    </a:cubicBezTo>
                    <a:cubicBezTo>
                      <a:pt x="47" y="48"/>
                      <a:pt x="47" y="48"/>
                      <a:pt x="47" y="48"/>
                    </a:cubicBezTo>
                    <a:cubicBezTo>
                      <a:pt x="48" y="47"/>
                      <a:pt x="48" y="47"/>
                      <a:pt x="48" y="47"/>
                    </a:cubicBezTo>
                    <a:cubicBezTo>
                      <a:pt x="48" y="48"/>
                      <a:pt x="48" y="48"/>
                      <a:pt x="48" y="48"/>
                    </a:cubicBezTo>
                    <a:cubicBezTo>
                      <a:pt x="48" y="48"/>
                      <a:pt x="48" y="48"/>
                      <a:pt x="48" y="48"/>
                    </a:cubicBezTo>
                    <a:cubicBezTo>
                      <a:pt x="48" y="50"/>
                      <a:pt x="48" y="50"/>
                      <a:pt x="48" y="50"/>
                    </a:cubicBezTo>
                    <a:cubicBezTo>
                      <a:pt x="48" y="50"/>
                      <a:pt x="48" y="50"/>
                      <a:pt x="48" y="50"/>
                    </a:cubicBezTo>
                    <a:close/>
                    <a:moveTo>
                      <a:pt x="51" y="46"/>
                    </a:moveTo>
                    <a:cubicBezTo>
                      <a:pt x="50" y="46"/>
                      <a:pt x="50" y="46"/>
                      <a:pt x="50" y="46"/>
                    </a:cubicBezTo>
                    <a:cubicBezTo>
                      <a:pt x="51" y="45"/>
                      <a:pt x="51" y="45"/>
                      <a:pt x="51" y="45"/>
                    </a:cubicBezTo>
                    <a:cubicBezTo>
                      <a:pt x="51" y="45"/>
                      <a:pt x="51" y="45"/>
                      <a:pt x="51" y="45"/>
                    </a:cubicBezTo>
                    <a:cubicBezTo>
                      <a:pt x="51" y="44"/>
                      <a:pt x="51" y="44"/>
                      <a:pt x="51" y="44"/>
                    </a:cubicBezTo>
                    <a:cubicBezTo>
                      <a:pt x="52" y="43"/>
                      <a:pt x="52" y="43"/>
                      <a:pt x="52" y="43"/>
                    </a:cubicBezTo>
                    <a:cubicBezTo>
                      <a:pt x="53" y="42"/>
                      <a:pt x="53" y="42"/>
                      <a:pt x="53" y="42"/>
                    </a:cubicBezTo>
                    <a:cubicBezTo>
                      <a:pt x="54" y="42"/>
                      <a:pt x="54" y="42"/>
                      <a:pt x="54" y="42"/>
                    </a:cubicBezTo>
                    <a:cubicBezTo>
                      <a:pt x="54" y="43"/>
                      <a:pt x="54" y="43"/>
                      <a:pt x="54" y="43"/>
                    </a:cubicBezTo>
                    <a:cubicBezTo>
                      <a:pt x="54" y="43"/>
                      <a:pt x="54" y="43"/>
                      <a:pt x="54" y="43"/>
                    </a:cubicBezTo>
                    <a:cubicBezTo>
                      <a:pt x="54" y="44"/>
                      <a:pt x="54" y="44"/>
                      <a:pt x="54" y="44"/>
                    </a:cubicBezTo>
                    <a:cubicBezTo>
                      <a:pt x="53" y="44"/>
                      <a:pt x="53" y="44"/>
                      <a:pt x="53" y="44"/>
                    </a:cubicBezTo>
                    <a:cubicBezTo>
                      <a:pt x="53" y="45"/>
                      <a:pt x="53" y="45"/>
                      <a:pt x="53" y="45"/>
                    </a:cubicBezTo>
                    <a:cubicBezTo>
                      <a:pt x="53" y="45"/>
                      <a:pt x="53" y="45"/>
                      <a:pt x="53" y="45"/>
                    </a:cubicBezTo>
                    <a:cubicBezTo>
                      <a:pt x="52" y="45"/>
                      <a:pt x="52" y="45"/>
                      <a:pt x="52" y="45"/>
                    </a:cubicBezTo>
                    <a:cubicBezTo>
                      <a:pt x="51" y="46"/>
                      <a:pt x="51" y="46"/>
                      <a:pt x="51" y="46"/>
                    </a:cubicBezTo>
                    <a:cubicBezTo>
                      <a:pt x="51" y="46"/>
                      <a:pt x="51" y="46"/>
                      <a:pt x="51" y="46"/>
                    </a:cubicBezTo>
                    <a:close/>
                    <a:moveTo>
                      <a:pt x="42" y="42"/>
                    </a:moveTo>
                    <a:cubicBezTo>
                      <a:pt x="42" y="42"/>
                      <a:pt x="42" y="42"/>
                      <a:pt x="42" y="42"/>
                    </a:cubicBezTo>
                    <a:cubicBezTo>
                      <a:pt x="42" y="41"/>
                      <a:pt x="42" y="41"/>
                      <a:pt x="42" y="41"/>
                    </a:cubicBezTo>
                    <a:cubicBezTo>
                      <a:pt x="43" y="41"/>
                      <a:pt x="43" y="41"/>
                      <a:pt x="43" y="41"/>
                    </a:cubicBezTo>
                    <a:cubicBezTo>
                      <a:pt x="44" y="41"/>
                      <a:pt x="44" y="41"/>
                      <a:pt x="44" y="41"/>
                    </a:cubicBezTo>
                    <a:cubicBezTo>
                      <a:pt x="43" y="42"/>
                      <a:pt x="43" y="42"/>
                      <a:pt x="43" y="42"/>
                    </a:cubicBezTo>
                    <a:cubicBezTo>
                      <a:pt x="43" y="42"/>
                      <a:pt x="42" y="42"/>
                      <a:pt x="42" y="42"/>
                    </a:cubicBezTo>
                    <a:close/>
                    <a:moveTo>
                      <a:pt x="42" y="33"/>
                    </a:moveTo>
                    <a:cubicBezTo>
                      <a:pt x="43" y="32"/>
                      <a:pt x="43" y="32"/>
                      <a:pt x="43" y="32"/>
                    </a:cubicBezTo>
                    <a:cubicBezTo>
                      <a:pt x="44" y="32"/>
                      <a:pt x="44" y="32"/>
                      <a:pt x="44" y="32"/>
                    </a:cubicBezTo>
                    <a:cubicBezTo>
                      <a:pt x="45" y="33"/>
                      <a:pt x="45" y="33"/>
                      <a:pt x="45" y="33"/>
                    </a:cubicBezTo>
                    <a:cubicBezTo>
                      <a:pt x="45" y="33"/>
                      <a:pt x="45" y="33"/>
                      <a:pt x="45" y="33"/>
                    </a:cubicBezTo>
                    <a:cubicBezTo>
                      <a:pt x="45" y="33"/>
                      <a:pt x="45" y="33"/>
                      <a:pt x="45" y="33"/>
                    </a:cubicBezTo>
                    <a:cubicBezTo>
                      <a:pt x="46" y="33"/>
                      <a:pt x="46" y="33"/>
                      <a:pt x="46" y="33"/>
                    </a:cubicBezTo>
                    <a:cubicBezTo>
                      <a:pt x="45" y="34"/>
                      <a:pt x="45" y="34"/>
                      <a:pt x="45" y="34"/>
                    </a:cubicBezTo>
                    <a:cubicBezTo>
                      <a:pt x="45" y="34"/>
                      <a:pt x="45" y="34"/>
                      <a:pt x="45" y="34"/>
                    </a:cubicBezTo>
                    <a:cubicBezTo>
                      <a:pt x="44" y="34"/>
                      <a:pt x="44" y="34"/>
                      <a:pt x="44" y="34"/>
                    </a:cubicBezTo>
                    <a:cubicBezTo>
                      <a:pt x="43" y="33"/>
                      <a:pt x="43" y="33"/>
                      <a:pt x="43" y="33"/>
                    </a:cubicBezTo>
                    <a:cubicBezTo>
                      <a:pt x="43" y="33"/>
                      <a:pt x="43" y="33"/>
                      <a:pt x="43" y="33"/>
                    </a:cubicBezTo>
                    <a:cubicBezTo>
                      <a:pt x="42" y="34"/>
                      <a:pt x="42" y="34"/>
                      <a:pt x="42" y="34"/>
                    </a:cubicBezTo>
                    <a:cubicBezTo>
                      <a:pt x="42" y="33"/>
                      <a:pt x="42" y="33"/>
                      <a:pt x="42" y="33"/>
                    </a:cubicBezTo>
                    <a:close/>
                    <a:moveTo>
                      <a:pt x="40" y="26"/>
                    </a:moveTo>
                    <a:cubicBezTo>
                      <a:pt x="40" y="28"/>
                      <a:pt x="40" y="28"/>
                      <a:pt x="40" y="28"/>
                    </a:cubicBezTo>
                    <a:cubicBezTo>
                      <a:pt x="40" y="29"/>
                      <a:pt x="40" y="29"/>
                      <a:pt x="40" y="29"/>
                    </a:cubicBezTo>
                    <a:cubicBezTo>
                      <a:pt x="39" y="29"/>
                      <a:pt x="39" y="29"/>
                      <a:pt x="39" y="29"/>
                    </a:cubicBezTo>
                    <a:cubicBezTo>
                      <a:pt x="39" y="29"/>
                      <a:pt x="39" y="29"/>
                      <a:pt x="39" y="29"/>
                    </a:cubicBezTo>
                    <a:cubicBezTo>
                      <a:pt x="39" y="28"/>
                      <a:pt x="39" y="28"/>
                      <a:pt x="39" y="28"/>
                    </a:cubicBezTo>
                    <a:cubicBezTo>
                      <a:pt x="39" y="28"/>
                      <a:pt x="39" y="28"/>
                      <a:pt x="39" y="28"/>
                    </a:cubicBezTo>
                    <a:cubicBezTo>
                      <a:pt x="39" y="27"/>
                      <a:pt x="39" y="27"/>
                      <a:pt x="39" y="27"/>
                    </a:cubicBezTo>
                    <a:cubicBezTo>
                      <a:pt x="38" y="27"/>
                      <a:pt x="38" y="27"/>
                      <a:pt x="38" y="27"/>
                    </a:cubicBezTo>
                    <a:cubicBezTo>
                      <a:pt x="38" y="26"/>
                      <a:pt x="38" y="26"/>
                      <a:pt x="38" y="26"/>
                    </a:cubicBezTo>
                    <a:cubicBezTo>
                      <a:pt x="39" y="26"/>
                      <a:pt x="39" y="26"/>
                      <a:pt x="39" y="26"/>
                    </a:cubicBezTo>
                    <a:cubicBezTo>
                      <a:pt x="40" y="26"/>
                      <a:pt x="40" y="26"/>
                      <a:pt x="40" y="26"/>
                    </a:cubicBezTo>
                    <a:cubicBezTo>
                      <a:pt x="40" y="26"/>
                      <a:pt x="40" y="26"/>
                      <a:pt x="40" y="26"/>
                    </a:cubicBezTo>
                    <a:close/>
                    <a:moveTo>
                      <a:pt x="39" y="23"/>
                    </a:moveTo>
                    <a:cubicBezTo>
                      <a:pt x="38" y="22"/>
                      <a:pt x="38" y="22"/>
                      <a:pt x="38" y="22"/>
                    </a:cubicBezTo>
                    <a:cubicBezTo>
                      <a:pt x="38" y="21"/>
                      <a:pt x="38" y="21"/>
                      <a:pt x="38" y="21"/>
                    </a:cubicBezTo>
                    <a:cubicBezTo>
                      <a:pt x="40" y="21"/>
                      <a:pt x="40" y="21"/>
                      <a:pt x="40" y="21"/>
                    </a:cubicBezTo>
                    <a:cubicBezTo>
                      <a:pt x="40" y="20"/>
                      <a:pt x="40" y="20"/>
                      <a:pt x="40" y="20"/>
                    </a:cubicBezTo>
                    <a:cubicBezTo>
                      <a:pt x="42" y="20"/>
                      <a:pt x="42" y="20"/>
                      <a:pt x="42" y="20"/>
                    </a:cubicBezTo>
                    <a:cubicBezTo>
                      <a:pt x="42" y="20"/>
                      <a:pt x="42" y="20"/>
                      <a:pt x="42" y="20"/>
                    </a:cubicBezTo>
                    <a:cubicBezTo>
                      <a:pt x="42" y="21"/>
                      <a:pt x="42" y="21"/>
                      <a:pt x="42" y="21"/>
                    </a:cubicBezTo>
                    <a:cubicBezTo>
                      <a:pt x="42" y="21"/>
                      <a:pt x="42" y="21"/>
                      <a:pt x="42" y="21"/>
                    </a:cubicBezTo>
                    <a:cubicBezTo>
                      <a:pt x="42" y="22"/>
                      <a:pt x="42" y="22"/>
                      <a:pt x="42" y="22"/>
                    </a:cubicBezTo>
                    <a:cubicBezTo>
                      <a:pt x="42" y="23"/>
                      <a:pt x="42" y="23"/>
                      <a:pt x="42" y="23"/>
                    </a:cubicBezTo>
                    <a:cubicBezTo>
                      <a:pt x="41" y="23"/>
                      <a:pt x="41" y="23"/>
                      <a:pt x="41" y="23"/>
                    </a:cubicBezTo>
                    <a:cubicBezTo>
                      <a:pt x="40" y="23"/>
                      <a:pt x="40" y="23"/>
                      <a:pt x="40" y="23"/>
                    </a:cubicBezTo>
                    <a:cubicBezTo>
                      <a:pt x="40" y="22"/>
                      <a:pt x="40" y="22"/>
                      <a:pt x="40" y="22"/>
                    </a:cubicBezTo>
                    <a:cubicBezTo>
                      <a:pt x="41" y="22"/>
                      <a:pt x="41" y="22"/>
                      <a:pt x="41" y="22"/>
                    </a:cubicBezTo>
                    <a:cubicBezTo>
                      <a:pt x="41" y="21"/>
                      <a:pt x="41" y="21"/>
                      <a:pt x="41" y="21"/>
                    </a:cubicBezTo>
                    <a:cubicBezTo>
                      <a:pt x="40" y="21"/>
                      <a:pt x="40" y="21"/>
                      <a:pt x="40" y="21"/>
                    </a:cubicBezTo>
                    <a:cubicBezTo>
                      <a:pt x="40" y="22"/>
                      <a:pt x="40" y="22"/>
                      <a:pt x="40" y="22"/>
                    </a:cubicBezTo>
                    <a:cubicBezTo>
                      <a:pt x="39" y="23"/>
                      <a:pt x="39" y="23"/>
                      <a:pt x="39" y="23"/>
                    </a:cubicBezTo>
                    <a:cubicBezTo>
                      <a:pt x="39" y="23"/>
                      <a:pt x="39" y="23"/>
                      <a:pt x="39" y="23"/>
                    </a:cubicBezTo>
                    <a:cubicBezTo>
                      <a:pt x="39" y="23"/>
                      <a:pt x="39" y="23"/>
                      <a:pt x="39" y="23"/>
                    </a:cubicBezTo>
                    <a:close/>
                    <a:moveTo>
                      <a:pt x="35" y="11"/>
                    </a:moveTo>
                    <a:cubicBezTo>
                      <a:pt x="36" y="11"/>
                      <a:pt x="36" y="11"/>
                      <a:pt x="36" y="11"/>
                    </a:cubicBezTo>
                    <a:cubicBezTo>
                      <a:pt x="36" y="11"/>
                      <a:pt x="36" y="11"/>
                      <a:pt x="36" y="11"/>
                    </a:cubicBezTo>
                    <a:cubicBezTo>
                      <a:pt x="37" y="11"/>
                      <a:pt x="37" y="11"/>
                      <a:pt x="37" y="11"/>
                    </a:cubicBezTo>
                    <a:cubicBezTo>
                      <a:pt x="37" y="12"/>
                      <a:pt x="37" y="12"/>
                      <a:pt x="37" y="12"/>
                    </a:cubicBezTo>
                    <a:cubicBezTo>
                      <a:pt x="37" y="12"/>
                      <a:pt x="37" y="12"/>
                      <a:pt x="37" y="12"/>
                    </a:cubicBezTo>
                    <a:cubicBezTo>
                      <a:pt x="35" y="11"/>
                      <a:pt x="35" y="11"/>
                      <a:pt x="35" y="11"/>
                    </a:cubicBezTo>
                    <a:close/>
                    <a:moveTo>
                      <a:pt x="33" y="15"/>
                    </a:moveTo>
                    <a:cubicBezTo>
                      <a:pt x="34" y="15"/>
                      <a:pt x="34" y="15"/>
                      <a:pt x="34" y="15"/>
                    </a:cubicBezTo>
                    <a:cubicBezTo>
                      <a:pt x="34" y="15"/>
                      <a:pt x="34" y="15"/>
                      <a:pt x="34" y="15"/>
                    </a:cubicBezTo>
                    <a:cubicBezTo>
                      <a:pt x="35" y="14"/>
                      <a:pt x="35" y="14"/>
                      <a:pt x="35" y="14"/>
                    </a:cubicBezTo>
                    <a:cubicBezTo>
                      <a:pt x="35" y="15"/>
                      <a:pt x="35" y="15"/>
                      <a:pt x="35" y="15"/>
                    </a:cubicBezTo>
                    <a:cubicBezTo>
                      <a:pt x="35" y="16"/>
                      <a:pt x="35" y="16"/>
                      <a:pt x="35" y="16"/>
                    </a:cubicBezTo>
                    <a:cubicBezTo>
                      <a:pt x="34" y="17"/>
                      <a:pt x="34" y="17"/>
                      <a:pt x="34" y="17"/>
                    </a:cubicBezTo>
                    <a:cubicBezTo>
                      <a:pt x="34" y="16"/>
                      <a:pt x="34" y="16"/>
                      <a:pt x="34" y="16"/>
                    </a:cubicBezTo>
                    <a:cubicBezTo>
                      <a:pt x="33" y="17"/>
                      <a:pt x="33" y="17"/>
                      <a:pt x="33" y="17"/>
                    </a:cubicBezTo>
                    <a:cubicBezTo>
                      <a:pt x="33" y="16"/>
                      <a:pt x="33" y="16"/>
                      <a:pt x="33" y="16"/>
                    </a:cubicBezTo>
                    <a:cubicBezTo>
                      <a:pt x="32" y="15"/>
                      <a:pt x="32" y="15"/>
                      <a:pt x="32" y="15"/>
                    </a:cubicBezTo>
                    <a:cubicBezTo>
                      <a:pt x="33" y="15"/>
                      <a:pt x="33" y="15"/>
                      <a:pt x="33" y="15"/>
                    </a:cubicBezTo>
                    <a:close/>
                    <a:moveTo>
                      <a:pt x="30" y="9"/>
                    </a:moveTo>
                    <a:cubicBezTo>
                      <a:pt x="30" y="9"/>
                      <a:pt x="30" y="9"/>
                      <a:pt x="30" y="9"/>
                    </a:cubicBezTo>
                    <a:cubicBezTo>
                      <a:pt x="31" y="9"/>
                      <a:pt x="31" y="9"/>
                      <a:pt x="31" y="9"/>
                    </a:cubicBezTo>
                    <a:cubicBezTo>
                      <a:pt x="31" y="10"/>
                      <a:pt x="31" y="10"/>
                      <a:pt x="31" y="10"/>
                    </a:cubicBezTo>
                    <a:cubicBezTo>
                      <a:pt x="30" y="11"/>
                      <a:pt x="30" y="11"/>
                      <a:pt x="30" y="11"/>
                    </a:cubicBezTo>
                    <a:cubicBezTo>
                      <a:pt x="30" y="10"/>
                      <a:pt x="30" y="10"/>
                      <a:pt x="30" y="10"/>
                    </a:cubicBezTo>
                    <a:cubicBezTo>
                      <a:pt x="29" y="10"/>
                      <a:pt x="29" y="10"/>
                      <a:pt x="29" y="10"/>
                    </a:cubicBezTo>
                    <a:cubicBezTo>
                      <a:pt x="30" y="9"/>
                      <a:pt x="30" y="9"/>
                      <a:pt x="30" y="9"/>
                    </a:cubicBezTo>
                    <a:close/>
                    <a:moveTo>
                      <a:pt x="24" y="22"/>
                    </a:moveTo>
                    <a:cubicBezTo>
                      <a:pt x="24" y="22"/>
                      <a:pt x="24" y="22"/>
                      <a:pt x="24" y="22"/>
                    </a:cubicBezTo>
                    <a:cubicBezTo>
                      <a:pt x="25" y="22"/>
                      <a:pt x="25" y="22"/>
                      <a:pt x="25" y="22"/>
                    </a:cubicBezTo>
                    <a:cubicBezTo>
                      <a:pt x="25" y="23"/>
                      <a:pt x="25" y="23"/>
                      <a:pt x="25" y="23"/>
                    </a:cubicBezTo>
                    <a:cubicBezTo>
                      <a:pt x="25" y="23"/>
                      <a:pt x="25" y="23"/>
                      <a:pt x="25" y="23"/>
                    </a:cubicBezTo>
                    <a:cubicBezTo>
                      <a:pt x="24" y="22"/>
                      <a:pt x="24" y="22"/>
                      <a:pt x="24" y="22"/>
                    </a:cubicBezTo>
                    <a:close/>
                    <a:moveTo>
                      <a:pt x="23" y="22"/>
                    </a:moveTo>
                    <a:cubicBezTo>
                      <a:pt x="23" y="22"/>
                      <a:pt x="23" y="22"/>
                      <a:pt x="23" y="22"/>
                    </a:cubicBezTo>
                    <a:cubicBezTo>
                      <a:pt x="24" y="22"/>
                      <a:pt x="24" y="22"/>
                      <a:pt x="24" y="22"/>
                    </a:cubicBezTo>
                    <a:cubicBezTo>
                      <a:pt x="23" y="22"/>
                      <a:pt x="23" y="22"/>
                      <a:pt x="23" y="22"/>
                    </a:cubicBezTo>
                    <a:cubicBezTo>
                      <a:pt x="23" y="22"/>
                      <a:pt x="23" y="22"/>
                      <a:pt x="23" y="22"/>
                    </a:cubicBezTo>
                    <a:close/>
                    <a:moveTo>
                      <a:pt x="30" y="23"/>
                    </a:moveTo>
                    <a:cubicBezTo>
                      <a:pt x="30" y="23"/>
                      <a:pt x="30" y="23"/>
                      <a:pt x="30" y="23"/>
                    </a:cubicBezTo>
                    <a:cubicBezTo>
                      <a:pt x="31" y="24"/>
                      <a:pt x="31" y="24"/>
                      <a:pt x="31" y="24"/>
                    </a:cubicBezTo>
                    <a:cubicBezTo>
                      <a:pt x="32" y="24"/>
                      <a:pt x="32" y="24"/>
                      <a:pt x="32" y="24"/>
                    </a:cubicBezTo>
                    <a:cubicBezTo>
                      <a:pt x="32" y="25"/>
                      <a:pt x="32" y="25"/>
                      <a:pt x="32" y="25"/>
                    </a:cubicBezTo>
                    <a:cubicBezTo>
                      <a:pt x="31" y="25"/>
                      <a:pt x="31" y="25"/>
                      <a:pt x="31" y="25"/>
                    </a:cubicBezTo>
                    <a:cubicBezTo>
                      <a:pt x="31" y="24"/>
                      <a:pt x="31" y="24"/>
                      <a:pt x="31" y="24"/>
                    </a:cubicBezTo>
                    <a:cubicBezTo>
                      <a:pt x="31" y="24"/>
                      <a:pt x="31" y="24"/>
                      <a:pt x="31" y="24"/>
                    </a:cubicBezTo>
                    <a:cubicBezTo>
                      <a:pt x="30" y="23"/>
                      <a:pt x="30" y="23"/>
                      <a:pt x="30" y="23"/>
                    </a:cubicBezTo>
                    <a:close/>
                    <a:moveTo>
                      <a:pt x="40" y="35"/>
                    </a:moveTo>
                    <a:cubicBezTo>
                      <a:pt x="40" y="35"/>
                      <a:pt x="40" y="35"/>
                      <a:pt x="40" y="35"/>
                    </a:cubicBezTo>
                    <a:cubicBezTo>
                      <a:pt x="40" y="34"/>
                      <a:pt x="40" y="34"/>
                      <a:pt x="40" y="34"/>
                    </a:cubicBezTo>
                    <a:cubicBezTo>
                      <a:pt x="41" y="34"/>
                      <a:pt x="41" y="34"/>
                      <a:pt x="41" y="34"/>
                    </a:cubicBezTo>
                    <a:cubicBezTo>
                      <a:pt x="41" y="34"/>
                      <a:pt x="41" y="34"/>
                      <a:pt x="41" y="34"/>
                    </a:cubicBezTo>
                    <a:cubicBezTo>
                      <a:pt x="40" y="35"/>
                      <a:pt x="40" y="35"/>
                      <a:pt x="40" y="35"/>
                    </a:cubicBezTo>
                    <a:close/>
                    <a:moveTo>
                      <a:pt x="30" y="42"/>
                    </a:moveTo>
                    <a:cubicBezTo>
                      <a:pt x="30" y="41"/>
                      <a:pt x="30" y="41"/>
                      <a:pt x="30" y="41"/>
                    </a:cubicBezTo>
                    <a:cubicBezTo>
                      <a:pt x="31" y="41"/>
                      <a:pt x="31" y="41"/>
                      <a:pt x="31" y="41"/>
                    </a:cubicBezTo>
                    <a:cubicBezTo>
                      <a:pt x="31" y="41"/>
                      <a:pt x="31" y="41"/>
                      <a:pt x="31" y="41"/>
                    </a:cubicBezTo>
                    <a:cubicBezTo>
                      <a:pt x="30" y="42"/>
                      <a:pt x="30" y="42"/>
                      <a:pt x="30" y="42"/>
                    </a:cubicBezTo>
                    <a:cubicBezTo>
                      <a:pt x="30" y="42"/>
                      <a:pt x="30" y="42"/>
                      <a:pt x="30" y="42"/>
                    </a:cubicBezTo>
                    <a:close/>
                    <a:moveTo>
                      <a:pt x="30" y="38"/>
                    </a:moveTo>
                    <a:cubicBezTo>
                      <a:pt x="31" y="37"/>
                      <a:pt x="31" y="37"/>
                      <a:pt x="31" y="37"/>
                    </a:cubicBezTo>
                    <a:cubicBezTo>
                      <a:pt x="31" y="38"/>
                      <a:pt x="31" y="38"/>
                      <a:pt x="31" y="38"/>
                    </a:cubicBezTo>
                    <a:cubicBezTo>
                      <a:pt x="30" y="38"/>
                      <a:pt x="30" y="38"/>
                      <a:pt x="30" y="38"/>
                    </a:cubicBezTo>
                    <a:close/>
                    <a:moveTo>
                      <a:pt x="30" y="37"/>
                    </a:moveTo>
                    <a:cubicBezTo>
                      <a:pt x="30" y="36"/>
                      <a:pt x="30" y="36"/>
                      <a:pt x="30" y="36"/>
                    </a:cubicBezTo>
                    <a:cubicBezTo>
                      <a:pt x="31" y="36"/>
                      <a:pt x="31" y="36"/>
                      <a:pt x="31" y="36"/>
                    </a:cubicBezTo>
                    <a:cubicBezTo>
                      <a:pt x="31" y="36"/>
                      <a:pt x="31" y="36"/>
                      <a:pt x="31" y="36"/>
                    </a:cubicBezTo>
                    <a:cubicBezTo>
                      <a:pt x="31" y="36"/>
                      <a:pt x="30" y="37"/>
                      <a:pt x="30" y="37"/>
                    </a:cubicBezTo>
                    <a:close/>
                    <a:moveTo>
                      <a:pt x="29" y="35"/>
                    </a:moveTo>
                    <a:cubicBezTo>
                      <a:pt x="29" y="35"/>
                      <a:pt x="29" y="35"/>
                      <a:pt x="29" y="35"/>
                    </a:cubicBezTo>
                    <a:cubicBezTo>
                      <a:pt x="30" y="34"/>
                      <a:pt x="30" y="34"/>
                      <a:pt x="30" y="34"/>
                    </a:cubicBezTo>
                    <a:cubicBezTo>
                      <a:pt x="30" y="35"/>
                      <a:pt x="30" y="35"/>
                      <a:pt x="30" y="35"/>
                    </a:cubicBezTo>
                    <a:cubicBezTo>
                      <a:pt x="29" y="35"/>
                      <a:pt x="29" y="35"/>
                      <a:pt x="29" y="35"/>
                    </a:cubicBezTo>
                    <a:close/>
                    <a:moveTo>
                      <a:pt x="35" y="39"/>
                    </a:moveTo>
                    <a:cubicBezTo>
                      <a:pt x="35" y="38"/>
                      <a:pt x="35" y="38"/>
                      <a:pt x="35" y="38"/>
                    </a:cubicBezTo>
                    <a:cubicBezTo>
                      <a:pt x="35" y="37"/>
                      <a:pt x="35" y="37"/>
                      <a:pt x="35" y="37"/>
                    </a:cubicBezTo>
                    <a:cubicBezTo>
                      <a:pt x="35" y="37"/>
                      <a:pt x="35" y="37"/>
                      <a:pt x="35" y="37"/>
                    </a:cubicBezTo>
                    <a:cubicBezTo>
                      <a:pt x="36" y="38"/>
                      <a:pt x="36" y="38"/>
                      <a:pt x="36" y="38"/>
                    </a:cubicBezTo>
                    <a:cubicBezTo>
                      <a:pt x="35" y="39"/>
                      <a:pt x="35" y="39"/>
                      <a:pt x="35" y="39"/>
                    </a:cubicBezTo>
                    <a:close/>
                    <a:moveTo>
                      <a:pt x="37" y="39"/>
                    </a:moveTo>
                    <a:cubicBezTo>
                      <a:pt x="36" y="38"/>
                      <a:pt x="36" y="38"/>
                      <a:pt x="36" y="38"/>
                    </a:cubicBezTo>
                    <a:cubicBezTo>
                      <a:pt x="37" y="37"/>
                      <a:pt x="37" y="37"/>
                      <a:pt x="37" y="37"/>
                    </a:cubicBezTo>
                    <a:cubicBezTo>
                      <a:pt x="38" y="37"/>
                      <a:pt x="38" y="37"/>
                      <a:pt x="38" y="37"/>
                    </a:cubicBezTo>
                    <a:cubicBezTo>
                      <a:pt x="38" y="38"/>
                      <a:pt x="38" y="38"/>
                      <a:pt x="38" y="38"/>
                    </a:cubicBezTo>
                    <a:cubicBezTo>
                      <a:pt x="37" y="39"/>
                      <a:pt x="37" y="39"/>
                      <a:pt x="37" y="39"/>
                    </a:cubicBezTo>
                    <a:cubicBezTo>
                      <a:pt x="37" y="39"/>
                      <a:pt x="37" y="39"/>
                      <a:pt x="37" y="39"/>
                    </a:cubicBezTo>
                    <a:close/>
                    <a:moveTo>
                      <a:pt x="36" y="36"/>
                    </a:moveTo>
                    <a:cubicBezTo>
                      <a:pt x="36" y="35"/>
                      <a:pt x="36" y="35"/>
                      <a:pt x="36" y="35"/>
                    </a:cubicBezTo>
                    <a:cubicBezTo>
                      <a:pt x="37" y="35"/>
                      <a:pt x="37" y="35"/>
                      <a:pt x="37" y="35"/>
                    </a:cubicBezTo>
                    <a:cubicBezTo>
                      <a:pt x="36" y="36"/>
                      <a:pt x="36" y="36"/>
                      <a:pt x="36" y="36"/>
                    </a:cubicBezTo>
                    <a:close/>
                    <a:moveTo>
                      <a:pt x="34" y="34"/>
                    </a:moveTo>
                    <a:cubicBezTo>
                      <a:pt x="35" y="34"/>
                      <a:pt x="35" y="34"/>
                      <a:pt x="35" y="34"/>
                    </a:cubicBezTo>
                    <a:cubicBezTo>
                      <a:pt x="36" y="35"/>
                      <a:pt x="36" y="35"/>
                      <a:pt x="36" y="35"/>
                    </a:cubicBezTo>
                    <a:cubicBezTo>
                      <a:pt x="36" y="35"/>
                      <a:pt x="36" y="35"/>
                      <a:pt x="36" y="35"/>
                    </a:cubicBezTo>
                    <a:cubicBezTo>
                      <a:pt x="35" y="35"/>
                      <a:pt x="35" y="35"/>
                      <a:pt x="35" y="35"/>
                    </a:cubicBezTo>
                    <a:cubicBezTo>
                      <a:pt x="34" y="34"/>
                      <a:pt x="34" y="34"/>
                      <a:pt x="34" y="34"/>
                    </a:cubicBezTo>
                    <a:close/>
                    <a:moveTo>
                      <a:pt x="32" y="32"/>
                    </a:moveTo>
                    <a:cubicBezTo>
                      <a:pt x="32" y="32"/>
                      <a:pt x="32" y="32"/>
                      <a:pt x="32" y="32"/>
                    </a:cubicBezTo>
                    <a:cubicBezTo>
                      <a:pt x="33" y="32"/>
                      <a:pt x="33" y="32"/>
                      <a:pt x="33" y="32"/>
                    </a:cubicBezTo>
                    <a:cubicBezTo>
                      <a:pt x="34" y="33"/>
                      <a:pt x="34" y="33"/>
                      <a:pt x="34" y="33"/>
                    </a:cubicBezTo>
                    <a:cubicBezTo>
                      <a:pt x="34" y="34"/>
                      <a:pt x="34" y="34"/>
                      <a:pt x="34" y="34"/>
                    </a:cubicBezTo>
                    <a:cubicBezTo>
                      <a:pt x="33" y="34"/>
                      <a:pt x="33" y="34"/>
                      <a:pt x="33" y="34"/>
                    </a:cubicBezTo>
                    <a:cubicBezTo>
                      <a:pt x="32" y="33"/>
                      <a:pt x="32" y="33"/>
                      <a:pt x="32" y="33"/>
                    </a:cubicBezTo>
                    <a:cubicBezTo>
                      <a:pt x="31" y="32"/>
                      <a:pt x="31" y="32"/>
                      <a:pt x="31" y="32"/>
                    </a:cubicBezTo>
                    <a:cubicBezTo>
                      <a:pt x="32" y="32"/>
                      <a:pt x="32" y="32"/>
                      <a:pt x="32" y="32"/>
                    </a:cubicBezTo>
                    <a:close/>
                    <a:moveTo>
                      <a:pt x="20" y="24"/>
                    </a:moveTo>
                    <a:cubicBezTo>
                      <a:pt x="21" y="23"/>
                      <a:pt x="21" y="23"/>
                      <a:pt x="21" y="23"/>
                    </a:cubicBezTo>
                    <a:cubicBezTo>
                      <a:pt x="22" y="23"/>
                      <a:pt x="22" y="23"/>
                      <a:pt x="22" y="23"/>
                    </a:cubicBezTo>
                    <a:cubicBezTo>
                      <a:pt x="23" y="24"/>
                      <a:pt x="23" y="24"/>
                      <a:pt x="23" y="24"/>
                    </a:cubicBezTo>
                    <a:cubicBezTo>
                      <a:pt x="25" y="25"/>
                      <a:pt x="25" y="25"/>
                      <a:pt x="25" y="25"/>
                    </a:cubicBezTo>
                    <a:cubicBezTo>
                      <a:pt x="26" y="25"/>
                      <a:pt x="26" y="25"/>
                      <a:pt x="26" y="25"/>
                    </a:cubicBezTo>
                    <a:cubicBezTo>
                      <a:pt x="26" y="25"/>
                      <a:pt x="26" y="25"/>
                      <a:pt x="26" y="25"/>
                    </a:cubicBezTo>
                    <a:cubicBezTo>
                      <a:pt x="27" y="25"/>
                      <a:pt x="27" y="25"/>
                      <a:pt x="27" y="25"/>
                    </a:cubicBezTo>
                    <a:cubicBezTo>
                      <a:pt x="27" y="25"/>
                      <a:pt x="27" y="25"/>
                      <a:pt x="27" y="25"/>
                    </a:cubicBezTo>
                    <a:cubicBezTo>
                      <a:pt x="28" y="27"/>
                      <a:pt x="28" y="27"/>
                      <a:pt x="28" y="27"/>
                    </a:cubicBezTo>
                    <a:cubicBezTo>
                      <a:pt x="29" y="28"/>
                      <a:pt x="29" y="28"/>
                      <a:pt x="29" y="28"/>
                    </a:cubicBezTo>
                    <a:cubicBezTo>
                      <a:pt x="29" y="28"/>
                      <a:pt x="29" y="28"/>
                      <a:pt x="29" y="28"/>
                    </a:cubicBezTo>
                    <a:cubicBezTo>
                      <a:pt x="29" y="29"/>
                      <a:pt x="29" y="29"/>
                      <a:pt x="29" y="29"/>
                    </a:cubicBezTo>
                    <a:cubicBezTo>
                      <a:pt x="29" y="30"/>
                      <a:pt x="29" y="30"/>
                      <a:pt x="29" y="30"/>
                    </a:cubicBezTo>
                    <a:cubicBezTo>
                      <a:pt x="30" y="31"/>
                      <a:pt x="30" y="31"/>
                      <a:pt x="30" y="31"/>
                    </a:cubicBezTo>
                    <a:cubicBezTo>
                      <a:pt x="30" y="30"/>
                      <a:pt x="30" y="30"/>
                      <a:pt x="30" y="30"/>
                    </a:cubicBezTo>
                    <a:cubicBezTo>
                      <a:pt x="31" y="30"/>
                      <a:pt x="31" y="30"/>
                      <a:pt x="31" y="30"/>
                    </a:cubicBezTo>
                    <a:cubicBezTo>
                      <a:pt x="31" y="32"/>
                      <a:pt x="31" y="32"/>
                      <a:pt x="31" y="32"/>
                    </a:cubicBezTo>
                    <a:cubicBezTo>
                      <a:pt x="30" y="31"/>
                      <a:pt x="30" y="31"/>
                      <a:pt x="30" y="31"/>
                    </a:cubicBezTo>
                    <a:cubicBezTo>
                      <a:pt x="30" y="32"/>
                      <a:pt x="30" y="32"/>
                      <a:pt x="30" y="32"/>
                    </a:cubicBezTo>
                    <a:cubicBezTo>
                      <a:pt x="29" y="31"/>
                      <a:pt x="29" y="31"/>
                      <a:pt x="29" y="31"/>
                    </a:cubicBezTo>
                    <a:cubicBezTo>
                      <a:pt x="28" y="30"/>
                      <a:pt x="28" y="30"/>
                      <a:pt x="28" y="30"/>
                    </a:cubicBezTo>
                    <a:cubicBezTo>
                      <a:pt x="28" y="30"/>
                      <a:pt x="28" y="30"/>
                      <a:pt x="28" y="30"/>
                    </a:cubicBezTo>
                    <a:cubicBezTo>
                      <a:pt x="28" y="29"/>
                      <a:pt x="28" y="29"/>
                      <a:pt x="28" y="29"/>
                    </a:cubicBezTo>
                    <a:cubicBezTo>
                      <a:pt x="27" y="28"/>
                      <a:pt x="27" y="28"/>
                      <a:pt x="27" y="28"/>
                    </a:cubicBezTo>
                    <a:cubicBezTo>
                      <a:pt x="27" y="28"/>
                      <a:pt x="27" y="28"/>
                      <a:pt x="27" y="28"/>
                    </a:cubicBezTo>
                    <a:cubicBezTo>
                      <a:pt x="26" y="28"/>
                      <a:pt x="26" y="28"/>
                      <a:pt x="26" y="28"/>
                    </a:cubicBezTo>
                    <a:cubicBezTo>
                      <a:pt x="25" y="27"/>
                      <a:pt x="25" y="27"/>
                      <a:pt x="25" y="27"/>
                    </a:cubicBezTo>
                    <a:cubicBezTo>
                      <a:pt x="24" y="26"/>
                      <a:pt x="24" y="26"/>
                      <a:pt x="24" y="26"/>
                    </a:cubicBezTo>
                    <a:cubicBezTo>
                      <a:pt x="24" y="26"/>
                      <a:pt x="24" y="26"/>
                      <a:pt x="24" y="26"/>
                    </a:cubicBezTo>
                    <a:cubicBezTo>
                      <a:pt x="23" y="25"/>
                      <a:pt x="23" y="25"/>
                      <a:pt x="23" y="25"/>
                    </a:cubicBezTo>
                    <a:cubicBezTo>
                      <a:pt x="22" y="25"/>
                      <a:pt x="22" y="25"/>
                      <a:pt x="22" y="25"/>
                    </a:cubicBezTo>
                    <a:cubicBezTo>
                      <a:pt x="22" y="25"/>
                      <a:pt x="22" y="25"/>
                      <a:pt x="22" y="25"/>
                    </a:cubicBezTo>
                    <a:cubicBezTo>
                      <a:pt x="22" y="24"/>
                      <a:pt x="22" y="24"/>
                      <a:pt x="22" y="24"/>
                    </a:cubicBezTo>
                    <a:cubicBezTo>
                      <a:pt x="21" y="24"/>
                      <a:pt x="21" y="24"/>
                      <a:pt x="21" y="24"/>
                    </a:cubicBezTo>
                    <a:cubicBezTo>
                      <a:pt x="20" y="24"/>
                      <a:pt x="20" y="24"/>
                      <a:pt x="20" y="24"/>
                    </a:cubicBezTo>
                    <a:close/>
                    <a:moveTo>
                      <a:pt x="22" y="43"/>
                    </a:moveTo>
                    <a:cubicBezTo>
                      <a:pt x="22" y="42"/>
                      <a:pt x="22" y="42"/>
                      <a:pt x="22" y="42"/>
                    </a:cubicBezTo>
                    <a:cubicBezTo>
                      <a:pt x="22" y="43"/>
                      <a:pt x="22" y="43"/>
                      <a:pt x="22" y="43"/>
                    </a:cubicBezTo>
                    <a:cubicBezTo>
                      <a:pt x="23" y="44"/>
                      <a:pt x="23" y="44"/>
                      <a:pt x="23" y="44"/>
                    </a:cubicBezTo>
                    <a:cubicBezTo>
                      <a:pt x="22" y="45"/>
                      <a:pt x="22" y="45"/>
                      <a:pt x="22" y="45"/>
                    </a:cubicBezTo>
                    <a:cubicBezTo>
                      <a:pt x="22" y="45"/>
                      <a:pt x="22" y="45"/>
                      <a:pt x="22" y="45"/>
                    </a:cubicBezTo>
                    <a:cubicBezTo>
                      <a:pt x="22" y="44"/>
                      <a:pt x="22" y="44"/>
                      <a:pt x="22" y="44"/>
                    </a:cubicBezTo>
                    <a:cubicBezTo>
                      <a:pt x="21" y="43"/>
                      <a:pt x="21" y="43"/>
                      <a:pt x="21" y="43"/>
                    </a:cubicBezTo>
                    <a:cubicBezTo>
                      <a:pt x="22" y="43"/>
                      <a:pt x="22" y="43"/>
                      <a:pt x="22" y="43"/>
                    </a:cubicBezTo>
                    <a:close/>
                    <a:moveTo>
                      <a:pt x="22" y="42"/>
                    </a:moveTo>
                    <a:cubicBezTo>
                      <a:pt x="22" y="42"/>
                      <a:pt x="22" y="42"/>
                      <a:pt x="22" y="42"/>
                    </a:cubicBezTo>
                    <a:cubicBezTo>
                      <a:pt x="22" y="42"/>
                      <a:pt x="22" y="42"/>
                      <a:pt x="2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81"/>
              <p:cNvSpPr>
                <a:spLocks noEditPoints="1"/>
              </p:cNvSpPr>
              <p:nvPr/>
            </p:nvSpPr>
            <p:spPr bwMode="auto">
              <a:xfrm>
                <a:off x="4586" y="1850"/>
                <a:ext cx="104" cy="89"/>
              </a:xfrm>
              <a:custGeom>
                <a:avLst/>
                <a:gdLst>
                  <a:gd name="T0" fmla="*/ 0 w 104"/>
                  <a:gd name="T1" fmla="*/ 15 h 89"/>
                  <a:gd name="T2" fmla="*/ 18 w 104"/>
                  <a:gd name="T3" fmla="*/ 19 h 89"/>
                  <a:gd name="T4" fmla="*/ 34 w 104"/>
                  <a:gd name="T5" fmla="*/ 22 h 89"/>
                  <a:gd name="T6" fmla="*/ 30 w 104"/>
                  <a:gd name="T7" fmla="*/ 12 h 89"/>
                  <a:gd name="T8" fmla="*/ 27 w 104"/>
                  <a:gd name="T9" fmla="*/ 3 h 89"/>
                  <a:gd name="T10" fmla="*/ 43 w 104"/>
                  <a:gd name="T11" fmla="*/ 9 h 89"/>
                  <a:gd name="T12" fmla="*/ 55 w 104"/>
                  <a:gd name="T13" fmla="*/ 15 h 89"/>
                  <a:gd name="T14" fmla="*/ 61 w 104"/>
                  <a:gd name="T15" fmla="*/ 9 h 89"/>
                  <a:gd name="T16" fmla="*/ 74 w 104"/>
                  <a:gd name="T17" fmla="*/ 3 h 89"/>
                  <a:gd name="T18" fmla="*/ 80 w 104"/>
                  <a:gd name="T19" fmla="*/ 15 h 89"/>
                  <a:gd name="T20" fmla="*/ 89 w 104"/>
                  <a:gd name="T21" fmla="*/ 25 h 89"/>
                  <a:gd name="T22" fmla="*/ 92 w 104"/>
                  <a:gd name="T23" fmla="*/ 31 h 89"/>
                  <a:gd name="T24" fmla="*/ 101 w 104"/>
                  <a:gd name="T25" fmla="*/ 34 h 89"/>
                  <a:gd name="T26" fmla="*/ 101 w 104"/>
                  <a:gd name="T27" fmla="*/ 37 h 89"/>
                  <a:gd name="T28" fmla="*/ 95 w 104"/>
                  <a:gd name="T29" fmla="*/ 40 h 89"/>
                  <a:gd name="T30" fmla="*/ 89 w 104"/>
                  <a:gd name="T31" fmla="*/ 49 h 89"/>
                  <a:gd name="T32" fmla="*/ 89 w 104"/>
                  <a:gd name="T33" fmla="*/ 56 h 89"/>
                  <a:gd name="T34" fmla="*/ 89 w 104"/>
                  <a:gd name="T35" fmla="*/ 62 h 89"/>
                  <a:gd name="T36" fmla="*/ 86 w 104"/>
                  <a:gd name="T37" fmla="*/ 65 h 89"/>
                  <a:gd name="T38" fmla="*/ 86 w 104"/>
                  <a:gd name="T39" fmla="*/ 74 h 89"/>
                  <a:gd name="T40" fmla="*/ 86 w 104"/>
                  <a:gd name="T41" fmla="*/ 68 h 89"/>
                  <a:gd name="T42" fmla="*/ 83 w 104"/>
                  <a:gd name="T43" fmla="*/ 68 h 89"/>
                  <a:gd name="T44" fmla="*/ 83 w 104"/>
                  <a:gd name="T45" fmla="*/ 74 h 89"/>
                  <a:gd name="T46" fmla="*/ 83 w 104"/>
                  <a:gd name="T47" fmla="*/ 80 h 89"/>
                  <a:gd name="T48" fmla="*/ 80 w 104"/>
                  <a:gd name="T49" fmla="*/ 89 h 89"/>
                  <a:gd name="T50" fmla="*/ 77 w 104"/>
                  <a:gd name="T51" fmla="*/ 86 h 89"/>
                  <a:gd name="T52" fmla="*/ 67 w 104"/>
                  <a:gd name="T53" fmla="*/ 77 h 89"/>
                  <a:gd name="T54" fmla="*/ 67 w 104"/>
                  <a:gd name="T55" fmla="*/ 71 h 89"/>
                  <a:gd name="T56" fmla="*/ 71 w 104"/>
                  <a:gd name="T57" fmla="*/ 65 h 89"/>
                  <a:gd name="T58" fmla="*/ 64 w 104"/>
                  <a:gd name="T59" fmla="*/ 62 h 89"/>
                  <a:gd name="T60" fmla="*/ 64 w 104"/>
                  <a:gd name="T61" fmla="*/ 59 h 89"/>
                  <a:gd name="T62" fmla="*/ 58 w 104"/>
                  <a:gd name="T63" fmla="*/ 62 h 89"/>
                  <a:gd name="T64" fmla="*/ 52 w 104"/>
                  <a:gd name="T65" fmla="*/ 65 h 89"/>
                  <a:gd name="T66" fmla="*/ 46 w 104"/>
                  <a:gd name="T67" fmla="*/ 71 h 89"/>
                  <a:gd name="T68" fmla="*/ 43 w 104"/>
                  <a:gd name="T69" fmla="*/ 74 h 89"/>
                  <a:gd name="T70" fmla="*/ 40 w 104"/>
                  <a:gd name="T71" fmla="*/ 77 h 89"/>
                  <a:gd name="T72" fmla="*/ 37 w 104"/>
                  <a:gd name="T73" fmla="*/ 74 h 89"/>
                  <a:gd name="T74" fmla="*/ 40 w 104"/>
                  <a:gd name="T75" fmla="*/ 71 h 89"/>
                  <a:gd name="T76" fmla="*/ 40 w 104"/>
                  <a:gd name="T77" fmla="*/ 65 h 89"/>
                  <a:gd name="T78" fmla="*/ 30 w 104"/>
                  <a:gd name="T79" fmla="*/ 59 h 89"/>
                  <a:gd name="T80" fmla="*/ 18 w 104"/>
                  <a:gd name="T81" fmla="*/ 49 h 89"/>
                  <a:gd name="T82" fmla="*/ 21 w 104"/>
                  <a:gd name="T83" fmla="*/ 43 h 89"/>
                  <a:gd name="T84" fmla="*/ 15 w 104"/>
                  <a:gd name="T85" fmla="*/ 31 h 89"/>
                  <a:gd name="T86" fmla="*/ 12 w 104"/>
                  <a:gd name="T87" fmla="*/ 22 h 89"/>
                  <a:gd name="T88" fmla="*/ 0 w 104"/>
                  <a:gd name="T89" fmla="*/ 19 h 89"/>
                  <a:gd name="T90" fmla="*/ 34 w 104"/>
                  <a:gd name="T91" fmla="*/ 77 h 89"/>
                  <a:gd name="T92" fmla="*/ 18 w 104"/>
                  <a:gd name="T93" fmla="*/ 62 h 89"/>
                  <a:gd name="T94" fmla="*/ 12 w 104"/>
                  <a:gd name="T95" fmla="*/ 56 h 89"/>
                  <a:gd name="T96" fmla="*/ 6 w 104"/>
                  <a:gd name="T97" fmla="*/ 52 h 89"/>
                  <a:gd name="T98" fmla="*/ 0 w 104"/>
                  <a:gd name="T99" fmla="*/ 56 h 89"/>
                  <a:gd name="T100" fmla="*/ 0 w 104"/>
                  <a:gd name="T101" fmla="*/ 56 h 89"/>
                  <a:gd name="T102" fmla="*/ 6 w 104"/>
                  <a:gd name="T103" fmla="*/ 59 h 89"/>
                  <a:gd name="T104" fmla="*/ 6 w 104"/>
                  <a:gd name="T105" fmla="*/ 65 h 89"/>
                  <a:gd name="T106" fmla="*/ 15 w 104"/>
                  <a:gd name="T107" fmla="*/ 74 h 89"/>
                  <a:gd name="T108" fmla="*/ 27 w 104"/>
                  <a:gd name="T109" fmla="*/ 77 h 89"/>
                  <a:gd name="T110" fmla="*/ 34 w 104"/>
                  <a:gd name="T111"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89">
                    <a:moveTo>
                      <a:pt x="0" y="19"/>
                    </a:moveTo>
                    <a:lnTo>
                      <a:pt x="0" y="15"/>
                    </a:lnTo>
                    <a:lnTo>
                      <a:pt x="9" y="12"/>
                    </a:lnTo>
                    <a:lnTo>
                      <a:pt x="18" y="19"/>
                    </a:lnTo>
                    <a:lnTo>
                      <a:pt x="27" y="19"/>
                    </a:lnTo>
                    <a:lnTo>
                      <a:pt x="34" y="22"/>
                    </a:lnTo>
                    <a:lnTo>
                      <a:pt x="34" y="15"/>
                    </a:lnTo>
                    <a:lnTo>
                      <a:pt x="30" y="12"/>
                    </a:lnTo>
                    <a:lnTo>
                      <a:pt x="27" y="9"/>
                    </a:lnTo>
                    <a:lnTo>
                      <a:pt x="27" y="3"/>
                    </a:lnTo>
                    <a:lnTo>
                      <a:pt x="34" y="3"/>
                    </a:lnTo>
                    <a:lnTo>
                      <a:pt x="43" y="9"/>
                    </a:lnTo>
                    <a:lnTo>
                      <a:pt x="46" y="15"/>
                    </a:lnTo>
                    <a:lnTo>
                      <a:pt x="55" y="15"/>
                    </a:lnTo>
                    <a:lnTo>
                      <a:pt x="55" y="12"/>
                    </a:lnTo>
                    <a:lnTo>
                      <a:pt x="61" y="9"/>
                    </a:lnTo>
                    <a:lnTo>
                      <a:pt x="67" y="0"/>
                    </a:lnTo>
                    <a:lnTo>
                      <a:pt x="74" y="3"/>
                    </a:lnTo>
                    <a:lnTo>
                      <a:pt x="80" y="12"/>
                    </a:lnTo>
                    <a:lnTo>
                      <a:pt x="80" y="15"/>
                    </a:lnTo>
                    <a:lnTo>
                      <a:pt x="80" y="22"/>
                    </a:lnTo>
                    <a:lnTo>
                      <a:pt x="89" y="25"/>
                    </a:lnTo>
                    <a:lnTo>
                      <a:pt x="89" y="28"/>
                    </a:lnTo>
                    <a:lnTo>
                      <a:pt x="92" y="31"/>
                    </a:lnTo>
                    <a:lnTo>
                      <a:pt x="98" y="31"/>
                    </a:lnTo>
                    <a:lnTo>
                      <a:pt x="101" y="34"/>
                    </a:lnTo>
                    <a:lnTo>
                      <a:pt x="104" y="37"/>
                    </a:lnTo>
                    <a:lnTo>
                      <a:pt x="101" y="37"/>
                    </a:lnTo>
                    <a:lnTo>
                      <a:pt x="101" y="40"/>
                    </a:lnTo>
                    <a:lnTo>
                      <a:pt x="95" y="40"/>
                    </a:lnTo>
                    <a:lnTo>
                      <a:pt x="89" y="43"/>
                    </a:lnTo>
                    <a:lnTo>
                      <a:pt x="89" y="49"/>
                    </a:lnTo>
                    <a:lnTo>
                      <a:pt x="89" y="52"/>
                    </a:lnTo>
                    <a:lnTo>
                      <a:pt x="89" y="56"/>
                    </a:lnTo>
                    <a:lnTo>
                      <a:pt x="89" y="59"/>
                    </a:lnTo>
                    <a:lnTo>
                      <a:pt x="89" y="62"/>
                    </a:lnTo>
                    <a:lnTo>
                      <a:pt x="89" y="65"/>
                    </a:lnTo>
                    <a:lnTo>
                      <a:pt x="86" y="65"/>
                    </a:lnTo>
                    <a:lnTo>
                      <a:pt x="86" y="71"/>
                    </a:lnTo>
                    <a:lnTo>
                      <a:pt x="86" y="74"/>
                    </a:lnTo>
                    <a:lnTo>
                      <a:pt x="86" y="74"/>
                    </a:lnTo>
                    <a:lnTo>
                      <a:pt x="86" y="68"/>
                    </a:lnTo>
                    <a:lnTo>
                      <a:pt x="83" y="65"/>
                    </a:lnTo>
                    <a:lnTo>
                      <a:pt x="83" y="68"/>
                    </a:lnTo>
                    <a:lnTo>
                      <a:pt x="80" y="71"/>
                    </a:lnTo>
                    <a:lnTo>
                      <a:pt x="83" y="74"/>
                    </a:lnTo>
                    <a:lnTo>
                      <a:pt x="83" y="77"/>
                    </a:lnTo>
                    <a:lnTo>
                      <a:pt x="83" y="80"/>
                    </a:lnTo>
                    <a:lnTo>
                      <a:pt x="83" y="86"/>
                    </a:lnTo>
                    <a:lnTo>
                      <a:pt x="80" y="89"/>
                    </a:lnTo>
                    <a:lnTo>
                      <a:pt x="77" y="86"/>
                    </a:lnTo>
                    <a:lnTo>
                      <a:pt x="77" y="86"/>
                    </a:lnTo>
                    <a:lnTo>
                      <a:pt x="74" y="83"/>
                    </a:lnTo>
                    <a:lnTo>
                      <a:pt x="67" y="77"/>
                    </a:lnTo>
                    <a:lnTo>
                      <a:pt x="74" y="71"/>
                    </a:lnTo>
                    <a:lnTo>
                      <a:pt x="67" y="71"/>
                    </a:lnTo>
                    <a:lnTo>
                      <a:pt x="67" y="68"/>
                    </a:lnTo>
                    <a:lnTo>
                      <a:pt x="71" y="65"/>
                    </a:lnTo>
                    <a:lnTo>
                      <a:pt x="67" y="62"/>
                    </a:lnTo>
                    <a:lnTo>
                      <a:pt x="64" y="62"/>
                    </a:lnTo>
                    <a:lnTo>
                      <a:pt x="64" y="59"/>
                    </a:lnTo>
                    <a:lnTo>
                      <a:pt x="64" y="59"/>
                    </a:lnTo>
                    <a:lnTo>
                      <a:pt x="61" y="59"/>
                    </a:lnTo>
                    <a:lnTo>
                      <a:pt x="58" y="62"/>
                    </a:lnTo>
                    <a:lnTo>
                      <a:pt x="55" y="62"/>
                    </a:lnTo>
                    <a:lnTo>
                      <a:pt x="52" y="65"/>
                    </a:lnTo>
                    <a:lnTo>
                      <a:pt x="52" y="65"/>
                    </a:lnTo>
                    <a:lnTo>
                      <a:pt x="46" y="71"/>
                    </a:lnTo>
                    <a:lnTo>
                      <a:pt x="46" y="71"/>
                    </a:lnTo>
                    <a:lnTo>
                      <a:pt x="43" y="74"/>
                    </a:lnTo>
                    <a:lnTo>
                      <a:pt x="43" y="74"/>
                    </a:lnTo>
                    <a:lnTo>
                      <a:pt x="40" y="77"/>
                    </a:lnTo>
                    <a:lnTo>
                      <a:pt x="37" y="74"/>
                    </a:lnTo>
                    <a:lnTo>
                      <a:pt x="37" y="74"/>
                    </a:lnTo>
                    <a:lnTo>
                      <a:pt x="37" y="71"/>
                    </a:lnTo>
                    <a:lnTo>
                      <a:pt x="40" y="71"/>
                    </a:lnTo>
                    <a:lnTo>
                      <a:pt x="37" y="65"/>
                    </a:lnTo>
                    <a:lnTo>
                      <a:pt x="40" y="65"/>
                    </a:lnTo>
                    <a:lnTo>
                      <a:pt x="37" y="59"/>
                    </a:lnTo>
                    <a:lnTo>
                      <a:pt x="30" y="59"/>
                    </a:lnTo>
                    <a:lnTo>
                      <a:pt x="21" y="56"/>
                    </a:lnTo>
                    <a:lnTo>
                      <a:pt x="18" y="49"/>
                    </a:lnTo>
                    <a:lnTo>
                      <a:pt x="21" y="46"/>
                    </a:lnTo>
                    <a:lnTo>
                      <a:pt x="21" y="43"/>
                    </a:lnTo>
                    <a:lnTo>
                      <a:pt x="15" y="34"/>
                    </a:lnTo>
                    <a:lnTo>
                      <a:pt x="15" y="31"/>
                    </a:lnTo>
                    <a:lnTo>
                      <a:pt x="15" y="28"/>
                    </a:lnTo>
                    <a:lnTo>
                      <a:pt x="12" y="22"/>
                    </a:lnTo>
                    <a:lnTo>
                      <a:pt x="3" y="22"/>
                    </a:lnTo>
                    <a:lnTo>
                      <a:pt x="0" y="19"/>
                    </a:lnTo>
                    <a:lnTo>
                      <a:pt x="0" y="19"/>
                    </a:lnTo>
                    <a:close/>
                    <a:moveTo>
                      <a:pt x="34" y="77"/>
                    </a:moveTo>
                    <a:lnTo>
                      <a:pt x="24" y="62"/>
                    </a:lnTo>
                    <a:lnTo>
                      <a:pt x="18" y="62"/>
                    </a:lnTo>
                    <a:lnTo>
                      <a:pt x="15" y="56"/>
                    </a:lnTo>
                    <a:lnTo>
                      <a:pt x="12" y="56"/>
                    </a:lnTo>
                    <a:lnTo>
                      <a:pt x="12" y="59"/>
                    </a:lnTo>
                    <a:lnTo>
                      <a:pt x="6" y="52"/>
                    </a:lnTo>
                    <a:lnTo>
                      <a:pt x="3" y="56"/>
                    </a:lnTo>
                    <a:lnTo>
                      <a:pt x="0" y="56"/>
                    </a:lnTo>
                    <a:lnTo>
                      <a:pt x="0" y="56"/>
                    </a:lnTo>
                    <a:lnTo>
                      <a:pt x="0" y="56"/>
                    </a:lnTo>
                    <a:lnTo>
                      <a:pt x="3" y="59"/>
                    </a:lnTo>
                    <a:lnTo>
                      <a:pt x="6" y="59"/>
                    </a:lnTo>
                    <a:lnTo>
                      <a:pt x="9" y="62"/>
                    </a:lnTo>
                    <a:lnTo>
                      <a:pt x="6" y="65"/>
                    </a:lnTo>
                    <a:lnTo>
                      <a:pt x="15" y="71"/>
                    </a:lnTo>
                    <a:lnTo>
                      <a:pt x="15" y="74"/>
                    </a:lnTo>
                    <a:lnTo>
                      <a:pt x="21" y="77"/>
                    </a:lnTo>
                    <a:lnTo>
                      <a:pt x="27" y="77"/>
                    </a:lnTo>
                    <a:lnTo>
                      <a:pt x="30" y="80"/>
                    </a:lnTo>
                    <a:lnTo>
                      <a:pt x="3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82"/>
              <p:cNvSpPr>
                <a:spLocks/>
              </p:cNvSpPr>
              <p:nvPr/>
            </p:nvSpPr>
            <p:spPr bwMode="auto">
              <a:xfrm>
                <a:off x="4576" y="1906"/>
                <a:ext cx="398" cy="320"/>
              </a:xfrm>
              <a:custGeom>
                <a:avLst/>
                <a:gdLst>
                  <a:gd name="T0" fmla="*/ 19 w 398"/>
                  <a:gd name="T1" fmla="*/ 6 h 320"/>
                  <a:gd name="T2" fmla="*/ 37 w 398"/>
                  <a:gd name="T3" fmla="*/ 21 h 320"/>
                  <a:gd name="T4" fmla="*/ 50 w 398"/>
                  <a:gd name="T5" fmla="*/ 21 h 320"/>
                  <a:gd name="T6" fmla="*/ 62 w 398"/>
                  <a:gd name="T7" fmla="*/ 9 h 320"/>
                  <a:gd name="T8" fmla="*/ 74 w 398"/>
                  <a:gd name="T9" fmla="*/ 3 h 320"/>
                  <a:gd name="T10" fmla="*/ 77 w 398"/>
                  <a:gd name="T11" fmla="*/ 12 h 320"/>
                  <a:gd name="T12" fmla="*/ 87 w 398"/>
                  <a:gd name="T13" fmla="*/ 30 h 320"/>
                  <a:gd name="T14" fmla="*/ 96 w 398"/>
                  <a:gd name="T15" fmla="*/ 37 h 320"/>
                  <a:gd name="T16" fmla="*/ 102 w 398"/>
                  <a:gd name="T17" fmla="*/ 52 h 320"/>
                  <a:gd name="T18" fmla="*/ 124 w 398"/>
                  <a:gd name="T19" fmla="*/ 55 h 320"/>
                  <a:gd name="T20" fmla="*/ 151 w 398"/>
                  <a:gd name="T21" fmla="*/ 70 h 320"/>
                  <a:gd name="T22" fmla="*/ 198 w 398"/>
                  <a:gd name="T23" fmla="*/ 67 h 320"/>
                  <a:gd name="T24" fmla="*/ 207 w 398"/>
                  <a:gd name="T25" fmla="*/ 49 h 320"/>
                  <a:gd name="T26" fmla="*/ 232 w 398"/>
                  <a:gd name="T27" fmla="*/ 33 h 320"/>
                  <a:gd name="T28" fmla="*/ 250 w 398"/>
                  <a:gd name="T29" fmla="*/ 30 h 320"/>
                  <a:gd name="T30" fmla="*/ 281 w 398"/>
                  <a:gd name="T31" fmla="*/ 43 h 320"/>
                  <a:gd name="T32" fmla="*/ 299 w 398"/>
                  <a:gd name="T33" fmla="*/ 52 h 320"/>
                  <a:gd name="T34" fmla="*/ 330 w 398"/>
                  <a:gd name="T35" fmla="*/ 74 h 320"/>
                  <a:gd name="T36" fmla="*/ 333 w 398"/>
                  <a:gd name="T37" fmla="*/ 92 h 320"/>
                  <a:gd name="T38" fmla="*/ 333 w 398"/>
                  <a:gd name="T39" fmla="*/ 104 h 320"/>
                  <a:gd name="T40" fmla="*/ 327 w 398"/>
                  <a:gd name="T41" fmla="*/ 120 h 320"/>
                  <a:gd name="T42" fmla="*/ 336 w 398"/>
                  <a:gd name="T43" fmla="*/ 132 h 320"/>
                  <a:gd name="T44" fmla="*/ 336 w 398"/>
                  <a:gd name="T45" fmla="*/ 166 h 320"/>
                  <a:gd name="T46" fmla="*/ 358 w 398"/>
                  <a:gd name="T47" fmla="*/ 191 h 320"/>
                  <a:gd name="T48" fmla="*/ 358 w 398"/>
                  <a:gd name="T49" fmla="*/ 237 h 320"/>
                  <a:gd name="T50" fmla="*/ 379 w 398"/>
                  <a:gd name="T51" fmla="*/ 249 h 320"/>
                  <a:gd name="T52" fmla="*/ 386 w 398"/>
                  <a:gd name="T53" fmla="*/ 268 h 320"/>
                  <a:gd name="T54" fmla="*/ 395 w 398"/>
                  <a:gd name="T55" fmla="*/ 286 h 320"/>
                  <a:gd name="T56" fmla="*/ 370 w 398"/>
                  <a:gd name="T57" fmla="*/ 292 h 320"/>
                  <a:gd name="T58" fmla="*/ 370 w 398"/>
                  <a:gd name="T59" fmla="*/ 317 h 320"/>
                  <a:gd name="T60" fmla="*/ 352 w 398"/>
                  <a:gd name="T61" fmla="*/ 314 h 320"/>
                  <a:gd name="T62" fmla="*/ 342 w 398"/>
                  <a:gd name="T63" fmla="*/ 314 h 320"/>
                  <a:gd name="T64" fmla="*/ 315 w 398"/>
                  <a:gd name="T65" fmla="*/ 311 h 320"/>
                  <a:gd name="T66" fmla="*/ 293 w 398"/>
                  <a:gd name="T67" fmla="*/ 308 h 320"/>
                  <a:gd name="T68" fmla="*/ 278 w 398"/>
                  <a:gd name="T69" fmla="*/ 292 h 320"/>
                  <a:gd name="T70" fmla="*/ 268 w 398"/>
                  <a:gd name="T71" fmla="*/ 277 h 320"/>
                  <a:gd name="T72" fmla="*/ 250 w 398"/>
                  <a:gd name="T73" fmla="*/ 277 h 320"/>
                  <a:gd name="T74" fmla="*/ 219 w 398"/>
                  <a:gd name="T75" fmla="*/ 283 h 320"/>
                  <a:gd name="T76" fmla="*/ 201 w 398"/>
                  <a:gd name="T77" fmla="*/ 277 h 320"/>
                  <a:gd name="T78" fmla="*/ 188 w 398"/>
                  <a:gd name="T79" fmla="*/ 268 h 320"/>
                  <a:gd name="T80" fmla="*/ 167 w 398"/>
                  <a:gd name="T81" fmla="*/ 262 h 320"/>
                  <a:gd name="T82" fmla="*/ 151 w 398"/>
                  <a:gd name="T83" fmla="*/ 240 h 320"/>
                  <a:gd name="T84" fmla="*/ 151 w 398"/>
                  <a:gd name="T85" fmla="*/ 237 h 320"/>
                  <a:gd name="T86" fmla="*/ 136 w 398"/>
                  <a:gd name="T87" fmla="*/ 212 h 320"/>
                  <a:gd name="T88" fmla="*/ 124 w 398"/>
                  <a:gd name="T89" fmla="*/ 212 h 320"/>
                  <a:gd name="T90" fmla="*/ 114 w 398"/>
                  <a:gd name="T91" fmla="*/ 209 h 320"/>
                  <a:gd name="T92" fmla="*/ 111 w 398"/>
                  <a:gd name="T93" fmla="*/ 215 h 320"/>
                  <a:gd name="T94" fmla="*/ 102 w 398"/>
                  <a:gd name="T95" fmla="*/ 209 h 320"/>
                  <a:gd name="T96" fmla="*/ 90 w 398"/>
                  <a:gd name="T97" fmla="*/ 185 h 320"/>
                  <a:gd name="T98" fmla="*/ 81 w 398"/>
                  <a:gd name="T99" fmla="*/ 160 h 320"/>
                  <a:gd name="T100" fmla="*/ 53 w 398"/>
                  <a:gd name="T101" fmla="*/ 151 h 320"/>
                  <a:gd name="T102" fmla="*/ 50 w 398"/>
                  <a:gd name="T103" fmla="*/ 138 h 320"/>
                  <a:gd name="T104" fmla="*/ 44 w 398"/>
                  <a:gd name="T105" fmla="*/ 129 h 320"/>
                  <a:gd name="T106" fmla="*/ 47 w 398"/>
                  <a:gd name="T107" fmla="*/ 111 h 320"/>
                  <a:gd name="T108" fmla="*/ 50 w 398"/>
                  <a:gd name="T109" fmla="*/ 95 h 320"/>
                  <a:gd name="T110" fmla="*/ 53 w 398"/>
                  <a:gd name="T111" fmla="*/ 89 h 320"/>
                  <a:gd name="T112" fmla="*/ 31 w 398"/>
                  <a:gd name="T113" fmla="*/ 83 h 320"/>
                  <a:gd name="T114" fmla="*/ 22 w 398"/>
                  <a:gd name="T115" fmla="*/ 67 h 320"/>
                  <a:gd name="T116" fmla="*/ 16 w 398"/>
                  <a:gd name="T117" fmla="*/ 55 h 320"/>
                  <a:gd name="T118" fmla="*/ 10 w 398"/>
                  <a:gd name="T119" fmla="*/ 33 h 320"/>
                  <a:gd name="T120" fmla="*/ 3 w 398"/>
                  <a:gd name="T121" fmla="*/ 12 h 320"/>
                  <a:gd name="T122" fmla="*/ 10 w 398"/>
                  <a:gd name="T12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8" h="320">
                    <a:moveTo>
                      <a:pt x="10" y="0"/>
                    </a:moveTo>
                    <a:lnTo>
                      <a:pt x="10" y="0"/>
                    </a:lnTo>
                    <a:lnTo>
                      <a:pt x="13" y="3"/>
                    </a:lnTo>
                    <a:lnTo>
                      <a:pt x="16" y="3"/>
                    </a:lnTo>
                    <a:lnTo>
                      <a:pt x="19" y="6"/>
                    </a:lnTo>
                    <a:lnTo>
                      <a:pt x="16" y="9"/>
                    </a:lnTo>
                    <a:lnTo>
                      <a:pt x="25" y="15"/>
                    </a:lnTo>
                    <a:lnTo>
                      <a:pt x="25" y="18"/>
                    </a:lnTo>
                    <a:lnTo>
                      <a:pt x="31" y="21"/>
                    </a:lnTo>
                    <a:lnTo>
                      <a:pt x="37" y="21"/>
                    </a:lnTo>
                    <a:lnTo>
                      <a:pt x="40" y="24"/>
                    </a:lnTo>
                    <a:lnTo>
                      <a:pt x="44" y="21"/>
                    </a:lnTo>
                    <a:lnTo>
                      <a:pt x="44" y="21"/>
                    </a:lnTo>
                    <a:lnTo>
                      <a:pt x="47" y="18"/>
                    </a:lnTo>
                    <a:lnTo>
                      <a:pt x="50" y="21"/>
                    </a:lnTo>
                    <a:lnTo>
                      <a:pt x="53" y="18"/>
                    </a:lnTo>
                    <a:lnTo>
                      <a:pt x="53" y="18"/>
                    </a:lnTo>
                    <a:lnTo>
                      <a:pt x="56" y="15"/>
                    </a:lnTo>
                    <a:lnTo>
                      <a:pt x="56" y="15"/>
                    </a:lnTo>
                    <a:lnTo>
                      <a:pt x="62" y="9"/>
                    </a:lnTo>
                    <a:lnTo>
                      <a:pt x="62" y="9"/>
                    </a:lnTo>
                    <a:lnTo>
                      <a:pt x="65" y="6"/>
                    </a:lnTo>
                    <a:lnTo>
                      <a:pt x="68" y="6"/>
                    </a:lnTo>
                    <a:lnTo>
                      <a:pt x="71" y="3"/>
                    </a:lnTo>
                    <a:lnTo>
                      <a:pt x="74" y="3"/>
                    </a:lnTo>
                    <a:lnTo>
                      <a:pt x="74" y="3"/>
                    </a:lnTo>
                    <a:lnTo>
                      <a:pt x="74" y="6"/>
                    </a:lnTo>
                    <a:lnTo>
                      <a:pt x="77" y="6"/>
                    </a:lnTo>
                    <a:lnTo>
                      <a:pt x="81" y="9"/>
                    </a:lnTo>
                    <a:lnTo>
                      <a:pt x="77" y="12"/>
                    </a:lnTo>
                    <a:lnTo>
                      <a:pt x="77" y="15"/>
                    </a:lnTo>
                    <a:lnTo>
                      <a:pt x="84" y="15"/>
                    </a:lnTo>
                    <a:lnTo>
                      <a:pt x="77" y="21"/>
                    </a:lnTo>
                    <a:lnTo>
                      <a:pt x="84" y="27"/>
                    </a:lnTo>
                    <a:lnTo>
                      <a:pt x="87" y="30"/>
                    </a:lnTo>
                    <a:lnTo>
                      <a:pt x="87" y="30"/>
                    </a:lnTo>
                    <a:lnTo>
                      <a:pt x="90" y="33"/>
                    </a:lnTo>
                    <a:lnTo>
                      <a:pt x="93" y="30"/>
                    </a:lnTo>
                    <a:lnTo>
                      <a:pt x="93" y="33"/>
                    </a:lnTo>
                    <a:lnTo>
                      <a:pt x="96" y="37"/>
                    </a:lnTo>
                    <a:lnTo>
                      <a:pt x="96" y="40"/>
                    </a:lnTo>
                    <a:lnTo>
                      <a:pt x="96" y="46"/>
                    </a:lnTo>
                    <a:lnTo>
                      <a:pt x="96" y="46"/>
                    </a:lnTo>
                    <a:lnTo>
                      <a:pt x="99" y="49"/>
                    </a:lnTo>
                    <a:lnTo>
                      <a:pt x="102" y="52"/>
                    </a:lnTo>
                    <a:lnTo>
                      <a:pt x="108" y="52"/>
                    </a:lnTo>
                    <a:lnTo>
                      <a:pt x="111" y="52"/>
                    </a:lnTo>
                    <a:lnTo>
                      <a:pt x="114" y="52"/>
                    </a:lnTo>
                    <a:lnTo>
                      <a:pt x="121" y="55"/>
                    </a:lnTo>
                    <a:lnTo>
                      <a:pt x="124" y="55"/>
                    </a:lnTo>
                    <a:lnTo>
                      <a:pt x="124" y="58"/>
                    </a:lnTo>
                    <a:lnTo>
                      <a:pt x="127" y="61"/>
                    </a:lnTo>
                    <a:lnTo>
                      <a:pt x="136" y="67"/>
                    </a:lnTo>
                    <a:lnTo>
                      <a:pt x="142" y="67"/>
                    </a:lnTo>
                    <a:lnTo>
                      <a:pt x="151" y="70"/>
                    </a:lnTo>
                    <a:lnTo>
                      <a:pt x="158" y="70"/>
                    </a:lnTo>
                    <a:lnTo>
                      <a:pt x="170" y="67"/>
                    </a:lnTo>
                    <a:lnTo>
                      <a:pt x="182" y="64"/>
                    </a:lnTo>
                    <a:lnTo>
                      <a:pt x="191" y="64"/>
                    </a:lnTo>
                    <a:lnTo>
                      <a:pt x="198" y="67"/>
                    </a:lnTo>
                    <a:lnTo>
                      <a:pt x="198" y="61"/>
                    </a:lnTo>
                    <a:lnTo>
                      <a:pt x="195" y="58"/>
                    </a:lnTo>
                    <a:lnTo>
                      <a:pt x="195" y="52"/>
                    </a:lnTo>
                    <a:lnTo>
                      <a:pt x="198" y="49"/>
                    </a:lnTo>
                    <a:lnTo>
                      <a:pt x="207" y="49"/>
                    </a:lnTo>
                    <a:lnTo>
                      <a:pt x="207" y="43"/>
                    </a:lnTo>
                    <a:lnTo>
                      <a:pt x="210" y="40"/>
                    </a:lnTo>
                    <a:lnTo>
                      <a:pt x="213" y="40"/>
                    </a:lnTo>
                    <a:lnTo>
                      <a:pt x="222" y="33"/>
                    </a:lnTo>
                    <a:lnTo>
                      <a:pt x="232" y="33"/>
                    </a:lnTo>
                    <a:lnTo>
                      <a:pt x="238" y="33"/>
                    </a:lnTo>
                    <a:lnTo>
                      <a:pt x="238" y="30"/>
                    </a:lnTo>
                    <a:lnTo>
                      <a:pt x="244" y="27"/>
                    </a:lnTo>
                    <a:lnTo>
                      <a:pt x="247" y="30"/>
                    </a:lnTo>
                    <a:lnTo>
                      <a:pt x="250" y="30"/>
                    </a:lnTo>
                    <a:lnTo>
                      <a:pt x="259" y="37"/>
                    </a:lnTo>
                    <a:lnTo>
                      <a:pt x="262" y="37"/>
                    </a:lnTo>
                    <a:lnTo>
                      <a:pt x="275" y="43"/>
                    </a:lnTo>
                    <a:lnTo>
                      <a:pt x="278" y="43"/>
                    </a:lnTo>
                    <a:lnTo>
                      <a:pt x="281" y="43"/>
                    </a:lnTo>
                    <a:lnTo>
                      <a:pt x="290" y="46"/>
                    </a:lnTo>
                    <a:lnTo>
                      <a:pt x="293" y="46"/>
                    </a:lnTo>
                    <a:lnTo>
                      <a:pt x="293" y="52"/>
                    </a:lnTo>
                    <a:lnTo>
                      <a:pt x="296" y="52"/>
                    </a:lnTo>
                    <a:lnTo>
                      <a:pt x="299" y="52"/>
                    </a:lnTo>
                    <a:lnTo>
                      <a:pt x="309" y="55"/>
                    </a:lnTo>
                    <a:lnTo>
                      <a:pt x="315" y="64"/>
                    </a:lnTo>
                    <a:lnTo>
                      <a:pt x="324" y="64"/>
                    </a:lnTo>
                    <a:lnTo>
                      <a:pt x="327" y="67"/>
                    </a:lnTo>
                    <a:lnTo>
                      <a:pt x="330" y="74"/>
                    </a:lnTo>
                    <a:lnTo>
                      <a:pt x="330" y="77"/>
                    </a:lnTo>
                    <a:lnTo>
                      <a:pt x="333" y="80"/>
                    </a:lnTo>
                    <a:lnTo>
                      <a:pt x="333" y="83"/>
                    </a:lnTo>
                    <a:lnTo>
                      <a:pt x="333" y="86"/>
                    </a:lnTo>
                    <a:lnTo>
                      <a:pt x="333" y="92"/>
                    </a:lnTo>
                    <a:lnTo>
                      <a:pt x="333" y="95"/>
                    </a:lnTo>
                    <a:lnTo>
                      <a:pt x="333" y="98"/>
                    </a:lnTo>
                    <a:lnTo>
                      <a:pt x="336" y="101"/>
                    </a:lnTo>
                    <a:lnTo>
                      <a:pt x="333" y="101"/>
                    </a:lnTo>
                    <a:lnTo>
                      <a:pt x="333" y="104"/>
                    </a:lnTo>
                    <a:lnTo>
                      <a:pt x="330" y="107"/>
                    </a:lnTo>
                    <a:lnTo>
                      <a:pt x="324" y="111"/>
                    </a:lnTo>
                    <a:lnTo>
                      <a:pt x="327" y="111"/>
                    </a:lnTo>
                    <a:lnTo>
                      <a:pt x="330" y="114"/>
                    </a:lnTo>
                    <a:lnTo>
                      <a:pt x="327" y="120"/>
                    </a:lnTo>
                    <a:lnTo>
                      <a:pt x="327" y="120"/>
                    </a:lnTo>
                    <a:lnTo>
                      <a:pt x="327" y="126"/>
                    </a:lnTo>
                    <a:lnTo>
                      <a:pt x="327" y="132"/>
                    </a:lnTo>
                    <a:lnTo>
                      <a:pt x="336" y="132"/>
                    </a:lnTo>
                    <a:lnTo>
                      <a:pt x="336" y="132"/>
                    </a:lnTo>
                    <a:lnTo>
                      <a:pt x="330" y="141"/>
                    </a:lnTo>
                    <a:lnTo>
                      <a:pt x="330" y="144"/>
                    </a:lnTo>
                    <a:lnTo>
                      <a:pt x="336" y="154"/>
                    </a:lnTo>
                    <a:lnTo>
                      <a:pt x="336" y="163"/>
                    </a:lnTo>
                    <a:lnTo>
                      <a:pt x="336" y="166"/>
                    </a:lnTo>
                    <a:lnTo>
                      <a:pt x="339" y="169"/>
                    </a:lnTo>
                    <a:lnTo>
                      <a:pt x="339" y="178"/>
                    </a:lnTo>
                    <a:lnTo>
                      <a:pt x="355" y="178"/>
                    </a:lnTo>
                    <a:lnTo>
                      <a:pt x="358" y="185"/>
                    </a:lnTo>
                    <a:lnTo>
                      <a:pt x="358" y="191"/>
                    </a:lnTo>
                    <a:lnTo>
                      <a:pt x="361" y="197"/>
                    </a:lnTo>
                    <a:lnTo>
                      <a:pt x="358" y="200"/>
                    </a:lnTo>
                    <a:lnTo>
                      <a:pt x="346" y="218"/>
                    </a:lnTo>
                    <a:lnTo>
                      <a:pt x="355" y="234"/>
                    </a:lnTo>
                    <a:lnTo>
                      <a:pt x="358" y="237"/>
                    </a:lnTo>
                    <a:lnTo>
                      <a:pt x="361" y="243"/>
                    </a:lnTo>
                    <a:lnTo>
                      <a:pt x="367" y="246"/>
                    </a:lnTo>
                    <a:lnTo>
                      <a:pt x="367" y="246"/>
                    </a:lnTo>
                    <a:lnTo>
                      <a:pt x="373" y="246"/>
                    </a:lnTo>
                    <a:lnTo>
                      <a:pt x="379" y="249"/>
                    </a:lnTo>
                    <a:lnTo>
                      <a:pt x="379" y="252"/>
                    </a:lnTo>
                    <a:lnTo>
                      <a:pt x="382" y="252"/>
                    </a:lnTo>
                    <a:lnTo>
                      <a:pt x="382" y="259"/>
                    </a:lnTo>
                    <a:lnTo>
                      <a:pt x="386" y="262"/>
                    </a:lnTo>
                    <a:lnTo>
                      <a:pt x="386" y="268"/>
                    </a:lnTo>
                    <a:lnTo>
                      <a:pt x="386" y="271"/>
                    </a:lnTo>
                    <a:lnTo>
                      <a:pt x="392" y="271"/>
                    </a:lnTo>
                    <a:lnTo>
                      <a:pt x="398" y="274"/>
                    </a:lnTo>
                    <a:lnTo>
                      <a:pt x="398" y="283"/>
                    </a:lnTo>
                    <a:lnTo>
                      <a:pt x="395" y="286"/>
                    </a:lnTo>
                    <a:lnTo>
                      <a:pt x="389" y="283"/>
                    </a:lnTo>
                    <a:lnTo>
                      <a:pt x="379" y="286"/>
                    </a:lnTo>
                    <a:lnTo>
                      <a:pt x="379" y="286"/>
                    </a:lnTo>
                    <a:lnTo>
                      <a:pt x="373" y="289"/>
                    </a:lnTo>
                    <a:lnTo>
                      <a:pt x="370" y="292"/>
                    </a:lnTo>
                    <a:lnTo>
                      <a:pt x="370" y="299"/>
                    </a:lnTo>
                    <a:lnTo>
                      <a:pt x="367" y="302"/>
                    </a:lnTo>
                    <a:lnTo>
                      <a:pt x="370" y="305"/>
                    </a:lnTo>
                    <a:lnTo>
                      <a:pt x="370" y="314"/>
                    </a:lnTo>
                    <a:lnTo>
                      <a:pt x="370" y="317"/>
                    </a:lnTo>
                    <a:lnTo>
                      <a:pt x="367" y="317"/>
                    </a:lnTo>
                    <a:lnTo>
                      <a:pt x="367" y="317"/>
                    </a:lnTo>
                    <a:lnTo>
                      <a:pt x="364" y="320"/>
                    </a:lnTo>
                    <a:lnTo>
                      <a:pt x="358" y="317"/>
                    </a:lnTo>
                    <a:lnTo>
                      <a:pt x="352" y="314"/>
                    </a:lnTo>
                    <a:lnTo>
                      <a:pt x="352" y="311"/>
                    </a:lnTo>
                    <a:lnTo>
                      <a:pt x="349" y="311"/>
                    </a:lnTo>
                    <a:lnTo>
                      <a:pt x="349" y="314"/>
                    </a:lnTo>
                    <a:lnTo>
                      <a:pt x="346" y="317"/>
                    </a:lnTo>
                    <a:lnTo>
                      <a:pt x="342" y="314"/>
                    </a:lnTo>
                    <a:lnTo>
                      <a:pt x="342" y="314"/>
                    </a:lnTo>
                    <a:lnTo>
                      <a:pt x="339" y="314"/>
                    </a:lnTo>
                    <a:lnTo>
                      <a:pt x="330" y="311"/>
                    </a:lnTo>
                    <a:lnTo>
                      <a:pt x="324" y="311"/>
                    </a:lnTo>
                    <a:lnTo>
                      <a:pt x="315" y="311"/>
                    </a:lnTo>
                    <a:lnTo>
                      <a:pt x="309" y="305"/>
                    </a:lnTo>
                    <a:lnTo>
                      <a:pt x="305" y="305"/>
                    </a:lnTo>
                    <a:lnTo>
                      <a:pt x="302" y="311"/>
                    </a:lnTo>
                    <a:lnTo>
                      <a:pt x="299" y="308"/>
                    </a:lnTo>
                    <a:lnTo>
                      <a:pt x="293" y="308"/>
                    </a:lnTo>
                    <a:lnTo>
                      <a:pt x="284" y="308"/>
                    </a:lnTo>
                    <a:lnTo>
                      <a:pt x="284" y="305"/>
                    </a:lnTo>
                    <a:lnTo>
                      <a:pt x="281" y="305"/>
                    </a:lnTo>
                    <a:lnTo>
                      <a:pt x="281" y="299"/>
                    </a:lnTo>
                    <a:lnTo>
                      <a:pt x="278" y="292"/>
                    </a:lnTo>
                    <a:lnTo>
                      <a:pt x="275" y="283"/>
                    </a:lnTo>
                    <a:lnTo>
                      <a:pt x="272" y="280"/>
                    </a:lnTo>
                    <a:lnTo>
                      <a:pt x="272" y="277"/>
                    </a:lnTo>
                    <a:lnTo>
                      <a:pt x="268" y="277"/>
                    </a:lnTo>
                    <a:lnTo>
                      <a:pt x="268" y="277"/>
                    </a:lnTo>
                    <a:lnTo>
                      <a:pt x="262" y="274"/>
                    </a:lnTo>
                    <a:lnTo>
                      <a:pt x="259" y="277"/>
                    </a:lnTo>
                    <a:lnTo>
                      <a:pt x="253" y="280"/>
                    </a:lnTo>
                    <a:lnTo>
                      <a:pt x="250" y="280"/>
                    </a:lnTo>
                    <a:lnTo>
                      <a:pt x="250" y="277"/>
                    </a:lnTo>
                    <a:lnTo>
                      <a:pt x="250" y="280"/>
                    </a:lnTo>
                    <a:lnTo>
                      <a:pt x="241" y="286"/>
                    </a:lnTo>
                    <a:lnTo>
                      <a:pt x="235" y="292"/>
                    </a:lnTo>
                    <a:lnTo>
                      <a:pt x="225" y="286"/>
                    </a:lnTo>
                    <a:lnTo>
                      <a:pt x="219" y="283"/>
                    </a:lnTo>
                    <a:lnTo>
                      <a:pt x="216" y="286"/>
                    </a:lnTo>
                    <a:lnTo>
                      <a:pt x="213" y="286"/>
                    </a:lnTo>
                    <a:lnTo>
                      <a:pt x="207" y="280"/>
                    </a:lnTo>
                    <a:lnTo>
                      <a:pt x="204" y="280"/>
                    </a:lnTo>
                    <a:lnTo>
                      <a:pt x="201" y="277"/>
                    </a:lnTo>
                    <a:lnTo>
                      <a:pt x="198" y="277"/>
                    </a:lnTo>
                    <a:lnTo>
                      <a:pt x="191" y="271"/>
                    </a:lnTo>
                    <a:lnTo>
                      <a:pt x="191" y="268"/>
                    </a:lnTo>
                    <a:lnTo>
                      <a:pt x="191" y="268"/>
                    </a:lnTo>
                    <a:lnTo>
                      <a:pt x="188" y="268"/>
                    </a:lnTo>
                    <a:lnTo>
                      <a:pt x="188" y="265"/>
                    </a:lnTo>
                    <a:lnTo>
                      <a:pt x="182" y="265"/>
                    </a:lnTo>
                    <a:lnTo>
                      <a:pt x="179" y="262"/>
                    </a:lnTo>
                    <a:lnTo>
                      <a:pt x="173" y="262"/>
                    </a:lnTo>
                    <a:lnTo>
                      <a:pt x="167" y="262"/>
                    </a:lnTo>
                    <a:lnTo>
                      <a:pt x="164" y="259"/>
                    </a:lnTo>
                    <a:lnTo>
                      <a:pt x="158" y="246"/>
                    </a:lnTo>
                    <a:lnTo>
                      <a:pt x="158" y="243"/>
                    </a:lnTo>
                    <a:lnTo>
                      <a:pt x="154" y="243"/>
                    </a:lnTo>
                    <a:lnTo>
                      <a:pt x="151" y="240"/>
                    </a:lnTo>
                    <a:lnTo>
                      <a:pt x="151" y="240"/>
                    </a:lnTo>
                    <a:lnTo>
                      <a:pt x="154" y="240"/>
                    </a:lnTo>
                    <a:lnTo>
                      <a:pt x="154" y="240"/>
                    </a:lnTo>
                    <a:lnTo>
                      <a:pt x="154" y="237"/>
                    </a:lnTo>
                    <a:lnTo>
                      <a:pt x="151" y="237"/>
                    </a:lnTo>
                    <a:lnTo>
                      <a:pt x="148" y="237"/>
                    </a:lnTo>
                    <a:lnTo>
                      <a:pt x="148" y="231"/>
                    </a:lnTo>
                    <a:lnTo>
                      <a:pt x="142" y="222"/>
                    </a:lnTo>
                    <a:lnTo>
                      <a:pt x="139" y="218"/>
                    </a:lnTo>
                    <a:lnTo>
                      <a:pt x="136" y="212"/>
                    </a:lnTo>
                    <a:lnTo>
                      <a:pt x="133" y="212"/>
                    </a:lnTo>
                    <a:lnTo>
                      <a:pt x="127" y="215"/>
                    </a:lnTo>
                    <a:lnTo>
                      <a:pt x="127" y="215"/>
                    </a:lnTo>
                    <a:lnTo>
                      <a:pt x="124" y="212"/>
                    </a:lnTo>
                    <a:lnTo>
                      <a:pt x="124" y="212"/>
                    </a:lnTo>
                    <a:lnTo>
                      <a:pt x="118" y="212"/>
                    </a:lnTo>
                    <a:lnTo>
                      <a:pt x="118" y="209"/>
                    </a:lnTo>
                    <a:lnTo>
                      <a:pt x="121" y="206"/>
                    </a:lnTo>
                    <a:lnTo>
                      <a:pt x="118" y="209"/>
                    </a:lnTo>
                    <a:lnTo>
                      <a:pt x="114" y="209"/>
                    </a:lnTo>
                    <a:lnTo>
                      <a:pt x="114" y="209"/>
                    </a:lnTo>
                    <a:lnTo>
                      <a:pt x="118" y="209"/>
                    </a:lnTo>
                    <a:lnTo>
                      <a:pt x="118" y="215"/>
                    </a:lnTo>
                    <a:lnTo>
                      <a:pt x="114" y="215"/>
                    </a:lnTo>
                    <a:lnTo>
                      <a:pt x="111" y="215"/>
                    </a:lnTo>
                    <a:lnTo>
                      <a:pt x="108" y="212"/>
                    </a:lnTo>
                    <a:lnTo>
                      <a:pt x="108" y="212"/>
                    </a:lnTo>
                    <a:lnTo>
                      <a:pt x="108" y="212"/>
                    </a:lnTo>
                    <a:lnTo>
                      <a:pt x="105" y="212"/>
                    </a:lnTo>
                    <a:lnTo>
                      <a:pt x="102" y="209"/>
                    </a:lnTo>
                    <a:lnTo>
                      <a:pt x="99" y="206"/>
                    </a:lnTo>
                    <a:lnTo>
                      <a:pt x="96" y="194"/>
                    </a:lnTo>
                    <a:lnTo>
                      <a:pt x="90" y="194"/>
                    </a:lnTo>
                    <a:lnTo>
                      <a:pt x="90" y="191"/>
                    </a:lnTo>
                    <a:lnTo>
                      <a:pt x="90" y="185"/>
                    </a:lnTo>
                    <a:lnTo>
                      <a:pt x="93" y="181"/>
                    </a:lnTo>
                    <a:lnTo>
                      <a:pt x="90" y="172"/>
                    </a:lnTo>
                    <a:lnTo>
                      <a:pt x="87" y="169"/>
                    </a:lnTo>
                    <a:lnTo>
                      <a:pt x="84" y="163"/>
                    </a:lnTo>
                    <a:lnTo>
                      <a:pt x="81" y="160"/>
                    </a:lnTo>
                    <a:lnTo>
                      <a:pt x="77" y="163"/>
                    </a:lnTo>
                    <a:lnTo>
                      <a:pt x="62" y="154"/>
                    </a:lnTo>
                    <a:lnTo>
                      <a:pt x="59" y="154"/>
                    </a:lnTo>
                    <a:lnTo>
                      <a:pt x="59" y="154"/>
                    </a:lnTo>
                    <a:lnTo>
                      <a:pt x="53" y="151"/>
                    </a:lnTo>
                    <a:lnTo>
                      <a:pt x="56" y="148"/>
                    </a:lnTo>
                    <a:lnTo>
                      <a:pt x="53" y="148"/>
                    </a:lnTo>
                    <a:lnTo>
                      <a:pt x="56" y="144"/>
                    </a:lnTo>
                    <a:lnTo>
                      <a:pt x="53" y="141"/>
                    </a:lnTo>
                    <a:lnTo>
                      <a:pt x="50" y="138"/>
                    </a:lnTo>
                    <a:lnTo>
                      <a:pt x="47" y="135"/>
                    </a:lnTo>
                    <a:lnTo>
                      <a:pt x="44" y="132"/>
                    </a:lnTo>
                    <a:lnTo>
                      <a:pt x="40" y="132"/>
                    </a:lnTo>
                    <a:lnTo>
                      <a:pt x="40" y="132"/>
                    </a:lnTo>
                    <a:lnTo>
                      <a:pt x="44" y="129"/>
                    </a:lnTo>
                    <a:lnTo>
                      <a:pt x="40" y="126"/>
                    </a:lnTo>
                    <a:lnTo>
                      <a:pt x="44" y="123"/>
                    </a:lnTo>
                    <a:lnTo>
                      <a:pt x="44" y="117"/>
                    </a:lnTo>
                    <a:lnTo>
                      <a:pt x="47" y="114"/>
                    </a:lnTo>
                    <a:lnTo>
                      <a:pt x="47" y="111"/>
                    </a:lnTo>
                    <a:lnTo>
                      <a:pt x="50" y="111"/>
                    </a:lnTo>
                    <a:lnTo>
                      <a:pt x="50" y="107"/>
                    </a:lnTo>
                    <a:lnTo>
                      <a:pt x="50" y="101"/>
                    </a:lnTo>
                    <a:lnTo>
                      <a:pt x="50" y="101"/>
                    </a:lnTo>
                    <a:lnTo>
                      <a:pt x="50" y="95"/>
                    </a:lnTo>
                    <a:lnTo>
                      <a:pt x="50" y="95"/>
                    </a:lnTo>
                    <a:lnTo>
                      <a:pt x="56" y="92"/>
                    </a:lnTo>
                    <a:lnTo>
                      <a:pt x="56" y="92"/>
                    </a:lnTo>
                    <a:lnTo>
                      <a:pt x="56" y="92"/>
                    </a:lnTo>
                    <a:lnTo>
                      <a:pt x="53" y="89"/>
                    </a:lnTo>
                    <a:lnTo>
                      <a:pt x="47" y="92"/>
                    </a:lnTo>
                    <a:lnTo>
                      <a:pt x="44" y="89"/>
                    </a:lnTo>
                    <a:lnTo>
                      <a:pt x="37" y="86"/>
                    </a:lnTo>
                    <a:lnTo>
                      <a:pt x="34" y="86"/>
                    </a:lnTo>
                    <a:lnTo>
                      <a:pt x="31" y="83"/>
                    </a:lnTo>
                    <a:lnTo>
                      <a:pt x="31" y="80"/>
                    </a:lnTo>
                    <a:lnTo>
                      <a:pt x="28" y="77"/>
                    </a:lnTo>
                    <a:lnTo>
                      <a:pt x="25" y="77"/>
                    </a:lnTo>
                    <a:lnTo>
                      <a:pt x="22" y="70"/>
                    </a:lnTo>
                    <a:lnTo>
                      <a:pt x="22" y="67"/>
                    </a:lnTo>
                    <a:lnTo>
                      <a:pt x="22" y="64"/>
                    </a:lnTo>
                    <a:lnTo>
                      <a:pt x="19" y="64"/>
                    </a:lnTo>
                    <a:lnTo>
                      <a:pt x="19" y="64"/>
                    </a:lnTo>
                    <a:lnTo>
                      <a:pt x="19" y="61"/>
                    </a:lnTo>
                    <a:lnTo>
                      <a:pt x="16" y="55"/>
                    </a:lnTo>
                    <a:lnTo>
                      <a:pt x="13" y="49"/>
                    </a:lnTo>
                    <a:lnTo>
                      <a:pt x="7" y="46"/>
                    </a:lnTo>
                    <a:lnTo>
                      <a:pt x="7" y="43"/>
                    </a:lnTo>
                    <a:lnTo>
                      <a:pt x="7" y="37"/>
                    </a:lnTo>
                    <a:lnTo>
                      <a:pt x="10" y="33"/>
                    </a:lnTo>
                    <a:lnTo>
                      <a:pt x="10" y="30"/>
                    </a:lnTo>
                    <a:lnTo>
                      <a:pt x="3" y="30"/>
                    </a:lnTo>
                    <a:lnTo>
                      <a:pt x="3" y="24"/>
                    </a:lnTo>
                    <a:lnTo>
                      <a:pt x="3" y="21"/>
                    </a:lnTo>
                    <a:lnTo>
                      <a:pt x="3" y="12"/>
                    </a:lnTo>
                    <a:lnTo>
                      <a:pt x="0" y="9"/>
                    </a:lnTo>
                    <a:lnTo>
                      <a:pt x="0" y="9"/>
                    </a:lnTo>
                    <a:lnTo>
                      <a:pt x="7" y="6"/>
                    </a:lnTo>
                    <a:lnTo>
                      <a:pt x="7" y="3"/>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83"/>
              <p:cNvSpPr>
                <a:spLocks/>
              </p:cNvSpPr>
              <p:nvPr/>
            </p:nvSpPr>
            <p:spPr bwMode="auto">
              <a:xfrm>
                <a:off x="4558" y="1869"/>
                <a:ext cx="68" cy="58"/>
              </a:xfrm>
              <a:custGeom>
                <a:avLst/>
                <a:gdLst>
                  <a:gd name="T0" fmla="*/ 0 w 68"/>
                  <a:gd name="T1" fmla="*/ 3 h 58"/>
                  <a:gd name="T2" fmla="*/ 6 w 68"/>
                  <a:gd name="T3" fmla="*/ 0 h 58"/>
                  <a:gd name="T4" fmla="*/ 15 w 68"/>
                  <a:gd name="T5" fmla="*/ 0 h 58"/>
                  <a:gd name="T6" fmla="*/ 15 w 68"/>
                  <a:gd name="T7" fmla="*/ 0 h 58"/>
                  <a:gd name="T8" fmla="*/ 28 w 68"/>
                  <a:gd name="T9" fmla="*/ 0 h 58"/>
                  <a:gd name="T10" fmla="*/ 31 w 68"/>
                  <a:gd name="T11" fmla="*/ 3 h 58"/>
                  <a:gd name="T12" fmla="*/ 40 w 68"/>
                  <a:gd name="T13" fmla="*/ 3 h 58"/>
                  <a:gd name="T14" fmla="*/ 43 w 68"/>
                  <a:gd name="T15" fmla="*/ 9 h 58"/>
                  <a:gd name="T16" fmla="*/ 43 w 68"/>
                  <a:gd name="T17" fmla="*/ 12 h 58"/>
                  <a:gd name="T18" fmla="*/ 43 w 68"/>
                  <a:gd name="T19" fmla="*/ 15 h 58"/>
                  <a:gd name="T20" fmla="*/ 49 w 68"/>
                  <a:gd name="T21" fmla="*/ 24 h 58"/>
                  <a:gd name="T22" fmla="*/ 49 w 68"/>
                  <a:gd name="T23" fmla="*/ 27 h 58"/>
                  <a:gd name="T24" fmla="*/ 46 w 68"/>
                  <a:gd name="T25" fmla="*/ 30 h 58"/>
                  <a:gd name="T26" fmla="*/ 49 w 68"/>
                  <a:gd name="T27" fmla="*/ 37 h 58"/>
                  <a:gd name="T28" fmla="*/ 58 w 68"/>
                  <a:gd name="T29" fmla="*/ 40 h 58"/>
                  <a:gd name="T30" fmla="*/ 65 w 68"/>
                  <a:gd name="T31" fmla="*/ 40 h 58"/>
                  <a:gd name="T32" fmla="*/ 68 w 68"/>
                  <a:gd name="T33" fmla="*/ 46 h 58"/>
                  <a:gd name="T34" fmla="*/ 65 w 68"/>
                  <a:gd name="T35" fmla="*/ 46 h 58"/>
                  <a:gd name="T36" fmla="*/ 68 w 68"/>
                  <a:gd name="T37" fmla="*/ 52 h 58"/>
                  <a:gd name="T38" fmla="*/ 65 w 68"/>
                  <a:gd name="T39" fmla="*/ 52 h 58"/>
                  <a:gd name="T40" fmla="*/ 65 w 68"/>
                  <a:gd name="T41" fmla="*/ 55 h 58"/>
                  <a:gd name="T42" fmla="*/ 62 w 68"/>
                  <a:gd name="T43" fmla="*/ 58 h 58"/>
                  <a:gd name="T44" fmla="*/ 52 w 68"/>
                  <a:gd name="T45" fmla="*/ 43 h 58"/>
                  <a:gd name="T46" fmla="*/ 46 w 68"/>
                  <a:gd name="T47" fmla="*/ 43 h 58"/>
                  <a:gd name="T48" fmla="*/ 43 w 68"/>
                  <a:gd name="T49" fmla="*/ 37 h 58"/>
                  <a:gd name="T50" fmla="*/ 40 w 68"/>
                  <a:gd name="T51" fmla="*/ 37 h 58"/>
                  <a:gd name="T52" fmla="*/ 40 w 68"/>
                  <a:gd name="T53" fmla="*/ 40 h 58"/>
                  <a:gd name="T54" fmla="*/ 34 w 68"/>
                  <a:gd name="T55" fmla="*/ 33 h 58"/>
                  <a:gd name="T56" fmla="*/ 31 w 68"/>
                  <a:gd name="T57" fmla="*/ 37 h 58"/>
                  <a:gd name="T58" fmla="*/ 28 w 68"/>
                  <a:gd name="T59" fmla="*/ 37 h 58"/>
                  <a:gd name="T60" fmla="*/ 25 w 68"/>
                  <a:gd name="T61" fmla="*/ 33 h 58"/>
                  <a:gd name="T62" fmla="*/ 21 w 68"/>
                  <a:gd name="T63" fmla="*/ 30 h 58"/>
                  <a:gd name="T64" fmla="*/ 18 w 68"/>
                  <a:gd name="T65" fmla="*/ 30 h 58"/>
                  <a:gd name="T66" fmla="*/ 12 w 68"/>
                  <a:gd name="T67" fmla="*/ 30 h 58"/>
                  <a:gd name="T68" fmla="*/ 6 w 68"/>
                  <a:gd name="T69" fmla="*/ 27 h 58"/>
                  <a:gd name="T70" fmla="*/ 6 w 68"/>
                  <a:gd name="T71" fmla="*/ 18 h 58"/>
                  <a:gd name="T72" fmla="*/ 9 w 68"/>
                  <a:gd name="T73" fmla="*/ 12 h 58"/>
                  <a:gd name="T74" fmla="*/ 6 w 68"/>
                  <a:gd name="T75" fmla="*/ 9 h 58"/>
                  <a:gd name="T76" fmla="*/ 3 w 68"/>
                  <a:gd name="T77" fmla="*/ 9 h 58"/>
                  <a:gd name="T78" fmla="*/ 3 w 68"/>
                  <a:gd name="T79" fmla="*/ 6 h 58"/>
                  <a:gd name="T80" fmla="*/ 0 w 68"/>
                  <a:gd name="T8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8">
                    <a:moveTo>
                      <a:pt x="0" y="3"/>
                    </a:moveTo>
                    <a:lnTo>
                      <a:pt x="6" y="0"/>
                    </a:lnTo>
                    <a:lnTo>
                      <a:pt x="15" y="0"/>
                    </a:lnTo>
                    <a:lnTo>
                      <a:pt x="15" y="0"/>
                    </a:lnTo>
                    <a:lnTo>
                      <a:pt x="28" y="0"/>
                    </a:lnTo>
                    <a:lnTo>
                      <a:pt x="31" y="3"/>
                    </a:lnTo>
                    <a:lnTo>
                      <a:pt x="40" y="3"/>
                    </a:lnTo>
                    <a:lnTo>
                      <a:pt x="43" y="9"/>
                    </a:lnTo>
                    <a:lnTo>
                      <a:pt x="43" y="12"/>
                    </a:lnTo>
                    <a:lnTo>
                      <a:pt x="43" y="15"/>
                    </a:lnTo>
                    <a:lnTo>
                      <a:pt x="49" y="24"/>
                    </a:lnTo>
                    <a:lnTo>
                      <a:pt x="49" y="27"/>
                    </a:lnTo>
                    <a:lnTo>
                      <a:pt x="46" y="30"/>
                    </a:lnTo>
                    <a:lnTo>
                      <a:pt x="49" y="37"/>
                    </a:lnTo>
                    <a:lnTo>
                      <a:pt x="58" y="40"/>
                    </a:lnTo>
                    <a:lnTo>
                      <a:pt x="65" y="40"/>
                    </a:lnTo>
                    <a:lnTo>
                      <a:pt x="68" y="46"/>
                    </a:lnTo>
                    <a:lnTo>
                      <a:pt x="65" y="46"/>
                    </a:lnTo>
                    <a:lnTo>
                      <a:pt x="68" y="52"/>
                    </a:lnTo>
                    <a:lnTo>
                      <a:pt x="65" y="52"/>
                    </a:lnTo>
                    <a:lnTo>
                      <a:pt x="65" y="55"/>
                    </a:lnTo>
                    <a:lnTo>
                      <a:pt x="62" y="58"/>
                    </a:lnTo>
                    <a:lnTo>
                      <a:pt x="52" y="43"/>
                    </a:lnTo>
                    <a:lnTo>
                      <a:pt x="46" y="43"/>
                    </a:lnTo>
                    <a:lnTo>
                      <a:pt x="43" y="37"/>
                    </a:lnTo>
                    <a:lnTo>
                      <a:pt x="40" y="37"/>
                    </a:lnTo>
                    <a:lnTo>
                      <a:pt x="40" y="40"/>
                    </a:lnTo>
                    <a:lnTo>
                      <a:pt x="34" y="33"/>
                    </a:lnTo>
                    <a:lnTo>
                      <a:pt x="31" y="37"/>
                    </a:lnTo>
                    <a:lnTo>
                      <a:pt x="28" y="37"/>
                    </a:lnTo>
                    <a:lnTo>
                      <a:pt x="25" y="33"/>
                    </a:lnTo>
                    <a:lnTo>
                      <a:pt x="21" y="30"/>
                    </a:lnTo>
                    <a:lnTo>
                      <a:pt x="18" y="30"/>
                    </a:lnTo>
                    <a:lnTo>
                      <a:pt x="12" y="30"/>
                    </a:lnTo>
                    <a:lnTo>
                      <a:pt x="6" y="27"/>
                    </a:lnTo>
                    <a:lnTo>
                      <a:pt x="6" y="18"/>
                    </a:lnTo>
                    <a:lnTo>
                      <a:pt x="9" y="12"/>
                    </a:lnTo>
                    <a:lnTo>
                      <a:pt x="6" y="9"/>
                    </a:lnTo>
                    <a:lnTo>
                      <a:pt x="3" y="9"/>
                    </a:lnTo>
                    <a:lnTo>
                      <a:pt x="3" y="6"/>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84"/>
              <p:cNvSpPr>
                <a:spLocks noEditPoints="1"/>
              </p:cNvSpPr>
              <p:nvPr/>
            </p:nvSpPr>
            <p:spPr bwMode="auto">
              <a:xfrm>
                <a:off x="4234" y="1853"/>
                <a:ext cx="361" cy="145"/>
              </a:xfrm>
              <a:custGeom>
                <a:avLst/>
                <a:gdLst>
                  <a:gd name="T0" fmla="*/ 19 w 361"/>
                  <a:gd name="T1" fmla="*/ 16 h 145"/>
                  <a:gd name="T2" fmla="*/ 28 w 361"/>
                  <a:gd name="T3" fmla="*/ 0 h 145"/>
                  <a:gd name="T4" fmla="*/ 53 w 361"/>
                  <a:gd name="T5" fmla="*/ 16 h 145"/>
                  <a:gd name="T6" fmla="*/ 50 w 361"/>
                  <a:gd name="T7" fmla="*/ 28 h 145"/>
                  <a:gd name="T8" fmla="*/ 22 w 361"/>
                  <a:gd name="T9" fmla="*/ 40 h 145"/>
                  <a:gd name="T10" fmla="*/ 16 w 361"/>
                  <a:gd name="T11" fmla="*/ 37 h 145"/>
                  <a:gd name="T12" fmla="*/ 7 w 361"/>
                  <a:gd name="T13" fmla="*/ 31 h 145"/>
                  <a:gd name="T14" fmla="*/ 275 w 361"/>
                  <a:gd name="T15" fmla="*/ 25 h 145"/>
                  <a:gd name="T16" fmla="*/ 253 w 361"/>
                  <a:gd name="T17" fmla="*/ 22 h 145"/>
                  <a:gd name="T18" fmla="*/ 219 w 361"/>
                  <a:gd name="T19" fmla="*/ 25 h 145"/>
                  <a:gd name="T20" fmla="*/ 195 w 361"/>
                  <a:gd name="T21" fmla="*/ 19 h 145"/>
                  <a:gd name="T22" fmla="*/ 179 w 361"/>
                  <a:gd name="T23" fmla="*/ 9 h 145"/>
                  <a:gd name="T24" fmla="*/ 158 w 361"/>
                  <a:gd name="T25" fmla="*/ 3 h 145"/>
                  <a:gd name="T26" fmla="*/ 124 w 361"/>
                  <a:gd name="T27" fmla="*/ 6 h 145"/>
                  <a:gd name="T28" fmla="*/ 105 w 361"/>
                  <a:gd name="T29" fmla="*/ 22 h 145"/>
                  <a:gd name="T30" fmla="*/ 80 w 361"/>
                  <a:gd name="T31" fmla="*/ 22 h 145"/>
                  <a:gd name="T32" fmla="*/ 65 w 361"/>
                  <a:gd name="T33" fmla="*/ 34 h 145"/>
                  <a:gd name="T34" fmla="*/ 56 w 361"/>
                  <a:gd name="T35" fmla="*/ 40 h 145"/>
                  <a:gd name="T36" fmla="*/ 47 w 361"/>
                  <a:gd name="T37" fmla="*/ 43 h 145"/>
                  <a:gd name="T38" fmla="*/ 28 w 361"/>
                  <a:gd name="T39" fmla="*/ 43 h 145"/>
                  <a:gd name="T40" fmla="*/ 13 w 361"/>
                  <a:gd name="T41" fmla="*/ 62 h 145"/>
                  <a:gd name="T42" fmla="*/ 28 w 361"/>
                  <a:gd name="T43" fmla="*/ 65 h 145"/>
                  <a:gd name="T44" fmla="*/ 25 w 361"/>
                  <a:gd name="T45" fmla="*/ 80 h 145"/>
                  <a:gd name="T46" fmla="*/ 28 w 361"/>
                  <a:gd name="T47" fmla="*/ 86 h 145"/>
                  <a:gd name="T48" fmla="*/ 16 w 361"/>
                  <a:gd name="T49" fmla="*/ 90 h 145"/>
                  <a:gd name="T50" fmla="*/ 25 w 361"/>
                  <a:gd name="T51" fmla="*/ 99 h 145"/>
                  <a:gd name="T52" fmla="*/ 34 w 361"/>
                  <a:gd name="T53" fmla="*/ 114 h 145"/>
                  <a:gd name="T54" fmla="*/ 37 w 361"/>
                  <a:gd name="T55" fmla="*/ 123 h 145"/>
                  <a:gd name="T56" fmla="*/ 37 w 361"/>
                  <a:gd name="T57" fmla="*/ 130 h 145"/>
                  <a:gd name="T58" fmla="*/ 50 w 361"/>
                  <a:gd name="T59" fmla="*/ 133 h 145"/>
                  <a:gd name="T60" fmla="*/ 62 w 361"/>
                  <a:gd name="T61" fmla="*/ 130 h 145"/>
                  <a:gd name="T62" fmla="*/ 71 w 361"/>
                  <a:gd name="T63" fmla="*/ 136 h 145"/>
                  <a:gd name="T64" fmla="*/ 87 w 361"/>
                  <a:gd name="T65" fmla="*/ 139 h 145"/>
                  <a:gd name="T66" fmla="*/ 99 w 361"/>
                  <a:gd name="T67" fmla="*/ 130 h 145"/>
                  <a:gd name="T68" fmla="*/ 133 w 361"/>
                  <a:gd name="T69" fmla="*/ 139 h 145"/>
                  <a:gd name="T70" fmla="*/ 167 w 361"/>
                  <a:gd name="T71" fmla="*/ 139 h 145"/>
                  <a:gd name="T72" fmla="*/ 195 w 361"/>
                  <a:gd name="T73" fmla="*/ 130 h 145"/>
                  <a:gd name="T74" fmla="*/ 198 w 361"/>
                  <a:gd name="T75" fmla="*/ 136 h 145"/>
                  <a:gd name="T76" fmla="*/ 213 w 361"/>
                  <a:gd name="T77" fmla="*/ 142 h 145"/>
                  <a:gd name="T78" fmla="*/ 225 w 361"/>
                  <a:gd name="T79" fmla="*/ 130 h 145"/>
                  <a:gd name="T80" fmla="*/ 253 w 361"/>
                  <a:gd name="T81" fmla="*/ 123 h 145"/>
                  <a:gd name="T82" fmla="*/ 284 w 361"/>
                  <a:gd name="T83" fmla="*/ 117 h 145"/>
                  <a:gd name="T84" fmla="*/ 318 w 361"/>
                  <a:gd name="T85" fmla="*/ 117 h 145"/>
                  <a:gd name="T86" fmla="*/ 349 w 361"/>
                  <a:gd name="T87" fmla="*/ 111 h 145"/>
                  <a:gd name="T88" fmla="*/ 358 w 361"/>
                  <a:gd name="T89" fmla="*/ 108 h 145"/>
                  <a:gd name="T90" fmla="*/ 352 w 361"/>
                  <a:gd name="T91" fmla="*/ 83 h 145"/>
                  <a:gd name="T92" fmla="*/ 342 w 361"/>
                  <a:gd name="T93" fmla="*/ 62 h 145"/>
                  <a:gd name="T94" fmla="*/ 342 w 361"/>
                  <a:gd name="T95" fmla="*/ 46 h 145"/>
                  <a:gd name="T96" fmla="*/ 327 w 361"/>
                  <a:gd name="T97" fmla="*/ 25 h 145"/>
                  <a:gd name="T98" fmla="*/ 305 w 361"/>
                  <a:gd name="T99" fmla="*/ 12 h 145"/>
                  <a:gd name="T100" fmla="*/ 290 w 361"/>
                  <a:gd name="T101" fmla="*/ 9 h 145"/>
                  <a:gd name="T102" fmla="*/ 47 w 361"/>
                  <a:gd name="T103" fmla="*/ 136 h 145"/>
                  <a:gd name="T104" fmla="*/ 10 w 361"/>
                  <a:gd name="T105" fmla="*/ 4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1" h="145">
                    <a:moveTo>
                      <a:pt x="7" y="31"/>
                    </a:moveTo>
                    <a:lnTo>
                      <a:pt x="13" y="31"/>
                    </a:lnTo>
                    <a:lnTo>
                      <a:pt x="13" y="28"/>
                    </a:lnTo>
                    <a:lnTo>
                      <a:pt x="13" y="22"/>
                    </a:lnTo>
                    <a:lnTo>
                      <a:pt x="19" y="19"/>
                    </a:lnTo>
                    <a:lnTo>
                      <a:pt x="19" y="16"/>
                    </a:lnTo>
                    <a:lnTo>
                      <a:pt x="13" y="12"/>
                    </a:lnTo>
                    <a:lnTo>
                      <a:pt x="16" y="6"/>
                    </a:lnTo>
                    <a:lnTo>
                      <a:pt x="19" y="3"/>
                    </a:lnTo>
                    <a:lnTo>
                      <a:pt x="22" y="3"/>
                    </a:lnTo>
                    <a:lnTo>
                      <a:pt x="22" y="0"/>
                    </a:lnTo>
                    <a:lnTo>
                      <a:pt x="28" y="0"/>
                    </a:lnTo>
                    <a:lnTo>
                      <a:pt x="34" y="6"/>
                    </a:lnTo>
                    <a:lnTo>
                      <a:pt x="37" y="3"/>
                    </a:lnTo>
                    <a:lnTo>
                      <a:pt x="40" y="3"/>
                    </a:lnTo>
                    <a:lnTo>
                      <a:pt x="40" y="12"/>
                    </a:lnTo>
                    <a:lnTo>
                      <a:pt x="47" y="16"/>
                    </a:lnTo>
                    <a:lnTo>
                      <a:pt x="53" y="16"/>
                    </a:lnTo>
                    <a:lnTo>
                      <a:pt x="56" y="22"/>
                    </a:lnTo>
                    <a:lnTo>
                      <a:pt x="59" y="25"/>
                    </a:lnTo>
                    <a:lnTo>
                      <a:pt x="59" y="25"/>
                    </a:lnTo>
                    <a:lnTo>
                      <a:pt x="56" y="31"/>
                    </a:lnTo>
                    <a:lnTo>
                      <a:pt x="53" y="28"/>
                    </a:lnTo>
                    <a:lnTo>
                      <a:pt x="50" y="28"/>
                    </a:lnTo>
                    <a:lnTo>
                      <a:pt x="44" y="28"/>
                    </a:lnTo>
                    <a:lnTo>
                      <a:pt x="44" y="28"/>
                    </a:lnTo>
                    <a:lnTo>
                      <a:pt x="37" y="28"/>
                    </a:lnTo>
                    <a:lnTo>
                      <a:pt x="34" y="31"/>
                    </a:lnTo>
                    <a:lnTo>
                      <a:pt x="31" y="37"/>
                    </a:lnTo>
                    <a:lnTo>
                      <a:pt x="22" y="40"/>
                    </a:lnTo>
                    <a:lnTo>
                      <a:pt x="13" y="49"/>
                    </a:lnTo>
                    <a:lnTo>
                      <a:pt x="13" y="46"/>
                    </a:lnTo>
                    <a:lnTo>
                      <a:pt x="13" y="40"/>
                    </a:lnTo>
                    <a:lnTo>
                      <a:pt x="16" y="40"/>
                    </a:lnTo>
                    <a:lnTo>
                      <a:pt x="19" y="37"/>
                    </a:lnTo>
                    <a:lnTo>
                      <a:pt x="16" y="37"/>
                    </a:lnTo>
                    <a:lnTo>
                      <a:pt x="13" y="37"/>
                    </a:lnTo>
                    <a:lnTo>
                      <a:pt x="13" y="37"/>
                    </a:lnTo>
                    <a:lnTo>
                      <a:pt x="10" y="34"/>
                    </a:lnTo>
                    <a:lnTo>
                      <a:pt x="7" y="31"/>
                    </a:lnTo>
                    <a:lnTo>
                      <a:pt x="7" y="31"/>
                    </a:lnTo>
                    <a:lnTo>
                      <a:pt x="7" y="31"/>
                    </a:lnTo>
                    <a:close/>
                    <a:moveTo>
                      <a:pt x="290" y="9"/>
                    </a:moveTo>
                    <a:lnTo>
                      <a:pt x="290" y="9"/>
                    </a:lnTo>
                    <a:lnTo>
                      <a:pt x="287" y="16"/>
                    </a:lnTo>
                    <a:lnTo>
                      <a:pt x="284" y="19"/>
                    </a:lnTo>
                    <a:lnTo>
                      <a:pt x="278" y="22"/>
                    </a:lnTo>
                    <a:lnTo>
                      <a:pt x="275" y="25"/>
                    </a:lnTo>
                    <a:lnTo>
                      <a:pt x="268" y="25"/>
                    </a:lnTo>
                    <a:lnTo>
                      <a:pt x="265" y="25"/>
                    </a:lnTo>
                    <a:lnTo>
                      <a:pt x="259" y="25"/>
                    </a:lnTo>
                    <a:lnTo>
                      <a:pt x="256" y="22"/>
                    </a:lnTo>
                    <a:lnTo>
                      <a:pt x="253" y="22"/>
                    </a:lnTo>
                    <a:lnTo>
                      <a:pt x="253" y="22"/>
                    </a:lnTo>
                    <a:lnTo>
                      <a:pt x="250" y="22"/>
                    </a:lnTo>
                    <a:lnTo>
                      <a:pt x="241" y="25"/>
                    </a:lnTo>
                    <a:lnTo>
                      <a:pt x="235" y="28"/>
                    </a:lnTo>
                    <a:lnTo>
                      <a:pt x="228" y="25"/>
                    </a:lnTo>
                    <a:lnTo>
                      <a:pt x="222" y="22"/>
                    </a:lnTo>
                    <a:lnTo>
                      <a:pt x="219" y="25"/>
                    </a:lnTo>
                    <a:lnTo>
                      <a:pt x="213" y="22"/>
                    </a:lnTo>
                    <a:lnTo>
                      <a:pt x="210" y="19"/>
                    </a:lnTo>
                    <a:lnTo>
                      <a:pt x="201" y="16"/>
                    </a:lnTo>
                    <a:lnTo>
                      <a:pt x="201" y="16"/>
                    </a:lnTo>
                    <a:lnTo>
                      <a:pt x="198" y="19"/>
                    </a:lnTo>
                    <a:lnTo>
                      <a:pt x="195" y="19"/>
                    </a:lnTo>
                    <a:lnTo>
                      <a:pt x="191" y="12"/>
                    </a:lnTo>
                    <a:lnTo>
                      <a:pt x="191" y="9"/>
                    </a:lnTo>
                    <a:lnTo>
                      <a:pt x="188" y="6"/>
                    </a:lnTo>
                    <a:lnTo>
                      <a:pt x="185" y="6"/>
                    </a:lnTo>
                    <a:lnTo>
                      <a:pt x="182" y="9"/>
                    </a:lnTo>
                    <a:lnTo>
                      <a:pt x="179" y="9"/>
                    </a:lnTo>
                    <a:lnTo>
                      <a:pt x="179" y="9"/>
                    </a:lnTo>
                    <a:lnTo>
                      <a:pt x="170" y="3"/>
                    </a:lnTo>
                    <a:lnTo>
                      <a:pt x="170" y="0"/>
                    </a:lnTo>
                    <a:lnTo>
                      <a:pt x="170" y="0"/>
                    </a:lnTo>
                    <a:lnTo>
                      <a:pt x="164" y="3"/>
                    </a:lnTo>
                    <a:lnTo>
                      <a:pt x="158" y="3"/>
                    </a:lnTo>
                    <a:lnTo>
                      <a:pt x="154" y="0"/>
                    </a:lnTo>
                    <a:lnTo>
                      <a:pt x="151" y="3"/>
                    </a:lnTo>
                    <a:lnTo>
                      <a:pt x="142" y="3"/>
                    </a:lnTo>
                    <a:lnTo>
                      <a:pt x="136" y="3"/>
                    </a:lnTo>
                    <a:lnTo>
                      <a:pt x="127" y="6"/>
                    </a:lnTo>
                    <a:lnTo>
                      <a:pt x="124" y="6"/>
                    </a:lnTo>
                    <a:lnTo>
                      <a:pt x="117" y="9"/>
                    </a:lnTo>
                    <a:lnTo>
                      <a:pt x="114" y="12"/>
                    </a:lnTo>
                    <a:lnTo>
                      <a:pt x="111" y="12"/>
                    </a:lnTo>
                    <a:lnTo>
                      <a:pt x="108" y="16"/>
                    </a:lnTo>
                    <a:lnTo>
                      <a:pt x="105" y="16"/>
                    </a:lnTo>
                    <a:lnTo>
                      <a:pt x="105" y="22"/>
                    </a:lnTo>
                    <a:lnTo>
                      <a:pt x="102" y="22"/>
                    </a:lnTo>
                    <a:lnTo>
                      <a:pt x="102" y="25"/>
                    </a:lnTo>
                    <a:lnTo>
                      <a:pt x="96" y="25"/>
                    </a:lnTo>
                    <a:lnTo>
                      <a:pt x="87" y="22"/>
                    </a:lnTo>
                    <a:lnTo>
                      <a:pt x="84" y="22"/>
                    </a:lnTo>
                    <a:lnTo>
                      <a:pt x="80" y="22"/>
                    </a:lnTo>
                    <a:lnTo>
                      <a:pt x="77" y="22"/>
                    </a:lnTo>
                    <a:lnTo>
                      <a:pt x="71" y="25"/>
                    </a:lnTo>
                    <a:lnTo>
                      <a:pt x="68" y="22"/>
                    </a:lnTo>
                    <a:lnTo>
                      <a:pt x="62" y="25"/>
                    </a:lnTo>
                    <a:lnTo>
                      <a:pt x="62" y="28"/>
                    </a:lnTo>
                    <a:lnTo>
                      <a:pt x="65" y="34"/>
                    </a:lnTo>
                    <a:lnTo>
                      <a:pt x="71" y="34"/>
                    </a:lnTo>
                    <a:lnTo>
                      <a:pt x="74" y="34"/>
                    </a:lnTo>
                    <a:lnTo>
                      <a:pt x="74" y="34"/>
                    </a:lnTo>
                    <a:lnTo>
                      <a:pt x="65" y="37"/>
                    </a:lnTo>
                    <a:lnTo>
                      <a:pt x="59" y="37"/>
                    </a:lnTo>
                    <a:lnTo>
                      <a:pt x="56" y="40"/>
                    </a:lnTo>
                    <a:lnTo>
                      <a:pt x="59" y="43"/>
                    </a:lnTo>
                    <a:lnTo>
                      <a:pt x="62" y="40"/>
                    </a:lnTo>
                    <a:lnTo>
                      <a:pt x="65" y="43"/>
                    </a:lnTo>
                    <a:lnTo>
                      <a:pt x="62" y="46"/>
                    </a:lnTo>
                    <a:lnTo>
                      <a:pt x="53" y="46"/>
                    </a:lnTo>
                    <a:lnTo>
                      <a:pt x="47" y="43"/>
                    </a:lnTo>
                    <a:lnTo>
                      <a:pt x="44" y="46"/>
                    </a:lnTo>
                    <a:lnTo>
                      <a:pt x="40" y="43"/>
                    </a:lnTo>
                    <a:lnTo>
                      <a:pt x="37" y="43"/>
                    </a:lnTo>
                    <a:lnTo>
                      <a:pt x="34" y="46"/>
                    </a:lnTo>
                    <a:lnTo>
                      <a:pt x="31" y="46"/>
                    </a:lnTo>
                    <a:lnTo>
                      <a:pt x="28" y="43"/>
                    </a:lnTo>
                    <a:lnTo>
                      <a:pt x="22" y="43"/>
                    </a:lnTo>
                    <a:lnTo>
                      <a:pt x="13" y="49"/>
                    </a:lnTo>
                    <a:lnTo>
                      <a:pt x="13" y="53"/>
                    </a:lnTo>
                    <a:lnTo>
                      <a:pt x="13" y="56"/>
                    </a:lnTo>
                    <a:lnTo>
                      <a:pt x="13" y="59"/>
                    </a:lnTo>
                    <a:lnTo>
                      <a:pt x="13" y="62"/>
                    </a:lnTo>
                    <a:lnTo>
                      <a:pt x="13" y="65"/>
                    </a:lnTo>
                    <a:lnTo>
                      <a:pt x="13" y="65"/>
                    </a:lnTo>
                    <a:lnTo>
                      <a:pt x="19" y="65"/>
                    </a:lnTo>
                    <a:lnTo>
                      <a:pt x="19" y="65"/>
                    </a:lnTo>
                    <a:lnTo>
                      <a:pt x="22" y="65"/>
                    </a:lnTo>
                    <a:lnTo>
                      <a:pt x="28" y="65"/>
                    </a:lnTo>
                    <a:lnTo>
                      <a:pt x="22" y="68"/>
                    </a:lnTo>
                    <a:lnTo>
                      <a:pt x="25" y="71"/>
                    </a:lnTo>
                    <a:lnTo>
                      <a:pt x="25" y="74"/>
                    </a:lnTo>
                    <a:lnTo>
                      <a:pt x="25" y="77"/>
                    </a:lnTo>
                    <a:lnTo>
                      <a:pt x="25" y="77"/>
                    </a:lnTo>
                    <a:lnTo>
                      <a:pt x="25" y="80"/>
                    </a:lnTo>
                    <a:lnTo>
                      <a:pt x="31" y="77"/>
                    </a:lnTo>
                    <a:lnTo>
                      <a:pt x="31" y="80"/>
                    </a:lnTo>
                    <a:lnTo>
                      <a:pt x="28" y="80"/>
                    </a:lnTo>
                    <a:lnTo>
                      <a:pt x="22" y="83"/>
                    </a:lnTo>
                    <a:lnTo>
                      <a:pt x="25" y="86"/>
                    </a:lnTo>
                    <a:lnTo>
                      <a:pt x="28" y="86"/>
                    </a:lnTo>
                    <a:lnTo>
                      <a:pt x="25" y="86"/>
                    </a:lnTo>
                    <a:lnTo>
                      <a:pt x="22" y="90"/>
                    </a:lnTo>
                    <a:lnTo>
                      <a:pt x="22" y="90"/>
                    </a:lnTo>
                    <a:lnTo>
                      <a:pt x="19" y="86"/>
                    </a:lnTo>
                    <a:lnTo>
                      <a:pt x="19" y="86"/>
                    </a:lnTo>
                    <a:lnTo>
                      <a:pt x="16" y="90"/>
                    </a:lnTo>
                    <a:lnTo>
                      <a:pt x="19" y="93"/>
                    </a:lnTo>
                    <a:lnTo>
                      <a:pt x="16" y="93"/>
                    </a:lnTo>
                    <a:lnTo>
                      <a:pt x="16" y="96"/>
                    </a:lnTo>
                    <a:lnTo>
                      <a:pt x="19" y="99"/>
                    </a:lnTo>
                    <a:lnTo>
                      <a:pt x="22" y="96"/>
                    </a:lnTo>
                    <a:lnTo>
                      <a:pt x="25" y="99"/>
                    </a:lnTo>
                    <a:lnTo>
                      <a:pt x="28" y="99"/>
                    </a:lnTo>
                    <a:lnTo>
                      <a:pt x="31" y="102"/>
                    </a:lnTo>
                    <a:lnTo>
                      <a:pt x="34" y="108"/>
                    </a:lnTo>
                    <a:lnTo>
                      <a:pt x="31" y="111"/>
                    </a:lnTo>
                    <a:lnTo>
                      <a:pt x="34" y="111"/>
                    </a:lnTo>
                    <a:lnTo>
                      <a:pt x="34" y="114"/>
                    </a:lnTo>
                    <a:lnTo>
                      <a:pt x="34" y="114"/>
                    </a:lnTo>
                    <a:lnTo>
                      <a:pt x="40" y="120"/>
                    </a:lnTo>
                    <a:lnTo>
                      <a:pt x="37" y="123"/>
                    </a:lnTo>
                    <a:lnTo>
                      <a:pt x="34" y="120"/>
                    </a:lnTo>
                    <a:lnTo>
                      <a:pt x="34" y="123"/>
                    </a:lnTo>
                    <a:lnTo>
                      <a:pt x="37" y="123"/>
                    </a:lnTo>
                    <a:lnTo>
                      <a:pt x="44" y="123"/>
                    </a:lnTo>
                    <a:lnTo>
                      <a:pt x="50" y="123"/>
                    </a:lnTo>
                    <a:lnTo>
                      <a:pt x="50" y="123"/>
                    </a:lnTo>
                    <a:lnTo>
                      <a:pt x="50" y="127"/>
                    </a:lnTo>
                    <a:lnTo>
                      <a:pt x="44" y="130"/>
                    </a:lnTo>
                    <a:lnTo>
                      <a:pt x="37" y="130"/>
                    </a:lnTo>
                    <a:lnTo>
                      <a:pt x="37" y="130"/>
                    </a:lnTo>
                    <a:lnTo>
                      <a:pt x="40" y="133"/>
                    </a:lnTo>
                    <a:lnTo>
                      <a:pt x="44" y="130"/>
                    </a:lnTo>
                    <a:lnTo>
                      <a:pt x="47" y="130"/>
                    </a:lnTo>
                    <a:lnTo>
                      <a:pt x="50" y="130"/>
                    </a:lnTo>
                    <a:lnTo>
                      <a:pt x="50" y="133"/>
                    </a:lnTo>
                    <a:lnTo>
                      <a:pt x="50" y="133"/>
                    </a:lnTo>
                    <a:lnTo>
                      <a:pt x="53" y="130"/>
                    </a:lnTo>
                    <a:lnTo>
                      <a:pt x="56" y="127"/>
                    </a:lnTo>
                    <a:lnTo>
                      <a:pt x="59" y="127"/>
                    </a:lnTo>
                    <a:lnTo>
                      <a:pt x="59" y="130"/>
                    </a:lnTo>
                    <a:lnTo>
                      <a:pt x="62" y="130"/>
                    </a:lnTo>
                    <a:lnTo>
                      <a:pt x="65" y="133"/>
                    </a:lnTo>
                    <a:lnTo>
                      <a:pt x="68" y="130"/>
                    </a:lnTo>
                    <a:lnTo>
                      <a:pt x="71" y="130"/>
                    </a:lnTo>
                    <a:lnTo>
                      <a:pt x="71" y="133"/>
                    </a:lnTo>
                    <a:lnTo>
                      <a:pt x="68" y="133"/>
                    </a:lnTo>
                    <a:lnTo>
                      <a:pt x="71" y="136"/>
                    </a:lnTo>
                    <a:lnTo>
                      <a:pt x="71" y="139"/>
                    </a:lnTo>
                    <a:lnTo>
                      <a:pt x="74" y="142"/>
                    </a:lnTo>
                    <a:lnTo>
                      <a:pt x="77" y="139"/>
                    </a:lnTo>
                    <a:lnTo>
                      <a:pt x="80" y="142"/>
                    </a:lnTo>
                    <a:lnTo>
                      <a:pt x="87" y="142"/>
                    </a:lnTo>
                    <a:lnTo>
                      <a:pt x="87" y="139"/>
                    </a:lnTo>
                    <a:lnTo>
                      <a:pt x="90" y="139"/>
                    </a:lnTo>
                    <a:lnTo>
                      <a:pt x="93" y="139"/>
                    </a:lnTo>
                    <a:lnTo>
                      <a:pt x="96" y="139"/>
                    </a:lnTo>
                    <a:lnTo>
                      <a:pt x="99" y="139"/>
                    </a:lnTo>
                    <a:lnTo>
                      <a:pt x="99" y="133"/>
                    </a:lnTo>
                    <a:lnTo>
                      <a:pt x="99" y="130"/>
                    </a:lnTo>
                    <a:lnTo>
                      <a:pt x="99" y="127"/>
                    </a:lnTo>
                    <a:lnTo>
                      <a:pt x="108" y="127"/>
                    </a:lnTo>
                    <a:lnTo>
                      <a:pt x="114" y="127"/>
                    </a:lnTo>
                    <a:lnTo>
                      <a:pt x="124" y="133"/>
                    </a:lnTo>
                    <a:lnTo>
                      <a:pt x="127" y="133"/>
                    </a:lnTo>
                    <a:lnTo>
                      <a:pt x="133" y="139"/>
                    </a:lnTo>
                    <a:lnTo>
                      <a:pt x="139" y="142"/>
                    </a:lnTo>
                    <a:lnTo>
                      <a:pt x="154" y="142"/>
                    </a:lnTo>
                    <a:lnTo>
                      <a:pt x="161" y="139"/>
                    </a:lnTo>
                    <a:lnTo>
                      <a:pt x="164" y="139"/>
                    </a:lnTo>
                    <a:lnTo>
                      <a:pt x="164" y="139"/>
                    </a:lnTo>
                    <a:lnTo>
                      <a:pt x="167" y="139"/>
                    </a:lnTo>
                    <a:lnTo>
                      <a:pt x="167" y="136"/>
                    </a:lnTo>
                    <a:lnTo>
                      <a:pt x="176" y="123"/>
                    </a:lnTo>
                    <a:lnTo>
                      <a:pt x="176" y="123"/>
                    </a:lnTo>
                    <a:lnTo>
                      <a:pt x="185" y="127"/>
                    </a:lnTo>
                    <a:lnTo>
                      <a:pt x="191" y="130"/>
                    </a:lnTo>
                    <a:lnTo>
                      <a:pt x="195" y="130"/>
                    </a:lnTo>
                    <a:lnTo>
                      <a:pt x="198" y="127"/>
                    </a:lnTo>
                    <a:lnTo>
                      <a:pt x="201" y="123"/>
                    </a:lnTo>
                    <a:lnTo>
                      <a:pt x="204" y="123"/>
                    </a:lnTo>
                    <a:lnTo>
                      <a:pt x="204" y="127"/>
                    </a:lnTo>
                    <a:lnTo>
                      <a:pt x="201" y="133"/>
                    </a:lnTo>
                    <a:lnTo>
                      <a:pt x="198" y="136"/>
                    </a:lnTo>
                    <a:lnTo>
                      <a:pt x="198" y="136"/>
                    </a:lnTo>
                    <a:lnTo>
                      <a:pt x="201" y="142"/>
                    </a:lnTo>
                    <a:lnTo>
                      <a:pt x="201" y="145"/>
                    </a:lnTo>
                    <a:lnTo>
                      <a:pt x="204" y="145"/>
                    </a:lnTo>
                    <a:lnTo>
                      <a:pt x="207" y="145"/>
                    </a:lnTo>
                    <a:lnTo>
                      <a:pt x="213" y="142"/>
                    </a:lnTo>
                    <a:lnTo>
                      <a:pt x="213" y="139"/>
                    </a:lnTo>
                    <a:lnTo>
                      <a:pt x="213" y="136"/>
                    </a:lnTo>
                    <a:lnTo>
                      <a:pt x="213" y="130"/>
                    </a:lnTo>
                    <a:lnTo>
                      <a:pt x="216" y="127"/>
                    </a:lnTo>
                    <a:lnTo>
                      <a:pt x="222" y="127"/>
                    </a:lnTo>
                    <a:lnTo>
                      <a:pt x="225" y="130"/>
                    </a:lnTo>
                    <a:lnTo>
                      <a:pt x="235" y="123"/>
                    </a:lnTo>
                    <a:lnTo>
                      <a:pt x="235" y="123"/>
                    </a:lnTo>
                    <a:lnTo>
                      <a:pt x="238" y="123"/>
                    </a:lnTo>
                    <a:lnTo>
                      <a:pt x="250" y="120"/>
                    </a:lnTo>
                    <a:lnTo>
                      <a:pt x="253" y="123"/>
                    </a:lnTo>
                    <a:lnTo>
                      <a:pt x="253" y="123"/>
                    </a:lnTo>
                    <a:lnTo>
                      <a:pt x="259" y="127"/>
                    </a:lnTo>
                    <a:lnTo>
                      <a:pt x="268" y="127"/>
                    </a:lnTo>
                    <a:lnTo>
                      <a:pt x="272" y="123"/>
                    </a:lnTo>
                    <a:lnTo>
                      <a:pt x="275" y="123"/>
                    </a:lnTo>
                    <a:lnTo>
                      <a:pt x="278" y="120"/>
                    </a:lnTo>
                    <a:lnTo>
                      <a:pt x="284" y="117"/>
                    </a:lnTo>
                    <a:lnTo>
                      <a:pt x="290" y="117"/>
                    </a:lnTo>
                    <a:lnTo>
                      <a:pt x="293" y="117"/>
                    </a:lnTo>
                    <a:lnTo>
                      <a:pt x="302" y="117"/>
                    </a:lnTo>
                    <a:lnTo>
                      <a:pt x="312" y="114"/>
                    </a:lnTo>
                    <a:lnTo>
                      <a:pt x="318" y="114"/>
                    </a:lnTo>
                    <a:lnTo>
                      <a:pt x="318" y="117"/>
                    </a:lnTo>
                    <a:lnTo>
                      <a:pt x="324" y="111"/>
                    </a:lnTo>
                    <a:lnTo>
                      <a:pt x="327" y="111"/>
                    </a:lnTo>
                    <a:lnTo>
                      <a:pt x="330" y="111"/>
                    </a:lnTo>
                    <a:lnTo>
                      <a:pt x="336" y="111"/>
                    </a:lnTo>
                    <a:lnTo>
                      <a:pt x="345" y="111"/>
                    </a:lnTo>
                    <a:lnTo>
                      <a:pt x="349" y="111"/>
                    </a:lnTo>
                    <a:lnTo>
                      <a:pt x="352" y="111"/>
                    </a:lnTo>
                    <a:lnTo>
                      <a:pt x="352" y="117"/>
                    </a:lnTo>
                    <a:lnTo>
                      <a:pt x="355" y="117"/>
                    </a:lnTo>
                    <a:lnTo>
                      <a:pt x="361" y="117"/>
                    </a:lnTo>
                    <a:lnTo>
                      <a:pt x="361" y="114"/>
                    </a:lnTo>
                    <a:lnTo>
                      <a:pt x="358" y="108"/>
                    </a:lnTo>
                    <a:lnTo>
                      <a:pt x="355" y="102"/>
                    </a:lnTo>
                    <a:lnTo>
                      <a:pt x="349" y="99"/>
                    </a:lnTo>
                    <a:lnTo>
                      <a:pt x="349" y="96"/>
                    </a:lnTo>
                    <a:lnTo>
                      <a:pt x="349" y="90"/>
                    </a:lnTo>
                    <a:lnTo>
                      <a:pt x="352" y="86"/>
                    </a:lnTo>
                    <a:lnTo>
                      <a:pt x="352" y="83"/>
                    </a:lnTo>
                    <a:lnTo>
                      <a:pt x="345" y="83"/>
                    </a:lnTo>
                    <a:lnTo>
                      <a:pt x="345" y="77"/>
                    </a:lnTo>
                    <a:lnTo>
                      <a:pt x="345" y="74"/>
                    </a:lnTo>
                    <a:lnTo>
                      <a:pt x="345" y="65"/>
                    </a:lnTo>
                    <a:lnTo>
                      <a:pt x="342" y="62"/>
                    </a:lnTo>
                    <a:lnTo>
                      <a:pt x="342" y="62"/>
                    </a:lnTo>
                    <a:lnTo>
                      <a:pt x="349" y="59"/>
                    </a:lnTo>
                    <a:lnTo>
                      <a:pt x="349" y="56"/>
                    </a:lnTo>
                    <a:lnTo>
                      <a:pt x="352" y="53"/>
                    </a:lnTo>
                    <a:lnTo>
                      <a:pt x="349" y="49"/>
                    </a:lnTo>
                    <a:lnTo>
                      <a:pt x="345" y="46"/>
                    </a:lnTo>
                    <a:lnTo>
                      <a:pt x="342" y="46"/>
                    </a:lnTo>
                    <a:lnTo>
                      <a:pt x="336" y="46"/>
                    </a:lnTo>
                    <a:lnTo>
                      <a:pt x="330" y="43"/>
                    </a:lnTo>
                    <a:lnTo>
                      <a:pt x="330" y="34"/>
                    </a:lnTo>
                    <a:lnTo>
                      <a:pt x="333" y="28"/>
                    </a:lnTo>
                    <a:lnTo>
                      <a:pt x="330" y="25"/>
                    </a:lnTo>
                    <a:lnTo>
                      <a:pt x="327" y="25"/>
                    </a:lnTo>
                    <a:lnTo>
                      <a:pt x="327" y="22"/>
                    </a:lnTo>
                    <a:lnTo>
                      <a:pt x="324" y="19"/>
                    </a:lnTo>
                    <a:lnTo>
                      <a:pt x="321" y="19"/>
                    </a:lnTo>
                    <a:lnTo>
                      <a:pt x="312" y="9"/>
                    </a:lnTo>
                    <a:lnTo>
                      <a:pt x="309" y="9"/>
                    </a:lnTo>
                    <a:lnTo>
                      <a:pt x="305" y="12"/>
                    </a:lnTo>
                    <a:lnTo>
                      <a:pt x="302" y="12"/>
                    </a:lnTo>
                    <a:lnTo>
                      <a:pt x="299" y="9"/>
                    </a:lnTo>
                    <a:lnTo>
                      <a:pt x="296" y="12"/>
                    </a:lnTo>
                    <a:lnTo>
                      <a:pt x="293" y="12"/>
                    </a:lnTo>
                    <a:lnTo>
                      <a:pt x="293" y="9"/>
                    </a:lnTo>
                    <a:lnTo>
                      <a:pt x="290" y="9"/>
                    </a:lnTo>
                    <a:lnTo>
                      <a:pt x="290" y="9"/>
                    </a:lnTo>
                    <a:close/>
                    <a:moveTo>
                      <a:pt x="44" y="133"/>
                    </a:moveTo>
                    <a:lnTo>
                      <a:pt x="47" y="133"/>
                    </a:lnTo>
                    <a:lnTo>
                      <a:pt x="47" y="133"/>
                    </a:lnTo>
                    <a:lnTo>
                      <a:pt x="47" y="133"/>
                    </a:lnTo>
                    <a:lnTo>
                      <a:pt x="47" y="136"/>
                    </a:lnTo>
                    <a:lnTo>
                      <a:pt x="44" y="133"/>
                    </a:lnTo>
                    <a:lnTo>
                      <a:pt x="44" y="133"/>
                    </a:lnTo>
                    <a:close/>
                    <a:moveTo>
                      <a:pt x="0" y="46"/>
                    </a:moveTo>
                    <a:lnTo>
                      <a:pt x="3" y="49"/>
                    </a:lnTo>
                    <a:lnTo>
                      <a:pt x="10" y="46"/>
                    </a:lnTo>
                    <a:lnTo>
                      <a:pt x="10" y="46"/>
                    </a:lnTo>
                    <a:lnTo>
                      <a:pt x="7" y="43"/>
                    </a:lnTo>
                    <a:lnTo>
                      <a:pt x="7" y="46"/>
                    </a:lnTo>
                    <a:lnTo>
                      <a:pt x="3" y="46"/>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85"/>
              <p:cNvSpPr>
                <a:spLocks/>
              </p:cNvSpPr>
              <p:nvPr/>
            </p:nvSpPr>
            <p:spPr bwMode="auto">
              <a:xfrm>
                <a:off x="4496" y="1964"/>
                <a:ext cx="188" cy="179"/>
              </a:xfrm>
              <a:custGeom>
                <a:avLst/>
                <a:gdLst>
                  <a:gd name="T0" fmla="*/ 185 w 188"/>
                  <a:gd name="T1" fmla="*/ 154 h 179"/>
                  <a:gd name="T2" fmla="*/ 179 w 188"/>
                  <a:gd name="T3" fmla="*/ 148 h 179"/>
                  <a:gd name="T4" fmla="*/ 170 w 188"/>
                  <a:gd name="T5" fmla="*/ 136 h 179"/>
                  <a:gd name="T6" fmla="*/ 170 w 188"/>
                  <a:gd name="T7" fmla="*/ 127 h 179"/>
                  <a:gd name="T8" fmla="*/ 170 w 188"/>
                  <a:gd name="T9" fmla="*/ 114 h 179"/>
                  <a:gd name="T10" fmla="*/ 164 w 188"/>
                  <a:gd name="T11" fmla="*/ 105 h 179"/>
                  <a:gd name="T12" fmla="*/ 157 w 188"/>
                  <a:gd name="T13" fmla="*/ 105 h 179"/>
                  <a:gd name="T14" fmla="*/ 139 w 188"/>
                  <a:gd name="T15" fmla="*/ 96 h 179"/>
                  <a:gd name="T16" fmla="*/ 133 w 188"/>
                  <a:gd name="T17" fmla="*/ 93 h 179"/>
                  <a:gd name="T18" fmla="*/ 133 w 188"/>
                  <a:gd name="T19" fmla="*/ 90 h 179"/>
                  <a:gd name="T20" fmla="*/ 133 w 188"/>
                  <a:gd name="T21" fmla="*/ 83 h 179"/>
                  <a:gd name="T22" fmla="*/ 127 w 188"/>
                  <a:gd name="T23" fmla="*/ 77 h 179"/>
                  <a:gd name="T24" fmla="*/ 120 w 188"/>
                  <a:gd name="T25" fmla="*/ 74 h 179"/>
                  <a:gd name="T26" fmla="*/ 124 w 188"/>
                  <a:gd name="T27" fmla="*/ 71 h 179"/>
                  <a:gd name="T28" fmla="*/ 124 w 188"/>
                  <a:gd name="T29" fmla="*/ 65 h 179"/>
                  <a:gd name="T30" fmla="*/ 127 w 188"/>
                  <a:gd name="T31" fmla="*/ 56 h 179"/>
                  <a:gd name="T32" fmla="*/ 130 w 188"/>
                  <a:gd name="T33" fmla="*/ 53 h 179"/>
                  <a:gd name="T34" fmla="*/ 130 w 188"/>
                  <a:gd name="T35" fmla="*/ 43 h 179"/>
                  <a:gd name="T36" fmla="*/ 130 w 188"/>
                  <a:gd name="T37" fmla="*/ 37 h 179"/>
                  <a:gd name="T38" fmla="*/ 136 w 188"/>
                  <a:gd name="T39" fmla="*/ 34 h 179"/>
                  <a:gd name="T40" fmla="*/ 136 w 188"/>
                  <a:gd name="T41" fmla="*/ 34 h 179"/>
                  <a:gd name="T42" fmla="*/ 127 w 188"/>
                  <a:gd name="T43" fmla="*/ 34 h 179"/>
                  <a:gd name="T44" fmla="*/ 117 w 188"/>
                  <a:gd name="T45" fmla="*/ 28 h 179"/>
                  <a:gd name="T46" fmla="*/ 111 w 188"/>
                  <a:gd name="T47" fmla="*/ 25 h 179"/>
                  <a:gd name="T48" fmla="*/ 108 w 188"/>
                  <a:gd name="T49" fmla="*/ 19 h 179"/>
                  <a:gd name="T50" fmla="*/ 102 w 188"/>
                  <a:gd name="T51" fmla="*/ 12 h 179"/>
                  <a:gd name="T52" fmla="*/ 102 w 188"/>
                  <a:gd name="T53" fmla="*/ 6 h 179"/>
                  <a:gd name="T54" fmla="*/ 93 w 188"/>
                  <a:gd name="T55" fmla="*/ 6 h 179"/>
                  <a:gd name="T56" fmla="*/ 90 w 188"/>
                  <a:gd name="T57" fmla="*/ 0 h 179"/>
                  <a:gd name="T58" fmla="*/ 83 w 188"/>
                  <a:gd name="T59" fmla="*/ 0 h 179"/>
                  <a:gd name="T60" fmla="*/ 68 w 188"/>
                  <a:gd name="T61" fmla="*/ 0 h 179"/>
                  <a:gd name="T62" fmla="*/ 62 w 188"/>
                  <a:gd name="T63" fmla="*/ 0 h 179"/>
                  <a:gd name="T64" fmla="*/ 56 w 188"/>
                  <a:gd name="T65" fmla="*/ 6 h 179"/>
                  <a:gd name="T66" fmla="*/ 53 w 188"/>
                  <a:gd name="T67" fmla="*/ 9 h 179"/>
                  <a:gd name="T68" fmla="*/ 40 w 188"/>
                  <a:gd name="T69" fmla="*/ 16 h 179"/>
                  <a:gd name="T70" fmla="*/ 37 w 188"/>
                  <a:gd name="T71" fmla="*/ 28 h 179"/>
                  <a:gd name="T72" fmla="*/ 40 w 188"/>
                  <a:gd name="T73" fmla="*/ 40 h 179"/>
                  <a:gd name="T74" fmla="*/ 37 w 188"/>
                  <a:gd name="T75" fmla="*/ 49 h 179"/>
                  <a:gd name="T76" fmla="*/ 34 w 188"/>
                  <a:gd name="T77" fmla="*/ 62 h 179"/>
                  <a:gd name="T78" fmla="*/ 0 w 188"/>
                  <a:gd name="T79" fmla="*/ 90 h 179"/>
                  <a:gd name="T80" fmla="*/ 0 w 188"/>
                  <a:gd name="T81" fmla="*/ 90 h 179"/>
                  <a:gd name="T82" fmla="*/ 25 w 188"/>
                  <a:gd name="T83" fmla="*/ 114 h 179"/>
                  <a:gd name="T84" fmla="*/ 154 w 188"/>
                  <a:gd name="T85" fmla="*/ 179 h 179"/>
                  <a:gd name="T86" fmla="*/ 161 w 188"/>
                  <a:gd name="T87" fmla="*/ 160 h 179"/>
                  <a:gd name="T88" fmla="*/ 176 w 188"/>
                  <a:gd name="T89" fmla="*/ 160 h 179"/>
                  <a:gd name="T90" fmla="*/ 182 w 188"/>
                  <a:gd name="T91" fmla="*/ 160 h 179"/>
                  <a:gd name="T92" fmla="*/ 188 w 188"/>
                  <a:gd name="T93" fmla="*/ 1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 h="179">
                    <a:moveTo>
                      <a:pt x="188" y="154"/>
                    </a:moveTo>
                    <a:lnTo>
                      <a:pt x="185" y="154"/>
                    </a:lnTo>
                    <a:lnTo>
                      <a:pt x="182" y="151"/>
                    </a:lnTo>
                    <a:lnTo>
                      <a:pt x="179" y="148"/>
                    </a:lnTo>
                    <a:lnTo>
                      <a:pt x="176" y="136"/>
                    </a:lnTo>
                    <a:lnTo>
                      <a:pt x="170" y="136"/>
                    </a:lnTo>
                    <a:lnTo>
                      <a:pt x="170" y="133"/>
                    </a:lnTo>
                    <a:lnTo>
                      <a:pt x="170" y="127"/>
                    </a:lnTo>
                    <a:lnTo>
                      <a:pt x="173" y="123"/>
                    </a:lnTo>
                    <a:lnTo>
                      <a:pt x="170" y="114"/>
                    </a:lnTo>
                    <a:lnTo>
                      <a:pt x="167" y="111"/>
                    </a:lnTo>
                    <a:lnTo>
                      <a:pt x="164" y="105"/>
                    </a:lnTo>
                    <a:lnTo>
                      <a:pt x="161" y="102"/>
                    </a:lnTo>
                    <a:lnTo>
                      <a:pt x="157" y="105"/>
                    </a:lnTo>
                    <a:lnTo>
                      <a:pt x="142" y="96"/>
                    </a:lnTo>
                    <a:lnTo>
                      <a:pt x="139" y="96"/>
                    </a:lnTo>
                    <a:lnTo>
                      <a:pt x="139" y="96"/>
                    </a:lnTo>
                    <a:lnTo>
                      <a:pt x="133" y="93"/>
                    </a:lnTo>
                    <a:lnTo>
                      <a:pt x="136" y="90"/>
                    </a:lnTo>
                    <a:lnTo>
                      <a:pt x="133" y="90"/>
                    </a:lnTo>
                    <a:lnTo>
                      <a:pt x="136" y="86"/>
                    </a:lnTo>
                    <a:lnTo>
                      <a:pt x="133" y="83"/>
                    </a:lnTo>
                    <a:lnTo>
                      <a:pt x="130" y="80"/>
                    </a:lnTo>
                    <a:lnTo>
                      <a:pt x="127" y="77"/>
                    </a:lnTo>
                    <a:lnTo>
                      <a:pt x="124" y="74"/>
                    </a:lnTo>
                    <a:lnTo>
                      <a:pt x="120" y="74"/>
                    </a:lnTo>
                    <a:lnTo>
                      <a:pt x="120" y="74"/>
                    </a:lnTo>
                    <a:lnTo>
                      <a:pt x="124" y="71"/>
                    </a:lnTo>
                    <a:lnTo>
                      <a:pt x="120" y="68"/>
                    </a:lnTo>
                    <a:lnTo>
                      <a:pt x="124" y="65"/>
                    </a:lnTo>
                    <a:lnTo>
                      <a:pt x="124" y="59"/>
                    </a:lnTo>
                    <a:lnTo>
                      <a:pt x="127" y="56"/>
                    </a:lnTo>
                    <a:lnTo>
                      <a:pt x="127" y="53"/>
                    </a:lnTo>
                    <a:lnTo>
                      <a:pt x="130" y="53"/>
                    </a:lnTo>
                    <a:lnTo>
                      <a:pt x="130" y="49"/>
                    </a:lnTo>
                    <a:lnTo>
                      <a:pt x="130" y="43"/>
                    </a:lnTo>
                    <a:lnTo>
                      <a:pt x="130" y="43"/>
                    </a:lnTo>
                    <a:lnTo>
                      <a:pt x="130" y="37"/>
                    </a:lnTo>
                    <a:lnTo>
                      <a:pt x="130" y="37"/>
                    </a:lnTo>
                    <a:lnTo>
                      <a:pt x="136" y="34"/>
                    </a:lnTo>
                    <a:lnTo>
                      <a:pt x="136" y="34"/>
                    </a:lnTo>
                    <a:lnTo>
                      <a:pt x="136" y="34"/>
                    </a:lnTo>
                    <a:lnTo>
                      <a:pt x="133" y="31"/>
                    </a:lnTo>
                    <a:lnTo>
                      <a:pt x="127" y="34"/>
                    </a:lnTo>
                    <a:lnTo>
                      <a:pt x="124" y="31"/>
                    </a:lnTo>
                    <a:lnTo>
                      <a:pt x="117" y="28"/>
                    </a:lnTo>
                    <a:lnTo>
                      <a:pt x="114" y="28"/>
                    </a:lnTo>
                    <a:lnTo>
                      <a:pt x="111" y="25"/>
                    </a:lnTo>
                    <a:lnTo>
                      <a:pt x="111" y="22"/>
                    </a:lnTo>
                    <a:lnTo>
                      <a:pt x="108" y="19"/>
                    </a:lnTo>
                    <a:lnTo>
                      <a:pt x="105" y="19"/>
                    </a:lnTo>
                    <a:lnTo>
                      <a:pt x="102" y="12"/>
                    </a:lnTo>
                    <a:lnTo>
                      <a:pt x="102" y="9"/>
                    </a:lnTo>
                    <a:lnTo>
                      <a:pt x="102" y="6"/>
                    </a:lnTo>
                    <a:lnTo>
                      <a:pt x="99" y="6"/>
                    </a:lnTo>
                    <a:lnTo>
                      <a:pt x="93" y="6"/>
                    </a:lnTo>
                    <a:lnTo>
                      <a:pt x="90" y="6"/>
                    </a:lnTo>
                    <a:lnTo>
                      <a:pt x="90" y="0"/>
                    </a:lnTo>
                    <a:lnTo>
                      <a:pt x="87" y="0"/>
                    </a:lnTo>
                    <a:lnTo>
                      <a:pt x="83" y="0"/>
                    </a:lnTo>
                    <a:lnTo>
                      <a:pt x="74" y="0"/>
                    </a:lnTo>
                    <a:lnTo>
                      <a:pt x="68" y="0"/>
                    </a:lnTo>
                    <a:lnTo>
                      <a:pt x="65" y="0"/>
                    </a:lnTo>
                    <a:lnTo>
                      <a:pt x="62" y="0"/>
                    </a:lnTo>
                    <a:lnTo>
                      <a:pt x="56" y="6"/>
                    </a:lnTo>
                    <a:lnTo>
                      <a:pt x="56" y="6"/>
                    </a:lnTo>
                    <a:lnTo>
                      <a:pt x="56" y="9"/>
                    </a:lnTo>
                    <a:lnTo>
                      <a:pt x="53" y="9"/>
                    </a:lnTo>
                    <a:lnTo>
                      <a:pt x="50" y="12"/>
                    </a:lnTo>
                    <a:lnTo>
                      <a:pt x="40" y="16"/>
                    </a:lnTo>
                    <a:lnTo>
                      <a:pt x="37" y="22"/>
                    </a:lnTo>
                    <a:lnTo>
                      <a:pt x="37" y="28"/>
                    </a:lnTo>
                    <a:lnTo>
                      <a:pt x="40" y="34"/>
                    </a:lnTo>
                    <a:lnTo>
                      <a:pt x="40" y="40"/>
                    </a:lnTo>
                    <a:lnTo>
                      <a:pt x="37" y="46"/>
                    </a:lnTo>
                    <a:lnTo>
                      <a:pt x="37" y="49"/>
                    </a:lnTo>
                    <a:lnTo>
                      <a:pt x="37" y="56"/>
                    </a:lnTo>
                    <a:lnTo>
                      <a:pt x="34" y="62"/>
                    </a:lnTo>
                    <a:lnTo>
                      <a:pt x="34" y="65"/>
                    </a:lnTo>
                    <a:lnTo>
                      <a:pt x="0" y="90"/>
                    </a:lnTo>
                    <a:lnTo>
                      <a:pt x="0" y="90"/>
                    </a:lnTo>
                    <a:lnTo>
                      <a:pt x="0" y="90"/>
                    </a:lnTo>
                    <a:lnTo>
                      <a:pt x="10" y="114"/>
                    </a:lnTo>
                    <a:lnTo>
                      <a:pt x="25" y="114"/>
                    </a:lnTo>
                    <a:lnTo>
                      <a:pt x="117" y="179"/>
                    </a:lnTo>
                    <a:lnTo>
                      <a:pt x="154" y="179"/>
                    </a:lnTo>
                    <a:lnTo>
                      <a:pt x="157" y="170"/>
                    </a:lnTo>
                    <a:lnTo>
                      <a:pt x="161" y="160"/>
                    </a:lnTo>
                    <a:lnTo>
                      <a:pt x="170" y="157"/>
                    </a:lnTo>
                    <a:lnTo>
                      <a:pt x="176" y="160"/>
                    </a:lnTo>
                    <a:lnTo>
                      <a:pt x="182" y="157"/>
                    </a:lnTo>
                    <a:lnTo>
                      <a:pt x="182" y="160"/>
                    </a:lnTo>
                    <a:lnTo>
                      <a:pt x="185" y="154"/>
                    </a:lnTo>
                    <a:lnTo>
                      <a:pt x="18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86"/>
              <p:cNvSpPr>
                <a:spLocks/>
              </p:cNvSpPr>
              <p:nvPr/>
            </p:nvSpPr>
            <p:spPr bwMode="auto">
              <a:xfrm>
                <a:off x="4650" y="2121"/>
                <a:ext cx="31" cy="34"/>
              </a:xfrm>
              <a:custGeom>
                <a:avLst/>
                <a:gdLst>
                  <a:gd name="T0" fmla="*/ 0 w 31"/>
                  <a:gd name="T1" fmla="*/ 22 h 34"/>
                  <a:gd name="T2" fmla="*/ 3 w 31"/>
                  <a:gd name="T3" fmla="*/ 13 h 34"/>
                  <a:gd name="T4" fmla="*/ 7 w 31"/>
                  <a:gd name="T5" fmla="*/ 3 h 34"/>
                  <a:gd name="T6" fmla="*/ 16 w 31"/>
                  <a:gd name="T7" fmla="*/ 0 h 34"/>
                  <a:gd name="T8" fmla="*/ 22 w 31"/>
                  <a:gd name="T9" fmla="*/ 3 h 34"/>
                  <a:gd name="T10" fmla="*/ 28 w 31"/>
                  <a:gd name="T11" fmla="*/ 0 h 34"/>
                  <a:gd name="T12" fmla="*/ 28 w 31"/>
                  <a:gd name="T13" fmla="*/ 3 h 34"/>
                  <a:gd name="T14" fmla="*/ 28 w 31"/>
                  <a:gd name="T15" fmla="*/ 3 h 34"/>
                  <a:gd name="T16" fmla="*/ 31 w 31"/>
                  <a:gd name="T17" fmla="*/ 13 h 34"/>
                  <a:gd name="T18" fmla="*/ 19 w 31"/>
                  <a:gd name="T19" fmla="*/ 16 h 34"/>
                  <a:gd name="T20" fmla="*/ 28 w 31"/>
                  <a:gd name="T21" fmla="*/ 19 h 34"/>
                  <a:gd name="T22" fmla="*/ 28 w 31"/>
                  <a:gd name="T23" fmla="*/ 19 h 34"/>
                  <a:gd name="T24" fmla="*/ 28 w 31"/>
                  <a:gd name="T25" fmla="*/ 22 h 34"/>
                  <a:gd name="T26" fmla="*/ 28 w 31"/>
                  <a:gd name="T27" fmla="*/ 25 h 34"/>
                  <a:gd name="T28" fmla="*/ 31 w 31"/>
                  <a:gd name="T29" fmla="*/ 25 h 34"/>
                  <a:gd name="T30" fmla="*/ 31 w 31"/>
                  <a:gd name="T31" fmla="*/ 25 h 34"/>
                  <a:gd name="T32" fmla="*/ 31 w 31"/>
                  <a:gd name="T33" fmla="*/ 28 h 34"/>
                  <a:gd name="T34" fmla="*/ 31 w 31"/>
                  <a:gd name="T35" fmla="*/ 28 h 34"/>
                  <a:gd name="T36" fmla="*/ 19 w 31"/>
                  <a:gd name="T37" fmla="*/ 34 h 34"/>
                  <a:gd name="T38" fmla="*/ 19 w 31"/>
                  <a:gd name="T39" fmla="*/ 28 h 34"/>
                  <a:gd name="T40" fmla="*/ 0 w 31"/>
                  <a:gd name="T41" fmla="*/ 22 h 34"/>
                  <a:gd name="T42" fmla="*/ 0 w 31"/>
                  <a:gd name="T43"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34">
                    <a:moveTo>
                      <a:pt x="0" y="22"/>
                    </a:moveTo>
                    <a:lnTo>
                      <a:pt x="3" y="13"/>
                    </a:lnTo>
                    <a:lnTo>
                      <a:pt x="7" y="3"/>
                    </a:lnTo>
                    <a:lnTo>
                      <a:pt x="16" y="0"/>
                    </a:lnTo>
                    <a:lnTo>
                      <a:pt x="22" y="3"/>
                    </a:lnTo>
                    <a:lnTo>
                      <a:pt x="28" y="0"/>
                    </a:lnTo>
                    <a:lnTo>
                      <a:pt x="28" y="3"/>
                    </a:lnTo>
                    <a:lnTo>
                      <a:pt x="28" y="3"/>
                    </a:lnTo>
                    <a:lnTo>
                      <a:pt x="31" y="13"/>
                    </a:lnTo>
                    <a:lnTo>
                      <a:pt x="19" y="16"/>
                    </a:lnTo>
                    <a:lnTo>
                      <a:pt x="28" y="19"/>
                    </a:lnTo>
                    <a:lnTo>
                      <a:pt x="28" y="19"/>
                    </a:lnTo>
                    <a:lnTo>
                      <a:pt x="28" y="22"/>
                    </a:lnTo>
                    <a:lnTo>
                      <a:pt x="28" y="25"/>
                    </a:lnTo>
                    <a:lnTo>
                      <a:pt x="31" y="25"/>
                    </a:lnTo>
                    <a:lnTo>
                      <a:pt x="31" y="25"/>
                    </a:lnTo>
                    <a:lnTo>
                      <a:pt x="31" y="28"/>
                    </a:lnTo>
                    <a:lnTo>
                      <a:pt x="31" y="28"/>
                    </a:lnTo>
                    <a:lnTo>
                      <a:pt x="19" y="34"/>
                    </a:lnTo>
                    <a:lnTo>
                      <a:pt x="19" y="28"/>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87"/>
              <p:cNvSpPr>
                <a:spLocks/>
              </p:cNvSpPr>
              <p:nvPr/>
            </p:nvSpPr>
            <p:spPr bwMode="auto">
              <a:xfrm>
                <a:off x="4367" y="2004"/>
                <a:ext cx="43" cy="25"/>
              </a:xfrm>
              <a:custGeom>
                <a:avLst/>
                <a:gdLst>
                  <a:gd name="T0" fmla="*/ 9 w 43"/>
                  <a:gd name="T1" fmla="*/ 25 h 25"/>
                  <a:gd name="T2" fmla="*/ 3 w 43"/>
                  <a:gd name="T3" fmla="*/ 22 h 25"/>
                  <a:gd name="T4" fmla="*/ 0 w 43"/>
                  <a:gd name="T5" fmla="*/ 19 h 25"/>
                  <a:gd name="T6" fmla="*/ 0 w 43"/>
                  <a:gd name="T7" fmla="*/ 13 h 25"/>
                  <a:gd name="T8" fmla="*/ 3 w 43"/>
                  <a:gd name="T9" fmla="*/ 13 h 25"/>
                  <a:gd name="T10" fmla="*/ 6 w 43"/>
                  <a:gd name="T11" fmla="*/ 9 h 25"/>
                  <a:gd name="T12" fmla="*/ 9 w 43"/>
                  <a:gd name="T13" fmla="*/ 13 h 25"/>
                  <a:gd name="T14" fmla="*/ 12 w 43"/>
                  <a:gd name="T15" fmla="*/ 13 h 25"/>
                  <a:gd name="T16" fmla="*/ 12 w 43"/>
                  <a:gd name="T17" fmla="*/ 9 h 25"/>
                  <a:gd name="T18" fmla="*/ 12 w 43"/>
                  <a:gd name="T19" fmla="*/ 6 h 25"/>
                  <a:gd name="T20" fmla="*/ 18 w 43"/>
                  <a:gd name="T21" fmla="*/ 6 h 25"/>
                  <a:gd name="T22" fmla="*/ 21 w 43"/>
                  <a:gd name="T23" fmla="*/ 9 h 25"/>
                  <a:gd name="T24" fmla="*/ 25 w 43"/>
                  <a:gd name="T25" fmla="*/ 6 h 25"/>
                  <a:gd name="T26" fmla="*/ 34 w 43"/>
                  <a:gd name="T27" fmla="*/ 3 h 25"/>
                  <a:gd name="T28" fmla="*/ 40 w 43"/>
                  <a:gd name="T29" fmla="*/ 0 h 25"/>
                  <a:gd name="T30" fmla="*/ 43 w 43"/>
                  <a:gd name="T31" fmla="*/ 0 h 25"/>
                  <a:gd name="T32" fmla="*/ 43 w 43"/>
                  <a:gd name="T33" fmla="*/ 0 h 25"/>
                  <a:gd name="T34" fmla="*/ 43 w 43"/>
                  <a:gd name="T35" fmla="*/ 3 h 25"/>
                  <a:gd name="T36" fmla="*/ 37 w 43"/>
                  <a:gd name="T37" fmla="*/ 6 h 25"/>
                  <a:gd name="T38" fmla="*/ 34 w 43"/>
                  <a:gd name="T39" fmla="*/ 9 h 25"/>
                  <a:gd name="T40" fmla="*/ 34 w 43"/>
                  <a:gd name="T41" fmla="*/ 16 h 25"/>
                  <a:gd name="T42" fmla="*/ 34 w 43"/>
                  <a:gd name="T43" fmla="*/ 19 h 25"/>
                  <a:gd name="T44" fmla="*/ 31 w 43"/>
                  <a:gd name="T45" fmla="*/ 19 h 25"/>
                  <a:gd name="T46" fmla="*/ 28 w 43"/>
                  <a:gd name="T47" fmla="*/ 19 h 25"/>
                  <a:gd name="T48" fmla="*/ 21 w 43"/>
                  <a:gd name="T49" fmla="*/ 22 h 25"/>
                  <a:gd name="T50" fmla="*/ 18 w 43"/>
                  <a:gd name="T51" fmla="*/ 25 h 25"/>
                  <a:gd name="T52" fmla="*/ 15 w 43"/>
                  <a:gd name="T53" fmla="*/ 25 h 25"/>
                  <a:gd name="T54" fmla="*/ 12 w 43"/>
                  <a:gd name="T55" fmla="*/ 25 h 25"/>
                  <a:gd name="T56" fmla="*/ 9 w 43"/>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25">
                    <a:moveTo>
                      <a:pt x="9" y="25"/>
                    </a:moveTo>
                    <a:lnTo>
                      <a:pt x="3" y="22"/>
                    </a:lnTo>
                    <a:lnTo>
                      <a:pt x="0" y="19"/>
                    </a:lnTo>
                    <a:lnTo>
                      <a:pt x="0" y="13"/>
                    </a:lnTo>
                    <a:lnTo>
                      <a:pt x="3" y="13"/>
                    </a:lnTo>
                    <a:lnTo>
                      <a:pt x="6" y="9"/>
                    </a:lnTo>
                    <a:lnTo>
                      <a:pt x="9" y="13"/>
                    </a:lnTo>
                    <a:lnTo>
                      <a:pt x="12" y="13"/>
                    </a:lnTo>
                    <a:lnTo>
                      <a:pt x="12" y="9"/>
                    </a:lnTo>
                    <a:lnTo>
                      <a:pt x="12" y="6"/>
                    </a:lnTo>
                    <a:lnTo>
                      <a:pt x="18" y="6"/>
                    </a:lnTo>
                    <a:lnTo>
                      <a:pt x="21" y="9"/>
                    </a:lnTo>
                    <a:lnTo>
                      <a:pt x="25" y="6"/>
                    </a:lnTo>
                    <a:lnTo>
                      <a:pt x="34" y="3"/>
                    </a:lnTo>
                    <a:lnTo>
                      <a:pt x="40" y="0"/>
                    </a:lnTo>
                    <a:lnTo>
                      <a:pt x="43" y="0"/>
                    </a:lnTo>
                    <a:lnTo>
                      <a:pt x="43" y="0"/>
                    </a:lnTo>
                    <a:lnTo>
                      <a:pt x="43" y="3"/>
                    </a:lnTo>
                    <a:lnTo>
                      <a:pt x="37" y="6"/>
                    </a:lnTo>
                    <a:lnTo>
                      <a:pt x="34" y="9"/>
                    </a:lnTo>
                    <a:lnTo>
                      <a:pt x="34" y="16"/>
                    </a:lnTo>
                    <a:lnTo>
                      <a:pt x="34" y="19"/>
                    </a:lnTo>
                    <a:lnTo>
                      <a:pt x="31" y="19"/>
                    </a:lnTo>
                    <a:lnTo>
                      <a:pt x="28" y="19"/>
                    </a:lnTo>
                    <a:lnTo>
                      <a:pt x="21" y="22"/>
                    </a:lnTo>
                    <a:lnTo>
                      <a:pt x="18" y="25"/>
                    </a:lnTo>
                    <a:lnTo>
                      <a:pt x="15" y="25"/>
                    </a:lnTo>
                    <a:lnTo>
                      <a:pt x="12" y="25"/>
                    </a:lnTo>
                    <a:lnTo>
                      <a:pt x="9"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88"/>
              <p:cNvSpPr>
                <a:spLocks/>
              </p:cNvSpPr>
              <p:nvPr/>
            </p:nvSpPr>
            <p:spPr bwMode="auto">
              <a:xfrm>
                <a:off x="4432" y="1967"/>
                <a:ext cx="120" cy="108"/>
              </a:xfrm>
              <a:custGeom>
                <a:avLst/>
                <a:gdLst>
                  <a:gd name="T0" fmla="*/ 98 w 120"/>
                  <a:gd name="T1" fmla="*/ 62 h 108"/>
                  <a:gd name="T2" fmla="*/ 101 w 120"/>
                  <a:gd name="T3" fmla="*/ 53 h 108"/>
                  <a:gd name="T4" fmla="*/ 101 w 120"/>
                  <a:gd name="T5" fmla="*/ 43 h 108"/>
                  <a:gd name="T6" fmla="*/ 104 w 120"/>
                  <a:gd name="T7" fmla="*/ 31 h 108"/>
                  <a:gd name="T8" fmla="*/ 101 w 120"/>
                  <a:gd name="T9" fmla="*/ 19 h 108"/>
                  <a:gd name="T10" fmla="*/ 114 w 120"/>
                  <a:gd name="T11" fmla="*/ 9 h 108"/>
                  <a:gd name="T12" fmla="*/ 120 w 120"/>
                  <a:gd name="T13" fmla="*/ 6 h 108"/>
                  <a:gd name="T14" fmla="*/ 120 w 120"/>
                  <a:gd name="T15" fmla="*/ 0 h 108"/>
                  <a:gd name="T16" fmla="*/ 104 w 120"/>
                  <a:gd name="T17" fmla="*/ 3 h 108"/>
                  <a:gd name="T18" fmla="*/ 92 w 120"/>
                  <a:gd name="T19" fmla="*/ 3 h 108"/>
                  <a:gd name="T20" fmla="*/ 80 w 120"/>
                  <a:gd name="T21" fmla="*/ 6 h 108"/>
                  <a:gd name="T22" fmla="*/ 74 w 120"/>
                  <a:gd name="T23" fmla="*/ 9 h 108"/>
                  <a:gd name="T24" fmla="*/ 61 w 120"/>
                  <a:gd name="T25" fmla="*/ 13 h 108"/>
                  <a:gd name="T26" fmla="*/ 55 w 120"/>
                  <a:gd name="T27" fmla="*/ 9 h 108"/>
                  <a:gd name="T28" fmla="*/ 40 w 120"/>
                  <a:gd name="T29" fmla="*/ 9 h 108"/>
                  <a:gd name="T30" fmla="*/ 37 w 120"/>
                  <a:gd name="T31" fmla="*/ 9 h 108"/>
                  <a:gd name="T32" fmla="*/ 24 w 120"/>
                  <a:gd name="T33" fmla="*/ 13 h 108"/>
                  <a:gd name="T34" fmla="*/ 15 w 120"/>
                  <a:gd name="T35" fmla="*/ 16 h 108"/>
                  <a:gd name="T36" fmla="*/ 15 w 120"/>
                  <a:gd name="T37" fmla="*/ 25 h 108"/>
                  <a:gd name="T38" fmla="*/ 9 w 120"/>
                  <a:gd name="T39" fmla="*/ 31 h 108"/>
                  <a:gd name="T40" fmla="*/ 3 w 120"/>
                  <a:gd name="T41" fmla="*/ 31 h 108"/>
                  <a:gd name="T42" fmla="*/ 0 w 120"/>
                  <a:gd name="T43" fmla="*/ 31 h 108"/>
                  <a:gd name="T44" fmla="*/ 3 w 120"/>
                  <a:gd name="T45" fmla="*/ 43 h 108"/>
                  <a:gd name="T46" fmla="*/ 3 w 120"/>
                  <a:gd name="T47" fmla="*/ 53 h 108"/>
                  <a:gd name="T48" fmla="*/ 12 w 120"/>
                  <a:gd name="T49" fmla="*/ 62 h 108"/>
                  <a:gd name="T50" fmla="*/ 18 w 120"/>
                  <a:gd name="T51" fmla="*/ 65 h 108"/>
                  <a:gd name="T52" fmla="*/ 18 w 120"/>
                  <a:gd name="T53" fmla="*/ 74 h 108"/>
                  <a:gd name="T54" fmla="*/ 15 w 120"/>
                  <a:gd name="T55" fmla="*/ 77 h 108"/>
                  <a:gd name="T56" fmla="*/ 9 w 120"/>
                  <a:gd name="T57" fmla="*/ 83 h 108"/>
                  <a:gd name="T58" fmla="*/ 6 w 120"/>
                  <a:gd name="T59" fmla="*/ 87 h 108"/>
                  <a:gd name="T60" fmla="*/ 9 w 120"/>
                  <a:gd name="T61" fmla="*/ 93 h 108"/>
                  <a:gd name="T62" fmla="*/ 9 w 120"/>
                  <a:gd name="T63" fmla="*/ 102 h 108"/>
                  <a:gd name="T64" fmla="*/ 18 w 120"/>
                  <a:gd name="T65" fmla="*/ 105 h 108"/>
                  <a:gd name="T66" fmla="*/ 21 w 120"/>
                  <a:gd name="T67" fmla="*/ 108 h 108"/>
                  <a:gd name="T68" fmla="*/ 64 w 120"/>
                  <a:gd name="T69"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08">
                    <a:moveTo>
                      <a:pt x="64" y="87"/>
                    </a:moveTo>
                    <a:lnTo>
                      <a:pt x="98" y="62"/>
                    </a:lnTo>
                    <a:lnTo>
                      <a:pt x="98" y="59"/>
                    </a:lnTo>
                    <a:lnTo>
                      <a:pt x="101" y="53"/>
                    </a:lnTo>
                    <a:lnTo>
                      <a:pt x="101" y="46"/>
                    </a:lnTo>
                    <a:lnTo>
                      <a:pt x="101" y="43"/>
                    </a:lnTo>
                    <a:lnTo>
                      <a:pt x="104" y="37"/>
                    </a:lnTo>
                    <a:lnTo>
                      <a:pt x="104" y="31"/>
                    </a:lnTo>
                    <a:lnTo>
                      <a:pt x="101" y="25"/>
                    </a:lnTo>
                    <a:lnTo>
                      <a:pt x="101" y="19"/>
                    </a:lnTo>
                    <a:lnTo>
                      <a:pt x="104" y="13"/>
                    </a:lnTo>
                    <a:lnTo>
                      <a:pt x="114" y="9"/>
                    </a:lnTo>
                    <a:lnTo>
                      <a:pt x="117" y="6"/>
                    </a:lnTo>
                    <a:lnTo>
                      <a:pt x="120" y="6"/>
                    </a:lnTo>
                    <a:lnTo>
                      <a:pt x="120" y="3"/>
                    </a:lnTo>
                    <a:lnTo>
                      <a:pt x="120" y="0"/>
                    </a:lnTo>
                    <a:lnTo>
                      <a:pt x="114" y="0"/>
                    </a:lnTo>
                    <a:lnTo>
                      <a:pt x="104" y="3"/>
                    </a:lnTo>
                    <a:lnTo>
                      <a:pt x="95" y="3"/>
                    </a:lnTo>
                    <a:lnTo>
                      <a:pt x="92" y="3"/>
                    </a:lnTo>
                    <a:lnTo>
                      <a:pt x="86" y="3"/>
                    </a:lnTo>
                    <a:lnTo>
                      <a:pt x="80" y="6"/>
                    </a:lnTo>
                    <a:lnTo>
                      <a:pt x="77" y="9"/>
                    </a:lnTo>
                    <a:lnTo>
                      <a:pt x="74" y="9"/>
                    </a:lnTo>
                    <a:lnTo>
                      <a:pt x="70" y="13"/>
                    </a:lnTo>
                    <a:lnTo>
                      <a:pt x="61" y="13"/>
                    </a:lnTo>
                    <a:lnTo>
                      <a:pt x="55" y="9"/>
                    </a:lnTo>
                    <a:lnTo>
                      <a:pt x="55" y="9"/>
                    </a:lnTo>
                    <a:lnTo>
                      <a:pt x="52" y="6"/>
                    </a:lnTo>
                    <a:lnTo>
                      <a:pt x="40" y="9"/>
                    </a:lnTo>
                    <a:lnTo>
                      <a:pt x="37" y="9"/>
                    </a:lnTo>
                    <a:lnTo>
                      <a:pt x="37" y="9"/>
                    </a:lnTo>
                    <a:lnTo>
                      <a:pt x="27" y="16"/>
                    </a:lnTo>
                    <a:lnTo>
                      <a:pt x="24" y="13"/>
                    </a:lnTo>
                    <a:lnTo>
                      <a:pt x="18" y="13"/>
                    </a:lnTo>
                    <a:lnTo>
                      <a:pt x="15" y="16"/>
                    </a:lnTo>
                    <a:lnTo>
                      <a:pt x="15" y="22"/>
                    </a:lnTo>
                    <a:lnTo>
                      <a:pt x="15" y="25"/>
                    </a:lnTo>
                    <a:lnTo>
                      <a:pt x="15" y="28"/>
                    </a:lnTo>
                    <a:lnTo>
                      <a:pt x="9" y="31"/>
                    </a:lnTo>
                    <a:lnTo>
                      <a:pt x="6" y="31"/>
                    </a:lnTo>
                    <a:lnTo>
                      <a:pt x="3" y="31"/>
                    </a:lnTo>
                    <a:lnTo>
                      <a:pt x="3" y="31"/>
                    </a:lnTo>
                    <a:lnTo>
                      <a:pt x="0" y="31"/>
                    </a:lnTo>
                    <a:lnTo>
                      <a:pt x="0" y="37"/>
                    </a:lnTo>
                    <a:lnTo>
                      <a:pt x="3" y="43"/>
                    </a:lnTo>
                    <a:lnTo>
                      <a:pt x="6" y="50"/>
                    </a:lnTo>
                    <a:lnTo>
                      <a:pt x="3" y="53"/>
                    </a:lnTo>
                    <a:lnTo>
                      <a:pt x="3" y="59"/>
                    </a:lnTo>
                    <a:lnTo>
                      <a:pt x="12" y="62"/>
                    </a:lnTo>
                    <a:lnTo>
                      <a:pt x="15" y="65"/>
                    </a:lnTo>
                    <a:lnTo>
                      <a:pt x="18" y="65"/>
                    </a:lnTo>
                    <a:lnTo>
                      <a:pt x="18" y="71"/>
                    </a:lnTo>
                    <a:lnTo>
                      <a:pt x="18" y="74"/>
                    </a:lnTo>
                    <a:lnTo>
                      <a:pt x="15" y="77"/>
                    </a:lnTo>
                    <a:lnTo>
                      <a:pt x="15" y="77"/>
                    </a:lnTo>
                    <a:lnTo>
                      <a:pt x="9" y="77"/>
                    </a:lnTo>
                    <a:lnTo>
                      <a:pt x="9" y="83"/>
                    </a:lnTo>
                    <a:lnTo>
                      <a:pt x="6" y="87"/>
                    </a:lnTo>
                    <a:lnTo>
                      <a:pt x="6" y="87"/>
                    </a:lnTo>
                    <a:lnTo>
                      <a:pt x="6" y="90"/>
                    </a:lnTo>
                    <a:lnTo>
                      <a:pt x="9" y="93"/>
                    </a:lnTo>
                    <a:lnTo>
                      <a:pt x="9" y="99"/>
                    </a:lnTo>
                    <a:lnTo>
                      <a:pt x="9" y="102"/>
                    </a:lnTo>
                    <a:lnTo>
                      <a:pt x="12" y="102"/>
                    </a:lnTo>
                    <a:lnTo>
                      <a:pt x="18" y="105"/>
                    </a:lnTo>
                    <a:lnTo>
                      <a:pt x="21" y="108"/>
                    </a:lnTo>
                    <a:lnTo>
                      <a:pt x="21" y="108"/>
                    </a:lnTo>
                    <a:lnTo>
                      <a:pt x="24" y="108"/>
                    </a:lnTo>
                    <a:lnTo>
                      <a:pt x="64" y="87"/>
                    </a:lnTo>
                    <a:lnTo>
                      <a:pt x="64"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89"/>
              <p:cNvSpPr>
                <a:spLocks/>
              </p:cNvSpPr>
              <p:nvPr/>
            </p:nvSpPr>
            <p:spPr bwMode="auto">
              <a:xfrm>
                <a:off x="4407" y="2054"/>
                <a:ext cx="31" cy="86"/>
              </a:xfrm>
              <a:custGeom>
                <a:avLst/>
                <a:gdLst>
                  <a:gd name="T0" fmla="*/ 18 w 31"/>
                  <a:gd name="T1" fmla="*/ 86 h 86"/>
                  <a:gd name="T2" fmla="*/ 22 w 31"/>
                  <a:gd name="T3" fmla="*/ 83 h 86"/>
                  <a:gd name="T4" fmla="*/ 22 w 31"/>
                  <a:gd name="T5" fmla="*/ 83 h 86"/>
                  <a:gd name="T6" fmla="*/ 22 w 31"/>
                  <a:gd name="T7" fmla="*/ 80 h 86"/>
                  <a:gd name="T8" fmla="*/ 25 w 31"/>
                  <a:gd name="T9" fmla="*/ 77 h 86"/>
                  <a:gd name="T10" fmla="*/ 25 w 31"/>
                  <a:gd name="T11" fmla="*/ 74 h 86"/>
                  <a:gd name="T12" fmla="*/ 25 w 31"/>
                  <a:gd name="T13" fmla="*/ 67 h 86"/>
                  <a:gd name="T14" fmla="*/ 25 w 31"/>
                  <a:gd name="T15" fmla="*/ 61 h 86"/>
                  <a:gd name="T16" fmla="*/ 25 w 31"/>
                  <a:gd name="T17" fmla="*/ 61 h 86"/>
                  <a:gd name="T18" fmla="*/ 25 w 31"/>
                  <a:gd name="T19" fmla="*/ 58 h 86"/>
                  <a:gd name="T20" fmla="*/ 28 w 31"/>
                  <a:gd name="T21" fmla="*/ 52 h 86"/>
                  <a:gd name="T22" fmla="*/ 28 w 31"/>
                  <a:gd name="T23" fmla="*/ 49 h 86"/>
                  <a:gd name="T24" fmla="*/ 28 w 31"/>
                  <a:gd name="T25" fmla="*/ 43 h 86"/>
                  <a:gd name="T26" fmla="*/ 25 w 31"/>
                  <a:gd name="T27" fmla="*/ 43 h 86"/>
                  <a:gd name="T28" fmla="*/ 25 w 31"/>
                  <a:gd name="T29" fmla="*/ 43 h 86"/>
                  <a:gd name="T30" fmla="*/ 22 w 31"/>
                  <a:gd name="T31" fmla="*/ 43 h 86"/>
                  <a:gd name="T32" fmla="*/ 18 w 31"/>
                  <a:gd name="T33" fmla="*/ 43 h 86"/>
                  <a:gd name="T34" fmla="*/ 18 w 31"/>
                  <a:gd name="T35" fmla="*/ 37 h 86"/>
                  <a:gd name="T36" fmla="*/ 18 w 31"/>
                  <a:gd name="T37" fmla="*/ 27 h 86"/>
                  <a:gd name="T38" fmla="*/ 18 w 31"/>
                  <a:gd name="T39" fmla="*/ 24 h 86"/>
                  <a:gd name="T40" fmla="*/ 18 w 31"/>
                  <a:gd name="T41" fmla="*/ 18 h 86"/>
                  <a:gd name="T42" fmla="*/ 25 w 31"/>
                  <a:gd name="T43" fmla="*/ 18 h 86"/>
                  <a:gd name="T44" fmla="*/ 25 w 31"/>
                  <a:gd name="T45" fmla="*/ 21 h 86"/>
                  <a:gd name="T46" fmla="*/ 25 w 31"/>
                  <a:gd name="T47" fmla="*/ 24 h 86"/>
                  <a:gd name="T48" fmla="*/ 28 w 31"/>
                  <a:gd name="T49" fmla="*/ 21 h 86"/>
                  <a:gd name="T50" fmla="*/ 28 w 31"/>
                  <a:gd name="T51" fmla="*/ 18 h 86"/>
                  <a:gd name="T52" fmla="*/ 28 w 31"/>
                  <a:gd name="T53" fmla="*/ 18 h 86"/>
                  <a:gd name="T54" fmla="*/ 28 w 31"/>
                  <a:gd name="T55" fmla="*/ 18 h 86"/>
                  <a:gd name="T56" fmla="*/ 28 w 31"/>
                  <a:gd name="T57" fmla="*/ 15 h 86"/>
                  <a:gd name="T58" fmla="*/ 28 w 31"/>
                  <a:gd name="T59" fmla="*/ 9 h 86"/>
                  <a:gd name="T60" fmla="*/ 28 w 31"/>
                  <a:gd name="T61" fmla="*/ 3 h 86"/>
                  <a:gd name="T62" fmla="*/ 31 w 31"/>
                  <a:gd name="T63" fmla="*/ 0 h 86"/>
                  <a:gd name="T64" fmla="*/ 28 w 31"/>
                  <a:gd name="T65" fmla="*/ 0 h 86"/>
                  <a:gd name="T66" fmla="*/ 28 w 31"/>
                  <a:gd name="T67" fmla="*/ 6 h 86"/>
                  <a:gd name="T68" fmla="*/ 22 w 31"/>
                  <a:gd name="T69" fmla="*/ 6 h 86"/>
                  <a:gd name="T70" fmla="*/ 18 w 31"/>
                  <a:gd name="T71" fmla="*/ 6 h 86"/>
                  <a:gd name="T72" fmla="*/ 12 w 31"/>
                  <a:gd name="T73" fmla="*/ 9 h 86"/>
                  <a:gd name="T74" fmla="*/ 12 w 31"/>
                  <a:gd name="T75" fmla="*/ 24 h 86"/>
                  <a:gd name="T76" fmla="*/ 6 w 31"/>
                  <a:gd name="T77" fmla="*/ 33 h 86"/>
                  <a:gd name="T78" fmla="*/ 0 w 31"/>
                  <a:gd name="T79" fmla="*/ 43 h 86"/>
                  <a:gd name="T80" fmla="*/ 3 w 31"/>
                  <a:gd name="T81" fmla="*/ 43 h 86"/>
                  <a:gd name="T82" fmla="*/ 6 w 31"/>
                  <a:gd name="T83" fmla="*/ 49 h 86"/>
                  <a:gd name="T84" fmla="*/ 9 w 31"/>
                  <a:gd name="T85" fmla="*/ 55 h 86"/>
                  <a:gd name="T86" fmla="*/ 15 w 31"/>
                  <a:gd name="T87" fmla="*/ 64 h 86"/>
                  <a:gd name="T88" fmla="*/ 18 w 31"/>
                  <a:gd name="T89" fmla="*/ 74 h 86"/>
                  <a:gd name="T90" fmla="*/ 15 w 31"/>
                  <a:gd name="T91" fmla="*/ 80 h 86"/>
                  <a:gd name="T92" fmla="*/ 18 w 31"/>
                  <a:gd name="T9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86">
                    <a:moveTo>
                      <a:pt x="18" y="86"/>
                    </a:moveTo>
                    <a:lnTo>
                      <a:pt x="22" y="83"/>
                    </a:lnTo>
                    <a:lnTo>
                      <a:pt x="22" y="83"/>
                    </a:lnTo>
                    <a:lnTo>
                      <a:pt x="22" y="80"/>
                    </a:lnTo>
                    <a:lnTo>
                      <a:pt x="25" y="77"/>
                    </a:lnTo>
                    <a:lnTo>
                      <a:pt x="25" y="74"/>
                    </a:lnTo>
                    <a:lnTo>
                      <a:pt x="25" y="67"/>
                    </a:lnTo>
                    <a:lnTo>
                      <a:pt x="25" y="61"/>
                    </a:lnTo>
                    <a:lnTo>
                      <a:pt x="25" y="61"/>
                    </a:lnTo>
                    <a:lnTo>
                      <a:pt x="25" y="58"/>
                    </a:lnTo>
                    <a:lnTo>
                      <a:pt x="28" y="52"/>
                    </a:lnTo>
                    <a:lnTo>
                      <a:pt x="28" y="49"/>
                    </a:lnTo>
                    <a:lnTo>
                      <a:pt x="28" y="43"/>
                    </a:lnTo>
                    <a:lnTo>
                      <a:pt x="25" y="43"/>
                    </a:lnTo>
                    <a:lnTo>
                      <a:pt x="25" y="43"/>
                    </a:lnTo>
                    <a:lnTo>
                      <a:pt x="22" y="43"/>
                    </a:lnTo>
                    <a:lnTo>
                      <a:pt x="18" y="43"/>
                    </a:lnTo>
                    <a:lnTo>
                      <a:pt x="18" y="37"/>
                    </a:lnTo>
                    <a:lnTo>
                      <a:pt x="18" y="27"/>
                    </a:lnTo>
                    <a:lnTo>
                      <a:pt x="18" y="24"/>
                    </a:lnTo>
                    <a:lnTo>
                      <a:pt x="18" y="18"/>
                    </a:lnTo>
                    <a:lnTo>
                      <a:pt x="25" y="18"/>
                    </a:lnTo>
                    <a:lnTo>
                      <a:pt x="25" y="21"/>
                    </a:lnTo>
                    <a:lnTo>
                      <a:pt x="25" y="24"/>
                    </a:lnTo>
                    <a:lnTo>
                      <a:pt x="28" y="21"/>
                    </a:lnTo>
                    <a:lnTo>
                      <a:pt x="28" y="18"/>
                    </a:lnTo>
                    <a:lnTo>
                      <a:pt x="28" y="18"/>
                    </a:lnTo>
                    <a:lnTo>
                      <a:pt x="28" y="18"/>
                    </a:lnTo>
                    <a:lnTo>
                      <a:pt x="28" y="15"/>
                    </a:lnTo>
                    <a:lnTo>
                      <a:pt x="28" y="9"/>
                    </a:lnTo>
                    <a:lnTo>
                      <a:pt x="28" y="3"/>
                    </a:lnTo>
                    <a:lnTo>
                      <a:pt x="31" y="0"/>
                    </a:lnTo>
                    <a:lnTo>
                      <a:pt x="28" y="0"/>
                    </a:lnTo>
                    <a:lnTo>
                      <a:pt x="28" y="6"/>
                    </a:lnTo>
                    <a:lnTo>
                      <a:pt x="22" y="6"/>
                    </a:lnTo>
                    <a:lnTo>
                      <a:pt x="18" y="6"/>
                    </a:lnTo>
                    <a:lnTo>
                      <a:pt x="12" y="9"/>
                    </a:lnTo>
                    <a:lnTo>
                      <a:pt x="12" y="24"/>
                    </a:lnTo>
                    <a:lnTo>
                      <a:pt x="6" y="33"/>
                    </a:lnTo>
                    <a:lnTo>
                      <a:pt x="0" y="43"/>
                    </a:lnTo>
                    <a:lnTo>
                      <a:pt x="3" y="43"/>
                    </a:lnTo>
                    <a:lnTo>
                      <a:pt x="6" y="49"/>
                    </a:lnTo>
                    <a:lnTo>
                      <a:pt x="9" y="55"/>
                    </a:lnTo>
                    <a:lnTo>
                      <a:pt x="15" y="64"/>
                    </a:lnTo>
                    <a:lnTo>
                      <a:pt x="18" y="74"/>
                    </a:lnTo>
                    <a:lnTo>
                      <a:pt x="15" y="80"/>
                    </a:lnTo>
                    <a:lnTo>
                      <a:pt x="18"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90"/>
              <p:cNvSpPr>
                <a:spLocks/>
              </p:cNvSpPr>
              <p:nvPr/>
            </p:nvSpPr>
            <p:spPr bwMode="auto">
              <a:xfrm>
                <a:off x="4435" y="2054"/>
                <a:ext cx="6" cy="18"/>
              </a:xfrm>
              <a:custGeom>
                <a:avLst/>
                <a:gdLst>
                  <a:gd name="T0" fmla="*/ 0 w 6"/>
                  <a:gd name="T1" fmla="*/ 18 h 18"/>
                  <a:gd name="T2" fmla="*/ 0 w 6"/>
                  <a:gd name="T3" fmla="*/ 18 h 18"/>
                  <a:gd name="T4" fmla="*/ 0 w 6"/>
                  <a:gd name="T5" fmla="*/ 15 h 18"/>
                  <a:gd name="T6" fmla="*/ 0 w 6"/>
                  <a:gd name="T7" fmla="*/ 9 h 18"/>
                  <a:gd name="T8" fmla="*/ 0 w 6"/>
                  <a:gd name="T9" fmla="*/ 3 h 18"/>
                  <a:gd name="T10" fmla="*/ 3 w 6"/>
                  <a:gd name="T11" fmla="*/ 0 h 18"/>
                  <a:gd name="T12" fmla="*/ 3 w 6"/>
                  <a:gd name="T13" fmla="*/ 0 h 18"/>
                  <a:gd name="T14" fmla="*/ 3 w 6"/>
                  <a:gd name="T15" fmla="*/ 3 h 18"/>
                  <a:gd name="T16" fmla="*/ 6 w 6"/>
                  <a:gd name="T17" fmla="*/ 6 h 18"/>
                  <a:gd name="T18" fmla="*/ 6 w 6"/>
                  <a:gd name="T19" fmla="*/ 12 h 18"/>
                  <a:gd name="T20" fmla="*/ 6 w 6"/>
                  <a:gd name="T21" fmla="*/ 15 h 18"/>
                  <a:gd name="T22" fmla="*/ 6 w 6"/>
                  <a:gd name="T23" fmla="*/ 15 h 18"/>
                  <a:gd name="T24" fmla="*/ 3 w 6"/>
                  <a:gd name="T25" fmla="*/ 18 h 18"/>
                  <a:gd name="T26" fmla="*/ 3 w 6"/>
                  <a:gd name="T27" fmla="*/ 18 h 18"/>
                  <a:gd name="T28" fmla="*/ 0 w 6"/>
                  <a:gd name="T2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8">
                    <a:moveTo>
                      <a:pt x="0" y="18"/>
                    </a:moveTo>
                    <a:lnTo>
                      <a:pt x="0" y="18"/>
                    </a:lnTo>
                    <a:lnTo>
                      <a:pt x="0" y="15"/>
                    </a:lnTo>
                    <a:lnTo>
                      <a:pt x="0" y="9"/>
                    </a:lnTo>
                    <a:lnTo>
                      <a:pt x="0" y="3"/>
                    </a:lnTo>
                    <a:lnTo>
                      <a:pt x="3" y="0"/>
                    </a:lnTo>
                    <a:lnTo>
                      <a:pt x="3" y="0"/>
                    </a:lnTo>
                    <a:lnTo>
                      <a:pt x="3" y="3"/>
                    </a:lnTo>
                    <a:lnTo>
                      <a:pt x="6" y="6"/>
                    </a:lnTo>
                    <a:lnTo>
                      <a:pt x="6" y="12"/>
                    </a:lnTo>
                    <a:lnTo>
                      <a:pt x="6" y="15"/>
                    </a:lnTo>
                    <a:lnTo>
                      <a:pt x="6" y="15"/>
                    </a:lnTo>
                    <a:lnTo>
                      <a:pt x="3" y="18"/>
                    </a:lnTo>
                    <a:lnTo>
                      <a:pt x="3" y="18"/>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91"/>
              <p:cNvSpPr>
                <a:spLocks/>
              </p:cNvSpPr>
              <p:nvPr/>
            </p:nvSpPr>
            <p:spPr bwMode="auto">
              <a:xfrm>
                <a:off x="4425" y="2072"/>
                <a:ext cx="10" cy="25"/>
              </a:xfrm>
              <a:custGeom>
                <a:avLst/>
                <a:gdLst>
                  <a:gd name="T0" fmla="*/ 7 w 10"/>
                  <a:gd name="T1" fmla="*/ 25 h 25"/>
                  <a:gd name="T2" fmla="*/ 7 w 10"/>
                  <a:gd name="T3" fmla="*/ 25 h 25"/>
                  <a:gd name="T4" fmla="*/ 4 w 10"/>
                  <a:gd name="T5" fmla="*/ 25 h 25"/>
                  <a:gd name="T6" fmla="*/ 0 w 10"/>
                  <a:gd name="T7" fmla="*/ 25 h 25"/>
                  <a:gd name="T8" fmla="*/ 0 w 10"/>
                  <a:gd name="T9" fmla="*/ 19 h 25"/>
                  <a:gd name="T10" fmla="*/ 0 w 10"/>
                  <a:gd name="T11" fmla="*/ 9 h 25"/>
                  <a:gd name="T12" fmla="*/ 0 w 10"/>
                  <a:gd name="T13" fmla="*/ 6 h 25"/>
                  <a:gd name="T14" fmla="*/ 0 w 10"/>
                  <a:gd name="T15" fmla="*/ 0 h 25"/>
                  <a:gd name="T16" fmla="*/ 7 w 10"/>
                  <a:gd name="T17" fmla="*/ 0 h 25"/>
                  <a:gd name="T18" fmla="*/ 7 w 10"/>
                  <a:gd name="T19" fmla="*/ 3 h 25"/>
                  <a:gd name="T20" fmla="*/ 7 w 10"/>
                  <a:gd name="T21" fmla="*/ 6 h 25"/>
                  <a:gd name="T22" fmla="*/ 10 w 10"/>
                  <a:gd name="T23" fmla="*/ 3 h 25"/>
                  <a:gd name="T24" fmla="*/ 10 w 10"/>
                  <a:gd name="T25" fmla="*/ 3 h 25"/>
                  <a:gd name="T26" fmla="*/ 10 w 10"/>
                  <a:gd name="T27" fmla="*/ 6 h 25"/>
                  <a:gd name="T28" fmla="*/ 10 w 10"/>
                  <a:gd name="T29" fmla="*/ 9 h 25"/>
                  <a:gd name="T30" fmla="*/ 10 w 10"/>
                  <a:gd name="T31" fmla="*/ 12 h 25"/>
                  <a:gd name="T32" fmla="*/ 10 w 10"/>
                  <a:gd name="T33" fmla="*/ 15 h 25"/>
                  <a:gd name="T34" fmla="*/ 10 w 10"/>
                  <a:gd name="T35" fmla="*/ 25 h 25"/>
                  <a:gd name="T36" fmla="*/ 7 w 10"/>
                  <a:gd name="T3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25">
                    <a:moveTo>
                      <a:pt x="7" y="25"/>
                    </a:moveTo>
                    <a:lnTo>
                      <a:pt x="7" y="25"/>
                    </a:lnTo>
                    <a:lnTo>
                      <a:pt x="4" y="25"/>
                    </a:lnTo>
                    <a:lnTo>
                      <a:pt x="0" y="25"/>
                    </a:lnTo>
                    <a:lnTo>
                      <a:pt x="0" y="19"/>
                    </a:lnTo>
                    <a:lnTo>
                      <a:pt x="0" y="9"/>
                    </a:lnTo>
                    <a:lnTo>
                      <a:pt x="0" y="6"/>
                    </a:lnTo>
                    <a:lnTo>
                      <a:pt x="0" y="0"/>
                    </a:lnTo>
                    <a:lnTo>
                      <a:pt x="7" y="0"/>
                    </a:lnTo>
                    <a:lnTo>
                      <a:pt x="7" y="3"/>
                    </a:lnTo>
                    <a:lnTo>
                      <a:pt x="7" y="6"/>
                    </a:lnTo>
                    <a:lnTo>
                      <a:pt x="10" y="3"/>
                    </a:lnTo>
                    <a:lnTo>
                      <a:pt x="10" y="3"/>
                    </a:lnTo>
                    <a:lnTo>
                      <a:pt x="10" y="6"/>
                    </a:lnTo>
                    <a:lnTo>
                      <a:pt x="10" y="9"/>
                    </a:lnTo>
                    <a:lnTo>
                      <a:pt x="10" y="12"/>
                    </a:lnTo>
                    <a:lnTo>
                      <a:pt x="10" y="15"/>
                    </a:lnTo>
                    <a:lnTo>
                      <a:pt x="10" y="25"/>
                    </a:lnTo>
                    <a:lnTo>
                      <a:pt x="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92"/>
              <p:cNvSpPr>
                <a:spLocks/>
              </p:cNvSpPr>
              <p:nvPr/>
            </p:nvSpPr>
            <p:spPr bwMode="auto">
              <a:xfrm>
                <a:off x="4425" y="2026"/>
                <a:ext cx="25" cy="34"/>
              </a:xfrm>
              <a:custGeom>
                <a:avLst/>
                <a:gdLst>
                  <a:gd name="T0" fmla="*/ 0 w 25"/>
                  <a:gd name="T1" fmla="*/ 34 h 34"/>
                  <a:gd name="T2" fmla="*/ 4 w 25"/>
                  <a:gd name="T3" fmla="*/ 34 h 34"/>
                  <a:gd name="T4" fmla="*/ 10 w 25"/>
                  <a:gd name="T5" fmla="*/ 34 h 34"/>
                  <a:gd name="T6" fmla="*/ 10 w 25"/>
                  <a:gd name="T7" fmla="*/ 28 h 34"/>
                  <a:gd name="T8" fmla="*/ 13 w 25"/>
                  <a:gd name="T9" fmla="*/ 28 h 34"/>
                  <a:gd name="T10" fmla="*/ 16 w 25"/>
                  <a:gd name="T11" fmla="*/ 24 h 34"/>
                  <a:gd name="T12" fmla="*/ 16 w 25"/>
                  <a:gd name="T13" fmla="*/ 18 h 34"/>
                  <a:gd name="T14" fmla="*/ 22 w 25"/>
                  <a:gd name="T15" fmla="*/ 18 h 34"/>
                  <a:gd name="T16" fmla="*/ 22 w 25"/>
                  <a:gd name="T17" fmla="*/ 18 h 34"/>
                  <a:gd name="T18" fmla="*/ 25 w 25"/>
                  <a:gd name="T19" fmla="*/ 15 h 34"/>
                  <a:gd name="T20" fmla="*/ 25 w 25"/>
                  <a:gd name="T21" fmla="*/ 12 h 34"/>
                  <a:gd name="T22" fmla="*/ 25 w 25"/>
                  <a:gd name="T23" fmla="*/ 6 h 34"/>
                  <a:gd name="T24" fmla="*/ 22 w 25"/>
                  <a:gd name="T25" fmla="*/ 6 h 34"/>
                  <a:gd name="T26" fmla="*/ 19 w 25"/>
                  <a:gd name="T27" fmla="*/ 3 h 34"/>
                  <a:gd name="T28" fmla="*/ 10 w 25"/>
                  <a:gd name="T29" fmla="*/ 0 h 34"/>
                  <a:gd name="T30" fmla="*/ 10 w 25"/>
                  <a:gd name="T31" fmla="*/ 3 h 34"/>
                  <a:gd name="T32" fmla="*/ 7 w 25"/>
                  <a:gd name="T33" fmla="*/ 3 h 34"/>
                  <a:gd name="T34" fmla="*/ 7 w 25"/>
                  <a:gd name="T35" fmla="*/ 15 h 34"/>
                  <a:gd name="T36" fmla="*/ 4 w 25"/>
                  <a:gd name="T37" fmla="*/ 21 h 34"/>
                  <a:gd name="T38" fmla="*/ 0 w 25"/>
                  <a:gd name="T39" fmla="*/ 28 h 34"/>
                  <a:gd name="T40" fmla="*/ 0 w 25"/>
                  <a:gd name="T41" fmla="*/ 31 h 34"/>
                  <a:gd name="T42" fmla="*/ 0 w 25"/>
                  <a:gd name="T4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34">
                    <a:moveTo>
                      <a:pt x="0" y="34"/>
                    </a:moveTo>
                    <a:lnTo>
                      <a:pt x="4" y="34"/>
                    </a:lnTo>
                    <a:lnTo>
                      <a:pt x="10" y="34"/>
                    </a:lnTo>
                    <a:lnTo>
                      <a:pt x="10" y="28"/>
                    </a:lnTo>
                    <a:lnTo>
                      <a:pt x="13" y="28"/>
                    </a:lnTo>
                    <a:lnTo>
                      <a:pt x="16" y="24"/>
                    </a:lnTo>
                    <a:lnTo>
                      <a:pt x="16" y="18"/>
                    </a:lnTo>
                    <a:lnTo>
                      <a:pt x="22" y="18"/>
                    </a:lnTo>
                    <a:lnTo>
                      <a:pt x="22" y="18"/>
                    </a:lnTo>
                    <a:lnTo>
                      <a:pt x="25" y="15"/>
                    </a:lnTo>
                    <a:lnTo>
                      <a:pt x="25" y="12"/>
                    </a:lnTo>
                    <a:lnTo>
                      <a:pt x="25" y="6"/>
                    </a:lnTo>
                    <a:lnTo>
                      <a:pt x="22" y="6"/>
                    </a:lnTo>
                    <a:lnTo>
                      <a:pt x="19" y="3"/>
                    </a:lnTo>
                    <a:lnTo>
                      <a:pt x="10" y="0"/>
                    </a:lnTo>
                    <a:lnTo>
                      <a:pt x="10" y="3"/>
                    </a:lnTo>
                    <a:lnTo>
                      <a:pt x="7" y="3"/>
                    </a:lnTo>
                    <a:lnTo>
                      <a:pt x="7" y="15"/>
                    </a:lnTo>
                    <a:lnTo>
                      <a:pt x="4" y="21"/>
                    </a:lnTo>
                    <a:lnTo>
                      <a:pt x="0" y="28"/>
                    </a:lnTo>
                    <a:lnTo>
                      <a:pt x="0" y="31"/>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93"/>
              <p:cNvSpPr>
                <a:spLocks/>
              </p:cNvSpPr>
              <p:nvPr/>
            </p:nvSpPr>
            <p:spPr bwMode="auto">
              <a:xfrm>
                <a:off x="4425" y="2054"/>
                <a:ext cx="81" cy="95"/>
              </a:xfrm>
              <a:custGeom>
                <a:avLst/>
                <a:gdLst>
                  <a:gd name="T0" fmla="*/ 4 w 81"/>
                  <a:gd name="T1" fmla="*/ 83 h 95"/>
                  <a:gd name="T2" fmla="*/ 4 w 81"/>
                  <a:gd name="T3" fmla="*/ 83 h 95"/>
                  <a:gd name="T4" fmla="*/ 4 w 81"/>
                  <a:gd name="T5" fmla="*/ 80 h 95"/>
                  <a:gd name="T6" fmla="*/ 7 w 81"/>
                  <a:gd name="T7" fmla="*/ 77 h 95"/>
                  <a:gd name="T8" fmla="*/ 7 w 81"/>
                  <a:gd name="T9" fmla="*/ 74 h 95"/>
                  <a:gd name="T10" fmla="*/ 7 w 81"/>
                  <a:gd name="T11" fmla="*/ 67 h 95"/>
                  <a:gd name="T12" fmla="*/ 7 w 81"/>
                  <a:gd name="T13" fmla="*/ 61 h 95"/>
                  <a:gd name="T14" fmla="*/ 7 w 81"/>
                  <a:gd name="T15" fmla="*/ 61 h 95"/>
                  <a:gd name="T16" fmla="*/ 7 w 81"/>
                  <a:gd name="T17" fmla="*/ 58 h 95"/>
                  <a:gd name="T18" fmla="*/ 10 w 81"/>
                  <a:gd name="T19" fmla="*/ 52 h 95"/>
                  <a:gd name="T20" fmla="*/ 10 w 81"/>
                  <a:gd name="T21" fmla="*/ 49 h 95"/>
                  <a:gd name="T22" fmla="*/ 10 w 81"/>
                  <a:gd name="T23" fmla="*/ 33 h 95"/>
                  <a:gd name="T24" fmla="*/ 10 w 81"/>
                  <a:gd name="T25" fmla="*/ 30 h 95"/>
                  <a:gd name="T26" fmla="*/ 10 w 81"/>
                  <a:gd name="T27" fmla="*/ 27 h 95"/>
                  <a:gd name="T28" fmla="*/ 10 w 81"/>
                  <a:gd name="T29" fmla="*/ 24 h 95"/>
                  <a:gd name="T30" fmla="*/ 10 w 81"/>
                  <a:gd name="T31" fmla="*/ 21 h 95"/>
                  <a:gd name="T32" fmla="*/ 10 w 81"/>
                  <a:gd name="T33" fmla="*/ 18 h 95"/>
                  <a:gd name="T34" fmla="*/ 13 w 81"/>
                  <a:gd name="T35" fmla="*/ 18 h 95"/>
                  <a:gd name="T36" fmla="*/ 13 w 81"/>
                  <a:gd name="T37" fmla="*/ 18 h 95"/>
                  <a:gd name="T38" fmla="*/ 16 w 81"/>
                  <a:gd name="T39" fmla="*/ 15 h 95"/>
                  <a:gd name="T40" fmla="*/ 19 w 81"/>
                  <a:gd name="T41" fmla="*/ 15 h 95"/>
                  <a:gd name="T42" fmla="*/ 25 w 81"/>
                  <a:gd name="T43" fmla="*/ 18 h 95"/>
                  <a:gd name="T44" fmla="*/ 28 w 81"/>
                  <a:gd name="T45" fmla="*/ 21 h 95"/>
                  <a:gd name="T46" fmla="*/ 28 w 81"/>
                  <a:gd name="T47" fmla="*/ 21 h 95"/>
                  <a:gd name="T48" fmla="*/ 31 w 81"/>
                  <a:gd name="T49" fmla="*/ 21 h 95"/>
                  <a:gd name="T50" fmla="*/ 71 w 81"/>
                  <a:gd name="T51" fmla="*/ 0 h 95"/>
                  <a:gd name="T52" fmla="*/ 81 w 81"/>
                  <a:gd name="T53" fmla="*/ 24 h 95"/>
                  <a:gd name="T54" fmla="*/ 77 w 81"/>
                  <a:gd name="T55" fmla="*/ 24 h 95"/>
                  <a:gd name="T56" fmla="*/ 71 w 81"/>
                  <a:gd name="T57" fmla="*/ 30 h 95"/>
                  <a:gd name="T58" fmla="*/ 44 w 81"/>
                  <a:gd name="T59" fmla="*/ 40 h 95"/>
                  <a:gd name="T60" fmla="*/ 65 w 81"/>
                  <a:gd name="T61" fmla="*/ 64 h 95"/>
                  <a:gd name="T62" fmla="*/ 56 w 81"/>
                  <a:gd name="T63" fmla="*/ 74 h 95"/>
                  <a:gd name="T64" fmla="*/ 56 w 81"/>
                  <a:gd name="T65" fmla="*/ 80 h 95"/>
                  <a:gd name="T66" fmla="*/ 40 w 81"/>
                  <a:gd name="T67" fmla="*/ 80 h 95"/>
                  <a:gd name="T68" fmla="*/ 28 w 81"/>
                  <a:gd name="T69" fmla="*/ 95 h 95"/>
                  <a:gd name="T70" fmla="*/ 7 w 81"/>
                  <a:gd name="T71" fmla="*/ 89 h 95"/>
                  <a:gd name="T72" fmla="*/ 0 w 81"/>
                  <a:gd name="T73" fmla="*/ 89 h 95"/>
                  <a:gd name="T74" fmla="*/ 4 w 81"/>
                  <a:gd name="T75" fmla="*/ 89 h 95"/>
                  <a:gd name="T76" fmla="*/ 4 w 81"/>
                  <a:gd name="T77" fmla="*/ 83 h 95"/>
                  <a:gd name="T78" fmla="*/ 4 w 81"/>
                  <a:gd name="T79" fmla="*/ 83 h 95"/>
                  <a:gd name="T80" fmla="*/ 4 w 81"/>
                  <a:gd name="T81"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 h="95">
                    <a:moveTo>
                      <a:pt x="4" y="83"/>
                    </a:moveTo>
                    <a:lnTo>
                      <a:pt x="4" y="83"/>
                    </a:lnTo>
                    <a:lnTo>
                      <a:pt x="4" y="80"/>
                    </a:lnTo>
                    <a:lnTo>
                      <a:pt x="7" y="77"/>
                    </a:lnTo>
                    <a:lnTo>
                      <a:pt x="7" y="74"/>
                    </a:lnTo>
                    <a:lnTo>
                      <a:pt x="7" y="67"/>
                    </a:lnTo>
                    <a:lnTo>
                      <a:pt x="7" y="61"/>
                    </a:lnTo>
                    <a:lnTo>
                      <a:pt x="7" y="61"/>
                    </a:lnTo>
                    <a:lnTo>
                      <a:pt x="7" y="58"/>
                    </a:lnTo>
                    <a:lnTo>
                      <a:pt x="10" y="52"/>
                    </a:lnTo>
                    <a:lnTo>
                      <a:pt x="10" y="49"/>
                    </a:lnTo>
                    <a:lnTo>
                      <a:pt x="10" y="33"/>
                    </a:lnTo>
                    <a:lnTo>
                      <a:pt x="10" y="30"/>
                    </a:lnTo>
                    <a:lnTo>
                      <a:pt x="10" y="27"/>
                    </a:lnTo>
                    <a:lnTo>
                      <a:pt x="10" y="24"/>
                    </a:lnTo>
                    <a:lnTo>
                      <a:pt x="10" y="21"/>
                    </a:lnTo>
                    <a:lnTo>
                      <a:pt x="10" y="18"/>
                    </a:lnTo>
                    <a:lnTo>
                      <a:pt x="13" y="18"/>
                    </a:lnTo>
                    <a:lnTo>
                      <a:pt x="13" y="18"/>
                    </a:lnTo>
                    <a:lnTo>
                      <a:pt x="16" y="15"/>
                    </a:lnTo>
                    <a:lnTo>
                      <a:pt x="19" y="15"/>
                    </a:lnTo>
                    <a:lnTo>
                      <a:pt x="25" y="18"/>
                    </a:lnTo>
                    <a:lnTo>
                      <a:pt x="28" y="21"/>
                    </a:lnTo>
                    <a:lnTo>
                      <a:pt x="28" y="21"/>
                    </a:lnTo>
                    <a:lnTo>
                      <a:pt x="31" y="21"/>
                    </a:lnTo>
                    <a:lnTo>
                      <a:pt x="71" y="0"/>
                    </a:lnTo>
                    <a:lnTo>
                      <a:pt x="81" y="24"/>
                    </a:lnTo>
                    <a:lnTo>
                      <a:pt x="77" y="24"/>
                    </a:lnTo>
                    <a:lnTo>
                      <a:pt x="71" y="30"/>
                    </a:lnTo>
                    <a:lnTo>
                      <a:pt x="44" y="40"/>
                    </a:lnTo>
                    <a:lnTo>
                      <a:pt x="65" y="64"/>
                    </a:lnTo>
                    <a:lnTo>
                      <a:pt x="56" y="74"/>
                    </a:lnTo>
                    <a:lnTo>
                      <a:pt x="56" y="80"/>
                    </a:lnTo>
                    <a:lnTo>
                      <a:pt x="40" y="80"/>
                    </a:lnTo>
                    <a:lnTo>
                      <a:pt x="28" y="95"/>
                    </a:lnTo>
                    <a:lnTo>
                      <a:pt x="7" y="89"/>
                    </a:lnTo>
                    <a:lnTo>
                      <a:pt x="0" y="89"/>
                    </a:lnTo>
                    <a:lnTo>
                      <a:pt x="4" y="89"/>
                    </a:lnTo>
                    <a:lnTo>
                      <a:pt x="4" y="83"/>
                    </a:lnTo>
                    <a:lnTo>
                      <a:pt x="4" y="83"/>
                    </a:lnTo>
                    <a:lnTo>
                      <a:pt x="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94"/>
              <p:cNvSpPr>
                <a:spLocks/>
              </p:cNvSpPr>
              <p:nvPr/>
            </p:nvSpPr>
            <p:spPr bwMode="auto">
              <a:xfrm>
                <a:off x="4425" y="2078"/>
                <a:ext cx="401" cy="339"/>
              </a:xfrm>
              <a:custGeom>
                <a:avLst/>
                <a:gdLst>
                  <a:gd name="T0" fmla="*/ 244 w 401"/>
                  <a:gd name="T1" fmla="*/ 71 h 339"/>
                  <a:gd name="T2" fmla="*/ 96 w 401"/>
                  <a:gd name="T3" fmla="*/ 0 h 339"/>
                  <a:gd name="T4" fmla="*/ 44 w 401"/>
                  <a:gd name="T5" fmla="*/ 16 h 339"/>
                  <a:gd name="T6" fmla="*/ 56 w 401"/>
                  <a:gd name="T7" fmla="*/ 56 h 339"/>
                  <a:gd name="T8" fmla="*/ 7 w 401"/>
                  <a:gd name="T9" fmla="*/ 65 h 339"/>
                  <a:gd name="T10" fmla="*/ 0 w 401"/>
                  <a:gd name="T11" fmla="*/ 80 h 339"/>
                  <a:gd name="T12" fmla="*/ 4 w 401"/>
                  <a:gd name="T13" fmla="*/ 87 h 339"/>
                  <a:gd name="T14" fmla="*/ 10 w 401"/>
                  <a:gd name="T15" fmla="*/ 90 h 339"/>
                  <a:gd name="T16" fmla="*/ 19 w 401"/>
                  <a:gd name="T17" fmla="*/ 105 h 339"/>
                  <a:gd name="T18" fmla="*/ 25 w 401"/>
                  <a:gd name="T19" fmla="*/ 111 h 339"/>
                  <a:gd name="T20" fmla="*/ 34 w 401"/>
                  <a:gd name="T21" fmla="*/ 127 h 339"/>
                  <a:gd name="T22" fmla="*/ 37 w 401"/>
                  <a:gd name="T23" fmla="*/ 133 h 339"/>
                  <a:gd name="T24" fmla="*/ 50 w 401"/>
                  <a:gd name="T25" fmla="*/ 148 h 339"/>
                  <a:gd name="T26" fmla="*/ 53 w 401"/>
                  <a:gd name="T27" fmla="*/ 157 h 339"/>
                  <a:gd name="T28" fmla="*/ 56 w 401"/>
                  <a:gd name="T29" fmla="*/ 167 h 339"/>
                  <a:gd name="T30" fmla="*/ 65 w 401"/>
                  <a:gd name="T31" fmla="*/ 170 h 339"/>
                  <a:gd name="T32" fmla="*/ 77 w 401"/>
                  <a:gd name="T33" fmla="*/ 182 h 339"/>
                  <a:gd name="T34" fmla="*/ 81 w 401"/>
                  <a:gd name="T35" fmla="*/ 188 h 339"/>
                  <a:gd name="T36" fmla="*/ 90 w 401"/>
                  <a:gd name="T37" fmla="*/ 204 h 339"/>
                  <a:gd name="T38" fmla="*/ 87 w 401"/>
                  <a:gd name="T39" fmla="*/ 213 h 339"/>
                  <a:gd name="T40" fmla="*/ 90 w 401"/>
                  <a:gd name="T41" fmla="*/ 231 h 339"/>
                  <a:gd name="T42" fmla="*/ 105 w 401"/>
                  <a:gd name="T43" fmla="*/ 247 h 339"/>
                  <a:gd name="T44" fmla="*/ 114 w 401"/>
                  <a:gd name="T45" fmla="*/ 253 h 339"/>
                  <a:gd name="T46" fmla="*/ 124 w 401"/>
                  <a:gd name="T47" fmla="*/ 262 h 339"/>
                  <a:gd name="T48" fmla="*/ 130 w 401"/>
                  <a:gd name="T49" fmla="*/ 265 h 339"/>
                  <a:gd name="T50" fmla="*/ 139 w 401"/>
                  <a:gd name="T51" fmla="*/ 290 h 339"/>
                  <a:gd name="T52" fmla="*/ 158 w 401"/>
                  <a:gd name="T53" fmla="*/ 315 h 339"/>
                  <a:gd name="T54" fmla="*/ 170 w 401"/>
                  <a:gd name="T55" fmla="*/ 324 h 339"/>
                  <a:gd name="T56" fmla="*/ 179 w 401"/>
                  <a:gd name="T57" fmla="*/ 318 h 339"/>
                  <a:gd name="T58" fmla="*/ 182 w 401"/>
                  <a:gd name="T59" fmla="*/ 302 h 339"/>
                  <a:gd name="T60" fmla="*/ 219 w 401"/>
                  <a:gd name="T61" fmla="*/ 312 h 339"/>
                  <a:gd name="T62" fmla="*/ 272 w 401"/>
                  <a:gd name="T63" fmla="*/ 290 h 339"/>
                  <a:gd name="T64" fmla="*/ 398 w 401"/>
                  <a:gd name="T65" fmla="*/ 194 h 339"/>
                  <a:gd name="T66" fmla="*/ 333 w 401"/>
                  <a:gd name="T67" fmla="*/ 191 h 339"/>
                  <a:gd name="T68" fmla="*/ 327 w 401"/>
                  <a:gd name="T69" fmla="*/ 167 h 339"/>
                  <a:gd name="T70" fmla="*/ 324 w 401"/>
                  <a:gd name="T71" fmla="*/ 164 h 339"/>
                  <a:gd name="T72" fmla="*/ 321 w 401"/>
                  <a:gd name="T73" fmla="*/ 157 h 339"/>
                  <a:gd name="T74" fmla="*/ 312 w 401"/>
                  <a:gd name="T75" fmla="*/ 154 h 339"/>
                  <a:gd name="T76" fmla="*/ 305 w 401"/>
                  <a:gd name="T77" fmla="*/ 148 h 339"/>
                  <a:gd name="T78" fmla="*/ 293 w 401"/>
                  <a:gd name="T79" fmla="*/ 127 h 339"/>
                  <a:gd name="T80" fmla="*/ 293 w 401"/>
                  <a:gd name="T81" fmla="*/ 117 h 339"/>
                  <a:gd name="T82" fmla="*/ 287 w 401"/>
                  <a:gd name="T83" fmla="*/ 111 h 339"/>
                  <a:gd name="T84" fmla="*/ 278 w 401"/>
                  <a:gd name="T85" fmla="*/ 99 h 339"/>
                  <a:gd name="T86" fmla="*/ 281 w 401"/>
                  <a:gd name="T87" fmla="*/ 96 h 339"/>
                  <a:gd name="T88" fmla="*/ 269 w 401"/>
                  <a:gd name="T89" fmla="*/ 93 h 339"/>
                  <a:gd name="T90" fmla="*/ 259 w 401"/>
                  <a:gd name="T91" fmla="*/ 77 h 339"/>
                  <a:gd name="T92" fmla="*/ 256 w 401"/>
                  <a:gd name="T93" fmla="*/ 7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1" h="339">
                    <a:moveTo>
                      <a:pt x="256" y="71"/>
                    </a:moveTo>
                    <a:lnTo>
                      <a:pt x="244" y="77"/>
                    </a:lnTo>
                    <a:lnTo>
                      <a:pt x="244" y="71"/>
                    </a:lnTo>
                    <a:lnTo>
                      <a:pt x="225" y="65"/>
                    </a:lnTo>
                    <a:lnTo>
                      <a:pt x="188" y="65"/>
                    </a:lnTo>
                    <a:lnTo>
                      <a:pt x="96" y="0"/>
                    </a:lnTo>
                    <a:lnTo>
                      <a:pt x="77" y="0"/>
                    </a:lnTo>
                    <a:lnTo>
                      <a:pt x="71" y="6"/>
                    </a:lnTo>
                    <a:lnTo>
                      <a:pt x="44" y="16"/>
                    </a:lnTo>
                    <a:lnTo>
                      <a:pt x="65" y="40"/>
                    </a:lnTo>
                    <a:lnTo>
                      <a:pt x="56" y="50"/>
                    </a:lnTo>
                    <a:lnTo>
                      <a:pt x="56" y="56"/>
                    </a:lnTo>
                    <a:lnTo>
                      <a:pt x="40" y="56"/>
                    </a:lnTo>
                    <a:lnTo>
                      <a:pt x="28" y="71"/>
                    </a:lnTo>
                    <a:lnTo>
                      <a:pt x="7" y="65"/>
                    </a:lnTo>
                    <a:lnTo>
                      <a:pt x="0" y="65"/>
                    </a:lnTo>
                    <a:lnTo>
                      <a:pt x="0" y="71"/>
                    </a:lnTo>
                    <a:lnTo>
                      <a:pt x="0" y="80"/>
                    </a:lnTo>
                    <a:lnTo>
                      <a:pt x="0" y="87"/>
                    </a:lnTo>
                    <a:lnTo>
                      <a:pt x="0" y="90"/>
                    </a:lnTo>
                    <a:lnTo>
                      <a:pt x="4" y="87"/>
                    </a:lnTo>
                    <a:lnTo>
                      <a:pt x="4" y="90"/>
                    </a:lnTo>
                    <a:lnTo>
                      <a:pt x="7" y="87"/>
                    </a:lnTo>
                    <a:lnTo>
                      <a:pt x="10" y="90"/>
                    </a:lnTo>
                    <a:lnTo>
                      <a:pt x="10" y="90"/>
                    </a:lnTo>
                    <a:lnTo>
                      <a:pt x="19" y="99"/>
                    </a:lnTo>
                    <a:lnTo>
                      <a:pt x="19" y="105"/>
                    </a:lnTo>
                    <a:lnTo>
                      <a:pt x="22" y="105"/>
                    </a:lnTo>
                    <a:lnTo>
                      <a:pt x="22" y="108"/>
                    </a:lnTo>
                    <a:lnTo>
                      <a:pt x="25" y="111"/>
                    </a:lnTo>
                    <a:lnTo>
                      <a:pt x="28" y="111"/>
                    </a:lnTo>
                    <a:lnTo>
                      <a:pt x="34" y="124"/>
                    </a:lnTo>
                    <a:lnTo>
                      <a:pt x="34" y="127"/>
                    </a:lnTo>
                    <a:lnTo>
                      <a:pt x="34" y="130"/>
                    </a:lnTo>
                    <a:lnTo>
                      <a:pt x="37" y="130"/>
                    </a:lnTo>
                    <a:lnTo>
                      <a:pt x="37" y="133"/>
                    </a:lnTo>
                    <a:lnTo>
                      <a:pt x="40" y="136"/>
                    </a:lnTo>
                    <a:lnTo>
                      <a:pt x="47" y="139"/>
                    </a:lnTo>
                    <a:lnTo>
                      <a:pt x="50" y="148"/>
                    </a:lnTo>
                    <a:lnTo>
                      <a:pt x="53" y="148"/>
                    </a:lnTo>
                    <a:lnTo>
                      <a:pt x="53" y="154"/>
                    </a:lnTo>
                    <a:lnTo>
                      <a:pt x="53" y="157"/>
                    </a:lnTo>
                    <a:lnTo>
                      <a:pt x="53" y="161"/>
                    </a:lnTo>
                    <a:lnTo>
                      <a:pt x="56" y="164"/>
                    </a:lnTo>
                    <a:lnTo>
                      <a:pt x="56" y="167"/>
                    </a:lnTo>
                    <a:lnTo>
                      <a:pt x="59" y="170"/>
                    </a:lnTo>
                    <a:lnTo>
                      <a:pt x="62" y="167"/>
                    </a:lnTo>
                    <a:lnTo>
                      <a:pt x="65" y="170"/>
                    </a:lnTo>
                    <a:lnTo>
                      <a:pt x="71" y="173"/>
                    </a:lnTo>
                    <a:lnTo>
                      <a:pt x="77" y="176"/>
                    </a:lnTo>
                    <a:lnTo>
                      <a:pt x="77" y="182"/>
                    </a:lnTo>
                    <a:lnTo>
                      <a:pt x="81" y="182"/>
                    </a:lnTo>
                    <a:lnTo>
                      <a:pt x="81" y="185"/>
                    </a:lnTo>
                    <a:lnTo>
                      <a:pt x="81" y="188"/>
                    </a:lnTo>
                    <a:lnTo>
                      <a:pt x="84" y="194"/>
                    </a:lnTo>
                    <a:lnTo>
                      <a:pt x="87" y="198"/>
                    </a:lnTo>
                    <a:lnTo>
                      <a:pt x="90" y="204"/>
                    </a:lnTo>
                    <a:lnTo>
                      <a:pt x="90" y="207"/>
                    </a:lnTo>
                    <a:lnTo>
                      <a:pt x="87" y="213"/>
                    </a:lnTo>
                    <a:lnTo>
                      <a:pt x="87" y="213"/>
                    </a:lnTo>
                    <a:lnTo>
                      <a:pt x="87" y="216"/>
                    </a:lnTo>
                    <a:lnTo>
                      <a:pt x="90" y="225"/>
                    </a:lnTo>
                    <a:lnTo>
                      <a:pt x="90" y="231"/>
                    </a:lnTo>
                    <a:lnTo>
                      <a:pt x="93" y="235"/>
                    </a:lnTo>
                    <a:lnTo>
                      <a:pt x="96" y="238"/>
                    </a:lnTo>
                    <a:lnTo>
                      <a:pt x="105" y="247"/>
                    </a:lnTo>
                    <a:lnTo>
                      <a:pt x="108" y="250"/>
                    </a:lnTo>
                    <a:lnTo>
                      <a:pt x="111" y="250"/>
                    </a:lnTo>
                    <a:lnTo>
                      <a:pt x="114" y="253"/>
                    </a:lnTo>
                    <a:lnTo>
                      <a:pt x="118" y="253"/>
                    </a:lnTo>
                    <a:lnTo>
                      <a:pt x="121" y="259"/>
                    </a:lnTo>
                    <a:lnTo>
                      <a:pt x="124" y="262"/>
                    </a:lnTo>
                    <a:lnTo>
                      <a:pt x="127" y="262"/>
                    </a:lnTo>
                    <a:lnTo>
                      <a:pt x="127" y="265"/>
                    </a:lnTo>
                    <a:lnTo>
                      <a:pt x="130" y="265"/>
                    </a:lnTo>
                    <a:lnTo>
                      <a:pt x="133" y="284"/>
                    </a:lnTo>
                    <a:lnTo>
                      <a:pt x="139" y="284"/>
                    </a:lnTo>
                    <a:lnTo>
                      <a:pt x="139" y="290"/>
                    </a:lnTo>
                    <a:lnTo>
                      <a:pt x="151" y="305"/>
                    </a:lnTo>
                    <a:lnTo>
                      <a:pt x="154" y="305"/>
                    </a:lnTo>
                    <a:lnTo>
                      <a:pt x="158" y="315"/>
                    </a:lnTo>
                    <a:lnTo>
                      <a:pt x="164" y="315"/>
                    </a:lnTo>
                    <a:lnTo>
                      <a:pt x="167" y="324"/>
                    </a:lnTo>
                    <a:lnTo>
                      <a:pt x="170" y="324"/>
                    </a:lnTo>
                    <a:lnTo>
                      <a:pt x="173" y="327"/>
                    </a:lnTo>
                    <a:lnTo>
                      <a:pt x="173" y="324"/>
                    </a:lnTo>
                    <a:lnTo>
                      <a:pt x="179" y="318"/>
                    </a:lnTo>
                    <a:lnTo>
                      <a:pt x="176" y="312"/>
                    </a:lnTo>
                    <a:lnTo>
                      <a:pt x="179" y="302"/>
                    </a:lnTo>
                    <a:lnTo>
                      <a:pt x="182" y="302"/>
                    </a:lnTo>
                    <a:lnTo>
                      <a:pt x="188" y="305"/>
                    </a:lnTo>
                    <a:lnTo>
                      <a:pt x="201" y="305"/>
                    </a:lnTo>
                    <a:lnTo>
                      <a:pt x="219" y="312"/>
                    </a:lnTo>
                    <a:lnTo>
                      <a:pt x="235" y="321"/>
                    </a:lnTo>
                    <a:lnTo>
                      <a:pt x="235" y="339"/>
                    </a:lnTo>
                    <a:lnTo>
                      <a:pt x="272" y="290"/>
                    </a:lnTo>
                    <a:lnTo>
                      <a:pt x="398" y="253"/>
                    </a:lnTo>
                    <a:lnTo>
                      <a:pt x="401" y="210"/>
                    </a:lnTo>
                    <a:lnTo>
                      <a:pt x="398" y="194"/>
                    </a:lnTo>
                    <a:lnTo>
                      <a:pt x="398" y="194"/>
                    </a:lnTo>
                    <a:lnTo>
                      <a:pt x="392" y="201"/>
                    </a:lnTo>
                    <a:lnTo>
                      <a:pt x="333" y="191"/>
                    </a:lnTo>
                    <a:lnTo>
                      <a:pt x="330" y="176"/>
                    </a:lnTo>
                    <a:lnTo>
                      <a:pt x="327" y="173"/>
                    </a:lnTo>
                    <a:lnTo>
                      <a:pt x="327" y="167"/>
                    </a:lnTo>
                    <a:lnTo>
                      <a:pt x="327" y="167"/>
                    </a:lnTo>
                    <a:lnTo>
                      <a:pt x="324" y="167"/>
                    </a:lnTo>
                    <a:lnTo>
                      <a:pt x="324" y="164"/>
                    </a:lnTo>
                    <a:lnTo>
                      <a:pt x="324" y="161"/>
                    </a:lnTo>
                    <a:lnTo>
                      <a:pt x="324" y="157"/>
                    </a:lnTo>
                    <a:lnTo>
                      <a:pt x="321" y="157"/>
                    </a:lnTo>
                    <a:lnTo>
                      <a:pt x="321" y="157"/>
                    </a:lnTo>
                    <a:lnTo>
                      <a:pt x="318" y="157"/>
                    </a:lnTo>
                    <a:lnTo>
                      <a:pt x="312" y="154"/>
                    </a:lnTo>
                    <a:lnTo>
                      <a:pt x="312" y="151"/>
                    </a:lnTo>
                    <a:lnTo>
                      <a:pt x="309" y="154"/>
                    </a:lnTo>
                    <a:lnTo>
                      <a:pt x="305" y="148"/>
                    </a:lnTo>
                    <a:lnTo>
                      <a:pt x="305" y="145"/>
                    </a:lnTo>
                    <a:lnTo>
                      <a:pt x="296" y="133"/>
                    </a:lnTo>
                    <a:lnTo>
                      <a:pt x="293" y="127"/>
                    </a:lnTo>
                    <a:lnTo>
                      <a:pt x="296" y="127"/>
                    </a:lnTo>
                    <a:lnTo>
                      <a:pt x="296" y="127"/>
                    </a:lnTo>
                    <a:lnTo>
                      <a:pt x="293" y="117"/>
                    </a:lnTo>
                    <a:lnTo>
                      <a:pt x="293" y="114"/>
                    </a:lnTo>
                    <a:lnTo>
                      <a:pt x="290" y="111"/>
                    </a:lnTo>
                    <a:lnTo>
                      <a:pt x="287" y="111"/>
                    </a:lnTo>
                    <a:lnTo>
                      <a:pt x="281" y="102"/>
                    </a:lnTo>
                    <a:lnTo>
                      <a:pt x="278" y="102"/>
                    </a:lnTo>
                    <a:lnTo>
                      <a:pt x="278" y="99"/>
                    </a:lnTo>
                    <a:lnTo>
                      <a:pt x="278" y="96"/>
                    </a:lnTo>
                    <a:lnTo>
                      <a:pt x="278" y="96"/>
                    </a:lnTo>
                    <a:lnTo>
                      <a:pt x="281" y="96"/>
                    </a:lnTo>
                    <a:lnTo>
                      <a:pt x="278" y="96"/>
                    </a:lnTo>
                    <a:lnTo>
                      <a:pt x="275" y="93"/>
                    </a:lnTo>
                    <a:lnTo>
                      <a:pt x="269" y="93"/>
                    </a:lnTo>
                    <a:lnTo>
                      <a:pt x="265" y="83"/>
                    </a:lnTo>
                    <a:lnTo>
                      <a:pt x="262" y="77"/>
                    </a:lnTo>
                    <a:lnTo>
                      <a:pt x="259" y="77"/>
                    </a:lnTo>
                    <a:lnTo>
                      <a:pt x="259" y="74"/>
                    </a:lnTo>
                    <a:lnTo>
                      <a:pt x="259" y="74"/>
                    </a:lnTo>
                    <a:lnTo>
                      <a:pt x="256"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95"/>
              <p:cNvSpPr>
                <a:spLocks/>
              </p:cNvSpPr>
              <p:nvPr/>
            </p:nvSpPr>
            <p:spPr bwMode="auto">
              <a:xfrm>
                <a:off x="4734" y="2205"/>
                <a:ext cx="15" cy="30"/>
              </a:xfrm>
              <a:custGeom>
                <a:avLst/>
                <a:gdLst>
                  <a:gd name="T0" fmla="*/ 12 w 15"/>
                  <a:gd name="T1" fmla="*/ 30 h 30"/>
                  <a:gd name="T2" fmla="*/ 9 w 15"/>
                  <a:gd name="T3" fmla="*/ 30 h 30"/>
                  <a:gd name="T4" fmla="*/ 3 w 15"/>
                  <a:gd name="T5" fmla="*/ 27 h 30"/>
                  <a:gd name="T6" fmla="*/ 3 w 15"/>
                  <a:gd name="T7" fmla="*/ 24 h 30"/>
                  <a:gd name="T8" fmla="*/ 3 w 15"/>
                  <a:gd name="T9" fmla="*/ 24 h 30"/>
                  <a:gd name="T10" fmla="*/ 3 w 15"/>
                  <a:gd name="T11" fmla="*/ 21 h 30"/>
                  <a:gd name="T12" fmla="*/ 3 w 15"/>
                  <a:gd name="T13" fmla="*/ 18 h 30"/>
                  <a:gd name="T14" fmla="*/ 0 w 15"/>
                  <a:gd name="T15" fmla="*/ 18 h 30"/>
                  <a:gd name="T16" fmla="*/ 3 w 15"/>
                  <a:gd name="T17" fmla="*/ 12 h 30"/>
                  <a:gd name="T18" fmla="*/ 3 w 15"/>
                  <a:gd name="T19" fmla="*/ 12 h 30"/>
                  <a:gd name="T20" fmla="*/ 3 w 15"/>
                  <a:gd name="T21" fmla="*/ 12 h 30"/>
                  <a:gd name="T22" fmla="*/ 3 w 15"/>
                  <a:gd name="T23" fmla="*/ 6 h 30"/>
                  <a:gd name="T24" fmla="*/ 3 w 15"/>
                  <a:gd name="T25" fmla="*/ 6 h 30"/>
                  <a:gd name="T26" fmla="*/ 3 w 15"/>
                  <a:gd name="T27" fmla="*/ 3 h 30"/>
                  <a:gd name="T28" fmla="*/ 6 w 15"/>
                  <a:gd name="T29" fmla="*/ 3 h 30"/>
                  <a:gd name="T30" fmla="*/ 6 w 15"/>
                  <a:gd name="T31" fmla="*/ 0 h 30"/>
                  <a:gd name="T32" fmla="*/ 6 w 15"/>
                  <a:gd name="T33" fmla="*/ 0 h 30"/>
                  <a:gd name="T34" fmla="*/ 6 w 15"/>
                  <a:gd name="T35" fmla="*/ 0 h 30"/>
                  <a:gd name="T36" fmla="*/ 9 w 15"/>
                  <a:gd name="T37" fmla="*/ 0 h 30"/>
                  <a:gd name="T38" fmla="*/ 12 w 15"/>
                  <a:gd name="T39" fmla="*/ 0 h 30"/>
                  <a:gd name="T40" fmla="*/ 12 w 15"/>
                  <a:gd name="T41" fmla="*/ 3 h 30"/>
                  <a:gd name="T42" fmla="*/ 12 w 15"/>
                  <a:gd name="T43" fmla="*/ 3 h 30"/>
                  <a:gd name="T44" fmla="*/ 15 w 15"/>
                  <a:gd name="T45" fmla="*/ 3 h 30"/>
                  <a:gd name="T46" fmla="*/ 12 w 15"/>
                  <a:gd name="T47" fmla="*/ 12 h 30"/>
                  <a:gd name="T48" fmla="*/ 12 w 15"/>
                  <a:gd name="T49" fmla="*/ 12 h 30"/>
                  <a:gd name="T50" fmla="*/ 12 w 15"/>
                  <a:gd name="T51" fmla="*/ 18 h 30"/>
                  <a:gd name="T52" fmla="*/ 15 w 15"/>
                  <a:gd name="T53" fmla="*/ 18 h 30"/>
                  <a:gd name="T54" fmla="*/ 15 w 15"/>
                  <a:gd name="T55" fmla="*/ 21 h 30"/>
                  <a:gd name="T56" fmla="*/ 15 w 15"/>
                  <a:gd name="T57" fmla="*/ 30 h 30"/>
                  <a:gd name="T58" fmla="*/ 12 w 15"/>
                  <a:gd name="T59" fmla="*/ 30 h 30"/>
                  <a:gd name="T60" fmla="*/ 12 w 15"/>
                  <a:gd name="T6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30">
                    <a:moveTo>
                      <a:pt x="12" y="30"/>
                    </a:moveTo>
                    <a:lnTo>
                      <a:pt x="9" y="30"/>
                    </a:lnTo>
                    <a:lnTo>
                      <a:pt x="3" y="27"/>
                    </a:lnTo>
                    <a:lnTo>
                      <a:pt x="3" y="24"/>
                    </a:lnTo>
                    <a:lnTo>
                      <a:pt x="3" y="24"/>
                    </a:lnTo>
                    <a:lnTo>
                      <a:pt x="3" y="21"/>
                    </a:lnTo>
                    <a:lnTo>
                      <a:pt x="3" y="18"/>
                    </a:lnTo>
                    <a:lnTo>
                      <a:pt x="0" y="18"/>
                    </a:lnTo>
                    <a:lnTo>
                      <a:pt x="3" y="12"/>
                    </a:lnTo>
                    <a:lnTo>
                      <a:pt x="3" y="12"/>
                    </a:lnTo>
                    <a:lnTo>
                      <a:pt x="3" y="12"/>
                    </a:lnTo>
                    <a:lnTo>
                      <a:pt x="3" y="6"/>
                    </a:lnTo>
                    <a:lnTo>
                      <a:pt x="3" y="6"/>
                    </a:lnTo>
                    <a:lnTo>
                      <a:pt x="3" y="3"/>
                    </a:lnTo>
                    <a:lnTo>
                      <a:pt x="6" y="3"/>
                    </a:lnTo>
                    <a:lnTo>
                      <a:pt x="6" y="0"/>
                    </a:lnTo>
                    <a:lnTo>
                      <a:pt x="6" y="0"/>
                    </a:lnTo>
                    <a:lnTo>
                      <a:pt x="6" y="0"/>
                    </a:lnTo>
                    <a:lnTo>
                      <a:pt x="9" y="0"/>
                    </a:lnTo>
                    <a:lnTo>
                      <a:pt x="12" y="0"/>
                    </a:lnTo>
                    <a:lnTo>
                      <a:pt x="12" y="3"/>
                    </a:lnTo>
                    <a:lnTo>
                      <a:pt x="12" y="3"/>
                    </a:lnTo>
                    <a:lnTo>
                      <a:pt x="15" y="3"/>
                    </a:lnTo>
                    <a:lnTo>
                      <a:pt x="12" y="12"/>
                    </a:lnTo>
                    <a:lnTo>
                      <a:pt x="12" y="12"/>
                    </a:lnTo>
                    <a:lnTo>
                      <a:pt x="12" y="18"/>
                    </a:lnTo>
                    <a:lnTo>
                      <a:pt x="15" y="18"/>
                    </a:lnTo>
                    <a:lnTo>
                      <a:pt x="15" y="21"/>
                    </a:lnTo>
                    <a:lnTo>
                      <a:pt x="15" y="30"/>
                    </a:lnTo>
                    <a:lnTo>
                      <a:pt x="12" y="30"/>
                    </a:lnTo>
                    <a:lnTo>
                      <a:pt x="1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6"/>
              <p:cNvSpPr>
                <a:spLocks/>
              </p:cNvSpPr>
              <p:nvPr/>
            </p:nvSpPr>
            <p:spPr bwMode="auto">
              <a:xfrm>
                <a:off x="4752" y="2205"/>
                <a:ext cx="92" cy="74"/>
              </a:xfrm>
              <a:custGeom>
                <a:avLst/>
                <a:gdLst>
                  <a:gd name="T0" fmla="*/ 0 w 92"/>
                  <a:gd name="T1" fmla="*/ 40 h 74"/>
                  <a:gd name="T2" fmla="*/ 0 w 92"/>
                  <a:gd name="T3" fmla="*/ 46 h 74"/>
                  <a:gd name="T4" fmla="*/ 3 w 92"/>
                  <a:gd name="T5" fmla="*/ 49 h 74"/>
                  <a:gd name="T6" fmla="*/ 6 w 92"/>
                  <a:gd name="T7" fmla="*/ 64 h 74"/>
                  <a:gd name="T8" fmla="*/ 65 w 92"/>
                  <a:gd name="T9" fmla="*/ 74 h 74"/>
                  <a:gd name="T10" fmla="*/ 71 w 92"/>
                  <a:gd name="T11" fmla="*/ 67 h 74"/>
                  <a:gd name="T12" fmla="*/ 86 w 92"/>
                  <a:gd name="T13" fmla="*/ 18 h 74"/>
                  <a:gd name="T14" fmla="*/ 92 w 92"/>
                  <a:gd name="T15" fmla="*/ 18 h 74"/>
                  <a:gd name="T16" fmla="*/ 89 w 92"/>
                  <a:gd name="T17" fmla="*/ 12 h 74"/>
                  <a:gd name="T18" fmla="*/ 89 w 92"/>
                  <a:gd name="T19" fmla="*/ 9 h 74"/>
                  <a:gd name="T20" fmla="*/ 89 w 92"/>
                  <a:gd name="T21" fmla="*/ 9 h 74"/>
                  <a:gd name="T22" fmla="*/ 86 w 92"/>
                  <a:gd name="T23" fmla="*/ 9 h 74"/>
                  <a:gd name="T24" fmla="*/ 86 w 92"/>
                  <a:gd name="T25" fmla="*/ 9 h 74"/>
                  <a:gd name="T26" fmla="*/ 86 w 92"/>
                  <a:gd name="T27" fmla="*/ 9 h 74"/>
                  <a:gd name="T28" fmla="*/ 86 w 92"/>
                  <a:gd name="T29" fmla="*/ 3 h 74"/>
                  <a:gd name="T30" fmla="*/ 83 w 92"/>
                  <a:gd name="T31" fmla="*/ 0 h 74"/>
                  <a:gd name="T32" fmla="*/ 83 w 92"/>
                  <a:gd name="T33" fmla="*/ 3 h 74"/>
                  <a:gd name="T34" fmla="*/ 80 w 92"/>
                  <a:gd name="T35" fmla="*/ 6 h 74"/>
                  <a:gd name="T36" fmla="*/ 68 w 92"/>
                  <a:gd name="T37" fmla="*/ 12 h 74"/>
                  <a:gd name="T38" fmla="*/ 68 w 92"/>
                  <a:gd name="T39" fmla="*/ 18 h 74"/>
                  <a:gd name="T40" fmla="*/ 59 w 92"/>
                  <a:gd name="T41" fmla="*/ 27 h 74"/>
                  <a:gd name="T42" fmla="*/ 56 w 92"/>
                  <a:gd name="T43" fmla="*/ 30 h 74"/>
                  <a:gd name="T44" fmla="*/ 59 w 92"/>
                  <a:gd name="T45" fmla="*/ 30 h 74"/>
                  <a:gd name="T46" fmla="*/ 59 w 92"/>
                  <a:gd name="T47" fmla="*/ 34 h 74"/>
                  <a:gd name="T48" fmla="*/ 56 w 92"/>
                  <a:gd name="T49" fmla="*/ 40 h 74"/>
                  <a:gd name="T50" fmla="*/ 52 w 92"/>
                  <a:gd name="T51" fmla="*/ 37 h 74"/>
                  <a:gd name="T52" fmla="*/ 49 w 92"/>
                  <a:gd name="T53" fmla="*/ 37 h 74"/>
                  <a:gd name="T54" fmla="*/ 49 w 92"/>
                  <a:gd name="T55" fmla="*/ 37 h 74"/>
                  <a:gd name="T56" fmla="*/ 49 w 92"/>
                  <a:gd name="T57" fmla="*/ 40 h 74"/>
                  <a:gd name="T58" fmla="*/ 46 w 92"/>
                  <a:gd name="T59" fmla="*/ 40 h 74"/>
                  <a:gd name="T60" fmla="*/ 46 w 92"/>
                  <a:gd name="T61" fmla="*/ 43 h 74"/>
                  <a:gd name="T62" fmla="*/ 40 w 92"/>
                  <a:gd name="T63" fmla="*/ 43 h 74"/>
                  <a:gd name="T64" fmla="*/ 37 w 92"/>
                  <a:gd name="T65" fmla="*/ 43 h 74"/>
                  <a:gd name="T66" fmla="*/ 34 w 92"/>
                  <a:gd name="T67" fmla="*/ 43 h 74"/>
                  <a:gd name="T68" fmla="*/ 31 w 92"/>
                  <a:gd name="T69" fmla="*/ 43 h 74"/>
                  <a:gd name="T70" fmla="*/ 31 w 92"/>
                  <a:gd name="T71" fmla="*/ 40 h 74"/>
                  <a:gd name="T72" fmla="*/ 28 w 92"/>
                  <a:gd name="T73" fmla="*/ 43 h 74"/>
                  <a:gd name="T74" fmla="*/ 22 w 92"/>
                  <a:gd name="T75" fmla="*/ 40 h 74"/>
                  <a:gd name="T76" fmla="*/ 12 w 92"/>
                  <a:gd name="T77" fmla="*/ 46 h 74"/>
                  <a:gd name="T78" fmla="*/ 9 w 92"/>
                  <a:gd name="T79" fmla="*/ 46 h 74"/>
                  <a:gd name="T80" fmla="*/ 6 w 92"/>
                  <a:gd name="T81" fmla="*/ 46 h 74"/>
                  <a:gd name="T82" fmla="*/ 3 w 92"/>
                  <a:gd name="T83" fmla="*/ 46 h 74"/>
                  <a:gd name="T84" fmla="*/ 3 w 92"/>
                  <a:gd name="T85" fmla="*/ 37 h 74"/>
                  <a:gd name="T86" fmla="*/ 0 w 92"/>
                  <a:gd name="T87" fmla="*/ 40 h 74"/>
                  <a:gd name="T88" fmla="*/ 0 w 92"/>
                  <a:gd name="T89"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 h="74">
                    <a:moveTo>
                      <a:pt x="0" y="40"/>
                    </a:moveTo>
                    <a:lnTo>
                      <a:pt x="0" y="46"/>
                    </a:lnTo>
                    <a:lnTo>
                      <a:pt x="3" y="49"/>
                    </a:lnTo>
                    <a:lnTo>
                      <a:pt x="6" y="64"/>
                    </a:lnTo>
                    <a:lnTo>
                      <a:pt x="65" y="74"/>
                    </a:lnTo>
                    <a:lnTo>
                      <a:pt x="71" y="67"/>
                    </a:lnTo>
                    <a:lnTo>
                      <a:pt x="86" y="18"/>
                    </a:lnTo>
                    <a:lnTo>
                      <a:pt x="92" y="18"/>
                    </a:lnTo>
                    <a:lnTo>
                      <a:pt x="89" y="12"/>
                    </a:lnTo>
                    <a:lnTo>
                      <a:pt x="89" y="9"/>
                    </a:lnTo>
                    <a:lnTo>
                      <a:pt x="89" y="9"/>
                    </a:lnTo>
                    <a:lnTo>
                      <a:pt x="86" y="9"/>
                    </a:lnTo>
                    <a:lnTo>
                      <a:pt x="86" y="9"/>
                    </a:lnTo>
                    <a:lnTo>
                      <a:pt x="86" y="9"/>
                    </a:lnTo>
                    <a:lnTo>
                      <a:pt x="86" y="3"/>
                    </a:lnTo>
                    <a:lnTo>
                      <a:pt x="83" y="0"/>
                    </a:lnTo>
                    <a:lnTo>
                      <a:pt x="83" y="3"/>
                    </a:lnTo>
                    <a:lnTo>
                      <a:pt x="80" y="6"/>
                    </a:lnTo>
                    <a:lnTo>
                      <a:pt x="68" y="12"/>
                    </a:lnTo>
                    <a:lnTo>
                      <a:pt x="68" y="18"/>
                    </a:lnTo>
                    <a:lnTo>
                      <a:pt x="59" y="27"/>
                    </a:lnTo>
                    <a:lnTo>
                      <a:pt x="56" y="30"/>
                    </a:lnTo>
                    <a:lnTo>
                      <a:pt x="59" y="30"/>
                    </a:lnTo>
                    <a:lnTo>
                      <a:pt x="59" y="34"/>
                    </a:lnTo>
                    <a:lnTo>
                      <a:pt x="56" y="40"/>
                    </a:lnTo>
                    <a:lnTo>
                      <a:pt x="52" y="37"/>
                    </a:lnTo>
                    <a:lnTo>
                      <a:pt x="49" y="37"/>
                    </a:lnTo>
                    <a:lnTo>
                      <a:pt x="49" y="37"/>
                    </a:lnTo>
                    <a:lnTo>
                      <a:pt x="49" y="40"/>
                    </a:lnTo>
                    <a:lnTo>
                      <a:pt x="46" y="40"/>
                    </a:lnTo>
                    <a:lnTo>
                      <a:pt x="46" y="43"/>
                    </a:lnTo>
                    <a:lnTo>
                      <a:pt x="40" y="43"/>
                    </a:lnTo>
                    <a:lnTo>
                      <a:pt x="37" y="43"/>
                    </a:lnTo>
                    <a:lnTo>
                      <a:pt x="34" y="43"/>
                    </a:lnTo>
                    <a:lnTo>
                      <a:pt x="31" y="43"/>
                    </a:lnTo>
                    <a:lnTo>
                      <a:pt x="31" y="40"/>
                    </a:lnTo>
                    <a:lnTo>
                      <a:pt x="28" y="43"/>
                    </a:lnTo>
                    <a:lnTo>
                      <a:pt x="22" y="40"/>
                    </a:lnTo>
                    <a:lnTo>
                      <a:pt x="12" y="46"/>
                    </a:lnTo>
                    <a:lnTo>
                      <a:pt x="9" y="46"/>
                    </a:lnTo>
                    <a:lnTo>
                      <a:pt x="6" y="46"/>
                    </a:lnTo>
                    <a:lnTo>
                      <a:pt x="3" y="46"/>
                    </a:lnTo>
                    <a:lnTo>
                      <a:pt x="3" y="37"/>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97"/>
              <p:cNvSpPr>
                <a:spLocks noEditPoints="1"/>
              </p:cNvSpPr>
              <p:nvPr/>
            </p:nvSpPr>
            <p:spPr bwMode="auto">
              <a:xfrm>
                <a:off x="3242" y="1933"/>
                <a:ext cx="59" cy="25"/>
              </a:xfrm>
              <a:custGeom>
                <a:avLst/>
                <a:gdLst>
                  <a:gd name="T0" fmla="*/ 25 w 59"/>
                  <a:gd name="T1" fmla="*/ 0 h 25"/>
                  <a:gd name="T2" fmla="*/ 28 w 59"/>
                  <a:gd name="T3" fmla="*/ 0 h 25"/>
                  <a:gd name="T4" fmla="*/ 28 w 59"/>
                  <a:gd name="T5" fmla="*/ 0 h 25"/>
                  <a:gd name="T6" fmla="*/ 25 w 59"/>
                  <a:gd name="T7" fmla="*/ 0 h 25"/>
                  <a:gd name="T8" fmla="*/ 25 w 59"/>
                  <a:gd name="T9" fmla="*/ 0 h 25"/>
                  <a:gd name="T10" fmla="*/ 25 w 59"/>
                  <a:gd name="T11" fmla="*/ 0 h 25"/>
                  <a:gd name="T12" fmla="*/ 6 w 59"/>
                  <a:gd name="T13" fmla="*/ 0 h 25"/>
                  <a:gd name="T14" fmla="*/ 13 w 59"/>
                  <a:gd name="T15" fmla="*/ 3 h 25"/>
                  <a:gd name="T16" fmla="*/ 9 w 59"/>
                  <a:gd name="T17" fmla="*/ 0 h 25"/>
                  <a:gd name="T18" fmla="*/ 6 w 59"/>
                  <a:gd name="T19" fmla="*/ 0 h 25"/>
                  <a:gd name="T20" fmla="*/ 6 w 59"/>
                  <a:gd name="T21" fmla="*/ 0 h 25"/>
                  <a:gd name="T22" fmla="*/ 0 w 59"/>
                  <a:gd name="T23" fmla="*/ 3 h 25"/>
                  <a:gd name="T24" fmla="*/ 0 w 59"/>
                  <a:gd name="T25" fmla="*/ 6 h 25"/>
                  <a:gd name="T26" fmla="*/ 6 w 59"/>
                  <a:gd name="T27" fmla="*/ 6 h 25"/>
                  <a:gd name="T28" fmla="*/ 6 w 59"/>
                  <a:gd name="T29" fmla="*/ 6 h 25"/>
                  <a:gd name="T30" fmla="*/ 3 w 59"/>
                  <a:gd name="T31" fmla="*/ 3 h 25"/>
                  <a:gd name="T32" fmla="*/ 0 w 59"/>
                  <a:gd name="T33" fmla="*/ 3 h 25"/>
                  <a:gd name="T34" fmla="*/ 0 w 59"/>
                  <a:gd name="T35" fmla="*/ 3 h 25"/>
                  <a:gd name="T36" fmla="*/ 53 w 59"/>
                  <a:gd name="T37" fmla="*/ 22 h 25"/>
                  <a:gd name="T38" fmla="*/ 49 w 59"/>
                  <a:gd name="T39" fmla="*/ 22 h 25"/>
                  <a:gd name="T40" fmla="*/ 53 w 59"/>
                  <a:gd name="T41" fmla="*/ 25 h 25"/>
                  <a:gd name="T42" fmla="*/ 56 w 59"/>
                  <a:gd name="T43" fmla="*/ 25 h 25"/>
                  <a:gd name="T44" fmla="*/ 59 w 59"/>
                  <a:gd name="T45" fmla="*/ 22 h 25"/>
                  <a:gd name="T46" fmla="*/ 56 w 59"/>
                  <a:gd name="T47" fmla="*/ 22 h 25"/>
                  <a:gd name="T48" fmla="*/ 53 w 59"/>
                  <a:gd name="T4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5">
                    <a:moveTo>
                      <a:pt x="25" y="0"/>
                    </a:moveTo>
                    <a:lnTo>
                      <a:pt x="28" y="0"/>
                    </a:lnTo>
                    <a:lnTo>
                      <a:pt x="28" y="0"/>
                    </a:lnTo>
                    <a:lnTo>
                      <a:pt x="25" y="0"/>
                    </a:lnTo>
                    <a:lnTo>
                      <a:pt x="25" y="0"/>
                    </a:lnTo>
                    <a:lnTo>
                      <a:pt x="25" y="0"/>
                    </a:lnTo>
                    <a:close/>
                    <a:moveTo>
                      <a:pt x="6" y="0"/>
                    </a:moveTo>
                    <a:lnTo>
                      <a:pt x="13" y="3"/>
                    </a:lnTo>
                    <a:lnTo>
                      <a:pt x="9" y="0"/>
                    </a:lnTo>
                    <a:lnTo>
                      <a:pt x="6" y="0"/>
                    </a:lnTo>
                    <a:lnTo>
                      <a:pt x="6" y="0"/>
                    </a:lnTo>
                    <a:close/>
                    <a:moveTo>
                      <a:pt x="0" y="3"/>
                    </a:moveTo>
                    <a:lnTo>
                      <a:pt x="0" y="6"/>
                    </a:lnTo>
                    <a:lnTo>
                      <a:pt x="6" y="6"/>
                    </a:lnTo>
                    <a:lnTo>
                      <a:pt x="6" y="6"/>
                    </a:lnTo>
                    <a:lnTo>
                      <a:pt x="3" y="3"/>
                    </a:lnTo>
                    <a:lnTo>
                      <a:pt x="0" y="3"/>
                    </a:lnTo>
                    <a:lnTo>
                      <a:pt x="0" y="3"/>
                    </a:lnTo>
                    <a:close/>
                    <a:moveTo>
                      <a:pt x="53" y="22"/>
                    </a:moveTo>
                    <a:lnTo>
                      <a:pt x="49" y="22"/>
                    </a:lnTo>
                    <a:lnTo>
                      <a:pt x="53" y="25"/>
                    </a:lnTo>
                    <a:lnTo>
                      <a:pt x="56" y="25"/>
                    </a:lnTo>
                    <a:lnTo>
                      <a:pt x="59" y="22"/>
                    </a:lnTo>
                    <a:lnTo>
                      <a:pt x="56" y="22"/>
                    </a:lnTo>
                    <a:lnTo>
                      <a:pt x="5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98"/>
              <p:cNvSpPr>
                <a:spLocks/>
              </p:cNvSpPr>
              <p:nvPr/>
            </p:nvSpPr>
            <p:spPr bwMode="auto">
              <a:xfrm>
                <a:off x="3449" y="2066"/>
                <a:ext cx="9" cy="6"/>
              </a:xfrm>
              <a:custGeom>
                <a:avLst/>
                <a:gdLst>
                  <a:gd name="T0" fmla="*/ 2 w 3"/>
                  <a:gd name="T1" fmla="*/ 2 h 2"/>
                  <a:gd name="T2" fmla="*/ 1 w 3"/>
                  <a:gd name="T3" fmla="*/ 1 h 2"/>
                  <a:gd name="T4" fmla="*/ 0 w 3"/>
                  <a:gd name="T5" fmla="*/ 1 h 2"/>
                  <a:gd name="T6" fmla="*/ 2 w 3"/>
                  <a:gd name="T7" fmla="*/ 0 h 2"/>
                  <a:gd name="T8" fmla="*/ 3 w 3"/>
                  <a:gd name="T9" fmla="*/ 2 h 2"/>
                  <a:gd name="T10" fmla="*/ 2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2" y="2"/>
                    </a:moveTo>
                    <a:cubicBezTo>
                      <a:pt x="1" y="1"/>
                      <a:pt x="1" y="1"/>
                      <a:pt x="1" y="1"/>
                    </a:cubicBezTo>
                    <a:cubicBezTo>
                      <a:pt x="0" y="1"/>
                      <a:pt x="0" y="1"/>
                      <a:pt x="0" y="1"/>
                    </a:cubicBezTo>
                    <a:cubicBezTo>
                      <a:pt x="2" y="0"/>
                      <a:pt x="2" y="0"/>
                      <a:pt x="2" y="0"/>
                    </a:cubicBezTo>
                    <a:cubicBezTo>
                      <a:pt x="3" y="2"/>
                      <a:pt x="3" y="2"/>
                      <a:pt x="3" y="2"/>
                    </a:cubicBezTo>
                    <a:cubicBezTo>
                      <a:pt x="3"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99"/>
              <p:cNvSpPr>
                <a:spLocks noEditPoints="1"/>
              </p:cNvSpPr>
              <p:nvPr/>
            </p:nvSpPr>
            <p:spPr bwMode="auto">
              <a:xfrm>
                <a:off x="3430" y="2149"/>
                <a:ext cx="90" cy="31"/>
              </a:xfrm>
              <a:custGeom>
                <a:avLst/>
                <a:gdLst>
                  <a:gd name="T0" fmla="*/ 5 w 29"/>
                  <a:gd name="T1" fmla="*/ 7 h 10"/>
                  <a:gd name="T2" fmla="*/ 5 w 29"/>
                  <a:gd name="T3" fmla="*/ 7 h 10"/>
                  <a:gd name="T4" fmla="*/ 5 w 29"/>
                  <a:gd name="T5" fmla="*/ 6 h 10"/>
                  <a:gd name="T6" fmla="*/ 5 w 29"/>
                  <a:gd name="T7" fmla="*/ 6 h 10"/>
                  <a:gd name="T8" fmla="*/ 5 w 29"/>
                  <a:gd name="T9" fmla="*/ 7 h 10"/>
                  <a:gd name="T10" fmla="*/ 5 w 29"/>
                  <a:gd name="T11" fmla="*/ 7 h 10"/>
                  <a:gd name="T12" fmla="*/ 1 w 29"/>
                  <a:gd name="T13" fmla="*/ 10 h 10"/>
                  <a:gd name="T14" fmla="*/ 0 w 29"/>
                  <a:gd name="T15" fmla="*/ 9 h 10"/>
                  <a:gd name="T16" fmla="*/ 1 w 29"/>
                  <a:gd name="T17" fmla="*/ 9 h 10"/>
                  <a:gd name="T18" fmla="*/ 1 w 29"/>
                  <a:gd name="T19" fmla="*/ 9 h 10"/>
                  <a:gd name="T20" fmla="*/ 1 w 29"/>
                  <a:gd name="T21" fmla="*/ 9 h 10"/>
                  <a:gd name="T22" fmla="*/ 1 w 29"/>
                  <a:gd name="T23" fmla="*/ 10 h 10"/>
                  <a:gd name="T24" fmla="*/ 1 w 29"/>
                  <a:gd name="T25" fmla="*/ 10 h 10"/>
                  <a:gd name="T26" fmla="*/ 2 w 29"/>
                  <a:gd name="T27" fmla="*/ 4 h 10"/>
                  <a:gd name="T28" fmla="*/ 2 w 29"/>
                  <a:gd name="T29" fmla="*/ 3 h 10"/>
                  <a:gd name="T30" fmla="*/ 1 w 29"/>
                  <a:gd name="T31" fmla="*/ 2 h 10"/>
                  <a:gd name="T32" fmla="*/ 2 w 29"/>
                  <a:gd name="T33" fmla="*/ 1 h 10"/>
                  <a:gd name="T34" fmla="*/ 3 w 29"/>
                  <a:gd name="T35" fmla="*/ 2 h 10"/>
                  <a:gd name="T36" fmla="*/ 3 w 29"/>
                  <a:gd name="T37" fmla="*/ 4 h 10"/>
                  <a:gd name="T38" fmla="*/ 2 w 29"/>
                  <a:gd name="T39" fmla="*/ 4 h 10"/>
                  <a:gd name="T40" fmla="*/ 12 w 29"/>
                  <a:gd name="T41" fmla="*/ 6 h 10"/>
                  <a:gd name="T42" fmla="*/ 10 w 29"/>
                  <a:gd name="T43" fmla="*/ 6 h 10"/>
                  <a:gd name="T44" fmla="*/ 8 w 29"/>
                  <a:gd name="T45" fmla="*/ 7 h 10"/>
                  <a:gd name="T46" fmla="*/ 7 w 29"/>
                  <a:gd name="T47" fmla="*/ 7 h 10"/>
                  <a:gd name="T48" fmla="*/ 7 w 29"/>
                  <a:gd name="T49" fmla="*/ 6 h 10"/>
                  <a:gd name="T50" fmla="*/ 8 w 29"/>
                  <a:gd name="T51" fmla="*/ 5 h 10"/>
                  <a:gd name="T52" fmla="*/ 9 w 29"/>
                  <a:gd name="T53" fmla="*/ 5 h 10"/>
                  <a:gd name="T54" fmla="*/ 10 w 29"/>
                  <a:gd name="T55" fmla="*/ 5 h 10"/>
                  <a:gd name="T56" fmla="*/ 11 w 29"/>
                  <a:gd name="T57" fmla="*/ 4 h 10"/>
                  <a:gd name="T58" fmla="*/ 12 w 29"/>
                  <a:gd name="T59" fmla="*/ 4 h 10"/>
                  <a:gd name="T60" fmla="*/ 12 w 29"/>
                  <a:gd name="T61" fmla="*/ 6 h 10"/>
                  <a:gd name="T62" fmla="*/ 14 w 29"/>
                  <a:gd name="T63" fmla="*/ 6 h 10"/>
                  <a:gd name="T64" fmla="*/ 14 w 29"/>
                  <a:gd name="T65" fmla="*/ 8 h 10"/>
                  <a:gd name="T66" fmla="*/ 15 w 29"/>
                  <a:gd name="T67" fmla="*/ 9 h 10"/>
                  <a:gd name="T68" fmla="*/ 16 w 29"/>
                  <a:gd name="T69" fmla="*/ 8 h 10"/>
                  <a:gd name="T70" fmla="*/ 17 w 29"/>
                  <a:gd name="T71" fmla="*/ 8 h 10"/>
                  <a:gd name="T72" fmla="*/ 16 w 29"/>
                  <a:gd name="T73" fmla="*/ 7 h 10"/>
                  <a:gd name="T74" fmla="*/ 15 w 29"/>
                  <a:gd name="T75" fmla="*/ 6 h 10"/>
                  <a:gd name="T76" fmla="*/ 14 w 29"/>
                  <a:gd name="T77" fmla="*/ 6 h 10"/>
                  <a:gd name="T78" fmla="*/ 26 w 29"/>
                  <a:gd name="T79" fmla="*/ 2 h 10"/>
                  <a:gd name="T80" fmla="*/ 27 w 29"/>
                  <a:gd name="T81" fmla="*/ 0 h 10"/>
                  <a:gd name="T82" fmla="*/ 28 w 29"/>
                  <a:gd name="T83" fmla="*/ 0 h 10"/>
                  <a:gd name="T84" fmla="*/ 29 w 29"/>
                  <a:gd name="T85" fmla="*/ 1 h 10"/>
                  <a:gd name="T86" fmla="*/ 27 w 29"/>
                  <a:gd name="T87" fmla="*/ 1 h 10"/>
                  <a:gd name="T88" fmla="*/ 26 w 29"/>
                  <a:gd name="T89" fmla="*/ 2 h 10"/>
                  <a:gd name="T90" fmla="*/ 22 w 29"/>
                  <a:gd name="T91" fmla="*/ 7 h 10"/>
                  <a:gd name="T92" fmla="*/ 24 w 29"/>
                  <a:gd name="T93" fmla="*/ 5 h 10"/>
                  <a:gd name="T94" fmla="*/ 24 w 29"/>
                  <a:gd name="T95" fmla="*/ 4 h 10"/>
                  <a:gd name="T96" fmla="*/ 26 w 29"/>
                  <a:gd name="T97" fmla="*/ 3 h 10"/>
                  <a:gd name="T98" fmla="*/ 26 w 29"/>
                  <a:gd name="T99" fmla="*/ 5 h 10"/>
                  <a:gd name="T100" fmla="*/ 24 w 29"/>
                  <a:gd name="T101" fmla="*/ 7 h 10"/>
                  <a:gd name="T102" fmla="*/ 23 w 29"/>
                  <a:gd name="T103" fmla="*/ 7 h 10"/>
                  <a:gd name="T104" fmla="*/ 22 w 29"/>
                  <a:gd name="T105"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 h="10">
                    <a:moveTo>
                      <a:pt x="5" y="7"/>
                    </a:moveTo>
                    <a:cubicBezTo>
                      <a:pt x="5" y="7"/>
                      <a:pt x="5" y="7"/>
                      <a:pt x="5" y="7"/>
                    </a:cubicBezTo>
                    <a:cubicBezTo>
                      <a:pt x="5" y="6"/>
                      <a:pt x="5" y="6"/>
                      <a:pt x="5" y="6"/>
                    </a:cubicBezTo>
                    <a:cubicBezTo>
                      <a:pt x="5" y="6"/>
                      <a:pt x="5" y="6"/>
                      <a:pt x="5" y="6"/>
                    </a:cubicBezTo>
                    <a:cubicBezTo>
                      <a:pt x="5" y="7"/>
                      <a:pt x="5" y="7"/>
                      <a:pt x="5" y="7"/>
                    </a:cubicBezTo>
                    <a:cubicBezTo>
                      <a:pt x="5" y="7"/>
                      <a:pt x="5" y="7"/>
                      <a:pt x="5" y="7"/>
                    </a:cubicBezTo>
                    <a:close/>
                    <a:moveTo>
                      <a:pt x="1" y="10"/>
                    </a:moveTo>
                    <a:cubicBezTo>
                      <a:pt x="0" y="9"/>
                      <a:pt x="0" y="9"/>
                      <a:pt x="0" y="9"/>
                    </a:cubicBezTo>
                    <a:cubicBezTo>
                      <a:pt x="1" y="9"/>
                      <a:pt x="1" y="9"/>
                      <a:pt x="1" y="9"/>
                    </a:cubicBezTo>
                    <a:cubicBezTo>
                      <a:pt x="1" y="9"/>
                      <a:pt x="1" y="9"/>
                      <a:pt x="1" y="9"/>
                    </a:cubicBezTo>
                    <a:cubicBezTo>
                      <a:pt x="1" y="9"/>
                      <a:pt x="1" y="9"/>
                      <a:pt x="1" y="9"/>
                    </a:cubicBezTo>
                    <a:cubicBezTo>
                      <a:pt x="1" y="10"/>
                      <a:pt x="1" y="10"/>
                      <a:pt x="1" y="10"/>
                    </a:cubicBezTo>
                    <a:cubicBezTo>
                      <a:pt x="1" y="10"/>
                      <a:pt x="1" y="10"/>
                      <a:pt x="1" y="10"/>
                    </a:cubicBezTo>
                    <a:close/>
                    <a:moveTo>
                      <a:pt x="2" y="4"/>
                    </a:moveTo>
                    <a:cubicBezTo>
                      <a:pt x="2" y="3"/>
                      <a:pt x="2" y="3"/>
                      <a:pt x="2" y="3"/>
                    </a:cubicBezTo>
                    <a:cubicBezTo>
                      <a:pt x="1" y="2"/>
                      <a:pt x="1" y="2"/>
                      <a:pt x="1" y="2"/>
                    </a:cubicBezTo>
                    <a:cubicBezTo>
                      <a:pt x="1" y="2"/>
                      <a:pt x="2" y="1"/>
                      <a:pt x="2" y="1"/>
                    </a:cubicBezTo>
                    <a:cubicBezTo>
                      <a:pt x="2" y="1"/>
                      <a:pt x="3" y="2"/>
                      <a:pt x="3" y="2"/>
                    </a:cubicBezTo>
                    <a:cubicBezTo>
                      <a:pt x="3" y="4"/>
                      <a:pt x="3" y="4"/>
                      <a:pt x="3" y="4"/>
                    </a:cubicBezTo>
                    <a:cubicBezTo>
                      <a:pt x="3" y="4"/>
                      <a:pt x="2" y="4"/>
                      <a:pt x="2" y="4"/>
                    </a:cubicBezTo>
                    <a:close/>
                    <a:moveTo>
                      <a:pt x="12" y="6"/>
                    </a:moveTo>
                    <a:cubicBezTo>
                      <a:pt x="10" y="6"/>
                      <a:pt x="10" y="6"/>
                      <a:pt x="10" y="6"/>
                    </a:cubicBezTo>
                    <a:cubicBezTo>
                      <a:pt x="8" y="7"/>
                      <a:pt x="8" y="7"/>
                      <a:pt x="8" y="7"/>
                    </a:cubicBezTo>
                    <a:cubicBezTo>
                      <a:pt x="7" y="7"/>
                      <a:pt x="7" y="7"/>
                      <a:pt x="7" y="7"/>
                    </a:cubicBezTo>
                    <a:cubicBezTo>
                      <a:pt x="7" y="6"/>
                      <a:pt x="7" y="6"/>
                      <a:pt x="7" y="6"/>
                    </a:cubicBezTo>
                    <a:cubicBezTo>
                      <a:pt x="8" y="5"/>
                      <a:pt x="8" y="5"/>
                      <a:pt x="8" y="5"/>
                    </a:cubicBezTo>
                    <a:cubicBezTo>
                      <a:pt x="9" y="5"/>
                      <a:pt x="9" y="5"/>
                      <a:pt x="9" y="5"/>
                    </a:cubicBezTo>
                    <a:cubicBezTo>
                      <a:pt x="10" y="5"/>
                      <a:pt x="10" y="5"/>
                      <a:pt x="10" y="5"/>
                    </a:cubicBezTo>
                    <a:cubicBezTo>
                      <a:pt x="11" y="4"/>
                      <a:pt x="11" y="4"/>
                      <a:pt x="11" y="4"/>
                    </a:cubicBezTo>
                    <a:cubicBezTo>
                      <a:pt x="12" y="4"/>
                      <a:pt x="12" y="4"/>
                      <a:pt x="12" y="4"/>
                    </a:cubicBezTo>
                    <a:cubicBezTo>
                      <a:pt x="12" y="6"/>
                      <a:pt x="12" y="6"/>
                      <a:pt x="12" y="6"/>
                    </a:cubicBezTo>
                    <a:close/>
                    <a:moveTo>
                      <a:pt x="14" y="6"/>
                    </a:moveTo>
                    <a:cubicBezTo>
                      <a:pt x="14" y="8"/>
                      <a:pt x="14" y="8"/>
                      <a:pt x="14" y="8"/>
                    </a:cubicBezTo>
                    <a:cubicBezTo>
                      <a:pt x="15" y="9"/>
                      <a:pt x="15" y="9"/>
                      <a:pt x="15" y="9"/>
                    </a:cubicBezTo>
                    <a:cubicBezTo>
                      <a:pt x="16" y="8"/>
                      <a:pt x="16" y="8"/>
                      <a:pt x="16" y="8"/>
                    </a:cubicBezTo>
                    <a:cubicBezTo>
                      <a:pt x="17" y="8"/>
                      <a:pt x="17" y="8"/>
                      <a:pt x="17" y="8"/>
                    </a:cubicBezTo>
                    <a:cubicBezTo>
                      <a:pt x="16" y="7"/>
                      <a:pt x="16" y="7"/>
                      <a:pt x="16" y="7"/>
                    </a:cubicBezTo>
                    <a:cubicBezTo>
                      <a:pt x="15" y="6"/>
                      <a:pt x="15" y="6"/>
                      <a:pt x="15" y="6"/>
                    </a:cubicBezTo>
                    <a:cubicBezTo>
                      <a:pt x="14" y="6"/>
                      <a:pt x="14" y="6"/>
                      <a:pt x="14" y="6"/>
                    </a:cubicBezTo>
                    <a:close/>
                    <a:moveTo>
                      <a:pt x="26" y="2"/>
                    </a:moveTo>
                    <a:cubicBezTo>
                      <a:pt x="27" y="0"/>
                      <a:pt x="27" y="0"/>
                      <a:pt x="27" y="0"/>
                    </a:cubicBezTo>
                    <a:cubicBezTo>
                      <a:pt x="28" y="0"/>
                      <a:pt x="28" y="0"/>
                      <a:pt x="28" y="0"/>
                    </a:cubicBezTo>
                    <a:cubicBezTo>
                      <a:pt x="29" y="1"/>
                      <a:pt x="29" y="1"/>
                      <a:pt x="29" y="1"/>
                    </a:cubicBezTo>
                    <a:cubicBezTo>
                      <a:pt x="27" y="1"/>
                      <a:pt x="27" y="1"/>
                      <a:pt x="27" y="1"/>
                    </a:cubicBezTo>
                    <a:cubicBezTo>
                      <a:pt x="26" y="2"/>
                      <a:pt x="26" y="2"/>
                      <a:pt x="26" y="2"/>
                    </a:cubicBezTo>
                    <a:close/>
                    <a:moveTo>
                      <a:pt x="22" y="7"/>
                    </a:moveTo>
                    <a:cubicBezTo>
                      <a:pt x="24" y="5"/>
                      <a:pt x="24" y="5"/>
                      <a:pt x="24" y="5"/>
                    </a:cubicBezTo>
                    <a:cubicBezTo>
                      <a:pt x="24" y="4"/>
                      <a:pt x="24" y="4"/>
                      <a:pt x="24" y="4"/>
                    </a:cubicBezTo>
                    <a:cubicBezTo>
                      <a:pt x="26" y="3"/>
                      <a:pt x="26" y="3"/>
                      <a:pt x="26" y="3"/>
                    </a:cubicBezTo>
                    <a:cubicBezTo>
                      <a:pt x="26" y="5"/>
                      <a:pt x="26" y="5"/>
                      <a:pt x="26" y="5"/>
                    </a:cubicBezTo>
                    <a:cubicBezTo>
                      <a:pt x="24" y="7"/>
                      <a:pt x="24" y="7"/>
                      <a:pt x="24" y="7"/>
                    </a:cubicBezTo>
                    <a:cubicBezTo>
                      <a:pt x="23" y="7"/>
                      <a:pt x="23" y="7"/>
                      <a:pt x="23" y="7"/>
                    </a:cubicBezTo>
                    <a:lnTo>
                      <a:pt x="2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00"/>
              <p:cNvSpPr>
                <a:spLocks noEditPoints="1"/>
              </p:cNvSpPr>
              <p:nvPr/>
            </p:nvSpPr>
            <p:spPr bwMode="auto">
              <a:xfrm>
                <a:off x="3285" y="2390"/>
                <a:ext cx="50" cy="46"/>
              </a:xfrm>
              <a:custGeom>
                <a:avLst/>
                <a:gdLst>
                  <a:gd name="T0" fmla="*/ 2 w 16"/>
                  <a:gd name="T1" fmla="*/ 1 h 15"/>
                  <a:gd name="T2" fmla="*/ 3 w 16"/>
                  <a:gd name="T3" fmla="*/ 0 h 15"/>
                  <a:gd name="T4" fmla="*/ 3 w 16"/>
                  <a:gd name="T5" fmla="*/ 0 h 15"/>
                  <a:gd name="T6" fmla="*/ 2 w 16"/>
                  <a:gd name="T7" fmla="*/ 0 h 15"/>
                  <a:gd name="T8" fmla="*/ 1 w 16"/>
                  <a:gd name="T9" fmla="*/ 0 h 15"/>
                  <a:gd name="T10" fmla="*/ 0 w 16"/>
                  <a:gd name="T11" fmla="*/ 0 h 15"/>
                  <a:gd name="T12" fmla="*/ 1 w 16"/>
                  <a:gd name="T13" fmla="*/ 1 h 15"/>
                  <a:gd name="T14" fmla="*/ 2 w 16"/>
                  <a:gd name="T15" fmla="*/ 1 h 15"/>
                  <a:gd name="T16" fmla="*/ 3 w 16"/>
                  <a:gd name="T17" fmla="*/ 2 h 15"/>
                  <a:gd name="T18" fmla="*/ 3 w 16"/>
                  <a:gd name="T19" fmla="*/ 1 h 15"/>
                  <a:gd name="T20" fmla="*/ 3 w 16"/>
                  <a:gd name="T21" fmla="*/ 1 h 15"/>
                  <a:gd name="T22" fmla="*/ 4 w 16"/>
                  <a:gd name="T23" fmla="*/ 1 h 15"/>
                  <a:gd name="T24" fmla="*/ 4 w 16"/>
                  <a:gd name="T25" fmla="*/ 2 h 15"/>
                  <a:gd name="T26" fmla="*/ 3 w 16"/>
                  <a:gd name="T27" fmla="*/ 2 h 15"/>
                  <a:gd name="T28" fmla="*/ 8 w 16"/>
                  <a:gd name="T29" fmla="*/ 4 h 15"/>
                  <a:gd name="T30" fmla="*/ 8 w 16"/>
                  <a:gd name="T31" fmla="*/ 4 h 15"/>
                  <a:gd name="T32" fmla="*/ 7 w 16"/>
                  <a:gd name="T33" fmla="*/ 4 h 15"/>
                  <a:gd name="T34" fmla="*/ 7 w 16"/>
                  <a:gd name="T35" fmla="*/ 3 h 15"/>
                  <a:gd name="T36" fmla="*/ 7 w 16"/>
                  <a:gd name="T37" fmla="*/ 3 h 15"/>
                  <a:gd name="T38" fmla="*/ 8 w 16"/>
                  <a:gd name="T39" fmla="*/ 3 h 15"/>
                  <a:gd name="T40" fmla="*/ 8 w 16"/>
                  <a:gd name="T41" fmla="*/ 3 h 15"/>
                  <a:gd name="T42" fmla="*/ 8 w 16"/>
                  <a:gd name="T43" fmla="*/ 4 h 15"/>
                  <a:gd name="T44" fmla="*/ 8 w 16"/>
                  <a:gd name="T45" fmla="*/ 4 h 15"/>
                  <a:gd name="T46" fmla="*/ 10 w 16"/>
                  <a:gd name="T47" fmla="*/ 4 h 15"/>
                  <a:gd name="T48" fmla="*/ 9 w 16"/>
                  <a:gd name="T49" fmla="*/ 4 h 15"/>
                  <a:gd name="T50" fmla="*/ 9 w 16"/>
                  <a:gd name="T51" fmla="*/ 3 h 15"/>
                  <a:gd name="T52" fmla="*/ 9 w 16"/>
                  <a:gd name="T53" fmla="*/ 3 h 15"/>
                  <a:gd name="T54" fmla="*/ 10 w 16"/>
                  <a:gd name="T55" fmla="*/ 4 h 15"/>
                  <a:gd name="T56" fmla="*/ 15 w 16"/>
                  <a:gd name="T57" fmla="*/ 3 h 15"/>
                  <a:gd name="T58" fmla="*/ 15 w 16"/>
                  <a:gd name="T59" fmla="*/ 2 h 15"/>
                  <a:gd name="T60" fmla="*/ 16 w 16"/>
                  <a:gd name="T61" fmla="*/ 1 h 15"/>
                  <a:gd name="T62" fmla="*/ 16 w 16"/>
                  <a:gd name="T63" fmla="*/ 3 h 15"/>
                  <a:gd name="T64" fmla="*/ 15 w 16"/>
                  <a:gd name="T65" fmla="*/ 3 h 15"/>
                  <a:gd name="T66" fmla="*/ 15 w 16"/>
                  <a:gd name="T67" fmla="*/ 7 h 15"/>
                  <a:gd name="T68" fmla="*/ 14 w 16"/>
                  <a:gd name="T69" fmla="*/ 6 h 15"/>
                  <a:gd name="T70" fmla="*/ 15 w 16"/>
                  <a:gd name="T71" fmla="*/ 6 h 15"/>
                  <a:gd name="T72" fmla="*/ 16 w 16"/>
                  <a:gd name="T73" fmla="*/ 6 h 15"/>
                  <a:gd name="T74" fmla="*/ 16 w 16"/>
                  <a:gd name="T75" fmla="*/ 7 h 15"/>
                  <a:gd name="T76" fmla="*/ 16 w 16"/>
                  <a:gd name="T77" fmla="*/ 7 h 15"/>
                  <a:gd name="T78" fmla="*/ 15 w 16"/>
                  <a:gd name="T79" fmla="*/ 7 h 15"/>
                  <a:gd name="T80" fmla="*/ 14 w 16"/>
                  <a:gd name="T81" fmla="*/ 13 h 15"/>
                  <a:gd name="T82" fmla="*/ 13 w 16"/>
                  <a:gd name="T83" fmla="*/ 12 h 15"/>
                  <a:gd name="T84" fmla="*/ 14 w 16"/>
                  <a:gd name="T85" fmla="*/ 12 h 15"/>
                  <a:gd name="T86" fmla="*/ 14 w 16"/>
                  <a:gd name="T87" fmla="*/ 13 h 15"/>
                  <a:gd name="T88" fmla="*/ 14 w 16"/>
                  <a:gd name="T89" fmla="*/ 13 h 15"/>
                  <a:gd name="T90" fmla="*/ 10 w 16"/>
                  <a:gd name="T91" fmla="*/ 14 h 15"/>
                  <a:gd name="T92" fmla="*/ 10 w 16"/>
                  <a:gd name="T93" fmla="*/ 13 h 15"/>
                  <a:gd name="T94" fmla="*/ 10 w 16"/>
                  <a:gd name="T95" fmla="*/ 12 h 15"/>
                  <a:gd name="T96" fmla="*/ 11 w 16"/>
                  <a:gd name="T97" fmla="*/ 12 h 15"/>
                  <a:gd name="T98" fmla="*/ 12 w 16"/>
                  <a:gd name="T99" fmla="*/ 14 h 15"/>
                  <a:gd name="T100" fmla="*/ 12 w 16"/>
                  <a:gd name="T101" fmla="*/ 15 h 15"/>
                  <a:gd name="T102" fmla="*/ 10 w 16"/>
                  <a:gd name="T10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 h="15">
                    <a:moveTo>
                      <a:pt x="2" y="1"/>
                    </a:moveTo>
                    <a:cubicBezTo>
                      <a:pt x="3" y="0"/>
                      <a:pt x="3" y="0"/>
                      <a:pt x="3" y="0"/>
                    </a:cubicBezTo>
                    <a:cubicBezTo>
                      <a:pt x="3" y="0"/>
                      <a:pt x="3" y="0"/>
                      <a:pt x="3" y="0"/>
                    </a:cubicBezTo>
                    <a:cubicBezTo>
                      <a:pt x="2" y="0"/>
                      <a:pt x="2" y="0"/>
                      <a:pt x="2" y="0"/>
                    </a:cubicBezTo>
                    <a:cubicBezTo>
                      <a:pt x="1" y="0"/>
                      <a:pt x="1" y="0"/>
                      <a:pt x="1" y="0"/>
                    </a:cubicBezTo>
                    <a:cubicBezTo>
                      <a:pt x="0" y="0"/>
                      <a:pt x="0" y="0"/>
                      <a:pt x="0" y="0"/>
                    </a:cubicBezTo>
                    <a:cubicBezTo>
                      <a:pt x="1" y="1"/>
                      <a:pt x="1" y="1"/>
                      <a:pt x="1" y="1"/>
                    </a:cubicBezTo>
                    <a:cubicBezTo>
                      <a:pt x="1" y="1"/>
                      <a:pt x="1" y="1"/>
                      <a:pt x="2" y="1"/>
                    </a:cubicBezTo>
                    <a:close/>
                    <a:moveTo>
                      <a:pt x="3" y="2"/>
                    </a:moveTo>
                    <a:cubicBezTo>
                      <a:pt x="3" y="1"/>
                      <a:pt x="3" y="1"/>
                      <a:pt x="3" y="1"/>
                    </a:cubicBezTo>
                    <a:cubicBezTo>
                      <a:pt x="3" y="1"/>
                      <a:pt x="3" y="1"/>
                      <a:pt x="3" y="1"/>
                    </a:cubicBezTo>
                    <a:cubicBezTo>
                      <a:pt x="4" y="1"/>
                      <a:pt x="4" y="1"/>
                      <a:pt x="4" y="1"/>
                    </a:cubicBezTo>
                    <a:cubicBezTo>
                      <a:pt x="4" y="2"/>
                      <a:pt x="4" y="2"/>
                      <a:pt x="4" y="2"/>
                    </a:cubicBezTo>
                    <a:cubicBezTo>
                      <a:pt x="4" y="2"/>
                      <a:pt x="3" y="2"/>
                      <a:pt x="3" y="2"/>
                    </a:cubicBezTo>
                    <a:close/>
                    <a:moveTo>
                      <a:pt x="8" y="4"/>
                    </a:moveTo>
                    <a:cubicBezTo>
                      <a:pt x="8" y="4"/>
                      <a:pt x="8" y="4"/>
                      <a:pt x="8" y="4"/>
                    </a:cubicBezTo>
                    <a:cubicBezTo>
                      <a:pt x="7" y="4"/>
                      <a:pt x="7" y="4"/>
                      <a:pt x="7" y="4"/>
                    </a:cubicBezTo>
                    <a:cubicBezTo>
                      <a:pt x="7" y="3"/>
                      <a:pt x="7" y="3"/>
                      <a:pt x="7" y="3"/>
                    </a:cubicBezTo>
                    <a:cubicBezTo>
                      <a:pt x="7" y="3"/>
                      <a:pt x="7" y="3"/>
                      <a:pt x="7" y="3"/>
                    </a:cubicBezTo>
                    <a:cubicBezTo>
                      <a:pt x="8" y="3"/>
                      <a:pt x="8" y="3"/>
                      <a:pt x="8" y="3"/>
                    </a:cubicBezTo>
                    <a:cubicBezTo>
                      <a:pt x="8" y="3"/>
                      <a:pt x="8" y="3"/>
                      <a:pt x="8" y="3"/>
                    </a:cubicBezTo>
                    <a:cubicBezTo>
                      <a:pt x="8" y="4"/>
                      <a:pt x="8" y="4"/>
                      <a:pt x="8" y="4"/>
                    </a:cubicBezTo>
                    <a:cubicBezTo>
                      <a:pt x="8" y="4"/>
                      <a:pt x="8" y="4"/>
                      <a:pt x="8" y="4"/>
                    </a:cubicBezTo>
                    <a:close/>
                    <a:moveTo>
                      <a:pt x="10" y="4"/>
                    </a:moveTo>
                    <a:cubicBezTo>
                      <a:pt x="9" y="4"/>
                      <a:pt x="9" y="4"/>
                      <a:pt x="9" y="4"/>
                    </a:cubicBezTo>
                    <a:cubicBezTo>
                      <a:pt x="9" y="3"/>
                      <a:pt x="9" y="3"/>
                      <a:pt x="9" y="3"/>
                    </a:cubicBezTo>
                    <a:cubicBezTo>
                      <a:pt x="9" y="3"/>
                      <a:pt x="9" y="3"/>
                      <a:pt x="9" y="3"/>
                    </a:cubicBezTo>
                    <a:cubicBezTo>
                      <a:pt x="10" y="4"/>
                      <a:pt x="10" y="4"/>
                      <a:pt x="10" y="4"/>
                    </a:cubicBezTo>
                    <a:close/>
                    <a:moveTo>
                      <a:pt x="15" y="3"/>
                    </a:moveTo>
                    <a:cubicBezTo>
                      <a:pt x="15" y="2"/>
                      <a:pt x="15" y="2"/>
                      <a:pt x="15" y="2"/>
                    </a:cubicBezTo>
                    <a:cubicBezTo>
                      <a:pt x="16" y="1"/>
                      <a:pt x="16" y="1"/>
                      <a:pt x="16" y="1"/>
                    </a:cubicBezTo>
                    <a:cubicBezTo>
                      <a:pt x="16" y="3"/>
                      <a:pt x="16" y="3"/>
                      <a:pt x="16" y="3"/>
                    </a:cubicBezTo>
                    <a:cubicBezTo>
                      <a:pt x="15" y="3"/>
                      <a:pt x="15" y="3"/>
                      <a:pt x="15" y="3"/>
                    </a:cubicBezTo>
                    <a:close/>
                    <a:moveTo>
                      <a:pt x="15" y="7"/>
                    </a:moveTo>
                    <a:cubicBezTo>
                      <a:pt x="14" y="6"/>
                      <a:pt x="14" y="6"/>
                      <a:pt x="14" y="6"/>
                    </a:cubicBezTo>
                    <a:cubicBezTo>
                      <a:pt x="15" y="6"/>
                      <a:pt x="15" y="6"/>
                      <a:pt x="15" y="6"/>
                    </a:cubicBezTo>
                    <a:cubicBezTo>
                      <a:pt x="16" y="6"/>
                      <a:pt x="16" y="6"/>
                      <a:pt x="16" y="6"/>
                    </a:cubicBezTo>
                    <a:cubicBezTo>
                      <a:pt x="16" y="7"/>
                      <a:pt x="16" y="7"/>
                      <a:pt x="16" y="7"/>
                    </a:cubicBezTo>
                    <a:cubicBezTo>
                      <a:pt x="16" y="7"/>
                      <a:pt x="16" y="7"/>
                      <a:pt x="16" y="7"/>
                    </a:cubicBezTo>
                    <a:cubicBezTo>
                      <a:pt x="15" y="7"/>
                      <a:pt x="15" y="7"/>
                      <a:pt x="15" y="7"/>
                    </a:cubicBezTo>
                    <a:close/>
                    <a:moveTo>
                      <a:pt x="14" y="13"/>
                    </a:moveTo>
                    <a:cubicBezTo>
                      <a:pt x="13" y="12"/>
                      <a:pt x="13" y="12"/>
                      <a:pt x="13" y="12"/>
                    </a:cubicBezTo>
                    <a:cubicBezTo>
                      <a:pt x="14" y="12"/>
                      <a:pt x="14" y="12"/>
                      <a:pt x="14" y="12"/>
                    </a:cubicBezTo>
                    <a:cubicBezTo>
                      <a:pt x="14" y="13"/>
                      <a:pt x="14" y="13"/>
                      <a:pt x="14" y="13"/>
                    </a:cubicBezTo>
                    <a:cubicBezTo>
                      <a:pt x="14" y="13"/>
                      <a:pt x="14" y="13"/>
                      <a:pt x="14" y="13"/>
                    </a:cubicBezTo>
                    <a:close/>
                    <a:moveTo>
                      <a:pt x="10" y="14"/>
                    </a:moveTo>
                    <a:cubicBezTo>
                      <a:pt x="10" y="13"/>
                      <a:pt x="10" y="13"/>
                      <a:pt x="10" y="13"/>
                    </a:cubicBezTo>
                    <a:cubicBezTo>
                      <a:pt x="10" y="12"/>
                      <a:pt x="10" y="12"/>
                      <a:pt x="10" y="12"/>
                    </a:cubicBezTo>
                    <a:cubicBezTo>
                      <a:pt x="11" y="12"/>
                      <a:pt x="11" y="12"/>
                      <a:pt x="11" y="12"/>
                    </a:cubicBezTo>
                    <a:cubicBezTo>
                      <a:pt x="12" y="14"/>
                      <a:pt x="12" y="14"/>
                      <a:pt x="12" y="14"/>
                    </a:cubicBezTo>
                    <a:cubicBezTo>
                      <a:pt x="12" y="15"/>
                      <a:pt x="12" y="15"/>
                      <a:pt x="12" y="15"/>
                    </a:cubicBezTo>
                    <a:lnTo>
                      <a:pt x="1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01"/>
              <p:cNvSpPr>
                <a:spLocks noEditPoints="1"/>
              </p:cNvSpPr>
              <p:nvPr/>
            </p:nvSpPr>
            <p:spPr bwMode="auto">
              <a:xfrm>
                <a:off x="4767" y="2195"/>
                <a:ext cx="145" cy="207"/>
              </a:xfrm>
              <a:custGeom>
                <a:avLst/>
                <a:gdLst>
                  <a:gd name="T0" fmla="*/ 56 w 145"/>
                  <a:gd name="T1" fmla="*/ 136 h 207"/>
                  <a:gd name="T2" fmla="*/ 56 w 145"/>
                  <a:gd name="T3" fmla="*/ 77 h 207"/>
                  <a:gd name="T4" fmla="*/ 77 w 145"/>
                  <a:gd name="T5" fmla="*/ 28 h 207"/>
                  <a:gd name="T6" fmla="*/ 84 w 145"/>
                  <a:gd name="T7" fmla="*/ 47 h 207"/>
                  <a:gd name="T8" fmla="*/ 96 w 145"/>
                  <a:gd name="T9" fmla="*/ 59 h 207"/>
                  <a:gd name="T10" fmla="*/ 102 w 145"/>
                  <a:gd name="T11" fmla="*/ 59 h 207"/>
                  <a:gd name="T12" fmla="*/ 114 w 145"/>
                  <a:gd name="T13" fmla="*/ 59 h 207"/>
                  <a:gd name="T14" fmla="*/ 121 w 145"/>
                  <a:gd name="T15" fmla="*/ 59 h 207"/>
                  <a:gd name="T16" fmla="*/ 130 w 145"/>
                  <a:gd name="T17" fmla="*/ 71 h 207"/>
                  <a:gd name="T18" fmla="*/ 133 w 145"/>
                  <a:gd name="T19" fmla="*/ 77 h 207"/>
                  <a:gd name="T20" fmla="*/ 145 w 145"/>
                  <a:gd name="T21" fmla="*/ 84 h 207"/>
                  <a:gd name="T22" fmla="*/ 145 w 145"/>
                  <a:gd name="T23" fmla="*/ 90 h 207"/>
                  <a:gd name="T24" fmla="*/ 142 w 145"/>
                  <a:gd name="T25" fmla="*/ 96 h 207"/>
                  <a:gd name="T26" fmla="*/ 136 w 145"/>
                  <a:gd name="T27" fmla="*/ 111 h 207"/>
                  <a:gd name="T28" fmla="*/ 130 w 145"/>
                  <a:gd name="T29" fmla="*/ 118 h 207"/>
                  <a:gd name="T30" fmla="*/ 124 w 145"/>
                  <a:gd name="T31" fmla="*/ 127 h 207"/>
                  <a:gd name="T32" fmla="*/ 121 w 145"/>
                  <a:gd name="T33" fmla="*/ 127 h 207"/>
                  <a:gd name="T34" fmla="*/ 121 w 145"/>
                  <a:gd name="T35" fmla="*/ 124 h 207"/>
                  <a:gd name="T36" fmla="*/ 118 w 145"/>
                  <a:gd name="T37" fmla="*/ 124 h 207"/>
                  <a:gd name="T38" fmla="*/ 114 w 145"/>
                  <a:gd name="T39" fmla="*/ 127 h 207"/>
                  <a:gd name="T40" fmla="*/ 114 w 145"/>
                  <a:gd name="T41" fmla="*/ 130 h 207"/>
                  <a:gd name="T42" fmla="*/ 111 w 145"/>
                  <a:gd name="T43" fmla="*/ 142 h 207"/>
                  <a:gd name="T44" fmla="*/ 111 w 145"/>
                  <a:gd name="T45" fmla="*/ 145 h 207"/>
                  <a:gd name="T46" fmla="*/ 111 w 145"/>
                  <a:gd name="T47" fmla="*/ 148 h 207"/>
                  <a:gd name="T48" fmla="*/ 114 w 145"/>
                  <a:gd name="T49" fmla="*/ 158 h 207"/>
                  <a:gd name="T50" fmla="*/ 105 w 145"/>
                  <a:gd name="T51" fmla="*/ 158 h 207"/>
                  <a:gd name="T52" fmla="*/ 99 w 145"/>
                  <a:gd name="T53" fmla="*/ 158 h 207"/>
                  <a:gd name="T54" fmla="*/ 90 w 145"/>
                  <a:gd name="T55" fmla="*/ 170 h 207"/>
                  <a:gd name="T56" fmla="*/ 87 w 145"/>
                  <a:gd name="T57" fmla="*/ 176 h 207"/>
                  <a:gd name="T58" fmla="*/ 81 w 145"/>
                  <a:gd name="T59" fmla="*/ 179 h 207"/>
                  <a:gd name="T60" fmla="*/ 68 w 145"/>
                  <a:gd name="T61" fmla="*/ 179 h 207"/>
                  <a:gd name="T62" fmla="*/ 65 w 145"/>
                  <a:gd name="T63" fmla="*/ 185 h 207"/>
                  <a:gd name="T64" fmla="*/ 65 w 145"/>
                  <a:gd name="T65" fmla="*/ 188 h 207"/>
                  <a:gd name="T66" fmla="*/ 65 w 145"/>
                  <a:gd name="T67" fmla="*/ 192 h 207"/>
                  <a:gd name="T68" fmla="*/ 65 w 145"/>
                  <a:gd name="T69" fmla="*/ 192 h 207"/>
                  <a:gd name="T70" fmla="*/ 59 w 145"/>
                  <a:gd name="T71" fmla="*/ 201 h 207"/>
                  <a:gd name="T72" fmla="*/ 53 w 145"/>
                  <a:gd name="T73" fmla="*/ 198 h 207"/>
                  <a:gd name="T74" fmla="*/ 41 w 145"/>
                  <a:gd name="T75" fmla="*/ 201 h 207"/>
                  <a:gd name="T76" fmla="*/ 34 w 145"/>
                  <a:gd name="T77" fmla="*/ 207 h 207"/>
                  <a:gd name="T78" fmla="*/ 31 w 145"/>
                  <a:gd name="T79" fmla="*/ 207 h 207"/>
                  <a:gd name="T80" fmla="*/ 16 w 145"/>
                  <a:gd name="T81" fmla="*/ 192 h 207"/>
                  <a:gd name="T82" fmla="*/ 0 w 145"/>
                  <a:gd name="T83" fmla="*/ 161 h 207"/>
                  <a:gd name="T84" fmla="*/ 4 w 145"/>
                  <a:gd name="T85" fmla="*/ 151 h 207"/>
                  <a:gd name="T86" fmla="*/ 71 w 145"/>
                  <a:gd name="T87" fmla="*/ 16 h 207"/>
                  <a:gd name="T88" fmla="*/ 74 w 145"/>
                  <a:gd name="T89" fmla="*/ 7 h 207"/>
                  <a:gd name="T90" fmla="*/ 74 w 145"/>
                  <a:gd name="T91" fmla="*/ 3 h 207"/>
                  <a:gd name="T92" fmla="*/ 74 w 145"/>
                  <a:gd name="T93" fmla="*/ 3 h 207"/>
                  <a:gd name="T94" fmla="*/ 74 w 145"/>
                  <a:gd name="T95" fmla="*/ 0 h 207"/>
                  <a:gd name="T96" fmla="*/ 71 w 145"/>
                  <a:gd name="T97" fmla="*/ 0 h 207"/>
                  <a:gd name="T98" fmla="*/ 68 w 145"/>
                  <a:gd name="T99" fmla="*/ 10 h 207"/>
                  <a:gd name="T100" fmla="*/ 68 w 145"/>
                  <a:gd name="T101" fmla="*/ 10 h 207"/>
                  <a:gd name="T102" fmla="*/ 71 w 145"/>
                  <a:gd name="T103" fmla="*/ 13 h 207"/>
                  <a:gd name="T104" fmla="*/ 71 w 145"/>
                  <a:gd name="T105" fmla="*/ 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207">
                    <a:moveTo>
                      <a:pt x="4" y="151"/>
                    </a:moveTo>
                    <a:lnTo>
                      <a:pt x="56" y="136"/>
                    </a:lnTo>
                    <a:lnTo>
                      <a:pt x="59" y="93"/>
                    </a:lnTo>
                    <a:lnTo>
                      <a:pt x="56" y="77"/>
                    </a:lnTo>
                    <a:lnTo>
                      <a:pt x="71" y="28"/>
                    </a:lnTo>
                    <a:lnTo>
                      <a:pt x="77" y="28"/>
                    </a:lnTo>
                    <a:lnTo>
                      <a:pt x="77" y="37"/>
                    </a:lnTo>
                    <a:lnTo>
                      <a:pt x="84" y="47"/>
                    </a:lnTo>
                    <a:lnTo>
                      <a:pt x="84" y="50"/>
                    </a:lnTo>
                    <a:lnTo>
                      <a:pt x="96" y="59"/>
                    </a:lnTo>
                    <a:lnTo>
                      <a:pt x="99" y="59"/>
                    </a:lnTo>
                    <a:lnTo>
                      <a:pt x="102" y="59"/>
                    </a:lnTo>
                    <a:lnTo>
                      <a:pt x="105" y="59"/>
                    </a:lnTo>
                    <a:lnTo>
                      <a:pt x="114" y="59"/>
                    </a:lnTo>
                    <a:lnTo>
                      <a:pt x="121" y="59"/>
                    </a:lnTo>
                    <a:lnTo>
                      <a:pt x="121" y="59"/>
                    </a:lnTo>
                    <a:lnTo>
                      <a:pt x="127" y="65"/>
                    </a:lnTo>
                    <a:lnTo>
                      <a:pt x="130" y="71"/>
                    </a:lnTo>
                    <a:lnTo>
                      <a:pt x="133" y="74"/>
                    </a:lnTo>
                    <a:lnTo>
                      <a:pt x="133" y="77"/>
                    </a:lnTo>
                    <a:lnTo>
                      <a:pt x="142" y="84"/>
                    </a:lnTo>
                    <a:lnTo>
                      <a:pt x="145" y="84"/>
                    </a:lnTo>
                    <a:lnTo>
                      <a:pt x="145" y="87"/>
                    </a:lnTo>
                    <a:lnTo>
                      <a:pt x="145" y="90"/>
                    </a:lnTo>
                    <a:lnTo>
                      <a:pt x="142" y="93"/>
                    </a:lnTo>
                    <a:lnTo>
                      <a:pt x="142" y="96"/>
                    </a:lnTo>
                    <a:lnTo>
                      <a:pt x="142" y="99"/>
                    </a:lnTo>
                    <a:lnTo>
                      <a:pt x="136" y="111"/>
                    </a:lnTo>
                    <a:lnTo>
                      <a:pt x="130" y="114"/>
                    </a:lnTo>
                    <a:lnTo>
                      <a:pt x="130" y="118"/>
                    </a:lnTo>
                    <a:lnTo>
                      <a:pt x="127" y="121"/>
                    </a:lnTo>
                    <a:lnTo>
                      <a:pt x="124" y="127"/>
                    </a:lnTo>
                    <a:lnTo>
                      <a:pt x="124" y="127"/>
                    </a:lnTo>
                    <a:lnTo>
                      <a:pt x="121" y="127"/>
                    </a:lnTo>
                    <a:lnTo>
                      <a:pt x="121" y="124"/>
                    </a:lnTo>
                    <a:lnTo>
                      <a:pt x="121" y="124"/>
                    </a:lnTo>
                    <a:lnTo>
                      <a:pt x="121" y="121"/>
                    </a:lnTo>
                    <a:lnTo>
                      <a:pt x="118" y="124"/>
                    </a:lnTo>
                    <a:lnTo>
                      <a:pt x="114" y="127"/>
                    </a:lnTo>
                    <a:lnTo>
                      <a:pt x="114" y="127"/>
                    </a:lnTo>
                    <a:lnTo>
                      <a:pt x="118" y="130"/>
                    </a:lnTo>
                    <a:lnTo>
                      <a:pt x="114" y="130"/>
                    </a:lnTo>
                    <a:lnTo>
                      <a:pt x="111" y="136"/>
                    </a:lnTo>
                    <a:lnTo>
                      <a:pt x="111" y="142"/>
                    </a:lnTo>
                    <a:lnTo>
                      <a:pt x="108" y="145"/>
                    </a:lnTo>
                    <a:lnTo>
                      <a:pt x="111" y="145"/>
                    </a:lnTo>
                    <a:lnTo>
                      <a:pt x="111" y="148"/>
                    </a:lnTo>
                    <a:lnTo>
                      <a:pt x="111" y="148"/>
                    </a:lnTo>
                    <a:lnTo>
                      <a:pt x="114" y="155"/>
                    </a:lnTo>
                    <a:lnTo>
                      <a:pt x="114" y="158"/>
                    </a:lnTo>
                    <a:lnTo>
                      <a:pt x="114" y="158"/>
                    </a:lnTo>
                    <a:lnTo>
                      <a:pt x="105" y="158"/>
                    </a:lnTo>
                    <a:lnTo>
                      <a:pt x="102" y="161"/>
                    </a:lnTo>
                    <a:lnTo>
                      <a:pt x="99" y="158"/>
                    </a:lnTo>
                    <a:lnTo>
                      <a:pt x="96" y="161"/>
                    </a:lnTo>
                    <a:lnTo>
                      <a:pt x="90" y="170"/>
                    </a:lnTo>
                    <a:lnTo>
                      <a:pt x="90" y="176"/>
                    </a:lnTo>
                    <a:lnTo>
                      <a:pt x="87" y="176"/>
                    </a:lnTo>
                    <a:lnTo>
                      <a:pt x="84" y="179"/>
                    </a:lnTo>
                    <a:lnTo>
                      <a:pt x="81" y="179"/>
                    </a:lnTo>
                    <a:lnTo>
                      <a:pt x="74" y="179"/>
                    </a:lnTo>
                    <a:lnTo>
                      <a:pt x="68" y="179"/>
                    </a:lnTo>
                    <a:lnTo>
                      <a:pt x="68" y="182"/>
                    </a:lnTo>
                    <a:lnTo>
                      <a:pt x="65" y="185"/>
                    </a:lnTo>
                    <a:lnTo>
                      <a:pt x="65" y="185"/>
                    </a:lnTo>
                    <a:lnTo>
                      <a:pt x="65" y="188"/>
                    </a:lnTo>
                    <a:lnTo>
                      <a:pt x="65" y="188"/>
                    </a:lnTo>
                    <a:lnTo>
                      <a:pt x="65" y="192"/>
                    </a:lnTo>
                    <a:lnTo>
                      <a:pt x="65" y="192"/>
                    </a:lnTo>
                    <a:lnTo>
                      <a:pt x="65" y="192"/>
                    </a:lnTo>
                    <a:lnTo>
                      <a:pt x="62" y="201"/>
                    </a:lnTo>
                    <a:lnTo>
                      <a:pt x="59" y="201"/>
                    </a:lnTo>
                    <a:lnTo>
                      <a:pt x="56" y="198"/>
                    </a:lnTo>
                    <a:lnTo>
                      <a:pt x="53" y="198"/>
                    </a:lnTo>
                    <a:lnTo>
                      <a:pt x="50" y="198"/>
                    </a:lnTo>
                    <a:lnTo>
                      <a:pt x="41" y="201"/>
                    </a:lnTo>
                    <a:lnTo>
                      <a:pt x="37" y="201"/>
                    </a:lnTo>
                    <a:lnTo>
                      <a:pt x="34" y="207"/>
                    </a:lnTo>
                    <a:lnTo>
                      <a:pt x="31" y="207"/>
                    </a:lnTo>
                    <a:lnTo>
                      <a:pt x="31" y="207"/>
                    </a:lnTo>
                    <a:lnTo>
                      <a:pt x="28" y="207"/>
                    </a:lnTo>
                    <a:lnTo>
                      <a:pt x="16" y="192"/>
                    </a:lnTo>
                    <a:lnTo>
                      <a:pt x="19" y="185"/>
                    </a:lnTo>
                    <a:lnTo>
                      <a:pt x="0" y="161"/>
                    </a:lnTo>
                    <a:lnTo>
                      <a:pt x="4" y="151"/>
                    </a:lnTo>
                    <a:lnTo>
                      <a:pt x="4" y="151"/>
                    </a:lnTo>
                    <a:close/>
                    <a:moveTo>
                      <a:pt x="71" y="19"/>
                    </a:moveTo>
                    <a:lnTo>
                      <a:pt x="71" y="16"/>
                    </a:lnTo>
                    <a:lnTo>
                      <a:pt x="74" y="13"/>
                    </a:lnTo>
                    <a:lnTo>
                      <a:pt x="74" y="7"/>
                    </a:lnTo>
                    <a:lnTo>
                      <a:pt x="74" y="7"/>
                    </a:lnTo>
                    <a:lnTo>
                      <a:pt x="74" y="3"/>
                    </a:lnTo>
                    <a:lnTo>
                      <a:pt x="74" y="3"/>
                    </a:lnTo>
                    <a:lnTo>
                      <a:pt x="74" y="3"/>
                    </a:lnTo>
                    <a:lnTo>
                      <a:pt x="74" y="3"/>
                    </a:lnTo>
                    <a:lnTo>
                      <a:pt x="74" y="0"/>
                    </a:lnTo>
                    <a:lnTo>
                      <a:pt x="71" y="3"/>
                    </a:lnTo>
                    <a:lnTo>
                      <a:pt x="71" y="0"/>
                    </a:lnTo>
                    <a:lnTo>
                      <a:pt x="71" y="7"/>
                    </a:lnTo>
                    <a:lnTo>
                      <a:pt x="68" y="10"/>
                    </a:lnTo>
                    <a:lnTo>
                      <a:pt x="68" y="7"/>
                    </a:lnTo>
                    <a:lnTo>
                      <a:pt x="68" y="10"/>
                    </a:lnTo>
                    <a:lnTo>
                      <a:pt x="68" y="10"/>
                    </a:lnTo>
                    <a:lnTo>
                      <a:pt x="71" y="13"/>
                    </a:lnTo>
                    <a:lnTo>
                      <a:pt x="71" y="19"/>
                    </a:lnTo>
                    <a:lnTo>
                      <a:pt x="7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02"/>
              <p:cNvSpPr>
                <a:spLocks noEditPoints="1"/>
              </p:cNvSpPr>
              <p:nvPr/>
            </p:nvSpPr>
            <p:spPr bwMode="auto">
              <a:xfrm>
                <a:off x="4589" y="2346"/>
                <a:ext cx="234" cy="145"/>
              </a:xfrm>
              <a:custGeom>
                <a:avLst/>
                <a:gdLst>
                  <a:gd name="T0" fmla="*/ 6 w 234"/>
                  <a:gd name="T1" fmla="*/ 56 h 145"/>
                  <a:gd name="T2" fmla="*/ 9 w 234"/>
                  <a:gd name="T3" fmla="*/ 56 h 145"/>
                  <a:gd name="T4" fmla="*/ 12 w 234"/>
                  <a:gd name="T5" fmla="*/ 44 h 145"/>
                  <a:gd name="T6" fmla="*/ 18 w 234"/>
                  <a:gd name="T7" fmla="*/ 34 h 145"/>
                  <a:gd name="T8" fmla="*/ 37 w 234"/>
                  <a:gd name="T9" fmla="*/ 37 h 145"/>
                  <a:gd name="T10" fmla="*/ 71 w 234"/>
                  <a:gd name="T11" fmla="*/ 53 h 145"/>
                  <a:gd name="T12" fmla="*/ 108 w 234"/>
                  <a:gd name="T13" fmla="*/ 22 h 145"/>
                  <a:gd name="T14" fmla="*/ 178 w 234"/>
                  <a:gd name="T15" fmla="*/ 10 h 145"/>
                  <a:gd name="T16" fmla="*/ 194 w 234"/>
                  <a:gd name="T17" fmla="*/ 41 h 145"/>
                  <a:gd name="T18" fmla="*/ 200 w 234"/>
                  <a:gd name="T19" fmla="*/ 56 h 145"/>
                  <a:gd name="T20" fmla="*/ 188 w 234"/>
                  <a:gd name="T21" fmla="*/ 65 h 145"/>
                  <a:gd name="T22" fmla="*/ 188 w 234"/>
                  <a:gd name="T23" fmla="*/ 71 h 145"/>
                  <a:gd name="T24" fmla="*/ 188 w 234"/>
                  <a:gd name="T25" fmla="*/ 74 h 145"/>
                  <a:gd name="T26" fmla="*/ 175 w 234"/>
                  <a:gd name="T27" fmla="*/ 81 h 145"/>
                  <a:gd name="T28" fmla="*/ 157 w 234"/>
                  <a:gd name="T29" fmla="*/ 87 h 145"/>
                  <a:gd name="T30" fmla="*/ 132 w 234"/>
                  <a:gd name="T31" fmla="*/ 96 h 145"/>
                  <a:gd name="T32" fmla="*/ 129 w 234"/>
                  <a:gd name="T33" fmla="*/ 96 h 145"/>
                  <a:gd name="T34" fmla="*/ 117 w 234"/>
                  <a:gd name="T35" fmla="*/ 108 h 145"/>
                  <a:gd name="T36" fmla="*/ 114 w 234"/>
                  <a:gd name="T37" fmla="*/ 108 h 145"/>
                  <a:gd name="T38" fmla="*/ 111 w 234"/>
                  <a:gd name="T39" fmla="*/ 108 h 145"/>
                  <a:gd name="T40" fmla="*/ 105 w 234"/>
                  <a:gd name="T41" fmla="*/ 108 h 145"/>
                  <a:gd name="T42" fmla="*/ 98 w 234"/>
                  <a:gd name="T43" fmla="*/ 115 h 145"/>
                  <a:gd name="T44" fmla="*/ 86 w 234"/>
                  <a:gd name="T45" fmla="*/ 118 h 145"/>
                  <a:gd name="T46" fmla="*/ 74 w 234"/>
                  <a:gd name="T47" fmla="*/ 121 h 145"/>
                  <a:gd name="T48" fmla="*/ 68 w 234"/>
                  <a:gd name="T49" fmla="*/ 121 h 145"/>
                  <a:gd name="T50" fmla="*/ 64 w 234"/>
                  <a:gd name="T51" fmla="*/ 118 h 145"/>
                  <a:gd name="T52" fmla="*/ 55 w 234"/>
                  <a:gd name="T53" fmla="*/ 121 h 145"/>
                  <a:gd name="T54" fmla="*/ 52 w 234"/>
                  <a:gd name="T55" fmla="*/ 127 h 145"/>
                  <a:gd name="T56" fmla="*/ 46 w 234"/>
                  <a:gd name="T57" fmla="*/ 133 h 145"/>
                  <a:gd name="T58" fmla="*/ 40 w 234"/>
                  <a:gd name="T59" fmla="*/ 133 h 145"/>
                  <a:gd name="T60" fmla="*/ 31 w 234"/>
                  <a:gd name="T61" fmla="*/ 136 h 145"/>
                  <a:gd name="T62" fmla="*/ 24 w 234"/>
                  <a:gd name="T63" fmla="*/ 136 h 145"/>
                  <a:gd name="T64" fmla="*/ 21 w 234"/>
                  <a:gd name="T65" fmla="*/ 133 h 145"/>
                  <a:gd name="T66" fmla="*/ 15 w 234"/>
                  <a:gd name="T67" fmla="*/ 124 h 145"/>
                  <a:gd name="T68" fmla="*/ 15 w 234"/>
                  <a:gd name="T69" fmla="*/ 118 h 145"/>
                  <a:gd name="T70" fmla="*/ 9 w 234"/>
                  <a:gd name="T71" fmla="*/ 108 h 145"/>
                  <a:gd name="T72" fmla="*/ 3 w 234"/>
                  <a:gd name="T73" fmla="*/ 84 h 145"/>
                  <a:gd name="T74" fmla="*/ 0 w 234"/>
                  <a:gd name="T75" fmla="*/ 81 h 145"/>
                  <a:gd name="T76" fmla="*/ 3 w 234"/>
                  <a:gd name="T77" fmla="*/ 78 h 145"/>
                  <a:gd name="T78" fmla="*/ 3 w 234"/>
                  <a:gd name="T79" fmla="*/ 78 h 145"/>
                  <a:gd name="T80" fmla="*/ 3 w 234"/>
                  <a:gd name="T81" fmla="*/ 59 h 145"/>
                  <a:gd name="T82" fmla="*/ 3 w 234"/>
                  <a:gd name="T83" fmla="*/ 56 h 145"/>
                  <a:gd name="T84" fmla="*/ 191 w 234"/>
                  <a:gd name="T85" fmla="*/ 145 h 145"/>
                  <a:gd name="T86" fmla="*/ 191 w 234"/>
                  <a:gd name="T87" fmla="*/ 145 h 145"/>
                  <a:gd name="T88" fmla="*/ 188 w 234"/>
                  <a:gd name="T89" fmla="*/ 145 h 145"/>
                  <a:gd name="T90" fmla="*/ 212 w 234"/>
                  <a:gd name="T91" fmla="*/ 139 h 145"/>
                  <a:gd name="T92" fmla="*/ 215 w 234"/>
                  <a:gd name="T93" fmla="*/ 133 h 145"/>
                  <a:gd name="T94" fmla="*/ 219 w 234"/>
                  <a:gd name="T95" fmla="*/ 136 h 145"/>
                  <a:gd name="T96" fmla="*/ 225 w 234"/>
                  <a:gd name="T97" fmla="*/ 136 h 145"/>
                  <a:gd name="T98" fmla="*/ 231 w 234"/>
                  <a:gd name="T99" fmla="*/ 136 h 145"/>
                  <a:gd name="T100" fmla="*/ 234 w 234"/>
                  <a:gd name="T101" fmla="*/ 139 h 145"/>
                  <a:gd name="T102" fmla="*/ 231 w 234"/>
                  <a:gd name="T103" fmla="*/ 139 h 145"/>
                  <a:gd name="T104" fmla="*/ 222 w 234"/>
                  <a:gd name="T105" fmla="*/ 142 h 145"/>
                  <a:gd name="T106" fmla="*/ 212 w 234"/>
                  <a:gd name="T107"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145">
                    <a:moveTo>
                      <a:pt x="3" y="56"/>
                    </a:moveTo>
                    <a:lnTo>
                      <a:pt x="6" y="56"/>
                    </a:lnTo>
                    <a:lnTo>
                      <a:pt x="9" y="59"/>
                    </a:lnTo>
                    <a:lnTo>
                      <a:pt x="9" y="56"/>
                    </a:lnTo>
                    <a:lnTo>
                      <a:pt x="15" y="50"/>
                    </a:lnTo>
                    <a:lnTo>
                      <a:pt x="12" y="44"/>
                    </a:lnTo>
                    <a:lnTo>
                      <a:pt x="15" y="34"/>
                    </a:lnTo>
                    <a:lnTo>
                      <a:pt x="18" y="34"/>
                    </a:lnTo>
                    <a:lnTo>
                      <a:pt x="24" y="37"/>
                    </a:lnTo>
                    <a:lnTo>
                      <a:pt x="37" y="37"/>
                    </a:lnTo>
                    <a:lnTo>
                      <a:pt x="55" y="44"/>
                    </a:lnTo>
                    <a:lnTo>
                      <a:pt x="71" y="53"/>
                    </a:lnTo>
                    <a:lnTo>
                      <a:pt x="71" y="71"/>
                    </a:lnTo>
                    <a:lnTo>
                      <a:pt x="108" y="22"/>
                    </a:lnTo>
                    <a:lnTo>
                      <a:pt x="182" y="0"/>
                    </a:lnTo>
                    <a:lnTo>
                      <a:pt x="178" y="10"/>
                    </a:lnTo>
                    <a:lnTo>
                      <a:pt x="197" y="34"/>
                    </a:lnTo>
                    <a:lnTo>
                      <a:pt x="194" y="41"/>
                    </a:lnTo>
                    <a:lnTo>
                      <a:pt x="206" y="56"/>
                    </a:lnTo>
                    <a:lnTo>
                      <a:pt x="200" y="56"/>
                    </a:lnTo>
                    <a:lnTo>
                      <a:pt x="194" y="59"/>
                    </a:lnTo>
                    <a:lnTo>
                      <a:pt x="188" y="65"/>
                    </a:lnTo>
                    <a:lnTo>
                      <a:pt x="188" y="71"/>
                    </a:lnTo>
                    <a:lnTo>
                      <a:pt x="188" y="71"/>
                    </a:lnTo>
                    <a:lnTo>
                      <a:pt x="188" y="74"/>
                    </a:lnTo>
                    <a:lnTo>
                      <a:pt x="188" y="74"/>
                    </a:lnTo>
                    <a:lnTo>
                      <a:pt x="178" y="78"/>
                    </a:lnTo>
                    <a:lnTo>
                      <a:pt x="175" y="81"/>
                    </a:lnTo>
                    <a:lnTo>
                      <a:pt x="169" y="84"/>
                    </a:lnTo>
                    <a:lnTo>
                      <a:pt x="157" y="87"/>
                    </a:lnTo>
                    <a:lnTo>
                      <a:pt x="154" y="90"/>
                    </a:lnTo>
                    <a:lnTo>
                      <a:pt x="132" y="96"/>
                    </a:lnTo>
                    <a:lnTo>
                      <a:pt x="132" y="96"/>
                    </a:lnTo>
                    <a:lnTo>
                      <a:pt x="129" y="96"/>
                    </a:lnTo>
                    <a:lnTo>
                      <a:pt x="123" y="102"/>
                    </a:lnTo>
                    <a:lnTo>
                      <a:pt x="117" y="108"/>
                    </a:lnTo>
                    <a:lnTo>
                      <a:pt x="117" y="108"/>
                    </a:lnTo>
                    <a:lnTo>
                      <a:pt x="114" y="108"/>
                    </a:lnTo>
                    <a:lnTo>
                      <a:pt x="114" y="108"/>
                    </a:lnTo>
                    <a:lnTo>
                      <a:pt x="111" y="108"/>
                    </a:lnTo>
                    <a:lnTo>
                      <a:pt x="108" y="108"/>
                    </a:lnTo>
                    <a:lnTo>
                      <a:pt x="105" y="108"/>
                    </a:lnTo>
                    <a:lnTo>
                      <a:pt x="98" y="111"/>
                    </a:lnTo>
                    <a:lnTo>
                      <a:pt x="98" y="115"/>
                    </a:lnTo>
                    <a:lnTo>
                      <a:pt x="95" y="118"/>
                    </a:lnTo>
                    <a:lnTo>
                      <a:pt x="86" y="118"/>
                    </a:lnTo>
                    <a:lnTo>
                      <a:pt x="77" y="121"/>
                    </a:lnTo>
                    <a:lnTo>
                      <a:pt x="74" y="121"/>
                    </a:lnTo>
                    <a:lnTo>
                      <a:pt x="74" y="118"/>
                    </a:lnTo>
                    <a:lnTo>
                      <a:pt x="68" y="121"/>
                    </a:lnTo>
                    <a:lnTo>
                      <a:pt x="68" y="118"/>
                    </a:lnTo>
                    <a:lnTo>
                      <a:pt x="64" y="118"/>
                    </a:lnTo>
                    <a:lnTo>
                      <a:pt x="61" y="118"/>
                    </a:lnTo>
                    <a:lnTo>
                      <a:pt x="55" y="121"/>
                    </a:lnTo>
                    <a:lnTo>
                      <a:pt x="55" y="127"/>
                    </a:lnTo>
                    <a:lnTo>
                      <a:pt x="52" y="127"/>
                    </a:lnTo>
                    <a:lnTo>
                      <a:pt x="49" y="133"/>
                    </a:lnTo>
                    <a:lnTo>
                      <a:pt x="46" y="133"/>
                    </a:lnTo>
                    <a:lnTo>
                      <a:pt x="43" y="133"/>
                    </a:lnTo>
                    <a:lnTo>
                      <a:pt x="40" y="133"/>
                    </a:lnTo>
                    <a:lnTo>
                      <a:pt x="34" y="136"/>
                    </a:lnTo>
                    <a:lnTo>
                      <a:pt x="31" y="136"/>
                    </a:lnTo>
                    <a:lnTo>
                      <a:pt x="27" y="133"/>
                    </a:lnTo>
                    <a:lnTo>
                      <a:pt x="24" y="136"/>
                    </a:lnTo>
                    <a:lnTo>
                      <a:pt x="21" y="136"/>
                    </a:lnTo>
                    <a:lnTo>
                      <a:pt x="21" y="133"/>
                    </a:lnTo>
                    <a:lnTo>
                      <a:pt x="18" y="127"/>
                    </a:lnTo>
                    <a:lnTo>
                      <a:pt x="15" y="124"/>
                    </a:lnTo>
                    <a:lnTo>
                      <a:pt x="12" y="118"/>
                    </a:lnTo>
                    <a:lnTo>
                      <a:pt x="15" y="118"/>
                    </a:lnTo>
                    <a:lnTo>
                      <a:pt x="15" y="111"/>
                    </a:lnTo>
                    <a:lnTo>
                      <a:pt x="9" y="108"/>
                    </a:lnTo>
                    <a:lnTo>
                      <a:pt x="6" y="90"/>
                    </a:lnTo>
                    <a:lnTo>
                      <a:pt x="3" y="84"/>
                    </a:lnTo>
                    <a:lnTo>
                      <a:pt x="3" y="81"/>
                    </a:lnTo>
                    <a:lnTo>
                      <a:pt x="0" y="81"/>
                    </a:lnTo>
                    <a:lnTo>
                      <a:pt x="0" y="78"/>
                    </a:lnTo>
                    <a:lnTo>
                      <a:pt x="3" y="78"/>
                    </a:lnTo>
                    <a:lnTo>
                      <a:pt x="3" y="78"/>
                    </a:lnTo>
                    <a:lnTo>
                      <a:pt x="3" y="78"/>
                    </a:lnTo>
                    <a:lnTo>
                      <a:pt x="6" y="71"/>
                    </a:lnTo>
                    <a:lnTo>
                      <a:pt x="3" y="59"/>
                    </a:lnTo>
                    <a:lnTo>
                      <a:pt x="3" y="56"/>
                    </a:lnTo>
                    <a:lnTo>
                      <a:pt x="3" y="56"/>
                    </a:lnTo>
                    <a:close/>
                    <a:moveTo>
                      <a:pt x="188" y="145"/>
                    </a:moveTo>
                    <a:lnTo>
                      <a:pt x="191" y="145"/>
                    </a:lnTo>
                    <a:lnTo>
                      <a:pt x="197" y="145"/>
                    </a:lnTo>
                    <a:lnTo>
                      <a:pt x="191" y="145"/>
                    </a:lnTo>
                    <a:lnTo>
                      <a:pt x="188" y="145"/>
                    </a:lnTo>
                    <a:lnTo>
                      <a:pt x="188" y="145"/>
                    </a:lnTo>
                    <a:close/>
                    <a:moveTo>
                      <a:pt x="212" y="139"/>
                    </a:moveTo>
                    <a:lnTo>
                      <a:pt x="212" y="139"/>
                    </a:lnTo>
                    <a:lnTo>
                      <a:pt x="212" y="136"/>
                    </a:lnTo>
                    <a:lnTo>
                      <a:pt x="215" y="133"/>
                    </a:lnTo>
                    <a:lnTo>
                      <a:pt x="219" y="133"/>
                    </a:lnTo>
                    <a:lnTo>
                      <a:pt x="219" y="136"/>
                    </a:lnTo>
                    <a:lnTo>
                      <a:pt x="222" y="136"/>
                    </a:lnTo>
                    <a:lnTo>
                      <a:pt x="225" y="136"/>
                    </a:lnTo>
                    <a:lnTo>
                      <a:pt x="228" y="136"/>
                    </a:lnTo>
                    <a:lnTo>
                      <a:pt x="231" y="136"/>
                    </a:lnTo>
                    <a:lnTo>
                      <a:pt x="234" y="136"/>
                    </a:lnTo>
                    <a:lnTo>
                      <a:pt x="234" y="139"/>
                    </a:lnTo>
                    <a:lnTo>
                      <a:pt x="234" y="139"/>
                    </a:lnTo>
                    <a:lnTo>
                      <a:pt x="231" y="139"/>
                    </a:lnTo>
                    <a:lnTo>
                      <a:pt x="225" y="142"/>
                    </a:lnTo>
                    <a:lnTo>
                      <a:pt x="222" y="142"/>
                    </a:lnTo>
                    <a:lnTo>
                      <a:pt x="215" y="142"/>
                    </a:lnTo>
                    <a:lnTo>
                      <a:pt x="212" y="142"/>
                    </a:lnTo>
                    <a:lnTo>
                      <a:pt x="212"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03"/>
              <p:cNvSpPr>
                <a:spLocks/>
              </p:cNvSpPr>
              <p:nvPr/>
            </p:nvSpPr>
            <p:spPr bwMode="auto">
              <a:xfrm>
                <a:off x="4231" y="2091"/>
                <a:ext cx="244" cy="203"/>
              </a:xfrm>
              <a:custGeom>
                <a:avLst/>
                <a:gdLst>
                  <a:gd name="T0" fmla="*/ 194 w 244"/>
                  <a:gd name="T1" fmla="*/ 37 h 203"/>
                  <a:gd name="T2" fmla="*/ 182 w 244"/>
                  <a:gd name="T3" fmla="*/ 12 h 203"/>
                  <a:gd name="T4" fmla="*/ 173 w 244"/>
                  <a:gd name="T5" fmla="*/ 9 h 203"/>
                  <a:gd name="T6" fmla="*/ 148 w 244"/>
                  <a:gd name="T7" fmla="*/ 12 h 203"/>
                  <a:gd name="T8" fmla="*/ 142 w 244"/>
                  <a:gd name="T9" fmla="*/ 15 h 203"/>
                  <a:gd name="T10" fmla="*/ 136 w 244"/>
                  <a:gd name="T11" fmla="*/ 9 h 203"/>
                  <a:gd name="T12" fmla="*/ 133 w 244"/>
                  <a:gd name="T13" fmla="*/ 3 h 203"/>
                  <a:gd name="T14" fmla="*/ 120 w 244"/>
                  <a:gd name="T15" fmla="*/ 3 h 203"/>
                  <a:gd name="T16" fmla="*/ 124 w 244"/>
                  <a:gd name="T17" fmla="*/ 6 h 203"/>
                  <a:gd name="T18" fmla="*/ 111 w 244"/>
                  <a:gd name="T19" fmla="*/ 6 h 203"/>
                  <a:gd name="T20" fmla="*/ 114 w 244"/>
                  <a:gd name="T21" fmla="*/ 3 h 203"/>
                  <a:gd name="T22" fmla="*/ 108 w 244"/>
                  <a:gd name="T23" fmla="*/ 3 h 203"/>
                  <a:gd name="T24" fmla="*/ 99 w 244"/>
                  <a:gd name="T25" fmla="*/ 9 h 203"/>
                  <a:gd name="T26" fmla="*/ 87 w 244"/>
                  <a:gd name="T27" fmla="*/ 15 h 203"/>
                  <a:gd name="T28" fmla="*/ 71 w 244"/>
                  <a:gd name="T29" fmla="*/ 12 h 203"/>
                  <a:gd name="T30" fmla="*/ 56 w 244"/>
                  <a:gd name="T31" fmla="*/ 9 h 203"/>
                  <a:gd name="T32" fmla="*/ 40 w 244"/>
                  <a:gd name="T33" fmla="*/ 6 h 203"/>
                  <a:gd name="T34" fmla="*/ 10 w 244"/>
                  <a:gd name="T35" fmla="*/ 3 h 203"/>
                  <a:gd name="T36" fmla="*/ 6 w 244"/>
                  <a:gd name="T37" fmla="*/ 6 h 203"/>
                  <a:gd name="T38" fmla="*/ 6 w 244"/>
                  <a:gd name="T39" fmla="*/ 24 h 203"/>
                  <a:gd name="T40" fmla="*/ 3 w 244"/>
                  <a:gd name="T41" fmla="*/ 40 h 203"/>
                  <a:gd name="T42" fmla="*/ 244 w 244"/>
                  <a:gd name="T43" fmla="*/ 203 h 203"/>
                  <a:gd name="T44" fmla="*/ 238 w 244"/>
                  <a:gd name="T45" fmla="*/ 197 h 203"/>
                  <a:gd name="T46" fmla="*/ 228 w 244"/>
                  <a:gd name="T47" fmla="*/ 188 h 203"/>
                  <a:gd name="T48" fmla="*/ 216 w 244"/>
                  <a:gd name="T49" fmla="*/ 185 h 203"/>
                  <a:gd name="T50" fmla="*/ 213 w 244"/>
                  <a:gd name="T51" fmla="*/ 166 h 203"/>
                  <a:gd name="T52" fmla="*/ 216 w 244"/>
                  <a:gd name="T53" fmla="*/ 163 h 203"/>
                  <a:gd name="T54" fmla="*/ 216 w 244"/>
                  <a:gd name="T55" fmla="*/ 163 h 203"/>
                  <a:gd name="T56" fmla="*/ 213 w 244"/>
                  <a:gd name="T57" fmla="*/ 157 h 203"/>
                  <a:gd name="T58" fmla="*/ 201 w 244"/>
                  <a:gd name="T59" fmla="*/ 138 h 203"/>
                  <a:gd name="T60" fmla="*/ 185 w 244"/>
                  <a:gd name="T61" fmla="*/ 114 h 203"/>
                  <a:gd name="T62" fmla="*/ 182 w 244"/>
                  <a:gd name="T63" fmla="*/ 98 h 203"/>
                  <a:gd name="T64" fmla="*/ 173 w 244"/>
                  <a:gd name="T65" fmla="*/ 86 h 203"/>
                  <a:gd name="T66" fmla="*/ 170 w 244"/>
                  <a:gd name="T67" fmla="*/ 77 h 203"/>
                  <a:gd name="T68" fmla="*/ 151 w 244"/>
                  <a:gd name="T69" fmla="*/ 55 h 203"/>
                  <a:gd name="T70" fmla="*/ 148 w 244"/>
                  <a:gd name="T71" fmla="*/ 43 h 203"/>
                  <a:gd name="T72" fmla="*/ 148 w 244"/>
                  <a:gd name="T73" fmla="*/ 40 h 203"/>
                  <a:gd name="T74" fmla="*/ 154 w 244"/>
                  <a:gd name="T75" fmla="*/ 49 h 203"/>
                  <a:gd name="T76" fmla="*/ 164 w 244"/>
                  <a:gd name="T77" fmla="*/ 61 h 203"/>
                  <a:gd name="T78" fmla="*/ 170 w 244"/>
                  <a:gd name="T79" fmla="*/ 70 h 203"/>
                  <a:gd name="T80" fmla="*/ 185 w 244"/>
                  <a:gd name="T81" fmla="*/ 83 h 203"/>
                  <a:gd name="T82" fmla="*/ 191 w 244"/>
                  <a:gd name="T83" fmla="*/ 74 h 203"/>
                  <a:gd name="T84" fmla="*/ 191 w 244"/>
                  <a:gd name="T85"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 h="203">
                    <a:moveTo>
                      <a:pt x="194" y="49"/>
                    </a:moveTo>
                    <a:lnTo>
                      <a:pt x="191" y="43"/>
                    </a:lnTo>
                    <a:lnTo>
                      <a:pt x="194" y="37"/>
                    </a:lnTo>
                    <a:lnTo>
                      <a:pt x="191" y="27"/>
                    </a:lnTo>
                    <a:lnTo>
                      <a:pt x="185" y="18"/>
                    </a:lnTo>
                    <a:lnTo>
                      <a:pt x="182" y="12"/>
                    </a:lnTo>
                    <a:lnTo>
                      <a:pt x="179" y="6"/>
                    </a:lnTo>
                    <a:lnTo>
                      <a:pt x="176" y="6"/>
                    </a:lnTo>
                    <a:lnTo>
                      <a:pt x="173" y="9"/>
                    </a:lnTo>
                    <a:lnTo>
                      <a:pt x="170" y="12"/>
                    </a:lnTo>
                    <a:lnTo>
                      <a:pt x="157" y="9"/>
                    </a:lnTo>
                    <a:lnTo>
                      <a:pt x="148" y="12"/>
                    </a:lnTo>
                    <a:lnTo>
                      <a:pt x="139" y="6"/>
                    </a:lnTo>
                    <a:lnTo>
                      <a:pt x="139" y="9"/>
                    </a:lnTo>
                    <a:lnTo>
                      <a:pt x="142" y="15"/>
                    </a:lnTo>
                    <a:lnTo>
                      <a:pt x="142" y="15"/>
                    </a:lnTo>
                    <a:lnTo>
                      <a:pt x="139" y="12"/>
                    </a:lnTo>
                    <a:lnTo>
                      <a:pt x="136" y="9"/>
                    </a:lnTo>
                    <a:lnTo>
                      <a:pt x="133" y="6"/>
                    </a:lnTo>
                    <a:lnTo>
                      <a:pt x="136" y="6"/>
                    </a:lnTo>
                    <a:lnTo>
                      <a:pt x="133" y="3"/>
                    </a:lnTo>
                    <a:lnTo>
                      <a:pt x="130" y="6"/>
                    </a:lnTo>
                    <a:lnTo>
                      <a:pt x="127" y="3"/>
                    </a:lnTo>
                    <a:lnTo>
                      <a:pt x="120" y="3"/>
                    </a:lnTo>
                    <a:lnTo>
                      <a:pt x="120" y="3"/>
                    </a:lnTo>
                    <a:lnTo>
                      <a:pt x="124" y="3"/>
                    </a:lnTo>
                    <a:lnTo>
                      <a:pt x="124" y="6"/>
                    </a:lnTo>
                    <a:lnTo>
                      <a:pt x="120" y="6"/>
                    </a:lnTo>
                    <a:lnTo>
                      <a:pt x="114" y="6"/>
                    </a:lnTo>
                    <a:lnTo>
                      <a:pt x="111" y="6"/>
                    </a:lnTo>
                    <a:lnTo>
                      <a:pt x="111" y="6"/>
                    </a:lnTo>
                    <a:lnTo>
                      <a:pt x="111" y="3"/>
                    </a:lnTo>
                    <a:lnTo>
                      <a:pt x="114" y="3"/>
                    </a:lnTo>
                    <a:lnTo>
                      <a:pt x="117" y="3"/>
                    </a:lnTo>
                    <a:lnTo>
                      <a:pt x="114" y="3"/>
                    </a:lnTo>
                    <a:lnTo>
                      <a:pt x="108" y="3"/>
                    </a:lnTo>
                    <a:lnTo>
                      <a:pt x="105" y="6"/>
                    </a:lnTo>
                    <a:lnTo>
                      <a:pt x="99" y="9"/>
                    </a:lnTo>
                    <a:lnTo>
                      <a:pt x="99" y="9"/>
                    </a:lnTo>
                    <a:lnTo>
                      <a:pt x="93" y="12"/>
                    </a:lnTo>
                    <a:lnTo>
                      <a:pt x="90" y="15"/>
                    </a:lnTo>
                    <a:lnTo>
                      <a:pt x="87" y="15"/>
                    </a:lnTo>
                    <a:lnTo>
                      <a:pt x="80" y="15"/>
                    </a:lnTo>
                    <a:lnTo>
                      <a:pt x="74" y="12"/>
                    </a:lnTo>
                    <a:lnTo>
                      <a:pt x="71" y="12"/>
                    </a:lnTo>
                    <a:lnTo>
                      <a:pt x="62" y="12"/>
                    </a:lnTo>
                    <a:lnTo>
                      <a:pt x="59" y="9"/>
                    </a:lnTo>
                    <a:lnTo>
                      <a:pt x="56" y="9"/>
                    </a:lnTo>
                    <a:lnTo>
                      <a:pt x="53" y="9"/>
                    </a:lnTo>
                    <a:lnTo>
                      <a:pt x="47" y="6"/>
                    </a:lnTo>
                    <a:lnTo>
                      <a:pt x="40" y="6"/>
                    </a:lnTo>
                    <a:lnTo>
                      <a:pt x="25" y="3"/>
                    </a:lnTo>
                    <a:lnTo>
                      <a:pt x="19" y="0"/>
                    </a:lnTo>
                    <a:lnTo>
                      <a:pt x="10" y="3"/>
                    </a:lnTo>
                    <a:lnTo>
                      <a:pt x="6" y="3"/>
                    </a:lnTo>
                    <a:lnTo>
                      <a:pt x="6" y="3"/>
                    </a:lnTo>
                    <a:lnTo>
                      <a:pt x="6" y="6"/>
                    </a:lnTo>
                    <a:lnTo>
                      <a:pt x="3" y="12"/>
                    </a:lnTo>
                    <a:lnTo>
                      <a:pt x="6" y="18"/>
                    </a:lnTo>
                    <a:lnTo>
                      <a:pt x="6" y="24"/>
                    </a:lnTo>
                    <a:lnTo>
                      <a:pt x="3" y="30"/>
                    </a:lnTo>
                    <a:lnTo>
                      <a:pt x="0" y="37"/>
                    </a:lnTo>
                    <a:lnTo>
                      <a:pt x="3" y="40"/>
                    </a:lnTo>
                    <a:lnTo>
                      <a:pt x="6" y="52"/>
                    </a:lnTo>
                    <a:lnTo>
                      <a:pt x="13" y="203"/>
                    </a:lnTo>
                    <a:lnTo>
                      <a:pt x="244" y="203"/>
                    </a:lnTo>
                    <a:lnTo>
                      <a:pt x="244" y="203"/>
                    </a:lnTo>
                    <a:lnTo>
                      <a:pt x="241" y="200"/>
                    </a:lnTo>
                    <a:lnTo>
                      <a:pt x="238" y="197"/>
                    </a:lnTo>
                    <a:lnTo>
                      <a:pt x="234" y="194"/>
                    </a:lnTo>
                    <a:lnTo>
                      <a:pt x="231" y="194"/>
                    </a:lnTo>
                    <a:lnTo>
                      <a:pt x="228" y="188"/>
                    </a:lnTo>
                    <a:lnTo>
                      <a:pt x="225" y="188"/>
                    </a:lnTo>
                    <a:lnTo>
                      <a:pt x="222" y="188"/>
                    </a:lnTo>
                    <a:lnTo>
                      <a:pt x="216" y="185"/>
                    </a:lnTo>
                    <a:lnTo>
                      <a:pt x="213" y="175"/>
                    </a:lnTo>
                    <a:lnTo>
                      <a:pt x="213" y="172"/>
                    </a:lnTo>
                    <a:lnTo>
                      <a:pt x="213" y="166"/>
                    </a:lnTo>
                    <a:lnTo>
                      <a:pt x="213" y="163"/>
                    </a:lnTo>
                    <a:lnTo>
                      <a:pt x="213" y="163"/>
                    </a:lnTo>
                    <a:lnTo>
                      <a:pt x="216" y="163"/>
                    </a:lnTo>
                    <a:lnTo>
                      <a:pt x="219" y="163"/>
                    </a:lnTo>
                    <a:lnTo>
                      <a:pt x="219" y="163"/>
                    </a:lnTo>
                    <a:lnTo>
                      <a:pt x="216" y="163"/>
                    </a:lnTo>
                    <a:lnTo>
                      <a:pt x="213" y="157"/>
                    </a:lnTo>
                    <a:lnTo>
                      <a:pt x="213" y="157"/>
                    </a:lnTo>
                    <a:lnTo>
                      <a:pt x="213" y="157"/>
                    </a:lnTo>
                    <a:lnTo>
                      <a:pt x="210" y="154"/>
                    </a:lnTo>
                    <a:lnTo>
                      <a:pt x="207" y="151"/>
                    </a:lnTo>
                    <a:lnTo>
                      <a:pt x="201" y="138"/>
                    </a:lnTo>
                    <a:lnTo>
                      <a:pt x="198" y="135"/>
                    </a:lnTo>
                    <a:lnTo>
                      <a:pt x="194" y="129"/>
                    </a:lnTo>
                    <a:lnTo>
                      <a:pt x="185" y="114"/>
                    </a:lnTo>
                    <a:lnTo>
                      <a:pt x="185" y="107"/>
                    </a:lnTo>
                    <a:lnTo>
                      <a:pt x="182" y="104"/>
                    </a:lnTo>
                    <a:lnTo>
                      <a:pt x="182" y="98"/>
                    </a:lnTo>
                    <a:lnTo>
                      <a:pt x="179" y="95"/>
                    </a:lnTo>
                    <a:lnTo>
                      <a:pt x="179" y="92"/>
                    </a:lnTo>
                    <a:lnTo>
                      <a:pt x="173" y="86"/>
                    </a:lnTo>
                    <a:lnTo>
                      <a:pt x="173" y="83"/>
                    </a:lnTo>
                    <a:lnTo>
                      <a:pt x="173" y="80"/>
                    </a:lnTo>
                    <a:lnTo>
                      <a:pt x="170" y="77"/>
                    </a:lnTo>
                    <a:lnTo>
                      <a:pt x="161" y="67"/>
                    </a:lnTo>
                    <a:lnTo>
                      <a:pt x="161" y="64"/>
                    </a:lnTo>
                    <a:lnTo>
                      <a:pt x="151" y="55"/>
                    </a:lnTo>
                    <a:lnTo>
                      <a:pt x="151" y="52"/>
                    </a:lnTo>
                    <a:lnTo>
                      <a:pt x="148" y="46"/>
                    </a:lnTo>
                    <a:lnTo>
                      <a:pt x="148" y="43"/>
                    </a:lnTo>
                    <a:lnTo>
                      <a:pt x="148" y="40"/>
                    </a:lnTo>
                    <a:lnTo>
                      <a:pt x="148" y="40"/>
                    </a:lnTo>
                    <a:lnTo>
                      <a:pt x="148" y="40"/>
                    </a:lnTo>
                    <a:lnTo>
                      <a:pt x="151" y="40"/>
                    </a:lnTo>
                    <a:lnTo>
                      <a:pt x="151" y="46"/>
                    </a:lnTo>
                    <a:lnTo>
                      <a:pt x="154" y="49"/>
                    </a:lnTo>
                    <a:lnTo>
                      <a:pt x="154" y="49"/>
                    </a:lnTo>
                    <a:lnTo>
                      <a:pt x="164" y="58"/>
                    </a:lnTo>
                    <a:lnTo>
                      <a:pt x="164" y="61"/>
                    </a:lnTo>
                    <a:lnTo>
                      <a:pt x="164" y="64"/>
                    </a:lnTo>
                    <a:lnTo>
                      <a:pt x="170" y="67"/>
                    </a:lnTo>
                    <a:lnTo>
                      <a:pt x="170" y="70"/>
                    </a:lnTo>
                    <a:lnTo>
                      <a:pt x="179" y="80"/>
                    </a:lnTo>
                    <a:lnTo>
                      <a:pt x="185" y="83"/>
                    </a:lnTo>
                    <a:lnTo>
                      <a:pt x="185" y="83"/>
                    </a:lnTo>
                    <a:lnTo>
                      <a:pt x="185" y="83"/>
                    </a:lnTo>
                    <a:lnTo>
                      <a:pt x="188" y="80"/>
                    </a:lnTo>
                    <a:lnTo>
                      <a:pt x="191" y="74"/>
                    </a:lnTo>
                    <a:lnTo>
                      <a:pt x="188" y="70"/>
                    </a:lnTo>
                    <a:lnTo>
                      <a:pt x="191" y="64"/>
                    </a:lnTo>
                    <a:lnTo>
                      <a:pt x="191" y="61"/>
                    </a:lnTo>
                    <a:lnTo>
                      <a:pt x="194" y="49"/>
                    </a:lnTo>
                    <a:lnTo>
                      <a:pt x="194"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04"/>
              <p:cNvSpPr>
                <a:spLocks/>
              </p:cNvSpPr>
              <p:nvPr/>
            </p:nvSpPr>
            <p:spPr bwMode="auto">
              <a:xfrm>
                <a:off x="4188" y="2294"/>
                <a:ext cx="321" cy="367"/>
              </a:xfrm>
              <a:custGeom>
                <a:avLst/>
                <a:gdLst>
                  <a:gd name="T0" fmla="*/ 287 w 321"/>
                  <a:gd name="T1" fmla="*/ 3 h 367"/>
                  <a:gd name="T2" fmla="*/ 290 w 321"/>
                  <a:gd name="T3" fmla="*/ 12 h 367"/>
                  <a:gd name="T4" fmla="*/ 290 w 321"/>
                  <a:gd name="T5" fmla="*/ 15 h 367"/>
                  <a:gd name="T6" fmla="*/ 296 w 321"/>
                  <a:gd name="T7" fmla="*/ 49 h 367"/>
                  <a:gd name="T8" fmla="*/ 311 w 321"/>
                  <a:gd name="T9" fmla="*/ 74 h 367"/>
                  <a:gd name="T10" fmla="*/ 321 w 321"/>
                  <a:gd name="T11" fmla="*/ 83 h 367"/>
                  <a:gd name="T12" fmla="*/ 305 w 321"/>
                  <a:gd name="T13" fmla="*/ 89 h 367"/>
                  <a:gd name="T14" fmla="*/ 296 w 321"/>
                  <a:gd name="T15" fmla="*/ 96 h 367"/>
                  <a:gd name="T16" fmla="*/ 296 w 321"/>
                  <a:gd name="T17" fmla="*/ 111 h 367"/>
                  <a:gd name="T18" fmla="*/ 287 w 321"/>
                  <a:gd name="T19" fmla="*/ 136 h 367"/>
                  <a:gd name="T20" fmla="*/ 287 w 321"/>
                  <a:gd name="T21" fmla="*/ 154 h 367"/>
                  <a:gd name="T22" fmla="*/ 277 w 321"/>
                  <a:gd name="T23" fmla="*/ 185 h 367"/>
                  <a:gd name="T24" fmla="*/ 265 w 321"/>
                  <a:gd name="T25" fmla="*/ 197 h 367"/>
                  <a:gd name="T26" fmla="*/ 250 w 321"/>
                  <a:gd name="T27" fmla="*/ 222 h 367"/>
                  <a:gd name="T28" fmla="*/ 247 w 321"/>
                  <a:gd name="T29" fmla="*/ 241 h 367"/>
                  <a:gd name="T30" fmla="*/ 241 w 321"/>
                  <a:gd name="T31" fmla="*/ 268 h 367"/>
                  <a:gd name="T32" fmla="*/ 225 w 321"/>
                  <a:gd name="T33" fmla="*/ 268 h 367"/>
                  <a:gd name="T34" fmla="*/ 225 w 321"/>
                  <a:gd name="T35" fmla="*/ 284 h 367"/>
                  <a:gd name="T36" fmla="*/ 241 w 321"/>
                  <a:gd name="T37" fmla="*/ 293 h 367"/>
                  <a:gd name="T38" fmla="*/ 253 w 321"/>
                  <a:gd name="T39" fmla="*/ 302 h 367"/>
                  <a:gd name="T40" fmla="*/ 262 w 321"/>
                  <a:gd name="T41" fmla="*/ 324 h 367"/>
                  <a:gd name="T42" fmla="*/ 247 w 321"/>
                  <a:gd name="T43" fmla="*/ 345 h 367"/>
                  <a:gd name="T44" fmla="*/ 237 w 321"/>
                  <a:gd name="T45" fmla="*/ 355 h 367"/>
                  <a:gd name="T46" fmla="*/ 216 w 321"/>
                  <a:gd name="T47" fmla="*/ 361 h 367"/>
                  <a:gd name="T48" fmla="*/ 207 w 321"/>
                  <a:gd name="T49" fmla="*/ 367 h 367"/>
                  <a:gd name="T50" fmla="*/ 191 w 321"/>
                  <a:gd name="T51" fmla="*/ 364 h 367"/>
                  <a:gd name="T52" fmla="*/ 182 w 321"/>
                  <a:gd name="T53" fmla="*/ 367 h 367"/>
                  <a:gd name="T54" fmla="*/ 173 w 321"/>
                  <a:gd name="T55" fmla="*/ 364 h 367"/>
                  <a:gd name="T56" fmla="*/ 163 w 321"/>
                  <a:gd name="T57" fmla="*/ 352 h 367"/>
                  <a:gd name="T58" fmla="*/ 151 w 321"/>
                  <a:gd name="T59" fmla="*/ 342 h 367"/>
                  <a:gd name="T60" fmla="*/ 142 w 321"/>
                  <a:gd name="T61" fmla="*/ 349 h 367"/>
                  <a:gd name="T62" fmla="*/ 130 w 321"/>
                  <a:gd name="T63" fmla="*/ 352 h 367"/>
                  <a:gd name="T64" fmla="*/ 114 w 321"/>
                  <a:gd name="T65" fmla="*/ 342 h 367"/>
                  <a:gd name="T66" fmla="*/ 108 w 321"/>
                  <a:gd name="T67" fmla="*/ 333 h 367"/>
                  <a:gd name="T68" fmla="*/ 96 w 321"/>
                  <a:gd name="T69" fmla="*/ 318 h 367"/>
                  <a:gd name="T70" fmla="*/ 86 w 321"/>
                  <a:gd name="T71" fmla="*/ 308 h 367"/>
                  <a:gd name="T72" fmla="*/ 74 w 321"/>
                  <a:gd name="T73" fmla="*/ 296 h 367"/>
                  <a:gd name="T74" fmla="*/ 68 w 321"/>
                  <a:gd name="T75" fmla="*/ 290 h 367"/>
                  <a:gd name="T76" fmla="*/ 62 w 321"/>
                  <a:gd name="T77" fmla="*/ 281 h 367"/>
                  <a:gd name="T78" fmla="*/ 46 w 321"/>
                  <a:gd name="T79" fmla="*/ 271 h 367"/>
                  <a:gd name="T80" fmla="*/ 40 w 321"/>
                  <a:gd name="T81" fmla="*/ 265 h 367"/>
                  <a:gd name="T82" fmla="*/ 34 w 321"/>
                  <a:gd name="T83" fmla="*/ 250 h 367"/>
                  <a:gd name="T84" fmla="*/ 25 w 321"/>
                  <a:gd name="T85" fmla="*/ 228 h 367"/>
                  <a:gd name="T86" fmla="*/ 19 w 321"/>
                  <a:gd name="T87" fmla="*/ 216 h 367"/>
                  <a:gd name="T88" fmla="*/ 12 w 321"/>
                  <a:gd name="T89" fmla="*/ 204 h 367"/>
                  <a:gd name="T90" fmla="*/ 9 w 321"/>
                  <a:gd name="T91" fmla="*/ 188 h 367"/>
                  <a:gd name="T92" fmla="*/ 0 w 321"/>
                  <a:gd name="T93" fmla="*/ 182 h 367"/>
                  <a:gd name="T94" fmla="*/ 6 w 321"/>
                  <a:gd name="T95" fmla="*/ 163 h 367"/>
                  <a:gd name="T96" fmla="*/ 12 w 321"/>
                  <a:gd name="T97" fmla="*/ 148 h 367"/>
                  <a:gd name="T98" fmla="*/ 22 w 321"/>
                  <a:gd name="T99" fmla="*/ 130 h 367"/>
                  <a:gd name="T100" fmla="*/ 40 w 321"/>
                  <a:gd name="T101" fmla="*/ 123 h 367"/>
                  <a:gd name="T102" fmla="*/ 56 w 321"/>
                  <a:gd name="T103"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1" h="367">
                    <a:moveTo>
                      <a:pt x="56" y="0"/>
                    </a:moveTo>
                    <a:lnTo>
                      <a:pt x="287" y="0"/>
                    </a:lnTo>
                    <a:lnTo>
                      <a:pt x="287" y="0"/>
                    </a:lnTo>
                    <a:lnTo>
                      <a:pt x="287" y="3"/>
                    </a:lnTo>
                    <a:lnTo>
                      <a:pt x="287" y="3"/>
                    </a:lnTo>
                    <a:lnTo>
                      <a:pt x="287" y="6"/>
                    </a:lnTo>
                    <a:lnTo>
                      <a:pt x="287" y="6"/>
                    </a:lnTo>
                    <a:lnTo>
                      <a:pt x="287" y="6"/>
                    </a:lnTo>
                    <a:lnTo>
                      <a:pt x="287" y="9"/>
                    </a:lnTo>
                    <a:lnTo>
                      <a:pt x="290" y="12"/>
                    </a:lnTo>
                    <a:lnTo>
                      <a:pt x="293" y="19"/>
                    </a:lnTo>
                    <a:lnTo>
                      <a:pt x="293" y="19"/>
                    </a:lnTo>
                    <a:lnTo>
                      <a:pt x="293" y="19"/>
                    </a:lnTo>
                    <a:lnTo>
                      <a:pt x="293" y="19"/>
                    </a:lnTo>
                    <a:lnTo>
                      <a:pt x="290" y="15"/>
                    </a:lnTo>
                    <a:lnTo>
                      <a:pt x="290" y="19"/>
                    </a:lnTo>
                    <a:lnTo>
                      <a:pt x="290" y="22"/>
                    </a:lnTo>
                    <a:lnTo>
                      <a:pt x="296" y="34"/>
                    </a:lnTo>
                    <a:lnTo>
                      <a:pt x="296" y="43"/>
                    </a:lnTo>
                    <a:lnTo>
                      <a:pt x="296" y="49"/>
                    </a:lnTo>
                    <a:lnTo>
                      <a:pt x="296" y="59"/>
                    </a:lnTo>
                    <a:lnTo>
                      <a:pt x="302" y="65"/>
                    </a:lnTo>
                    <a:lnTo>
                      <a:pt x="305" y="65"/>
                    </a:lnTo>
                    <a:lnTo>
                      <a:pt x="311" y="71"/>
                    </a:lnTo>
                    <a:lnTo>
                      <a:pt x="311" y="74"/>
                    </a:lnTo>
                    <a:lnTo>
                      <a:pt x="318" y="74"/>
                    </a:lnTo>
                    <a:lnTo>
                      <a:pt x="321" y="77"/>
                    </a:lnTo>
                    <a:lnTo>
                      <a:pt x="321" y="80"/>
                    </a:lnTo>
                    <a:lnTo>
                      <a:pt x="321" y="80"/>
                    </a:lnTo>
                    <a:lnTo>
                      <a:pt x="321" y="83"/>
                    </a:lnTo>
                    <a:lnTo>
                      <a:pt x="318" y="86"/>
                    </a:lnTo>
                    <a:lnTo>
                      <a:pt x="311" y="86"/>
                    </a:lnTo>
                    <a:lnTo>
                      <a:pt x="311" y="89"/>
                    </a:lnTo>
                    <a:lnTo>
                      <a:pt x="308" y="89"/>
                    </a:lnTo>
                    <a:lnTo>
                      <a:pt x="305" y="89"/>
                    </a:lnTo>
                    <a:lnTo>
                      <a:pt x="302" y="89"/>
                    </a:lnTo>
                    <a:lnTo>
                      <a:pt x="302" y="93"/>
                    </a:lnTo>
                    <a:lnTo>
                      <a:pt x="302" y="96"/>
                    </a:lnTo>
                    <a:lnTo>
                      <a:pt x="302" y="96"/>
                    </a:lnTo>
                    <a:lnTo>
                      <a:pt x="296" y="96"/>
                    </a:lnTo>
                    <a:lnTo>
                      <a:pt x="293" y="99"/>
                    </a:lnTo>
                    <a:lnTo>
                      <a:pt x="293" y="102"/>
                    </a:lnTo>
                    <a:lnTo>
                      <a:pt x="293" y="108"/>
                    </a:lnTo>
                    <a:lnTo>
                      <a:pt x="293" y="108"/>
                    </a:lnTo>
                    <a:lnTo>
                      <a:pt x="296" y="111"/>
                    </a:lnTo>
                    <a:lnTo>
                      <a:pt x="293" y="111"/>
                    </a:lnTo>
                    <a:lnTo>
                      <a:pt x="290" y="117"/>
                    </a:lnTo>
                    <a:lnTo>
                      <a:pt x="290" y="126"/>
                    </a:lnTo>
                    <a:lnTo>
                      <a:pt x="287" y="133"/>
                    </a:lnTo>
                    <a:lnTo>
                      <a:pt x="287" y="136"/>
                    </a:lnTo>
                    <a:lnTo>
                      <a:pt x="284" y="139"/>
                    </a:lnTo>
                    <a:lnTo>
                      <a:pt x="284" y="142"/>
                    </a:lnTo>
                    <a:lnTo>
                      <a:pt x="287" y="151"/>
                    </a:lnTo>
                    <a:lnTo>
                      <a:pt x="287" y="154"/>
                    </a:lnTo>
                    <a:lnTo>
                      <a:pt x="287" y="154"/>
                    </a:lnTo>
                    <a:lnTo>
                      <a:pt x="287" y="157"/>
                    </a:lnTo>
                    <a:lnTo>
                      <a:pt x="284" y="160"/>
                    </a:lnTo>
                    <a:lnTo>
                      <a:pt x="284" y="170"/>
                    </a:lnTo>
                    <a:lnTo>
                      <a:pt x="281" y="179"/>
                    </a:lnTo>
                    <a:lnTo>
                      <a:pt x="277" y="185"/>
                    </a:lnTo>
                    <a:lnTo>
                      <a:pt x="274" y="182"/>
                    </a:lnTo>
                    <a:lnTo>
                      <a:pt x="271" y="185"/>
                    </a:lnTo>
                    <a:lnTo>
                      <a:pt x="271" y="188"/>
                    </a:lnTo>
                    <a:lnTo>
                      <a:pt x="268" y="194"/>
                    </a:lnTo>
                    <a:lnTo>
                      <a:pt x="265" y="197"/>
                    </a:lnTo>
                    <a:lnTo>
                      <a:pt x="262" y="204"/>
                    </a:lnTo>
                    <a:lnTo>
                      <a:pt x="259" y="207"/>
                    </a:lnTo>
                    <a:lnTo>
                      <a:pt x="256" y="222"/>
                    </a:lnTo>
                    <a:lnTo>
                      <a:pt x="253" y="222"/>
                    </a:lnTo>
                    <a:lnTo>
                      <a:pt x="250" y="222"/>
                    </a:lnTo>
                    <a:lnTo>
                      <a:pt x="250" y="225"/>
                    </a:lnTo>
                    <a:lnTo>
                      <a:pt x="247" y="231"/>
                    </a:lnTo>
                    <a:lnTo>
                      <a:pt x="244" y="234"/>
                    </a:lnTo>
                    <a:lnTo>
                      <a:pt x="247" y="237"/>
                    </a:lnTo>
                    <a:lnTo>
                      <a:pt x="247" y="241"/>
                    </a:lnTo>
                    <a:lnTo>
                      <a:pt x="244" y="244"/>
                    </a:lnTo>
                    <a:lnTo>
                      <a:pt x="241" y="250"/>
                    </a:lnTo>
                    <a:lnTo>
                      <a:pt x="244" y="259"/>
                    </a:lnTo>
                    <a:lnTo>
                      <a:pt x="241" y="268"/>
                    </a:lnTo>
                    <a:lnTo>
                      <a:pt x="241" y="268"/>
                    </a:lnTo>
                    <a:lnTo>
                      <a:pt x="237" y="271"/>
                    </a:lnTo>
                    <a:lnTo>
                      <a:pt x="234" y="271"/>
                    </a:lnTo>
                    <a:lnTo>
                      <a:pt x="234" y="268"/>
                    </a:lnTo>
                    <a:lnTo>
                      <a:pt x="231" y="271"/>
                    </a:lnTo>
                    <a:lnTo>
                      <a:pt x="225" y="268"/>
                    </a:lnTo>
                    <a:lnTo>
                      <a:pt x="225" y="275"/>
                    </a:lnTo>
                    <a:lnTo>
                      <a:pt x="222" y="275"/>
                    </a:lnTo>
                    <a:lnTo>
                      <a:pt x="219" y="278"/>
                    </a:lnTo>
                    <a:lnTo>
                      <a:pt x="222" y="281"/>
                    </a:lnTo>
                    <a:lnTo>
                      <a:pt x="225" y="284"/>
                    </a:lnTo>
                    <a:lnTo>
                      <a:pt x="234" y="284"/>
                    </a:lnTo>
                    <a:lnTo>
                      <a:pt x="234" y="284"/>
                    </a:lnTo>
                    <a:lnTo>
                      <a:pt x="237" y="290"/>
                    </a:lnTo>
                    <a:lnTo>
                      <a:pt x="241" y="290"/>
                    </a:lnTo>
                    <a:lnTo>
                      <a:pt x="241" y="293"/>
                    </a:lnTo>
                    <a:lnTo>
                      <a:pt x="244" y="299"/>
                    </a:lnTo>
                    <a:lnTo>
                      <a:pt x="247" y="299"/>
                    </a:lnTo>
                    <a:lnTo>
                      <a:pt x="247" y="302"/>
                    </a:lnTo>
                    <a:lnTo>
                      <a:pt x="250" y="302"/>
                    </a:lnTo>
                    <a:lnTo>
                      <a:pt x="253" y="302"/>
                    </a:lnTo>
                    <a:lnTo>
                      <a:pt x="256" y="305"/>
                    </a:lnTo>
                    <a:lnTo>
                      <a:pt x="256" y="308"/>
                    </a:lnTo>
                    <a:lnTo>
                      <a:pt x="259" y="312"/>
                    </a:lnTo>
                    <a:lnTo>
                      <a:pt x="262" y="321"/>
                    </a:lnTo>
                    <a:lnTo>
                      <a:pt x="262" y="324"/>
                    </a:lnTo>
                    <a:lnTo>
                      <a:pt x="265" y="330"/>
                    </a:lnTo>
                    <a:lnTo>
                      <a:pt x="259" y="336"/>
                    </a:lnTo>
                    <a:lnTo>
                      <a:pt x="253" y="342"/>
                    </a:lnTo>
                    <a:lnTo>
                      <a:pt x="250" y="342"/>
                    </a:lnTo>
                    <a:lnTo>
                      <a:pt x="247" y="345"/>
                    </a:lnTo>
                    <a:lnTo>
                      <a:pt x="247" y="349"/>
                    </a:lnTo>
                    <a:lnTo>
                      <a:pt x="244" y="349"/>
                    </a:lnTo>
                    <a:lnTo>
                      <a:pt x="241" y="352"/>
                    </a:lnTo>
                    <a:lnTo>
                      <a:pt x="241" y="352"/>
                    </a:lnTo>
                    <a:lnTo>
                      <a:pt x="237" y="355"/>
                    </a:lnTo>
                    <a:lnTo>
                      <a:pt x="234" y="358"/>
                    </a:lnTo>
                    <a:lnTo>
                      <a:pt x="231" y="361"/>
                    </a:lnTo>
                    <a:lnTo>
                      <a:pt x="225" y="361"/>
                    </a:lnTo>
                    <a:lnTo>
                      <a:pt x="219" y="361"/>
                    </a:lnTo>
                    <a:lnTo>
                      <a:pt x="216" y="361"/>
                    </a:lnTo>
                    <a:lnTo>
                      <a:pt x="213" y="361"/>
                    </a:lnTo>
                    <a:lnTo>
                      <a:pt x="210" y="364"/>
                    </a:lnTo>
                    <a:lnTo>
                      <a:pt x="207" y="361"/>
                    </a:lnTo>
                    <a:lnTo>
                      <a:pt x="207" y="364"/>
                    </a:lnTo>
                    <a:lnTo>
                      <a:pt x="207" y="367"/>
                    </a:lnTo>
                    <a:lnTo>
                      <a:pt x="204" y="367"/>
                    </a:lnTo>
                    <a:lnTo>
                      <a:pt x="197" y="367"/>
                    </a:lnTo>
                    <a:lnTo>
                      <a:pt x="197" y="364"/>
                    </a:lnTo>
                    <a:lnTo>
                      <a:pt x="194" y="361"/>
                    </a:lnTo>
                    <a:lnTo>
                      <a:pt x="191" y="364"/>
                    </a:lnTo>
                    <a:lnTo>
                      <a:pt x="188" y="361"/>
                    </a:lnTo>
                    <a:lnTo>
                      <a:pt x="182" y="361"/>
                    </a:lnTo>
                    <a:lnTo>
                      <a:pt x="182" y="361"/>
                    </a:lnTo>
                    <a:lnTo>
                      <a:pt x="182" y="364"/>
                    </a:lnTo>
                    <a:lnTo>
                      <a:pt x="182" y="367"/>
                    </a:lnTo>
                    <a:lnTo>
                      <a:pt x="182" y="367"/>
                    </a:lnTo>
                    <a:lnTo>
                      <a:pt x="179" y="367"/>
                    </a:lnTo>
                    <a:lnTo>
                      <a:pt x="176" y="367"/>
                    </a:lnTo>
                    <a:lnTo>
                      <a:pt x="173" y="367"/>
                    </a:lnTo>
                    <a:lnTo>
                      <a:pt x="173" y="364"/>
                    </a:lnTo>
                    <a:lnTo>
                      <a:pt x="173" y="361"/>
                    </a:lnTo>
                    <a:lnTo>
                      <a:pt x="173" y="361"/>
                    </a:lnTo>
                    <a:lnTo>
                      <a:pt x="170" y="358"/>
                    </a:lnTo>
                    <a:lnTo>
                      <a:pt x="167" y="355"/>
                    </a:lnTo>
                    <a:lnTo>
                      <a:pt x="163" y="352"/>
                    </a:lnTo>
                    <a:lnTo>
                      <a:pt x="160" y="352"/>
                    </a:lnTo>
                    <a:lnTo>
                      <a:pt x="160" y="349"/>
                    </a:lnTo>
                    <a:lnTo>
                      <a:pt x="157" y="342"/>
                    </a:lnTo>
                    <a:lnTo>
                      <a:pt x="154" y="342"/>
                    </a:lnTo>
                    <a:lnTo>
                      <a:pt x="151" y="342"/>
                    </a:lnTo>
                    <a:lnTo>
                      <a:pt x="148" y="345"/>
                    </a:lnTo>
                    <a:lnTo>
                      <a:pt x="148" y="349"/>
                    </a:lnTo>
                    <a:lnTo>
                      <a:pt x="145" y="349"/>
                    </a:lnTo>
                    <a:lnTo>
                      <a:pt x="142" y="349"/>
                    </a:lnTo>
                    <a:lnTo>
                      <a:pt x="142" y="349"/>
                    </a:lnTo>
                    <a:lnTo>
                      <a:pt x="139" y="349"/>
                    </a:lnTo>
                    <a:lnTo>
                      <a:pt x="136" y="349"/>
                    </a:lnTo>
                    <a:lnTo>
                      <a:pt x="133" y="349"/>
                    </a:lnTo>
                    <a:lnTo>
                      <a:pt x="130" y="352"/>
                    </a:lnTo>
                    <a:lnTo>
                      <a:pt x="130" y="352"/>
                    </a:lnTo>
                    <a:lnTo>
                      <a:pt x="123" y="349"/>
                    </a:lnTo>
                    <a:lnTo>
                      <a:pt x="120" y="345"/>
                    </a:lnTo>
                    <a:lnTo>
                      <a:pt x="117" y="345"/>
                    </a:lnTo>
                    <a:lnTo>
                      <a:pt x="117" y="342"/>
                    </a:lnTo>
                    <a:lnTo>
                      <a:pt x="114" y="342"/>
                    </a:lnTo>
                    <a:lnTo>
                      <a:pt x="114" y="339"/>
                    </a:lnTo>
                    <a:lnTo>
                      <a:pt x="114" y="339"/>
                    </a:lnTo>
                    <a:lnTo>
                      <a:pt x="114" y="336"/>
                    </a:lnTo>
                    <a:lnTo>
                      <a:pt x="111" y="336"/>
                    </a:lnTo>
                    <a:lnTo>
                      <a:pt x="108" y="333"/>
                    </a:lnTo>
                    <a:lnTo>
                      <a:pt x="105" y="330"/>
                    </a:lnTo>
                    <a:lnTo>
                      <a:pt x="105" y="324"/>
                    </a:lnTo>
                    <a:lnTo>
                      <a:pt x="105" y="324"/>
                    </a:lnTo>
                    <a:lnTo>
                      <a:pt x="102" y="321"/>
                    </a:lnTo>
                    <a:lnTo>
                      <a:pt x="96" y="318"/>
                    </a:lnTo>
                    <a:lnTo>
                      <a:pt x="96" y="318"/>
                    </a:lnTo>
                    <a:lnTo>
                      <a:pt x="96" y="315"/>
                    </a:lnTo>
                    <a:lnTo>
                      <a:pt x="93" y="312"/>
                    </a:lnTo>
                    <a:lnTo>
                      <a:pt x="90" y="312"/>
                    </a:lnTo>
                    <a:lnTo>
                      <a:pt x="86" y="308"/>
                    </a:lnTo>
                    <a:lnTo>
                      <a:pt x="86" y="302"/>
                    </a:lnTo>
                    <a:lnTo>
                      <a:pt x="86" y="302"/>
                    </a:lnTo>
                    <a:lnTo>
                      <a:pt x="80" y="296"/>
                    </a:lnTo>
                    <a:lnTo>
                      <a:pt x="77" y="296"/>
                    </a:lnTo>
                    <a:lnTo>
                      <a:pt x="74" y="296"/>
                    </a:lnTo>
                    <a:lnTo>
                      <a:pt x="74" y="296"/>
                    </a:lnTo>
                    <a:lnTo>
                      <a:pt x="71" y="296"/>
                    </a:lnTo>
                    <a:lnTo>
                      <a:pt x="65" y="293"/>
                    </a:lnTo>
                    <a:lnTo>
                      <a:pt x="68" y="290"/>
                    </a:lnTo>
                    <a:lnTo>
                      <a:pt x="68" y="290"/>
                    </a:lnTo>
                    <a:lnTo>
                      <a:pt x="71" y="287"/>
                    </a:lnTo>
                    <a:lnTo>
                      <a:pt x="71" y="284"/>
                    </a:lnTo>
                    <a:lnTo>
                      <a:pt x="71" y="281"/>
                    </a:lnTo>
                    <a:lnTo>
                      <a:pt x="68" y="281"/>
                    </a:lnTo>
                    <a:lnTo>
                      <a:pt x="62" y="281"/>
                    </a:lnTo>
                    <a:lnTo>
                      <a:pt x="62" y="278"/>
                    </a:lnTo>
                    <a:lnTo>
                      <a:pt x="59" y="275"/>
                    </a:lnTo>
                    <a:lnTo>
                      <a:pt x="56" y="275"/>
                    </a:lnTo>
                    <a:lnTo>
                      <a:pt x="53" y="275"/>
                    </a:lnTo>
                    <a:lnTo>
                      <a:pt x="46" y="271"/>
                    </a:lnTo>
                    <a:lnTo>
                      <a:pt x="46" y="268"/>
                    </a:lnTo>
                    <a:lnTo>
                      <a:pt x="49" y="265"/>
                    </a:lnTo>
                    <a:lnTo>
                      <a:pt x="46" y="262"/>
                    </a:lnTo>
                    <a:lnTo>
                      <a:pt x="40" y="262"/>
                    </a:lnTo>
                    <a:lnTo>
                      <a:pt x="40" y="265"/>
                    </a:lnTo>
                    <a:lnTo>
                      <a:pt x="34" y="265"/>
                    </a:lnTo>
                    <a:lnTo>
                      <a:pt x="31" y="262"/>
                    </a:lnTo>
                    <a:lnTo>
                      <a:pt x="31" y="256"/>
                    </a:lnTo>
                    <a:lnTo>
                      <a:pt x="34" y="253"/>
                    </a:lnTo>
                    <a:lnTo>
                      <a:pt x="34" y="250"/>
                    </a:lnTo>
                    <a:lnTo>
                      <a:pt x="34" y="247"/>
                    </a:lnTo>
                    <a:lnTo>
                      <a:pt x="34" y="244"/>
                    </a:lnTo>
                    <a:lnTo>
                      <a:pt x="31" y="237"/>
                    </a:lnTo>
                    <a:lnTo>
                      <a:pt x="25" y="228"/>
                    </a:lnTo>
                    <a:lnTo>
                      <a:pt x="25" y="228"/>
                    </a:lnTo>
                    <a:lnTo>
                      <a:pt x="22" y="225"/>
                    </a:lnTo>
                    <a:lnTo>
                      <a:pt x="22" y="222"/>
                    </a:lnTo>
                    <a:lnTo>
                      <a:pt x="22" y="219"/>
                    </a:lnTo>
                    <a:lnTo>
                      <a:pt x="19" y="219"/>
                    </a:lnTo>
                    <a:lnTo>
                      <a:pt x="19" y="216"/>
                    </a:lnTo>
                    <a:lnTo>
                      <a:pt x="19" y="213"/>
                    </a:lnTo>
                    <a:lnTo>
                      <a:pt x="22" y="213"/>
                    </a:lnTo>
                    <a:lnTo>
                      <a:pt x="19" y="210"/>
                    </a:lnTo>
                    <a:lnTo>
                      <a:pt x="12" y="207"/>
                    </a:lnTo>
                    <a:lnTo>
                      <a:pt x="12" y="204"/>
                    </a:lnTo>
                    <a:lnTo>
                      <a:pt x="12" y="197"/>
                    </a:lnTo>
                    <a:lnTo>
                      <a:pt x="9" y="194"/>
                    </a:lnTo>
                    <a:lnTo>
                      <a:pt x="12" y="191"/>
                    </a:lnTo>
                    <a:lnTo>
                      <a:pt x="9" y="191"/>
                    </a:lnTo>
                    <a:lnTo>
                      <a:pt x="9" y="188"/>
                    </a:lnTo>
                    <a:lnTo>
                      <a:pt x="9" y="185"/>
                    </a:lnTo>
                    <a:lnTo>
                      <a:pt x="9" y="185"/>
                    </a:lnTo>
                    <a:lnTo>
                      <a:pt x="3" y="188"/>
                    </a:lnTo>
                    <a:lnTo>
                      <a:pt x="0" y="185"/>
                    </a:lnTo>
                    <a:lnTo>
                      <a:pt x="0" y="182"/>
                    </a:lnTo>
                    <a:lnTo>
                      <a:pt x="6" y="176"/>
                    </a:lnTo>
                    <a:lnTo>
                      <a:pt x="9" y="173"/>
                    </a:lnTo>
                    <a:lnTo>
                      <a:pt x="9" y="170"/>
                    </a:lnTo>
                    <a:lnTo>
                      <a:pt x="6" y="167"/>
                    </a:lnTo>
                    <a:lnTo>
                      <a:pt x="6" y="163"/>
                    </a:lnTo>
                    <a:lnTo>
                      <a:pt x="9" y="160"/>
                    </a:lnTo>
                    <a:lnTo>
                      <a:pt x="12" y="157"/>
                    </a:lnTo>
                    <a:lnTo>
                      <a:pt x="9" y="154"/>
                    </a:lnTo>
                    <a:lnTo>
                      <a:pt x="9" y="151"/>
                    </a:lnTo>
                    <a:lnTo>
                      <a:pt x="12" y="148"/>
                    </a:lnTo>
                    <a:lnTo>
                      <a:pt x="16" y="148"/>
                    </a:lnTo>
                    <a:lnTo>
                      <a:pt x="22" y="142"/>
                    </a:lnTo>
                    <a:lnTo>
                      <a:pt x="25" y="136"/>
                    </a:lnTo>
                    <a:lnTo>
                      <a:pt x="22" y="133"/>
                    </a:lnTo>
                    <a:lnTo>
                      <a:pt x="22" y="130"/>
                    </a:lnTo>
                    <a:lnTo>
                      <a:pt x="25" y="126"/>
                    </a:lnTo>
                    <a:lnTo>
                      <a:pt x="31" y="126"/>
                    </a:lnTo>
                    <a:lnTo>
                      <a:pt x="34" y="126"/>
                    </a:lnTo>
                    <a:lnTo>
                      <a:pt x="37" y="126"/>
                    </a:lnTo>
                    <a:lnTo>
                      <a:pt x="40" y="123"/>
                    </a:lnTo>
                    <a:lnTo>
                      <a:pt x="40" y="49"/>
                    </a:lnTo>
                    <a:lnTo>
                      <a:pt x="40" y="49"/>
                    </a:lnTo>
                    <a:lnTo>
                      <a:pt x="40" y="40"/>
                    </a:lnTo>
                    <a:lnTo>
                      <a:pt x="59" y="4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05"/>
              <p:cNvSpPr>
                <a:spLocks/>
              </p:cNvSpPr>
              <p:nvPr/>
            </p:nvSpPr>
            <p:spPr bwMode="auto">
              <a:xfrm>
                <a:off x="4407" y="2436"/>
                <a:ext cx="296" cy="225"/>
              </a:xfrm>
              <a:custGeom>
                <a:avLst/>
                <a:gdLst>
                  <a:gd name="T0" fmla="*/ 43 w 296"/>
                  <a:gd name="T1" fmla="*/ 179 h 225"/>
                  <a:gd name="T2" fmla="*/ 37 w 296"/>
                  <a:gd name="T3" fmla="*/ 163 h 225"/>
                  <a:gd name="T4" fmla="*/ 28 w 296"/>
                  <a:gd name="T5" fmla="*/ 160 h 225"/>
                  <a:gd name="T6" fmla="*/ 22 w 296"/>
                  <a:gd name="T7" fmla="*/ 151 h 225"/>
                  <a:gd name="T8" fmla="*/ 15 w 296"/>
                  <a:gd name="T9" fmla="*/ 142 h 225"/>
                  <a:gd name="T10" fmla="*/ 3 w 296"/>
                  <a:gd name="T11" fmla="*/ 139 h 225"/>
                  <a:gd name="T12" fmla="*/ 6 w 296"/>
                  <a:gd name="T13" fmla="*/ 133 h 225"/>
                  <a:gd name="T14" fmla="*/ 15 w 296"/>
                  <a:gd name="T15" fmla="*/ 126 h 225"/>
                  <a:gd name="T16" fmla="*/ 22 w 296"/>
                  <a:gd name="T17" fmla="*/ 126 h 225"/>
                  <a:gd name="T18" fmla="*/ 22 w 296"/>
                  <a:gd name="T19" fmla="*/ 108 h 225"/>
                  <a:gd name="T20" fmla="*/ 28 w 296"/>
                  <a:gd name="T21" fmla="*/ 95 h 225"/>
                  <a:gd name="T22" fmla="*/ 31 w 296"/>
                  <a:gd name="T23" fmla="*/ 83 h 225"/>
                  <a:gd name="T24" fmla="*/ 37 w 296"/>
                  <a:gd name="T25" fmla="*/ 80 h 225"/>
                  <a:gd name="T26" fmla="*/ 46 w 296"/>
                  <a:gd name="T27" fmla="*/ 55 h 225"/>
                  <a:gd name="T28" fmla="*/ 52 w 296"/>
                  <a:gd name="T29" fmla="*/ 43 h 225"/>
                  <a:gd name="T30" fmla="*/ 62 w 296"/>
                  <a:gd name="T31" fmla="*/ 37 h 225"/>
                  <a:gd name="T32" fmla="*/ 68 w 296"/>
                  <a:gd name="T33" fmla="*/ 15 h 225"/>
                  <a:gd name="T34" fmla="*/ 77 w 296"/>
                  <a:gd name="T35" fmla="*/ 12 h 225"/>
                  <a:gd name="T36" fmla="*/ 86 w 296"/>
                  <a:gd name="T37" fmla="*/ 0 h 225"/>
                  <a:gd name="T38" fmla="*/ 95 w 296"/>
                  <a:gd name="T39" fmla="*/ 6 h 225"/>
                  <a:gd name="T40" fmla="*/ 108 w 296"/>
                  <a:gd name="T41" fmla="*/ 3 h 225"/>
                  <a:gd name="T42" fmla="*/ 114 w 296"/>
                  <a:gd name="T43" fmla="*/ 3 h 225"/>
                  <a:gd name="T44" fmla="*/ 123 w 296"/>
                  <a:gd name="T45" fmla="*/ 6 h 225"/>
                  <a:gd name="T46" fmla="*/ 136 w 296"/>
                  <a:gd name="T47" fmla="*/ 12 h 225"/>
                  <a:gd name="T48" fmla="*/ 148 w 296"/>
                  <a:gd name="T49" fmla="*/ 21 h 225"/>
                  <a:gd name="T50" fmla="*/ 154 w 296"/>
                  <a:gd name="T51" fmla="*/ 25 h 225"/>
                  <a:gd name="T52" fmla="*/ 169 w 296"/>
                  <a:gd name="T53" fmla="*/ 34 h 225"/>
                  <a:gd name="T54" fmla="*/ 172 w 296"/>
                  <a:gd name="T55" fmla="*/ 46 h 225"/>
                  <a:gd name="T56" fmla="*/ 179 w 296"/>
                  <a:gd name="T57" fmla="*/ 52 h 225"/>
                  <a:gd name="T58" fmla="*/ 176 w 296"/>
                  <a:gd name="T59" fmla="*/ 68 h 225"/>
                  <a:gd name="T60" fmla="*/ 169 w 296"/>
                  <a:gd name="T61" fmla="*/ 77 h 225"/>
                  <a:gd name="T62" fmla="*/ 185 w 296"/>
                  <a:gd name="T63" fmla="*/ 77 h 225"/>
                  <a:gd name="T64" fmla="*/ 191 w 296"/>
                  <a:gd name="T65" fmla="*/ 80 h 225"/>
                  <a:gd name="T66" fmla="*/ 200 w 296"/>
                  <a:gd name="T67" fmla="*/ 102 h 225"/>
                  <a:gd name="T68" fmla="*/ 209 w 296"/>
                  <a:gd name="T69" fmla="*/ 114 h 225"/>
                  <a:gd name="T70" fmla="*/ 296 w 296"/>
                  <a:gd name="T71" fmla="*/ 136 h 225"/>
                  <a:gd name="T72" fmla="*/ 213 w 296"/>
                  <a:gd name="T73" fmla="*/ 194 h 225"/>
                  <a:gd name="T74" fmla="*/ 200 w 296"/>
                  <a:gd name="T75" fmla="*/ 200 h 225"/>
                  <a:gd name="T76" fmla="*/ 191 w 296"/>
                  <a:gd name="T77" fmla="*/ 210 h 225"/>
                  <a:gd name="T78" fmla="*/ 176 w 296"/>
                  <a:gd name="T79" fmla="*/ 216 h 225"/>
                  <a:gd name="T80" fmla="*/ 163 w 296"/>
                  <a:gd name="T81" fmla="*/ 216 h 225"/>
                  <a:gd name="T82" fmla="*/ 154 w 296"/>
                  <a:gd name="T83" fmla="*/ 210 h 225"/>
                  <a:gd name="T84" fmla="*/ 142 w 296"/>
                  <a:gd name="T85" fmla="*/ 213 h 225"/>
                  <a:gd name="T86" fmla="*/ 129 w 296"/>
                  <a:gd name="T87" fmla="*/ 225 h 225"/>
                  <a:gd name="T88" fmla="*/ 120 w 296"/>
                  <a:gd name="T89" fmla="*/ 222 h 225"/>
                  <a:gd name="T90" fmla="*/ 105 w 296"/>
                  <a:gd name="T91" fmla="*/ 222 h 225"/>
                  <a:gd name="T92" fmla="*/ 92 w 296"/>
                  <a:gd name="T93" fmla="*/ 213 h 225"/>
                  <a:gd name="T94" fmla="*/ 71 w 296"/>
                  <a:gd name="T95" fmla="*/ 203 h 225"/>
                  <a:gd name="T96" fmla="*/ 58 w 296"/>
                  <a:gd name="T97" fmla="*/ 203 h 225"/>
                  <a:gd name="T98" fmla="*/ 52 w 296"/>
                  <a:gd name="T99" fmla="*/ 188 h 225"/>
                  <a:gd name="T100" fmla="*/ 46 w 296"/>
                  <a:gd name="T101" fmla="*/ 18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225">
                    <a:moveTo>
                      <a:pt x="46" y="188"/>
                    </a:moveTo>
                    <a:lnTo>
                      <a:pt x="43" y="182"/>
                    </a:lnTo>
                    <a:lnTo>
                      <a:pt x="43" y="179"/>
                    </a:lnTo>
                    <a:lnTo>
                      <a:pt x="40" y="170"/>
                    </a:lnTo>
                    <a:lnTo>
                      <a:pt x="37" y="166"/>
                    </a:lnTo>
                    <a:lnTo>
                      <a:pt x="37" y="163"/>
                    </a:lnTo>
                    <a:lnTo>
                      <a:pt x="34" y="160"/>
                    </a:lnTo>
                    <a:lnTo>
                      <a:pt x="31" y="160"/>
                    </a:lnTo>
                    <a:lnTo>
                      <a:pt x="28" y="160"/>
                    </a:lnTo>
                    <a:lnTo>
                      <a:pt x="28" y="157"/>
                    </a:lnTo>
                    <a:lnTo>
                      <a:pt x="25" y="157"/>
                    </a:lnTo>
                    <a:lnTo>
                      <a:pt x="22" y="151"/>
                    </a:lnTo>
                    <a:lnTo>
                      <a:pt x="22" y="148"/>
                    </a:lnTo>
                    <a:lnTo>
                      <a:pt x="18" y="148"/>
                    </a:lnTo>
                    <a:lnTo>
                      <a:pt x="15" y="142"/>
                    </a:lnTo>
                    <a:lnTo>
                      <a:pt x="15" y="142"/>
                    </a:lnTo>
                    <a:lnTo>
                      <a:pt x="6" y="142"/>
                    </a:lnTo>
                    <a:lnTo>
                      <a:pt x="3" y="139"/>
                    </a:lnTo>
                    <a:lnTo>
                      <a:pt x="0" y="136"/>
                    </a:lnTo>
                    <a:lnTo>
                      <a:pt x="3" y="133"/>
                    </a:lnTo>
                    <a:lnTo>
                      <a:pt x="6" y="133"/>
                    </a:lnTo>
                    <a:lnTo>
                      <a:pt x="6" y="126"/>
                    </a:lnTo>
                    <a:lnTo>
                      <a:pt x="12" y="129"/>
                    </a:lnTo>
                    <a:lnTo>
                      <a:pt x="15" y="126"/>
                    </a:lnTo>
                    <a:lnTo>
                      <a:pt x="15" y="129"/>
                    </a:lnTo>
                    <a:lnTo>
                      <a:pt x="18" y="129"/>
                    </a:lnTo>
                    <a:lnTo>
                      <a:pt x="22" y="126"/>
                    </a:lnTo>
                    <a:lnTo>
                      <a:pt x="22" y="126"/>
                    </a:lnTo>
                    <a:lnTo>
                      <a:pt x="25" y="117"/>
                    </a:lnTo>
                    <a:lnTo>
                      <a:pt x="22" y="108"/>
                    </a:lnTo>
                    <a:lnTo>
                      <a:pt x="25" y="102"/>
                    </a:lnTo>
                    <a:lnTo>
                      <a:pt x="28" y="99"/>
                    </a:lnTo>
                    <a:lnTo>
                      <a:pt x="28" y="95"/>
                    </a:lnTo>
                    <a:lnTo>
                      <a:pt x="25" y="92"/>
                    </a:lnTo>
                    <a:lnTo>
                      <a:pt x="28" y="89"/>
                    </a:lnTo>
                    <a:lnTo>
                      <a:pt x="31" y="83"/>
                    </a:lnTo>
                    <a:lnTo>
                      <a:pt x="31" y="80"/>
                    </a:lnTo>
                    <a:lnTo>
                      <a:pt x="34" y="80"/>
                    </a:lnTo>
                    <a:lnTo>
                      <a:pt x="37" y="80"/>
                    </a:lnTo>
                    <a:lnTo>
                      <a:pt x="40" y="65"/>
                    </a:lnTo>
                    <a:lnTo>
                      <a:pt x="43" y="62"/>
                    </a:lnTo>
                    <a:lnTo>
                      <a:pt x="46" y="55"/>
                    </a:lnTo>
                    <a:lnTo>
                      <a:pt x="49" y="52"/>
                    </a:lnTo>
                    <a:lnTo>
                      <a:pt x="52" y="46"/>
                    </a:lnTo>
                    <a:lnTo>
                      <a:pt x="52" y="43"/>
                    </a:lnTo>
                    <a:lnTo>
                      <a:pt x="55" y="40"/>
                    </a:lnTo>
                    <a:lnTo>
                      <a:pt x="58" y="43"/>
                    </a:lnTo>
                    <a:lnTo>
                      <a:pt x="62" y="37"/>
                    </a:lnTo>
                    <a:lnTo>
                      <a:pt x="65" y="28"/>
                    </a:lnTo>
                    <a:lnTo>
                      <a:pt x="65" y="18"/>
                    </a:lnTo>
                    <a:lnTo>
                      <a:pt x="68" y="15"/>
                    </a:lnTo>
                    <a:lnTo>
                      <a:pt x="68" y="12"/>
                    </a:lnTo>
                    <a:lnTo>
                      <a:pt x="71" y="12"/>
                    </a:lnTo>
                    <a:lnTo>
                      <a:pt x="77" y="12"/>
                    </a:lnTo>
                    <a:lnTo>
                      <a:pt x="77" y="12"/>
                    </a:lnTo>
                    <a:lnTo>
                      <a:pt x="80" y="12"/>
                    </a:lnTo>
                    <a:lnTo>
                      <a:pt x="86" y="0"/>
                    </a:lnTo>
                    <a:lnTo>
                      <a:pt x="86" y="3"/>
                    </a:lnTo>
                    <a:lnTo>
                      <a:pt x="89" y="3"/>
                    </a:lnTo>
                    <a:lnTo>
                      <a:pt x="95" y="6"/>
                    </a:lnTo>
                    <a:lnTo>
                      <a:pt x="99" y="6"/>
                    </a:lnTo>
                    <a:lnTo>
                      <a:pt x="105" y="3"/>
                    </a:lnTo>
                    <a:lnTo>
                      <a:pt x="108" y="3"/>
                    </a:lnTo>
                    <a:lnTo>
                      <a:pt x="111" y="6"/>
                    </a:lnTo>
                    <a:lnTo>
                      <a:pt x="111" y="3"/>
                    </a:lnTo>
                    <a:lnTo>
                      <a:pt x="114" y="3"/>
                    </a:lnTo>
                    <a:lnTo>
                      <a:pt x="120" y="9"/>
                    </a:lnTo>
                    <a:lnTo>
                      <a:pt x="120" y="9"/>
                    </a:lnTo>
                    <a:lnTo>
                      <a:pt x="123" y="6"/>
                    </a:lnTo>
                    <a:lnTo>
                      <a:pt x="129" y="9"/>
                    </a:lnTo>
                    <a:lnTo>
                      <a:pt x="132" y="12"/>
                    </a:lnTo>
                    <a:lnTo>
                      <a:pt x="136" y="12"/>
                    </a:lnTo>
                    <a:lnTo>
                      <a:pt x="142" y="18"/>
                    </a:lnTo>
                    <a:lnTo>
                      <a:pt x="142" y="21"/>
                    </a:lnTo>
                    <a:lnTo>
                      <a:pt x="148" y="21"/>
                    </a:lnTo>
                    <a:lnTo>
                      <a:pt x="148" y="21"/>
                    </a:lnTo>
                    <a:lnTo>
                      <a:pt x="154" y="25"/>
                    </a:lnTo>
                    <a:lnTo>
                      <a:pt x="154" y="25"/>
                    </a:lnTo>
                    <a:lnTo>
                      <a:pt x="160" y="28"/>
                    </a:lnTo>
                    <a:lnTo>
                      <a:pt x="163" y="34"/>
                    </a:lnTo>
                    <a:lnTo>
                      <a:pt x="169" y="34"/>
                    </a:lnTo>
                    <a:lnTo>
                      <a:pt x="172" y="40"/>
                    </a:lnTo>
                    <a:lnTo>
                      <a:pt x="172" y="43"/>
                    </a:lnTo>
                    <a:lnTo>
                      <a:pt x="172" y="46"/>
                    </a:lnTo>
                    <a:lnTo>
                      <a:pt x="176" y="46"/>
                    </a:lnTo>
                    <a:lnTo>
                      <a:pt x="182" y="52"/>
                    </a:lnTo>
                    <a:lnTo>
                      <a:pt x="179" y="52"/>
                    </a:lnTo>
                    <a:lnTo>
                      <a:pt x="176" y="58"/>
                    </a:lnTo>
                    <a:lnTo>
                      <a:pt x="176" y="62"/>
                    </a:lnTo>
                    <a:lnTo>
                      <a:pt x="176" y="68"/>
                    </a:lnTo>
                    <a:lnTo>
                      <a:pt x="172" y="71"/>
                    </a:lnTo>
                    <a:lnTo>
                      <a:pt x="172" y="74"/>
                    </a:lnTo>
                    <a:lnTo>
                      <a:pt x="169" y="77"/>
                    </a:lnTo>
                    <a:lnTo>
                      <a:pt x="172" y="80"/>
                    </a:lnTo>
                    <a:lnTo>
                      <a:pt x="179" y="80"/>
                    </a:lnTo>
                    <a:lnTo>
                      <a:pt x="185" y="77"/>
                    </a:lnTo>
                    <a:lnTo>
                      <a:pt x="188" y="77"/>
                    </a:lnTo>
                    <a:lnTo>
                      <a:pt x="194" y="77"/>
                    </a:lnTo>
                    <a:lnTo>
                      <a:pt x="191" y="80"/>
                    </a:lnTo>
                    <a:lnTo>
                      <a:pt x="194" y="86"/>
                    </a:lnTo>
                    <a:lnTo>
                      <a:pt x="197" y="99"/>
                    </a:lnTo>
                    <a:lnTo>
                      <a:pt x="200" y="102"/>
                    </a:lnTo>
                    <a:lnTo>
                      <a:pt x="200" y="108"/>
                    </a:lnTo>
                    <a:lnTo>
                      <a:pt x="203" y="111"/>
                    </a:lnTo>
                    <a:lnTo>
                      <a:pt x="209" y="114"/>
                    </a:lnTo>
                    <a:lnTo>
                      <a:pt x="216" y="117"/>
                    </a:lnTo>
                    <a:lnTo>
                      <a:pt x="271" y="136"/>
                    </a:lnTo>
                    <a:lnTo>
                      <a:pt x="296" y="136"/>
                    </a:lnTo>
                    <a:lnTo>
                      <a:pt x="237" y="194"/>
                    </a:lnTo>
                    <a:lnTo>
                      <a:pt x="225" y="194"/>
                    </a:lnTo>
                    <a:lnTo>
                      <a:pt x="213" y="194"/>
                    </a:lnTo>
                    <a:lnTo>
                      <a:pt x="209" y="197"/>
                    </a:lnTo>
                    <a:lnTo>
                      <a:pt x="206" y="197"/>
                    </a:lnTo>
                    <a:lnTo>
                      <a:pt x="200" y="200"/>
                    </a:lnTo>
                    <a:lnTo>
                      <a:pt x="200" y="203"/>
                    </a:lnTo>
                    <a:lnTo>
                      <a:pt x="194" y="207"/>
                    </a:lnTo>
                    <a:lnTo>
                      <a:pt x="191" y="210"/>
                    </a:lnTo>
                    <a:lnTo>
                      <a:pt x="185" y="210"/>
                    </a:lnTo>
                    <a:lnTo>
                      <a:pt x="179" y="213"/>
                    </a:lnTo>
                    <a:lnTo>
                      <a:pt x="176" y="216"/>
                    </a:lnTo>
                    <a:lnTo>
                      <a:pt x="176" y="216"/>
                    </a:lnTo>
                    <a:lnTo>
                      <a:pt x="169" y="216"/>
                    </a:lnTo>
                    <a:lnTo>
                      <a:pt x="163" y="216"/>
                    </a:lnTo>
                    <a:lnTo>
                      <a:pt x="160" y="216"/>
                    </a:lnTo>
                    <a:lnTo>
                      <a:pt x="157" y="213"/>
                    </a:lnTo>
                    <a:lnTo>
                      <a:pt x="154" y="210"/>
                    </a:lnTo>
                    <a:lnTo>
                      <a:pt x="145" y="210"/>
                    </a:lnTo>
                    <a:lnTo>
                      <a:pt x="145" y="213"/>
                    </a:lnTo>
                    <a:lnTo>
                      <a:pt x="142" y="213"/>
                    </a:lnTo>
                    <a:lnTo>
                      <a:pt x="139" y="213"/>
                    </a:lnTo>
                    <a:lnTo>
                      <a:pt x="136" y="216"/>
                    </a:lnTo>
                    <a:lnTo>
                      <a:pt x="129" y="225"/>
                    </a:lnTo>
                    <a:lnTo>
                      <a:pt x="126" y="225"/>
                    </a:lnTo>
                    <a:lnTo>
                      <a:pt x="123" y="225"/>
                    </a:lnTo>
                    <a:lnTo>
                      <a:pt x="120" y="222"/>
                    </a:lnTo>
                    <a:lnTo>
                      <a:pt x="114" y="225"/>
                    </a:lnTo>
                    <a:lnTo>
                      <a:pt x="111" y="222"/>
                    </a:lnTo>
                    <a:lnTo>
                      <a:pt x="105" y="222"/>
                    </a:lnTo>
                    <a:lnTo>
                      <a:pt x="102" y="222"/>
                    </a:lnTo>
                    <a:lnTo>
                      <a:pt x="99" y="219"/>
                    </a:lnTo>
                    <a:lnTo>
                      <a:pt x="92" y="213"/>
                    </a:lnTo>
                    <a:lnTo>
                      <a:pt x="86" y="207"/>
                    </a:lnTo>
                    <a:lnTo>
                      <a:pt x="80" y="203"/>
                    </a:lnTo>
                    <a:lnTo>
                      <a:pt x="71" y="203"/>
                    </a:lnTo>
                    <a:lnTo>
                      <a:pt x="68" y="203"/>
                    </a:lnTo>
                    <a:lnTo>
                      <a:pt x="62" y="207"/>
                    </a:lnTo>
                    <a:lnTo>
                      <a:pt x="58" y="203"/>
                    </a:lnTo>
                    <a:lnTo>
                      <a:pt x="55" y="200"/>
                    </a:lnTo>
                    <a:lnTo>
                      <a:pt x="55" y="188"/>
                    </a:lnTo>
                    <a:lnTo>
                      <a:pt x="52" y="188"/>
                    </a:lnTo>
                    <a:lnTo>
                      <a:pt x="49" y="188"/>
                    </a:lnTo>
                    <a:lnTo>
                      <a:pt x="46" y="185"/>
                    </a:lnTo>
                    <a:lnTo>
                      <a:pt x="46"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06"/>
              <p:cNvSpPr>
                <a:spLocks/>
              </p:cNvSpPr>
              <p:nvPr/>
            </p:nvSpPr>
            <p:spPr bwMode="auto">
              <a:xfrm>
                <a:off x="4472" y="2374"/>
                <a:ext cx="129" cy="114"/>
              </a:xfrm>
              <a:custGeom>
                <a:avLst/>
                <a:gdLst>
                  <a:gd name="T0" fmla="*/ 111 w 129"/>
                  <a:gd name="T1" fmla="*/ 108 h 114"/>
                  <a:gd name="T2" fmla="*/ 107 w 129"/>
                  <a:gd name="T3" fmla="*/ 105 h 114"/>
                  <a:gd name="T4" fmla="*/ 104 w 129"/>
                  <a:gd name="T5" fmla="*/ 96 h 114"/>
                  <a:gd name="T6" fmla="*/ 95 w 129"/>
                  <a:gd name="T7" fmla="*/ 90 h 114"/>
                  <a:gd name="T8" fmla="*/ 89 w 129"/>
                  <a:gd name="T9" fmla="*/ 87 h 114"/>
                  <a:gd name="T10" fmla="*/ 83 w 129"/>
                  <a:gd name="T11" fmla="*/ 83 h 114"/>
                  <a:gd name="T12" fmla="*/ 77 w 129"/>
                  <a:gd name="T13" fmla="*/ 80 h 114"/>
                  <a:gd name="T14" fmla="*/ 67 w 129"/>
                  <a:gd name="T15" fmla="*/ 74 h 114"/>
                  <a:gd name="T16" fmla="*/ 58 w 129"/>
                  <a:gd name="T17" fmla="*/ 68 h 114"/>
                  <a:gd name="T18" fmla="*/ 55 w 129"/>
                  <a:gd name="T19" fmla="*/ 71 h 114"/>
                  <a:gd name="T20" fmla="*/ 46 w 129"/>
                  <a:gd name="T21" fmla="*/ 65 h 114"/>
                  <a:gd name="T22" fmla="*/ 43 w 129"/>
                  <a:gd name="T23" fmla="*/ 65 h 114"/>
                  <a:gd name="T24" fmla="*/ 34 w 129"/>
                  <a:gd name="T25" fmla="*/ 68 h 114"/>
                  <a:gd name="T26" fmla="*/ 24 w 129"/>
                  <a:gd name="T27" fmla="*/ 65 h 114"/>
                  <a:gd name="T28" fmla="*/ 21 w 129"/>
                  <a:gd name="T29" fmla="*/ 62 h 114"/>
                  <a:gd name="T30" fmla="*/ 12 w 129"/>
                  <a:gd name="T31" fmla="*/ 74 h 114"/>
                  <a:gd name="T32" fmla="*/ 6 w 129"/>
                  <a:gd name="T33" fmla="*/ 74 h 114"/>
                  <a:gd name="T34" fmla="*/ 3 w 129"/>
                  <a:gd name="T35" fmla="*/ 71 h 114"/>
                  <a:gd name="T36" fmla="*/ 0 w 129"/>
                  <a:gd name="T37" fmla="*/ 59 h 114"/>
                  <a:gd name="T38" fmla="*/ 3 w 129"/>
                  <a:gd name="T39" fmla="*/ 53 h 114"/>
                  <a:gd name="T40" fmla="*/ 6 w 129"/>
                  <a:gd name="T41" fmla="*/ 37 h 114"/>
                  <a:gd name="T42" fmla="*/ 12 w 129"/>
                  <a:gd name="T43" fmla="*/ 31 h 114"/>
                  <a:gd name="T44" fmla="*/ 9 w 129"/>
                  <a:gd name="T45" fmla="*/ 28 h 114"/>
                  <a:gd name="T46" fmla="*/ 9 w 129"/>
                  <a:gd name="T47" fmla="*/ 19 h 114"/>
                  <a:gd name="T48" fmla="*/ 18 w 129"/>
                  <a:gd name="T49" fmla="*/ 16 h 114"/>
                  <a:gd name="T50" fmla="*/ 18 w 129"/>
                  <a:gd name="T51" fmla="*/ 13 h 114"/>
                  <a:gd name="T52" fmla="*/ 21 w 129"/>
                  <a:gd name="T53" fmla="*/ 9 h 114"/>
                  <a:gd name="T54" fmla="*/ 27 w 129"/>
                  <a:gd name="T55" fmla="*/ 9 h 114"/>
                  <a:gd name="T56" fmla="*/ 34 w 129"/>
                  <a:gd name="T57" fmla="*/ 6 h 114"/>
                  <a:gd name="T58" fmla="*/ 37 w 129"/>
                  <a:gd name="T59" fmla="*/ 0 h 114"/>
                  <a:gd name="T60" fmla="*/ 43 w 129"/>
                  <a:gd name="T61" fmla="*/ 3 h 114"/>
                  <a:gd name="T62" fmla="*/ 52 w 129"/>
                  <a:gd name="T63" fmla="*/ 40 h 114"/>
                  <a:gd name="T64" fmla="*/ 55 w 129"/>
                  <a:gd name="T65" fmla="*/ 46 h 114"/>
                  <a:gd name="T66" fmla="*/ 58 w 129"/>
                  <a:gd name="T67" fmla="*/ 46 h 114"/>
                  <a:gd name="T68" fmla="*/ 61 w 129"/>
                  <a:gd name="T69" fmla="*/ 59 h 114"/>
                  <a:gd name="T70" fmla="*/ 64 w 129"/>
                  <a:gd name="T71" fmla="*/ 53 h 114"/>
                  <a:gd name="T72" fmla="*/ 64 w 129"/>
                  <a:gd name="T73" fmla="*/ 50 h 114"/>
                  <a:gd name="T74" fmla="*/ 67 w 129"/>
                  <a:gd name="T75" fmla="*/ 53 h 114"/>
                  <a:gd name="T76" fmla="*/ 71 w 129"/>
                  <a:gd name="T77" fmla="*/ 59 h 114"/>
                  <a:gd name="T78" fmla="*/ 74 w 129"/>
                  <a:gd name="T79" fmla="*/ 62 h 114"/>
                  <a:gd name="T80" fmla="*/ 80 w 129"/>
                  <a:gd name="T81" fmla="*/ 62 h 114"/>
                  <a:gd name="T82" fmla="*/ 86 w 129"/>
                  <a:gd name="T83" fmla="*/ 65 h 114"/>
                  <a:gd name="T84" fmla="*/ 92 w 129"/>
                  <a:gd name="T85" fmla="*/ 68 h 114"/>
                  <a:gd name="T86" fmla="*/ 98 w 129"/>
                  <a:gd name="T87" fmla="*/ 77 h 114"/>
                  <a:gd name="T88" fmla="*/ 107 w 129"/>
                  <a:gd name="T89" fmla="*/ 83 h 114"/>
                  <a:gd name="T90" fmla="*/ 111 w 129"/>
                  <a:gd name="T91" fmla="*/ 87 h 114"/>
                  <a:gd name="T92" fmla="*/ 114 w 129"/>
                  <a:gd name="T93" fmla="*/ 90 h 114"/>
                  <a:gd name="T94" fmla="*/ 117 w 129"/>
                  <a:gd name="T95" fmla="*/ 96 h 114"/>
                  <a:gd name="T96" fmla="*/ 120 w 129"/>
                  <a:gd name="T97" fmla="*/ 102 h 114"/>
                  <a:gd name="T98" fmla="*/ 123 w 129"/>
                  <a:gd name="T99" fmla="*/ 105 h 114"/>
                  <a:gd name="T100" fmla="*/ 126 w 129"/>
                  <a:gd name="T101" fmla="*/ 105 h 114"/>
                  <a:gd name="T102" fmla="*/ 129 w 129"/>
                  <a:gd name="T103" fmla="*/ 108 h 114"/>
                  <a:gd name="T104" fmla="*/ 123 w 129"/>
                  <a:gd name="T105" fmla="*/ 111 h 114"/>
                  <a:gd name="T106" fmla="*/ 117 w 129"/>
                  <a:gd name="T10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4">
                    <a:moveTo>
                      <a:pt x="117" y="114"/>
                    </a:moveTo>
                    <a:lnTo>
                      <a:pt x="111" y="108"/>
                    </a:lnTo>
                    <a:lnTo>
                      <a:pt x="107" y="108"/>
                    </a:lnTo>
                    <a:lnTo>
                      <a:pt x="107" y="105"/>
                    </a:lnTo>
                    <a:lnTo>
                      <a:pt x="107" y="102"/>
                    </a:lnTo>
                    <a:lnTo>
                      <a:pt x="104" y="96"/>
                    </a:lnTo>
                    <a:lnTo>
                      <a:pt x="98" y="96"/>
                    </a:lnTo>
                    <a:lnTo>
                      <a:pt x="95" y="90"/>
                    </a:lnTo>
                    <a:lnTo>
                      <a:pt x="89" y="87"/>
                    </a:lnTo>
                    <a:lnTo>
                      <a:pt x="89" y="87"/>
                    </a:lnTo>
                    <a:lnTo>
                      <a:pt x="83" y="83"/>
                    </a:lnTo>
                    <a:lnTo>
                      <a:pt x="83" y="83"/>
                    </a:lnTo>
                    <a:lnTo>
                      <a:pt x="77" y="83"/>
                    </a:lnTo>
                    <a:lnTo>
                      <a:pt x="77" y="80"/>
                    </a:lnTo>
                    <a:lnTo>
                      <a:pt x="71" y="74"/>
                    </a:lnTo>
                    <a:lnTo>
                      <a:pt x="67" y="74"/>
                    </a:lnTo>
                    <a:lnTo>
                      <a:pt x="64" y="71"/>
                    </a:lnTo>
                    <a:lnTo>
                      <a:pt x="58" y="68"/>
                    </a:lnTo>
                    <a:lnTo>
                      <a:pt x="55" y="71"/>
                    </a:lnTo>
                    <a:lnTo>
                      <a:pt x="55" y="71"/>
                    </a:lnTo>
                    <a:lnTo>
                      <a:pt x="49" y="65"/>
                    </a:lnTo>
                    <a:lnTo>
                      <a:pt x="46" y="65"/>
                    </a:lnTo>
                    <a:lnTo>
                      <a:pt x="46" y="68"/>
                    </a:lnTo>
                    <a:lnTo>
                      <a:pt x="43" y="65"/>
                    </a:lnTo>
                    <a:lnTo>
                      <a:pt x="40" y="65"/>
                    </a:lnTo>
                    <a:lnTo>
                      <a:pt x="34" y="68"/>
                    </a:lnTo>
                    <a:lnTo>
                      <a:pt x="30" y="68"/>
                    </a:lnTo>
                    <a:lnTo>
                      <a:pt x="24" y="65"/>
                    </a:lnTo>
                    <a:lnTo>
                      <a:pt x="21" y="65"/>
                    </a:lnTo>
                    <a:lnTo>
                      <a:pt x="21" y="62"/>
                    </a:lnTo>
                    <a:lnTo>
                      <a:pt x="15" y="74"/>
                    </a:lnTo>
                    <a:lnTo>
                      <a:pt x="12" y="74"/>
                    </a:lnTo>
                    <a:lnTo>
                      <a:pt x="12" y="74"/>
                    </a:lnTo>
                    <a:lnTo>
                      <a:pt x="6" y="74"/>
                    </a:lnTo>
                    <a:lnTo>
                      <a:pt x="3" y="74"/>
                    </a:lnTo>
                    <a:lnTo>
                      <a:pt x="3" y="71"/>
                    </a:lnTo>
                    <a:lnTo>
                      <a:pt x="0" y="62"/>
                    </a:lnTo>
                    <a:lnTo>
                      <a:pt x="0" y="59"/>
                    </a:lnTo>
                    <a:lnTo>
                      <a:pt x="3" y="56"/>
                    </a:lnTo>
                    <a:lnTo>
                      <a:pt x="3" y="53"/>
                    </a:lnTo>
                    <a:lnTo>
                      <a:pt x="6" y="46"/>
                    </a:lnTo>
                    <a:lnTo>
                      <a:pt x="6" y="37"/>
                    </a:lnTo>
                    <a:lnTo>
                      <a:pt x="9" y="31"/>
                    </a:lnTo>
                    <a:lnTo>
                      <a:pt x="12" y="31"/>
                    </a:lnTo>
                    <a:lnTo>
                      <a:pt x="9" y="28"/>
                    </a:lnTo>
                    <a:lnTo>
                      <a:pt x="9" y="28"/>
                    </a:lnTo>
                    <a:lnTo>
                      <a:pt x="9" y="22"/>
                    </a:lnTo>
                    <a:lnTo>
                      <a:pt x="9" y="19"/>
                    </a:lnTo>
                    <a:lnTo>
                      <a:pt x="12" y="16"/>
                    </a:lnTo>
                    <a:lnTo>
                      <a:pt x="18" y="16"/>
                    </a:lnTo>
                    <a:lnTo>
                      <a:pt x="18" y="16"/>
                    </a:lnTo>
                    <a:lnTo>
                      <a:pt x="18" y="13"/>
                    </a:lnTo>
                    <a:lnTo>
                      <a:pt x="18" y="9"/>
                    </a:lnTo>
                    <a:lnTo>
                      <a:pt x="21" y="9"/>
                    </a:lnTo>
                    <a:lnTo>
                      <a:pt x="24" y="9"/>
                    </a:lnTo>
                    <a:lnTo>
                      <a:pt x="27" y="9"/>
                    </a:lnTo>
                    <a:lnTo>
                      <a:pt x="27" y="6"/>
                    </a:lnTo>
                    <a:lnTo>
                      <a:pt x="34" y="6"/>
                    </a:lnTo>
                    <a:lnTo>
                      <a:pt x="37" y="3"/>
                    </a:lnTo>
                    <a:lnTo>
                      <a:pt x="37" y="0"/>
                    </a:lnTo>
                    <a:lnTo>
                      <a:pt x="37" y="0"/>
                    </a:lnTo>
                    <a:lnTo>
                      <a:pt x="43" y="3"/>
                    </a:lnTo>
                    <a:lnTo>
                      <a:pt x="52" y="25"/>
                    </a:lnTo>
                    <a:lnTo>
                      <a:pt x="52" y="40"/>
                    </a:lnTo>
                    <a:lnTo>
                      <a:pt x="55" y="40"/>
                    </a:lnTo>
                    <a:lnTo>
                      <a:pt x="55" y="46"/>
                    </a:lnTo>
                    <a:lnTo>
                      <a:pt x="55" y="46"/>
                    </a:lnTo>
                    <a:lnTo>
                      <a:pt x="58" y="46"/>
                    </a:lnTo>
                    <a:lnTo>
                      <a:pt x="61" y="53"/>
                    </a:lnTo>
                    <a:lnTo>
                      <a:pt x="61" y="59"/>
                    </a:lnTo>
                    <a:lnTo>
                      <a:pt x="64" y="59"/>
                    </a:lnTo>
                    <a:lnTo>
                      <a:pt x="64" y="53"/>
                    </a:lnTo>
                    <a:lnTo>
                      <a:pt x="64" y="53"/>
                    </a:lnTo>
                    <a:lnTo>
                      <a:pt x="64" y="50"/>
                    </a:lnTo>
                    <a:lnTo>
                      <a:pt x="64" y="50"/>
                    </a:lnTo>
                    <a:lnTo>
                      <a:pt x="67" y="53"/>
                    </a:lnTo>
                    <a:lnTo>
                      <a:pt x="67" y="56"/>
                    </a:lnTo>
                    <a:lnTo>
                      <a:pt x="71" y="59"/>
                    </a:lnTo>
                    <a:lnTo>
                      <a:pt x="74" y="62"/>
                    </a:lnTo>
                    <a:lnTo>
                      <a:pt x="74" y="62"/>
                    </a:lnTo>
                    <a:lnTo>
                      <a:pt x="77" y="62"/>
                    </a:lnTo>
                    <a:lnTo>
                      <a:pt x="80" y="62"/>
                    </a:lnTo>
                    <a:lnTo>
                      <a:pt x="80" y="62"/>
                    </a:lnTo>
                    <a:lnTo>
                      <a:pt x="86" y="65"/>
                    </a:lnTo>
                    <a:lnTo>
                      <a:pt x="86" y="68"/>
                    </a:lnTo>
                    <a:lnTo>
                      <a:pt x="92" y="68"/>
                    </a:lnTo>
                    <a:lnTo>
                      <a:pt x="92" y="71"/>
                    </a:lnTo>
                    <a:lnTo>
                      <a:pt x="98" y="77"/>
                    </a:lnTo>
                    <a:lnTo>
                      <a:pt x="101" y="83"/>
                    </a:lnTo>
                    <a:lnTo>
                      <a:pt x="107" y="83"/>
                    </a:lnTo>
                    <a:lnTo>
                      <a:pt x="111" y="87"/>
                    </a:lnTo>
                    <a:lnTo>
                      <a:pt x="111" y="87"/>
                    </a:lnTo>
                    <a:lnTo>
                      <a:pt x="111" y="87"/>
                    </a:lnTo>
                    <a:lnTo>
                      <a:pt x="114" y="90"/>
                    </a:lnTo>
                    <a:lnTo>
                      <a:pt x="117" y="96"/>
                    </a:lnTo>
                    <a:lnTo>
                      <a:pt x="117" y="96"/>
                    </a:lnTo>
                    <a:lnTo>
                      <a:pt x="120" y="102"/>
                    </a:lnTo>
                    <a:lnTo>
                      <a:pt x="120" y="102"/>
                    </a:lnTo>
                    <a:lnTo>
                      <a:pt x="123" y="105"/>
                    </a:lnTo>
                    <a:lnTo>
                      <a:pt x="123" y="105"/>
                    </a:lnTo>
                    <a:lnTo>
                      <a:pt x="126" y="105"/>
                    </a:lnTo>
                    <a:lnTo>
                      <a:pt x="126" y="105"/>
                    </a:lnTo>
                    <a:lnTo>
                      <a:pt x="129" y="105"/>
                    </a:lnTo>
                    <a:lnTo>
                      <a:pt x="129" y="108"/>
                    </a:lnTo>
                    <a:lnTo>
                      <a:pt x="126" y="111"/>
                    </a:lnTo>
                    <a:lnTo>
                      <a:pt x="123" y="111"/>
                    </a:lnTo>
                    <a:lnTo>
                      <a:pt x="120" y="114"/>
                    </a:lnTo>
                    <a:lnTo>
                      <a:pt x="117"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107"/>
              <p:cNvSpPr>
                <a:spLocks/>
              </p:cNvSpPr>
              <p:nvPr/>
            </p:nvSpPr>
            <p:spPr bwMode="auto">
              <a:xfrm>
                <a:off x="4576" y="2482"/>
                <a:ext cx="31" cy="34"/>
              </a:xfrm>
              <a:custGeom>
                <a:avLst/>
                <a:gdLst>
                  <a:gd name="T0" fmla="*/ 25 w 31"/>
                  <a:gd name="T1" fmla="*/ 31 h 34"/>
                  <a:gd name="T2" fmla="*/ 19 w 31"/>
                  <a:gd name="T3" fmla="*/ 31 h 34"/>
                  <a:gd name="T4" fmla="*/ 16 w 31"/>
                  <a:gd name="T5" fmla="*/ 31 h 34"/>
                  <a:gd name="T6" fmla="*/ 10 w 31"/>
                  <a:gd name="T7" fmla="*/ 34 h 34"/>
                  <a:gd name="T8" fmla="*/ 3 w 31"/>
                  <a:gd name="T9" fmla="*/ 34 h 34"/>
                  <a:gd name="T10" fmla="*/ 0 w 31"/>
                  <a:gd name="T11" fmla="*/ 31 h 34"/>
                  <a:gd name="T12" fmla="*/ 3 w 31"/>
                  <a:gd name="T13" fmla="*/ 28 h 34"/>
                  <a:gd name="T14" fmla="*/ 3 w 31"/>
                  <a:gd name="T15" fmla="*/ 25 h 34"/>
                  <a:gd name="T16" fmla="*/ 7 w 31"/>
                  <a:gd name="T17" fmla="*/ 22 h 34"/>
                  <a:gd name="T18" fmla="*/ 7 w 31"/>
                  <a:gd name="T19" fmla="*/ 16 h 34"/>
                  <a:gd name="T20" fmla="*/ 7 w 31"/>
                  <a:gd name="T21" fmla="*/ 12 h 34"/>
                  <a:gd name="T22" fmla="*/ 10 w 31"/>
                  <a:gd name="T23" fmla="*/ 6 h 34"/>
                  <a:gd name="T24" fmla="*/ 16 w 31"/>
                  <a:gd name="T25" fmla="*/ 6 h 34"/>
                  <a:gd name="T26" fmla="*/ 19 w 31"/>
                  <a:gd name="T27" fmla="*/ 3 h 34"/>
                  <a:gd name="T28" fmla="*/ 22 w 31"/>
                  <a:gd name="T29" fmla="*/ 3 h 34"/>
                  <a:gd name="T30" fmla="*/ 25 w 31"/>
                  <a:gd name="T31" fmla="*/ 0 h 34"/>
                  <a:gd name="T32" fmla="*/ 25 w 31"/>
                  <a:gd name="T33" fmla="*/ 0 h 34"/>
                  <a:gd name="T34" fmla="*/ 25 w 31"/>
                  <a:gd name="T35" fmla="*/ 0 h 34"/>
                  <a:gd name="T36" fmla="*/ 28 w 31"/>
                  <a:gd name="T37" fmla="*/ 3 h 34"/>
                  <a:gd name="T38" fmla="*/ 31 w 31"/>
                  <a:gd name="T39" fmla="*/ 3 h 34"/>
                  <a:gd name="T40" fmla="*/ 31 w 31"/>
                  <a:gd name="T41" fmla="*/ 6 h 34"/>
                  <a:gd name="T42" fmla="*/ 31 w 31"/>
                  <a:gd name="T43" fmla="*/ 12 h 34"/>
                  <a:gd name="T44" fmla="*/ 28 w 31"/>
                  <a:gd name="T45" fmla="*/ 12 h 34"/>
                  <a:gd name="T46" fmla="*/ 25 w 31"/>
                  <a:gd name="T47" fmla="*/ 19 h 34"/>
                  <a:gd name="T48" fmla="*/ 22 w 31"/>
                  <a:gd name="T49" fmla="*/ 19 h 34"/>
                  <a:gd name="T50" fmla="*/ 22 w 31"/>
                  <a:gd name="T51" fmla="*/ 22 h 34"/>
                  <a:gd name="T52" fmla="*/ 16 w 31"/>
                  <a:gd name="T53" fmla="*/ 22 h 34"/>
                  <a:gd name="T54" fmla="*/ 19 w 31"/>
                  <a:gd name="T55" fmla="*/ 22 h 34"/>
                  <a:gd name="T56" fmla="*/ 19 w 31"/>
                  <a:gd name="T57" fmla="*/ 22 h 34"/>
                  <a:gd name="T58" fmla="*/ 22 w 31"/>
                  <a:gd name="T59" fmla="*/ 22 h 34"/>
                  <a:gd name="T60" fmla="*/ 28 w 31"/>
                  <a:gd name="T61" fmla="*/ 22 h 34"/>
                  <a:gd name="T62" fmla="*/ 28 w 31"/>
                  <a:gd name="T63" fmla="*/ 22 h 34"/>
                  <a:gd name="T64" fmla="*/ 25 w 31"/>
                  <a:gd name="T65" fmla="*/ 31 h 34"/>
                  <a:gd name="T66" fmla="*/ 25 w 31"/>
                  <a:gd name="T6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4">
                    <a:moveTo>
                      <a:pt x="25" y="31"/>
                    </a:moveTo>
                    <a:lnTo>
                      <a:pt x="19" y="31"/>
                    </a:lnTo>
                    <a:lnTo>
                      <a:pt x="16" y="31"/>
                    </a:lnTo>
                    <a:lnTo>
                      <a:pt x="10" y="34"/>
                    </a:lnTo>
                    <a:lnTo>
                      <a:pt x="3" y="34"/>
                    </a:lnTo>
                    <a:lnTo>
                      <a:pt x="0" y="31"/>
                    </a:lnTo>
                    <a:lnTo>
                      <a:pt x="3" y="28"/>
                    </a:lnTo>
                    <a:lnTo>
                      <a:pt x="3" y="25"/>
                    </a:lnTo>
                    <a:lnTo>
                      <a:pt x="7" y="22"/>
                    </a:lnTo>
                    <a:lnTo>
                      <a:pt x="7" y="16"/>
                    </a:lnTo>
                    <a:lnTo>
                      <a:pt x="7" y="12"/>
                    </a:lnTo>
                    <a:lnTo>
                      <a:pt x="10" y="6"/>
                    </a:lnTo>
                    <a:lnTo>
                      <a:pt x="16" y="6"/>
                    </a:lnTo>
                    <a:lnTo>
                      <a:pt x="19" y="3"/>
                    </a:lnTo>
                    <a:lnTo>
                      <a:pt x="22" y="3"/>
                    </a:lnTo>
                    <a:lnTo>
                      <a:pt x="25" y="0"/>
                    </a:lnTo>
                    <a:lnTo>
                      <a:pt x="25" y="0"/>
                    </a:lnTo>
                    <a:lnTo>
                      <a:pt x="25" y="0"/>
                    </a:lnTo>
                    <a:lnTo>
                      <a:pt x="28" y="3"/>
                    </a:lnTo>
                    <a:lnTo>
                      <a:pt x="31" y="3"/>
                    </a:lnTo>
                    <a:lnTo>
                      <a:pt x="31" y="6"/>
                    </a:lnTo>
                    <a:lnTo>
                      <a:pt x="31" y="12"/>
                    </a:lnTo>
                    <a:lnTo>
                      <a:pt x="28" y="12"/>
                    </a:lnTo>
                    <a:lnTo>
                      <a:pt x="25" y="19"/>
                    </a:lnTo>
                    <a:lnTo>
                      <a:pt x="22" y="19"/>
                    </a:lnTo>
                    <a:lnTo>
                      <a:pt x="22" y="22"/>
                    </a:lnTo>
                    <a:lnTo>
                      <a:pt x="16" y="22"/>
                    </a:lnTo>
                    <a:lnTo>
                      <a:pt x="19" y="22"/>
                    </a:lnTo>
                    <a:lnTo>
                      <a:pt x="19" y="22"/>
                    </a:lnTo>
                    <a:lnTo>
                      <a:pt x="22" y="22"/>
                    </a:lnTo>
                    <a:lnTo>
                      <a:pt x="28" y="22"/>
                    </a:lnTo>
                    <a:lnTo>
                      <a:pt x="28" y="22"/>
                    </a:lnTo>
                    <a:lnTo>
                      <a:pt x="25" y="31"/>
                    </a:ln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108"/>
              <p:cNvSpPr>
                <a:spLocks/>
              </p:cNvSpPr>
              <p:nvPr/>
            </p:nvSpPr>
            <p:spPr bwMode="auto">
              <a:xfrm>
                <a:off x="4564" y="2494"/>
                <a:ext cx="200" cy="266"/>
              </a:xfrm>
              <a:custGeom>
                <a:avLst/>
                <a:gdLst>
                  <a:gd name="T0" fmla="*/ 22 w 200"/>
                  <a:gd name="T1" fmla="*/ 155 h 266"/>
                  <a:gd name="T2" fmla="*/ 37 w 200"/>
                  <a:gd name="T3" fmla="*/ 149 h 266"/>
                  <a:gd name="T4" fmla="*/ 49 w 200"/>
                  <a:gd name="T5" fmla="*/ 139 h 266"/>
                  <a:gd name="T6" fmla="*/ 68 w 200"/>
                  <a:gd name="T7" fmla="*/ 136 h 266"/>
                  <a:gd name="T8" fmla="*/ 114 w 200"/>
                  <a:gd name="T9" fmla="*/ 78 h 266"/>
                  <a:gd name="T10" fmla="*/ 46 w 200"/>
                  <a:gd name="T11" fmla="*/ 53 h 266"/>
                  <a:gd name="T12" fmla="*/ 40 w 200"/>
                  <a:gd name="T13" fmla="*/ 41 h 266"/>
                  <a:gd name="T14" fmla="*/ 37 w 200"/>
                  <a:gd name="T15" fmla="*/ 19 h 266"/>
                  <a:gd name="T16" fmla="*/ 43 w 200"/>
                  <a:gd name="T17" fmla="*/ 13 h 266"/>
                  <a:gd name="T18" fmla="*/ 59 w 200"/>
                  <a:gd name="T19" fmla="*/ 31 h 266"/>
                  <a:gd name="T20" fmla="*/ 74 w 200"/>
                  <a:gd name="T21" fmla="*/ 34 h 266"/>
                  <a:gd name="T22" fmla="*/ 83 w 200"/>
                  <a:gd name="T23" fmla="*/ 28 h 266"/>
                  <a:gd name="T24" fmla="*/ 93 w 200"/>
                  <a:gd name="T25" fmla="*/ 25 h 266"/>
                  <a:gd name="T26" fmla="*/ 105 w 200"/>
                  <a:gd name="T27" fmla="*/ 25 h 266"/>
                  <a:gd name="T28" fmla="*/ 123 w 200"/>
                  <a:gd name="T29" fmla="*/ 19 h 266"/>
                  <a:gd name="T30" fmla="*/ 136 w 200"/>
                  <a:gd name="T31" fmla="*/ 19 h 266"/>
                  <a:gd name="T32" fmla="*/ 151 w 200"/>
                  <a:gd name="T33" fmla="*/ 16 h 266"/>
                  <a:gd name="T34" fmla="*/ 166 w 200"/>
                  <a:gd name="T35" fmla="*/ 13 h 266"/>
                  <a:gd name="T36" fmla="*/ 173 w 200"/>
                  <a:gd name="T37" fmla="*/ 10 h 266"/>
                  <a:gd name="T38" fmla="*/ 182 w 200"/>
                  <a:gd name="T39" fmla="*/ 7 h 266"/>
                  <a:gd name="T40" fmla="*/ 185 w 200"/>
                  <a:gd name="T41" fmla="*/ 0 h 266"/>
                  <a:gd name="T42" fmla="*/ 191 w 200"/>
                  <a:gd name="T43" fmla="*/ 4 h 266"/>
                  <a:gd name="T44" fmla="*/ 197 w 200"/>
                  <a:gd name="T45" fmla="*/ 4 h 266"/>
                  <a:gd name="T46" fmla="*/ 194 w 200"/>
                  <a:gd name="T47" fmla="*/ 13 h 266"/>
                  <a:gd name="T48" fmla="*/ 197 w 200"/>
                  <a:gd name="T49" fmla="*/ 19 h 266"/>
                  <a:gd name="T50" fmla="*/ 194 w 200"/>
                  <a:gd name="T51" fmla="*/ 25 h 266"/>
                  <a:gd name="T52" fmla="*/ 194 w 200"/>
                  <a:gd name="T53" fmla="*/ 34 h 266"/>
                  <a:gd name="T54" fmla="*/ 197 w 200"/>
                  <a:gd name="T55" fmla="*/ 31 h 266"/>
                  <a:gd name="T56" fmla="*/ 197 w 200"/>
                  <a:gd name="T57" fmla="*/ 34 h 266"/>
                  <a:gd name="T58" fmla="*/ 191 w 200"/>
                  <a:gd name="T59" fmla="*/ 41 h 266"/>
                  <a:gd name="T60" fmla="*/ 191 w 200"/>
                  <a:gd name="T61" fmla="*/ 50 h 266"/>
                  <a:gd name="T62" fmla="*/ 179 w 200"/>
                  <a:gd name="T63" fmla="*/ 75 h 266"/>
                  <a:gd name="T64" fmla="*/ 170 w 200"/>
                  <a:gd name="T65" fmla="*/ 81 h 266"/>
                  <a:gd name="T66" fmla="*/ 170 w 200"/>
                  <a:gd name="T67" fmla="*/ 87 h 266"/>
                  <a:gd name="T68" fmla="*/ 151 w 200"/>
                  <a:gd name="T69" fmla="*/ 124 h 266"/>
                  <a:gd name="T70" fmla="*/ 136 w 200"/>
                  <a:gd name="T71" fmla="*/ 152 h 266"/>
                  <a:gd name="T72" fmla="*/ 99 w 200"/>
                  <a:gd name="T73" fmla="*/ 189 h 266"/>
                  <a:gd name="T74" fmla="*/ 77 w 200"/>
                  <a:gd name="T75" fmla="*/ 201 h 266"/>
                  <a:gd name="T76" fmla="*/ 56 w 200"/>
                  <a:gd name="T77" fmla="*/ 219 h 266"/>
                  <a:gd name="T78" fmla="*/ 40 w 200"/>
                  <a:gd name="T79" fmla="*/ 238 h 266"/>
                  <a:gd name="T80" fmla="*/ 31 w 200"/>
                  <a:gd name="T81" fmla="*/ 247 h 266"/>
                  <a:gd name="T82" fmla="*/ 0 w 200"/>
                  <a:gd name="T83" fmla="*/ 253 h 266"/>
                  <a:gd name="T84" fmla="*/ 19 w 200"/>
                  <a:gd name="T85" fmla="*/ 1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266">
                    <a:moveTo>
                      <a:pt x="19" y="158"/>
                    </a:moveTo>
                    <a:lnTo>
                      <a:pt x="19" y="158"/>
                    </a:lnTo>
                    <a:lnTo>
                      <a:pt x="22" y="155"/>
                    </a:lnTo>
                    <a:lnTo>
                      <a:pt x="28" y="152"/>
                    </a:lnTo>
                    <a:lnTo>
                      <a:pt x="34" y="152"/>
                    </a:lnTo>
                    <a:lnTo>
                      <a:pt x="37" y="149"/>
                    </a:lnTo>
                    <a:lnTo>
                      <a:pt x="43" y="145"/>
                    </a:lnTo>
                    <a:lnTo>
                      <a:pt x="43" y="142"/>
                    </a:lnTo>
                    <a:lnTo>
                      <a:pt x="49" y="139"/>
                    </a:lnTo>
                    <a:lnTo>
                      <a:pt x="52" y="139"/>
                    </a:lnTo>
                    <a:lnTo>
                      <a:pt x="56" y="136"/>
                    </a:lnTo>
                    <a:lnTo>
                      <a:pt x="68" y="136"/>
                    </a:lnTo>
                    <a:lnTo>
                      <a:pt x="80" y="136"/>
                    </a:lnTo>
                    <a:lnTo>
                      <a:pt x="139" y="78"/>
                    </a:lnTo>
                    <a:lnTo>
                      <a:pt x="114" y="78"/>
                    </a:lnTo>
                    <a:lnTo>
                      <a:pt x="59" y="59"/>
                    </a:lnTo>
                    <a:lnTo>
                      <a:pt x="52" y="56"/>
                    </a:lnTo>
                    <a:lnTo>
                      <a:pt x="46" y="53"/>
                    </a:lnTo>
                    <a:lnTo>
                      <a:pt x="43" y="50"/>
                    </a:lnTo>
                    <a:lnTo>
                      <a:pt x="43" y="44"/>
                    </a:lnTo>
                    <a:lnTo>
                      <a:pt x="40" y="41"/>
                    </a:lnTo>
                    <a:lnTo>
                      <a:pt x="37" y="28"/>
                    </a:lnTo>
                    <a:lnTo>
                      <a:pt x="34" y="22"/>
                    </a:lnTo>
                    <a:lnTo>
                      <a:pt x="37" y="19"/>
                    </a:lnTo>
                    <a:lnTo>
                      <a:pt x="40" y="10"/>
                    </a:lnTo>
                    <a:lnTo>
                      <a:pt x="43" y="13"/>
                    </a:lnTo>
                    <a:lnTo>
                      <a:pt x="43" y="13"/>
                    </a:lnTo>
                    <a:lnTo>
                      <a:pt x="56" y="28"/>
                    </a:lnTo>
                    <a:lnTo>
                      <a:pt x="56" y="28"/>
                    </a:lnTo>
                    <a:lnTo>
                      <a:pt x="59" y="31"/>
                    </a:lnTo>
                    <a:lnTo>
                      <a:pt x="62" y="34"/>
                    </a:lnTo>
                    <a:lnTo>
                      <a:pt x="68" y="34"/>
                    </a:lnTo>
                    <a:lnTo>
                      <a:pt x="74" y="34"/>
                    </a:lnTo>
                    <a:lnTo>
                      <a:pt x="74" y="34"/>
                    </a:lnTo>
                    <a:lnTo>
                      <a:pt x="80" y="31"/>
                    </a:lnTo>
                    <a:lnTo>
                      <a:pt x="83" y="28"/>
                    </a:lnTo>
                    <a:lnTo>
                      <a:pt x="89" y="25"/>
                    </a:lnTo>
                    <a:lnTo>
                      <a:pt x="93" y="25"/>
                    </a:lnTo>
                    <a:lnTo>
                      <a:pt x="93" y="25"/>
                    </a:lnTo>
                    <a:lnTo>
                      <a:pt x="99" y="25"/>
                    </a:lnTo>
                    <a:lnTo>
                      <a:pt x="99" y="25"/>
                    </a:lnTo>
                    <a:lnTo>
                      <a:pt x="105" y="25"/>
                    </a:lnTo>
                    <a:lnTo>
                      <a:pt x="108" y="25"/>
                    </a:lnTo>
                    <a:lnTo>
                      <a:pt x="120" y="19"/>
                    </a:lnTo>
                    <a:lnTo>
                      <a:pt x="123" y="19"/>
                    </a:lnTo>
                    <a:lnTo>
                      <a:pt x="130" y="19"/>
                    </a:lnTo>
                    <a:lnTo>
                      <a:pt x="133" y="19"/>
                    </a:lnTo>
                    <a:lnTo>
                      <a:pt x="136" y="19"/>
                    </a:lnTo>
                    <a:lnTo>
                      <a:pt x="142" y="16"/>
                    </a:lnTo>
                    <a:lnTo>
                      <a:pt x="148" y="16"/>
                    </a:lnTo>
                    <a:lnTo>
                      <a:pt x="151" y="16"/>
                    </a:lnTo>
                    <a:lnTo>
                      <a:pt x="151" y="16"/>
                    </a:lnTo>
                    <a:lnTo>
                      <a:pt x="160" y="16"/>
                    </a:lnTo>
                    <a:lnTo>
                      <a:pt x="166" y="13"/>
                    </a:lnTo>
                    <a:lnTo>
                      <a:pt x="170" y="13"/>
                    </a:lnTo>
                    <a:lnTo>
                      <a:pt x="173" y="13"/>
                    </a:lnTo>
                    <a:lnTo>
                      <a:pt x="173" y="10"/>
                    </a:lnTo>
                    <a:lnTo>
                      <a:pt x="179" y="10"/>
                    </a:lnTo>
                    <a:lnTo>
                      <a:pt x="182" y="7"/>
                    </a:lnTo>
                    <a:lnTo>
                      <a:pt x="182" y="7"/>
                    </a:lnTo>
                    <a:lnTo>
                      <a:pt x="185" y="4"/>
                    </a:lnTo>
                    <a:lnTo>
                      <a:pt x="185" y="4"/>
                    </a:lnTo>
                    <a:lnTo>
                      <a:pt x="185" y="0"/>
                    </a:lnTo>
                    <a:lnTo>
                      <a:pt x="188" y="4"/>
                    </a:lnTo>
                    <a:lnTo>
                      <a:pt x="188" y="0"/>
                    </a:lnTo>
                    <a:lnTo>
                      <a:pt x="191" y="4"/>
                    </a:lnTo>
                    <a:lnTo>
                      <a:pt x="194" y="4"/>
                    </a:lnTo>
                    <a:lnTo>
                      <a:pt x="197" y="4"/>
                    </a:lnTo>
                    <a:lnTo>
                      <a:pt x="197" y="4"/>
                    </a:lnTo>
                    <a:lnTo>
                      <a:pt x="197" y="7"/>
                    </a:lnTo>
                    <a:lnTo>
                      <a:pt x="194" y="10"/>
                    </a:lnTo>
                    <a:lnTo>
                      <a:pt x="194" y="13"/>
                    </a:lnTo>
                    <a:lnTo>
                      <a:pt x="194" y="16"/>
                    </a:lnTo>
                    <a:lnTo>
                      <a:pt x="194" y="19"/>
                    </a:lnTo>
                    <a:lnTo>
                      <a:pt x="197" y="19"/>
                    </a:lnTo>
                    <a:lnTo>
                      <a:pt x="197" y="19"/>
                    </a:lnTo>
                    <a:lnTo>
                      <a:pt x="194" y="22"/>
                    </a:lnTo>
                    <a:lnTo>
                      <a:pt x="194" y="25"/>
                    </a:lnTo>
                    <a:lnTo>
                      <a:pt x="194" y="28"/>
                    </a:lnTo>
                    <a:lnTo>
                      <a:pt x="197" y="31"/>
                    </a:lnTo>
                    <a:lnTo>
                      <a:pt x="194" y="34"/>
                    </a:lnTo>
                    <a:lnTo>
                      <a:pt x="197" y="34"/>
                    </a:lnTo>
                    <a:lnTo>
                      <a:pt x="197" y="31"/>
                    </a:lnTo>
                    <a:lnTo>
                      <a:pt x="197" y="31"/>
                    </a:lnTo>
                    <a:lnTo>
                      <a:pt x="200" y="34"/>
                    </a:lnTo>
                    <a:lnTo>
                      <a:pt x="197" y="34"/>
                    </a:lnTo>
                    <a:lnTo>
                      <a:pt x="197" y="34"/>
                    </a:lnTo>
                    <a:lnTo>
                      <a:pt x="194" y="34"/>
                    </a:lnTo>
                    <a:lnTo>
                      <a:pt x="194" y="34"/>
                    </a:lnTo>
                    <a:lnTo>
                      <a:pt x="191" y="41"/>
                    </a:lnTo>
                    <a:lnTo>
                      <a:pt x="191" y="44"/>
                    </a:lnTo>
                    <a:lnTo>
                      <a:pt x="191" y="47"/>
                    </a:lnTo>
                    <a:lnTo>
                      <a:pt x="191" y="50"/>
                    </a:lnTo>
                    <a:lnTo>
                      <a:pt x="191" y="53"/>
                    </a:lnTo>
                    <a:lnTo>
                      <a:pt x="185" y="62"/>
                    </a:lnTo>
                    <a:lnTo>
                      <a:pt x="179" y="75"/>
                    </a:lnTo>
                    <a:lnTo>
                      <a:pt x="176" y="78"/>
                    </a:lnTo>
                    <a:lnTo>
                      <a:pt x="176" y="78"/>
                    </a:lnTo>
                    <a:lnTo>
                      <a:pt x="170" y="81"/>
                    </a:lnTo>
                    <a:lnTo>
                      <a:pt x="170" y="84"/>
                    </a:lnTo>
                    <a:lnTo>
                      <a:pt x="173" y="87"/>
                    </a:lnTo>
                    <a:lnTo>
                      <a:pt x="170" y="87"/>
                    </a:lnTo>
                    <a:lnTo>
                      <a:pt x="157" y="108"/>
                    </a:lnTo>
                    <a:lnTo>
                      <a:pt x="157" y="115"/>
                    </a:lnTo>
                    <a:lnTo>
                      <a:pt x="151" y="124"/>
                    </a:lnTo>
                    <a:lnTo>
                      <a:pt x="151" y="127"/>
                    </a:lnTo>
                    <a:lnTo>
                      <a:pt x="139" y="145"/>
                    </a:lnTo>
                    <a:lnTo>
                      <a:pt x="136" y="152"/>
                    </a:lnTo>
                    <a:lnTo>
                      <a:pt x="130" y="158"/>
                    </a:lnTo>
                    <a:lnTo>
                      <a:pt x="120" y="170"/>
                    </a:lnTo>
                    <a:lnTo>
                      <a:pt x="99" y="189"/>
                    </a:lnTo>
                    <a:lnTo>
                      <a:pt x="89" y="195"/>
                    </a:lnTo>
                    <a:lnTo>
                      <a:pt x="83" y="198"/>
                    </a:lnTo>
                    <a:lnTo>
                      <a:pt x="77" y="201"/>
                    </a:lnTo>
                    <a:lnTo>
                      <a:pt x="71" y="207"/>
                    </a:lnTo>
                    <a:lnTo>
                      <a:pt x="59" y="219"/>
                    </a:lnTo>
                    <a:lnTo>
                      <a:pt x="56" y="219"/>
                    </a:lnTo>
                    <a:lnTo>
                      <a:pt x="43" y="232"/>
                    </a:lnTo>
                    <a:lnTo>
                      <a:pt x="43" y="235"/>
                    </a:lnTo>
                    <a:lnTo>
                      <a:pt x="40" y="238"/>
                    </a:lnTo>
                    <a:lnTo>
                      <a:pt x="37" y="238"/>
                    </a:lnTo>
                    <a:lnTo>
                      <a:pt x="31" y="241"/>
                    </a:lnTo>
                    <a:lnTo>
                      <a:pt x="31" y="247"/>
                    </a:lnTo>
                    <a:lnTo>
                      <a:pt x="15" y="263"/>
                    </a:lnTo>
                    <a:lnTo>
                      <a:pt x="15" y="266"/>
                    </a:lnTo>
                    <a:lnTo>
                      <a:pt x="0" y="253"/>
                    </a:lnTo>
                    <a:lnTo>
                      <a:pt x="0" y="176"/>
                    </a:lnTo>
                    <a:lnTo>
                      <a:pt x="19" y="158"/>
                    </a:lnTo>
                    <a:lnTo>
                      <a:pt x="19"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09"/>
              <p:cNvSpPr>
                <a:spLocks noEditPoints="1"/>
              </p:cNvSpPr>
              <p:nvPr/>
            </p:nvSpPr>
            <p:spPr bwMode="auto">
              <a:xfrm>
                <a:off x="4379" y="2621"/>
                <a:ext cx="204" cy="197"/>
              </a:xfrm>
              <a:custGeom>
                <a:avLst/>
                <a:gdLst>
                  <a:gd name="T0" fmla="*/ 53 w 204"/>
                  <a:gd name="T1" fmla="*/ 22 h 197"/>
                  <a:gd name="T2" fmla="*/ 56 w 204"/>
                  <a:gd name="T3" fmla="*/ 18 h 197"/>
                  <a:gd name="T4" fmla="*/ 62 w 204"/>
                  <a:gd name="T5" fmla="*/ 15 h 197"/>
                  <a:gd name="T6" fmla="*/ 74 w 204"/>
                  <a:gd name="T7" fmla="*/ 0 h 197"/>
                  <a:gd name="T8" fmla="*/ 80 w 204"/>
                  <a:gd name="T9" fmla="*/ 3 h 197"/>
                  <a:gd name="T10" fmla="*/ 83 w 204"/>
                  <a:gd name="T11" fmla="*/ 15 h 197"/>
                  <a:gd name="T12" fmla="*/ 90 w 204"/>
                  <a:gd name="T13" fmla="*/ 22 h 197"/>
                  <a:gd name="T14" fmla="*/ 99 w 204"/>
                  <a:gd name="T15" fmla="*/ 18 h 197"/>
                  <a:gd name="T16" fmla="*/ 114 w 204"/>
                  <a:gd name="T17" fmla="*/ 22 h 197"/>
                  <a:gd name="T18" fmla="*/ 127 w 204"/>
                  <a:gd name="T19" fmla="*/ 34 h 197"/>
                  <a:gd name="T20" fmla="*/ 133 w 204"/>
                  <a:gd name="T21" fmla="*/ 37 h 197"/>
                  <a:gd name="T22" fmla="*/ 142 w 204"/>
                  <a:gd name="T23" fmla="*/ 40 h 197"/>
                  <a:gd name="T24" fmla="*/ 151 w 204"/>
                  <a:gd name="T25" fmla="*/ 40 h 197"/>
                  <a:gd name="T26" fmla="*/ 157 w 204"/>
                  <a:gd name="T27" fmla="*/ 40 h 197"/>
                  <a:gd name="T28" fmla="*/ 167 w 204"/>
                  <a:gd name="T29" fmla="*/ 28 h 197"/>
                  <a:gd name="T30" fmla="*/ 173 w 204"/>
                  <a:gd name="T31" fmla="*/ 28 h 197"/>
                  <a:gd name="T32" fmla="*/ 182 w 204"/>
                  <a:gd name="T33" fmla="*/ 25 h 197"/>
                  <a:gd name="T34" fmla="*/ 188 w 204"/>
                  <a:gd name="T35" fmla="*/ 31 h 197"/>
                  <a:gd name="T36" fmla="*/ 197 w 204"/>
                  <a:gd name="T37" fmla="*/ 31 h 197"/>
                  <a:gd name="T38" fmla="*/ 185 w 204"/>
                  <a:gd name="T39" fmla="*/ 49 h 197"/>
                  <a:gd name="T40" fmla="*/ 200 w 204"/>
                  <a:gd name="T41" fmla="*/ 139 h 197"/>
                  <a:gd name="T42" fmla="*/ 191 w 204"/>
                  <a:gd name="T43" fmla="*/ 145 h 197"/>
                  <a:gd name="T44" fmla="*/ 188 w 204"/>
                  <a:gd name="T45" fmla="*/ 148 h 197"/>
                  <a:gd name="T46" fmla="*/ 182 w 204"/>
                  <a:gd name="T47" fmla="*/ 154 h 197"/>
                  <a:gd name="T48" fmla="*/ 173 w 204"/>
                  <a:gd name="T49" fmla="*/ 157 h 197"/>
                  <a:gd name="T50" fmla="*/ 173 w 204"/>
                  <a:gd name="T51" fmla="*/ 160 h 197"/>
                  <a:gd name="T52" fmla="*/ 170 w 204"/>
                  <a:gd name="T53" fmla="*/ 166 h 197"/>
                  <a:gd name="T54" fmla="*/ 167 w 204"/>
                  <a:gd name="T55" fmla="*/ 173 h 197"/>
                  <a:gd name="T56" fmla="*/ 164 w 204"/>
                  <a:gd name="T57" fmla="*/ 179 h 197"/>
                  <a:gd name="T58" fmla="*/ 154 w 204"/>
                  <a:gd name="T59" fmla="*/ 197 h 197"/>
                  <a:gd name="T60" fmla="*/ 148 w 204"/>
                  <a:gd name="T61" fmla="*/ 197 h 197"/>
                  <a:gd name="T62" fmla="*/ 123 w 204"/>
                  <a:gd name="T63" fmla="*/ 179 h 197"/>
                  <a:gd name="T64" fmla="*/ 123 w 204"/>
                  <a:gd name="T65" fmla="*/ 176 h 197"/>
                  <a:gd name="T66" fmla="*/ 46 w 204"/>
                  <a:gd name="T67" fmla="*/ 126 h 197"/>
                  <a:gd name="T68" fmla="*/ 46 w 204"/>
                  <a:gd name="T69" fmla="*/ 108 h 197"/>
                  <a:gd name="T70" fmla="*/ 53 w 204"/>
                  <a:gd name="T71" fmla="*/ 99 h 197"/>
                  <a:gd name="T72" fmla="*/ 56 w 204"/>
                  <a:gd name="T73" fmla="*/ 92 h 197"/>
                  <a:gd name="T74" fmla="*/ 62 w 204"/>
                  <a:gd name="T75" fmla="*/ 86 h 197"/>
                  <a:gd name="T76" fmla="*/ 68 w 204"/>
                  <a:gd name="T77" fmla="*/ 83 h 197"/>
                  <a:gd name="T78" fmla="*/ 68 w 204"/>
                  <a:gd name="T79" fmla="*/ 77 h 197"/>
                  <a:gd name="T80" fmla="*/ 74 w 204"/>
                  <a:gd name="T81" fmla="*/ 68 h 197"/>
                  <a:gd name="T82" fmla="*/ 68 w 204"/>
                  <a:gd name="T83" fmla="*/ 62 h 197"/>
                  <a:gd name="T84" fmla="*/ 68 w 204"/>
                  <a:gd name="T85" fmla="*/ 59 h 197"/>
                  <a:gd name="T86" fmla="*/ 65 w 204"/>
                  <a:gd name="T87" fmla="*/ 49 h 197"/>
                  <a:gd name="T88" fmla="*/ 59 w 204"/>
                  <a:gd name="T89" fmla="*/ 43 h 197"/>
                  <a:gd name="T90" fmla="*/ 56 w 204"/>
                  <a:gd name="T91" fmla="*/ 37 h 197"/>
                  <a:gd name="T92" fmla="*/ 53 w 204"/>
                  <a:gd name="T93" fmla="*/ 34 h 197"/>
                  <a:gd name="T94" fmla="*/ 50 w 204"/>
                  <a:gd name="T95" fmla="*/ 25 h 197"/>
                  <a:gd name="T96" fmla="*/ 50 w 204"/>
                  <a:gd name="T97" fmla="*/ 25 h 197"/>
                  <a:gd name="T98" fmla="*/ 0 w 204"/>
                  <a:gd name="T99" fmla="*/ 129 h 197"/>
                  <a:gd name="T100" fmla="*/ 16 w 204"/>
                  <a:gd name="T101" fmla="*/ 129 h 197"/>
                  <a:gd name="T102" fmla="*/ 0 w 204"/>
                  <a:gd name="T103" fmla="*/ 12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 h="197">
                    <a:moveTo>
                      <a:pt x="50" y="25"/>
                    </a:moveTo>
                    <a:lnTo>
                      <a:pt x="53" y="22"/>
                    </a:lnTo>
                    <a:lnTo>
                      <a:pt x="56" y="22"/>
                    </a:lnTo>
                    <a:lnTo>
                      <a:pt x="56" y="18"/>
                    </a:lnTo>
                    <a:lnTo>
                      <a:pt x="59" y="15"/>
                    </a:lnTo>
                    <a:lnTo>
                      <a:pt x="62" y="15"/>
                    </a:lnTo>
                    <a:lnTo>
                      <a:pt x="68" y="9"/>
                    </a:lnTo>
                    <a:lnTo>
                      <a:pt x="74" y="0"/>
                    </a:lnTo>
                    <a:lnTo>
                      <a:pt x="77" y="3"/>
                    </a:lnTo>
                    <a:lnTo>
                      <a:pt x="80" y="3"/>
                    </a:lnTo>
                    <a:lnTo>
                      <a:pt x="83" y="3"/>
                    </a:lnTo>
                    <a:lnTo>
                      <a:pt x="83" y="15"/>
                    </a:lnTo>
                    <a:lnTo>
                      <a:pt x="86" y="18"/>
                    </a:lnTo>
                    <a:lnTo>
                      <a:pt x="90" y="22"/>
                    </a:lnTo>
                    <a:lnTo>
                      <a:pt x="96" y="18"/>
                    </a:lnTo>
                    <a:lnTo>
                      <a:pt x="99" y="18"/>
                    </a:lnTo>
                    <a:lnTo>
                      <a:pt x="108" y="18"/>
                    </a:lnTo>
                    <a:lnTo>
                      <a:pt x="114" y="22"/>
                    </a:lnTo>
                    <a:lnTo>
                      <a:pt x="120" y="28"/>
                    </a:lnTo>
                    <a:lnTo>
                      <a:pt x="127" y="34"/>
                    </a:lnTo>
                    <a:lnTo>
                      <a:pt x="130" y="37"/>
                    </a:lnTo>
                    <a:lnTo>
                      <a:pt x="133" y="37"/>
                    </a:lnTo>
                    <a:lnTo>
                      <a:pt x="139" y="37"/>
                    </a:lnTo>
                    <a:lnTo>
                      <a:pt x="142" y="40"/>
                    </a:lnTo>
                    <a:lnTo>
                      <a:pt x="148" y="37"/>
                    </a:lnTo>
                    <a:lnTo>
                      <a:pt x="151" y="40"/>
                    </a:lnTo>
                    <a:lnTo>
                      <a:pt x="154" y="40"/>
                    </a:lnTo>
                    <a:lnTo>
                      <a:pt x="157" y="40"/>
                    </a:lnTo>
                    <a:lnTo>
                      <a:pt x="164" y="31"/>
                    </a:lnTo>
                    <a:lnTo>
                      <a:pt x="167" y="28"/>
                    </a:lnTo>
                    <a:lnTo>
                      <a:pt x="170" y="28"/>
                    </a:lnTo>
                    <a:lnTo>
                      <a:pt x="173" y="28"/>
                    </a:lnTo>
                    <a:lnTo>
                      <a:pt x="173" y="25"/>
                    </a:lnTo>
                    <a:lnTo>
                      <a:pt x="182" y="25"/>
                    </a:lnTo>
                    <a:lnTo>
                      <a:pt x="185" y="28"/>
                    </a:lnTo>
                    <a:lnTo>
                      <a:pt x="188" y="31"/>
                    </a:lnTo>
                    <a:lnTo>
                      <a:pt x="191" y="31"/>
                    </a:lnTo>
                    <a:lnTo>
                      <a:pt x="197" y="31"/>
                    </a:lnTo>
                    <a:lnTo>
                      <a:pt x="204" y="31"/>
                    </a:lnTo>
                    <a:lnTo>
                      <a:pt x="185" y="49"/>
                    </a:lnTo>
                    <a:lnTo>
                      <a:pt x="185" y="126"/>
                    </a:lnTo>
                    <a:lnTo>
                      <a:pt x="200" y="139"/>
                    </a:lnTo>
                    <a:lnTo>
                      <a:pt x="200" y="139"/>
                    </a:lnTo>
                    <a:lnTo>
                      <a:pt x="191" y="145"/>
                    </a:lnTo>
                    <a:lnTo>
                      <a:pt x="191" y="148"/>
                    </a:lnTo>
                    <a:lnTo>
                      <a:pt x="188" y="148"/>
                    </a:lnTo>
                    <a:lnTo>
                      <a:pt x="191" y="151"/>
                    </a:lnTo>
                    <a:lnTo>
                      <a:pt x="182" y="154"/>
                    </a:lnTo>
                    <a:lnTo>
                      <a:pt x="179" y="157"/>
                    </a:lnTo>
                    <a:lnTo>
                      <a:pt x="173" y="157"/>
                    </a:lnTo>
                    <a:lnTo>
                      <a:pt x="173" y="160"/>
                    </a:lnTo>
                    <a:lnTo>
                      <a:pt x="173" y="160"/>
                    </a:lnTo>
                    <a:lnTo>
                      <a:pt x="170" y="163"/>
                    </a:lnTo>
                    <a:lnTo>
                      <a:pt x="170" y="166"/>
                    </a:lnTo>
                    <a:lnTo>
                      <a:pt x="170" y="166"/>
                    </a:lnTo>
                    <a:lnTo>
                      <a:pt x="167" y="173"/>
                    </a:lnTo>
                    <a:lnTo>
                      <a:pt x="164" y="176"/>
                    </a:lnTo>
                    <a:lnTo>
                      <a:pt x="164" y="179"/>
                    </a:lnTo>
                    <a:lnTo>
                      <a:pt x="160" y="185"/>
                    </a:lnTo>
                    <a:lnTo>
                      <a:pt x="154" y="197"/>
                    </a:lnTo>
                    <a:lnTo>
                      <a:pt x="148" y="197"/>
                    </a:lnTo>
                    <a:lnTo>
                      <a:pt x="148" y="197"/>
                    </a:lnTo>
                    <a:lnTo>
                      <a:pt x="123" y="182"/>
                    </a:lnTo>
                    <a:lnTo>
                      <a:pt x="123" y="179"/>
                    </a:lnTo>
                    <a:lnTo>
                      <a:pt x="120" y="176"/>
                    </a:lnTo>
                    <a:lnTo>
                      <a:pt x="123" y="176"/>
                    </a:lnTo>
                    <a:lnTo>
                      <a:pt x="117" y="170"/>
                    </a:lnTo>
                    <a:lnTo>
                      <a:pt x="46" y="126"/>
                    </a:lnTo>
                    <a:lnTo>
                      <a:pt x="43" y="126"/>
                    </a:lnTo>
                    <a:lnTo>
                      <a:pt x="46" y="108"/>
                    </a:lnTo>
                    <a:lnTo>
                      <a:pt x="46" y="102"/>
                    </a:lnTo>
                    <a:lnTo>
                      <a:pt x="53" y="99"/>
                    </a:lnTo>
                    <a:lnTo>
                      <a:pt x="53" y="96"/>
                    </a:lnTo>
                    <a:lnTo>
                      <a:pt x="56" y="92"/>
                    </a:lnTo>
                    <a:lnTo>
                      <a:pt x="59" y="89"/>
                    </a:lnTo>
                    <a:lnTo>
                      <a:pt x="62" y="86"/>
                    </a:lnTo>
                    <a:lnTo>
                      <a:pt x="59" y="83"/>
                    </a:lnTo>
                    <a:lnTo>
                      <a:pt x="68" y="83"/>
                    </a:lnTo>
                    <a:lnTo>
                      <a:pt x="68" y="80"/>
                    </a:lnTo>
                    <a:lnTo>
                      <a:pt x="68" y="77"/>
                    </a:lnTo>
                    <a:lnTo>
                      <a:pt x="74" y="71"/>
                    </a:lnTo>
                    <a:lnTo>
                      <a:pt x="74" y="68"/>
                    </a:lnTo>
                    <a:lnTo>
                      <a:pt x="71" y="65"/>
                    </a:lnTo>
                    <a:lnTo>
                      <a:pt x="68" y="62"/>
                    </a:lnTo>
                    <a:lnTo>
                      <a:pt x="71" y="59"/>
                    </a:lnTo>
                    <a:lnTo>
                      <a:pt x="68" y="59"/>
                    </a:lnTo>
                    <a:lnTo>
                      <a:pt x="65" y="55"/>
                    </a:lnTo>
                    <a:lnTo>
                      <a:pt x="65" y="49"/>
                    </a:lnTo>
                    <a:lnTo>
                      <a:pt x="59" y="46"/>
                    </a:lnTo>
                    <a:lnTo>
                      <a:pt x="59" y="43"/>
                    </a:lnTo>
                    <a:lnTo>
                      <a:pt x="59" y="37"/>
                    </a:lnTo>
                    <a:lnTo>
                      <a:pt x="56" y="37"/>
                    </a:lnTo>
                    <a:lnTo>
                      <a:pt x="56" y="34"/>
                    </a:lnTo>
                    <a:lnTo>
                      <a:pt x="53" y="34"/>
                    </a:lnTo>
                    <a:lnTo>
                      <a:pt x="53" y="28"/>
                    </a:lnTo>
                    <a:lnTo>
                      <a:pt x="50" y="25"/>
                    </a:lnTo>
                    <a:lnTo>
                      <a:pt x="50" y="25"/>
                    </a:lnTo>
                    <a:lnTo>
                      <a:pt x="50" y="25"/>
                    </a:lnTo>
                    <a:lnTo>
                      <a:pt x="50" y="25"/>
                    </a:lnTo>
                    <a:close/>
                    <a:moveTo>
                      <a:pt x="0" y="129"/>
                    </a:moveTo>
                    <a:lnTo>
                      <a:pt x="6" y="129"/>
                    </a:lnTo>
                    <a:lnTo>
                      <a:pt x="16" y="129"/>
                    </a:lnTo>
                    <a:lnTo>
                      <a:pt x="0" y="129"/>
                    </a:ln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10"/>
              <p:cNvSpPr>
                <a:spLocks/>
              </p:cNvSpPr>
              <p:nvPr/>
            </p:nvSpPr>
            <p:spPr bwMode="auto">
              <a:xfrm>
                <a:off x="4339" y="2646"/>
                <a:ext cx="114" cy="111"/>
              </a:xfrm>
              <a:custGeom>
                <a:avLst/>
                <a:gdLst>
                  <a:gd name="T0" fmla="*/ 86 w 114"/>
                  <a:gd name="T1" fmla="*/ 77 h 111"/>
                  <a:gd name="T2" fmla="*/ 93 w 114"/>
                  <a:gd name="T3" fmla="*/ 71 h 111"/>
                  <a:gd name="T4" fmla="*/ 99 w 114"/>
                  <a:gd name="T5" fmla="*/ 64 h 111"/>
                  <a:gd name="T6" fmla="*/ 99 w 114"/>
                  <a:gd name="T7" fmla="*/ 58 h 111"/>
                  <a:gd name="T8" fmla="*/ 108 w 114"/>
                  <a:gd name="T9" fmla="*/ 55 h 111"/>
                  <a:gd name="T10" fmla="*/ 114 w 114"/>
                  <a:gd name="T11" fmla="*/ 46 h 111"/>
                  <a:gd name="T12" fmla="*/ 111 w 114"/>
                  <a:gd name="T13" fmla="*/ 40 h 111"/>
                  <a:gd name="T14" fmla="*/ 111 w 114"/>
                  <a:gd name="T15" fmla="*/ 34 h 111"/>
                  <a:gd name="T16" fmla="*/ 105 w 114"/>
                  <a:gd name="T17" fmla="*/ 30 h 111"/>
                  <a:gd name="T18" fmla="*/ 99 w 114"/>
                  <a:gd name="T19" fmla="*/ 21 h 111"/>
                  <a:gd name="T20" fmla="*/ 99 w 114"/>
                  <a:gd name="T21" fmla="*/ 12 h 111"/>
                  <a:gd name="T22" fmla="*/ 96 w 114"/>
                  <a:gd name="T23" fmla="*/ 9 h 111"/>
                  <a:gd name="T24" fmla="*/ 93 w 114"/>
                  <a:gd name="T25" fmla="*/ 3 h 111"/>
                  <a:gd name="T26" fmla="*/ 86 w 114"/>
                  <a:gd name="T27" fmla="*/ 3 h 111"/>
                  <a:gd name="T28" fmla="*/ 80 w 114"/>
                  <a:gd name="T29" fmla="*/ 9 h 111"/>
                  <a:gd name="T30" fmla="*/ 68 w 114"/>
                  <a:gd name="T31" fmla="*/ 9 h 111"/>
                  <a:gd name="T32" fmla="*/ 62 w 114"/>
                  <a:gd name="T33" fmla="*/ 9 h 111"/>
                  <a:gd name="T34" fmla="*/ 56 w 114"/>
                  <a:gd name="T35" fmla="*/ 9 h 111"/>
                  <a:gd name="T36" fmla="*/ 56 w 114"/>
                  <a:gd name="T37" fmla="*/ 15 h 111"/>
                  <a:gd name="T38" fmla="*/ 46 w 114"/>
                  <a:gd name="T39" fmla="*/ 15 h 111"/>
                  <a:gd name="T40" fmla="*/ 43 w 114"/>
                  <a:gd name="T41" fmla="*/ 9 h 111"/>
                  <a:gd name="T42" fmla="*/ 37 w 114"/>
                  <a:gd name="T43" fmla="*/ 9 h 111"/>
                  <a:gd name="T44" fmla="*/ 31 w 114"/>
                  <a:gd name="T45" fmla="*/ 9 h 111"/>
                  <a:gd name="T46" fmla="*/ 31 w 114"/>
                  <a:gd name="T47" fmla="*/ 15 h 111"/>
                  <a:gd name="T48" fmla="*/ 31 w 114"/>
                  <a:gd name="T49" fmla="*/ 15 h 111"/>
                  <a:gd name="T50" fmla="*/ 28 w 114"/>
                  <a:gd name="T51" fmla="*/ 21 h 111"/>
                  <a:gd name="T52" fmla="*/ 25 w 114"/>
                  <a:gd name="T53" fmla="*/ 34 h 111"/>
                  <a:gd name="T54" fmla="*/ 28 w 114"/>
                  <a:gd name="T55" fmla="*/ 40 h 111"/>
                  <a:gd name="T56" fmla="*/ 31 w 114"/>
                  <a:gd name="T57" fmla="*/ 46 h 111"/>
                  <a:gd name="T58" fmla="*/ 22 w 114"/>
                  <a:gd name="T59" fmla="*/ 61 h 111"/>
                  <a:gd name="T60" fmla="*/ 12 w 114"/>
                  <a:gd name="T61" fmla="*/ 71 h 111"/>
                  <a:gd name="T62" fmla="*/ 3 w 114"/>
                  <a:gd name="T63" fmla="*/ 86 h 111"/>
                  <a:gd name="T64" fmla="*/ 3 w 114"/>
                  <a:gd name="T65" fmla="*/ 98 h 111"/>
                  <a:gd name="T66" fmla="*/ 0 w 114"/>
                  <a:gd name="T67" fmla="*/ 111 h 111"/>
                  <a:gd name="T68" fmla="*/ 0 w 114"/>
                  <a:gd name="T69" fmla="*/ 111 h 111"/>
                  <a:gd name="T70" fmla="*/ 9 w 114"/>
                  <a:gd name="T71" fmla="*/ 108 h 111"/>
                  <a:gd name="T72" fmla="*/ 12 w 114"/>
                  <a:gd name="T73" fmla="*/ 111 h 111"/>
                  <a:gd name="T74" fmla="*/ 16 w 114"/>
                  <a:gd name="T75" fmla="*/ 111 h 111"/>
                  <a:gd name="T76" fmla="*/ 19 w 114"/>
                  <a:gd name="T77" fmla="*/ 108 h 111"/>
                  <a:gd name="T78" fmla="*/ 22 w 114"/>
                  <a:gd name="T79" fmla="*/ 104 h 111"/>
                  <a:gd name="T80" fmla="*/ 25 w 114"/>
                  <a:gd name="T81" fmla="*/ 104 h 111"/>
                  <a:gd name="T82" fmla="*/ 40 w 114"/>
                  <a:gd name="T83" fmla="*/ 104 h 111"/>
                  <a:gd name="T84" fmla="*/ 83 w 114"/>
                  <a:gd name="T85"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11">
                    <a:moveTo>
                      <a:pt x="86" y="83"/>
                    </a:moveTo>
                    <a:lnTo>
                      <a:pt x="86" y="77"/>
                    </a:lnTo>
                    <a:lnTo>
                      <a:pt x="93" y="74"/>
                    </a:lnTo>
                    <a:lnTo>
                      <a:pt x="93" y="71"/>
                    </a:lnTo>
                    <a:lnTo>
                      <a:pt x="96" y="67"/>
                    </a:lnTo>
                    <a:lnTo>
                      <a:pt x="99" y="64"/>
                    </a:lnTo>
                    <a:lnTo>
                      <a:pt x="102" y="61"/>
                    </a:lnTo>
                    <a:lnTo>
                      <a:pt x="99" y="58"/>
                    </a:lnTo>
                    <a:lnTo>
                      <a:pt x="108" y="58"/>
                    </a:lnTo>
                    <a:lnTo>
                      <a:pt x="108" y="55"/>
                    </a:lnTo>
                    <a:lnTo>
                      <a:pt x="108" y="52"/>
                    </a:lnTo>
                    <a:lnTo>
                      <a:pt x="114" y="46"/>
                    </a:lnTo>
                    <a:lnTo>
                      <a:pt x="114" y="43"/>
                    </a:lnTo>
                    <a:lnTo>
                      <a:pt x="111" y="40"/>
                    </a:lnTo>
                    <a:lnTo>
                      <a:pt x="108" y="37"/>
                    </a:lnTo>
                    <a:lnTo>
                      <a:pt x="111" y="34"/>
                    </a:lnTo>
                    <a:lnTo>
                      <a:pt x="108" y="34"/>
                    </a:lnTo>
                    <a:lnTo>
                      <a:pt x="105" y="30"/>
                    </a:lnTo>
                    <a:lnTo>
                      <a:pt x="105" y="24"/>
                    </a:lnTo>
                    <a:lnTo>
                      <a:pt x="99" y="21"/>
                    </a:lnTo>
                    <a:lnTo>
                      <a:pt x="99" y="18"/>
                    </a:lnTo>
                    <a:lnTo>
                      <a:pt x="99" y="12"/>
                    </a:lnTo>
                    <a:lnTo>
                      <a:pt x="96" y="12"/>
                    </a:lnTo>
                    <a:lnTo>
                      <a:pt x="96" y="9"/>
                    </a:lnTo>
                    <a:lnTo>
                      <a:pt x="93" y="9"/>
                    </a:lnTo>
                    <a:lnTo>
                      <a:pt x="93" y="3"/>
                    </a:lnTo>
                    <a:lnTo>
                      <a:pt x="90" y="0"/>
                    </a:lnTo>
                    <a:lnTo>
                      <a:pt x="86" y="3"/>
                    </a:lnTo>
                    <a:lnTo>
                      <a:pt x="83" y="6"/>
                    </a:lnTo>
                    <a:lnTo>
                      <a:pt x="80" y="9"/>
                    </a:lnTo>
                    <a:lnTo>
                      <a:pt x="74" y="9"/>
                    </a:lnTo>
                    <a:lnTo>
                      <a:pt x="68" y="9"/>
                    </a:lnTo>
                    <a:lnTo>
                      <a:pt x="65" y="9"/>
                    </a:lnTo>
                    <a:lnTo>
                      <a:pt x="62" y="9"/>
                    </a:lnTo>
                    <a:lnTo>
                      <a:pt x="59" y="12"/>
                    </a:lnTo>
                    <a:lnTo>
                      <a:pt x="56" y="9"/>
                    </a:lnTo>
                    <a:lnTo>
                      <a:pt x="56" y="12"/>
                    </a:lnTo>
                    <a:lnTo>
                      <a:pt x="56" y="15"/>
                    </a:lnTo>
                    <a:lnTo>
                      <a:pt x="53" y="15"/>
                    </a:lnTo>
                    <a:lnTo>
                      <a:pt x="46" y="15"/>
                    </a:lnTo>
                    <a:lnTo>
                      <a:pt x="46" y="12"/>
                    </a:lnTo>
                    <a:lnTo>
                      <a:pt x="43" y="9"/>
                    </a:lnTo>
                    <a:lnTo>
                      <a:pt x="40" y="12"/>
                    </a:lnTo>
                    <a:lnTo>
                      <a:pt x="37" y="9"/>
                    </a:lnTo>
                    <a:lnTo>
                      <a:pt x="31" y="9"/>
                    </a:lnTo>
                    <a:lnTo>
                      <a:pt x="31" y="9"/>
                    </a:lnTo>
                    <a:lnTo>
                      <a:pt x="31" y="12"/>
                    </a:lnTo>
                    <a:lnTo>
                      <a:pt x="31" y="15"/>
                    </a:lnTo>
                    <a:lnTo>
                      <a:pt x="31" y="15"/>
                    </a:lnTo>
                    <a:lnTo>
                      <a:pt x="31" y="15"/>
                    </a:lnTo>
                    <a:lnTo>
                      <a:pt x="28" y="18"/>
                    </a:lnTo>
                    <a:lnTo>
                      <a:pt x="28" y="21"/>
                    </a:lnTo>
                    <a:lnTo>
                      <a:pt x="28" y="27"/>
                    </a:lnTo>
                    <a:lnTo>
                      <a:pt x="25" y="34"/>
                    </a:lnTo>
                    <a:lnTo>
                      <a:pt x="25" y="37"/>
                    </a:lnTo>
                    <a:lnTo>
                      <a:pt x="28" y="40"/>
                    </a:lnTo>
                    <a:lnTo>
                      <a:pt x="31" y="43"/>
                    </a:lnTo>
                    <a:lnTo>
                      <a:pt x="31" y="46"/>
                    </a:lnTo>
                    <a:lnTo>
                      <a:pt x="31" y="49"/>
                    </a:lnTo>
                    <a:lnTo>
                      <a:pt x="22" y="61"/>
                    </a:lnTo>
                    <a:lnTo>
                      <a:pt x="16" y="67"/>
                    </a:lnTo>
                    <a:lnTo>
                      <a:pt x="12" y="71"/>
                    </a:lnTo>
                    <a:lnTo>
                      <a:pt x="6" y="83"/>
                    </a:lnTo>
                    <a:lnTo>
                      <a:pt x="3" y="86"/>
                    </a:lnTo>
                    <a:lnTo>
                      <a:pt x="3" y="92"/>
                    </a:lnTo>
                    <a:lnTo>
                      <a:pt x="3" y="98"/>
                    </a:lnTo>
                    <a:lnTo>
                      <a:pt x="0" y="104"/>
                    </a:lnTo>
                    <a:lnTo>
                      <a:pt x="0" y="111"/>
                    </a:lnTo>
                    <a:lnTo>
                      <a:pt x="0" y="111"/>
                    </a:lnTo>
                    <a:lnTo>
                      <a:pt x="0" y="111"/>
                    </a:lnTo>
                    <a:lnTo>
                      <a:pt x="3" y="111"/>
                    </a:lnTo>
                    <a:lnTo>
                      <a:pt x="9" y="108"/>
                    </a:lnTo>
                    <a:lnTo>
                      <a:pt x="9" y="111"/>
                    </a:lnTo>
                    <a:lnTo>
                      <a:pt x="12" y="111"/>
                    </a:lnTo>
                    <a:lnTo>
                      <a:pt x="16" y="111"/>
                    </a:lnTo>
                    <a:lnTo>
                      <a:pt x="16" y="111"/>
                    </a:lnTo>
                    <a:lnTo>
                      <a:pt x="16" y="108"/>
                    </a:lnTo>
                    <a:lnTo>
                      <a:pt x="19" y="108"/>
                    </a:lnTo>
                    <a:lnTo>
                      <a:pt x="19" y="108"/>
                    </a:lnTo>
                    <a:lnTo>
                      <a:pt x="22" y="104"/>
                    </a:lnTo>
                    <a:lnTo>
                      <a:pt x="22" y="104"/>
                    </a:lnTo>
                    <a:lnTo>
                      <a:pt x="25" y="104"/>
                    </a:lnTo>
                    <a:lnTo>
                      <a:pt x="40" y="104"/>
                    </a:lnTo>
                    <a:lnTo>
                      <a:pt x="40" y="104"/>
                    </a:lnTo>
                    <a:lnTo>
                      <a:pt x="56" y="104"/>
                    </a:lnTo>
                    <a:lnTo>
                      <a:pt x="83" y="101"/>
                    </a:lnTo>
                    <a:lnTo>
                      <a:pt x="86"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11"/>
              <p:cNvSpPr>
                <a:spLocks/>
              </p:cNvSpPr>
              <p:nvPr/>
            </p:nvSpPr>
            <p:spPr bwMode="auto">
              <a:xfrm>
                <a:off x="4050" y="2513"/>
                <a:ext cx="252" cy="170"/>
              </a:xfrm>
              <a:custGeom>
                <a:avLst/>
                <a:gdLst>
                  <a:gd name="T0" fmla="*/ 160 w 252"/>
                  <a:gd name="T1" fmla="*/ 6 h 170"/>
                  <a:gd name="T2" fmla="*/ 172 w 252"/>
                  <a:gd name="T3" fmla="*/ 25 h 170"/>
                  <a:gd name="T4" fmla="*/ 169 w 252"/>
                  <a:gd name="T5" fmla="*/ 37 h 170"/>
                  <a:gd name="T6" fmla="*/ 178 w 252"/>
                  <a:gd name="T7" fmla="*/ 43 h 170"/>
                  <a:gd name="T8" fmla="*/ 184 w 252"/>
                  <a:gd name="T9" fmla="*/ 52 h 170"/>
                  <a:gd name="T10" fmla="*/ 200 w 252"/>
                  <a:gd name="T11" fmla="*/ 59 h 170"/>
                  <a:gd name="T12" fmla="*/ 209 w 252"/>
                  <a:gd name="T13" fmla="*/ 65 h 170"/>
                  <a:gd name="T14" fmla="*/ 203 w 252"/>
                  <a:gd name="T15" fmla="*/ 74 h 170"/>
                  <a:gd name="T16" fmla="*/ 215 w 252"/>
                  <a:gd name="T17" fmla="*/ 77 h 170"/>
                  <a:gd name="T18" fmla="*/ 224 w 252"/>
                  <a:gd name="T19" fmla="*/ 89 h 170"/>
                  <a:gd name="T20" fmla="*/ 234 w 252"/>
                  <a:gd name="T21" fmla="*/ 99 h 170"/>
                  <a:gd name="T22" fmla="*/ 243 w 252"/>
                  <a:gd name="T23" fmla="*/ 105 h 170"/>
                  <a:gd name="T24" fmla="*/ 252 w 252"/>
                  <a:gd name="T25" fmla="*/ 117 h 170"/>
                  <a:gd name="T26" fmla="*/ 243 w 252"/>
                  <a:gd name="T27" fmla="*/ 117 h 170"/>
                  <a:gd name="T28" fmla="*/ 224 w 252"/>
                  <a:gd name="T29" fmla="*/ 117 h 170"/>
                  <a:gd name="T30" fmla="*/ 215 w 252"/>
                  <a:gd name="T31" fmla="*/ 114 h 170"/>
                  <a:gd name="T32" fmla="*/ 209 w 252"/>
                  <a:gd name="T33" fmla="*/ 114 h 170"/>
                  <a:gd name="T34" fmla="*/ 197 w 252"/>
                  <a:gd name="T35" fmla="*/ 120 h 170"/>
                  <a:gd name="T36" fmla="*/ 191 w 252"/>
                  <a:gd name="T37" fmla="*/ 120 h 170"/>
                  <a:gd name="T38" fmla="*/ 178 w 252"/>
                  <a:gd name="T39" fmla="*/ 123 h 170"/>
                  <a:gd name="T40" fmla="*/ 163 w 252"/>
                  <a:gd name="T41" fmla="*/ 123 h 170"/>
                  <a:gd name="T42" fmla="*/ 150 w 252"/>
                  <a:gd name="T43" fmla="*/ 130 h 170"/>
                  <a:gd name="T44" fmla="*/ 147 w 252"/>
                  <a:gd name="T45" fmla="*/ 136 h 170"/>
                  <a:gd name="T46" fmla="*/ 135 w 252"/>
                  <a:gd name="T47" fmla="*/ 133 h 170"/>
                  <a:gd name="T48" fmla="*/ 120 w 252"/>
                  <a:gd name="T49" fmla="*/ 130 h 170"/>
                  <a:gd name="T50" fmla="*/ 107 w 252"/>
                  <a:gd name="T51" fmla="*/ 123 h 170"/>
                  <a:gd name="T52" fmla="*/ 95 w 252"/>
                  <a:gd name="T53" fmla="*/ 117 h 170"/>
                  <a:gd name="T54" fmla="*/ 86 w 252"/>
                  <a:gd name="T55" fmla="*/ 120 h 170"/>
                  <a:gd name="T56" fmla="*/ 83 w 252"/>
                  <a:gd name="T57" fmla="*/ 130 h 170"/>
                  <a:gd name="T58" fmla="*/ 80 w 252"/>
                  <a:gd name="T59" fmla="*/ 139 h 170"/>
                  <a:gd name="T60" fmla="*/ 77 w 252"/>
                  <a:gd name="T61" fmla="*/ 145 h 170"/>
                  <a:gd name="T62" fmla="*/ 67 w 252"/>
                  <a:gd name="T63" fmla="*/ 142 h 170"/>
                  <a:gd name="T64" fmla="*/ 49 w 252"/>
                  <a:gd name="T65" fmla="*/ 148 h 170"/>
                  <a:gd name="T66" fmla="*/ 30 w 252"/>
                  <a:gd name="T67" fmla="*/ 170 h 170"/>
                  <a:gd name="T68" fmla="*/ 30 w 252"/>
                  <a:gd name="T69" fmla="*/ 160 h 170"/>
                  <a:gd name="T70" fmla="*/ 15 w 252"/>
                  <a:gd name="T71" fmla="*/ 142 h 170"/>
                  <a:gd name="T72" fmla="*/ 3 w 252"/>
                  <a:gd name="T73" fmla="*/ 130 h 170"/>
                  <a:gd name="T74" fmla="*/ 0 w 252"/>
                  <a:gd name="T75" fmla="*/ 108 h 170"/>
                  <a:gd name="T76" fmla="*/ 3 w 252"/>
                  <a:gd name="T77" fmla="*/ 93 h 170"/>
                  <a:gd name="T78" fmla="*/ 15 w 252"/>
                  <a:gd name="T79" fmla="*/ 74 h 170"/>
                  <a:gd name="T80" fmla="*/ 21 w 252"/>
                  <a:gd name="T81" fmla="*/ 68 h 170"/>
                  <a:gd name="T82" fmla="*/ 33 w 252"/>
                  <a:gd name="T83" fmla="*/ 71 h 170"/>
                  <a:gd name="T84" fmla="*/ 43 w 252"/>
                  <a:gd name="T85" fmla="*/ 62 h 170"/>
                  <a:gd name="T86" fmla="*/ 52 w 252"/>
                  <a:gd name="T87" fmla="*/ 65 h 170"/>
                  <a:gd name="T88" fmla="*/ 80 w 252"/>
                  <a:gd name="T89" fmla="*/ 56 h 170"/>
                  <a:gd name="T90" fmla="*/ 86 w 252"/>
                  <a:gd name="T91" fmla="*/ 46 h 170"/>
                  <a:gd name="T92" fmla="*/ 89 w 252"/>
                  <a:gd name="T93" fmla="*/ 40 h 170"/>
                  <a:gd name="T94" fmla="*/ 107 w 252"/>
                  <a:gd name="T95" fmla="*/ 40 h 170"/>
                  <a:gd name="T96" fmla="*/ 120 w 252"/>
                  <a:gd name="T97" fmla="*/ 31 h 170"/>
                  <a:gd name="T98" fmla="*/ 123 w 252"/>
                  <a:gd name="T99" fmla="*/ 22 h 170"/>
                  <a:gd name="T100" fmla="*/ 135 w 252"/>
                  <a:gd name="T101" fmla="*/ 12 h 170"/>
                  <a:gd name="T102" fmla="*/ 141 w 252"/>
                  <a:gd name="T103" fmla="*/ 3 h 170"/>
                  <a:gd name="T104" fmla="*/ 157 w 252"/>
                  <a:gd name="T10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170">
                    <a:moveTo>
                      <a:pt x="157" y="0"/>
                    </a:moveTo>
                    <a:lnTo>
                      <a:pt x="160" y="0"/>
                    </a:lnTo>
                    <a:lnTo>
                      <a:pt x="160" y="3"/>
                    </a:lnTo>
                    <a:lnTo>
                      <a:pt x="160" y="6"/>
                    </a:lnTo>
                    <a:lnTo>
                      <a:pt x="163" y="9"/>
                    </a:lnTo>
                    <a:lnTo>
                      <a:pt x="163" y="9"/>
                    </a:lnTo>
                    <a:lnTo>
                      <a:pt x="169" y="18"/>
                    </a:lnTo>
                    <a:lnTo>
                      <a:pt x="172" y="25"/>
                    </a:lnTo>
                    <a:lnTo>
                      <a:pt x="172" y="28"/>
                    </a:lnTo>
                    <a:lnTo>
                      <a:pt x="172" y="31"/>
                    </a:lnTo>
                    <a:lnTo>
                      <a:pt x="172" y="34"/>
                    </a:lnTo>
                    <a:lnTo>
                      <a:pt x="169" y="37"/>
                    </a:lnTo>
                    <a:lnTo>
                      <a:pt x="169" y="43"/>
                    </a:lnTo>
                    <a:lnTo>
                      <a:pt x="172" y="46"/>
                    </a:lnTo>
                    <a:lnTo>
                      <a:pt x="178" y="46"/>
                    </a:lnTo>
                    <a:lnTo>
                      <a:pt x="178" y="43"/>
                    </a:lnTo>
                    <a:lnTo>
                      <a:pt x="184" y="43"/>
                    </a:lnTo>
                    <a:lnTo>
                      <a:pt x="187" y="46"/>
                    </a:lnTo>
                    <a:lnTo>
                      <a:pt x="184" y="49"/>
                    </a:lnTo>
                    <a:lnTo>
                      <a:pt x="184" y="52"/>
                    </a:lnTo>
                    <a:lnTo>
                      <a:pt x="191" y="56"/>
                    </a:lnTo>
                    <a:lnTo>
                      <a:pt x="194" y="56"/>
                    </a:lnTo>
                    <a:lnTo>
                      <a:pt x="197" y="56"/>
                    </a:lnTo>
                    <a:lnTo>
                      <a:pt x="200" y="59"/>
                    </a:lnTo>
                    <a:lnTo>
                      <a:pt x="200" y="62"/>
                    </a:lnTo>
                    <a:lnTo>
                      <a:pt x="206" y="62"/>
                    </a:lnTo>
                    <a:lnTo>
                      <a:pt x="209" y="62"/>
                    </a:lnTo>
                    <a:lnTo>
                      <a:pt x="209" y="65"/>
                    </a:lnTo>
                    <a:lnTo>
                      <a:pt x="209" y="68"/>
                    </a:lnTo>
                    <a:lnTo>
                      <a:pt x="206" y="71"/>
                    </a:lnTo>
                    <a:lnTo>
                      <a:pt x="206" y="71"/>
                    </a:lnTo>
                    <a:lnTo>
                      <a:pt x="203" y="74"/>
                    </a:lnTo>
                    <a:lnTo>
                      <a:pt x="209" y="77"/>
                    </a:lnTo>
                    <a:lnTo>
                      <a:pt x="212" y="77"/>
                    </a:lnTo>
                    <a:lnTo>
                      <a:pt x="212" y="77"/>
                    </a:lnTo>
                    <a:lnTo>
                      <a:pt x="215" y="77"/>
                    </a:lnTo>
                    <a:lnTo>
                      <a:pt x="218" y="77"/>
                    </a:lnTo>
                    <a:lnTo>
                      <a:pt x="224" y="83"/>
                    </a:lnTo>
                    <a:lnTo>
                      <a:pt x="224" y="83"/>
                    </a:lnTo>
                    <a:lnTo>
                      <a:pt x="224" y="89"/>
                    </a:lnTo>
                    <a:lnTo>
                      <a:pt x="228" y="93"/>
                    </a:lnTo>
                    <a:lnTo>
                      <a:pt x="231" y="93"/>
                    </a:lnTo>
                    <a:lnTo>
                      <a:pt x="234" y="96"/>
                    </a:lnTo>
                    <a:lnTo>
                      <a:pt x="234" y="99"/>
                    </a:lnTo>
                    <a:lnTo>
                      <a:pt x="234" y="99"/>
                    </a:lnTo>
                    <a:lnTo>
                      <a:pt x="240" y="102"/>
                    </a:lnTo>
                    <a:lnTo>
                      <a:pt x="243" y="105"/>
                    </a:lnTo>
                    <a:lnTo>
                      <a:pt x="243" y="105"/>
                    </a:lnTo>
                    <a:lnTo>
                      <a:pt x="243" y="111"/>
                    </a:lnTo>
                    <a:lnTo>
                      <a:pt x="246" y="114"/>
                    </a:lnTo>
                    <a:lnTo>
                      <a:pt x="249" y="117"/>
                    </a:lnTo>
                    <a:lnTo>
                      <a:pt x="252" y="117"/>
                    </a:lnTo>
                    <a:lnTo>
                      <a:pt x="252" y="120"/>
                    </a:lnTo>
                    <a:lnTo>
                      <a:pt x="249" y="117"/>
                    </a:lnTo>
                    <a:lnTo>
                      <a:pt x="246" y="117"/>
                    </a:lnTo>
                    <a:lnTo>
                      <a:pt x="243" y="117"/>
                    </a:lnTo>
                    <a:lnTo>
                      <a:pt x="237" y="120"/>
                    </a:lnTo>
                    <a:lnTo>
                      <a:pt x="234" y="117"/>
                    </a:lnTo>
                    <a:lnTo>
                      <a:pt x="228" y="117"/>
                    </a:lnTo>
                    <a:lnTo>
                      <a:pt x="224" y="117"/>
                    </a:lnTo>
                    <a:lnTo>
                      <a:pt x="221" y="117"/>
                    </a:lnTo>
                    <a:lnTo>
                      <a:pt x="221" y="114"/>
                    </a:lnTo>
                    <a:lnTo>
                      <a:pt x="218" y="114"/>
                    </a:lnTo>
                    <a:lnTo>
                      <a:pt x="215" y="114"/>
                    </a:lnTo>
                    <a:lnTo>
                      <a:pt x="212" y="111"/>
                    </a:lnTo>
                    <a:lnTo>
                      <a:pt x="209" y="114"/>
                    </a:lnTo>
                    <a:lnTo>
                      <a:pt x="209" y="114"/>
                    </a:lnTo>
                    <a:lnTo>
                      <a:pt x="209" y="114"/>
                    </a:lnTo>
                    <a:lnTo>
                      <a:pt x="206" y="120"/>
                    </a:lnTo>
                    <a:lnTo>
                      <a:pt x="206" y="120"/>
                    </a:lnTo>
                    <a:lnTo>
                      <a:pt x="203" y="120"/>
                    </a:lnTo>
                    <a:lnTo>
                      <a:pt x="197" y="120"/>
                    </a:lnTo>
                    <a:lnTo>
                      <a:pt x="197" y="120"/>
                    </a:lnTo>
                    <a:lnTo>
                      <a:pt x="194" y="120"/>
                    </a:lnTo>
                    <a:lnTo>
                      <a:pt x="194" y="120"/>
                    </a:lnTo>
                    <a:lnTo>
                      <a:pt x="191" y="120"/>
                    </a:lnTo>
                    <a:lnTo>
                      <a:pt x="191" y="117"/>
                    </a:lnTo>
                    <a:lnTo>
                      <a:pt x="187" y="117"/>
                    </a:lnTo>
                    <a:lnTo>
                      <a:pt x="181" y="120"/>
                    </a:lnTo>
                    <a:lnTo>
                      <a:pt x="178" y="123"/>
                    </a:lnTo>
                    <a:lnTo>
                      <a:pt x="175" y="123"/>
                    </a:lnTo>
                    <a:lnTo>
                      <a:pt x="169" y="126"/>
                    </a:lnTo>
                    <a:lnTo>
                      <a:pt x="166" y="126"/>
                    </a:lnTo>
                    <a:lnTo>
                      <a:pt x="163" y="123"/>
                    </a:lnTo>
                    <a:lnTo>
                      <a:pt x="160" y="123"/>
                    </a:lnTo>
                    <a:lnTo>
                      <a:pt x="157" y="123"/>
                    </a:lnTo>
                    <a:lnTo>
                      <a:pt x="154" y="126"/>
                    </a:lnTo>
                    <a:lnTo>
                      <a:pt x="150" y="130"/>
                    </a:lnTo>
                    <a:lnTo>
                      <a:pt x="150" y="133"/>
                    </a:lnTo>
                    <a:lnTo>
                      <a:pt x="150" y="133"/>
                    </a:lnTo>
                    <a:lnTo>
                      <a:pt x="150" y="136"/>
                    </a:lnTo>
                    <a:lnTo>
                      <a:pt x="147" y="136"/>
                    </a:lnTo>
                    <a:lnTo>
                      <a:pt x="144" y="136"/>
                    </a:lnTo>
                    <a:lnTo>
                      <a:pt x="141" y="133"/>
                    </a:lnTo>
                    <a:lnTo>
                      <a:pt x="138" y="133"/>
                    </a:lnTo>
                    <a:lnTo>
                      <a:pt x="135" y="133"/>
                    </a:lnTo>
                    <a:lnTo>
                      <a:pt x="132" y="133"/>
                    </a:lnTo>
                    <a:lnTo>
                      <a:pt x="129" y="133"/>
                    </a:lnTo>
                    <a:lnTo>
                      <a:pt x="126" y="133"/>
                    </a:lnTo>
                    <a:lnTo>
                      <a:pt x="120" y="130"/>
                    </a:lnTo>
                    <a:lnTo>
                      <a:pt x="117" y="130"/>
                    </a:lnTo>
                    <a:lnTo>
                      <a:pt x="117" y="130"/>
                    </a:lnTo>
                    <a:lnTo>
                      <a:pt x="110" y="126"/>
                    </a:lnTo>
                    <a:lnTo>
                      <a:pt x="107" y="123"/>
                    </a:lnTo>
                    <a:lnTo>
                      <a:pt x="101" y="120"/>
                    </a:lnTo>
                    <a:lnTo>
                      <a:pt x="98" y="120"/>
                    </a:lnTo>
                    <a:lnTo>
                      <a:pt x="95" y="117"/>
                    </a:lnTo>
                    <a:lnTo>
                      <a:pt x="95" y="117"/>
                    </a:lnTo>
                    <a:lnTo>
                      <a:pt x="95" y="120"/>
                    </a:lnTo>
                    <a:lnTo>
                      <a:pt x="92" y="117"/>
                    </a:lnTo>
                    <a:lnTo>
                      <a:pt x="89" y="120"/>
                    </a:lnTo>
                    <a:lnTo>
                      <a:pt x="86" y="120"/>
                    </a:lnTo>
                    <a:lnTo>
                      <a:pt x="83" y="123"/>
                    </a:lnTo>
                    <a:lnTo>
                      <a:pt x="83" y="126"/>
                    </a:lnTo>
                    <a:lnTo>
                      <a:pt x="83" y="126"/>
                    </a:lnTo>
                    <a:lnTo>
                      <a:pt x="83" y="130"/>
                    </a:lnTo>
                    <a:lnTo>
                      <a:pt x="80" y="130"/>
                    </a:lnTo>
                    <a:lnTo>
                      <a:pt x="77" y="133"/>
                    </a:lnTo>
                    <a:lnTo>
                      <a:pt x="77" y="133"/>
                    </a:lnTo>
                    <a:lnTo>
                      <a:pt x="80" y="139"/>
                    </a:lnTo>
                    <a:lnTo>
                      <a:pt x="80" y="139"/>
                    </a:lnTo>
                    <a:lnTo>
                      <a:pt x="80" y="142"/>
                    </a:lnTo>
                    <a:lnTo>
                      <a:pt x="80" y="145"/>
                    </a:lnTo>
                    <a:lnTo>
                      <a:pt x="77" y="145"/>
                    </a:lnTo>
                    <a:lnTo>
                      <a:pt x="73" y="145"/>
                    </a:lnTo>
                    <a:lnTo>
                      <a:pt x="70" y="145"/>
                    </a:lnTo>
                    <a:lnTo>
                      <a:pt x="70" y="142"/>
                    </a:lnTo>
                    <a:lnTo>
                      <a:pt x="67" y="142"/>
                    </a:lnTo>
                    <a:lnTo>
                      <a:pt x="64" y="142"/>
                    </a:lnTo>
                    <a:lnTo>
                      <a:pt x="61" y="145"/>
                    </a:lnTo>
                    <a:lnTo>
                      <a:pt x="58" y="145"/>
                    </a:lnTo>
                    <a:lnTo>
                      <a:pt x="49" y="148"/>
                    </a:lnTo>
                    <a:lnTo>
                      <a:pt x="49" y="148"/>
                    </a:lnTo>
                    <a:lnTo>
                      <a:pt x="46" y="151"/>
                    </a:lnTo>
                    <a:lnTo>
                      <a:pt x="40" y="154"/>
                    </a:lnTo>
                    <a:lnTo>
                      <a:pt x="30" y="170"/>
                    </a:lnTo>
                    <a:lnTo>
                      <a:pt x="30" y="170"/>
                    </a:lnTo>
                    <a:lnTo>
                      <a:pt x="30" y="167"/>
                    </a:lnTo>
                    <a:lnTo>
                      <a:pt x="30" y="163"/>
                    </a:lnTo>
                    <a:lnTo>
                      <a:pt x="30" y="160"/>
                    </a:lnTo>
                    <a:lnTo>
                      <a:pt x="24" y="154"/>
                    </a:lnTo>
                    <a:lnTo>
                      <a:pt x="21" y="154"/>
                    </a:lnTo>
                    <a:lnTo>
                      <a:pt x="18" y="148"/>
                    </a:lnTo>
                    <a:lnTo>
                      <a:pt x="15" y="142"/>
                    </a:lnTo>
                    <a:lnTo>
                      <a:pt x="12" y="136"/>
                    </a:lnTo>
                    <a:lnTo>
                      <a:pt x="9" y="133"/>
                    </a:lnTo>
                    <a:lnTo>
                      <a:pt x="3" y="130"/>
                    </a:lnTo>
                    <a:lnTo>
                      <a:pt x="3" y="130"/>
                    </a:lnTo>
                    <a:lnTo>
                      <a:pt x="3" y="120"/>
                    </a:lnTo>
                    <a:lnTo>
                      <a:pt x="3" y="117"/>
                    </a:lnTo>
                    <a:lnTo>
                      <a:pt x="0" y="111"/>
                    </a:lnTo>
                    <a:lnTo>
                      <a:pt x="0" y="108"/>
                    </a:lnTo>
                    <a:lnTo>
                      <a:pt x="0" y="102"/>
                    </a:lnTo>
                    <a:lnTo>
                      <a:pt x="0" y="99"/>
                    </a:lnTo>
                    <a:lnTo>
                      <a:pt x="0" y="96"/>
                    </a:lnTo>
                    <a:lnTo>
                      <a:pt x="3" y="93"/>
                    </a:lnTo>
                    <a:lnTo>
                      <a:pt x="6" y="89"/>
                    </a:lnTo>
                    <a:lnTo>
                      <a:pt x="9" y="83"/>
                    </a:lnTo>
                    <a:lnTo>
                      <a:pt x="12" y="77"/>
                    </a:lnTo>
                    <a:lnTo>
                      <a:pt x="15" y="74"/>
                    </a:lnTo>
                    <a:lnTo>
                      <a:pt x="18" y="71"/>
                    </a:lnTo>
                    <a:lnTo>
                      <a:pt x="21" y="68"/>
                    </a:lnTo>
                    <a:lnTo>
                      <a:pt x="21" y="65"/>
                    </a:lnTo>
                    <a:lnTo>
                      <a:pt x="21" y="68"/>
                    </a:lnTo>
                    <a:lnTo>
                      <a:pt x="24" y="71"/>
                    </a:lnTo>
                    <a:lnTo>
                      <a:pt x="27" y="71"/>
                    </a:lnTo>
                    <a:lnTo>
                      <a:pt x="30" y="71"/>
                    </a:lnTo>
                    <a:lnTo>
                      <a:pt x="33" y="71"/>
                    </a:lnTo>
                    <a:lnTo>
                      <a:pt x="36" y="68"/>
                    </a:lnTo>
                    <a:lnTo>
                      <a:pt x="36" y="62"/>
                    </a:lnTo>
                    <a:lnTo>
                      <a:pt x="40" y="62"/>
                    </a:lnTo>
                    <a:lnTo>
                      <a:pt x="43" y="62"/>
                    </a:lnTo>
                    <a:lnTo>
                      <a:pt x="43" y="68"/>
                    </a:lnTo>
                    <a:lnTo>
                      <a:pt x="46" y="68"/>
                    </a:lnTo>
                    <a:lnTo>
                      <a:pt x="49" y="68"/>
                    </a:lnTo>
                    <a:lnTo>
                      <a:pt x="52" y="65"/>
                    </a:lnTo>
                    <a:lnTo>
                      <a:pt x="58" y="62"/>
                    </a:lnTo>
                    <a:lnTo>
                      <a:pt x="64" y="59"/>
                    </a:lnTo>
                    <a:lnTo>
                      <a:pt x="73" y="56"/>
                    </a:lnTo>
                    <a:lnTo>
                      <a:pt x="80" y="56"/>
                    </a:lnTo>
                    <a:lnTo>
                      <a:pt x="83" y="52"/>
                    </a:lnTo>
                    <a:lnTo>
                      <a:pt x="89" y="49"/>
                    </a:lnTo>
                    <a:lnTo>
                      <a:pt x="89" y="46"/>
                    </a:lnTo>
                    <a:lnTo>
                      <a:pt x="86" y="46"/>
                    </a:lnTo>
                    <a:lnTo>
                      <a:pt x="83" y="43"/>
                    </a:lnTo>
                    <a:lnTo>
                      <a:pt x="83" y="40"/>
                    </a:lnTo>
                    <a:lnTo>
                      <a:pt x="86" y="37"/>
                    </a:lnTo>
                    <a:lnTo>
                      <a:pt x="89" y="40"/>
                    </a:lnTo>
                    <a:lnTo>
                      <a:pt x="92" y="37"/>
                    </a:lnTo>
                    <a:lnTo>
                      <a:pt x="95" y="40"/>
                    </a:lnTo>
                    <a:lnTo>
                      <a:pt x="101" y="40"/>
                    </a:lnTo>
                    <a:lnTo>
                      <a:pt x="107" y="40"/>
                    </a:lnTo>
                    <a:lnTo>
                      <a:pt x="114" y="40"/>
                    </a:lnTo>
                    <a:lnTo>
                      <a:pt x="117" y="37"/>
                    </a:lnTo>
                    <a:lnTo>
                      <a:pt x="120" y="34"/>
                    </a:lnTo>
                    <a:lnTo>
                      <a:pt x="120" y="31"/>
                    </a:lnTo>
                    <a:lnTo>
                      <a:pt x="120" y="28"/>
                    </a:lnTo>
                    <a:lnTo>
                      <a:pt x="120" y="25"/>
                    </a:lnTo>
                    <a:lnTo>
                      <a:pt x="123" y="25"/>
                    </a:lnTo>
                    <a:lnTo>
                      <a:pt x="123" y="22"/>
                    </a:lnTo>
                    <a:lnTo>
                      <a:pt x="126" y="18"/>
                    </a:lnTo>
                    <a:lnTo>
                      <a:pt x="129" y="18"/>
                    </a:lnTo>
                    <a:lnTo>
                      <a:pt x="129" y="18"/>
                    </a:lnTo>
                    <a:lnTo>
                      <a:pt x="135" y="12"/>
                    </a:lnTo>
                    <a:lnTo>
                      <a:pt x="135" y="12"/>
                    </a:lnTo>
                    <a:lnTo>
                      <a:pt x="135" y="9"/>
                    </a:lnTo>
                    <a:lnTo>
                      <a:pt x="135" y="6"/>
                    </a:lnTo>
                    <a:lnTo>
                      <a:pt x="141" y="3"/>
                    </a:lnTo>
                    <a:lnTo>
                      <a:pt x="144" y="0"/>
                    </a:lnTo>
                    <a:lnTo>
                      <a:pt x="150" y="0"/>
                    </a:lnTo>
                    <a:lnTo>
                      <a:pt x="150" y="3"/>
                    </a:lnTo>
                    <a:lnTo>
                      <a:pt x="157" y="0"/>
                    </a:lnTo>
                    <a:lnTo>
                      <a:pt x="1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12"/>
              <p:cNvSpPr>
                <a:spLocks/>
              </p:cNvSpPr>
              <p:nvPr/>
            </p:nvSpPr>
            <p:spPr bwMode="auto">
              <a:xfrm>
                <a:off x="3945" y="2063"/>
                <a:ext cx="302" cy="280"/>
              </a:xfrm>
              <a:custGeom>
                <a:avLst/>
                <a:gdLst>
                  <a:gd name="T0" fmla="*/ 283 w 302"/>
                  <a:gd name="T1" fmla="*/ 271 h 280"/>
                  <a:gd name="T2" fmla="*/ 292 w 302"/>
                  <a:gd name="T3" fmla="*/ 80 h 280"/>
                  <a:gd name="T4" fmla="*/ 286 w 302"/>
                  <a:gd name="T5" fmla="*/ 65 h 280"/>
                  <a:gd name="T6" fmla="*/ 292 w 302"/>
                  <a:gd name="T7" fmla="*/ 52 h 280"/>
                  <a:gd name="T8" fmla="*/ 289 w 302"/>
                  <a:gd name="T9" fmla="*/ 40 h 280"/>
                  <a:gd name="T10" fmla="*/ 292 w 302"/>
                  <a:gd name="T11" fmla="*/ 31 h 280"/>
                  <a:gd name="T12" fmla="*/ 289 w 302"/>
                  <a:gd name="T13" fmla="*/ 21 h 280"/>
                  <a:gd name="T14" fmla="*/ 280 w 302"/>
                  <a:gd name="T15" fmla="*/ 21 h 280"/>
                  <a:gd name="T16" fmla="*/ 265 w 302"/>
                  <a:gd name="T17" fmla="*/ 18 h 280"/>
                  <a:gd name="T18" fmla="*/ 255 w 302"/>
                  <a:gd name="T19" fmla="*/ 15 h 280"/>
                  <a:gd name="T20" fmla="*/ 255 w 302"/>
                  <a:gd name="T21" fmla="*/ 12 h 280"/>
                  <a:gd name="T22" fmla="*/ 246 w 302"/>
                  <a:gd name="T23" fmla="*/ 6 h 280"/>
                  <a:gd name="T24" fmla="*/ 234 w 302"/>
                  <a:gd name="T25" fmla="*/ 3 h 280"/>
                  <a:gd name="T26" fmla="*/ 231 w 302"/>
                  <a:gd name="T27" fmla="*/ 6 h 280"/>
                  <a:gd name="T28" fmla="*/ 225 w 302"/>
                  <a:gd name="T29" fmla="*/ 3 h 280"/>
                  <a:gd name="T30" fmla="*/ 209 w 302"/>
                  <a:gd name="T31" fmla="*/ 6 h 280"/>
                  <a:gd name="T32" fmla="*/ 197 w 302"/>
                  <a:gd name="T33" fmla="*/ 15 h 280"/>
                  <a:gd name="T34" fmla="*/ 194 w 302"/>
                  <a:gd name="T35" fmla="*/ 21 h 280"/>
                  <a:gd name="T36" fmla="*/ 197 w 302"/>
                  <a:gd name="T37" fmla="*/ 37 h 280"/>
                  <a:gd name="T38" fmla="*/ 197 w 302"/>
                  <a:gd name="T39" fmla="*/ 49 h 280"/>
                  <a:gd name="T40" fmla="*/ 191 w 302"/>
                  <a:gd name="T41" fmla="*/ 55 h 280"/>
                  <a:gd name="T42" fmla="*/ 182 w 302"/>
                  <a:gd name="T43" fmla="*/ 65 h 280"/>
                  <a:gd name="T44" fmla="*/ 166 w 302"/>
                  <a:gd name="T45" fmla="*/ 55 h 280"/>
                  <a:gd name="T46" fmla="*/ 151 w 302"/>
                  <a:gd name="T47" fmla="*/ 46 h 280"/>
                  <a:gd name="T48" fmla="*/ 129 w 302"/>
                  <a:gd name="T49" fmla="*/ 37 h 280"/>
                  <a:gd name="T50" fmla="*/ 120 w 302"/>
                  <a:gd name="T51" fmla="*/ 40 h 280"/>
                  <a:gd name="T52" fmla="*/ 108 w 302"/>
                  <a:gd name="T53" fmla="*/ 24 h 280"/>
                  <a:gd name="T54" fmla="*/ 101 w 302"/>
                  <a:gd name="T55" fmla="*/ 12 h 280"/>
                  <a:gd name="T56" fmla="*/ 83 w 302"/>
                  <a:gd name="T57" fmla="*/ 6 h 280"/>
                  <a:gd name="T58" fmla="*/ 68 w 302"/>
                  <a:gd name="T59" fmla="*/ 3 h 280"/>
                  <a:gd name="T60" fmla="*/ 43 w 302"/>
                  <a:gd name="T61" fmla="*/ 3 h 280"/>
                  <a:gd name="T62" fmla="*/ 37 w 302"/>
                  <a:gd name="T63" fmla="*/ 0 h 280"/>
                  <a:gd name="T64" fmla="*/ 37 w 302"/>
                  <a:gd name="T65" fmla="*/ 9 h 280"/>
                  <a:gd name="T66" fmla="*/ 34 w 302"/>
                  <a:gd name="T67" fmla="*/ 15 h 280"/>
                  <a:gd name="T68" fmla="*/ 21 w 302"/>
                  <a:gd name="T69" fmla="*/ 28 h 280"/>
                  <a:gd name="T70" fmla="*/ 15 w 302"/>
                  <a:gd name="T71" fmla="*/ 31 h 280"/>
                  <a:gd name="T72" fmla="*/ 12 w 302"/>
                  <a:gd name="T73" fmla="*/ 34 h 280"/>
                  <a:gd name="T74" fmla="*/ 12 w 302"/>
                  <a:gd name="T75" fmla="*/ 43 h 280"/>
                  <a:gd name="T76" fmla="*/ 12 w 302"/>
                  <a:gd name="T77" fmla="*/ 49 h 280"/>
                  <a:gd name="T78" fmla="*/ 12 w 302"/>
                  <a:gd name="T79" fmla="*/ 52 h 280"/>
                  <a:gd name="T80" fmla="*/ 6 w 302"/>
                  <a:gd name="T81" fmla="*/ 58 h 280"/>
                  <a:gd name="T82" fmla="*/ 3 w 302"/>
                  <a:gd name="T83" fmla="*/ 58 h 280"/>
                  <a:gd name="T84" fmla="*/ 0 w 302"/>
                  <a:gd name="T85" fmla="*/ 61 h 280"/>
                  <a:gd name="T86" fmla="*/ 3 w 302"/>
                  <a:gd name="T87" fmla="*/ 68 h 280"/>
                  <a:gd name="T88" fmla="*/ 6 w 302"/>
                  <a:gd name="T89" fmla="*/ 86 h 280"/>
                  <a:gd name="T90" fmla="*/ 6 w 302"/>
                  <a:gd name="T91" fmla="*/ 95 h 280"/>
                  <a:gd name="T92" fmla="*/ 9 w 302"/>
                  <a:gd name="T93" fmla="*/ 111 h 280"/>
                  <a:gd name="T94" fmla="*/ 6 w 302"/>
                  <a:gd name="T95" fmla="*/ 123 h 280"/>
                  <a:gd name="T96" fmla="*/ 9 w 302"/>
                  <a:gd name="T97" fmla="*/ 135 h 280"/>
                  <a:gd name="T98" fmla="*/ 3 w 302"/>
                  <a:gd name="T99" fmla="*/ 139 h 280"/>
                  <a:gd name="T100" fmla="*/ 0 w 302"/>
                  <a:gd name="T101" fmla="*/ 145 h 280"/>
                  <a:gd name="T102" fmla="*/ 6 w 302"/>
                  <a:gd name="T103" fmla="*/ 154 h 280"/>
                  <a:gd name="T104" fmla="*/ 12 w 302"/>
                  <a:gd name="T105" fmla="*/ 160 h 280"/>
                  <a:gd name="T106" fmla="*/ 12 w 302"/>
                  <a:gd name="T107" fmla="*/ 169 h 280"/>
                  <a:gd name="T108" fmla="*/ 15 w 302"/>
                  <a:gd name="T109" fmla="*/ 176 h 280"/>
                  <a:gd name="T110" fmla="*/ 18 w 302"/>
                  <a:gd name="T111" fmla="*/ 182 h 280"/>
                  <a:gd name="T112" fmla="*/ 34 w 302"/>
                  <a:gd name="T113" fmla="*/ 182 h 280"/>
                  <a:gd name="T114" fmla="*/ 40 w 302"/>
                  <a:gd name="T115" fmla="*/ 188 h 280"/>
                  <a:gd name="T116" fmla="*/ 46 w 302"/>
                  <a:gd name="T117" fmla="*/ 200 h 280"/>
                  <a:gd name="T118" fmla="*/ 49 w 302"/>
                  <a:gd name="T119" fmla="*/ 203 h 280"/>
                  <a:gd name="T120" fmla="*/ 86 w 302"/>
                  <a:gd name="T121" fmla="*/ 216 h 280"/>
                  <a:gd name="T122" fmla="*/ 283 w 302"/>
                  <a:gd name="T123" fmla="*/ 280 h 280"/>
                  <a:gd name="T124" fmla="*/ 283 w 302"/>
                  <a:gd name="T125"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2" h="280">
                    <a:moveTo>
                      <a:pt x="283" y="280"/>
                    </a:moveTo>
                    <a:lnTo>
                      <a:pt x="283" y="271"/>
                    </a:lnTo>
                    <a:lnTo>
                      <a:pt x="302" y="271"/>
                    </a:lnTo>
                    <a:lnTo>
                      <a:pt x="292" y="80"/>
                    </a:lnTo>
                    <a:lnTo>
                      <a:pt x="289" y="68"/>
                    </a:lnTo>
                    <a:lnTo>
                      <a:pt x="286" y="65"/>
                    </a:lnTo>
                    <a:lnTo>
                      <a:pt x="289" y="58"/>
                    </a:lnTo>
                    <a:lnTo>
                      <a:pt x="292" y="52"/>
                    </a:lnTo>
                    <a:lnTo>
                      <a:pt x="292" y="46"/>
                    </a:lnTo>
                    <a:lnTo>
                      <a:pt x="289" y="40"/>
                    </a:lnTo>
                    <a:lnTo>
                      <a:pt x="292" y="34"/>
                    </a:lnTo>
                    <a:lnTo>
                      <a:pt x="292" y="31"/>
                    </a:lnTo>
                    <a:lnTo>
                      <a:pt x="292" y="24"/>
                    </a:lnTo>
                    <a:lnTo>
                      <a:pt x="289" y="21"/>
                    </a:lnTo>
                    <a:lnTo>
                      <a:pt x="286" y="21"/>
                    </a:lnTo>
                    <a:lnTo>
                      <a:pt x="280" y="21"/>
                    </a:lnTo>
                    <a:lnTo>
                      <a:pt x="268" y="18"/>
                    </a:lnTo>
                    <a:lnTo>
                      <a:pt x="265" y="18"/>
                    </a:lnTo>
                    <a:lnTo>
                      <a:pt x="262" y="18"/>
                    </a:lnTo>
                    <a:lnTo>
                      <a:pt x="255" y="15"/>
                    </a:lnTo>
                    <a:lnTo>
                      <a:pt x="252" y="12"/>
                    </a:lnTo>
                    <a:lnTo>
                      <a:pt x="255" y="12"/>
                    </a:lnTo>
                    <a:lnTo>
                      <a:pt x="252" y="9"/>
                    </a:lnTo>
                    <a:lnTo>
                      <a:pt x="246" y="6"/>
                    </a:lnTo>
                    <a:lnTo>
                      <a:pt x="240" y="6"/>
                    </a:lnTo>
                    <a:lnTo>
                      <a:pt x="234" y="3"/>
                    </a:lnTo>
                    <a:lnTo>
                      <a:pt x="234" y="3"/>
                    </a:lnTo>
                    <a:lnTo>
                      <a:pt x="231" y="6"/>
                    </a:lnTo>
                    <a:lnTo>
                      <a:pt x="228" y="3"/>
                    </a:lnTo>
                    <a:lnTo>
                      <a:pt x="225" y="3"/>
                    </a:lnTo>
                    <a:lnTo>
                      <a:pt x="219" y="6"/>
                    </a:lnTo>
                    <a:lnTo>
                      <a:pt x="209" y="6"/>
                    </a:lnTo>
                    <a:lnTo>
                      <a:pt x="203" y="9"/>
                    </a:lnTo>
                    <a:lnTo>
                      <a:pt x="197" y="15"/>
                    </a:lnTo>
                    <a:lnTo>
                      <a:pt x="197" y="21"/>
                    </a:lnTo>
                    <a:lnTo>
                      <a:pt x="194" y="21"/>
                    </a:lnTo>
                    <a:lnTo>
                      <a:pt x="194" y="31"/>
                    </a:lnTo>
                    <a:lnTo>
                      <a:pt x="197" y="37"/>
                    </a:lnTo>
                    <a:lnTo>
                      <a:pt x="200" y="46"/>
                    </a:lnTo>
                    <a:lnTo>
                      <a:pt x="197" y="49"/>
                    </a:lnTo>
                    <a:lnTo>
                      <a:pt x="191" y="55"/>
                    </a:lnTo>
                    <a:lnTo>
                      <a:pt x="191" y="55"/>
                    </a:lnTo>
                    <a:lnTo>
                      <a:pt x="185" y="61"/>
                    </a:lnTo>
                    <a:lnTo>
                      <a:pt x="182" y="65"/>
                    </a:lnTo>
                    <a:lnTo>
                      <a:pt x="172" y="61"/>
                    </a:lnTo>
                    <a:lnTo>
                      <a:pt x="166" y="55"/>
                    </a:lnTo>
                    <a:lnTo>
                      <a:pt x="160" y="49"/>
                    </a:lnTo>
                    <a:lnTo>
                      <a:pt x="151" y="46"/>
                    </a:lnTo>
                    <a:lnTo>
                      <a:pt x="135" y="40"/>
                    </a:lnTo>
                    <a:lnTo>
                      <a:pt x="129" y="37"/>
                    </a:lnTo>
                    <a:lnTo>
                      <a:pt x="126" y="40"/>
                    </a:lnTo>
                    <a:lnTo>
                      <a:pt x="120" y="40"/>
                    </a:lnTo>
                    <a:lnTo>
                      <a:pt x="114" y="37"/>
                    </a:lnTo>
                    <a:lnTo>
                      <a:pt x="108" y="24"/>
                    </a:lnTo>
                    <a:lnTo>
                      <a:pt x="108" y="18"/>
                    </a:lnTo>
                    <a:lnTo>
                      <a:pt x="101" y="12"/>
                    </a:lnTo>
                    <a:lnTo>
                      <a:pt x="89" y="9"/>
                    </a:lnTo>
                    <a:lnTo>
                      <a:pt x="83" y="6"/>
                    </a:lnTo>
                    <a:lnTo>
                      <a:pt x="74" y="6"/>
                    </a:lnTo>
                    <a:lnTo>
                      <a:pt x="68" y="3"/>
                    </a:lnTo>
                    <a:lnTo>
                      <a:pt x="52" y="6"/>
                    </a:lnTo>
                    <a:lnTo>
                      <a:pt x="43" y="3"/>
                    </a:lnTo>
                    <a:lnTo>
                      <a:pt x="40" y="0"/>
                    </a:lnTo>
                    <a:lnTo>
                      <a:pt x="37" y="0"/>
                    </a:lnTo>
                    <a:lnTo>
                      <a:pt x="37" y="0"/>
                    </a:lnTo>
                    <a:lnTo>
                      <a:pt x="37" y="9"/>
                    </a:lnTo>
                    <a:lnTo>
                      <a:pt x="37" y="9"/>
                    </a:lnTo>
                    <a:lnTo>
                      <a:pt x="34" y="15"/>
                    </a:lnTo>
                    <a:lnTo>
                      <a:pt x="21" y="24"/>
                    </a:lnTo>
                    <a:lnTo>
                      <a:pt x="21" y="28"/>
                    </a:lnTo>
                    <a:lnTo>
                      <a:pt x="18" y="31"/>
                    </a:lnTo>
                    <a:lnTo>
                      <a:pt x="15" y="31"/>
                    </a:lnTo>
                    <a:lnTo>
                      <a:pt x="12" y="34"/>
                    </a:lnTo>
                    <a:lnTo>
                      <a:pt x="12" y="34"/>
                    </a:lnTo>
                    <a:lnTo>
                      <a:pt x="12" y="37"/>
                    </a:lnTo>
                    <a:lnTo>
                      <a:pt x="12" y="43"/>
                    </a:lnTo>
                    <a:lnTo>
                      <a:pt x="12" y="49"/>
                    </a:lnTo>
                    <a:lnTo>
                      <a:pt x="12" y="49"/>
                    </a:lnTo>
                    <a:lnTo>
                      <a:pt x="12" y="52"/>
                    </a:lnTo>
                    <a:lnTo>
                      <a:pt x="12" y="52"/>
                    </a:lnTo>
                    <a:lnTo>
                      <a:pt x="9" y="55"/>
                    </a:lnTo>
                    <a:lnTo>
                      <a:pt x="6" y="58"/>
                    </a:lnTo>
                    <a:lnTo>
                      <a:pt x="6" y="58"/>
                    </a:lnTo>
                    <a:lnTo>
                      <a:pt x="3" y="58"/>
                    </a:lnTo>
                    <a:lnTo>
                      <a:pt x="3" y="58"/>
                    </a:lnTo>
                    <a:lnTo>
                      <a:pt x="0" y="61"/>
                    </a:lnTo>
                    <a:lnTo>
                      <a:pt x="0" y="68"/>
                    </a:lnTo>
                    <a:lnTo>
                      <a:pt x="3" y="68"/>
                    </a:lnTo>
                    <a:lnTo>
                      <a:pt x="6" y="74"/>
                    </a:lnTo>
                    <a:lnTo>
                      <a:pt x="6" y="86"/>
                    </a:lnTo>
                    <a:lnTo>
                      <a:pt x="6" y="92"/>
                    </a:lnTo>
                    <a:lnTo>
                      <a:pt x="6" y="95"/>
                    </a:lnTo>
                    <a:lnTo>
                      <a:pt x="6" y="105"/>
                    </a:lnTo>
                    <a:lnTo>
                      <a:pt x="9" y="111"/>
                    </a:lnTo>
                    <a:lnTo>
                      <a:pt x="6" y="120"/>
                    </a:lnTo>
                    <a:lnTo>
                      <a:pt x="6" y="123"/>
                    </a:lnTo>
                    <a:lnTo>
                      <a:pt x="9" y="126"/>
                    </a:lnTo>
                    <a:lnTo>
                      <a:pt x="9" y="135"/>
                    </a:lnTo>
                    <a:lnTo>
                      <a:pt x="6" y="135"/>
                    </a:lnTo>
                    <a:lnTo>
                      <a:pt x="3" y="139"/>
                    </a:lnTo>
                    <a:lnTo>
                      <a:pt x="0" y="142"/>
                    </a:lnTo>
                    <a:lnTo>
                      <a:pt x="0" y="145"/>
                    </a:lnTo>
                    <a:lnTo>
                      <a:pt x="3" y="148"/>
                    </a:lnTo>
                    <a:lnTo>
                      <a:pt x="6" y="154"/>
                    </a:lnTo>
                    <a:lnTo>
                      <a:pt x="12" y="160"/>
                    </a:lnTo>
                    <a:lnTo>
                      <a:pt x="12" y="160"/>
                    </a:lnTo>
                    <a:lnTo>
                      <a:pt x="12" y="166"/>
                    </a:lnTo>
                    <a:lnTo>
                      <a:pt x="12" y="169"/>
                    </a:lnTo>
                    <a:lnTo>
                      <a:pt x="12" y="172"/>
                    </a:lnTo>
                    <a:lnTo>
                      <a:pt x="15" y="176"/>
                    </a:lnTo>
                    <a:lnTo>
                      <a:pt x="15" y="179"/>
                    </a:lnTo>
                    <a:lnTo>
                      <a:pt x="18" y="182"/>
                    </a:lnTo>
                    <a:lnTo>
                      <a:pt x="24" y="182"/>
                    </a:lnTo>
                    <a:lnTo>
                      <a:pt x="34" y="182"/>
                    </a:lnTo>
                    <a:lnTo>
                      <a:pt x="37" y="185"/>
                    </a:lnTo>
                    <a:lnTo>
                      <a:pt x="40" y="188"/>
                    </a:lnTo>
                    <a:lnTo>
                      <a:pt x="43" y="197"/>
                    </a:lnTo>
                    <a:lnTo>
                      <a:pt x="46" y="200"/>
                    </a:lnTo>
                    <a:lnTo>
                      <a:pt x="46" y="203"/>
                    </a:lnTo>
                    <a:lnTo>
                      <a:pt x="49" y="203"/>
                    </a:lnTo>
                    <a:lnTo>
                      <a:pt x="83" y="213"/>
                    </a:lnTo>
                    <a:lnTo>
                      <a:pt x="86" y="216"/>
                    </a:lnTo>
                    <a:lnTo>
                      <a:pt x="126" y="200"/>
                    </a:lnTo>
                    <a:lnTo>
                      <a:pt x="283" y="280"/>
                    </a:lnTo>
                    <a:lnTo>
                      <a:pt x="283" y="280"/>
                    </a:lnTo>
                    <a:lnTo>
                      <a:pt x="283"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113"/>
              <p:cNvSpPr>
                <a:spLocks noEditPoints="1"/>
              </p:cNvSpPr>
              <p:nvPr/>
            </p:nvSpPr>
            <p:spPr bwMode="auto">
              <a:xfrm>
                <a:off x="3908" y="1970"/>
                <a:ext cx="74" cy="151"/>
              </a:xfrm>
              <a:custGeom>
                <a:avLst/>
                <a:gdLst>
                  <a:gd name="T0" fmla="*/ 43 w 74"/>
                  <a:gd name="T1" fmla="*/ 151 h 151"/>
                  <a:gd name="T2" fmla="*/ 46 w 74"/>
                  <a:gd name="T3" fmla="*/ 148 h 151"/>
                  <a:gd name="T4" fmla="*/ 49 w 74"/>
                  <a:gd name="T5" fmla="*/ 145 h 151"/>
                  <a:gd name="T6" fmla="*/ 49 w 74"/>
                  <a:gd name="T7" fmla="*/ 142 h 151"/>
                  <a:gd name="T8" fmla="*/ 49 w 74"/>
                  <a:gd name="T9" fmla="*/ 130 h 151"/>
                  <a:gd name="T10" fmla="*/ 49 w 74"/>
                  <a:gd name="T11" fmla="*/ 127 h 151"/>
                  <a:gd name="T12" fmla="*/ 55 w 74"/>
                  <a:gd name="T13" fmla="*/ 124 h 151"/>
                  <a:gd name="T14" fmla="*/ 58 w 74"/>
                  <a:gd name="T15" fmla="*/ 117 h 151"/>
                  <a:gd name="T16" fmla="*/ 74 w 74"/>
                  <a:gd name="T17" fmla="*/ 102 h 151"/>
                  <a:gd name="T18" fmla="*/ 74 w 74"/>
                  <a:gd name="T19" fmla="*/ 93 h 151"/>
                  <a:gd name="T20" fmla="*/ 71 w 74"/>
                  <a:gd name="T21" fmla="*/ 93 h 151"/>
                  <a:gd name="T22" fmla="*/ 64 w 74"/>
                  <a:gd name="T23" fmla="*/ 87 h 151"/>
                  <a:gd name="T24" fmla="*/ 61 w 74"/>
                  <a:gd name="T25" fmla="*/ 84 h 151"/>
                  <a:gd name="T26" fmla="*/ 61 w 74"/>
                  <a:gd name="T27" fmla="*/ 84 h 151"/>
                  <a:gd name="T28" fmla="*/ 55 w 74"/>
                  <a:gd name="T29" fmla="*/ 84 h 151"/>
                  <a:gd name="T30" fmla="*/ 52 w 74"/>
                  <a:gd name="T31" fmla="*/ 84 h 151"/>
                  <a:gd name="T32" fmla="*/ 43 w 74"/>
                  <a:gd name="T33" fmla="*/ 71 h 151"/>
                  <a:gd name="T34" fmla="*/ 55 w 74"/>
                  <a:gd name="T35" fmla="*/ 59 h 151"/>
                  <a:gd name="T36" fmla="*/ 61 w 74"/>
                  <a:gd name="T37" fmla="*/ 53 h 151"/>
                  <a:gd name="T38" fmla="*/ 61 w 74"/>
                  <a:gd name="T39" fmla="*/ 50 h 151"/>
                  <a:gd name="T40" fmla="*/ 61 w 74"/>
                  <a:gd name="T41" fmla="*/ 43 h 151"/>
                  <a:gd name="T42" fmla="*/ 55 w 74"/>
                  <a:gd name="T43" fmla="*/ 37 h 151"/>
                  <a:gd name="T44" fmla="*/ 52 w 74"/>
                  <a:gd name="T45" fmla="*/ 25 h 151"/>
                  <a:gd name="T46" fmla="*/ 55 w 74"/>
                  <a:gd name="T47" fmla="*/ 19 h 151"/>
                  <a:gd name="T48" fmla="*/ 58 w 74"/>
                  <a:gd name="T49" fmla="*/ 10 h 151"/>
                  <a:gd name="T50" fmla="*/ 52 w 74"/>
                  <a:gd name="T51" fmla="*/ 13 h 151"/>
                  <a:gd name="T52" fmla="*/ 46 w 74"/>
                  <a:gd name="T53" fmla="*/ 16 h 151"/>
                  <a:gd name="T54" fmla="*/ 43 w 74"/>
                  <a:gd name="T55" fmla="*/ 6 h 151"/>
                  <a:gd name="T56" fmla="*/ 40 w 74"/>
                  <a:gd name="T57" fmla="*/ 0 h 151"/>
                  <a:gd name="T58" fmla="*/ 37 w 74"/>
                  <a:gd name="T59" fmla="*/ 3 h 151"/>
                  <a:gd name="T60" fmla="*/ 27 w 74"/>
                  <a:gd name="T61" fmla="*/ 3 h 151"/>
                  <a:gd name="T62" fmla="*/ 15 w 74"/>
                  <a:gd name="T63" fmla="*/ 10 h 151"/>
                  <a:gd name="T64" fmla="*/ 15 w 74"/>
                  <a:gd name="T65" fmla="*/ 13 h 151"/>
                  <a:gd name="T66" fmla="*/ 15 w 74"/>
                  <a:gd name="T67" fmla="*/ 22 h 151"/>
                  <a:gd name="T68" fmla="*/ 12 w 74"/>
                  <a:gd name="T69" fmla="*/ 37 h 151"/>
                  <a:gd name="T70" fmla="*/ 15 w 74"/>
                  <a:gd name="T71" fmla="*/ 47 h 151"/>
                  <a:gd name="T72" fmla="*/ 15 w 74"/>
                  <a:gd name="T73" fmla="*/ 47 h 151"/>
                  <a:gd name="T74" fmla="*/ 15 w 74"/>
                  <a:gd name="T75" fmla="*/ 53 h 151"/>
                  <a:gd name="T76" fmla="*/ 12 w 74"/>
                  <a:gd name="T77" fmla="*/ 62 h 151"/>
                  <a:gd name="T78" fmla="*/ 9 w 74"/>
                  <a:gd name="T79" fmla="*/ 65 h 151"/>
                  <a:gd name="T80" fmla="*/ 3 w 74"/>
                  <a:gd name="T81" fmla="*/ 71 h 151"/>
                  <a:gd name="T82" fmla="*/ 0 w 74"/>
                  <a:gd name="T83" fmla="*/ 84 h 151"/>
                  <a:gd name="T84" fmla="*/ 3 w 74"/>
                  <a:gd name="T85" fmla="*/ 90 h 151"/>
                  <a:gd name="T86" fmla="*/ 6 w 74"/>
                  <a:gd name="T87" fmla="*/ 93 h 151"/>
                  <a:gd name="T88" fmla="*/ 12 w 74"/>
                  <a:gd name="T89" fmla="*/ 102 h 151"/>
                  <a:gd name="T90" fmla="*/ 18 w 74"/>
                  <a:gd name="T91" fmla="*/ 108 h 151"/>
                  <a:gd name="T92" fmla="*/ 27 w 74"/>
                  <a:gd name="T93" fmla="*/ 114 h 151"/>
                  <a:gd name="T94" fmla="*/ 40 w 74"/>
                  <a:gd name="T95" fmla="*/ 151 h 151"/>
                  <a:gd name="T96" fmla="*/ 58 w 74"/>
                  <a:gd name="T97" fmla="*/ 77 h 151"/>
                  <a:gd name="T98" fmla="*/ 61 w 74"/>
                  <a:gd name="T99" fmla="*/ 80 h 151"/>
                  <a:gd name="T100" fmla="*/ 55 w 74"/>
                  <a:gd name="T101" fmla="*/ 7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 h="151">
                    <a:moveTo>
                      <a:pt x="40" y="151"/>
                    </a:moveTo>
                    <a:lnTo>
                      <a:pt x="43" y="151"/>
                    </a:lnTo>
                    <a:lnTo>
                      <a:pt x="43" y="151"/>
                    </a:lnTo>
                    <a:lnTo>
                      <a:pt x="46" y="148"/>
                    </a:lnTo>
                    <a:lnTo>
                      <a:pt x="49" y="145"/>
                    </a:lnTo>
                    <a:lnTo>
                      <a:pt x="49" y="145"/>
                    </a:lnTo>
                    <a:lnTo>
                      <a:pt x="49" y="142"/>
                    </a:lnTo>
                    <a:lnTo>
                      <a:pt x="49" y="142"/>
                    </a:lnTo>
                    <a:lnTo>
                      <a:pt x="49" y="136"/>
                    </a:lnTo>
                    <a:lnTo>
                      <a:pt x="49" y="130"/>
                    </a:lnTo>
                    <a:lnTo>
                      <a:pt x="49" y="127"/>
                    </a:lnTo>
                    <a:lnTo>
                      <a:pt x="49" y="127"/>
                    </a:lnTo>
                    <a:lnTo>
                      <a:pt x="52" y="124"/>
                    </a:lnTo>
                    <a:lnTo>
                      <a:pt x="55" y="124"/>
                    </a:lnTo>
                    <a:lnTo>
                      <a:pt x="58" y="121"/>
                    </a:lnTo>
                    <a:lnTo>
                      <a:pt x="58" y="117"/>
                    </a:lnTo>
                    <a:lnTo>
                      <a:pt x="71" y="108"/>
                    </a:lnTo>
                    <a:lnTo>
                      <a:pt x="74" y="102"/>
                    </a:lnTo>
                    <a:lnTo>
                      <a:pt x="74" y="102"/>
                    </a:lnTo>
                    <a:lnTo>
                      <a:pt x="74" y="93"/>
                    </a:lnTo>
                    <a:lnTo>
                      <a:pt x="74" y="93"/>
                    </a:lnTo>
                    <a:lnTo>
                      <a:pt x="71" y="93"/>
                    </a:lnTo>
                    <a:lnTo>
                      <a:pt x="64" y="90"/>
                    </a:lnTo>
                    <a:lnTo>
                      <a:pt x="64" y="87"/>
                    </a:lnTo>
                    <a:lnTo>
                      <a:pt x="64" y="84"/>
                    </a:lnTo>
                    <a:lnTo>
                      <a:pt x="61" y="84"/>
                    </a:lnTo>
                    <a:lnTo>
                      <a:pt x="61" y="84"/>
                    </a:lnTo>
                    <a:lnTo>
                      <a:pt x="61" y="84"/>
                    </a:lnTo>
                    <a:lnTo>
                      <a:pt x="58" y="87"/>
                    </a:lnTo>
                    <a:lnTo>
                      <a:pt x="55" y="84"/>
                    </a:lnTo>
                    <a:lnTo>
                      <a:pt x="55" y="80"/>
                    </a:lnTo>
                    <a:lnTo>
                      <a:pt x="52" y="84"/>
                    </a:lnTo>
                    <a:lnTo>
                      <a:pt x="46" y="77"/>
                    </a:lnTo>
                    <a:lnTo>
                      <a:pt x="43" y="71"/>
                    </a:lnTo>
                    <a:lnTo>
                      <a:pt x="46" y="65"/>
                    </a:lnTo>
                    <a:lnTo>
                      <a:pt x="55" y="59"/>
                    </a:lnTo>
                    <a:lnTo>
                      <a:pt x="61" y="53"/>
                    </a:lnTo>
                    <a:lnTo>
                      <a:pt x="61" y="53"/>
                    </a:lnTo>
                    <a:lnTo>
                      <a:pt x="61" y="50"/>
                    </a:lnTo>
                    <a:lnTo>
                      <a:pt x="61" y="50"/>
                    </a:lnTo>
                    <a:lnTo>
                      <a:pt x="61" y="47"/>
                    </a:lnTo>
                    <a:lnTo>
                      <a:pt x="61" y="43"/>
                    </a:lnTo>
                    <a:lnTo>
                      <a:pt x="61" y="37"/>
                    </a:lnTo>
                    <a:lnTo>
                      <a:pt x="55" y="37"/>
                    </a:lnTo>
                    <a:lnTo>
                      <a:pt x="49" y="28"/>
                    </a:lnTo>
                    <a:lnTo>
                      <a:pt x="52" y="25"/>
                    </a:lnTo>
                    <a:lnTo>
                      <a:pt x="55" y="22"/>
                    </a:lnTo>
                    <a:lnTo>
                      <a:pt x="55" y="19"/>
                    </a:lnTo>
                    <a:lnTo>
                      <a:pt x="58" y="13"/>
                    </a:lnTo>
                    <a:lnTo>
                      <a:pt x="58" y="10"/>
                    </a:lnTo>
                    <a:lnTo>
                      <a:pt x="58" y="6"/>
                    </a:lnTo>
                    <a:lnTo>
                      <a:pt x="52" y="13"/>
                    </a:lnTo>
                    <a:lnTo>
                      <a:pt x="49" y="16"/>
                    </a:lnTo>
                    <a:lnTo>
                      <a:pt x="46" y="16"/>
                    </a:lnTo>
                    <a:lnTo>
                      <a:pt x="43" y="6"/>
                    </a:lnTo>
                    <a:lnTo>
                      <a:pt x="43" y="6"/>
                    </a:lnTo>
                    <a:lnTo>
                      <a:pt x="43" y="3"/>
                    </a:lnTo>
                    <a:lnTo>
                      <a:pt x="40" y="0"/>
                    </a:lnTo>
                    <a:lnTo>
                      <a:pt x="37" y="3"/>
                    </a:lnTo>
                    <a:lnTo>
                      <a:pt x="37" y="3"/>
                    </a:lnTo>
                    <a:lnTo>
                      <a:pt x="34" y="3"/>
                    </a:lnTo>
                    <a:lnTo>
                      <a:pt x="27" y="3"/>
                    </a:lnTo>
                    <a:lnTo>
                      <a:pt x="21" y="6"/>
                    </a:lnTo>
                    <a:lnTo>
                      <a:pt x="15" y="10"/>
                    </a:lnTo>
                    <a:lnTo>
                      <a:pt x="15" y="10"/>
                    </a:lnTo>
                    <a:lnTo>
                      <a:pt x="15" y="13"/>
                    </a:lnTo>
                    <a:lnTo>
                      <a:pt x="15" y="16"/>
                    </a:lnTo>
                    <a:lnTo>
                      <a:pt x="15" y="22"/>
                    </a:lnTo>
                    <a:lnTo>
                      <a:pt x="15" y="28"/>
                    </a:lnTo>
                    <a:lnTo>
                      <a:pt x="12" y="37"/>
                    </a:lnTo>
                    <a:lnTo>
                      <a:pt x="12" y="43"/>
                    </a:lnTo>
                    <a:lnTo>
                      <a:pt x="15" y="47"/>
                    </a:lnTo>
                    <a:lnTo>
                      <a:pt x="15" y="47"/>
                    </a:lnTo>
                    <a:lnTo>
                      <a:pt x="15" y="47"/>
                    </a:lnTo>
                    <a:lnTo>
                      <a:pt x="12" y="50"/>
                    </a:lnTo>
                    <a:lnTo>
                      <a:pt x="15" y="53"/>
                    </a:lnTo>
                    <a:lnTo>
                      <a:pt x="15" y="56"/>
                    </a:lnTo>
                    <a:lnTo>
                      <a:pt x="12" y="62"/>
                    </a:lnTo>
                    <a:lnTo>
                      <a:pt x="9" y="65"/>
                    </a:lnTo>
                    <a:lnTo>
                      <a:pt x="9" y="65"/>
                    </a:lnTo>
                    <a:lnTo>
                      <a:pt x="6" y="68"/>
                    </a:lnTo>
                    <a:lnTo>
                      <a:pt x="3" y="71"/>
                    </a:lnTo>
                    <a:lnTo>
                      <a:pt x="0" y="80"/>
                    </a:lnTo>
                    <a:lnTo>
                      <a:pt x="0" y="84"/>
                    </a:lnTo>
                    <a:lnTo>
                      <a:pt x="3" y="87"/>
                    </a:lnTo>
                    <a:lnTo>
                      <a:pt x="3" y="90"/>
                    </a:lnTo>
                    <a:lnTo>
                      <a:pt x="6" y="93"/>
                    </a:lnTo>
                    <a:lnTo>
                      <a:pt x="6" y="93"/>
                    </a:lnTo>
                    <a:lnTo>
                      <a:pt x="12" y="99"/>
                    </a:lnTo>
                    <a:lnTo>
                      <a:pt x="12" y="102"/>
                    </a:lnTo>
                    <a:lnTo>
                      <a:pt x="18" y="105"/>
                    </a:lnTo>
                    <a:lnTo>
                      <a:pt x="18" y="108"/>
                    </a:lnTo>
                    <a:lnTo>
                      <a:pt x="21" y="108"/>
                    </a:lnTo>
                    <a:lnTo>
                      <a:pt x="27" y="114"/>
                    </a:lnTo>
                    <a:lnTo>
                      <a:pt x="40" y="151"/>
                    </a:lnTo>
                    <a:lnTo>
                      <a:pt x="40" y="151"/>
                    </a:lnTo>
                    <a:close/>
                    <a:moveTo>
                      <a:pt x="55" y="77"/>
                    </a:moveTo>
                    <a:lnTo>
                      <a:pt x="58" y="77"/>
                    </a:lnTo>
                    <a:lnTo>
                      <a:pt x="61" y="77"/>
                    </a:lnTo>
                    <a:lnTo>
                      <a:pt x="61" y="80"/>
                    </a:lnTo>
                    <a:lnTo>
                      <a:pt x="58" y="80"/>
                    </a:lnTo>
                    <a:lnTo>
                      <a:pt x="55"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14"/>
              <p:cNvSpPr>
                <a:spLocks/>
              </p:cNvSpPr>
              <p:nvPr/>
            </p:nvSpPr>
            <p:spPr bwMode="auto">
              <a:xfrm>
                <a:off x="3606" y="1976"/>
                <a:ext cx="388" cy="377"/>
              </a:xfrm>
              <a:custGeom>
                <a:avLst/>
                <a:gdLst>
                  <a:gd name="T0" fmla="*/ 385 w 388"/>
                  <a:gd name="T1" fmla="*/ 287 h 377"/>
                  <a:gd name="T2" fmla="*/ 376 w 388"/>
                  <a:gd name="T3" fmla="*/ 272 h 377"/>
                  <a:gd name="T4" fmla="*/ 357 w 388"/>
                  <a:gd name="T5" fmla="*/ 269 h 377"/>
                  <a:gd name="T6" fmla="*/ 351 w 388"/>
                  <a:gd name="T7" fmla="*/ 259 h 377"/>
                  <a:gd name="T8" fmla="*/ 351 w 388"/>
                  <a:gd name="T9" fmla="*/ 247 h 377"/>
                  <a:gd name="T10" fmla="*/ 342 w 388"/>
                  <a:gd name="T11" fmla="*/ 235 h 377"/>
                  <a:gd name="T12" fmla="*/ 342 w 388"/>
                  <a:gd name="T13" fmla="*/ 226 h 377"/>
                  <a:gd name="T14" fmla="*/ 348 w 388"/>
                  <a:gd name="T15" fmla="*/ 213 h 377"/>
                  <a:gd name="T16" fmla="*/ 348 w 388"/>
                  <a:gd name="T17" fmla="*/ 198 h 377"/>
                  <a:gd name="T18" fmla="*/ 345 w 388"/>
                  <a:gd name="T19" fmla="*/ 179 h 377"/>
                  <a:gd name="T20" fmla="*/ 342 w 388"/>
                  <a:gd name="T21" fmla="*/ 155 h 377"/>
                  <a:gd name="T22" fmla="*/ 342 w 388"/>
                  <a:gd name="T23" fmla="*/ 145 h 377"/>
                  <a:gd name="T24" fmla="*/ 320 w 388"/>
                  <a:gd name="T25" fmla="*/ 102 h 377"/>
                  <a:gd name="T26" fmla="*/ 314 w 388"/>
                  <a:gd name="T27" fmla="*/ 93 h 377"/>
                  <a:gd name="T28" fmla="*/ 305 w 388"/>
                  <a:gd name="T29" fmla="*/ 84 h 377"/>
                  <a:gd name="T30" fmla="*/ 302 w 388"/>
                  <a:gd name="T31" fmla="*/ 74 h 377"/>
                  <a:gd name="T32" fmla="*/ 311 w 388"/>
                  <a:gd name="T33" fmla="*/ 59 h 377"/>
                  <a:gd name="T34" fmla="*/ 317 w 388"/>
                  <a:gd name="T35" fmla="*/ 50 h 377"/>
                  <a:gd name="T36" fmla="*/ 317 w 388"/>
                  <a:gd name="T37" fmla="*/ 41 h 377"/>
                  <a:gd name="T38" fmla="*/ 314 w 388"/>
                  <a:gd name="T39" fmla="*/ 37 h 377"/>
                  <a:gd name="T40" fmla="*/ 317 w 388"/>
                  <a:gd name="T41" fmla="*/ 16 h 377"/>
                  <a:gd name="T42" fmla="*/ 317 w 388"/>
                  <a:gd name="T43" fmla="*/ 4 h 377"/>
                  <a:gd name="T44" fmla="*/ 308 w 388"/>
                  <a:gd name="T45" fmla="*/ 4 h 377"/>
                  <a:gd name="T46" fmla="*/ 293 w 388"/>
                  <a:gd name="T47" fmla="*/ 0 h 377"/>
                  <a:gd name="T48" fmla="*/ 280 w 388"/>
                  <a:gd name="T49" fmla="*/ 7 h 377"/>
                  <a:gd name="T50" fmla="*/ 274 w 388"/>
                  <a:gd name="T51" fmla="*/ 0 h 377"/>
                  <a:gd name="T52" fmla="*/ 268 w 388"/>
                  <a:gd name="T53" fmla="*/ 7 h 377"/>
                  <a:gd name="T54" fmla="*/ 259 w 388"/>
                  <a:gd name="T55" fmla="*/ 10 h 377"/>
                  <a:gd name="T56" fmla="*/ 246 w 388"/>
                  <a:gd name="T57" fmla="*/ 7 h 377"/>
                  <a:gd name="T58" fmla="*/ 234 w 388"/>
                  <a:gd name="T59" fmla="*/ 7 h 377"/>
                  <a:gd name="T60" fmla="*/ 228 w 388"/>
                  <a:gd name="T61" fmla="*/ 4 h 377"/>
                  <a:gd name="T62" fmla="*/ 215 w 388"/>
                  <a:gd name="T63" fmla="*/ 7 h 377"/>
                  <a:gd name="T64" fmla="*/ 203 w 388"/>
                  <a:gd name="T65" fmla="*/ 10 h 377"/>
                  <a:gd name="T66" fmla="*/ 188 w 388"/>
                  <a:gd name="T67" fmla="*/ 10 h 377"/>
                  <a:gd name="T68" fmla="*/ 172 w 388"/>
                  <a:gd name="T69" fmla="*/ 19 h 377"/>
                  <a:gd name="T70" fmla="*/ 163 w 388"/>
                  <a:gd name="T71" fmla="*/ 28 h 377"/>
                  <a:gd name="T72" fmla="*/ 157 w 388"/>
                  <a:gd name="T73" fmla="*/ 28 h 377"/>
                  <a:gd name="T74" fmla="*/ 148 w 388"/>
                  <a:gd name="T75" fmla="*/ 31 h 377"/>
                  <a:gd name="T76" fmla="*/ 142 w 388"/>
                  <a:gd name="T77" fmla="*/ 37 h 377"/>
                  <a:gd name="T78" fmla="*/ 126 w 388"/>
                  <a:gd name="T79" fmla="*/ 44 h 377"/>
                  <a:gd name="T80" fmla="*/ 132 w 388"/>
                  <a:gd name="T81" fmla="*/ 50 h 377"/>
                  <a:gd name="T82" fmla="*/ 132 w 388"/>
                  <a:gd name="T83" fmla="*/ 62 h 377"/>
                  <a:gd name="T84" fmla="*/ 135 w 388"/>
                  <a:gd name="T85" fmla="*/ 87 h 377"/>
                  <a:gd name="T86" fmla="*/ 142 w 388"/>
                  <a:gd name="T87" fmla="*/ 96 h 377"/>
                  <a:gd name="T88" fmla="*/ 148 w 388"/>
                  <a:gd name="T89" fmla="*/ 99 h 377"/>
                  <a:gd name="T90" fmla="*/ 142 w 388"/>
                  <a:gd name="T91" fmla="*/ 111 h 377"/>
                  <a:gd name="T92" fmla="*/ 111 w 388"/>
                  <a:gd name="T93" fmla="*/ 118 h 377"/>
                  <a:gd name="T94" fmla="*/ 105 w 388"/>
                  <a:gd name="T95" fmla="*/ 133 h 377"/>
                  <a:gd name="T96" fmla="*/ 71 w 388"/>
                  <a:gd name="T97" fmla="*/ 158 h 377"/>
                  <a:gd name="T98" fmla="*/ 40 w 388"/>
                  <a:gd name="T99" fmla="*/ 170 h 377"/>
                  <a:gd name="T100" fmla="*/ 18 w 388"/>
                  <a:gd name="T101" fmla="*/ 173 h 377"/>
                  <a:gd name="T102" fmla="*/ 0 w 388"/>
                  <a:gd name="T103" fmla="*/ 189 h 377"/>
                  <a:gd name="T104" fmla="*/ 0 w 388"/>
                  <a:gd name="T105" fmla="*/ 210 h 377"/>
                  <a:gd name="T106" fmla="*/ 71 w 388"/>
                  <a:gd name="T107" fmla="*/ 256 h 377"/>
                  <a:gd name="T108" fmla="*/ 200 w 388"/>
                  <a:gd name="T109" fmla="*/ 349 h 377"/>
                  <a:gd name="T110" fmla="*/ 215 w 388"/>
                  <a:gd name="T111" fmla="*/ 355 h 377"/>
                  <a:gd name="T112" fmla="*/ 228 w 388"/>
                  <a:gd name="T113" fmla="*/ 364 h 377"/>
                  <a:gd name="T114" fmla="*/ 228 w 388"/>
                  <a:gd name="T115" fmla="*/ 377 h 377"/>
                  <a:gd name="T116" fmla="*/ 249 w 388"/>
                  <a:gd name="T117" fmla="*/ 374 h 377"/>
                  <a:gd name="T118" fmla="*/ 277 w 388"/>
                  <a:gd name="T119" fmla="*/ 367 h 377"/>
                  <a:gd name="T120" fmla="*/ 388 w 388"/>
                  <a:gd name="T121" fmla="*/ 29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8" h="377">
                    <a:moveTo>
                      <a:pt x="388" y="290"/>
                    </a:moveTo>
                    <a:lnTo>
                      <a:pt x="385" y="290"/>
                    </a:lnTo>
                    <a:lnTo>
                      <a:pt x="385" y="287"/>
                    </a:lnTo>
                    <a:lnTo>
                      <a:pt x="382" y="284"/>
                    </a:lnTo>
                    <a:lnTo>
                      <a:pt x="379" y="275"/>
                    </a:lnTo>
                    <a:lnTo>
                      <a:pt x="376" y="272"/>
                    </a:lnTo>
                    <a:lnTo>
                      <a:pt x="373" y="269"/>
                    </a:lnTo>
                    <a:lnTo>
                      <a:pt x="363" y="269"/>
                    </a:lnTo>
                    <a:lnTo>
                      <a:pt x="357" y="269"/>
                    </a:lnTo>
                    <a:lnTo>
                      <a:pt x="354" y="266"/>
                    </a:lnTo>
                    <a:lnTo>
                      <a:pt x="354" y="263"/>
                    </a:lnTo>
                    <a:lnTo>
                      <a:pt x="351" y="259"/>
                    </a:lnTo>
                    <a:lnTo>
                      <a:pt x="351" y="256"/>
                    </a:lnTo>
                    <a:lnTo>
                      <a:pt x="351" y="253"/>
                    </a:lnTo>
                    <a:lnTo>
                      <a:pt x="351" y="247"/>
                    </a:lnTo>
                    <a:lnTo>
                      <a:pt x="351" y="247"/>
                    </a:lnTo>
                    <a:lnTo>
                      <a:pt x="345" y="241"/>
                    </a:lnTo>
                    <a:lnTo>
                      <a:pt x="342" y="235"/>
                    </a:lnTo>
                    <a:lnTo>
                      <a:pt x="339" y="232"/>
                    </a:lnTo>
                    <a:lnTo>
                      <a:pt x="339" y="229"/>
                    </a:lnTo>
                    <a:lnTo>
                      <a:pt x="342" y="226"/>
                    </a:lnTo>
                    <a:lnTo>
                      <a:pt x="345" y="222"/>
                    </a:lnTo>
                    <a:lnTo>
                      <a:pt x="348" y="222"/>
                    </a:lnTo>
                    <a:lnTo>
                      <a:pt x="348" y="213"/>
                    </a:lnTo>
                    <a:lnTo>
                      <a:pt x="345" y="210"/>
                    </a:lnTo>
                    <a:lnTo>
                      <a:pt x="345" y="207"/>
                    </a:lnTo>
                    <a:lnTo>
                      <a:pt x="348" y="198"/>
                    </a:lnTo>
                    <a:lnTo>
                      <a:pt x="345" y="192"/>
                    </a:lnTo>
                    <a:lnTo>
                      <a:pt x="345" y="182"/>
                    </a:lnTo>
                    <a:lnTo>
                      <a:pt x="345" y="179"/>
                    </a:lnTo>
                    <a:lnTo>
                      <a:pt x="345" y="173"/>
                    </a:lnTo>
                    <a:lnTo>
                      <a:pt x="345" y="161"/>
                    </a:lnTo>
                    <a:lnTo>
                      <a:pt x="342" y="155"/>
                    </a:lnTo>
                    <a:lnTo>
                      <a:pt x="339" y="155"/>
                    </a:lnTo>
                    <a:lnTo>
                      <a:pt x="339" y="148"/>
                    </a:lnTo>
                    <a:lnTo>
                      <a:pt x="342" y="145"/>
                    </a:lnTo>
                    <a:lnTo>
                      <a:pt x="329" y="108"/>
                    </a:lnTo>
                    <a:lnTo>
                      <a:pt x="323" y="102"/>
                    </a:lnTo>
                    <a:lnTo>
                      <a:pt x="320" y="102"/>
                    </a:lnTo>
                    <a:lnTo>
                      <a:pt x="320" y="99"/>
                    </a:lnTo>
                    <a:lnTo>
                      <a:pt x="314" y="96"/>
                    </a:lnTo>
                    <a:lnTo>
                      <a:pt x="314" y="93"/>
                    </a:lnTo>
                    <a:lnTo>
                      <a:pt x="308" y="87"/>
                    </a:lnTo>
                    <a:lnTo>
                      <a:pt x="308" y="87"/>
                    </a:lnTo>
                    <a:lnTo>
                      <a:pt x="305" y="84"/>
                    </a:lnTo>
                    <a:lnTo>
                      <a:pt x="305" y="81"/>
                    </a:lnTo>
                    <a:lnTo>
                      <a:pt x="302" y="78"/>
                    </a:lnTo>
                    <a:lnTo>
                      <a:pt x="302" y="74"/>
                    </a:lnTo>
                    <a:lnTo>
                      <a:pt x="305" y="65"/>
                    </a:lnTo>
                    <a:lnTo>
                      <a:pt x="308" y="62"/>
                    </a:lnTo>
                    <a:lnTo>
                      <a:pt x="311" y="59"/>
                    </a:lnTo>
                    <a:lnTo>
                      <a:pt x="311" y="59"/>
                    </a:lnTo>
                    <a:lnTo>
                      <a:pt x="314" y="56"/>
                    </a:lnTo>
                    <a:lnTo>
                      <a:pt x="317" y="50"/>
                    </a:lnTo>
                    <a:lnTo>
                      <a:pt x="317" y="47"/>
                    </a:lnTo>
                    <a:lnTo>
                      <a:pt x="314" y="44"/>
                    </a:lnTo>
                    <a:lnTo>
                      <a:pt x="317" y="41"/>
                    </a:lnTo>
                    <a:lnTo>
                      <a:pt x="317" y="41"/>
                    </a:lnTo>
                    <a:lnTo>
                      <a:pt x="317" y="41"/>
                    </a:lnTo>
                    <a:lnTo>
                      <a:pt x="314" y="37"/>
                    </a:lnTo>
                    <a:lnTo>
                      <a:pt x="314" y="31"/>
                    </a:lnTo>
                    <a:lnTo>
                      <a:pt x="317" y="22"/>
                    </a:lnTo>
                    <a:lnTo>
                      <a:pt x="317" y="16"/>
                    </a:lnTo>
                    <a:lnTo>
                      <a:pt x="317" y="10"/>
                    </a:lnTo>
                    <a:lnTo>
                      <a:pt x="317" y="7"/>
                    </a:lnTo>
                    <a:lnTo>
                      <a:pt x="317" y="4"/>
                    </a:lnTo>
                    <a:lnTo>
                      <a:pt x="317" y="4"/>
                    </a:lnTo>
                    <a:lnTo>
                      <a:pt x="311" y="4"/>
                    </a:lnTo>
                    <a:lnTo>
                      <a:pt x="308" y="4"/>
                    </a:lnTo>
                    <a:lnTo>
                      <a:pt x="302" y="7"/>
                    </a:lnTo>
                    <a:lnTo>
                      <a:pt x="296" y="4"/>
                    </a:lnTo>
                    <a:lnTo>
                      <a:pt x="293" y="0"/>
                    </a:lnTo>
                    <a:lnTo>
                      <a:pt x="293" y="4"/>
                    </a:lnTo>
                    <a:lnTo>
                      <a:pt x="286" y="7"/>
                    </a:lnTo>
                    <a:lnTo>
                      <a:pt x="280" y="7"/>
                    </a:lnTo>
                    <a:lnTo>
                      <a:pt x="280" y="4"/>
                    </a:lnTo>
                    <a:lnTo>
                      <a:pt x="277" y="0"/>
                    </a:lnTo>
                    <a:lnTo>
                      <a:pt x="274" y="0"/>
                    </a:lnTo>
                    <a:lnTo>
                      <a:pt x="274" y="4"/>
                    </a:lnTo>
                    <a:lnTo>
                      <a:pt x="268" y="4"/>
                    </a:lnTo>
                    <a:lnTo>
                      <a:pt x="268" y="7"/>
                    </a:lnTo>
                    <a:lnTo>
                      <a:pt x="265" y="7"/>
                    </a:lnTo>
                    <a:lnTo>
                      <a:pt x="262" y="7"/>
                    </a:lnTo>
                    <a:lnTo>
                      <a:pt x="259" y="10"/>
                    </a:lnTo>
                    <a:lnTo>
                      <a:pt x="252" y="10"/>
                    </a:lnTo>
                    <a:lnTo>
                      <a:pt x="252" y="7"/>
                    </a:lnTo>
                    <a:lnTo>
                      <a:pt x="246" y="7"/>
                    </a:lnTo>
                    <a:lnTo>
                      <a:pt x="243" y="4"/>
                    </a:lnTo>
                    <a:lnTo>
                      <a:pt x="237" y="7"/>
                    </a:lnTo>
                    <a:lnTo>
                      <a:pt x="234" y="7"/>
                    </a:lnTo>
                    <a:lnTo>
                      <a:pt x="231" y="7"/>
                    </a:lnTo>
                    <a:lnTo>
                      <a:pt x="228" y="4"/>
                    </a:lnTo>
                    <a:lnTo>
                      <a:pt x="228" y="4"/>
                    </a:lnTo>
                    <a:lnTo>
                      <a:pt x="225" y="10"/>
                    </a:lnTo>
                    <a:lnTo>
                      <a:pt x="222" y="10"/>
                    </a:lnTo>
                    <a:lnTo>
                      <a:pt x="215" y="7"/>
                    </a:lnTo>
                    <a:lnTo>
                      <a:pt x="212" y="13"/>
                    </a:lnTo>
                    <a:lnTo>
                      <a:pt x="209" y="13"/>
                    </a:lnTo>
                    <a:lnTo>
                      <a:pt x="203" y="10"/>
                    </a:lnTo>
                    <a:lnTo>
                      <a:pt x="200" y="10"/>
                    </a:lnTo>
                    <a:lnTo>
                      <a:pt x="194" y="13"/>
                    </a:lnTo>
                    <a:lnTo>
                      <a:pt x="188" y="10"/>
                    </a:lnTo>
                    <a:lnTo>
                      <a:pt x="179" y="19"/>
                    </a:lnTo>
                    <a:lnTo>
                      <a:pt x="172" y="19"/>
                    </a:lnTo>
                    <a:lnTo>
                      <a:pt x="172" y="19"/>
                    </a:lnTo>
                    <a:lnTo>
                      <a:pt x="166" y="22"/>
                    </a:lnTo>
                    <a:lnTo>
                      <a:pt x="166" y="25"/>
                    </a:lnTo>
                    <a:lnTo>
                      <a:pt x="163" y="28"/>
                    </a:lnTo>
                    <a:lnTo>
                      <a:pt x="163" y="28"/>
                    </a:lnTo>
                    <a:lnTo>
                      <a:pt x="160" y="28"/>
                    </a:lnTo>
                    <a:lnTo>
                      <a:pt x="157" y="28"/>
                    </a:lnTo>
                    <a:lnTo>
                      <a:pt x="157" y="28"/>
                    </a:lnTo>
                    <a:lnTo>
                      <a:pt x="154" y="31"/>
                    </a:lnTo>
                    <a:lnTo>
                      <a:pt x="148" y="31"/>
                    </a:lnTo>
                    <a:lnTo>
                      <a:pt x="145" y="31"/>
                    </a:lnTo>
                    <a:lnTo>
                      <a:pt x="142" y="34"/>
                    </a:lnTo>
                    <a:lnTo>
                      <a:pt x="142" y="37"/>
                    </a:lnTo>
                    <a:lnTo>
                      <a:pt x="138" y="41"/>
                    </a:lnTo>
                    <a:lnTo>
                      <a:pt x="132" y="44"/>
                    </a:lnTo>
                    <a:lnTo>
                      <a:pt x="126" y="44"/>
                    </a:lnTo>
                    <a:lnTo>
                      <a:pt x="129" y="47"/>
                    </a:lnTo>
                    <a:lnTo>
                      <a:pt x="129" y="47"/>
                    </a:lnTo>
                    <a:lnTo>
                      <a:pt x="132" y="50"/>
                    </a:lnTo>
                    <a:lnTo>
                      <a:pt x="132" y="53"/>
                    </a:lnTo>
                    <a:lnTo>
                      <a:pt x="132" y="56"/>
                    </a:lnTo>
                    <a:lnTo>
                      <a:pt x="132" y="62"/>
                    </a:lnTo>
                    <a:lnTo>
                      <a:pt x="132" y="68"/>
                    </a:lnTo>
                    <a:lnTo>
                      <a:pt x="132" y="71"/>
                    </a:lnTo>
                    <a:lnTo>
                      <a:pt x="135" y="87"/>
                    </a:lnTo>
                    <a:lnTo>
                      <a:pt x="138" y="93"/>
                    </a:lnTo>
                    <a:lnTo>
                      <a:pt x="138" y="96"/>
                    </a:lnTo>
                    <a:lnTo>
                      <a:pt x="142" y="96"/>
                    </a:lnTo>
                    <a:lnTo>
                      <a:pt x="145" y="99"/>
                    </a:lnTo>
                    <a:lnTo>
                      <a:pt x="145" y="99"/>
                    </a:lnTo>
                    <a:lnTo>
                      <a:pt x="148" y="99"/>
                    </a:lnTo>
                    <a:lnTo>
                      <a:pt x="145" y="105"/>
                    </a:lnTo>
                    <a:lnTo>
                      <a:pt x="145" y="105"/>
                    </a:lnTo>
                    <a:lnTo>
                      <a:pt x="142" y="111"/>
                    </a:lnTo>
                    <a:lnTo>
                      <a:pt x="120" y="111"/>
                    </a:lnTo>
                    <a:lnTo>
                      <a:pt x="117" y="111"/>
                    </a:lnTo>
                    <a:lnTo>
                      <a:pt x="111" y="118"/>
                    </a:lnTo>
                    <a:lnTo>
                      <a:pt x="108" y="121"/>
                    </a:lnTo>
                    <a:lnTo>
                      <a:pt x="105" y="127"/>
                    </a:lnTo>
                    <a:lnTo>
                      <a:pt x="105" y="133"/>
                    </a:lnTo>
                    <a:lnTo>
                      <a:pt x="105" y="136"/>
                    </a:lnTo>
                    <a:lnTo>
                      <a:pt x="89" y="145"/>
                    </a:lnTo>
                    <a:lnTo>
                      <a:pt x="71" y="158"/>
                    </a:lnTo>
                    <a:lnTo>
                      <a:pt x="52" y="167"/>
                    </a:lnTo>
                    <a:lnTo>
                      <a:pt x="46" y="170"/>
                    </a:lnTo>
                    <a:lnTo>
                      <a:pt x="40" y="170"/>
                    </a:lnTo>
                    <a:lnTo>
                      <a:pt x="34" y="170"/>
                    </a:lnTo>
                    <a:lnTo>
                      <a:pt x="31" y="170"/>
                    </a:lnTo>
                    <a:lnTo>
                      <a:pt x="18" y="173"/>
                    </a:lnTo>
                    <a:lnTo>
                      <a:pt x="12" y="176"/>
                    </a:lnTo>
                    <a:lnTo>
                      <a:pt x="9" y="179"/>
                    </a:lnTo>
                    <a:lnTo>
                      <a:pt x="0" y="189"/>
                    </a:lnTo>
                    <a:lnTo>
                      <a:pt x="0" y="204"/>
                    </a:lnTo>
                    <a:lnTo>
                      <a:pt x="0" y="204"/>
                    </a:lnTo>
                    <a:lnTo>
                      <a:pt x="0" y="210"/>
                    </a:lnTo>
                    <a:lnTo>
                      <a:pt x="0" y="210"/>
                    </a:lnTo>
                    <a:lnTo>
                      <a:pt x="0" y="210"/>
                    </a:lnTo>
                    <a:lnTo>
                      <a:pt x="71" y="256"/>
                    </a:lnTo>
                    <a:lnTo>
                      <a:pt x="71" y="256"/>
                    </a:lnTo>
                    <a:lnTo>
                      <a:pt x="197" y="340"/>
                    </a:lnTo>
                    <a:lnTo>
                      <a:pt x="200" y="349"/>
                    </a:lnTo>
                    <a:lnTo>
                      <a:pt x="203" y="352"/>
                    </a:lnTo>
                    <a:lnTo>
                      <a:pt x="209" y="352"/>
                    </a:lnTo>
                    <a:lnTo>
                      <a:pt x="215" y="355"/>
                    </a:lnTo>
                    <a:lnTo>
                      <a:pt x="219" y="358"/>
                    </a:lnTo>
                    <a:lnTo>
                      <a:pt x="225" y="361"/>
                    </a:lnTo>
                    <a:lnTo>
                      <a:pt x="228" y="364"/>
                    </a:lnTo>
                    <a:lnTo>
                      <a:pt x="228" y="367"/>
                    </a:lnTo>
                    <a:lnTo>
                      <a:pt x="225" y="374"/>
                    </a:lnTo>
                    <a:lnTo>
                      <a:pt x="228" y="377"/>
                    </a:lnTo>
                    <a:lnTo>
                      <a:pt x="231" y="377"/>
                    </a:lnTo>
                    <a:lnTo>
                      <a:pt x="240" y="377"/>
                    </a:lnTo>
                    <a:lnTo>
                      <a:pt x="249" y="374"/>
                    </a:lnTo>
                    <a:lnTo>
                      <a:pt x="249" y="374"/>
                    </a:lnTo>
                    <a:lnTo>
                      <a:pt x="249" y="374"/>
                    </a:lnTo>
                    <a:lnTo>
                      <a:pt x="277" y="367"/>
                    </a:lnTo>
                    <a:lnTo>
                      <a:pt x="302" y="346"/>
                    </a:lnTo>
                    <a:lnTo>
                      <a:pt x="388" y="290"/>
                    </a:lnTo>
                    <a:lnTo>
                      <a:pt x="388"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15"/>
              <p:cNvSpPr>
                <a:spLocks/>
              </p:cNvSpPr>
              <p:nvPr/>
            </p:nvSpPr>
            <p:spPr bwMode="auto">
              <a:xfrm>
                <a:off x="3529" y="2001"/>
                <a:ext cx="225" cy="179"/>
              </a:xfrm>
              <a:custGeom>
                <a:avLst/>
                <a:gdLst>
                  <a:gd name="T0" fmla="*/ 77 w 225"/>
                  <a:gd name="T1" fmla="*/ 164 h 179"/>
                  <a:gd name="T2" fmla="*/ 89 w 225"/>
                  <a:gd name="T3" fmla="*/ 151 h 179"/>
                  <a:gd name="T4" fmla="*/ 108 w 225"/>
                  <a:gd name="T5" fmla="*/ 145 h 179"/>
                  <a:gd name="T6" fmla="*/ 117 w 225"/>
                  <a:gd name="T7" fmla="*/ 145 h 179"/>
                  <a:gd name="T8" fmla="*/ 129 w 225"/>
                  <a:gd name="T9" fmla="*/ 142 h 179"/>
                  <a:gd name="T10" fmla="*/ 166 w 225"/>
                  <a:gd name="T11" fmla="*/ 120 h 179"/>
                  <a:gd name="T12" fmla="*/ 182 w 225"/>
                  <a:gd name="T13" fmla="*/ 108 h 179"/>
                  <a:gd name="T14" fmla="*/ 185 w 225"/>
                  <a:gd name="T15" fmla="*/ 96 h 179"/>
                  <a:gd name="T16" fmla="*/ 194 w 225"/>
                  <a:gd name="T17" fmla="*/ 86 h 179"/>
                  <a:gd name="T18" fmla="*/ 219 w 225"/>
                  <a:gd name="T19" fmla="*/ 86 h 179"/>
                  <a:gd name="T20" fmla="*/ 222 w 225"/>
                  <a:gd name="T21" fmla="*/ 80 h 179"/>
                  <a:gd name="T22" fmla="*/ 222 w 225"/>
                  <a:gd name="T23" fmla="*/ 74 h 179"/>
                  <a:gd name="T24" fmla="*/ 219 w 225"/>
                  <a:gd name="T25" fmla="*/ 71 h 179"/>
                  <a:gd name="T26" fmla="*/ 215 w 225"/>
                  <a:gd name="T27" fmla="*/ 68 h 179"/>
                  <a:gd name="T28" fmla="*/ 209 w 225"/>
                  <a:gd name="T29" fmla="*/ 46 h 179"/>
                  <a:gd name="T30" fmla="*/ 209 w 225"/>
                  <a:gd name="T31" fmla="*/ 37 h 179"/>
                  <a:gd name="T32" fmla="*/ 209 w 225"/>
                  <a:gd name="T33" fmla="*/ 28 h 179"/>
                  <a:gd name="T34" fmla="*/ 206 w 225"/>
                  <a:gd name="T35" fmla="*/ 22 h 179"/>
                  <a:gd name="T36" fmla="*/ 203 w 225"/>
                  <a:gd name="T37" fmla="*/ 19 h 179"/>
                  <a:gd name="T38" fmla="*/ 191 w 225"/>
                  <a:gd name="T39" fmla="*/ 19 h 179"/>
                  <a:gd name="T40" fmla="*/ 188 w 225"/>
                  <a:gd name="T41" fmla="*/ 12 h 179"/>
                  <a:gd name="T42" fmla="*/ 185 w 225"/>
                  <a:gd name="T43" fmla="*/ 9 h 179"/>
                  <a:gd name="T44" fmla="*/ 175 w 225"/>
                  <a:gd name="T45" fmla="*/ 16 h 179"/>
                  <a:gd name="T46" fmla="*/ 166 w 225"/>
                  <a:gd name="T47" fmla="*/ 12 h 179"/>
                  <a:gd name="T48" fmla="*/ 157 w 225"/>
                  <a:gd name="T49" fmla="*/ 16 h 179"/>
                  <a:gd name="T50" fmla="*/ 148 w 225"/>
                  <a:gd name="T51" fmla="*/ 9 h 179"/>
                  <a:gd name="T52" fmla="*/ 145 w 225"/>
                  <a:gd name="T53" fmla="*/ 6 h 179"/>
                  <a:gd name="T54" fmla="*/ 145 w 225"/>
                  <a:gd name="T55" fmla="*/ 3 h 179"/>
                  <a:gd name="T56" fmla="*/ 138 w 225"/>
                  <a:gd name="T57" fmla="*/ 3 h 179"/>
                  <a:gd name="T58" fmla="*/ 135 w 225"/>
                  <a:gd name="T59" fmla="*/ 3 h 179"/>
                  <a:gd name="T60" fmla="*/ 129 w 225"/>
                  <a:gd name="T61" fmla="*/ 19 h 179"/>
                  <a:gd name="T62" fmla="*/ 126 w 225"/>
                  <a:gd name="T63" fmla="*/ 31 h 179"/>
                  <a:gd name="T64" fmla="*/ 114 w 225"/>
                  <a:gd name="T65" fmla="*/ 43 h 179"/>
                  <a:gd name="T66" fmla="*/ 108 w 225"/>
                  <a:gd name="T67" fmla="*/ 46 h 179"/>
                  <a:gd name="T68" fmla="*/ 95 w 225"/>
                  <a:gd name="T69" fmla="*/ 56 h 179"/>
                  <a:gd name="T70" fmla="*/ 86 w 225"/>
                  <a:gd name="T71" fmla="*/ 62 h 179"/>
                  <a:gd name="T72" fmla="*/ 77 w 225"/>
                  <a:gd name="T73" fmla="*/ 68 h 179"/>
                  <a:gd name="T74" fmla="*/ 71 w 225"/>
                  <a:gd name="T75" fmla="*/ 80 h 179"/>
                  <a:gd name="T76" fmla="*/ 64 w 225"/>
                  <a:gd name="T77" fmla="*/ 93 h 179"/>
                  <a:gd name="T78" fmla="*/ 58 w 225"/>
                  <a:gd name="T79" fmla="*/ 105 h 179"/>
                  <a:gd name="T80" fmla="*/ 58 w 225"/>
                  <a:gd name="T81" fmla="*/ 120 h 179"/>
                  <a:gd name="T82" fmla="*/ 61 w 225"/>
                  <a:gd name="T83" fmla="*/ 123 h 179"/>
                  <a:gd name="T84" fmla="*/ 49 w 225"/>
                  <a:gd name="T85" fmla="*/ 142 h 179"/>
                  <a:gd name="T86" fmla="*/ 43 w 225"/>
                  <a:gd name="T87" fmla="*/ 154 h 179"/>
                  <a:gd name="T88" fmla="*/ 24 w 225"/>
                  <a:gd name="T89" fmla="*/ 167 h 179"/>
                  <a:gd name="T90" fmla="*/ 0 w 225"/>
                  <a:gd name="T91" fmla="*/ 179 h 179"/>
                  <a:gd name="T92" fmla="*/ 77 w 225"/>
                  <a:gd name="T93"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5" h="179">
                    <a:moveTo>
                      <a:pt x="77" y="179"/>
                    </a:moveTo>
                    <a:lnTo>
                      <a:pt x="77" y="164"/>
                    </a:lnTo>
                    <a:lnTo>
                      <a:pt x="86" y="154"/>
                    </a:lnTo>
                    <a:lnTo>
                      <a:pt x="89" y="151"/>
                    </a:lnTo>
                    <a:lnTo>
                      <a:pt x="95" y="148"/>
                    </a:lnTo>
                    <a:lnTo>
                      <a:pt x="108" y="145"/>
                    </a:lnTo>
                    <a:lnTo>
                      <a:pt x="111" y="145"/>
                    </a:lnTo>
                    <a:lnTo>
                      <a:pt x="117" y="145"/>
                    </a:lnTo>
                    <a:lnTo>
                      <a:pt x="123" y="145"/>
                    </a:lnTo>
                    <a:lnTo>
                      <a:pt x="129" y="142"/>
                    </a:lnTo>
                    <a:lnTo>
                      <a:pt x="148" y="133"/>
                    </a:lnTo>
                    <a:lnTo>
                      <a:pt x="166" y="120"/>
                    </a:lnTo>
                    <a:lnTo>
                      <a:pt x="182" y="111"/>
                    </a:lnTo>
                    <a:lnTo>
                      <a:pt x="182" y="108"/>
                    </a:lnTo>
                    <a:lnTo>
                      <a:pt x="182" y="102"/>
                    </a:lnTo>
                    <a:lnTo>
                      <a:pt x="185" y="96"/>
                    </a:lnTo>
                    <a:lnTo>
                      <a:pt x="188" y="93"/>
                    </a:lnTo>
                    <a:lnTo>
                      <a:pt x="194" y="86"/>
                    </a:lnTo>
                    <a:lnTo>
                      <a:pt x="197" y="86"/>
                    </a:lnTo>
                    <a:lnTo>
                      <a:pt x="219" y="86"/>
                    </a:lnTo>
                    <a:lnTo>
                      <a:pt x="222" y="80"/>
                    </a:lnTo>
                    <a:lnTo>
                      <a:pt x="222" y="80"/>
                    </a:lnTo>
                    <a:lnTo>
                      <a:pt x="225" y="74"/>
                    </a:lnTo>
                    <a:lnTo>
                      <a:pt x="222" y="74"/>
                    </a:lnTo>
                    <a:lnTo>
                      <a:pt x="222" y="74"/>
                    </a:lnTo>
                    <a:lnTo>
                      <a:pt x="219" y="71"/>
                    </a:lnTo>
                    <a:lnTo>
                      <a:pt x="215" y="71"/>
                    </a:lnTo>
                    <a:lnTo>
                      <a:pt x="215" y="68"/>
                    </a:lnTo>
                    <a:lnTo>
                      <a:pt x="212" y="62"/>
                    </a:lnTo>
                    <a:lnTo>
                      <a:pt x="209" y="46"/>
                    </a:lnTo>
                    <a:lnTo>
                      <a:pt x="209" y="43"/>
                    </a:lnTo>
                    <a:lnTo>
                      <a:pt x="209" y="37"/>
                    </a:lnTo>
                    <a:lnTo>
                      <a:pt x="209" y="31"/>
                    </a:lnTo>
                    <a:lnTo>
                      <a:pt x="209" y="28"/>
                    </a:lnTo>
                    <a:lnTo>
                      <a:pt x="209" y="25"/>
                    </a:lnTo>
                    <a:lnTo>
                      <a:pt x="206" y="22"/>
                    </a:lnTo>
                    <a:lnTo>
                      <a:pt x="206" y="22"/>
                    </a:lnTo>
                    <a:lnTo>
                      <a:pt x="203" y="19"/>
                    </a:lnTo>
                    <a:lnTo>
                      <a:pt x="200" y="19"/>
                    </a:lnTo>
                    <a:lnTo>
                      <a:pt x="191" y="19"/>
                    </a:lnTo>
                    <a:lnTo>
                      <a:pt x="188" y="16"/>
                    </a:lnTo>
                    <a:lnTo>
                      <a:pt x="188" y="12"/>
                    </a:lnTo>
                    <a:lnTo>
                      <a:pt x="185" y="9"/>
                    </a:lnTo>
                    <a:lnTo>
                      <a:pt x="185" y="9"/>
                    </a:lnTo>
                    <a:lnTo>
                      <a:pt x="182" y="16"/>
                    </a:lnTo>
                    <a:lnTo>
                      <a:pt x="175" y="16"/>
                    </a:lnTo>
                    <a:lnTo>
                      <a:pt x="169" y="16"/>
                    </a:lnTo>
                    <a:lnTo>
                      <a:pt x="166" y="12"/>
                    </a:lnTo>
                    <a:lnTo>
                      <a:pt x="163" y="16"/>
                    </a:lnTo>
                    <a:lnTo>
                      <a:pt x="157" y="16"/>
                    </a:lnTo>
                    <a:lnTo>
                      <a:pt x="151" y="16"/>
                    </a:lnTo>
                    <a:lnTo>
                      <a:pt x="148" y="9"/>
                    </a:lnTo>
                    <a:lnTo>
                      <a:pt x="145" y="9"/>
                    </a:lnTo>
                    <a:lnTo>
                      <a:pt x="145" y="6"/>
                    </a:lnTo>
                    <a:lnTo>
                      <a:pt x="145" y="3"/>
                    </a:lnTo>
                    <a:lnTo>
                      <a:pt x="145" y="3"/>
                    </a:lnTo>
                    <a:lnTo>
                      <a:pt x="142" y="0"/>
                    </a:lnTo>
                    <a:lnTo>
                      <a:pt x="138" y="3"/>
                    </a:lnTo>
                    <a:lnTo>
                      <a:pt x="138" y="3"/>
                    </a:lnTo>
                    <a:lnTo>
                      <a:pt x="135" y="3"/>
                    </a:lnTo>
                    <a:lnTo>
                      <a:pt x="132" y="6"/>
                    </a:lnTo>
                    <a:lnTo>
                      <a:pt x="129" y="19"/>
                    </a:lnTo>
                    <a:lnTo>
                      <a:pt x="126" y="25"/>
                    </a:lnTo>
                    <a:lnTo>
                      <a:pt x="126" y="31"/>
                    </a:lnTo>
                    <a:lnTo>
                      <a:pt x="123" y="37"/>
                    </a:lnTo>
                    <a:lnTo>
                      <a:pt x="114" y="43"/>
                    </a:lnTo>
                    <a:lnTo>
                      <a:pt x="111" y="43"/>
                    </a:lnTo>
                    <a:lnTo>
                      <a:pt x="108" y="46"/>
                    </a:lnTo>
                    <a:lnTo>
                      <a:pt x="101" y="49"/>
                    </a:lnTo>
                    <a:lnTo>
                      <a:pt x="95" y="56"/>
                    </a:lnTo>
                    <a:lnTo>
                      <a:pt x="92" y="56"/>
                    </a:lnTo>
                    <a:lnTo>
                      <a:pt x="86" y="62"/>
                    </a:lnTo>
                    <a:lnTo>
                      <a:pt x="80" y="62"/>
                    </a:lnTo>
                    <a:lnTo>
                      <a:pt x="77" y="68"/>
                    </a:lnTo>
                    <a:lnTo>
                      <a:pt x="68" y="74"/>
                    </a:lnTo>
                    <a:lnTo>
                      <a:pt x="71" y="80"/>
                    </a:lnTo>
                    <a:lnTo>
                      <a:pt x="71" y="83"/>
                    </a:lnTo>
                    <a:lnTo>
                      <a:pt x="64" y="93"/>
                    </a:lnTo>
                    <a:lnTo>
                      <a:pt x="58" y="102"/>
                    </a:lnTo>
                    <a:lnTo>
                      <a:pt x="58" y="105"/>
                    </a:lnTo>
                    <a:lnTo>
                      <a:pt x="61" y="111"/>
                    </a:lnTo>
                    <a:lnTo>
                      <a:pt x="58" y="120"/>
                    </a:lnTo>
                    <a:lnTo>
                      <a:pt x="61" y="120"/>
                    </a:lnTo>
                    <a:lnTo>
                      <a:pt x="61" y="123"/>
                    </a:lnTo>
                    <a:lnTo>
                      <a:pt x="61" y="130"/>
                    </a:lnTo>
                    <a:lnTo>
                      <a:pt x="49" y="142"/>
                    </a:lnTo>
                    <a:lnTo>
                      <a:pt x="49" y="148"/>
                    </a:lnTo>
                    <a:lnTo>
                      <a:pt x="43" y="154"/>
                    </a:lnTo>
                    <a:lnTo>
                      <a:pt x="37" y="154"/>
                    </a:lnTo>
                    <a:lnTo>
                      <a:pt x="24" y="167"/>
                    </a:lnTo>
                    <a:lnTo>
                      <a:pt x="3" y="170"/>
                    </a:lnTo>
                    <a:lnTo>
                      <a:pt x="0" y="179"/>
                    </a:lnTo>
                    <a:lnTo>
                      <a:pt x="77" y="179"/>
                    </a:lnTo>
                    <a:lnTo>
                      <a:pt x="77" y="179"/>
                    </a:lnTo>
                    <a:lnTo>
                      <a:pt x="7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16"/>
              <p:cNvSpPr>
                <a:spLocks/>
              </p:cNvSpPr>
              <p:nvPr/>
            </p:nvSpPr>
            <p:spPr bwMode="auto">
              <a:xfrm>
                <a:off x="3449" y="2180"/>
                <a:ext cx="157" cy="126"/>
              </a:xfrm>
              <a:custGeom>
                <a:avLst/>
                <a:gdLst>
                  <a:gd name="T0" fmla="*/ 157 w 157"/>
                  <a:gd name="T1" fmla="*/ 6 h 126"/>
                  <a:gd name="T2" fmla="*/ 157 w 157"/>
                  <a:gd name="T3" fmla="*/ 0 h 126"/>
                  <a:gd name="T4" fmla="*/ 80 w 157"/>
                  <a:gd name="T5" fmla="*/ 0 h 126"/>
                  <a:gd name="T6" fmla="*/ 71 w 157"/>
                  <a:gd name="T7" fmla="*/ 9 h 126"/>
                  <a:gd name="T8" fmla="*/ 71 w 157"/>
                  <a:gd name="T9" fmla="*/ 15 h 126"/>
                  <a:gd name="T10" fmla="*/ 67 w 157"/>
                  <a:gd name="T11" fmla="*/ 15 h 126"/>
                  <a:gd name="T12" fmla="*/ 55 w 157"/>
                  <a:gd name="T13" fmla="*/ 25 h 126"/>
                  <a:gd name="T14" fmla="*/ 55 w 157"/>
                  <a:gd name="T15" fmla="*/ 28 h 126"/>
                  <a:gd name="T16" fmla="*/ 49 w 157"/>
                  <a:gd name="T17" fmla="*/ 31 h 126"/>
                  <a:gd name="T18" fmla="*/ 49 w 157"/>
                  <a:gd name="T19" fmla="*/ 37 h 126"/>
                  <a:gd name="T20" fmla="*/ 37 w 157"/>
                  <a:gd name="T21" fmla="*/ 52 h 126"/>
                  <a:gd name="T22" fmla="*/ 37 w 157"/>
                  <a:gd name="T23" fmla="*/ 59 h 126"/>
                  <a:gd name="T24" fmla="*/ 27 w 157"/>
                  <a:gd name="T25" fmla="*/ 68 h 126"/>
                  <a:gd name="T26" fmla="*/ 24 w 157"/>
                  <a:gd name="T27" fmla="*/ 68 h 126"/>
                  <a:gd name="T28" fmla="*/ 21 w 157"/>
                  <a:gd name="T29" fmla="*/ 80 h 126"/>
                  <a:gd name="T30" fmla="*/ 21 w 157"/>
                  <a:gd name="T31" fmla="*/ 83 h 126"/>
                  <a:gd name="T32" fmla="*/ 12 w 157"/>
                  <a:gd name="T33" fmla="*/ 92 h 126"/>
                  <a:gd name="T34" fmla="*/ 12 w 157"/>
                  <a:gd name="T35" fmla="*/ 96 h 126"/>
                  <a:gd name="T36" fmla="*/ 15 w 157"/>
                  <a:gd name="T37" fmla="*/ 96 h 126"/>
                  <a:gd name="T38" fmla="*/ 12 w 157"/>
                  <a:gd name="T39" fmla="*/ 99 h 126"/>
                  <a:gd name="T40" fmla="*/ 6 w 157"/>
                  <a:gd name="T41" fmla="*/ 108 h 126"/>
                  <a:gd name="T42" fmla="*/ 3 w 157"/>
                  <a:gd name="T43" fmla="*/ 108 h 126"/>
                  <a:gd name="T44" fmla="*/ 0 w 157"/>
                  <a:gd name="T45" fmla="*/ 111 h 126"/>
                  <a:gd name="T46" fmla="*/ 0 w 157"/>
                  <a:gd name="T47" fmla="*/ 117 h 126"/>
                  <a:gd name="T48" fmla="*/ 0 w 157"/>
                  <a:gd name="T49" fmla="*/ 120 h 126"/>
                  <a:gd name="T50" fmla="*/ 0 w 157"/>
                  <a:gd name="T51" fmla="*/ 126 h 126"/>
                  <a:gd name="T52" fmla="*/ 77 w 157"/>
                  <a:gd name="T53" fmla="*/ 126 h 126"/>
                  <a:gd name="T54" fmla="*/ 77 w 157"/>
                  <a:gd name="T55" fmla="*/ 92 h 126"/>
                  <a:gd name="T56" fmla="*/ 80 w 157"/>
                  <a:gd name="T57" fmla="*/ 86 h 126"/>
                  <a:gd name="T58" fmla="*/ 83 w 157"/>
                  <a:gd name="T59" fmla="*/ 83 h 126"/>
                  <a:gd name="T60" fmla="*/ 89 w 157"/>
                  <a:gd name="T61" fmla="*/ 83 h 126"/>
                  <a:gd name="T62" fmla="*/ 95 w 157"/>
                  <a:gd name="T63" fmla="*/ 83 h 126"/>
                  <a:gd name="T64" fmla="*/ 95 w 157"/>
                  <a:gd name="T65" fmla="*/ 31 h 126"/>
                  <a:gd name="T66" fmla="*/ 157 w 157"/>
                  <a:gd name="T67" fmla="*/ 34 h 126"/>
                  <a:gd name="T68" fmla="*/ 157 w 157"/>
                  <a:gd name="T69" fmla="*/ 6 h 126"/>
                  <a:gd name="T70" fmla="*/ 157 w 157"/>
                  <a:gd name="T71"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26">
                    <a:moveTo>
                      <a:pt x="157" y="6"/>
                    </a:moveTo>
                    <a:lnTo>
                      <a:pt x="157" y="0"/>
                    </a:lnTo>
                    <a:lnTo>
                      <a:pt x="80" y="0"/>
                    </a:lnTo>
                    <a:lnTo>
                      <a:pt x="71" y="9"/>
                    </a:lnTo>
                    <a:lnTo>
                      <a:pt x="71" y="15"/>
                    </a:lnTo>
                    <a:lnTo>
                      <a:pt x="67" y="15"/>
                    </a:lnTo>
                    <a:lnTo>
                      <a:pt x="55" y="25"/>
                    </a:lnTo>
                    <a:lnTo>
                      <a:pt x="55" y="28"/>
                    </a:lnTo>
                    <a:lnTo>
                      <a:pt x="49" y="31"/>
                    </a:lnTo>
                    <a:lnTo>
                      <a:pt x="49" y="37"/>
                    </a:lnTo>
                    <a:lnTo>
                      <a:pt x="37" y="52"/>
                    </a:lnTo>
                    <a:lnTo>
                      <a:pt x="37" y="59"/>
                    </a:lnTo>
                    <a:lnTo>
                      <a:pt x="27" y="68"/>
                    </a:lnTo>
                    <a:lnTo>
                      <a:pt x="24" y="68"/>
                    </a:lnTo>
                    <a:lnTo>
                      <a:pt x="21" y="80"/>
                    </a:lnTo>
                    <a:lnTo>
                      <a:pt x="21" y="83"/>
                    </a:lnTo>
                    <a:lnTo>
                      <a:pt x="12" y="92"/>
                    </a:lnTo>
                    <a:lnTo>
                      <a:pt x="12" y="96"/>
                    </a:lnTo>
                    <a:lnTo>
                      <a:pt x="15" y="96"/>
                    </a:lnTo>
                    <a:lnTo>
                      <a:pt x="12" y="99"/>
                    </a:lnTo>
                    <a:lnTo>
                      <a:pt x="6" y="108"/>
                    </a:lnTo>
                    <a:lnTo>
                      <a:pt x="3" y="108"/>
                    </a:lnTo>
                    <a:lnTo>
                      <a:pt x="0" y="111"/>
                    </a:lnTo>
                    <a:lnTo>
                      <a:pt x="0" y="117"/>
                    </a:lnTo>
                    <a:lnTo>
                      <a:pt x="0" y="120"/>
                    </a:lnTo>
                    <a:lnTo>
                      <a:pt x="0" y="126"/>
                    </a:lnTo>
                    <a:lnTo>
                      <a:pt x="77" y="126"/>
                    </a:lnTo>
                    <a:lnTo>
                      <a:pt x="77" y="92"/>
                    </a:lnTo>
                    <a:lnTo>
                      <a:pt x="80" y="86"/>
                    </a:lnTo>
                    <a:lnTo>
                      <a:pt x="83" y="83"/>
                    </a:lnTo>
                    <a:lnTo>
                      <a:pt x="89" y="83"/>
                    </a:lnTo>
                    <a:lnTo>
                      <a:pt x="95" y="83"/>
                    </a:lnTo>
                    <a:lnTo>
                      <a:pt x="95" y="31"/>
                    </a:lnTo>
                    <a:lnTo>
                      <a:pt x="157" y="34"/>
                    </a:lnTo>
                    <a:lnTo>
                      <a:pt x="157" y="6"/>
                    </a:lnTo>
                    <a:lnTo>
                      <a:pt x="15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17"/>
              <p:cNvSpPr>
                <a:spLocks/>
              </p:cNvSpPr>
              <p:nvPr/>
            </p:nvSpPr>
            <p:spPr bwMode="auto">
              <a:xfrm>
                <a:off x="3446" y="2186"/>
                <a:ext cx="231" cy="250"/>
              </a:xfrm>
              <a:custGeom>
                <a:avLst/>
                <a:gdLst>
                  <a:gd name="T0" fmla="*/ 80 w 231"/>
                  <a:gd name="T1" fmla="*/ 120 h 250"/>
                  <a:gd name="T2" fmla="*/ 83 w 231"/>
                  <a:gd name="T3" fmla="*/ 80 h 250"/>
                  <a:gd name="T4" fmla="*/ 92 w 231"/>
                  <a:gd name="T5" fmla="*/ 77 h 250"/>
                  <a:gd name="T6" fmla="*/ 98 w 231"/>
                  <a:gd name="T7" fmla="*/ 25 h 250"/>
                  <a:gd name="T8" fmla="*/ 160 w 231"/>
                  <a:gd name="T9" fmla="*/ 0 h 250"/>
                  <a:gd name="T10" fmla="*/ 231 w 231"/>
                  <a:gd name="T11" fmla="*/ 46 h 250"/>
                  <a:gd name="T12" fmla="*/ 206 w 231"/>
                  <a:gd name="T13" fmla="*/ 46 h 250"/>
                  <a:gd name="T14" fmla="*/ 228 w 231"/>
                  <a:gd name="T15" fmla="*/ 222 h 250"/>
                  <a:gd name="T16" fmla="*/ 154 w 231"/>
                  <a:gd name="T17" fmla="*/ 238 h 250"/>
                  <a:gd name="T18" fmla="*/ 147 w 231"/>
                  <a:gd name="T19" fmla="*/ 234 h 250"/>
                  <a:gd name="T20" fmla="*/ 141 w 231"/>
                  <a:gd name="T21" fmla="*/ 238 h 250"/>
                  <a:gd name="T22" fmla="*/ 141 w 231"/>
                  <a:gd name="T23" fmla="*/ 231 h 250"/>
                  <a:gd name="T24" fmla="*/ 126 w 231"/>
                  <a:gd name="T25" fmla="*/ 234 h 250"/>
                  <a:gd name="T26" fmla="*/ 120 w 231"/>
                  <a:gd name="T27" fmla="*/ 241 h 250"/>
                  <a:gd name="T28" fmla="*/ 117 w 231"/>
                  <a:gd name="T29" fmla="*/ 231 h 250"/>
                  <a:gd name="T30" fmla="*/ 104 w 231"/>
                  <a:gd name="T31" fmla="*/ 231 h 250"/>
                  <a:gd name="T32" fmla="*/ 104 w 231"/>
                  <a:gd name="T33" fmla="*/ 241 h 250"/>
                  <a:gd name="T34" fmla="*/ 98 w 231"/>
                  <a:gd name="T35" fmla="*/ 247 h 250"/>
                  <a:gd name="T36" fmla="*/ 92 w 231"/>
                  <a:gd name="T37" fmla="*/ 250 h 250"/>
                  <a:gd name="T38" fmla="*/ 86 w 231"/>
                  <a:gd name="T39" fmla="*/ 244 h 250"/>
                  <a:gd name="T40" fmla="*/ 83 w 231"/>
                  <a:gd name="T41" fmla="*/ 241 h 250"/>
                  <a:gd name="T42" fmla="*/ 77 w 231"/>
                  <a:gd name="T43" fmla="*/ 234 h 250"/>
                  <a:gd name="T44" fmla="*/ 74 w 231"/>
                  <a:gd name="T45" fmla="*/ 225 h 250"/>
                  <a:gd name="T46" fmla="*/ 67 w 231"/>
                  <a:gd name="T47" fmla="*/ 225 h 250"/>
                  <a:gd name="T48" fmla="*/ 64 w 231"/>
                  <a:gd name="T49" fmla="*/ 225 h 250"/>
                  <a:gd name="T50" fmla="*/ 61 w 231"/>
                  <a:gd name="T51" fmla="*/ 222 h 250"/>
                  <a:gd name="T52" fmla="*/ 52 w 231"/>
                  <a:gd name="T53" fmla="*/ 216 h 250"/>
                  <a:gd name="T54" fmla="*/ 40 w 231"/>
                  <a:gd name="T55" fmla="*/ 213 h 250"/>
                  <a:gd name="T56" fmla="*/ 18 w 231"/>
                  <a:gd name="T57" fmla="*/ 219 h 250"/>
                  <a:gd name="T58" fmla="*/ 12 w 231"/>
                  <a:gd name="T59" fmla="*/ 222 h 250"/>
                  <a:gd name="T60" fmla="*/ 9 w 231"/>
                  <a:gd name="T61" fmla="*/ 216 h 250"/>
                  <a:gd name="T62" fmla="*/ 18 w 231"/>
                  <a:gd name="T63" fmla="*/ 197 h 250"/>
                  <a:gd name="T64" fmla="*/ 15 w 231"/>
                  <a:gd name="T65" fmla="*/ 164 h 250"/>
                  <a:gd name="T66" fmla="*/ 12 w 231"/>
                  <a:gd name="T67" fmla="*/ 154 h 250"/>
                  <a:gd name="T68" fmla="*/ 15 w 231"/>
                  <a:gd name="T69" fmla="*/ 148 h 250"/>
                  <a:gd name="T70" fmla="*/ 15 w 231"/>
                  <a:gd name="T71" fmla="*/ 142 h 250"/>
                  <a:gd name="T72" fmla="*/ 9 w 231"/>
                  <a:gd name="T73" fmla="*/ 136 h 250"/>
                  <a:gd name="T74" fmla="*/ 6 w 231"/>
                  <a:gd name="T75" fmla="*/ 130 h 250"/>
                  <a:gd name="T76" fmla="*/ 0 w 231"/>
                  <a:gd name="T77" fmla="*/ 127 h 250"/>
                  <a:gd name="T78" fmla="*/ 3 w 231"/>
                  <a:gd name="T79" fmla="*/ 1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50">
                    <a:moveTo>
                      <a:pt x="3" y="120"/>
                    </a:moveTo>
                    <a:lnTo>
                      <a:pt x="80" y="120"/>
                    </a:lnTo>
                    <a:lnTo>
                      <a:pt x="80" y="86"/>
                    </a:lnTo>
                    <a:lnTo>
                      <a:pt x="83" y="80"/>
                    </a:lnTo>
                    <a:lnTo>
                      <a:pt x="86" y="77"/>
                    </a:lnTo>
                    <a:lnTo>
                      <a:pt x="92" y="77"/>
                    </a:lnTo>
                    <a:lnTo>
                      <a:pt x="98" y="77"/>
                    </a:lnTo>
                    <a:lnTo>
                      <a:pt x="98" y="25"/>
                    </a:lnTo>
                    <a:lnTo>
                      <a:pt x="160" y="28"/>
                    </a:lnTo>
                    <a:lnTo>
                      <a:pt x="160" y="0"/>
                    </a:lnTo>
                    <a:lnTo>
                      <a:pt x="231" y="46"/>
                    </a:lnTo>
                    <a:lnTo>
                      <a:pt x="231" y="46"/>
                    </a:lnTo>
                    <a:lnTo>
                      <a:pt x="231" y="46"/>
                    </a:lnTo>
                    <a:lnTo>
                      <a:pt x="206" y="46"/>
                    </a:lnTo>
                    <a:lnTo>
                      <a:pt x="221" y="216"/>
                    </a:lnTo>
                    <a:lnTo>
                      <a:pt x="228" y="222"/>
                    </a:lnTo>
                    <a:lnTo>
                      <a:pt x="221" y="238"/>
                    </a:lnTo>
                    <a:lnTo>
                      <a:pt x="154" y="238"/>
                    </a:lnTo>
                    <a:lnTo>
                      <a:pt x="151" y="238"/>
                    </a:lnTo>
                    <a:lnTo>
                      <a:pt x="147" y="234"/>
                    </a:lnTo>
                    <a:lnTo>
                      <a:pt x="144" y="234"/>
                    </a:lnTo>
                    <a:lnTo>
                      <a:pt x="141" y="238"/>
                    </a:lnTo>
                    <a:lnTo>
                      <a:pt x="141" y="238"/>
                    </a:lnTo>
                    <a:lnTo>
                      <a:pt x="141" y="231"/>
                    </a:lnTo>
                    <a:lnTo>
                      <a:pt x="135" y="228"/>
                    </a:lnTo>
                    <a:lnTo>
                      <a:pt x="126" y="234"/>
                    </a:lnTo>
                    <a:lnTo>
                      <a:pt x="120" y="244"/>
                    </a:lnTo>
                    <a:lnTo>
                      <a:pt x="120" y="241"/>
                    </a:lnTo>
                    <a:lnTo>
                      <a:pt x="117" y="234"/>
                    </a:lnTo>
                    <a:lnTo>
                      <a:pt x="117" y="231"/>
                    </a:lnTo>
                    <a:lnTo>
                      <a:pt x="110" y="231"/>
                    </a:lnTo>
                    <a:lnTo>
                      <a:pt x="104" y="231"/>
                    </a:lnTo>
                    <a:lnTo>
                      <a:pt x="104" y="241"/>
                    </a:lnTo>
                    <a:lnTo>
                      <a:pt x="104" y="241"/>
                    </a:lnTo>
                    <a:lnTo>
                      <a:pt x="101" y="247"/>
                    </a:lnTo>
                    <a:lnTo>
                      <a:pt x="98" y="247"/>
                    </a:lnTo>
                    <a:lnTo>
                      <a:pt x="92" y="250"/>
                    </a:lnTo>
                    <a:lnTo>
                      <a:pt x="92" y="250"/>
                    </a:lnTo>
                    <a:lnTo>
                      <a:pt x="92" y="247"/>
                    </a:lnTo>
                    <a:lnTo>
                      <a:pt x="86" y="244"/>
                    </a:lnTo>
                    <a:lnTo>
                      <a:pt x="83" y="244"/>
                    </a:lnTo>
                    <a:lnTo>
                      <a:pt x="83" y="241"/>
                    </a:lnTo>
                    <a:lnTo>
                      <a:pt x="77" y="238"/>
                    </a:lnTo>
                    <a:lnTo>
                      <a:pt x="77" y="234"/>
                    </a:lnTo>
                    <a:lnTo>
                      <a:pt x="74" y="231"/>
                    </a:lnTo>
                    <a:lnTo>
                      <a:pt x="74" y="225"/>
                    </a:lnTo>
                    <a:lnTo>
                      <a:pt x="70" y="225"/>
                    </a:lnTo>
                    <a:lnTo>
                      <a:pt x="67" y="225"/>
                    </a:lnTo>
                    <a:lnTo>
                      <a:pt x="67" y="225"/>
                    </a:lnTo>
                    <a:lnTo>
                      <a:pt x="64" y="225"/>
                    </a:lnTo>
                    <a:lnTo>
                      <a:pt x="61" y="225"/>
                    </a:lnTo>
                    <a:lnTo>
                      <a:pt x="61" y="222"/>
                    </a:lnTo>
                    <a:lnTo>
                      <a:pt x="55" y="216"/>
                    </a:lnTo>
                    <a:lnTo>
                      <a:pt x="52" y="216"/>
                    </a:lnTo>
                    <a:lnTo>
                      <a:pt x="43" y="213"/>
                    </a:lnTo>
                    <a:lnTo>
                      <a:pt x="40" y="213"/>
                    </a:lnTo>
                    <a:lnTo>
                      <a:pt x="27" y="216"/>
                    </a:lnTo>
                    <a:lnTo>
                      <a:pt x="18" y="219"/>
                    </a:lnTo>
                    <a:lnTo>
                      <a:pt x="15" y="222"/>
                    </a:lnTo>
                    <a:lnTo>
                      <a:pt x="12" y="222"/>
                    </a:lnTo>
                    <a:lnTo>
                      <a:pt x="9" y="225"/>
                    </a:lnTo>
                    <a:lnTo>
                      <a:pt x="9" y="216"/>
                    </a:lnTo>
                    <a:lnTo>
                      <a:pt x="12" y="204"/>
                    </a:lnTo>
                    <a:lnTo>
                      <a:pt x="18" y="197"/>
                    </a:lnTo>
                    <a:lnTo>
                      <a:pt x="18" y="185"/>
                    </a:lnTo>
                    <a:lnTo>
                      <a:pt x="15" y="164"/>
                    </a:lnTo>
                    <a:lnTo>
                      <a:pt x="9" y="154"/>
                    </a:lnTo>
                    <a:lnTo>
                      <a:pt x="12" y="154"/>
                    </a:lnTo>
                    <a:lnTo>
                      <a:pt x="15" y="154"/>
                    </a:lnTo>
                    <a:lnTo>
                      <a:pt x="15" y="148"/>
                    </a:lnTo>
                    <a:lnTo>
                      <a:pt x="15" y="142"/>
                    </a:lnTo>
                    <a:lnTo>
                      <a:pt x="15" y="142"/>
                    </a:lnTo>
                    <a:lnTo>
                      <a:pt x="12" y="133"/>
                    </a:lnTo>
                    <a:lnTo>
                      <a:pt x="9" y="136"/>
                    </a:lnTo>
                    <a:lnTo>
                      <a:pt x="6" y="133"/>
                    </a:lnTo>
                    <a:lnTo>
                      <a:pt x="6" y="130"/>
                    </a:lnTo>
                    <a:lnTo>
                      <a:pt x="0" y="133"/>
                    </a:lnTo>
                    <a:lnTo>
                      <a:pt x="0" y="127"/>
                    </a:lnTo>
                    <a:lnTo>
                      <a:pt x="3" y="123"/>
                    </a:lnTo>
                    <a:lnTo>
                      <a:pt x="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18"/>
              <p:cNvSpPr>
                <a:spLocks/>
              </p:cNvSpPr>
              <p:nvPr/>
            </p:nvSpPr>
            <p:spPr bwMode="auto">
              <a:xfrm>
                <a:off x="3538" y="2232"/>
                <a:ext cx="317" cy="293"/>
              </a:xfrm>
              <a:custGeom>
                <a:avLst/>
                <a:gdLst>
                  <a:gd name="T0" fmla="*/ 9 w 317"/>
                  <a:gd name="T1" fmla="*/ 201 h 293"/>
                  <a:gd name="T2" fmla="*/ 12 w 317"/>
                  <a:gd name="T3" fmla="*/ 185 h 293"/>
                  <a:gd name="T4" fmla="*/ 25 w 317"/>
                  <a:gd name="T5" fmla="*/ 188 h 293"/>
                  <a:gd name="T6" fmla="*/ 34 w 317"/>
                  <a:gd name="T7" fmla="*/ 188 h 293"/>
                  <a:gd name="T8" fmla="*/ 49 w 317"/>
                  <a:gd name="T9" fmla="*/ 192 h 293"/>
                  <a:gd name="T10" fmla="*/ 55 w 317"/>
                  <a:gd name="T11" fmla="*/ 188 h 293"/>
                  <a:gd name="T12" fmla="*/ 129 w 317"/>
                  <a:gd name="T13" fmla="*/ 192 h 293"/>
                  <a:gd name="T14" fmla="*/ 114 w 317"/>
                  <a:gd name="T15" fmla="*/ 0 h 293"/>
                  <a:gd name="T16" fmla="*/ 268 w 317"/>
                  <a:gd name="T17" fmla="*/ 93 h 293"/>
                  <a:gd name="T18" fmla="*/ 283 w 317"/>
                  <a:gd name="T19" fmla="*/ 99 h 293"/>
                  <a:gd name="T20" fmla="*/ 296 w 317"/>
                  <a:gd name="T21" fmla="*/ 108 h 293"/>
                  <a:gd name="T22" fmla="*/ 296 w 317"/>
                  <a:gd name="T23" fmla="*/ 121 h 293"/>
                  <a:gd name="T24" fmla="*/ 317 w 317"/>
                  <a:gd name="T25" fmla="*/ 118 h 293"/>
                  <a:gd name="T26" fmla="*/ 314 w 317"/>
                  <a:gd name="T27" fmla="*/ 173 h 293"/>
                  <a:gd name="T28" fmla="*/ 308 w 317"/>
                  <a:gd name="T29" fmla="*/ 185 h 293"/>
                  <a:gd name="T30" fmla="*/ 287 w 317"/>
                  <a:gd name="T31" fmla="*/ 195 h 293"/>
                  <a:gd name="T32" fmla="*/ 271 w 317"/>
                  <a:gd name="T33" fmla="*/ 198 h 293"/>
                  <a:gd name="T34" fmla="*/ 247 w 317"/>
                  <a:gd name="T35" fmla="*/ 201 h 293"/>
                  <a:gd name="T36" fmla="*/ 240 w 317"/>
                  <a:gd name="T37" fmla="*/ 201 h 293"/>
                  <a:gd name="T38" fmla="*/ 228 w 317"/>
                  <a:gd name="T39" fmla="*/ 198 h 293"/>
                  <a:gd name="T40" fmla="*/ 206 w 317"/>
                  <a:gd name="T41" fmla="*/ 207 h 293"/>
                  <a:gd name="T42" fmla="*/ 179 w 317"/>
                  <a:gd name="T43" fmla="*/ 225 h 293"/>
                  <a:gd name="T44" fmla="*/ 160 w 317"/>
                  <a:gd name="T45" fmla="*/ 229 h 293"/>
                  <a:gd name="T46" fmla="*/ 154 w 317"/>
                  <a:gd name="T47" fmla="*/ 241 h 293"/>
                  <a:gd name="T48" fmla="*/ 145 w 317"/>
                  <a:gd name="T49" fmla="*/ 259 h 293"/>
                  <a:gd name="T50" fmla="*/ 136 w 317"/>
                  <a:gd name="T51" fmla="*/ 269 h 293"/>
                  <a:gd name="T52" fmla="*/ 133 w 317"/>
                  <a:gd name="T53" fmla="*/ 278 h 293"/>
                  <a:gd name="T54" fmla="*/ 133 w 317"/>
                  <a:gd name="T55" fmla="*/ 287 h 293"/>
                  <a:gd name="T56" fmla="*/ 120 w 317"/>
                  <a:gd name="T57" fmla="*/ 290 h 293"/>
                  <a:gd name="T58" fmla="*/ 111 w 317"/>
                  <a:gd name="T59" fmla="*/ 290 h 293"/>
                  <a:gd name="T60" fmla="*/ 102 w 317"/>
                  <a:gd name="T61" fmla="*/ 290 h 293"/>
                  <a:gd name="T62" fmla="*/ 86 w 317"/>
                  <a:gd name="T63" fmla="*/ 293 h 293"/>
                  <a:gd name="T64" fmla="*/ 80 w 317"/>
                  <a:gd name="T65" fmla="*/ 287 h 293"/>
                  <a:gd name="T66" fmla="*/ 80 w 317"/>
                  <a:gd name="T67" fmla="*/ 281 h 293"/>
                  <a:gd name="T68" fmla="*/ 71 w 317"/>
                  <a:gd name="T69" fmla="*/ 284 h 293"/>
                  <a:gd name="T70" fmla="*/ 77 w 317"/>
                  <a:gd name="T71" fmla="*/ 272 h 293"/>
                  <a:gd name="T72" fmla="*/ 71 w 317"/>
                  <a:gd name="T73" fmla="*/ 262 h 293"/>
                  <a:gd name="T74" fmla="*/ 65 w 317"/>
                  <a:gd name="T75" fmla="*/ 253 h 293"/>
                  <a:gd name="T76" fmla="*/ 55 w 317"/>
                  <a:gd name="T77" fmla="*/ 253 h 293"/>
                  <a:gd name="T78" fmla="*/ 43 w 317"/>
                  <a:gd name="T79" fmla="*/ 259 h 293"/>
                  <a:gd name="T80" fmla="*/ 31 w 317"/>
                  <a:gd name="T81" fmla="*/ 259 h 293"/>
                  <a:gd name="T82" fmla="*/ 22 w 317"/>
                  <a:gd name="T83" fmla="*/ 259 h 293"/>
                  <a:gd name="T84" fmla="*/ 25 w 317"/>
                  <a:gd name="T85" fmla="*/ 253 h 293"/>
                  <a:gd name="T86" fmla="*/ 18 w 317"/>
                  <a:gd name="T87" fmla="*/ 244 h 293"/>
                  <a:gd name="T88" fmla="*/ 15 w 317"/>
                  <a:gd name="T89" fmla="*/ 238 h 293"/>
                  <a:gd name="T90" fmla="*/ 9 w 317"/>
                  <a:gd name="T91" fmla="*/ 235 h 293"/>
                  <a:gd name="T92" fmla="*/ 3 w 317"/>
                  <a:gd name="T93" fmla="*/ 222 h 293"/>
                  <a:gd name="T94" fmla="*/ 3 w 317"/>
                  <a:gd name="T95" fmla="*/ 20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293">
                    <a:moveTo>
                      <a:pt x="0" y="204"/>
                    </a:moveTo>
                    <a:lnTo>
                      <a:pt x="6" y="201"/>
                    </a:lnTo>
                    <a:lnTo>
                      <a:pt x="9" y="201"/>
                    </a:lnTo>
                    <a:lnTo>
                      <a:pt x="12" y="195"/>
                    </a:lnTo>
                    <a:lnTo>
                      <a:pt x="12" y="195"/>
                    </a:lnTo>
                    <a:lnTo>
                      <a:pt x="12" y="185"/>
                    </a:lnTo>
                    <a:lnTo>
                      <a:pt x="18" y="185"/>
                    </a:lnTo>
                    <a:lnTo>
                      <a:pt x="25" y="185"/>
                    </a:lnTo>
                    <a:lnTo>
                      <a:pt x="25" y="188"/>
                    </a:lnTo>
                    <a:lnTo>
                      <a:pt x="28" y="195"/>
                    </a:lnTo>
                    <a:lnTo>
                      <a:pt x="28" y="198"/>
                    </a:lnTo>
                    <a:lnTo>
                      <a:pt x="34" y="188"/>
                    </a:lnTo>
                    <a:lnTo>
                      <a:pt x="43" y="182"/>
                    </a:lnTo>
                    <a:lnTo>
                      <a:pt x="49" y="185"/>
                    </a:lnTo>
                    <a:lnTo>
                      <a:pt x="49" y="192"/>
                    </a:lnTo>
                    <a:lnTo>
                      <a:pt x="49" y="192"/>
                    </a:lnTo>
                    <a:lnTo>
                      <a:pt x="52" y="188"/>
                    </a:lnTo>
                    <a:lnTo>
                      <a:pt x="55" y="188"/>
                    </a:lnTo>
                    <a:lnTo>
                      <a:pt x="59" y="192"/>
                    </a:lnTo>
                    <a:lnTo>
                      <a:pt x="62" y="192"/>
                    </a:lnTo>
                    <a:lnTo>
                      <a:pt x="129" y="192"/>
                    </a:lnTo>
                    <a:lnTo>
                      <a:pt x="136" y="176"/>
                    </a:lnTo>
                    <a:lnTo>
                      <a:pt x="129" y="170"/>
                    </a:lnTo>
                    <a:lnTo>
                      <a:pt x="114" y="0"/>
                    </a:lnTo>
                    <a:lnTo>
                      <a:pt x="139" y="0"/>
                    </a:lnTo>
                    <a:lnTo>
                      <a:pt x="265" y="84"/>
                    </a:lnTo>
                    <a:lnTo>
                      <a:pt x="268" y="93"/>
                    </a:lnTo>
                    <a:lnTo>
                      <a:pt x="271" y="96"/>
                    </a:lnTo>
                    <a:lnTo>
                      <a:pt x="277" y="96"/>
                    </a:lnTo>
                    <a:lnTo>
                      <a:pt x="283" y="99"/>
                    </a:lnTo>
                    <a:lnTo>
                      <a:pt x="287" y="102"/>
                    </a:lnTo>
                    <a:lnTo>
                      <a:pt x="293" y="105"/>
                    </a:lnTo>
                    <a:lnTo>
                      <a:pt x="296" y="108"/>
                    </a:lnTo>
                    <a:lnTo>
                      <a:pt x="296" y="111"/>
                    </a:lnTo>
                    <a:lnTo>
                      <a:pt x="293" y="118"/>
                    </a:lnTo>
                    <a:lnTo>
                      <a:pt x="296" y="121"/>
                    </a:lnTo>
                    <a:lnTo>
                      <a:pt x="299" y="121"/>
                    </a:lnTo>
                    <a:lnTo>
                      <a:pt x="308" y="121"/>
                    </a:lnTo>
                    <a:lnTo>
                      <a:pt x="317" y="118"/>
                    </a:lnTo>
                    <a:lnTo>
                      <a:pt x="317" y="118"/>
                    </a:lnTo>
                    <a:lnTo>
                      <a:pt x="314" y="155"/>
                    </a:lnTo>
                    <a:lnTo>
                      <a:pt x="314" y="173"/>
                    </a:lnTo>
                    <a:lnTo>
                      <a:pt x="311" y="176"/>
                    </a:lnTo>
                    <a:lnTo>
                      <a:pt x="311" y="182"/>
                    </a:lnTo>
                    <a:lnTo>
                      <a:pt x="308" y="185"/>
                    </a:lnTo>
                    <a:lnTo>
                      <a:pt x="299" y="192"/>
                    </a:lnTo>
                    <a:lnTo>
                      <a:pt x="293" y="195"/>
                    </a:lnTo>
                    <a:lnTo>
                      <a:pt x="287" y="195"/>
                    </a:lnTo>
                    <a:lnTo>
                      <a:pt x="283" y="198"/>
                    </a:lnTo>
                    <a:lnTo>
                      <a:pt x="277" y="198"/>
                    </a:lnTo>
                    <a:lnTo>
                      <a:pt x="271" y="198"/>
                    </a:lnTo>
                    <a:lnTo>
                      <a:pt x="265" y="201"/>
                    </a:lnTo>
                    <a:lnTo>
                      <a:pt x="259" y="201"/>
                    </a:lnTo>
                    <a:lnTo>
                      <a:pt x="247" y="201"/>
                    </a:lnTo>
                    <a:lnTo>
                      <a:pt x="243" y="201"/>
                    </a:lnTo>
                    <a:lnTo>
                      <a:pt x="243" y="201"/>
                    </a:lnTo>
                    <a:lnTo>
                      <a:pt x="240" y="201"/>
                    </a:lnTo>
                    <a:lnTo>
                      <a:pt x="237" y="201"/>
                    </a:lnTo>
                    <a:lnTo>
                      <a:pt x="231" y="198"/>
                    </a:lnTo>
                    <a:lnTo>
                      <a:pt x="228" y="198"/>
                    </a:lnTo>
                    <a:lnTo>
                      <a:pt x="219" y="201"/>
                    </a:lnTo>
                    <a:lnTo>
                      <a:pt x="213" y="204"/>
                    </a:lnTo>
                    <a:lnTo>
                      <a:pt x="206" y="207"/>
                    </a:lnTo>
                    <a:lnTo>
                      <a:pt x="191" y="216"/>
                    </a:lnTo>
                    <a:lnTo>
                      <a:pt x="182" y="222"/>
                    </a:lnTo>
                    <a:lnTo>
                      <a:pt x="179" y="225"/>
                    </a:lnTo>
                    <a:lnTo>
                      <a:pt x="169" y="229"/>
                    </a:lnTo>
                    <a:lnTo>
                      <a:pt x="166" y="229"/>
                    </a:lnTo>
                    <a:lnTo>
                      <a:pt x="160" y="229"/>
                    </a:lnTo>
                    <a:lnTo>
                      <a:pt x="160" y="232"/>
                    </a:lnTo>
                    <a:lnTo>
                      <a:pt x="157" y="232"/>
                    </a:lnTo>
                    <a:lnTo>
                      <a:pt x="154" y="241"/>
                    </a:lnTo>
                    <a:lnTo>
                      <a:pt x="154" y="244"/>
                    </a:lnTo>
                    <a:lnTo>
                      <a:pt x="148" y="250"/>
                    </a:lnTo>
                    <a:lnTo>
                      <a:pt x="145" y="259"/>
                    </a:lnTo>
                    <a:lnTo>
                      <a:pt x="139" y="262"/>
                    </a:lnTo>
                    <a:lnTo>
                      <a:pt x="136" y="266"/>
                    </a:lnTo>
                    <a:lnTo>
                      <a:pt x="136" y="269"/>
                    </a:lnTo>
                    <a:lnTo>
                      <a:pt x="139" y="275"/>
                    </a:lnTo>
                    <a:lnTo>
                      <a:pt x="133" y="275"/>
                    </a:lnTo>
                    <a:lnTo>
                      <a:pt x="133" y="278"/>
                    </a:lnTo>
                    <a:lnTo>
                      <a:pt x="136" y="281"/>
                    </a:lnTo>
                    <a:lnTo>
                      <a:pt x="133" y="287"/>
                    </a:lnTo>
                    <a:lnTo>
                      <a:pt x="133" y="287"/>
                    </a:lnTo>
                    <a:lnTo>
                      <a:pt x="129" y="293"/>
                    </a:lnTo>
                    <a:lnTo>
                      <a:pt x="123" y="293"/>
                    </a:lnTo>
                    <a:lnTo>
                      <a:pt x="120" y="290"/>
                    </a:lnTo>
                    <a:lnTo>
                      <a:pt x="120" y="287"/>
                    </a:lnTo>
                    <a:lnTo>
                      <a:pt x="117" y="287"/>
                    </a:lnTo>
                    <a:lnTo>
                      <a:pt x="111" y="290"/>
                    </a:lnTo>
                    <a:lnTo>
                      <a:pt x="111" y="290"/>
                    </a:lnTo>
                    <a:lnTo>
                      <a:pt x="108" y="293"/>
                    </a:lnTo>
                    <a:lnTo>
                      <a:pt x="102" y="290"/>
                    </a:lnTo>
                    <a:lnTo>
                      <a:pt x="96" y="290"/>
                    </a:lnTo>
                    <a:lnTo>
                      <a:pt x="92" y="290"/>
                    </a:lnTo>
                    <a:lnTo>
                      <a:pt x="86" y="293"/>
                    </a:lnTo>
                    <a:lnTo>
                      <a:pt x="86" y="290"/>
                    </a:lnTo>
                    <a:lnTo>
                      <a:pt x="86" y="287"/>
                    </a:lnTo>
                    <a:lnTo>
                      <a:pt x="80" y="287"/>
                    </a:lnTo>
                    <a:lnTo>
                      <a:pt x="80" y="287"/>
                    </a:lnTo>
                    <a:lnTo>
                      <a:pt x="80" y="284"/>
                    </a:lnTo>
                    <a:lnTo>
                      <a:pt x="80" y="281"/>
                    </a:lnTo>
                    <a:lnTo>
                      <a:pt x="77" y="281"/>
                    </a:lnTo>
                    <a:lnTo>
                      <a:pt x="74" y="281"/>
                    </a:lnTo>
                    <a:lnTo>
                      <a:pt x="71" y="284"/>
                    </a:lnTo>
                    <a:lnTo>
                      <a:pt x="74" y="278"/>
                    </a:lnTo>
                    <a:lnTo>
                      <a:pt x="77" y="272"/>
                    </a:lnTo>
                    <a:lnTo>
                      <a:pt x="77" y="272"/>
                    </a:lnTo>
                    <a:lnTo>
                      <a:pt x="71" y="269"/>
                    </a:lnTo>
                    <a:lnTo>
                      <a:pt x="71" y="269"/>
                    </a:lnTo>
                    <a:lnTo>
                      <a:pt x="71" y="262"/>
                    </a:lnTo>
                    <a:lnTo>
                      <a:pt x="71" y="259"/>
                    </a:lnTo>
                    <a:lnTo>
                      <a:pt x="65" y="256"/>
                    </a:lnTo>
                    <a:lnTo>
                      <a:pt x="65" y="253"/>
                    </a:lnTo>
                    <a:lnTo>
                      <a:pt x="62" y="253"/>
                    </a:lnTo>
                    <a:lnTo>
                      <a:pt x="59" y="256"/>
                    </a:lnTo>
                    <a:lnTo>
                      <a:pt x="55" y="253"/>
                    </a:lnTo>
                    <a:lnTo>
                      <a:pt x="49" y="253"/>
                    </a:lnTo>
                    <a:lnTo>
                      <a:pt x="46" y="259"/>
                    </a:lnTo>
                    <a:lnTo>
                      <a:pt x="43" y="259"/>
                    </a:lnTo>
                    <a:lnTo>
                      <a:pt x="40" y="262"/>
                    </a:lnTo>
                    <a:lnTo>
                      <a:pt x="37" y="262"/>
                    </a:lnTo>
                    <a:lnTo>
                      <a:pt x="31" y="259"/>
                    </a:lnTo>
                    <a:lnTo>
                      <a:pt x="28" y="259"/>
                    </a:lnTo>
                    <a:lnTo>
                      <a:pt x="25" y="259"/>
                    </a:lnTo>
                    <a:lnTo>
                      <a:pt x="22" y="259"/>
                    </a:lnTo>
                    <a:lnTo>
                      <a:pt x="22" y="259"/>
                    </a:lnTo>
                    <a:lnTo>
                      <a:pt x="25" y="256"/>
                    </a:lnTo>
                    <a:lnTo>
                      <a:pt x="25" y="253"/>
                    </a:lnTo>
                    <a:lnTo>
                      <a:pt x="18" y="250"/>
                    </a:lnTo>
                    <a:lnTo>
                      <a:pt x="18" y="247"/>
                    </a:lnTo>
                    <a:lnTo>
                      <a:pt x="18" y="244"/>
                    </a:lnTo>
                    <a:lnTo>
                      <a:pt x="18" y="244"/>
                    </a:lnTo>
                    <a:lnTo>
                      <a:pt x="15" y="241"/>
                    </a:lnTo>
                    <a:lnTo>
                      <a:pt x="15" y="238"/>
                    </a:lnTo>
                    <a:lnTo>
                      <a:pt x="12" y="235"/>
                    </a:lnTo>
                    <a:lnTo>
                      <a:pt x="12" y="235"/>
                    </a:lnTo>
                    <a:lnTo>
                      <a:pt x="9" y="235"/>
                    </a:lnTo>
                    <a:lnTo>
                      <a:pt x="6" y="229"/>
                    </a:lnTo>
                    <a:lnTo>
                      <a:pt x="3" y="225"/>
                    </a:lnTo>
                    <a:lnTo>
                      <a:pt x="3" y="222"/>
                    </a:lnTo>
                    <a:lnTo>
                      <a:pt x="3" y="213"/>
                    </a:lnTo>
                    <a:lnTo>
                      <a:pt x="3" y="210"/>
                    </a:lnTo>
                    <a:lnTo>
                      <a:pt x="3" y="207"/>
                    </a:lnTo>
                    <a:lnTo>
                      <a:pt x="0"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19"/>
              <p:cNvSpPr>
                <a:spLocks/>
              </p:cNvSpPr>
              <p:nvPr/>
            </p:nvSpPr>
            <p:spPr bwMode="auto">
              <a:xfrm>
                <a:off x="3671" y="2430"/>
                <a:ext cx="147" cy="108"/>
              </a:xfrm>
              <a:custGeom>
                <a:avLst/>
                <a:gdLst>
                  <a:gd name="T0" fmla="*/ 3 w 147"/>
                  <a:gd name="T1" fmla="*/ 83 h 108"/>
                  <a:gd name="T2" fmla="*/ 0 w 147"/>
                  <a:gd name="T3" fmla="*/ 77 h 108"/>
                  <a:gd name="T4" fmla="*/ 3 w 147"/>
                  <a:gd name="T5" fmla="*/ 71 h 108"/>
                  <a:gd name="T6" fmla="*/ 6 w 147"/>
                  <a:gd name="T7" fmla="*/ 64 h 108"/>
                  <a:gd name="T8" fmla="*/ 15 w 147"/>
                  <a:gd name="T9" fmla="*/ 52 h 108"/>
                  <a:gd name="T10" fmla="*/ 21 w 147"/>
                  <a:gd name="T11" fmla="*/ 43 h 108"/>
                  <a:gd name="T12" fmla="*/ 27 w 147"/>
                  <a:gd name="T13" fmla="*/ 34 h 108"/>
                  <a:gd name="T14" fmla="*/ 33 w 147"/>
                  <a:gd name="T15" fmla="*/ 31 h 108"/>
                  <a:gd name="T16" fmla="*/ 46 w 147"/>
                  <a:gd name="T17" fmla="*/ 27 h 108"/>
                  <a:gd name="T18" fmla="*/ 58 w 147"/>
                  <a:gd name="T19" fmla="*/ 18 h 108"/>
                  <a:gd name="T20" fmla="*/ 80 w 147"/>
                  <a:gd name="T21" fmla="*/ 6 h 108"/>
                  <a:gd name="T22" fmla="*/ 95 w 147"/>
                  <a:gd name="T23" fmla="*/ 0 h 108"/>
                  <a:gd name="T24" fmla="*/ 104 w 147"/>
                  <a:gd name="T25" fmla="*/ 3 h 108"/>
                  <a:gd name="T26" fmla="*/ 110 w 147"/>
                  <a:gd name="T27" fmla="*/ 3 h 108"/>
                  <a:gd name="T28" fmla="*/ 107 w 147"/>
                  <a:gd name="T29" fmla="*/ 9 h 108"/>
                  <a:gd name="T30" fmla="*/ 104 w 147"/>
                  <a:gd name="T31" fmla="*/ 21 h 108"/>
                  <a:gd name="T32" fmla="*/ 123 w 147"/>
                  <a:gd name="T33" fmla="*/ 40 h 108"/>
                  <a:gd name="T34" fmla="*/ 138 w 147"/>
                  <a:gd name="T35" fmla="*/ 40 h 108"/>
                  <a:gd name="T36" fmla="*/ 141 w 147"/>
                  <a:gd name="T37" fmla="*/ 43 h 108"/>
                  <a:gd name="T38" fmla="*/ 144 w 147"/>
                  <a:gd name="T39" fmla="*/ 49 h 108"/>
                  <a:gd name="T40" fmla="*/ 144 w 147"/>
                  <a:gd name="T41" fmla="*/ 58 h 108"/>
                  <a:gd name="T42" fmla="*/ 147 w 147"/>
                  <a:gd name="T43" fmla="*/ 61 h 108"/>
                  <a:gd name="T44" fmla="*/ 138 w 147"/>
                  <a:gd name="T45" fmla="*/ 68 h 108"/>
                  <a:gd name="T46" fmla="*/ 132 w 147"/>
                  <a:gd name="T47" fmla="*/ 68 h 108"/>
                  <a:gd name="T48" fmla="*/ 126 w 147"/>
                  <a:gd name="T49" fmla="*/ 74 h 108"/>
                  <a:gd name="T50" fmla="*/ 126 w 147"/>
                  <a:gd name="T51" fmla="*/ 80 h 108"/>
                  <a:gd name="T52" fmla="*/ 120 w 147"/>
                  <a:gd name="T53" fmla="*/ 83 h 108"/>
                  <a:gd name="T54" fmla="*/ 98 w 147"/>
                  <a:gd name="T55" fmla="*/ 77 h 108"/>
                  <a:gd name="T56" fmla="*/ 95 w 147"/>
                  <a:gd name="T57" fmla="*/ 77 h 108"/>
                  <a:gd name="T58" fmla="*/ 86 w 147"/>
                  <a:gd name="T59" fmla="*/ 80 h 108"/>
                  <a:gd name="T60" fmla="*/ 70 w 147"/>
                  <a:gd name="T61" fmla="*/ 80 h 108"/>
                  <a:gd name="T62" fmla="*/ 55 w 147"/>
                  <a:gd name="T63" fmla="*/ 83 h 108"/>
                  <a:gd name="T64" fmla="*/ 46 w 147"/>
                  <a:gd name="T65" fmla="*/ 86 h 108"/>
                  <a:gd name="T66" fmla="*/ 49 w 147"/>
                  <a:gd name="T67" fmla="*/ 95 h 108"/>
                  <a:gd name="T68" fmla="*/ 52 w 147"/>
                  <a:gd name="T69" fmla="*/ 105 h 108"/>
                  <a:gd name="T70" fmla="*/ 46 w 147"/>
                  <a:gd name="T71" fmla="*/ 101 h 108"/>
                  <a:gd name="T72" fmla="*/ 40 w 147"/>
                  <a:gd name="T73" fmla="*/ 105 h 108"/>
                  <a:gd name="T74" fmla="*/ 27 w 147"/>
                  <a:gd name="T75" fmla="*/ 105 h 108"/>
                  <a:gd name="T76" fmla="*/ 21 w 147"/>
                  <a:gd name="T77" fmla="*/ 98 h 108"/>
                  <a:gd name="T78" fmla="*/ 18 w 147"/>
                  <a:gd name="T79" fmla="*/ 98 h 108"/>
                  <a:gd name="T80" fmla="*/ 6 w 147"/>
                  <a:gd name="T81" fmla="*/ 92 h 108"/>
                  <a:gd name="T82" fmla="*/ 0 w 147"/>
                  <a:gd name="T83"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08">
                    <a:moveTo>
                      <a:pt x="0" y="89"/>
                    </a:moveTo>
                    <a:lnTo>
                      <a:pt x="3" y="83"/>
                    </a:lnTo>
                    <a:lnTo>
                      <a:pt x="0" y="80"/>
                    </a:lnTo>
                    <a:lnTo>
                      <a:pt x="0" y="77"/>
                    </a:lnTo>
                    <a:lnTo>
                      <a:pt x="6" y="77"/>
                    </a:lnTo>
                    <a:lnTo>
                      <a:pt x="3" y="71"/>
                    </a:lnTo>
                    <a:lnTo>
                      <a:pt x="3" y="68"/>
                    </a:lnTo>
                    <a:lnTo>
                      <a:pt x="6" y="64"/>
                    </a:lnTo>
                    <a:lnTo>
                      <a:pt x="12" y="61"/>
                    </a:lnTo>
                    <a:lnTo>
                      <a:pt x="15" y="52"/>
                    </a:lnTo>
                    <a:lnTo>
                      <a:pt x="21" y="46"/>
                    </a:lnTo>
                    <a:lnTo>
                      <a:pt x="21" y="43"/>
                    </a:lnTo>
                    <a:lnTo>
                      <a:pt x="24" y="34"/>
                    </a:lnTo>
                    <a:lnTo>
                      <a:pt x="27" y="34"/>
                    </a:lnTo>
                    <a:lnTo>
                      <a:pt x="27" y="31"/>
                    </a:lnTo>
                    <a:lnTo>
                      <a:pt x="33" y="31"/>
                    </a:lnTo>
                    <a:lnTo>
                      <a:pt x="36" y="31"/>
                    </a:lnTo>
                    <a:lnTo>
                      <a:pt x="46" y="27"/>
                    </a:lnTo>
                    <a:lnTo>
                      <a:pt x="49" y="24"/>
                    </a:lnTo>
                    <a:lnTo>
                      <a:pt x="58" y="18"/>
                    </a:lnTo>
                    <a:lnTo>
                      <a:pt x="73" y="9"/>
                    </a:lnTo>
                    <a:lnTo>
                      <a:pt x="80" y="6"/>
                    </a:lnTo>
                    <a:lnTo>
                      <a:pt x="86" y="3"/>
                    </a:lnTo>
                    <a:lnTo>
                      <a:pt x="95" y="0"/>
                    </a:lnTo>
                    <a:lnTo>
                      <a:pt x="98" y="0"/>
                    </a:lnTo>
                    <a:lnTo>
                      <a:pt x="104" y="3"/>
                    </a:lnTo>
                    <a:lnTo>
                      <a:pt x="107" y="3"/>
                    </a:lnTo>
                    <a:lnTo>
                      <a:pt x="110" y="3"/>
                    </a:lnTo>
                    <a:lnTo>
                      <a:pt x="107" y="6"/>
                    </a:lnTo>
                    <a:lnTo>
                      <a:pt x="107" y="9"/>
                    </a:lnTo>
                    <a:lnTo>
                      <a:pt x="104" y="15"/>
                    </a:lnTo>
                    <a:lnTo>
                      <a:pt x="104" y="21"/>
                    </a:lnTo>
                    <a:lnTo>
                      <a:pt x="123" y="34"/>
                    </a:lnTo>
                    <a:lnTo>
                      <a:pt x="123" y="40"/>
                    </a:lnTo>
                    <a:lnTo>
                      <a:pt x="132" y="46"/>
                    </a:lnTo>
                    <a:lnTo>
                      <a:pt x="138" y="40"/>
                    </a:lnTo>
                    <a:lnTo>
                      <a:pt x="141" y="43"/>
                    </a:lnTo>
                    <a:lnTo>
                      <a:pt x="141" y="43"/>
                    </a:lnTo>
                    <a:lnTo>
                      <a:pt x="144" y="46"/>
                    </a:lnTo>
                    <a:lnTo>
                      <a:pt x="144" y="49"/>
                    </a:lnTo>
                    <a:lnTo>
                      <a:pt x="141" y="52"/>
                    </a:lnTo>
                    <a:lnTo>
                      <a:pt x="144" y="58"/>
                    </a:lnTo>
                    <a:lnTo>
                      <a:pt x="147" y="58"/>
                    </a:lnTo>
                    <a:lnTo>
                      <a:pt x="147" y="61"/>
                    </a:lnTo>
                    <a:lnTo>
                      <a:pt x="141" y="64"/>
                    </a:lnTo>
                    <a:lnTo>
                      <a:pt x="138" y="68"/>
                    </a:lnTo>
                    <a:lnTo>
                      <a:pt x="132" y="71"/>
                    </a:lnTo>
                    <a:lnTo>
                      <a:pt x="132" y="68"/>
                    </a:lnTo>
                    <a:lnTo>
                      <a:pt x="126" y="71"/>
                    </a:lnTo>
                    <a:lnTo>
                      <a:pt x="126" y="74"/>
                    </a:lnTo>
                    <a:lnTo>
                      <a:pt x="123" y="77"/>
                    </a:lnTo>
                    <a:lnTo>
                      <a:pt x="126" y="80"/>
                    </a:lnTo>
                    <a:lnTo>
                      <a:pt x="120" y="80"/>
                    </a:lnTo>
                    <a:lnTo>
                      <a:pt x="120" y="83"/>
                    </a:lnTo>
                    <a:lnTo>
                      <a:pt x="98" y="77"/>
                    </a:lnTo>
                    <a:lnTo>
                      <a:pt x="98" y="77"/>
                    </a:lnTo>
                    <a:lnTo>
                      <a:pt x="98" y="77"/>
                    </a:lnTo>
                    <a:lnTo>
                      <a:pt x="95" y="77"/>
                    </a:lnTo>
                    <a:lnTo>
                      <a:pt x="92" y="80"/>
                    </a:lnTo>
                    <a:lnTo>
                      <a:pt x="86" y="80"/>
                    </a:lnTo>
                    <a:lnTo>
                      <a:pt x="80" y="80"/>
                    </a:lnTo>
                    <a:lnTo>
                      <a:pt x="70" y="80"/>
                    </a:lnTo>
                    <a:lnTo>
                      <a:pt x="67" y="83"/>
                    </a:lnTo>
                    <a:lnTo>
                      <a:pt x="55" y="83"/>
                    </a:lnTo>
                    <a:lnTo>
                      <a:pt x="46" y="83"/>
                    </a:lnTo>
                    <a:lnTo>
                      <a:pt x="46" y="86"/>
                    </a:lnTo>
                    <a:lnTo>
                      <a:pt x="49" y="92"/>
                    </a:lnTo>
                    <a:lnTo>
                      <a:pt x="49" y="95"/>
                    </a:lnTo>
                    <a:lnTo>
                      <a:pt x="52" y="98"/>
                    </a:lnTo>
                    <a:lnTo>
                      <a:pt x="52" y="105"/>
                    </a:lnTo>
                    <a:lnTo>
                      <a:pt x="49" y="105"/>
                    </a:lnTo>
                    <a:lnTo>
                      <a:pt x="46" y="101"/>
                    </a:lnTo>
                    <a:lnTo>
                      <a:pt x="43" y="101"/>
                    </a:lnTo>
                    <a:lnTo>
                      <a:pt x="40" y="105"/>
                    </a:lnTo>
                    <a:lnTo>
                      <a:pt x="33" y="108"/>
                    </a:lnTo>
                    <a:lnTo>
                      <a:pt x="27" y="105"/>
                    </a:lnTo>
                    <a:lnTo>
                      <a:pt x="27" y="101"/>
                    </a:lnTo>
                    <a:lnTo>
                      <a:pt x="21" y="98"/>
                    </a:lnTo>
                    <a:lnTo>
                      <a:pt x="18" y="98"/>
                    </a:lnTo>
                    <a:lnTo>
                      <a:pt x="18" y="98"/>
                    </a:lnTo>
                    <a:lnTo>
                      <a:pt x="15" y="98"/>
                    </a:lnTo>
                    <a:lnTo>
                      <a:pt x="6" y="92"/>
                    </a:lnTo>
                    <a:lnTo>
                      <a:pt x="3" y="89"/>
                    </a:lnTo>
                    <a:lnTo>
                      <a:pt x="0"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20"/>
              <p:cNvSpPr>
                <a:spLocks/>
              </p:cNvSpPr>
              <p:nvPr/>
            </p:nvSpPr>
            <p:spPr bwMode="auto">
              <a:xfrm>
                <a:off x="3436" y="2399"/>
                <a:ext cx="127" cy="92"/>
              </a:xfrm>
              <a:custGeom>
                <a:avLst/>
                <a:gdLst>
                  <a:gd name="T0" fmla="*/ 22 w 127"/>
                  <a:gd name="T1" fmla="*/ 9 h 92"/>
                  <a:gd name="T2" fmla="*/ 28 w 127"/>
                  <a:gd name="T3" fmla="*/ 6 h 92"/>
                  <a:gd name="T4" fmla="*/ 50 w 127"/>
                  <a:gd name="T5" fmla="*/ 0 h 92"/>
                  <a:gd name="T6" fmla="*/ 62 w 127"/>
                  <a:gd name="T7" fmla="*/ 3 h 92"/>
                  <a:gd name="T8" fmla="*/ 71 w 127"/>
                  <a:gd name="T9" fmla="*/ 9 h 92"/>
                  <a:gd name="T10" fmla="*/ 74 w 127"/>
                  <a:gd name="T11" fmla="*/ 12 h 92"/>
                  <a:gd name="T12" fmla="*/ 77 w 127"/>
                  <a:gd name="T13" fmla="*/ 12 h 92"/>
                  <a:gd name="T14" fmla="*/ 84 w 127"/>
                  <a:gd name="T15" fmla="*/ 12 h 92"/>
                  <a:gd name="T16" fmla="*/ 87 w 127"/>
                  <a:gd name="T17" fmla="*/ 21 h 92"/>
                  <a:gd name="T18" fmla="*/ 93 w 127"/>
                  <a:gd name="T19" fmla="*/ 28 h 92"/>
                  <a:gd name="T20" fmla="*/ 96 w 127"/>
                  <a:gd name="T21" fmla="*/ 31 h 92"/>
                  <a:gd name="T22" fmla="*/ 102 w 127"/>
                  <a:gd name="T23" fmla="*/ 37 h 92"/>
                  <a:gd name="T24" fmla="*/ 105 w 127"/>
                  <a:gd name="T25" fmla="*/ 43 h 92"/>
                  <a:gd name="T26" fmla="*/ 105 w 127"/>
                  <a:gd name="T27" fmla="*/ 55 h 92"/>
                  <a:gd name="T28" fmla="*/ 108 w 127"/>
                  <a:gd name="T29" fmla="*/ 62 h 92"/>
                  <a:gd name="T30" fmla="*/ 114 w 127"/>
                  <a:gd name="T31" fmla="*/ 68 h 92"/>
                  <a:gd name="T32" fmla="*/ 117 w 127"/>
                  <a:gd name="T33" fmla="*/ 71 h 92"/>
                  <a:gd name="T34" fmla="*/ 120 w 127"/>
                  <a:gd name="T35" fmla="*/ 77 h 92"/>
                  <a:gd name="T36" fmla="*/ 120 w 127"/>
                  <a:gd name="T37" fmla="*/ 80 h 92"/>
                  <a:gd name="T38" fmla="*/ 127 w 127"/>
                  <a:gd name="T39" fmla="*/ 86 h 92"/>
                  <a:gd name="T40" fmla="*/ 124 w 127"/>
                  <a:gd name="T41" fmla="*/ 92 h 92"/>
                  <a:gd name="T42" fmla="*/ 120 w 127"/>
                  <a:gd name="T43" fmla="*/ 89 h 92"/>
                  <a:gd name="T44" fmla="*/ 114 w 127"/>
                  <a:gd name="T45" fmla="*/ 86 h 92"/>
                  <a:gd name="T46" fmla="*/ 105 w 127"/>
                  <a:gd name="T47" fmla="*/ 86 h 92"/>
                  <a:gd name="T48" fmla="*/ 96 w 127"/>
                  <a:gd name="T49" fmla="*/ 83 h 92"/>
                  <a:gd name="T50" fmla="*/ 74 w 127"/>
                  <a:gd name="T51" fmla="*/ 80 h 92"/>
                  <a:gd name="T52" fmla="*/ 71 w 127"/>
                  <a:gd name="T53" fmla="*/ 80 h 92"/>
                  <a:gd name="T54" fmla="*/ 50 w 127"/>
                  <a:gd name="T55" fmla="*/ 77 h 92"/>
                  <a:gd name="T56" fmla="*/ 40 w 127"/>
                  <a:gd name="T57" fmla="*/ 86 h 92"/>
                  <a:gd name="T58" fmla="*/ 19 w 127"/>
                  <a:gd name="T59" fmla="*/ 86 h 92"/>
                  <a:gd name="T60" fmla="*/ 16 w 127"/>
                  <a:gd name="T61" fmla="*/ 83 h 92"/>
                  <a:gd name="T62" fmla="*/ 16 w 127"/>
                  <a:gd name="T63" fmla="*/ 83 h 92"/>
                  <a:gd name="T64" fmla="*/ 22 w 127"/>
                  <a:gd name="T65" fmla="*/ 80 h 92"/>
                  <a:gd name="T66" fmla="*/ 13 w 127"/>
                  <a:gd name="T67" fmla="*/ 80 h 92"/>
                  <a:gd name="T68" fmla="*/ 13 w 127"/>
                  <a:gd name="T69" fmla="*/ 77 h 92"/>
                  <a:gd name="T70" fmla="*/ 16 w 127"/>
                  <a:gd name="T71" fmla="*/ 71 h 92"/>
                  <a:gd name="T72" fmla="*/ 31 w 127"/>
                  <a:gd name="T73" fmla="*/ 68 h 92"/>
                  <a:gd name="T74" fmla="*/ 37 w 127"/>
                  <a:gd name="T75" fmla="*/ 62 h 92"/>
                  <a:gd name="T76" fmla="*/ 40 w 127"/>
                  <a:gd name="T77" fmla="*/ 65 h 92"/>
                  <a:gd name="T78" fmla="*/ 47 w 127"/>
                  <a:gd name="T79" fmla="*/ 62 h 92"/>
                  <a:gd name="T80" fmla="*/ 56 w 127"/>
                  <a:gd name="T81" fmla="*/ 65 h 92"/>
                  <a:gd name="T82" fmla="*/ 65 w 127"/>
                  <a:gd name="T83" fmla="*/ 68 h 92"/>
                  <a:gd name="T84" fmla="*/ 71 w 127"/>
                  <a:gd name="T85" fmla="*/ 65 h 92"/>
                  <a:gd name="T86" fmla="*/ 68 w 127"/>
                  <a:gd name="T87" fmla="*/ 65 h 92"/>
                  <a:gd name="T88" fmla="*/ 56 w 127"/>
                  <a:gd name="T89" fmla="*/ 58 h 92"/>
                  <a:gd name="T90" fmla="*/ 47 w 127"/>
                  <a:gd name="T91" fmla="*/ 55 h 92"/>
                  <a:gd name="T92" fmla="*/ 37 w 127"/>
                  <a:gd name="T93" fmla="*/ 55 h 92"/>
                  <a:gd name="T94" fmla="*/ 28 w 127"/>
                  <a:gd name="T95" fmla="*/ 62 h 92"/>
                  <a:gd name="T96" fmla="*/ 16 w 127"/>
                  <a:gd name="T97" fmla="*/ 62 h 92"/>
                  <a:gd name="T98" fmla="*/ 19 w 127"/>
                  <a:gd name="T99" fmla="*/ 58 h 92"/>
                  <a:gd name="T100" fmla="*/ 16 w 127"/>
                  <a:gd name="T101" fmla="*/ 55 h 92"/>
                  <a:gd name="T102" fmla="*/ 13 w 127"/>
                  <a:gd name="T103" fmla="*/ 52 h 92"/>
                  <a:gd name="T104" fmla="*/ 0 w 127"/>
                  <a:gd name="T105" fmla="*/ 37 h 92"/>
                  <a:gd name="T106" fmla="*/ 19 w 127"/>
                  <a:gd name="T107"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92">
                    <a:moveTo>
                      <a:pt x="19" y="12"/>
                    </a:moveTo>
                    <a:lnTo>
                      <a:pt x="22" y="9"/>
                    </a:lnTo>
                    <a:lnTo>
                      <a:pt x="25" y="9"/>
                    </a:lnTo>
                    <a:lnTo>
                      <a:pt x="28" y="6"/>
                    </a:lnTo>
                    <a:lnTo>
                      <a:pt x="37" y="3"/>
                    </a:lnTo>
                    <a:lnTo>
                      <a:pt x="50" y="0"/>
                    </a:lnTo>
                    <a:lnTo>
                      <a:pt x="53" y="0"/>
                    </a:lnTo>
                    <a:lnTo>
                      <a:pt x="62" y="3"/>
                    </a:lnTo>
                    <a:lnTo>
                      <a:pt x="65" y="3"/>
                    </a:lnTo>
                    <a:lnTo>
                      <a:pt x="71" y="9"/>
                    </a:lnTo>
                    <a:lnTo>
                      <a:pt x="71" y="12"/>
                    </a:lnTo>
                    <a:lnTo>
                      <a:pt x="74" y="12"/>
                    </a:lnTo>
                    <a:lnTo>
                      <a:pt x="77" y="12"/>
                    </a:lnTo>
                    <a:lnTo>
                      <a:pt x="77" y="12"/>
                    </a:lnTo>
                    <a:lnTo>
                      <a:pt x="80" y="12"/>
                    </a:lnTo>
                    <a:lnTo>
                      <a:pt x="84" y="12"/>
                    </a:lnTo>
                    <a:lnTo>
                      <a:pt x="84" y="18"/>
                    </a:lnTo>
                    <a:lnTo>
                      <a:pt x="87" y="21"/>
                    </a:lnTo>
                    <a:lnTo>
                      <a:pt x="87" y="25"/>
                    </a:lnTo>
                    <a:lnTo>
                      <a:pt x="93" y="28"/>
                    </a:lnTo>
                    <a:lnTo>
                      <a:pt x="93" y="31"/>
                    </a:lnTo>
                    <a:lnTo>
                      <a:pt x="96" y="31"/>
                    </a:lnTo>
                    <a:lnTo>
                      <a:pt x="102" y="34"/>
                    </a:lnTo>
                    <a:lnTo>
                      <a:pt x="102" y="37"/>
                    </a:lnTo>
                    <a:lnTo>
                      <a:pt x="105" y="40"/>
                    </a:lnTo>
                    <a:lnTo>
                      <a:pt x="105" y="43"/>
                    </a:lnTo>
                    <a:lnTo>
                      <a:pt x="105" y="46"/>
                    </a:lnTo>
                    <a:lnTo>
                      <a:pt x="105" y="55"/>
                    </a:lnTo>
                    <a:lnTo>
                      <a:pt x="105" y="58"/>
                    </a:lnTo>
                    <a:lnTo>
                      <a:pt x="108" y="62"/>
                    </a:lnTo>
                    <a:lnTo>
                      <a:pt x="111" y="68"/>
                    </a:lnTo>
                    <a:lnTo>
                      <a:pt x="114" y="68"/>
                    </a:lnTo>
                    <a:lnTo>
                      <a:pt x="114" y="68"/>
                    </a:lnTo>
                    <a:lnTo>
                      <a:pt x="117" y="71"/>
                    </a:lnTo>
                    <a:lnTo>
                      <a:pt x="117" y="74"/>
                    </a:lnTo>
                    <a:lnTo>
                      <a:pt x="120" y="77"/>
                    </a:lnTo>
                    <a:lnTo>
                      <a:pt x="120" y="77"/>
                    </a:lnTo>
                    <a:lnTo>
                      <a:pt x="120" y="80"/>
                    </a:lnTo>
                    <a:lnTo>
                      <a:pt x="120" y="83"/>
                    </a:lnTo>
                    <a:lnTo>
                      <a:pt x="127" y="86"/>
                    </a:lnTo>
                    <a:lnTo>
                      <a:pt x="127" y="89"/>
                    </a:lnTo>
                    <a:lnTo>
                      <a:pt x="124" y="92"/>
                    </a:lnTo>
                    <a:lnTo>
                      <a:pt x="124" y="89"/>
                    </a:lnTo>
                    <a:lnTo>
                      <a:pt x="120" y="89"/>
                    </a:lnTo>
                    <a:lnTo>
                      <a:pt x="117" y="86"/>
                    </a:lnTo>
                    <a:lnTo>
                      <a:pt x="114" y="86"/>
                    </a:lnTo>
                    <a:lnTo>
                      <a:pt x="111" y="86"/>
                    </a:lnTo>
                    <a:lnTo>
                      <a:pt x="105" y="86"/>
                    </a:lnTo>
                    <a:lnTo>
                      <a:pt x="99" y="86"/>
                    </a:lnTo>
                    <a:lnTo>
                      <a:pt x="96" y="83"/>
                    </a:lnTo>
                    <a:lnTo>
                      <a:pt x="87" y="80"/>
                    </a:lnTo>
                    <a:lnTo>
                      <a:pt x="74" y="80"/>
                    </a:lnTo>
                    <a:lnTo>
                      <a:pt x="71" y="80"/>
                    </a:lnTo>
                    <a:lnTo>
                      <a:pt x="71" y="80"/>
                    </a:lnTo>
                    <a:lnTo>
                      <a:pt x="68" y="77"/>
                    </a:lnTo>
                    <a:lnTo>
                      <a:pt x="50" y="77"/>
                    </a:lnTo>
                    <a:lnTo>
                      <a:pt x="43" y="80"/>
                    </a:lnTo>
                    <a:lnTo>
                      <a:pt x="40" y="86"/>
                    </a:lnTo>
                    <a:lnTo>
                      <a:pt x="25" y="83"/>
                    </a:lnTo>
                    <a:lnTo>
                      <a:pt x="19" y="86"/>
                    </a:lnTo>
                    <a:lnTo>
                      <a:pt x="16" y="86"/>
                    </a:lnTo>
                    <a:lnTo>
                      <a:pt x="16" y="83"/>
                    </a:lnTo>
                    <a:lnTo>
                      <a:pt x="13" y="80"/>
                    </a:lnTo>
                    <a:lnTo>
                      <a:pt x="16" y="83"/>
                    </a:lnTo>
                    <a:lnTo>
                      <a:pt x="19" y="83"/>
                    </a:lnTo>
                    <a:lnTo>
                      <a:pt x="22" y="80"/>
                    </a:lnTo>
                    <a:lnTo>
                      <a:pt x="16" y="77"/>
                    </a:lnTo>
                    <a:lnTo>
                      <a:pt x="13" y="80"/>
                    </a:lnTo>
                    <a:lnTo>
                      <a:pt x="10" y="80"/>
                    </a:lnTo>
                    <a:lnTo>
                      <a:pt x="13" y="77"/>
                    </a:lnTo>
                    <a:lnTo>
                      <a:pt x="13" y="71"/>
                    </a:lnTo>
                    <a:lnTo>
                      <a:pt x="16" y="71"/>
                    </a:lnTo>
                    <a:lnTo>
                      <a:pt x="28" y="71"/>
                    </a:lnTo>
                    <a:lnTo>
                      <a:pt x="31" y="68"/>
                    </a:lnTo>
                    <a:lnTo>
                      <a:pt x="34" y="65"/>
                    </a:lnTo>
                    <a:lnTo>
                      <a:pt x="37" y="62"/>
                    </a:lnTo>
                    <a:lnTo>
                      <a:pt x="40" y="65"/>
                    </a:lnTo>
                    <a:lnTo>
                      <a:pt x="40" y="65"/>
                    </a:lnTo>
                    <a:lnTo>
                      <a:pt x="43" y="62"/>
                    </a:lnTo>
                    <a:lnTo>
                      <a:pt x="47" y="62"/>
                    </a:lnTo>
                    <a:lnTo>
                      <a:pt x="50" y="65"/>
                    </a:lnTo>
                    <a:lnTo>
                      <a:pt x="56" y="65"/>
                    </a:lnTo>
                    <a:lnTo>
                      <a:pt x="59" y="65"/>
                    </a:lnTo>
                    <a:lnTo>
                      <a:pt x="65" y="68"/>
                    </a:lnTo>
                    <a:lnTo>
                      <a:pt x="71" y="68"/>
                    </a:lnTo>
                    <a:lnTo>
                      <a:pt x="71" y="65"/>
                    </a:lnTo>
                    <a:lnTo>
                      <a:pt x="71" y="65"/>
                    </a:lnTo>
                    <a:lnTo>
                      <a:pt x="68" y="65"/>
                    </a:lnTo>
                    <a:lnTo>
                      <a:pt x="62" y="58"/>
                    </a:lnTo>
                    <a:lnTo>
                      <a:pt x="56" y="58"/>
                    </a:lnTo>
                    <a:lnTo>
                      <a:pt x="50" y="55"/>
                    </a:lnTo>
                    <a:lnTo>
                      <a:pt x="47" y="55"/>
                    </a:lnTo>
                    <a:lnTo>
                      <a:pt x="43" y="52"/>
                    </a:lnTo>
                    <a:lnTo>
                      <a:pt x="37" y="55"/>
                    </a:lnTo>
                    <a:lnTo>
                      <a:pt x="31" y="62"/>
                    </a:lnTo>
                    <a:lnTo>
                      <a:pt x="28" y="62"/>
                    </a:lnTo>
                    <a:lnTo>
                      <a:pt x="25" y="62"/>
                    </a:lnTo>
                    <a:lnTo>
                      <a:pt x="16" y="62"/>
                    </a:lnTo>
                    <a:lnTo>
                      <a:pt x="16" y="62"/>
                    </a:lnTo>
                    <a:lnTo>
                      <a:pt x="19" y="58"/>
                    </a:lnTo>
                    <a:lnTo>
                      <a:pt x="13" y="55"/>
                    </a:lnTo>
                    <a:lnTo>
                      <a:pt x="16" y="55"/>
                    </a:lnTo>
                    <a:lnTo>
                      <a:pt x="16" y="52"/>
                    </a:lnTo>
                    <a:lnTo>
                      <a:pt x="13" y="52"/>
                    </a:lnTo>
                    <a:lnTo>
                      <a:pt x="6" y="43"/>
                    </a:lnTo>
                    <a:lnTo>
                      <a:pt x="0" y="37"/>
                    </a:lnTo>
                    <a:lnTo>
                      <a:pt x="13" y="28"/>
                    </a:lnTo>
                    <a:lnTo>
                      <a:pt x="19" y="18"/>
                    </a:lnTo>
                    <a:lnTo>
                      <a:pt x="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21"/>
              <p:cNvSpPr>
                <a:spLocks/>
              </p:cNvSpPr>
              <p:nvPr/>
            </p:nvSpPr>
            <p:spPr bwMode="auto">
              <a:xfrm>
                <a:off x="3446" y="2451"/>
                <a:ext cx="61" cy="19"/>
              </a:xfrm>
              <a:custGeom>
                <a:avLst/>
                <a:gdLst>
                  <a:gd name="T0" fmla="*/ 3 w 61"/>
                  <a:gd name="T1" fmla="*/ 19 h 19"/>
                  <a:gd name="T2" fmla="*/ 6 w 61"/>
                  <a:gd name="T3" fmla="*/ 19 h 19"/>
                  <a:gd name="T4" fmla="*/ 18 w 61"/>
                  <a:gd name="T5" fmla="*/ 19 h 19"/>
                  <a:gd name="T6" fmla="*/ 21 w 61"/>
                  <a:gd name="T7" fmla="*/ 16 h 19"/>
                  <a:gd name="T8" fmla="*/ 24 w 61"/>
                  <a:gd name="T9" fmla="*/ 13 h 19"/>
                  <a:gd name="T10" fmla="*/ 27 w 61"/>
                  <a:gd name="T11" fmla="*/ 10 h 19"/>
                  <a:gd name="T12" fmla="*/ 30 w 61"/>
                  <a:gd name="T13" fmla="*/ 13 h 19"/>
                  <a:gd name="T14" fmla="*/ 30 w 61"/>
                  <a:gd name="T15" fmla="*/ 13 h 19"/>
                  <a:gd name="T16" fmla="*/ 33 w 61"/>
                  <a:gd name="T17" fmla="*/ 10 h 19"/>
                  <a:gd name="T18" fmla="*/ 37 w 61"/>
                  <a:gd name="T19" fmla="*/ 10 h 19"/>
                  <a:gd name="T20" fmla="*/ 40 w 61"/>
                  <a:gd name="T21" fmla="*/ 13 h 19"/>
                  <a:gd name="T22" fmla="*/ 46 w 61"/>
                  <a:gd name="T23" fmla="*/ 13 h 19"/>
                  <a:gd name="T24" fmla="*/ 49 w 61"/>
                  <a:gd name="T25" fmla="*/ 13 h 19"/>
                  <a:gd name="T26" fmla="*/ 55 w 61"/>
                  <a:gd name="T27" fmla="*/ 16 h 19"/>
                  <a:gd name="T28" fmla="*/ 61 w 61"/>
                  <a:gd name="T29" fmla="*/ 16 h 19"/>
                  <a:gd name="T30" fmla="*/ 61 w 61"/>
                  <a:gd name="T31" fmla="*/ 13 h 19"/>
                  <a:gd name="T32" fmla="*/ 61 w 61"/>
                  <a:gd name="T33" fmla="*/ 13 h 19"/>
                  <a:gd name="T34" fmla="*/ 58 w 61"/>
                  <a:gd name="T35" fmla="*/ 13 h 19"/>
                  <a:gd name="T36" fmla="*/ 52 w 61"/>
                  <a:gd name="T37" fmla="*/ 6 h 19"/>
                  <a:gd name="T38" fmla="*/ 46 w 61"/>
                  <a:gd name="T39" fmla="*/ 6 h 19"/>
                  <a:gd name="T40" fmla="*/ 40 w 61"/>
                  <a:gd name="T41" fmla="*/ 3 h 19"/>
                  <a:gd name="T42" fmla="*/ 37 w 61"/>
                  <a:gd name="T43" fmla="*/ 3 h 19"/>
                  <a:gd name="T44" fmla="*/ 33 w 61"/>
                  <a:gd name="T45" fmla="*/ 0 h 19"/>
                  <a:gd name="T46" fmla="*/ 27 w 61"/>
                  <a:gd name="T47" fmla="*/ 3 h 19"/>
                  <a:gd name="T48" fmla="*/ 21 w 61"/>
                  <a:gd name="T49" fmla="*/ 10 h 19"/>
                  <a:gd name="T50" fmla="*/ 18 w 61"/>
                  <a:gd name="T51" fmla="*/ 10 h 19"/>
                  <a:gd name="T52" fmla="*/ 15 w 61"/>
                  <a:gd name="T53" fmla="*/ 10 h 19"/>
                  <a:gd name="T54" fmla="*/ 6 w 61"/>
                  <a:gd name="T55" fmla="*/ 10 h 19"/>
                  <a:gd name="T56" fmla="*/ 6 w 61"/>
                  <a:gd name="T57" fmla="*/ 13 h 19"/>
                  <a:gd name="T58" fmla="*/ 12 w 61"/>
                  <a:gd name="T59" fmla="*/ 16 h 19"/>
                  <a:gd name="T60" fmla="*/ 15 w 61"/>
                  <a:gd name="T61" fmla="*/ 16 h 19"/>
                  <a:gd name="T62" fmla="*/ 12 w 61"/>
                  <a:gd name="T63" fmla="*/ 19 h 19"/>
                  <a:gd name="T64" fmla="*/ 9 w 61"/>
                  <a:gd name="T65" fmla="*/ 19 h 19"/>
                  <a:gd name="T66" fmla="*/ 3 w 61"/>
                  <a:gd name="T67" fmla="*/ 13 h 19"/>
                  <a:gd name="T68" fmla="*/ 0 w 61"/>
                  <a:gd name="T69" fmla="*/ 16 h 19"/>
                  <a:gd name="T70" fmla="*/ 3 w 61"/>
                  <a:gd name="T71" fmla="*/ 19 h 19"/>
                  <a:gd name="T72" fmla="*/ 3 w 61"/>
                  <a:gd name="T7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9">
                    <a:moveTo>
                      <a:pt x="3" y="19"/>
                    </a:moveTo>
                    <a:lnTo>
                      <a:pt x="6" y="19"/>
                    </a:lnTo>
                    <a:lnTo>
                      <a:pt x="18" y="19"/>
                    </a:lnTo>
                    <a:lnTo>
                      <a:pt x="21" y="16"/>
                    </a:lnTo>
                    <a:lnTo>
                      <a:pt x="24" y="13"/>
                    </a:lnTo>
                    <a:lnTo>
                      <a:pt x="27" y="10"/>
                    </a:lnTo>
                    <a:lnTo>
                      <a:pt x="30" y="13"/>
                    </a:lnTo>
                    <a:lnTo>
                      <a:pt x="30" y="13"/>
                    </a:lnTo>
                    <a:lnTo>
                      <a:pt x="33" y="10"/>
                    </a:lnTo>
                    <a:lnTo>
                      <a:pt x="37" y="10"/>
                    </a:lnTo>
                    <a:lnTo>
                      <a:pt x="40" y="13"/>
                    </a:lnTo>
                    <a:lnTo>
                      <a:pt x="46" y="13"/>
                    </a:lnTo>
                    <a:lnTo>
                      <a:pt x="49" y="13"/>
                    </a:lnTo>
                    <a:lnTo>
                      <a:pt x="55" y="16"/>
                    </a:lnTo>
                    <a:lnTo>
                      <a:pt x="61" y="16"/>
                    </a:lnTo>
                    <a:lnTo>
                      <a:pt x="61" y="13"/>
                    </a:lnTo>
                    <a:lnTo>
                      <a:pt x="61" y="13"/>
                    </a:lnTo>
                    <a:lnTo>
                      <a:pt x="58" y="13"/>
                    </a:lnTo>
                    <a:lnTo>
                      <a:pt x="52" y="6"/>
                    </a:lnTo>
                    <a:lnTo>
                      <a:pt x="46" y="6"/>
                    </a:lnTo>
                    <a:lnTo>
                      <a:pt x="40" y="3"/>
                    </a:lnTo>
                    <a:lnTo>
                      <a:pt x="37" y="3"/>
                    </a:lnTo>
                    <a:lnTo>
                      <a:pt x="33" y="0"/>
                    </a:lnTo>
                    <a:lnTo>
                      <a:pt x="27" y="3"/>
                    </a:lnTo>
                    <a:lnTo>
                      <a:pt x="21" y="10"/>
                    </a:lnTo>
                    <a:lnTo>
                      <a:pt x="18" y="10"/>
                    </a:lnTo>
                    <a:lnTo>
                      <a:pt x="15" y="10"/>
                    </a:lnTo>
                    <a:lnTo>
                      <a:pt x="6" y="10"/>
                    </a:lnTo>
                    <a:lnTo>
                      <a:pt x="6" y="13"/>
                    </a:lnTo>
                    <a:lnTo>
                      <a:pt x="12" y="16"/>
                    </a:lnTo>
                    <a:lnTo>
                      <a:pt x="15" y="16"/>
                    </a:lnTo>
                    <a:lnTo>
                      <a:pt x="12" y="19"/>
                    </a:lnTo>
                    <a:lnTo>
                      <a:pt x="9" y="19"/>
                    </a:lnTo>
                    <a:lnTo>
                      <a:pt x="3" y="13"/>
                    </a:lnTo>
                    <a:lnTo>
                      <a:pt x="0" y="16"/>
                    </a:lnTo>
                    <a:lnTo>
                      <a:pt x="3" y="19"/>
                    </a:lnTo>
                    <a:lnTo>
                      <a:pt x="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22"/>
              <p:cNvSpPr>
                <a:spLocks/>
              </p:cNvSpPr>
              <p:nvPr/>
            </p:nvSpPr>
            <p:spPr bwMode="auto">
              <a:xfrm>
                <a:off x="3452" y="2476"/>
                <a:ext cx="58" cy="37"/>
              </a:xfrm>
              <a:custGeom>
                <a:avLst/>
                <a:gdLst>
                  <a:gd name="T0" fmla="*/ 0 w 58"/>
                  <a:gd name="T1" fmla="*/ 9 h 37"/>
                  <a:gd name="T2" fmla="*/ 3 w 58"/>
                  <a:gd name="T3" fmla="*/ 9 h 37"/>
                  <a:gd name="T4" fmla="*/ 9 w 58"/>
                  <a:gd name="T5" fmla="*/ 6 h 37"/>
                  <a:gd name="T6" fmla="*/ 24 w 58"/>
                  <a:gd name="T7" fmla="*/ 9 h 37"/>
                  <a:gd name="T8" fmla="*/ 27 w 58"/>
                  <a:gd name="T9" fmla="*/ 3 h 37"/>
                  <a:gd name="T10" fmla="*/ 34 w 58"/>
                  <a:gd name="T11" fmla="*/ 0 h 37"/>
                  <a:gd name="T12" fmla="*/ 52 w 58"/>
                  <a:gd name="T13" fmla="*/ 0 h 37"/>
                  <a:gd name="T14" fmla="*/ 55 w 58"/>
                  <a:gd name="T15" fmla="*/ 3 h 37"/>
                  <a:gd name="T16" fmla="*/ 55 w 58"/>
                  <a:gd name="T17" fmla="*/ 9 h 37"/>
                  <a:gd name="T18" fmla="*/ 55 w 58"/>
                  <a:gd name="T19" fmla="*/ 12 h 37"/>
                  <a:gd name="T20" fmla="*/ 55 w 58"/>
                  <a:gd name="T21" fmla="*/ 18 h 37"/>
                  <a:gd name="T22" fmla="*/ 58 w 58"/>
                  <a:gd name="T23" fmla="*/ 22 h 37"/>
                  <a:gd name="T24" fmla="*/ 58 w 58"/>
                  <a:gd name="T25" fmla="*/ 25 h 37"/>
                  <a:gd name="T26" fmla="*/ 55 w 58"/>
                  <a:gd name="T27" fmla="*/ 28 h 37"/>
                  <a:gd name="T28" fmla="*/ 49 w 58"/>
                  <a:gd name="T29" fmla="*/ 28 h 37"/>
                  <a:gd name="T30" fmla="*/ 43 w 58"/>
                  <a:gd name="T31" fmla="*/ 31 h 37"/>
                  <a:gd name="T32" fmla="*/ 40 w 58"/>
                  <a:gd name="T33" fmla="*/ 31 h 37"/>
                  <a:gd name="T34" fmla="*/ 37 w 58"/>
                  <a:gd name="T35" fmla="*/ 37 h 37"/>
                  <a:gd name="T36" fmla="*/ 31 w 58"/>
                  <a:gd name="T37" fmla="*/ 37 h 37"/>
                  <a:gd name="T38" fmla="*/ 31 w 58"/>
                  <a:gd name="T39" fmla="*/ 37 h 37"/>
                  <a:gd name="T40" fmla="*/ 31 w 58"/>
                  <a:gd name="T41" fmla="*/ 34 h 37"/>
                  <a:gd name="T42" fmla="*/ 24 w 58"/>
                  <a:gd name="T43" fmla="*/ 34 h 37"/>
                  <a:gd name="T44" fmla="*/ 27 w 58"/>
                  <a:gd name="T45" fmla="*/ 28 h 37"/>
                  <a:gd name="T46" fmla="*/ 24 w 58"/>
                  <a:gd name="T47" fmla="*/ 28 h 37"/>
                  <a:gd name="T48" fmla="*/ 27 w 58"/>
                  <a:gd name="T49" fmla="*/ 28 h 37"/>
                  <a:gd name="T50" fmla="*/ 24 w 58"/>
                  <a:gd name="T51" fmla="*/ 25 h 37"/>
                  <a:gd name="T52" fmla="*/ 21 w 58"/>
                  <a:gd name="T53" fmla="*/ 25 h 37"/>
                  <a:gd name="T54" fmla="*/ 21 w 58"/>
                  <a:gd name="T55" fmla="*/ 25 h 37"/>
                  <a:gd name="T56" fmla="*/ 31 w 58"/>
                  <a:gd name="T57" fmla="*/ 22 h 37"/>
                  <a:gd name="T58" fmla="*/ 31 w 58"/>
                  <a:gd name="T59" fmla="*/ 22 h 37"/>
                  <a:gd name="T60" fmla="*/ 27 w 58"/>
                  <a:gd name="T61" fmla="*/ 18 h 37"/>
                  <a:gd name="T62" fmla="*/ 21 w 58"/>
                  <a:gd name="T63" fmla="*/ 18 h 37"/>
                  <a:gd name="T64" fmla="*/ 18 w 58"/>
                  <a:gd name="T65" fmla="*/ 22 h 37"/>
                  <a:gd name="T66" fmla="*/ 15 w 58"/>
                  <a:gd name="T67" fmla="*/ 22 h 37"/>
                  <a:gd name="T68" fmla="*/ 12 w 58"/>
                  <a:gd name="T69" fmla="*/ 18 h 37"/>
                  <a:gd name="T70" fmla="*/ 9 w 58"/>
                  <a:gd name="T71" fmla="*/ 18 h 37"/>
                  <a:gd name="T72" fmla="*/ 6 w 58"/>
                  <a:gd name="T73" fmla="*/ 15 h 37"/>
                  <a:gd name="T74" fmla="*/ 9 w 58"/>
                  <a:gd name="T75" fmla="*/ 12 h 37"/>
                  <a:gd name="T76" fmla="*/ 6 w 58"/>
                  <a:gd name="T77" fmla="*/ 12 h 37"/>
                  <a:gd name="T78" fmla="*/ 0 w 58"/>
                  <a:gd name="T79" fmla="*/ 12 h 37"/>
                  <a:gd name="T80" fmla="*/ 0 w 58"/>
                  <a:gd name="T81" fmla="*/ 9 h 37"/>
                  <a:gd name="T82" fmla="*/ 0 w 58"/>
                  <a:gd name="T8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37">
                    <a:moveTo>
                      <a:pt x="0" y="9"/>
                    </a:moveTo>
                    <a:lnTo>
                      <a:pt x="3" y="9"/>
                    </a:lnTo>
                    <a:lnTo>
                      <a:pt x="9" y="6"/>
                    </a:lnTo>
                    <a:lnTo>
                      <a:pt x="24" y="9"/>
                    </a:lnTo>
                    <a:lnTo>
                      <a:pt x="27" y="3"/>
                    </a:lnTo>
                    <a:lnTo>
                      <a:pt x="34" y="0"/>
                    </a:lnTo>
                    <a:lnTo>
                      <a:pt x="52" y="0"/>
                    </a:lnTo>
                    <a:lnTo>
                      <a:pt x="55" y="3"/>
                    </a:lnTo>
                    <a:lnTo>
                      <a:pt x="55" y="9"/>
                    </a:lnTo>
                    <a:lnTo>
                      <a:pt x="55" y="12"/>
                    </a:lnTo>
                    <a:lnTo>
                      <a:pt x="55" y="18"/>
                    </a:lnTo>
                    <a:lnTo>
                      <a:pt x="58" y="22"/>
                    </a:lnTo>
                    <a:lnTo>
                      <a:pt x="58" y="25"/>
                    </a:lnTo>
                    <a:lnTo>
                      <a:pt x="55" y="28"/>
                    </a:lnTo>
                    <a:lnTo>
                      <a:pt x="49" y="28"/>
                    </a:lnTo>
                    <a:lnTo>
                      <a:pt x="43" y="31"/>
                    </a:lnTo>
                    <a:lnTo>
                      <a:pt x="40" y="31"/>
                    </a:lnTo>
                    <a:lnTo>
                      <a:pt x="37" y="37"/>
                    </a:lnTo>
                    <a:lnTo>
                      <a:pt x="31" y="37"/>
                    </a:lnTo>
                    <a:lnTo>
                      <a:pt x="31" y="37"/>
                    </a:lnTo>
                    <a:lnTo>
                      <a:pt x="31" y="34"/>
                    </a:lnTo>
                    <a:lnTo>
                      <a:pt x="24" y="34"/>
                    </a:lnTo>
                    <a:lnTo>
                      <a:pt x="27" y="28"/>
                    </a:lnTo>
                    <a:lnTo>
                      <a:pt x="24" y="28"/>
                    </a:lnTo>
                    <a:lnTo>
                      <a:pt x="27" y="28"/>
                    </a:lnTo>
                    <a:lnTo>
                      <a:pt x="24" y="25"/>
                    </a:lnTo>
                    <a:lnTo>
                      <a:pt x="21" y="25"/>
                    </a:lnTo>
                    <a:lnTo>
                      <a:pt x="21" y="25"/>
                    </a:lnTo>
                    <a:lnTo>
                      <a:pt x="31" y="22"/>
                    </a:lnTo>
                    <a:lnTo>
                      <a:pt x="31" y="22"/>
                    </a:lnTo>
                    <a:lnTo>
                      <a:pt x="27" y="18"/>
                    </a:lnTo>
                    <a:lnTo>
                      <a:pt x="21" y="18"/>
                    </a:lnTo>
                    <a:lnTo>
                      <a:pt x="18" y="22"/>
                    </a:lnTo>
                    <a:lnTo>
                      <a:pt x="15" y="22"/>
                    </a:lnTo>
                    <a:lnTo>
                      <a:pt x="12" y="18"/>
                    </a:lnTo>
                    <a:lnTo>
                      <a:pt x="9" y="18"/>
                    </a:lnTo>
                    <a:lnTo>
                      <a:pt x="6" y="15"/>
                    </a:lnTo>
                    <a:lnTo>
                      <a:pt x="9" y="12"/>
                    </a:lnTo>
                    <a:lnTo>
                      <a:pt x="6" y="12"/>
                    </a:lnTo>
                    <a:lnTo>
                      <a:pt x="0" y="12"/>
                    </a:lnTo>
                    <a:lnTo>
                      <a:pt x="0" y="9"/>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123"/>
              <p:cNvSpPr>
                <a:spLocks/>
              </p:cNvSpPr>
              <p:nvPr/>
            </p:nvSpPr>
            <p:spPr bwMode="auto">
              <a:xfrm>
                <a:off x="3489" y="2479"/>
                <a:ext cx="135" cy="136"/>
              </a:xfrm>
              <a:custGeom>
                <a:avLst/>
                <a:gdLst>
                  <a:gd name="T0" fmla="*/ 3 w 135"/>
                  <a:gd name="T1" fmla="*/ 28 h 136"/>
                  <a:gd name="T2" fmla="*/ 12 w 135"/>
                  <a:gd name="T3" fmla="*/ 25 h 136"/>
                  <a:gd name="T4" fmla="*/ 21 w 135"/>
                  <a:gd name="T5" fmla="*/ 22 h 136"/>
                  <a:gd name="T6" fmla="*/ 18 w 135"/>
                  <a:gd name="T7" fmla="*/ 15 h 136"/>
                  <a:gd name="T8" fmla="*/ 18 w 135"/>
                  <a:gd name="T9" fmla="*/ 6 h 136"/>
                  <a:gd name="T10" fmla="*/ 21 w 135"/>
                  <a:gd name="T11" fmla="*/ 0 h 136"/>
                  <a:gd name="T12" fmla="*/ 43 w 135"/>
                  <a:gd name="T13" fmla="*/ 3 h 136"/>
                  <a:gd name="T14" fmla="*/ 52 w 135"/>
                  <a:gd name="T15" fmla="*/ 6 h 136"/>
                  <a:gd name="T16" fmla="*/ 61 w 135"/>
                  <a:gd name="T17" fmla="*/ 6 h 136"/>
                  <a:gd name="T18" fmla="*/ 67 w 135"/>
                  <a:gd name="T19" fmla="*/ 9 h 136"/>
                  <a:gd name="T20" fmla="*/ 71 w 135"/>
                  <a:gd name="T21" fmla="*/ 12 h 136"/>
                  <a:gd name="T22" fmla="*/ 77 w 135"/>
                  <a:gd name="T23" fmla="*/ 12 h 136"/>
                  <a:gd name="T24" fmla="*/ 86 w 135"/>
                  <a:gd name="T25" fmla="*/ 15 h 136"/>
                  <a:gd name="T26" fmla="*/ 92 w 135"/>
                  <a:gd name="T27" fmla="*/ 12 h 136"/>
                  <a:gd name="T28" fmla="*/ 98 w 135"/>
                  <a:gd name="T29" fmla="*/ 6 h 136"/>
                  <a:gd name="T30" fmla="*/ 108 w 135"/>
                  <a:gd name="T31" fmla="*/ 9 h 136"/>
                  <a:gd name="T32" fmla="*/ 114 w 135"/>
                  <a:gd name="T33" fmla="*/ 6 h 136"/>
                  <a:gd name="T34" fmla="*/ 120 w 135"/>
                  <a:gd name="T35" fmla="*/ 12 h 136"/>
                  <a:gd name="T36" fmla="*/ 120 w 135"/>
                  <a:gd name="T37" fmla="*/ 22 h 136"/>
                  <a:gd name="T38" fmla="*/ 126 w 135"/>
                  <a:gd name="T39" fmla="*/ 25 h 136"/>
                  <a:gd name="T40" fmla="*/ 123 w 135"/>
                  <a:gd name="T41" fmla="*/ 31 h 136"/>
                  <a:gd name="T42" fmla="*/ 123 w 135"/>
                  <a:gd name="T43" fmla="*/ 34 h 136"/>
                  <a:gd name="T44" fmla="*/ 129 w 135"/>
                  <a:gd name="T45" fmla="*/ 34 h 136"/>
                  <a:gd name="T46" fmla="*/ 129 w 135"/>
                  <a:gd name="T47" fmla="*/ 40 h 136"/>
                  <a:gd name="T48" fmla="*/ 135 w 135"/>
                  <a:gd name="T49" fmla="*/ 40 h 136"/>
                  <a:gd name="T50" fmla="*/ 135 w 135"/>
                  <a:gd name="T51" fmla="*/ 46 h 136"/>
                  <a:gd name="T52" fmla="*/ 129 w 135"/>
                  <a:gd name="T53" fmla="*/ 49 h 136"/>
                  <a:gd name="T54" fmla="*/ 129 w 135"/>
                  <a:gd name="T55" fmla="*/ 56 h 136"/>
                  <a:gd name="T56" fmla="*/ 129 w 135"/>
                  <a:gd name="T57" fmla="*/ 65 h 136"/>
                  <a:gd name="T58" fmla="*/ 132 w 135"/>
                  <a:gd name="T59" fmla="*/ 74 h 136"/>
                  <a:gd name="T60" fmla="*/ 132 w 135"/>
                  <a:gd name="T61" fmla="*/ 80 h 136"/>
                  <a:gd name="T62" fmla="*/ 129 w 135"/>
                  <a:gd name="T63" fmla="*/ 80 h 136"/>
                  <a:gd name="T64" fmla="*/ 132 w 135"/>
                  <a:gd name="T65" fmla="*/ 90 h 136"/>
                  <a:gd name="T66" fmla="*/ 132 w 135"/>
                  <a:gd name="T67" fmla="*/ 96 h 136"/>
                  <a:gd name="T68" fmla="*/ 123 w 135"/>
                  <a:gd name="T69" fmla="*/ 108 h 136"/>
                  <a:gd name="T70" fmla="*/ 123 w 135"/>
                  <a:gd name="T71" fmla="*/ 114 h 136"/>
                  <a:gd name="T72" fmla="*/ 120 w 135"/>
                  <a:gd name="T73" fmla="*/ 123 h 136"/>
                  <a:gd name="T74" fmla="*/ 89 w 135"/>
                  <a:gd name="T75" fmla="*/ 136 h 136"/>
                  <a:gd name="T76" fmla="*/ 80 w 135"/>
                  <a:gd name="T77" fmla="*/ 130 h 136"/>
                  <a:gd name="T78" fmla="*/ 71 w 135"/>
                  <a:gd name="T79" fmla="*/ 120 h 136"/>
                  <a:gd name="T80" fmla="*/ 71 w 135"/>
                  <a:gd name="T81" fmla="*/ 117 h 136"/>
                  <a:gd name="T82" fmla="*/ 83 w 135"/>
                  <a:gd name="T83" fmla="*/ 86 h 136"/>
                  <a:gd name="T84" fmla="*/ 80 w 135"/>
                  <a:gd name="T85" fmla="*/ 83 h 136"/>
                  <a:gd name="T86" fmla="*/ 83 w 135"/>
                  <a:gd name="T87" fmla="*/ 77 h 136"/>
                  <a:gd name="T88" fmla="*/ 80 w 135"/>
                  <a:gd name="T89" fmla="*/ 71 h 136"/>
                  <a:gd name="T90" fmla="*/ 74 w 135"/>
                  <a:gd name="T91" fmla="*/ 59 h 136"/>
                  <a:gd name="T92" fmla="*/ 71 w 135"/>
                  <a:gd name="T93" fmla="*/ 52 h 136"/>
                  <a:gd name="T94" fmla="*/ 49 w 135"/>
                  <a:gd name="T95" fmla="*/ 52 h 136"/>
                  <a:gd name="T96" fmla="*/ 40 w 135"/>
                  <a:gd name="T97" fmla="*/ 62 h 136"/>
                  <a:gd name="T98" fmla="*/ 34 w 135"/>
                  <a:gd name="T99" fmla="*/ 68 h 136"/>
                  <a:gd name="T100" fmla="*/ 27 w 135"/>
                  <a:gd name="T101" fmla="*/ 65 h 136"/>
                  <a:gd name="T102" fmla="*/ 21 w 135"/>
                  <a:gd name="T103" fmla="*/ 56 h 136"/>
                  <a:gd name="T104" fmla="*/ 15 w 135"/>
                  <a:gd name="T105" fmla="*/ 56 h 136"/>
                  <a:gd name="T106" fmla="*/ 18 w 135"/>
                  <a:gd name="T107" fmla="*/ 49 h 136"/>
                  <a:gd name="T108" fmla="*/ 12 w 135"/>
                  <a:gd name="T109" fmla="*/ 52 h 136"/>
                  <a:gd name="T110" fmla="*/ 6 w 135"/>
                  <a:gd name="T111" fmla="*/ 49 h 136"/>
                  <a:gd name="T112" fmla="*/ 3 w 135"/>
                  <a:gd name="T113" fmla="*/ 37 h 136"/>
                  <a:gd name="T114" fmla="*/ 0 w 135"/>
                  <a:gd name="T115" fmla="*/ 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5" h="136">
                    <a:moveTo>
                      <a:pt x="0" y="34"/>
                    </a:moveTo>
                    <a:lnTo>
                      <a:pt x="3" y="28"/>
                    </a:lnTo>
                    <a:lnTo>
                      <a:pt x="6" y="28"/>
                    </a:lnTo>
                    <a:lnTo>
                      <a:pt x="12" y="25"/>
                    </a:lnTo>
                    <a:lnTo>
                      <a:pt x="18" y="25"/>
                    </a:lnTo>
                    <a:lnTo>
                      <a:pt x="21" y="22"/>
                    </a:lnTo>
                    <a:lnTo>
                      <a:pt x="21" y="19"/>
                    </a:lnTo>
                    <a:lnTo>
                      <a:pt x="18" y="15"/>
                    </a:lnTo>
                    <a:lnTo>
                      <a:pt x="18" y="9"/>
                    </a:lnTo>
                    <a:lnTo>
                      <a:pt x="18" y="6"/>
                    </a:lnTo>
                    <a:lnTo>
                      <a:pt x="18" y="0"/>
                    </a:lnTo>
                    <a:lnTo>
                      <a:pt x="21" y="0"/>
                    </a:lnTo>
                    <a:lnTo>
                      <a:pt x="34" y="0"/>
                    </a:lnTo>
                    <a:lnTo>
                      <a:pt x="43" y="3"/>
                    </a:lnTo>
                    <a:lnTo>
                      <a:pt x="46" y="6"/>
                    </a:lnTo>
                    <a:lnTo>
                      <a:pt x="52" y="6"/>
                    </a:lnTo>
                    <a:lnTo>
                      <a:pt x="58" y="6"/>
                    </a:lnTo>
                    <a:lnTo>
                      <a:pt x="61" y="6"/>
                    </a:lnTo>
                    <a:lnTo>
                      <a:pt x="64" y="6"/>
                    </a:lnTo>
                    <a:lnTo>
                      <a:pt x="67" y="9"/>
                    </a:lnTo>
                    <a:lnTo>
                      <a:pt x="71" y="9"/>
                    </a:lnTo>
                    <a:lnTo>
                      <a:pt x="71" y="12"/>
                    </a:lnTo>
                    <a:lnTo>
                      <a:pt x="74" y="12"/>
                    </a:lnTo>
                    <a:lnTo>
                      <a:pt x="77" y="12"/>
                    </a:lnTo>
                    <a:lnTo>
                      <a:pt x="80" y="12"/>
                    </a:lnTo>
                    <a:lnTo>
                      <a:pt x="86" y="15"/>
                    </a:lnTo>
                    <a:lnTo>
                      <a:pt x="89" y="15"/>
                    </a:lnTo>
                    <a:lnTo>
                      <a:pt x="92" y="12"/>
                    </a:lnTo>
                    <a:lnTo>
                      <a:pt x="95" y="12"/>
                    </a:lnTo>
                    <a:lnTo>
                      <a:pt x="98" y="6"/>
                    </a:lnTo>
                    <a:lnTo>
                      <a:pt x="104" y="6"/>
                    </a:lnTo>
                    <a:lnTo>
                      <a:pt x="108" y="9"/>
                    </a:lnTo>
                    <a:lnTo>
                      <a:pt x="111" y="6"/>
                    </a:lnTo>
                    <a:lnTo>
                      <a:pt x="114" y="6"/>
                    </a:lnTo>
                    <a:lnTo>
                      <a:pt x="114" y="9"/>
                    </a:lnTo>
                    <a:lnTo>
                      <a:pt x="120" y="12"/>
                    </a:lnTo>
                    <a:lnTo>
                      <a:pt x="120" y="15"/>
                    </a:lnTo>
                    <a:lnTo>
                      <a:pt x="120" y="22"/>
                    </a:lnTo>
                    <a:lnTo>
                      <a:pt x="120" y="22"/>
                    </a:lnTo>
                    <a:lnTo>
                      <a:pt x="126" y="25"/>
                    </a:lnTo>
                    <a:lnTo>
                      <a:pt x="126" y="25"/>
                    </a:lnTo>
                    <a:lnTo>
                      <a:pt x="123" y="31"/>
                    </a:lnTo>
                    <a:lnTo>
                      <a:pt x="120" y="37"/>
                    </a:lnTo>
                    <a:lnTo>
                      <a:pt x="123" y="34"/>
                    </a:lnTo>
                    <a:lnTo>
                      <a:pt x="126" y="34"/>
                    </a:lnTo>
                    <a:lnTo>
                      <a:pt x="129" y="34"/>
                    </a:lnTo>
                    <a:lnTo>
                      <a:pt x="129" y="37"/>
                    </a:lnTo>
                    <a:lnTo>
                      <a:pt x="129" y="40"/>
                    </a:lnTo>
                    <a:lnTo>
                      <a:pt x="129" y="40"/>
                    </a:lnTo>
                    <a:lnTo>
                      <a:pt x="135" y="40"/>
                    </a:lnTo>
                    <a:lnTo>
                      <a:pt x="135" y="43"/>
                    </a:lnTo>
                    <a:lnTo>
                      <a:pt x="135" y="46"/>
                    </a:lnTo>
                    <a:lnTo>
                      <a:pt x="135" y="46"/>
                    </a:lnTo>
                    <a:lnTo>
                      <a:pt x="129" y="49"/>
                    </a:lnTo>
                    <a:lnTo>
                      <a:pt x="129" y="52"/>
                    </a:lnTo>
                    <a:lnTo>
                      <a:pt x="129" y="56"/>
                    </a:lnTo>
                    <a:lnTo>
                      <a:pt x="129" y="62"/>
                    </a:lnTo>
                    <a:lnTo>
                      <a:pt x="129" y="65"/>
                    </a:lnTo>
                    <a:lnTo>
                      <a:pt x="129" y="74"/>
                    </a:lnTo>
                    <a:lnTo>
                      <a:pt x="132" y="74"/>
                    </a:lnTo>
                    <a:lnTo>
                      <a:pt x="135" y="77"/>
                    </a:lnTo>
                    <a:lnTo>
                      <a:pt x="132" y="80"/>
                    </a:lnTo>
                    <a:lnTo>
                      <a:pt x="129" y="80"/>
                    </a:lnTo>
                    <a:lnTo>
                      <a:pt x="129" y="80"/>
                    </a:lnTo>
                    <a:lnTo>
                      <a:pt x="129" y="83"/>
                    </a:lnTo>
                    <a:lnTo>
                      <a:pt x="132" y="90"/>
                    </a:lnTo>
                    <a:lnTo>
                      <a:pt x="132" y="90"/>
                    </a:lnTo>
                    <a:lnTo>
                      <a:pt x="132" y="96"/>
                    </a:lnTo>
                    <a:lnTo>
                      <a:pt x="126" y="105"/>
                    </a:lnTo>
                    <a:lnTo>
                      <a:pt x="123" y="108"/>
                    </a:lnTo>
                    <a:lnTo>
                      <a:pt x="123" y="108"/>
                    </a:lnTo>
                    <a:lnTo>
                      <a:pt x="123" y="114"/>
                    </a:lnTo>
                    <a:lnTo>
                      <a:pt x="120" y="120"/>
                    </a:lnTo>
                    <a:lnTo>
                      <a:pt x="120" y="123"/>
                    </a:lnTo>
                    <a:lnTo>
                      <a:pt x="120" y="123"/>
                    </a:lnTo>
                    <a:lnTo>
                      <a:pt x="89" y="136"/>
                    </a:lnTo>
                    <a:lnTo>
                      <a:pt x="83" y="130"/>
                    </a:lnTo>
                    <a:lnTo>
                      <a:pt x="80" y="130"/>
                    </a:lnTo>
                    <a:lnTo>
                      <a:pt x="74" y="123"/>
                    </a:lnTo>
                    <a:lnTo>
                      <a:pt x="71" y="120"/>
                    </a:lnTo>
                    <a:lnTo>
                      <a:pt x="74" y="117"/>
                    </a:lnTo>
                    <a:lnTo>
                      <a:pt x="71" y="117"/>
                    </a:lnTo>
                    <a:lnTo>
                      <a:pt x="80" y="111"/>
                    </a:lnTo>
                    <a:lnTo>
                      <a:pt x="83" y="86"/>
                    </a:lnTo>
                    <a:lnTo>
                      <a:pt x="83" y="83"/>
                    </a:lnTo>
                    <a:lnTo>
                      <a:pt x="80" y="83"/>
                    </a:lnTo>
                    <a:lnTo>
                      <a:pt x="80" y="80"/>
                    </a:lnTo>
                    <a:lnTo>
                      <a:pt x="83" y="77"/>
                    </a:lnTo>
                    <a:lnTo>
                      <a:pt x="83" y="74"/>
                    </a:lnTo>
                    <a:lnTo>
                      <a:pt x="80" y="71"/>
                    </a:lnTo>
                    <a:lnTo>
                      <a:pt x="80" y="68"/>
                    </a:lnTo>
                    <a:lnTo>
                      <a:pt x="74" y="59"/>
                    </a:lnTo>
                    <a:lnTo>
                      <a:pt x="74" y="56"/>
                    </a:lnTo>
                    <a:lnTo>
                      <a:pt x="71" y="52"/>
                    </a:lnTo>
                    <a:lnTo>
                      <a:pt x="55" y="52"/>
                    </a:lnTo>
                    <a:lnTo>
                      <a:pt x="49" y="52"/>
                    </a:lnTo>
                    <a:lnTo>
                      <a:pt x="46" y="56"/>
                    </a:lnTo>
                    <a:lnTo>
                      <a:pt x="40" y="62"/>
                    </a:lnTo>
                    <a:lnTo>
                      <a:pt x="40" y="65"/>
                    </a:lnTo>
                    <a:lnTo>
                      <a:pt x="34" y="68"/>
                    </a:lnTo>
                    <a:lnTo>
                      <a:pt x="31" y="68"/>
                    </a:lnTo>
                    <a:lnTo>
                      <a:pt x="27" y="65"/>
                    </a:lnTo>
                    <a:lnTo>
                      <a:pt x="24" y="62"/>
                    </a:lnTo>
                    <a:lnTo>
                      <a:pt x="21" y="56"/>
                    </a:lnTo>
                    <a:lnTo>
                      <a:pt x="18" y="56"/>
                    </a:lnTo>
                    <a:lnTo>
                      <a:pt x="15" y="56"/>
                    </a:lnTo>
                    <a:lnTo>
                      <a:pt x="15" y="52"/>
                    </a:lnTo>
                    <a:lnTo>
                      <a:pt x="18" y="49"/>
                    </a:lnTo>
                    <a:lnTo>
                      <a:pt x="15" y="49"/>
                    </a:lnTo>
                    <a:lnTo>
                      <a:pt x="12" y="52"/>
                    </a:lnTo>
                    <a:lnTo>
                      <a:pt x="9" y="49"/>
                    </a:lnTo>
                    <a:lnTo>
                      <a:pt x="6" y="49"/>
                    </a:lnTo>
                    <a:lnTo>
                      <a:pt x="0" y="43"/>
                    </a:lnTo>
                    <a:lnTo>
                      <a:pt x="3" y="37"/>
                    </a:lnTo>
                    <a:lnTo>
                      <a:pt x="0" y="34"/>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24"/>
              <p:cNvSpPr>
                <a:spLocks noEditPoints="1"/>
              </p:cNvSpPr>
              <p:nvPr/>
            </p:nvSpPr>
            <p:spPr bwMode="auto">
              <a:xfrm>
                <a:off x="3520" y="2531"/>
                <a:ext cx="52" cy="65"/>
              </a:xfrm>
              <a:custGeom>
                <a:avLst/>
                <a:gdLst>
                  <a:gd name="T0" fmla="*/ 12 w 52"/>
                  <a:gd name="T1" fmla="*/ 56 h 65"/>
                  <a:gd name="T2" fmla="*/ 12 w 52"/>
                  <a:gd name="T3" fmla="*/ 53 h 65"/>
                  <a:gd name="T4" fmla="*/ 12 w 52"/>
                  <a:gd name="T5" fmla="*/ 53 h 65"/>
                  <a:gd name="T6" fmla="*/ 9 w 52"/>
                  <a:gd name="T7" fmla="*/ 50 h 65"/>
                  <a:gd name="T8" fmla="*/ 9 w 52"/>
                  <a:gd name="T9" fmla="*/ 53 h 65"/>
                  <a:gd name="T10" fmla="*/ 9 w 52"/>
                  <a:gd name="T11" fmla="*/ 53 h 65"/>
                  <a:gd name="T12" fmla="*/ 12 w 52"/>
                  <a:gd name="T13" fmla="*/ 56 h 65"/>
                  <a:gd name="T14" fmla="*/ 12 w 52"/>
                  <a:gd name="T15" fmla="*/ 56 h 65"/>
                  <a:gd name="T16" fmla="*/ 12 w 52"/>
                  <a:gd name="T17" fmla="*/ 56 h 65"/>
                  <a:gd name="T18" fmla="*/ 0 w 52"/>
                  <a:gd name="T19" fmla="*/ 16 h 65"/>
                  <a:gd name="T20" fmla="*/ 3 w 52"/>
                  <a:gd name="T21" fmla="*/ 16 h 65"/>
                  <a:gd name="T22" fmla="*/ 9 w 52"/>
                  <a:gd name="T23" fmla="*/ 13 h 65"/>
                  <a:gd name="T24" fmla="*/ 9 w 52"/>
                  <a:gd name="T25" fmla="*/ 10 h 65"/>
                  <a:gd name="T26" fmla="*/ 15 w 52"/>
                  <a:gd name="T27" fmla="*/ 4 h 65"/>
                  <a:gd name="T28" fmla="*/ 18 w 52"/>
                  <a:gd name="T29" fmla="*/ 0 h 65"/>
                  <a:gd name="T30" fmla="*/ 24 w 52"/>
                  <a:gd name="T31" fmla="*/ 0 h 65"/>
                  <a:gd name="T32" fmla="*/ 40 w 52"/>
                  <a:gd name="T33" fmla="*/ 0 h 65"/>
                  <a:gd name="T34" fmla="*/ 43 w 52"/>
                  <a:gd name="T35" fmla="*/ 4 h 65"/>
                  <a:gd name="T36" fmla="*/ 43 w 52"/>
                  <a:gd name="T37" fmla="*/ 7 h 65"/>
                  <a:gd name="T38" fmla="*/ 49 w 52"/>
                  <a:gd name="T39" fmla="*/ 16 h 65"/>
                  <a:gd name="T40" fmla="*/ 49 w 52"/>
                  <a:gd name="T41" fmla="*/ 19 h 65"/>
                  <a:gd name="T42" fmla="*/ 52 w 52"/>
                  <a:gd name="T43" fmla="*/ 22 h 65"/>
                  <a:gd name="T44" fmla="*/ 52 w 52"/>
                  <a:gd name="T45" fmla="*/ 25 h 65"/>
                  <a:gd name="T46" fmla="*/ 49 w 52"/>
                  <a:gd name="T47" fmla="*/ 28 h 65"/>
                  <a:gd name="T48" fmla="*/ 49 w 52"/>
                  <a:gd name="T49" fmla="*/ 31 h 65"/>
                  <a:gd name="T50" fmla="*/ 52 w 52"/>
                  <a:gd name="T51" fmla="*/ 31 h 65"/>
                  <a:gd name="T52" fmla="*/ 52 w 52"/>
                  <a:gd name="T53" fmla="*/ 34 h 65"/>
                  <a:gd name="T54" fmla="*/ 49 w 52"/>
                  <a:gd name="T55" fmla="*/ 59 h 65"/>
                  <a:gd name="T56" fmla="*/ 40 w 52"/>
                  <a:gd name="T57" fmla="*/ 65 h 65"/>
                  <a:gd name="T58" fmla="*/ 40 w 52"/>
                  <a:gd name="T59" fmla="*/ 65 h 65"/>
                  <a:gd name="T60" fmla="*/ 30 w 52"/>
                  <a:gd name="T61" fmla="*/ 65 h 65"/>
                  <a:gd name="T62" fmla="*/ 21 w 52"/>
                  <a:gd name="T63" fmla="*/ 59 h 65"/>
                  <a:gd name="T64" fmla="*/ 18 w 52"/>
                  <a:gd name="T65" fmla="*/ 59 h 65"/>
                  <a:gd name="T66" fmla="*/ 18 w 52"/>
                  <a:gd name="T67" fmla="*/ 56 h 65"/>
                  <a:gd name="T68" fmla="*/ 15 w 52"/>
                  <a:gd name="T69" fmla="*/ 53 h 65"/>
                  <a:gd name="T70" fmla="*/ 12 w 52"/>
                  <a:gd name="T71" fmla="*/ 50 h 65"/>
                  <a:gd name="T72" fmla="*/ 15 w 52"/>
                  <a:gd name="T73" fmla="*/ 47 h 65"/>
                  <a:gd name="T74" fmla="*/ 15 w 52"/>
                  <a:gd name="T75" fmla="*/ 47 h 65"/>
                  <a:gd name="T76" fmla="*/ 9 w 52"/>
                  <a:gd name="T77" fmla="*/ 47 h 65"/>
                  <a:gd name="T78" fmla="*/ 6 w 52"/>
                  <a:gd name="T79" fmla="*/ 44 h 65"/>
                  <a:gd name="T80" fmla="*/ 6 w 52"/>
                  <a:gd name="T81" fmla="*/ 38 h 65"/>
                  <a:gd name="T82" fmla="*/ 3 w 52"/>
                  <a:gd name="T83" fmla="*/ 31 h 65"/>
                  <a:gd name="T84" fmla="*/ 0 w 52"/>
                  <a:gd name="T85" fmla="*/ 31 h 65"/>
                  <a:gd name="T86" fmla="*/ 0 w 52"/>
                  <a:gd name="T87" fmla="*/ 28 h 65"/>
                  <a:gd name="T88" fmla="*/ 3 w 52"/>
                  <a:gd name="T89" fmla="*/ 25 h 65"/>
                  <a:gd name="T90" fmla="*/ 0 w 52"/>
                  <a:gd name="T91" fmla="*/ 22 h 65"/>
                  <a:gd name="T92" fmla="*/ 0 w 52"/>
                  <a:gd name="T93" fmla="*/ 19 h 65"/>
                  <a:gd name="T94" fmla="*/ 0 w 52"/>
                  <a:gd name="T95" fmla="*/ 16 h 65"/>
                  <a:gd name="T96" fmla="*/ 0 w 52"/>
                  <a:gd name="T97"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65">
                    <a:moveTo>
                      <a:pt x="12" y="56"/>
                    </a:moveTo>
                    <a:lnTo>
                      <a:pt x="12" y="53"/>
                    </a:lnTo>
                    <a:lnTo>
                      <a:pt x="12" y="53"/>
                    </a:lnTo>
                    <a:lnTo>
                      <a:pt x="9" y="50"/>
                    </a:lnTo>
                    <a:lnTo>
                      <a:pt x="9" y="53"/>
                    </a:lnTo>
                    <a:lnTo>
                      <a:pt x="9" y="53"/>
                    </a:lnTo>
                    <a:lnTo>
                      <a:pt x="12" y="56"/>
                    </a:lnTo>
                    <a:lnTo>
                      <a:pt x="12" y="56"/>
                    </a:lnTo>
                    <a:lnTo>
                      <a:pt x="12" y="56"/>
                    </a:lnTo>
                    <a:close/>
                    <a:moveTo>
                      <a:pt x="0" y="16"/>
                    </a:moveTo>
                    <a:lnTo>
                      <a:pt x="3" y="16"/>
                    </a:lnTo>
                    <a:lnTo>
                      <a:pt x="9" y="13"/>
                    </a:lnTo>
                    <a:lnTo>
                      <a:pt x="9" y="10"/>
                    </a:lnTo>
                    <a:lnTo>
                      <a:pt x="15" y="4"/>
                    </a:lnTo>
                    <a:lnTo>
                      <a:pt x="18" y="0"/>
                    </a:lnTo>
                    <a:lnTo>
                      <a:pt x="24" y="0"/>
                    </a:lnTo>
                    <a:lnTo>
                      <a:pt x="40" y="0"/>
                    </a:lnTo>
                    <a:lnTo>
                      <a:pt x="43" y="4"/>
                    </a:lnTo>
                    <a:lnTo>
                      <a:pt x="43" y="7"/>
                    </a:lnTo>
                    <a:lnTo>
                      <a:pt x="49" y="16"/>
                    </a:lnTo>
                    <a:lnTo>
                      <a:pt x="49" y="19"/>
                    </a:lnTo>
                    <a:lnTo>
                      <a:pt x="52" y="22"/>
                    </a:lnTo>
                    <a:lnTo>
                      <a:pt x="52" y="25"/>
                    </a:lnTo>
                    <a:lnTo>
                      <a:pt x="49" y="28"/>
                    </a:lnTo>
                    <a:lnTo>
                      <a:pt x="49" y="31"/>
                    </a:lnTo>
                    <a:lnTo>
                      <a:pt x="52" y="31"/>
                    </a:lnTo>
                    <a:lnTo>
                      <a:pt x="52" y="34"/>
                    </a:lnTo>
                    <a:lnTo>
                      <a:pt x="49" y="59"/>
                    </a:lnTo>
                    <a:lnTo>
                      <a:pt x="40" y="65"/>
                    </a:lnTo>
                    <a:lnTo>
                      <a:pt x="40" y="65"/>
                    </a:lnTo>
                    <a:lnTo>
                      <a:pt x="30" y="65"/>
                    </a:lnTo>
                    <a:lnTo>
                      <a:pt x="21" y="59"/>
                    </a:lnTo>
                    <a:lnTo>
                      <a:pt x="18" y="59"/>
                    </a:lnTo>
                    <a:lnTo>
                      <a:pt x="18" y="56"/>
                    </a:lnTo>
                    <a:lnTo>
                      <a:pt x="15" y="53"/>
                    </a:lnTo>
                    <a:lnTo>
                      <a:pt x="12" y="50"/>
                    </a:lnTo>
                    <a:lnTo>
                      <a:pt x="15" y="47"/>
                    </a:lnTo>
                    <a:lnTo>
                      <a:pt x="15" y="47"/>
                    </a:lnTo>
                    <a:lnTo>
                      <a:pt x="9" y="47"/>
                    </a:lnTo>
                    <a:lnTo>
                      <a:pt x="6" y="44"/>
                    </a:lnTo>
                    <a:lnTo>
                      <a:pt x="6" y="38"/>
                    </a:lnTo>
                    <a:lnTo>
                      <a:pt x="3" y="31"/>
                    </a:lnTo>
                    <a:lnTo>
                      <a:pt x="0" y="31"/>
                    </a:lnTo>
                    <a:lnTo>
                      <a:pt x="0" y="28"/>
                    </a:lnTo>
                    <a:lnTo>
                      <a:pt x="3" y="25"/>
                    </a:lnTo>
                    <a:lnTo>
                      <a:pt x="0" y="22"/>
                    </a:lnTo>
                    <a:lnTo>
                      <a:pt x="0" y="19"/>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25"/>
              <p:cNvSpPr>
                <a:spLocks/>
              </p:cNvSpPr>
              <p:nvPr/>
            </p:nvSpPr>
            <p:spPr bwMode="auto">
              <a:xfrm>
                <a:off x="3553" y="2559"/>
                <a:ext cx="77" cy="87"/>
              </a:xfrm>
              <a:custGeom>
                <a:avLst/>
                <a:gdLst>
                  <a:gd name="T0" fmla="*/ 0 w 77"/>
                  <a:gd name="T1" fmla="*/ 37 h 87"/>
                  <a:gd name="T2" fmla="*/ 0 w 77"/>
                  <a:gd name="T3" fmla="*/ 34 h 87"/>
                  <a:gd name="T4" fmla="*/ 3 w 77"/>
                  <a:gd name="T5" fmla="*/ 28 h 87"/>
                  <a:gd name="T6" fmla="*/ 7 w 77"/>
                  <a:gd name="T7" fmla="*/ 25 h 87"/>
                  <a:gd name="T8" fmla="*/ 13 w 77"/>
                  <a:gd name="T9" fmla="*/ 22 h 87"/>
                  <a:gd name="T10" fmla="*/ 13 w 77"/>
                  <a:gd name="T11" fmla="*/ 19 h 87"/>
                  <a:gd name="T12" fmla="*/ 13 w 77"/>
                  <a:gd name="T13" fmla="*/ 13 h 87"/>
                  <a:gd name="T14" fmla="*/ 16 w 77"/>
                  <a:gd name="T15" fmla="*/ 13 h 87"/>
                  <a:gd name="T16" fmla="*/ 16 w 77"/>
                  <a:gd name="T17" fmla="*/ 10 h 87"/>
                  <a:gd name="T18" fmla="*/ 16 w 77"/>
                  <a:gd name="T19" fmla="*/ 6 h 87"/>
                  <a:gd name="T20" fmla="*/ 22 w 77"/>
                  <a:gd name="T21" fmla="*/ 3 h 87"/>
                  <a:gd name="T22" fmla="*/ 25 w 77"/>
                  <a:gd name="T23" fmla="*/ 3 h 87"/>
                  <a:gd name="T24" fmla="*/ 31 w 77"/>
                  <a:gd name="T25" fmla="*/ 0 h 87"/>
                  <a:gd name="T26" fmla="*/ 34 w 77"/>
                  <a:gd name="T27" fmla="*/ 3 h 87"/>
                  <a:gd name="T28" fmla="*/ 37 w 77"/>
                  <a:gd name="T29" fmla="*/ 6 h 87"/>
                  <a:gd name="T30" fmla="*/ 40 w 77"/>
                  <a:gd name="T31" fmla="*/ 10 h 87"/>
                  <a:gd name="T32" fmla="*/ 40 w 77"/>
                  <a:gd name="T33" fmla="*/ 16 h 87"/>
                  <a:gd name="T34" fmla="*/ 40 w 77"/>
                  <a:gd name="T35" fmla="*/ 22 h 87"/>
                  <a:gd name="T36" fmla="*/ 47 w 77"/>
                  <a:gd name="T37" fmla="*/ 28 h 87"/>
                  <a:gd name="T38" fmla="*/ 47 w 77"/>
                  <a:gd name="T39" fmla="*/ 25 h 87"/>
                  <a:gd name="T40" fmla="*/ 53 w 77"/>
                  <a:gd name="T41" fmla="*/ 22 h 87"/>
                  <a:gd name="T42" fmla="*/ 56 w 77"/>
                  <a:gd name="T43" fmla="*/ 22 h 87"/>
                  <a:gd name="T44" fmla="*/ 59 w 77"/>
                  <a:gd name="T45" fmla="*/ 25 h 87"/>
                  <a:gd name="T46" fmla="*/ 59 w 77"/>
                  <a:gd name="T47" fmla="*/ 28 h 87"/>
                  <a:gd name="T48" fmla="*/ 59 w 77"/>
                  <a:gd name="T49" fmla="*/ 28 h 87"/>
                  <a:gd name="T50" fmla="*/ 59 w 77"/>
                  <a:gd name="T51" fmla="*/ 34 h 87"/>
                  <a:gd name="T52" fmla="*/ 56 w 77"/>
                  <a:gd name="T53" fmla="*/ 40 h 87"/>
                  <a:gd name="T54" fmla="*/ 56 w 77"/>
                  <a:gd name="T55" fmla="*/ 43 h 87"/>
                  <a:gd name="T56" fmla="*/ 56 w 77"/>
                  <a:gd name="T57" fmla="*/ 47 h 87"/>
                  <a:gd name="T58" fmla="*/ 59 w 77"/>
                  <a:gd name="T59" fmla="*/ 47 h 87"/>
                  <a:gd name="T60" fmla="*/ 59 w 77"/>
                  <a:gd name="T61" fmla="*/ 47 h 87"/>
                  <a:gd name="T62" fmla="*/ 62 w 77"/>
                  <a:gd name="T63" fmla="*/ 47 h 87"/>
                  <a:gd name="T64" fmla="*/ 65 w 77"/>
                  <a:gd name="T65" fmla="*/ 50 h 87"/>
                  <a:gd name="T66" fmla="*/ 68 w 77"/>
                  <a:gd name="T67" fmla="*/ 50 h 87"/>
                  <a:gd name="T68" fmla="*/ 71 w 77"/>
                  <a:gd name="T69" fmla="*/ 50 h 87"/>
                  <a:gd name="T70" fmla="*/ 71 w 77"/>
                  <a:gd name="T71" fmla="*/ 53 h 87"/>
                  <a:gd name="T72" fmla="*/ 74 w 77"/>
                  <a:gd name="T73" fmla="*/ 56 h 87"/>
                  <a:gd name="T74" fmla="*/ 77 w 77"/>
                  <a:gd name="T75" fmla="*/ 56 h 87"/>
                  <a:gd name="T76" fmla="*/ 77 w 77"/>
                  <a:gd name="T77" fmla="*/ 59 h 87"/>
                  <a:gd name="T78" fmla="*/ 74 w 77"/>
                  <a:gd name="T79" fmla="*/ 62 h 87"/>
                  <a:gd name="T80" fmla="*/ 77 w 77"/>
                  <a:gd name="T81" fmla="*/ 65 h 87"/>
                  <a:gd name="T82" fmla="*/ 74 w 77"/>
                  <a:gd name="T83" fmla="*/ 68 h 87"/>
                  <a:gd name="T84" fmla="*/ 74 w 77"/>
                  <a:gd name="T85" fmla="*/ 71 h 87"/>
                  <a:gd name="T86" fmla="*/ 74 w 77"/>
                  <a:gd name="T87" fmla="*/ 74 h 87"/>
                  <a:gd name="T88" fmla="*/ 74 w 77"/>
                  <a:gd name="T89" fmla="*/ 77 h 87"/>
                  <a:gd name="T90" fmla="*/ 77 w 77"/>
                  <a:gd name="T91" fmla="*/ 80 h 87"/>
                  <a:gd name="T92" fmla="*/ 77 w 77"/>
                  <a:gd name="T93" fmla="*/ 87 h 87"/>
                  <a:gd name="T94" fmla="*/ 56 w 77"/>
                  <a:gd name="T95" fmla="*/ 77 h 87"/>
                  <a:gd name="T96" fmla="*/ 44 w 77"/>
                  <a:gd name="T97" fmla="*/ 68 h 87"/>
                  <a:gd name="T98" fmla="*/ 37 w 77"/>
                  <a:gd name="T99" fmla="*/ 68 h 87"/>
                  <a:gd name="T100" fmla="*/ 25 w 77"/>
                  <a:gd name="T101" fmla="*/ 56 h 87"/>
                  <a:gd name="T102" fmla="*/ 19 w 77"/>
                  <a:gd name="T103" fmla="*/ 50 h 87"/>
                  <a:gd name="T104" fmla="*/ 16 w 77"/>
                  <a:gd name="T105" fmla="*/ 50 h 87"/>
                  <a:gd name="T106" fmla="*/ 10 w 77"/>
                  <a:gd name="T107" fmla="*/ 43 h 87"/>
                  <a:gd name="T108" fmla="*/ 7 w 77"/>
                  <a:gd name="T109" fmla="*/ 40 h 87"/>
                  <a:gd name="T110" fmla="*/ 10 w 77"/>
                  <a:gd name="T111" fmla="*/ 37 h 87"/>
                  <a:gd name="T112" fmla="*/ 7 w 77"/>
                  <a:gd name="T113" fmla="*/ 37 h 87"/>
                  <a:gd name="T114" fmla="*/ 0 w 77"/>
                  <a:gd name="T115"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87">
                    <a:moveTo>
                      <a:pt x="0" y="37"/>
                    </a:moveTo>
                    <a:lnTo>
                      <a:pt x="0" y="34"/>
                    </a:lnTo>
                    <a:lnTo>
                      <a:pt x="3" y="28"/>
                    </a:lnTo>
                    <a:lnTo>
                      <a:pt x="7" y="25"/>
                    </a:lnTo>
                    <a:lnTo>
                      <a:pt x="13" y="22"/>
                    </a:lnTo>
                    <a:lnTo>
                      <a:pt x="13" y="19"/>
                    </a:lnTo>
                    <a:lnTo>
                      <a:pt x="13" y="13"/>
                    </a:lnTo>
                    <a:lnTo>
                      <a:pt x="16" y="13"/>
                    </a:lnTo>
                    <a:lnTo>
                      <a:pt x="16" y="10"/>
                    </a:lnTo>
                    <a:lnTo>
                      <a:pt x="16" y="6"/>
                    </a:lnTo>
                    <a:lnTo>
                      <a:pt x="22" y="3"/>
                    </a:lnTo>
                    <a:lnTo>
                      <a:pt x="25" y="3"/>
                    </a:lnTo>
                    <a:lnTo>
                      <a:pt x="31" y="0"/>
                    </a:lnTo>
                    <a:lnTo>
                      <a:pt x="34" y="3"/>
                    </a:lnTo>
                    <a:lnTo>
                      <a:pt x="37" y="6"/>
                    </a:lnTo>
                    <a:lnTo>
                      <a:pt x="40" y="10"/>
                    </a:lnTo>
                    <a:lnTo>
                      <a:pt x="40" y="16"/>
                    </a:lnTo>
                    <a:lnTo>
                      <a:pt x="40" y="22"/>
                    </a:lnTo>
                    <a:lnTo>
                      <a:pt x="47" y="28"/>
                    </a:lnTo>
                    <a:lnTo>
                      <a:pt x="47" y="25"/>
                    </a:lnTo>
                    <a:lnTo>
                      <a:pt x="53" y="22"/>
                    </a:lnTo>
                    <a:lnTo>
                      <a:pt x="56" y="22"/>
                    </a:lnTo>
                    <a:lnTo>
                      <a:pt x="59" y="25"/>
                    </a:lnTo>
                    <a:lnTo>
                      <a:pt x="59" y="28"/>
                    </a:lnTo>
                    <a:lnTo>
                      <a:pt x="59" y="28"/>
                    </a:lnTo>
                    <a:lnTo>
                      <a:pt x="59" y="34"/>
                    </a:lnTo>
                    <a:lnTo>
                      <a:pt x="56" y="40"/>
                    </a:lnTo>
                    <a:lnTo>
                      <a:pt x="56" y="43"/>
                    </a:lnTo>
                    <a:lnTo>
                      <a:pt x="56" y="47"/>
                    </a:lnTo>
                    <a:lnTo>
                      <a:pt x="59" y="47"/>
                    </a:lnTo>
                    <a:lnTo>
                      <a:pt x="59" y="47"/>
                    </a:lnTo>
                    <a:lnTo>
                      <a:pt x="62" y="47"/>
                    </a:lnTo>
                    <a:lnTo>
                      <a:pt x="65" y="50"/>
                    </a:lnTo>
                    <a:lnTo>
                      <a:pt x="68" y="50"/>
                    </a:lnTo>
                    <a:lnTo>
                      <a:pt x="71" y="50"/>
                    </a:lnTo>
                    <a:lnTo>
                      <a:pt x="71" y="53"/>
                    </a:lnTo>
                    <a:lnTo>
                      <a:pt x="74" y="56"/>
                    </a:lnTo>
                    <a:lnTo>
                      <a:pt x="77" y="56"/>
                    </a:lnTo>
                    <a:lnTo>
                      <a:pt x="77" y="59"/>
                    </a:lnTo>
                    <a:lnTo>
                      <a:pt x="74" y="62"/>
                    </a:lnTo>
                    <a:lnTo>
                      <a:pt x="77" y="65"/>
                    </a:lnTo>
                    <a:lnTo>
                      <a:pt x="74" y="68"/>
                    </a:lnTo>
                    <a:lnTo>
                      <a:pt x="74" y="71"/>
                    </a:lnTo>
                    <a:lnTo>
                      <a:pt x="74" y="74"/>
                    </a:lnTo>
                    <a:lnTo>
                      <a:pt x="74" y="77"/>
                    </a:lnTo>
                    <a:lnTo>
                      <a:pt x="77" y="80"/>
                    </a:lnTo>
                    <a:lnTo>
                      <a:pt x="77" y="87"/>
                    </a:lnTo>
                    <a:lnTo>
                      <a:pt x="56" y="77"/>
                    </a:lnTo>
                    <a:lnTo>
                      <a:pt x="44" y="68"/>
                    </a:lnTo>
                    <a:lnTo>
                      <a:pt x="37" y="68"/>
                    </a:lnTo>
                    <a:lnTo>
                      <a:pt x="25" y="56"/>
                    </a:lnTo>
                    <a:lnTo>
                      <a:pt x="19" y="50"/>
                    </a:lnTo>
                    <a:lnTo>
                      <a:pt x="16" y="50"/>
                    </a:lnTo>
                    <a:lnTo>
                      <a:pt x="10" y="43"/>
                    </a:lnTo>
                    <a:lnTo>
                      <a:pt x="7" y="40"/>
                    </a:lnTo>
                    <a:lnTo>
                      <a:pt x="10" y="37"/>
                    </a:lnTo>
                    <a:lnTo>
                      <a:pt x="7" y="37"/>
                    </a:ln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26"/>
              <p:cNvSpPr>
                <a:spLocks/>
              </p:cNvSpPr>
              <p:nvPr/>
            </p:nvSpPr>
            <p:spPr bwMode="auto">
              <a:xfrm>
                <a:off x="3609" y="2519"/>
                <a:ext cx="120" cy="127"/>
              </a:xfrm>
              <a:custGeom>
                <a:avLst/>
                <a:gdLst>
                  <a:gd name="T0" fmla="*/ 21 w 120"/>
                  <a:gd name="T1" fmla="*/ 120 h 127"/>
                  <a:gd name="T2" fmla="*/ 18 w 120"/>
                  <a:gd name="T3" fmla="*/ 114 h 127"/>
                  <a:gd name="T4" fmla="*/ 18 w 120"/>
                  <a:gd name="T5" fmla="*/ 108 h 127"/>
                  <a:gd name="T6" fmla="*/ 18 w 120"/>
                  <a:gd name="T7" fmla="*/ 102 h 127"/>
                  <a:gd name="T8" fmla="*/ 21 w 120"/>
                  <a:gd name="T9" fmla="*/ 96 h 127"/>
                  <a:gd name="T10" fmla="*/ 15 w 120"/>
                  <a:gd name="T11" fmla="*/ 93 h 127"/>
                  <a:gd name="T12" fmla="*/ 12 w 120"/>
                  <a:gd name="T13" fmla="*/ 90 h 127"/>
                  <a:gd name="T14" fmla="*/ 6 w 120"/>
                  <a:gd name="T15" fmla="*/ 87 h 127"/>
                  <a:gd name="T16" fmla="*/ 3 w 120"/>
                  <a:gd name="T17" fmla="*/ 87 h 127"/>
                  <a:gd name="T18" fmla="*/ 0 w 120"/>
                  <a:gd name="T19" fmla="*/ 83 h 127"/>
                  <a:gd name="T20" fmla="*/ 3 w 120"/>
                  <a:gd name="T21" fmla="*/ 74 h 127"/>
                  <a:gd name="T22" fmla="*/ 3 w 120"/>
                  <a:gd name="T23" fmla="*/ 68 h 127"/>
                  <a:gd name="T24" fmla="*/ 12 w 120"/>
                  <a:gd name="T25" fmla="*/ 56 h 127"/>
                  <a:gd name="T26" fmla="*/ 12 w 120"/>
                  <a:gd name="T27" fmla="*/ 50 h 127"/>
                  <a:gd name="T28" fmla="*/ 9 w 120"/>
                  <a:gd name="T29" fmla="*/ 40 h 127"/>
                  <a:gd name="T30" fmla="*/ 12 w 120"/>
                  <a:gd name="T31" fmla="*/ 40 h 127"/>
                  <a:gd name="T32" fmla="*/ 12 w 120"/>
                  <a:gd name="T33" fmla="*/ 34 h 127"/>
                  <a:gd name="T34" fmla="*/ 9 w 120"/>
                  <a:gd name="T35" fmla="*/ 25 h 127"/>
                  <a:gd name="T36" fmla="*/ 9 w 120"/>
                  <a:gd name="T37" fmla="*/ 16 h 127"/>
                  <a:gd name="T38" fmla="*/ 9 w 120"/>
                  <a:gd name="T39" fmla="*/ 9 h 127"/>
                  <a:gd name="T40" fmla="*/ 21 w 120"/>
                  <a:gd name="T41" fmla="*/ 3 h 127"/>
                  <a:gd name="T42" fmla="*/ 31 w 120"/>
                  <a:gd name="T43" fmla="*/ 3 h 127"/>
                  <a:gd name="T44" fmla="*/ 40 w 120"/>
                  <a:gd name="T45" fmla="*/ 3 h 127"/>
                  <a:gd name="T46" fmla="*/ 46 w 120"/>
                  <a:gd name="T47" fmla="*/ 0 h 127"/>
                  <a:gd name="T48" fmla="*/ 49 w 120"/>
                  <a:gd name="T49" fmla="*/ 3 h 127"/>
                  <a:gd name="T50" fmla="*/ 58 w 120"/>
                  <a:gd name="T51" fmla="*/ 6 h 127"/>
                  <a:gd name="T52" fmla="*/ 65 w 120"/>
                  <a:gd name="T53" fmla="*/ 0 h 127"/>
                  <a:gd name="T54" fmla="*/ 77 w 120"/>
                  <a:gd name="T55" fmla="*/ 9 h 127"/>
                  <a:gd name="T56" fmla="*/ 80 w 120"/>
                  <a:gd name="T57" fmla="*/ 9 h 127"/>
                  <a:gd name="T58" fmla="*/ 89 w 120"/>
                  <a:gd name="T59" fmla="*/ 12 h 127"/>
                  <a:gd name="T60" fmla="*/ 95 w 120"/>
                  <a:gd name="T61" fmla="*/ 19 h 127"/>
                  <a:gd name="T62" fmla="*/ 105 w 120"/>
                  <a:gd name="T63" fmla="*/ 12 h 127"/>
                  <a:gd name="T64" fmla="*/ 111 w 120"/>
                  <a:gd name="T65" fmla="*/ 16 h 127"/>
                  <a:gd name="T66" fmla="*/ 114 w 120"/>
                  <a:gd name="T67" fmla="*/ 19 h 127"/>
                  <a:gd name="T68" fmla="*/ 114 w 120"/>
                  <a:gd name="T69" fmla="*/ 28 h 127"/>
                  <a:gd name="T70" fmla="*/ 117 w 120"/>
                  <a:gd name="T71" fmla="*/ 34 h 127"/>
                  <a:gd name="T72" fmla="*/ 117 w 120"/>
                  <a:gd name="T73" fmla="*/ 43 h 127"/>
                  <a:gd name="T74" fmla="*/ 114 w 120"/>
                  <a:gd name="T75" fmla="*/ 50 h 127"/>
                  <a:gd name="T76" fmla="*/ 108 w 120"/>
                  <a:gd name="T77" fmla="*/ 62 h 127"/>
                  <a:gd name="T78" fmla="*/ 105 w 120"/>
                  <a:gd name="T79" fmla="*/ 71 h 127"/>
                  <a:gd name="T80" fmla="*/ 105 w 120"/>
                  <a:gd name="T81" fmla="*/ 80 h 127"/>
                  <a:gd name="T82" fmla="*/ 102 w 120"/>
                  <a:gd name="T83" fmla="*/ 83 h 127"/>
                  <a:gd name="T84" fmla="*/ 108 w 120"/>
                  <a:gd name="T85" fmla="*/ 93 h 127"/>
                  <a:gd name="T86" fmla="*/ 114 w 120"/>
                  <a:gd name="T87" fmla="*/ 99 h 127"/>
                  <a:gd name="T88" fmla="*/ 114 w 120"/>
                  <a:gd name="T89" fmla="*/ 108 h 127"/>
                  <a:gd name="T90" fmla="*/ 108 w 120"/>
                  <a:gd name="T91" fmla="*/ 108 h 127"/>
                  <a:gd name="T92" fmla="*/ 105 w 120"/>
                  <a:gd name="T93" fmla="*/ 105 h 127"/>
                  <a:gd name="T94" fmla="*/ 98 w 120"/>
                  <a:gd name="T95" fmla="*/ 111 h 127"/>
                  <a:gd name="T96" fmla="*/ 80 w 120"/>
                  <a:gd name="T97" fmla="*/ 111 h 127"/>
                  <a:gd name="T98" fmla="*/ 49 w 120"/>
                  <a:gd name="T99" fmla="*/ 111 h 127"/>
                  <a:gd name="T100" fmla="*/ 34 w 120"/>
                  <a:gd name="T101" fmla="*/ 117 h 127"/>
                  <a:gd name="T102" fmla="*/ 28 w 120"/>
                  <a:gd name="T103" fmla="*/ 120 h 127"/>
                  <a:gd name="T104" fmla="*/ 21 w 120"/>
                  <a:gd name="T105"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7">
                    <a:moveTo>
                      <a:pt x="21" y="127"/>
                    </a:moveTo>
                    <a:lnTo>
                      <a:pt x="21" y="120"/>
                    </a:lnTo>
                    <a:lnTo>
                      <a:pt x="18" y="117"/>
                    </a:lnTo>
                    <a:lnTo>
                      <a:pt x="18" y="114"/>
                    </a:lnTo>
                    <a:lnTo>
                      <a:pt x="18" y="111"/>
                    </a:lnTo>
                    <a:lnTo>
                      <a:pt x="18" y="108"/>
                    </a:lnTo>
                    <a:lnTo>
                      <a:pt x="21" y="105"/>
                    </a:lnTo>
                    <a:lnTo>
                      <a:pt x="18" y="102"/>
                    </a:lnTo>
                    <a:lnTo>
                      <a:pt x="21" y="99"/>
                    </a:lnTo>
                    <a:lnTo>
                      <a:pt x="21" y="96"/>
                    </a:lnTo>
                    <a:lnTo>
                      <a:pt x="18" y="96"/>
                    </a:lnTo>
                    <a:lnTo>
                      <a:pt x="15" y="93"/>
                    </a:lnTo>
                    <a:lnTo>
                      <a:pt x="15" y="90"/>
                    </a:lnTo>
                    <a:lnTo>
                      <a:pt x="12" y="90"/>
                    </a:lnTo>
                    <a:lnTo>
                      <a:pt x="9" y="90"/>
                    </a:lnTo>
                    <a:lnTo>
                      <a:pt x="6" y="87"/>
                    </a:lnTo>
                    <a:lnTo>
                      <a:pt x="3" y="87"/>
                    </a:lnTo>
                    <a:lnTo>
                      <a:pt x="3" y="87"/>
                    </a:lnTo>
                    <a:lnTo>
                      <a:pt x="0" y="87"/>
                    </a:lnTo>
                    <a:lnTo>
                      <a:pt x="0" y="83"/>
                    </a:lnTo>
                    <a:lnTo>
                      <a:pt x="0" y="80"/>
                    </a:lnTo>
                    <a:lnTo>
                      <a:pt x="3" y="74"/>
                    </a:lnTo>
                    <a:lnTo>
                      <a:pt x="3" y="68"/>
                    </a:lnTo>
                    <a:lnTo>
                      <a:pt x="3" y="68"/>
                    </a:lnTo>
                    <a:lnTo>
                      <a:pt x="6" y="65"/>
                    </a:lnTo>
                    <a:lnTo>
                      <a:pt x="12" y="56"/>
                    </a:lnTo>
                    <a:lnTo>
                      <a:pt x="12" y="50"/>
                    </a:lnTo>
                    <a:lnTo>
                      <a:pt x="12" y="50"/>
                    </a:lnTo>
                    <a:lnTo>
                      <a:pt x="9" y="43"/>
                    </a:lnTo>
                    <a:lnTo>
                      <a:pt x="9" y="40"/>
                    </a:lnTo>
                    <a:lnTo>
                      <a:pt x="9" y="40"/>
                    </a:lnTo>
                    <a:lnTo>
                      <a:pt x="12" y="40"/>
                    </a:lnTo>
                    <a:lnTo>
                      <a:pt x="15" y="37"/>
                    </a:lnTo>
                    <a:lnTo>
                      <a:pt x="12" y="34"/>
                    </a:lnTo>
                    <a:lnTo>
                      <a:pt x="9" y="34"/>
                    </a:lnTo>
                    <a:lnTo>
                      <a:pt x="9" y="25"/>
                    </a:lnTo>
                    <a:lnTo>
                      <a:pt x="9" y="22"/>
                    </a:lnTo>
                    <a:lnTo>
                      <a:pt x="9" y="16"/>
                    </a:lnTo>
                    <a:lnTo>
                      <a:pt x="9" y="12"/>
                    </a:lnTo>
                    <a:lnTo>
                      <a:pt x="9" y="9"/>
                    </a:lnTo>
                    <a:lnTo>
                      <a:pt x="15" y="6"/>
                    </a:lnTo>
                    <a:lnTo>
                      <a:pt x="21" y="3"/>
                    </a:lnTo>
                    <a:lnTo>
                      <a:pt x="25" y="3"/>
                    </a:lnTo>
                    <a:lnTo>
                      <a:pt x="31" y="3"/>
                    </a:lnTo>
                    <a:lnTo>
                      <a:pt x="37" y="6"/>
                    </a:lnTo>
                    <a:lnTo>
                      <a:pt x="40" y="3"/>
                    </a:lnTo>
                    <a:lnTo>
                      <a:pt x="40" y="3"/>
                    </a:lnTo>
                    <a:lnTo>
                      <a:pt x="46" y="0"/>
                    </a:lnTo>
                    <a:lnTo>
                      <a:pt x="49" y="0"/>
                    </a:lnTo>
                    <a:lnTo>
                      <a:pt x="49" y="3"/>
                    </a:lnTo>
                    <a:lnTo>
                      <a:pt x="52" y="6"/>
                    </a:lnTo>
                    <a:lnTo>
                      <a:pt x="58" y="6"/>
                    </a:lnTo>
                    <a:lnTo>
                      <a:pt x="62" y="0"/>
                    </a:lnTo>
                    <a:lnTo>
                      <a:pt x="65" y="0"/>
                    </a:lnTo>
                    <a:lnTo>
                      <a:pt x="68" y="3"/>
                    </a:lnTo>
                    <a:lnTo>
                      <a:pt x="77" y="9"/>
                    </a:lnTo>
                    <a:lnTo>
                      <a:pt x="80" y="9"/>
                    </a:lnTo>
                    <a:lnTo>
                      <a:pt x="80" y="9"/>
                    </a:lnTo>
                    <a:lnTo>
                      <a:pt x="83" y="9"/>
                    </a:lnTo>
                    <a:lnTo>
                      <a:pt x="89" y="12"/>
                    </a:lnTo>
                    <a:lnTo>
                      <a:pt x="89" y="16"/>
                    </a:lnTo>
                    <a:lnTo>
                      <a:pt x="95" y="19"/>
                    </a:lnTo>
                    <a:lnTo>
                      <a:pt x="102" y="16"/>
                    </a:lnTo>
                    <a:lnTo>
                      <a:pt x="105" y="12"/>
                    </a:lnTo>
                    <a:lnTo>
                      <a:pt x="108" y="12"/>
                    </a:lnTo>
                    <a:lnTo>
                      <a:pt x="111" y="16"/>
                    </a:lnTo>
                    <a:lnTo>
                      <a:pt x="114" y="16"/>
                    </a:lnTo>
                    <a:lnTo>
                      <a:pt x="114" y="19"/>
                    </a:lnTo>
                    <a:lnTo>
                      <a:pt x="114" y="25"/>
                    </a:lnTo>
                    <a:lnTo>
                      <a:pt x="114" y="28"/>
                    </a:lnTo>
                    <a:lnTo>
                      <a:pt x="114" y="31"/>
                    </a:lnTo>
                    <a:lnTo>
                      <a:pt x="117" y="34"/>
                    </a:lnTo>
                    <a:lnTo>
                      <a:pt x="120" y="40"/>
                    </a:lnTo>
                    <a:lnTo>
                      <a:pt x="117" y="43"/>
                    </a:lnTo>
                    <a:lnTo>
                      <a:pt x="117" y="46"/>
                    </a:lnTo>
                    <a:lnTo>
                      <a:pt x="114" y="50"/>
                    </a:lnTo>
                    <a:lnTo>
                      <a:pt x="108" y="59"/>
                    </a:lnTo>
                    <a:lnTo>
                      <a:pt x="108" y="62"/>
                    </a:lnTo>
                    <a:lnTo>
                      <a:pt x="108" y="65"/>
                    </a:lnTo>
                    <a:lnTo>
                      <a:pt x="105" y="71"/>
                    </a:lnTo>
                    <a:lnTo>
                      <a:pt x="105" y="74"/>
                    </a:lnTo>
                    <a:lnTo>
                      <a:pt x="105" y="80"/>
                    </a:lnTo>
                    <a:lnTo>
                      <a:pt x="102" y="83"/>
                    </a:lnTo>
                    <a:lnTo>
                      <a:pt x="102" y="83"/>
                    </a:lnTo>
                    <a:lnTo>
                      <a:pt x="105" y="87"/>
                    </a:lnTo>
                    <a:lnTo>
                      <a:pt x="108" y="93"/>
                    </a:lnTo>
                    <a:lnTo>
                      <a:pt x="108" y="99"/>
                    </a:lnTo>
                    <a:lnTo>
                      <a:pt x="114" y="99"/>
                    </a:lnTo>
                    <a:lnTo>
                      <a:pt x="114" y="102"/>
                    </a:lnTo>
                    <a:lnTo>
                      <a:pt x="114" y="108"/>
                    </a:lnTo>
                    <a:lnTo>
                      <a:pt x="111" y="108"/>
                    </a:lnTo>
                    <a:lnTo>
                      <a:pt x="108" y="108"/>
                    </a:lnTo>
                    <a:lnTo>
                      <a:pt x="108" y="111"/>
                    </a:lnTo>
                    <a:lnTo>
                      <a:pt x="105" y="105"/>
                    </a:lnTo>
                    <a:lnTo>
                      <a:pt x="102" y="108"/>
                    </a:lnTo>
                    <a:lnTo>
                      <a:pt x="98" y="111"/>
                    </a:lnTo>
                    <a:lnTo>
                      <a:pt x="89" y="108"/>
                    </a:lnTo>
                    <a:lnTo>
                      <a:pt x="80" y="111"/>
                    </a:lnTo>
                    <a:lnTo>
                      <a:pt x="55" y="111"/>
                    </a:lnTo>
                    <a:lnTo>
                      <a:pt x="49" y="111"/>
                    </a:lnTo>
                    <a:lnTo>
                      <a:pt x="49" y="114"/>
                    </a:lnTo>
                    <a:lnTo>
                      <a:pt x="34" y="117"/>
                    </a:lnTo>
                    <a:lnTo>
                      <a:pt x="34" y="120"/>
                    </a:lnTo>
                    <a:lnTo>
                      <a:pt x="28" y="120"/>
                    </a:lnTo>
                    <a:lnTo>
                      <a:pt x="21" y="127"/>
                    </a:lnTo>
                    <a:lnTo>
                      <a:pt x="21"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27"/>
              <p:cNvSpPr>
                <a:spLocks/>
              </p:cNvSpPr>
              <p:nvPr/>
            </p:nvSpPr>
            <p:spPr bwMode="auto">
              <a:xfrm>
                <a:off x="3711" y="2507"/>
                <a:ext cx="83" cy="129"/>
              </a:xfrm>
              <a:custGeom>
                <a:avLst/>
                <a:gdLst>
                  <a:gd name="T0" fmla="*/ 6 w 83"/>
                  <a:gd name="T1" fmla="*/ 120 h 129"/>
                  <a:gd name="T2" fmla="*/ 12 w 83"/>
                  <a:gd name="T3" fmla="*/ 120 h 129"/>
                  <a:gd name="T4" fmla="*/ 12 w 83"/>
                  <a:gd name="T5" fmla="*/ 111 h 129"/>
                  <a:gd name="T6" fmla="*/ 6 w 83"/>
                  <a:gd name="T7" fmla="*/ 105 h 129"/>
                  <a:gd name="T8" fmla="*/ 0 w 83"/>
                  <a:gd name="T9" fmla="*/ 95 h 129"/>
                  <a:gd name="T10" fmla="*/ 3 w 83"/>
                  <a:gd name="T11" fmla="*/ 92 h 129"/>
                  <a:gd name="T12" fmla="*/ 3 w 83"/>
                  <a:gd name="T13" fmla="*/ 83 h 129"/>
                  <a:gd name="T14" fmla="*/ 6 w 83"/>
                  <a:gd name="T15" fmla="*/ 74 h 129"/>
                  <a:gd name="T16" fmla="*/ 12 w 83"/>
                  <a:gd name="T17" fmla="*/ 62 h 129"/>
                  <a:gd name="T18" fmla="*/ 15 w 83"/>
                  <a:gd name="T19" fmla="*/ 55 h 129"/>
                  <a:gd name="T20" fmla="*/ 15 w 83"/>
                  <a:gd name="T21" fmla="*/ 46 h 129"/>
                  <a:gd name="T22" fmla="*/ 12 w 83"/>
                  <a:gd name="T23" fmla="*/ 40 h 129"/>
                  <a:gd name="T24" fmla="*/ 12 w 83"/>
                  <a:gd name="T25" fmla="*/ 31 h 129"/>
                  <a:gd name="T26" fmla="*/ 9 w 83"/>
                  <a:gd name="T27" fmla="*/ 18 h 129"/>
                  <a:gd name="T28" fmla="*/ 6 w 83"/>
                  <a:gd name="T29" fmla="*/ 9 h 129"/>
                  <a:gd name="T30" fmla="*/ 15 w 83"/>
                  <a:gd name="T31" fmla="*/ 6 h 129"/>
                  <a:gd name="T32" fmla="*/ 30 w 83"/>
                  <a:gd name="T33" fmla="*/ 3 h 129"/>
                  <a:gd name="T34" fmla="*/ 46 w 83"/>
                  <a:gd name="T35" fmla="*/ 3 h 129"/>
                  <a:gd name="T36" fmla="*/ 55 w 83"/>
                  <a:gd name="T37" fmla="*/ 0 h 129"/>
                  <a:gd name="T38" fmla="*/ 58 w 83"/>
                  <a:gd name="T39" fmla="*/ 6 h 129"/>
                  <a:gd name="T40" fmla="*/ 61 w 83"/>
                  <a:gd name="T41" fmla="*/ 12 h 129"/>
                  <a:gd name="T42" fmla="*/ 67 w 83"/>
                  <a:gd name="T43" fmla="*/ 18 h 129"/>
                  <a:gd name="T44" fmla="*/ 70 w 83"/>
                  <a:gd name="T45" fmla="*/ 24 h 129"/>
                  <a:gd name="T46" fmla="*/ 74 w 83"/>
                  <a:gd name="T47" fmla="*/ 34 h 129"/>
                  <a:gd name="T48" fmla="*/ 74 w 83"/>
                  <a:gd name="T49" fmla="*/ 40 h 129"/>
                  <a:gd name="T50" fmla="*/ 74 w 83"/>
                  <a:gd name="T51" fmla="*/ 46 h 129"/>
                  <a:gd name="T52" fmla="*/ 74 w 83"/>
                  <a:gd name="T53" fmla="*/ 52 h 129"/>
                  <a:gd name="T54" fmla="*/ 74 w 83"/>
                  <a:gd name="T55" fmla="*/ 58 h 129"/>
                  <a:gd name="T56" fmla="*/ 77 w 83"/>
                  <a:gd name="T57" fmla="*/ 68 h 129"/>
                  <a:gd name="T58" fmla="*/ 74 w 83"/>
                  <a:gd name="T59" fmla="*/ 83 h 129"/>
                  <a:gd name="T60" fmla="*/ 74 w 83"/>
                  <a:gd name="T61" fmla="*/ 89 h 129"/>
                  <a:gd name="T62" fmla="*/ 77 w 83"/>
                  <a:gd name="T63" fmla="*/ 99 h 129"/>
                  <a:gd name="T64" fmla="*/ 80 w 83"/>
                  <a:gd name="T65" fmla="*/ 102 h 129"/>
                  <a:gd name="T66" fmla="*/ 70 w 83"/>
                  <a:gd name="T67" fmla="*/ 108 h 129"/>
                  <a:gd name="T68" fmla="*/ 52 w 83"/>
                  <a:gd name="T69" fmla="*/ 120 h 129"/>
                  <a:gd name="T70" fmla="*/ 24 w 83"/>
                  <a:gd name="T71" fmla="*/ 129 h 129"/>
                  <a:gd name="T72" fmla="*/ 6 w 83"/>
                  <a:gd name="T73" fmla="*/ 1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129">
                    <a:moveTo>
                      <a:pt x="6" y="123"/>
                    </a:moveTo>
                    <a:lnTo>
                      <a:pt x="6" y="120"/>
                    </a:lnTo>
                    <a:lnTo>
                      <a:pt x="9" y="120"/>
                    </a:lnTo>
                    <a:lnTo>
                      <a:pt x="12" y="120"/>
                    </a:lnTo>
                    <a:lnTo>
                      <a:pt x="12" y="114"/>
                    </a:lnTo>
                    <a:lnTo>
                      <a:pt x="12" y="111"/>
                    </a:lnTo>
                    <a:lnTo>
                      <a:pt x="6" y="111"/>
                    </a:lnTo>
                    <a:lnTo>
                      <a:pt x="6" y="105"/>
                    </a:lnTo>
                    <a:lnTo>
                      <a:pt x="3" y="99"/>
                    </a:lnTo>
                    <a:lnTo>
                      <a:pt x="0" y="95"/>
                    </a:lnTo>
                    <a:lnTo>
                      <a:pt x="0" y="95"/>
                    </a:lnTo>
                    <a:lnTo>
                      <a:pt x="3" y="92"/>
                    </a:lnTo>
                    <a:lnTo>
                      <a:pt x="3" y="86"/>
                    </a:lnTo>
                    <a:lnTo>
                      <a:pt x="3" y="83"/>
                    </a:lnTo>
                    <a:lnTo>
                      <a:pt x="6" y="77"/>
                    </a:lnTo>
                    <a:lnTo>
                      <a:pt x="6" y="74"/>
                    </a:lnTo>
                    <a:lnTo>
                      <a:pt x="6" y="71"/>
                    </a:lnTo>
                    <a:lnTo>
                      <a:pt x="12" y="62"/>
                    </a:lnTo>
                    <a:lnTo>
                      <a:pt x="15" y="58"/>
                    </a:lnTo>
                    <a:lnTo>
                      <a:pt x="15" y="55"/>
                    </a:lnTo>
                    <a:lnTo>
                      <a:pt x="18" y="52"/>
                    </a:lnTo>
                    <a:lnTo>
                      <a:pt x="15" y="46"/>
                    </a:lnTo>
                    <a:lnTo>
                      <a:pt x="12" y="43"/>
                    </a:lnTo>
                    <a:lnTo>
                      <a:pt x="12" y="40"/>
                    </a:lnTo>
                    <a:lnTo>
                      <a:pt x="12" y="37"/>
                    </a:lnTo>
                    <a:lnTo>
                      <a:pt x="12" y="31"/>
                    </a:lnTo>
                    <a:lnTo>
                      <a:pt x="12" y="21"/>
                    </a:lnTo>
                    <a:lnTo>
                      <a:pt x="9" y="18"/>
                    </a:lnTo>
                    <a:lnTo>
                      <a:pt x="9" y="15"/>
                    </a:lnTo>
                    <a:lnTo>
                      <a:pt x="6" y="9"/>
                    </a:lnTo>
                    <a:lnTo>
                      <a:pt x="6" y="6"/>
                    </a:lnTo>
                    <a:lnTo>
                      <a:pt x="15" y="6"/>
                    </a:lnTo>
                    <a:lnTo>
                      <a:pt x="27" y="6"/>
                    </a:lnTo>
                    <a:lnTo>
                      <a:pt x="30" y="3"/>
                    </a:lnTo>
                    <a:lnTo>
                      <a:pt x="40" y="3"/>
                    </a:lnTo>
                    <a:lnTo>
                      <a:pt x="46" y="3"/>
                    </a:lnTo>
                    <a:lnTo>
                      <a:pt x="52" y="3"/>
                    </a:lnTo>
                    <a:lnTo>
                      <a:pt x="55" y="0"/>
                    </a:lnTo>
                    <a:lnTo>
                      <a:pt x="58" y="0"/>
                    </a:lnTo>
                    <a:lnTo>
                      <a:pt x="58" y="6"/>
                    </a:lnTo>
                    <a:lnTo>
                      <a:pt x="61" y="9"/>
                    </a:lnTo>
                    <a:lnTo>
                      <a:pt x="61" y="12"/>
                    </a:lnTo>
                    <a:lnTo>
                      <a:pt x="64" y="15"/>
                    </a:lnTo>
                    <a:lnTo>
                      <a:pt x="67" y="18"/>
                    </a:lnTo>
                    <a:lnTo>
                      <a:pt x="70" y="21"/>
                    </a:lnTo>
                    <a:lnTo>
                      <a:pt x="70" y="24"/>
                    </a:lnTo>
                    <a:lnTo>
                      <a:pt x="70" y="34"/>
                    </a:lnTo>
                    <a:lnTo>
                      <a:pt x="74" y="34"/>
                    </a:lnTo>
                    <a:lnTo>
                      <a:pt x="74" y="34"/>
                    </a:lnTo>
                    <a:lnTo>
                      <a:pt x="74" y="40"/>
                    </a:lnTo>
                    <a:lnTo>
                      <a:pt x="74" y="43"/>
                    </a:lnTo>
                    <a:lnTo>
                      <a:pt x="74" y="46"/>
                    </a:lnTo>
                    <a:lnTo>
                      <a:pt x="74" y="49"/>
                    </a:lnTo>
                    <a:lnTo>
                      <a:pt x="74" y="52"/>
                    </a:lnTo>
                    <a:lnTo>
                      <a:pt x="74" y="55"/>
                    </a:lnTo>
                    <a:lnTo>
                      <a:pt x="74" y="58"/>
                    </a:lnTo>
                    <a:lnTo>
                      <a:pt x="74" y="65"/>
                    </a:lnTo>
                    <a:lnTo>
                      <a:pt x="77" y="68"/>
                    </a:lnTo>
                    <a:lnTo>
                      <a:pt x="77" y="80"/>
                    </a:lnTo>
                    <a:lnTo>
                      <a:pt x="74" y="83"/>
                    </a:lnTo>
                    <a:lnTo>
                      <a:pt x="74" y="86"/>
                    </a:lnTo>
                    <a:lnTo>
                      <a:pt x="74" y="89"/>
                    </a:lnTo>
                    <a:lnTo>
                      <a:pt x="74" y="95"/>
                    </a:lnTo>
                    <a:lnTo>
                      <a:pt x="77" y="99"/>
                    </a:lnTo>
                    <a:lnTo>
                      <a:pt x="77" y="102"/>
                    </a:lnTo>
                    <a:lnTo>
                      <a:pt x="80" y="102"/>
                    </a:lnTo>
                    <a:lnTo>
                      <a:pt x="83" y="105"/>
                    </a:lnTo>
                    <a:lnTo>
                      <a:pt x="70" y="108"/>
                    </a:lnTo>
                    <a:lnTo>
                      <a:pt x="61" y="111"/>
                    </a:lnTo>
                    <a:lnTo>
                      <a:pt x="52" y="120"/>
                    </a:lnTo>
                    <a:lnTo>
                      <a:pt x="40" y="120"/>
                    </a:lnTo>
                    <a:lnTo>
                      <a:pt x="24" y="129"/>
                    </a:lnTo>
                    <a:lnTo>
                      <a:pt x="15" y="126"/>
                    </a:lnTo>
                    <a:lnTo>
                      <a:pt x="6" y="123"/>
                    </a:lnTo>
                    <a:lnTo>
                      <a:pt x="6"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28"/>
              <p:cNvSpPr>
                <a:spLocks/>
              </p:cNvSpPr>
              <p:nvPr/>
            </p:nvSpPr>
            <p:spPr bwMode="auto">
              <a:xfrm>
                <a:off x="3769" y="2507"/>
                <a:ext cx="37" cy="105"/>
              </a:xfrm>
              <a:custGeom>
                <a:avLst/>
                <a:gdLst>
                  <a:gd name="T0" fmla="*/ 22 w 37"/>
                  <a:gd name="T1" fmla="*/ 6 h 105"/>
                  <a:gd name="T2" fmla="*/ 0 w 37"/>
                  <a:gd name="T3" fmla="*/ 0 h 105"/>
                  <a:gd name="T4" fmla="*/ 0 w 37"/>
                  <a:gd name="T5" fmla="*/ 0 h 105"/>
                  <a:gd name="T6" fmla="*/ 0 w 37"/>
                  <a:gd name="T7" fmla="*/ 6 h 105"/>
                  <a:gd name="T8" fmla="*/ 3 w 37"/>
                  <a:gd name="T9" fmla="*/ 9 h 105"/>
                  <a:gd name="T10" fmla="*/ 3 w 37"/>
                  <a:gd name="T11" fmla="*/ 12 h 105"/>
                  <a:gd name="T12" fmla="*/ 6 w 37"/>
                  <a:gd name="T13" fmla="*/ 15 h 105"/>
                  <a:gd name="T14" fmla="*/ 9 w 37"/>
                  <a:gd name="T15" fmla="*/ 18 h 105"/>
                  <a:gd name="T16" fmla="*/ 12 w 37"/>
                  <a:gd name="T17" fmla="*/ 21 h 105"/>
                  <a:gd name="T18" fmla="*/ 12 w 37"/>
                  <a:gd name="T19" fmla="*/ 24 h 105"/>
                  <a:gd name="T20" fmla="*/ 12 w 37"/>
                  <a:gd name="T21" fmla="*/ 34 h 105"/>
                  <a:gd name="T22" fmla="*/ 16 w 37"/>
                  <a:gd name="T23" fmla="*/ 34 h 105"/>
                  <a:gd name="T24" fmla="*/ 16 w 37"/>
                  <a:gd name="T25" fmla="*/ 34 h 105"/>
                  <a:gd name="T26" fmla="*/ 16 w 37"/>
                  <a:gd name="T27" fmla="*/ 40 h 105"/>
                  <a:gd name="T28" fmla="*/ 16 w 37"/>
                  <a:gd name="T29" fmla="*/ 43 h 105"/>
                  <a:gd name="T30" fmla="*/ 16 w 37"/>
                  <a:gd name="T31" fmla="*/ 46 h 105"/>
                  <a:gd name="T32" fmla="*/ 16 w 37"/>
                  <a:gd name="T33" fmla="*/ 49 h 105"/>
                  <a:gd name="T34" fmla="*/ 16 w 37"/>
                  <a:gd name="T35" fmla="*/ 52 h 105"/>
                  <a:gd name="T36" fmla="*/ 16 w 37"/>
                  <a:gd name="T37" fmla="*/ 55 h 105"/>
                  <a:gd name="T38" fmla="*/ 16 w 37"/>
                  <a:gd name="T39" fmla="*/ 58 h 105"/>
                  <a:gd name="T40" fmla="*/ 16 w 37"/>
                  <a:gd name="T41" fmla="*/ 65 h 105"/>
                  <a:gd name="T42" fmla="*/ 19 w 37"/>
                  <a:gd name="T43" fmla="*/ 68 h 105"/>
                  <a:gd name="T44" fmla="*/ 19 w 37"/>
                  <a:gd name="T45" fmla="*/ 80 h 105"/>
                  <a:gd name="T46" fmla="*/ 16 w 37"/>
                  <a:gd name="T47" fmla="*/ 83 h 105"/>
                  <a:gd name="T48" fmla="*/ 16 w 37"/>
                  <a:gd name="T49" fmla="*/ 86 h 105"/>
                  <a:gd name="T50" fmla="*/ 16 w 37"/>
                  <a:gd name="T51" fmla="*/ 89 h 105"/>
                  <a:gd name="T52" fmla="*/ 16 w 37"/>
                  <a:gd name="T53" fmla="*/ 95 h 105"/>
                  <a:gd name="T54" fmla="*/ 19 w 37"/>
                  <a:gd name="T55" fmla="*/ 99 h 105"/>
                  <a:gd name="T56" fmla="*/ 19 w 37"/>
                  <a:gd name="T57" fmla="*/ 102 h 105"/>
                  <a:gd name="T58" fmla="*/ 22 w 37"/>
                  <a:gd name="T59" fmla="*/ 102 h 105"/>
                  <a:gd name="T60" fmla="*/ 25 w 37"/>
                  <a:gd name="T61" fmla="*/ 105 h 105"/>
                  <a:gd name="T62" fmla="*/ 25 w 37"/>
                  <a:gd name="T63" fmla="*/ 105 h 105"/>
                  <a:gd name="T64" fmla="*/ 37 w 37"/>
                  <a:gd name="T65" fmla="*/ 99 h 105"/>
                  <a:gd name="T66" fmla="*/ 37 w 37"/>
                  <a:gd name="T67" fmla="*/ 99 h 105"/>
                  <a:gd name="T68" fmla="*/ 37 w 37"/>
                  <a:gd name="T69" fmla="*/ 95 h 105"/>
                  <a:gd name="T70" fmla="*/ 37 w 37"/>
                  <a:gd name="T71" fmla="*/ 92 h 105"/>
                  <a:gd name="T72" fmla="*/ 37 w 37"/>
                  <a:gd name="T73" fmla="*/ 86 h 105"/>
                  <a:gd name="T74" fmla="*/ 34 w 37"/>
                  <a:gd name="T75" fmla="*/ 80 h 105"/>
                  <a:gd name="T76" fmla="*/ 34 w 37"/>
                  <a:gd name="T77" fmla="*/ 58 h 105"/>
                  <a:gd name="T78" fmla="*/ 34 w 37"/>
                  <a:gd name="T79" fmla="*/ 55 h 105"/>
                  <a:gd name="T80" fmla="*/ 37 w 37"/>
                  <a:gd name="T81" fmla="*/ 52 h 105"/>
                  <a:gd name="T82" fmla="*/ 37 w 37"/>
                  <a:gd name="T83" fmla="*/ 46 h 105"/>
                  <a:gd name="T84" fmla="*/ 37 w 37"/>
                  <a:gd name="T85" fmla="*/ 43 h 105"/>
                  <a:gd name="T86" fmla="*/ 37 w 37"/>
                  <a:gd name="T87" fmla="*/ 40 h 105"/>
                  <a:gd name="T88" fmla="*/ 34 w 37"/>
                  <a:gd name="T89" fmla="*/ 31 h 105"/>
                  <a:gd name="T90" fmla="*/ 31 w 37"/>
                  <a:gd name="T91" fmla="*/ 21 h 105"/>
                  <a:gd name="T92" fmla="*/ 28 w 37"/>
                  <a:gd name="T93" fmla="*/ 18 h 105"/>
                  <a:gd name="T94" fmla="*/ 25 w 37"/>
                  <a:gd name="T95" fmla="*/ 15 h 105"/>
                  <a:gd name="T96" fmla="*/ 22 w 37"/>
                  <a:gd name="T97" fmla="*/ 15 h 105"/>
                  <a:gd name="T98" fmla="*/ 19 w 37"/>
                  <a:gd name="T99" fmla="*/ 9 h 105"/>
                  <a:gd name="T100" fmla="*/ 22 w 37"/>
                  <a:gd name="T101" fmla="*/ 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 h="105">
                    <a:moveTo>
                      <a:pt x="22" y="6"/>
                    </a:moveTo>
                    <a:lnTo>
                      <a:pt x="0" y="0"/>
                    </a:lnTo>
                    <a:lnTo>
                      <a:pt x="0" y="0"/>
                    </a:lnTo>
                    <a:lnTo>
                      <a:pt x="0" y="6"/>
                    </a:lnTo>
                    <a:lnTo>
                      <a:pt x="3" y="9"/>
                    </a:lnTo>
                    <a:lnTo>
                      <a:pt x="3" y="12"/>
                    </a:lnTo>
                    <a:lnTo>
                      <a:pt x="6" y="15"/>
                    </a:lnTo>
                    <a:lnTo>
                      <a:pt x="9" y="18"/>
                    </a:lnTo>
                    <a:lnTo>
                      <a:pt x="12" y="21"/>
                    </a:lnTo>
                    <a:lnTo>
                      <a:pt x="12" y="24"/>
                    </a:lnTo>
                    <a:lnTo>
                      <a:pt x="12" y="34"/>
                    </a:lnTo>
                    <a:lnTo>
                      <a:pt x="16" y="34"/>
                    </a:lnTo>
                    <a:lnTo>
                      <a:pt x="16" y="34"/>
                    </a:lnTo>
                    <a:lnTo>
                      <a:pt x="16" y="40"/>
                    </a:lnTo>
                    <a:lnTo>
                      <a:pt x="16" y="43"/>
                    </a:lnTo>
                    <a:lnTo>
                      <a:pt x="16" y="46"/>
                    </a:lnTo>
                    <a:lnTo>
                      <a:pt x="16" y="49"/>
                    </a:lnTo>
                    <a:lnTo>
                      <a:pt x="16" y="52"/>
                    </a:lnTo>
                    <a:lnTo>
                      <a:pt x="16" y="55"/>
                    </a:lnTo>
                    <a:lnTo>
                      <a:pt x="16" y="58"/>
                    </a:lnTo>
                    <a:lnTo>
                      <a:pt x="16" y="65"/>
                    </a:lnTo>
                    <a:lnTo>
                      <a:pt x="19" y="68"/>
                    </a:lnTo>
                    <a:lnTo>
                      <a:pt x="19" y="80"/>
                    </a:lnTo>
                    <a:lnTo>
                      <a:pt x="16" y="83"/>
                    </a:lnTo>
                    <a:lnTo>
                      <a:pt x="16" y="86"/>
                    </a:lnTo>
                    <a:lnTo>
                      <a:pt x="16" y="89"/>
                    </a:lnTo>
                    <a:lnTo>
                      <a:pt x="16" y="95"/>
                    </a:lnTo>
                    <a:lnTo>
                      <a:pt x="19" y="99"/>
                    </a:lnTo>
                    <a:lnTo>
                      <a:pt x="19" y="102"/>
                    </a:lnTo>
                    <a:lnTo>
                      <a:pt x="22" y="102"/>
                    </a:lnTo>
                    <a:lnTo>
                      <a:pt x="25" y="105"/>
                    </a:lnTo>
                    <a:lnTo>
                      <a:pt x="25" y="105"/>
                    </a:lnTo>
                    <a:lnTo>
                      <a:pt x="37" y="99"/>
                    </a:lnTo>
                    <a:lnTo>
                      <a:pt x="37" y="99"/>
                    </a:lnTo>
                    <a:lnTo>
                      <a:pt x="37" y="95"/>
                    </a:lnTo>
                    <a:lnTo>
                      <a:pt x="37" y="92"/>
                    </a:lnTo>
                    <a:lnTo>
                      <a:pt x="37" y="86"/>
                    </a:lnTo>
                    <a:lnTo>
                      <a:pt x="34" y="80"/>
                    </a:lnTo>
                    <a:lnTo>
                      <a:pt x="34" y="58"/>
                    </a:lnTo>
                    <a:lnTo>
                      <a:pt x="34" y="55"/>
                    </a:lnTo>
                    <a:lnTo>
                      <a:pt x="37" y="52"/>
                    </a:lnTo>
                    <a:lnTo>
                      <a:pt x="37" y="46"/>
                    </a:lnTo>
                    <a:lnTo>
                      <a:pt x="37" y="43"/>
                    </a:lnTo>
                    <a:lnTo>
                      <a:pt x="37" y="40"/>
                    </a:lnTo>
                    <a:lnTo>
                      <a:pt x="34" y="31"/>
                    </a:lnTo>
                    <a:lnTo>
                      <a:pt x="31" y="21"/>
                    </a:lnTo>
                    <a:lnTo>
                      <a:pt x="28" y="18"/>
                    </a:lnTo>
                    <a:lnTo>
                      <a:pt x="25" y="15"/>
                    </a:lnTo>
                    <a:lnTo>
                      <a:pt x="22" y="15"/>
                    </a:lnTo>
                    <a:lnTo>
                      <a:pt x="19" y="9"/>
                    </a:ln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29"/>
              <p:cNvSpPr>
                <a:spLocks/>
              </p:cNvSpPr>
              <p:nvPr/>
            </p:nvSpPr>
            <p:spPr bwMode="auto">
              <a:xfrm>
                <a:off x="3788" y="2482"/>
                <a:ext cx="61" cy="127"/>
              </a:xfrm>
              <a:custGeom>
                <a:avLst/>
                <a:gdLst>
                  <a:gd name="T0" fmla="*/ 30 w 61"/>
                  <a:gd name="T1" fmla="*/ 9 h 127"/>
                  <a:gd name="T2" fmla="*/ 21 w 61"/>
                  <a:gd name="T3" fmla="*/ 16 h 127"/>
                  <a:gd name="T4" fmla="*/ 15 w 61"/>
                  <a:gd name="T5" fmla="*/ 16 h 127"/>
                  <a:gd name="T6" fmla="*/ 9 w 61"/>
                  <a:gd name="T7" fmla="*/ 22 h 127"/>
                  <a:gd name="T8" fmla="*/ 9 w 61"/>
                  <a:gd name="T9" fmla="*/ 28 h 127"/>
                  <a:gd name="T10" fmla="*/ 0 w 61"/>
                  <a:gd name="T11" fmla="*/ 34 h 127"/>
                  <a:gd name="T12" fmla="*/ 6 w 61"/>
                  <a:gd name="T13" fmla="*/ 40 h 127"/>
                  <a:gd name="T14" fmla="*/ 12 w 61"/>
                  <a:gd name="T15" fmla="*/ 46 h 127"/>
                  <a:gd name="T16" fmla="*/ 18 w 61"/>
                  <a:gd name="T17" fmla="*/ 65 h 127"/>
                  <a:gd name="T18" fmla="*/ 18 w 61"/>
                  <a:gd name="T19" fmla="*/ 71 h 127"/>
                  <a:gd name="T20" fmla="*/ 15 w 61"/>
                  <a:gd name="T21" fmla="*/ 80 h 127"/>
                  <a:gd name="T22" fmla="*/ 15 w 61"/>
                  <a:gd name="T23" fmla="*/ 105 h 127"/>
                  <a:gd name="T24" fmla="*/ 18 w 61"/>
                  <a:gd name="T25" fmla="*/ 117 h 127"/>
                  <a:gd name="T26" fmla="*/ 18 w 61"/>
                  <a:gd name="T27" fmla="*/ 124 h 127"/>
                  <a:gd name="T28" fmla="*/ 40 w 61"/>
                  <a:gd name="T29" fmla="*/ 120 h 127"/>
                  <a:gd name="T30" fmla="*/ 40 w 61"/>
                  <a:gd name="T31" fmla="*/ 117 h 127"/>
                  <a:gd name="T32" fmla="*/ 40 w 61"/>
                  <a:gd name="T33" fmla="*/ 105 h 127"/>
                  <a:gd name="T34" fmla="*/ 40 w 61"/>
                  <a:gd name="T35" fmla="*/ 93 h 127"/>
                  <a:gd name="T36" fmla="*/ 40 w 61"/>
                  <a:gd name="T37" fmla="*/ 90 h 127"/>
                  <a:gd name="T38" fmla="*/ 40 w 61"/>
                  <a:gd name="T39" fmla="*/ 87 h 127"/>
                  <a:gd name="T40" fmla="*/ 40 w 61"/>
                  <a:gd name="T41" fmla="*/ 80 h 127"/>
                  <a:gd name="T42" fmla="*/ 40 w 61"/>
                  <a:gd name="T43" fmla="*/ 74 h 127"/>
                  <a:gd name="T44" fmla="*/ 40 w 61"/>
                  <a:gd name="T45" fmla="*/ 68 h 127"/>
                  <a:gd name="T46" fmla="*/ 46 w 61"/>
                  <a:gd name="T47" fmla="*/ 65 h 127"/>
                  <a:gd name="T48" fmla="*/ 49 w 61"/>
                  <a:gd name="T49" fmla="*/ 62 h 127"/>
                  <a:gd name="T50" fmla="*/ 52 w 61"/>
                  <a:gd name="T51" fmla="*/ 53 h 127"/>
                  <a:gd name="T52" fmla="*/ 58 w 61"/>
                  <a:gd name="T53" fmla="*/ 53 h 127"/>
                  <a:gd name="T54" fmla="*/ 55 w 61"/>
                  <a:gd name="T55" fmla="*/ 46 h 127"/>
                  <a:gd name="T56" fmla="*/ 58 w 61"/>
                  <a:gd name="T57" fmla="*/ 40 h 127"/>
                  <a:gd name="T58" fmla="*/ 61 w 61"/>
                  <a:gd name="T59" fmla="*/ 37 h 127"/>
                  <a:gd name="T60" fmla="*/ 61 w 61"/>
                  <a:gd name="T61" fmla="*/ 28 h 127"/>
                  <a:gd name="T62" fmla="*/ 55 w 61"/>
                  <a:gd name="T63" fmla="*/ 19 h 127"/>
                  <a:gd name="T64" fmla="*/ 55 w 61"/>
                  <a:gd name="T65" fmla="*/ 16 h 127"/>
                  <a:gd name="T66" fmla="*/ 46 w 61"/>
                  <a:gd name="T67" fmla="*/ 9 h 127"/>
                  <a:gd name="T68" fmla="*/ 37 w 61"/>
                  <a:gd name="T69" fmla="*/ 0 h 127"/>
                  <a:gd name="T70" fmla="*/ 37 w 61"/>
                  <a:gd name="T71" fmla="*/ 3 h 127"/>
                  <a:gd name="T72" fmla="*/ 30 w 61"/>
                  <a:gd name="T73"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27">
                    <a:moveTo>
                      <a:pt x="30" y="6"/>
                    </a:moveTo>
                    <a:lnTo>
                      <a:pt x="30" y="9"/>
                    </a:lnTo>
                    <a:lnTo>
                      <a:pt x="24" y="12"/>
                    </a:lnTo>
                    <a:lnTo>
                      <a:pt x="21" y="16"/>
                    </a:lnTo>
                    <a:lnTo>
                      <a:pt x="15" y="19"/>
                    </a:lnTo>
                    <a:lnTo>
                      <a:pt x="15" y="16"/>
                    </a:lnTo>
                    <a:lnTo>
                      <a:pt x="9" y="19"/>
                    </a:lnTo>
                    <a:lnTo>
                      <a:pt x="9" y="22"/>
                    </a:lnTo>
                    <a:lnTo>
                      <a:pt x="6" y="25"/>
                    </a:lnTo>
                    <a:lnTo>
                      <a:pt x="9" y="28"/>
                    </a:lnTo>
                    <a:lnTo>
                      <a:pt x="3" y="28"/>
                    </a:lnTo>
                    <a:lnTo>
                      <a:pt x="0" y="34"/>
                    </a:lnTo>
                    <a:lnTo>
                      <a:pt x="3" y="40"/>
                    </a:lnTo>
                    <a:lnTo>
                      <a:pt x="6" y="40"/>
                    </a:lnTo>
                    <a:lnTo>
                      <a:pt x="9" y="43"/>
                    </a:lnTo>
                    <a:lnTo>
                      <a:pt x="12" y="46"/>
                    </a:lnTo>
                    <a:lnTo>
                      <a:pt x="15" y="56"/>
                    </a:lnTo>
                    <a:lnTo>
                      <a:pt x="18" y="65"/>
                    </a:lnTo>
                    <a:lnTo>
                      <a:pt x="18" y="68"/>
                    </a:lnTo>
                    <a:lnTo>
                      <a:pt x="18" y="71"/>
                    </a:lnTo>
                    <a:lnTo>
                      <a:pt x="18" y="77"/>
                    </a:lnTo>
                    <a:lnTo>
                      <a:pt x="15" y="80"/>
                    </a:lnTo>
                    <a:lnTo>
                      <a:pt x="15" y="83"/>
                    </a:lnTo>
                    <a:lnTo>
                      <a:pt x="15" y="105"/>
                    </a:lnTo>
                    <a:lnTo>
                      <a:pt x="18" y="111"/>
                    </a:lnTo>
                    <a:lnTo>
                      <a:pt x="18" y="117"/>
                    </a:lnTo>
                    <a:lnTo>
                      <a:pt x="18" y="120"/>
                    </a:lnTo>
                    <a:lnTo>
                      <a:pt x="18" y="124"/>
                    </a:lnTo>
                    <a:lnTo>
                      <a:pt x="27" y="127"/>
                    </a:lnTo>
                    <a:lnTo>
                      <a:pt x="40" y="120"/>
                    </a:lnTo>
                    <a:lnTo>
                      <a:pt x="40" y="120"/>
                    </a:lnTo>
                    <a:lnTo>
                      <a:pt x="40" y="117"/>
                    </a:lnTo>
                    <a:lnTo>
                      <a:pt x="40" y="108"/>
                    </a:lnTo>
                    <a:lnTo>
                      <a:pt x="40" y="105"/>
                    </a:lnTo>
                    <a:lnTo>
                      <a:pt x="40" y="102"/>
                    </a:lnTo>
                    <a:lnTo>
                      <a:pt x="40" y="93"/>
                    </a:lnTo>
                    <a:lnTo>
                      <a:pt x="40" y="90"/>
                    </a:lnTo>
                    <a:lnTo>
                      <a:pt x="40" y="90"/>
                    </a:lnTo>
                    <a:lnTo>
                      <a:pt x="40" y="87"/>
                    </a:lnTo>
                    <a:lnTo>
                      <a:pt x="40" y="87"/>
                    </a:lnTo>
                    <a:lnTo>
                      <a:pt x="40" y="83"/>
                    </a:lnTo>
                    <a:lnTo>
                      <a:pt x="40" y="80"/>
                    </a:lnTo>
                    <a:lnTo>
                      <a:pt x="40" y="77"/>
                    </a:lnTo>
                    <a:lnTo>
                      <a:pt x="40" y="74"/>
                    </a:lnTo>
                    <a:lnTo>
                      <a:pt x="40" y="71"/>
                    </a:lnTo>
                    <a:lnTo>
                      <a:pt x="40" y="68"/>
                    </a:lnTo>
                    <a:lnTo>
                      <a:pt x="43" y="68"/>
                    </a:lnTo>
                    <a:lnTo>
                      <a:pt x="46" y="65"/>
                    </a:lnTo>
                    <a:lnTo>
                      <a:pt x="49" y="65"/>
                    </a:lnTo>
                    <a:lnTo>
                      <a:pt x="49" y="62"/>
                    </a:lnTo>
                    <a:lnTo>
                      <a:pt x="52" y="56"/>
                    </a:lnTo>
                    <a:lnTo>
                      <a:pt x="52" y="53"/>
                    </a:lnTo>
                    <a:lnTo>
                      <a:pt x="55" y="53"/>
                    </a:lnTo>
                    <a:lnTo>
                      <a:pt x="58" y="53"/>
                    </a:lnTo>
                    <a:lnTo>
                      <a:pt x="58" y="49"/>
                    </a:lnTo>
                    <a:lnTo>
                      <a:pt x="55" y="46"/>
                    </a:lnTo>
                    <a:lnTo>
                      <a:pt x="55" y="43"/>
                    </a:lnTo>
                    <a:lnTo>
                      <a:pt x="58" y="40"/>
                    </a:lnTo>
                    <a:lnTo>
                      <a:pt x="61" y="40"/>
                    </a:lnTo>
                    <a:lnTo>
                      <a:pt x="61" y="37"/>
                    </a:lnTo>
                    <a:lnTo>
                      <a:pt x="61" y="31"/>
                    </a:lnTo>
                    <a:lnTo>
                      <a:pt x="61" y="28"/>
                    </a:lnTo>
                    <a:lnTo>
                      <a:pt x="55" y="22"/>
                    </a:lnTo>
                    <a:lnTo>
                      <a:pt x="55" y="19"/>
                    </a:lnTo>
                    <a:lnTo>
                      <a:pt x="55" y="16"/>
                    </a:lnTo>
                    <a:lnTo>
                      <a:pt x="55" y="16"/>
                    </a:lnTo>
                    <a:lnTo>
                      <a:pt x="52" y="9"/>
                    </a:lnTo>
                    <a:lnTo>
                      <a:pt x="46" y="9"/>
                    </a:lnTo>
                    <a:lnTo>
                      <a:pt x="43" y="3"/>
                    </a:lnTo>
                    <a:lnTo>
                      <a:pt x="37" y="0"/>
                    </a:lnTo>
                    <a:lnTo>
                      <a:pt x="33" y="3"/>
                    </a:lnTo>
                    <a:lnTo>
                      <a:pt x="37" y="3"/>
                    </a:lnTo>
                    <a:lnTo>
                      <a:pt x="30" y="6"/>
                    </a:lnTo>
                    <a:lnTo>
                      <a:pt x="3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30"/>
              <p:cNvSpPr>
                <a:spLocks noEditPoints="1"/>
              </p:cNvSpPr>
              <p:nvPr/>
            </p:nvSpPr>
            <p:spPr bwMode="auto">
              <a:xfrm>
                <a:off x="4003" y="2263"/>
                <a:ext cx="225" cy="321"/>
              </a:xfrm>
              <a:custGeom>
                <a:avLst/>
                <a:gdLst>
                  <a:gd name="T0" fmla="*/ 225 w 225"/>
                  <a:gd name="T1" fmla="*/ 80 h 321"/>
                  <a:gd name="T2" fmla="*/ 219 w 225"/>
                  <a:gd name="T3" fmla="*/ 157 h 321"/>
                  <a:gd name="T4" fmla="*/ 207 w 225"/>
                  <a:gd name="T5" fmla="*/ 161 h 321"/>
                  <a:gd name="T6" fmla="*/ 207 w 225"/>
                  <a:gd name="T7" fmla="*/ 173 h 321"/>
                  <a:gd name="T8" fmla="*/ 194 w 225"/>
                  <a:gd name="T9" fmla="*/ 182 h 321"/>
                  <a:gd name="T10" fmla="*/ 194 w 225"/>
                  <a:gd name="T11" fmla="*/ 191 h 321"/>
                  <a:gd name="T12" fmla="*/ 194 w 225"/>
                  <a:gd name="T13" fmla="*/ 201 h 321"/>
                  <a:gd name="T14" fmla="*/ 185 w 225"/>
                  <a:gd name="T15" fmla="*/ 213 h 321"/>
                  <a:gd name="T16" fmla="*/ 194 w 225"/>
                  <a:gd name="T17" fmla="*/ 216 h 321"/>
                  <a:gd name="T18" fmla="*/ 194 w 225"/>
                  <a:gd name="T19" fmla="*/ 222 h 321"/>
                  <a:gd name="T20" fmla="*/ 197 w 225"/>
                  <a:gd name="T21" fmla="*/ 228 h 321"/>
                  <a:gd name="T22" fmla="*/ 204 w 225"/>
                  <a:gd name="T23" fmla="*/ 241 h 321"/>
                  <a:gd name="T24" fmla="*/ 204 w 225"/>
                  <a:gd name="T25" fmla="*/ 247 h 321"/>
                  <a:gd name="T26" fmla="*/ 197 w 225"/>
                  <a:gd name="T27" fmla="*/ 250 h 321"/>
                  <a:gd name="T28" fmla="*/ 182 w 225"/>
                  <a:gd name="T29" fmla="*/ 256 h 321"/>
                  <a:gd name="T30" fmla="*/ 182 w 225"/>
                  <a:gd name="T31" fmla="*/ 262 h 321"/>
                  <a:gd name="T32" fmla="*/ 173 w 225"/>
                  <a:gd name="T33" fmla="*/ 268 h 321"/>
                  <a:gd name="T34" fmla="*/ 167 w 225"/>
                  <a:gd name="T35" fmla="*/ 275 h 321"/>
                  <a:gd name="T36" fmla="*/ 167 w 225"/>
                  <a:gd name="T37" fmla="*/ 284 h 321"/>
                  <a:gd name="T38" fmla="*/ 154 w 225"/>
                  <a:gd name="T39" fmla="*/ 290 h 321"/>
                  <a:gd name="T40" fmla="*/ 139 w 225"/>
                  <a:gd name="T41" fmla="*/ 287 h 321"/>
                  <a:gd name="T42" fmla="*/ 130 w 225"/>
                  <a:gd name="T43" fmla="*/ 290 h 321"/>
                  <a:gd name="T44" fmla="*/ 136 w 225"/>
                  <a:gd name="T45" fmla="*/ 296 h 321"/>
                  <a:gd name="T46" fmla="*/ 127 w 225"/>
                  <a:gd name="T47" fmla="*/ 306 h 321"/>
                  <a:gd name="T48" fmla="*/ 105 w 225"/>
                  <a:gd name="T49" fmla="*/ 312 h 321"/>
                  <a:gd name="T50" fmla="*/ 93 w 225"/>
                  <a:gd name="T51" fmla="*/ 318 h 321"/>
                  <a:gd name="T52" fmla="*/ 87 w 225"/>
                  <a:gd name="T53" fmla="*/ 312 h 321"/>
                  <a:gd name="T54" fmla="*/ 80 w 225"/>
                  <a:gd name="T55" fmla="*/ 321 h 321"/>
                  <a:gd name="T56" fmla="*/ 71 w 225"/>
                  <a:gd name="T57" fmla="*/ 321 h 321"/>
                  <a:gd name="T58" fmla="*/ 68 w 225"/>
                  <a:gd name="T59" fmla="*/ 312 h 321"/>
                  <a:gd name="T60" fmla="*/ 59 w 225"/>
                  <a:gd name="T61" fmla="*/ 299 h 321"/>
                  <a:gd name="T62" fmla="*/ 40 w 225"/>
                  <a:gd name="T63" fmla="*/ 284 h 321"/>
                  <a:gd name="T64" fmla="*/ 37 w 225"/>
                  <a:gd name="T65" fmla="*/ 281 h 321"/>
                  <a:gd name="T66" fmla="*/ 37 w 225"/>
                  <a:gd name="T67" fmla="*/ 272 h 321"/>
                  <a:gd name="T68" fmla="*/ 47 w 225"/>
                  <a:gd name="T69" fmla="*/ 272 h 321"/>
                  <a:gd name="T70" fmla="*/ 56 w 225"/>
                  <a:gd name="T71" fmla="*/ 272 h 321"/>
                  <a:gd name="T72" fmla="*/ 65 w 225"/>
                  <a:gd name="T73" fmla="*/ 272 h 321"/>
                  <a:gd name="T74" fmla="*/ 59 w 225"/>
                  <a:gd name="T75" fmla="*/ 265 h 321"/>
                  <a:gd name="T76" fmla="*/ 53 w 225"/>
                  <a:gd name="T77" fmla="*/ 256 h 321"/>
                  <a:gd name="T78" fmla="*/ 56 w 225"/>
                  <a:gd name="T79" fmla="*/ 244 h 321"/>
                  <a:gd name="T80" fmla="*/ 56 w 225"/>
                  <a:gd name="T81" fmla="*/ 238 h 321"/>
                  <a:gd name="T82" fmla="*/ 53 w 225"/>
                  <a:gd name="T83" fmla="*/ 228 h 321"/>
                  <a:gd name="T84" fmla="*/ 43 w 225"/>
                  <a:gd name="T85" fmla="*/ 216 h 321"/>
                  <a:gd name="T86" fmla="*/ 31 w 225"/>
                  <a:gd name="T87" fmla="*/ 207 h 321"/>
                  <a:gd name="T88" fmla="*/ 22 w 225"/>
                  <a:gd name="T89" fmla="*/ 173 h 321"/>
                  <a:gd name="T90" fmla="*/ 28 w 225"/>
                  <a:gd name="T91" fmla="*/ 170 h 321"/>
                  <a:gd name="T92" fmla="*/ 59 w 225"/>
                  <a:gd name="T93" fmla="*/ 108 h 321"/>
                  <a:gd name="T94" fmla="*/ 68 w 225"/>
                  <a:gd name="T95" fmla="*/ 62 h 321"/>
                  <a:gd name="T96" fmla="*/ 59 w 225"/>
                  <a:gd name="T97" fmla="*/ 37 h 321"/>
                  <a:gd name="T98" fmla="*/ 47 w 225"/>
                  <a:gd name="T99" fmla="*/ 9 h 321"/>
                  <a:gd name="T100" fmla="*/ 0 w 225"/>
                  <a:gd name="T101" fmla="*/ 21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 h="321">
                    <a:moveTo>
                      <a:pt x="47" y="9"/>
                    </a:moveTo>
                    <a:lnTo>
                      <a:pt x="68" y="0"/>
                    </a:lnTo>
                    <a:lnTo>
                      <a:pt x="225" y="80"/>
                    </a:lnTo>
                    <a:lnTo>
                      <a:pt x="225" y="154"/>
                    </a:lnTo>
                    <a:lnTo>
                      <a:pt x="222" y="157"/>
                    </a:lnTo>
                    <a:lnTo>
                      <a:pt x="219" y="157"/>
                    </a:lnTo>
                    <a:lnTo>
                      <a:pt x="216" y="157"/>
                    </a:lnTo>
                    <a:lnTo>
                      <a:pt x="210" y="157"/>
                    </a:lnTo>
                    <a:lnTo>
                      <a:pt x="207" y="161"/>
                    </a:lnTo>
                    <a:lnTo>
                      <a:pt x="207" y="164"/>
                    </a:lnTo>
                    <a:lnTo>
                      <a:pt x="210" y="167"/>
                    </a:lnTo>
                    <a:lnTo>
                      <a:pt x="207" y="173"/>
                    </a:lnTo>
                    <a:lnTo>
                      <a:pt x="201" y="179"/>
                    </a:lnTo>
                    <a:lnTo>
                      <a:pt x="197" y="179"/>
                    </a:lnTo>
                    <a:lnTo>
                      <a:pt x="194" y="182"/>
                    </a:lnTo>
                    <a:lnTo>
                      <a:pt x="194" y="185"/>
                    </a:lnTo>
                    <a:lnTo>
                      <a:pt x="197" y="188"/>
                    </a:lnTo>
                    <a:lnTo>
                      <a:pt x="194" y="191"/>
                    </a:lnTo>
                    <a:lnTo>
                      <a:pt x="191" y="194"/>
                    </a:lnTo>
                    <a:lnTo>
                      <a:pt x="191" y="198"/>
                    </a:lnTo>
                    <a:lnTo>
                      <a:pt x="194" y="201"/>
                    </a:lnTo>
                    <a:lnTo>
                      <a:pt x="194" y="204"/>
                    </a:lnTo>
                    <a:lnTo>
                      <a:pt x="191" y="207"/>
                    </a:lnTo>
                    <a:lnTo>
                      <a:pt x="185" y="213"/>
                    </a:lnTo>
                    <a:lnTo>
                      <a:pt x="185" y="216"/>
                    </a:lnTo>
                    <a:lnTo>
                      <a:pt x="188" y="219"/>
                    </a:lnTo>
                    <a:lnTo>
                      <a:pt x="194" y="216"/>
                    </a:lnTo>
                    <a:lnTo>
                      <a:pt x="194" y="216"/>
                    </a:lnTo>
                    <a:lnTo>
                      <a:pt x="194" y="219"/>
                    </a:lnTo>
                    <a:lnTo>
                      <a:pt x="194" y="222"/>
                    </a:lnTo>
                    <a:lnTo>
                      <a:pt x="197" y="222"/>
                    </a:lnTo>
                    <a:lnTo>
                      <a:pt x="194" y="225"/>
                    </a:lnTo>
                    <a:lnTo>
                      <a:pt x="197" y="228"/>
                    </a:lnTo>
                    <a:lnTo>
                      <a:pt x="197" y="235"/>
                    </a:lnTo>
                    <a:lnTo>
                      <a:pt x="197" y="238"/>
                    </a:lnTo>
                    <a:lnTo>
                      <a:pt x="204" y="241"/>
                    </a:lnTo>
                    <a:lnTo>
                      <a:pt x="207" y="244"/>
                    </a:lnTo>
                    <a:lnTo>
                      <a:pt x="204" y="244"/>
                    </a:lnTo>
                    <a:lnTo>
                      <a:pt x="204" y="247"/>
                    </a:lnTo>
                    <a:lnTo>
                      <a:pt x="204" y="250"/>
                    </a:lnTo>
                    <a:lnTo>
                      <a:pt x="197" y="253"/>
                    </a:lnTo>
                    <a:lnTo>
                      <a:pt x="197" y="250"/>
                    </a:lnTo>
                    <a:lnTo>
                      <a:pt x="191" y="250"/>
                    </a:lnTo>
                    <a:lnTo>
                      <a:pt x="188" y="253"/>
                    </a:lnTo>
                    <a:lnTo>
                      <a:pt x="182" y="256"/>
                    </a:lnTo>
                    <a:lnTo>
                      <a:pt x="182" y="259"/>
                    </a:lnTo>
                    <a:lnTo>
                      <a:pt x="182" y="262"/>
                    </a:lnTo>
                    <a:lnTo>
                      <a:pt x="182" y="262"/>
                    </a:lnTo>
                    <a:lnTo>
                      <a:pt x="176" y="268"/>
                    </a:lnTo>
                    <a:lnTo>
                      <a:pt x="176" y="268"/>
                    </a:lnTo>
                    <a:lnTo>
                      <a:pt x="173" y="268"/>
                    </a:lnTo>
                    <a:lnTo>
                      <a:pt x="170" y="272"/>
                    </a:lnTo>
                    <a:lnTo>
                      <a:pt x="170" y="275"/>
                    </a:lnTo>
                    <a:lnTo>
                      <a:pt x="167" y="275"/>
                    </a:lnTo>
                    <a:lnTo>
                      <a:pt x="167" y="278"/>
                    </a:lnTo>
                    <a:lnTo>
                      <a:pt x="167" y="281"/>
                    </a:lnTo>
                    <a:lnTo>
                      <a:pt x="167" y="284"/>
                    </a:lnTo>
                    <a:lnTo>
                      <a:pt x="164" y="287"/>
                    </a:lnTo>
                    <a:lnTo>
                      <a:pt x="161" y="290"/>
                    </a:lnTo>
                    <a:lnTo>
                      <a:pt x="154" y="290"/>
                    </a:lnTo>
                    <a:lnTo>
                      <a:pt x="148" y="290"/>
                    </a:lnTo>
                    <a:lnTo>
                      <a:pt x="142" y="290"/>
                    </a:lnTo>
                    <a:lnTo>
                      <a:pt x="139" y="287"/>
                    </a:lnTo>
                    <a:lnTo>
                      <a:pt x="136" y="290"/>
                    </a:lnTo>
                    <a:lnTo>
                      <a:pt x="133" y="287"/>
                    </a:lnTo>
                    <a:lnTo>
                      <a:pt x="130" y="290"/>
                    </a:lnTo>
                    <a:lnTo>
                      <a:pt x="130" y="293"/>
                    </a:lnTo>
                    <a:lnTo>
                      <a:pt x="133" y="296"/>
                    </a:lnTo>
                    <a:lnTo>
                      <a:pt x="136" y="296"/>
                    </a:lnTo>
                    <a:lnTo>
                      <a:pt x="136" y="299"/>
                    </a:lnTo>
                    <a:lnTo>
                      <a:pt x="130" y="302"/>
                    </a:lnTo>
                    <a:lnTo>
                      <a:pt x="127" y="306"/>
                    </a:lnTo>
                    <a:lnTo>
                      <a:pt x="120" y="306"/>
                    </a:lnTo>
                    <a:lnTo>
                      <a:pt x="111" y="309"/>
                    </a:lnTo>
                    <a:lnTo>
                      <a:pt x="105" y="312"/>
                    </a:lnTo>
                    <a:lnTo>
                      <a:pt x="99" y="315"/>
                    </a:lnTo>
                    <a:lnTo>
                      <a:pt x="96" y="318"/>
                    </a:lnTo>
                    <a:lnTo>
                      <a:pt x="93" y="318"/>
                    </a:lnTo>
                    <a:lnTo>
                      <a:pt x="90" y="318"/>
                    </a:lnTo>
                    <a:lnTo>
                      <a:pt x="90" y="312"/>
                    </a:lnTo>
                    <a:lnTo>
                      <a:pt x="87" y="312"/>
                    </a:lnTo>
                    <a:lnTo>
                      <a:pt x="83" y="312"/>
                    </a:lnTo>
                    <a:lnTo>
                      <a:pt x="83" y="318"/>
                    </a:lnTo>
                    <a:lnTo>
                      <a:pt x="80" y="321"/>
                    </a:lnTo>
                    <a:lnTo>
                      <a:pt x="77" y="321"/>
                    </a:lnTo>
                    <a:lnTo>
                      <a:pt x="74" y="321"/>
                    </a:lnTo>
                    <a:lnTo>
                      <a:pt x="71" y="321"/>
                    </a:lnTo>
                    <a:lnTo>
                      <a:pt x="68" y="318"/>
                    </a:lnTo>
                    <a:lnTo>
                      <a:pt x="68" y="315"/>
                    </a:lnTo>
                    <a:lnTo>
                      <a:pt x="68" y="312"/>
                    </a:lnTo>
                    <a:lnTo>
                      <a:pt x="65" y="309"/>
                    </a:lnTo>
                    <a:lnTo>
                      <a:pt x="62" y="302"/>
                    </a:lnTo>
                    <a:lnTo>
                      <a:pt x="59" y="299"/>
                    </a:lnTo>
                    <a:lnTo>
                      <a:pt x="50" y="293"/>
                    </a:lnTo>
                    <a:lnTo>
                      <a:pt x="43" y="287"/>
                    </a:lnTo>
                    <a:lnTo>
                      <a:pt x="40" y="284"/>
                    </a:lnTo>
                    <a:lnTo>
                      <a:pt x="40" y="284"/>
                    </a:lnTo>
                    <a:lnTo>
                      <a:pt x="37" y="281"/>
                    </a:lnTo>
                    <a:lnTo>
                      <a:pt x="37" y="281"/>
                    </a:lnTo>
                    <a:lnTo>
                      <a:pt x="37" y="275"/>
                    </a:lnTo>
                    <a:lnTo>
                      <a:pt x="37" y="275"/>
                    </a:lnTo>
                    <a:lnTo>
                      <a:pt x="37" y="272"/>
                    </a:lnTo>
                    <a:lnTo>
                      <a:pt x="40" y="272"/>
                    </a:lnTo>
                    <a:lnTo>
                      <a:pt x="43" y="272"/>
                    </a:lnTo>
                    <a:lnTo>
                      <a:pt x="47" y="272"/>
                    </a:lnTo>
                    <a:lnTo>
                      <a:pt x="50" y="272"/>
                    </a:lnTo>
                    <a:lnTo>
                      <a:pt x="53" y="272"/>
                    </a:lnTo>
                    <a:lnTo>
                      <a:pt x="56" y="272"/>
                    </a:lnTo>
                    <a:lnTo>
                      <a:pt x="59" y="272"/>
                    </a:lnTo>
                    <a:lnTo>
                      <a:pt x="62" y="272"/>
                    </a:lnTo>
                    <a:lnTo>
                      <a:pt x="65" y="272"/>
                    </a:lnTo>
                    <a:lnTo>
                      <a:pt x="65" y="272"/>
                    </a:lnTo>
                    <a:lnTo>
                      <a:pt x="65" y="272"/>
                    </a:lnTo>
                    <a:lnTo>
                      <a:pt x="59" y="265"/>
                    </a:lnTo>
                    <a:lnTo>
                      <a:pt x="59" y="262"/>
                    </a:lnTo>
                    <a:lnTo>
                      <a:pt x="56" y="262"/>
                    </a:lnTo>
                    <a:lnTo>
                      <a:pt x="53" y="256"/>
                    </a:lnTo>
                    <a:lnTo>
                      <a:pt x="53" y="253"/>
                    </a:lnTo>
                    <a:lnTo>
                      <a:pt x="56" y="250"/>
                    </a:lnTo>
                    <a:lnTo>
                      <a:pt x="56" y="244"/>
                    </a:lnTo>
                    <a:lnTo>
                      <a:pt x="53" y="244"/>
                    </a:lnTo>
                    <a:lnTo>
                      <a:pt x="53" y="241"/>
                    </a:lnTo>
                    <a:lnTo>
                      <a:pt x="56" y="238"/>
                    </a:lnTo>
                    <a:lnTo>
                      <a:pt x="56" y="235"/>
                    </a:lnTo>
                    <a:lnTo>
                      <a:pt x="53" y="231"/>
                    </a:lnTo>
                    <a:lnTo>
                      <a:pt x="53" y="228"/>
                    </a:lnTo>
                    <a:lnTo>
                      <a:pt x="50" y="225"/>
                    </a:lnTo>
                    <a:lnTo>
                      <a:pt x="50" y="219"/>
                    </a:lnTo>
                    <a:lnTo>
                      <a:pt x="43" y="216"/>
                    </a:lnTo>
                    <a:lnTo>
                      <a:pt x="34" y="210"/>
                    </a:lnTo>
                    <a:lnTo>
                      <a:pt x="34" y="210"/>
                    </a:lnTo>
                    <a:lnTo>
                      <a:pt x="31" y="207"/>
                    </a:lnTo>
                    <a:lnTo>
                      <a:pt x="28" y="201"/>
                    </a:lnTo>
                    <a:lnTo>
                      <a:pt x="25" y="198"/>
                    </a:lnTo>
                    <a:lnTo>
                      <a:pt x="22" y="173"/>
                    </a:lnTo>
                    <a:lnTo>
                      <a:pt x="25" y="173"/>
                    </a:lnTo>
                    <a:lnTo>
                      <a:pt x="25" y="173"/>
                    </a:lnTo>
                    <a:lnTo>
                      <a:pt x="28" y="170"/>
                    </a:lnTo>
                    <a:lnTo>
                      <a:pt x="28" y="170"/>
                    </a:lnTo>
                    <a:lnTo>
                      <a:pt x="62" y="136"/>
                    </a:lnTo>
                    <a:lnTo>
                      <a:pt x="59" y="108"/>
                    </a:lnTo>
                    <a:lnTo>
                      <a:pt x="65" y="71"/>
                    </a:lnTo>
                    <a:lnTo>
                      <a:pt x="68" y="68"/>
                    </a:lnTo>
                    <a:lnTo>
                      <a:pt x="68" y="62"/>
                    </a:lnTo>
                    <a:lnTo>
                      <a:pt x="56" y="46"/>
                    </a:lnTo>
                    <a:lnTo>
                      <a:pt x="56" y="43"/>
                    </a:lnTo>
                    <a:lnTo>
                      <a:pt x="59" y="37"/>
                    </a:lnTo>
                    <a:lnTo>
                      <a:pt x="47" y="13"/>
                    </a:lnTo>
                    <a:lnTo>
                      <a:pt x="47" y="9"/>
                    </a:lnTo>
                    <a:lnTo>
                      <a:pt x="47" y="9"/>
                    </a:lnTo>
                    <a:close/>
                    <a:moveTo>
                      <a:pt x="6" y="207"/>
                    </a:moveTo>
                    <a:lnTo>
                      <a:pt x="3" y="210"/>
                    </a:lnTo>
                    <a:lnTo>
                      <a:pt x="0" y="213"/>
                    </a:lnTo>
                    <a:lnTo>
                      <a:pt x="0" y="210"/>
                    </a:lnTo>
                    <a:lnTo>
                      <a:pt x="6"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31"/>
              <p:cNvSpPr>
                <a:spLocks/>
              </p:cNvSpPr>
              <p:nvPr/>
            </p:nvSpPr>
            <p:spPr bwMode="auto">
              <a:xfrm>
                <a:off x="3775" y="2266"/>
                <a:ext cx="296" cy="232"/>
              </a:xfrm>
              <a:custGeom>
                <a:avLst/>
                <a:gdLst>
                  <a:gd name="T0" fmla="*/ 65 w 296"/>
                  <a:gd name="T1" fmla="*/ 225 h 232"/>
                  <a:gd name="T2" fmla="*/ 56 w 296"/>
                  <a:gd name="T3" fmla="*/ 219 h 232"/>
                  <a:gd name="T4" fmla="*/ 46 w 296"/>
                  <a:gd name="T5" fmla="*/ 219 h 232"/>
                  <a:gd name="T6" fmla="*/ 43 w 296"/>
                  <a:gd name="T7" fmla="*/ 222 h 232"/>
                  <a:gd name="T8" fmla="*/ 37 w 296"/>
                  <a:gd name="T9" fmla="*/ 216 h 232"/>
                  <a:gd name="T10" fmla="*/ 40 w 296"/>
                  <a:gd name="T11" fmla="*/ 210 h 232"/>
                  <a:gd name="T12" fmla="*/ 37 w 296"/>
                  <a:gd name="T13" fmla="*/ 207 h 232"/>
                  <a:gd name="T14" fmla="*/ 28 w 296"/>
                  <a:gd name="T15" fmla="*/ 210 h 232"/>
                  <a:gd name="T16" fmla="*/ 19 w 296"/>
                  <a:gd name="T17" fmla="*/ 198 h 232"/>
                  <a:gd name="T18" fmla="*/ 0 w 296"/>
                  <a:gd name="T19" fmla="*/ 179 h 232"/>
                  <a:gd name="T20" fmla="*/ 3 w 296"/>
                  <a:gd name="T21" fmla="*/ 170 h 232"/>
                  <a:gd name="T22" fmla="*/ 10 w 296"/>
                  <a:gd name="T23" fmla="*/ 167 h 232"/>
                  <a:gd name="T24" fmla="*/ 28 w 296"/>
                  <a:gd name="T25" fmla="*/ 167 h 232"/>
                  <a:gd name="T26" fmla="*/ 40 w 296"/>
                  <a:gd name="T27" fmla="*/ 164 h 232"/>
                  <a:gd name="T28" fmla="*/ 50 w 296"/>
                  <a:gd name="T29" fmla="*/ 161 h 232"/>
                  <a:gd name="T30" fmla="*/ 62 w 296"/>
                  <a:gd name="T31" fmla="*/ 158 h 232"/>
                  <a:gd name="T32" fmla="*/ 74 w 296"/>
                  <a:gd name="T33" fmla="*/ 148 h 232"/>
                  <a:gd name="T34" fmla="*/ 77 w 296"/>
                  <a:gd name="T35" fmla="*/ 139 h 232"/>
                  <a:gd name="T36" fmla="*/ 80 w 296"/>
                  <a:gd name="T37" fmla="*/ 84 h 232"/>
                  <a:gd name="T38" fmla="*/ 133 w 296"/>
                  <a:gd name="T39" fmla="*/ 56 h 232"/>
                  <a:gd name="T40" fmla="*/ 253 w 296"/>
                  <a:gd name="T41" fmla="*/ 10 h 232"/>
                  <a:gd name="T42" fmla="*/ 275 w 296"/>
                  <a:gd name="T43" fmla="*/ 6 h 232"/>
                  <a:gd name="T44" fmla="*/ 287 w 296"/>
                  <a:gd name="T45" fmla="*/ 34 h 232"/>
                  <a:gd name="T46" fmla="*/ 284 w 296"/>
                  <a:gd name="T47" fmla="*/ 43 h 232"/>
                  <a:gd name="T48" fmla="*/ 296 w 296"/>
                  <a:gd name="T49" fmla="*/ 65 h 232"/>
                  <a:gd name="T50" fmla="*/ 287 w 296"/>
                  <a:gd name="T51" fmla="*/ 105 h 232"/>
                  <a:gd name="T52" fmla="*/ 256 w 296"/>
                  <a:gd name="T53" fmla="*/ 167 h 232"/>
                  <a:gd name="T54" fmla="*/ 253 w 296"/>
                  <a:gd name="T55" fmla="*/ 170 h 232"/>
                  <a:gd name="T56" fmla="*/ 250 w 296"/>
                  <a:gd name="T57" fmla="*/ 170 h 232"/>
                  <a:gd name="T58" fmla="*/ 250 w 296"/>
                  <a:gd name="T59" fmla="*/ 195 h 232"/>
                  <a:gd name="T60" fmla="*/ 247 w 296"/>
                  <a:gd name="T61" fmla="*/ 201 h 232"/>
                  <a:gd name="T62" fmla="*/ 241 w 296"/>
                  <a:gd name="T63" fmla="*/ 201 h 232"/>
                  <a:gd name="T64" fmla="*/ 238 w 296"/>
                  <a:gd name="T65" fmla="*/ 204 h 232"/>
                  <a:gd name="T66" fmla="*/ 234 w 296"/>
                  <a:gd name="T67" fmla="*/ 204 h 232"/>
                  <a:gd name="T68" fmla="*/ 225 w 296"/>
                  <a:gd name="T69" fmla="*/ 207 h 232"/>
                  <a:gd name="T70" fmla="*/ 213 w 296"/>
                  <a:gd name="T71" fmla="*/ 204 h 232"/>
                  <a:gd name="T72" fmla="*/ 201 w 296"/>
                  <a:gd name="T73" fmla="*/ 204 h 232"/>
                  <a:gd name="T74" fmla="*/ 185 w 296"/>
                  <a:gd name="T75" fmla="*/ 204 h 232"/>
                  <a:gd name="T76" fmla="*/ 176 w 296"/>
                  <a:gd name="T77" fmla="*/ 213 h 232"/>
                  <a:gd name="T78" fmla="*/ 167 w 296"/>
                  <a:gd name="T79" fmla="*/ 210 h 232"/>
                  <a:gd name="T80" fmla="*/ 154 w 296"/>
                  <a:gd name="T81" fmla="*/ 207 h 232"/>
                  <a:gd name="T82" fmla="*/ 151 w 296"/>
                  <a:gd name="T83" fmla="*/ 204 h 232"/>
                  <a:gd name="T84" fmla="*/ 145 w 296"/>
                  <a:gd name="T85" fmla="*/ 201 h 232"/>
                  <a:gd name="T86" fmla="*/ 139 w 296"/>
                  <a:gd name="T87" fmla="*/ 204 h 232"/>
                  <a:gd name="T88" fmla="*/ 133 w 296"/>
                  <a:gd name="T89" fmla="*/ 204 h 232"/>
                  <a:gd name="T90" fmla="*/ 130 w 296"/>
                  <a:gd name="T91" fmla="*/ 207 h 232"/>
                  <a:gd name="T92" fmla="*/ 120 w 296"/>
                  <a:gd name="T93" fmla="*/ 198 h 232"/>
                  <a:gd name="T94" fmla="*/ 114 w 296"/>
                  <a:gd name="T95" fmla="*/ 195 h 232"/>
                  <a:gd name="T96" fmla="*/ 108 w 296"/>
                  <a:gd name="T97" fmla="*/ 191 h 232"/>
                  <a:gd name="T98" fmla="*/ 99 w 296"/>
                  <a:gd name="T99" fmla="*/ 191 h 232"/>
                  <a:gd name="T100" fmla="*/ 96 w 296"/>
                  <a:gd name="T101" fmla="*/ 191 h 232"/>
                  <a:gd name="T102" fmla="*/ 87 w 296"/>
                  <a:gd name="T103" fmla="*/ 191 h 232"/>
                  <a:gd name="T104" fmla="*/ 80 w 296"/>
                  <a:gd name="T105" fmla="*/ 195 h 232"/>
                  <a:gd name="T106" fmla="*/ 77 w 296"/>
                  <a:gd name="T107" fmla="*/ 195 h 232"/>
                  <a:gd name="T108" fmla="*/ 71 w 296"/>
                  <a:gd name="T109" fmla="*/ 201 h 232"/>
                  <a:gd name="T110" fmla="*/ 71 w 296"/>
                  <a:gd name="T111" fmla="*/ 204 h 232"/>
                  <a:gd name="T112" fmla="*/ 74 w 296"/>
                  <a:gd name="T113" fmla="*/ 210 h 232"/>
                  <a:gd name="T114" fmla="*/ 74 w 296"/>
                  <a:gd name="T115" fmla="*/ 213 h 232"/>
                  <a:gd name="T116" fmla="*/ 68 w 296"/>
                  <a:gd name="T117" fmla="*/ 216 h 232"/>
                  <a:gd name="T118" fmla="*/ 65 w 296"/>
                  <a:gd name="T119" fmla="*/ 222 h 232"/>
                  <a:gd name="T120" fmla="*/ 71 w 296"/>
                  <a:gd name="T121" fmla="*/ 225 h 232"/>
                  <a:gd name="T122" fmla="*/ 68 w 296"/>
                  <a:gd name="T12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 h="232">
                    <a:moveTo>
                      <a:pt x="68" y="232"/>
                    </a:moveTo>
                    <a:lnTo>
                      <a:pt x="65" y="225"/>
                    </a:lnTo>
                    <a:lnTo>
                      <a:pt x="59" y="225"/>
                    </a:lnTo>
                    <a:lnTo>
                      <a:pt x="56" y="219"/>
                    </a:lnTo>
                    <a:lnTo>
                      <a:pt x="50" y="216"/>
                    </a:lnTo>
                    <a:lnTo>
                      <a:pt x="46" y="219"/>
                    </a:lnTo>
                    <a:lnTo>
                      <a:pt x="50" y="219"/>
                    </a:lnTo>
                    <a:lnTo>
                      <a:pt x="43" y="222"/>
                    </a:lnTo>
                    <a:lnTo>
                      <a:pt x="40" y="222"/>
                    </a:lnTo>
                    <a:lnTo>
                      <a:pt x="37" y="216"/>
                    </a:lnTo>
                    <a:lnTo>
                      <a:pt x="40" y="213"/>
                    </a:lnTo>
                    <a:lnTo>
                      <a:pt x="40" y="210"/>
                    </a:lnTo>
                    <a:lnTo>
                      <a:pt x="37" y="207"/>
                    </a:lnTo>
                    <a:lnTo>
                      <a:pt x="37" y="207"/>
                    </a:lnTo>
                    <a:lnTo>
                      <a:pt x="34" y="204"/>
                    </a:lnTo>
                    <a:lnTo>
                      <a:pt x="28" y="210"/>
                    </a:lnTo>
                    <a:lnTo>
                      <a:pt x="19" y="204"/>
                    </a:lnTo>
                    <a:lnTo>
                      <a:pt x="19" y="198"/>
                    </a:lnTo>
                    <a:lnTo>
                      <a:pt x="0" y="185"/>
                    </a:lnTo>
                    <a:lnTo>
                      <a:pt x="0" y="179"/>
                    </a:lnTo>
                    <a:lnTo>
                      <a:pt x="3" y="173"/>
                    </a:lnTo>
                    <a:lnTo>
                      <a:pt x="3" y="170"/>
                    </a:lnTo>
                    <a:lnTo>
                      <a:pt x="6" y="167"/>
                    </a:lnTo>
                    <a:lnTo>
                      <a:pt x="10" y="167"/>
                    </a:lnTo>
                    <a:lnTo>
                      <a:pt x="22" y="167"/>
                    </a:lnTo>
                    <a:lnTo>
                      <a:pt x="28" y="167"/>
                    </a:lnTo>
                    <a:lnTo>
                      <a:pt x="34" y="164"/>
                    </a:lnTo>
                    <a:lnTo>
                      <a:pt x="40" y="164"/>
                    </a:lnTo>
                    <a:lnTo>
                      <a:pt x="46" y="164"/>
                    </a:lnTo>
                    <a:lnTo>
                      <a:pt x="50" y="161"/>
                    </a:lnTo>
                    <a:lnTo>
                      <a:pt x="56" y="161"/>
                    </a:lnTo>
                    <a:lnTo>
                      <a:pt x="62" y="158"/>
                    </a:lnTo>
                    <a:lnTo>
                      <a:pt x="71" y="151"/>
                    </a:lnTo>
                    <a:lnTo>
                      <a:pt x="74" y="148"/>
                    </a:lnTo>
                    <a:lnTo>
                      <a:pt x="74" y="142"/>
                    </a:lnTo>
                    <a:lnTo>
                      <a:pt x="77" y="139"/>
                    </a:lnTo>
                    <a:lnTo>
                      <a:pt x="77" y="121"/>
                    </a:lnTo>
                    <a:lnTo>
                      <a:pt x="80" y="84"/>
                    </a:lnTo>
                    <a:lnTo>
                      <a:pt x="108" y="77"/>
                    </a:lnTo>
                    <a:lnTo>
                      <a:pt x="133" y="56"/>
                    </a:lnTo>
                    <a:lnTo>
                      <a:pt x="219" y="0"/>
                    </a:lnTo>
                    <a:lnTo>
                      <a:pt x="253" y="10"/>
                    </a:lnTo>
                    <a:lnTo>
                      <a:pt x="256" y="13"/>
                    </a:lnTo>
                    <a:lnTo>
                      <a:pt x="275" y="6"/>
                    </a:lnTo>
                    <a:lnTo>
                      <a:pt x="275" y="10"/>
                    </a:lnTo>
                    <a:lnTo>
                      <a:pt x="287" y="34"/>
                    </a:lnTo>
                    <a:lnTo>
                      <a:pt x="284" y="40"/>
                    </a:lnTo>
                    <a:lnTo>
                      <a:pt x="284" y="43"/>
                    </a:lnTo>
                    <a:lnTo>
                      <a:pt x="296" y="59"/>
                    </a:lnTo>
                    <a:lnTo>
                      <a:pt x="296" y="65"/>
                    </a:lnTo>
                    <a:lnTo>
                      <a:pt x="293" y="68"/>
                    </a:lnTo>
                    <a:lnTo>
                      <a:pt x="287" y="105"/>
                    </a:lnTo>
                    <a:lnTo>
                      <a:pt x="290" y="133"/>
                    </a:lnTo>
                    <a:lnTo>
                      <a:pt x="256" y="167"/>
                    </a:lnTo>
                    <a:lnTo>
                      <a:pt x="256" y="167"/>
                    </a:lnTo>
                    <a:lnTo>
                      <a:pt x="253" y="170"/>
                    </a:lnTo>
                    <a:lnTo>
                      <a:pt x="253" y="170"/>
                    </a:lnTo>
                    <a:lnTo>
                      <a:pt x="250" y="170"/>
                    </a:lnTo>
                    <a:lnTo>
                      <a:pt x="253" y="195"/>
                    </a:lnTo>
                    <a:lnTo>
                      <a:pt x="250" y="195"/>
                    </a:lnTo>
                    <a:lnTo>
                      <a:pt x="247" y="198"/>
                    </a:lnTo>
                    <a:lnTo>
                      <a:pt x="247" y="201"/>
                    </a:lnTo>
                    <a:lnTo>
                      <a:pt x="244" y="201"/>
                    </a:lnTo>
                    <a:lnTo>
                      <a:pt x="241" y="201"/>
                    </a:lnTo>
                    <a:lnTo>
                      <a:pt x="238" y="201"/>
                    </a:lnTo>
                    <a:lnTo>
                      <a:pt x="238" y="204"/>
                    </a:lnTo>
                    <a:lnTo>
                      <a:pt x="234" y="204"/>
                    </a:lnTo>
                    <a:lnTo>
                      <a:pt x="234" y="204"/>
                    </a:lnTo>
                    <a:lnTo>
                      <a:pt x="228" y="207"/>
                    </a:lnTo>
                    <a:lnTo>
                      <a:pt x="225" y="207"/>
                    </a:lnTo>
                    <a:lnTo>
                      <a:pt x="219" y="207"/>
                    </a:lnTo>
                    <a:lnTo>
                      <a:pt x="213" y="204"/>
                    </a:lnTo>
                    <a:lnTo>
                      <a:pt x="204" y="201"/>
                    </a:lnTo>
                    <a:lnTo>
                      <a:pt x="201" y="204"/>
                    </a:lnTo>
                    <a:lnTo>
                      <a:pt x="191" y="204"/>
                    </a:lnTo>
                    <a:lnTo>
                      <a:pt x="185" y="204"/>
                    </a:lnTo>
                    <a:lnTo>
                      <a:pt x="182" y="210"/>
                    </a:lnTo>
                    <a:lnTo>
                      <a:pt x="176" y="213"/>
                    </a:lnTo>
                    <a:lnTo>
                      <a:pt x="173" y="213"/>
                    </a:lnTo>
                    <a:lnTo>
                      <a:pt x="167" y="210"/>
                    </a:lnTo>
                    <a:lnTo>
                      <a:pt x="160" y="210"/>
                    </a:lnTo>
                    <a:lnTo>
                      <a:pt x="154" y="207"/>
                    </a:lnTo>
                    <a:lnTo>
                      <a:pt x="151" y="204"/>
                    </a:lnTo>
                    <a:lnTo>
                      <a:pt x="151" y="204"/>
                    </a:lnTo>
                    <a:lnTo>
                      <a:pt x="148" y="201"/>
                    </a:lnTo>
                    <a:lnTo>
                      <a:pt x="145" y="201"/>
                    </a:lnTo>
                    <a:lnTo>
                      <a:pt x="145" y="201"/>
                    </a:lnTo>
                    <a:lnTo>
                      <a:pt x="139" y="204"/>
                    </a:lnTo>
                    <a:lnTo>
                      <a:pt x="136" y="204"/>
                    </a:lnTo>
                    <a:lnTo>
                      <a:pt x="133" y="204"/>
                    </a:lnTo>
                    <a:lnTo>
                      <a:pt x="130" y="207"/>
                    </a:lnTo>
                    <a:lnTo>
                      <a:pt x="130" y="207"/>
                    </a:lnTo>
                    <a:lnTo>
                      <a:pt x="124" y="204"/>
                    </a:lnTo>
                    <a:lnTo>
                      <a:pt x="120" y="198"/>
                    </a:lnTo>
                    <a:lnTo>
                      <a:pt x="117" y="198"/>
                    </a:lnTo>
                    <a:lnTo>
                      <a:pt x="114" y="195"/>
                    </a:lnTo>
                    <a:lnTo>
                      <a:pt x="111" y="195"/>
                    </a:lnTo>
                    <a:lnTo>
                      <a:pt x="108" y="191"/>
                    </a:lnTo>
                    <a:lnTo>
                      <a:pt x="102" y="191"/>
                    </a:lnTo>
                    <a:lnTo>
                      <a:pt x="99" y="191"/>
                    </a:lnTo>
                    <a:lnTo>
                      <a:pt x="96" y="191"/>
                    </a:lnTo>
                    <a:lnTo>
                      <a:pt x="96" y="191"/>
                    </a:lnTo>
                    <a:lnTo>
                      <a:pt x="90" y="191"/>
                    </a:lnTo>
                    <a:lnTo>
                      <a:pt x="87" y="191"/>
                    </a:lnTo>
                    <a:lnTo>
                      <a:pt x="83" y="191"/>
                    </a:lnTo>
                    <a:lnTo>
                      <a:pt x="80" y="195"/>
                    </a:lnTo>
                    <a:lnTo>
                      <a:pt x="80" y="195"/>
                    </a:lnTo>
                    <a:lnTo>
                      <a:pt x="77" y="195"/>
                    </a:lnTo>
                    <a:lnTo>
                      <a:pt x="74" y="198"/>
                    </a:lnTo>
                    <a:lnTo>
                      <a:pt x="71" y="201"/>
                    </a:lnTo>
                    <a:lnTo>
                      <a:pt x="74" y="204"/>
                    </a:lnTo>
                    <a:lnTo>
                      <a:pt x="71" y="204"/>
                    </a:lnTo>
                    <a:lnTo>
                      <a:pt x="71" y="204"/>
                    </a:lnTo>
                    <a:lnTo>
                      <a:pt x="74" y="210"/>
                    </a:lnTo>
                    <a:lnTo>
                      <a:pt x="74" y="210"/>
                    </a:lnTo>
                    <a:lnTo>
                      <a:pt x="74" y="213"/>
                    </a:lnTo>
                    <a:lnTo>
                      <a:pt x="71" y="213"/>
                    </a:lnTo>
                    <a:lnTo>
                      <a:pt x="68" y="216"/>
                    </a:lnTo>
                    <a:lnTo>
                      <a:pt x="68" y="219"/>
                    </a:lnTo>
                    <a:lnTo>
                      <a:pt x="65" y="222"/>
                    </a:lnTo>
                    <a:lnTo>
                      <a:pt x="68" y="225"/>
                    </a:lnTo>
                    <a:lnTo>
                      <a:pt x="71" y="225"/>
                    </a:lnTo>
                    <a:lnTo>
                      <a:pt x="71" y="228"/>
                    </a:lnTo>
                    <a:lnTo>
                      <a:pt x="68"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32"/>
              <p:cNvSpPr>
                <a:spLocks/>
              </p:cNvSpPr>
              <p:nvPr/>
            </p:nvSpPr>
            <p:spPr bwMode="auto">
              <a:xfrm>
                <a:off x="3828" y="2457"/>
                <a:ext cx="222" cy="192"/>
              </a:xfrm>
              <a:custGeom>
                <a:avLst/>
                <a:gdLst>
                  <a:gd name="T0" fmla="*/ 206 w 222"/>
                  <a:gd name="T1" fmla="*/ 13 h 192"/>
                  <a:gd name="T2" fmla="*/ 194 w 222"/>
                  <a:gd name="T3" fmla="*/ 7 h 192"/>
                  <a:gd name="T4" fmla="*/ 188 w 222"/>
                  <a:gd name="T5" fmla="*/ 10 h 192"/>
                  <a:gd name="T6" fmla="*/ 181 w 222"/>
                  <a:gd name="T7" fmla="*/ 13 h 192"/>
                  <a:gd name="T8" fmla="*/ 172 w 222"/>
                  <a:gd name="T9" fmla="*/ 16 h 192"/>
                  <a:gd name="T10" fmla="*/ 151 w 222"/>
                  <a:gd name="T11" fmla="*/ 10 h 192"/>
                  <a:gd name="T12" fmla="*/ 132 w 222"/>
                  <a:gd name="T13" fmla="*/ 13 h 192"/>
                  <a:gd name="T14" fmla="*/ 120 w 222"/>
                  <a:gd name="T15" fmla="*/ 22 h 192"/>
                  <a:gd name="T16" fmla="*/ 101 w 222"/>
                  <a:gd name="T17" fmla="*/ 16 h 192"/>
                  <a:gd name="T18" fmla="*/ 95 w 222"/>
                  <a:gd name="T19" fmla="*/ 10 h 192"/>
                  <a:gd name="T20" fmla="*/ 86 w 222"/>
                  <a:gd name="T21" fmla="*/ 13 h 192"/>
                  <a:gd name="T22" fmla="*/ 77 w 222"/>
                  <a:gd name="T23" fmla="*/ 16 h 192"/>
                  <a:gd name="T24" fmla="*/ 67 w 222"/>
                  <a:gd name="T25" fmla="*/ 7 h 192"/>
                  <a:gd name="T26" fmla="*/ 58 w 222"/>
                  <a:gd name="T27" fmla="*/ 4 h 192"/>
                  <a:gd name="T28" fmla="*/ 46 w 222"/>
                  <a:gd name="T29" fmla="*/ 0 h 192"/>
                  <a:gd name="T30" fmla="*/ 37 w 222"/>
                  <a:gd name="T31" fmla="*/ 0 h 192"/>
                  <a:gd name="T32" fmla="*/ 27 w 222"/>
                  <a:gd name="T33" fmla="*/ 4 h 192"/>
                  <a:gd name="T34" fmla="*/ 21 w 222"/>
                  <a:gd name="T35" fmla="*/ 7 h 192"/>
                  <a:gd name="T36" fmla="*/ 18 w 222"/>
                  <a:gd name="T37" fmla="*/ 13 h 192"/>
                  <a:gd name="T38" fmla="*/ 21 w 222"/>
                  <a:gd name="T39" fmla="*/ 19 h 192"/>
                  <a:gd name="T40" fmla="*/ 15 w 222"/>
                  <a:gd name="T41" fmla="*/ 25 h 192"/>
                  <a:gd name="T42" fmla="*/ 15 w 222"/>
                  <a:gd name="T43" fmla="*/ 34 h 192"/>
                  <a:gd name="T44" fmla="*/ 15 w 222"/>
                  <a:gd name="T45" fmla="*/ 41 h 192"/>
                  <a:gd name="T46" fmla="*/ 21 w 222"/>
                  <a:gd name="T47" fmla="*/ 53 h 192"/>
                  <a:gd name="T48" fmla="*/ 21 w 222"/>
                  <a:gd name="T49" fmla="*/ 65 h 192"/>
                  <a:gd name="T50" fmla="*/ 15 w 222"/>
                  <a:gd name="T51" fmla="*/ 71 h 192"/>
                  <a:gd name="T52" fmla="*/ 15 w 222"/>
                  <a:gd name="T53" fmla="*/ 78 h 192"/>
                  <a:gd name="T54" fmla="*/ 9 w 222"/>
                  <a:gd name="T55" fmla="*/ 87 h 192"/>
                  <a:gd name="T56" fmla="*/ 3 w 222"/>
                  <a:gd name="T57" fmla="*/ 93 h 192"/>
                  <a:gd name="T58" fmla="*/ 0 w 222"/>
                  <a:gd name="T59" fmla="*/ 99 h 192"/>
                  <a:gd name="T60" fmla="*/ 0 w 222"/>
                  <a:gd name="T61" fmla="*/ 108 h 192"/>
                  <a:gd name="T62" fmla="*/ 0 w 222"/>
                  <a:gd name="T63" fmla="*/ 115 h 192"/>
                  <a:gd name="T64" fmla="*/ 0 w 222"/>
                  <a:gd name="T65" fmla="*/ 127 h 192"/>
                  <a:gd name="T66" fmla="*/ 0 w 222"/>
                  <a:gd name="T67" fmla="*/ 142 h 192"/>
                  <a:gd name="T68" fmla="*/ 15 w 222"/>
                  <a:gd name="T69" fmla="*/ 145 h 192"/>
                  <a:gd name="T70" fmla="*/ 40 w 222"/>
                  <a:gd name="T71" fmla="*/ 170 h 192"/>
                  <a:gd name="T72" fmla="*/ 46 w 222"/>
                  <a:gd name="T73" fmla="*/ 186 h 192"/>
                  <a:gd name="T74" fmla="*/ 77 w 222"/>
                  <a:gd name="T75" fmla="*/ 189 h 192"/>
                  <a:gd name="T76" fmla="*/ 92 w 222"/>
                  <a:gd name="T77" fmla="*/ 186 h 192"/>
                  <a:gd name="T78" fmla="*/ 101 w 222"/>
                  <a:gd name="T79" fmla="*/ 179 h 192"/>
                  <a:gd name="T80" fmla="*/ 107 w 222"/>
                  <a:gd name="T81" fmla="*/ 182 h 192"/>
                  <a:gd name="T82" fmla="*/ 114 w 222"/>
                  <a:gd name="T83" fmla="*/ 170 h 192"/>
                  <a:gd name="T84" fmla="*/ 114 w 222"/>
                  <a:gd name="T85" fmla="*/ 161 h 192"/>
                  <a:gd name="T86" fmla="*/ 123 w 222"/>
                  <a:gd name="T87" fmla="*/ 152 h 192"/>
                  <a:gd name="T88" fmla="*/ 129 w 222"/>
                  <a:gd name="T89" fmla="*/ 142 h 192"/>
                  <a:gd name="T90" fmla="*/ 135 w 222"/>
                  <a:gd name="T91" fmla="*/ 136 h 192"/>
                  <a:gd name="T92" fmla="*/ 144 w 222"/>
                  <a:gd name="T93" fmla="*/ 139 h 192"/>
                  <a:gd name="T94" fmla="*/ 154 w 222"/>
                  <a:gd name="T95" fmla="*/ 149 h 192"/>
                  <a:gd name="T96" fmla="*/ 163 w 222"/>
                  <a:gd name="T97" fmla="*/ 142 h 192"/>
                  <a:gd name="T98" fmla="*/ 166 w 222"/>
                  <a:gd name="T99" fmla="*/ 136 h 192"/>
                  <a:gd name="T100" fmla="*/ 169 w 222"/>
                  <a:gd name="T101" fmla="*/ 127 h 192"/>
                  <a:gd name="T102" fmla="*/ 175 w 222"/>
                  <a:gd name="T103" fmla="*/ 115 h 192"/>
                  <a:gd name="T104" fmla="*/ 188 w 222"/>
                  <a:gd name="T105" fmla="*/ 102 h 192"/>
                  <a:gd name="T106" fmla="*/ 188 w 222"/>
                  <a:gd name="T107" fmla="*/ 90 h 192"/>
                  <a:gd name="T108" fmla="*/ 200 w 222"/>
                  <a:gd name="T109" fmla="*/ 81 h 192"/>
                  <a:gd name="T110" fmla="*/ 200 w 222"/>
                  <a:gd name="T111" fmla="*/ 68 h 192"/>
                  <a:gd name="T112" fmla="*/ 206 w 222"/>
                  <a:gd name="T113" fmla="*/ 56 h 192"/>
                  <a:gd name="T114" fmla="*/ 212 w 222"/>
                  <a:gd name="T115" fmla="*/ 53 h 192"/>
                  <a:gd name="T116" fmla="*/ 222 w 222"/>
                  <a:gd name="T117" fmla="*/ 47 h 192"/>
                  <a:gd name="T118" fmla="*/ 218 w 222"/>
                  <a:gd name="T119" fmla="*/ 34 h 192"/>
                  <a:gd name="T120" fmla="*/ 212 w 222"/>
                  <a:gd name="T121" fmla="*/ 25 h 192"/>
                  <a:gd name="T122" fmla="*/ 209 w 222"/>
                  <a:gd name="T12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2" h="192">
                    <a:moveTo>
                      <a:pt x="209" y="16"/>
                    </a:moveTo>
                    <a:lnTo>
                      <a:pt x="209" y="16"/>
                    </a:lnTo>
                    <a:lnTo>
                      <a:pt x="206" y="13"/>
                    </a:lnTo>
                    <a:lnTo>
                      <a:pt x="203" y="7"/>
                    </a:lnTo>
                    <a:lnTo>
                      <a:pt x="197" y="4"/>
                    </a:lnTo>
                    <a:lnTo>
                      <a:pt x="194" y="7"/>
                    </a:lnTo>
                    <a:lnTo>
                      <a:pt x="194" y="10"/>
                    </a:lnTo>
                    <a:lnTo>
                      <a:pt x="191" y="10"/>
                    </a:lnTo>
                    <a:lnTo>
                      <a:pt x="188" y="10"/>
                    </a:lnTo>
                    <a:lnTo>
                      <a:pt x="185" y="10"/>
                    </a:lnTo>
                    <a:lnTo>
                      <a:pt x="185" y="13"/>
                    </a:lnTo>
                    <a:lnTo>
                      <a:pt x="181" y="13"/>
                    </a:lnTo>
                    <a:lnTo>
                      <a:pt x="178" y="16"/>
                    </a:lnTo>
                    <a:lnTo>
                      <a:pt x="175" y="19"/>
                    </a:lnTo>
                    <a:lnTo>
                      <a:pt x="172" y="16"/>
                    </a:lnTo>
                    <a:lnTo>
                      <a:pt x="166" y="16"/>
                    </a:lnTo>
                    <a:lnTo>
                      <a:pt x="160" y="13"/>
                    </a:lnTo>
                    <a:lnTo>
                      <a:pt x="151" y="10"/>
                    </a:lnTo>
                    <a:lnTo>
                      <a:pt x="148" y="13"/>
                    </a:lnTo>
                    <a:lnTo>
                      <a:pt x="138" y="13"/>
                    </a:lnTo>
                    <a:lnTo>
                      <a:pt x="132" y="13"/>
                    </a:lnTo>
                    <a:lnTo>
                      <a:pt x="129" y="19"/>
                    </a:lnTo>
                    <a:lnTo>
                      <a:pt x="123" y="22"/>
                    </a:lnTo>
                    <a:lnTo>
                      <a:pt x="120" y="22"/>
                    </a:lnTo>
                    <a:lnTo>
                      <a:pt x="114" y="19"/>
                    </a:lnTo>
                    <a:lnTo>
                      <a:pt x="107" y="19"/>
                    </a:lnTo>
                    <a:lnTo>
                      <a:pt x="101" y="16"/>
                    </a:lnTo>
                    <a:lnTo>
                      <a:pt x="98" y="13"/>
                    </a:lnTo>
                    <a:lnTo>
                      <a:pt x="98" y="13"/>
                    </a:lnTo>
                    <a:lnTo>
                      <a:pt x="95" y="10"/>
                    </a:lnTo>
                    <a:lnTo>
                      <a:pt x="92" y="10"/>
                    </a:lnTo>
                    <a:lnTo>
                      <a:pt x="92" y="10"/>
                    </a:lnTo>
                    <a:lnTo>
                      <a:pt x="86" y="13"/>
                    </a:lnTo>
                    <a:lnTo>
                      <a:pt x="83" y="13"/>
                    </a:lnTo>
                    <a:lnTo>
                      <a:pt x="80" y="13"/>
                    </a:lnTo>
                    <a:lnTo>
                      <a:pt x="77" y="16"/>
                    </a:lnTo>
                    <a:lnTo>
                      <a:pt x="77" y="16"/>
                    </a:lnTo>
                    <a:lnTo>
                      <a:pt x="71" y="13"/>
                    </a:lnTo>
                    <a:lnTo>
                      <a:pt x="67" y="7"/>
                    </a:lnTo>
                    <a:lnTo>
                      <a:pt x="64" y="7"/>
                    </a:lnTo>
                    <a:lnTo>
                      <a:pt x="61" y="4"/>
                    </a:lnTo>
                    <a:lnTo>
                      <a:pt x="58" y="4"/>
                    </a:lnTo>
                    <a:lnTo>
                      <a:pt x="55" y="0"/>
                    </a:lnTo>
                    <a:lnTo>
                      <a:pt x="49" y="0"/>
                    </a:lnTo>
                    <a:lnTo>
                      <a:pt x="46" y="0"/>
                    </a:lnTo>
                    <a:lnTo>
                      <a:pt x="43" y="0"/>
                    </a:lnTo>
                    <a:lnTo>
                      <a:pt x="43" y="0"/>
                    </a:lnTo>
                    <a:lnTo>
                      <a:pt x="37" y="0"/>
                    </a:lnTo>
                    <a:lnTo>
                      <a:pt x="34" y="0"/>
                    </a:lnTo>
                    <a:lnTo>
                      <a:pt x="30" y="0"/>
                    </a:lnTo>
                    <a:lnTo>
                      <a:pt x="27" y="4"/>
                    </a:lnTo>
                    <a:lnTo>
                      <a:pt x="27" y="4"/>
                    </a:lnTo>
                    <a:lnTo>
                      <a:pt x="24" y="4"/>
                    </a:lnTo>
                    <a:lnTo>
                      <a:pt x="21" y="7"/>
                    </a:lnTo>
                    <a:lnTo>
                      <a:pt x="18" y="10"/>
                    </a:lnTo>
                    <a:lnTo>
                      <a:pt x="21" y="13"/>
                    </a:lnTo>
                    <a:lnTo>
                      <a:pt x="18" y="13"/>
                    </a:lnTo>
                    <a:lnTo>
                      <a:pt x="18" y="13"/>
                    </a:lnTo>
                    <a:lnTo>
                      <a:pt x="21" y="19"/>
                    </a:lnTo>
                    <a:lnTo>
                      <a:pt x="21" y="19"/>
                    </a:lnTo>
                    <a:lnTo>
                      <a:pt x="21" y="22"/>
                    </a:lnTo>
                    <a:lnTo>
                      <a:pt x="18" y="22"/>
                    </a:lnTo>
                    <a:lnTo>
                      <a:pt x="15" y="25"/>
                    </a:lnTo>
                    <a:lnTo>
                      <a:pt x="15" y="28"/>
                    </a:lnTo>
                    <a:lnTo>
                      <a:pt x="12" y="31"/>
                    </a:lnTo>
                    <a:lnTo>
                      <a:pt x="15" y="34"/>
                    </a:lnTo>
                    <a:lnTo>
                      <a:pt x="18" y="34"/>
                    </a:lnTo>
                    <a:lnTo>
                      <a:pt x="18" y="37"/>
                    </a:lnTo>
                    <a:lnTo>
                      <a:pt x="15" y="41"/>
                    </a:lnTo>
                    <a:lnTo>
                      <a:pt x="15" y="44"/>
                    </a:lnTo>
                    <a:lnTo>
                      <a:pt x="15" y="47"/>
                    </a:lnTo>
                    <a:lnTo>
                      <a:pt x="21" y="53"/>
                    </a:lnTo>
                    <a:lnTo>
                      <a:pt x="21" y="56"/>
                    </a:lnTo>
                    <a:lnTo>
                      <a:pt x="21" y="62"/>
                    </a:lnTo>
                    <a:lnTo>
                      <a:pt x="21" y="65"/>
                    </a:lnTo>
                    <a:lnTo>
                      <a:pt x="18" y="65"/>
                    </a:lnTo>
                    <a:lnTo>
                      <a:pt x="15" y="68"/>
                    </a:lnTo>
                    <a:lnTo>
                      <a:pt x="15" y="71"/>
                    </a:lnTo>
                    <a:lnTo>
                      <a:pt x="18" y="74"/>
                    </a:lnTo>
                    <a:lnTo>
                      <a:pt x="18" y="78"/>
                    </a:lnTo>
                    <a:lnTo>
                      <a:pt x="15" y="78"/>
                    </a:lnTo>
                    <a:lnTo>
                      <a:pt x="12" y="78"/>
                    </a:lnTo>
                    <a:lnTo>
                      <a:pt x="12" y="81"/>
                    </a:lnTo>
                    <a:lnTo>
                      <a:pt x="9" y="87"/>
                    </a:lnTo>
                    <a:lnTo>
                      <a:pt x="9" y="90"/>
                    </a:lnTo>
                    <a:lnTo>
                      <a:pt x="6" y="90"/>
                    </a:lnTo>
                    <a:lnTo>
                      <a:pt x="3" y="93"/>
                    </a:lnTo>
                    <a:lnTo>
                      <a:pt x="0" y="93"/>
                    </a:lnTo>
                    <a:lnTo>
                      <a:pt x="0" y="96"/>
                    </a:lnTo>
                    <a:lnTo>
                      <a:pt x="0" y="99"/>
                    </a:lnTo>
                    <a:lnTo>
                      <a:pt x="0" y="102"/>
                    </a:lnTo>
                    <a:lnTo>
                      <a:pt x="0" y="105"/>
                    </a:lnTo>
                    <a:lnTo>
                      <a:pt x="0" y="108"/>
                    </a:lnTo>
                    <a:lnTo>
                      <a:pt x="0" y="112"/>
                    </a:lnTo>
                    <a:lnTo>
                      <a:pt x="0" y="112"/>
                    </a:lnTo>
                    <a:lnTo>
                      <a:pt x="0" y="115"/>
                    </a:lnTo>
                    <a:lnTo>
                      <a:pt x="0" y="115"/>
                    </a:lnTo>
                    <a:lnTo>
                      <a:pt x="0" y="118"/>
                    </a:lnTo>
                    <a:lnTo>
                      <a:pt x="0" y="127"/>
                    </a:lnTo>
                    <a:lnTo>
                      <a:pt x="0" y="130"/>
                    </a:lnTo>
                    <a:lnTo>
                      <a:pt x="0" y="133"/>
                    </a:lnTo>
                    <a:lnTo>
                      <a:pt x="0" y="142"/>
                    </a:lnTo>
                    <a:lnTo>
                      <a:pt x="0" y="145"/>
                    </a:lnTo>
                    <a:lnTo>
                      <a:pt x="9" y="149"/>
                    </a:lnTo>
                    <a:lnTo>
                      <a:pt x="15" y="145"/>
                    </a:lnTo>
                    <a:lnTo>
                      <a:pt x="27" y="152"/>
                    </a:lnTo>
                    <a:lnTo>
                      <a:pt x="37" y="161"/>
                    </a:lnTo>
                    <a:lnTo>
                      <a:pt x="40" y="170"/>
                    </a:lnTo>
                    <a:lnTo>
                      <a:pt x="40" y="176"/>
                    </a:lnTo>
                    <a:lnTo>
                      <a:pt x="43" y="176"/>
                    </a:lnTo>
                    <a:lnTo>
                      <a:pt x="46" y="186"/>
                    </a:lnTo>
                    <a:lnTo>
                      <a:pt x="49" y="189"/>
                    </a:lnTo>
                    <a:lnTo>
                      <a:pt x="58" y="192"/>
                    </a:lnTo>
                    <a:lnTo>
                      <a:pt x="77" y="189"/>
                    </a:lnTo>
                    <a:lnTo>
                      <a:pt x="80" y="189"/>
                    </a:lnTo>
                    <a:lnTo>
                      <a:pt x="83" y="189"/>
                    </a:lnTo>
                    <a:lnTo>
                      <a:pt x="92" y="186"/>
                    </a:lnTo>
                    <a:lnTo>
                      <a:pt x="95" y="186"/>
                    </a:lnTo>
                    <a:lnTo>
                      <a:pt x="98" y="186"/>
                    </a:lnTo>
                    <a:lnTo>
                      <a:pt x="101" y="179"/>
                    </a:lnTo>
                    <a:lnTo>
                      <a:pt x="104" y="182"/>
                    </a:lnTo>
                    <a:lnTo>
                      <a:pt x="107" y="182"/>
                    </a:lnTo>
                    <a:lnTo>
                      <a:pt x="107" y="182"/>
                    </a:lnTo>
                    <a:lnTo>
                      <a:pt x="107" y="179"/>
                    </a:lnTo>
                    <a:lnTo>
                      <a:pt x="111" y="173"/>
                    </a:lnTo>
                    <a:lnTo>
                      <a:pt x="114" y="170"/>
                    </a:lnTo>
                    <a:lnTo>
                      <a:pt x="114" y="164"/>
                    </a:lnTo>
                    <a:lnTo>
                      <a:pt x="114" y="161"/>
                    </a:lnTo>
                    <a:lnTo>
                      <a:pt x="114" y="161"/>
                    </a:lnTo>
                    <a:lnTo>
                      <a:pt x="114" y="158"/>
                    </a:lnTo>
                    <a:lnTo>
                      <a:pt x="117" y="155"/>
                    </a:lnTo>
                    <a:lnTo>
                      <a:pt x="123" y="152"/>
                    </a:lnTo>
                    <a:lnTo>
                      <a:pt x="123" y="149"/>
                    </a:lnTo>
                    <a:lnTo>
                      <a:pt x="129" y="145"/>
                    </a:lnTo>
                    <a:lnTo>
                      <a:pt x="129" y="142"/>
                    </a:lnTo>
                    <a:lnTo>
                      <a:pt x="129" y="139"/>
                    </a:lnTo>
                    <a:lnTo>
                      <a:pt x="135" y="139"/>
                    </a:lnTo>
                    <a:lnTo>
                      <a:pt x="135" y="136"/>
                    </a:lnTo>
                    <a:lnTo>
                      <a:pt x="135" y="136"/>
                    </a:lnTo>
                    <a:lnTo>
                      <a:pt x="141" y="139"/>
                    </a:lnTo>
                    <a:lnTo>
                      <a:pt x="144" y="139"/>
                    </a:lnTo>
                    <a:lnTo>
                      <a:pt x="148" y="142"/>
                    </a:lnTo>
                    <a:lnTo>
                      <a:pt x="151" y="145"/>
                    </a:lnTo>
                    <a:lnTo>
                      <a:pt x="154" y="149"/>
                    </a:lnTo>
                    <a:lnTo>
                      <a:pt x="154" y="149"/>
                    </a:lnTo>
                    <a:lnTo>
                      <a:pt x="160" y="145"/>
                    </a:lnTo>
                    <a:lnTo>
                      <a:pt x="163" y="142"/>
                    </a:lnTo>
                    <a:lnTo>
                      <a:pt x="163" y="139"/>
                    </a:lnTo>
                    <a:lnTo>
                      <a:pt x="163" y="136"/>
                    </a:lnTo>
                    <a:lnTo>
                      <a:pt x="166" y="136"/>
                    </a:lnTo>
                    <a:lnTo>
                      <a:pt x="169" y="133"/>
                    </a:lnTo>
                    <a:lnTo>
                      <a:pt x="169" y="130"/>
                    </a:lnTo>
                    <a:lnTo>
                      <a:pt x="169" y="127"/>
                    </a:lnTo>
                    <a:lnTo>
                      <a:pt x="175" y="121"/>
                    </a:lnTo>
                    <a:lnTo>
                      <a:pt x="175" y="118"/>
                    </a:lnTo>
                    <a:lnTo>
                      <a:pt x="175" y="115"/>
                    </a:lnTo>
                    <a:lnTo>
                      <a:pt x="178" y="112"/>
                    </a:lnTo>
                    <a:lnTo>
                      <a:pt x="181" y="105"/>
                    </a:lnTo>
                    <a:lnTo>
                      <a:pt x="188" y="102"/>
                    </a:lnTo>
                    <a:lnTo>
                      <a:pt x="188" y="99"/>
                    </a:lnTo>
                    <a:lnTo>
                      <a:pt x="188" y="96"/>
                    </a:lnTo>
                    <a:lnTo>
                      <a:pt x="188" y="90"/>
                    </a:lnTo>
                    <a:lnTo>
                      <a:pt x="191" y="87"/>
                    </a:lnTo>
                    <a:lnTo>
                      <a:pt x="197" y="87"/>
                    </a:lnTo>
                    <a:lnTo>
                      <a:pt x="200" y="81"/>
                    </a:lnTo>
                    <a:lnTo>
                      <a:pt x="200" y="78"/>
                    </a:lnTo>
                    <a:lnTo>
                      <a:pt x="200" y="71"/>
                    </a:lnTo>
                    <a:lnTo>
                      <a:pt x="200" y="68"/>
                    </a:lnTo>
                    <a:lnTo>
                      <a:pt x="200" y="65"/>
                    </a:lnTo>
                    <a:lnTo>
                      <a:pt x="203" y="59"/>
                    </a:lnTo>
                    <a:lnTo>
                      <a:pt x="206" y="56"/>
                    </a:lnTo>
                    <a:lnTo>
                      <a:pt x="206" y="56"/>
                    </a:lnTo>
                    <a:lnTo>
                      <a:pt x="209" y="53"/>
                    </a:lnTo>
                    <a:lnTo>
                      <a:pt x="212" y="53"/>
                    </a:lnTo>
                    <a:lnTo>
                      <a:pt x="215" y="50"/>
                    </a:lnTo>
                    <a:lnTo>
                      <a:pt x="218" y="47"/>
                    </a:lnTo>
                    <a:lnTo>
                      <a:pt x="222" y="47"/>
                    </a:lnTo>
                    <a:lnTo>
                      <a:pt x="218" y="41"/>
                    </a:lnTo>
                    <a:lnTo>
                      <a:pt x="218" y="37"/>
                    </a:lnTo>
                    <a:lnTo>
                      <a:pt x="218" y="34"/>
                    </a:lnTo>
                    <a:lnTo>
                      <a:pt x="215" y="34"/>
                    </a:lnTo>
                    <a:lnTo>
                      <a:pt x="212" y="31"/>
                    </a:lnTo>
                    <a:lnTo>
                      <a:pt x="212" y="25"/>
                    </a:lnTo>
                    <a:lnTo>
                      <a:pt x="212" y="22"/>
                    </a:lnTo>
                    <a:lnTo>
                      <a:pt x="209" y="16"/>
                    </a:lnTo>
                    <a:lnTo>
                      <a:pt x="20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33"/>
              <p:cNvSpPr>
                <a:spLocks/>
              </p:cNvSpPr>
              <p:nvPr/>
            </p:nvSpPr>
            <p:spPr bwMode="auto">
              <a:xfrm>
                <a:off x="3892" y="2723"/>
                <a:ext cx="7" cy="6"/>
              </a:xfrm>
              <a:custGeom>
                <a:avLst/>
                <a:gdLst>
                  <a:gd name="T0" fmla="*/ 0 w 7"/>
                  <a:gd name="T1" fmla="*/ 6 h 6"/>
                  <a:gd name="T2" fmla="*/ 0 w 7"/>
                  <a:gd name="T3" fmla="*/ 3 h 6"/>
                  <a:gd name="T4" fmla="*/ 3 w 7"/>
                  <a:gd name="T5" fmla="*/ 0 h 6"/>
                  <a:gd name="T6" fmla="*/ 7 w 7"/>
                  <a:gd name="T7" fmla="*/ 3 h 6"/>
                  <a:gd name="T8" fmla="*/ 3 w 7"/>
                  <a:gd name="T9" fmla="*/ 6 h 6"/>
                  <a:gd name="T10" fmla="*/ 3 w 7"/>
                  <a:gd name="T11" fmla="*/ 6 h 6"/>
                  <a:gd name="T12" fmla="*/ 0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0" y="6"/>
                    </a:moveTo>
                    <a:lnTo>
                      <a:pt x="0" y="3"/>
                    </a:lnTo>
                    <a:lnTo>
                      <a:pt x="3" y="0"/>
                    </a:lnTo>
                    <a:lnTo>
                      <a:pt x="7" y="3"/>
                    </a:lnTo>
                    <a:lnTo>
                      <a:pt x="3" y="6"/>
                    </a:lnTo>
                    <a:lnTo>
                      <a:pt x="3"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34"/>
              <p:cNvSpPr>
                <a:spLocks/>
              </p:cNvSpPr>
              <p:nvPr/>
            </p:nvSpPr>
            <p:spPr bwMode="auto">
              <a:xfrm>
                <a:off x="3929" y="2655"/>
                <a:ext cx="10" cy="15"/>
              </a:xfrm>
              <a:custGeom>
                <a:avLst/>
                <a:gdLst>
                  <a:gd name="T0" fmla="*/ 0 w 10"/>
                  <a:gd name="T1" fmla="*/ 12 h 15"/>
                  <a:gd name="T2" fmla="*/ 0 w 10"/>
                  <a:gd name="T3" fmla="*/ 9 h 15"/>
                  <a:gd name="T4" fmla="*/ 3 w 10"/>
                  <a:gd name="T5" fmla="*/ 9 h 15"/>
                  <a:gd name="T6" fmla="*/ 3 w 10"/>
                  <a:gd name="T7" fmla="*/ 3 h 15"/>
                  <a:gd name="T8" fmla="*/ 10 w 10"/>
                  <a:gd name="T9" fmla="*/ 0 h 15"/>
                  <a:gd name="T10" fmla="*/ 10 w 10"/>
                  <a:gd name="T11" fmla="*/ 0 h 15"/>
                  <a:gd name="T12" fmla="*/ 10 w 10"/>
                  <a:gd name="T13" fmla="*/ 6 h 15"/>
                  <a:gd name="T14" fmla="*/ 6 w 10"/>
                  <a:gd name="T15" fmla="*/ 15 h 15"/>
                  <a:gd name="T16" fmla="*/ 3 w 10"/>
                  <a:gd name="T17" fmla="*/ 12 h 15"/>
                  <a:gd name="T18" fmla="*/ 0 w 10"/>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0" y="12"/>
                    </a:moveTo>
                    <a:lnTo>
                      <a:pt x="0" y="9"/>
                    </a:lnTo>
                    <a:lnTo>
                      <a:pt x="3" y="9"/>
                    </a:lnTo>
                    <a:lnTo>
                      <a:pt x="3" y="3"/>
                    </a:lnTo>
                    <a:lnTo>
                      <a:pt x="10" y="0"/>
                    </a:lnTo>
                    <a:lnTo>
                      <a:pt x="10" y="0"/>
                    </a:lnTo>
                    <a:lnTo>
                      <a:pt x="10" y="6"/>
                    </a:lnTo>
                    <a:lnTo>
                      <a:pt x="6" y="15"/>
                    </a:lnTo>
                    <a:lnTo>
                      <a:pt x="3"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35"/>
              <p:cNvSpPr>
                <a:spLocks/>
              </p:cNvSpPr>
              <p:nvPr/>
            </p:nvSpPr>
            <p:spPr bwMode="auto">
              <a:xfrm>
                <a:off x="3935" y="2473"/>
                <a:ext cx="145" cy="222"/>
              </a:xfrm>
              <a:custGeom>
                <a:avLst/>
                <a:gdLst>
                  <a:gd name="T0" fmla="*/ 4 w 145"/>
                  <a:gd name="T1" fmla="*/ 157 h 222"/>
                  <a:gd name="T2" fmla="*/ 7 w 145"/>
                  <a:gd name="T3" fmla="*/ 145 h 222"/>
                  <a:gd name="T4" fmla="*/ 10 w 145"/>
                  <a:gd name="T5" fmla="*/ 139 h 222"/>
                  <a:gd name="T6" fmla="*/ 22 w 145"/>
                  <a:gd name="T7" fmla="*/ 129 h 222"/>
                  <a:gd name="T8" fmla="*/ 28 w 145"/>
                  <a:gd name="T9" fmla="*/ 123 h 222"/>
                  <a:gd name="T10" fmla="*/ 34 w 145"/>
                  <a:gd name="T11" fmla="*/ 123 h 222"/>
                  <a:gd name="T12" fmla="*/ 44 w 145"/>
                  <a:gd name="T13" fmla="*/ 129 h 222"/>
                  <a:gd name="T14" fmla="*/ 53 w 145"/>
                  <a:gd name="T15" fmla="*/ 129 h 222"/>
                  <a:gd name="T16" fmla="*/ 56 w 145"/>
                  <a:gd name="T17" fmla="*/ 120 h 222"/>
                  <a:gd name="T18" fmla="*/ 62 w 145"/>
                  <a:gd name="T19" fmla="*/ 114 h 222"/>
                  <a:gd name="T20" fmla="*/ 68 w 145"/>
                  <a:gd name="T21" fmla="*/ 102 h 222"/>
                  <a:gd name="T22" fmla="*/ 74 w 145"/>
                  <a:gd name="T23" fmla="*/ 89 h 222"/>
                  <a:gd name="T24" fmla="*/ 81 w 145"/>
                  <a:gd name="T25" fmla="*/ 80 h 222"/>
                  <a:gd name="T26" fmla="*/ 90 w 145"/>
                  <a:gd name="T27" fmla="*/ 71 h 222"/>
                  <a:gd name="T28" fmla="*/ 93 w 145"/>
                  <a:gd name="T29" fmla="*/ 55 h 222"/>
                  <a:gd name="T30" fmla="*/ 96 w 145"/>
                  <a:gd name="T31" fmla="*/ 43 h 222"/>
                  <a:gd name="T32" fmla="*/ 102 w 145"/>
                  <a:gd name="T33" fmla="*/ 37 h 222"/>
                  <a:gd name="T34" fmla="*/ 111 w 145"/>
                  <a:gd name="T35" fmla="*/ 31 h 222"/>
                  <a:gd name="T36" fmla="*/ 111 w 145"/>
                  <a:gd name="T37" fmla="*/ 21 h 222"/>
                  <a:gd name="T38" fmla="*/ 105 w 145"/>
                  <a:gd name="T39" fmla="*/ 15 h 222"/>
                  <a:gd name="T40" fmla="*/ 102 w 145"/>
                  <a:gd name="T41" fmla="*/ 0 h 222"/>
                  <a:gd name="T42" fmla="*/ 118 w 145"/>
                  <a:gd name="T43" fmla="*/ 15 h 222"/>
                  <a:gd name="T44" fmla="*/ 124 w 145"/>
                  <a:gd name="T45" fmla="*/ 25 h 222"/>
                  <a:gd name="T46" fmla="*/ 121 w 145"/>
                  <a:gd name="T47" fmla="*/ 34 h 222"/>
                  <a:gd name="T48" fmla="*/ 121 w 145"/>
                  <a:gd name="T49" fmla="*/ 43 h 222"/>
                  <a:gd name="T50" fmla="*/ 127 w 145"/>
                  <a:gd name="T51" fmla="*/ 52 h 222"/>
                  <a:gd name="T52" fmla="*/ 133 w 145"/>
                  <a:gd name="T53" fmla="*/ 62 h 222"/>
                  <a:gd name="T54" fmla="*/ 127 w 145"/>
                  <a:gd name="T55" fmla="*/ 62 h 222"/>
                  <a:gd name="T56" fmla="*/ 118 w 145"/>
                  <a:gd name="T57" fmla="*/ 62 h 222"/>
                  <a:gd name="T58" fmla="*/ 108 w 145"/>
                  <a:gd name="T59" fmla="*/ 62 h 222"/>
                  <a:gd name="T60" fmla="*/ 105 w 145"/>
                  <a:gd name="T61" fmla="*/ 65 h 222"/>
                  <a:gd name="T62" fmla="*/ 108 w 145"/>
                  <a:gd name="T63" fmla="*/ 74 h 222"/>
                  <a:gd name="T64" fmla="*/ 118 w 145"/>
                  <a:gd name="T65" fmla="*/ 83 h 222"/>
                  <a:gd name="T66" fmla="*/ 133 w 145"/>
                  <a:gd name="T67" fmla="*/ 99 h 222"/>
                  <a:gd name="T68" fmla="*/ 133 w 145"/>
                  <a:gd name="T69" fmla="*/ 111 h 222"/>
                  <a:gd name="T70" fmla="*/ 124 w 145"/>
                  <a:gd name="T71" fmla="*/ 123 h 222"/>
                  <a:gd name="T72" fmla="*/ 115 w 145"/>
                  <a:gd name="T73" fmla="*/ 136 h 222"/>
                  <a:gd name="T74" fmla="*/ 115 w 145"/>
                  <a:gd name="T75" fmla="*/ 148 h 222"/>
                  <a:gd name="T76" fmla="*/ 118 w 145"/>
                  <a:gd name="T77" fmla="*/ 160 h 222"/>
                  <a:gd name="T78" fmla="*/ 124 w 145"/>
                  <a:gd name="T79" fmla="*/ 173 h 222"/>
                  <a:gd name="T80" fmla="*/ 133 w 145"/>
                  <a:gd name="T81" fmla="*/ 188 h 222"/>
                  <a:gd name="T82" fmla="*/ 145 w 145"/>
                  <a:gd name="T83" fmla="*/ 200 h 222"/>
                  <a:gd name="T84" fmla="*/ 145 w 145"/>
                  <a:gd name="T85" fmla="*/ 210 h 222"/>
                  <a:gd name="T86" fmla="*/ 145 w 145"/>
                  <a:gd name="T87" fmla="*/ 213 h 222"/>
                  <a:gd name="T88" fmla="*/ 142 w 145"/>
                  <a:gd name="T89" fmla="*/ 222 h 222"/>
                  <a:gd name="T90" fmla="*/ 139 w 145"/>
                  <a:gd name="T91" fmla="*/ 222 h 222"/>
                  <a:gd name="T92" fmla="*/ 136 w 145"/>
                  <a:gd name="T93" fmla="*/ 222 h 222"/>
                  <a:gd name="T94" fmla="*/ 127 w 145"/>
                  <a:gd name="T95" fmla="*/ 219 h 222"/>
                  <a:gd name="T96" fmla="*/ 124 w 145"/>
                  <a:gd name="T97" fmla="*/ 219 h 222"/>
                  <a:gd name="T98" fmla="*/ 118 w 145"/>
                  <a:gd name="T99" fmla="*/ 219 h 222"/>
                  <a:gd name="T100" fmla="*/ 115 w 145"/>
                  <a:gd name="T101" fmla="*/ 219 h 222"/>
                  <a:gd name="T102" fmla="*/ 84 w 145"/>
                  <a:gd name="T103" fmla="*/ 216 h 222"/>
                  <a:gd name="T104" fmla="*/ 78 w 145"/>
                  <a:gd name="T105" fmla="*/ 216 h 222"/>
                  <a:gd name="T106" fmla="*/ 71 w 145"/>
                  <a:gd name="T107" fmla="*/ 216 h 222"/>
                  <a:gd name="T108" fmla="*/ 62 w 145"/>
                  <a:gd name="T109" fmla="*/ 213 h 222"/>
                  <a:gd name="T110" fmla="*/ 53 w 145"/>
                  <a:gd name="T111" fmla="*/ 216 h 222"/>
                  <a:gd name="T112" fmla="*/ 50 w 145"/>
                  <a:gd name="T113" fmla="*/ 216 h 222"/>
                  <a:gd name="T114" fmla="*/ 25 w 145"/>
                  <a:gd name="T115" fmla="*/ 216 h 222"/>
                  <a:gd name="T116" fmla="*/ 22 w 145"/>
                  <a:gd name="T117" fmla="*/ 210 h 222"/>
                  <a:gd name="T118" fmla="*/ 19 w 145"/>
                  <a:gd name="T119" fmla="*/ 191 h 222"/>
                  <a:gd name="T120" fmla="*/ 19 w 145"/>
                  <a:gd name="T121" fmla="*/ 179 h 222"/>
                  <a:gd name="T122" fmla="*/ 7 w 145"/>
                  <a:gd name="T123" fmla="*/ 179 h 222"/>
                  <a:gd name="T124" fmla="*/ 0 w 145"/>
                  <a:gd name="T125" fmla="*/ 16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222">
                    <a:moveTo>
                      <a:pt x="0" y="166"/>
                    </a:moveTo>
                    <a:lnTo>
                      <a:pt x="0" y="163"/>
                    </a:lnTo>
                    <a:lnTo>
                      <a:pt x="4" y="157"/>
                    </a:lnTo>
                    <a:lnTo>
                      <a:pt x="7" y="154"/>
                    </a:lnTo>
                    <a:lnTo>
                      <a:pt x="7" y="148"/>
                    </a:lnTo>
                    <a:lnTo>
                      <a:pt x="7" y="145"/>
                    </a:lnTo>
                    <a:lnTo>
                      <a:pt x="7" y="145"/>
                    </a:lnTo>
                    <a:lnTo>
                      <a:pt x="7" y="142"/>
                    </a:lnTo>
                    <a:lnTo>
                      <a:pt x="10" y="139"/>
                    </a:lnTo>
                    <a:lnTo>
                      <a:pt x="16" y="136"/>
                    </a:lnTo>
                    <a:lnTo>
                      <a:pt x="16" y="133"/>
                    </a:lnTo>
                    <a:lnTo>
                      <a:pt x="22" y="129"/>
                    </a:lnTo>
                    <a:lnTo>
                      <a:pt x="22" y="126"/>
                    </a:lnTo>
                    <a:lnTo>
                      <a:pt x="22" y="123"/>
                    </a:lnTo>
                    <a:lnTo>
                      <a:pt x="28" y="123"/>
                    </a:lnTo>
                    <a:lnTo>
                      <a:pt x="28" y="120"/>
                    </a:lnTo>
                    <a:lnTo>
                      <a:pt x="28" y="120"/>
                    </a:lnTo>
                    <a:lnTo>
                      <a:pt x="34" y="123"/>
                    </a:lnTo>
                    <a:lnTo>
                      <a:pt x="37" y="123"/>
                    </a:lnTo>
                    <a:lnTo>
                      <a:pt x="41" y="126"/>
                    </a:lnTo>
                    <a:lnTo>
                      <a:pt x="44" y="129"/>
                    </a:lnTo>
                    <a:lnTo>
                      <a:pt x="47" y="133"/>
                    </a:lnTo>
                    <a:lnTo>
                      <a:pt x="47" y="133"/>
                    </a:lnTo>
                    <a:lnTo>
                      <a:pt x="53" y="129"/>
                    </a:lnTo>
                    <a:lnTo>
                      <a:pt x="56" y="126"/>
                    </a:lnTo>
                    <a:lnTo>
                      <a:pt x="56" y="123"/>
                    </a:lnTo>
                    <a:lnTo>
                      <a:pt x="56" y="120"/>
                    </a:lnTo>
                    <a:lnTo>
                      <a:pt x="59" y="120"/>
                    </a:lnTo>
                    <a:lnTo>
                      <a:pt x="62" y="117"/>
                    </a:lnTo>
                    <a:lnTo>
                      <a:pt x="62" y="114"/>
                    </a:lnTo>
                    <a:lnTo>
                      <a:pt x="62" y="111"/>
                    </a:lnTo>
                    <a:lnTo>
                      <a:pt x="68" y="105"/>
                    </a:lnTo>
                    <a:lnTo>
                      <a:pt x="68" y="102"/>
                    </a:lnTo>
                    <a:lnTo>
                      <a:pt x="68" y="99"/>
                    </a:lnTo>
                    <a:lnTo>
                      <a:pt x="71" y="96"/>
                    </a:lnTo>
                    <a:lnTo>
                      <a:pt x="74" y="89"/>
                    </a:lnTo>
                    <a:lnTo>
                      <a:pt x="81" y="86"/>
                    </a:lnTo>
                    <a:lnTo>
                      <a:pt x="81" y="83"/>
                    </a:lnTo>
                    <a:lnTo>
                      <a:pt x="81" y="80"/>
                    </a:lnTo>
                    <a:lnTo>
                      <a:pt x="81" y="74"/>
                    </a:lnTo>
                    <a:lnTo>
                      <a:pt x="84" y="71"/>
                    </a:lnTo>
                    <a:lnTo>
                      <a:pt x="90" y="71"/>
                    </a:lnTo>
                    <a:lnTo>
                      <a:pt x="93" y="65"/>
                    </a:lnTo>
                    <a:lnTo>
                      <a:pt x="93" y="62"/>
                    </a:lnTo>
                    <a:lnTo>
                      <a:pt x="93" y="55"/>
                    </a:lnTo>
                    <a:lnTo>
                      <a:pt x="93" y="52"/>
                    </a:lnTo>
                    <a:lnTo>
                      <a:pt x="93" y="49"/>
                    </a:lnTo>
                    <a:lnTo>
                      <a:pt x="96" y="43"/>
                    </a:lnTo>
                    <a:lnTo>
                      <a:pt x="99" y="40"/>
                    </a:lnTo>
                    <a:lnTo>
                      <a:pt x="99" y="40"/>
                    </a:lnTo>
                    <a:lnTo>
                      <a:pt x="102" y="37"/>
                    </a:lnTo>
                    <a:lnTo>
                      <a:pt x="105" y="37"/>
                    </a:lnTo>
                    <a:lnTo>
                      <a:pt x="108" y="34"/>
                    </a:lnTo>
                    <a:lnTo>
                      <a:pt x="111" y="31"/>
                    </a:lnTo>
                    <a:lnTo>
                      <a:pt x="115" y="31"/>
                    </a:lnTo>
                    <a:lnTo>
                      <a:pt x="111" y="25"/>
                    </a:lnTo>
                    <a:lnTo>
                      <a:pt x="111" y="21"/>
                    </a:lnTo>
                    <a:lnTo>
                      <a:pt x="111" y="18"/>
                    </a:lnTo>
                    <a:lnTo>
                      <a:pt x="108" y="18"/>
                    </a:lnTo>
                    <a:lnTo>
                      <a:pt x="105" y="15"/>
                    </a:lnTo>
                    <a:lnTo>
                      <a:pt x="105" y="9"/>
                    </a:lnTo>
                    <a:lnTo>
                      <a:pt x="105" y="6"/>
                    </a:lnTo>
                    <a:lnTo>
                      <a:pt x="102" y="0"/>
                    </a:lnTo>
                    <a:lnTo>
                      <a:pt x="111" y="6"/>
                    </a:lnTo>
                    <a:lnTo>
                      <a:pt x="118" y="9"/>
                    </a:lnTo>
                    <a:lnTo>
                      <a:pt x="118" y="15"/>
                    </a:lnTo>
                    <a:lnTo>
                      <a:pt x="121" y="18"/>
                    </a:lnTo>
                    <a:lnTo>
                      <a:pt x="121" y="21"/>
                    </a:lnTo>
                    <a:lnTo>
                      <a:pt x="124" y="25"/>
                    </a:lnTo>
                    <a:lnTo>
                      <a:pt x="124" y="28"/>
                    </a:lnTo>
                    <a:lnTo>
                      <a:pt x="121" y="31"/>
                    </a:lnTo>
                    <a:lnTo>
                      <a:pt x="121" y="34"/>
                    </a:lnTo>
                    <a:lnTo>
                      <a:pt x="124" y="34"/>
                    </a:lnTo>
                    <a:lnTo>
                      <a:pt x="124" y="40"/>
                    </a:lnTo>
                    <a:lnTo>
                      <a:pt x="121" y="43"/>
                    </a:lnTo>
                    <a:lnTo>
                      <a:pt x="121" y="46"/>
                    </a:lnTo>
                    <a:lnTo>
                      <a:pt x="124" y="52"/>
                    </a:lnTo>
                    <a:lnTo>
                      <a:pt x="127" y="52"/>
                    </a:lnTo>
                    <a:lnTo>
                      <a:pt x="127" y="55"/>
                    </a:lnTo>
                    <a:lnTo>
                      <a:pt x="133" y="62"/>
                    </a:lnTo>
                    <a:lnTo>
                      <a:pt x="133" y="62"/>
                    </a:lnTo>
                    <a:lnTo>
                      <a:pt x="133" y="62"/>
                    </a:lnTo>
                    <a:lnTo>
                      <a:pt x="130" y="62"/>
                    </a:lnTo>
                    <a:lnTo>
                      <a:pt x="127" y="62"/>
                    </a:lnTo>
                    <a:lnTo>
                      <a:pt x="124" y="62"/>
                    </a:lnTo>
                    <a:lnTo>
                      <a:pt x="121" y="62"/>
                    </a:lnTo>
                    <a:lnTo>
                      <a:pt x="118" y="62"/>
                    </a:lnTo>
                    <a:lnTo>
                      <a:pt x="115" y="62"/>
                    </a:lnTo>
                    <a:lnTo>
                      <a:pt x="111" y="62"/>
                    </a:lnTo>
                    <a:lnTo>
                      <a:pt x="108" y="62"/>
                    </a:lnTo>
                    <a:lnTo>
                      <a:pt x="105" y="62"/>
                    </a:lnTo>
                    <a:lnTo>
                      <a:pt x="105" y="65"/>
                    </a:lnTo>
                    <a:lnTo>
                      <a:pt x="105" y="65"/>
                    </a:lnTo>
                    <a:lnTo>
                      <a:pt x="105" y="71"/>
                    </a:lnTo>
                    <a:lnTo>
                      <a:pt x="105" y="71"/>
                    </a:lnTo>
                    <a:lnTo>
                      <a:pt x="108" y="74"/>
                    </a:lnTo>
                    <a:lnTo>
                      <a:pt x="108" y="74"/>
                    </a:lnTo>
                    <a:lnTo>
                      <a:pt x="111" y="77"/>
                    </a:lnTo>
                    <a:lnTo>
                      <a:pt x="118" y="83"/>
                    </a:lnTo>
                    <a:lnTo>
                      <a:pt x="127" y="89"/>
                    </a:lnTo>
                    <a:lnTo>
                      <a:pt x="130" y="92"/>
                    </a:lnTo>
                    <a:lnTo>
                      <a:pt x="133" y="99"/>
                    </a:lnTo>
                    <a:lnTo>
                      <a:pt x="136" y="102"/>
                    </a:lnTo>
                    <a:lnTo>
                      <a:pt x="136" y="108"/>
                    </a:lnTo>
                    <a:lnTo>
                      <a:pt x="133" y="111"/>
                    </a:lnTo>
                    <a:lnTo>
                      <a:pt x="130" y="114"/>
                    </a:lnTo>
                    <a:lnTo>
                      <a:pt x="127" y="117"/>
                    </a:lnTo>
                    <a:lnTo>
                      <a:pt x="124" y="123"/>
                    </a:lnTo>
                    <a:lnTo>
                      <a:pt x="121" y="129"/>
                    </a:lnTo>
                    <a:lnTo>
                      <a:pt x="118" y="133"/>
                    </a:lnTo>
                    <a:lnTo>
                      <a:pt x="115" y="136"/>
                    </a:lnTo>
                    <a:lnTo>
                      <a:pt x="115" y="139"/>
                    </a:lnTo>
                    <a:lnTo>
                      <a:pt x="115" y="142"/>
                    </a:lnTo>
                    <a:lnTo>
                      <a:pt x="115" y="148"/>
                    </a:lnTo>
                    <a:lnTo>
                      <a:pt x="115" y="151"/>
                    </a:lnTo>
                    <a:lnTo>
                      <a:pt x="118" y="157"/>
                    </a:lnTo>
                    <a:lnTo>
                      <a:pt x="118" y="160"/>
                    </a:lnTo>
                    <a:lnTo>
                      <a:pt x="118" y="170"/>
                    </a:lnTo>
                    <a:lnTo>
                      <a:pt x="118" y="170"/>
                    </a:lnTo>
                    <a:lnTo>
                      <a:pt x="124" y="173"/>
                    </a:lnTo>
                    <a:lnTo>
                      <a:pt x="127" y="176"/>
                    </a:lnTo>
                    <a:lnTo>
                      <a:pt x="130" y="182"/>
                    </a:lnTo>
                    <a:lnTo>
                      <a:pt x="133" y="188"/>
                    </a:lnTo>
                    <a:lnTo>
                      <a:pt x="136" y="194"/>
                    </a:lnTo>
                    <a:lnTo>
                      <a:pt x="139" y="194"/>
                    </a:lnTo>
                    <a:lnTo>
                      <a:pt x="145" y="200"/>
                    </a:lnTo>
                    <a:lnTo>
                      <a:pt x="145" y="203"/>
                    </a:lnTo>
                    <a:lnTo>
                      <a:pt x="145" y="207"/>
                    </a:lnTo>
                    <a:lnTo>
                      <a:pt x="145" y="210"/>
                    </a:lnTo>
                    <a:lnTo>
                      <a:pt x="145" y="210"/>
                    </a:lnTo>
                    <a:lnTo>
                      <a:pt x="145" y="210"/>
                    </a:lnTo>
                    <a:lnTo>
                      <a:pt x="145" y="213"/>
                    </a:lnTo>
                    <a:lnTo>
                      <a:pt x="142" y="216"/>
                    </a:lnTo>
                    <a:lnTo>
                      <a:pt x="142" y="216"/>
                    </a:lnTo>
                    <a:lnTo>
                      <a:pt x="142" y="222"/>
                    </a:lnTo>
                    <a:lnTo>
                      <a:pt x="142" y="222"/>
                    </a:lnTo>
                    <a:lnTo>
                      <a:pt x="142" y="222"/>
                    </a:lnTo>
                    <a:lnTo>
                      <a:pt x="139" y="222"/>
                    </a:lnTo>
                    <a:lnTo>
                      <a:pt x="139" y="222"/>
                    </a:lnTo>
                    <a:lnTo>
                      <a:pt x="136" y="222"/>
                    </a:lnTo>
                    <a:lnTo>
                      <a:pt x="136" y="222"/>
                    </a:lnTo>
                    <a:lnTo>
                      <a:pt x="133" y="222"/>
                    </a:lnTo>
                    <a:lnTo>
                      <a:pt x="130" y="222"/>
                    </a:lnTo>
                    <a:lnTo>
                      <a:pt x="127" y="219"/>
                    </a:lnTo>
                    <a:lnTo>
                      <a:pt x="127" y="219"/>
                    </a:lnTo>
                    <a:lnTo>
                      <a:pt x="124" y="219"/>
                    </a:lnTo>
                    <a:lnTo>
                      <a:pt x="124" y="219"/>
                    </a:lnTo>
                    <a:lnTo>
                      <a:pt x="121" y="219"/>
                    </a:lnTo>
                    <a:lnTo>
                      <a:pt x="121" y="219"/>
                    </a:lnTo>
                    <a:lnTo>
                      <a:pt x="118" y="219"/>
                    </a:lnTo>
                    <a:lnTo>
                      <a:pt x="115" y="216"/>
                    </a:lnTo>
                    <a:lnTo>
                      <a:pt x="115" y="216"/>
                    </a:lnTo>
                    <a:lnTo>
                      <a:pt x="115" y="219"/>
                    </a:lnTo>
                    <a:lnTo>
                      <a:pt x="111" y="216"/>
                    </a:lnTo>
                    <a:lnTo>
                      <a:pt x="87" y="216"/>
                    </a:lnTo>
                    <a:lnTo>
                      <a:pt x="84" y="216"/>
                    </a:lnTo>
                    <a:lnTo>
                      <a:pt x="84" y="216"/>
                    </a:lnTo>
                    <a:lnTo>
                      <a:pt x="84" y="216"/>
                    </a:lnTo>
                    <a:lnTo>
                      <a:pt x="78" y="216"/>
                    </a:lnTo>
                    <a:lnTo>
                      <a:pt x="78" y="213"/>
                    </a:lnTo>
                    <a:lnTo>
                      <a:pt x="74" y="213"/>
                    </a:lnTo>
                    <a:lnTo>
                      <a:pt x="71" y="216"/>
                    </a:lnTo>
                    <a:lnTo>
                      <a:pt x="68" y="213"/>
                    </a:lnTo>
                    <a:lnTo>
                      <a:pt x="62" y="213"/>
                    </a:lnTo>
                    <a:lnTo>
                      <a:pt x="62" y="213"/>
                    </a:lnTo>
                    <a:lnTo>
                      <a:pt x="56" y="213"/>
                    </a:lnTo>
                    <a:lnTo>
                      <a:pt x="56" y="216"/>
                    </a:lnTo>
                    <a:lnTo>
                      <a:pt x="53" y="216"/>
                    </a:lnTo>
                    <a:lnTo>
                      <a:pt x="50" y="216"/>
                    </a:lnTo>
                    <a:lnTo>
                      <a:pt x="50" y="216"/>
                    </a:lnTo>
                    <a:lnTo>
                      <a:pt x="50" y="216"/>
                    </a:lnTo>
                    <a:lnTo>
                      <a:pt x="28" y="216"/>
                    </a:lnTo>
                    <a:lnTo>
                      <a:pt x="25" y="216"/>
                    </a:lnTo>
                    <a:lnTo>
                      <a:pt x="25" y="216"/>
                    </a:lnTo>
                    <a:lnTo>
                      <a:pt x="22" y="216"/>
                    </a:lnTo>
                    <a:lnTo>
                      <a:pt x="25" y="213"/>
                    </a:lnTo>
                    <a:lnTo>
                      <a:pt x="22" y="210"/>
                    </a:lnTo>
                    <a:lnTo>
                      <a:pt x="25" y="203"/>
                    </a:lnTo>
                    <a:lnTo>
                      <a:pt x="22" y="197"/>
                    </a:lnTo>
                    <a:lnTo>
                      <a:pt x="19" y="191"/>
                    </a:lnTo>
                    <a:lnTo>
                      <a:pt x="19" y="185"/>
                    </a:lnTo>
                    <a:lnTo>
                      <a:pt x="22" y="182"/>
                    </a:lnTo>
                    <a:lnTo>
                      <a:pt x="19" y="179"/>
                    </a:lnTo>
                    <a:lnTo>
                      <a:pt x="13" y="182"/>
                    </a:lnTo>
                    <a:lnTo>
                      <a:pt x="10" y="179"/>
                    </a:lnTo>
                    <a:lnTo>
                      <a:pt x="7" y="179"/>
                    </a:lnTo>
                    <a:lnTo>
                      <a:pt x="7" y="166"/>
                    </a:lnTo>
                    <a:lnTo>
                      <a:pt x="4" y="170"/>
                    </a:lnTo>
                    <a:lnTo>
                      <a:pt x="0"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36"/>
              <p:cNvSpPr>
                <a:spLocks/>
              </p:cNvSpPr>
              <p:nvPr/>
            </p:nvSpPr>
            <p:spPr bwMode="auto">
              <a:xfrm>
                <a:off x="3935" y="2686"/>
                <a:ext cx="111" cy="120"/>
              </a:xfrm>
              <a:custGeom>
                <a:avLst/>
                <a:gdLst>
                  <a:gd name="T0" fmla="*/ 50 w 111"/>
                  <a:gd name="T1" fmla="*/ 3 h 120"/>
                  <a:gd name="T2" fmla="*/ 56 w 111"/>
                  <a:gd name="T3" fmla="*/ 3 h 120"/>
                  <a:gd name="T4" fmla="*/ 62 w 111"/>
                  <a:gd name="T5" fmla="*/ 0 h 120"/>
                  <a:gd name="T6" fmla="*/ 68 w 111"/>
                  <a:gd name="T7" fmla="*/ 0 h 120"/>
                  <a:gd name="T8" fmla="*/ 74 w 111"/>
                  <a:gd name="T9" fmla="*/ 0 h 120"/>
                  <a:gd name="T10" fmla="*/ 78 w 111"/>
                  <a:gd name="T11" fmla="*/ 3 h 120"/>
                  <a:gd name="T12" fmla="*/ 84 w 111"/>
                  <a:gd name="T13" fmla="*/ 3 h 120"/>
                  <a:gd name="T14" fmla="*/ 87 w 111"/>
                  <a:gd name="T15" fmla="*/ 3 h 120"/>
                  <a:gd name="T16" fmla="*/ 84 w 111"/>
                  <a:gd name="T17" fmla="*/ 6 h 120"/>
                  <a:gd name="T18" fmla="*/ 87 w 111"/>
                  <a:gd name="T19" fmla="*/ 15 h 120"/>
                  <a:gd name="T20" fmla="*/ 87 w 111"/>
                  <a:gd name="T21" fmla="*/ 21 h 120"/>
                  <a:gd name="T22" fmla="*/ 90 w 111"/>
                  <a:gd name="T23" fmla="*/ 21 h 120"/>
                  <a:gd name="T24" fmla="*/ 99 w 111"/>
                  <a:gd name="T25" fmla="*/ 21 h 120"/>
                  <a:gd name="T26" fmla="*/ 108 w 111"/>
                  <a:gd name="T27" fmla="*/ 18 h 120"/>
                  <a:gd name="T28" fmla="*/ 111 w 111"/>
                  <a:gd name="T29" fmla="*/ 24 h 120"/>
                  <a:gd name="T30" fmla="*/ 111 w 111"/>
                  <a:gd name="T31" fmla="*/ 31 h 120"/>
                  <a:gd name="T32" fmla="*/ 108 w 111"/>
                  <a:gd name="T33" fmla="*/ 34 h 120"/>
                  <a:gd name="T34" fmla="*/ 102 w 111"/>
                  <a:gd name="T35" fmla="*/ 40 h 120"/>
                  <a:gd name="T36" fmla="*/ 105 w 111"/>
                  <a:gd name="T37" fmla="*/ 43 h 120"/>
                  <a:gd name="T38" fmla="*/ 102 w 111"/>
                  <a:gd name="T39" fmla="*/ 46 h 120"/>
                  <a:gd name="T40" fmla="*/ 99 w 111"/>
                  <a:gd name="T41" fmla="*/ 46 h 120"/>
                  <a:gd name="T42" fmla="*/ 102 w 111"/>
                  <a:gd name="T43" fmla="*/ 49 h 120"/>
                  <a:gd name="T44" fmla="*/ 105 w 111"/>
                  <a:gd name="T45" fmla="*/ 52 h 120"/>
                  <a:gd name="T46" fmla="*/ 108 w 111"/>
                  <a:gd name="T47" fmla="*/ 58 h 120"/>
                  <a:gd name="T48" fmla="*/ 111 w 111"/>
                  <a:gd name="T49" fmla="*/ 64 h 120"/>
                  <a:gd name="T50" fmla="*/ 105 w 111"/>
                  <a:gd name="T51" fmla="*/ 86 h 120"/>
                  <a:gd name="T52" fmla="*/ 105 w 111"/>
                  <a:gd name="T53" fmla="*/ 92 h 120"/>
                  <a:gd name="T54" fmla="*/ 102 w 111"/>
                  <a:gd name="T55" fmla="*/ 89 h 120"/>
                  <a:gd name="T56" fmla="*/ 93 w 111"/>
                  <a:gd name="T57" fmla="*/ 89 h 120"/>
                  <a:gd name="T58" fmla="*/ 90 w 111"/>
                  <a:gd name="T59" fmla="*/ 89 h 120"/>
                  <a:gd name="T60" fmla="*/ 81 w 111"/>
                  <a:gd name="T61" fmla="*/ 89 h 120"/>
                  <a:gd name="T62" fmla="*/ 74 w 111"/>
                  <a:gd name="T63" fmla="*/ 80 h 120"/>
                  <a:gd name="T64" fmla="*/ 74 w 111"/>
                  <a:gd name="T65" fmla="*/ 86 h 120"/>
                  <a:gd name="T66" fmla="*/ 65 w 111"/>
                  <a:gd name="T67" fmla="*/ 89 h 120"/>
                  <a:gd name="T68" fmla="*/ 62 w 111"/>
                  <a:gd name="T69" fmla="*/ 92 h 120"/>
                  <a:gd name="T70" fmla="*/ 56 w 111"/>
                  <a:gd name="T71" fmla="*/ 92 h 120"/>
                  <a:gd name="T72" fmla="*/ 50 w 111"/>
                  <a:gd name="T73" fmla="*/ 95 h 120"/>
                  <a:gd name="T74" fmla="*/ 53 w 111"/>
                  <a:gd name="T75" fmla="*/ 101 h 120"/>
                  <a:gd name="T76" fmla="*/ 59 w 111"/>
                  <a:gd name="T77" fmla="*/ 98 h 120"/>
                  <a:gd name="T78" fmla="*/ 62 w 111"/>
                  <a:gd name="T79" fmla="*/ 101 h 120"/>
                  <a:gd name="T80" fmla="*/ 62 w 111"/>
                  <a:gd name="T81" fmla="*/ 117 h 120"/>
                  <a:gd name="T82" fmla="*/ 56 w 111"/>
                  <a:gd name="T83" fmla="*/ 111 h 120"/>
                  <a:gd name="T84" fmla="*/ 53 w 111"/>
                  <a:gd name="T85" fmla="*/ 114 h 120"/>
                  <a:gd name="T86" fmla="*/ 50 w 111"/>
                  <a:gd name="T87" fmla="*/ 117 h 120"/>
                  <a:gd name="T88" fmla="*/ 47 w 111"/>
                  <a:gd name="T89" fmla="*/ 120 h 120"/>
                  <a:gd name="T90" fmla="*/ 41 w 111"/>
                  <a:gd name="T91" fmla="*/ 117 h 120"/>
                  <a:gd name="T92" fmla="*/ 31 w 111"/>
                  <a:gd name="T93" fmla="*/ 108 h 120"/>
                  <a:gd name="T94" fmla="*/ 19 w 111"/>
                  <a:gd name="T95" fmla="*/ 95 h 120"/>
                  <a:gd name="T96" fmla="*/ 16 w 111"/>
                  <a:gd name="T97" fmla="*/ 89 h 120"/>
                  <a:gd name="T98" fmla="*/ 10 w 111"/>
                  <a:gd name="T99" fmla="*/ 83 h 120"/>
                  <a:gd name="T100" fmla="*/ 7 w 111"/>
                  <a:gd name="T101" fmla="*/ 74 h 120"/>
                  <a:gd name="T102" fmla="*/ 4 w 111"/>
                  <a:gd name="T103" fmla="*/ 68 h 120"/>
                  <a:gd name="T104" fmla="*/ 0 w 111"/>
                  <a:gd name="T105" fmla="*/ 58 h 120"/>
                  <a:gd name="T106" fmla="*/ 10 w 111"/>
                  <a:gd name="T107" fmla="*/ 55 h 120"/>
                  <a:gd name="T108" fmla="*/ 10 w 111"/>
                  <a:gd name="T109" fmla="*/ 40 h 120"/>
                  <a:gd name="T110" fmla="*/ 22 w 111"/>
                  <a:gd name="T111" fmla="*/ 40 h 120"/>
                  <a:gd name="T112" fmla="*/ 13 w 111"/>
                  <a:gd name="T113" fmla="*/ 34 h 120"/>
                  <a:gd name="T114" fmla="*/ 16 w 111"/>
                  <a:gd name="T115" fmla="*/ 27 h 120"/>
                  <a:gd name="T116" fmla="*/ 19 w 111"/>
                  <a:gd name="T117" fmla="*/ 24 h 120"/>
                  <a:gd name="T118" fmla="*/ 25 w 111"/>
                  <a:gd name="T119" fmla="*/ 27 h 120"/>
                  <a:gd name="T120" fmla="*/ 50 w 111"/>
                  <a:gd name="T1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120">
                    <a:moveTo>
                      <a:pt x="50" y="3"/>
                    </a:moveTo>
                    <a:lnTo>
                      <a:pt x="50" y="3"/>
                    </a:lnTo>
                    <a:lnTo>
                      <a:pt x="53" y="3"/>
                    </a:lnTo>
                    <a:lnTo>
                      <a:pt x="56" y="3"/>
                    </a:lnTo>
                    <a:lnTo>
                      <a:pt x="56" y="0"/>
                    </a:lnTo>
                    <a:lnTo>
                      <a:pt x="62" y="0"/>
                    </a:lnTo>
                    <a:lnTo>
                      <a:pt x="62" y="0"/>
                    </a:lnTo>
                    <a:lnTo>
                      <a:pt x="68" y="0"/>
                    </a:lnTo>
                    <a:lnTo>
                      <a:pt x="71" y="3"/>
                    </a:lnTo>
                    <a:lnTo>
                      <a:pt x="74" y="0"/>
                    </a:lnTo>
                    <a:lnTo>
                      <a:pt x="78" y="0"/>
                    </a:lnTo>
                    <a:lnTo>
                      <a:pt x="78" y="3"/>
                    </a:lnTo>
                    <a:lnTo>
                      <a:pt x="84" y="3"/>
                    </a:lnTo>
                    <a:lnTo>
                      <a:pt x="84" y="3"/>
                    </a:lnTo>
                    <a:lnTo>
                      <a:pt x="84" y="3"/>
                    </a:lnTo>
                    <a:lnTo>
                      <a:pt x="87" y="3"/>
                    </a:lnTo>
                    <a:lnTo>
                      <a:pt x="87" y="3"/>
                    </a:lnTo>
                    <a:lnTo>
                      <a:pt x="84" y="6"/>
                    </a:lnTo>
                    <a:lnTo>
                      <a:pt x="87" y="12"/>
                    </a:lnTo>
                    <a:lnTo>
                      <a:pt x="87" y="15"/>
                    </a:lnTo>
                    <a:lnTo>
                      <a:pt x="87" y="18"/>
                    </a:lnTo>
                    <a:lnTo>
                      <a:pt x="87" y="21"/>
                    </a:lnTo>
                    <a:lnTo>
                      <a:pt x="87" y="21"/>
                    </a:lnTo>
                    <a:lnTo>
                      <a:pt x="90" y="21"/>
                    </a:lnTo>
                    <a:lnTo>
                      <a:pt x="93" y="21"/>
                    </a:lnTo>
                    <a:lnTo>
                      <a:pt x="99" y="21"/>
                    </a:lnTo>
                    <a:lnTo>
                      <a:pt x="102" y="18"/>
                    </a:lnTo>
                    <a:lnTo>
                      <a:pt x="108" y="18"/>
                    </a:lnTo>
                    <a:lnTo>
                      <a:pt x="111" y="21"/>
                    </a:lnTo>
                    <a:lnTo>
                      <a:pt x="111" y="24"/>
                    </a:lnTo>
                    <a:lnTo>
                      <a:pt x="108" y="27"/>
                    </a:lnTo>
                    <a:lnTo>
                      <a:pt x="111" y="31"/>
                    </a:lnTo>
                    <a:lnTo>
                      <a:pt x="111" y="34"/>
                    </a:lnTo>
                    <a:lnTo>
                      <a:pt x="108" y="34"/>
                    </a:lnTo>
                    <a:lnTo>
                      <a:pt x="102" y="37"/>
                    </a:lnTo>
                    <a:lnTo>
                      <a:pt x="102" y="40"/>
                    </a:lnTo>
                    <a:lnTo>
                      <a:pt x="102" y="40"/>
                    </a:lnTo>
                    <a:lnTo>
                      <a:pt x="105" y="43"/>
                    </a:lnTo>
                    <a:lnTo>
                      <a:pt x="102" y="43"/>
                    </a:lnTo>
                    <a:lnTo>
                      <a:pt x="102" y="46"/>
                    </a:lnTo>
                    <a:lnTo>
                      <a:pt x="99" y="46"/>
                    </a:lnTo>
                    <a:lnTo>
                      <a:pt x="99" y="46"/>
                    </a:lnTo>
                    <a:lnTo>
                      <a:pt x="102" y="49"/>
                    </a:lnTo>
                    <a:lnTo>
                      <a:pt x="102" y="49"/>
                    </a:lnTo>
                    <a:lnTo>
                      <a:pt x="105" y="52"/>
                    </a:lnTo>
                    <a:lnTo>
                      <a:pt x="105" y="52"/>
                    </a:lnTo>
                    <a:lnTo>
                      <a:pt x="108" y="55"/>
                    </a:lnTo>
                    <a:lnTo>
                      <a:pt x="108" y="58"/>
                    </a:lnTo>
                    <a:lnTo>
                      <a:pt x="111" y="61"/>
                    </a:lnTo>
                    <a:lnTo>
                      <a:pt x="111" y="64"/>
                    </a:lnTo>
                    <a:lnTo>
                      <a:pt x="108" y="71"/>
                    </a:lnTo>
                    <a:lnTo>
                      <a:pt x="105" y="86"/>
                    </a:lnTo>
                    <a:lnTo>
                      <a:pt x="105" y="89"/>
                    </a:lnTo>
                    <a:lnTo>
                      <a:pt x="105" y="92"/>
                    </a:lnTo>
                    <a:lnTo>
                      <a:pt x="102" y="92"/>
                    </a:lnTo>
                    <a:lnTo>
                      <a:pt x="102" y="89"/>
                    </a:lnTo>
                    <a:lnTo>
                      <a:pt x="99" y="89"/>
                    </a:lnTo>
                    <a:lnTo>
                      <a:pt x="93" y="89"/>
                    </a:lnTo>
                    <a:lnTo>
                      <a:pt x="93" y="89"/>
                    </a:lnTo>
                    <a:lnTo>
                      <a:pt x="90" y="89"/>
                    </a:lnTo>
                    <a:lnTo>
                      <a:pt x="84" y="92"/>
                    </a:lnTo>
                    <a:lnTo>
                      <a:pt x="81" y="89"/>
                    </a:lnTo>
                    <a:lnTo>
                      <a:pt x="78" y="80"/>
                    </a:lnTo>
                    <a:lnTo>
                      <a:pt x="74" y="80"/>
                    </a:lnTo>
                    <a:lnTo>
                      <a:pt x="74" y="83"/>
                    </a:lnTo>
                    <a:lnTo>
                      <a:pt x="74" y="86"/>
                    </a:lnTo>
                    <a:lnTo>
                      <a:pt x="74" y="89"/>
                    </a:lnTo>
                    <a:lnTo>
                      <a:pt x="65" y="89"/>
                    </a:lnTo>
                    <a:lnTo>
                      <a:pt x="62" y="89"/>
                    </a:lnTo>
                    <a:lnTo>
                      <a:pt x="62" y="92"/>
                    </a:lnTo>
                    <a:lnTo>
                      <a:pt x="59" y="92"/>
                    </a:lnTo>
                    <a:lnTo>
                      <a:pt x="56" y="92"/>
                    </a:lnTo>
                    <a:lnTo>
                      <a:pt x="53" y="92"/>
                    </a:lnTo>
                    <a:lnTo>
                      <a:pt x="50" y="95"/>
                    </a:lnTo>
                    <a:lnTo>
                      <a:pt x="53" y="95"/>
                    </a:lnTo>
                    <a:lnTo>
                      <a:pt x="53" y="101"/>
                    </a:lnTo>
                    <a:lnTo>
                      <a:pt x="56" y="98"/>
                    </a:lnTo>
                    <a:lnTo>
                      <a:pt x="59" y="98"/>
                    </a:lnTo>
                    <a:lnTo>
                      <a:pt x="59" y="101"/>
                    </a:lnTo>
                    <a:lnTo>
                      <a:pt x="62" y="101"/>
                    </a:lnTo>
                    <a:lnTo>
                      <a:pt x="62" y="114"/>
                    </a:lnTo>
                    <a:lnTo>
                      <a:pt x="62" y="117"/>
                    </a:lnTo>
                    <a:lnTo>
                      <a:pt x="59" y="111"/>
                    </a:lnTo>
                    <a:lnTo>
                      <a:pt x="56" y="111"/>
                    </a:lnTo>
                    <a:lnTo>
                      <a:pt x="56" y="114"/>
                    </a:lnTo>
                    <a:lnTo>
                      <a:pt x="53" y="114"/>
                    </a:lnTo>
                    <a:lnTo>
                      <a:pt x="50" y="114"/>
                    </a:lnTo>
                    <a:lnTo>
                      <a:pt x="50" y="117"/>
                    </a:lnTo>
                    <a:lnTo>
                      <a:pt x="47" y="120"/>
                    </a:lnTo>
                    <a:lnTo>
                      <a:pt x="47" y="120"/>
                    </a:lnTo>
                    <a:lnTo>
                      <a:pt x="44" y="120"/>
                    </a:lnTo>
                    <a:lnTo>
                      <a:pt x="41" y="117"/>
                    </a:lnTo>
                    <a:lnTo>
                      <a:pt x="34" y="114"/>
                    </a:lnTo>
                    <a:lnTo>
                      <a:pt x="31" y="108"/>
                    </a:lnTo>
                    <a:lnTo>
                      <a:pt x="25" y="101"/>
                    </a:lnTo>
                    <a:lnTo>
                      <a:pt x="19" y="95"/>
                    </a:lnTo>
                    <a:lnTo>
                      <a:pt x="19" y="95"/>
                    </a:lnTo>
                    <a:lnTo>
                      <a:pt x="16" y="89"/>
                    </a:lnTo>
                    <a:lnTo>
                      <a:pt x="13" y="86"/>
                    </a:lnTo>
                    <a:lnTo>
                      <a:pt x="10" y="83"/>
                    </a:lnTo>
                    <a:lnTo>
                      <a:pt x="10" y="77"/>
                    </a:lnTo>
                    <a:lnTo>
                      <a:pt x="7" y="74"/>
                    </a:lnTo>
                    <a:lnTo>
                      <a:pt x="7" y="71"/>
                    </a:lnTo>
                    <a:lnTo>
                      <a:pt x="4" y="68"/>
                    </a:lnTo>
                    <a:lnTo>
                      <a:pt x="0" y="58"/>
                    </a:lnTo>
                    <a:lnTo>
                      <a:pt x="0" y="58"/>
                    </a:lnTo>
                    <a:lnTo>
                      <a:pt x="7" y="58"/>
                    </a:lnTo>
                    <a:lnTo>
                      <a:pt x="10" y="55"/>
                    </a:lnTo>
                    <a:lnTo>
                      <a:pt x="10" y="46"/>
                    </a:lnTo>
                    <a:lnTo>
                      <a:pt x="10" y="40"/>
                    </a:lnTo>
                    <a:lnTo>
                      <a:pt x="13" y="43"/>
                    </a:lnTo>
                    <a:lnTo>
                      <a:pt x="22" y="40"/>
                    </a:lnTo>
                    <a:lnTo>
                      <a:pt x="16" y="40"/>
                    </a:lnTo>
                    <a:lnTo>
                      <a:pt x="13" y="34"/>
                    </a:lnTo>
                    <a:lnTo>
                      <a:pt x="16" y="31"/>
                    </a:lnTo>
                    <a:lnTo>
                      <a:pt x="16" y="27"/>
                    </a:lnTo>
                    <a:lnTo>
                      <a:pt x="19" y="27"/>
                    </a:lnTo>
                    <a:lnTo>
                      <a:pt x="19" y="24"/>
                    </a:lnTo>
                    <a:lnTo>
                      <a:pt x="22" y="24"/>
                    </a:lnTo>
                    <a:lnTo>
                      <a:pt x="25" y="27"/>
                    </a:lnTo>
                    <a:lnTo>
                      <a:pt x="50" y="27"/>
                    </a:lnTo>
                    <a:lnTo>
                      <a:pt x="5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7"/>
              <p:cNvSpPr>
                <a:spLocks/>
              </p:cNvSpPr>
              <p:nvPr/>
            </p:nvSpPr>
            <p:spPr bwMode="auto">
              <a:xfrm>
                <a:off x="3945" y="2689"/>
                <a:ext cx="40" cy="24"/>
              </a:xfrm>
              <a:custGeom>
                <a:avLst/>
                <a:gdLst>
                  <a:gd name="T0" fmla="*/ 6 w 40"/>
                  <a:gd name="T1" fmla="*/ 24 h 24"/>
                  <a:gd name="T2" fmla="*/ 9 w 40"/>
                  <a:gd name="T3" fmla="*/ 24 h 24"/>
                  <a:gd name="T4" fmla="*/ 9 w 40"/>
                  <a:gd name="T5" fmla="*/ 21 h 24"/>
                  <a:gd name="T6" fmla="*/ 12 w 40"/>
                  <a:gd name="T7" fmla="*/ 21 h 24"/>
                  <a:gd name="T8" fmla="*/ 15 w 40"/>
                  <a:gd name="T9" fmla="*/ 24 h 24"/>
                  <a:gd name="T10" fmla="*/ 40 w 40"/>
                  <a:gd name="T11" fmla="*/ 24 h 24"/>
                  <a:gd name="T12" fmla="*/ 40 w 40"/>
                  <a:gd name="T13" fmla="*/ 0 h 24"/>
                  <a:gd name="T14" fmla="*/ 18 w 40"/>
                  <a:gd name="T15" fmla="*/ 0 h 24"/>
                  <a:gd name="T16" fmla="*/ 15 w 40"/>
                  <a:gd name="T17" fmla="*/ 0 h 24"/>
                  <a:gd name="T18" fmla="*/ 15 w 40"/>
                  <a:gd name="T19" fmla="*/ 0 h 24"/>
                  <a:gd name="T20" fmla="*/ 12 w 40"/>
                  <a:gd name="T21" fmla="*/ 0 h 24"/>
                  <a:gd name="T22" fmla="*/ 9 w 40"/>
                  <a:gd name="T23" fmla="*/ 0 h 24"/>
                  <a:gd name="T24" fmla="*/ 12 w 40"/>
                  <a:gd name="T25" fmla="*/ 3 h 24"/>
                  <a:gd name="T26" fmla="*/ 6 w 40"/>
                  <a:gd name="T27" fmla="*/ 12 h 24"/>
                  <a:gd name="T28" fmla="*/ 0 w 40"/>
                  <a:gd name="T29" fmla="*/ 21 h 24"/>
                  <a:gd name="T30" fmla="*/ 6 w 40"/>
                  <a:gd name="T31" fmla="*/ 21 h 24"/>
                  <a:gd name="T32" fmla="*/ 6 w 40"/>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24">
                    <a:moveTo>
                      <a:pt x="6" y="24"/>
                    </a:moveTo>
                    <a:lnTo>
                      <a:pt x="9" y="24"/>
                    </a:lnTo>
                    <a:lnTo>
                      <a:pt x="9" y="21"/>
                    </a:lnTo>
                    <a:lnTo>
                      <a:pt x="12" y="21"/>
                    </a:lnTo>
                    <a:lnTo>
                      <a:pt x="15" y="24"/>
                    </a:lnTo>
                    <a:lnTo>
                      <a:pt x="40" y="24"/>
                    </a:lnTo>
                    <a:lnTo>
                      <a:pt x="40" y="0"/>
                    </a:lnTo>
                    <a:lnTo>
                      <a:pt x="18" y="0"/>
                    </a:lnTo>
                    <a:lnTo>
                      <a:pt x="15" y="0"/>
                    </a:lnTo>
                    <a:lnTo>
                      <a:pt x="15" y="0"/>
                    </a:lnTo>
                    <a:lnTo>
                      <a:pt x="12" y="0"/>
                    </a:lnTo>
                    <a:lnTo>
                      <a:pt x="9" y="0"/>
                    </a:lnTo>
                    <a:lnTo>
                      <a:pt x="12" y="3"/>
                    </a:lnTo>
                    <a:lnTo>
                      <a:pt x="6" y="12"/>
                    </a:lnTo>
                    <a:lnTo>
                      <a:pt x="0" y="21"/>
                    </a:lnTo>
                    <a:lnTo>
                      <a:pt x="6" y="21"/>
                    </a:ln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38"/>
              <p:cNvSpPr>
                <a:spLocks/>
              </p:cNvSpPr>
              <p:nvPr/>
            </p:nvSpPr>
            <p:spPr bwMode="auto">
              <a:xfrm>
                <a:off x="3982" y="2655"/>
                <a:ext cx="148" cy="176"/>
              </a:xfrm>
              <a:custGeom>
                <a:avLst/>
                <a:gdLst>
                  <a:gd name="T0" fmla="*/ 3 w 148"/>
                  <a:gd name="T1" fmla="*/ 145 h 176"/>
                  <a:gd name="T2" fmla="*/ 9 w 148"/>
                  <a:gd name="T3" fmla="*/ 142 h 176"/>
                  <a:gd name="T4" fmla="*/ 15 w 148"/>
                  <a:gd name="T5" fmla="*/ 145 h 176"/>
                  <a:gd name="T6" fmla="*/ 12 w 148"/>
                  <a:gd name="T7" fmla="*/ 129 h 176"/>
                  <a:gd name="T8" fmla="*/ 6 w 148"/>
                  <a:gd name="T9" fmla="*/ 126 h 176"/>
                  <a:gd name="T10" fmla="*/ 9 w 148"/>
                  <a:gd name="T11" fmla="*/ 123 h 176"/>
                  <a:gd name="T12" fmla="*/ 15 w 148"/>
                  <a:gd name="T13" fmla="*/ 120 h 176"/>
                  <a:gd name="T14" fmla="*/ 27 w 148"/>
                  <a:gd name="T15" fmla="*/ 117 h 176"/>
                  <a:gd name="T16" fmla="*/ 31 w 148"/>
                  <a:gd name="T17" fmla="*/ 111 h 176"/>
                  <a:gd name="T18" fmla="*/ 43 w 148"/>
                  <a:gd name="T19" fmla="*/ 120 h 176"/>
                  <a:gd name="T20" fmla="*/ 52 w 148"/>
                  <a:gd name="T21" fmla="*/ 120 h 176"/>
                  <a:gd name="T22" fmla="*/ 58 w 148"/>
                  <a:gd name="T23" fmla="*/ 123 h 176"/>
                  <a:gd name="T24" fmla="*/ 61 w 148"/>
                  <a:gd name="T25" fmla="*/ 102 h 176"/>
                  <a:gd name="T26" fmla="*/ 61 w 148"/>
                  <a:gd name="T27" fmla="*/ 89 h 176"/>
                  <a:gd name="T28" fmla="*/ 58 w 148"/>
                  <a:gd name="T29" fmla="*/ 83 h 176"/>
                  <a:gd name="T30" fmla="*/ 52 w 148"/>
                  <a:gd name="T31" fmla="*/ 77 h 176"/>
                  <a:gd name="T32" fmla="*/ 55 w 148"/>
                  <a:gd name="T33" fmla="*/ 74 h 176"/>
                  <a:gd name="T34" fmla="*/ 55 w 148"/>
                  <a:gd name="T35" fmla="*/ 71 h 176"/>
                  <a:gd name="T36" fmla="*/ 64 w 148"/>
                  <a:gd name="T37" fmla="*/ 65 h 176"/>
                  <a:gd name="T38" fmla="*/ 64 w 148"/>
                  <a:gd name="T39" fmla="*/ 55 h 176"/>
                  <a:gd name="T40" fmla="*/ 55 w 148"/>
                  <a:gd name="T41" fmla="*/ 49 h 176"/>
                  <a:gd name="T42" fmla="*/ 43 w 148"/>
                  <a:gd name="T43" fmla="*/ 52 h 176"/>
                  <a:gd name="T44" fmla="*/ 40 w 148"/>
                  <a:gd name="T45" fmla="*/ 49 h 176"/>
                  <a:gd name="T46" fmla="*/ 37 w 148"/>
                  <a:gd name="T47" fmla="*/ 37 h 176"/>
                  <a:gd name="T48" fmla="*/ 68 w 148"/>
                  <a:gd name="T49" fmla="*/ 37 h 176"/>
                  <a:gd name="T50" fmla="*/ 71 w 148"/>
                  <a:gd name="T51" fmla="*/ 37 h 176"/>
                  <a:gd name="T52" fmla="*/ 77 w 148"/>
                  <a:gd name="T53" fmla="*/ 37 h 176"/>
                  <a:gd name="T54" fmla="*/ 80 w 148"/>
                  <a:gd name="T55" fmla="*/ 37 h 176"/>
                  <a:gd name="T56" fmla="*/ 89 w 148"/>
                  <a:gd name="T57" fmla="*/ 40 h 176"/>
                  <a:gd name="T58" fmla="*/ 92 w 148"/>
                  <a:gd name="T59" fmla="*/ 40 h 176"/>
                  <a:gd name="T60" fmla="*/ 95 w 148"/>
                  <a:gd name="T61" fmla="*/ 40 h 176"/>
                  <a:gd name="T62" fmla="*/ 98 w 148"/>
                  <a:gd name="T63" fmla="*/ 31 h 176"/>
                  <a:gd name="T64" fmla="*/ 114 w 148"/>
                  <a:gd name="T65" fmla="*/ 9 h 176"/>
                  <a:gd name="T66" fmla="*/ 126 w 148"/>
                  <a:gd name="T67" fmla="*/ 3 h 176"/>
                  <a:gd name="T68" fmla="*/ 135 w 148"/>
                  <a:gd name="T69" fmla="*/ 0 h 176"/>
                  <a:gd name="T70" fmla="*/ 141 w 148"/>
                  <a:gd name="T71" fmla="*/ 3 h 176"/>
                  <a:gd name="T72" fmla="*/ 145 w 148"/>
                  <a:gd name="T73" fmla="*/ 3 h 176"/>
                  <a:gd name="T74" fmla="*/ 145 w 148"/>
                  <a:gd name="T75" fmla="*/ 18 h 176"/>
                  <a:gd name="T76" fmla="*/ 135 w 148"/>
                  <a:gd name="T77" fmla="*/ 40 h 176"/>
                  <a:gd name="T78" fmla="*/ 132 w 148"/>
                  <a:gd name="T79" fmla="*/ 49 h 176"/>
                  <a:gd name="T80" fmla="*/ 132 w 148"/>
                  <a:gd name="T81" fmla="*/ 65 h 176"/>
                  <a:gd name="T82" fmla="*/ 129 w 148"/>
                  <a:gd name="T83" fmla="*/ 74 h 176"/>
                  <a:gd name="T84" fmla="*/ 120 w 148"/>
                  <a:gd name="T85" fmla="*/ 95 h 176"/>
                  <a:gd name="T86" fmla="*/ 111 w 148"/>
                  <a:gd name="T87" fmla="*/ 99 h 176"/>
                  <a:gd name="T88" fmla="*/ 104 w 148"/>
                  <a:gd name="T89" fmla="*/ 111 h 176"/>
                  <a:gd name="T90" fmla="*/ 95 w 148"/>
                  <a:gd name="T91" fmla="*/ 126 h 176"/>
                  <a:gd name="T92" fmla="*/ 95 w 148"/>
                  <a:gd name="T93" fmla="*/ 145 h 176"/>
                  <a:gd name="T94" fmla="*/ 89 w 148"/>
                  <a:gd name="T95" fmla="*/ 154 h 176"/>
                  <a:gd name="T96" fmla="*/ 77 w 148"/>
                  <a:gd name="T97" fmla="*/ 166 h 176"/>
                  <a:gd name="T98" fmla="*/ 64 w 148"/>
                  <a:gd name="T99" fmla="*/ 169 h 176"/>
                  <a:gd name="T100" fmla="*/ 64 w 148"/>
                  <a:gd name="T101" fmla="*/ 160 h 176"/>
                  <a:gd name="T102" fmla="*/ 55 w 148"/>
                  <a:gd name="T103" fmla="*/ 163 h 176"/>
                  <a:gd name="T104" fmla="*/ 49 w 148"/>
                  <a:gd name="T105" fmla="*/ 169 h 176"/>
                  <a:gd name="T106" fmla="*/ 43 w 148"/>
                  <a:gd name="T107" fmla="*/ 169 h 176"/>
                  <a:gd name="T108" fmla="*/ 37 w 148"/>
                  <a:gd name="T109" fmla="*/ 169 h 176"/>
                  <a:gd name="T110" fmla="*/ 34 w 148"/>
                  <a:gd name="T111" fmla="*/ 163 h 176"/>
                  <a:gd name="T112" fmla="*/ 27 w 148"/>
                  <a:gd name="T113" fmla="*/ 163 h 176"/>
                  <a:gd name="T114" fmla="*/ 21 w 148"/>
                  <a:gd name="T115" fmla="*/ 169 h 176"/>
                  <a:gd name="T116" fmla="*/ 15 w 148"/>
                  <a:gd name="T117" fmla="*/ 176 h 176"/>
                  <a:gd name="T118" fmla="*/ 12 w 148"/>
                  <a:gd name="T119" fmla="*/ 166 h 176"/>
                  <a:gd name="T120" fmla="*/ 3 w 148"/>
                  <a:gd name="T12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 h="176">
                    <a:moveTo>
                      <a:pt x="0" y="151"/>
                    </a:moveTo>
                    <a:lnTo>
                      <a:pt x="3" y="148"/>
                    </a:lnTo>
                    <a:lnTo>
                      <a:pt x="3" y="145"/>
                    </a:lnTo>
                    <a:lnTo>
                      <a:pt x="6" y="145"/>
                    </a:lnTo>
                    <a:lnTo>
                      <a:pt x="9" y="145"/>
                    </a:lnTo>
                    <a:lnTo>
                      <a:pt x="9" y="142"/>
                    </a:lnTo>
                    <a:lnTo>
                      <a:pt x="12" y="142"/>
                    </a:lnTo>
                    <a:lnTo>
                      <a:pt x="15" y="148"/>
                    </a:lnTo>
                    <a:lnTo>
                      <a:pt x="15" y="145"/>
                    </a:lnTo>
                    <a:lnTo>
                      <a:pt x="15" y="132"/>
                    </a:lnTo>
                    <a:lnTo>
                      <a:pt x="12" y="132"/>
                    </a:lnTo>
                    <a:lnTo>
                      <a:pt x="12" y="129"/>
                    </a:lnTo>
                    <a:lnTo>
                      <a:pt x="9" y="129"/>
                    </a:lnTo>
                    <a:lnTo>
                      <a:pt x="6" y="132"/>
                    </a:lnTo>
                    <a:lnTo>
                      <a:pt x="6" y="126"/>
                    </a:lnTo>
                    <a:lnTo>
                      <a:pt x="3" y="126"/>
                    </a:lnTo>
                    <a:lnTo>
                      <a:pt x="6" y="123"/>
                    </a:lnTo>
                    <a:lnTo>
                      <a:pt x="9" y="123"/>
                    </a:lnTo>
                    <a:lnTo>
                      <a:pt x="12" y="123"/>
                    </a:lnTo>
                    <a:lnTo>
                      <a:pt x="15" y="123"/>
                    </a:lnTo>
                    <a:lnTo>
                      <a:pt x="15" y="120"/>
                    </a:lnTo>
                    <a:lnTo>
                      <a:pt x="18" y="120"/>
                    </a:lnTo>
                    <a:lnTo>
                      <a:pt x="27" y="120"/>
                    </a:lnTo>
                    <a:lnTo>
                      <a:pt x="27" y="117"/>
                    </a:lnTo>
                    <a:lnTo>
                      <a:pt x="27" y="114"/>
                    </a:lnTo>
                    <a:lnTo>
                      <a:pt x="27" y="111"/>
                    </a:lnTo>
                    <a:lnTo>
                      <a:pt x="31" y="111"/>
                    </a:lnTo>
                    <a:lnTo>
                      <a:pt x="34" y="120"/>
                    </a:lnTo>
                    <a:lnTo>
                      <a:pt x="37" y="123"/>
                    </a:lnTo>
                    <a:lnTo>
                      <a:pt x="43" y="120"/>
                    </a:lnTo>
                    <a:lnTo>
                      <a:pt x="46" y="120"/>
                    </a:lnTo>
                    <a:lnTo>
                      <a:pt x="46" y="120"/>
                    </a:lnTo>
                    <a:lnTo>
                      <a:pt x="52" y="120"/>
                    </a:lnTo>
                    <a:lnTo>
                      <a:pt x="55" y="120"/>
                    </a:lnTo>
                    <a:lnTo>
                      <a:pt x="55" y="123"/>
                    </a:lnTo>
                    <a:lnTo>
                      <a:pt x="58" y="123"/>
                    </a:lnTo>
                    <a:lnTo>
                      <a:pt x="58" y="120"/>
                    </a:lnTo>
                    <a:lnTo>
                      <a:pt x="58" y="117"/>
                    </a:lnTo>
                    <a:lnTo>
                      <a:pt x="61" y="102"/>
                    </a:lnTo>
                    <a:lnTo>
                      <a:pt x="64" y="95"/>
                    </a:lnTo>
                    <a:lnTo>
                      <a:pt x="64" y="92"/>
                    </a:lnTo>
                    <a:lnTo>
                      <a:pt x="61" y="89"/>
                    </a:lnTo>
                    <a:lnTo>
                      <a:pt x="61" y="86"/>
                    </a:lnTo>
                    <a:lnTo>
                      <a:pt x="58" y="83"/>
                    </a:lnTo>
                    <a:lnTo>
                      <a:pt x="58" y="83"/>
                    </a:lnTo>
                    <a:lnTo>
                      <a:pt x="55" y="80"/>
                    </a:lnTo>
                    <a:lnTo>
                      <a:pt x="55" y="80"/>
                    </a:lnTo>
                    <a:lnTo>
                      <a:pt x="52" y="77"/>
                    </a:lnTo>
                    <a:lnTo>
                      <a:pt x="52" y="77"/>
                    </a:lnTo>
                    <a:lnTo>
                      <a:pt x="55" y="77"/>
                    </a:lnTo>
                    <a:lnTo>
                      <a:pt x="55" y="74"/>
                    </a:lnTo>
                    <a:lnTo>
                      <a:pt x="58" y="74"/>
                    </a:lnTo>
                    <a:lnTo>
                      <a:pt x="55" y="71"/>
                    </a:lnTo>
                    <a:lnTo>
                      <a:pt x="55" y="71"/>
                    </a:lnTo>
                    <a:lnTo>
                      <a:pt x="55" y="68"/>
                    </a:lnTo>
                    <a:lnTo>
                      <a:pt x="61" y="65"/>
                    </a:lnTo>
                    <a:lnTo>
                      <a:pt x="64" y="65"/>
                    </a:lnTo>
                    <a:lnTo>
                      <a:pt x="64" y="62"/>
                    </a:lnTo>
                    <a:lnTo>
                      <a:pt x="61" y="58"/>
                    </a:lnTo>
                    <a:lnTo>
                      <a:pt x="64" y="55"/>
                    </a:lnTo>
                    <a:lnTo>
                      <a:pt x="64" y="52"/>
                    </a:lnTo>
                    <a:lnTo>
                      <a:pt x="61" y="49"/>
                    </a:lnTo>
                    <a:lnTo>
                      <a:pt x="55" y="49"/>
                    </a:lnTo>
                    <a:lnTo>
                      <a:pt x="52" y="52"/>
                    </a:lnTo>
                    <a:lnTo>
                      <a:pt x="46" y="52"/>
                    </a:lnTo>
                    <a:lnTo>
                      <a:pt x="43" y="52"/>
                    </a:lnTo>
                    <a:lnTo>
                      <a:pt x="40" y="52"/>
                    </a:lnTo>
                    <a:lnTo>
                      <a:pt x="40" y="52"/>
                    </a:lnTo>
                    <a:lnTo>
                      <a:pt x="40" y="49"/>
                    </a:lnTo>
                    <a:lnTo>
                      <a:pt x="40" y="46"/>
                    </a:lnTo>
                    <a:lnTo>
                      <a:pt x="40" y="43"/>
                    </a:lnTo>
                    <a:lnTo>
                      <a:pt x="37" y="37"/>
                    </a:lnTo>
                    <a:lnTo>
                      <a:pt x="40" y="34"/>
                    </a:lnTo>
                    <a:lnTo>
                      <a:pt x="64" y="34"/>
                    </a:lnTo>
                    <a:lnTo>
                      <a:pt x="68" y="37"/>
                    </a:lnTo>
                    <a:lnTo>
                      <a:pt x="68" y="34"/>
                    </a:lnTo>
                    <a:lnTo>
                      <a:pt x="68" y="34"/>
                    </a:lnTo>
                    <a:lnTo>
                      <a:pt x="71" y="37"/>
                    </a:lnTo>
                    <a:lnTo>
                      <a:pt x="74" y="37"/>
                    </a:lnTo>
                    <a:lnTo>
                      <a:pt x="74" y="37"/>
                    </a:lnTo>
                    <a:lnTo>
                      <a:pt x="77" y="37"/>
                    </a:lnTo>
                    <a:lnTo>
                      <a:pt x="77" y="37"/>
                    </a:lnTo>
                    <a:lnTo>
                      <a:pt x="80" y="37"/>
                    </a:lnTo>
                    <a:lnTo>
                      <a:pt x="80" y="37"/>
                    </a:lnTo>
                    <a:lnTo>
                      <a:pt x="83" y="40"/>
                    </a:lnTo>
                    <a:lnTo>
                      <a:pt x="86" y="40"/>
                    </a:lnTo>
                    <a:lnTo>
                      <a:pt x="89" y="40"/>
                    </a:lnTo>
                    <a:lnTo>
                      <a:pt x="89" y="40"/>
                    </a:lnTo>
                    <a:lnTo>
                      <a:pt x="92" y="40"/>
                    </a:lnTo>
                    <a:lnTo>
                      <a:pt x="92" y="40"/>
                    </a:lnTo>
                    <a:lnTo>
                      <a:pt x="95" y="40"/>
                    </a:lnTo>
                    <a:lnTo>
                      <a:pt x="95" y="40"/>
                    </a:lnTo>
                    <a:lnTo>
                      <a:pt x="95" y="40"/>
                    </a:lnTo>
                    <a:lnTo>
                      <a:pt x="95" y="34"/>
                    </a:lnTo>
                    <a:lnTo>
                      <a:pt x="95" y="34"/>
                    </a:lnTo>
                    <a:lnTo>
                      <a:pt x="98" y="31"/>
                    </a:lnTo>
                    <a:lnTo>
                      <a:pt x="98" y="28"/>
                    </a:lnTo>
                    <a:lnTo>
                      <a:pt x="108" y="12"/>
                    </a:lnTo>
                    <a:lnTo>
                      <a:pt x="114" y="9"/>
                    </a:lnTo>
                    <a:lnTo>
                      <a:pt x="117" y="6"/>
                    </a:lnTo>
                    <a:lnTo>
                      <a:pt x="117" y="6"/>
                    </a:lnTo>
                    <a:lnTo>
                      <a:pt x="126" y="3"/>
                    </a:lnTo>
                    <a:lnTo>
                      <a:pt x="129" y="3"/>
                    </a:lnTo>
                    <a:lnTo>
                      <a:pt x="132" y="0"/>
                    </a:lnTo>
                    <a:lnTo>
                      <a:pt x="135" y="0"/>
                    </a:lnTo>
                    <a:lnTo>
                      <a:pt x="138" y="0"/>
                    </a:lnTo>
                    <a:lnTo>
                      <a:pt x="138" y="3"/>
                    </a:lnTo>
                    <a:lnTo>
                      <a:pt x="141" y="3"/>
                    </a:lnTo>
                    <a:lnTo>
                      <a:pt x="145" y="3"/>
                    </a:lnTo>
                    <a:lnTo>
                      <a:pt x="148" y="3"/>
                    </a:lnTo>
                    <a:lnTo>
                      <a:pt x="145" y="3"/>
                    </a:lnTo>
                    <a:lnTo>
                      <a:pt x="148" y="9"/>
                    </a:lnTo>
                    <a:lnTo>
                      <a:pt x="148" y="15"/>
                    </a:lnTo>
                    <a:lnTo>
                      <a:pt x="145" y="18"/>
                    </a:lnTo>
                    <a:lnTo>
                      <a:pt x="145" y="21"/>
                    </a:lnTo>
                    <a:lnTo>
                      <a:pt x="135" y="31"/>
                    </a:lnTo>
                    <a:lnTo>
                      <a:pt x="135" y="40"/>
                    </a:lnTo>
                    <a:lnTo>
                      <a:pt x="135" y="43"/>
                    </a:lnTo>
                    <a:lnTo>
                      <a:pt x="135" y="46"/>
                    </a:lnTo>
                    <a:lnTo>
                      <a:pt x="132" y="49"/>
                    </a:lnTo>
                    <a:lnTo>
                      <a:pt x="132" y="55"/>
                    </a:lnTo>
                    <a:lnTo>
                      <a:pt x="132" y="58"/>
                    </a:lnTo>
                    <a:lnTo>
                      <a:pt x="132" y="65"/>
                    </a:lnTo>
                    <a:lnTo>
                      <a:pt x="132" y="65"/>
                    </a:lnTo>
                    <a:lnTo>
                      <a:pt x="132" y="71"/>
                    </a:lnTo>
                    <a:lnTo>
                      <a:pt x="129" y="74"/>
                    </a:lnTo>
                    <a:lnTo>
                      <a:pt x="126" y="80"/>
                    </a:lnTo>
                    <a:lnTo>
                      <a:pt x="126" y="86"/>
                    </a:lnTo>
                    <a:lnTo>
                      <a:pt x="120" y="95"/>
                    </a:lnTo>
                    <a:lnTo>
                      <a:pt x="117" y="95"/>
                    </a:lnTo>
                    <a:lnTo>
                      <a:pt x="114" y="99"/>
                    </a:lnTo>
                    <a:lnTo>
                      <a:pt x="111" y="99"/>
                    </a:lnTo>
                    <a:lnTo>
                      <a:pt x="108" y="102"/>
                    </a:lnTo>
                    <a:lnTo>
                      <a:pt x="104" y="105"/>
                    </a:lnTo>
                    <a:lnTo>
                      <a:pt x="104" y="111"/>
                    </a:lnTo>
                    <a:lnTo>
                      <a:pt x="98" y="117"/>
                    </a:lnTo>
                    <a:lnTo>
                      <a:pt x="95" y="120"/>
                    </a:lnTo>
                    <a:lnTo>
                      <a:pt x="95" y="126"/>
                    </a:lnTo>
                    <a:lnTo>
                      <a:pt x="98" y="126"/>
                    </a:lnTo>
                    <a:lnTo>
                      <a:pt x="95" y="139"/>
                    </a:lnTo>
                    <a:lnTo>
                      <a:pt x="95" y="145"/>
                    </a:lnTo>
                    <a:lnTo>
                      <a:pt x="95" y="148"/>
                    </a:lnTo>
                    <a:lnTo>
                      <a:pt x="92" y="151"/>
                    </a:lnTo>
                    <a:lnTo>
                      <a:pt x="89" y="154"/>
                    </a:lnTo>
                    <a:lnTo>
                      <a:pt x="86" y="154"/>
                    </a:lnTo>
                    <a:lnTo>
                      <a:pt x="83" y="157"/>
                    </a:lnTo>
                    <a:lnTo>
                      <a:pt x="77" y="166"/>
                    </a:lnTo>
                    <a:lnTo>
                      <a:pt x="74" y="169"/>
                    </a:lnTo>
                    <a:lnTo>
                      <a:pt x="68" y="173"/>
                    </a:lnTo>
                    <a:lnTo>
                      <a:pt x="64" y="169"/>
                    </a:lnTo>
                    <a:lnTo>
                      <a:pt x="64" y="166"/>
                    </a:lnTo>
                    <a:lnTo>
                      <a:pt x="61" y="166"/>
                    </a:lnTo>
                    <a:lnTo>
                      <a:pt x="64" y="160"/>
                    </a:lnTo>
                    <a:lnTo>
                      <a:pt x="64" y="160"/>
                    </a:lnTo>
                    <a:lnTo>
                      <a:pt x="58" y="160"/>
                    </a:lnTo>
                    <a:lnTo>
                      <a:pt x="55" y="163"/>
                    </a:lnTo>
                    <a:lnTo>
                      <a:pt x="52" y="163"/>
                    </a:lnTo>
                    <a:lnTo>
                      <a:pt x="49" y="163"/>
                    </a:lnTo>
                    <a:lnTo>
                      <a:pt x="49" y="169"/>
                    </a:lnTo>
                    <a:lnTo>
                      <a:pt x="46" y="169"/>
                    </a:lnTo>
                    <a:lnTo>
                      <a:pt x="43" y="169"/>
                    </a:lnTo>
                    <a:lnTo>
                      <a:pt x="43" y="169"/>
                    </a:lnTo>
                    <a:lnTo>
                      <a:pt x="43" y="166"/>
                    </a:lnTo>
                    <a:lnTo>
                      <a:pt x="40" y="169"/>
                    </a:lnTo>
                    <a:lnTo>
                      <a:pt x="37" y="169"/>
                    </a:lnTo>
                    <a:lnTo>
                      <a:pt x="37" y="169"/>
                    </a:lnTo>
                    <a:lnTo>
                      <a:pt x="37" y="166"/>
                    </a:lnTo>
                    <a:lnTo>
                      <a:pt x="34" y="163"/>
                    </a:lnTo>
                    <a:lnTo>
                      <a:pt x="34" y="160"/>
                    </a:lnTo>
                    <a:lnTo>
                      <a:pt x="31" y="160"/>
                    </a:lnTo>
                    <a:lnTo>
                      <a:pt x="27" y="163"/>
                    </a:lnTo>
                    <a:lnTo>
                      <a:pt x="24" y="163"/>
                    </a:lnTo>
                    <a:lnTo>
                      <a:pt x="24" y="166"/>
                    </a:lnTo>
                    <a:lnTo>
                      <a:pt x="21" y="169"/>
                    </a:lnTo>
                    <a:lnTo>
                      <a:pt x="18" y="169"/>
                    </a:lnTo>
                    <a:lnTo>
                      <a:pt x="18" y="173"/>
                    </a:lnTo>
                    <a:lnTo>
                      <a:pt x="15" y="176"/>
                    </a:lnTo>
                    <a:lnTo>
                      <a:pt x="12" y="173"/>
                    </a:lnTo>
                    <a:lnTo>
                      <a:pt x="15" y="169"/>
                    </a:lnTo>
                    <a:lnTo>
                      <a:pt x="12" y="166"/>
                    </a:lnTo>
                    <a:lnTo>
                      <a:pt x="9" y="163"/>
                    </a:lnTo>
                    <a:lnTo>
                      <a:pt x="6" y="157"/>
                    </a:lnTo>
                    <a:lnTo>
                      <a:pt x="3" y="157"/>
                    </a:lnTo>
                    <a:lnTo>
                      <a:pt x="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39"/>
              <p:cNvSpPr>
                <a:spLocks/>
              </p:cNvSpPr>
              <p:nvPr/>
            </p:nvSpPr>
            <p:spPr bwMode="auto">
              <a:xfrm>
                <a:off x="3997" y="2815"/>
                <a:ext cx="22" cy="31"/>
              </a:xfrm>
              <a:custGeom>
                <a:avLst/>
                <a:gdLst>
                  <a:gd name="T0" fmla="*/ 22 w 22"/>
                  <a:gd name="T1" fmla="*/ 9 h 31"/>
                  <a:gd name="T2" fmla="*/ 22 w 22"/>
                  <a:gd name="T3" fmla="*/ 6 h 31"/>
                  <a:gd name="T4" fmla="*/ 19 w 22"/>
                  <a:gd name="T5" fmla="*/ 3 h 31"/>
                  <a:gd name="T6" fmla="*/ 19 w 22"/>
                  <a:gd name="T7" fmla="*/ 0 h 31"/>
                  <a:gd name="T8" fmla="*/ 16 w 22"/>
                  <a:gd name="T9" fmla="*/ 0 h 31"/>
                  <a:gd name="T10" fmla="*/ 12 w 22"/>
                  <a:gd name="T11" fmla="*/ 3 h 31"/>
                  <a:gd name="T12" fmla="*/ 9 w 22"/>
                  <a:gd name="T13" fmla="*/ 3 h 31"/>
                  <a:gd name="T14" fmla="*/ 9 w 22"/>
                  <a:gd name="T15" fmla="*/ 6 h 31"/>
                  <a:gd name="T16" fmla="*/ 6 w 22"/>
                  <a:gd name="T17" fmla="*/ 9 h 31"/>
                  <a:gd name="T18" fmla="*/ 3 w 22"/>
                  <a:gd name="T19" fmla="*/ 9 h 31"/>
                  <a:gd name="T20" fmla="*/ 3 w 22"/>
                  <a:gd name="T21" fmla="*/ 13 h 31"/>
                  <a:gd name="T22" fmla="*/ 0 w 22"/>
                  <a:gd name="T23" fmla="*/ 16 h 31"/>
                  <a:gd name="T24" fmla="*/ 3 w 22"/>
                  <a:gd name="T25" fmla="*/ 19 h 31"/>
                  <a:gd name="T26" fmla="*/ 3 w 22"/>
                  <a:gd name="T27" fmla="*/ 22 h 31"/>
                  <a:gd name="T28" fmla="*/ 3 w 22"/>
                  <a:gd name="T29" fmla="*/ 28 h 31"/>
                  <a:gd name="T30" fmla="*/ 3 w 22"/>
                  <a:gd name="T31" fmla="*/ 31 h 31"/>
                  <a:gd name="T32" fmla="*/ 6 w 22"/>
                  <a:gd name="T33" fmla="*/ 28 h 31"/>
                  <a:gd name="T34" fmla="*/ 9 w 22"/>
                  <a:gd name="T35" fmla="*/ 28 h 31"/>
                  <a:gd name="T36" fmla="*/ 12 w 22"/>
                  <a:gd name="T37" fmla="*/ 25 h 31"/>
                  <a:gd name="T38" fmla="*/ 12 w 22"/>
                  <a:gd name="T39" fmla="*/ 19 h 31"/>
                  <a:gd name="T40" fmla="*/ 12 w 22"/>
                  <a:gd name="T41" fmla="*/ 16 h 31"/>
                  <a:gd name="T42" fmla="*/ 19 w 22"/>
                  <a:gd name="T43" fmla="*/ 13 h 31"/>
                  <a:gd name="T44" fmla="*/ 22 w 22"/>
                  <a:gd name="T4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1">
                    <a:moveTo>
                      <a:pt x="22" y="9"/>
                    </a:moveTo>
                    <a:lnTo>
                      <a:pt x="22" y="6"/>
                    </a:lnTo>
                    <a:lnTo>
                      <a:pt x="19" y="3"/>
                    </a:lnTo>
                    <a:lnTo>
                      <a:pt x="19" y="0"/>
                    </a:lnTo>
                    <a:lnTo>
                      <a:pt x="16" y="0"/>
                    </a:lnTo>
                    <a:lnTo>
                      <a:pt x="12" y="3"/>
                    </a:lnTo>
                    <a:lnTo>
                      <a:pt x="9" y="3"/>
                    </a:lnTo>
                    <a:lnTo>
                      <a:pt x="9" y="6"/>
                    </a:lnTo>
                    <a:lnTo>
                      <a:pt x="6" y="9"/>
                    </a:lnTo>
                    <a:lnTo>
                      <a:pt x="3" y="9"/>
                    </a:lnTo>
                    <a:lnTo>
                      <a:pt x="3" y="13"/>
                    </a:lnTo>
                    <a:lnTo>
                      <a:pt x="0" y="16"/>
                    </a:lnTo>
                    <a:lnTo>
                      <a:pt x="3" y="19"/>
                    </a:lnTo>
                    <a:lnTo>
                      <a:pt x="3" y="22"/>
                    </a:lnTo>
                    <a:lnTo>
                      <a:pt x="3" y="28"/>
                    </a:lnTo>
                    <a:lnTo>
                      <a:pt x="3" y="31"/>
                    </a:lnTo>
                    <a:lnTo>
                      <a:pt x="6" y="28"/>
                    </a:lnTo>
                    <a:lnTo>
                      <a:pt x="9" y="28"/>
                    </a:lnTo>
                    <a:lnTo>
                      <a:pt x="12" y="25"/>
                    </a:lnTo>
                    <a:lnTo>
                      <a:pt x="12" y="19"/>
                    </a:lnTo>
                    <a:lnTo>
                      <a:pt x="12" y="16"/>
                    </a:lnTo>
                    <a:lnTo>
                      <a:pt x="19" y="13"/>
                    </a:lnTo>
                    <a:lnTo>
                      <a:pt x="2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40"/>
              <p:cNvSpPr>
                <a:spLocks/>
              </p:cNvSpPr>
              <p:nvPr/>
            </p:nvSpPr>
            <p:spPr bwMode="auto">
              <a:xfrm>
                <a:off x="4333" y="2747"/>
                <a:ext cx="219" cy="222"/>
              </a:xfrm>
              <a:custGeom>
                <a:avLst/>
                <a:gdLst>
                  <a:gd name="T0" fmla="*/ 28 w 219"/>
                  <a:gd name="T1" fmla="*/ 3 h 222"/>
                  <a:gd name="T2" fmla="*/ 92 w 219"/>
                  <a:gd name="T3" fmla="*/ 0 h 222"/>
                  <a:gd name="T4" fmla="*/ 166 w 219"/>
                  <a:gd name="T5" fmla="*/ 50 h 222"/>
                  <a:gd name="T6" fmla="*/ 194 w 219"/>
                  <a:gd name="T7" fmla="*/ 71 h 222"/>
                  <a:gd name="T8" fmla="*/ 194 w 219"/>
                  <a:gd name="T9" fmla="*/ 77 h 222"/>
                  <a:gd name="T10" fmla="*/ 185 w 219"/>
                  <a:gd name="T11" fmla="*/ 99 h 222"/>
                  <a:gd name="T12" fmla="*/ 194 w 219"/>
                  <a:gd name="T13" fmla="*/ 114 h 222"/>
                  <a:gd name="T14" fmla="*/ 200 w 219"/>
                  <a:gd name="T15" fmla="*/ 121 h 222"/>
                  <a:gd name="T16" fmla="*/ 194 w 219"/>
                  <a:gd name="T17" fmla="*/ 127 h 222"/>
                  <a:gd name="T18" fmla="*/ 197 w 219"/>
                  <a:gd name="T19" fmla="*/ 142 h 222"/>
                  <a:gd name="T20" fmla="*/ 197 w 219"/>
                  <a:gd name="T21" fmla="*/ 155 h 222"/>
                  <a:gd name="T22" fmla="*/ 197 w 219"/>
                  <a:gd name="T23" fmla="*/ 161 h 222"/>
                  <a:gd name="T24" fmla="*/ 200 w 219"/>
                  <a:gd name="T25" fmla="*/ 167 h 222"/>
                  <a:gd name="T26" fmla="*/ 210 w 219"/>
                  <a:gd name="T27" fmla="*/ 182 h 222"/>
                  <a:gd name="T28" fmla="*/ 219 w 219"/>
                  <a:gd name="T29" fmla="*/ 188 h 222"/>
                  <a:gd name="T30" fmla="*/ 216 w 219"/>
                  <a:gd name="T31" fmla="*/ 192 h 222"/>
                  <a:gd name="T32" fmla="*/ 206 w 219"/>
                  <a:gd name="T33" fmla="*/ 195 h 222"/>
                  <a:gd name="T34" fmla="*/ 197 w 219"/>
                  <a:gd name="T35" fmla="*/ 201 h 222"/>
                  <a:gd name="T36" fmla="*/ 188 w 219"/>
                  <a:gd name="T37" fmla="*/ 201 h 222"/>
                  <a:gd name="T38" fmla="*/ 176 w 219"/>
                  <a:gd name="T39" fmla="*/ 207 h 222"/>
                  <a:gd name="T40" fmla="*/ 166 w 219"/>
                  <a:gd name="T41" fmla="*/ 204 h 222"/>
                  <a:gd name="T42" fmla="*/ 166 w 219"/>
                  <a:gd name="T43" fmla="*/ 210 h 222"/>
                  <a:gd name="T44" fmla="*/ 154 w 219"/>
                  <a:gd name="T45" fmla="*/ 210 h 222"/>
                  <a:gd name="T46" fmla="*/ 148 w 219"/>
                  <a:gd name="T47" fmla="*/ 207 h 222"/>
                  <a:gd name="T48" fmla="*/ 142 w 219"/>
                  <a:gd name="T49" fmla="*/ 213 h 222"/>
                  <a:gd name="T50" fmla="*/ 132 w 219"/>
                  <a:gd name="T51" fmla="*/ 210 h 222"/>
                  <a:gd name="T52" fmla="*/ 126 w 219"/>
                  <a:gd name="T53" fmla="*/ 207 h 222"/>
                  <a:gd name="T54" fmla="*/ 123 w 219"/>
                  <a:gd name="T55" fmla="*/ 207 h 222"/>
                  <a:gd name="T56" fmla="*/ 99 w 219"/>
                  <a:gd name="T57" fmla="*/ 222 h 222"/>
                  <a:gd name="T58" fmla="*/ 89 w 219"/>
                  <a:gd name="T59" fmla="*/ 176 h 222"/>
                  <a:gd name="T60" fmla="*/ 86 w 219"/>
                  <a:gd name="T61" fmla="*/ 170 h 222"/>
                  <a:gd name="T62" fmla="*/ 80 w 219"/>
                  <a:gd name="T63" fmla="*/ 170 h 222"/>
                  <a:gd name="T64" fmla="*/ 77 w 219"/>
                  <a:gd name="T65" fmla="*/ 170 h 222"/>
                  <a:gd name="T66" fmla="*/ 71 w 219"/>
                  <a:gd name="T67" fmla="*/ 167 h 222"/>
                  <a:gd name="T68" fmla="*/ 68 w 219"/>
                  <a:gd name="T69" fmla="*/ 164 h 222"/>
                  <a:gd name="T70" fmla="*/ 62 w 219"/>
                  <a:gd name="T71" fmla="*/ 158 h 222"/>
                  <a:gd name="T72" fmla="*/ 46 w 219"/>
                  <a:gd name="T73" fmla="*/ 155 h 222"/>
                  <a:gd name="T74" fmla="*/ 40 w 219"/>
                  <a:gd name="T75" fmla="*/ 148 h 222"/>
                  <a:gd name="T76" fmla="*/ 34 w 219"/>
                  <a:gd name="T77" fmla="*/ 148 h 222"/>
                  <a:gd name="T78" fmla="*/ 9 w 219"/>
                  <a:gd name="T79" fmla="*/ 111 h 222"/>
                  <a:gd name="T80" fmla="*/ 12 w 219"/>
                  <a:gd name="T81" fmla="*/ 71 h 222"/>
                  <a:gd name="T82" fmla="*/ 25 w 219"/>
                  <a:gd name="T83" fmla="*/ 59 h 222"/>
                  <a:gd name="T84" fmla="*/ 34 w 219"/>
                  <a:gd name="T85" fmla="*/ 53 h 222"/>
                  <a:gd name="T86" fmla="*/ 31 w 219"/>
                  <a:gd name="T87" fmla="*/ 44 h 222"/>
                  <a:gd name="T88" fmla="*/ 28 w 219"/>
                  <a:gd name="T89" fmla="*/ 37 h 222"/>
                  <a:gd name="T90" fmla="*/ 28 w 219"/>
                  <a:gd name="T91" fmla="*/ 34 h 222"/>
                  <a:gd name="T92" fmla="*/ 34 w 219"/>
                  <a:gd name="T93" fmla="*/ 31 h 222"/>
                  <a:gd name="T94" fmla="*/ 34 w 219"/>
                  <a:gd name="T95" fmla="*/ 22 h 222"/>
                  <a:gd name="T96" fmla="*/ 31 w 219"/>
                  <a:gd name="T97" fmla="*/ 1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9" h="222">
                    <a:moveTo>
                      <a:pt x="25" y="7"/>
                    </a:moveTo>
                    <a:lnTo>
                      <a:pt x="28" y="3"/>
                    </a:lnTo>
                    <a:lnTo>
                      <a:pt x="28" y="3"/>
                    </a:lnTo>
                    <a:lnTo>
                      <a:pt x="31" y="3"/>
                    </a:lnTo>
                    <a:lnTo>
                      <a:pt x="52" y="3"/>
                    </a:lnTo>
                    <a:lnTo>
                      <a:pt x="92" y="0"/>
                    </a:lnTo>
                    <a:lnTo>
                      <a:pt x="163" y="44"/>
                    </a:lnTo>
                    <a:lnTo>
                      <a:pt x="169" y="50"/>
                    </a:lnTo>
                    <a:lnTo>
                      <a:pt x="166" y="50"/>
                    </a:lnTo>
                    <a:lnTo>
                      <a:pt x="169" y="53"/>
                    </a:lnTo>
                    <a:lnTo>
                      <a:pt x="169" y="56"/>
                    </a:lnTo>
                    <a:lnTo>
                      <a:pt x="194" y="71"/>
                    </a:lnTo>
                    <a:lnTo>
                      <a:pt x="194" y="71"/>
                    </a:lnTo>
                    <a:lnTo>
                      <a:pt x="194" y="74"/>
                    </a:lnTo>
                    <a:lnTo>
                      <a:pt x="194" y="77"/>
                    </a:lnTo>
                    <a:lnTo>
                      <a:pt x="194" y="77"/>
                    </a:lnTo>
                    <a:lnTo>
                      <a:pt x="188" y="90"/>
                    </a:lnTo>
                    <a:lnTo>
                      <a:pt x="185" y="99"/>
                    </a:lnTo>
                    <a:lnTo>
                      <a:pt x="185" y="102"/>
                    </a:lnTo>
                    <a:lnTo>
                      <a:pt x="191" y="108"/>
                    </a:lnTo>
                    <a:lnTo>
                      <a:pt x="194" y="114"/>
                    </a:lnTo>
                    <a:lnTo>
                      <a:pt x="197" y="111"/>
                    </a:lnTo>
                    <a:lnTo>
                      <a:pt x="200" y="121"/>
                    </a:lnTo>
                    <a:lnTo>
                      <a:pt x="200" y="121"/>
                    </a:lnTo>
                    <a:lnTo>
                      <a:pt x="197" y="121"/>
                    </a:lnTo>
                    <a:lnTo>
                      <a:pt x="194" y="124"/>
                    </a:lnTo>
                    <a:lnTo>
                      <a:pt x="194" y="127"/>
                    </a:lnTo>
                    <a:lnTo>
                      <a:pt x="194" y="136"/>
                    </a:lnTo>
                    <a:lnTo>
                      <a:pt x="197" y="139"/>
                    </a:lnTo>
                    <a:lnTo>
                      <a:pt x="197" y="142"/>
                    </a:lnTo>
                    <a:lnTo>
                      <a:pt x="194" y="145"/>
                    </a:lnTo>
                    <a:lnTo>
                      <a:pt x="194" y="148"/>
                    </a:lnTo>
                    <a:lnTo>
                      <a:pt x="197" y="155"/>
                    </a:lnTo>
                    <a:lnTo>
                      <a:pt x="197" y="155"/>
                    </a:lnTo>
                    <a:lnTo>
                      <a:pt x="197" y="158"/>
                    </a:lnTo>
                    <a:lnTo>
                      <a:pt x="197" y="161"/>
                    </a:lnTo>
                    <a:lnTo>
                      <a:pt x="200" y="161"/>
                    </a:lnTo>
                    <a:lnTo>
                      <a:pt x="197" y="167"/>
                    </a:lnTo>
                    <a:lnTo>
                      <a:pt x="200" y="167"/>
                    </a:lnTo>
                    <a:lnTo>
                      <a:pt x="203" y="173"/>
                    </a:lnTo>
                    <a:lnTo>
                      <a:pt x="200" y="176"/>
                    </a:lnTo>
                    <a:lnTo>
                      <a:pt x="210" y="182"/>
                    </a:lnTo>
                    <a:lnTo>
                      <a:pt x="213" y="182"/>
                    </a:lnTo>
                    <a:lnTo>
                      <a:pt x="219" y="188"/>
                    </a:lnTo>
                    <a:lnTo>
                      <a:pt x="219" y="188"/>
                    </a:lnTo>
                    <a:lnTo>
                      <a:pt x="219" y="188"/>
                    </a:lnTo>
                    <a:lnTo>
                      <a:pt x="219" y="188"/>
                    </a:lnTo>
                    <a:lnTo>
                      <a:pt x="216" y="192"/>
                    </a:lnTo>
                    <a:lnTo>
                      <a:pt x="213" y="192"/>
                    </a:lnTo>
                    <a:lnTo>
                      <a:pt x="210" y="195"/>
                    </a:lnTo>
                    <a:lnTo>
                      <a:pt x="206" y="195"/>
                    </a:lnTo>
                    <a:lnTo>
                      <a:pt x="203" y="198"/>
                    </a:lnTo>
                    <a:lnTo>
                      <a:pt x="200" y="201"/>
                    </a:lnTo>
                    <a:lnTo>
                      <a:pt x="197" y="201"/>
                    </a:lnTo>
                    <a:lnTo>
                      <a:pt x="194" y="201"/>
                    </a:lnTo>
                    <a:lnTo>
                      <a:pt x="191" y="204"/>
                    </a:lnTo>
                    <a:lnTo>
                      <a:pt x="188" y="201"/>
                    </a:lnTo>
                    <a:lnTo>
                      <a:pt x="182" y="204"/>
                    </a:lnTo>
                    <a:lnTo>
                      <a:pt x="179" y="204"/>
                    </a:lnTo>
                    <a:lnTo>
                      <a:pt x="176" y="207"/>
                    </a:lnTo>
                    <a:lnTo>
                      <a:pt x="173" y="204"/>
                    </a:lnTo>
                    <a:lnTo>
                      <a:pt x="169" y="204"/>
                    </a:lnTo>
                    <a:lnTo>
                      <a:pt x="166" y="204"/>
                    </a:lnTo>
                    <a:lnTo>
                      <a:pt x="166" y="204"/>
                    </a:lnTo>
                    <a:lnTo>
                      <a:pt x="166" y="207"/>
                    </a:lnTo>
                    <a:lnTo>
                      <a:pt x="166" y="210"/>
                    </a:lnTo>
                    <a:lnTo>
                      <a:pt x="160" y="210"/>
                    </a:lnTo>
                    <a:lnTo>
                      <a:pt x="157" y="210"/>
                    </a:lnTo>
                    <a:lnTo>
                      <a:pt x="154" y="210"/>
                    </a:lnTo>
                    <a:lnTo>
                      <a:pt x="151" y="210"/>
                    </a:lnTo>
                    <a:lnTo>
                      <a:pt x="151" y="210"/>
                    </a:lnTo>
                    <a:lnTo>
                      <a:pt x="148" y="207"/>
                    </a:lnTo>
                    <a:lnTo>
                      <a:pt x="148" y="210"/>
                    </a:lnTo>
                    <a:lnTo>
                      <a:pt x="145" y="210"/>
                    </a:lnTo>
                    <a:lnTo>
                      <a:pt x="142" y="213"/>
                    </a:lnTo>
                    <a:lnTo>
                      <a:pt x="136" y="213"/>
                    </a:lnTo>
                    <a:lnTo>
                      <a:pt x="136" y="213"/>
                    </a:lnTo>
                    <a:lnTo>
                      <a:pt x="132" y="210"/>
                    </a:lnTo>
                    <a:lnTo>
                      <a:pt x="132" y="210"/>
                    </a:lnTo>
                    <a:lnTo>
                      <a:pt x="129" y="207"/>
                    </a:lnTo>
                    <a:lnTo>
                      <a:pt x="126" y="207"/>
                    </a:lnTo>
                    <a:lnTo>
                      <a:pt x="126" y="207"/>
                    </a:lnTo>
                    <a:lnTo>
                      <a:pt x="123" y="207"/>
                    </a:lnTo>
                    <a:lnTo>
                      <a:pt x="123" y="207"/>
                    </a:lnTo>
                    <a:lnTo>
                      <a:pt x="120" y="210"/>
                    </a:lnTo>
                    <a:lnTo>
                      <a:pt x="102" y="210"/>
                    </a:lnTo>
                    <a:lnTo>
                      <a:pt x="99" y="222"/>
                    </a:lnTo>
                    <a:lnTo>
                      <a:pt x="99" y="192"/>
                    </a:lnTo>
                    <a:lnTo>
                      <a:pt x="96" y="182"/>
                    </a:lnTo>
                    <a:lnTo>
                      <a:pt x="89" y="176"/>
                    </a:lnTo>
                    <a:lnTo>
                      <a:pt x="89" y="173"/>
                    </a:lnTo>
                    <a:lnTo>
                      <a:pt x="86" y="173"/>
                    </a:lnTo>
                    <a:lnTo>
                      <a:pt x="86" y="170"/>
                    </a:lnTo>
                    <a:lnTo>
                      <a:pt x="83" y="170"/>
                    </a:lnTo>
                    <a:lnTo>
                      <a:pt x="83" y="170"/>
                    </a:lnTo>
                    <a:lnTo>
                      <a:pt x="80" y="170"/>
                    </a:lnTo>
                    <a:lnTo>
                      <a:pt x="80" y="170"/>
                    </a:lnTo>
                    <a:lnTo>
                      <a:pt x="77" y="170"/>
                    </a:lnTo>
                    <a:lnTo>
                      <a:pt x="77" y="170"/>
                    </a:lnTo>
                    <a:lnTo>
                      <a:pt x="74" y="167"/>
                    </a:lnTo>
                    <a:lnTo>
                      <a:pt x="74" y="167"/>
                    </a:lnTo>
                    <a:lnTo>
                      <a:pt x="71" y="167"/>
                    </a:lnTo>
                    <a:lnTo>
                      <a:pt x="71" y="167"/>
                    </a:lnTo>
                    <a:lnTo>
                      <a:pt x="71" y="167"/>
                    </a:lnTo>
                    <a:lnTo>
                      <a:pt x="68" y="164"/>
                    </a:lnTo>
                    <a:lnTo>
                      <a:pt x="65" y="161"/>
                    </a:lnTo>
                    <a:lnTo>
                      <a:pt x="62" y="161"/>
                    </a:lnTo>
                    <a:lnTo>
                      <a:pt x="62" y="158"/>
                    </a:lnTo>
                    <a:lnTo>
                      <a:pt x="59" y="158"/>
                    </a:lnTo>
                    <a:lnTo>
                      <a:pt x="49" y="155"/>
                    </a:lnTo>
                    <a:lnTo>
                      <a:pt x="46" y="155"/>
                    </a:lnTo>
                    <a:lnTo>
                      <a:pt x="43" y="151"/>
                    </a:lnTo>
                    <a:lnTo>
                      <a:pt x="43" y="151"/>
                    </a:lnTo>
                    <a:lnTo>
                      <a:pt x="40" y="148"/>
                    </a:lnTo>
                    <a:lnTo>
                      <a:pt x="40" y="148"/>
                    </a:lnTo>
                    <a:lnTo>
                      <a:pt x="37" y="148"/>
                    </a:lnTo>
                    <a:lnTo>
                      <a:pt x="34" y="148"/>
                    </a:lnTo>
                    <a:lnTo>
                      <a:pt x="28" y="145"/>
                    </a:lnTo>
                    <a:lnTo>
                      <a:pt x="22" y="130"/>
                    </a:lnTo>
                    <a:lnTo>
                      <a:pt x="9" y="111"/>
                    </a:lnTo>
                    <a:lnTo>
                      <a:pt x="3" y="87"/>
                    </a:lnTo>
                    <a:lnTo>
                      <a:pt x="0" y="71"/>
                    </a:lnTo>
                    <a:lnTo>
                      <a:pt x="12" y="71"/>
                    </a:lnTo>
                    <a:lnTo>
                      <a:pt x="18" y="68"/>
                    </a:lnTo>
                    <a:lnTo>
                      <a:pt x="22" y="65"/>
                    </a:lnTo>
                    <a:lnTo>
                      <a:pt x="25" y="59"/>
                    </a:lnTo>
                    <a:lnTo>
                      <a:pt x="28" y="56"/>
                    </a:lnTo>
                    <a:lnTo>
                      <a:pt x="31" y="56"/>
                    </a:lnTo>
                    <a:lnTo>
                      <a:pt x="34" y="53"/>
                    </a:lnTo>
                    <a:lnTo>
                      <a:pt x="34" y="50"/>
                    </a:lnTo>
                    <a:lnTo>
                      <a:pt x="34" y="44"/>
                    </a:lnTo>
                    <a:lnTo>
                      <a:pt x="31" y="44"/>
                    </a:lnTo>
                    <a:lnTo>
                      <a:pt x="31" y="40"/>
                    </a:lnTo>
                    <a:lnTo>
                      <a:pt x="28" y="37"/>
                    </a:lnTo>
                    <a:lnTo>
                      <a:pt x="28" y="37"/>
                    </a:lnTo>
                    <a:lnTo>
                      <a:pt x="28" y="34"/>
                    </a:lnTo>
                    <a:lnTo>
                      <a:pt x="28" y="31"/>
                    </a:lnTo>
                    <a:lnTo>
                      <a:pt x="28" y="34"/>
                    </a:lnTo>
                    <a:lnTo>
                      <a:pt x="28" y="34"/>
                    </a:lnTo>
                    <a:lnTo>
                      <a:pt x="31" y="31"/>
                    </a:lnTo>
                    <a:lnTo>
                      <a:pt x="34" y="31"/>
                    </a:lnTo>
                    <a:lnTo>
                      <a:pt x="34" y="28"/>
                    </a:lnTo>
                    <a:lnTo>
                      <a:pt x="34" y="25"/>
                    </a:lnTo>
                    <a:lnTo>
                      <a:pt x="34" y="22"/>
                    </a:lnTo>
                    <a:lnTo>
                      <a:pt x="34" y="16"/>
                    </a:lnTo>
                    <a:lnTo>
                      <a:pt x="31" y="13"/>
                    </a:lnTo>
                    <a:lnTo>
                      <a:pt x="31" y="13"/>
                    </a:lnTo>
                    <a:lnTo>
                      <a:pt x="28" y="10"/>
                    </a:lnTo>
                    <a:lnTo>
                      <a:pt x="2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41"/>
              <p:cNvSpPr>
                <a:spLocks/>
              </p:cNvSpPr>
              <p:nvPr/>
            </p:nvSpPr>
            <p:spPr bwMode="auto">
              <a:xfrm>
                <a:off x="4330" y="2754"/>
                <a:ext cx="37" cy="30"/>
              </a:xfrm>
              <a:custGeom>
                <a:avLst/>
                <a:gdLst>
                  <a:gd name="T0" fmla="*/ 9 w 37"/>
                  <a:gd name="T1" fmla="*/ 3 h 30"/>
                  <a:gd name="T2" fmla="*/ 9 w 37"/>
                  <a:gd name="T3" fmla="*/ 3 h 30"/>
                  <a:gd name="T4" fmla="*/ 12 w 37"/>
                  <a:gd name="T5" fmla="*/ 3 h 30"/>
                  <a:gd name="T6" fmla="*/ 18 w 37"/>
                  <a:gd name="T7" fmla="*/ 0 h 30"/>
                  <a:gd name="T8" fmla="*/ 18 w 37"/>
                  <a:gd name="T9" fmla="*/ 3 h 30"/>
                  <a:gd name="T10" fmla="*/ 21 w 37"/>
                  <a:gd name="T11" fmla="*/ 3 h 30"/>
                  <a:gd name="T12" fmla="*/ 25 w 37"/>
                  <a:gd name="T13" fmla="*/ 3 h 30"/>
                  <a:gd name="T14" fmla="*/ 25 w 37"/>
                  <a:gd name="T15" fmla="*/ 3 h 30"/>
                  <a:gd name="T16" fmla="*/ 25 w 37"/>
                  <a:gd name="T17" fmla="*/ 0 h 30"/>
                  <a:gd name="T18" fmla="*/ 28 w 37"/>
                  <a:gd name="T19" fmla="*/ 0 h 30"/>
                  <a:gd name="T20" fmla="*/ 31 w 37"/>
                  <a:gd name="T21" fmla="*/ 3 h 30"/>
                  <a:gd name="T22" fmla="*/ 34 w 37"/>
                  <a:gd name="T23" fmla="*/ 6 h 30"/>
                  <a:gd name="T24" fmla="*/ 34 w 37"/>
                  <a:gd name="T25" fmla="*/ 6 h 30"/>
                  <a:gd name="T26" fmla="*/ 37 w 37"/>
                  <a:gd name="T27" fmla="*/ 9 h 30"/>
                  <a:gd name="T28" fmla="*/ 37 w 37"/>
                  <a:gd name="T29" fmla="*/ 15 h 30"/>
                  <a:gd name="T30" fmla="*/ 37 w 37"/>
                  <a:gd name="T31" fmla="*/ 18 h 30"/>
                  <a:gd name="T32" fmla="*/ 37 w 37"/>
                  <a:gd name="T33" fmla="*/ 21 h 30"/>
                  <a:gd name="T34" fmla="*/ 37 w 37"/>
                  <a:gd name="T35" fmla="*/ 24 h 30"/>
                  <a:gd name="T36" fmla="*/ 34 w 37"/>
                  <a:gd name="T37" fmla="*/ 24 h 30"/>
                  <a:gd name="T38" fmla="*/ 31 w 37"/>
                  <a:gd name="T39" fmla="*/ 27 h 30"/>
                  <a:gd name="T40" fmla="*/ 31 w 37"/>
                  <a:gd name="T41" fmla="*/ 27 h 30"/>
                  <a:gd name="T42" fmla="*/ 31 w 37"/>
                  <a:gd name="T43" fmla="*/ 24 h 30"/>
                  <a:gd name="T44" fmla="*/ 31 w 37"/>
                  <a:gd name="T45" fmla="*/ 24 h 30"/>
                  <a:gd name="T46" fmla="*/ 28 w 37"/>
                  <a:gd name="T47" fmla="*/ 24 h 30"/>
                  <a:gd name="T48" fmla="*/ 28 w 37"/>
                  <a:gd name="T49" fmla="*/ 21 h 30"/>
                  <a:gd name="T50" fmla="*/ 25 w 37"/>
                  <a:gd name="T51" fmla="*/ 21 h 30"/>
                  <a:gd name="T52" fmla="*/ 21 w 37"/>
                  <a:gd name="T53" fmla="*/ 18 h 30"/>
                  <a:gd name="T54" fmla="*/ 21 w 37"/>
                  <a:gd name="T55" fmla="*/ 18 h 30"/>
                  <a:gd name="T56" fmla="*/ 21 w 37"/>
                  <a:gd name="T57" fmla="*/ 21 h 30"/>
                  <a:gd name="T58" fmla="*/ 18 w 37"/>
                  <a:gd name="T59" fmla="*/ 27 h 30"/>
                  <a:gd name="T60" fmla="*/ 18 w 37"/>
                  <a:gd name="T61" fmla="*/ 30 h 30"/>
                  <a:gd name="T62" fmla="*/ 15 w 37"/>
                  <a:gd name="T63" fmla="*/ 30 h 30"/>
                  <a:gd name="T64" fmla="*/ 12 w 37"/>
                  <a:gd name="T65" fmla="*/ 30 h 30"/>
                  <a:gd name="T66" fmla="*/ 12 w 37"/>
                  <a:gd name="T67" fmla="*/ 30 h 30"/>
                  <a:gd name="T68" fmla="*/ 9 w 37"/>
                  <a:gd name="T69" fmla="*/ 30 h 30"/>
                  <a:gd name="T70" fmla="*/ 6 w 37"/>
                  <a:gd name="T71" fmla="*/ 30 h 30"/>
                  <a:gd name="T72" fmla="*/ 6 w 37"/>
                  <a:gd name="T73" fmla="*/ 27 h 30"/>
                  <a:gd name="T74" fmla="*/ 3 w 37"/>
                  <a:gd name="T75" fmla="*/ 24 h 30"/>
                  <a:gd name="T76" fmla="*/ 0 w 37"/>
                  <a:gd name="T77" fmla="*/ 24 h 30"/>
                  <a:gd name="T78" fmla="*/ 0 w 37"/>
                  <a:gd name="T79" fmla="*/ 27 h 30"/>
                  <a:gd name="T80" fmla="*/ 0 w 37"/>
                  <a:gd name="T81" fmla="*/ 24 h 30"/>
                  <a:gd name="T82" fmla="*/ 3 w 37"/>
                  <a:gd name="T83" fmla="*/ 12 h 30"/>
                  <a:gd name="T84" fmla="*/ 6 w 37"/>
                  <a:gd name="T85" fmla="*/ 6 h 30"/>
                  <a:gd name="T86" fmla="*/ 9 w 37"/>
                  <a:gd name="T8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30">
                    <a:moveTo>
                      <a:pt x="9" y="3"/>
                    </a:moveTo>
                    <a:lnTo>
                      <a:pt x="9" y="3"/>
                    </a:lnTo>
                    <a:lnTo>
                      <a:pt x="12" y="3"/>
                    </a:lnTo>
                    <a:lnTo>
                      <a:pt x="18" y="0"/>
                    </a:lnTo>
                    <a:lnTo>
                      <a:pt x="18" y="3"/>
                    </a:lnTo>
                    <a:lnTo>
                      <a:pt x="21" y="3"/>
                    </a:lnTo>
                    <a:lnTo>
                      <a:pt x="25" y="3"/>
                    </a:lnTo>
                    <a:lnTo>
                      <a:pt x="25" y="3"/>
                    </a:lnTo>
                    <a:lnTo>
                      <a:pt x="25" y="0"/>
                    </a:lnTo>
                    <a:lnTo>
                      <a:pt x="28" y="0"/>
                    </a:lnTo>
                    <a:lnTo>
                      <a:pt x="31" y="3"/>
                    </a:lnTo>
                    <a:lnTo>
                      <a:pt x="34" y="6"/>
                    </a:lnTo>
                    <a:lnTo>
                      <a:pt x="34" y="6"/>
                    </a:lnTo>
                    <a:lnTo>
                      <a:pt x="37" y="9"/>
                    </a:lnTo>
                    <a:lnTo>
                      <a:pt x="37" y="15"/>
                    </a:lnTo>
                    <a:lnTo>
                      <a:pt x="37" y="18"/>
                    </a:lnTo>
                    <a:lnTo>
                      <a:pt x="37" y="21"/>
                    </a:lnTo>
                    <a:lnTo>
                      <a:pt x="37" y="24"/>
                    </a:lnTo>
                    <a:lnTo>
                      <a:pt x="34" y="24"/>
                    </a:lnTo>
                    <a:lnTo>
                      <a:pt x="31" y="27"/>
                    </a:lnTo>
                    <a:lnTo>
                      <a:pt x="31" y="27"/>
                    </a:lnTo>
                    <a:lnTo>
                      <a:pt x="31" y="24"/>
                    </a:lnTo>
                    <a:lnTo>
                      <a:pt x="31" y="24"/>
                    </a:lnTo>
                    <a:lnTo>
                      <a:pt x="28" y="24"/>
                    </a:lnTo>
                    <a:lnTo>
                      <a:pt x="28" y="21"/>
                    </a:lnTo>
                    <a:lnTo>
                      <a:pt x="25" y="21"/>
                    </a:lnTo>
                    <a:lnTo>
                      <a:pt x="21" y="18"/>
                    </a:lnTo>
                    <a:lnTo>
                      <a:pt x="21" y="18"/>
                    </a:lnTo>
                    <a:lnTo>
                      <a:pt x="21" y="21"/>
                    </a:lnTo>
                    <a:lnTo>
                      <a:pt x="18" y="27"/>
                    </a:lnTo>
                    <a:lnTo>
                      <a:pt x="18" y="30"/>
                    </a:lnTo>
                    <a:lnTo>
                      <a:pt x="15" y="30"/>
                    </a:lnTo>
                    <a:lnTo>
                      <a:pt x="12" y="30"/>
                    </a:lnTo>
                    <a:lnTo>
                      <a:pt x="12" y="30"/>
                    </a:lnTo>
                    <a:lnTo>
                      <a:pt x="9" y="30"/>
                    </a:lnTo>
                    <a:lnTo>
                      <a:pt x="6" y="30"/>
                    </a:lnTo>
                    <a:lnTo>
                      <a:pt x="6" y="27"/>
                    </a:lnTo>
                    <a:lnTo>
                      <a:pt x="3" y="24"/>
                    </a:lnTo>
                    <a:lnTo>
                      <a:pt x="0" y="24"/>
                    </a:lnTo>
                    <a:lnTo>
                      <a:pt x="0" y="27"/>
                    </a:lnTo>
                    <a:lnTo>
                      <a:pt x="0" y="24"/>
                    </a:lnTo>
                    <a:lnTo>
                      <a:pt x="3" y="12"/>
                    </a:lnTo>
                    <a:lnTo>
                      <a:pt x="6" y="6"/>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42"/>
              <p:cNvSpPr>
                <a:spLocks/>
              </p:cNvSpPr>
              <p:nvPr/>
            </p:nvSpPr>
            <p:spPr bwMode="auto">
              <a:xfrm>
                <a:off x="4327" y="2772"/>
                <a:ext cx="40" cy="46"/>
              </a:xfrm>
              <a:custGeom>
                <a:avLst/>
                <a:gdLst>
                  <a:gd name="T0" fmla="*/ 6 w 40"/>
                  <a:gd name="T1" fmla="*/ 46 h 46"/>
                  <a:gd name="T2" fmla="*/ 18 w 40"/>
                  <a:gd name="T3" fmla="*/ 46 h 46"/>
                  <a:gd name="T4" fmla="*/ 24 w 40"/>
                  <a:gd name="T5" fmla="*/ 43 h 46"/>
                  <a:gd name="T6" fmla="*/ 28 w 40"/>
                  <a:gd name="T7" fmla="*/ 40 h 46"/>
                  <a:gd name="T8" fmla="*/ 31 w 40"/>
                  <a:gd name="T9" fmla="*/ 34 h 46"/>
                  <a:gd name="T10" fmla="*/ 34 w 40"/>
                  <a:gd name="T11" fmla="*/ 31 h 46"/>
                  <a:gd name="T12" fmla="*/ 37 w 40"/>
                  <a:gd name="T13" fmla="*/ 31 h 46"/>
                  <a:gd name="T14" fmla="*/ 40 w 40"/>
                  <a:gd name="T15" fmla="*/ 28 h 46"/>
                  <a:gd name="T16" fmla="*/ 40 w 40"/>
                  <a:gd name="T17" fmla="*/ 25 h 46"/>
                  <a:gd name="T18" fmla="*/ 40 w 40"/>
                  <a:gd name="T19" fmla="*/ 19 h 46"/>
                  <a:gd name="T20" fmla="*/ 37 w 40"/>
                  <a:gd name="T21" fmla="*/ 19 h 46"/>
                  <a:gd name="T22" fmla="*/ 37 w 40"/>
                  <a:gd name="T23" fmla="*/ 15 h 46"/>
                  <a:gd name="T24" fmla="*/ 34 w 40"/>
                  <a:gd name="T25" fmla="*/ 12 h 46"/>
                  <a:gd name="T26" fmla="*/ 34 w 40"/>
                  <a:gd name="T27" fmla="*/ 12 h 46"/>
                  <a:gd name="T28" fmla="*/ 34 w 40"/>
                  <a:gd name="T29" fmla="*/ 9 h 46"/>
                  <a:gd name="T30" fmla="*/ 34 w 40"/>
                  <a:gd name="T31" fmla="*/ 6 h 46"/>
                  <a:gd name="T32" fmla="*/ 31 w 40"/>
                  <a:gd name="T33" fmla="*/ 6 h 46"/>
                  <a:gd name="T34" fmla="*/ 31 w 40"/>
                  <a:gd name="T35" fmla="*/ 3 h 46"/>
                  <a:gd name="T36" fmla="*/ 28 w 40"/>
                  <a:gd name="T37" fmla="*/ 3 h 46"/>
                  <a:gd name="T38" fmla="*/ 24 w 40"/>
                  <a:gd name="T39" fmla="*/ 0 h 46"/>
                  <a:gd name="T40" fmla="*/ 24 w 40"/>
                  <a:gd name="T41" fmla="*/ 0 h 46"/>
                  <a:gd name="T42" fmla="*/ 24 w 40"/>
                  <a:gd name="T43" fmla="*/ 3 h 46"/>
                  <a:gd name="T44" fmla="*/ 21 w 40"/>
                  <a:gd name="T45" fmla="*/ 9 h 46"/>
                  <a:gd name="T46" fmla="*/ 21 w 40"/>
                  <a:gd name="T47" fmla="*/ 12 h 46"/>
                  <a:gd name="T48" fmla="*/ 18 w 40"/>
                  <a:gd name="T49" fmla="*/ 12 h 46"/>
                  <a:gd name="T50" fmla="*/ 15 w 40"/>
                  <a:gd name="T51" fmla="*/ 12 h 46"/>
                  <a:gd name="T52" fmla="*/ 15 w 40"/>
                  <a:gd name="T53" fmla="*/ 12 h 46"/>
                  <a:gd name="T54" fmla="*/ 12 w 40"/>
                  <a:gd name="T55" fmla="*/ 12 h 46"/>
                  <a:gd name="T56" fmla="*/ 9 w 40"/>
                  <a:gd name="T57" fmla="*/ 12 h 46"/>
                  <a:gd name="T58" fmla="*/ 9 w 40"/>
                  <a:gd name="T59" fmla="*/ 9 h 46"/>
                  <a:gd name="T60" fmla="*/ 6 w 40"/>
                  <a:gd name="T61" fmla="*/ 6 h 46"/>
                  <a:gd name="T62" fmla="*/ 3 w 40"/>
                  <a:gd name="T63" fmla="*/ 6 h 46"/>
                  <a:gd name="T64" fmla="*/ 3 w 40"/>
                  <a:gd name="T65" fmla="*/ 9 h 46"/>
                  <a:gd name="T66" fmla="*/ 0 w 40"/>
                  <a:gd name="T67" fmla="*/ 9 h 46"/>
                  <a:gd name="T68" fmla="*/ 3 w 40"/>
                  <a:gd name="T69" fmla="*/ 15 h 46"/>
                  <a:gd name="T70" fmla="*/ 3 w 40"/>
                  <a:gd name="T71" fmla="*/ 19 h 46"/>
                  <a:gd name="T72" fmla="*/ 3 w 40"/>
                  <a:gd name="T73" fmla="*/ 25 h 46"/>
                  <a:gd name="T74" fmla="*/ 6 w 40"/>
                  <a:gd name="T7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6">
                    <a:moveTo>
                      <a:pt x="6" y="46"/>
                    </a:moveTo>
                    <a:lnTo>
                      <a:pt x="18" y="46"/>
                    </a:lnTo>
                    <a:lnTo>
                      <a:pt x="24" y="43"/>
                    </a:lnTo>
                    <a:lnTo>
                      <a:pt x="28" y="40"/>
                    </a:lnTo>
                    <a:lnTo>
                      <a:pt x="31" y="34"/>
                    </a:lnTo>
                    <a:lnTo>
                      <a:pt x="34" y="31"/>
                    </a:lnTo>
                    <a:lnTo>
                      <a:pt x="37" y="31"/>
                    </a:lnTo>
                    <a:lnTo>
                      <a:pt x="40" y="28"/>
                    </a:lnTo>
                    <a:lnTo>
                      <a:pt x="40" y="25"/>
                    </a:lnTo>
                    <a:lnTo>
                      <a:pt x="40" y="19"/>
                    </a:lnTo>
                    <a:lnTo>
                      <a:pt x="37" y="19"/>
                    </a:lnTo>
                    <a:lnTo>
                      <a:pt x="37" y="15"/>
                    </a:lnTo>
                    <a:lnTo>
                      <a:pt x="34" y="12"/>
                    </a:lnTo>
                    <a:lnTo>
                      <a:pt x="34" y="12"/>
                    </a:lnTo>
                    <a:lnTo>
                      <a:pt x="34" y="9"/>
                    </a:lnTo>
                    <a:lnTo>
                      <a:pt x="34" y="6"/>
                    </a:lnTo>
                    <a:lnTo>
                      <a:pt x="31" y="6"/>
                    </a:lnTo>
                    <a:lnTo>
                      <a:pt x="31" y="3"/>
                    </a:lnTo>
                    <a:lnTo>
                      <a:pt x="28" y="3"/>
                    </a:lnTo>
                    <a:lnTo>
                      <a:pt x="24" y="0"/>
                    </a:lnTo>
                    <a:lnTo>
                      <a:pt x="24" y="0"/>
                    </a:lnTo>
                    <a:lnTo>
                      <a:pt x="24" y="3"/>
                    </a:lnTo>
                    <a:lnTo>
                      <a:pt x="21" y="9"/>
                    </a:lnTo>
                    <a:lnTo>
                      <a:pt x="21" y="12"/>
                    </a:lnTo>
                    <a:lnTo>
                      <a:pt x="18" y="12"/>
                    </a:lnTo>
                    <a:lnTo>
                      <a:pt x="15" y="12"/>
                    </a:lnTo>
                    <a:lnTo>
                      <a:pt x="15" y="12"/>
                    </a:lnTo>
                    <a:lnTo>
                      <a:pt x="12" y="12"/>
                    </a:lnTo>
                    <a:lnTo>
                      <a:pt x="9" y="12"/>
                    </a:lnTo>
                    <a:lnTo>
                      <a:pt x="9" y="9"/>
                    </a:lnTo>
                    <a:lnTo>
                      <a:pt x="6" y="6"/>
                    </a:lnTo>
                    <a:lnTo>
                      <a:pt x="3" y="6"/>
                    </a:lnTo>
                    <a:lnTo>
                      <a:pt x="3" y="9"/>
                    </a:lnTo>
                    <a:lnTo>
                      <a:pt x="0" y="9"/>
                    </a:lnTo>
                    <a:lnTo>
                      <a:pt x="3" y="15"/>
                    </a:lnTo>
                    <a:lnTo>
                      <a:pt x="3" y="19"/>
                    </a:lnTo>
                    <a:lnTo>
                      <a:pt x="3" y="25"/>
                    </a:lnTo>
                    <a:lnTo>
                      <a:pt x="6"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43"/>
              <p:cNvSpPr>
                <a:spLocks/>
              </p:cNvSpPr>
              <p:nvPr/>
            </p:nvSpPr>
            <p:spPr bwMode="auto">
              <a:xfrm>
                <a:off x="4000" y="2624"/>
                <a:ext cx="370" cy="370"/>
              </a:xfrm>
              <a:custGeom>
                <a:avLst/>
                <a:gdLst>
                  <a:gd name="T0" fmla="*/ 9 w 370"/>
                  <a:gd name="T1" fmla="*/ 207 h 370"/>
                  <a:gd name="T2" fmla="*/ 25 w 370"/>
                  <a:gd name="T3" fmla="*/ 200 h 370"/>
                  <a:gd name="T4" fmla="*/ 40 w 370"/>
                  <a:gd name="T5" fmla="*/ 191 h 370"/>
                  <a:gd name="T6" fmla="*/ 50 w 370"/>
                  <a:gd name="T7" fmla="*/ 204 h 370"/>
                  <a:gd name="T8" fmla="*/ 74 w 370"/>
                  <a:gd name="T9" fmla="*/ 182 h 370"/>
                  <a:gd name="T10" fmla="*/ 77 w 370"/>
                  <a:gd name="T11" fmla="*/ 151 h 370"/>
                  <a:gd name="T12" fmla="*/ 96 w 370"/>
                  <a:gd name="T13" fmla="*/ 130 h 370"/>
                  <a:gd name="T14" fmla="*/ 114 w 370"/>
                  <a:gd name="T15" fmla="*/ 102 h 370"/>
                  <a:gd name="T16" fmla="*/ 117 w 370"/>
                  <a:gd name="T17" fmla="*/ 77 h 370"/>
                  <a:gd name="T18" fmla="*/ 130 w 370"/>
                  <a:gd name="T19" fmla="*/ 46 h 370"/>
                  <a:gd name="T20" fmla="*/ 127 w 370"/>
                  <a:gd name="T21" fmla="*/ 22 h 370"/>
                  <a:gd name="T22" fmla="*/ 133 w 370"/>
                  <a:gd name="T23" fmla="*/ 12 h 370"/>
                  <a:gd name="T24" fmla="*/ 145 w 370"/>
                  <a:gd name="T25" fmla="*/ 6 h 370"/>
                  <a:gd name="T26" fmla="*/ 167 w 370"/>
                  <a:gd name="T27" fmla="*/ 19 h 370"/>
                  <a:gd name="T28" fmla="*/ 188 w 370"/>
                  <a:gd name="T29" fmla="*/ 22 h 370"/>
                  <a:gd name="T30" fmla="*/ 200 w 370"/>
                  <a:gd name="T31" fmla="*/ 22 h 370"/>
                  <a:gd name="T32" fmla="*/ 216 w 370"/>
                  <a:gd name="T33" fmla="*/ 15 h 370"/>
                  <a:gd name="T34" fmla="*/ 241 w 370"/>
                  <a:gd name="T35" fmla="*/ 6 h 370"/>
                  <a:gd name="T36" fmla="*/ 253 w 370"/>
                  <a:gd name="T37" fmla="*/ 9 h 370"/>
                  <a:gd name="T38" fmla="*/ 262 w 370"/>
                  <a:gd name="T39" fmla="*/ 0 h 370"/>
                  <a:gd name="T40" fmla="*/ 278 w 370"/>
                  <a:gd name="T41" fmla="*/ 6 h 370"/>
                  <a:gd name="T42" fmla="*/ 302 w 370"/>
                  <a:gd name="T43" fmla="*/ 9 h 370"/>
                  <a:gd name="T44" fmla="*/ 318 w 370"/>
                  <a:gd name="T45" fmla="*/ 22 h 370"/>
                  <a:gd name="T46" fmla="*/ 330 w 370"/>
                  <a:gd name="T47" fmla="*/ 19 h 370"/>
                  <a:gd name="T48" fmla="*/ 345 w 370"/>
                  <a:gd name="T49" fmla="*/ 12 h 370"/>
                  <a:gd name="T50" fmla="*/ 361 w 370"/>
                  <a:gd name="T51" fmla="*/ 31 h 370"/>
                  <a:gd name="T52" fmla="*/ 370 w 370"/>
                  <a:gd name="T53" fmla="*/ 37 h 370"/>
                  <a:gd name="T54" fmla="*/ 367 w 370"/>
                  <a:gd name="T55" fmla="*/ 62 h 370"/>
                  <a:gd name="T56" fmla="*/ 351 w 370"/>
                  <a:gd name="T57" fmla="*/ 93 h 370"/>
                  <a:gd name="T58" fmla="*/ 339 w 370"/>
                  <a:gd name="T59" fmla="*/ 133 h 370"/>
                  <a:gd name="T60" fmla="*/ 330 w 370"/>
                  <a:gd name="T61" fmla="*/ 167 h 370"/>
                  <a:gd name="T62" fmla="*/ 358 w 370"/>
                  <a:gd name="T63" fmla="*/ 265 h 370"/>
                  <a:gd name="T64" fmla="*/ 324 w 370"/>
                  <a:gd name="T65" fmla="*/ 299 h 370"/>
                  <a:gd name="T66" fmla="*/ 321 w 370"/>
                  <a:gd name="T67" fmla="*/ 311 h 370"/>
                  <a:gd name="T68" fmla="*/ 314 w 370"/>
                  <a:gd name="T69" fmla="*/ 339 h 370"/>
                  <a:gd name="T70" fmla="*/ 336 w 370"/>
                  <a:gd name="T71" fmla="*/ 352 h 370"/>
                  <a:gd name="T72" fmla="*/ 339 w 370"/>
                  <a:gd name="T73" fmla="*/ 370 h 370"/>
                  <a:gd name="T74" fmla="*/ 327 w 370"/>
                  <a:gd name="T75" fmla="*/ 370 h 370"/>
                  <a:gd name="T76" fmla="*/ 299 w 370"/>
                  <a:gd name="T77" fmla="*/ 348 h 370"/>
                  <a:gd name="T78" fmla="*/ 290 w 370"/>
                  <a:gd name="T79" fmla="*/ 333 h 370"/>
                  <a:gd name="T80" fmla="*/ 274 w 370"/>
                  <a:gd name="T81" fmla="*/ 342 h 370"/>
                  <a:gd name="T82" fmla="*/ 256 w 370"/>
                  <a:gd name="T83" fmla="*/ 336 h 370"/>
                  <a:gd name="T84" fmla="*/ 247 w 370"/>
                  <a:gd name="T85" fmla="*/ 327 h 370"/>
                  <a:gd name="T86" fmla="*/ 237 w 370"/>
                  <a:gd name="T87" fmla="*/ 330 h 370"/>
                  <a:gd name="T88" fmla="*/ 228 w 370"/>
                  <a:gd name="T89" fmla="*/ 324 h 370"/>
                  <a:gd name="T90" fmla="*/ 213 w 370"/>
                  <a:gd name="T91" fmla="*/ 327 h 370"/>
                  <a:gd name="T92" fmla="*/ 197 w 370"/>
                  <a:gd name="T93" fmla="*/ 324 h 370"/>
                  <a:gd name="T94" fmla="*/ 194 w 370"/>
                  <a:gd name="T95" fmla="*/ 318 h 370"/>
                  <a:gd name="T96" fmla="*/ 191 w 370"/>
                  <a:gd name="T97" fmla="*/ 305 h 370"/>
                  <a:gd name="T98" fmla="*/ 188 w 370"/>
                  <a:gd name="T99" fmla="*/ 293 h 370"/>
                  <a:gd name="T100" fmla="*/ 188 w 370"/>
                  <a:gd name="T101" fmla="*/ 274 h 370"/>
                  <a:gd name="T102" fmla="*/ 185 w 370"/>
                  <a:gd name="T103" fmla="*/ 262 h 370"/>
                  <a:gd name="T104" fmla="*/ 164 w 370"/>
                  <a:gd name="T105" fmla="*/ 247 h 370"/>
                  <a:gd name="T106" fmla="*/ 139 w 370"/>
                  <a:gd name="T107" fmla="*/ 250 h 370"/>
                  <a:gd name="T108" fmla="*/ 120 w 370"/>
                  <a:gd name="T109" fmla="*/ 265 h 370"/>
                  <a:gd name="T110" fmla="*/ 99 w 370"/>
                  <a:gd name="T111" fmla="*/ 256 h 370"/>
                  <a:gd name="T112" fmla="*/ 93 w 370"/>
                  <a:gd name="T113" fmla="*/ 241 h 370"/>
                  <a:gd name="T114" fmla="*/ 90 w 370"/>
                  <a:gd name="T115" fmla="*/ 225 h 370"/>
                  <a:gd name="T116" fmla="*/ 43 w 370"/>
                  <a:gd name="T117" fmla="*/ 222 h 370"/>
                  <a:gd name="T118" fmla="*/ 19 w 370"/>
                  <a:gd name="T119" fmla="*/ 222 h 370"/>
                  <a:gd name="T120" fmla="*/ 9 w 370"/>
                  <a:gd name="T121" fmla="*/ 22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 h="370">
                    <a:moveTo>
                      <a:pt x="0" y="222"/>
                    </a:moveTo>
                    <a:lnTo>
                      <a:pt x="3" y="219"/>
                    </a:lnTo>
                    <a:lnTo>
                      <a:pt x="6" y="219"/>
                    </a:lnTo>
                    <a:lnTo>
                      <a:pt x="9" y="216"/>
                    </a:lnTo>
                    <a:lnTo>
                      <a:pt x="9" y="210"/>
                    </a:lnTo>
                    <a:lnTo>
                      <a:pt x="9" y="207"/>
                    </a:lnTo>
                    <a:lnTo>
                      <a:pt x="16" y="204"/>
                    </a:lnTo>
                    <a:lnTo>
                      <a:pt x="19" y="200"/>
                    </a:lnTo>
                    <a:lnTo>
                      <a:pt x="22" y="200"/>
                    </a:lnTo>
                    <a:lnTo>
                      <a:pt x="25" y="197"/>
                    </a:lnTo>
                    <a:lnTo>
                      <a:pt x="25" y="200"/>
                    </a:lnTo>
                    <a:lnTo>
                      <a:pt x="25" y="200"/>
                    </a:lnTo>
                    <a:lnTo>
                      <a:pt x="28" y="200"/>
                    </a:lnTo>
                    <a:lnTo>
                      <a:pt x="31" y="200"/>
                    </a:lnTo>
                    <a:lnTo>
                      <a:pt x="31" y="194"/>
                    </a:lnTo>
                    <a:lnTo>
                      <a:pt x="34" y="194"/>
                    </a:lnTo>
                    <a:lnTo>
                      <a:pt x="37" y="194"/>
                    </a:lnTo>
                    <a:lnTo>
                      <a:pt x="40" y="191"/>
                    </a:lnTo>
                    <a:lnTo>
                      <a:pt x="46" y="191"/>
                    </a:lnTo>
                    <a:lnTo>
                      <a:pt x="46" y="191"/>
                    </a:lnTo>
                    <a:lnTo>
                      <a:pt x="43" y="197"/>
                    </a:lnTo>
                    <a:lnTo>
                      <a:pt x="46" y="197"/>
                    </a:lnTo>
                    <a:lnTo>
                      <a:pt x="46" y="200"/>
                    </a:lnTo>
                    <a:lnTo>
                      <a:pt x="50" y="204"/>
                    </a:lnTo>
                    <a:lnTo>
                      <a:pt x="56" y="200"/>
                    </a:lnTo>
                    <a:lnTo>
                      <a:pt x="59" y="197"/>
                    </a:lnTo>
                    <a:lnTo>
                      <a:pt x="65" y="188"/>
                    </a:lnTo>
                    <a:lnTo>
                      <a:pt x="68" y="185"/>
                    </a:lnTo>
                    <a:lnTo>
                      <a:pt x="71" y="185"/>
                    </a:lnTo>
                    <a:lnTo>
                      <a:pt x="74" y="182"/>
                    </a:lnTo>
                    <a:lnTo>
                      <a:pt x="77" y="179"/>
                    </a:lnTo>
                    <a:lnTo>
                      <a:pt x="77" y="176"/>
                    </a:lnTo>
                    <a:lnTo>
                      <a:pt x="77" y="170"/>
                    </a:lnTo>
                    <a:lnTo>
                      <a:pt x="80" y="157"/>
                    </a:lnTo>
                    <a:lnTo>
                      <a:pt x="77" y="157"/>
                    </a:lnTo>
                    <a:lnTo>
                      <a:pt x="77" y="151"/>
                    </a:lnTo>
                    <a:lnTo>
                      <a:pt x="80" y="148"/>
                    </a:lnTo>
                    <a:lnTo>
                      <a:pt x="86" y="142"/>
                    </a:lnTo>
                    <a:lnTo>
                      <a:pt x="86" y="136"/>
                    </a:lnTo>
                    <a:lnTo>
                      <a:pt x="90" y="133"/>
                    </a:lnTo>
                    <a:lnTo>
                      <a:pt x="93" y="130"/>
                    </a:lnTo>
                    <a:lnTo>
                      <a:pt x="96" y="130"/>
                    </a:lnTo>
                    <a:lnTo>
                      <a:pt x="99" y="126"/>
                    </a:lnTo>
                    <a:lnTo>
                      <a:pt x="102" y="126"/>
                    </a:lnTo>
                    <a:lnTo>
                      <a:pt x="108" y="117"/>
                    </a:lnTo>
                    <a:lnTo>
                      <a:pt x="108" y="111"/>
                    </a:lnTo>
                    <a:lnTo>
                      <a:pt x="111" y="105"/>
                    </a:lnTo>
                    <a:lnTo>
                      <a:pt x="114" y="102"/>
                    </a:lnTo>
                    <a:lnTo>
                      <a:pt x="114" y="96"/>
                    </a:lnTo>
                    <a:lnTo>
                      <a:pt x="114" y="96"/>
                    </a:lnTo>
                    <a:lnTo>
                      <a:pt x="114" y="89"/>
                    </a:lnTo>
                    <a:lnTo>
                      <a:pt x="114" y="86"/>
                    </a:lnTo>
                    <a:lnTo>
                      <a:pt x="114" y="80"/>
                    </a:lnTo>
                    <a:lnTo>
                      <a:pt x="117" y="77"/>
                    </a:lnTo>
                    <a:lnTo>
                      <a:pt x="117" y="74"/>
                    </a:lnTo>
                    <a:lnTo>
                      <a:pt x="117" y="71"/>
                    </a:lnTo>
                    <a:lnTo>
                      <a:pt x="117" y="62"/>
                    </a:lnTo>
                    <a:lnTo>
                      <a:pt x="127" y="52"/>
                    </a:lnTo>
                    <a:lnTo>
                      <a:pt x="127" y="49"/>
                    </a:lnTo>
                    <a:lnTo>
                      <a:pt x="130" y="46"/>
                    </a:lnTo>
                    <a:lnTo>
                      <a:pt x="130" y="40"/>
                    </a:lnTo>
                    <a:lnTo>
                      <a:pt x="127" y="34"/>
                    </a:lnTo>
                    <a:lnTo>
                      <a:pt x="130" y="31"/>
                    </a:lnTo>
                    <a:lnTo>
                      <a:pt x="130" y="28"/>
                    </a:lnTo>
                    <a:lnTo>
                      <a:pt x="130" y="28"/>
                    </a:lnTo>
                    <a:lnTo>
                      <a:pt x="127" y="22"/>
                    </a:lnTo>
                    <a:lnTo>
                      <a:pt x="127" y="22"/>
                    </a:lnTo>
                    <a:lnTo>
                      <a:pt x="130" y="19"/>
                    </a:lnTo>
                    <a:lnTo>
                      <a:pt x="133" y="19"/>
                    </a:lnTo>
                    <a:lnTo>
                      <a:pt x="133" y="15"/>
                    </a:lnTo>
                    <a:lnTo>
                      <a:pt x="133" y="15"/>
                    </a:lnTo>
                    <a:lnTo>
                      <a:pt x="133" y="12"/>
                    </a:lnTo>
                    <a:lnTo>
                      <a:pt x="136" y="9"/>
                    </a:lnTo>
                    <a:lnTo>
                      <a:pt x="139" y="9"/>
                    </a:lnTo>
                    <a:lnTo>
                      <a:pt x="142" y="6"/>
                    </a:lnTo>
                    <a:lnTo>
                      <a:pt x="145" y="9"/>
                    </a:lnTo>
                    <a:lnTo>
                      <a:pt x="145" y="6"/>
                    </a:lnTo>
                    <a:lnTo>
                      <a:pt x="145" y="6"/>
                    </a:lnTo>
                    <a:lnTo>
                      <a:pt x="148" y="9"/>
                    </a:lnTo>
                    <a:lnTo>
                      <a:pt x="151" y="9"/>
                    </a:lnTo>
                    <a:lnTo>
                      <a:pt x="157" y="12"/>
                    </a:lnTo>
                    <a:lnTo>
                      <a:pt x="160" y="15"/>
                    </a:lnTo>
                    <a:lnTo>
                      <a:pt x="167" y="19"/>
                    </a:lnTo>
                    <a:lnTo>
                      <a:pt x="167" y="19"/>
                    </a:lnTo>
                    <a:lnTo>
                      <a:pt x="170" y="19"/>
                    </a:lnTo>
                    <a:lnTo>
                      <a:pt x="176" y="22"/>
                    </a:lnTo>
                    <a:lnTo>
                      <a:pt x="179" y="22"/>
                    </a:lnTo>
                    <a:lnTo>
                      <a:pt x="182" y="22"/>
                    </a:lnTo>
                    <a:lnTo>
                      <a:pt x="185" y="22"/>
                    </a:lnTo>
                    <a:lnTo>
                      <a:pt x="188" y="22"/>
                    </a:lnTo>
                    <a:lnTo>
                      <a:pt x="191" y="22"/>
                    </a:lnTo>
                    <a:lnTo>
                      <a:pt x="194" y="25"/>
                    </a:lnTo>
                    <a:lnTo>
                      <a:pt x="197" y="25"/>
                    </a:lnTo>
                    <a:lnTo>
                      <a:pt x="200" y="25"/>
                    </a:lnTo>
                    <a:lnTo>
                      <a:pt x="200" y="22"/>
                    </a:lnTo>
                    <a:lnTo>
                      <a:pt x="200" y="22"/>
                    </a:lnTo>
                    <a:lnTo>
                      <a:pt x="200" y="19"/>
                    </a:lnTo>
                    <a:lnTo>
                      <a:pt x="204" y="15"/>
                    </a:lnTo>
                    <a:lnTo>
                      <a:pt x="207" y="12"/>
                    </a:lnTo>
                    <a:lnTo>
                      <a:pt x="210" y="12"/>
                    </a:lnTo>
                    <a:lnTo>
                      <a:pt x="213" y="12"/>
                    </a:lnTo>
                    <a:lnTo>
                      <a:pt x="216" y="15"/>
                    </a:lnTo>
                    <a:lnTo>
                      <a:pt x="219" y="15"/>
                    </a:lnTo>
                    <a:lnTo>
                      <a:pt x="225" y="12"/>
                    </a:lnTo>
                    <a:lnTo>
                      <a:pt x="228" y="12"/>
                    </a:lnTo>
                    <a:lnTo>
                      <a:pt x="231" y="9"/>
                    </a:lnTo>
                    <a:lnTo>
                      <a:pt x="237" y="6"/>
                    </a:lnTo>
                    <a:lnTo>
                      <a:pt x="241" y="6"/>
                    </a:lnTo>
                    <a:lnTo>
                      <a:pt x="241" y="9"/>
                    </a:lnTo>
                    <a:lnTo>
                      <a:pt x="244" y="9"/>
                    </a:lnTo>
                    <a:lnTo>
                      <a:pt x="244" y="9"/>
                    </a:lnTo>
                    <a:lnTo>
                      <a:pt x="247" y="9"/>
                    </a:lnTo>
                    <a:lnTo>
                      <a:pt x="247" y="9"/>
                    </a:lnTo>
                    <a:lnTo>
                      <a:pt x="253" y="9"/>
                    </a:lnTo>
                    <a:lnTo>
                      <a:pt x="256" y="9"/>
                    </a:lnTo>
                    <a:lnTo>
                      <a:pt x="256" y="9"/>
                    </a:lnTo>
                    <a:lnTo>
                      <a:pt x="259" y="3"/>
                    </a:lnTo>
                    <a:lnTo>
                      <a:pt x="259" y="3"/>
                    </a:lnTo>
                    <a:lnTo>
                      <a:pt x="259" y="3"/>
                    </a:lnTo>
                    <a:lnTo>
                      <a:pt x="262" y="0"/>
                    </a:lnTo>
                    <a:lnTo>
                      <a:pt x="265" y="3"/>
                    </a:lnTo>
                    <a:lnTo>
                      <a:pt x="268" y="3"/>
                    </a:lnTo>
                    <a:lnTo>
                      <a:pt x="271" y="3"/>
                    </a:lnTo>
                    <a:lnTo>
                      <a:pt x="271" y="6"/>
                    </a:lnTo>
                    <a:lnTo>
                      <a:pt x="274" y="6"/>
                    </a:lnTo>
                    <a:lnTo>
                      <a:pt x="278" y="6"/>
                    </a:lnTo>
                    <a:lnTo>
                      <a:pt x="284" y="6"/>
                    </a:lnTo>
                    <a:lnTo>
                      <a:pt x="287" y="9"/>
                    </a:lnTo>
                    <a:lnTo>
                      <a:pt x="293" y="6"/>
                    </a:lnTo>
                    <a:lnTo>
                      <a:pt x="296" y="6"/>
                    </a:lnTo>
                    <a:lnTo>
                      <a:pt x="299" y="6"/>
                    </a:lnTo>
                    <a:lnTo>
                      <a:pt x="302" y="9"/>
                    </a:lnTo>
                    <a:lnTo>
                      <a:pt x="302" y="12"/>
                    </a:lnTo>
                    <a:lnTo>
                      <a:pt x="305" y="12"/>
                    </a:lnTo>
                    <a:lnTo>
                      <a:pt x="305" y="15"/>
                    </a:lnTo>
                    <a:lnTo>
                      <a:pt x="308" y="15"/>
                    </a:lnTo>
                    <a:lnTo>
                      <a:pt x="311" y="19"/>
                    </a:lnTo>
                    <a:lnTo>
                      <a:pt x="318" y="22"/>
                    </a:lnTo>
                    <a:lnTo>
                      <a:pt x="318" y="22"/>
                    </a:lnTo>
                    <a:lnTo>
                      <a:pt x="321" y="19"/>
                    </a:lnTo>
                    <a:lnTo>
                      <a:pt x="324" y="19"/>
                    </a:lnTo>
                    <a:lnTo>
                      <a:pt x="327" y="19"/>
                    </a:lnTo>
                    <a:lnTo>
                      <a:pt x="330" y="19"/>
                    </a:lnTo>
                    <a:lnTo>
                      <a:pt x="330" y="19"/>
                    </a:lnTo>
                    <a:lnTo>
                      <a:pt x="333" y="19"/>
                    </a:lnTo>
                    <a:lnTo>
                      <a:pt x="336" y="19"/>
                    </a:lnTo>
                    <a:lnTo>
                      <a:pt x="336" y="15"/>
                    </a:lnTo>
                    <a:lnTo>
                      <a:pt x="339" y="12"/>
                    </a:lnTo>
                    <a:lnTo>
                      <a:pt x="342" y="12"/>
                    </a:lnTo>
                    <a:lnTo>
                      <a:pt x="345" y="12"/>
                    </a:lnTo>
                    <a:lnTo>
                      <a:pt x="348" y="19"/>
                    </a:lnTo>
                    <a:lnTo>
                      <a:pt x="348" y="22"/>
                    </a:lnTo>
                    <a:lnTo>
                      <a:pt x="351" y="22"/>
                    </a:lnTo>
                    <a:lnTo>
                      <a:pt x="355" y="25"/>
                    </a:lnTo>
                    <a:lnTo>
                      <a:pt x="358" y="28"/>
                    </a:lnTo>
                    <a:lnTo>
                      <a:pt x="361" y="31"/>
                    </a:lnTo>
                    <a:lnTo>
                      <a:pt x="361" y="31"/>
                    </a:lnTo>
                    <a:lnTo>
                      <a:pt x="361" y="34"/>
                    </a:lnTo>
                    <a:lnTo>
                      <a:pt x="361" y="37"/>
                    </a:lnTo>
                    <a:lnTo>
                      <a:pt x="364" y="37"/>
                    </a:lnTo>
                    <a:lnTo>
                      <a:pt x="367" y="37"/>
                    </a:lnTo>
                    <a:lnTo>
                      <a:pt x="370" y="37"/>
                    </a:lnTo>
                    <a:lnTo>
                      <a:pt x="367" y="40"/>
                    </a:lnTo>
                    <a:lnTo>
                      <a:pt x="367" y="43"/>
                    </a:lnTo>
                    <a:lnTo>
                      <a:pt x="367" y="49"/>
                    </a:lnTo>
                    <a:lnTo>
                      <a:pt x="364" y="56"/>
                    </a:lnTo>
                    <a:lnTo>
                      <a:pt x="364" y="59"/>
                    </a:lnTo>
                    <a:lnTo>
                      <a:pt x="367" y="62"/>
                    </a:lnTo>
                    <a:lnTo>
                      <a:pt x="370" y="65"/>
                    </a:lnTo>
                    <a:lnTo>
                      <a:pt x="370" y="68"/>
                    </a:lnTo>
                    <a:lnTo>
                      <a:pt x="370" y="71"/>
                    </a:lnTo>
                    <a:lnTo>
                      <a:pt x="361" y="83"/>
                    </a:lnTo>
                    <a:lnTo>
                      <a:pt x="355" y="89"/>
                    </a:lnTo>
                    <a:lnTo>
                      <a:pt x="351" y="93"/>
                    </a:lnTo>
                    <a:lnTo>
                      <a:pt x="345" y="105"/>
                    </a:lnTo>
                    <a:lnTo>
                      <a:pt x="342" y="108"/>
                    </a:lnTo>
                    <a:lnTo>
                      <a:pt x="342" y="114"/>
                    </a:lnTo>
                    <a:lnTo>
                      <a:pt x="342" y="120"/>
                    </a:lnTo>
                    <a:lnTo>
                      <a:pt x="339" y="126"/>
                    </a:lnTo>
                    <a:lnTo>
                      <a:pt x="339" y="133"/>
                    </a:lnTo>
                    <a:lnTo>
                      <a:pt x="336" y="136"/>
                    </a:lnTo>
                    <a:lnTo>
                      <a:pt x="333" y="142"/>
                    </a:lnTo>
                    <a:lnTo>
                      <a:pt x="330" y="154"/>
                    </a:lnTo>
                    <a:lnTo>
                      <a:pt x="327" y="157"/>
                    </a:lnTo>
                    <a:lnTo>
                      <a:pt x="330" y="163"/>
                    </a:lnTo>
                    <a:lnTo>
                      <a:pt x="330" y="167"/>
                    </a:lnTo>
                    <a:lnTo>
                      <a:pt x="330" y="173"/>
                    </a:lnTo>
                    <a:lnTo>
                      <a:pt x="336" y="210"/>
                    </a:lnTo>
                    <a:lnTo>
                      <a:pt x="342" y="234"/>
                    </a:lnTo>
                    <a:lnTo>
                      <a:pt x="355" y="253"/>
                    </a:lnTo>
                    <a:lnTo>
                      <a:pt x="361" y="268"/>
                    </a:lnTo>
                    <a:lnTo>
                      <a:pt x="358" y="265"/>
                    </a:lnTo>
                    <a:lnTo>
                      <a:pt x="327" y="274"/>
                    </a:lnTo>
                    <a:lnTo>
                      <a:pt x="318" y="290"/>
                    </a:lnTo>
                    <a:lnTo>
                      <a:pt x="318" y="293"/>
                    </a:lnTo>
                    <a:lnTo>
                      <a:pt x="321" y="296"/>
                    </a:lnTo>
                    <a:lnTo>
                      <a:pt x="324" y="296"/>
                    </a:lnTo>
                    <a:lnTo>
                      <a:pt x="324" y="299"/>
                    </a:lnTo>
                    <a:lnTo>
                      <a:pt x="321" y="299"/>
                    </a:lnTo>
                    <a:lnTo>
                      <a:pt x="321" y="302"/>
                    </a:lnTo>
                    <a:lnTo>
                      <a:pt x="321" y="305"/>
                    </a:lnTo>
                    <a:lnTo>
                      <a:pt x="321" y="308"/>
                    </a:lnTo>
                    <a:lnTo>
                      <a:pt x="321" y="311"/>
                    </a:lnTo>
                    <a:lnTo>
                      <a:pt x="321" y="311"/>
                    </a:lnTo>
                    <a:lnTo>
                      <a:pt x="321" y="315"/>
                    </a:lnTo>
                    <a:lnTo>
                      <a:pt x="321" y="315"/>
                    </a:lnTo>
                    <a:lnTo>
                      <a:pt x="314" y="321"/>
                    </a:lnTo>
                    <a:lnTo>
                      <a:pt x="314" y="321"/>
                    </a:lnTo>
                    <a:lnTo>
                      <a:pt x="314" y="333"/>
                    </a:lnTo>
                    <a:lnTo>
                      <a:pt x="314" y="339"/>
                    </a:lnTo>
                    <a:lnTo>
                      <a:pt x="318" y="339"/>
                    </a:lnTo>
                    <a:lnTo>
                      <a:pt x="324" y="345"/>
                    </a:lnTo>
                    <a:lnTo>
                      <a:pt x="324" y="348"/>
                    </a:lnTo>
                    <a:lnTo>
                      <a:pt x="327" y="352"/>
                    </a:lnTo>
                    <a:lnTo>
                      <a:pt x="333" y="352"/>
                    </a:lnTo>
                    <a:lnTo>
                      <a:pt x="336" y="352"/>
                    </a:lnTo>
                    <a:lnTo>
                      <a:pt x="333" y="348"/>
                    </a:lnTo>
                    <a:lnTo>
                      <a:pt x="333" y="345"/>
                    </a:lnTo>
                    <a:lnTo>
                      <a:pt x="339" y="345"/>
                    </a:lnTo>
                    <a:lnTo>
                      <a:pt x="339" y="345"/>
                    </a:lnTo>
                    <a:lnTo>
                      <a:pt x="342" y="367"/>
                    </a:lnTo>
                    <a:lnTo>
                      <a:pt x="339" y="370"/>
                    </a:lnTo>
                    <a:lnTo>
                      <a:pt x="336" y="367"/>
                    </a:lnTo>
                    <a:lnTo>
                      <a:pt x="336" y="367"/>
                    </a:lnTo>
                    <a:lnTo>
                      <a:pt x="336" y="367"/>
                    </a:lnTo>
                    <a:lnTo>
                      <a:pt x="333" y="367"/>
                    </a:lnTo>
                    <a:lnTo>
                      <a:pt x="330" y="370"/>
                    </a:lnTo>
                    <a:lnTo>
                      <a:pt x="327" y="370"/>
                    </a:lnTo>
                    <a:lnTo>
                      <a:pt x="324" y="364"/>
                    </a:lnTo>
                    <a:lnTo>
                      <a:pt x="318" y="361"/>
                    </a:lnTo>
                    <a:lnTo>
                      <a:pt x="314" y="358"/>
                    </a:lnTo>
                    <a:lnTo>
                      <a:pt x="311" y="352"/>
                    </a:lnTo>
                    <a:lnTo>
                      <a:pt x="308" y="348"/>
                    </a:lnTo>
                    <a:lnTo>
                      <a:pt x="299" y="348"/>
                    </a:lnTo>
                    <a:lnTo>
                      <a:pt x="296" y="345"/>
                    </a:lnTo>
                    <a:lnTo>
                      <a:pt x="296" y="342"/>
                    </a:lnTo>
                    <a:lnTo>
                      <a:pt x="293" y="339"/>
                    </a:lnTo>
                    <a:lnTo>
                      <a:pt x="293" y="333"/>
                    </a:lnTo>
                    <a:lnTo>
                      <a:pt x="290" y="333"/>
                    </a:lnTo>
                    <a:lnTo>
                      <a:pt x="290" y="333"/>
                    </a:lnTo>
                    <a:lnTo>
                      <a:pt x="287" y="333"/>
                    </a:lnTo>
                    <a:lnTo>
                      <a:pt x="284" y="339"/>
                    </a:lnTo>
                    <a:lnTo>
                      <a:pt x="284" y="342"/>
                    </a:lnTo>
                    <a:lnTo>
                      <a:pt x="278" y="342"/>
                    </a:lnTo>
                    <a:lnTo>
                      <a:pt x="274" y="342"/>
                    </a:lnTo>
                    <a:lnTo>
                      <a:pt x="274" y="342"/>
                    </a:lnTo>
                    <a:lnTo>
                      <a:pt x="271" y="342"/>
                    </a:lnTo>
                    <a:lnTo>
                      <a:pt x="265" y="339"/>
                    </a:lnTo>
                    <a:lnTo>
                      <a:pt x="262" y="336"/>
                    </a:lnTo>
                    <a:lnTo>
                      <a:pt x="259" y="336"/>
                    </a:lnTo>
                    <a:lnTo>
                      <a:pt x="256" y="336"/>
                    </a:lnTo>
                    <a:lnTo>
                      <a:pt x="256" y="336"/>
                    </a:lnTo>
                    <a:lnTo>
                      <a:pt x="256" y="333"/>
                    </a:lnTo>
                    <a:lnTo>
                      <a:pt x="256" y="330"/>
                    </a:lnTo>
                    <a:lnTo>
                      <a:pt x="253" y="330"/>
                    </a:lnTo>
                    <a:lnTo>
                      <a:pt x="253" y="327"/>
                    </a:lnTo>
                    <a:lnTo>
                      <a:pt x="253" y="324"/>
                    </a:lnTo>
                    <a:lnTo>
                      <a:pt x="247" y="327"/>
                    </a:lnTo>
                    <a:lnTo>
                      <a:pt x="247" y="327"/>
                    </a:lnTo>
                    <a:lnTo>
                      <a:pt x="244" y="327"/>
                    </a:lnTo>
                    <a:lnTo>
                      <a:pt x="241" y="330"/>
                    </a:lnTo>
                    <a:lnTo>
                      <a:pt x="237" y="330"/>
                    </a:lnTo>
                    <a:lnTo>
                      <a:pt x="237" y="330"/>
                    </a:lnTo>
                    <a:lnTo>
                      <a:pt x="237" y="330"/>
                    </a:lnTo>
                    <a:lnTo>
                      <a:pt x="237" y="327"/>
                    </a:lnTo>
                    <a:lnTo>
                      <a:pt x="234" y="324"/>
                    </a:lnTo>
                    <a:lnTo>
                      <a:pt x="231" y="324"/>
                    </a:lnTo>
                    <a:lnTo>
                      <a:pt x="231" y="324"/>
                    </a:lnTo>
                    <a:lnTo>
                      <a:pt x="228" y="324"/>
                    </a:lnTo>
                    <a:lnTo>
                      <a:pt x="228" y="324"/>
                    </a:lnTo>
                    <a:lnTo>
                      <a:pt x="225" y="324"/>
                    </a:lnTo>
                    <a:lnTo>
                      <a:pt x="222" y="324"/>
                    </a:lnTo>
                    <a:lnTo>
                      <a:pt x="219" y="327"/>
                    </a:lnTo>
                    <a:lnTo>
                      <a:pt x="216" y="327"/>
                    </a:lnTo>
                    <a:lnTo>
                      <a:pt x="216" y="327"/>
                    </a:lnTo>
                    <a:lnTo>
                      <a:pt x="213" y="327"/>
                    </a:lnTo>
                    <a:lnTo>
                      <a:pt x="207" y="327"/>
                    </a:lnTo>
                    <a:lnTo>
                      <a:pt x="207" y="327"/>
                    </a:lnTo>
                    <a:lnTo>
                      <a:pt x="204" y="324"/>
                    </a:lnTo>
                    <a:lnTo>
                      <a:pt x="200" y="324"/>
                    </a:lnTo>
                    <a:lnTo>
                      <a:pt x="200" y="324"/>
                    </a:lnTo>
                    <a:lnTo>
                      <a:pt x="197" y="324"/>
                    </a:lnTo>
                    <a:lnTo>
                      <a:pt x="197" y="327"/>
                    </a:lnTo>
                    <a:lnTo>
                      <a:pt x="194" y="327"/>
                    </a:lnTo>
                    <a:lnTo>
                      <a:pt x="194" y="324"/>
                    </a:lnTo>
                    <a:lnTo>
                      <a:pt x="194" y="321"/>
                    </a:lnTo>
                    <a:lnTo>
                      <a:pt x="194" y="321"/>
                    </a:lnTo>
                    <a:lnTo>
                      <a:pt x="194" y="318"/>
                    </a:lnTo>
                    <a:lnTo>
                      <a:pt x="197" y="318"/>
                    </a:lnTo>
                    <a:lnTo>
                      <a:pt x="194" y="315"/>
                    </a:lnTo>
                    <a:lnTo>
                      <a:pt x="194" y="311"/>
                    </a:lnTo>
                    <a:lnTo>
                      <a:pt x="194" y="308"/>
                    </a:lnTo>
                    <a:lnTo>
                      <a:pt x="194" y="308"/>
                    </a:lnTo>
                    <a:lnTo>
                      <a:pt x="191" y="305"/>
                    </a:lnTo>
                    <a:lnTo>
                      <a:pt x="191" y="302"/>
                    </a:lnTo>
                    <a:lnTo>
                      <a:pt x="194" y="299"/>
                    </a:lnTo>
                    <a:lnTo>
                      <a:pt x="191" y="299"/>
                    </a:lnTo>
                    <a:lnTo>
                      <a:pt x="191" y="296"/>
                    </a:lnTo>
                    <a:lnTo>
                      <a:pt x="191" y="296"/>
                    </a:lnTo>
                    <a:lnTo>
                      <a:pt x="188" y="293"/>
                    </a:lnTo>
                    <a:lnTo>
                      <a:pt x="188" y="293"/>
                    </a:lnTo>
                    <a:lnTo>
                      <a:pt x="188" y="290"/>
                    </a:lnTo>
                    <a:lnTo>
                      <a:pt x="188" y="287"/>
                    </a:lnTo>
                    <a:lnTo>
                      <a:pt x="185" y="287"/>
                    </a:lnTo>
                    <a:lnTo>
                      <a:pt x="188" y="284"/>
                    </a:lnTo>
                    <a:lnTo>
                      <a:pt x="188" y="274"/>
                    </a:lnTo>
                    <a:lnTo>
                      <a:pt x="185" y="271"/>
                    </a:lnTo>
                    <a:lnTo>
                      <a:pt x="185" y="271"/>
                    </a:lnTo>
                    <a:lnTo>
                      <a:pt x="188" y="271"/>
                    </a:lnTo>
                    <a:lnTo>
                      <a:pt x="188" y="268"/>
                    </a:lnTo>
                    <a:lnTo>
                      <a:pt x="185" y="265"/>
                    </a:lnTo>
                    <a:lnTo>
                      <a:pt x="185" y="262"/>
                    </a:lnTo>
                    <a:lnTo>
                      <a:pt x="188" y="259"/>
                    </a:lnTo>
                    <a:lnTo>
                      <a:pt x="188" y="256"/>
                    </a:lnTo>
                    <a:lnTo>
                      <a:pt x="188" y="253"/>
                    </a:lnTo>
                    <a:lnTo>
                      <a:pt x="188" y="250"/>
                    </a:lnTo>
                    <a:lnTo>
                      <a:pt x="164" y="247"/>
                    </a:lnTo>
                    <a:lnTo>
                      <a:pt x="164" y="247"/>
                    </a:lnTo>
                    <a:lnTo>
                      <a:pt x="167" y="244"/>
                    </a:lnTo>
                    <a:lnTo>
                      <a:pt x="167" y="241"/>
                    </a:lnTo>
                    <a:lnTo>
                      <a:pt x="160" y="241"/>
                    </a:lnTo>
                    <a:lnTo>
                      <a:pt x="160" y="244"/>
                    </a:lnTo>
                    <a:lnTo>
                      <a:pt x="142" y="244"/>
                    </a:lnTo>
                    <a:lnTo>
                      <a:pt x="139" y="250"/>
                    </a:lnTo>
                    <a:lnTo>
                      <a:pt x="139" y="253"/>
                    </a:lnTo>
                    <a:lnTo>
                      <a:pt x="136" y="253"/>
                    </a:lnTo>
                    <a:lnTo>
                      <a:pt x="139" y="256"/>
                    </a:lnTo>
                    <a:lnTo>
                      <a:pt x="139" y="262"/>
                    </a:lnTo>
                    <a:lnTo>
                      <a:pt x="123" y="262"/>
                    </a:lnTo>
                    <a:lnTo>
                      <a:pt x="120" y="265"/>
                    </a:lnTo>
                    <a:lnTo>
                      <a:pt x="114" y="265"/>
                    </a:lnTo>
                    <a:lnTo>
                      <a:pt x="111" y="262"/>
                    </a:lnTo>
                    <a:lnTo>
                      <a:pt x="108" y="265"/>
                    </a:lnTo>
                    <a:lnTo>
                      <a:pt x="102" y="265"/>
                    </a:lnTo>
                    <a:lnTo>
                      <a:pt x="102" y="262"/>
                    </a:lnTo>
                    <a:lnTo>
                      <a:pt x="99" y="256"/>
                    </a:lnTo>
                    <a:lnTo>
                      <a:pt x="99" y="253"/>
                    </a:lnTo>
                    <a:lnTo>
                      <a:pt x="96" y="250"/>
                    </a:lnTo>
                    <a:lnTo>
                      <a:pt x="93" y="250"/>
                    </a:lnTo>
                    <a:lnTo>
                      <a:pt x="93" y="247"/>
                    </a:lnTo>
                    <a:lnTo>
                      <a:pt x="93" y="244"/>
                    </a:lnTo>
                    <a:lnTo>
                      <a:pt x="93" y="241"/>
                    </a:lnTo>
                    <a:lnTo>
                      <a:pt x="90" y="237"/>
                    </a:lnTo>
                    <a:lnTo>
                      <a:pt x="90" y="234"/>
                    </a:lnTo>
                    <a:lnTo>
                      <a:pt x="93" y="231"/>
                    </a:lnTo>
                    <a:lnTo>
                      <a:pt x="90" y="228"/>
                    </a:lnTo>
                    <a:lnTo>
                      <a:pt x="90" y="228"/>
                    </a:lnTo>
                    <a:lnTo>
                      <a:pt x="90" y="225"/>
                    </a:lnTo>
                    <a:lnTo>
                      <a:pt x="90" y="225"/>
                    </a:lnTo>
                    <a:lnTo>
                      <a:pt x="90" y="222"/>
                    </a:lnTo>
                    <a:lnTo>
                      <a:pt x="68" y="222"/>
                    </a:lnTo>
                    <a:lnTo>
                      <a:pt x="56" y="222"/>
                    </a:lnTo>
                    <a:lnTo>
                      <a:pt x="50" y="222"/>
                    </a:lnTo>
                    <a:lnTo>
                      <a:pt x="43" y="222"/>
                    </a:lnTo>
                    <a:lnTo>
                      <a:pt x="40" y="222"/>
                    </a:lnTo>
                    <a:lnTo>
                      <a:pt x="34" y="222"/>
                    </a:lnTo>
                    <a:lnTo>
                      <a:pt x="28" y="222"/>
                    </a:lnTo>
                    <a:lnTo>
                      <a:pt x="25" y="222"/>
                    </a:lnTo>
                    <a:lnTo>
                      <a:pt x="22" y="222"/>
                    </a:lnTo>
                    <a:lnTo>
                      <a:pt x="19" y="222"/>
                    </a:lnTo>
                    <a:lnTo>
                      <a:pt x="16" y="222"/>
                    </a:lnTo>
                    <a:lnTo>
                      <a:pt x="13" y="222"/>
                    </a:lnTo>
                    <a:lnTo>
                      <a:pt x="13" y="225"/>
                    </a:lnTo>
                    <a:lnTo>
                      <a:pt x="9" y="225"/>
                    </a:lnTo>
                    <a:lnTo>
                      <a:pt x="9" y="225"/>
                    </a:lnTo>
                    <a:lnTo>
                      <a:pt x="9" y="225"/>
                    </a:lnTo>
                    <a:lnTo>
                      <a:pt x="9" y="225"/>
                    </a:lnTo>
                    <a:lnTo>
                      <a:pt x="9" y="225"/>
                    </a:lnTo>
                    <a:lnTo>
                      <a:pt x="6" y="222"/>
                    </a:lnTo>
                    <a:lnTo>
                      <a:pt x="0" y="222"/>
                    </a:lnTo>
                    <a:lnTo>
                      <a:pt x="0"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44"/>
              <p:cNvSpPr>
                <a:spLocks/>
              </p:cNvSpPr>
              <p:nvPr/>
            </p:nvSpPr>
            <p:spPr bwMode="auto">
              <a:xfrm>
                <a:off x="4398" y="2914"/>
                <a:ext cx="61" cy="154"/>
              </a:xfrm>
              <a:custGeom>
                <a:avLst/>
                <a:gdLst>
                  <a:gd name="T0" fmla="*/ 9 w 61"/>
                  <a:gd name="T1" fmla="*/ 0 h 154"/>
                  <a:gd name="T2" fmla="*/ 12 w 61"/>
                  <a:gd name="T3" fmla="*/ 3 h 154"/>
                  <a:gd name="T4" fmla="*/ 15 w 61"/>
                  <a:gd name="T5" fmla="*/ 3 h 154"/>
                  <a:gd name="T6" fmla="*/ 18 w 61"/>
                  <a:gd name="T7" fmla="*/ 3 h 154"/>
                  <a:gd name="T8" fmla="*/ 21 w 61"/>
                  <a:gd name="T9" fmla="*/ 3 h 154"/>
                  <a:gd name="T10" fmla="*/ 24 w 61"/>
                  <a:gd name="T11" fmla="*/ 6 h 154"/>
                  <a:gd name="T12" fmla="*/ 31 w 61"/>
                  <a:gd name="T13" fmla="*/ 15 h 154"/>
                  <a:gd name="T14" fmla="*/ 34 w 61"/>
                  <a:gd name="T15" fmla="*/ 55 h 154"/>
                  <a:gd name="T16" fmla="*/ 34 w 61"/>
                  <a:gd name="T17" fmla="*/ 77 h 154"/>
                  <a:gd name="T18" fmla="*/ 43 w 61"/>
                  <a:gd name="T19" fmla="*/ 83 h 154"/>
                  <a:gd name="T20" fmla="*/ 46 w 61"/>
                  <a:gd name="T21" fmla="*/ 86 h 154"/>
                  <a:gd name="T22" fmla="*/ 55 w 61"/>
                  <a:gd name="T23" fmla="*/ 95 h 154"/>
                  <a:gd name="T24" fmla="*/ 61 w 61"/>
                  <a:gd name="T25" fmla="*/ 105 h 154"/>
                  <a:gd name="T26" fmla="*/ 61 w 61"/>
                  <a:gd name="T27" fmla="*/ 111 h 154"/>
                  <a:gd name="T28" fmla="*/ 58 w 61"/>
                  <a:gd name="T29" fmla="*/ 114 h 154"/>
                  <a:gd name="T30" fmla="*/ 55 w 61"/>
                  <a:gd name="T31" fmla="*/ 114 h 154"/>
                  <a:gd name="T32" fmla="*/ 55 w 61"/>
                  <a:gd name="T33" fmla="*/ 117 h 154"/>
                  <a:gd name="T34" fmla="*/ 58 w 61"/>
                  <a:gd name="T35" fmla="*/ 126 h 154"/>
                  <a:gd name="T36" fmla="*/ 55 w 61"/>
                  <a:gd name="T37" fmla="*/ 132 h 154"/>
                  <a:gd name="T38" fmla="*/ 49 w 61"/>
                  <a:gd name="T39" fmla="*/ 139 h 154"/>
                  <a:gd name="T40" fmla="*/ 46 w 61"/>
                  <a:gd name="T41" fmla="*/ 145 h 154"/>
                  <a:gd name="T42" fmla="*/ 46 w 61"/>
                  <a:gd name="T43" fmla="*/ 154 h 154"/>
                  <a:gd name="T44" fmla="*/ 43 w 61"/>
                  <a:gd name="T45" fmla="*/ 154 h 154"/>
                  <a:gd name="T46" fmla="*/ 40 w 61"/>
                  <a:gd name="T47" fmla="*/ 148 h 154"/>
                  <a:gd name="T48" fmla="*/ 37 w 61"/>
                  <a:gd name="T49" fmla="*/ 145 h 154"/>
                  <a:gd name="T50" fmla="*/ 31 w 61"/>
                  <a:gd name="T51" fmla="*/ 136 h 154"/>
                  <a:gd name="T52" fmla="*/ 27 w 61"/>
                  <a:gd name="T53" fmla="*/ 129 h 154"/>
                  <a:gd name="T54" fmla="*/ 31 w 61"/>
                  <a:gd name="T55" fmla="*/ 123 h 154"/>
                  <a:gd name="T56" fmla="*/ 34 w 61"/>
                  <a:gd name="T57" fmla="*/ 114 h 154"/>
                  <a:gd name="T58" fmla="*/ 34 w 61"/>
                  <a:gd name="T59" fmla="*/ 105 h 154"/>
                  <a:gd name="T60" fmla="*/ 27 w 61"/>
                  <a:gd name="T61" fmla="*/ 99 h 154"/>
                  <a:gd name="T62" fmla="*/ 21 w 61"/>
                  <a:gd name="T63" fmla="*/ 102 h 154"/>
                  <a:gd name="T64" fmla="*/ 18 w 61"/>
                  <a:gd name="T65" fmla="*/ 102 h 154"/>
                  <a:gd name="T66" fmla="*/ 15 w 61"/>
                  <a:gd name="T67" fmla="*/ 99 h 154"/>
                  <a:gd name="T68" fmla="*/ 12 w 61"/>
                  <a:gd name="T69" fmla="*/ 95 h 154"/>
                  <a:gd name="T70" fmla="*/ 6 w 61"/>
                  <a:gd name="T71" fmla="*/ 92 h 154"/>
                  <a:gd name="T72" fmla="*/ 3 w 61"/>
                  <a:gd name="T73" fmla="*/ 86 h 154"/>
                  <a:gd name="T74" fmla="*/ 0 w 61"/>
                  <a:gd name="T75" fmla="*/ 83 h 154"/>
                  <a:gd name="T76" fmla="*/ 6 w 61"/>
                  <a:gd name="T77" fmla="*/ 77 h 154"/>
                  <a:gd name="T78" fmla="*/ 6 w 61"/>
                  <a:gd name="T79" fmla="*/ 74 h 154"/>
                  <a:gd name="T80" fmla="*/ 6 w 61"/>
                  <a:gd name="T81" fmla="*/ 68 h 154"/>
                  <a:gd name="T82" fmla="*/ 9 w 61"/>
                  <a:gd name="T83" fmla="*/ 65 h 154"/>
                  <a:gd name="T84" fmla="*/ 15 w 61"/>
                  <a:gd name="T85" fmla="*/ 62 h 154"/>
                  <a:gd name="T86" fmla="*/ 15 w 61"/>
                  <a:gd name="T87" fmla="*/ 58 h 154"/>
                  <a:gd name="T88" fmla="*/ 12 w 61"/>
                  <a:gd name="T89" fmla="*/ 55 h 154"/>
                  <a:gd name="T90" fmla="*/ 12 w 61"/>
                  <a:gd name="T91" fmla="*/ 52 h 154"/>
                  <a:gd name="T92" fmla="*/ 12 w 61"/>
                  <a:gd name="T93" fmla="*/ 46 h 154"/>
                  <a:gd name="T94" fmla="*/ 12 w 61"/>
                  <a:gd name="T95" fmla="*/ 43 h 154"/>
                  <a:gd name="T96" fmla="*/ 12 w 61"/>
                  <a:gd name="T97" fmla="*/ 37 h 154"/>
                  <a:gd name="T98" fmla="*/ 18 w 61"/>
                  <a:gd name="T99" fmla="*/ 28 h 154"/>
                  <a:gd name="T100" fmla="*/ 18 w 61"/>
                  <a:gd name="T101" fmla="*/ 28 h 154"/>
                  <a:gd name="T102" fmla="*/ 15 w 61"/>
                  <a:gd name="T103" fmla="*/ 18 h 154"/>
                  <a:gd name="T104" fmla="*/ 12 w 61"/>
                  <a:gd name="T105" fmla="*/ 15 h 154"/>
                  <a:gd name="T106" fmla="*/ 15 w 61"/>
                  <a:gd name="T107" fmla="*/ 9 h 154"/>
                  <a:gd name="T108" fmla="*/ 9 w 61"/>
                  <a:gd name="T109" fmla="*/ 6 h 154"/>
                  <a:gd name="T110" fmla="*/ 9 w 61"/>
                  <a:gd name="T111"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 h="154">
                    <a:moveTo>
                      <a:pt x="6" y="0"/>
                    </a:moveTo>
                    <a:lnTo>
                      <a:pt x="9" y="0"/>
                    </a:lnTo>
                    <a:lnTo>
                      <a:pt x="9" y="0"/>
                    </a:lnTo>
                    <a:lnTo>
                      <a:pt x="12" y="3"/>
                    </a:lnTo>
                    <a:lnTo>
                      <a:pt x="12" y="3"/>
                    </a:lnTo>
                    <a:lnTo>
                      <a:pt x="15" y="3"/>
                    </a:lnTo>
                    <a:lnTo>
                      <a:pt x="15" y="3"/>
                    </a:lnTo>
                    <a:lnTo>
                      <a:pt x="18" y="3"/>
                    </a:lnTo>
                    <a:lnTo>
                      <a:pt x="18" y="3"/>
                    </a:lnTo>
                    <a:lnTo>
                      <a:pt x="21" y="3"/>
                    </a:lnTo>
                    <a:lnTo>
                      <a:pt x="21" y="6"/>
                    </a:lnTo>
                    <a:lnTo>
                      <a:pt x="24" y="6"/>
                    </a:lnTo>
                    <a:lnTo>
                      <a:pt x="24" y="9"/>
                    </a:lnTo>
                    <a:lnTo>
                      <a:pt x="31" y="15"/>
                    </a:lnTo>
                    <a:lnTo>
                      <a:pt x="34" y="25"/>
                    </a:lnTo>
                    <a:lnTo>
                      <a:pt x="34" y="55"/>
                    </a:lnTo>
                    <a:lnTo>
                      <a:pt x="31" y="58"/>
                    </a:lnTo>
                    <a:lnTo>
                      <a:pt x="34" y="77"/>
                    </a:lnTo>
                    <a:lnTo>
                      <a:pt x="40" y="80"/>
                    </a:lnTo>
                    <a:lnTo>
                      <a:pt x="43" y="83"/>
                    </a:lnTo>
                    <a:lnTo>
                      <a:pt x="46" y="86"/>
                    </a:lnTo>
                    <a:lnTo>
                      <a:pt x="46" y="86"/>
                    </a:lnTo>
                    <a:lnTo>
                      <a:pt x="52" y="92"/>
                    </a:lnTo>
                    <a:lnTo>
                      <a:pt x="55" y="95"/>
                    </a:lnTo>
                    <a:lnTo>
                      <a:pt x="58" y="102"/>
                    </a:lnTo>
                    <a:lnTo>
                      <a:pt x="61" y="105"/>
                    </a:lnTo>
                    <a:lnTo>
                      <a:pt x="61" y="108"/>
                    </a:lnTo>
                    <a:lnTo>
                      <a:pt x="61" y="111"/>
                    </a:lnTo>
                    <a:lnTo>
                      <a:pt x="58" y="111"/>
                    </a:lnTo>
                    <a:lnTo>
                      <a:pt x="58" y="114"/>
                    </a:lnTo>
                    <a:lnTo>
                      <a:pt x="55" y="114"/>
                    </a:lnTo>
                    <a:lnTo>
                      <a:pt x="55" y="114"/>
                    </a:lnTo>
                    <a:lnTo>
                      <a:pt x="58" y="117"/>
                    </a:lnTo>
                    <a:lnTo>
                      <a:pt x="55" y="117"/>
                    </a:lnTo>
                    <a:lnTo>
                      <a:pt x="58" y="120"/>
                    </a:lnTo>
                    <a:lnTo>
                      <a:pt x="58" y="126"/>
                    </a:lnTo>
                    <a:lnTo>
                      <a:pt x="58" y="129"/>
                    </a:lnTo>
                    <a:lnTo>
                      <a:pt x="55" y="132"/>
                    </a:lnTo>
                    <a:lnTo>
                      <a:pt x="49" y="132"/>
                    </a:lnTo>
                    <a:lnTo>
                      <a:pt x="49" y="139"/>
                    </a:lnTo>
                    <a:lnTo>
                      <a:pt x="49" y="142"/>
                    </a:lnTo>
                    <a:lnTo>
                      <a:pt x="46" y="145"/>
                    </a:lnTo>
                    <a:lnTo>
                      <a:pt x="46" y="151"/>
                    </a:lnTo>
                    <a:lnTo>
                      <a:pt x="46" y="154"/>
                    </a:lnTo>
                    <a:lnTo>
                      <a:pt x="43" y="154"/>
                    </a:lnTo>
                    <a:lnTo>
                      <a:pt x="43" y="154"/>
                    </a:lnTo>
                    <a:lnTo>
                      <a:pt x="43" y="151"/>
                    </a:lnTo>
                    <a:lnTo>
                      <a:pt x="40" y="148"/>
                    </a:lnTo>
                    <a:lnTo>
                      <a:pt x="40" y="145"/>
                    </a:lnTo>
                    <a:lnTo>
                      <a:pt x="37" y="145"/>
                    </a:lnTo>
                    <a:lnTo>
                      <a:pt x="34" y="142"/>
                    </a:lnTo>
                    <a:lnTo>
                      <a:pt x="31" y="136"/>
                    </a:lnTo>
                    <a:lnTo>
                      <a:pt x="27" y="132"/>
                    </a:lnTo>
                    <a:lnTo>
                      <a:pt x="27" y="129"/>
                    </a:lnTo>
                    <a:lnTo>
                      <a:pt x="27" y="126"/>
                    </a:lnTo>
                    <a:lnTo>
                      <a:pt x="31" y="123"/>
                    </a:lnTo>
                    <a:lnTo>
                      <a:pt x="31" y="117"/>
                    </a:lnTo>
                    <a:lnTo>
                      <a:pt x="34" y="114"/>
                    </a:lnTo>
                    <a:lnTo>
                      <a:pt x="34" y="108"/>
                    </a:lnTo>
                    <a:lnTo>
                      <a:pt x="34" y="105"/>
                    </a:lnTo>
                    <a:lnTo>
                      <a:pt x="34" y="102"/>
                    </a:lnTo>
                    <a:lnTo>
                      <a:pt x="27" y="99"/>
                    </a:lnTo>
                    <a:lnTo>
                      <a:pt x="24" y="99"/>
                    </a:lnTo>
                    <a:lnTo>
                      <a:pt x="21" y="102"/>
                    </a:lnTo>
                    <a:lnTo>
                      <a:pt x="18" y="102"/>
                    </a:lnTo>
                    <a:lnTo>
                      <a:pt x="18" y="102"/>
                    </a:lnTo>
                    <a:lnTo>
                      <a:pt x="15" y="102"/>
                    </a:lnTo>
                    <a:lnTo>
                      <a:pt x="15" y="99"/>
                    </a:lnTo>
                    <a:lnTo>
                      <a:pt x="12" y="95"/>
                    </a:lnTo>
                    <a:lnTo>
                      <a:pt x="12" y="95"/>
                    </a:lnTo>
                    <a:lnTo>
                      <a:pt x="12" y="92"/>
                    </a:lnTo>
                    <a:lnTo>
                      <a:pt x="6" y="92"/>
                    </a:lnTo>
                    <a:lnTo>
                      <a:pt x="6" y="92"/>
                    </a:lnTo>
                    <a:lnTo>
                      <a:pt x="3" y="86"/>
                    </a:lnTo>
                    <a:lnTo>
                      <a:pt x="0" y="83"/>
                    </a:lnTo>
                    <a:lnTo>
                      <a:pt x="0" y="83"/>
                    </a:lnTo>
                    <a:lnTo>
                      <a:pt x="3" y="80"/>
                    </a:lnTo>
                    <a:lnTo>
                      <a:pt x="6" y="77"/>
                    </a:lnTo>
                    <a:lnTo>
                      <a:pt x="6" y="74"/>
                    </a:lnTo>
                    <a:lnTo>
                      <a:pt x="6" y="74"/>
                    </a:lnTo>
                    <a:lnTo>
                      <a:pt x="6" y="71"/>
                    </a:lnTo>
                    <a:lnTo>
                      <a:pt x="6" y="68"/>
                    </a:lnTo>
                    <a:lnTo>
                      <a:pt x="6" y="68"/>
                    </a:lnTo>
                    <a:lnTo>
                      <a:pt x="9" y="65"/>
                    </a:lnTo>
                    <a:lnTo>
                      <a:pt x="12" y="62"/>
                    </a:lnTo>
                    <a:lnTo>
                      <a:pt x="15" y="62"/>
                    </a:lnTo>
                    <a:lnTo>
                      <a:pt x="15" y="62"/>
                    </a:lnTo>
                    <a:lnTo>
                      <a:pt x="15" y="58"/>
                    </a:lnTo>
                    <a:lnTo>
                      <a:pt x="15" y="58"/>
                    </a:lnTo>
                    <a:lnTo>
                      <a:pt x="12" y="55"/>
                    </a:lnTo>
                    <a:lnTo>
                      <a:pt x="12" y="52"/>
                    </a:lnTo>
                    <a:lnTo>
                      <a:pt x="12" y="52"/>
                    </a:lnTo>
                    <a:lnTo>
                      <a:pt x="15" y="49"/>
                    </a:lnTo>
                    <a:lnTo>
                      <a:pt x="12" y="46"/>
                    </a:lnTo>
                    <a:lnTo>
                      <a:pt x="15" y="46"/>
                    </a:lnTo>
                    <a:lnTo>
                      <a:pt x="12" y="43"/>
                    </a:lnTo>
                    <a:lnTo>
                      <a:pt x="12" y="40"/>
                    </a:lnTo>
                    <a:lnTo>
                      <a:pt x="12" y="37"/>
                    </a:lnTo>
                    <a:lnTo>
                      <a:pt x="12" y="34"/>
                    </a:lnTo>
                    <a:lnTo>
                      <a:pt x="18" y="28"/>
                    </a:lnTo>
                    <a:lnTo>
                      <a:pt x="18" y="28"/>
                    </a:lnTo>
                    <a:lnTo>
                      <a:pt x="18" y="28"/>
                    </a:lnTo>
                    <a:lnTo>
                      <a:pt x="18" y="21"/>
                    </a:lnTo>
                    <a:lnTo>
                      <a:pt x="15" y="18"/>
                    </a:lnTo>
                    <a:lnTo>
                      <a:pt x="12" y="18"/>
                    </a:lnTo>
                    <a:lnTo>
                      <a:pt x="12" y="15"/>
                    </a:lnTo>
                    <a:lnTo>
                      <a:pt x="15" y="9"/>
                    </a:lnTo>
                    <a:lnTo>
                      <a:pt x="15" y="9"/>
                    </a:lnTo>
                    <a:lnTo>
                      <a:pt x="12" y="9"/>
                    </a:lnTo>
                    <a:lnTo>
                      <a:pt x="9" y="6"/>
                    </a:lnTo>
                    <a:lnTo>
                      <a:pt x="9" y="3"/>
                    </a:lnTo>
                    <a:lnTo>
                      <a:pt x="9" y="3"/>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45"/>
              <p:cNvSpPr>
                <a:spLocks/>
              </p:cNvSpPr>
              <p:nvPr/>
            </p:nvSpPr>
            <p:spPr bwMode="auto">
              <a:xfrm>
                <a:off x="4185" y="2889"/>
                <a:ext cx="231" cy="198"/>
              </a:xfrm>
              <a:custGeom>
                <a:avLst/>
                <a:gdLst>
                  <a:gd name="T0" fmla="*/ 49 w 231"/>
                  <a:gd name="T1" fmla="*/ 59 h 198"/>
                  <a:gd name="T2" fmla="*/ 52 w 231"/>
                  <a:gd name="T3" fmla="*/ 65 h 198"/>
                  <a:gd name="T4" fmla="*/ 62 w 231"/>
                  <a:gd name="T5" fmla="*/ 62 h 198"/>
                  <a:gd name="T6" fmla="*/ 71 w 231"/>
                  <a:gd name="T7" fmla="*/ 65 h 198"/>
                  <a:gd name="T8" fmla="*/ 74 w 231"/>
                  <a:gd name="T9" fmla="*/ 71 h 198"/>
                  <a:gd name="T10" fmla="*/ 89 w 231"/>
                  <a:gd name="T11" fmla="*/ 77 h 198"/>
                  <a:gd name="T12" fmla="*/ 99 w 231"/>
                  <a:gd name="T13" fmla="*/ 74 h 198"/>
                  <a:gd name="T14" fmla="*/ 108 w 231"/>
                  <a:gd name="T15" fmla="*/ 68 h 198"/>
                  <a:gd name="T16" fmla="*/ 114 w 231"/>
                  <a:gd name="T17" fmla="*/ 83 h 198"/>
                  <a:gd name="T18" fmla="*/ 133 w 231"/>
                  <a:gd name="T19" fmla="*/ 96 h 198"/>
                  <a:gd name="T20" fmla="*/ 148 w 231"/>
                  <a:gd name="T21" fmla="*/ 102 h 198"/>
                  <a:gd name="T22" fmla="*/ 154 w 231"/>
                  <a:gd name="T23" fmla="*/ 105 h 198"/>
                  <a:gd name="T24" fmla="*/ 148 w 231"/>
                  <a:gd name="T25" fmla="*/ 80 h 198"/>
                  <a:gd name="T26" fmla="*/ 142 w 231"/>
                  <a:gd name="T27" fmla="*/ 87 h 198"/>
                  <a:gd name="T28" fmla="*/ 129 w 231"/>
                  <a:gd name="T29" fmla="*/ 74 h 198"/>
                  <a:gd name="T30" fmla="*/ 136 w 231"/>
                  <a:gd name="T31" fmla="*/ 50 h 198"/>
                  <a:gd name="T32" fmla="*/ 136 w 231"/>
                  <a:gd name="T33" fmla="*/ 43 h 198"/>
                  <a:gd name="T34" fmla="*/ 139 w 231"/>
                  <a:gd name="T35" fmla="*/ 34 h 198"/>
                  <a:gd name="T36" fmla="*/ 133 w 231"/>
                  <a:gd name="T37" fmla="*/ 25 h 198"/>
                  <a:gd name="T38" fmla="*/ 185 w 231"/>
                  <a:gd name="T39" fmla="*/ 6 h 198"/>
                  <a:gd name="T40" fmla="*/ 191 w 231"/>
                  <a:gd name="T41" fmla="*/ 9 h 198"/>
                  <a:gd name="T42" fmla="*/ 210 w 231"/>
                  <a:gd name="T43" fmla="*/ 16 h 198"/>
                  <a:gd name="T44" fmla="*/ 219 w 231"/>
                  <a:gd name="T45" fmla="*/ 25 h 198"/>
                  <a:gd name="T46" fmla="*/ 222 w 231"/>
                  <a:gd name="T47" fmla="*/ 31 h 198"/>
                  <a:gd name="T48" fmla="*/ 225 w 231"/>
                  <a:gd name="T49" fmla="*/ 40 h 198"/>
                  <a:gd name="T50" fmla="*/ 231 w 231"/>
                  <a:gd name="T51" fmla="*/ 53 h 198"/>
                  <a:gd name="T52" fmla="*/ 225 w 231"/>
                  <a:gd name="T53" fmla="*/ 62 h 198"/>
                  <a:gd name="T54" fmla="*/ 225 w 231"/>
                  <a:gd name="T55" fmla="*/ 71 h 198"/>
                  <a:gd name="T56" fmla="*/ 225 w 231"/>
                  <a:gd name="T57" fmla="*/ 80 h 198"/>
                  <a:gd name="T58" fmla="*/ 228 w 231"/>
                  <a:gd name="T59" fmla="*/ 87 h 198"/>
                  <a:gd name="T60" fmla="*/ 219 w 231"/>
                  <a:gd name="T61" fmla="*/ 93 h 198"/>
                  <a:gd name="T62" fmla="*/ 219 w 231"/>
                  <a:gd name="T63" fmla="*/ 102 h 198"/>
                  <a:gd name="T64" fmla="*/ 216 w 231"/>
                  <a:gd name="T65" fmla="*/ 111 h 198"/>
                  <a:gd name="T66" fmla="*/ 213 w 231"/>
                  <a:gd name="T67" fmla="*/ 120 h 198"/>
                  <a:gd name="T68" fmla="*/ 176 w 231"/>
                  <a:gd name="T69" fmla="*/ 133 h 198"/>
                  <a:gd name="T70" fmla="*/ 166 w 231"/>
                  <a:gd name="T71" fmla="*/ 148 h 198"/>
                  <a:gd name="T72" fmla="*/ 157 w 231"/>
                  <a:gd name="T73" fmla="*/ 148 h 198"/>
                  <a:gd name="T74" fmla="*/ 145 w 231"/>
                  <a:gd name="T75" fmla="*/ 151 h 198"/>
                  <a:gd name="T76" fmla="*/ 136 w 231"/>
                  <a:gd name="T77" fmla="*/ 157 h 198"/>
                  <a:gd name="T78" fmla="*/ 133 w 231"/>
                  <a:gd name="T79" fmla="*/ 164 h 198"/>
                  <a:gd name="T80" fmla="*/ 102 w 231"/>
                  <a:gd name="T81" fmla="*/ 194 h 198"/>
                  <a:gd name="T82" fmla="*/ 89 w 231"/>
                  <a:gd name="T83" fmla="*/ 191 h 198"/>
                  <a:gd name="T84" fmla="*/ 80 w 231"/>
                  <a:gd name="T85" fmla="*/ 191 h 198"/>
                  <a:gd name="T86" fmla="*/ 71 w 231"/>
                  <a:gd name="T87" fmla="*/ 191 h 198"/>
                  <a:gd name="T88" fmla="*/ 59 w 231"/>
                  <a:gd name="T89" fmla="*/ 185 h 198"/>
                  <a:gd name="T90" fmla="*/ 52 w 231"/>
                  <a:gd name="T91" fmla="*/ 185 h 198"/>
                  <a:gd name="T92" fmla="*/ 28 w 231"/>
                  <a:gd name="T93" fmla="*/ 188 h 198"/>
                  <a:gd name="T94" fmla="*/ 22 w 231"/>
                  <a:gd name="T95" fmla="*/ 179 h 198"/>
                  <a:gd name="T96" fmla="*/ 9 w 231"/>
                  <a:gd name="T97" fmla="*/ 170 h 198"/>
                  <a:gd name="T98" fmla="*/ 0 w 231"/>
                  <a:gd name="T99" fmla="*/ 161 h 198"/>
                  <a:gd name="T100" fmla="*/ 43 w 231"/>
                  <a:gd name="T101" fmla="*/ 90 h 198"/>
                  <a:gd name="T102" fmla="*/ 43 w 231"/>
                  <a:gd name="T103" fmla="*/ 77 h 198"/>
                  <a:gd name="T104" fmla="*/ 43 w 231"/>
                  <a:gd name="T105" fmla="*/ 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1" h="198">
                    <a:moveTo>
                      <a:pt x="43" y="59"/>
                    </a:moveTo>
                    <a:lnTo>
                      <a:pt x="46" y="59"/>
                    </a:lnTo>
                    <a:lnTo>
                      <a:pt x="46" y="59"/>
                    </a:lnTo>
                    <a:lnTo>
                      <a:pt x="49" y="59"/>
                    </a:lnTo>
                    <a:lnTo>
                      <a:pt x="52" y="62"/>
                    </a:lnTo>
                    <a:lnTo>
                      <a:pt x="52" y="65"/>
                    </a:lnTo>
                    <a:lnTo>
                      <a:pt x="52" y="65"/>
                    </a:lnTo>
                    <a:lnTo>
                      <a:pt x="52" y="65"/>
                    </a:lnTo>
                    <a:lnTo>
                      <a:pt x="56" y="65"/>
                    </a:lnTo>
                    <a:lnTo>
                      <a:pt x="59" y="62"/>
                    </a:lnTo>
                    <a:lnTo>
                      <a:pt x="62" y="62"/>
                    </a:lnTo>
                    <a:lnTo>
                      <a:pt x="62" y="62"/>
                    </a:lnTo>
                    <a:lnTo>
                      <a:pt x="68" y="59"/>
                    </a:lnTo>
                    <a:lnTo>
                      <a:pt x="68" y="62"/>
                    </a:lnTo>
                    <a:lnTo>
                      <a:pt x="68" y="65"/>
                    </a:lnTo>
                    <a:lnTo>
                      <a:pt x="71" y="65"/>
                    </a:lnTo>
                    <a:lnTo>
                      <a:pt x="71" y="68"/>
                    </a:lnTo>
                    <a:lnTo>
                      <a:pt x="71" y="71"/>
                    </a:lnTo>
                    <a:lnTo>
                      <a:pt x="71" y="71"/>
                    </a:lnTo>
                    <a:lnTo>
                      <a:pt x="74" y="71"/>
                    </a:lnTo>
                    <a:lnTo>
                      <a:pt x="77" y="71"/>
                    </a:lnTo>
                    <a:lnTo>
                      <a:pt x="80" y="74"/>
                    </a:lnTo>
                    <a:lnTo>
                      <a:pt x="86" y="77"/>
                    </a:lnTo>
                    <a:lnTo>
                      <a:pt x="89" y="77"/>
                    </a:lnTo>
                    <a:lnTo>
                      <a:pt x="89" y="77"/>
                    </a:lnTo>
                    <a:lnTo>
                      <a:pt x="93" y="77"/>
                    </a:lnTo>
                    <a:lnTo>
                      <a:pt x="99" y="77"/>
                    </a:lnTo>
                    <a:lnTo>
                      <a:pt x="99" y="74"/>
                    </a:lnTo>
                    <a:lnTo>
                      <a:pt x="102" y="68"/>
                    </a:lnTo>
                    <a:lnTo>
                      <a:pt x="105" y="68"/>
                    </a:lnTo>
                    <a:lnTo>
                      <a:pt x="105" y="68"/>
                    </a:lnTo>
                    <a:lnTo>
                      <a:pt x="108" y="68"/>
                    </a:lnTo>
                    <a:lnTo>
                      <a:pt x="108" y="74"/>
                    </a:lnTo>
                    <a:lnTo>
                      <a:pt x="111" y="77"/>
                    </a:lnTo>
                    <a:lnTo>
                      <a:pt x="111" y="80"/>
                    </a:lnTo>
                    <a:lnTo>
                      <a:pt x="114" y="83"/>
                    </a:lnTo>
                    <a:lnTo>
                      <a:pt x="123" y="83"/>
                    </a:lnTo>
                    <a:lnTo>
                      <a:pt x="126" y="87"/>
                    </a:lnTo>
                    <a:lnTo>
                      <a:pt x="129" y="93"/>
                    </a:lnTo>
                    <a:lnTo>
                      <a:pt x="133" y="96"/>
                    </a:lnTo>
                    <a:lnTo>
                      <a:pt x="139" y="99"/>
                    </a:lnTo>
                    <a:lnTo>
                      <a:pt x="142" y="105"/>
                    </a:lnTo>
                    <a:lnTo>
                      <a:pt x="145" y="105"/>
                    </a:lnTo>
                    <a:lnTo>
                      <a:pt x="148" y="102"/>
                    </a:lnTo>
                    <a:lnTo>
                      <a:pt x="151" y="102"/>
                    </a:lnTo>
                    <a:lnTo>
                      <a:pt x="151" y="102"/>
                    </a:lnTo>
                    <a:lnTo>
                      <a:pt x="151" y="102"/>
                    </a:lnTo>
                    <a:lnTo>
                      <a:pt x="154" y="105"/>
                    </a:lnTo>
                    <a:lnTo>
                      <a:pt x="157" y="102"/>
                    </a:lnTo>
                    <a:lnTo>
                      <a:pt x="154" y="80"/>
                    </a:lnTo>
                    <a:lnTo>
                      <a:pt x="154" y="80"/>
                    </a:lnTo>
                    <a:lnTo>
                      <a:pt x="148" y="80"/>
                    </a:lnTo>
                    <a:lnTo>
                      <a:pt x="148" y="83"/>
                    </a:lnTo>
                    <a:lnTo>
                      <a:pt x="151" y="87"/>
                    </a:lnTo>
                    <a:lnTo>
                      <a:pt x="148" y="87"/>
                    </a:lnTo>
                    <a:lnTo>
                      <a:pt x="142" y="87"/>
                    </a:lnTo>
                    <a:lnTo>
                      <a:pt x="139" y="83"/>
                    </a:lnTo>
                    <a:lnTo>
                      <a:pt x="139" y="80"/>
                    </a:lnTo>
                    <a:lnTo>
                      <a:pt x="133" y="74"/>
                    </a:lnTo>
                    <a:lnTo>
                      <a:pt x="129" y="74"/>
                    </a:lnTo>
                    <a:lnTo>
                      <a:pt x="129" y="68"/>
                    </a:lnTo>
                    <a:lnTo>
                      <a:pt x="129" y="56"/>
                    </a:lnTo>
                    <a:lnTo>
                      <a:pt x="129" y="56"/>
                    </a:lnTo>
                    <a:lnTo>
                      <a:pt x="136" y="50"/>
                    </a:lnTo>
                    <a:lnTo>
                      <a:pt x="136" y="50"/>
                    </a:lnTo>
                    <a:lnTo>
                      <a:pt x="136" y="46"/>
                    </a:lnTo>
                    <a:lnTo>
                      <a:pt x="136" y="46"/>
                    </a:lnTo>
                    <a:lnTo>
                      <a:pt x="136" y="43"/>
                    </a:lnTo>
                    <a:lnTo>
                      <a:pt x="136" y="40"/>
                    </a:lnTo>
                    <a:lnTo>
                      <a:pt x="136" y="37"/>
                    </a:lnTo>
                    <a:lnTo>
                      <a:pt x="136" y="34"/>
                    </a:lnTo>
                    <a:lnTo>
                      <a:pt x="139" y="34"/>
                    </a:lnTo>
                    <a:lnTo>
                      <a:pt x="139" y="31"/>
                    </a:lnTo>
                    <a:lnTo>
                      <a:pt x="136" y="31"/>
                    </a:lnTo>
                    <a:lnTo>
                      <a:pt x="133" y="28"/>
                    </a:lnTo>
                    <a:lnTo>
                      <a:pt x="133" y="25"/>
                    </a:lnTo>
                    <a:lnTo>
                      <a:pt x="142" y="9"/>
                    </a:lnTo>
                    <a:lnTo>
                      <a:pt x="173" y="0"/>
                    </a:lnTo>
                    <a:lnTo>
                      <a:pt x="182" y="6"/>
                    </a:lnTo>
                    <a:lnTo>
                      <a:pt x="185" y="6"/>
                    </a:lnTo>
                    <a:lnTo>
                      <a:pt x="188" y="6"/>
                    </a:lnTo>
                    <a:lnTo>
                      <a:pt x="188" y="6"/>
                    </a:lnTo>
                    <a:lnTo>
                      <a:pt x="191" y="9"/>
                    </a:lnTo>
                    <a:lnTo>
                      <a:pt x="191" y="9"/>
                    </a:lnTo>
                    <a:lnTo>
                      <a:pt x="194" y="13"/>
                    </a:lnTo>
                    <a:lnTo>
                      <a:pt x="197" y="13"/>
                    </a:lnTo>
                    <a:lnTo>
                      <a:pt x="207" y="16"/>
                    </a:lnTo>
                    <a:lnTo>
                      <a:pt x="210" y="16"/>
                    </a:lnTo>
                    <a:lnTo>
                      <a:pt x="210" y="19"/>
                    </a:lnTo>
                    <a:lnTo>
                      <a:pt x="213" y="19"/>
                    </a:lnTo>
                    <a:lnTo>
                      <a:pt x="216" y="22"/>
                    </a:lnTo>
                    <a:lnTo>
                      <a:pt x="219" y="25"/>
                    </a:lnTo>
                    <a:lnTo>
                      <a:pt x="219" y="25"/>
                    </a:lnTo>
                    <a:lnTo>
                      <a:pt x="222" y="28"/>
                    </a:lnTo>
                    <a:lnTo>
                      <a:pt x="222" y="28"/>
                    </a:lnTo>
                    <a:lnTo>
                      <a:pt x="222" y="31"/>
                    </a:lnTo>
                    <a:lnTo>
                      <a:pt x="225" y="34"/>
                    </a:lnTo>
                    <a:lnTo>
                      <a:pt x="228" y="34"/>
                    </a:lnTo>
                    <a:lnTo>
                      <a:pt x="228" y="34"/>
                    </a:lnTo>
                    <a:lnTo>
                      <a:pt x="225" y="40"/>
                    </a:lnTo>
                    <a:lnTo>
                      <a:pt x="225" y="43"/>
                    </a:lnTo>
                    <a:lnTo>
                      <a:pt x="228" y="43"/>
                    </a:lnTo>
                    <a:lnTo>
                      <a:pt x="231" y="46"/>
                    </a:lnTo>
                    <a:lnTo>
                      <a:pt x="231" y="53"/>
                    </a:lnTo>
                    <a:lnTo>
                      <a:pt x="231" y="53"/>
                    </a:lnTo>
                    <a:lnTo>
                      <a:pt x="231" y="53"/>
                    </a:lnTo>
                    <a:lnTo>
                      <a:pt x="225" y="59"/>
                    </a:lnTo>
                    <a:lnTo>
                      <a:pt x="225" y="62"/>
                    </a:lnTo>
                    <a:lnTo>
                      <a:pt x="225" y="65"/>
                    </a:lnTo>
                    <a:lnTo>
                      <a:pt x="225" y="68"/>
                    </a:lnTo>
                    <a:lnTo>
                      <a:pt x="228" y="71"/>
                    </a:lnTo>
                    <a:lnTo>
                      <a:pt x="225" y="71"/>
                    </a:lnTo>
                    <a:lnTo>
                      <a:pt x="228" y="74"/>
                    </a:lnTo>
                    <a:lnTo>
                      <a:pt x="225" y="77"/>
                    </a:lnTo>
                    <a:lnTo>
                      <a:pt x="225" y="77"/>
                    </a:lnTo>
                    <a:lnTo>
                      <a:pt x="225" y="80"/>
                    </a:lnTo>
                    <a:lnTo>
                      <a:pt x="228" y="83"/>
                    </a:lnTo>
                    <a:lnTo>
                      <a:pt x="228" y="83"/>
                    </a:lnTo>
                    <a:lnTo>
                      <a:pt x="228" y="87"/>
                    </a:lnTo>
                    <a:lnTo>
                      <a:pt x="228" y="87"/>
                    </a:lnTo>
                    <a:lnTo>
                      <a:pt x="225" y="87"/>
                    </a:lnTo>
                    <a:lnTo>
                      <a:pt x="222" y="90"/>
                    </a:lnTo>
                    <a:lnTo>
                      <a:pt x="219" y="93"/>
                    </a:lnTo>
                    <a:lnTo>
                      <a:pt x="219" y="93"/>
                    </a:lnTo>
                    <a:lnTo>
                      <a:pt x="219" y="96"/>
                    </a:lnTo>
                    <a:lnTo>
                      <a:pt x="219" y="99"/>
                    </a:lnTo>
                    <a:lnTo>
                      <a:pt x="219" y="99"/>
                    </a:lnTo>
                    <a:lnTo>
                      <a:pt x="219" y="102"/>
                    </a:lnTo>
                    <a:lnTo>
                      <a:pt x="216" y="105"/>
                    </a:lnTo>
                    <a:lnTo>
                      <a:pt x="213" y="108"/>
                    </a:lnTo>
                    <a:lnTo>
                      <a:pt x="213" y="108"/>
                    </a:lnTo>
                    <a:lnTo>
                      <a:pt x="216" y="111"/>
                    </a:lnTo>
                    <a:lnTo>
                      <a:pt x="219" y="117"/>
                    </a:lnTo>
                    <a:lnTo>
                      <a:pt x="219" y="117"/>
                    </a:lnTo>
                    <a:lnTo>
                      <a:pt x="219" y="117"/>
                    </a:lnTo>
                    <a:lnTo>
                      <a:pt x="213" y="120"/>
                    </a:lnTo>
                    <a:lnTo>
                      <a:pt x="200" y="124"/>
                    </a:lnTo>
                    <a:lnTo>
                      <a:pt x="197" y="127"/>
                    </a:lnTo>
                    <a:lnTo>
                      <a:pt x="179" y="133"/>
                    </a:lnTo>
                    <a:lnTo>
                      <a:pt x="176" y="133"/>
                    </a:lnTo>
                    <a:lnTo>
                      <a:pt x="166" y="139"/>
                    </a:lnTo>
                    <a:lnTo>
                      <a:pt x="166" y="142"/>
                    </a:lnTo>
                    <a:lnTo>
                      <a:pt x="166" y="145"/>
                    </a:lnTo>
                    <a:lnTo>
                      <a:pt x="166" y="148"/>
                    </a:lnTo>
                    <a:lnTo>
                      <a:pt x="166" y="148"/>
                    </a:lnTo>
                    <a:lnTo>
                      <a:pt x="163" y="148"/>
                    </a:lnTo>
                    <a:lnTo>
                      <a:pt x="160" y="148"/>
                    </a:lnTo>
                    <a:lnTo>
                      <a:pt x="157" y="148"/>
                    </a:lnTo>
                    <a:lnTo>
                      <a:pt x="157" y="148"/>
                    </a:lnTo>
                    <a:lnTo>
                      <a:pt x="151" y="148"/>
                    </a:lnTo>
                    <a:lnTo>
                      <a:pt x="148" y="148"/>
                    </a:lnTo>
                    <a:lnTo>
                      <a:pt x="145" y="151"/>
                    </a:lnTo>
                    <a:lnTo>
                      <a:pt x="142" y="151"/>
                    </a:lnTo>
                    <a:lnTo>
                      <a:pt x="136" y="154"/>
                    </a:lnTo>
                    <a:lnTo>
                      <a:pt x="136" y="157"/>
                    </a:lnTo>
                    <a:lnTo>
                      <a:pt x="136" y="157"/>
                    </a:lnTo>
                    <a:lnTo>
                      <a:pt x="136" y="161"/>
                    </a:lnTo>
                    <a:lnTo>
                      <a:pt x="136" y="164"/>
                    </a:lnTo>
                    <a:lnTo>
                      <a:pt x="136" y="164"/>
                    </a:lnTo>
                    <a:lnTo>
                      <a:pt x="133" y="164"/>
                    </a:lnTo>
                    <a:lnTo>
                      <a:pt x="126" y="167"/>
                    </a:lnTo>
                    <a:lnTo>
                      <a:pt x="114" y="176"/>
                    </a:lnTo>
                    <a:lnTo>
                      <a:pt x="108" y="185"/>
                    </a:lnTo>
                    <a:lnTo>
                      <a:pt x="102" y="194"/>
                    </a:lnTo>
                    <a:lnTo>
                      <a:pt x="96" y="198"/>
                    </a:lnTo>
                    <a:lnTo>
                      <a:pt x="93" y="194"/>
                    </a:lnTo>
                    <a:lnTo>
                      <a:pt x="89" y="194"/>
                    </a:lnTo>
                    <a:lnTo>
                      <a:pt x="89" y="191"/>
                    </a:lnTo>
                    <a:lnTo>
                      <a:pt x="86" y="191"/>
                    </a:lnTo>
                    <a:lnTo>
                      <a:pt x="86" y="191"/>
                    </a:lnTo>
                    <a:lnTo>
                      <a:pt x="83" y="191"/>
                    </a:lnTo>
                    <a:lnTo>
                      <a:pt x="80" y="191"/>
                    </a:lnTo>
                    <a:lnTo>
                      <a:pt x="77" y="194"/>
                    </a:lnTo>
                    <a:lnTo>
                      <a:pt x="74" y="194"/>
                    </a:lnTo>
                    <a:lnTo>
                      <a:pt x="74" y="191"/>
                    </a:lnTo>
                    <a:lnTo>
                      <a:pt x="71" y="191"/>
                    </a:lnTo>
                    <a:lnTo>
                      <a:pt x="65" y="191"/>
                    </a:lnTo>
                    <a:lnTo>
                      <a:pt x="62" y="191"/>
                    </a:lnTo>
                    <a:lnTo>
                      <a:pt x="59" y="188"/>
                    </a:lnTo>
                    <a:lnTo>
                      <a:pt x="59" y="185"/>
                    </a:lnTo>
                    <a:lnTo>
                      <a:pt x="59" y="185"/>
                    </a:lnTo>
                    <a:lnTo>
                      <a:pt x="56" y="185"/>
                    </a:lnTo>
                    <a:lnTo>
                      <a:pt x="56" y="185"/>
                    </a:lnTo>
                    <a:lnTo>
                      <a:pt x="52" y="185"/>
                    </a:lnTo>
                    <a:lnTo>
                      <a:pt x="52" y="185"/>
                    </a:lnTo>
                    <a:lnTo>
                      <a:pt x="49" y="185"/>
                    </a:lnTo>
                    <a:lnTo>
                      <a:pt x="46" y="185"/>
                    </a:lnTo>
                    <a:lnTo>
                      <a:pt x="28" y="188"/>
                    </a:lnTo>
                    <a:lnTo>
                      <a:pt x="28" y="185"/>
                    </a:lnTo>
                    <a:lnTo>
                      <a:pt x="25" y="185"/>
                    </a:lnTo>
                    <a:lnTo>
                      <a:pt x="22" y="182"/>
                    </a:lnTo>
                    <a:lnTo>
                      <a:pt x="22" y="179"/>
                    </a:lnTo>
                    <a:lnTo>
                      <a:pt x="19" y="179"/>
                    </a:lnTo>
                    <a:lnTo>
                      <a:pt x="15" y="176"/>
                    </a:lnTo>
                    <a:lnTo>
                      <a:pt x="12" y="173"/>
                    </a:lnTo>
                    <a:lnTo>
                      <a:pt x="9" y="170"/>
                    </a:lnTo>
                    <a:lnTo>
                      <a:pt x="6" y="170"/>
                    </a:lnTo>
                    <a:lnTo>
                      <a:pt x="6" y="167"/>
                    </a:lnTo>
                    <a:lnTo>
                      <a:pt x="3" y="164"/>
                    </a:lnTo>
                    <a:lnTo>
                      <a:pt x="0" y="161"/>
                    </a:lnTo>
                    <a:lnTo>
                      <a:pt x="3" y="96"/>
                    </a:lnTo>
                    <a:lnTo>
                      <a:pt x="43" y="96"/>
                    </a:lnTo>
                    <a:lnTo>
                      <a:pt x="43" y="96"/>
                    </a:lnTo>
                    <a:lnTo>
                      <a:pt x="43" y="90"/>
                    </a:lnTo>
                    <a:lnTo>
                      <a:pt x="46" y="87"/>
                    </a:lnTo>
                    <a:lnTo>
                      <a:pt x="46" y="83"/>
                    </a:lnTo>
                    <a:lnTo>
                      <a:pt x="43" y="80"/>
                    </a:lnTo>
                    <a:lnTo>
                      <a:pt x="43" y="77"/>
                    </a:lnTo>
                    <a:lnTo>
                      <a:pt x="43" y="68"/>
                    </a:lnTo>
                    <a:lnTo>
                      <a:pt x="43" y="62"/>
                    </a:lnTo>
                    <a:lnTo>
                      <a:pt x="43" y="59"/>
                    </a:lnTo>
                    <a:lnTo>
                      <a:pt x="43" y="59"/>
                    </a:lnTo>
                    <a:lnTo>
                      <a:pt x="43"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46"/>
              <p:cNvSpPr>
                <a:spLocks/>
              </p:cNvSpPr>
              <p:nvPr/>
            </p:nvSpPr>
            <p:spPr bwMode="auto">
              <a:xfrm>
                <a:off x="3988" y="2846"/>
                <a:ext cx="243" cy="241"/>
              </a:xfrm>
              <a:custGeom>
                <a:avLst/>
                <a:gdLst>
                  <a:gd name="T0" fmla="*/ 219 w 243"/>
                  <a:gd name="T1" fmla="*/ 225 h 241"/>
                  <a:gd name="T2" fmla="*/ 209 w 243"/>
                  <a:gd name="T3" fmla="*/ 216 h 241"/>
                  <a:gd name="T4" fmla="*/ 200 w 243"/>
                  <a:gd name="T5" fmla="*/ 207 h 241"/>
                  <a:gd name="T6" fmla="*/ 240 w 243"/>
                  <a:gd name="T7" fmla="*/ 139 h 241"/>
                  <a:gd name="T8" fmla="*/ 240 w 243"/>
                  <a:gd name="T9" fmla="*/ 123 h 241"/>
                  <a:gd name="T10" fmla="*/ 240 w 243"/>
                  <a:gd name="T11" fmla="*/ 102 h 241"/>
                  <a:gd name="T12" fmla="*/ 234 w 243"/>
                  <a:gd name="T13" fmla="*/ 102 h 241"/>
                  <a:gd name="T14" fmla="*/ 225 w 243"/>
                  <a:gd name="T15" fmla="*/ 105 h 241"/>
                  <a:gd name="T16" fmla="*/ 212 w 243"/>
                  <a:gd name="T17" fmla="*/ 102 h 241"/>
                  <a:gd name="T18" fmla="*/ 206 w 243"/>
                  <a:gd name="T19" fmla="*/ 105 h 241"/>
                  <a:gd name="T20" fmla="*/ 206 w 243"/>
                  <a:gd name="T21" fmla="*/ 96 h 241"/>
                  <a:gd name="T22" fmla="*/ 206 w 243"/>
                  <a:gd name="T23" fmla="*/ 86 h 241"/>
                  <a:gd name="T24" fmla="*/ 206 w 243"/>
                  <a:gd name="T25" fmla="*/ 77 h 241"/>
                  <a:gd name="T26" fmla="*/ 200 w 243"/>
                  <a:gd name="T27" fmla="*/ 71 h 241"/>
                  <a:gd name="T28" fmla="*/ 197 w 243"/>
                  <a:gd name="T29" fmla="*/ 65 h 241"/>
                  <a:gd name="T30" fmla="*/ 197 w 243"/>
                  <a:gd name="T31" fmla="*/ 49 h 241"/>
                  <a:gd name="T32" fmla="*/ 197 w 243"/>
                  <a:gd name="T33" fmla="*/ 40 h 241"/>
                  <a:gd name="T34" fmla="*/ 200 w 243"/>
                  <a:gd name="T35" fmla="*/ 28 h 241"/>
                  <a:gd name="T36" fmla="*/ 179 w 243"/>
                  <a:gd name="T37" fmla="*/ 19 h 241"/>
                  <a:gd name="T38" fmla="*/ 151 w 243"/>
                  <a:gd name="T39" fmla="*/ 28 h 241"/>
                  <a:gd name="T40" fmla="*/ 151 w 243"/>
                  <a:gd name="T41" fmla="*/ 40 h 241"/>
                  <a:gd name="T42" fmla="*/ 123 w 243"/>
                  <a:gd name="T43" fmla="*/ 40 h 241"/>
                  <a:gd name="T44" fmla="*/ 111 w 243"/>
                  <a:gd name="T45" fmla="*/ 34 h 241"/>
                  <a:gd name="T46" fmla="*/ 105 w 243"/>
                  <a:gd name="T47" fmla="*/ 25 h 241"/>
                  <a:gd name="T48" fmla="*/ 102 w 243"/>
                  <a:gd name="T49" fmla="*/ 12 h 241"/>
                  <a:gd name="T50" fmla="*/ 102 w 243"/>
                  <a:gd name="T51" fmla="*/ 3 h 241"/>
                  <a:gd name="T52" fmla="*/ 68 w 243"/>
                  <a:gd name="T53" fmla="*/ 0 h 241"/>
                  <a:gd name="T54" fmla="*/ 46 w 243"/>
                  <a:gd name="T55" fmla="*/ 0 h 241"/>
                  <a:gd name="T56" fmla="*/ 31 w 243"/>
                  <a:gd name="T57" fmla="*/ 0 h 241"/>
                  <a:gd name="T58" fmla="*/ 21 w 243"/>
                  <a:gd name="T59" fmla="*/ 3 h 241"/>
                  <a:gd name="T60" fmla="*/ 15 w 243"/>
                  <a:gd name="T61" fmla="*/ 6 h 241"/>
                  <a:gd name="T62" fmla="*/ 28 w 243"/>
                  <a:gd name="T63" fmla="*/ 37 h 241"/>
                  <a:gd name="T64" fmla="*/ 31 w 243"/>
                  <a:gd name="T65" fmla="*/ 65 h 241"/>
                  <a:gd name="T66" fmla="*/ 40 w 243"/>
                  <a:gd name="T67" fmla="*/ 93 h 241"/>
                  <a:gd name="T68" fmla="*/ 37 w 243"/>
                  <a:gd name="T69" fmla="*/ 130 h 241"/>
                  <a:gd name="T70" fmla="*/ 15 w 243"/>
                  <a:gd name="T71" fmla="*/ 151 h 241"/>
                  <a:gd name="T72" fmla="*/ 6 w 243"/>
                  <a:gd name="T73" fmla="*/ 179 h 241"/>
                  <a:gd name="T74" fmla="*/ 0 w 243"/>
                  <a:gd name="T75" fmla="*/ 207 h 241"/>
                  <a:gd name="T76" fmla="*/ 0 w 243"/>
                  <a:gd name="T77" fmla="*/ 225 h 241"/>
                  <a:gd name="T78" fmla="*/ 6 w 243"/>
                  <a:gd name="T79" fmla="*/ 222 h 241"/>
                  <a:gd name="T80" fmla="*/ 15 w 243"/>
                  <a:gd name="T81" fmla="*/ 222 h 241"/>
                  <a:gd name="T82" fmla="*/ 28 w 243"/>
                  <a:gd name="T83" fmla="*/ 219 h 241"/>
                  <a:gd name="T84" fmla="*/ 34 w 243"/>
                  <a:gd name="T85" fmla="*/ 219 h 241"/>
                  <a:gd name="T86" fmla="*/ 37 w 243"/>
                  <a:gd name="T87" fmla="*/ 222 h 241"/>
                  <a:gd name="T88" fmla="*/ 49 w 243"/>
                  <a:gd name="T89" fmla="*/ 225 h 241"/>
                  <a:gd name="T90" fmla="*/ 129 w 243"/>
                  <a:gd name="T91" fmla="*/ 225 h 241"/>
                  <a:gd name="T92" fmla="*/ 135 w 243"/>
                  <a:gd name="T93" fmla="*/ 234 h 241"/>
                  <a:gd name="T94" fmla="*/ 145 w 243"/>
                  <a:gd name="T95" fmla="*/ 234 h 241"/>
                  <a:gd name="T96" fmla="*/ 160 w 243"/>
                  <a:gd name="T97" fmla="*/ 234 h 241"/>
                  <a:gd name="T98" fmla="*/ 166 w 243"/>
                  <a:gd name="T99" fmla="*/ 234 h 241"/>
                  <a:gd name="T100" fmla="*/ 179 w 243"/>
                  <a:gd name="T101" fmla="*/ 237 h 241"/>
                  <a:gd name="T102" fmla="*/ 185 w 243"/>
                  <a:gd name="T103" fmla="*/ 237 h 241"/>
                  <a:gd name="T104" fmla="*/ 191 w 243"/>
                  <a:gd name="T105" fmla="*/ 241 h 241"/>
                  <a:gd name="T106" fmla="*/ 225 w 243"/>
                  <a:gd name="T107"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3" h="241">
                    <a:moveTo>
                      <a:pt x="225" y="231"/>
                    </a:moveTo>
                    <a:lnTo>
                      <a:pt x="225" y="228"/>
                    </a:lnTo>
                    <a:lnTo>
                      <a:pt x="222" y="228"/>
                    </a:lnTo>
                    <a:lnTo>
                      <a:pt x="219" y="225"/>
                    </a:lnTo>
                    <a:lnTo>
                      <a:pt x="219" y="222"/>
                    </a:lnTo>
                    <a:lnTo>
                      <a:pt x="216" y="222"/>
                    </a:lnTo>
                    <a:lnTo>
                      <a:pt x="212" y="219"/>
                    </a:lnTo>
                    <a:lnTo>
                      <a:pt x="209" y="216"/>
                    </a:lnTo>
                    <a:lnTo>
                      <a:pt x="206" y="213"/>
                    </a:lnTo>
                    <a:lnTo>
                      <a:pt x="203" y="213"/>
                    </a:lnTo>
                    <a:lnTo>
                      <a:pt x="203" y="210"/>
                    </a:lnTo>
                    <a:lnTo>
                      <a:pt x="200" y="207"/>
                    </a:lnTo>
                    <a:lnTo>
                      <a:pt x="197" y="204"/>
                    </a:lnTo>
                    <a:lnTo>
                      <a:pt x="200" y="139"/>
                    </a:lnTo>
                    <a:lnTo>
                      <a:pt x="240" y="139"/>
                    </a:lnTo>
                    <a:lnTo>
                      <a:pt x="240" y="139"/>
                    </a:lnTo>
                    <a:lnTo>
                      <a:pt x="240" y="133"/>
                    </a:lnTo>
                    <a:lnTo>
                      <a:pt x="243" y="130"/>
                    </a:lnTo>
                    <a:lnTo>
                      <a:pt x="243" y="126"/>
                    </a:lnTo>
                    <a:lnTo>
                      <a:pt x="240" y="123"/>
                    </a:lnTo>
                    <a:lnTo>
                      <a:pt x="240" y="120"/>
                    </a:lnTo>
                    <a:lnTo>
                      <a:pt x="240" y="111"/>
                    </a:lnTo>
                    <a:lnTo>
                      <a:pt x="240" y="105"/>
                    </a:lnTo>
                    <a:lnTo>
                      <a:pt x="240" y="102"/>
                    </a:lnTo>
                    <a:lnTo>
                      <a:pt x="240" y="102"/>
                    </a:lnTo>
                    <a:lnTo>
                      <a:pt x="240" y="102"/>
                    </a:lnTo>
                    <a:lnTo>
                      <a:pt x="237" y="102"/>
                    </a:lnTo>
                    <a:lnTo>
                      <a:pt x="234" y="102"/>
                    </a:lnTo>
                    <a:lnTo>
                      <a:pt x="231" y="105"/>
                    </a:lnTo>
                    <a:lnTo>
                      <a:pt x="228" y="105"/>
                    </a:lnTo>
                    <a:lnTo>
                      <a:pt x="228" y="105"/>
                    </a:lnTo>
                    <a:lnTo>
                      <a:pt x="225" y="105"/>
                    </a:lnTo>
                    <a:lnTo>
                      <a:pt x="219" y="105"/>
                    </a:lnTo>
                    <a:lnTo>
                      <a:pt x="219" y="105"/>
                    </a:lnTo>
                    <a:lnTo>
                      <a:pt x="216" y="102"/>
                    </a:lnTo>
                    <a:lnTo>
                      <a:pt x="212" y="102"/>
                    </a:lnTo>
                    <a:lnTo>
                      <a:pt x="212" y="102"/>
                    </a:lnTo>
                    <a:lnTo>
                      <a:pt x="209" y="102"/>
                    </a:lnTo>
                    <a:lnTo>
                      <a:pt x="209" y="105"/>
                    </a:lnTo>
                    <a:lnTo>
                      <a:pt x="206" y="105"/>
                    </a:lnTo>
                    <a:lnTo>
                      <a:pt x="206" y="102"/>
                    </a:lnTo>
                    <a:lnTo>
                      <a:pt x="206" y="99"/>
                    </a:lnTo>
                    <a:lnTo>
                      <a:pt x="206" y="99"/>
                    </a:lnTo>
                    <a:lnTo>
                      <a:pt x="206" y="96"/>
                    </a:lnTo>
                    <a:lnTo>
                      <a:pt x="209" y="96"/>
                    </a:lnTo>
                    <a:lnTo>
                      <a:pt x="206" y="93"/>
                    </a:lnTo>
                    <a:lnTo>
                      <a:pt x="206" y="89"/>
                    </a:lnTo>
                    <a:lnTo>
                      <a:pt x="206" y="86"/>
                    </a:lnTo>
                    <a:lnTo>
                      <a:pt x="206" y="86"/>
                    </a:lnTo>
                    <a:lnTo>
                      <a:pt x="203" y="83"/>
                    </a:lnTo>
                    <a:lnTo>
                      <a:pt x="203" y="80"/>
                    </a:lnTo>
                    <a:lnTo>
                      <a:pt x="206" y="77"/>
                    </a:lnTo>
                    <a:lnTo>
                      <a:pt x="203" y="77"/>
                    </a:lnTo>
                    <a:lnTo>
                      <a:pt x="203" y="74"/>
                    </a:lnTo>
                    <a:lnTo>
                      <a:pt x="203" y="74"/>
                    </a:lnTo>
                    <a:lnTo>
                      <a:pt x="200" y="71"/>
                    </a:lnTo>
                    <a:lnTo>
                      <a:pt x="200" y="71"/>
                    </a:lnTo>
                    <a:lnTo>
                      <a:pt x="200" y="68"/>
                    </a:lnTo>
                    <a:lnTo>
                      <a:pt x="200" y="65"/>
                    </a:lnTo>
                    <a:lnTo>
                      <a:pt x="197" y="65"/>
                    </a:lnTo>
                    <a:lnTo>
                      <a:pt x="200" y="62"/>
                    </a:lnTo>
                    <a:lnTo>
                      <a:pt x="200" y="52"/>
                    </a:lnTo>
                    <a:lnTo>
                      <a:pt x="197" y="49"/>
                    </a:lnTo>
                    <a:lnTo>
                      <a:pt x="197" y="49"/>
                    </a:lnTo>
                    <a:lnTo>
                      <a:pt x="200" y="49"/>
                    </a:lnTo>
                    <a:lnTo>
                      <a:pt x="200" y="46"/>
                    </a:lnTo>
                    <a:lnTo>
                      <a:pt x="197" y="43"/>
                    </a:lnTo>
                    <a:lnTo>
                      <a:pt x="197" y="40"/>
                    </a:lnTo>
                    <a:lnTo>
                      <a:pt x="200" y="37"/>
                    </a:lnTo>
                    <a:lnTo>
                      <a:pt x="200" y="34"/>
                    </a:lnTo>
                    <a:lnTo>
                      <a:pt x="200" y="31"/>
                    </a:lnTo>
                    <a:lnTo>
                      <a:pt x="200" y="28"/>
                    </a:lnTo>
                    <a:lnTo>
                      <a:pt x="176" y="25"/>
                    </a:lnTo>
                    <a:lnTo>
                      <a:pt x="176" y="25"/>
                    </a:lnTo>
                    <a:lnTo>
                      <a:pt x="179" y="22"/>
                    </a:lnTo>
                    <a:lnTo>
                      <a:pt x="179" y="19"/>
                    </a:lnTo>
                    <a:lnTo>
                      <a:pt x="172" y="19"/>
                    </a:lnTo>
                    <a:lnTo>
                      <a:pt x="172" y="22"/>
                    </a:lnTo>
                    <a:lnTo>
                      <a:pt x="154" y="22"/>
                    </a:lnTo>
                    <a:lnTo>
                      <a:pt x="151" y="28"/>
                    </a:lnTo>
                    <a:lnTo>
                      <a:pt x="151" y="31"/>
                    </a:lnTo>
                    <a:lnTo>
                      <a:pt x="148" y="31"/>
                    </a:lnTo>
                    <a:lnTo>
                      <a:pt x="151" y="34"/>
                    </a:lnTo>
                    <a:lnTo>
                      <a:pt x="151" y="40"/>
                    </a:lnTo>
                    <a:lnTo>
                      <a:pt x="135" y="40"/>
                    </a:lnTo>
                    <a:lnTo>
                      <a:pt x="132" y="43"/>
                    </a:lnTo>
                    <a:lnTo>
                      <a:pt x="126" y="43"/>
                    </a:lnTo>
                    <a:lnTo>
                      <a:pt x="123" y="40"/>
                    </a:lnTo>
                    <a:lnTo>
                      <a:pt x="120" y="43"/>
                    </a:lnTo>
                    <a:lnTo>
                      <a:pt x="114" y="43"/>
                    </a:lnTo>
                    <a:lnTo>
                      <a:pt x="114" y="40"/>
                    </a:lnTo>
                    <a:lnTo>
                      <a:pt x="111" y="34"/>
                    </a:lnTo>
                    <a:lnTo>
                      <a:pt x="111" y="31"/>
                    </a:lnTo>
                    <a:lnTo>
                      <a:pt x="108" y="28"/>
                    </a:lnTo>
                    <a:lnTo>
                      <a:pt x="105" y="28"/>
                    </a:lnTo>
                    <a:lnTo>
                      <a:pt x="105" y="25"/>
                    </a:lnTo>
                    <a:lnTo>
                      <a:pt x="105" y="22"/>
                    </a:lnTo>
                    <a:lnTo>
                      <a:pt x="105" y="19"/>
                    </a:lnTo>
                    <a:lnTo>
                      <a:pt x="102" y="15"/>
                    </a:lnTo>
                    <a:lnTo>
                      <a:pt x="102" y="12"/>
                    </a:lnTo>
                    <a:lnTo>
                      <a:pt x="105" y="9"/>
                    </a:lnTo>
                    <a:lnTo>
                      <a:pt x="102" y="6"/>
                    </a:lnTo>
                    <a:lnTo>
                      <a:pt x="102" y="6"/>
                    </a:lnTo>
                    <a:lnTo>
                      <a:pt x="102" y="3"/>
                    </a:lnTo>
                    <a:lnTo>
                      <a:pt x="102" y="3"/>
                    </a:lnTo>
                    <a:lnTo>
                      <a:pt x="102" y="0"/>
                    </a:lnTo>
                    <a:lnTo>
                      <a:pt x="80" y="0"/>
                    </a:lnTo>
                    <a:lnTo>
                      <a:pt x="68" y="0"/>
                    </a:lnTo>
                    <a:lnTo>
                      <a:pt x="62" y="0"/>
                    </a:lnTo>
                    <a:lnTo>
                      <a:pt x="55" y="0"/>
                    </a:lnTo>
                    <a:lnTo>
                      <a:pt x="52" y="0"/>
                    </a:lnTo>
                    <a:lnTo>
                      <a:pt x="46" y="0"/>
                    </a:lnTo>
                    <a:lnTo>
                      <a:pt x="40" y="0"/>
                    </a:lnTo>
                    <a:lnTo>
                      <a:pt x="37" y="0"/>
                    </a:lnTo>
                    <a:lnTo>
                      <a:pt x="34" y="0"/>
                    </a:lnTo>
                    <a:lnTo>
                      <a:pt x="31" y="0"/>
                    </a:lnTo>
                    <a:lnTo>
                      <a:pt x="28" y="0"/>
                    </a:lnTo>
                    <a:lnTo>
                      <a:pt x="25" y="0"/>
                    </a:lnTo>
                    <a:lnTo>
                      <a:pt x="25" y="3"/>
                    </a:lnTo>
                    <a:lnTo>
                      <a:pt x="21" y="3"/>
                    </a:lnTo>
                    <a:lnTo>
                      <a:pt x="21" y="3"/>
                    </a:lnTo>
                    <a:lnTo>
                      <a:pt x="21" y="3"/>
                    </a:lnTo>
                    <a:lnTo>
                      <a:pt x="21" y="3"/>
                    </a:lnTo>
                    <a:lnTo>
                      <a:pt x="15" y="6"/>
                    </a:lnTo>
                    <a:lnTo>
                      <a:pt x="18" y="9"/>
                    </a:lnTo>
                    <a:lnTo>
                      <a:pt x="18" y="12"/>
                    </a:lnTo>
                    <a:lnTo>
                      <a:pt x="28" y="22"/>
                    </a:lnTo>
                    <a:lnTo>
                      <a:pt x="28" y="37"/>
                    </a:lnTo>
                    <a:lnTo>
                      <a:pt x="34" y="46"/>
                    </a:lnTo>
                    <a:lnTo>
                      <a:pt x="34" y="56"/>
                    </a:lnTo>
                    <a:lnTo>
                      <a:pt x="28" y="62"/>
                    </a:lnTo>
                    <a:lnTo>
                      <a:pt x="31" y="65"/>
                    </a:lnTo>
                    <a:lnTo>
                      <a:pt x="31" y="71"/>
                    </a:lnTo>
                    <a:lnTo>
                      <a:pt x="34" y="74"/>
                    </a:lnTo>
                    <a:lnTo>
                      <a:pt x="34" y="80"/>
                    </a:lnTo>
                    <a:lnTo>
                      <a:pt x="40" y="93"/>
                    </a:lnTo>
                    <a:lnTo>
                      <a:pt x="40" y="96"/>
                    </a:lnTo>
                    <a:lnTo>
                      <a:pt x="43" y="99"/>
                    </a:lnTo>
                    <a:lnTo>
                      <a:pt x="43" y="114"/>
                    </a:lnTo>
                    <a:lnTo>
                      <a:pt x="37" y="130"/>
                    </a:lnTo>
                    <a:lnTo>
                      <a:pt x="34" y="130"/>
                    </a:lnTo>
                    <a:lnTo>
                      <a:pt x="25" y="136"/>
                    </a:lnTo>
                    <a:lnTo>
                      <a:pt x="25" y="142"/>
                    </a:lnTo>
                    <a:lnTo>
                      <a:pt x="15" y="151"/>
                    </a:lnTo>
                    <a:lnTo>
                      <a:pt x="12" y="157"/>
                    </a:lnTo>
                    <a:lnTo>
                      <a:pt x="12" y="157"/>
                    </a:lnTo>
                    <a:lnTo>
                      <a:pt x="12" y="173"/>
                    </a:lnTo>
                    <a:lnTo>
                      <a:pt x="6" y="179"/>
                    </a:lnTo>
                    <a:lnTo>
                      <a:pt x="6" y="188"/>
                    </a:lnTo>
                    <a:lnTo>
                      <a:pt x="0" y="194"/>
                    </a:lnTo>
                    <a:lnTo>
                      <a:pt x="0" y="200"/>
                    </a:lnTo>
                    <a:lnTo>
                      <a:pt x="0" y="207"/>
                    </a:lnTo>
                    <a:lnTo>
                      <a:pt x="0" y="216"/>
                    </a:lnTo>
                    <a:lnTo>
                      <a:pt x="0" y="222"/>
                    </a:lnTo>
                    <a:lnTo>
                      <a:pt x="0" y="225"/>
                    </a:lnTo>
                    <a:lnTo>
                      <a:pt x="0" y="225"/>
                    </a:lnTo>
                    <a:lnTo>
                      <a:pt x="3" y="225"/>
                    </a:lnTo>
                    <a:lnTo>
                      <a:pt x="3" y="225"/>
                    </a:lnTo>
                    <a:lnTo>
                      <a:pt x="6" y="225"/>
                    </a:lnTo>
                    <a:lnTo>
                      <a:pt x="6" y="222"/>
                    </a:lnTo>
                    <a:lnTo>
                      <a:pt x="6" y="222"/>
                    </a:lnTo>
                    <a:lnTo>
                      <a:pt x="12" y="222"/>
                    </a:lnTo>
                    <a:lnTo>
                      <a:pt x="15" y="225"/>
                    </a:lnTo>
                    <a:lnTo>
                      <a:pt x="15" y="222"/>
                    </a:lnTo>
                    <a:lnTo>
                      <a:pt x="15" y="222"/>
                    </a:lnTo>
                    <a:lnTo>
                      <a:pt x="21" y="216"/>
                    </a:lnTo>
                    <a:lnTo>
                      <a:pt x="25" y="216"/>
                    </a:lnTo>
                    <a:lnTo>
                      <a:pt x="28" y="219"/>
                    </a:lnTo>
                    <a:lnTo>
                      <a:pt x="28" y="219"/>
                    </a:lnTo>
                    <a:lnTo>
                      <a:pt x="31" y="219"/>
                    </a:lnTo>
                    <a:lnTo>
                      <a:pt x="31" y="216"/>
                    </a:lnTo>
                    <a:lnTo>
                      <a:pt x="34" y="219"/>
                    </a:lnTo>
                    <a:lnTo>
                      <a:pt x="34" y="219"/>
                    </a:lnTo>
                    <a:lnTo>
                      <a:pt x="37" y="219"/>
                    </a:lnTo>
                    <a:lnTo>
                      <a:pt x="37" y="222"/>
                    </a:lnTo>
                    <a:lnTo>
                      <a:pt x="37" y="222"/>
                    </a:lnTo>
                    <a:lnTo>
                      <a:pt x="40" y="225"/>
                    </a:lnTo>
                    <a:lnTo>
                      <a:pt x="46" y="228"/>
                    </a:lnTo>
                    <a:lnTo>
                      <a:pt x="49" y="225"/>
                    </a:lnTo>
                    <a:lnTo>
                      <a:pt x="49" y="225"/>
                    </a:lnTo>
                    <a:lnTo>
                      <a:pt x="52" y="225"/>
                    </a:lnTo>
                    <a:lnTo>
                      <a:pt x="55" y="225"/>
                    </a:lnTo>
                    <a:lnTo>
                      <a:pt x="55" y="225"/>
                    </a:lnTo>
                    <a:lnTo>
                      <a:pt x="129" y="225"/>
                    </a:lnTo>
                    <a:lnTo>
                      <a:pt x="129" y="225"/>
                    </a:lnTo>
                    <a:lnTo>
                      <a:pt x="132" y="231"/>
                    </a:lnTo>
                    <a:lnTo>
                      <a:pt x="132" y="231"/>
                    </a:lnTo>
                    <a:lnTo>
                      <a:pt x="135" y="234"/>
                    </a:lnTo>
                    <a:lnTo>
                      <a:pt x="142" y="234"/>
                    </a:lnTo>
                    <a:lnTo>
                      <a:pt x="145" y="234"/>
                    </a:lnTo>
                    <a:lnTo>
                      <a:pt x="145" y="234"/>
                    </a:lnTo>
                    <a:lnTo>
                      <a:pt x="145" y="234"/>
                    </a:lnTo>
                    <a:lnTo>
                      <a:pt x="148" y="237"/>
                    </a:lnTo>
                    <a:lnTo>
                      <a:pt x="151" y="234"/>
                    </a:lnTo>
                    <a:lnTo>
                      <a:pt x="154" y="234"/>
                    </a:lnTo>
                    <a:lnTo>
                      <a:pt x="160" y="234"/>
                    </a:lnTo>
                    <a:lnTo>
                      <a:pt x="163" y="234"/>
                    </a:lnTo>
                    <a:lnTo>
                      <a:pt x="163" y="231"/>
                    </a:lnTo>
                    <a:lnTo>
                      <a:pt x="163" y="234"/>
                    </a:lnTo>
                    <a:lnTo>
                      <a:pt x="166" y="234"/>
                    </a:lnTo>
                    <a:lnTo>
                      <a:pt x="169" y="237"/>
                    </a:lnTo>
                    <a:lnTo>
                      <a:pt x="172" y="237"/>
                    </a:lnTo>
                    <a:lnTo>
                      <a:pt x="179" y="237"/>
                    </a:lnTo>
                    <a:lnTo>
                      <a:pt x="179" y="237"/>
                    </a:lnTo>
                    <a:lnTo>
                      <a:pt x="179" y="237"/>
                    </a:lnTo>
                    <a:lnTo>
                      <a:pt x="182" y="237"/>
                    </a:lnTo>
                    <a:lnTo>
                      <a:pt x="185" y="237"/>
                    </a:lnTo>
                    <a:lnTo>
                      <a:pt x="185" y="237"/>
                    </a:lnTo>
                    <a:lnTo>
                      <a:pt x="188" y="237"/>
                    </a:lnTo>
                    <a:lnTo>
                      <a:pt x="188" y="237"/>
                    </a:lnTo>
                    <a:lnTo>
                      <a:pt x="188" y="237"/>
                    </a:lnTo>
                    <a:lnTo>
                      <a:pt x="191" y="241"/>
                    </a:lnTo>
                    <a:lnTo>
                      <a:pt x="191" y="241"/>
                    </a:lnTo>
                    <a:lnTo>
                      <a:pt x="194" y="241"/>
                    </a:lnTo>
                    <a:lnTo>
                      <a:pt x="194" y="241"/>
                    </a:lnTo>
                    <a:lnTo>
                      <a:pt x="225"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147"/>
              <p:cNvSpPr>
                <a:spLocks/>
              </p:cNvSpPr>
              <p:nvPr/>
            </p:nvSpPr>
            <p:spPr bwMode="auto">
              <a:xfrm>
                <a:off x="4247" y="3037"/>
                <a:ext cx="154" cy="139"/>
              </a:xfrm>
              <a:custGeom>
                <a:avLst/>
                <a:gdLst>
                  <a:gd name="T0" fmla="*/ 9 w 154"/>
                  <a:gd name="T1" fmla="*/ 43 h 139"/>
                  <a:gd name="T2" fmla="*/ 15 w 154"/>
                  <a:gd name="T3" fmla="*/ 46 h 139"/>
                  <a:gd name="T4" fmla="*/ 24 w 154"/>
                  <a:gd name="T5" fmla="*/ 43 h 139"/>
                  <a:gd name="T6" fmla="*/ 27 w 154"/>
                  <a:gd name="T7" fmla="*/ 46 h 139"/>
                  <a:gd name="T8" fmla="*/ 40 w 154"/>
                  <a:gd name="T9" fmla="*/ 46 h 139"/>
                  <a:gd name="T10" fmla="*/ 64 w 154"/>
                  <a:gd name="T11" fmla="*/ 19 h 139"/>
                  <a:gd name="T12" fmla="*/ 74 w 154"/>
                  <a:gd name="T13" fmla="*/ 16 h 139"/>
                  <a:gd name="T14" fmla="*/ 74 w 154"/>
                  <a:gd name="T15" fmla="*/ 9 h 139"/>
                  <a:gd name="T16" fmla="*/ 83 w 154"/>
                  <a:gd name="T17" fmla="*/ 3 h 139"/>
                  <a:gd name="T18" fmla="*/ 95 w 154"/>
                  <a:gd name="T19" fmla="*/ 0 h 139"/>
                  <a:gd name="T20" fmla="*/ 101 w 154"/>
                  <a:gd name="T21" fmla="*/ 0 h 139"/>
                  <a:gd name="T22" fmla="*/ 104 w 154"/>
                  <a:gd name="T23" fmla="*/ 6 h 139"/>
                  <a:gd name="T24" fmla="*/ 117 w 154"/>
                  <a:gd name="T25" fmla="*/ 9 h 139"/>
                  <a:gd name="T26" fmla="*/ 123 w 154"/>
                  <a:gd name="T27" fmla="*/ 9 h 139"/>
                  <a:gd name="T28" fmla="*/ 135 w 154"/>
                  <a:gd name="T29" fmla="*/ 19 h 139"/>
                  <a:gd name="T30" fmla="*/ 148 w 154"/>
                  <a:gd name="T31" fmla="*/ 22 h 139"/>
                  <a:gd name="T32" fmla="*/ 151 w 154"/>
                  <a:gd name="T33" fmla="*/ 31 h 139"/>
                  <a:gd name="T34" fmla="*/ 151 w 154"/>
                  <a:gd name="T35" fmla="*/ 37 h 139"/>
                  <a:gd name="T36" fmla="*/ 151 w 154"/>
                  <a:gd name="T37" fmla="*/ 50 h 139"/>
                  <a:gd name="T38" fmla="*/ 151 w 154"/>
                  <a:gd name="T39" fmla="*/ 53 h 139"/>
                  <a:gd name="T40" fmla="*/ 148 w 154"/>
                  <a:gd name="T41" fmla="*/ 62 h 139"/>
                  <a:gd name="T42" fmla="*/ 145 w 154"/>
                  <a:gd name="T43" fmla="*/ 68 h 139"/>
                  <a:gd name="T44" fmla="*/ 148 w 154"/>
                  <a:gd name="T45" fmla="*/ 77 h 139"/>
                  <a:gd name="T46" fmla="*/ 151 w 154"/>
                  <a:gd name="T47" fmla="*/ 83 h 139"/>
                  <a:gd name="T48" fmla="*/ 141 w 154"/>
                  <a:gd name="T49" fmla="*/ 93 h 139"/>
                  <a:gd name="T50" fmla="*/ 141 w 154"/>
                  <a:gd name="T51" fmla="*/ 99 h 139"/>
                  <a:gd name="T52" fmla="*/ 138 w 154"/>
                  <a:gd name="T53" fmla="*/ 111 h 139"/>
                  <a:gd name="T54" fmla="*/ 114 w 154"/>
                  <a:gd name="T55" fmla="*/ 136 h 139"/>
                  <a:gd name="T56" fmla="*/ 98 w 154"/>
                  <a:gd name="T57" fmla="*/ 136 h 139"/>
                  <a:gd name="T58" fmla="*/ 89 w 154"/>
                  <a:gd name="T59" fmla="*/ 133 h 139"/>
                  <a:gd name="T60" fmla="*/ 77 w 154"/>
                  <a:gd name="T61" fmla="*/ 130 h 139"/>
                  <a:gd name="T62" fmla="*/ 74 w 154"/>
                  <a:gd name="T63" fmla="*/ 124 h 139"/>
                  <a:gd name="T64" fmla="*/ 67 w 154"/>
                  <a:gd name="T65" fmla="*/ 120 h 139"/>
                  <a:gd name="T66" fmla="*/ 58 w 154"/>
                  <a:gd name="T67" fmla="*/ 120 h 139"/>
                  <a:gd name="T68" fmla="*/ 46 w 154"/>
                  <a:gd name="T69" fmla="*/ 111 h 139"/>
                  <a:gd name="T70" fmla="*/ 46 w 154"/>
                  <a:gd name="T71" fmla="*/ 102 h 139"/>
                  <a:gd name="T72" fmla="*/ 40 w 154"/>
                  <a:gd name="T73" fmla="*/ 96 h 139"/>
                  <a:gd name="T74" fmla="*/ 40 w 154"/>
                  <a:gd name="T75" fmla="*/ 93 h 139"/>
                  <a:gd name="T76" fmla="*/ 31 w 154"/>
                  <a:gd name="T77" fmla="*/ 87 h 139"/>
                  <a:gd name="T78" fmla="*/ 21 w 154"/>
                  <a:gd name="T79" fmla="*/ 71 h 139"/>
                  <a:gd name="T80" fmla="*/ 15 w 154"/>
                  <a:gd name="T81" fmla="*/ 68 h 139"/>
                  <a:gd name="T82" fmla="*/ 12 w 154"/>
                  <a:gd name="T83" fmla="*/ 59 h 139"/>
                  <a:gd name="T84" fmla="*/ 9 w 154"/>
                  <a:gd name="T85" fmla="*/ 56 h 139"/>
                  <a:gd name="T86" fmla="*/ 3 w 154"/>
                  <a:gd name="T87" fmla="*/ 50 h 139"/>
                  <a:gd name="T88" fmla="*/ 3 w 154"/>
                  <a:gd name="T89" fmla="*/ 43 h 139"/>
                  <a:gd name="T90" fmla="*/ 0 w 154"/>
                  <a:gd name="T91" fmla="*/ 4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39">
                    <a:moveTo>
                      <a:pt x="0" y="43"/>
                    </a:moveTo>
                    <a:lnTo>
                      <a:pt x="3" y="43"/>
                    </a:lnTo>
                    <a:lnTo>
                      <a:pt x="9" y="43"/>
                    </a:lnTo>
                    <a:lnTo>
                      <a:pt x="12" y="43"/>
                    </a:lnTo>
                    <a:lnTo>
                      <a:pt x="12" y="46"/>
                    </a:lnTo>
                    <a:lnTo>
                      <a:pt x="15" y="46"/>
                    </a:lnTo>
                    <a:lnTo>
                      <a:pt x="18" y="43"/>
                    </a:lnTo>
                    <a:lnTo>
                      <a:pt x="21" y="43"/>
                    </a:lnTo>
                    <a:lnTo>
                      <a:pt x="24" y="43"/>
                    </a:lnTo>
                    <a:lnTo>
                      <a:pt x="24" y="43"/>
                    </a:lnTo>
                    <a:lnTo>
                      <a:pt x="27" y="43"/>
                    </a:lnTo>
                    <a:lnTo>
                      <a:pt x="27" y="46"/>
                    </a:lnTo>
                    <a:lnTo>
                      <a:pt x="31" y="46"/>
                    </a:lnTo>
                    <a:lnTo>
                      <a:pt x="34" y="50"/>
                    </a:lnTo>
                    <a:lnTo>
                      <a:pt x="40" y="46"/>
                    </a:lnTo>
                    <a:lnTo>
                      <a:pt x="46" y="37"/>
                    </a:lnTo>
                    <a:lnTo>
                      <a:pt x="52" y="28"/>
                    </a:lnTo>
                    <a:lnTo>
                      <a:pt x="64" y="19"/>
                    </a:lnTo>
                    <a:lnTo>
                      <a:pt x="71" y="16"/>
                    </a:lnTo>
                    <a:lnTo>
                      <a:pt x="74" y="16"/>
                    </a:lnTo>
                    <a:lnTo>
                      <a:pt x="74" y="16"/>
                    </a:lnTo>
                    <a:lnTo>
                      <a:pt x="74" y="13"/>
                    </a:lnTo>
                    <a:lnTo>
                      <a:pt x="74" y="9"/>
                    </a:lnTo>
                    <a:lnTo>
                      <a:pt x="74" y="9"/>
                    </a:lnTo>
                    <a:lnTo>
                      <a:pt x="74" y="6"/>
                    </a:lnTo>
                    <a:lnTo>
                      <a:pt x="80" y="3"/>
                    </a:lnTo>
                    <a:lnTo>
                      <a:pt x="83" y="3"/>
                    </a:lnTo>
                    <a:lnTo>
                      <a:pt x="86" y="0"/>
                    </a:lnTo>
                    <a:lnTo>
                      <a:pt x="89" y="0"/>
                    </a:lnTo>
                    <a:lnTo>
                      <a:pt x="95" y="0"/>
                    </a:lnTo>
                    <a:lnTo>
                      <a:pt x="95" y="0"/>
                    </a:lnTo>
                    <a:lnTo>
                      <a:pt x="98" y="0"/>
                    </a:lnTo>
                    <a:lnTo>
                      <a:pt x="101" y="0"/>
                    </a:lnTo>
                    <a:lnTo>
                      <a:pt x="104" y="0"/>
                    </a:lnTo>
                    <a:lnTo>
                      <a:pt x="104" y="0"/>
                    </a:lnTo>
                    <a:lnTo>
                      <a:pt x="104" y="6"/>
                    </a:lnTo>
                    <a:lnTo>
                      <a:pt x="111" y="6"/>
                    </a:lnTo>
                    <a:lnTo>
                      <a:pt x="114" y="9"/>
                    </a:lnTo>
                    <a:lnTo>
                      <a:pt x="117" y="9"/>
                    </a:lnTo>
                    <a:lnTo>
                      <a:pt x="117" y="9"/>
                    </a:lnTo>
                    <a:lnTo>
                      <a:pt x="120" y="6"/>
                    </a:lnTo>
                    <a:lnTo>
                      <a:pt x="123" y="9"/>
                    </a:lnTo>
                    <a:lnTo>
                      <a:pt x="129" y="13"/>
                    </a:lnTo>
                    <a:lnTo>
                      <a:pt x="132" y="16"/>
                    </a:lnTo>
                    <a:lnTo>
                      <a:pt x="135" y="19"/>
                    </a:lnTo>
                    <a:lnTo>
                      <a:pt x="141" y="19"/>
                    </a:lnTo>
                    <a:lnTo>
                      <a:pt x="148" y="22"/>
                    </a:lnTo>
                    <a:lnTo>
                      <a:pt x="148" y="22"/>
                    </a:lnTo>
                    <a:lnTo>
                      <a:pt x="154" y="25"/>
                    </a:lnTo>
                    <a:lnTo>
                      <a:pt x="154" y="28"/>
                    </a:lnTo>
                    <a:lnTo>
                      <a:pt x="151" y="31"/>
                    </a:lnTo>
                    <a:lnTo>
                      <a:pt x="151" y="34"/>
                    </a:lnTo>
                    <a:lnTo>
                      <a:pt x="151" y="34"/>
                    </a:lnTo>
                    <a:lnTo>
                      <a:pt x="151" y="37"/>
                    </a:lnTo>
                    <a:lnTo>
                      <a:pt x="151" y="40"/>
                    </a:lnTo>
                    <a:lnTo>
                      <a:pt x="151" y="43"/>
                    </a:lnTo>
                    <a:lnTo>
                      <a:pt x="151" y="50"/>
                    </a:lnTo>
                    <a:lnTo>
                      <a:pt x="148" y="53"/>
                    </a:lnTo>
                    <a:lnTo>
                      <a:pt x="148" y="53"/>
                    </a:lnTo>
                    <a:lnTo>
                      <a:pt x="151" y="53"/>
                    </a:lnTo>
                    <a:lnTo>
                      <a:pt x="151" y="56"/>
                    </a:lnTo>
                    <a:lnTo>
                      <a:pt x="148" y="59"/>
                    </a:lnTo>
                    <a:lnTo>
                      <a:pt x="148" y="62"/>
                    </a:lnTo>
                    <a:lnTo>
                      <a:pt x="148" y="65"/>
                    </a:lnTo>
                    <a:lnTo>
                      <a:pt x="145" y="65"/>
                    </a:lnTo>
                    <a:lnTo>
                      <a:pt x="145" y="68"/>
                    </a:lnTo>
                    <a:lnTo>
                      <a:pt x="148" y="71"/>
                    </a:lnTo>
                    <a:lnTo>
                      <a:pt x="148" y="74"/>
                    </a:lnTo>
                    <a:lnTo>
                      <a:pt x="148" y="77"/>
                    </a:lnTo>
                    <a:lnTo>
                      <a:pt x="148" y="80"/>
                    </a:lnTo>
                    <a:lnTo>
                      <a:pt x="148" y="80"/>
                    </a:lnTo>
                    <a:lnTo>
                      <a:pt x="151" y="83"/>
                    </a:lnTo>
                    <a:lnTo>
                      <a:pt x="148" y="90"/>
                    </a:lnTo>
                    <a:lnTo>
                      <a:pt x="145" y="90"/>
                    </a:lnTo>
                    <a:lnTo>
                      <a:pt x="141" y="93"/>
                    </a:lnTo>
                    <a:lnTo>
                      <a:pt x="141" y="93"/>
                    </a:lnTo>
                    <a:lnTo>
                      <a:pt x="138" y="96"/>
                    </a:lnTo>
                    <a:lnTo>
                      <a:pt x="141" y="99"/>
                    </a:lnTo>
                    <a:lnTo>
                      <a:pt x="138" y="102"/>
                    </a:lnTo>
                    <a:lnTo>
                      <a:pt x="138" y="108"/>
                    </a:lnTo>
                    <a:lnTo>
                      <a:pt x="138" y="111"/>
                    </a:lnTo>
                    <a:lnTo>
                      <a:pt x="138" y="117"/>
                    </a:lnTo>
                    <a:lnTo>
                      <a:pt x="117" y="139"/>
                    </a:lnTo>
                    <a:lnTo>
                      <a:pt x="114" y="136"/>
                    </a:lnTo>
                    <a:lnTo>
                      <a:pt x="108" y="133"/>
                    </a:lnTo>
                    <a:lnTo>
                      <a:pt x="101" y="136"/>
                    </a:lnTo>
                    <a:lnTo>
                      <a:pt x="98" y="136"/>
                    </a:lnTo>
                    <a:lnTo>
                      <a:pt x="98" y="136"/>
                    </a:lnTo>
                    <a:lnTo>
                      <a:pt x="92" y="133"/>
                    </a:lnTo>
                    <a:lnTo>
                      <a:pt x="89" y="133"/>
                    </a:lnTo>
                    <a:lnTo>
                      <a:pt x="89" y="130"/>
                    </a:lnTo>
                    <a:lnTo>
                      <a:pt x="83" y="130"/>
                    </a:lnTo>
                    <a:lnTo>
                      <a:pt x="77" y="130"/>
                    </a:lnTo>
                    <a:lnTo>
                      <a:pt x="77" y="130"/>
                    </a:lnTo>
                    <a:lnTo>
                      <a:pt x="74" y="127"/>
                    </a:lnTo>
                    <a:lnTo>
                      <a:pt x="74" y="124"/>
                    </a:lnTo>
                    <a:lnTo>
                      <a:pt x="74" y="124"/>
                    </a:lnTo>
                    <a:lnTo>
                      <a:pt x="71" y="124"/>
                    </a:lnTo>
                    <a:lnTo>
                      <a:pt x="67" y="120"/>
                    </a:lnTo>
                    <a:lnTo>
                      <a:pt x="64" y="120"/>
                    </a:lnTo>
                    <a:lnTo>
                      <a:pt x="58" y="117"/>
                    </a:lnTo>
                    <a:lnTo>
                      <a:pt x="58" y="120"/>
                    </a:lnTo>
                    <a:lnTo>
                      <a:pt x="52" y="117"/>
                    </a:lnTo>
                    <a:lnTo>
                      <a:pt x="52" y="114"/>
                    </a:lnTo>
                    <a:lnTo>
                      <a:pt x="46" y="111"/>
                    </a:lnTo>
                    <a:lnTo>
                      <a:pt x="46" y="108"/>
                    </a:lnTo>
                    <a:lnTo>
                      <a:pt x="46" y="105"/>
                    </a:lnTo>
                    <a:lnTo>
                      <a:pt x="46" y="102"/>
                    </a:lnTo>
                    <a:lnTo>
                      <a:pt x="46" y="99"/>
                    </a:lnTo>
                    <a:lnTo>
                      <a:pt x="43" y="96"/>
                    </a:lnTo>
                    <a:lnTo>
                      <a:pt x="40" y="96"/>
                    </a:lnTo>
                    <a:lnTo>
                      <a:pt x="40" y="93"/>
                    </a:lnTo>
                    <a:lnTo>
                      <a:pt x="40" y="93"/>
                    </a:lnTo>
                    <a:lnTo>
                      <a:pt x="40" y="93"/>
                    </a:lnTo>
                    <a:lnTo>
                      <a:pt x="37" y="90"/>
                    </a:lnTo>
                    <a:lnTo>
                      <a:pt x="34" y="90"/>
                    </a:lnTo>
                    <a:lnTo>
                      <a:pt x="31" y="87"/>
                    </a:lnTo>
                    <a:lnTo>
                      <a:pt x="27" y="83"/>
                    </a:lnTo>
                    <a:lnTo>
                      <a:pt x="21" y="74"/>
                    </a:lnTo>
                    <a:lnTo>
                      <a:pt x="21" y="71"/>
                    </a:lnTo>
                    <a:lnTo>
                      <a:pt x="18" y="71"/>
                    </a:lnTo>
                    <a:lnTo>
                      <a:pt x="18" y="71"/>
                    </a:lnTo>
                    <a:lnTo>
                      <a:pt x="15" y="68"/>
                    </a:lnTo>
                    <a:lnTo>
                      <a:pt x="15" y="65"/>
                    </a:lnTo>
                    <a:lnTo>
                      <a:pt x="12" y="62"/>
                    </a:lnTo>
                    <a:lnTo>
                      <a:pt x="12" y="59"/>
                    </a:lnTo>
                    <a:lnTo>
                      <a:pt x="9" y="59"/>
                    </a:lnTo>
                    <a:lnTo>
                      <a:pt x="9" y="56"/>
                    </a:lnTo>
                    <a:lnTo>
                      <a:pt x="9" y="56"/>
                    </a:lnTo>
                    <a:lnTo>
                      <a:pt x="6" y="53"/>
                    </a:lnTo>
                    <a:lnTo>
                      <a:pt x="6" y="53"/>
                    </a:lnTo>
                    <a:lnTo>
                      <a:pt x="3" y="50"/>
                    </a:lnTo>
                    <a:lnTo>
                      <a:pt x="3" y="46"/>
                    </a:lnTo>
                    <a:lnTo>
                      <a:pt x="3" y="46"/>
                    </a:lnTo>
                    <a:lnTo>
                      <a:pt x="3" y="43"/>
                    </a:lnTo>
                    <a:lnTo>
                      <a:pt x="0" y="43"/>
                    </a:lnTo>
                    <a:lnTo>
                      <a:pt x="0" y="43"/>
                    </a:ln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48"/>
              <p:cNvSpPr>
                <a:spLocks/>
              </p:cNvSpPr>
              <p:nvPr/>
            </p:nvSpPr>
            <p:spPr bwMode="auto">
              <a:xfrm>
                <a:off x="4142" y="3080"/>
                <a:ext cx="182" cy="179"/>
              </a:xfrm>
              <a:custGeom>
                <a:avLst/>
                <a:gdLst>
                  <a:gd name="T0" fmla="*/ 108 w 182"/>
                  <a:gd name="T1" fmla="*/ 3 h 179"/>
                  <a:gd name="T2" fmla="*/ 111 w 182"/>
                  <a:gd name="T3" fmla="*/ 10 h 179"/>
                  <a:gd name="T4" fmla="*/ 114 w 182"/>
                  <a:gd name="T5" fmla="*/ 13 h 179"/>
                  <a:gd name="T6" fmla="*/ 117 w 182"/>
                  <a:gd name="T7" fmla="*/ 19 h 179"/>
                  <a:gd name="T8" fmla="*/ 123 w 182"/>
                  <a:gd name="T9" fmla="*/ 28 h 179"/>
                  <a:gd name="T10" fmla="*/ 126 w 182"/>
                  <a:gd name="T11" fmla="*/ 31 h 179"/>
                  <a:gd name="T12" fmla="*/ 139 w 182"/>
                  <a:gd name="T13" fmla="*/ 47 h 179"/>
                  <a:gd name="T14" fmla="*/ 145 w 182"/>
                  <a:gd name="T15" fmla="*/ 50 h 179"/>
                  <a:gd name="T16" fmla="*/ 148 w 182"/>
                  <a:gd name="T17" fmla="*/ 53 h 179"/>
                  <a:gd name="T18" fmla="*/ 151 w 182"/>
                  <a:gd name="T19" fmla="*/ 62 h 179"/>
                  <a:gd name="T20" fmla="*/ 157 w 182"/>
                  <a:gd name="T21" fmla="*/ 71 h 179"/>
                  <a:gd name="T22" fmla="*/ 163 w 182"/>
                  <a:gd name="T23" fmla="*/ 74 h 179"/>
                  <a:gd name="T24" fmla="*/ 176 w 182"/>
                  <a:gd name="T25" fmla="*/ 81 h 179"/>
                  <a:gd name="T26" fmla="*/ 179 w 182"/>
                  <a:gd name="T27" fmla="*/ 84 h 179"/>
                  <a:gd name="T28" fmla="*/ 182 w 182"/>
                  <a:gd name="T29" fmla="*/ 87 h 179"/>
                  <a:gd name="T30" fmla="*/ 172 w 182"/>
                  <a:gd name="T31" fmla="*/ 90 h 179"/>
                  <a:gd name="T32" fmla="*/ 169 w 182"/>
                  <a:gd name="T33" fmla="*/ 96 h 179"/>
                  <a:gd name="T34" fmla="*/ 163 w 182"/>
                  <a:gd name="T35" fmla="*/ 99 h 179"/>
                  <a:gd name="T36" fmla="*/ 154 w 182"/>
                  <a:gd name="T37" fmla="*/ 102 h 179"/>
                  <a:gd name="T38" fmla="*/ 148 w 182"/>
                  <a:gd name="T39" fmla="*/ 108 h 179"/>
                  <a:gd name="T40" fmla="*/ 142 w 182"/>
                  <a:gd name="T41" fmla="*/ 111 h 179"/>
                  <a:gd name="T42" fmla="*/ 132 w 182"/>
                  <a:gd name="T43" fmla="*/ 124 h 179"/>
                  <a:gd name="T44" fmla="*/ 132 w 182"/>
                  <a:gd name="T45" fmla="*/ 130 h 179"/>
                  <a:gd name="T46" fmla="*/ 126 w 182"/>
                  <a:gd name="T47" fmla="*/ 133 h 179"/>
                  <a:gd name="T48" fmla="*/ 123 w 182"/>
                  <a:gd name="T49" fmla="*/ 139 h 179"/>
                  <a:gd name="T50" fmla="*/ 111 w 182"/>
                  <a:gd name="T51" fmla="*/ 142 h 179"/>
                  <a:gd name="T52" fmla="*/ 108 w 182"/>
                  <a:gd name="T53" fmla="*/ 152 h 179"/>
                  <a:gd name="T54" fmla="*/ 108 w 182"/>
                  <a:gd name="T55" fmla="*/ 161 h 179"/>
                  <a:gd name="T56" fmla="*/ 102 w 182"/>
                  <a:gd name="T57" fmla="*/ 161 h 179"/>
                  <a:gd name="T58" fmla="*/ 89 w 182"/>
                  <a:gd name="T59" fmla="*/ 161 h 179"/>
                  <a:gd name="T60" fmla="*/ 77 w 182"/>
                  <a:gd name="T61" fmla="*/ 158 h 179"/>
                  <a:gd name="T62" fmla="*/ 65 w 182"/>
                  <a:gd name="T63" fmla="*/ 152 h 179"/>
                  <a:gd name="T64" fmla="*/ 52 w 182"/>
                  <a:gd name="T65" fmla="*/ 167 h 179"/>
                  <a:gd name="T66" fmla="*/ 40 w 182"/>
                  <a:gd name="T67" fmla="*/ 173 h 179"/>
                  <a:gd name="T68" fmla="*/ 31 w 182"/>
                  <a:gd name="T69" fmla="*/ 179 h 179"/>
                  <a:gd name="T70" fmla="*/ 18 w 182"/>
                  <a:gd name="T71" fmla="*/ 179 h 179"/>
                  <a:gd name="T72" fmla="*/ 15 w 182"/>
                  <a:gd name="T73" fmla="*/ 170 h 179"/>
                  <a:gd name="T74" fmla="*/ 9 w 182"/>
                  <a:gd name="T75" fmla="*/ 148 h 179"/>
                  <a:gd name="T76" fmla="*/ 0 w 182"/>
                  <a:gd name="T77" fmla="*/ 145 h 179"/>
                  <a:gd name="T78" fmla="*/ 22 w 182"/>
                  <a:gd name="T79" fmla="*/ 84 h 179"/>
                  <a:gd name="T80" fmla="*/ 58 w 182"/>
                  <a:gd name="T81" fmla="*/ 10 h 179"/>
                  <a:gd name="T82" fmla="*/ 68 w 182"/>
                  <a:gd name="T83" fmla="*/ 7 h 179"/>
                  <a:gd name="T84" fmla="*/ 71 w 182"/>
                  <a:gd name="T85" fmla="*/ 13 h 179"/>
                  <a:gd name="T86" fmla="*/ 71 w 182"/>
                  <a:gd name="T87" fmla="*/ 16 h 179"/>
                  <a:gd name="T88" fmla="*/ 86 w 182"/>
                  <a:gd name="T89" fmla="*/ 3 h 179"/>
                  <a:gd name="T90" fmla="*/ 92 w 182"/>
                  <a:gd name="T91" fmla="*/ 3 h 179"/>
                  <a:gd name="T92" fmla="*/ 105 w 182"/>
                  <a:gd name="T9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2" h="179">
                    <a:moveTo>
                      <a:pt x="105" y="0"/>
                    </a:moveTo>
                    <a:lnTo>
                      <a:pt x="108" y="0"/>
                    </a:lnTo>
                    <a:lnTo>
                      <a:pt x="108" y="3"/>
                    </a:lnTo>
                    <a:lnTo>
                      <a:pt x="108" y="3"/>
                    </a:lnTo>
                    <a:lnTo>
                      <a:pt x="108" y="7"/>
                    </a:lnTo>
                    <a:lnTo>
                      <a:pt x="111" y="10"/>
                    </a:lnTo>
                    <a:lnTo>
                      <a:pt x="111" y="10"/>
                    </a:lnTo>
                    <a:lnTo>
                      <a:pt x="114" y="13"/>
                    </a:lnTo>
                    <a:lnTo>
                      <a:pt x="114" y="13"/>
                    </a:lnTo>
                    <a:lnTo>
                      <a:pt x="114" y="16"/>
                    </a:lnTo>
                    <a:lnTo>
                      <a:pt x="117" y="16"/>
                    </a:lnTo>
                    <a:lnTo>
                      <a:pt x="117" y="19"/>
                    </a:lnTo>
                    <a:lnTo>
                      <a:pt x="120" y="22"/>
                    </a:lnTo>
                    <a:lnTo>
                      <a:pt x="120" y="25"/>
                    </a:lnTo>
                    <a:lnTo>
                      <a:pt x="123" y="28"/>
                    </a:lnTo>
                    <a:lnTo>
                      <a:pt x="123" y="28"/>
                    </a:lnTo>
                    <a:lnTo>
                      <a:pt x="126" y="28"/>
                    </a:lnTo>
                    <a:lnTo>
                      <a:pt x="126" y="31"/>
                    </a:lnTo>
                    <a:lnTo>
                      <a:pt x="132" y="40"/>
                    </a:lnTo>
                    <a:lnTo>
                      <a:pt x="136" y="44"/>
                    </a:lnTo>
                    <a:lnTo>
                      <a:pt x="139" y="47"/>
                    </a:lnTo>
                    <a:lnTo>
                      <a:pt x="142" y="47"/>
                    </a:lnTo>
                    <a:lnTo>
                      <a:pt x="145" y="50"/>
                    </a:lnTo>
                    <a:lnTo>
                      <a:pt x="145" y="50"/>
                    </a:lnTo>
                    <a:lnTo>
                      <a:pt x="145" y="50"/>
                    </a:lnTo>
                    <a:lnTo>
                      <a:pt x="145" y="53"/>
                    </a:lnTo>
                    <a:lnTo>
                      <a:pt x="148" y="53"/>
                    </a:lnTo>
                    <a:lnTo>
                      <a:pt x="151" y="56"/>
                    </a:lnTo>
                    <a:lnTo>
                      <a:pt x="151" y="59"/>
                    </a:lnTo>
                    <a:lnTo>
                      <a:pt x="151" y="62"/>
                    </a:lnTo>
                    <a:lnTo>
                      <a:pt x="151" y="65"/>
                    </a:lnTo>
                    <a:lnTo>
                      <a:pt x="151" y="68"/>
                    </a:lnTo>
                    <a:lnTo>
                      <a:pt x="157" y="71"/>
                    </a:lnTo>
                    <a:lnTo>
                      <a:pt x="157" y="74"/>
                    </a:lnTo>
                    <a:lnTo>
                      <a:pt x="163" y="77"/>
                    </a:lnTo>
                    <a:lnTo>
                      <a:pt x="163" y="74"/>
                    </a:lnTo>
                    <a:lnTo>
                      <a:pt x="169" y="77"/>
                    </a:lnTo>
                    <a:lnTo>
                      <a:pt x="172" y="77"/>
                    </a:lnTo>
                    <a:lnTo>
                      <a:pt x="176" y="81"/>
                    </a:lnTo>
                    <a:lnTo>
                      <a:pt x="179" y="81"/>
                    </a:lnTo>
                    <a:lnTo>
                      <a:pt x="179" y="81"/>
                    </a:lnTo>
                    <a:lnTo>
                      <a:pt x="179" y="84"/>
                    </a:lnTo>
                    <a:lnTo>
                      <a:pt x="182" y="87"/>
                    </a:lnTo>
                    <a:lnTo>
                      <a:pt x="182" y="87"/>
                    </a:lnTo>
                    <a:lnTo>
                      <a:pt x="182" y="87"/>
                    </a:lnTo>
                    <a:lnTo>
                      <a:pt x="179" y="90"/>
                    </a:lnTo>
                    <a:lnTo>
                      <a:pt x="176" y="90"/>
                    </a:lnTo>
                    <a:lnTo>
                      <a:pt x="172" y="90"/>
                    </a:lnTo>
                    <a:lnTo>
                      <a:pt x="172" y="93"/>
                    </a:lnTo>
                    <a:lnTo>
                      <a:pt x="172" y="96"/>
                    </a:lnTo>
                    <a:lnTo>
                      <a:pt x="169" y="96"/>
                    </a:lnTo>
                    <a:lnTo>
                      <a:pt x="166" y="99"/>
                    </a:lnTo>
                    <a:lnTo>
                      <a:pt x="163" y="99"/>
                    </a:lnTo>
                    <a:lnTo>
                      <a:pt x="163" y="99"/>
                    </a:lnTo>
                    <a:lnTo>
                      <a:pt x="160" y="99"/>
                    </a:lnTo>
                    <a:lnTo>
                      <a:pt x="157" y="99"/>
                    </a:lnTo>
                    <a:lnTo>
                      <a:pt x="154" y="102"/>
                    </a:lnTo>
                    <a:lnTo>
                      <a:pt x="151" y="105"/>
                    </a:lnTo>
                    <a:lnTo>
                      <a:pt x="148" y="105"/>
                    </a:lnTo>
                    <a:lnTo>
                      <a:pt x="148" y="108"/>
                    </a:lnTo>
                    <a:lnTo>
                      <a:pt x="145" y="108"/>
                    </a:lnTo>
                    <a:lnTo>
                      <a:pt x="145" y="111"/>
                    </a:lnTo>
                    <a:lnTo>
                      <a:pt x="142" y="111"/>
                    </a:lnTo>
                    <a:lnTo>
                      <a:pt x="139" y="111"/>
                    </a:lnTo>
                    <a:lnTo>
                      <a:pt x="132" y="121"/>
                    </a:lnTo>
                    <a:lnTo>
                      <a:pt x="132" y="124"/>
                    </a:lnTo>
                    <a:lnTo>
                      <a:pt x="132" y="127"/>
                    </a:lnTo>
                    <a:lnTo>
                      <a:pt x="132" y="130"/>
                    </a:lnTo>
                    <a:lnTo>
                      <a:pt x="132" y="130"/>
                    </a:lnTo>
                    <a:lnTo>
                      <a:pt x="129" y="130"/>
                    </a:lnTo>
                    <a:lnTo>
                      <a:pt x="126" y="133"/>
                    </a:lnTo>
                    <a:lnTo>
                      <a:pt x="126" y="133"/>
                    </a:lnTo>
                    <a:lnTo>
                      <a:pt x="123" y="136"/>
                    </a:lnTo>
                    <a:lnTo>
                      <a:pt x="123" y="136"/>
                    </a:lnTo>
                    <a:lnTo>
                      <a:pt x="123" y="139"/>
                    </a:lnTo>
                    <a:lnTo>
                      <a:pt x="120" y="139"/>
                    </a:lnTo>
                    <a:lnTo>
                      <a:pt x="117" y="142"/>
                    </a:lnTo>
                    <a:lnTo>
                      <a:pt x="111" y="142"/>
                    </a:lnTo>
                    <a:lnTo>
                      <a:pt x="111" y="145"/>
                    </a:lnTo>
                    <a:lnTo>
                      <a:pt x="111" y="152"/>
                    </a:lnTo>
                    <a:lnTo>
                      <a:pt x="108" y="152"/>
                    </a:lnTo>
                    <a:lnTo>
                      <a:pt x="108" y="155"/>
                    </a:lnTo>
                    <a:lnTo>
                      <a:pt x="108" y="158"/>
                    </a:lnTo>
                    <a:lnTo>
                      <a:pt x="108" y="161"/>
                    </a:lnTo>
                    <a:lnTo>
                      <a:pt x="105" y="164"/>
                    </a:lnTo>
                    <a:lnTo>
                      <a:pt x="102" y="161"/>
                    </a:lnTo>
                    <a:lnTo>
                      <a:pt x="102" y="161"/>
                    </a:lnTo>
                    <a:lnTo>
                      <a:pt x="99" y="161"/>
                    </a:lnTo>
                    <a:lnTo>
                      <a:pt x="92" y="161"/>
                    </a:lnTo>
                    <a:lnTo>
                      <a:pt x="89" y="161"/>
                    </a:lnTo>
                    <a:lnTo>
                      <a:pt x="86" y="161"/>
                    </a:lnTo>
                    <a:lnTo>
                      <a:pt x="83" y="161"/>
                    </a:lnTo>
                    <a:lnTo>
                      <a:pt x="77" y="158"/>
                    </a:lnTo>
                    <a:lnTo>
                      <a:pt x="74" y="155"/>
                    </a:lnTo>
                    <a:lnTo>
                      <a:pt x="71" y="155"/>
                    </a:lnTo>
                    <a:lnTo>
                      <a:pt x="65" y="152"/>
                    </a:lnTo>
                    <a:lnTo>
                      <a:pt x="62" y="155"/>
                    </a:lnTo>
                    <a:lnTo>
                      <a:pt x="55" y="158"/>
                    </a:lnTo>
                    <a:lnTo>
                      <a:pt x="52" y="167"/>
                    </a:lnTo>
                    <a:lnTo>
                      <a:pt x="49" y="170"/>
                    </a:lnTo>
                    <a:lnTo>
                      <a:pt x="43" y="173"/>
                    </a:lnTo>
                    <a:lnTo>
                      <a:pt x="40" y="173"/>
                    </a:lnTo>
                    <a:lnTo>
                      <a:pt x="37" y="176"/>
                    </a:lnTo>
                    <a:lnTo>
                      <a:pt x="34" y="179"/>
                    </a:lnTo>
                    <a:lnTo>
                      <a:pt x="31" y="179"/>
                    </a:lnTo>
                    <a:lnTo>
                      <a:pt x="25" y="179"/>
                    </a:lnTo>
                    <a:lnTo>
                      <a:pt x="22" y="179"/>
                    </a:lnTo>
                    <a:lnTo>
                      <a:pt x="18" y="179"/>
                    </a:lnTo>
                    <a:lnTo>
                      <a:pt x="12" y="179"/>
                    </a:lnTo>
                    <a:lnTo>
                      <a:pt x="12" y="176"/>
                    </a:lnTo>
                    <a:lnTo>
                      <a:pt x="15" y="170"/>
                    </a:lnTo>
                    <a:lnTo>
                      <a:pt x="15" y="164"/>
                    </a:lnTo>
                    <a:lnTo>
                      <a:pt x="9" y="155"/>
                    </a:lnTo>
                    <a:lnTo>
                      <a:pt x="9" y="148"/>
                    </a:lnTo>
                    <a:lnTo>
                      <a:pt x="3" y="145"/>
                    </a:lnTo>
                    <a:lnTo>
                      <a:pt x="3" y="145"/>
                    </a:lnTo>
                    <a:lnTo>
                      <a:pt x="0" y="145"/>
                    </a:lnTo>
                    <a:lnTo>
                      <a:pt x="0" y="145"/>
                    </a:lnTo>
                    <a:lnTo>
                      <a:pt x="6" y="84"/>
                    </a:lnTo>
                    <a:lnTo>
                      <a:pt x="22" y="84"/>
                    </a:lnTo>
                    <a:lnTo>
                      <a:pt x="25" y="13"/>
                    </a:lnTo>
                    <a:lnTo>
                      <a:pt x="40" y="13"/>
                    </a:lnTo>
                    <a:lnTo>
                      <a:pt x="58" y="10"/>
                    </a:lnTo>
                    <a:lnTo>
                      <a:pt x="65" y="7"/>
                    </a:lnTo>
                    <a:lnTo>
                      <a:pt x="68" y="7"/>
                    </a:lnTo>
                    <a:lnTo>
                      <a:pt x="68" y="7"/>
                    </a:lnTo>
                    <a:lnTo>
                      <a:pt x="68" y="7"/>
                    </a:lnTo>
                    <a:lnTo>
                      <a:pt x="71" y="10"/>
                    </a:lnTo>
                    <a:lnTo>
                      <a:pt x="71" y="13"/>
                    </a:lnTo>
                    <a:lnTo>
                      <a:pt x="71" y="13"/>
                    </a:lnTo>
                    <a:lnTo>
                      <a:pt x="71" y="16"/>
                    </a:lnTo>
                    <a:lnTo>
                      <a:pt x="71" y="16"/>
                    </a:lnTo>
                    <a:lnTo>
                      <a:pt x="77" y="13"/>
                    </a:lnTo>
                    <a:lnTo>
                      <a:pt x="83" y="7"/>
                    </a:lnTo>
                    <a:lnTo>
                      <a:pt x="86" y="3"/>
                    </a:lnTo>
                    <a:lnTo>
                      <a:pt x="89" y="3"/>
                    </a:lnTo>
                    <a:lnTo>
                      <a:pt x="89" y="3"/>
                    </a:lnTo>
                    <a:lnTo>
                      <a:pt x="92" y="3"/>
                    </a:lnTo>
                    <a:lnTo>
                      <a:pt x="95" y="3"/>
                    </a:lnTo>
                    <a:lnTo>
                      <a:pt x="102" y="0"/>
                    </a:lnTo>
                    <a:lnTo>
                      <a:pt x="105" y="0"/>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49"/>
              <p:cNvSpPr>
                <a:spLocks/>
              </p:cNvSpPr>
              <p:nvPr/>
            </p:nvSpPr>
            <p:spPr bwMode="auto">
              <a:xfrm>
                <a:off x="3988" y="3062"/>
                <a:ext cx="259" cy="247"/>
              </a:xfrm>
              <a:custGeom>
                <a:avLst/>
                <a:gdLst>
                  <a:gd name="T0" fmla="*/ 160 w 259"/>
                  <a:gd name="T1" fmla="*/ 102 h 247"/>
                  <a:gd name="T2" fmla="*/ 194 w 259"/>
                  <a:gd name="T3" fmla="*/ 31 h 247"/>
                  <a:gd name="T4" fmla="*/ 222 w 259"/>
                  <a:gd name="T5" fmla="*/ 25 h 247"/>
                  <a:gd name="T6" fmla="*/ 225 w 259"/>
                  <a:gd name="T7" fmla="*/ 28 h 247"/>
                  <a:gd name="T8" fmla="*/ 225 w 259"/>
                  <a:gd name="T9" fmla="*/ 34 h 247"/>
                  <a:gd name="T10" fmla="*/ 237 w 259"/>
                  <a:gd name="T11" fmla="*/ 25 h 247"/>
                  <a:gd name="T12" fmla="*/ 243 w 259"/>
                  <a:gd name="T13" fmla="*/ 21 h 247"/>
                  <a:gd name="T14" fmla="*/ 256 w 259"/>
                  <a:gd name="T15" fmla="*/ 18 h 247"/>
                  <a:gd name="T16" fmla="*/ 256 w 259"/>
                  <a:gd name="T17" fmla="*/ 12 h 247"/>
                  <a:gd name="T18" fmla="*/ 253 w 259"/>
                  <a:gd name="T19" fmla="*/ 12 h 247"/>
                  <a:gd name="T20" fmla="*/ 246 w 259"/>
                  <a:gd name="T21" fmla="*/ 12 h 247"/>
                  <a:gd name="T22" fmla="*/ 194 w 259"/>
                  <a:gd name="T23" fmla="*/ 25 h 247"/>
                  <a:gd name="T24" fmla="*/ 188 w 259"/>
                  <a:gd name="T25" fmla="*/ 21 h 247"/>
                  <a:gd name="T26" fmla="*/ 185 w 259"/>
                  <a:gd name="T27" fmla="*/ 21 h 247"/>
                  <a:gd name="T28" fmla="*/ 179 w 259"/>
                  <a:gd name="T29" fmla="*/ 21 h 247"/>
                  <a:gd name="T30" fmla="*/ 172 w 259"/>
                  <a:gd name="T31" fmla="*/ 21 h 247"/>
                  <a:gd name="T32" fmla="*/ 163 w 259"/>
                  <a:gd name="T33" fmla="*/ 18 h 247"/>
                  <a:gd name="T34" fmla="*/ 160 w 259"/>
                  <a:gd name="T35" fmla="*/ 18 h 247"/>
                  <a:gd name="T36" fmla="*/ 148 w 259"/>
                  <a:gd name="T37" fmla="*/ 21 h 247"/>
                  <a:gd name="T38" fmla="*/ 145 w 259"/>
                  <a:gd name="T39" fmla="*/ 18 h 247"/>
                  <a:gd name="T40" fmla="*/ 132 w 259"/>
                  <a:gd name="T41" fmla="*/ 15 h 247"/>
                  <a:gd name="T42" fmla="*/ 129 w 259"/>
                  <a:gd name="T43" fmla="*/ 9 h 247"/>
                  <a:gd name="T44" fmla="*/ 52 w 259"/>
                  <a:gd name="T45" fmla="*/ 9 h 247"/>
                  <a:gd name="T46" fmla="*/ 46 w 259"/>
                  <a:gd name="T47" fmla="*/ 12 h 247"/>
                  <a:gd name="T48" fmla="*/ 37 w 259"/>
                  <a:gd name="T49" fmla="*/ 6 h 247"/>
                  <a:gd name="T50" fmla="*/ 34 w 259"/>
                  <a:gd name="T51" fmla="*/ 3 h 247"/>
                  <a:gd name="T52" fmla="*/ 28 w 259"/>
                  <a:gd name="T53" fmla="*/ 3 h 247"/>
                  <a:gd name="T54" fmla="*/ 21 w 259"/>
                  <a:gd name="T55" fmla="*/ 0 h 247"/>
                  <a:gd name="T56" fmla="*/ 15 w 259"/>
                  <a:gd name="T57" fmla="*/ 9 h 247"/>
                  <a:gd name="T58" fmla="*/ 6 w 259"/>
                  <a:gd name="T59" fmla="*/ 6 h 247"/>
                  <a:gd name="T60" fmla="*/ 3 w 259"/>
                  <a:gd name="T61" fmla="*/ 9 h 247"/>
                  <a:gd name="T62" fmla="*/ 0 w 259"/>
                  <a:gd name="T63" fmla="*/ 25 h 247"/>
                  <a:gd name="T64" fmla="*/ 28 w 259"/>
                  <a:gd name="T65" fmla="*/ 68 h 247"/>
                  <a:gd name="T66" fmla="*/ 40 w 259"/>
                  <a:gd name="T67" fmla="*/ 95 h 247"/>
                  <a:gd name="T68" fmla="*/ 46 w 259"/>
                  <a:gd name="T69" fmla="*/ 120 h 247"/>
                  <a:gd name="T70" fmla="*/ 55 w 259"/>
                  <a:gd name="T71" fmla="*/ 160 h 247"/>
                  <a:gd name="T72" fmla="*/ 55 w 259"/>
                  <a:gd name="T73" fmla="*/ 176 h 247"/>
                  <a:gd name="T74" fmla="*/ 62 w 259"/>
                  <a:gd name="T75" fmla="*/ 191 h 247"/>
                  <a:gd name="T76" fmla="*/ 62 w 259"/>
                  <a:gd name="T77" fmla="*/ 200 h 247"/>
                  <a:gd name="T78" fmla="*/ 68 w 259"/>
                  <a:gd name="T79" fmla="*/ 216 h 247"/>
                  <a:gd name="T80" fmla="*/ 77 w 259"/>
                  <a:gd name="T81" fmla="*/ 231 h 247"/>
                  <a:gd name="T82" fmla="*/ 92 w 259"/>
                  <a:gd name="T83" fmla="*/ 234 h 247"/>
                  <a:gd name="T84" fmla="*/ 92 w 259"/>
                  <a:gd name="T85" fmla="*/ 228 h 247"/>
                  <a:gd name="T86" fmla="*/ 102 w 259"/>
                  <a:gd name="T87" fmla="*/ 228 h 247"/>
                  <a:gd name="T88" fmla="*/ 111 w 259"/>
                  <a:gd name="T89" fmla="*/ 240 h 247"/>
                  <a:gd name="T90" fmla="*/ 120 w 259"/>
                  <a:gd name="T91" fmla="*/ 244 h 247"/>
                  <a:gd name="T92" fmla="*/ 126 w 259"/>
                  <a:gd name="T93" fmla="*/ 244 h 247"/>
                  <a:gd name="T94" fmla="*/ 132 w 259"/>
                  <a:gd name="T95" fmla="*/ 247 h 247"/>
                  <a:gd name="T96" fmla="*/ 139 w 259"/>
                  <a:gd name="T97" fmla="*/ 237 h 247"/>
                  <a:gd name="T98" fmla="*/ 151 w 259"/>
                  <a:gd name="T99" fmla="*/ 231 h 247"/>
                  <a:gd name="T100" fmla="*/ 154 w 259"/>
                  <a:gd name="T101" fmla="*/ 16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9" h="247">
                    <a:moveTo>
                      <a:pt x="154" y="163"/>
                    </a:moveTo>
                    <a:lnTo>
                      <a:pt x="154" y="163"/>
                    </a:lnTo>
                    <a:lnTo>
                      <a:pt x="160" y="102"/>
                    </a:lnTo>
                    <a:lnTo>
                      <a:pt x="176" y="102"/>
                    </a:lnTo>
                    <a:lnTo>
                      <a:pt x="179" y="31"/>
                    </a:lnTo>
                    <a:lnTo>
                      <a:pt x="194" y="31"/>
                    </a:lnTo>
                    <a:lnTo>
                      <a:pt x="212" y="28"/>
                    </a:lnTo>
                    <a:lnTo>
                      <a:pt x="219" y="25"/>
                    </a:lnTo>
                    <a:lnTo>
                      <a:pt x="222" y="25"/>
                    </a:lnTo>
                    <a:lnTo>
                      <a:pt x="222" y="25"/>
                    </a:lnTo>
                    <a:lnTo>
                      <a:pt x="222" y="25"/>
                    </a:lnTo>
                    <a:lnTo>
                      <a:pt x="225" y="28"/>
                    </a:lnTo>
                    <a:lnTo>
                      <a:pt x="225" y="31"/>
                    </a:lnTo>
                    <a:lnTo>
                      <a:pt x="225" y="31"/>
                    </a:lnTo>
                    <a:lnTo>
                      <a:pt x="225" y="34"/>
                    </a:lnTo>
                    <a:lnTo>
                      <a:pt x="225" y="34"/>
                    </a:lnTo>
                    <a:lnTo>
                      <a:pt x="231" y="31"/>
                    </a:lnTo>
                    <a:lnTo>
                      <a:pt x="237" y="25"/>
                    </a:lnTo>
                    <a:lnTo>
                      <a:pt x="240" y="21"/>
                    </a:lnTo>
                    <a:lnTo>
                      <a:pt x="243" y="21"/>
                    </a:lnTo>
                    <a:lnTo>
                      <a:pt x="243" y="21"/>
                    </a:lnTo>
                    <a:lnTo>
                      <a:pt x="246" y="21"/>
                    </a:lnTo>
                    <a:lnTo>
                      <a:pt x="249" y="21"/>
                    </a:lnTo>
                    <a:lnTo>
                      <a:pt x="256" y="18"/>
                    </a:lnTo>
                    <a:lnTo>
                      <a:pt x="259" y="18"/>
                    </a:lnTo>
                    <a:lnTo>
                      <a:pt x="256" y="15"/>
                    </a:lnTo>
                    <a:lnTo>
                      <a:pt x="256" y="12"/>
                    </a:lnTo>
                    <a:lnTo>
                      <a:pt x="256" y="12"/>
                    </a:lnTo>
                    <a:lnTo>
                      <a:pt x="253" y="12"/>
                    </a:lnTo>
                    <a:lnTo>
                      <a:pt x="253" y="12"/>
                    </a:lnTo>
                    <a:lnTo>
                      <a:pt x="249" y="12"/>
                    </a:lnTo>
                    <a:lnTo>
                      <a:pt x="249" y="12"/>
                    </a:lnTo>
                    <a:lnTo>
                      <a:pt x="246" y="12"/>
                    </a:lnTo>
                    <a:lnTo>
                      <a:pt x="243" y="12"/>
                    </a:lnTo>
                    <a:lnTo>
                      <a:pt x="194" y="25"/>
                    </a:lnTo>
                    <a:lnTo>
                      <a:pt x="194" y="25"/>
                    </a:lnTo>
                    <a:lnTo>
                      <a:pt x="191" y="25"/>
                    </a:lnTo>
                    <a:lnTo>
                      <a:pt x="191" y="25"/>
                    </a:lnTo>
                    <a:lnTo>
                      <a:pt x="188" y="21"/>
                    </a:lnTo>
                    <a:lnTo>
                      <a:pt x="188" y="21"/>
                    </a:lnTo>
                    <a:lnTo>
                      <a:pt x="188" y="21"/>
                    </a:lnTo>
                    <a:lnTo>
                      <a:pt x="185" y="21"/>
                    </a:lnTo>
                    <a:lnTo>
                      <a:pt x="185" y="21"/>
                    </a:lnTo>
                    <a:lnTo>
                      <a:pt x="182" y="21"/>
                    </a:lnTo>
                    <a:lnTo>
                      <a:pt x="179" y="21"/>
                    </a:lnTo>
                    <a:lnTo>
                      <a:pt x="179" y="21"/>
                    </a:lnTo>
                    <a:lnTo>
                      <a:pt x="179" y="21"/>
                    </a:lnTo>
                    <a:lnTo>
                      <a:pt x="172" y="21"/>
                    </a:lnTo>
                    <a:lnTo>
                      <a:pt x="169" y="21"/>
                    </a:lnTo>
                    <a:lnTo>
                      <a:pt x="166" y="18"/>
                    </a:lnTo>
                    <a:lnTo>
                      <a:pt x="163" y="18"/>
                    </a:lnTo>
                    <a:lnTo>
                      <a:pt x="163" y="15"/>
                    </a:lnTo>
                    <a:lnTo>
                      <a:pt x="163" y="18"/>
                    </a:lnTo>
                    <a:lnTo>
                      <a:pt x="160" y="18"/>
                    </a:lnTo>
                    <a:lnTo>
                      <a:pt x="154" y="18"/>
                    </a:lnTo>
                    <a:lnTo>
                      <a:pt x="151" y="18"/>
                    </a:lnTo>
                    <a:lnTo>
                      <a:pt x="148" y="21"/>
                    </a:lnTo>
                    <a:lnTo>
                      <a:pt x="145" y="18"/>
                    </a:lnTo>
                    <a:lnTo>
                      <a:pt x="145" y="18"/>
                    </a:lnTo>
                    <a:lnTo>
                      <a:pt x="145" y="18"/>
                    </a:lnTo>
                    <a:lnTo>
                      <a:pt x="142" y="18"/>
                    </a:lnTo>
                    <a:lnTo>
                      <a:pt x="135" y="18"/>
                    </a:lnTo>
                    <a:lnTo>
                      <a:pt x="132" y="15"/>
                    </a:lnTo>
                    <a:lnTo>
                      <a:pt x="132" y="15"/>
                    </a:lnTo>
                    <a:lnTo>
                      <a:pt x="129" y="9"/>
                    </a:lnTo>
                    <a:lnTo>
                      <a:pt x="129" y="9"/>
                    </a:lnTo>
                    <a:lnTo>
                      <a:pt x="55" y="9"/>
                    </a:lnTo>
                    <a:lnTo>
                      <a:pt x="55" y="9"/>
                    </a:lnTo>
                    <a:lnTo>
                      <a:pt x="52" y="9"/>
                    </a:lnTo>
                    <a:lnTo>
                      <a:pt x="49" y="9"/>
                    </a:lnTo>
                    <a:lnTo>
                      <a:pt x="49" y="9"/>
                    </a:lnTo>
                    <a:lnTo>
                      <a:pt x="46" y="12"/>
                    </a:lnTo>
                    <a:lnTo>
                      <a:pt x="40" y="9"/>
                    </a:lnTo>
                    <a:lnTo>
                      <a:pt x="37" y="6"/>
                    </a:lnTo>
                    <a:lnTo>
                      <a:pt x="37" y="6"/>
                    </a:lnTo>
                    <a:lnTo>
                      <a:pt x="37" y="3"/>
                    </a:lnTo>
                    <a:lnTo>
                      <a:pt x="34" y="3"/>
                    </a:lnTo>
                    <a:lnTo>
                      <a:pt x="34" y="3"/>
                    </a:lnTo>
                    <a:lnTo>
                      <a:pt x="31" y="0"/>
                    </a:lnTo>
                    <a:lnTo>
                      <a:pt x="31" y="3"/>
                    </a:lnTo>
                    <a:lnTo>
                      <a:pt x="28" y="3"/>
                    </a:lnTo>
                    <a:lnTo>
                      <a:pt x="28" y="3"/>
                    </a:lnTo>
                    <a:lnTo>
                      <a:pt x="25" y="0"/>
                    </a:lnTo>
                    <a:lnTo>
                      <a:pt x="21" y="0"/>
                    </a:lnTo>
                    <a:lnTo>
                      <a:pt x="15" y="6"/>
                    </a:lnTo>
                    <a:lnTo>
                      <a:pt x="15" y="6"/>
                    </a:lnTo>
                    <a:lnTo>
                      <a:pt x="15" y="9"/>
                    </a:lnTo>
                    <a:lnTo>
                      <a:pt x="12" y="6"/>
                    </a:lnTo>
                    <a:lnTo>
                      <a:pt x="6" y="6"/>
                    </a:lnTo>
                    <a:lnTo>
                      <a:pt x="6" y="6"/>
                    </a:lnTo>
                    <a:lnTo>
                      <a:pt x="6" y="9"/>
                    </a:lnTo>
                    <a:lnTo>
                      <a:pt x="3" y="9"/>
                    </a:lnTo>
                    <a:lnTo>
                      <a:pt x="3" y="9"/>
                    </a:lnTo>
                    <a:lnTo>
                      <a:pt x="0" y="9"/>
                    </a:lnTo>
                    <a:lnTo>
                      <a:pt x="0" y="9"/>
                    </a:lnTo>
                    <a:lnTo>
                      <a:pt x="0" y="25"/>
                    </a:lnTo>
                    <a:lnTo>
                      <a:pt x="12" y="37"/>
                    </a:lnTo>
                    <a:lnTo>
                      <a:pt x="18" y="46"/>
                    </a:lnTo>
                    <a:lnTo>
                      <a:pt x="28" y="68"/>
                    </a:lnTo>
                    <a:lnTo>
                      <a:pt x="28" y="77"/>
                    </a:lnTo>
                    <a:lnTo>
                      <a:pt x="40" y="92"/>
                    </a:lnTo>
                    <a:lnTo>
                      <a:pt x="40" y="95"/>
                    </a:lnTo>
                    <a:lnTo>
                      <a:pt x="49" y="111"/>
                    </a:lnTo>
                    <a:lnTo>
                      <a:pt x="49" y="120"/>
                    </a:lnTo>
                    <a:lnTo>
                      <a:pt x="46" y="120"/>
                    </a:lnTo>
                    <a:lnTo>
                      <a:pt x="49" y="129"/>
                    </a:lnTo>
                    <a:lnTo>
                      <a:pt x="49" y="145"/>
                    </a:lnTo>
                    <a:lnTo>
                      <a:pt x="55" y="160"/>
                    </a:lnTo>
                    <a:lnTo>
                      <a:pt x="55" y="170"/>
                    </a:lnTo>
                    <a:lnTo>
                      <a:pt x="55" y="176"/>
                    </a:lnTo>
                    <a:lnTo>
                      <a:pt x="55" y="176"/>
                    </a:lnTo>
                    <a:lnTo>
                      <a:pt x="55" y="179"/>
                    </a:lnTo>
                    <a:lnTo>
                      <a:pt x="58" y="188"/>
                    </a:lnTo>
                    <a:lnTo>
                      <a:pt x="62" y="191"/>
                    </a:lnTo>
                    <a:lnTo>
                      <a:pt x="62" y="194"/>
                    </a:lnTo>
                    <a:lnTo>
                      <a:pt x="62" y="197"/>
                    </a:lnTo>
                    <a:lnTo>
                      <a:pt x="62" y="200"/>
                    </a:lnTo>
                    <a:lnTo>
                      <a:pt x="65" y="203"/>
                    </a:lnTo>
                    <a:lnTo>
                      <a:pt x="65" y="210"/>
                    </a:lnTo>
                    <a:lnTo>
                      <a:pt x="68" y="216"/>
                    </a:lnTo>
                    <a:lnTo>
                      <a:pt x="71" y="225"/>
                    </a:lnTo>
                    <a:lnTo>
                      <a:pt x="77" y="228"/>
                    </a:lnTo>
                    <a:lnTo>
                      <a:pt x="77" y="231"/>
                    </a:lnTo>
                    <a:lnTo>
                      <a:pt x="83" y="237"/>
                    </a:lnTo>
                    <a:lnTo>
                      <a:pt x="86" y="234"/>
                    </a:lnTo>
                    <a:lnTo>
                      <a:pt x="92" y="234"/>
                    </a:lnTo>
                    <a:lnTo>
                      <a:pt x="92" y="231"/>
                    </a:lnTo>
                    <a:lnTo>
                      <a:pt x="89" y="231"/>
                    </a:lnTo>
                    <a:lnTo>
                      <a:pt x="92" y="228"/>
                    </a:lnTo>
                    <a:lnTo>
                      <a:pt x="95" y="225"/>
                    </a:lnTo>
                    <a:lnTo>
                      <a:pt x="98" y="228"/>
                    </a:lnTo>
                    <a:lnTo>
                      <a:pt x="102" y="228"/>
                    </a:lnTo>
                    <a:lnTo>
                      <a:pt x="102" y="234"/>
                    </a:lnTo>
                    <a:lnTo>
                      <a:pt x="105" y="240"/>
                    </a:lnTo>
                    <a:lnTo>
                      <a:pt x="111" y="240"/>
                    </a:lnTo>
                    <a:lnTo>
                      <a:pt x="114" y="244"/>
                    </a:lnTo>
                    <a:lnTo>
                      <a:pt x="117" y="244"/>
                    </a:lnTo>
                    <a:lnTo>
                      <a:pt x="120" y="244"/>
                    </a:lnTo>
                    <a:lnTo>
                      <a:pt x="123" y="244"/>
                    </a:lnTo>
                    <a:lnTo>
                      <a:pt x="123" y="244"/>
                    </a:lnTo>
                    <a:lnTo>
                      <a:pt x="126" y="244"/>
                    </a:lnTo>
                    <a:lnTo>
                      <a:pt x="129" y="244"/>
                    </a:lnTo>
                    <a:lnTo>
                      <a:pt x="132" y="244"/>
                    </a:lnTo>
                    <a:lnTo>
                      <a:pt x="132" y="247"/>
                    </a:lnTo>
                    <a:lnTo>
                      <a:pt x="132" y="240"/>
                    </a:lnTo>
                    <a:lnTo>
                      <a:pt x="135" y="240"/>
                    </a:lnTo>
                    <a:lnTo>
                      <a:pt x="139" y="237"/>
                    </a:lnTo>
                    <a:lnTo>
                      <a:pt x="139" y="234"/>
                    </a:lnTo>
                    <a:lnTo>
                      <a:pt x="145" y="231"/>
                    </a:lnTo>
                    <a:lnTo>
                      <a:pt x="151" y="231"/>
                    </a:lnTo>
                    <a:lnTo>
                      <a:pt x="154" y="231"/>
                    </a:lnTo>
                    <a:lnTo>
                      <a:pt x="157" y="163"/>
                    </a:lnTo>
                    <a:lnTo>
                      <a:pt x="154"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50"/>
              <p:cNvSpPr>
                <a:spLocks noEditPoints="1"/>
              </p:cNvSpPr>
              <p:nvPr/>
            </p:nvSpPr>
            <p:spPr bwMode="auto">
              <a:xfrm>
                <a:off x="6934" y="3164"/>
                <a:ext cx="77" cy="55"/>
              </a:xfrm>
              <a:custGeom>
                <a:avLst/>
                <a:gdLst>
                  <a:gd name="T0" fmla="*/ 6 w 77"/>
                  <a:gd name="T1" fmla="*/ 6 h 55"/>
                  <a:gd name="T2" fmla="*/ 9 w 77"/>
                  <a:gd name="T3" fmla="*/ 6 h 55"/>
                  <a:gd name="T4" fmla="*/ 15 w 77"/>
                  <a:gd name="T5" fmla="*/ 12 h 55"/>
                  <a:gd name="T6" fmla="*/ 18 w 77"/>
                  <a:gd name="T7" fmla="*/ 15 h 55"/>
                  <a:gd name="T8" fmla="*/ 30 w 77"/>
                  <a:gd name="T9" fmla="*/ 34 h 55"/>
                  <a:gd name="T10" fmla="*/ 34 w 77"/>
                  <a:gd name="T11" fmla="*/ 34 h 55"/>
                  <a:gd name="T12" fmla="*/ 46 w 77"/>
                  <a:gd name="T13" fmla="*/ 49 h 55"/>
                  <a:gd name="T14" fmla="*/ 49 w 77"/>
                  <a:gd name="T15" fmla="*/ 55 h 55"/>
                  <a:gd name="T16" fmla="*/ 46 w 77"/>
                  <a:gd name="T17" fmla="*/ 55 h 55"/>
                  <a:gd name="T18" fmla="*/ 37 w 77"/>
                  <a:gd name="T19" fmla="*/ 52 h 55"/>
                  <a:gd name="T20" fmla="*/ 34 w 77"/>
                  <a:gd name="T21" fmla="*/ 46 h 55"/>
                  <a:gd name="T22" fmla="*/ 27 w 77"/>
                  <a:gd name="T23" fmla="*/ 40 h 55"/>
                  <a:gd name="T24" fmla="*/ 24 w 77"/>
                  <a:gd name="T25" fmla="*/ 40 h 55"/>
                  <a:gd name="T26" fmla="*/ 15 w 77"/>
                  <a:gd name="T27" fmla="*/ 30 h 55"/>
                  <a:gd name="T28" fmla="*/ 12 w 77"/>
                  <a:gd name="T29" fmla="*/ 27 h 55"/>
                  <a:gd name="T30" fmla="*/ 9 w 77"/>
                  <a:gd name="T31" fmla="*/ 21 h 55"/>
                  <a:gd name="T32" fmla="*/ 0 w 77"/>
                  <a:gd name="T33" fmla="*/ 9 h 55"/>
                  <a:gd name="T34" fmla="*/ 0 w 77"/>
                  <a:gd name="T35" fmla="*/ 3 h 55"/>
                  <a:gd name="T36" fmla="*/ 0 w 77"/>
                  <a:gd name="T37" fmla="*/ 0 h 55"/>
                  <a:gd name="T38" fmla="*/ 74 w 77"/>
                  <a:gd name="T39" fmla="*/ 30 h 55"/>
                  <a:gd name="T40" fmla="*/ 74 w 77"/>
                  <a:gd name="T41" fmla="*/ 37 h 55"/>
                  <a:gd name="T42" fmla="*/ 70 w 77"/>
                  <a:gd name="T43" fmla="*/ 40 h 55"/>
                  <a:gd name="T44" fmla="*/ 67 w 77"/>
                  <a:gd name="T45" fmla="*/ 34 h 55"/>
                  <a:gd name="T46" fmla="*/ 58 w 77"/>
                  <a:gd name="T47" fmla="*/ 12 h 55"/>
                  <a:gd name="T48" fmla="*/ 55 w 77"/>
                  <a:gd name="T49" fmla="*/ 18 h 55"/>
                  <a:gd name="T50" fmla="*/ 58 w 77"/>
                  <a:gd name="T51" fmla="*/ 24 h 55"/>
                  <a:gd name="T52" fmla="*/ 64 w 77"/>
                  <a:gd name="T53" fmla="*/ 24 h 55"/>
                  <a:gd name="T54" fmla="*/ 61 w 77"/>
                  <a:gd name="T55" fmla="*/ 18 h 55"/>
                  <a:gd name="T56" fmla="*/ 58 w 77"/>
                  <a:gd name="T57" fmla="*/ 12 h 55"/>
                  <a:gd name="T58" fmla="*/ 46 w 77"/>
                  <a:gd name="T59" fmla="*/ 9 h 55"/>
                  <a:gd name="T60" fmla="*/ 43 w 77"/>
                  <a:gd name="T61" fmla="*/ 15 h 55"/>
                  <a:gd name="T62" fmla="*/ 49 w 77"/>
                  <a:gd name="T63" fmla="*/ 12 h 55"/>
                  <a:gd name="T64" fmla="*/ 46 w 77"/>
                  <a:gd name="T65"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 h="55">
                    <a:moveTo>
                      <a:pt x="0" y="0"/>
                    </a:moveTo>
                    <a:lnTo>
                      <a:pt x="6" y="6"/>
                    </a:lnTo>
                    <a:lnTo>
                      <a:pt x="6" y="3"/>
                    </a:lnTo>
                    <a:lnTo>
                      <a:pt x="9" y="6"/>
                    </a:lnTo>
                    <a:lnTo>
                      <a:pt x="9" y="9"/>
                    </a:lnTo>
                    <a:lnTo>
                      <a:pt x="15" y="12"/>
                    </a:lnTo>
                    <a:lnTo>
                      <a:pt x="15" y="15"/>
                    </a:lnTo>
                    <a:lnTo>
                      <a:pt x="18" y="15"/>
                    </a:lnTo>
                    <a:lnTo>
                      <a:pt x="24" y="27"/>
                    </a:lnTo>
                    <a:lnTo>
                      <a:pt x="30" y="34"/>
                    </a:lnTo>
                    <a:lnTo>
                      <a:pt x="30" y="34"/>
                    </a:lnTo>
                    <a:lnTo>
                      <a:pt x="34" y="34"/>
                    </a:lnTo>
                    <a:lnTo>
                      <a:pt x="40" y="43"/>
                    </a:lnTo>
                    <a:lnTo>
                      <a:pt x="46" y="49"/>
                    </a:lnTo>
                    <a:lnTo>
                      <a:pt x="49" y="49"/>
                    </a:lnTo>
                    <a:lnTo>
                      <a:pt x="49" y="55"/>
                    </a:lnTo>
                    <a:lnTo>
                      <a:pt x="46" y="52"/>
                    </a:lnTo>
                    <a:lnTo>
                      <a:pt x="46" y="55"/>
                    </a:lnTo>
                    <a:lnTo>
                      <a:pt x="43" y="52"/>
                    </a:lnTo>
                    <a:lnTo>
                      <a:pt x="37" y="52"/>
                    </a:lnTo>
                    <a:lnTo>
                      <a:pt x="34" y="49"/>
                    </a:lnTo>
                    <a:lnTo>
                      <a:pt x="34" y="46"/>
                    </a:lnTo>
                    <a:lnTo>
                      <a:pt x="27" y="46"/>
                    </a:lnTo>
                    <a:lnTo>
                      <a:pt x="27" y="40"/>
                    </a:lnTo>
                    <a:lnTo>
                      <a:pt x="24" y="40"/>
                    </a:lnTo>
                    <a:lnTo>
                      <a:pt x="24" y="40"/>
                    </a:lnTo>
                    <a:lnTo>
                      <a:pt x="21" y="34"/>
                    </a:lnTo>
                    <a:lnTo>
                      <a:pt x="15" y="30"/>
                    </a:lnTo>
                    <a:lnTo>
                      <a:pt x="15" y="27"/>
                    </a:lnTo>
                    <a:lnTo>
                      <a:pt x="12" y="27"/>
                    </a:lnTo>
                    <a:lnTo>
                      <a:pt x="9" y="24"/>
                    </a:lnTo>
                    <a:lnTo>
                      <a:pt x="9" y="21"/>
                    </a:lnTo>
                    <a:lnTo>
                      <a:pt x="6" y="18"/>
                    </a:lnTo>
                    <a:lnTo>
                      <a:pt x="0" y="9"/>
                    </a:lnTo>
                    <a:lnTo>
                      <a:pt x="0" y="6"/>
                    </a:lnTo>
                    <a:lnTo>
                      <a:pt x="0" y="3"/>
                    </a:lnTo>
                    <a:lnTo>
                      <a:pt x="0" y="0"/>
                    </a:lnTo>
                    <a:lnTo>
                      <a:pt x="0" y="0"/>
                    </a:lnTo>
                    <a:close/>
                    <a:moveTo>
                      <a:pt x="67" y="34"/>
                    </a:moveTo>
                    <a:lnTo>
                      <a:pt x="74" y="30"/>
                    </a:lnTo>
                    <a:lnTo>
                      <a:pt x="77" y="34"/>
                    </a:lnTo>
                    <a:lnTo>
                      <a:pt x="74" y="37"/>
                    </a:lnTo>
                    <a:lnTo>
                      <a:pt x="74" y="37"/>
                    </a:lnTo>
                    <a:lnTo>
                      <a:pt x="70" y="40"/>
                    </a:lnTo>
                    <a:lnTo>
                      <a:pt x="67" y="37"/>
                    </a:lnTo>
                    <a:lnTo>
                      <a:pt x="67" y="34"/>
                    </a:lnTo>
                    <a:lnTo>
                      <a:pt x="67" y="34"/>
                    </a:lnTo>
                    <a:close/>
                    <a:moveTo>
                      <a:pt x="58" y="12"/>
                    </a:moveTo>
                    <a:lnTo>
                      <a:pt x="55" y="15"/>
                    </a:lnTo>
                    <a:lnTo>
                      <a:pt x="55" y="18"/>
                    </a:lnTo>
                    <a:lnTo>
                      <a:pt x="55" y="21"/>
                    </a:lnTo>
                    <a:lnTo>
                      <a:pt x="58" y="24"/>
                    </a:lnTo>
                    <a:lnTo>
                      <a:pt x="61" y="24"/>
                    </a:lnTo>
                    <a:lnTo>
                      <a:pt x="64" y="24"/>
                    </a:lnTo>
                    <a:lnTo>
                      <a:pt x="61" y="21"/>
                    </a:lnTo>
                    <a:lnTo>
                      <a:pt x="61" y="18"/>
                    </a:lnTo>
                    <a:lnTo>
                      <a:pt x="61" y="15"/>
                    </a:lnTo>
                    <a:lnTo>
                      <a:pt x="58" y="12"/>
                    </a:lnTo>
                    <a:lnTo>
                      <a:pt x="58" y="12"/>
                    </a:lnTo>
                    <a:close/>
                    <a:moveTo>
                      <a:pt x="46" y="9"/>
                    </a:moveTo>
                    <a:lnTo>
                      <a:pt x="46" y="12"/>
                    </a:lnTo>
                    <a:lnTo>
                      <a:pt x="43" y="15"/>
                    </a:lnTo>
                    <a:lnTo>
                      <a:pt x="49" y="15"/>
                    </a:lnTo>
                    <a:lnTo>
                      <a:pt x="49" y="12"/>
                    </a:lnTo>
                    <a:lnTo>
                      <a:pt x="49" y="9"/>
                    </a:lnTo>
                    <a:lnTo>
                      <a:pt x="4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51"/>
              <p:cNvSpPr>
                <a:spLocks/>
              </p:cNvSpPr>
              <p:nvPr/>
            </p:nvSpPr>
            <p:spPr bwMode="auto">
              <a:xfrm>
                <a:off x="5039" y="3919"/>
                <a:ext cx="6" cy="9"/>
              </a:xfrm>
              <a:custGeom>
                <a:avLst/>
                <a:gdLst>
                  <a:gd name="T0" fmla="*/ 0 w 6"/>
                  <a:gd name="T1" fmla="*/ 0 h 9"/>
                  <a:gd name="T2" fmla="*/ 0 w 6"/>
                  <a:gd name="T3" fmla="*/ 3 h 9"/>
                  <a:gd name="T4" fmla="*/ 0 w 6"/>
                  <a:gd name="T5" fmla="*/ 6 h 9"/>
                  <a:gd name="T6" fmla="*/ 3 w 6"/>
                  <a:gd name="T7" fmla="*/ 6 h 9"/>
                  <a:gd name="T8" fmla="*/ 3 w 6"/>
                  <a:gd name="T9" fmla="*/ 9 h 9"/>
                  <a:gd name="T10" fmla="*/ 6 w 6"/>
                  <a:gd name="T11" fmla="*/ 9 h 9"/>
                  <a:gd name="T12" fmla="*/ 3 w 6"/>
                  <a:gd name="T13" fmla="*/ 3 h 9"/>
                  <a:gd name="T14" fmla="*/ 0 w 6"/>
                  <a:gd name="T15" fmla="*/ 0 h 9"/>
                  <a:gd name="T16" fmla="*/ 0 w 6"/>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0" y="0"/>
                    </a:moveTo>
                    <a:lnTo>
                      <a:pt x="0" y="3"/>
                    </a:lnTo>
                    <a:lnTo>
                      <a:pt x="0" y="6"/>
                    </a:lnTo>
                    <a:lnTo>
                      <a:pt x="3" y="6"/>
                    </a:lnTo>
                    <a:lnTo>
                      <a:pt x="3" y="9"/>
                    </a:lnTo>
                    <a:lnTo>
                      <a:pt x="6" y="9"/>
                    </a:lnTo>
                    <a:lnTo>
                      <a:pt x="3"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52"/>
              <p:cNvSpPr>
                <a:spLocks noEditPoints="1"/>
              </p:cNvSpPr>
              <p:nvPr/>
            </p:nvSpPr>
            <p:spPr bwMode="auto">
              <a:xfrm>
                <a:off x="4980" y="3799"/>
                <a:ext cx="31" cy="25"/>
              </a:xfrm>
              <a:custGeom>
                <a:avLst/>
                <a:gdLst>
                  <a:gd name="T0" fmla="*/ 12 w 31"/>
                  <a:gd name="T1" fmla="*/ 6 h 25"/>
                  <a:gd name="T2" fmla="*/ 12 w 31"/>
                  <a:gd name="T3" fmla="*/ 3 h 25"/>
                  <a:gd name="T4" fmla="*/ 15 w 31"/>
                  <a:gd name="T5" fmla="*/ 3 h 25"/>
                  <a:gd name="T6" fmla="*/ 15 w 31"/>
                  <a:gd name="T7" fmla="*/ 6 h 25"/>
                  <a:gd name="T8" fmla="*/ 12 w 31"/>
                  <a:gd name="T9" fmla="*/ 6 h 25"/>
                  <a:gd name="T10" fmla="*/ 12 w 31"/>
                  <a:gd name="T11" fmla="*/ 6 h 25"/>
                  <a:gd name="T12" fmla="*/ 12 w 31"/>
                  <a:gd name="T13" fmla="*/ 6 h 25"/>
                  <a:gd name="T14" fmla="*/ 12 w 31"/>
                  <a:gd name="T15" fmla="*/ 6 h 25"/>
                  <a:gd name="T16" fmla="*/ 0 w 31"/>
                  <a:gd name="T17" fmla="*/ 21 h 25"/>
                  <a:gd name="T18" fmla="*/ 3 w 31"/>
                  <a:gd name="T19" fmla="*/ 21 h 25"/>
                  <a:gd name="T20" fmla="*/ 6 w 31"/>
                  <a:gd name="T21" fmla="*/ 18 h 25"/>
                  <a:gd name="T22" fmla="*/ 9 w 31"/>
                  <a:gd name="T23" fmla="*/ 18 h 25"/>
                  <a:gd name="T24" fmla="*/ 12 w 31"/>
                  <a:gd name="T25" fmla="*/ 21 h 25"/>
                  <a:gd name="T26" fmla="*/ 15 w 31"/>
                  <a:gd name="T27" fmla="*/ 21 h 25"/>
                  <a:gd name="T28" fmla="*/ 15 w 31"/>
                  <a:gd name="T29" fmla="*/ 21 h 25"/>
                  <a:gd name="T30" fmla="*/ 19 w 31"/>
                  <a:gd name="T31" fmla="*/ 18 h 25"/>
                  <a:gd name="T32" fmla="*/ 19 w 31"/>
                  <a:gd name="T33" fmla="*/ 21 h 25"/>
                  <a:gd name="T34" fmla="*/ 19 w 31"/>
                  <a:gd name="T35" fmla="*/ 21 h 25"/>
                  <a:gd name="T36" fmla="*/ 22 w 31"/>
                  <a:gd name="T37" fmla="*/ 25 h 25"/>
                  <a:gd name="T38" fmla="*/ 25 w 31"/>
                  <a:gd name="T39" fmla="*/ 25 h 25"/>
                  <a:gd name="T40" fmla="*/ 28 w 31"/>
                  <a:gd name="T41" fmla="*/ 21 h 25"/>
                  <a:gd name="T42" fmla="*/ 28 w 31"/>
                  <a:gd name="T43" fmla="*/ 21 h 25"/>
                  <a:gd name="T44" fmla="*/ 25 w 31"/>
                  <a:gd name="T45" fmla="*/ 21 h 25"/>
                  <a:gd name="T46" fmla="*/ 22 w 31"/>
                  <a:gd name="T47" fmla="*/ 18 h 25"/>
                  <a:gd name="T48" fmla="*/ 25 w 31"/>
                  <a:gd name="T49" fmla="*/ 15 h 25"/>
                  <a:gd name="T50" fmla="*/ 28 w 31"/>
                  <a:gd name="T51" fmla="*/ 15 h 25"/>
                  <a:gd name="T52" fmla="*/ 31 w 31"/>
                  <a:gd name="T53" fmla="*/ 15 h 25"/>
                  <a:gd name="T54" fmla="*/ 31 w 31"/>
                  <a:gd name="T55" fmla="*/ 12 h 25"/>
                  <a:gd name="T56" fmla="*/ 31 w 31"/>
                  <a:gd name="T57" fmla="*/ 9 h 25"/>
                  <a:gd name="T58" fmla="*/ 28 w 31"/>
                  <a:gd name="T59" fmla="*/ 12 h 25"/>
                  <a:gd name="T60" fmla="*/ 25 w 31"/>
                  <a:gd name="T61" fmla="*/ 9 h 25"/>
                  <a:gd name="T62" fmla="*/ 22 w 31"/>
                  <a:gd name="T63" fmla="*/ 15 h 25"/>
                  <a:gd name="T64" fmla="*/ 19 w 31"/>
                  <a:gd name="T65" fmla="*/ 15 h 25"/>
                  <a:gd name="T66" fmla="*/ 19 w 31"/>
                  <a:gd name="T67" fmla="*/ 9 h 25"/>
                  <a:gd name="T68" fmla="*/ 19 w 31"/>
                  <a:gd name="T69" fmla="*/ 9 h 25"/>
                  <a:gd name="T70" fmla="*/ 19 w 31"/>
                  <a:gd name="T71" fmla="*/ 3 h 25"/>
                  <a:gd name="T72" fmla="*/ 19 w 31"/>
                  <a:gd name="T73" fmla="*/ 6 h 25"/>
                  <a:gd name="T74" fmla="*/ 15 w 31"/>
                  <a:gd name="T75" fmla="*/ 9 h 25"/>
                  <a:gd name="T76" fmla="*/ 15 w 31"/>
                  <a:gd name="T77" fmla="*/ 12 h 25"/>
                  <a:gd name="T78" fmla="*/ 12 w 31"/>
                  <a:gd name="T79" fmla="*/ 9 h 25"/>
                  <a:gd name="T80" fmla="*/ 9 w 31"/>
                  <a:gd name="T81" fmla="*/ 9 h 25"/>
                  <a:gd name="T82" fmla="*/ 6 w 31"/>
                  <a:gd name="T83" fmla="*/ 6 h 25"/>
                  <a:gd name="T84" fmla="*/ 6 w 31"/>
                  <a:gd name="T85" fmla="*/ 3 h 25"/>
                  <a:gd name="T86" fmla="*/ 6 w 31"/>
                  <a:gd name="T87" fmla="*/ 3 h 25"/>
                  <a:gd name="T88" fmla="*/ 9 w 31"/>
                  <a:gd name="T89" fmla="*/ 0 h 25"/>
                  <a:gd name="T90" fmla="*/ 9 w 31"/>
                  <a:gd name="T91" fmla="*/ 0 h 25"/>
                  <a:gd name="T92" fmla="*/ 6 w 31"/>
                  <a:gd name="T93" fmla="*/ 0 h 25"/>
                  <a:gd name="T94" fmla="*/ 3 w 31"/>
                  <a:gd name="T95" fmla="*/ 3 h 25"/>
                  <a:gd name="T96" fmla="*/ 6 w 31"/>
                  <a:gd name="T97" fmla="*/ 6 h 25"/>
                  <a:gd name="T98" fmla="*/ 6 w 31"/>
                  <a:gd name="T99" fmla="*/ 9 h 25"/>
                  <a:gd name="T100" fmla="*/ 6 w 31"/>
                  <a:gd name="T101" fmla="*/ 9 h 25"/>
                  <a:gd name="T102" fmla="*/ 6 w 31"/>
                  <a:gd name="T103" fmla="*/ 12 h 25"/>
                  <a:gd name="T104" fmla="*/ 3 w 31"/>
                  <a:gd name="T105" fmla="*/ 15 h 25"/>
                  <a:gd name="T106" fmla="*/ 0 w 31"/>
                  <a:gd name="T107" fmla="*/ 18 h 25"/>
                  <a:gd name="T108" fmla="*/ 0 w 31"/>
                  <a:gd name="T109"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25">
                    <a:moveTo>
                      <a:pt x="12" y="6"/>
                    </a:moveTo>
                    <a:lnTo>
                      <a:pt x="12" y="3"/>
                    </a:lnTo>
                    <a:lnTo>
                      <a:pt x="15" y="3"/>
                    </a:lnTo>
                    <a:lnTo>
                      <a:pt x="15" y="6"/>
                    </a:lnTo>
                    <a:lnTo>
                      <a:pt x="12" y="6"/>
                    </a:lnTo>
                    <a:lnTo>
                      <a:pt x="12" y="6"/>
                    </a:lnTo>
                    <a:lnTo>
                      <a:pt x="12" y="6"/>
                    </a:lnTo>
                    <a:lnTo>
                      <a:pt x="12" y="6"/>
                    </a:lnTo>
                    <a:close/>
                    <a:moveTo>
                      <a:pt x="0" y="21"/>
                    </a:moveTo>
                    <a:lnTo>
                      <a:pt x="3" y="21"/>
                    </a:lnTo>
                    <a:lnTo>
                      <a:pt x="6" y="18"/>
                    </a:lnTo>
                    <a:lnTo>
                      <a:pt x="9" y="18"/>
                    </a:lnTo>
                    <a:lnTo>
                      <a:pt x="12" y="21"/>
                    </a:lnTo>
                    <a:lnTo>
                      <a:pt x="15" y="21"/>
                    </a:lnTo>
                    <a:lnTo>
                      <a:pt x="15" y="21"/>
                    </a:lnTo>
                    <a:lnTo>
                      <a:pt x="19" y="18"/>
                    </a:lnTo>
                    <a:lnTo>
                      <a:pt x="19" y="21"/>
                    </a:lnTo>
                    <a:lnTo>
                      <a:pt x="19" y="21"/>
                    </a:lnTo>
                    <a:lnTo>
                      <a:pt x="22" y="25"/>
                    </a:lnTo>
                    <a:lnTo>
                      <a:pt x="25" y="25"/>
                    </a:lnTo>
                    <a:lnTo>
                      <a:pt x="28" y="21"/>
                    </a:lnTo>
                    <a:lnTo>
                      <a:pt x="28" y="21"/>
                    </a:lnTo>
                    <a:lnTo>
                      <a:pt x="25" y="21"/>
                    </a:lnTo>
                    <a:lnTo>
                      <a:pt x="22" y="18"/>
                    </a:lnTo>
                    <a:lnTo>
                      <a:pt x="25" y="15"/>
                    </a:lnTo>
                    <a:lnTo>
                      <a:pt x="28" y="15"/>
                    </a:lnTo>
                    <a:lnTo>
                      <a:pt x="31" y="15"/>
                    </a:lnTo>
                    <a:lnTo>
                      <a:pt x="31" y="12"/>
                    </a:lnTo>
                    <a:lnTo>
                      <a:pt x="31" y="9"/>
                    </a:lnTo>
                    <a:lnTo>
                      <a:pt x="28" y="12"/>
                    </a:lnTo>
                    <a:lnTo>
                      <a:pt x="25" y="9"/>
                    </a:lnTo>
                    <a:lnTo>
                      <a:pt x="22" y="15"/>
                    </a:lnTo>
                    <a:lnTo>
                      <a:pt x="19" y="15"/>
                    </a:lnTo>
                    <a:lnTo>
                      <a:pt x="19" y="9"/>
                    </a:lnTo>
                    <a:lnTo>
                      <a:pt x="19" y="9"/>
                    </a:lnTo>
                    <a:lnTo>
                      <a:pt x="19" y="3"/>
                    </a:lnTo>
                    <a:lnTo>
                      <a:pt x="19" y="6"/>
                    </a:lnTo>
                    <a:lnTo>
                      <a:pt x="15" y="9"/>
                    </a:lnTo>
                    <a:lnTo>
                      <a:pt x="15" y="12"/>
                    </a:lnTo>
                    <a:lnTo>
                      <a:pt x="12" y="9"/>
                    </a:lnTo>
                    <a:lnTo>
                      <a:pt x="9" y="9"/>
                    </a:lnTo>
                    <a:lnTo>
                      <a:pt x="6" y="6"/>
                    </a:lnTo>
                    <a:lnTo>
                      <a:pt x="6" y="3"/>
                    </a:lnTo>
                    <a:lnTo>
                      <a:pt x="6" y="3"/>
                    </a:lnTo>
                    <a:lnTo>
                      <a:pt x="9" y="0"/>
                    </a:lnTo>
                    <a:lnTo>
                      <a:pt x="9" y="0"/>
                    </a:lnTo>
                    <a:lnTo>
                      <a:pt x="6" y="0"/>
                    </a:lnTo>
                    <a:lnTo>
                      <a:pt x="3" y="3"/>
                    </a:lnTo>
                    <a:lnTo>
                      <a:pt x="6" y="6"/>
                    </a:lnTo>
                    <a:lnTo>
                      <a:pt x="6" y="9"/>
                    </a:lnTo>
                    <a:lnTo>
                      <a:pt x="6" y="9"/>
                    </a:lnTo>
                    <a:lnTo>
                      <a:pt x="6" y="12"/>
                    </a:lnTo>
                    <a:lnTo>
                      <a:pt x="3" y="15"/>
                    </a:lnTo>
                    <a:lnTo>
                      <a:pt x="0" y="18"/>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53"/>
              <p:cNvSpPr>
                <a:spLocks/>
              </p:cNvSpPr>
              <p:nvPr/>
            </p:nvSpPr>
            <p:spPr bwMode="auto">
              <a:xfrm>
                <a:off x="4866" y="3127"/>
                <a:ext cx="12" cy="12"/>
              </a:xfrm>
              <a:custGeom>
                <a:avLst/>
                <a:gdLst>
                  <a:gd name="T0" fmla="*/ 3 w 12"/>
                  <a:gd name="T1" fmla="*/ 0 h 12"/>
                  <a:gd name="T2" fmla="*/ 3 w 12"/>
                  <a:gd name="T3" fmla="*/ 6 h 12"/>
                  <a:gd name="T4" fmla="*/ 0 w 12"/>
                  <a:gd name="T5" fmla="*/ 9 h 12"/>
                  <a:gd name="T6" fmla="*/ 6 w 12"/>
                  <a:gd name="T7" fmla="*/ 12 h 12"/>
                  <a:gd name="T8" fmla="*/ 9 w 12"/>
                  <a:gd name="T9" fmla="*/ 9 h 12"/>
                  <a:gd name="T10" fmla="*/ 9 w 12"/>
                  <a:gd name="T11" fmla="*/ 6 h 12"/>
                  <a:gd name="T12" fmla="*/ 12 w 12"/>
                  <a:gd name="T13" fmla="*/ 6 h 12"/>
                  <a:gd name="T14" fmla="*/ 12 w 12"/>
                  <a:gd name="T15" fmla="*/ 3 h 12"/>
                  <a:gd name="T16" fmla="*/ 9 w 12"/>
                  <a:gd name="T17" fmla="*/ 0 h 12"/>
                  <a:gd name="T18" fmla="*/ 6 w 12"/>
                  <a:gd name="T19" fmla="*/ 3 h 12"/>
                  <a:gd name="T20" fmla="*/ 3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3" y="0"/>
                    </a:moveTo>
                    <a:lnTo>
                      <a:pt x="3" y="6"/>
                    </a:lnTo>
                    <a:lnTo>
                      <a:pt x="0" y="9"/>
                    </a:lnTo>
                    <a:lnTo>
                      <a:pt x="6" y="12"/>
                    </a:lnTo>
                    <a:lnTo>
                      <a:pt x="9" y="9"/>
                    </a:lnTo>
                    <a:lnTo>
                      <a:pt x="9" y="6"/>
                    </a:lnTo>
                    <a:lnTo>
                      <a:pt x="12" y="6"/>
                    </a:lnTo>
                    <a:lnTo>
                      <a:pt x="12" y="3"/>
                    </a:lnTo>
                    <a:lnTo>
                      <a:pt x="9" y="0"/>
                    </a:lnTo>
                    <a:lnTo>
                      <a:pt x="6" y="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154"/>
              <p:cNvSpPr>
                <a:spLocks/>
              </p:cNvSpPr>
              <p:nvPr/>
            </p:nvSpPr>
            <p:spPr bwMode="auto">
              <a:xfrm>
                <a:off x="4829" y="3142"/>
                <a:ext cx="9" cy="12"/>
              </a:xfrm>
              <a:custGeom>
                <a:avLst/>
                <a:gdLst>
                  <a:gd name="T0" fmla="*/ 0 w 9"/>
                  <a:gd name="T1" fmla="*/ 0 h 12"/>
                  <a:gd name="T2" fmla="*/ 0 w 9"/>
                  <a:gd name="T3" fmla="*/ 6 h 12"/>
                  <a:gd name="T4" fmla="*/ 3 w 9"/>
                  <a:gd name="T5" fmla="*/ 12 h 12"/>
                  <a:gd name="T6" fmla="*/ 6 w 9"/>
                  <a:gd name="T7" fmla="*/ 12 h 12"/>
                  <a:gd name="T8" fmla="*/ 9 w 9"/>
                  <a:gd name="T9" fmla="*/ 9 h 12"/>
                  <a:gd name="T10" fmla="*/ 9 w 9"/>
                  <a:gd name="T11" fmla="*/ 6 h 12"/>
                  <a:gd name="T12" fmla="*/ 6 w 9"/>
                  <a:gd name="T13" fmla="*/ 3 h 12"/>
                  <a:gd name="T14" fmla="*/ 0 w 9"/>
                  <a:gd name="T15" fmla="*/ 0 h 12"/>
                  <a:gd name="T16" fmla="*/ 0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0" y="0"/>
                    </a:moveTo>
                    <a:lnTo>
                      <a:pt x="0" y="6"/>
                    </a:lnTo>
                    <a:lnTo>
                      <a:pt x="3" y="12"/>
                    </a:lnTo>
                    <a:lnTo>
                      <a:pt x="6" y="12"/>
                    </a:lnTo>
                    <a:lnTo>
                      <a:pt x="9" y="9"/>
                    </a:lnTo>
                    <a:lnTo>
                      <a:pt x="9" y="6"/>
                    </a:lnTo>
                    <a:lnTo>
                      <a:pt x="6"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55"/>
              <p:cNvSpPr>
                <a:spLocks noEditPoints="1"/>
              </p:cNvSpPr>
              <p:nvPr/>
            </p:nvSpPr>
            <p:spPr bwMode="auto">
              <a:xfrm>
                <a:off x="4589" y="2966"/>
                <a:ext cx="148" cy="275"/>
              </a:xfrm>
              <a:custGeom>
                <a:avLst/>
                <a:gdLst>
                  <a:gd name="T0" fmla="*/ 43 w 148"/>
                  <a:gd name="T1" fmla="*/ 272 h 275"/>
                  <a:gd name="T2" fmla="*/ 68 w 148"/>
                  <a:gd name="T3" fmla="*/ 262 h 275"/>
                  <a:gd name="T4" fmla="*/ 77 w 148"/>
                  <a:gd name="T5" fmla="*/ 250 h 275"/>
                  <a:gd name="T6" fmla="*/ 80 w 148"/>
                  <a:gd name="T7" fmla="*/ 235 h 275"/>
                  <a:gd name="T8" fmla="*/ 86 w 148"/>
                  <a:gd name="T9" fmla="*/ 225 h 275"/>
                  <a:gd name="T10" fmla="*/ 98 w 148"/>
                  <a:gd name="T11" fmla="*/ 198 h 275"/>
                  <a:gd name="T12" fmla="*/ 114 w 148"/>
                  <a:gd name="T13" fmla="*/ 161 h 275"/>
                  <a:gd name="T14" fmla="*/ 123 w 148"/>
                  <a:gd name="T15" fmla="*/ 136 h 275"/>
                  <a:gd name="T16" fmla="*/ 129 w 148"/>
                  <a:gd name="T17" fmla="*/ 108 h 275"/>
                  <a:gd name="T18" fmla="*/ 132 w 148"/>
                  <a:gd name="T19" fmla="*/ 93 h 275"/>
                  <a:gd name="T20" fmla="*/ 135 w 148"/>
                  <a:gd name="T21" fmla="*/ 80 h 275"/>
                  <a:gd name="T22" fmla="*/ 135 w 148"/>
                  <a:gd name="T23" fmla="*/ 68 h 275"/>
                  <a:gd name="T24" fmla="*/ 145 w 148"/>
                  <a:gd name="T25" fmla="*/ 80 h 275"/>
                  <a:gd name="T26" fmla="*/ 148 w 148"/>
                  <a:gd name="T27" fmla="*/ 68 h 275"/>
                  <a:gd name="T28" fmla="*/ 141 w 148"/>
                  <a:gd name="T29" fmla="*/ 56 h 275"/>
                  <a:gd name="T30" fmla="*/ 145 w 148"/>
                  <a:gd name="T31" fmla="*/ 40 h 275"/>
                  <a:gd name="T32" fmla="*/ 138 w 148"/>
                  <a:gd name="T33" fmla="*/ 16 h 275"/>
                  <a:gd name="T34" fmla="*/ 129 w 148"/>
                  <a:gd name="T35" fmla="*/ 6 h 275"/>
                  <a:gd name="T36" fmla="*/ 126 w 148"/>
                  <a:gd name="T37" fmla="*/ 6 h 275"/>
                  <a:gd name="T38" fmla="*/ 123 w 148"/>
                  <a:gd name="T39" fmla="*/ 10 h 275"/>
                  <a:gd name="T40" fmla="*/ 120 w 148"/>
                  <a:gd name="T41" fmla="*/ 22 h 275"/>
                  <a:gd name="T42" fmla="*/ 111 w 148"/>
                  <a:gd name="T43" fmla="*/ 34 h 275"/>
                  <a:gd name="T44" fmla="*/ 108 w 148"/>
                  <a:gd name="T45" fmla="*/ 31 h 275"/>
                  <a:gd name="T46" fmla="*/ 105 w 148"/>
                  <a:gd name="T47" fmla="*/ 43 h 275"/>
                  <a:gd name="T48" fmla="*/ 98 w 148"/>
                  <a:gd name="T49" fmla="*/ 47 h 275"/>
                  <a:gd name="T50" fmla="*/ 101 w 148"/>
                  <a:gd name="T51" fmla="*/ 56 h 275"/>
                  <a:gd name="T52" fmla="*/ 92 w 148"/>
                  <a:gd name="T53" fmla="*/ 62 h 275"/>
                  <a:gd name="T54" fmla="*/ 89 w 148"/>
                  <a:gd name="T55" fmla="*/ 56 h 275"/>
                  <a:gd name="T56" fmla="*/ 86 w 148"/>
                  <a:gd name="T57" fmla="*/ 65 h 275"/>
                  <a:gd name="T58" fmla="*/ 83 w 148"/>
                  <a:gd name="T59" fmla="*/ 71 h 275"/>
                  <a:gd name="T60" fmla="*/ 80 w 148"/>
                  <a:gd name="T61" fmla="*/ 65 h 275"/>
                  <a:gd name="T62" fmla="*/ 74 w 148"/>
                  <a:gd name="T63" fmla="*/ 80 h 275"/>
                  <a:gd name="T64" fmla="*/ 68 w 148"/>
                  <a:gd name="T65" fmla="*/ 71 h 275"/>
                  <a:gd name="T66" fmla="*/ 55 w 148"/>
                  <a:gd name="T67" fmla="*/ 74 h 275"/>
                  <a:gd name="T68" fmla="*/ 52 w 148"/>
                  <a:gd name="T69" fmla="*/ 77 h 275"/>
                  <a:gd name="T70" fmla="*/ 40 w 148"/>
                  <a:gd name="T71" fmla="*/ 84 h 275"/>
                  <a:gd name="T72" fmla="*/ 31 w 148"/>
                  <a:gd name="T73" fmla="*/ 87 h 275"/>
                  <a:gd name="T74" fmla="*/ 18 w 148"/>
                  <a:gd name="T75" fmla="*/ 108 h 275"/>
                  <a:gd name="T76" fmla="*/ 21 w 148"/>
                  <a:gd name="T77" fmla="*/ 124 h 275"/>
                  <a:gd name="T78" fmla="*/ 31 w 148"/>
                  <a:gd name="T79" fmla="*/ 145 h 275"/>
                  <a:gd name="T80" fmla="*/ 27 w 148"/>
                  <a:gd name="T81" fmla="*/ 161 h 275"/>
                  <a:gd name="T82" fmla="*/ 18 w 148"/>
                  <a:gd name="T83" fmla="*/ 173 h 275"/>
                  <a:gd name="T84" fmla="*/ 6 w 148"/>
                  <a:gd name="T85" fmla="*/ 185 h 275"/>
                  <a:gd name="T86" fmla="*/ 0 w 148"/>
                  <a:gd name="T87" fmla="*/ 204 h 275"/>
                  <a:gd name="T88" fmla="*/ 6 w 148"/>
                  <a:gd name="T89" fmla="*/ 222 h 275"/>
                  <a:gd name="T90" fmla="*/ 9 w 148"/>
                  <a:gd name="T91" fmla="*/ 228 h 275"/>
                  <a:gd name="T92" fmla="*/ 6 w 148"/>
                  <a:gd name="T93" fmla="*/ 241 h 275"/>
                  <a:gd name="T94" fmla="*/ 9 w 148"/>
                  <a:gd name="T95" fmla="*/ 256 h 275"/>
                  <a:gd name="T96" fmla="*/ 18 w 148"/>
                  <a:gd name="T97" fmla="*/ 266 h 275"/>
                  <a:gd name="T98" fmla="*/ 27 w 148"/>
                  <a:gd name="T99" fmla="*/ 272 h 275"/>
                  <a:gd name="T100" fmla="*/ 31 w 148"/>
                  <a:gd name="T101" fmla="*/ 275 h 275"/>
                  <a:gd name="T102" fmla="*/ 117 w 148"/>
                  <a:gd name="T103" fmla="*/ 16 h 275"/>
                  <a:gd name="T104" fmla="*/ 114 w 148"/>
                  <a:gd name="T105" fmla="*/ 25 h 275"/>
                  <a:gd name="T106" fmla="*/ 114 w 148"/>
                  <a:gd name="T107" fmla="*/ 25 h 275"/>
                  <a:gd name="T108" fmla="*/ 111 w 148"/>
                  <a:gd name="T109" fmla="*/ 25 h 275"/>
                  <a:gd name="T110" fmla="*/ 108 w 148"/>
                  <a:gd name="T111" fmla="*/ 25 h 275"/>
                  <a:gd name="T112" fmla="*/ 135 w 148"/>
                  <a:gd name="T113" fmla="*/ 96 h 275"/>
                  <a:gd name="T114" fmla="*/ 138 w 148"/>
                  <a:gd name="T115" fmla="*/ 96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275">
                    <a:moveTo>
                      <a:pt x="31" y="275"/>
                    </a:moveTo>
                    <a:lnTo>
                      <a:pt x="34" y="272"/>
                    </a:lnTo>
                    <a:lnTo>
                      <a:pt x="37" y="275"/>
                    </a:lnTo>
                    <a:lnTo>
                      <a:pt x="43" y="272"/>
                    </a:lnTo>
                    <a:lnTo>
                      <a:pt x="46" y="266"/>
                    </a:lnTo>
                    <a:lnTo>
                      <a:pt x="58" y="266"/>
                    </a:lnTo>
                    <a:lnTo>
                      <a:pt x="61" y="266"/>
                    </a:lnTo>
                    <a:lnTo>
                      <a:pt x="68" y="262"/>
                    </a:lnTo>
                    <a:lnTo>
                      <a:pt x="71" y="259"/>
                    </a:lnTo>
                    <a:lnTo>
                      <a:pt x="74" y="259"/>
                    </a:lnTo>
                    <a:lnTo>
                      <a:pt x="74" y="253"/>
                    </a:lnTo>
                    <a:lnTo>
                      <a:pt x="77" y="250"/>
                    </a:lnTo>
                    <a:lnTo>
                      <a:pt x="80" y="244"/>
                    </a:lnTo>
                    <a:lnTo>
                      <a:pt x="83" y="244"/>
                    </a:lnTo>
                    <a:lnTo>
                      <a:pt x="83" y="238"/>
                    </a:lnTo>
                    <a:lnTo>
                      <a:pt x="80" y="235"/>
                    </a:lnTo>
                    <a:lnTo>
                      <a:pt x="83" y="235"/>
                    </a:lnTo>
                    <a:lnTo>
                      <a:pt x="86" y="228"/>
                    </a:lnTo>
                    <a:lnTo>
                      <a:pt x="86" y="225"/>
                    </a:lnTo>
                    <a:lnTo>
                      <a:pt x="86" y="225"/>
                    </a:lnTo>
                    <a:lnTo>
                      <a:pt x="89" y="222"/>
                    </a:lnTo>
                    <a:lnTo>
                      <a:pt x="92" y="207"/>
                    </a:lnTo>
                    <a:lnTo>
                      <a:pt x="95" y="201"/>
                    </a:lnTo>
                    <a:lnTo>
                      <a:pt x="98" y="198"/>
                    </a:lnTo>
                    <a:lnTo>
                      <a:pt x="98" y="188"/>
                    </a:lnTo>
                    <a:lnTo>
                      <a:pt x="105" y="179"/>
                    </a:lnTo>
                    <a:lnTo>
                      <a:pt x="111" y="164"/>
                    </a:lnTo>
                    <a:lnTo>
                      <a:pt x="114" y="161"/>
                    </a:lnTo>
                    <a:lnTo>
                      <a:pt x="114" y="151"/>
                    </a:lnTo>
                    <a:lnTo>
                      <a:pt x="117" y="145"/>
                    </a:lnTo>
                    <a:lnTo>
                      <a:pt x="117" y="142"/>
                    </a:lnTo>
                    <a:lnTo>
                      <a:pt x="123" y="136"/>
                    </a:lnTo>
                    <a:lnTo>
                      <a:pt x="123" y="124"/>
                    </a:lnTo>
                    <a:lnTo>
                      <a:pt x="126" y="117"/>
                    </a:lnTo>
                    <a:lnTo>
                      <a:pt x="129" y="114"/>
                    </a:lnTo>
                    <a:lnTo>
                      <a:pt x="129" y="108"/>
                    </a:lnTo>
                    <a:lnTo>
                      <a:pt x="126" y="105"/>
                    </a:lnTo>
                    <a:lnTo>
                      <a:pt x="129" y="102"/>
                    </a:lnTo>
                    <a:lnTo>
                      <a:pt x="132" y="96"/>
                    </a:lnTo>
                    <a:lnTo>
                      <a:pt x="132" y="93"/>
                    </a:lnTo>
                    <a:lnTo>
                      <a:pt x="135" y="90"/>
                    </a:lnTo>
                    <a:lnTo>
                      <a:pt x="135" y="87"/>
                    </a:lnTo>
                    <a:lnTo>
                      <a:pt x="132" y="84"/>
                    </a:lnTo>
                    <a:lnTo>
                      <a:pt x="135" y="80"/>
                    </a:lnTo>
                    <a:lnTo>
                      <a:pt x="132" y="74"/>
                    </a:lnTo>
                    <a:lnTo>
                      <a:pt x="132" y="74"/>
                    </a:lnTo>
                    <a:lnTo>
                      <a:pt x="132" y="71"/>
                    </a:lnTo>
                    <a:lnTo>
                      <a:pt x="135" y="68"/>
                    </a:lnTo>
                    <a:lnTo>
                      <a:pt x="135" y="71"/>
                    </a:lnTo>
                    <a:lnTo>
                      <a:pt x="138" y="74"/>
                    </a:lnTo>
                    <a:lnTo>
                      <a:pt x="141" y="77"/>
                    </a:lnTo>
                    <a:lnTo>
                      <a:pt x="145" y="80"/>
                    </a:lnTo>
                    <a:lnTo>
                      <a:pt x="145" y="77"/>
                    </a:lnTo>
                    <a:lnTo>
                      <a:pt x="145" y="74"/>
                    </a:lnTo>
                    <a:lnTo>
                      <a:pt x="145" y="71"/>
                    </a:lnTo>
                    <a:lnTo>
                      <a:pt x="148" y="68"/>
                    </a:lnTo>
                    <a:lnTo>
                      <a:pt x="148" y="68"/>
                    </a:lnTo>
                    <a:lnTo>
                      <a:pt x="148" y="65"/>
                    </a:lnTo>
                    <a:lnTo>
                      <a:pt x="145" y="59"/>
                    </a:lnTo>
                    <a:lnTo>
                      <a:pt x="141" y="56"/>
                    </a:lnTo>
                    <a:lnTo>
                      <a:pt x="145" y="53"/>
                    </a:lnTo>
                    <a:lnTo>
                      <a:pt x="145" y="50"/>
                    </a:lnTo>
                    <a:lnTo>
                      <a:pt x="141" y="43"/>
                    </a:lnTo>
                    <a:lnTo>
                      <a:pt x="145" y="40"/>
                    </a:lnTo>
                    <a:lnTo>
                      <a:pt x="145" y="31"/>
                    </a:lnTo>
                    <a:lnTo>
                      <a:pt x="141" y="28"/>
                    </a:lnTo>
                    <a:lnTo>
                      <a:pt x="141" y="19"/>
                    </a:lnTo>
                    <a:lnTo>
                      <a:pt x="138" y="16"/>
                    </a:lnTo>
                    <a:lnTo>
                      <a:pt x="138" y="16"/>
                    </a:lnTo>
                    <a:lnTo>
                      <a:pt x="135" y="13"/>
                    </a:lnTo>
                    <a:lnTo>
                      <a:pt x="132" y="10"/>
                    </a:lnTo>
                    <a:lnTo>
                      <a:pt x="129" y="6"/>
                    </a:lnTo>
                    <a:lnTo>
                      <a:pt x="132" y="3"/>
                    </a:lnTo>
                    <a:lnTo>
                      <a:pt x="132" y="0"/>
                    </a:lnTo>
                    <a:lnTo>
                      <a:pt x="126" y="3"/>
                    </a:lnTo>
                    <a:lnTo>
                      <a:pt x="126" y="6"/>
                    </a:lnTo>
                    <a:lnTo>
                      <a:pt x="123" y="10"/>
                    </a:lnTo>
                    <a:lnTo>
                      <a:pt x="120" y="6"/>
                    </a:lnTo>
                    <a:lnTo>
                      <a:pt x="120" y="6"/>
                    </a:lnTo>
                    <a:lnTo>
                      <a:pt x="123" y="10"/>
                    </a:lnTo>
                    <a:lnTo>
                      <a:pt x="123" y="13"/>
                    </a:lnTo>
                    <a:lnTo>
                      <a:pt x="123" y="16"/>
                    </a:lnTo>
                    <a:lnTo>
                      <a:pt x="123" y="16"/>
                    </a:lnTo>
                    <a:lnTo>
                      <a:pt x="120" y="22"/>
                    </a:lnTo>
                    <a:lnTo>
                      <a:pt x="120" y="25"/>
                    </a:lnTo>
                    <a:lnTo>
                      <a:pt x="117" y="31"/>
                    </a:lnTo>
                    <a:lnTo>
                      <a:pt x="114" y="28"/>
                    </a:lnTo>
                    <a:lnTo>
                      <a:pt x="111" y="34"/>
                    </a:lnTo>
                    <a:lnTo>
                      <a:pt x="111" y="37"/>
                    </a:lnTo>
                    <a:lnTo>
                      <a:pt x="108" y="37"/>
                    </a:lnTo>
                    <a:lnTo>
                      <a:pt x="108" y="37"/>
                    </a:lnTo>
                    <a:lnTo>
                      <a:pt x="108" y="31"/>
                    </a:lnTo>
                    <a:lnTo>
                      <a:pt x="105" y="31"/>
                    </a:lnTo>
                    <a:lnTo>
                      <a:pt x="101" y="34"/>
                    </a:lnTo>
                    <a:lnTo>
                      <a:pt x="101" y="37"/>
                    </a:lnTo>
                    <a:lnTo>
                      <a:pt x="105" y="43"/>
                    </a:lnTo>
                    <a:lnTo>
                      <a:pt x="108" y="43"/>
                    </a:lnTo>
                    <a:lnTo>
                      <a:pt x="105" y="47"/>
                    </a:lnTo>
                    <a:lnTo>
                      <a:pt x="105" y="43"/>
                    </a:lnTo>
                    <a:lnTo>
                      <a:pt x="98" y="47"/>
                    </a:lnTo>
                    <a:lnTo>
                      <a:pt x="101" y="50"/>
                    </a:lnTo>
                    <a:lnTo>
                      <a:pt x="105" y="50"/>
                    </a:lnTo>
                    <a:lnTo>
                      <a:pt x="105" y="53"/>
                    </a:lnTo>
                    <a:lnTo>
                      <a:pt x="101" y="56"/>
                    </a:lnTo>
                    <a:lnTo>
                      <a:pt x="101" y="53"/>
                    </a:lnTo>
                    <a:lnTo>
                      <a:pt x="98" y="53"/>
                    </a:lnTo>
                    <a:lnTo>
                      <a:pt x="98" y="56"/>
                    </a:lnTo>
                    <a:lnTo>
                      <a:pt x="92" y="62"/>
                    </a:lnTo>
                    <a:lnTo>
                      <a:pt x="92" y="56"/>
                    </a:lnTo>
                    <a:lnTo>
                      <a:pt x="92" y="56"/>
                    </a:lnTo>
                    <a:lnTo>
                      <a:pt x="92" y="53"/>
                    </a:lnTo>
                    <a:lnTo>
                      <a:pt x="89" y="56"/>
                    </a:lnTo>
                    <a:lnTo>
                      <a:pt x="89" y="59"/>
                    </a:lnTo>
                    <a:lnTo>
                      <a:pt x="89" y="59"/>
                    </a:lnTo>
                    <a:lnTo>
                      <a:pt x="86" y="62"/>
                    </a:lnTo>
                    <a:lnTo>
                      <a:pt x="86" y="65"/>
                    </a:lnTo>
                    <a:lnTo>
                      <a:pt x="89" y="65"/>
                    </a:lnTo>
                    <a:lnTo>
                      <a:pt x="89" y="68"/>
                    </a:lnTo>
                    <a:lnTo>
                      <a:pt x="86" y="68"/>
                    </a:lnTo>
                    <a:lnTo>
                      <a:pt x="83" y="71"/>
                    </a:lnTo>
                    <a:lnTo>
                      <a:pt x="83" y="68"/>
                    </a:lnTo>
                    <a:lnTo>
                      <a:pt x="80" y="68"/>
                    </a:lnTo>
                    <a:lnTo>
                      <a:pt x="83" y="65"/>
                    </a:lnTo>
                    <a:lnTo>
                      <a:pt x="80" y="65"/>
                    </a:lnTo>
                    <a:lnTo>
                      <a:pt x="74" y="71"/>
                    </a:lnTo>
                    <a:lnTo>
                      <a:pt x="74" y="74"/>
                    </a:lnTo>
                    <a:lnTo>
                      <a:pt x="74" y="77"/>
                    </a:lnTo>
                    <a:lnTo>
                      <a:pt x="74" y="80"/>
                    </a:lnTo>
                    <a:lnTo>
                      <a:pt x="71" y="80"/>
                    </a:lnTo>
                    <a:lnTo>
                      <a:pt x="68" y="77"/>
                    </a:lnTo>
                    <a:lnTo>
                      <a:pt x="68" y="74"/>
                    </a:lnTo>
                    <a:lnTo>
                      <a:pt x="68" y="71"/>
                    </a:lnTo>
                    <a:lnTo>
                      <a:pt x="61" y="77"/>
                    </a:lnTo>
                    <a:lnTo>
                      <a:pt x="58" y="74"/>
                    </a:lnTo>
                    <a:lnTo>
                      <a:pt x="55" y="74"/>
                    </a:lnTo>
                    <a:lnTo>
                      <a:pt x="55" y="74"/>
                    </a:lnTo>
                    <a:lnTo>
                      <a:pt x="55" y="80"/>
                    </a:lnTo>
                    <a:lnTo>
                      <a:pt x="55" y="80"/>
                    </a:lnTo>
                    <a:lnTo>
                      <a:pt x="52" y="80"/>
                    </a:lnTo>
                    <a:lnTo>
                      <a:pt x="52" y="77"/>
                    </a:lnTo>
                    <a:lnTo>
                      <a:pt x="49" y="77"/>
                    </a:lnTo>
                    <a:lnTo>
                      <a:pt x="49" y="80"/>
                    </a:lnTo>
                    <a:lnTo>
                      <a:pt x="46" y="77"/>
                    </a:lnTo>
                    <a:lnTo>
                      <a:pt x="40" y="84"/>
                    </a:lnTo>
                    <a:lnTo>
                      <a:pt x="37" y="84"/>
                    </a:lnTo>
                    <a:lnTo>
                      <a:pt x="34" y="84"/>
                    </a:lnTo>
                    <a:lnTo>
                      <a:pt x="31" y="84"/>
                    </a:lnTo>
                    <a:lnTo>
                      <a:pt x="31" y="87"/>
                    </a:lnTo>
                    <a:lnTo>
                      <a:pt x="31" y="93"/>
                    </a:lnTo>
                    <a:lnTo>
                      <a:pt x="24" y="102"/>
                    </a:lnTo>
                    <a:lnTo>
                      <a:pt x="24" y="102"/>
                    </a:lnTo>
                    <a:lnTo>
                      <a:pt x="18" y="108"/>
                    </a:lnTo>
                    <a:lnTo>
                      <a:pt x="18" y="111"/>
                    </a:lnTo>
                    <a:lnTo>
                      <a:pt x="21" y="114"/>
                    </a:lnTo>
                    <a:lnTo>
                      <a:pt x="18" y="117"/>
                    </a:lnTo>
                    <a:lnTo>
                      <a:pt x="21" y="124"/>
                    </a:lnTo>
                    <a:lnTo>
                      <a:pt x="21" y="127"/>
                    </a:lnTo>
                    <a:lnTo>
                      <a:pt x="27" y="139"/>
                    </a:lnTo>
                    <a:lnTo>
                      <a:pt x="27" y="142"/>
                    </a:lnTo>
                    <a:lnTo>
                      <a:pt x="31" y="145"/>
                    </a:lnTo>
                    <a:lnTo>
                      <a:pt x="31" y="145"/>
                    </a:lnTo>
                    <a:lnTo>
                      <a:pt x="27" y="148"/>
                    </a:lnTo>
                    <a:lnTo>
                      <a:pt x="27" y="151"/>
                    </a:lnTo>
                    <a:lnTo>
                      <a:pt x="27" y="161"/>
                    </a:lnTo>
                    <a:lnTo>
                      <a:pt x="21" y="164"/>
                    </a:lnTo>
                    <a:lnTo>
                      <a:pt x="21" y="167"/>
                    </a:lnTo>
                    <a:lnTo>
                      <a:pt x="18" y="167"/>
                    </a:lnTo>
                    <a:lnTo>
                      <a:pt x="18" y="173"/>
                    </a:lnTo>
                    <a:lnTo>
                      <a:pt x="15" y="173"/>
                    </a:lnTo>
                    <a:lnTo>
                      <a:pt x="15" y="182"/>
                    </a:lnTo>
                    <a:lnTo>
                      <a:pt x="12" y="185"/>
                    </a:lnTo>
                    <a:lnTo>
                      <a:pt x="6" y="185"/>
                    </a:lnTo>
                    <a:lnTo>
                      <a:pt x="6" y="188"/>
                    </a:lnTo>
                    <a:lnTo>
                      <a:pt x="6" y="195"/>
                    </a:lnTo>
                    <a:lnTo>
                      <a:pt x="0" y="198"/>
                    </a:lnTo>
                    <a:lnTo>
                      <a:pt x="0" y="204"/>
                    </a:lnTo>
                    <a:lnTo>
                      <a:pt x="0" y="207"/>
                    </a:lnTo>
                    <a:lnTo>
                      <a:pt x="0" y="210"/>
                    </a:lnTo>
                    <a:lnTo>
                      <a:pt x="0" y="216"/>
                    </a:lnTo>
                    <a:lnTo>
                      <a:pt x="6" y="222"/>
                    </a:lnTo>
                    <a:lnTo>
                      <a:pt x="6" y="225"/>
                    </a:lnTo>
                    <a:lnTo>
                      <a:pt x="6" y="228"/>
                    </a:lnTo>
                    <a:lnTo>
                      <a:pt x="9" y="228"/>
                    </a:lnTo>
                    <a:lnTo>
                      <a:pt x="9" y="228"/>
                    </a:lnTo>
                    <a:lnTo>
                      <a:pt x="9" y="232"/>
                    </a:lnTo>
                    <a:lnTo>
                      <a:pt x="6" y="232"/>
                    </a:lnTo>
                    <a:lnTo>
                      <a:pt x="6" y="235"/>
                    </a:lnTo>
                    <a:lnTo>
                      <a:pt x="6" y="241"/>
                    </a:lnTo>
                    <a:lnTo>
                      <a:pt x="6" y="250"/>
                    </a:lnTo>
                    <a:lnTo>
                      <a:pt x="6" y="250"/>
                    </a:lnTo>
                    <a:lnTo>
                      <a:pt x="6" y="253"/>
                    </a:lnTo>
                    <a:lnTo>
                      <a:pt x="9" y="256"/>
                    </a:lnTo>
                    <a:lnTo>
                      <a:pt x="12" y="259"/>
                    </a:lnTo>
                    <a:lnTo>
                      <a:pt x="12" y="259"/>
                    </a:lnTo>
                    <a:lnTo>
                      <a:pt x="15" y="262"/>
                    </a:lnTo>
                    <a:lnTo>
                      <a:pt x="18" y="266"/>
                    </a:lnTo>
                    <a:lnTo>
                      <a:pt x="21" y="266"/>
                    </a:lnTo>
                    <a:lnTo>
                      <a:pt x="21" y="266"/>
                    </a:lnTo>
                    <a:lnTo>
                      <a:pt x="24" y="269"/>
                    </a:lnTo>
                    <a:lnTo>
                      <a:pt x="27" y="272"/>
                    </a:lnTo>
                    <a:lnTo>
                      <a:pt x="31" y="272"/>
                    </a:lnTo>
                    <a:lnTo>
                      <a:pt x="31" y="275"/>
                    </a:lnTo>
                    <a:lnTo>
                      <a:pt x="31" y="275"/>
                    </a:lnTo>
                    <a:lnTo>
                      <a:pt x="31" y="275"/>
                    </a:lnTo>
                    <a:close/>
                    <a:moveTo>
                      <a:pt x="117" y="19"/>
                    </a:moveTo>
                    <a:lnTo>
                      <a:pt x="114" y="19"/>
                    </a:lnTo>
                    <a:lnTo>
                      <a:pt x="117" y="16"/>
                    </a:lnTo>
                    <a:lnTo>
                      <a:pt x="117" y="16"/>
                    </a:lnTo>
                    <a:lnTo>
                      <a:pt x="117" y="19"/>
                    </a:lnTo>
                    <a:lnTo>
                      <a:pt x="117" y="19"/>
                    </a:lnTo>
                    <a:close/>
                    <a:moveTo>
                      <a:pt x="114" y="25"/>
                    </a:moveTo>
                    <a:lnTo>
                      <a:pt x="114" y="25"/>
                    </a:lnTo>
                    <a:lnTo>
                      <a:pt x="117" y="25"/>
                    </a:lnTo>
                    <a:lnTo>
                      <a:pt x="114" y="28"/>
                    </a:lnTo>
                    <a:lnTo>
                      <a:pt x="114" y="25"/>
                    </a:lnTo>
                    <a:lnTo>
                      <a:pt x="114" y="25"/>
                    </a:lnTo>
                    <a:close/>
                    <a:moveTo>
                      <a:pt x="108" y="25"/>
                    </a:moveTo>
                    <a:lnTo>
                      <a:pt x="108" y="25"/>
                    </a:lnTo>
                    <a:lnTo>
                      <a:pt x="111" y="25"/>
                    </a:lnTo>
                    <a:lnTo>
                      <a:pt x="111" y="25"/>
                    </a:lnTo>
                    <a:lnTo>
                      <a:pt x="111" y="28"/>
                    </a:lnTo>
                    <a:lnTo>
                      <a:pt x="108" y="28"/>
                    </a:lnTo>
                    <a:lnTo>
                      <a:pt x="108" y="28"/>
                    </a:lnTo>
                    <a:lnTo>
                      <a:pt x="108" y="25"/>
                    </a:lnTo>
                    <a:lnTo>
                      <a:pt x="108" y="25"/>
                    </a:lnTo>
                    <a:close/>
                    <a:moveTo>
                      <a:pt x="135" y="102"/>
                    </a:moveTo>
                    <a:lnTo>
                      <a:pt x="135" y="99"/>
                    </a:lnTo>
                    <a:lnTo>
                      <a:pt x="135" y="96"/>
                    </a:lnTo>
                    <a:lnTo>
                      <a:pt x="135" y="96"/>
                    </a:lnTo>
                    <a:lnTo>
                      <a:pt x="138" y="96"/>
                    </a:lnTo>
                    <a:lnTo>
                      <a:pt x="138" y="93"/>
                    </a:lnTo>
                    <a:lnTo>
                      <a:pt x="138" y="96"/>
                    </a:lnTo>
                    <a:lnTo>
                      <a:pt x="135" y="99"/>
                    </a:lnTo>
                    <a:lnTo>
                      <a:pt x="135"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56"/>
              <p:cNvSpPr>
                <a:spLocks/>
              </p:cNvSpPr>
              <p:nvPr/>
            </p:nvSpPr>
            <p:spPr bwMode="auto">
              <a:xfrm>
                <a:off x="4351" y="2935"/>
                <a:ext cx="201" cy="327"/>
              </a:xfrm>
              <a:custGeom>
                <a:avLst/>
                <a:gdLst>
                  <a:gd name="T0" fmla="*/ 34 w 201"/>
                  <a:gd name="T1" fmla="*/ 204 h 327"/>
                  <a:gd name="T2" fmla="*/ 41 w 201"/>
                  <a:gd name="T3" fmla="*/ 192 h 327"/>
                  <a:gd name="T4" fmla="*/ 44 w 201"/>
                  <a:gd name="T5" fmla="*/ 179 h 327"/>
                  <a:gd name="T6" fmla="*/ 44 w 201"/>
                  <a:gd name="T7" fmla="*/ 167 h 327"/>
                  <a:gd name="T8" fmla="*/ 44 w 201"/>
                  <a:gd name="T9" fmla="*/ 155 h 327"/>
                  <a:gd name="T10" fmla="*/ 47 w 201"/>
                  <a:gd name="T11" fmla="*/ 139 h 327"/>
                  <a:gd name="T12" fmla="*/ 50 w 201"/>
                  <a:gd name="T13" fmla="*/ 127 h 327"/>
                  <a:gd name="T14" fmla="*/ 28 w 201"/>
                  <a:gd name="T15" fmla="*/ 118 h 327"/>
                  <a:gd name="T16" fmla="*/ 13 w 201"/>
                  <a:gd name="T17" fmla="*/ 111 h 327"/>
                  <a:gd name="T18" fmla="*/ 0 w 201"/>
                  <a:gd name="T19" fmla="*/ 96 h 327"/>
                  <a:gd name="T20" fmla="*/ 34 w 201"/>
                  <a:gd name="T21" fmla="*/ 78 h 327"/>
                  <a:gd name="T22" fmla="*/ 59 w 201"/>
                  <a:gd name="T23" fmla="*/ 74 h 327"/>
                  <a:gd name="T24" fmla="*/ 68 w 201"/>
                  <a:gd name="T25" fmla="*/ 81 h 327"/>
                  <a:gd name="T26" fmla="*/ 81 w 201"/>
                  <a:gd name="T27" fmla="*/ 87 h 327"/>
                  <a:gd name="T28" fmla="*/ 74 w 201"/>
                  <a:gd name="T29" fmla="*/ 108 h 327"/>
                  <a:gd name="T30" fmla="*/ 87 w 201"/>
                  <a:gd name="T31" fmla="*/ 124 h 327"/>
                  <a:gd name="T32" fmla="*/ 93 w 201"/>
                  <a:gd name="T33" fmla="*/ 133 h 327"/>
                  <a:gd name="T34" fmla="*/ 96 w 201"/>
                  <a:gd name="T35" fmla="*/ 111 h 327"/>
                  <a:gd name="T36" fmla="*/ 102 w 201"/>
                  <a:gd name="T37" fmla="*/ 96 h 327"/>
                  <a:gd name="T38" fmla="*/ 105 w 201"/>
                  <a:gd name="T39" fmla="*/ 90 h 327"/>
                  <a:gd name="T40" fmla="*/ 102 w 201"/>
                  <a:gd name="T41" fmla="*/ 74 h 327"/>
                  <a:gd name="T42" fmla="*/ 87 w 201"/>
                  <a:gd name="T43" fmla="*/ 59 h 327"/>
                  <a:gd name="T44" fmla="*/ 105 w 201"/>
                  <a:gd name="T45" fmla="*/ 19 h 327"/>
                  <a:gd name="T46" fmla="*/ 114 w 201"/>
                  <a:gd name="T47" fmla="*/ 22 h 327"/>
                  <a:gd name="T48" fmla="*/ 127 w 201"/>
                  <a:gd name="T49" fmla="*/ 22 h 327"/>
                  <a:gd name="T50" fmla="*/ 136 w 201"/>
                  <a:gd name="T51" fmla="*/ 22 h 327"/>
                  <a:gd name="T52" fmla="*/ 148 w 201"/>
                  <a:gd name="T53" fmla="*/ 16 h 327"/>
                  <a:gd name="T54" fmla="*/ 161 w 201"/>
                  <a:gd name="T55" fmla="*/ 16 h 327"/>
                  <a:gd name="T56" fmla="*/ 179 w 201"/>
                  <a:gd name="T57" fmla="*/ 13 h 327"/>
                  <a:gd name="T58" fmla="*/ 195 w 201"/>
                  <a:gd name="T59" fmla="*/ 4 h 327"/>
                  <a:gd name="T60" fmla="*/ 201 w 201"/>
                  <a:gd name="T61" fmla="*/ 7 h 327"/>
                  <a:gd name="T62" fmla="*/ 198 w 201"/>
                  <a:gd name="T63" fmla="*/ 19 h 327"/>
                  <a:gd name="T64" fmla="*/ 198 w 201"/>
                  <a:gd name="T65" fmla="*/ 34 h 327"/>
                  <a:gd name="T66" fmla="*/ 198 w 201"/>
                  <a:gd name="T67" fmla="*/ 53 h 327"/>
                  <a:gd name="T68" fmla="*/ 195 w 201"/>
                  <a:gd name="T69" fmla="*/ 71 h 327"/>
                  <a:gd name="T70" fmla="*/ 201 w 201"/>
                  <a:gd name="T71" fmla="*/ 84 h 327"/>
                  <a:gd name="T72" fmla="*/ 195 w 201"/>
                  <a:gd name="T73" fmla="*/ 90 h 327"/>
                  <a:gd name="T74" fmla="*/ 195 w 201"/>
                  <a:gd name="T75" fmla="*/ 96 h 327"/>
                  <a:gd name="T76" fmla="*/ 182 w 201"/>
                  <a:gd name="T77" fmla="*/ 115 h 327"/>
                  <a:gd name="T78" fmla="*/ 164 w 201"/>
                  <a:gd name="T79" fmla="*/ 127 h 327"/>
                  <a:gd name="T80" fmla="*/ 133 w 201"/>
                  <a:gd name="T81" fmla="*/ 142 h 327"/>
                  <a:gd name="T82" fmla="*/ 124 w 201"/>
                  <a:gd name="T83" fmla="*/ 148 h 327"/>
                  <a:gd name="T84" fmla="*/ 111 w 201"/>
                  <a:gd name="T85" fmla="*/ 164 h 327"/>
                  <a:gd name="T86" fmla="*/ 93 w 201"/>
                  <a:gd name="T87" fmla="*/ 176 h 327"/>
                  <a:gd name="T88" fmla="*/ 81 w 201"/>
                  <a:gd name="T89" fmla="*/ 182 h 327"/>
                  <a:gd name="T90" fmla="*/ 78 w 201"/>
                  <a:gd name="T91" fmla="*/ 192 h 327"/>
                  <a:gd name="T92" fmla="*/ 81 w 201"/>
                  <a:gd name="T93" fmla="*/ 210 h 327"/>
                  <a:gd name="T94" fmla="*/ 87 w 201"/>
                  <a:gd name="T95" fmla="*/ 235 h 327"/>
                  <a:gd name="T96" fmla="*/ 90 w 201"/>
                  <a:gd name="T97" fmla="*/ 235 h 327"/>
                  <a:gd name="T98" fmla="*/ 90 w 201"/>
                  <a:gd name="T99" fmla="*/ 247 h 327"/>
                  <a:gd name="T100" fmla="*/ 84 w 201"/>
                  <a:gd name="T101" fmla="*/ 263 h 327"/>
                  <a:gd name="T102" fmla="*/ 87 w 201"/>
                  <a:gd name="T103" fmla="*/ 275 h 327"/>
                  <a:gd name="T104" fmla="*/ 37 w 201"/>
                  <a:gd name="T105" fmla="*/ 300 h 327"/>
                  <a:gd name="T106" fmla="*/ 28 w 201"/>
                  <a:gd name="T107" fmla="*/ 309 h 327"/>
                  <a:gd name="T108" fmla="*/ 34 w 201"/>
                  <a:gd name="T109" fmla="*/ 318 h 327"/>
                  <a:gd name="T110" fmla="*/ 34 w 201"/>
                  <a:gd name="T111" fmla="*/ 324 h 327"/>
                  <a:gd name="T112" fmla="*/ 22 w 201"/>
                  <a:gd name="T113" fmla="*/ 324 h 327"/>
                  <a:gd name="T114" fmla="*/ 19 w 201"/>
                  <a:gd name="T115" fmla="*/ 312 h 327"/>
                  <a:gd name="T116" fmla="*/ 19 w 201"/>
                  <a:gd name="T117" fmla="*/ 293 h 327"/>
                  <a:gd name="T118" fmla="*/ 19 w 201"/>
                  <a:gd name="T119" fmla="*/ 266 h 327"/>
                  <a:gd name="T120" fmla="*/ 13 w 201"/>
                  <a:gd name="T121" fmla="*/ 24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1" h="327">
                    <a:moveTo>
                      <a:pt x="13" y="241"/>
                    </a:moveTo>
                    <a:lnTo>
                      <a:pt x="34" y="219"/>
                    </a:lnTo>
                    <a:lnTo>
                      <a:pt x="34" y="213"/>
                    </a:lnTo>
                    <a:lnTo>
                      <a:pt x="34" y="210"/>
                    </a:lnTo>
                    <a:lnTo>
                      <a:pt x="34" y="204"/>
                    </a:lnTo>
                    <a:lnTo>
                      <a:pt x="37" y="201"/>
                    </a:lnTo>
                    <a:lnTo>
                      <a:pt x="34" y="198"/>
                    </a:lnTo>
                    <a:lnTo>
                      <a:pt x="37" y="195"/>
                    </a:lnTo>
                    <a:lnTo>
                      <a:pt x="37" y="195"/>
                    </a:lnTo>
                    <a:lnTo>
                      <a:pt x="41" y="192"/>
                    </a:lnTo>
                    <a:lnTo>
                      <a:pt x="44" y="192"/>
                    </a:lnTo>
                    <a:lnTo>
                      <a:pt x="47" y="185"/>
                    </a:lnTo>
                    <a:lnTo>
                      <a:pt x="44" y="182"/>
                    </a:lnTo>
                    <a:lnTo>
                      <a:pt x="44" y="182"/>
                    </a:lnTo>
                    <a:lnTo>
                      <a:pt x="44" y="179"/>
                    </a:lnTo>
                    <a:lnTo>
                      <a:pt x="44" y="176"/>
                    </a:lnTo>
                    <a:lnTo>
                      <a:pt x="44" y="173"/>
                    </a:lnTo>
                    <a:lnTo>
                      <a:pt x="41" y="170"/>
                    </a:lnTo>
                    <a:lnTo>
                      <a:pt x="41" y="167"/>
                    </a:lnTo>
                    <a:lnTo>
                      <a:pt x="44" y="167"/>
                    </a:lnTo>
                    <a:lnTo>
                      <a:pt x="44" y="164"/>
                    </a:lnTo>
                    <a:lnTo>
                      <a:pt x="44" y="161"/>
                    </a:lnTo>
                    <a:lnTo>
                      <a:pt x="47" y="158"/>
                    </a:lnTo>
                    <a:lnTo>
                      <a:pt x="47" y="155"/>
                    </a:lnTo>
                    <a:lnTo>
                      <a:pt x="44" y="155"/>
                    </a:lnTo>
                    <a:lnTo>
                      <a:pt x="44" y="155"/>
                    </a:lnTo>
                    <a:lnTo>
                      <a:pt x="47" y="152"/>
                    </a:lnTo>
                    <a:lnTo>
                      <a:pt x="47" y="145"/>
                    </a:lnTo>
                    <a:lnTo>
                      <a:pt x="47" y="142"/>
                    </a:lnTo>
                    <a:lnTo>
                      <a:pt x="47" y="139"/>
                    </a:lnTo>
                    <a:lnTo>
                      <a:pt x="47" y="136"/>
                    </a:lnTo>
                    <a:lnTo>
                      <a:pt x="47" y="136"/>
                    </a:lnTo>
                    <a:lnTo>
                      <a:pt x="47" y="133"/>
                    </a:lnTo>
                    <a:lnTo>
                      <a:pt x="50" y="130"/>
                    </a:lnTo>
                    <a:lnTo>
                      <a:pt x="50" y="127"/>
                    </a:lnTo>
                    <a:lnTo>
                      <a:pt x="44" y="124"/>
                    </a:lnTo>
                    <a:lnTo>
                      <a:pt x="44" y="124"/>
                    </a:lnTo>
                    <a:lnTo>
                      <a:pt x="37" y="121"/>
                    </a:lnTo>
                    <a:lnTo>
                      <a:pt x="31" y="121"/>
                    </a:lnTo>
                    <a:lnTo>
                      <a:pt x="28" y="118"/>
                    </a:lnTo>
                    <a:lnTo>
                      <a:pt x="25" y="115"/>
                    </a:lnTo>
                    <a:lnTo>
                      <a:pt x="19" y="111"/>
                    </a:lnTo>
                    <a:lnTo>
                      <a:pt x="16" y="108"/>
                    </a:lnTo>
                    <a:lnTo>
                      <a:pt x="13" y="111"/>
                    </a:lnTo>
                    <a:lnTo>
                      <a:pt x="13" y="111"/>
                    </a:lnTo>
                    <a:lnTo>
                      <a:pt x="10" y="111"/>
                    </a:lnTo>
                    <a:lnTo>
                      <a:pt x="7" y="108"/>
                    </a:lnTo>
                    <a:lnTo>
                      <a:pt x="0" y="108"/>
                    </a:lnTo>
                    <a:lnTo>
                      <a:pt x="0" y="99"/>
                    </a:lnTo>
                    <a:lnTo>
                      <a:pt x="0" y="96"/>
                    </a:lnTo>
                    <a:lnTo>
                      <a:pt x="0" y="93"/>
                    </a:lnTo>
                    <a:lnTo>
                      <a:pt x="10" y="87"/>
                    </a:lnTo>
                    <a:lnTo>
                      <a:pt x="13" y="87"/>
                    </a:lnTo>
                    <a:lnTo>
                      <a:pt x="31" y="81"/>
                    </a:lnTo>
                    <a:lnTo>
                      <a:pt x="34" y="78"/>
                    </a:lnTo>
                    <a:lnTo>
                      <a:pt x="47" y="74"/>
                    </a:lnTo>
                    <a:lnTo>
                      <a:pt x="53" y="71"/>
                    </a:lnTo>
                    <a:lnTo>
                      <a:pt x="59" y="71"/>
                    </a:lnTo>
                    <a:lnTo>
                      <a:pt x="59" y="74"/>
                    </a:lnTo>
                    <a:lnTo>
                      <a:pt x="59" y="74"/>
                    </a:lnTo>
                    <a:lnTo>
                      <a:pt x="62" y="78"/>
                    </a:lnTo>
                    <a:lnTo>
                      <a:pt x="62" y="81"/>
                    </a:lnTo>
                    <a:lnTo>
                      <a:pt x="65" y="81"/>
                    </a:lnTo>
                    <a:lnTo>
                      <a:pt x="65" y="81"/>
                    </a:lnTo>
                    <a:lnTo>
                      <a:pt x="68" y="81"/>
                    </a:lnTo>
                    <a:lnTo>
                      <a:pt x="71" y="78"/>
                    </a:lnTo>
                    <a:lnTo>
                      <a:pt x="74" y="78"/>
                    </a:lnTo>
                    <a:lnTo>
                      <a:pt x="81" y="81"/>
                    </a:lnTo>
                    <a:lnTo>
                      <a:pt x="81" y="84"/>
                    </a:lnTo>
                    <a:lnTo>
                      <a:pt x="81" y="87"/>
                    </a:lnTo>
                    <a:lnTo>
                      <a:pt x="81" y="93"/>
                    </a:lnTo>
                    <a:lnTo>
                      <a:pt x="78" y="96"/>
                    </a:lnTo>
                    <a:lnTo>
                      <a:pt x="78" y="102"/>
                    </a:lnTo>
                    <a:lnTo>
                      <a:pt x="74" y="105"/>
                    </a:lnTo>
                    <a:lnTo>
                      <a:pt x="74" y="108"/>
                    </a:lnTo>
                    <a:lnTo>
                      <a:pt x="74" y="111"/>
                    </a:lnTo>
                    <a:lnTo>
                      <a:pt x="78" y="115"/>
                    </a:lnTo>
                    <a:lnTo>
                      <a:pt x="81" y="121"/>
                    </a:lnTo>
                    <a:lnTo>
                      <a:pt x="84" y="124"/>
                    </a:lnTo>
                    <a:lnTo>
                      <a:pt x="87" y="124"/>
                    </a:lnTo>
                    <a:lnTo>
                      <a:pt x="87" y="127"/>
                    </a:lnTo>
                    <a:lnTo>
                      <a:pt x="90" y="130"/>
                    </a:lnTo>
                    <a:lnTo>
                      <a:pt x="90" y="133"/>
                    </a:lnTo>
                    <a:lnTo>
                      <a:pt x="90" y="133"/>
                    </a:lnTo>
                    <a:lnTo>
                      <a:pt x="93" y="133"/>
                    </a:lnTo>
                    <a:lnTo>
                      <a:pt x="93" y="130"/>
                    </a:lnTo>
                    <a:lnTo>
                      <a:pt x="93" y="124"/>
                    </a:lnTo>
                    <a:lnTo>
                      <a:pt x="96" y="121"/>
                    </a:lnTo>
                    <a:lnTo>
                      <a:pt x="96" y="118"/>
                    </a:lnTo>
                    <a:lnTo>
                      <a:pt x="96" y="111"/>
                    </a:lnTo>
                    <a:lnTo>
                      <a:pt x="102" y="111"/>
                    </a:lnTo>
                    <a:lnTo>
                      <a:pt x="105" y="108"/>
                    </a:lnTo>
                    <a:lnTo>
                      <a:pt x="105" y="105"/>
                    </a:lnTo>
                    <a:lnTo>
                      <a:pt x="105" y="99"/>
                    </a:lnTo>
                    <a:lnTo>
                      <a:pt x="102" y="96"/>
                    </a:lnTo>
                    <a:lnTo>
                      <a:pt x="105" y="96"/>
                    </a:lnTo>
                    <a:lnTo>
                      <a:pt x="102" y="93"/>
                    </a:lnTo>
                    <a:lnTo>
                      <a:pt x="102" y="93"/>
                    </a:lnTo>
                    <a:lnTo>
                      <a:pt x="105" y="93"/>
                    </a:lnTo>
                    <a:lnTo>
                      <a:pt x="105" y="90"/>
                    </a:lnTo>
                    <a:lnTo>
                      <a:pt x="108" y="90"/>
                    </a:lnTo>
                    <a:lnTo>
                      <a:pt x="108" y="87"/>
                    </a:lnTo>
                    <a:lnTo>
                      <a:pt x="108" y="84"/>
                    </a:lnTo>
                    <a:lnTo>
                      <a:pt x="105" y="81"/>
                    </a:lnTo>
                    <a:lnTo>
                      <a:pt x="102" y="74"/>
                    </a:lnTo>
                    <a:lnTo>
                      <a:pt x="99" y="71"/>
                    </a:lnTo>
                    <a:lnTo>
                      <a:pt x="93" y="65"/>
                    </a:lnTo>
                    <a:lnTo>
                      <a:pt x="93" y="65"/>
                    </a:lnTo>
                    <a:lnTo>
                      <a:pt x="90" y="62"/>
                    </a:lnTo>
                    <a:lnTo>
                      <a:pt x="87" y="59"/>
                    </a:lnTo>
                    <a:lnTo>
                      <a:pt x="81" y="56"/>
                    </a:lnTo>
                    <a:lnTo>
                      <a:pt x="78" y="37"/>
                    </a:lnTo>
                    <a:lnTo>
                      <a:pt x="84" y="22"/>
                    </a:lnTo>
                    <a:lnTo>
                      <a:pt x="102" y="22"/>
                    </a:lnTo>
                    <a:lnTo>
                      <a:pt x="105" y="19"/>
                    </a:lnTo>
                    <a:lnTo>
                      <a:pt x="105" y="19"/>
                    </a:lnTo>
                    <a:lnTo>
                      <a:pt x="108" y="19"/>
                    </a:lnTo>
                    <a:lnTo>
                      <a:pt x="108" y="19"/>
                    </a:lnTo>
                    <a:lnTo>
                      <a:pt x="111" y="19"/>
                    </a:lnTo>
                    <a:lnTo>
                      <a:pt x="114" y="22"/>
                    </a:lnTo>
                    <a:lnTo>
                      <a:pt x="114" y="22"/>
                    </a:lnTo>
                    <a:lnTo>
                      <a:pt x="118" y="25"/>
                    </a:lnTo>
                    <a:lnTo>
                      <a:pt x="118" y="25"/>
                    </a:lnTo>
                    <a:lnTo>
                      <a:pt x="124" y="25"/>
                    </a:lnTo>
                    <a:lnTo>
                      <a:pt x="127" y="22"/>
                    </a:lnTo>
                    <a:lnTo>
                      <a:pt x="130" y="22"/>
                    </a:lnTo>
                    <a:lnTo>
                      <a:pt x="130" y="19"/>
                    </a:lnTo>
                    <a:lnTo>
                      <a:pt x="133" y="22"/>
                    </a:lnTo>
                    <a:lnTo>
                      <a:pt x="133" y="22"/>
                    </a:lnTo>
                    <a:lnTo>
                      <a:pt x="136" y="22"/>
                    </a:lnTo>
                    <a:lnTo>
                      <a:pt x="139" y="22"/>
                    </a:lnTo>
                    <a:lnTo>
                      <a:pt x="142" y="22"/>
                    </a:lnTo>
                    <a:lnTo>
                      <a:pt x="148" y="22"/>
                    </a:lnTo>
                    <a:lnTo>
                      <a:pt x="148" y="19"/>
                    </a:lnTo>
                    <a:lnTo>
                      <a:pt x="148" y="16"/>
                    </a:lnTo>
                    <a:lnTo>
                      <a:pt x="148" y="16"/>
                    </a:lnTo>
                    <a:lnTo>
                      <a:pt x="151" y="16"/>
                    </a:lnTo>
                    <a:lnTo>
                      <a:pt x="155" y="16"/>
                    </a:lnTo>
                    <a:lnTo>
                      <a:pt x="158" y="19"/>
                    </a:lnTo>
                    <a:lnTo>
                      <a:pt x="161" y="16"/>
                    </a:lnTo>
                    <a:lnTo>
                      <a:pt x="164" y="16"/>
                    </a:lnTo>
                    <a:lnTo>
                      <a:pt x="170" y="13"/>
                    </a:lnTo>
                    <a:lnTo>
                      <a:pt x="173" y="16"/>
                    </a:lnTo>
                    <a:lnTo>
                      <a:pt x="176" y="13"/>
                    </a:lnTo>
                    <a:lnTo>
                      <a:pt x="179" y="13"/>
                    </a:lnTo>
                    <a:lnTo>
                      <a:pt x="182" y="13"/>
                    </a:lnTo>
                    <a:lnTo>
                      <a:pt x="185" y="10"/>
                    </a:lnTo>
                    <a:lnTo>
                      <a:pt x="188" y="7"/>
                    </a:lnTo>
                    <a:lnTo>
                      <a:pt x="192" y="7"/>
                    </a:lnTo>
                    <a:lnTo>
                      <a:pt x="195" y="4"/>
                    </a:lnTo>
                    <a:lnTo>
                      <a:pt x="198" y="4"/>
                    </a:lnTo>
                    <a:lnTo>
                      <a:pt x="201" y="0"/>
                    </a:lnTo>
                    <a:lnTo>
                      <a:pt x="201" y="0"/>
                    </a:lnTo>
                    <a:lnTo>
                      <a:pt x="201" y="4"/>
                    </a:lnTo>
                    <a:lnTo>
                      <a:pt x="201" y="7"/>
                    </a:lnTo>
                    <a:lnTo>
                      <a:pt x="201" y="10"/>
                    </a:lnTo>
                    <a:lnTo>
                      <a:pt x="201" y="10"/>
                    </a:lnTo>
                    <a:lnTo>
                      <a:pt x="198" y="16"/>
                    </a:lnTo>
                    <a:lnTo>
                      <a:pt x="198" y="19"/>
                    </a:lnTo>
                    <a:lnTo>
                      <a:pt x="198" y="19"/>
                    </a:lnTo>
                    <a:lnTo>
                      <a:pt x="198" y="19"/>
                    </a:lnTo>
                    <a:lnTo>
                      <a:pt x="195" y="22"/>
                    </a:lnTo>
                    <a:lnTo>
                      <a:pt x="198" y="28"/>
                    </a:lnTo>
                    <a:lnTo>
                      <a:pt x="198" y="31"/>
                    </a:lnTo>
                    <a:lnTo>
                      <a:pt x="198" y="34"/>
                    </a:lnTo>
                    <a:lnTo>
                      <a:pt x="198" y="37"/>
                    </a:lnTo>
                    <a:lnTo>
                      <a:pt x="198" y="41"/>
                    </a:lnTo>
                    <a:lnTo>
                      <a:pt x="201" y="44"/>
                    </a:lnTo>
                    <a:lnTo>
                      <a:pt x="198" y="47"/>
                    </a:lnTo>
                    <a:lnTo>
                      <a:pt x="198" y="53"/>
                    </a:lnTo>
                    <a:lnTo>
                      <a:pt x="198" y="62"/>
                    </a:lnTo>
                    <a:lnTo>
                      <a:pt x="195" y="62"/>
                    </a:lnTo>
                    <a:lnTo>
                      <a:pt x="198" y="62"/>
                    </a:lnTo>
                    <a:lnTo>
                      <a:pt x="198" y="71"/>
                    </a:lnTo>
                    <a:lnTo>
                      <a:pt x="195" y="71"/>
                    </a:lnTo>
                    <a:lnTo>
                      <a:pt x="195" y="74"/>
                    </a:lnTo>
                    <a:lnTo>
                      <a:pt x="195" y="74"/>
                    </a:lnTo>
                    <a:lnTo>
                      <a:pt x="198" y="74"/>
                    </a:lnTo>
                    <a:lnTo>
                      <a:pt x="201" y="74"/>
                    </a:lnTo>
                    <a:lnTo>
                      <a:pt x="201" y="84"/>
                    </a:lnTo>
                    <a:lnTo>
                      <a:pt x="198" y="87"/>
                    </a:lnTo>
                    <a:lnTo>
                      <a:pt x="198" y="87"/>
                    </a:lnTo>
                    <a:lnTo>
                      <a:pt x="198" y="90"/>
                    </a:lnTo>
                    <a:lnTo>
                      <a:pt x="198" y="90"/>
                    </a:lnTo>
                    <a:lnTo>
                      <a:pt x="195" y="90"/>
                    </a:lnTo>
                    <a:lnTo>
                      <a:pt x="192" y="93"/>
                    </a:lnTo>
                    <a:lnTo>
                      <a:pt x="192" y="96"/>
                    </a:lnTo>
                    <a:lnTo>
                      <a:pt x="195" y="93"/>
                    </a:lnTo>
                    <a:lnTo>
                      <a:pt x="195" y="93"/>
                    </a:lnTo>
                    <a:lnTo>
                      <a:pt x="195" y="96"/>
                    </a:lnTo>
                    <a:lnTo>
                      <a:pt x="195" y="102"/>
                    </a:lnTo>
                    <a:lnTo>
                      <a:pt x="192" y="102"/>
                    </a:lnTo>
                    <a:lnTo>
                      <a:pt x="188" y="105"/>
                    </a:lnTo>
                    <a:lnTo>
                      <a:pt x="188" y="108"/>
                    </a:lnTo>
                    <a:lnTo>
                      <a:pt x="182" y="115"/>
                    </a:lnTo>
                    <a:lnTo>
                      <a:pt x="179" y="115"/>
                    </a:lnTo>
                    <a:lnTo>
                      <a:pt x="179" y="118"/>
                    </a:lnTo>
                    <a:lnTo>
                      <a:pt x="167" y="127"/>
                    </a:lnTo>
                    <a:lnTo>
                      <a:pt x="167" y="127"/>
                    </a:lnTo>
                    <a:lnTo>
                      <a:pt x="164" y="127"/>
                    </a:lnTo>
                    <a:lnTo>
                      <a:pt x="151" y="136"/>
                    </a:lnTo>
                    <a:lnTo>
                      <a:pt x="148" y="133"/>
                    </a:lnTo>
                    <a:lnTo>
                      <a:pt x="148" y="136"/>
                    </a:lnTo>
                    <a:lnTo>
                      <a:pt x="142" y="139"/>
                    </a:lnTo>
                    <a:lnTo>
                      <a:pt x="133" y="142"/>
                    </a:lnTo>
                    <a:lnTo>
                      <a:pt x="133" y="142"/>
                    </a:lnTo>
                    <a:lnTo>
                      <a:pt x="133" y="145"/>
                    </a:lnTo>
                    <a:lnTo>
                      <a:pt x="127" y="148"/>
                    </a:lnTo>
                    <a:lnTo>
                      <a:pt x="124" y="152"/>
                    </a:lnTo>
                    <a:lnTo>
                      <a:pt x="124" y="148"/>
                    </a:lnTo>
                    <a:lnTo>
                      <a:pt x="124" y="152"/>
                    </a:lnTo>
                    <a:lnTo>
                      <a:pt x="121" y="155"/>
                    </a:lnTo>
                    <a:lnTo>
                      <a:pt x="121" y="158"/>
                    </a:lnTo>
                    <a:lnTo>
                      <a:pt x="111" y="161"/>
                    </a:lnTo>
                    <a:lnTo>
                      <a:pt x="111" y="164"/>
                    </a:lnTo>
                    <a:lnTo>
                      <a:pt x="108" y="164"/>
                    </a:lnTo>
                    <a:lnTo>
                      <a:pt x="108" y="164"/>
                    </a:lnTo>
                    <a:lnTo>
                      <a:pt x="108" y="167"/>
                    </a:lnTo>
                    <a:lnTo>
                      <a:pt x="102" y="167"/>
                    </a:lnTo>
                    <a:lnTo>
                      <a:pt x="93" y="176"/>
                    </a:lnTo>
                    <a:lnTo>
                      <a:pt x="93" y="179"/>
                    </a:lnTo>
                    <a:lnTo>
                      <a:pt x="90" y="182"/>
                    </a:lnTo>
                    <a:lnTo>
                      <a:pt x="87" y="182"/>
                    </a:lnTo>
                    <a:lnTo>
                      <a:pt x="84" y="185"/>
                    </a:lnTo>
                    <a:lnTo>
                      <a:pt x="81" y="182"/>
                    </a:lnTo>
                    <a:lnTo>
                      <a:pt x="78" y="182"/>
                    </a:lnTo>
                    <a:lnTo>
                      <a:pt x="78" y="185"/>
                    </a:lnTo>
                    <a:lnTo>
                      <a:pt x="81" y="185"/>
                    </a:lnTo>
                    <a:lnTo>
                      <a:pt x="81" y="189"/>
                    </a:lnTo>
                    <a:lnTo>
                      <a:pt x="78" y="192"/>
                    </a:lnTo>
                    <a:lnTo>
                      <a:pt x="78" y="195"/>
                    </a:lnTo>
                    <a:lnTo>
                      <a:pt x="78" y="198"/>
                    </a:lnTo>
                    <a:lnTo>
                      <a:pt x="84" y="204"/>
                    </a:lnTo>
                    <a:lnTo>
                      <a:pt x="84" y="207"/>
                    </a:lnTo>
                    <a:lnTo>
                      <a:pt x="81" y="210"/>
                    </a:lnTo>
                    <a:lnTo>
                      <a:pt x="81" y="210"/>
                    </a:lnTo>
                    <a:lnTo>
                      <a:pt x="84" y="213"/>
                    </a:lnTo>
                    <a:lnTo>
                      <a:pt x="84" y="219"/>
                    </a:lnTo>
                    <a:lnTo>
                      <a:pt x="87" y="222"/>
                    </a:lnTo>
                    <a:lnTo>
                      <a:pt x="87" y="235"/>
                    </a:lnTo>
                    <a:lnTo>
                      <a:pt x="87" y="238"/>
                    </a:lnTo>
                    <a:lnTo>
                      <a:pt x="87" y="238"/>
                    </a:lnTo>
                    <a:lnTo>
                      <a:pt x="87" y="235"/>
                    </a:lnTo>
                    <a:lnTo>
                      <a:pt x="90" y="232"/>
                    </a:lnTo>
                    <a:lnTo>
                      <a:pt x="90" y="235"/>
                    </a:lnTo>
                    <a:lnTo>
                      <a:pt x="93" y="235"/>
                    </a:lnTo>
                    <a:lnTo>
                      <a:pt x="90" y="241"/>
                    </a:lnTo>
                    <a:lnTo>
                      <a:pt x="90" y="241"/>
                    </a:lnTo>
                    <a:lnTo>
                      <a:pt x="90" y="247"/>
                    </a:lnTo>
                    <a:lnTo>
                      <a:pt x="90" y="247"/>
                    </a:lnTo>
                    <a:lnTo>
                      <a:pt x="87" y="253"/>
                    </a:lnTo>
                    <a:lnTo>
                      <a:pt x="87" y="256"/>
                    </a:lnTo>
                    <a:lnTo>
                      <a:pt x="87" y="259"/>
                    </a:lnTo>
                    <a:lnTo>
                      <a:pt x="87" y="263"/>
                    </a:lnTo>
                    <a:lnTo>
                      <a:pt x="84" y="263"/>
                    </a:lnTo>
                    <a:lnTo>
                      <a:pt x="87" y="266"/>
                    </a:lnTo>
                    <a:lnTo>
                      <a:pt x="90" y="266"/>
                    </a:lnTo>
                    <a:lnTo>
                      <a:pt x="90" y="266"/>
                    </a:lnTo>
                    <a:lnTo>
                      <a:pt x="87" y="272"/>
                    </a:lnTo>
                    <a:lnTo>
                      <a:pt x="87" y="275"/>
                    </a:lnTo>
                    <a:lnTo>
                      <a:pt x="78" y="284"/>
                    </a:lnTo>
                    <a:lnTo>
                      <a:pt x="65" y="290"/>
                    </a:lnTo>
                    <a:lnTo>
                      <a:pt x="50" y="293"/>
                    </a:lnTo>
                    <a:lnTo>
                      <a:pt x="44" y="300"/>
                    </a:lnTo>
                    <a:lnTo>
                      <a:pt x="37" y="300"/>
                    </a:lnTo>
                    <a:lnTo>
                      <a:pt x="37" y="303"/>
                    </a:lnTo>
                    <a:lnTo>
                      <a:pt x="34" y="303"/>
                    </a:lnTo>
                    <a:lnTo>
                      <a:pt x="31" y="309"/>
                    </a:lnTo>
                    <a:lnTo>
                      <a:pt x="31" y="309"/>
                    </a:lnTo>
                    <a:lnTo>
                      <a:pt x="28" y="309"/>
                    </a:lnTo>
                    <a:lnTo>
                      <a:pt x="28" y="312"/>
                    </a:lnTo>
                    <a:lnTo>
                      <a:pt x="31" y="315"/>
                    </a:lnTo>
                    <a:lnTo>
                      <a:pt x="31" y="318"/>
                    </a:lnTo>
                    <a:lnTo>
                      <a:pt x="31" y="315"/>
                    </a:lnTo>
                    <a:lnTo>
                      <a:pt x="34" y="318"/>
                    </a:lnTo>
                    <a:lnTo>
                      <a:pt x="37" y="312"/>
                    </a:lnTo>
                    <a:lnTo>
                      <a:pt x="37" y="312"/>
                    </a:lnTo>
                    <a:lnTo>
                      <a:pt x="37" y="315"/>
                    </a:lnTo>
                    <a:lnTo>
                      <a:pt x="37" y="321"/>
                    </a:lnTo>
                    <a:lnTo>
                      <a:pt x="34" y="324"/>
                    </a:lnTo>
                    <a:lnTo>
                      <a:pt x="34" y="327"/>
                    </a:lnTo>
                    <a:lnTo>
                      <a:pt x="31" y="327"/>
                    </a:lnTo>
                    <a:lnTo>
                      <a:pt x="25" y="324"/>
                    </a:lnTo>
                    <a:lnTo>
                      <a:pt x="22" y="324"/>
                    </a:lnTo>
                    <a:lnTo>
                      <a:pt x="22" y="324"/>
                    </a:lnTo>
                    <a:lnTo>
                      <a:pt x="22" y="321"/>
                    </a:lnTo>
                    <a:lnTo>
                      <a:pt x="22" y="318"/>
                    </a:lnTo>
                    <a:lnTo>
                      <a:pt x="25" y="318"/>
                    </a:lnTo>
                    <a:lnTo>
                      <a:pt x="22" y="315"/>
                    </a:lnTo>
                    <a:lnTo>
                      <a:pt x="19" y="312"/>
                    </a:lnTo>
                    <a:lnTo>
                      <a:pt x="19" y="312"/>
                    </a:lnTo>
                    <a:lnTo>
                      <a:pt x="19" y="312"/>
                    </a:lnTo>
                    <a:lnTo>
                      <a:pt x="19" y="303"/>
                    </a:lnTo>
                    <a:lnTo>
                      <a:pt x="19" y="300"/>
                    </a:lnTo>
                    <a:lnTo>
                      <a:pt x="19" y="293"/>
                    </a:lnTo>
                    <a:lnTo>
                      <a:pt x="19" y="278"/>
                    </a:lnTo>
                    <a:lnTo>
                      <a:pt x="19" y="272"/>
                    </a:lnTo>
                    <a:lnTo>
                      <a:pt x="16" y="269"/>
                    </a:lnTo>
                    <a:lnTo>
                      <a:pt x="16" y="266"/>
                    </a:lnTo>
                    <a:lnTo>
                      <a:pt x="19" y="266"/>
                    </a:lnTo>
                    <a:lnTo>
                      <a:pt x="19" y="256"/>
                    </a:lnTo>
                    <a:lnTo>
                      <a:pt x="16" y="250"/>
                    </a:lnTo>
                    <a:lnTo>
                      <a:pt x="13" y="244"/>
                    </a:lnTo>
                    <a:lnTo>
                      <a:pt x="13" y="241"/>
                    </a:lnTo>
                    <a:lnTo>
                      <a:pt x="13"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57"/>
              <p:cNvSpPr>
                <a:spLocks/>
              </p:cNvSpPr>
              <p:nvPr/>
            </p:nvSpPr>
            <p:spPr bwMode="auto">
              <a:xfrm>
                <a:off x="4348" y="3238"/>
                <a:ext cx="28" cy="31"/>
              </a:xfrm>
              <a:custGeom>
                <a:avLst/>
                <a:gdLst>
                  <a:gd name="T0" fmla="*/ 22 w 28"/>
                  <a:gd name="T1" fmla="*/ 9 h 31"/>
                  <a:gd name="T2" fmla="*/ 22 w 28"/>
                  <a:gd name="T3" fmla="*/ 9 h 31"/>
                  <a:gd name="T4" fmla="*/ 22 w 28"/>
                  <a:gd name="T5" fmla="*/ 9 h 31"/>
                  <a:gd name="T6" fmla="*/ 25 w 28"/>
                  <a:gd name="T7" fmla="*/ 12 h 31"/>
                  <a:gd name="T8" fmla="*/ 28 w 28"/>
                  <a:gd name="T9" fmla="*/ 15 h 31"/>
                  <a:gd name="T10" fmla="*/ 25 w 28"/>
                  <a:gd name="T11" fmla="*/ 15 h 31"/>
                  <a:gd name="T12" fmla="*/ 25 w 28"/>
                  <a:gd name="T13" fmla="*/ 18 h 31"/>
                  <a:gd name="T14" fmla="*/ 25 w 28"/>
                  <a:gd name="T15" fmla="*/ 21 h 31"/>
                  <a:gd name="T16" fmla="*/ 25 w 28"/>
                  <a:gd name="T17" fmla="*/ 21 h 31"/>
                  <a:gd name="T18" fmla="*/ 25 w 28"/>
                  <a:gd name="T19" fmla="*/ 24 h 31"/>
                  <a:gd name="T20" fmla="*/ 22 w 28"/>
                  <a:gd name="T21" fmla="*/ 24 h 31"/>
                  <a:gd name="T22" fmla="*/ 22 w 28"/>
                  <a:gd name="T23" fmla="*/ 27 h 31"/>
                  <a:gd name="T24" fmla="*/ 22 w 28"/>
                  <a:gd name="T25" fmla="*/ 31 h 31"/>
                  <a:gd name="T26" fmla="*/ 19 w 28"/>
                  <a:gd name="T27" fmla="*/ 31 h 31"/>
                  <a:gd name="T28" fmla="*/ 10 w 28"/>
                  <a:gd name="T29" fmla="*/ 31 h 31"/>
                  <a:gd name="T30" fmla="*/ 3 w 28"/>
                  <a:gd name="T31" fmla="*/ 27 h 31"/>
                  <a:gd name="T32" fmla="*/ 3 w 28"/>
                  <a:gd name="T33" fmla="*/ 24 h 31"/>
                  <a:gd name="T34" fmla="*/ 0 w 28"/>
                  <a:gd name="T35" fmla="*/ 21 h 31"/>
                  <a:gd name="T36" fmla="*/ 0 w 28"/>
                  <a:gd name="T37" fmla="*/ 18 h 31"/>
                  <a:gd name="T38" fmla="*/ 0 w 28"/>
                  <a:gd name="T39" fmla="*/ 15 h 31"/>
                  <a:gd name="T40" fmla="*/ 7 w 28"/>
                  <a:gd name="T41" fmla="*/ 6 h 31"/>
                  <a:gd name="T42" fmla="*/ 7 w 28"/>
                  <a:gd name="T43" fmla="*/ 3 h 31"/>
                  <a:gd name="T44" fmla="*/ 10 w 28"/>
                  <a:gd name="T45" fmla="*/ 0 h 31"/>
                  <a:gd name="T46" fmla="*/ 16 w 28"/>
                  <a:gd name="T47" fmla="*/ 3 h 31"/>
                  <a:gd name="T48" fmla="*/ 19 w 28"/>
                  <a:gd name="T49" fmla="*/ 6 h 31"/>
                  <a:gd name="T50" fmla="*/ 22 w 28"/>
                  <a:gd name="T51" fmla="*/ 9 h 31"/>
                  <a:gd name="T52" fmla="*/ 22 w 28"/>
                  <a:gd name="T53"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31">
                    <a:moveTo>
                      <a:pt x="22" y="9"/>
                    </a:moveTo>
                    <a:lnTo>
                      <a:pt x="22" y="9"/>
                    </a:lnTo>
                    <a:lnTo>
                      <a:pt x="22" y="9"/>
                    </a:lnTo>
                    <a:lnTo>
                      <a:pt x="25" y="12"/>
                    </a:lnTo>
                    <a:lnTo>
                      <a:pt x="28" y="15"/>
                    </a:lnTo>
                    <a:lnTo>
                      <a:pt x="25" y="15"/>
                    </a:lnTo>
                    <a:lnTo>
                      <a:pt x="25" y="18"/>
                    </a:lnTo>
                    <a:lnTo>
                      <a:pt x="25" y="21"/>
                    </a:lnTo>
                    <a:lnTo>
                      <a:pt x="25" y="21"/>
                    </a:lnTo>
                    <a:lnTo>
                      <a:pt x="25" y="24"/>
                    </a:lnTo>
                    <a:lnTo>
                      <a:pt x="22" y="24"/>
                    </a:lnTo>
                    <a:lnTo>
                      <a:pt x="22" y="27"/>
                    </a:lnTo>
                    <a:lnTo>
                      <a:pt x="22" y="31"/>
                    </a:lnTo>
                    <a:lnTo>
                      <a:pt x="19" y="31"/>
                    </a:lnTo>
                    <a:lnTo>
                      <a:pt x="10" y="31"/>
                    </a:lnTo>
                    <a:lnTo>
                      <a:pt x="3" y="27"/>
                    </a:lnTo>
                    <a:lnTo>
                      <a:pt x="3" y="24"/>
                    </a:lnTo>
                    <a:lnTo>
                      <a:pt x="0" y="21"/>
                    </a:lnTo>
                    <a:lnTo>
                      <a:pt x="0" y="18"/>
                    </a:lnTo>
                    <a:lnTo>
                      <a:pt x="0" y="15"/>
                    </a:lnTo>
                    <a:lnTo>
                      <a:pt x="7" y="6"/>
                    </a:lnTo>
                    <a:lnTo>
                      <a:pt x="7" y="3"/>
                    </a:lnTo>
                    <a:lnTo>
                      <a:pt x="10" y="0"/>
                    </a:lnTo>
                    <a:lnTo>
                      <a:pt x="16" y="3"/>
                    </a:lnTo>
                    <a:lnTo>
                      <a:pt x="19" y="6"/>
                    </a:lnTo>
                    <a:lnTo>
                      <a:pt x="22" y="9"/>
                    </a:lnTo>
                    <a:lnTo>
                      <a:pt x="2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58"/>
              <p:cNvSpPr>
                <a:spLocks noEditPoints="1"/>
              </p:cNvSpPr>
              <p:nvPr/>
            </p:nvSpPr>
            <p:spPr bwMode="auto">
              <a:xfrm>
                <a:off x="4071" y="3167"/>
                <a:ext cx="314" cy="268"/>
              </a:xfrm>
              <a:custGeom>
                <a:avLst/>
                <a:gdLst>
                  <a:gd name="T0" fmla="*/ 6 w 314"/>
                  <a:gd name="T1" fmla="*/ 126 h 268"/>
                  <a:gd name="T2" fmla="*/ 19 w 314"/>
                  <a:gd name="T3" fmla="*/ 129 h 268"/>
                  <a:gd name="T4" fmla="*/ 37 w 314"/>
                  <a:gd name="T5" fmla="*/ 139 h 268"/>
                  <a:gd name="T6" fmla="*/ 49 w 314"/>
                  <a:gd name="T7" fmla="*/ 139 h 268"/>
                  <a:gd name="T8" fmla="*/ 56 w 314"/>
                  <a:gd name="T9" fmla="*/ 129 h 268"/>
                  <a:gd name="T10" fmla="*/ 80 w 314"/>
                  <a:gd name="T11" fmla="*/ 61 h 268"/>
                  <a:gd name="T12" fmla="*/ 83 w 314"/>
                  <a:gd name="T13" fmla="*/ 92 h 268"/>
                  <a:gd name="T14" fmla="*/ 105 w 314"/>
                  <a:gd name="T15" fmla="*/ 92 h 268"/>
                  <a:gd name="T16" fmla="*/ 123 w 314"/>
                  <a:gd name="T17" fmla="*/ 80 h 268"/>
                  <a:gd name="T18" fmla="*/ 145 w 314"/>
                  <a:gd name="T19" fmla="*/ 68 h 268"/>
                  <a:gd name="T20" fmla="*/ 163 w 314"/>
                  <a:gd name="T21" fmla="*/ 74 h 268"/>
                  <a:gd name="T22" fmla="*/ 179 w 314"/>
                  <a:gd name="T23" fmla="*/ 74 h 268"/>
                  <a:gd name="T24" fmla="*/ 182 w 314"/>
                  <a:gd name="T25" fmla="*/ 58 h 268"/>
                  <a:gd name="T26" fmla="*/ 194 w 314"/>
                  <a:gd name="T27" fmla="*/ 49 h 268"/>
                  <a:gd name="T28" fmla="*/ 203 w 314"/>
                  <a:gd name="T29" fmla="*/ 43 h 268"/>
                  <a:gd name="T30" fmla="*/ 210 w 314"/>
                  <a:gd name="T31" fmla="*/ 24 h 268"/>
                  <a:gd name="T32" fmla="*/ 219 w 314"/>
                  <a:gd name="T33" fmla="*/ 18 h 268"/>
                  <a:gd name="T34" fmla="*/ 234 w 314"/>
                  <a:gd name="T35" fmla="*/ 12 h 268"/>
                  <a:gd name="T36" fmla="*/ 243 w 314"/>
                  <a:gd name="T37" fmla="*/ 6 h 268"/>
                  <a:gd name="T38" fmla="*/ 259 w 314"/>
                  <a:gd name="T39" fmla="*/ 0 h 268"/>
                  <a:gd name="T40" fmla="*/ 274 w 314"/>
                  <a:gd name="T41" fmla="*/ 6 h 268"/>
                  <a:gd name="T42" fmla="*/ 293 w 314"/>
                  <a:gd name="T43" fmla="*/ 12 h 268"/>
                  <a:gd name="T44" fmla="*/ 296 w 314"/>
                  <a:gd name="T45" fmla="*/ 37 h 268"/>
                  <a:gd name="T46" fmla="*/ 299 w 314"/>
                  <a:gd name="T47" fmla="*/ 71 h 268"/>
                  <a:gd name="T48" fmla="*/ 284 w 314"/>
                  <a:gd name="T49" fmla="*/ 74 h 268"/>
                  <a:gd name="T50" fmla="*/ 280 w 314"/>
                  <a:gd name="T51" fmla="*/ 95 h 268"/>
                  <a:gd name="T52" fmla="*/ 299 w 314"/>
                  <a:gd name="T53" fmla="*/ 98 h 268"/>
                  <a:gd name="T54" fmla="*/ 314 w 314"/>
                  <a:gd name="T55" fmla="*/ 95 h 268"/>
                  <a:gd name="T56" fmla="*/ 311 w 314"/>
                  <a:gd name="T57" fmla="*/ 111 h 268"/>
                  <a:gd name="T58" fmla="*/ 296 w 314"/>
                  <a:gd name="T59" fmla="*/ 139 h 268"/>
                  <a:gd name="T60" fmla="*/ 284 w 314"/>
                  <a:gd name="T61" fmla="*/ 148 h 268"/>
                  <a:gd name="T62" fmla="*/ 271 w 314"/>
                  <a:gd name="T63" fmla="*/ 163 h 268"/>
                  <a:gd name="T64" fmla="*/ 250 w 314"/>
                  <a:gd name="T65" fmla="*/ 194 h 268"/>
                  <a:gd name="T66" fmla="*/ 222 w 314"/>
                  <a:gd name="T67" fmla="*/ 222 h 268"/>
                  <a:gd name="T68" fmla="*/ 197 w 314"/>
                  <a:gd name="T69" fmla="*/ 237 h 268"/>
                  <a:gd name="T70" fmla="*/ 179 w 314"/>
                  <a:gd name="T71" fmla="*/ 243 h 268"/>
                  <a:gd name="T72" fmla="*/ 170 w 314"/>
                  <a:gd name="T73" fmla="*/ 253 h 268"/>
                  <a:gd name="T74" fmla="*/ 154 w 314"/>
                  <a:gd name="T75" fmla="*/ 256 h 268"/>
                  <a:gd name="T76" fmla="*/ 126 w 314"/>
                  <a:gd name="T77" fmla="*/ 250 h 268"/>
                  <a:gd name="T78" fmla="*/ 105 w 314"/>
                  <a:gd name="T79" fmla="*/ 253 h 268"/>
                  <a:gd name="T80" fmla="*/ 96 w 314"/>
                  <a:gd name="T81" fmla="*/ 259 h 268"/>
                  <a:gd name="T82" fmla="*/ 77 w 314"/>
                  <a:gd name="T83" fmla="*/ 259 h 268"/>
                  <a:gd name="T84" fmla="*/ 62 w 314"/>
                  <a:gd name="T85" fmla="*/ 265 h 268"/>
                  <a:gd name="T86" fmla="*/ 43 w 314"/>
                  <a:gd name="T87" fmla="*/ 256 h 268"/>
                  <a:gd name="T88" fmla="*/ 34 w 314"/>
                  <a:gd name="T89" fmla="*/ 253 h 268"/>
                  <a:gd name="T90" fmla="*/ 31 w 314"/>
                  <a:gd name="T91" fmla="*/ 250 h 268"/>
                  <a:gd name="T92" fmla="*/ 22 w 314"/>
                  <a:gd name="T93" fmla="*/ 225 h 268"/>
                  <a:gd name="T94" fmla="*/ 31 w 314"/>
                  <a:gd name="T95" fmla="*/ 219 h 268"/>
                  <a:gd name="T96" fmla="*/ 25 w 314"/>
                  <a:gd name="T97" fmla="*/ 188 h 268"/>
                  <a:gd name="T98" fmla="*/ 9 w 314"/>
                  <a:gd name="T99" fmla="*/ 142 h 268"/>
                  <a:gd name="T100" fmla="*/ 207 w 314"/>
                  <a:gd name="T101" fmla="*/ 169 h 268"/>
                  <a:gd name="T102" fmla="*/ 222 w 314"/>
                  <a:gd name="T103" fmla="*/ 176 h 268"/>
                  <a:gd name="T104" fmla="*/ 234 w 314"/>
                  <a:gd name="T105" fmla="*/ 163 h 268"/>
                  <a:gd name="T106" fmla="*/ 237 w 314"/>
                  <a:gd name="T107" fmla="*/ 157 h 268"/>
                  <a:gd name="T108" fmla="*/ 237 w 314"/>
                  <a:gd name="T109" fmla="*/ 135 h 268"/>
                  <a:gd name="T110" fmla="*/ 225 w 314"/>
                  <a:gd name="T111" fmla="*/ 135 h 268"/>
                  <a:gd name="T112" fmla="*/ 210 w 314"/>
                  <a:gd name="T113" fmla="*/ 145 h 268"/>
                  <a:gd name="T114" fmla="*/ 203 w 314"/>
                  <a:gd name="T115" fmla="*/ 16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4" h="268">
                    <a:moveTo>
                      <a:pt x="0" y="132"/>
                    </a:moveTo>
                    <a:lnTo>
                      <a:pt x="3" y="129"/>
                    </a:lnTo>
                    <a:lnTo>
                      <a:pt x="9" y="129"/>
                    </a:lnTo>
                    <a:lnTo>
                      <a:pt x="9" y="126"/>
                    </a:lnTo>
                    <a:lnTo>
                      <a:pt x="6" y="126"/>
                    </a:lnTo>
                    <a:lnTo>
                      <a:pt x="9" y="123"/>
                    </a:lnTo>
                    <a:lnTo>
                      <a:pt x="12" y="120"/>
                    </a:lnTo>
                    <a:lnTo>
                      <a:pt x="15" y="123"/>
                    </a:lnTo>
                    <a:lnTo>
                      <a:pt x="19" y="123"/>
                    </a:lnTo>
                    <a:lnTo>
                      <a:pt x="19" y="129"/>
                    </a:lnTo>
                    <a:lnTo>
                      <a:pt x="22" y="135"/>
                    </a:lnTo>
                    <a:lnTo>
                      <a:pt x="28" y="135"/>
                    </a:lnTo>
                    <a:lnTo>
                      <a:pt x="31" y="139"/>
                    </a:lnTo>
                    <a:lnTo>
                      <a:pt x="34" y="139"/>
                    </a:lnTo>
                    <a:lnTo>
                      <a:pt x="37" y="139"/>
                    </a:lnTo>
                    <a:lnTo>
                      <a:pt x="40" y="139"/>
                    </a:lnTo>
                    <a:lnTo>
                      <a:pt x="40" y="139"/>
                    </a:lnTo>
                    <a:lnTo>
                      <a:pt x="43" y="139"/>
                    </a:lnTo>
                    <a:lnTo>
                      <a:pt x="46" y="139"/>
                    </a:lnTo>
                    <a:lnTo>
                      <a:pt x="49" y="139"/>
                    </a:lnTo>
                    <a:lnTo>
                      <a:pt x="49" y="142"/>
                    </a:lnTo>
                    <a:lnTo>
                      <a:pt x="49" y="135"/>
                    </a:lnTo>
                    <a:lnTo>
                      <a:pt x="52" y="135"/>
                    </a:lnTo>
                    <a:lnTo>
                      <a:pt x="56" y="132"/>
                    </a:lnTo>
                    <a:lnTo>
                      <a:pt x="56" y="129"/>
                    </a:lnTo>
                    <a:lnTo>
                      <a:pt x="62" y="126"/>
                    </a:lnTo>
                    <a:lnTo>
                      <a:pt x="68" y="126"/>
                    </a:lnTo>
                    <a:lnTo>
                      <a:pt x="71" y="126"/>
                    </a:lnTo>
                    <a:lnTo>
                      <a:pt x="74" y="58"/>
                    </a:lnTo>
                    <a:lnTo>
                      <a:pt x="80" y="61"/>
                    </a:lnTo>
                    <a:lnTo>
                      <a:pt x="80" y="68"/>
                    </a:lnTo>
                    <a:lnTo>
                      <a:pt x="86" y="77"/>
                    </a:lnTo>
                    <a:lnTo>
                      <a:pt x="86" y="83"/>
                    </a:lnTo>
                    <a:lnTo>
                      <a:pt x="83" y="89"/>
                    </a:lnTo>
                    <a:lnTo>
                      <a:pt x="83" y="92"/>
                    </a:lnTo>
                    <a:lnTo>
                      <a:pt x="89" y="92"/>
                    </a:lnTo>
                    <a:lnTo>
                      <a:pt x="93" y="92"/>
                    </a:lnTo>
                    <a:lnTo>
                      <a:pt x="96" y="92"/>
                    </a:lnTo>
                    <a:lnTo>
                      <a:pt x="102" y="92"/>
                    </a:lnTo>
                    <a:lnTo>
                      <a:pt x="105" y="92"/>
                    </a:lnTo>
                    <a:lnTo>
                      <a:pt x="108" y="89"/>
                    </a:lnTo>
                    <a:lnTo>
                      <a:pt x="111" y="86"/>
                    </a:lnTo>
                    <a:lnTo>
                      <a:pt x="114" y="86"/>
                    </a:lnTo>
                    <a:lnTo>
                      <a:pt x="120" y="83"/>
                    </a:lnTo>
                    <a:lnTo>
                      <a:pt x="123" y="80"/>
                    </a:lnTo>
                    <a:lnTo>
                      <a:pt x="126" y="71"/>
                    </a:lnTo>
                    <a:lnTo>
                      <a:pt x="133" y="68"/>
                    </a:lnTo>
                    <a:lnTo>
                      <a:pt x="136" y="65"/>
                    </a:lnTo>
                    <a:lnTo>
                      <a:pt x="142" y="68"/>
                    </a:lnTo>
                    <a:lnTo>
                      <a:pt x="145" y="68"/>
                    </a:lnTo>
                    <a:lnTo>
                      <a:pt x="148" y="71"/>
                    </a:lnTo>
                    <a:lnTo>
                      <a:pt x="154" y="74"/>
                    </a:lnTo>
                    <a:lnTo>
                      <a:pt x="157" y="74"/>
                    </a:lnTo>
                    <a:lnTo>
                      <a:pt x="160" y="74"/>
                    </a:lnTo>
                    <a:lnTo>
                      <a:pt x="163" y="74"/>
                    </a:lnTo>
                    <a:lnTo>
                      <a:pt x="170" y="74"/>
                    </a:lnTo>
                    <a:lnTo>
                      <a:pt x="173" y="74"/>
                    </a:lnTo>
                    <a:lnTo>
                      <a:pt x="173" y="74"/>
                    </a:lnTo>
                    <a:lnTo>
                      <a:pt x="176" y="77"/>
                    </a:lnTo>
                    <a:lnTo>
                      <a:pt x="179" y="74"/>
                    </a:lnTo>
                    <a:lnTo>
                      <a:pt x="179" y="71"/>
                    </a:lnTo>
                    <a:lnTo>
                      <a:pt x="179" y="68"/>
                    </a:lnTo>
                    <a:lnTo>
                      <a:pt x="179" y="65"/>
                    </a:lnTo>
                    <a:lnTo>
                      <a:pt x="182" y="65"/>
                    </a:lnTo>
                    <a:lnTo>
                      <a:pt x="182" y="58"/>
                    </a:lnTo>
                    <a:lnTo>
                      <a:pt x="182" y="55"/>
                    </a:lnTo>
                    <a:lnTo>
                      <a:pt x="188" y="55"/>
                    </a:lnTo>
                    <a:lnTo>
                      <a:pt x="191" y="52"/>
                    </a:lnTo>
                    <a:lnTo>
                      <a:pt x="194" y="52"/>
                    </a:lnTo>
                    <a:lnTo>
                      <a:pt x="194" y="49"/>
                    </a:lnTo>
                    <a:lnTo>
                      <a:pt x="194" y="49"/>
                    </a:lnTo>
                    <a:lnTo>
                      <a:pt x="197" y="46"/>
                    </a:lnTo>
                    <a:lnTo>
                      <a:pt x="197" y="46"/>
                    </a:lnTo>
                    <a:lnTo>
                      <a:pt x="200" y="43"/>
                    </a:lnTo>
                    <a:lnTo>
                      <a:pt x="203" y="43"/>
                    </a:lnTo>
                    <a:lnTo>
                      <a:pt x="203" y="43"/>
                    </a:lnTo>
                    <a:lnTo>
                      <a:pt x="203" y="40"/>
                    </a:lnTo>
                    <a:lnTo>
                      <a:pt x="203" y="37"/>
                    </a:lnTo>
                    <a:lnTo>
                      <a:pt x="203" y="34"/>
                    </a:lnTo>
                    <a:lnTo>
                      <a:pt x="210" y="24"/>
                    </a:lnTo>
                    <a:lnTo>
                      <a:pt x="213" y="24"/>
                    </a:lnTo>
                    <a:lnTo>
                      <a:pt x="216" y="24"/>
                    </a:lnTo>
                    <a:lnTo>
                      <a:pt x="216" y="21"/>
                    </a:lnTo>
                    <a:lnTo>
                      <a:pt x="219" y="21"/>
                    </a:lnTo>
                    <a:lnTo>
                      <a:pt x="219" y="18"/>
                    </a:lnTo>
                    <a:lnTo>
                      <a:pt x="222" y="18"/>
                    </a:lnTo>
                    <a:lnTo>
                      <a:pt x="225" y="15"/>
                    </a:lnTo>
                    <a:lnTo>
                      <a:pt x="228" y="12"/>
                    </a:lnTo>
                    <a:lnTo>
                      <a:pt x="231" y="12"/>
                    </a:lnTo>
                    <a:lnTo>
                      <a:pt x="234" y="12"/>
                    </a:lnTo>
                    <a:lnTo>
                      <a:pt x="234" y="12"/>
                    </a:lnTo>
                    <a:lnTo>
                      <a:pt x="237" y="12"/>
                    </a:lnTo>
                    <a:lnTo>
                      <a:pt x="240" y="9"/>
                    </a:lnTo>
                    <a:lnTo>
                      <a:pt x="243" y="9"/>
                    </a:lnTo>
                    <a:lnTo>
                      <a:pt x="243" y="6"/>
                    </a:lnTo>
                    <a:lnTo>
                      <a:pt x="243" y="3"/>
                    </a:lnTo>
                    <a:lnTo>
                      <a:pt x="247" y="3"/>
                    </a:lnTo>
                    <a:lnTo>
                      <a:pt x="250" y="3"/>
                    </a:lnTo>
                    <a:lnTo>
                      <a:pt x="253" y="0"/>
                    </a:lnTo>
                    <a:lnTo>
                      <a:pt x="259" y="0"/>
                    </a:lnTo>
                    <a:lnTo>
                      <a:pt x="265" y="0"/>
                    </a:lnTo>
                    <a:lnTo>
                      <a:pt x="265" y="3"/>
                    </a:lnTo>
                    <a:lnTo>
                      <a:pt x="268" y="3"/>
                    </a:lnTo>
                    <a:lnTo>
                      <a:pt x="274" y="6"/>
                    </a:lnTo>
                    <a:lnTo>
                      <a:pt x="274" y="6"/>
                    </a:lnTo>
                    <a:lnTo>
                      <a:pt x="277" y="6"/>
                    </a:lnTo>
                    <a:lnTo>
                      <a:pt x="284" y="3"/>
                    </a:lnTo>
                    <a:lnTo>
                      <a:pt x="290" y="6"/>
                    </a:lnTo>
                    <a:lnTo>
                      <a:pt x="293" y="9"/>
                    </a:lnTo>
                    <a:lnTo>
                      <a:pt x="293" y="12"/>
                    </a:lnTo>
                    <a:lnTo>
                      <a:pt x="296" y="18"/>
                    </a:lnTo>
                    <a:lnTo>
                      <a:pt x="299" y="24"/>
                    </a:lnTo>
                    <a:lnTo>
                      <a:pt x="299" y="34"/>
                    </a:lnTo>
                    <a:lnTo>
                      <a:pt x="296" y="34"/>
                    </a:lnTo>
                    <a:lnTo>
                      <a:pt x="296" y="37"/>
                    </a:lnTo>
                    <a:lnTo>
                      <a:pt x="299" y="40"/>
                    </a:lnTo>
                    <a:lnTo>
                      <a:pt x="299" y="46"/>
                    </a:lnTo>
                    <a:lnTo>
                      <a:pt x="299" y="61"/>
                    </a:lnTo>
                    <a:lnTo>
                      <a:pt x="299" y="68"/>
                    </a:lnTo>
                    <a:lnTo>
                      <a:pt x="299" y="71"/>
                    </a:lnTo>
                    <a:lnTo>
                      <a:pt x="299" y="80"/>
                    </a:lnTo>
                    <a:lnTo>
                      <a:pt x="296" y="77"/>
                    </a:lnTo>
                    <a:lnTo>
                      <a:pt x="293" y="74"/>
                    </a:lnTo>
                    <a:lnTo>
                      <a:pt x="287" y="71"/>
                    </a:lnTo>
                    <a:lnTo>
                      <a:pt x="284" y="74"/>
                    </a:lnTo>
                    <a:lnTo>
                      <a:pt x="284" y="77"/>
                    </a:lnTo>
                    <a:lnTo>
                      <a:pt x="277" y="86"/>
                    </a:lnTo>
                    <a:lnTo>
                      <a:pt x="277" y="89"/>
                    </a:lnTo>
                    <a:lnTo>
                      <a:pt x="277" y="92"/>
                    </a:lnTo>
                    <a:lnTo>
                      <a:pt x="280" y="95"/>
                    </a:lnTo>
                    <a:lnTo>
                      <a:pt x="280" y="98"/>
                    </a:lnTo>
                    <a:lnTo>
                      <a:pt x="287" y="102"/>
                    </a:lnTo>
                    <a:lnTo>
                      <a:pt x="296" y="102"/>
                    </a:lnTo>
                    <a:lnTo>
                      <a:pt x="299" y="102"/>
                    </a:lnTo>
                    <a:lnTo>
                      <a:pt x="299" y="98"/>
                    </a:lnTo>
                    <a:lnTo>
                      <a:pt x="299" y="95"/>
                    </a:lnTo>
                    <a:lnTo>
                      <a:pt x="302" y="95"/>
                    </a:lnTo>
                    <a:lnTo>
                      <a:pt x="305" y="92"/>
                    </a:lnTo>
                    <a:lnTo>
                      <a:pt x="311" y="95"/>
                    </a:lnTo>
                    <a:lnTo>
                      <a:pt x="314" y="95"/>
                    </a:lnTo>
                    <a:lnTo>
                      <a:pt x="314" y="95"/>
                    </a:lnTo>
                    <a:lnTo>
                      <a:pt x="311" y="98"/>
                    </a:lnTo>
                    <a:lnTo>
                      <a:pt x="314" y="98"/>
                    </a:lnTo>
                    <a:lnTo>
                      <a:pt x="311" y="108"/>
                    </a:lnTo>
                    <a:lnTo>
                      <a:pt x="311" y="111"/>
                    </a:lnTo>
                    <a:lnTo>
                      <a:pt x="308" y="117"/>
                    </a:lnTo>
                    <a:lnTo>
                      <a:pt x="305" y="126"/>
                    </a:lnTo>
                    <a:lnTo>
                      <a:pt x="302" y="129"/>
                    </a:lnTo>
                    <a:lnTo>
                      <a:pt x="302" y="132"/>
                    </a:lnTo>
                    <a:lnTo>
                      <a:pt x="296" y="139"/>
                    </a:lnTo>
                    <a:lnTo>
                      <a:pt x="296" y="139"/>
                    </a:lnTo>
                    <a:lnTo>
                      <a:pt x="293" y="142"/>
                    </a:lnTo>
                    <a:lnTo>
                      <a:pt x="290" y="142"/>
                    </a:lnTo>
                    <a:lnTo>
                      <a:pt x="290" y="145"/>
                    </a:lnTo>
                    <a:lnTo>
                      <a:pt x="284" y="148"/>
                    </a:lnTo>
                    <a:lnTo>
                      <a:pt x="280" y="151"/>
                    </a:lnTo>
                    <a:lnTo>
                      <a:pt x="277" y="157"/>
                    </a:lnTo>
                    <a:lnTo>
                      <a:pt x="277" y="157"/>
                    </a:lnTo>
                    <a:lnTo>
                      <a:pt x="274" y="163"/>
                    </a:lnTo>
                    <a:lnTo>
                      <a:pt x="271" y="163"/>
                    </a:lnTo>
                    <a:lnTo>
                      <a:pt x="268" y="169"/>
                    </a:lnTo>
                    <a:lnTo>
                      <a:pt x="262" y="182"/>
                    </a:lnTo>
                    <a:lnTo>
                      <a:pt x="256" y="188"/>
                    </a:lnTo>
                    <a:lnTo>
                      <a:pt x="253" y="194"/>
                    </a:lnTo>
                    <a:lnTo>
                      <a:pt x="250" y="194"/>
                    </a:lnTo>
                    <a:lnTo>
                      <a:pt x="247" y="197"/>
                    </a:lnTo>
                    <a:lnTo>
                      <a:pt x="243" y="197"/>
                    </a:lnTo>
                    <a:lnTo>
                      <a:pt x="243" y="200"/>
                    </a:lnTo>
                    <a:lnTo>
                      <a:pt x="222" y="219"/>
                    </a:lnTo>
                    <a:lnTo>
                      <a:pt x="222" y="222"/>
                    </a:lnTo>
                    <a:lnTo>
                      <a:pt x="222" y="222"/>
                    </a:lnTo>
                    <a:lnTo>
                      <a:pt x="219" y="225"/>
                    </a:lnTo>
                    <a:lnTo>
                      <a:pt x="203" y="234"/>
                    </a:lnTo>
                    <a:lnTo>
                      <a:pt x="200" y="237"/>
                    </a:lnTo>
                    <a:lnTo>
                      <a:pt x="197" y="237"/>
                    </a:lnTo>
                    <a:lnTo>
                      <a:pt x="197" y="240"/>
                    </a:lnTo>
                    <a:lnTo>
                      <a:pt x="188" y="240"/>
                    </a:lnTo>
                    <a:lnTo>
                      <a:pt x="185" y="243"/>
                    </a:lnTo>
                    <a:lnTo>
                      <a:pt x="182" y="243"/>
                    </a:lnTo>
                    <a:lnTo>
                      <a:pt x="179" y="243"/>
                    </a:lnTo>
                    <a:lnTo>
                      <a:pt x="173" y="243"/>
                    </a:lnTo>
                    <a:lnTo>
                      <a:pt x="170" y="243"/>
                    </a:lnTo>
                    <a:lnTo>
                      <a:pt x="166" y="250"/>
                    </a:lnTo>
                    <a:lnTo>
                      <a:pt x="170" y="250"/>
                    </a:lnTo>
                    <a:lnTo>
                      <a:pt x="170" y="253"/>
                    </a:lnTo>
                    <a:lnTo>
                      <a:pt x="163" y="253"/>
                    </a:lnTo>
                    <a:lnTo>
                      <a:pt x="157" y="250"/>
                    </a:lnTo>
                    <a:lnTo>
                      <a:pt x="154" y="250"/>
                    </a:lnTo>
                    <a:lnTo>
                      <a:pt x="151" y="253"/>
                    </a:lnTo>
                    <a:lnTo>
                      <a:pt x="154" y="256"/>
                    </a:lnTo>
                    <a:lnTo>
                      <a:pt x="151" y="256"/>
                    </a:lnTo>
                    <a:lnTo>
                      <a:pt x="142" y="253"/>
                    </a:lnTo>
                    <a:lnTo>
                      <a:pt x="139" y="253"/>
                    </a:lnTo>
                    <a:lnTo>
                      <a:pt x="133" y="250"/>
                    </a:lnTo>
                    <a:lnTo>
                      <a:pt x="126" y="250"/>
                    </a:lnTo>
                    <a:lnTo>
                      <a:pt x="126" y="253"/>
                    </a:lnTo>
                    <a:lnTo>
                      <a:pt x="123" y="253"/>
                    </a:lnTo>
                    <a:lnTo>
                      <a:pt x="117" y="250"/>
                    </a:lnTo>
                    <a:lnTo>
                      <a:pt x="108" y="250"/>
                    </a:lnTo>
                    <a:lnTo>
                      <a:pt x="105" y="253"/>
                    </a:lnTo>
                    <a:lnTo>
                      <a:pt x="102" y="256"/>
                    </a:lnTo>
                    <a:lnTo>
                      <a:pt x="102" y="256"/>
                    </a:lnTo>
                    <a:lnTo>
                      <a:pt x="99" y="256"/>
                    </a:lnTo>
                    <a:lnTo>
                      <a:pt x="96" y="256"/>
                    </a:lnTo>
                    <a:lnTo>
                      <a:pt x="96" y="259"/>
                    </a:lnTo>
                    <a:lnTo>
                      <a:pt x="89" y="259"/>
                    </a:lnTo>
                    <a:lnTo>
                      <a:pt x="89" y="259"/>
                    </a:lnTo>
                    <a:lnTo>
                      <a:pt x="83" y="259"/>
                    </a:lnTo>
                    <a:lnTo>
                      <a:pt x="77" y="259"/>
                    </a:lnTo>
                    <a:lnTo>
                      <a:pt x="77" y="259"/>
                    </a:lnTo>
                    <a:lnTo>
                      <a:pt x="71" y="259"/>
                    </a:lnTo>
                    <a:lnTo>
                      <a:pt x="68" y="262"/>
                    </a:lnTo>
                    <a:lnTo>
                      <a:pt x="65" y="265"/>
                    </a:lnTo>
                    <a:lnTo>
                      <a:pt x="62" y="268"/>
                    </a:lnTo>
                    <a:lnTo>
                      <a:pt x="62" y="265"/>
                    </a:lnTo>
                    <a:lnTo>
                      <a:pt x="59" y="268"/>
                    </a:lnTo>
                    <a:lnTo>
                      <a:pt x="49" y="262"/>
                    </a:lnTo>
                    <a:lnTo>
                      <a:pt x="46" y="262"/>
                    </a:lnTo>
                    <a:lnTo>
                      <a:pt x="46" y="259"/>
                    </a:lnTo>
                    <a:lnTo>
                      <a:pt x="43" y="256"/>
                    </a:lnTo>
                    <a:lnTo>
                      <a:pt x="40" y="259"/>
                    </a:lnTo>
                    <a:lnTo>
                      <a:pt x="40" y="259"/>
                    </a:lnTo>
                    <a:lnTo>
                      <a:pt x="40" y="256"/>
                    </a:lnTo>
                    <a:lnTo>
                      <a:pt x="40" y="253"/>
                    </a:lnTo>
                    <a:lnTo>
                      <a:pt x="34" y="253"/>
                    </a:lnTo>
                    <a:lnTo>
                      <a:pt x="31" y="253"/>
                    </a:lnTo>
                    <a:lnTo>
                      <a:pt x="31" y="259"/>
                    </a:lnTo>
                    <a:lnTo>
                      <a:pt x="31" y="256"/>
                    </a:lnTo>
                    <a:lnTo>
                      <a:pt x="31" y="253"/>
                    </a:lnTo>
                    <a:lnTo>
                      <a:pt x="31" y="250"/>
                    </a:lnTo>
                    <a:lnTo>
                      <a:pt x="31" y="243"/>
                    </a:lnTo>
                    <a:lnTo>
                      <a:pt x="34" y="240"/>
                    </a:lnTo>
                    <a:lnTo>
                      <a:pt x="28" y="234"/>
                    </a:lnTo>
                    <a:lnTo>
                      <a:pt x="25" y="231"/>
                    </a:lnTo>
                    <a:lnTo>
                      <a:pt x="22" y="225"/>
                    </a:lnTo>
                    <a:lnTo>
                      <a:pt x="22" y="219"/>
                    </a:lnTo>
                    <a:lnTo>
                      <a:pt x="25" y="219"/>
                    </a:lnTo>
                    <a:lnTo>
                      <a:pt x="28" y="222"/>
                    </a:lnTo>
                    <a:lnTo>
                      <a:pt x="28" y="222"/>
                    </a:lnTo>
                    <a:lnTo>
                      <a:pt x="31" y="219"/>
                    </a:lnTo>
                    <a:lnTo>
                      <a:pt x="31" y="213"/>
                    </a:lnTo>
                    <a:lnTo>
                      <a:pt x="31" y="206"/>
                    </a:lnTo>
                    <a:lnTo>
                      <a:pt x="31" y="203"/>
                    </a:lnTo>
                    <a:lnTo>
                      <a:pt x="25" y="194"/>
                    </a:lnTo>
                    <a:lnTo>
                      <a:pt x="25" y="188"/>
                    </a:lnTo>
                    <a:lnTo>
                      <a:pt x="19" y="182"/>
                    </a:lnTo>
                    <a:lnTo>
                      <a:pt x="15" y="169"/>
                    </a:lnTo>
                    <a:lnTo>
                      <a:pt x="12" y="160"/>
                    </a:lnTo>
                    <a:lnTo>
                      <a:pt x="12" y="154"/>
                    </a:lnTo>
                    <a:lnTo>
                      <a:pt x="9" y="142"/>
                    </a:lnTo>
                    <a:lnTo>
                      <a:pt x="3" y="139"/>
                    </a:lnTo>
                    <a:lnTo>
                      <a:pt x="0" y="132"/>
                    </a:lnTo>
                    <a:lnTo>
                      <a:pt x="0" y="132"/>
                    </a:lnTo>
                    <a:lnTo>
                      <a:pt x="0" y="132"/>
                    </a:lnTo>
                    <a:close/>
                    <a:moveTo>
                      <a:pt x="207" y="169"/>
                    </a:moveTo>
                    <a:lnTo>
                      <a:pt x="210" y="172"/>
                    </a:lnTo>
                    <a:lnTo>
                      <a:pt x="213" y="176"/>
                    </a:lnTo>
                    <a:lnTo>
                      <a:pt x="216" y="176"/>
                    </a:lnTo>
                    <a:lnTo>
                      <a:pt x="222" y="176"/>
                    </a:lnTo>
                    <a:lnTo>
                      <a:pt x="222" y="176"/>
                    </a:lnTo>
                    <a:lnTo>
                      <a:pt x="222" y="172"/>
                    </a:lnTo>
                    <a:lnTo>
                      <a:pt x="225" y="169"/>
                    </a:lnTo>
                    <a:lnTo>
                      <a:pt x="228" y="166"/>
                    </a:lnTo>
                    <a:lnTo>
                      <a:pt x="231" y="166"/>
                    </a:lnTo>
                    <a:lnTo>
                      <a:pt x="234" y="163"/>
                    </a:lnTo>
                    <a:lnTo>
                      <a:pt x="237" y="166"/>
                    </a:lnTo>
                    <a:lnTo>
                      <a:pt x="240" y="163"/>
                    </a:lnTo>
                    <a:lnTo>
                      <a:pt x="240" y="160"/>
                    </a:lnTo>
                    <a:lnTo>
                      <a:pt x="240" y="157"/>
                    </a:lnTo>
                    <a:lnTo>
                      <a:pt x="237" y="157"/>
                    </a:lnTo>
                    <a:lnTo>
                      <a:pt x="243" y="154"/>
                    </a:lnTo>
                    <a:lnTo>
                      <a:pt x="247" y="151"/>
                    </a:lnTo>
                    <a:lnTo>
                      <a:pt x="247" y="148"/>
                    </a:lnTo>
                    <a:lnTo>
                      <a:pt x="243" y="139"/>
                    </a:lnTo>
                    <a:lnTo>
                      <a:pt x="237" y="135"/>
                    </a:lnTo>
                    <a:lnTo>
                      <a:pt x="234" y="135"/>
                    </a:lnTo>
                    <a:lnTo>
                      <a:pt x="231" y="135"/>
                    </a:lnTo>
                    <a:lnTo>
                      <a:pt x="231" y="135"/>
                    </a:lnTo>
                    <a:lnTo>
                      <a:pt x="228" y="135"/>
                    </a:lnTo>
                    <a:lnTo>
                      <a:pt x="225" y="135"/>
                    </a:lnTo>
                    <a:lnTo>
                      <a:pt x="225" y="135"/>
                    </a:lnTo>
                    <a:lnTo>
                      <a:pt x="222" y="139"/>
                    </a:lnTo>
                    <a:lnTo>
                      <a:pt x="222" y="139"/>
                    </a:lnTo>
                    <a:lnTo>
                      <a:pt x="216" y="142"/>
                    </a:lnTo>
                    <a:lnTo>
                      <a:pt x="210" y="145"/>
                    </a:lnTo>
                    <a:lnTo>
                      <a:pt x="210" y="148"/>
                    </a:lnTo>
                    <a:lnTo>
                      <a:pt x="203" y="154"/>
                    </a:lnTo>
                    <a:lnTo>
                      <a:pt x="200" y="154"/>
                    </a:lnTo>
                    <a:lnTo>
                      <a:pt x="203" y="157"/>
                    </a:lnTo>
                    <a:lnTo>
                      <a:pt x="203" y="160"/>
                    </a:lnTo>
                    <a:lnTo>
                      <a:pt x="207" y="163"/>
                    </a:lnTo>
                    <a:lnTo>
                      <a:pt x="207" y="166"/>
                    </a:lnTo>
                    <a:lnTo>
                      <a:pt x="207"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59"/>
              <p:cNvSpPr>
                <a:spLocks/>
              </p:cNvSpPr>
              <p:nvPr/>
            </p:nvSpPr>
            <p:spPr bwMode="auto">
              <a:xfrm>
                <a:off x="4271" y="3302"/>
                <a:ext cx="47" cy="41"/>
              </a:xfrm>
              <a:custGeom>
                <a:avLst/>
                <a:gdLst>
                  <a:gd name="T0" fmla="*/ 7 w 47"/>
                  <a:gd name="T1" fmla="*/ 34 h 41"/>
                  <a:gd name="T2" fmla="*/ 7 w 47"/>
                  <a:gd name="T3" fmla="*/ 31 h 41"/>
                  <a:gd name="T4" fmla="*/ 7 w 47"/>
                  <a:gd name="T5" fmla="*/ 28 h 41"/>
                  <a:gd name="T6" fmla="*/ 3 w 47"/>
                  <a:gd name="T7" fmla="*/ 25 h 41"/>
                  <a:gd name="T8" fmla="*/ 3 w 47"/>
                  <a:gd name="T9" fmla="*/ 22 h 41"/>
                  <a:gd name="T10" fmla="*/ 0 w 47"/>
                  <a:gd name="T11" fmla="*/ 19 h 41"/>
                  <a:gd name="T12" fmla="*/ 3 w 47"/>
                  <a:gd name="T13" fmla="*/ 19 h 41"/>
                  <a:gd name="T14" fmla="*/ 10 w 47"/>
                  <a:gd name="T15" fmla="*/ 13 h 41"/>
                  <a:gd name="T16" fmla="*/ 10 w 47"/>
                  <a:gd name="T17" fmla="*/ 10 h 41"/>
                  <a:gd name="T18" fmla="*/ 16 w 47"/>
                  <a:gd name="T19" fmla="*/ 7 h 41"/>
                  <a:gd name="T20" fmla="*/ 22 w 47"/>
                  <a:gd name="T21" fmla="*/ 4 h 41"/>
                  <a:gd name="T22" fmla="*/ 22 w 47"/>
                  <a:gd name="T23" fmla="*/ 4 h 41"/>
                  <a:gd name="T24" fmla="*/ 25 w 47"/>
                  <a:gd name="T25" fmla="*/ 0 h 41"/>
                  <a:gd name="T26" fmla="*/ 25 w 47"/>
                  <a:gd name="T27" fmla="*/ 0 h 41"/>
                  <a:gd name="T28" fmla="*/ 28 w 47"/>
                  <a:gd name="T29" fmla="*/ 0 h 41"/>
                  <a:gd name="T30" fmla="*/ 31 w 47"/>
                  <a:gd name="T31" fmla="*/ 0 h 41"/>
                  <a:gd name="T32" fmla="*/ 31 w 47"/>
                  <a:gd name="T33" fmla="*/ 0 h 41"/>
                  <a:gd name="T34" fmla="*/ 34 w 47"/>
                  <a:gd name="T35" fmla="*/ 0 h 41"/>
                  <a:gd name="T36" fmla="*/ 37 w 47"/>
                  <a:gd name="T37" fmla="*/ 0 h 41"/>
                  <a:gd name="T38" fmla="*/ 43 w 47"/>
                  <a:gd name="T39" fmla="*/ 4 h 41"/>
                  <a:gd name="T40" fmla="*/ 47 w 47"/>
                  <a:gd name="T41" fmla="*/ 13 h 41"/>
                  <a:gd name="T42" fmla="*/ 47 w 47"/>
                  <a:gd name="T43" fmla="*/ 16 h 41"/>
                  <a:gd name="T44" fmla="*/ 43 w 47"/>
                  <a:gd name="T45" fmla="*/ 19 h 41"/>
                  <a:gd name="T46" fmla="*/ 37 w 47"/>
                  <a:gd name="T47" fmla="*/ 22 h 41"/>
                  <a:gd name="T48" fmla="*/ 40 w 47"/>
                  <a:gd name="T49" fmla="*/ 22 h 41"/>
                  <a:gd name="T50" fmla="*/ 40 w 47"/>
                  <a:gd name="T51" fmla="*/ 25 h 41"/>
                  <a:gd name="T52" fmla="*/ 40 w 47"/>
                  <a:gd name="T53" fmla="*/ 28 h 41"/>
                  <a:gd name="T54" fmla="*/ 37 w 47"/>
                  <a:gd name="T55" fmla="*/ 31 h 41"/>
                  <a:gd name="T56" fmla="*/ 34 w 47"/>
                  <a:gd name="T57" fmla="*/ 28 h 41"/>
                  <a:gd name="T58" fmla="*/ 31 w 47"/>
                  <a:gd name="T59" fmla="*/ 31 h 41"/>
                  <a:gd name="T60" fmla="*/ 28 w 47"/>
                  <a:gd name="T61" fmla="*/ 31 h 41"/>
                  <a:gd name="T62" fmla="*/ 25 w 47"/>
                  <a:gd name="T63" fmla="*/ 34 h 41"/>
                  <a:gd name="T64" fmla="*/ 22 w 47"/>
                  <a:gd name="T65" fmla="*/ 37 h 41"/>
                  <a:gd name="T66" fmla="*/ 22 w 47"/>
                  <a:gd name="T67" fmla="*/ 41 h 41"/>
                  <a:gd name="T68" fmla="*/ 22 w 47"/>
                  <a:gd name="T69" fmla="*/ 41 h 41"/>
                  <a:gd name="T70" fmla="*/ 16 w 47"/>
                  <a:gd name="T71" fmla="*/ 41 h 41"/>
                  <a:gd name="T72" fmla="*/ 13 w 47"/>
                  <a:gd name="T73" fmla="*/ 41 h 41"/>
                  <a:gd name="T74" fmla="*/ 10 w 47"/>
                  <a:gd name="T75" fmla="*/ 37 h 41"/>
                  <a:gd name="T76" fmla="*/ 7 w 47"/>
                  <a:gd name="T77"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41">
                    <a:moveTo>
                      <a:pt x="7" y="34"/>
                    </a:moveTo>
                    <a:lnTo>
                      <a:pt x="7" y="31"/>
                    </a:lnTo>
                    <a:lnTo>
                      <a:pt x="7" y="28"/>
                    </a:lnTo>
                    <a:lnTo>
                      <a:pt x="3" y="25"/>
                    </a:lnTo>
                    <a:lnTo>
                      <a:pt x="3" y="22"/>
                    </a:lnTo>
                    <a:lnTo>
                      <a:pt x="0" y="19"/>
                    </a:lnTo>
                    <a:lnTo>
                      <a:pt x="3" y="19"/>
                    </a:lnTo>
                    <a:lnTo>
                      <a:pt x="10" y="13"/>
                    </a:lnTo>
                    <a:lnTo>
                      <a:pt x="10" y="10"/>
                    </a:lnTo>
                    <a:lnTo>
                      <a:pt x="16" y="7"/>
                    </a:lnTo>
                    <a:lnTo>
                      <a:pt x="22" y="4"/>
                    </a:lnTo>
                    <a:lnTo>
                      <a:pt x="22" y="4"/>
                    </a:lnTo>
                    <a:lnTo>
                      <a:pt x="25" y="0"/>
                    </a:lnTo>
                    <a:lnTo>
                      <a:pt x="25" y="0"/>
                    </a:lnTo>
                    <a:lnTo>
                      <a:pt x="28" y="0"/>
                    </a:lnTo>
                    <a:lnTo>
                      <a:pt x="31" y="0"/>
                    </a:lnTo>
                    <a:lnTo>
                      <a:pt x="31" y="0"/>
                    </a:lnTo>
                    <a:lnTo>
                      <a:pt x="34" y="0"/>
                    </a:lnTo>
                    <a:lnTo>
                      <a:pt x="37" y="0"/>
                    </a:lnTo>
                    <a:lnTo>
                      <a:pt x="43" y="4"/>
                    </a:lnTo>
                    <a:lnTo>
                      <a:pt x="47" y="13"/>
                    </a:lnTo>
                    <a:lnTo>
                      <a:pt x="47" y="16"/>
                    </a:lnTo>
                    <a:lnTo>
                      <a:pt x="43" y="19"/>
                    </a:lnTo>
                    <a:lnTo>
                      <a:pt x="37" y="22"/>
                    </a:lnTo>
                    <a:lnTo>
                      <a:pt x="40" y="22"/>
                    </a:lnTo>
                    <a:lnTo>
                      <a:pt x="40" y="25"/>
                    </a:lnTo>
                    <a:lnTo>
                      <a:pt x="40" y="28"/>
                    </a:lnTo>
                    <a:lnTo>
                      <a:pt x="37" y="31"/>
                    </a:lnTo>
                    <a:lnTo>
                      <a:pt x="34" y="28"/>
                    </a:lnTo>
                    <a:lnTo>
                      <a:pt x="31" y="31"/>
                    </a:lnTo>
                    <a:lnTo>
                      <a:pt x="28" y="31"/>
                    </a:lnTo>
                    <a:lnTo>
                      <a:pt x="25" y="34"/>
                    </a:lnTo>
                    <a:lnTo>
                      <a:pt x="22" y="37"/>
                    </a:lnTo>
                    <a:lnTo>
                      <a:pt x="22" y="41"/>
                    </a:lnTo>
                    <a:lnTo>
                      <a:pt x="22" y="41"/>
                    </a:lnTo>
                    <a:lnTo>
                      <a:pt x="16" y="41"/>
                    </a:lnTo>
                    <a:lnTo>
                      <a:pt x="13" y="41"/>
                    </a:lnTo>
                    <a:lnTo>
                      <a:pt x="10" y="37"/>
                    </a:lnTo>
                    <a:lnTo>
                      <a:pt x="7"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60"/>
              <p:cNvSpPr>
                <a:spLocks noEditPoints="1"/>
              </p:cNvSpPr>
              <p:nvPr/>
            </p:nvSpPr>
            <p:spPr bwMode="auto">
              <a:xfrm>
                <a:off x="5926" y="2939"/>
                <a:ext cx="786" cy="844"/>
              </a:xfrm>
              <a:custGeom>
                <a:avLst/>
                <a:gdLst>
                  <a:gd name="T0" fmla="*/ 252 w 255"/>
                  <a:gd name="T1" fmla="*/ 115 h 274"/>
                  <a:gd name="T2" fmla="*/ 217 w 255"/>
                  <a:gd name="T3" fmla="*/ 59 h 274"/>
                  <a:gd name="T4" fmla="*/ 174 w 255"/>
                  <a:gd name="T5" fmla="*/ 47 h 274"/>
                  <a:gd name="T6" fmla="*/ 156 w 255"/>
                  <a:gd name="T7" fmla="*/ 26 h 274"/>
                  <a:gd name="T8" fmla="*/ 158 w 255"/>
                  <a:gd name="T9" fmla="*/ 28 h 274"/>
                  <a:gd name="T10" fmla="*/ 154 w 255"/>
                  <a:gd name="T11" fmla="*/ 11 h 274"/>
                  <a:gd name="T12" fmla="*/ 121 w 255"/>
                  <a:gd name="T13" fmla="*/ 8 h 274"/>
                  <a:gd name="T14" fmla="*/ 120 w 255"/>
                  <a:gd name="T15" fmla="*/ 8 h 274"/>
                  <a:gd name="T16" fmla="*/ 82 w 255"/>
                  <a:gd name="T17" fmla="*/ 36 h 274"/>
                  <a:gd name="T18" fmla="*/ 1 w 255"/>
                  <a:gd name="T19" fmla="*/ 103 h 274"/>
                  <a:gd name="T20" fmla="*/ 138 w 255"/>
                  <a:gd name="T21" fmla="*/ 196 h 274"/>
                  <a:gd name="T22" fmla="*/ 187 w 255"/>
                  <a:gd name="T23" fmla="*/ 226 h 274"/>
                  <a:gd name="T24" fmla="*/ 172 w 255"/>
                  <a:gd name="T25" fmla="*/ 241 h 274"/>
                  <a:gd name="T26" fmla="*/ 192 w 255"/>
                  <a:gd name="T27" fmla="*/ 237 h 274"/>
                  <a:gd name="T28" fmla="*/ 186 w 255"/>
                  <a:gd name="T29" fmla="*/ 265 h 274"/>
                  <a:gd name="T30" fmla="*/ 169 w 255"/>
                  <a:gd name="T31" fmla="*/ 263 h 274"/>
                  <a:gd name="T32" fmla="*/ 173 w 255"/>
                  <a:gd name="T33" fmla="*/ 245 h 274"/>
                  <a:gd name="T34" fmla="*/ 191 w 255"/>
                  <a:gd name="T35" fmla="*/ 247 h 274"/>
                  <a:gd name="T36" fmla="*/ 184 w 255"/>
                  <a:gd name="T37" fmla="*/ 266 h 274"/>
                  <a:gd name="T38" fmla="*/ 176 w 255"/>
                  <a:gd name="T39" fmla="*/ 272 h 274"/>
                  <a:gd name="T40" fmla="*/ 12 w 255"/>
                  <a:gd name="T41" fmla="*/ 181 h 274"/>
                  <a:gd name="T42" fmla="*/ 30 w 255"/>
                  <a:gd name="T43" fmla="*/ 175 h 274"/>
                  <a:gd name="T44" fmla="*/ 53 w 255"/>
                  <a:gd name="T45" fmla="*/ 173 h 274"/>
                  <a:gd name="T46" fmla="*/ 82 w 255"/>
                  <a:gd name="T47" fmla="*/ 161 h 274"/>
                  <a:gd name="T48" fmla="*/ 117 w 255"/>
                  <a:gd name="T49" fmla="*/ 160 h 274"/>
                  <a:gd name="T50" fmla="*/ 128 w 255"/>
                  <a:gd name="T51" fmla="*/ 182 h 274"/>
                  <a:gd name="T52" fmla="*/ 139 w 255"/>
                  <a:gd name="T53" fmla="*/ 176 h 274"/>
                  <a:gd name="T54" fmla="*/ 141 w 255"/>
                  <a:gd name="T55" fmla="*/ 183 h 274"/>
                  <a:gd name="T56" fmla="*/ 143 w 255"/>
                  <a:gd name="T57" fmla="*/ 193 h 274"/>
                  <a:gd name="T58" fmla="*/ 149 w 255"/>
                  <a:gd name="T59" fmla="*/ 209 h 274"/>
                  <a:gd name="T60" fmla="*/ 170 w 255"/>
                  <a:gd name="T61" fmla="*/ 225 h 274"/>
                  <a:gd name="T62" fmla="*/ 183 w 255"/>
                  <a:gd name="T63" fmla="*/ 223 h 274"/>
                  <a:gd name="T64" fmla="*/ 196 w 255"/>
                  <a:gd name="T65" fmla="*/ 220 h 274"/>
                  <a:gd name="T66" fmla="*/ 215 w 255"/>
                  <a:gd name="T67" fmla="*/ 203 h 274"/>
                  <a:gd name="T68" fmla="*/ 236 w 255"/>
                  <a:gd name="T69" fmla="*/ 173 h 274"/>
                  <a:gd name="T70" fmla="*/ 248 w 255"/>
                  <a:gd name="T71" fmla="*/ 145 h 274"/>
                  <a:gd name="T72" fmla="*/ 251 w 255"/>
                  <a:gd name="T73" fmla="*/ 113 h 274"/>
                  <a:gd name="T74" fmla="*/ 240 w 255"/>
                  <a:gd name="T75" fmla="*/ 94 h 274"/>
                  <a:gd name="T76" fmla="*/ 234 w 255"/>
                  <a:gd name="T77" fmla="*/ 83 h 274"/>
                  <a:gd name="T78" fmla="*/ 224 w 255"/>
                  <a:gd name="T79" fmla="*/ 69 h 274"/>
                  <a:gd name="T80" fmla="*/ 215 w 255"/>
                  <a:gd name="T81" fmla="*/ 49 h 274"/>
                  <a:gd name="T82" fmla="*/ 206 w 255"/>
                  <a:gd name="T83" fmla="*/ 29 h 274"/>
                  <a:gd name="T84" fmla="*/ 199 w 255"/>
                  <a:gd name="T85" fmla="*/ 9 h 274"/>
                  <a:gd name="T86" fmla="*/ 191 w 255"/>
                  <a:gd name="T87" fmla="*/ 21 h 274"/>
                  <a:gd name="T88" fmla="*/ 183 w 255"/>
                  <a:gd name="T89" fmla="*/ 52 h 274"/>
                  <a:gd name="T90" fmla="*/ 160 w 255"/>
                  <a:gd name="T91" fmla="*/ 40 h 274"/>
                  <a:gd name="T92" fmla="*/ 155 w 255"/>
                  <a:gd name="T93" fmla="*/ 22 h 274"/>
                  <a:gd name="T94" fmla="*/ 157 w 255"/>
                  <a:gd name="T95" fmla="*/ 15 h 274"/>
                  <a:gd name="T96" fmla="*/ 148 w 255"/>
                  <a:gd name="T97" fmla="*/ 13 h 274"/>
                  <a:gd name="T98" fmla="*/ 131 w 255"/>
                  <a:gd name="T99" fmla="*/ 8 h 274"/>
                  <a:gd name="T100" fmla="*/ 124 w 255"/>
                  <a:gd name="T101" fmla="*/ 16 h 274"/>
                  <a:gd name="T102" fmla="*/ 115 w 255"/>
                  <a:gd name="T103" fmla="*/ 25 h 274"/>
                  <a:gd name="T104" fmla="*/ 111 w 255"/>
                  <a:gd name="T105" fmla="*/ 33 h 274"/>
                  <a:gd name="T106" fmla="*/ 103 w 255"/>
                  <a:gd name="T107" fmla="*/ 35 h 274"/>
                  <a:gd name="T108" fmla="*/ 91 w 255"/>
                  <a:gd name="T109" fmla="*/ 27 h 274"/>
                  <a:gd name="T110" fmla="*/ 83 w 255"/>
                  <a:gd name="T111" fmla="*/ 35 h 274"/>
                  <a:gd name="T112" fmla="*/ 78 w 255"/>
                  <a:gd name="T113" fmla="*/ 43 h 274"/>
                  <a:gd name="T114" fmla="*/ 71 w 255"/>
                  <a:gd name="T115" fmla="*/ 45 h 274"/>
                  <a:gd name="T116" fmla="*/ 60 w 255"/>
                  <a:gd name="T117" fmla="*/ 59 h 274"/>
                  <a:gd name="T118" fmla="*/ 29 w 255"/>
                  <a:gd name="T119" fmla="*/ 72 h 274"/>
                  <a:gd name="T120" fmla="*/ 9 w 255"/>
                  <a:gd name="T121" fmla="*/ 82 h 274"/>
                  <a:gd name="T122" fmla="*/ 5 w 255"/>
                  <a:gd name="T123" fmla="*/ 110 h 274"/>
                  <a:gd name="T124" fmla="*/ 8 w 255"/>
                  <a:gd name="T125" fmla="*/ 14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74">
                    <a:moveTo>
                      <a:pt x="252" y="131"/>
                    </a:moveTo>
                    <a:cubicBezTo>
                      <a:pt x="252" y="129"/>
                      <a:pt x="252" y="129"/>
                      <a:pt x="252" y="129"/>
                    </a:cubicBezTo>
                    <a:cubicBezTo>
                      <a:pt x="252" y="130"/>
                      <a:pt x="252" y="130"/>
                      <a:pt x="252" y="130"/>
                    </a:cubicBezTo>
                    <a:cubicBezTo>
                      <a:pt x="252" y="131"/>
                      <a:pt x="252" y="131"/>
                      <a:pt x="252" y="131"/>
                    </a:cubicBezTo>
                    <a:close/>
                    <a:moveTo>
                      <a:pt x="252" y="115"/>
                    </a:moveTo>
                    <a:cubicBezTo>
                      <a:pt x="252" y="113"/>
                      <a:pt x="252" y="113"/>
                      <a:pt x="252" y="113"/>
                    </a:cubicBezTo>
                    <a:cubicBezTo>
                      <a:pt x="252" y="112"/>
                      <a:pt x="252" y="112"/>
                      <a:pt x="252" y="112"/>
                    </a:cubicBezTo>
                    <a:cubicBezTo>
                      <a:pt x="252" y="111"/>
                      <a:pt x="252" y="111"/>
                      <a:pt x="252" y="111"/>
                    </a:cubicBezTo>
                    <a:cubicBezTo>
                      <a:pt x="253" y="110"/>
                      <a:pt x="253" y="110"/>
                      <a:pt x="253" y="110"/>
                    </a:cubicBezTo>
                    <a:cubicBezTo>
                      <a:pt x="254" y="108"/>
                      <a:pt x="254" y="108"/>
                      <a:pt x="254" y="108"/>
                    </a:cubicBezTo>
                    <a:cubicBezTo>
                      <a:pt x="254" y="107"/>
                      <a:pt x="254" y="107"/>
                      <a:pt x="254" y="107"/>
                    </a:cubicBezTo>
                    <a:cubicBezTo>
                      <a:pt x="254" y="106"/>
                      <a:pt x="254" y="106"/>
                      <a:pt x="254" y="106"/>
                    </a:cubicBezTo>
                    <a:cubicBezTo>
                      <a:pt x="254" y="106"/>
                      <a:pt x="254" y="106"/>
                      <a:pt x="254" y="106"/>
                    </a:cubicBezTo>
                    <a:cubicBezTo>
                      <a:pt x="255" y="108"/>
                      <a:pt x="255" y="108"/>
                      <a:pt x="255" y="108"/>
                    </a:cubicBezTo>
                    <a:cubicBezTo>
                      <a:pt x="254" y="110"/>
                      <a:pt x="254" y="110"/>
                      <a:pt x="254" y="110"/>
                    </a:cubicBezTo>
                    <a:cubicBezTo>
                      <a:pt x="253" y="112"/>
                      <a:pt x="253" y="112"/>
                      <a:pt x="253" y="112"/>
                    </a:cubicBezTo>
                    <a:cubicBezTo>
                      <a:pt x="253" y="114"/>
                      <a:pt x="253" y="114"/>
                      <a:pt x="253" y="114"/>
                    </a:cubicBezTo>
                    <a:cubicBezTo>
                      <a:pt x="253" y="115"/>
                      <a:pt x="253" y="115"/>
                      <a:pt x="253" y="115"/>
                    </a:cubicBezTo>
                    <a:cubicBezTo>
                      <a:pt x="252" y="115"/>
                      <a:pt x="252" y="115"/>
                      <a:pt x="252" y="115"/>
                    </a:cubicBezTo>
                    <a:close/>
                    <a:moveTo>
                      <a:pt x="242" y="97"/>
                    </a:moveTo>
                    <a:cubicBezTo>
                      <a:pt x="243" y="98"/>
                      <a:pt x="243" y="98"/>
                      <a:pt x="243" y="98"/>
                    </a:cubicBezTo>
                    <a:cubicBezTo>
                      <a:pt x="244" y="99"/>
                      <a:pt x="244" y="99"/>
                      <a:pt x="244" y="99"/>
                    </a:cubicBezTo>
                    <a:cubicBezTo>
                      <a:pt x="244" y="98"/>
                      <a:pt x="244" y="98"/>
                      <a:pt x="244" y="98"/>
                    </a:cubicBezTo>
                    <a:cubicBezTo>
                      <a:pt x="243" y="97"/>
                      <a:pt x="243" y="97"/>
                      <a:pt x="243" y="97"/>
                    </a:cubicBezTo>
                    <a:cubicBezTo>
                      <a:pt x="243" y="97"/>
                      <a:pt x="243" y="97"/>
                      <a:pt x="243" y="97"/>
                    </a:cubicBezTo>
                    <a:cubicBezTo>
                      <a:pt x="243" y="97"/>
                      <a:pt x="243" y="97"/>
                      <a:pt x="243" y="97"/>
                    </a:cubicBezTo>
                    <a:cubicBezTo>
                      <a:pt x="242" y="96"/>
                      <a:pt x="242" y="96"/>
                      <a:pt x="242" y="96"/>
                    </a:cubicBezTo>
                    <a:cubicBezTo>
                      <a:pt x="242" y="97"/>
                      <a:pt x="242" y="97"/>
                      <a:pt x="242" y="97"/>
                    </a:cubicBezTo>
                    <a:close/>
                    <a:moveTo>
                      <a:pt x="240" y="88"/>
                    </a:moveTo>
                    <a:cubicBezTo>
                      <a:pt x="240" y="87"/>
                      <a:pt x="240" y="87"/>
                      <a:pt x="240" y="87"/>
                    </a:cubicBezTo>
                    <a:cubicBezTo>
                      <a:pt x="240" y="87"/>
                      <a:pt x="240" y="87"/>
                      <a:pt x="240" y="87"/>
                    </a:cubicBezTo>
                    <a:cubicBezTo>
                      <a:pt x="240" y="88"/>
                      <a:pt x="240" y="88"/>
                      <a:pt x="240" y="88"/>
                    </a:cubicBezTo>
                    <a:close/>
                    <a:moveTo>
                      <a:pt x="216" y="60"/>
                    </a:moveTo>
                    <a:cubicBezTo>
                      <a:pt x="217" y="59"/>
                      <a:pt x="217" y="59"/>
                      <a:pt x="217" y="59"/>
                    </a:cubicBezTo>
                    <a:cubicBezTo>
                      <a:pt x="216" y="58"/>
                      <a:pt x="216" y="58"/>
                      <a:pt x="216" y="58"/>
                    </a:cubicBezTo>
                    <a:cubicBezTo>
                      <a:pt x="217" y="58"/>
                      <a:pt x="217" y="58"/>
                      <a:pt x="217" y="58"/>
                    </a:cubicBezTo>
                    <a:cubicBezTo>
                      <a:pt x="217" y="57"/>
                      <a:pt x="217" y="57"/>
                      <a:pt x="217" y="57"/>
                    </a:cubicBezTo>
                    <a:cubicBezTo>
                      <a:pt x="217" y="59"/>
                      <a:pt x="217" y="59"/>
                      <a:pt x="217" y="59"/>
                    </a:cubicBezTo>
                    <a:cubicBezTo>
                      <a:pt x="217" y="61"/>
                      <a:pt x="217" y="61"/>
                      <a:pt x="217" y="61"/>
                    </a:cubicBezTo>
                    <a:cubicBezTo>
                      <a:pt x="216" y="60"/>
                      <a:pt x="216" y="60"/>
                      <a:pt x="216" y="60"/>
                    </a:cubicBezTo>
                    <a:close/>
                    <a:moveTo>
                      <a:pt x="196" y="0"/>
                    </a:moveTo>
                    <a:cubicBezTo>
                      <a:pt x="196" y="1"/>
                      <a:pt x="196" y="1"/>
                      <a:pt x="196" y="1"/>
                    </a:cubicBezTo>
                    <a:cubicBezTo>
                      <a:pt x="197" y="0"/>
                      <a:pt x="197" y="0"/>
                      <a:pt x="197" y="0"/>
                    </a:cubicBezTo>
                    <a:cubicBezTo>
                      <a:pt x="196" y="0"/>
                      <a:pt x="196" y="0"/>
                      <a:pt x="196" y="0"/>
                    </a:cubicBezTo>
                    <a:close/>
                    <a:moveTo>
                      <a:pt x="195" y="3"/>
                    </a:moveTo>
                    <a:cubicBezTo>
                      <a:pt x="195" y="5"/>
                      <a:pt x="195" y="5"/>
                      <a:pt x="195" y="5"/>
                    </a:cubicBezTo>
                    <a:cubicBezTo>
                      <a:pt x="195" y="5"/>
                      <a:pt x="195" y="5"/>
                      <a:pt x="195" y="5"/>
                    </a:cubicBezTo>
                    <a:cubicBezTo>
                      <a:pt x="196" y="5"/>
                      <a:pt x="196" y="5"/>
                      <a:pt x="196" y="5"/>
                    </a:cubicBezTo>
                    <a:cubicBezTo>
                      <a:pt x="196" y="4"/>
                      <a:pt x="196" y="4"/>
                      <a:pt x="196" y="4"/>
                    </a:cubicBezTo>
                    <a:cubicBezTo>
                      <a:pt x="195" y="3"/>
                      <a:pt x="195" y="3"/>
                      <a:pt x="195" y="3"/>
                    </a:cubicBezTo>
                    <a:close/>
                    <a:moveTo>
                      <a:pt x="175" y="49"/>
                    </a:moveTo>
                    <a:cubicBezTo>
                      <a:pt x="175" y="49"/>
                      <a:pt x="175" y="49"/>
                      <a:pt x="175" y="49"/>
                    </a:cubicBezTo>
                    <a:cubicBezTo>
                      <a:pt x="176" y="49"/>
                      <a:pt x="176" y="49"/>
                      <a:pt x="176" y="49"/>
                    </a:cubicBezTo>
                    <a:cubicBezTo>
                      <a:pt x="176" y="48"/>
                      <a:pt x="176" y="48"/>
                      <a:pt x="176" y="48"/>
                    </a:cubicBezTo>
                    <a:cubicBezTo>
                      <a:pt x="175" y="49"/>
                      <a:pt x="175" y="49"/>
                      <a:pt x="175" y="49"/>
                    </a:cubicBezTo>
                    <a:close/>
                    <a:moveTo>
                      <a:pt x="173" y="46"/>
                    </a:moveTo>
                    <a:cubicBezTo>
                      <a:pt x="174" y="47"/>
                      <a:pt x="174" y="47"/>
                      <a:pt x="174" y="47"/>
                    </a:cubicBezTo>
                    <a:cubicBezTo>
                      <a:pt x="174" y="46"/>
                      <a:pt x="174" y="46"/>
                      <a:pt x="174" y="46"/>
                    </a:cubicBezTo>
                    <a:cubicBezTo>
                      <a:pt x="175" y="45"/>
                      <a:pt x="175" y="45"/>
                      <a:pt x="175" y="45"/>
                    </a:cubicBezTo>
                    <a:cubicBezTo>
                      <a:pt x="177" y="45"/>
                      <a:pt x="177" y="45"/>
                      <a:pt x="177" y="45"/>
                    </a:cubicBezTo>
                    <a:cubicBezTo>
                      <a:pt x="177" y="45"/>
                      <a:pt x="177" y="45"/>
                      <a:pt x="177" y="45"/>
                    </a:cubicBezTo>
                    <a:cubicBezTo>
                      <a:pt x="175" y="44"/>
                      <a:pt x="175" y="44"/>
                      <a:pt x="175" y="44"/>
                    </a:cubicBezTo>
                    <a:cubicBezTo>
                      <a:pt x="173" y="45"/>
                      <a:pt x="173" y="45"/>
                      <a:pt x="173" y="45"/>
                    </a:cubicBezTo>
                    <a:cubicBezTo>
                      <a:pt x="173" y="45"/>
                      <a:pt x="173" y="46"/>
                      <a:pt x="173" y="46"/>
                    </a:cubicBezTo>
                    <a:close/>
                    <a:moveTo>
                      <a:pt x="160" y="40"/>
                    </a:moveTo>
                    <a:cubicBezTo>
                      <a:pt x="160" y="39"/>
                      <a:pt x="160" y="39"/>
                      <a:pt x="160" y="39"/>
                    </a:cubicBezTo>
                    <a:cubicBezTo>
                      <a:pt x="160" y="38"/>
                      <a:pt x="160" y="38"/>
                      <a:pt x="160" y="38"/>
                    </a:cubicBezTo>
                    <a:cubicBezTo>
                      <a:pt x="161" y="39"/>
                      <a:pt x="161" y="39"/>
                      <a:pt x="161" y="39"/>
                    </a:cubicBezTo>
                    <a:cubicBezTo>
                      <a:pt x="160" y="40"/>
                      <a:pt x="160" y="40"/>
                      <a:pt x="160" y="40"/>
                    </a:cubicBezTo>
                    <a:close/>
                    <a:moveTo>
                      <a:pt x="156" y="26"/>
                    </a:moveTo>
                    <a:cubicBezTo>
                      <a:pt x="156" y="26"/>
                      <a:pt x="156" y="26"/>
                      <a:pt x="156" y="26"/>
                    </a:cubicBezTo>
                    <a:cubicBezTo>
                      <a:pt x="156" y="26"/>
                      <a:pt x="156" y="26"/>
                      <a:pt x="156" y="26"/>
                    </a:cubicBezTo>
                    <a:cubicBezTo>
                      <a:pt x="156" y="25"/>
                      <a:pt x="156" y="25"/>
                      <a:pt x="156" y="25"/>
                    </a:cubicBezTo>
                    <a:cubicBezTo>
                      <a:pt x="156" y="25"/>
                      <a:pt x="156" y="25"/>
                      <a:pt x="156" y="25"/>
                    </a:cubicBezTo>
                    <a:cubicBezTo>
                      <a:pt x="157" y="26"/>
                      <a:pt x="157" y="26"/>
                      <a:pt x="157" y="26"/>
                    </a:cubicBezTo>
                    <a:cubicBezTo>
                      <a:pt x="156" y="26"/>
                      <a:pt x="156" y="26"/>
                      <a:pt x="156" y="26"/>
                    </a:cubicBezTo>
                    <a:close/>
                    <a:moveTo>
                      <a:pt x="158" y="28"/>
                    </a:moveTo>
                    <a:cubicBezTo>
                      <a:pt x="157" y="29"/>
                      <a:pt x="157" y="29"/>
                      <a:pt x="157" y="29"/>
                    </a:cubicBezTo>
                    <a:cubicBezTo>
                      <a:pt x="158" y="29"/>
                      <a:pt x="158" y="29"/>
                      <a:pt x="158" y="29"/>
                    </a:cubicBezTo>
                    <a:cubicBezTo>
                      <a:pt x="159" y="28"/>
                      <a:pt x="159" y="28"/>
                      <a:pt x="159" y="28"/>
                    </a:cubicBezTo>
                    <a:cubicBezTo>
                      <a:pt x="160" y="28"/>
                      <a:pt x="160" y="28"/>
                      <a:pt x="160" y="28"/>
                    </a:cubicBezTo>
                    <a:cubicBezTo>
                      <a:pt x="161" y="27"/>
                      <a:pt x="161" y="27"/>
                      <a:pt x="161" y="27"/>
                    </a:cubicBezTo>
                    <a:cubicBezTo>
                      <a:pt x="160" y="27"/>
                      <a:pt x="160" y="27"/>
                      <a:pt x="160" y="27"/>
                    </a:cubicBezTo>
                    <a:cubicBezTo>
                      <a:pt x="160" y="27"/>
                      <a:pt x="160" y="27"/>
                      <a:pt x="160" y="27"/>
                    </a:cubicBezTo>
                    <a:cubicBezTo>
                      <a:pt x="159" y="27"/>
                      <a:pt x="159" y="27"/>
                      <a:pt x="159" y="27"/>
                    </a:cubicBezTo>
                    <a:cubicBezTo>
                      <a:pt x="160" y="26"/>
                      <a:pt x="160" y="26"/>
                      <a:pt x="160" y="26"/>
                    </a:cubicBezTo>
                    <a:cubicBezTo>
                      <a:pt x="160" y="26"/>
                      <a:pt x="160" y="26"/>
                      <a:pt x="160" y="26"/>
                    </a:cubicBezTo>
                    <a:cubicBezTo>
                      <a:pt x="159" y="26"/>
                      <a:pt x="159" y="26"/>
                      <a:pt x="159" y="26"/>
                    </a:cubicBezTo>
                    <a:cubicBezTo>
                      <a:pt x="159" y="25"/>
                      <a:pt x="159" y="25"/>
                      <a:pt x="159" y="25"/>
                    </a:cubicBezTo>
                    <a:cubicBezTo>
                      <a:pt x="159" y="25"/>
                      <a:pt x="159" y="25"/>
                      <a:pt x="159" y="25"/>
                    </a:cubicBezTo>
                    <a:cubicBezTo>
                      <a:pt x="158" y="26"/>
                      <a:pt x="158" y="26"/>
                      <a:pt x="158" y="26"/>
                    </a:cubicBezTo>
                    <a:cubicBezTo>
                      <a:pt x="157" y="26"/>
                      <a:pt x="157" y="26"/>
                      <a:pt x="157" y="26"/>
                    </a:cubicBezTo>
                    <a:cubicBezTo>
                      <a:pt x="158" y="26"/>
                      <a:pt x="158" y="26"/>
                      <a:pt x="158" y="26"/>
                    </a:cubicBezTo>
                    <a:cubicBezTo>
                      <a:pt x="157" y="27"/>
                      <a:pt x="157" y="27"/>
                      <a:pt x="157" y="27"/>
                    </a:cubicBezTo>
                    <a:cubicBezTo>
                      <a:pt x="158" y="28"/>
                      <a:pt x="158" y="28"/>
                      <a:pt x="158" y="28"/>
                    </a:cubicBezTo>
                    <a:close/>
                    <a:moveTo>
                      <a:pt x="159" y="9"/>
                    </a:moveTo>
                    <a:cubicBezTo>
                      <a:pt x="160" y="9"/>
                      <a:pt x="160" y="9"/>
                      <a:pt x="160" y="9"/>
                    </a:cubicBezTo>
                    <a:cubicBezTo>
                      <a:pt x="160" y="8"/>
                      <a:pt x="160" y="8"/>
                      <a:pt x="160" y="8"/>
                    </a:cubicBezTo>
                    <a:cubicBezTo>
                      <a:pt x="161" y="7"/>
                      <a:pt x="161" y="7"/>
                      <a:pt x="161" y="7"/>
                    </a:cubicBezTo>
                    <a:cubicBezTo>
                      <a:pt x="160" y="7"/>
                      <a:pt x="160" y="7"/>
                      <a:pt x="160" y="7"/>
                    </a:cubicBezTo>
                    <a:cubicBezTo>
                      <a:pt x="159" y="8"/>
                      <a:pt x="159" y="8"/>
                      <a:pt x="159" y="8"/>
                    </a:cubicBezTo>
                    <a:cubicBezTo>
                      <a:pt x="159" y="9"/>
                      <a:pt x="159" y="9"/>
                      <a:pt x="159" y="9"/>
                    </a:cubicBezTo>
                    <a:close/>
                    <a:moveTo>
                      <a:pt x="157" y="10"/>
                    </a:moveTo>
                    <a:cubicBezTo>
                      <a:pt x="158" y="10"/>
                      <a:pt x="158" y="10"/>
                      <a:pt x="158" y="10"/>
                    </a:cubicBezTo>
                    <a:cubicBezTo>
                      <a:pt x="158" y="9"/>
                      <a:pt x="158" y="9"/>
                      <a:pt x="158" y="9"/>
                    </a:cubicBezTo>
                    <a:cubicBezTo>
                      <a:pt x="157" y="10"/>
                      <a:pt x="157" y="10"/>
                      <a:pt x="157" y="10"/>
                    </a:cubicBezTo>
                    <a:close/>
                    <a:moveTo>
                      <a:pt x="156" y="10"/>
                    </a:moveTo>
                    <a:cubicBezTo>
                      <a:pt x="157" y="11"/>
                      <a:pt x="157" y="11"/>
                      <a:pt x="157" y="11"/>
                    </a:cubicBezTo>
                    <a:cubicBezTo>
                      <a:pt x="157" y="10"/>
                      <a:pt x="157" y="10"/>
                      <a:pt x="157" y="10"/>
                    </a:cubicBezTo>
                    <a:cubicBezTo>
                      <a:pt x="156" y="10"/>
                      <a:pt x="156" y="10"/>
                      <a:pt x="156" y="10"/>
                    </a:cubicBezTo>
                    <a:close/>
                    <a:moveTo>
                      <a:pt x="154" y="11"/>
                    </a:moveTo>
                    <a:cubicBezTo>
                      <a:pt x="155" y="11"/>
                      <a:pt x="155" y="11"/>
                      <a:pt x="155" y="11"/>
                    </a:cubicBezTo>
                    <a:cubicBezTo>
                      <a:pt x="155" y="11"/>
                      <a:pt x="155" y="11"/>
                      <a:pt x="155" y="11"/>
                    </a:cubicBezTo>
                    <a:cubicBezTo>
                      <a:pt x="154" y="11"/>
                      <a:pt x="154" y="11"/>
                      <a:pt x="154" y="11"/>
                    </a:cubicBezTo>
                    <a:close/>
                    <a:moveTo>
                      <a:pt x="153" y="13"/>
                    </a:moveTo>
                    <a:cubicBezTo>
                      <a:pt x="152" y="12"/>
                      <a:pt x="152" y="12"/>
                      <a:pt x="152" y="12"/>
                    </a:cubicBezTo>
                    <a:cubicBezTo>
                      <a:pt x="154" y="12"/>
                      <a:pt x="154" y="12"/>
                      <a:pt x="154" y="12"/>
                    </a:cubicBezTo>
                    <a:cubicBezTo>
                      <a:pt x="155" y="12"/>
                      <a:pt x="155" y="12"/>
                      <a:pt x="155" y="12"/>
                    </a:cubicBezTo>
                    <a:cubicBezTo>
                      <a:pt x="154" y="12"/>
                      <a:pt x="154" y="12"/>
                      <a:pt x="154" y="12"/>
                    </a:cubicBezTo>
                    <a:cubicBezTo>
                      <a:pt x="153" y="13"/>
                      <a:pt x="153" y="13"/>
                      <a:pt x="153" y="13"/>
                    </a:cubicBezTo>
                    <a:cubicBezTo>
                      <a:pt x="153" y="13"/>
                      <a:pt x="153" y="13"/>
                      <a:pt x="153" y="13"/>
                    </a:cubicBezTo>
                    <a:close/>
                    <a:moveTo>
                      <a:pt x="151" y="14"/>
                    </a:moveTo>
                    <a:cubicBezTo>
                      <a:pt x="151" y="14"/>
                      <a:pt x="151" y="14"/>
                      <a:pt x="151" y="14"/>
                    </a:cubicBezTo>
                    <a:cubicBezTo>
                      <a:pt x="152" y="14"/>
                      <a:pt x="152" y="14"/>
                      <a:pt x="152" y="14"/>
                    </a:cubicBezTo>
                    <a:cubicBezTo>
                      <a:pt x="152" y="13"/>
                      <a:pt x="152" y="13"/>
                      <a:pt x="152" y="13"/>
                    </a:cubicBezTo>
                    <a:cubicBezTo>
                      <a:pt x="151" y="14"/>
                      <a:pt x="151" y="14"/>
                      <a:pt x="151" y="14"/>
                    </a:cubicBezTo>
                    <a:close/>
                    <a:moveTo>
                      <a:pt x="135" y="9"/>
                    </a:moveTo>
                    <a:cubicBezTo>
                      <a:pt x="134" y="7"/>
                      <a:pt x="134" y="7"/>
                      <a:pt x="134" y="7"/>
                    </a:cubicBezTo>
                    <a:cubicBezTo>
                      <a:pt x="134" y="6"/>
                      <a:pt x="134" y="6"/>
                      <a:pt x="134" y="6"/>
                    </a:cubicBezTo>
                    <a:cubicBezTo>
                      <a:pt x="135" y="6"/>
                      <a:pt x="135" y="6"/>
                      <a:pt x="135" y="6"/>
                    </a:cubicBezTo>
                    <a:cubicBezTo>
                      <a:pt x="135" y="7"/>
                      <a:pt x="135" y="7"/>
                      <a:pt x="135" y="7"/>
                    </a:cubicBezTo>
                    <a:cubicBezTo>
                      <a:pt x="135" y="9"/>
                      <a:pt x="135" y="9"/>
                      <a:pt x="135" y="9"/>
                    </a:cubicBezTo>
                    <a:close/>
                    <a:moveTo>
                      <a:pt x="121" y="8"/>
                    </a:moveTo>
                    <a:cubicBezTo>
                      <a:pt x="121" y="9"/>
                      <a:pt x="121" y="9"/>
                      <a:pt x="121" y="9"/>
                    </a:cubicBezTo>
                    <a:cubicBezTo>
                      <a:pt x="122" y="11"/>
                      <a:pt x="122" y="11"/>
                      <a:pt x="122" y="11"/>
                    </a:cubicBezTo>
                    <a:cubicBezTo>
                      <a:pt x="123" y="12"/>
                      <a:pt x="123" y="12"/>
                      <a:pt x="123" y="12"/>
                    </a:cubicBezTo>
                    <a:cubicBezTo>
                      <a:pt x="124" y="13"/>
                      <a:pt x="124" y="13"/>
                      <a:pt x="124" y="13"/>
                    </a:cubicBezTo>
                    <a:cubicBezTo>
                      <a:pt x="127" y="10"/>
                      <a:pt x="127" y="10"/>
                      <a:pt x="127" y="10"/>
                    </a:cubicBezTo>
                    <a:cubicBezTo>
                      <a:pt x="127" y="10"/>
                      <a:pt x="127" y="10"/>
                      <a:pt x="127" y="10"/>
                    </a:cubicBezTo>
                    <a:cubicBezTo>
                      <a:pt x="127" y="10"/>
                      <a:pt x="127" y="10"/>
                      <a:pt x="127" y="10"/>
                    </a:cubicBezTo>
                    <a:cubicBezTo>
                      <a:pt x="128" y="9"/>
                      <a:pt x="128" y="9"/>
                      <a:pt x="128" y="9"/>
                    </a:cubicBezTo>
                    <a:cubicBezTo>
                      <a:pt x="127" y="9"/>
                      <a:pt x="127" y="9"/>
                      <a:pt x="127" y="9"/>
                    </a:cubicBezTo>
                    <a:cubicBezTo>
                      <a:pt x="127" y="8"/>
                      <a:pt x="127" y="8"/>
                      <a:pt x="127" y="8"/>
                    </a:cubicBezTo>
                    <a:cubicBezTo>
                      <a:pt x="126" y="8"/>
                      <a:pt x="126" y="8"/>
                      <a:pt x="126" y="8"/>
                    </a:cubicBezTo>
                    <a:cubicBezTo>
                      <a:pt x="126" y="8"/>
                      <a:pt x="126" y="8"/>
                      <a:pt x="126" y="8"/>
                    </a:cubicBezTo>
                    <a:cubicBezTo>
                      <a:pt x="124" y="8"/>
                      <a:pt x="124" y="8"/>
                      <a:pt x="124" y="8"/>
                    </a:cubicBezTo>
                    <a:cubicBezTo>
                      <a:pt x="123" y="9"/>
                      <a:pt x="123" y="9"/>
                      <a:pt x="123" y="9"/>
                    </a:cubicBezTo>
                    <a:cubicBezTo>
                      <a:pt x="123" y="9"/>
                      <a:pt x="123" y="9"/>
                      <a:pt x="123" y="9"/>
                    </a:cubicBezTo>
                    <a:cubicBezTo>
                      <a:pt x="122" y="8"/>
                      <a:pt x="122" y="8"/>
                      <a:pt x="122" y="8"/>
                    </a:cubicBezTo>
                    <a:cubicBezTo>
                      <a:pt x="122" y="8"/>
                      <a:pt x="122" y="8"/>
                      <a:pt x="122" y="8"/>
                    </a:cubicBezTo>
                    <a:cubicBezTo>
                      <a:pt x="121" y="8"/>
                      <a:pt x="121" y="8"/>
                      <a:pt x="121" y="8"/>
                    </a:cubicBezTo>
                    <a:cubicBezTo>
                      <a:pt x="120" y="8"/>
                      <a:pt x="120" y="8"/>
                      <a:pt x="120" y="8"/>
                    </a:cubicBezTo>
                    <a:cubicBezTo>
                      <a:pt x="121" y="8"/>
                      <a:pt x="121" y="8"/>
                      <a:pt x="121" y="8"/>
                    </a:cubicBezTo>
                    <a:close/>
                    <a:moveTo>
                      <a:pt x="120" y="8"/>
                    </a:moveTo>
                    <a:cubicBezTo>
                      <a:pt x="121" y="11"/>
                      <a:pt x="121" y="11"/>
                      <a:pt x="121" y="11"/>
                    </a:cubicBezTo>
                    <a:cubicBezTo>
                      <a:pt x="122" y="11"/>
                      <a:pt x="122" y="11"/>
                      <a:pt x="122" y="11"/>
                    </a:cubicBezTo>
                    <a:cubicBezTo>
                      <a:pt x="122" y="11"/>
                      <a:pt x="122" y="11"/>
                      <a:pt x="122" y="11"/>
                    </a:cubicBezTo>
                    <a:cubicBezTo>
                      <a:pt x="121" y="11"/>
                      <a:pt x="121" y="11"/>
                      <a:pt x="121" y="11"/>
                    </a:cubicBezTo>
                    <a:cubicBezTo>
                      <a:pt x="120" y="11"/>
                      <a:pt x="120" y="11"/>
                      <a:pt x="120" y="11"/>
                    </a:cubicBezTo>
                    <a:cubicBezTo>
                      <a:pt x="119" y="11"/>
                      <a:pt x="119" y="11"/>
                      <a:pt x="119" y="11"/>
                    </a:cubicBezTo>
                    <a:cubicBezTo>
                      <a:pt x="119" y="10"/>
                      <a:pt x="119" y="10"/>
                      <a:pt x="119" y="10"/>
                    </a:cubicBezTo>
                    <a:cubicBezTo>
                      <a:pt x="119" y="10"/>
                      <a:pt x="119" y="10"/>
                      <a:pt x="119" y="10"/>
                    </a:cubicBezTo>
                    <a:cubicBezTo>
                      <a:pt x="120" y="10"/>
                      <a:pt x="120" y="10"/>
                      <a:pt x="120" y="10"/>
                    </a:cubicBezTo>
                    <a:cubicBezTo>
                      <a:pt x="120" y="10"/>
                      <a:pt x="120" y="10"/>
                      <a:pt x="120" y="10"/>
                    </a:cubicBezTo>
                    <a:cubicBezTo>
                      <a:pt x="119" y="10"/>
                      <a:pt x="119" y="10"/>
                      <a:pt x="119" y="10"/>
                    </a:cubicBezTo>
                    <a:cubicBezTo>
                      <a:pt x="120" y="9"/>
                      <a:pt x="120" y="9"/>
                      <a:pt x="120" y="9"/>
                    </a:cubicBezTo>
                    <a:cubicBezTo>
                      <a:pt x="119" y="9"/>
                      <a:pt x="119" y="9"/>
                      <a:pt x="119" y="9"/>
                    </a:cubicBezTo>
                    <a:cubicBezTo>
                      <a:pt x="120" y="8"/>
                      <a:pt x="120" y="8"/>
                      <a:pt x="120" y="8"/>
                    </a:cubicBezTo>
                    <a:close/>
                    <a:moveTo>
                      <a:pt x="80" y="35"/>
                    </a:moveTo>
                    <a:cubicBezTo>
                      <a:pt x="81" y="36"/>
                      <a:pt x="81" y="36"/>
                      <a:pt x="81" y="36"/>
                    </a:cubicBezTo>
                    <a:cubicBezTo>
                      <a:pt x="82" y="36"/>
                      <a:pt x="82" y="36"/>
                      <a:pt x="82" y="36"/>
                    </a:cubicBezTo>
                    <a:cubicBezTo>
                      <a:pt x="81" y="35"/>
                      <a:pt x="81" y="35"/>
                      <a:pt x="81" y="35"/>
                    </a:cubicBezTo>
                    <a:cubicBezTo>
                      <a:pt x="81" y="35"/>
                      <a:pt x="80" y="35"/>
                      <a:pt x="80" y="35"/>
                    </a:cubicBezTo>
                    <a:close/>
                    <a:moveTo>
                      <a:pt x="80" y="40"/>
                    </a:moveTo>
                    <a:cubicBezTo>
                      <a:pt x="80" y="38"/>
                      <a:pt x="80" y="38"/>
                      <a:pt x="80" y="38"/>
                    </a:cubicBezTo>
                    <a:cubicBezTo>
                      <a:pt x="80" y="37"/>
                      <a:pt x="80" y="37"/>
                      <a:pt x="80" y="37"/>
                    </a:cubicBezTo>
                    <a:cubicBezTo>
                      <a:pt x="80" y="39"/>
                      <a:pt x="80" y="39"/>
                      <a:pt x="80" y="39"/>
                    </a:cubicBezTo>
                    <a:cubicBezTo>
                      <a:pt x="80" y="40"/>
                      <a:pt x="80" y="40"/>
                      <a:pt x="80" y="40"/>
                    </a:cubicBezTo>
                    <a:close/>
                    <a:moveTo>
                      <a:pt x="86" y="30"/>
                    </a:moveTo>
                    <a:cubicBezTo>
                      <a:pt x="85" y="30"/>
                      <a:pt x="85" y="30"/>
                      <a:pt x="85" y="30"/>
                    </a:cubicBezTo>
                    <a:cubicBezTo>
                      <a:pt x="85" y="30"/>
                      <a:pt x="85" y="30"/>
                      <a:pt x="85" y="30"/>
                    </a:cubicBezTo>
                    <a:cubicBezTo>
                      <a:pt x="86" y="30"/>
                      <a:pt x="86" y="30"/>
                      <a:pt x="86" y="30"/>
                    </a:cubicBezTo>
                    <a:cubicBezTo>
                      <a:pt x="86" y="30"/>
                      <a:pt x="86" y="30"/>
                      <a:pt x="86" y="30"/>
                    </a:cubicBezTo>
                    <a:close/>
                    <a:moveTo>
                      <a:pt x="19" y="74"/>
                    </a:moveTo>
                    <a:cubicBezTo>
                      <a:pt x="19" y="73"/>
                      <a:pt x="19" y="73"/>
                      <a:pt x="19" y="73"/>
                    </a:cubicBezTo>
                    <a:cubicBezTo>
                      <a:pt x="20" y="71"/>
                      <a:pt x="20" y="71"/>
                      <a:pt x="20" y="71"/>
                    </a:cubicBezTo>
                    <a:cubicBezTo>
                      <a:pt x="20" y="73"/>
                      <a:pt x="20" y="73"/>
                      <a:pt x="20" y="73"/>
                    </a:cubicBezTo>
                    <a:cubicBezTo>
                      <a:pt x="19" y="74"/>
                      <a:pt x="19" y="74"/>
                      <a:pt x="19" y="74"/>
                    </a:cubicBezTo>
                    <a:close/>
                    <a:moveTo>
                      <a:pt x="0" y="106"/>
                    </a:moveTo>
                    <a:cubicBezTo>
                      <a:pt x="1" y="103"/>
                      <a:pt x="1" y="103"/>
                      <a:pt x="1" y="103"/>
                    </a:cubicBezTo>
                    <a:cubicBezTo>
                      <a:pt x="1" y="105"/>
                      <a:pt x="1" y="105"/>
                      <a:pt x="1" y="105"/>
                    </a:cubicBezTo>
                    <a:cubicBezTo>
                      <a:pt x="1" y="105"/>
                      <a:pt x="0" y="106"/>
                      <a:pt x="0" y="106"/>
                    </a:cubicBezTo>
                    <a:close/>
                    <a:moveTo>
                      <a:pt x="0" y="111"/>
                    </a:moveTo>
                    <a:cubicBezTo>
                      <a:pt x="0" y="108"/>
                      <a:pt x="0" y="108"/>
                      <a:pt x="0" y="108"/>
                    </a:cubicBezTo>
                    <a:cubicBezTo>
                      <a:pt x="0" y="107"/>
                      <a:pt x="0" y="107"/>
                      <a:pt x="0" y="107"/>
                    </a:cubicBezTo>
                    <a:cubicBezTo>
                      <a:pt x="1" y="109"/>
                      <a:pt x="1" y="109"/>
                      <a:pt x="1" y="109"/>
                    </a:cubicBezTo>
                    <a:cubicBezTo>
                      <a:pt x="0" y="111"/>
                      <a:pt x="0" y="111"/>
                      <a:pt x="0" y="111"/>
                    </a:cubicBezTo>
                    <a:close/>
                    <a:moveTo>
                      <a:pt x="139" y="192"/>
                    </a:moveTo>
                    <a:cubicBezTo>
                      <a:pt x="139" y="193"/>
                      <a:pt x="139" y="193"/>
                      <a:pt x="139" y="193"/>
                    </a:cubicBezTo>
                    <a:cubicBezTo>
                      <a:pt x="140" y="194"/>
                      <a:pt x="140" y="194"/>
                      <a:pt x="140" y="194"/>
                    </a:cubicBezTo>
                    <a:cubicBezTo>
                      <a:pt x="140" y="194"/>
                      <a:pt x="140" y="194"/>
                      <a:pt x="140" y="194"/>
                    </a:cubicBezTo>
                    <a:cubicBezTo>
                      <a:pt x="140" y="195"/>
                      <a:pt x="140" y="195"/>
                      <a:pt x="140" y="195"/>
                    </a:cubicBezTo>
                    <a:cubicBezTo>
                      <a:pt x="141" y="195"/>
                      <a:pt x="141" y="195"/>
                      <a:pt x="141" y="195"/>
                    </a:cubicBezTo>
                    <a:cubicBezTo>
                      <a:pt x="142" y="194"/>
                      <a:pt x="142" y="194"/>
                      <a:pt x="142" y="194"/>
                    </a:cubicBezTo>
                    <a:cubicBezTo>
                      <a:pt x="143" y="195"/>
                      <a:pt x="143" y="195"/>
                      <a:pt x="143" y="195"/>
                    </a:cubicBezTo>
                    <a:cubicBezTo>
                      <a:pt x="142" y="195"/>
                      <a:pt x="142" y="195"/>
                      <a:pt x="142" y="195"/>
                    </a:cubicBezTo>
                    <a:cubicBezTo>
                      <a:pt x="139" y="195"/>
                      <a:pt x="139" y="195"/>
                      <a:pt x="139" y="195"/>
                    </a:cubicBezTo>
                    <a:cubicBezTo>
                      <a:pt x="139" y="196"/>
                      <a:pt x="139" y="196"/>
                      <a:pt x="139" y="196"/>
                    </a:cubicBezTo>
                    <a:cubicBezTo>
                      <a:pt x="138" y="196"/>
                      <a:pt x="138" y="196"/>
                      <a:pt x="138" y="196"/>
                    </a:cubicBezTo>
                    <a:cubicBezTo>
                      <a:pt x="138" y="196"/>
                      <a:pt x="138" y="196"/>
                      <a:pt x="138" y="196"/>
                    </a:cubicBezTo>
                    <a:cubicBezTo>
                      <a:pt x="138" y="196"/>
                      <a:pt x="138" y="196"/>
                      <a:pt x="138" y="196"/>
                    </a:cubicBezTo>
                    <a:cubicBezTo>
                      <a:pt x="137" y="196"/>
                      <a:pt x="137" y="196"/>
                      <a:pt x="137" y="196"/>
                    </a:cubicBezTo>
                    <a:cubicBezTo>
                      <a:pt x="136" y="196"/>
                      <a:pt x="136" y="196"/>
                      <a:pt x="136" y="196"/>
                    </a:cubicBezTo>
                    <a:cubicBezTo>
                      <a:pt x="135" y="196"/>
                      <a:pt x="135" y="196"/>
                      <a:pt x="135" y="196"/>
                    </a:cubicBezTo>
                    <a:cubicBezTo>
                      <a:pt x="135" y="196"/>
                      <a:pt x="135" y="196"/>
                      <a:pt x="135" y="196"/>
                    </a:cubicBezTo>
                    <a:cubicBezTo>
                      <a:pt x="133" y="196"/>
                      <a:pt x="133" y="196"/>
                      <a:pt x="133" y="196"/>
                    </a:cubicBezTo>
                    <a:cubicBezTo>
                      <a:pt x="132" y="195"/>
                      <a:pt x="132" y="195"/>
                      <a:pt x="132" y="195"/>
                    </a:cubicBezTo>
                    <a:cubicBezTo>
                      <a:pt x="133" y="194"/>
                      <a:pt x="133" y="194"/>
                      <a:pt x="133" y="194"/>
                    </a:cubicBezTo>
                    <a:cubicBezTo>
                      <a:pt x="134" y="194"/>
                      <a:pt x="134" y="194"/>
                      <a:pt x="134" y="194"/>
                    </a:cubicBezTo>
                    <a:cubicBezTo>
                      <a:pt x="137" y="193"/>
                      <a:pt x="137" y="193"/>
                      <a:pt x="137" y="193"/>
                    </a:cubicBezTo>
                    <a:cubicBezTo>
                      <a:pt x="139" y="193"/>
                      <a:pt x="139" y="193"/>
                      <a:pt x="139" y="193"/>
                    </a:cubicBezTo>
                    <a:cubicBezTo>
                      <a:pt x="139" y="192"/>
                      <a:pt x="139" y="192"/>
                      <a:pt x="139" y="192"/>
                    </a:cubicBezTo>
                    <a:close/>
                    <a:moveTo>
                      <a:pt x="180" y="222"/>
                    </a:moveTo>
                    <a:cubicBezTo>
                      <a:pt x="181" y="222"/>
                      <a:pt x="181" y="222"/>
                      <a:pt x="181" y="222"/>
                    </a:cubicBezTo>
                    <a:cubicBezTo>
                      <a:pt x="181" y="222"/>
                      <a:pt x="181" y="222"/>
                      <a:pt x="181" y="222"/>
                    </a:cubicBezTo>
                    <a:cubicBezTo>
                      <a:pt x="181" y="223"/>
                      <a:pt x="181" y="223"/>
                      <a:pt x="181" y="223"/>
                    </a:cubicBezTo>
                    <a:cubicBezTo>
                      <a:pt x="180" y="222"/>
                      <a:pt x="180" y="222"/>
                      <a:pt x="180" y="222"/>
                    </a:cubicBezTo>
                    <a:close/>
                    <a:moveTo>
                      <a:pt x="187" y="226"/>
                    </a:moveTo>
                    <a:cubicBezTo>
                      <a:pt x="187" y="227"/>
                      <a:pt x="187" y="227"/>
                      <a:pt x="187" y="227"/>
                    </a:cubicBezTo>
                    <a:cubicBezTo>
                      <a:pt x="188" y="226"/>
                      <a:pt x="188" y="226"/>
                      <a:pt x="188" y="226"/>
                    </a:cubicBezTo>
                    <a:cubicBezTo>
                      <a:pt x="187" y="226"/>
                      <a:pt x="187" y="226"/>
                      <a:pt x="187" y="226"/>
                    </a:cubicBezTo>
                    <a:close/>
                    <a:moveTo>
                      <a:pt x="172" y="243"/>
                    </a:moveTo>
                    <a:cubicBezTo>
                      <a:pt x="172" y="244"/>
                      <a:pt x="172" y="244"/>
                      <a:pt x="172" y="244"/>
                    </a:cubicBezTo>
                    <a:cubicBezTo>
                      <a:pt x="173" y="244"/>
                      <a:pt x="173" y="244"/>
                      <a:pt x="173" y="244"/>
                    </a:cubicBezTo>
                    <a:cubicBezTo>
                      <a:pt x="173" y="244"/>
                      <a:pt x="173" y="244"/>
                      <a:pt x="173" y="244"/>
                    </a:cubicBezTo>
                    <a:cubicBezTo>
                      <a:pt x="173" y="243"/>
                      <a:pt x="173" y="243"/>
                      <a:pt x="173" y="243"/>
                    </a:cubicBezTo>
                    <a:cubicBezTo>
                      <a:pt x="172" y="243"/>
                      <a:pt x="172" y="243"/>
                      <a:pt x="172" y="243"/>
                    </a:cubicBezTo>
                    <a:close/>
                    <a:moveTo>
                      <a:pt x="172" y="241"/>
                    </a:moveTo>
                    <a:cubicBezTo>
                      <a:pt x="172" y="242"/>
                      <a:pt x="172" y="242"/>
                      <a:pt x="172" y="242"/>
                    </a:cubicBezTo>
                    <a:cubicBezTo>
                      <a:pt x="173" y="242"/>
                      <a:pt x="173" y="242"/>
                      <a:pt x="173" y="242"/>
                    </a:cubicBezTo>
                    <a:cubicBezTo>
                      <a:pt x="173" y="241"/>
                      <a:pt x="173" y="241"/>
                      <a:pt x="173" y="241"/>
                    </a:cubicBezTo>
                    <a:cubicBezTo>
                      <a:pt x="172" y="241"/>
                      <a:pt x="172" y="241"/>
                      <a:pt x="172" y="241"/>
                    </a:cubicBezTo>
                    <a:close/>
                    <a:moveTo>
                      <a:pt x="171" y="242"/>
                    </a:moveTo>
                    <a:cubicBezTo>
                      <a:pt x="171" y="242"/>
                      <a:pt x="171" y="242"/>
                      <a:pt x="171" y="242"/>
                    </a:cubicBezTo>
                    <a:cubicBezTo>
                      <a:pt x="171" y="241"/>
                      <a:pt x="171" y="241"/>
                      <a:pt x="171" y="241"/>
                    </a:cubicBezTo>
                    <a:cubicBezTo>
                      <a:pt x="172" y="240"/>
                      <a:pt x="172" y="240"/>
                      <a:pt x="172" y="240"/>
                    </a:cubicBezTo>
                    <a:cubicBezTo>
                      <a:pt x="172" y="241"/>
                      <a:pt x="172" y="241"/>
                      <a:pt x="172" y="241"/>
                    </a:cubicBezTo>
                    <a:cubicBezTo>
                      <a:pt x="171" y="242"/>
                      <a:pt x="171" y="242"/>
                      <a:pt x="171" y="242"/>
                    </a:cubicBezTo>
                    <a:close/>
                    <a:moveTo>
                      <a:pt x="167" y="238"/>
                    </a:moveTo>
                    <a:cubicBezTo>
                      <a:pt x="167" y="237"/>
                      <a:pt x="167" y="237"/>
                      <a:pt x="167" y="237"/>
                    </a:cubicBezTo>
                    <a:cubicBezTo>
                      <a:pt x="167" y="236"/>
                      <a:pt x="167" y="236"/>
                      <a:pt x="167" y="236"/>
                    </a:cubicBezTo>
                    <a:cubicBezTo>
                      <a:pt x="168" y="235"/>
                      <a:pt x="168" y="235"/>
                      <a:pt x="168" y="235"/>
                    </a:cubicBezTo>
                    <a:cubicBezTo>
                      <a:pt x="168" y="234"/>
                      <a:pt x="168" y="234"/>
                      <a:pt x="168" y="234"/>
                    </a:cubicBezTo>
                    <a:cubicBezTo>
                      <a:pt x="169" y="233"/>
                      <a:pt x="169" y="233"/>
                      <a:pt x="169" y="233"/>
                    </a:cubicBezTo>
                    <a:cubicBezTo>
                      <a:pt x="169" y="232"/>
                      <a:pt x="169" y="232"/>
                      <a:pt x="169" y="232"/>
                    </a:cubicBezTo>
                    <a:cubicBezTo>
                      <a:pt x="170" y="233"/>
                      <a:pt x="170" y="233"/>
                      <a:pt x="170" y="233"/>
                    </a:cubicBezTo>
                    <a:cubicBezTo>
                      <a:pt x="170" y="235"/>
                      <a:pt x="170" y="235"/>
                      <a:pt x="170" y="235"/>
                    </a:cubicBezTo>
                    <a:cubicBezTo>
                      <a:pt x="170" y="235"/>
                      <a:pt x="170" y="235"/>
                      <a:pt x="170" y="235"/>
                    </a:cubicBezTo>
                    <a:cubicBezTo>
                      <a:pt x="169" y="237"/>
                      <a:pt x="169" y="237"/>
                      <a:pt x="169" y="237"/>
                    </a:cubicBezTo>
                    <a:cubicBezTo>
                      <a:pt x="169" y="237"/>
                      <a:pt x="169" y="237"/>
                      <a:pt x="169" y="237"/>
                    </a:cubicBezTo>
                    <a:cubicBezTo>
                      <a:pt x="168" y="238"/>
                      <a:pt x="168" y="238"/>
                      <a:pt x="168" y="238"/>
                    </a:cubicBezTo>
                    <a:cubicBezTo>
                      <a:pt x="167" y="238"/>
                      <a:pt x="167" y="238"/>
                      <a:pt x="167" y="238"/>
                    </a:cubicBezTo>
                    <a:close/>
                    <a:moveTo>
                      <a:pt x="192" y="241"/>
                    </a:moveTo>
                    <a:cubicBezTo>
                      <a:pt x="195" y="240"/>
                      <a:pt x="195" y="240"/>
                      <a:pt x="195" y="240"/>
                    </a:cubicBezTo>
                    <a:cubicBezTo>
                      <a:pt x="195" y="239"/>
                      <a:pt x="195" y="239"/>
                      <a:pt x="195" y="239"/>
                    </a:cubicBezTo>
                    <a:cubicBezTo>
                      <a:pt x="192" y="237"/>
                      <a:pt x="192" y="237"/>
                      <a:pt x="192" y="237"/>
                    </a:cubicBezTo>
                    <a:cubicBezTo>
                      <a:pt x="192" y="237"/>
                      <a:pt x="192" y="237"/>
                      <a:pt x="192" y="237"/>
                    </a:cubicBezTo>
                    <a:cubicBezTo>
                      <a:pt x="192" y="238"/>
                      <a:pt x="192" y="238"/>
                      <a:pt x="192" y="238"/>
                    </a:cubicBezTo>
                    <a:cubicBezTo>
                      <a:pt x="191" y="239"/>
                      <a:pt x="191" y="239"/>
                      <a:pt x="191" y="239"/>
                    </a:cubicBezTo>
                    <a:cubicBezTo>
                      <a:pt x="192" y="240"/>
                      <a:pt x="192" y="240"/>
                      <a:pt x="192" y="240"/>
                    </a:cubicBezTo>
                    <a:cubicBezTo>
                      <a:pt x="192" y="241"/>
                      <a:pt x="192" y="241"/>
                      <a:pt x="192" y="241"/>
                    </a:cubicBezTo>
                    <a:close/>
                    <a:moveTo>
                      <a:pt x="191" y="242"/>
                    </a:moveTo>
                    <a:cubicBezTo>
                      <a:pt x="191" y="243"/>
                      <a:pt x="191" y="243"/>
                      <a:pt x="191" y="243"/>
                    </a:cubicBezTo>
                    <a:cubicBezTo>
                      <a:pt x="193" y="243"/>
                      <a:pt x="193" y="243"/>
                      <a:pt x="193" y="243"/>
                    </a:cubicBezTo>
                    <a:cubicBezTo>
                      <a:pt x="194" y="244"/>
                      <a:pt x="194" y="244"/>
                      <a:pt x="194" y="244"/>
                    </a:cubicBezTo>
                    <a:cubicBezTo>
                      <a:pt x="195" y="243"/>
                      <a:pt x="195" y="243"/>
                      <a:pt x="195" y="243"/>
                    </a:cubicBezTo>
                    <a:cubicBezTo>
                      <a:pt x="193" y="242"/>
                      <a:pt x="193" y="242"/>
                      <a:pt x="193" y="242"/>
                    </a:cubicBezTo>
                    <a:cubicBezTo>
                      <a:pt x="192" y="242"/>
                      <a:pt x="192" y="242"/>
                      <a:pt x="192" y="242"/>
                    </a:cubicBezTo>
                    <a:cubicBezTo>
                      <a:pt x="191" y="242"/>
                      <a:pt x="191" y="242"/>
                      <a:pt x="191" y="242"/>
                    </a:cubicBezTo>
                    <a:close/>
                    <a:moveTo>
                      <a:pt x="192" y="245"/>
                    </a:moveTo>
                    <a:cubicBezTo>
                      <a:pt x="192" y="245"/>
                      <a:pt x="192" y="245"/>
                      <a:pt x="192" y="245"/>
                    </a:cubicBezTo>
                    <a:cubicBezTo>
                      <a:pt x="193" y="244"/>
                      <a:pt x="193" y="244"/>
                      <a:pt x="193" y="244"/>
                    </a:cubicBezTo>
                    <a:cubicBezTo>
                      <a:pt x="192" y="245"/>
                      <a:pt x="192" y="245"/>
                      <a:pt x="192" y="245"/>
                    </a:cubicBezTo>
                    <a:close/>
                    <a:moveTo>
                      <a:pt x="186" y="266"/>
                    </a:moveTo>
                    <a:cubicBezTo>
                      <a:pt x="186" y="265"/>
                      <a:pt x="186" y="265"/>
                      <a:pt x="186" y="265"/>
                    </a:cubicBezTo>
                    <a:cubicBezTo>
                      <a:pt x="186" y="265"/>
                      <a:pt x="186" y="265"/>
                      <a:pt x="186" y="265"/>
                    </a:cubicBezTo>
                    <a:cubicBezTo>
                      <a:pt x="186" y="266"/>
                      <a:pt x="186" y="266"/>
                      <a:pt x="186" y="266"/>
                    </a:cubicBezTo>
                    <a:close/>
                    <a:moveTo>
                      <a:pt x="178" y="273"/>
                    </a:moveTo>
                    <a:cubicBezTo>
                      <a:pt x="177" y="272"/>
                      <a:pt x="177" y="272"/>
                      <a:pt x="177" y="272"/>
                    </a:cubicBezTo>
                    <a:cubicBezTo>
                      <a:pt x="178" y="271"/>
                      <a:pt x="178" y="271"/>
                      <a:pt x="178" y="271"/>
                    </a:cubicBezTo>
                    <a:cubicBezTo>
                      <a:pt x="178" y="270"/>
                      <a:pt x="178" y="270"/>
                      <a:pt x="178" y="270"/>
                    </a:cubicBezTo>
                    <a:cubicBezTo>
                      <a:pt x="179" y="270"/>
                      <a:pt x="179" y="270"/>
                      <a:pt x="179" y="270"/>
                    </a:cubicBezTo>
                    <a:cubicBezTo>
                      <a:pt x="179" y="270"/>
                      <a:pt x="179" y="270"/>
                      <a:pt x="179" y="270"/>
                    </a:cubicBezTo>
                    <a:cubicBezTo>
                      <a:pt x="179" y="271"/>
                      <a:pt x="179" y="271"/>
                      <a:pt x="179" y="271"/>
                    </a:cubicBezTo>
                    <a:cubicBezTo>
                      <a:pt x="178" y="273"/>
                      <a:pt x="178" y="273"/>
                      <a:pt x="178" y="273"/>
                    </a:cubicBezTo>
                    <a:close/>
                    <a:moveTo>
                      <a:pt x="170" y="272"/>
                    </a:moveTo>
                    <a:cubicBezTo>
                      <a:pt x="170" y="271"/>
                      <a:pt x="170" y="271"/>
                      <a:pt x="170" y="271"/>
                    </a:cubicBezTo>
                    <a:cubicBezTo>
                      <a:pt x="171" y="270"/>
                      <a:pt x="171" y="270"/>
                      <a:pt x="171" y="270"/>
                    </a:cubicBezTo>
                    <a:cubicBezTo>
                      <a:pt x="170" y="270"/>
                      <a:pt x="170" y="270"/>
                      <a:pt x="170" y="270"/>
                    </a:cubicBezTo>
                    <a:cubicBezTo>
                      <a:pt x="169" y="268"/>
                      <a:pt x="169" y="268"/>
                      <a:pt x="169" y="268"/>
                    </a:cubicBezTo>
                    <a:cubicBezTo>
                      <a:pt x="170" y="268"/>
                      <a:pt x="170" y="268"/>
                      <a:pt x="170" y="268"/>
                    </a:cubicBezTo>
                    <a:cubicBezTo>
                      <a:pt x="169" y="267"/>
                      <a:pt x="169" y="267"/>
                      <a:pt x="169" y="267"/>
                    </a:cubicBezTo>
                    <a:cubicBezTo>
                      <a:pt x="169" y="264"/>
                      <a:pt x="169" y="264"/>
                      <a:pt x="169" y="264"/>
                    </a:cubicBezTo>
                    <a:cubicBezTo>
                      <a:pt x="169" y="263"/>
                      <a:pt x="169" y="263"/>
                      <a:pt x="169" y="263"/>
                    </a:cubicBezTo>
                    <a:cubicBezTo>
                      <a:pt x="168" y="262"/>
                      <a:pt x="168" y="262"/>
                      <a:pt x="168" y="262"/>
                    </a:cubicBezTo>
                    <a:cubicBezTo>
                      <a:pt x="168" y="260"/>
                      <a:pt x="168" y="260"/>
                      <a:pt x="168" y="260"/>
                    </a:cubicBezTo>
                    <a:cubicBezTo>
                      <a:pt x="169" y="259"/>
                      <a:pt x="169" y="259"/>
                      <a:pt x="169" y="259"/>
                    </a:cubicBezTo>
                    <a:cubicBezTo>
                      <a:pt x="170" y="260"/>
                      <a:pt x="170" y="260"/>
                      <a:pt x="170" y="260"/>
                    </a:cubicBezTo>
                    <a:cubicBezTo>
                      <a:pt x="171" y="260"/>
                      <a:pt x="171" y="260"/>
                      <a:pt x="171" y="260"/>
                    </a:cubicBezTo>
                    <a:cubicBezTo>
                      <a:pt x="170" y="259"/>
                      <a:pt x="170" y="259"/>
                      <a:pt x="170" y="259"/>
                    </a:cubicBezTo>
                    <a:cubicBezTo>
                      <a:pt x="170" y="258"/>
                      <a:pt x="170" y="258"/>
                      <a:pt x="170" y="258"/>
                    </a:cubicBezTo>
                    <a:cubicBezTo>
                      <a:pt x="169" y="258"/>
                      <a:pt x="169" y="258"/>
                      <a:pt x="169" y="258"/>
                    </a:cubicBezTo>
                    <a:cubicBezTo>
                      <a:pt x="170" y="256"/>
                      <a:pt x="170" y="256"/>
                      <a:pt x="170" y="256"/>
                    </a:cubicBezTo>
                    <a:cubicBezTo>
                      <a:pt x="169" y="254"/>
                      <a:pt x="169" y="254"/>
                      <a:pt x="169" y="254"/>
                    </a:cubicBezTo>
                    <a:cubicBezTo>
                      <a:pt x="169" y="251"/>
                      <a:pt x="169" y="251"/>
                      <a:pt x="169" y="251"/>
                    </a:cubicBezTo>
                    <a:cubicBezTo>
                      <a:pt x="170" y="249"/>
                      <a:pt x="170" y="249"/>
                      <a:pt x="170" y="249"/>
                    </a:cubicBezTo>
                    <a:cubicBezTo>
                      <a:pt x="169" y="247"/>
                      <a:pt x="169" y="247"/>
                      <a:pt x="169" y="247"/>
                    </a:cubicBezTo>
                    <a:cubicBezTo>
                      <a:pt x="169" y="246"/>
                      <a:pt x="169" y="246"/>
                      <a:pt x="169" y="246"/>
                    </a:cubicBezTo>
                    <a:cubicBezTo>
                      <a:pt x="170" y="245"/>
                      <a:pt x="170" y="245"/>
                      <a:pt x="170" y="245"/>
                    </a:cubicBezTo>
                    <a:cubicBezTo>
                      <a:pt x="170" y="244"/>
                      <a:pt x="170" y="244"/>
                      <a:pt x="170" y="244"/>
                    </a:cubicBezTo>
                    <a:cubicBezTo>
                      <a:pt x="170" y="243"/>
                      <a:pt x="170" y="243"/>
                      <a:pt x="170" y="243"/>
                    </a:cubicBezTo>
                    <a:cubicBezTo>
                      <a:pt x="171" y="244"/>
                      <a:pt x="171" y="244"/>
                      <a:pt x="171" y="244"/>
                    </a:cubicBezTo>
                    <a:cubicBezTo>
                      <a:pt x="173" y="245"/>
                      <a:pt x="173" y="245"/>
                      <a:pt x="173" y="245"/>
                    </a:cubicBezTo>
                    <a:cubicBezTo>
                      <a:pt x="173" y="246"/>
                      <a:pt x="173" y="246"/>
                      <a:pt x="173" y="246"/>
                    </a:cubicBezTo>
                    <a:cubicBezTo>
                      <a:pt x="174" y="245"/>
                      <a:pt x="174" y="245"/>
                      <a:pt x="174" y="245"/>
                    </a:cubicBezTo>
                    <a:cubicBezTo>
                      <a:pt x="174" y="244"/>
                      <a:pt x="174" y="244"/>
                      <a:pt x="174" y="244"/>
                    </a:cubicBezTo>
                    <a:cubicBezTo>
                      <a:pt x="174" y="246"/>
                      <a:pt x="174" y="246"/>
                      <a:pt x="174" y="246"/>
                    </a:cubicBezTo>
                    <a:cubicBezTo>
                      <a:pt x="176" y="247"/>
                      <a:pt x="176" y="247"/>
                      <a:pt x="176" y="247"/>
                    </a:cubicBezTo>
                    <a:cubicBezTo>
                      <a:pt x="178" y="249"/>
                      <a:pt x="178" y="249"/>
                      <a:pt x="178" y="249"/>
                    </a:cubicBezTo>
                    <a:cubicBezTo>
                      <a:pt x="179" y="250"/>
                      <a:pt x="179" y="250"/>
                      <a:pt x="179" y="250"/>
                    </a:cubicBezTo>
                    <a:cubicBezTo>
                      <a:pt x="180" y="249"/>
                      <a:pt x="180" y="249"/>
                      <a:pt x="180" y="249"/>
                    </a:cubicBezTo>
                    <a:cubicBezTo>
                      <a:pt x="181" y="249"/>
                      <a:pt x="181" y="249"/>
                      <a:pt x="181" y="249"/>
                    </a:cubicBezTo>
                    <a:cubicBezTo>
                      <a:pt x="182" y="250"/>
                      <a:pt x="182" y="250"/>
                      <a:pt x="182" y="250"/>
                    </a:cubicBezTo>
                    <a:cubicBezTo>
                      <a:pt x="182" y="249"/>
                      <a:pt x="182" y="249"/>
                      <a:pt x="182" y="249"/>
                    </a:cubicBezTo>
                    <a:cubicBezTo>
                      <a:pt x="183" y="248"/>
                      <a:pt x="183" y="248"/>
                      <a:pt x="183" y="248"/>
                    </a:cubicBezTo>
                    <a:cubicBezTo>
                      <a:pt x="187" y="249"/>
                      <a:pt x="187" y="249"/>
                      <a:pt x="187" y="249"/>
                    </a:cubicBezTo>
                    <a:cubicBezTo>
                      <a:pt x="187" y="248"/>
                      <a:pt x="187" y="248"/>
                      <a:pt x="187" y="248"/>
                    </a:cubicBezTo>
                    <a:cubicBezTo>
                      <a:pt x="188" y="247"/>
                      <a:pt x="188" y="247"/>
                      <a:pt x="188" y="247"/>
                    </a:cubicBezTo>
                    <a:cubicBezTo>
                      <a:pt x="189" y="247"/>
                      <a:pt x="189" y="247"/>
                      <a:pt x="189" y="247"/>
                    </a:cubicBezTo>
                    <a:cubicBezTo>
                      <a:pt x="189" y="248"/>
                      <a:pt x="189" y="248"/>
                      <a:pt x="189" y="248"/>
                    </a:cubicBezTo>
                    <a:cubicBezTo>
                      <a:pt x="190" y="247"/>
                      <a:pt x="190" y="247"/>
                      <a:pt x="190" y="247"/>
                    </a:cubicBezTo>
                    <a:cubicBezTo>
                      <a:pt x="191" y="247"/>
                      <a:pt x="191" y="247"/>
                      <a:pt x="191" y="247"/>
                    </a:cubicBezTo>
                    <a:cubicBezTo>
                      <a:pt x="192" y="248"/>
                      <a:pt x="192" y="248"/>
                      <a:pt x="192" y="248"/>
                    </a:cubicBezTo>
                    <a:cubicBezTo>
                      <a:pt x="192" y="249"/>
                      <a:pt x="192" y="249"/>
                      <a:pt x="192" y="249"/>
                    </a:cubicBezTo>
                    <a:cubicBezTo>
                      <a:pt x="191" y="252"/>
                      <a:pt x="191" y="252"/>
                      <a:pt x="191" y="252"/>
                    </a:cubicBezTo>
                    <a:cubicBezTo>
                      <a:pt x="190" y="253"/>
                      <a:pt x="190" y="253"/>
                      <a:pt x="190" y="253"/>
                    </a:cubicBezTo>
                    <a:cubicBezTo>
                      <a:pt x="190" y="256"/>
                      <a:pt x="190" y="256"/>
                      <a:pt x="190" y="256"/>
                    </a:cubicBezTo>
                    <a:cubicBezTo>
                      <a:pt x="189" y="257"/>
                      <a:pt x="189" y="257"/>
                      <a:pt x="189" y="257"/>
                    </a:cubicBezTo>
                    <a:cubicBezTo>
                      <a:pt x="189" y="258"/>
                      <a:pt x="189" y="258"/>
                      <a:pt x="189" y="258"/>
                    </a:cubicBezTo>
                    <a:cubicBezTo>
                      <a:pt x="189" y="259"/>
                      <a:pt x="189" y="259"/>
                      <a:pt x="189" y="259"/>
                    </a:cubicBezTo>
                    <a:cubicBezTo>
                      <a:pt x="189" y="260"/>
                      <a:pt x="189" y="260"/>
                      <a:pt x="189" y="260"/>
                    </a:cubicBezTo>
                    <a:cubicBezTo>
                      <a:pt x="188" y="262"/>
                      <a:pt x="188" y="262"/>
                      <a:pt x="188" y="262"/>
                    </a:cubicBezTo>
                    <a:cubicBezTo>
                      <a:pt x="188" y="261"/>
                      <a:pt x="188" y="261"/>
                      <a:pt x="188" y="261"/>
                    </a:cubicBezTo>
                    <a:cubicBezTo>
                      <a:pt x="188" y="259"/>
                      <a:pt x="188" y="259"/>
                      <a:pt x="188" y="259"/>
                    </a:cubicBezTo>
                    <a:cubicBezTo>
                      <a:pt x="187" y="260"/>
                      <a:pt x="187" y="260"/>
                      <a:pt x="187" y="260"/>
                    </a:cubicBezTo>
                    <a:cubicBezTo>
                      <a:pt x="186" y="261"/>
                      <a:pt x="186" y="261"/>
                      <a:pt x="186" y="261"/>
                    </a:cubicBezTo>
                    <a:cubicBezTo>
                      <a:pt x="186" y="263"/>
                      <a:pt x="186" y="263"/>
                      <a:pt x="186" y="263"/>
                    </a:cubicBezTo>
                    <a:cubicBezTo>
                      <a:pt x="186" y="264"/>
                      <a:pt x="186" y="264"/>
                      <a:pt x="186" y="264"/>
                    </a:cubicBezTo>
                    <a:cubicBezTo>
                      <a:pt x="185" y="264"/>
                      <a:pt x="185" y="264"/>
                      <a:pt x="185" y="264"/>
                    </a:cubicBezTo>
                    <a:cubicBezTo>
                      <a:pt x="185" y="265"/>
                      <a:pt x="185" y="265"/>
                      <a:pt x="185" y="265"/>
                    </a:cubicBezTo>
                    <a:cubicBezTo>
                      <a:pt x="184" y="266"/>
                      <a:pt x="184" y="266"/>
                      <a:pt x="184" y="266"/>
                    </a:cubicBezTo>
                    <a:cubicBezTo>
                      <a:pt x="185" y="267"/>
                      <a:pt x="185" y="267"/>
                      <a:pt x="185" y="267"/>
                    </a:cubicBezTo>
                    <a:cubicBezTo>
                      <a:pt x="185" y="268"/>
                      <a:pt x="185" y="268"/>
                      <a:pt x="185" y="268"/>
                    </a:cubicBezTo>
                    <a:cubicBezTo>
                      <a:pt x="183" y="270"/>
                      <a:pt x="183" y="270"/>
                      <a:pt x="183" y="270"/>
                    </a:cubicBezTo>
                    <a:cubicBezTo>
                      <a:pt x="183" y="270"/>
                      <a:pt x="183" y="270"/>
                      <a:pt x="183" y="270"/>
                    </a:cubicBezTo>
                    <a:cubicBezTo>
                      <a:pt x="182" y="270"/>
                      <a:pt x="182" y="270"/>
                      <a:pt x="182" y="270"/>
                    </a:cubicBezTo>
                    <a:cubicBezTo>
                      <a:pt x="182" y="268"/>
                      <a:pt x="182" y="268"/>
                      <a:pt x="182" y="268"/>
                    </a:cubicBezTo>
                    <a:cubicBezTo>
                      <a:pt x="183" y="269"/>
                      <a:pt x="183" y="269"/>
                      <a:pt x="183" y="269"/>
                    </a:cubicBezTo>
                    <a:cubicBezTo>
                      <a:pt x="183" y="268"/>
                      <a:pt x="183" y="268"/>
                      <a:pt x="183" y="268"/>
                    </a:cubicBezTo>
                    <a:cubicBezTo>
                      <a:pt x="182" y="267"/>
                      <a:pt x="182" y="267"/>
                      <a:pt x="182" y="267"/>
                    </a:cubicBezTo>
                    <a:cubicBezTo>
                      <a:pt x="181" y="267"/>
                      <a:pt x="181" y="267"/>
                      <a:pt x="181" y="267"/>
                    </a:cubicBezTo>
                    <a:cubicBezTo>
                      <a:pt x="181" y="269"/>
                      <a:pt x="181" y="269"/>
                      <a:pt x="181" y="269"/>
                    </a:cubicBezTo>
                    <a:cubicBezTo>
                      <a:pt x="180" y="268"/>
                      <a:pt x="180" y="268"/>
                      <a:pt x="180" y="268"/>
                    </a:cubicBezTo>
                    <a:cubicBezTo>
                      <a:pt x="180" y="267"/>
                      <a:pt x="180" y="267"/>
                      <a:pt x="180" y="267"/>
                    </a:cubicBezTo>
                    <a:cubicBezTo>
                      <a:pt x="179" y="268"/>
                      <a:pt x="179" y="268"/>
                      <a:pt x="179" y="268"/>
                    </a:cubicBezTo>
                    <a:cubicBezTo>
                      <a:pt x="178" y="269"/>
                      <a:pt x="178" y="269"/>
                      <a:pt x="178" y="269"/>
                    </a:cubicBezTo>
                    <a:cubicBezTo>
                      <a:pt x="178" y="270"/>
                      <a:pt x="178" y="270"/>
                      <a:pt x="178" y="270"/>
                    </a:cubicBezTo>
                    <a:cubicBezTo>
                      <a:pt x="177" y="269"/>
                      <a:pt x="177" y="269"/>
                      <a:pt x="177" y="269"/>
                    </a:cubicBezTo>
                    <a:cubicBezTo>
                      <a:pt x="177" y="271"/>
                      <a:pt x="177" y="271"/>
                      <a:pt x="177" y="271"/>
                    </a:cubicBezTo>
                    <a:cubicBezTo>
                      <a:pt x="176" y="272"/>
                      <a:pt x="176" y="272"/>
                      <a:pt x="176" y="272"/>
                    </a:cubicBezTo>
                    <a:cubicBezTo>
                      <a:pt x="175" y="274"/>
                      <a:pt x="175" y="274"/>
                      <a:pt x="175" y="274"/>
                    </a:cubicBezTo>
                    <a:cubicBezTo>
                      <a:pt x="174" y="274"/>
                      <a:pt x="174" y="274"/>
                      <a:pt x="174" y="274"/>
                    </a:cubicBezTo>
                    <a:cubicBezTo>
                      <a:pt x="174" y="273"/>
                      <a:pt x="174" y="273"/>
                      <a:pt x="174" y="273"/>
                    </a:cubicBezTo>
                    <a:cubicBezTo>
                      <a:pt x="174" y="272"/>
                      <a:pt x="174" y="272"/>
                      <a:pt x="174" y="272"/>
                    </a:cubicBezTo>
                    <a:cubicBezTo>
                      <a:pt x="173" y="273"/>
                      <a:pt x="173" y="273"/>
                      <a:pt x="173" y="273"/>
                    </a:cubicBezTo>
                    <a:cubicBezTo>
                      <a:pt x="172" y="272"/>
                      <a:pt x="172" y="272"/>
                      <a:pt x="172" y="272"/>
                    </a:cubicBezTo>
                    <a:cubicBezTo>
                      <a:pt x="171" y="273"/>
                      <a:pt x="171" y="273"/>
                      <a:pt x="171" y="273"/>
                    </a:cubicBezTo>
                    <a:cubicBezTo>
                      <a:pt x="171" y="273"/>
                      <a:pt x="170" y="272"/>
                      <a:pt x="170" y="272"/>
                    </a:cubicBezTo>
                    <a:close/>
                    <a:moveTo>
                      <a:pt x="2" y="174"/>
                    </a:moveTo>
                    <a:cubicBezTo>
                      <a:pt x="3" y="175"/>
                      <a:pt x="3" y="175"/>
                      <a:pt x="3" y="175"/>
                    </a:cubicBezTo>
                    <a:cubicBezTo>
                      <a:pt x="4" y="175"/>
                      <a:pt x="4" y="175"/>
                      <a:pt x="4" y="175"/>
                    </a:cubicBezTo>
                    <a:cubicBezTo>
                      <a:pt x="7" y="177"/>
                      <a:pt x="7" y="177"/>
                      <a:pt x="7" y="177"/>
                    </a:cubicBezTo>
                    <a:cubicBezTo>
                      <a:pt x="7" y="178"/>
                      <a:pt x="7" y="178"/>
                      <a:pt x="7" y="178"/>
                    </a:cubicBezTo>
                    <a:cubicBezTo>
                      <a:pt x="7" y="179"/>
                      <a:pt x="7" y="179"/>
                      <a:pt x="7" y="179"/>
                    </a:cubicBezTo>
                    <a:cubicBezTo>
                      <a:pt x="9" y="179"/>
                      <a:pt x="9" y="179"/>
                      <a:pt x="9" y="179"/>
                    </a:cubicBezTo>
                    <a:cubicBezTo>
                      <a:pt x="9" y="180"/>
                      <a:pt x="9" y="180"/>
                      <a:pt x="9" y="180"/>
                    </a:cubicBezTo>
                    <a:cubicBezTo>
                      <a:pt x="11" y="180"/>
                      <a:pt x="11" y="180"/>
                      <a:pt x="11" y="180"/>
                    </a:cubicBezTo>
                    <a:cubicBezTo>
                      <a:pt x="12" y="180"/>
                      <a:pt x="12" y="180"/>
                      <a:pt x="12" y="180"/>
                    </a:cubicBezTo>
                    <a:cubicBezTo>
                      <a:pt x="12" y="181"/>
                      <a:pt x="12" y="181"/>
                      <a:pt x="12" y="181"/>
                    </a:cubicBezTo>
                    <a:cubicBezTo>
                      <a:pt x="14" y="181"/>
                      <a:pt x="14" y="181"/>
                      <a:pt x="14" y="181"/>
                    </a:cubicBezTo>
                    <a:cubicBezTo>
                      <a:pt x="15" y="180"/>
                      <a:pt x="15" y="180"/>
                      <a:pt x="15" y="180"/>
                    </a:cubicBezTo>
                    <a:cubicBezTo>
                      <a:pt x="16" y="181"/>
                      <a:pt x="16" y="181"/>
                      <a:pt x="16" y="181"/>
                    </a:cubicBezTo>
                    <a:cubicBezTo>
                      <a:pt x="16" y="181"/>
                      <a:pt x="16" y="181"/>
                      <a:pt x="16" y="181"/>
                    </a:cubicBezTo>
                    <a:cubicBezTo>
                      <a:pt x="17" y="181"/>
                      <a:pt x="17" y="181"/>
                      <a:pt x="17" y="181"/>
                    </a:cubicBezTo>
                    <a:cubicBezTo>
                      <a:pt x="19" y="181"/>
                      <a:pt x="19" y="181"/>
                      <a:pt x="19" y="181"/>
                    </a:cubicBezTo>
                    <a:cubicBezTo>
                      <a:pt x="20" y="181"/>
                      <a:pt x="20" y="181"/>
                      <a:pt x="20" y="181"/>
                    </a:cubicBezTo>
                    <a:cubicBezTo>
                      <a:pt x="20" y="180"/>
                      <a:pt x="20" y="180"/>
                      <a:pt x="20" y="180"/>
                    </a:cubicBezTo>
                    <a:cubicBezTo>
                      <a:pt x="21" y="180"/>
                      <a:pt x="21" y="180"/>
                      <a:pt x="21" y="180"/>
                    </a:cubicBezTo>
                    <a:cubicBezTo>
                      <a:pt x="22" y="178"/>
                      <a:pt x="22" y="178"/>
                      <a:pt x="22" y="178"/>
                    </a:cubicBezTo>
                    <a:cubicBezTo>
                      <a:pt x="24" y="178"/>
                      <a:pt x="24" y="178"/>
                      <a:pt x="24" y="178"/>
                    </a:cubicBezTo>
                    <a:cubicBezTo>
                      <a:pt x="24" y="177"/>
                      <a:pt x="24" y="177"/>
                      <a:pt x="24" y="177"/>
                    </a:cubicBezTo>
                    <a:cubicBezTo>
                      <a:pt x="25" y="177"/>
                      <a:pt x="25" y="177"/>
                      <a:pt x="25" y="177"/>
                    </a:cubicBezTo>
                    <a:cubicBezTo>
                      <a:pt x="26" y="177"/>
                      <a:pt x="26" y="177"/>
                      <a:pt x="26" y="177"/>
                    </a:cubicBezTo>
                    <a:cubicBezTo>
                      <a:pt x="27" y="178"/>
                      <a:pt x="27" y="178"/>
                      <a:pt x="27" y="178"/>
                    </a:cubicBezTo>
                    <a:cubicBezTo>
                      <a:pt x="28" y="176"/>
                      <a:pt x="28" y="176"/>
                      <a:pt x="28" y="176"/>
                    </a:cubicBezTo>
                    <a:cubicBezTo>
                      <a:pt x="29" y="176"/>
                      <a:pt x="29" y="176"/>
                      <a:pt x="29" y="176"/>
                    </a:cubicBezTo>
                    <a:cubicBezTo>
                      <a:pt x="29" y="176"/>
                      <a:pt x="29" y="176"/>
                      <a:pt x="29" y="176"/>
                    </a:cubicBezTo>
                    <a:cubicBezTo>
                      <a:pt x="30" y="175"/>
                      <a:pt x="30" y="175"/>
                      <a:pt x="30" y="175"/>
                    </a:cubicBezTo>
                    <a:cubicBezTo>
                      <a:pt x="33" y="172"/>
                      <a:pt x="33" y="172"/>
                      <a:pt x="33" y="172"/>
                    </a:cubicBezTo>
                    <a:cubicBezTo>
                      <a:pt x="34" y="173"/>
                      <a:pt x="34" y="173"/>
                      <a:pt x="34" y="173"/>
                    </a:cubicBezTo>
                    <a:cubicBezTo>
                      <a:pt x="35" y="173"/>
                      <a:pt x="35" y="173"/>
                      <a:pt x="35" y="173"/>
                    </a:cubicBezTo>
                    <a:cubicBezTo>
                      <a:pt x="36" y="172"/>
                      <a:pt x="36" y="172"/>
                      <a:pt x="36" y="172"/>
                    </a:cubicBezTo>
                    <a:cubicBezTo>
                      <a:pt x="40" y="172"/>
                      <a:pt x="40" y="172"/>
                      <a:pt x="40" y="172"/>
                    </a:cubicBezTo>
                    <a:cubicBezTo>
                      <a:pt x="40" y="172"/>
                      <a:pt x="40" y="172"/>
                      <a:pt x="40" y="172"/>
                    </a:cubicBezTo>
                    <a:cubicBezTo>
                      <a:pt x="42" y="172"/>
                      <a:pt x="42" y="172"/>
                      <a:pt x="42" y="172"/>
                    </a:cubicBezTo>
                    <a:cubicBezTo>
                      <a:pt x="43" y="172"/>
                      <a:pt x="43" y="172"/>
                      <a:pt x="43" y="172"/>
                    </a:cubicBezTo>
                    <a:cubicBezTo>
                      <a:pt x="44" y="172"/>
                      <a:pt x="44" y="172"/>
                      <a:pt x="44" y="172"/>
                    </a:cubicBezTo>
                    <a:cubicBezTo>
                      <a:pt x="45" y="172"/>
                      <a:pt x="45" y="172"/>
                      <a:pt x="45" y="172"/>
                    </a:cubicBezTo>
                    <a:cubicBezTo>
                      <a:pt x="46" y="173"/>
                      <a:pt x="46" y="173"/>
                      <a:pt x="46" y="173"/>
                    </a:cubicBezTo>
                    <a:cubicBezTo>
                      <a:pt x="47" y="173"/>
                      <a:pt x="47" y="173"/>
                      <a:pt x="47" y="173"/>
                    </a:cubicBezTo>
                    <a:cubicBezTo>
                      <a:pt x="48" y="173"/>
                      <a:pt x="48" y="173"/>
                      <a:pt x="48" y="173"/>
                    </a:cubicBezTo>
                    <a:cubicBezTo>
                      <a:pt x="48" y="173"/>
                      <a:pt x="48" y="173"/>
                      <a:pt x="48" y="173"/>
                    </a:cubicBezTo>
                    <a:cubicBezTo>
                      <a:pt x="49" y="173"/>
                      <a:pt x="49" y="173"/>
                      <a:pt x="49" y="173"/>
                    </a:cubicBezTo>
                    <a:cubicBezTo>
                      <a:pt x="52" y="173"/>
                      <a:pt x="52" y="173"/>
                      <a:pt x="52" y="173"/>
                    </a:cubicBezTo>
                    <a:cubicBezTo>
                      <a:pt x="51" y="174"/>
                      <a:pt x="51" y="174"/>
                      <a:pt x="51" y="174"/>
                    </a:cubicBezTo>
                    <a:cubicBezTo>
                      <a:pt x="52" y="174"/>
                      <a:pt x="52" y="174"/>
                      <a:pt x="52" y="174"/>
                    </a:cubicBezTo>
                    <a:cubicBezTo>
                      <a:pt x="53" y="173"/>
                      <a:pt x="53" y="173"/>
                      <a:pt x="53" y="173"/>
                    </a:cubicBezTo>
                    <a:cubicBezTo>
                      <a:pt x="55" y="173"/>
                      <a:pt x="55" y="173"/>
                      <a:pt x="55" y="173"/>
                    </a:cubicBezTo>
                    <a:cubicBezTo>
                      <a:pt x="56" y="172"/>
                      <a:pt x="56" y="172"/>
                      <a:pt x="56" y="172"/>
                    </a:cubicBezTo>
                    <a:cubicBezTo>
                      <a:pt x="57" y="170"/>
                      <a:pt x="57" y="170"/>
                      <a:pt x="57" y="170"/>
                    </a:cubicBezTo>
                    <a:cubicBezTo>
                      <a:pt x="57" y="170"/>
                      <a:pt x="57" y="170"/>
                      <a:pt x="57" y="170"/>
                    </a:cubicBezTo>
                    <a:cubicBezTo>
                      <a:pt x="59" y="169"/>
                      <a:pt x="59" y="169"/>
                      <a:pt x="59" y="169"/>
                    </a:cubicBezTo>
                    <a:cubicBezTo>
                      <a:pt x="60" y="167"/>
                      <a:pt x="60" y="167"/>
                      <a:pt x="60" y="167"/>
                    </a:cubicBezTo>
                    <a:cubicBezTo>
                      <a:pt x="61" y="165"/>
                      <a:pt x="61" y="165"/>
                      <a:pt x="61" y="165"/>
                    </a:cubicBezTo>
                    <a:cubicBezTo>
                      <a:pt x="63" y="165"/>
                      <a:pt x="63" y="165"/>
                      <a:pt x="63" y="165"/>
                    </a:cubicBezTo>
                    <a:cubicBezTo>
                      <a:pt x="64" y="165"/>
                      <a:pt x="64" y="165"/>
                      <a:pt x="64" y="165"/>
                    </a:cubicBezTo>
                    <a:cubicBezTo>
                      <a:pt x="66" y="164"/>
                      <a:pt x="66" y="164"/>
                      <a:pt x="66" y="164"/>
                    </a:cubicBezTo>
                    <a:cubicBezTo>
                      <a:pt x="69" y="162"/>
                      <a:pt x="69" y="162"/>
                      <a:pt x="69" y="162"/>
                    </a:cubicBezTo>
                    <a:cubicBezTo>
                      <a:pt x="72" y="160"/>
                      <a:pt x="72" y="160"/>
                      <a:pt x="72" y="160"/>
                    </a:cubicBezTo>
                    <a:cubicBezTo>
                      <a:pt x="72" y="160"/>
                      <a:pt x="72" y="160"/>
                      <a:pt x="72" y="160"/>
                    </a:cubicBezTo>
                    <a:cubicBezTo>
                      <a:pt x="73" y="160"/>
                      <a:pt x="73" y="160"/>
                      <a:pt x="73" y="160"/>
                    </a:cubicBezTo>
                    <a:cubicBezTo>
                      <a:pt x="74" y="160"/>
                      <a:pt x="74" y="160"/>
                      <a:pt x="74" y="160"/>
                    </a:cubicBezTo>
                    <a:cubicBezTo>
                      <a:pt x="76" y="161"/>
                      <a:pt x="76" y="161"/>
                      <a:pt x="76" y="161"/>
                    </a:cubicBezTo>
                    <a:cubicBezTo>
                      <a:pt x="78" y="161"/>
                      <a:pt x="78" y="161"/>
                      <a:pt x="78" y="161"/>
                    </a:cubicBezTo>
                    <a:cubicBezTo>
                      <a:pt x="79" y="161"/>
                      <a:pt x="79" y="161"/>
                      <a:pt x="79" y="161"/>
                    </a:cubicBezTo>
                    <a:cubicBezTo>
                      <a:pt x="82" y="161"/>
                      <a:pt x="82" y="161"/>
                      <a:pt x="82" y="161"/>
                    </a:cubicBezTo>
                    <a:cubicBezTo>
                      <a:pt x="85" y="159"/>
                      <a:pt x="85" y="159"/>
                      <a:pt x="85" y="159"/>
                    </a:cubicBezTo>
                    <a:cubicBezTo>
                      <a:pt x="87" y="159"/>
                      <a:pt x="87" y="159"/>
                      <a:pt x="87" y="159"/>
                    </a:cubicBezTo>
                    <a:cubicBezTo>
                      <a:pt x="89" y="158"/>
                      <a:pt x="89" y="158"/>
                      <a:pt x="89" y="158"/>
                    </a:cubicBezTo>
                    <a:cubicBezTo>
                      <a:pt x="90" y="158"/>
                      <a:pt x="90" y="158"/>
                      <a:pt x="90" y="158"/>
                    </a:cubicBezTo>
                    <a:cubicBezTo>
                      <a:pt x="91" y="157"/>
                      <a:pt x="91" y="157"/>
                      <a:pt x="91" y="157"/>
                    </a:cubicBezTo>
                    <a:cubicBezTo>
                      <a:pt x="94" y="156"/>
                      <a:pt x="94" y="156"/>
                      <a:pt x="94" y="156"/>
                    </a:cubicBezTo>
                    <a:cubicBezTo>
                      <a:pt x="101" y="156"/>
                      <a:pt x="101" y="156"/>
                      <a:pt x="101" y="156"/>
                    </a:cubicBezTo>
                    <a:cubicBezTo>
                      <a:pt x="103" y="157"/>
                      <a:pt x="103" y="157"/>
                      <a:pt x="103" y="157"/>
                    </a:cubicBezTo>
                    <a:cubicBezTo>
                      <a:pt x="105" y="157"/>
                      <a:pt x="105" y="157"/>
                      <a:pt x="105" y="157"/>
                    </a:cubicBezTo>
                    <a:cubicBezTo>
                      <a:pt x="107" y="156"/>
                      <a:pt x="107" y="156"/>
                      <a:pt x="107" y="156"/>
                    </a:cubicBezTo>
                    <a:cubicBezTo>
                      <a:pt x="108" y="156"/>
                      <a:pt x="108" y="156"/>
                      <a:pt x="108" y="156"/>
                    </a:cubicBezTo>
                    <a:cubicBezTo>
                      <a:pt x="110" y="158"/>
                      <a:pt x="110" y="158"/>
                      <a:pt x="110" y="158"/>
                    </a:cubicBezTo>
                    <a:cubicBezTo>
                      <a:pt x="112" y="160"/>
                      <a:pt x="112" y="160"/>
                      <a:pt x="112" y="160"/>
                    </a:cubicBezTo>
                    <a:cubicBezTo>
                      <a:pt x="113" y="161"/>
                      <a:pt x="113" y="161"/>
                      <a:pt x="113" y="161"/>
                    </a:cubicBezTo>
                    <a:cubicBezTo>
                      <a:pt x="113" y="160"/>
                      <a:pt x="113" y="160"/>
                      <a:pt x="113" y="160"/>
                    </a:cubicBezTo>
                    <a:cubicBezTo>
                      <a:pt x="114" y="160"/>
                      <a:pt x="114" y="160"/>
                      <a:pt x="114" y="160"/>
                    </a:cubicBezTo>
                    <a:cubicBezTo>
                      <a:pt x="115" y="160"/>
                      <a:pt x="115" y="160"/>
                      <a:pt x="115" y="160"/>
                    </a:cubicBezTo>
                    <a:cubicBezTo>
                      <a:pt x="116" y="160"/>
                      <a:pt x="116" y="160"/>
                      <a:pt x="116" y="160"/>
                    </a:cubicBezTo>
                    <a:cubicBezTo>
                      <a:pt x="117" y="160"/>
                      <a:pt x="117" y="160"/>
                      <a:pt x="117" y="160"/>
                    </a:cubicBezTo>
                    <a:cubicBezTo>
                      <a:pt x="118" y="162"/>
                      <a:pt x="118" y="162"/>
                      <a:pt x="118" y="162"/>
                    </a:cubicBezTo>
                    <a:cubicBezTo>
                      <a:pt x="120" y="162"/>
                      <a:pt x="120" y="162"/>
                      <a:pt x="120" y="162"/>
                    </a:cubicBezTo>
                    <a:cubicBezTo>
                      <a:pt x="120" y="162"/>
                      <a:pt x="120" y="162"/>
                      <a:pt x="120" y="162"/>
                    </a:cubicBezTo>
                    <a:cubicBezTo>
                      <a:pt x="123" y="164"/>
                      <a:pt x="123" y="164"/>
                      <a:pt x="123" y="164"/>
                    </a:cubicBezTo>
                    <a:cubicBezTo>
                      <a:pt x="123" y="165"/>
                      <a:pt x="123" y="165"/>
                      <a:pt x="123" y="165"/>
                    </a:cubicBezTo>
                    <a:cubicBezTo>
                      <a:pt x="124" y="165"/>
                      <a:pt x="124" y="165"/>
                      <a:pt x="124" y="165"/>
                    </a:cubicBezTo>
                    <a:cubicBezTo>
                      <a:pt x="125" y="166"/>
                      <a:pt x="125" y="166"/>
                      <a:pt x="125" y="166"/>
                    </a:cubicBezTo>
                    <a:cubicBezTo>
                      <a:pt x="124" y="167"/>
                      <a:pt x="124" y="167"/>
                      <a:pt x="124" y="167"/>
                    </a:cubicBezTo>
                    <a:cubicBezTo>
                      <a:pt x="123" y="167"/>
                      <a:pt x="123" y="167"/>
                      <a:pt x="123" y="167"/>
                    </a:cubicBezTo>
                    <a:cubicBezTo>
                      <a:pt x="123" y="168"/>
                      <a:pt x="123" y="168"/>
                      <a:pt x="123" y="168"/>
                    </a:cubicBezTo>
                    <a:cubicBezTo>
                      <a:pt x="124" y="170"/>
                      <a:pt x="124" y="170"/>
                      <a:pt x="124" y="170"/>
                    </a:cubicBezTo>
                    <a:cubicBezTo>
                      <a:pt x="125" y="170"/>
                      <a:pt x="125" y="170"/>
                      <a:pt x="125" y="170"/>
                    </a:cubicBezTo>
                    <a:cubicBezTo>
                      <a:pt x="126" y="172"/>
                      <a:pt x="126" y="172"/>
                      <a:pt x="126" y="172"/>
                    </a:cubicBezTo>
                    <a:cubicBezTo>
                      <a:pt x="127" y="173"/>
                      <a:pt x="127" y="173"/>
                      <a:pt x="127" y="173"/>
                    </a:cubicBezTo>
                    <a:cubicBezTo>
                      <a:pt x="127" y="175"/>
                      <a:pt x="127" y="175"/>
                      <a:pt x="127" y="175"/>
                    </a:cubicBezTo>
                    <a:cubicBezTo>
                      <a:pt x="128" y="178"/>
                      <a:pt x="128" y="178"/>
                      <a:pt x="128" y="178"/>
                    </a:cubicBezTo>
                    <a:cubicBezTo>
                      <a:pt x="128" y="179"/>
                      <a:pt x="128" y="179"/>
                      <a:pt x="128" y="179"/>
                    </a:cubicBezTo>
                    <a:cubicBezTo>
                      <a:pt x="128" y="180"/>
                      <a:pt x="128" y="180"/>
                      <a:pt x="128" y="180"/>
                    </a:cubicBezTo>
                    <a:cubicBezTo>
                      <a:pt x="128" y="182"/>
                      <a:pt x="128" y="182"/>
                      <a:pt x="128" y="182"/>
                    </a:cubicBezTo>
                    <a:cubicBezTo>
                      <a:pt x="127" y="183"/>
                      <a:pt x="127" y="183"/>
                      <a:pt x="127" y="183"/>
                    </a:cubicBezTo>
                    <a:cubicBezTo>
                      <a:pt x="127" y="182"/>
                      <a:pt x="127" y="182"/>
                      <a:pt x="127" y="182"/>
                    </a:cubicBezTo>
                    <a:cubicBezTo>
                      <a:pt x="126" y="182"/>
                      <a:pt x="126" y="182"/>
                      <a:pt x="126" y="182"/>
                    </a:cubicBezTo>
                    <a:cubicBezTo>
                      <a:pt x="127" y="184"/>
                      <a:pt x="127" y="184"/>
                      <a:pt x="127" y="184"/>
                    </a:cubicBezTo>
                    <a:cubicBezTo>
                      <a:pt x="128" y="184"/>
                      <a:pt x="128" y="184"/>
                      <a:pt x="128" y="184"/>
                    </a:cubicBezTo>
                    <a:cubicBezTo>
                      <a:pt x="129" y="186"/>
                      <a:pt x="129" y="186"/>
                      <a:pt x="129" y="186"/>
                    </a:cubicBezTo>
                    <a:cubicBezTo>
                      <a:pt x="130" y="185"/>
                      <a:pt x="130" y="185"/>
                      <a:pt x="130" y="185"/>
                    </a:cubicBezTo>
                    <a:cubicBezTo>
                      <a:pt x="131" y="186"/>
                      <a:pt x="131" y="186"/>
                      <a:pt x="131" y="186"/>
                    </a:cubicBezTo>
                    <a:cubicBezTo>
                      <a:pt x="131" y="185"/>
                      <a:pt x="131" y="185"/>
                      <a:pt x="131" y="185"/>
                    </a:cubicBezTo>
                    <a:cubicBezTo>
                      <a:pt x="130" y="184"/>
                      <a:pt x="130" y="184"/>
                      <a:pt x="130" y="184"/>
                    </a:cubicBezTo>
                    <a:cubicBezTo>
                      <a:pt x="131" y="183"/>
                      <a:pt x="131" y="183"/>
                      <a:pt x="131" y="183"/>
                    </a:cubicBezTo>
                    <a:cubicBezTo>
                      <a:pt x="132" y="182"/>
                      <a:pt x="132" y="182"/>
                      <a:pt x="132" y="182"/>
                    </a:cubicBezTo>
                    <a:cubicBezTo>
                      <a:pt x="133" y="182"/>
                      <a:pt x="133" y="182"/>
                      <a:pt x="133" y="182"/>
                    </a:cubicBezTo>
                    <a:cubicBezTo>
                      <a:pt x="133" y="181"/>
                      <a:pt x="133" y="181"/>
                      <a:pt x="133" y="181"/>
                    </a:cubicBezTo>
                    <a:cubicBezTo>
                      <a:pt x="134" y="180"/>
                      <a:pt x="134" y="180"/>
                      <a:pt x="134" y="180"/>
                    </a:cubicBezTo>
                    <a:cubicBezTo>
                      <a:pt x="135" y="179"/>
                      <a:pt x="135" y="179"/>
                      <a:pt x="135" y="179"/>
                    </a:cubicBezTo>
                    <a:cubicBezTo>
                      <a:pt x="136" y="178"/>
                      <a:pt x="136" y="178"/>
                      <a:pt x="136" y="178"/>
                    </a:cubicBezTo>
                    <a:cubicBezTo>
                      <a:pt x="138" y="176"/>
                      <a:pt x="138" y="176"/>
                      <a:pt x="138" y="176"/>
                    </a:cubicBezTo>
                    <a:cubicBezTo>
                      <a:pt x="139" y="176"/>
                      <a:pt x="139" y="176"/>
                      <a:pt x="139" y="176"/>
                    </a:cubicBezTo>
                    <a:cubicBezTo>
                      <a:pt x="139" y="176"/>
                      <a:pt x="139" y="176"/>
                      <a:pt x="139" y="176"/>
                    </a:cubicBezTo>
                    <a:cubicBezTo>
                      <a:pt x="141" y="175"/>
                      <a:pt x="141" y="175"/>
                      <a:pt x="141" y="175"/>
                    </a:cubicBezTo>
                    <a:cubicBezTo>
                      <a:pt x="142" y="173"/>
                      <a:pt x="142" y="173"/>
                      <a:pt x="142" y="173"/>
                    </a:cubicBezTo>
                    <a:cubicBezTo>
                      <a:pt x="143" y="170"/>
                      <a:pt x="143" y="170"/>
                      <a:pt x="143" y="170"/>
                    </a:cubicBezTo>
                    <a:cubicBezTo>
                      <a:pt x="145" y="170"/>
                      <a:pt x="145" y="170"/>
                      <a:pt x="145" y="170"/>
                    </a:cubicBezTo>
                    <a:cubicBezTo>
                      <a:pt x="146" y="169"/>
                      <a:pt x="146" y="169"/>
                      <a:pt x="146" y="169"/>
                    </a:cubicBezTo>
                    <a:cubicBezTo>
                      <a:pt x="145" y="167"/>
                      <a:pt x="145" y="167"/>
                      <a:pt x="145" y="167"/>
                    </a:cubicBezTo>
                    <a:cubicBezTo>
                      <a:pt x="146" y="166"/>
                      <a:pt x="146" y="166"/>
                      <a:pt x="146" y="166"/>
                    </a:cubicBezTo>
                    <a:cubicBezTo>
                      <a:pt x="147" y="168"/>
                      <a:pt x="147" y="168"/>
                      <a:pt x="147" y="168"/>
                    </a:cubicBezTo>
                    <a:cubicBezTo>
                      <a:pt x="147" y="169"/>
                      <a:pt x="147" y="169"/>
                      <a:pt x="147" y="169"/>
                    </a:cubicBezTo>
                    <a:cubicBezTo>
                      <a:pt x="147" y="171"/>
                      <a:pt x="147" y="171"/>
                      <a:pt x="147" y="171"/>
                    </a:cubicBezTo>
                    <a:cubicBezTo>
                      <a:pt x="146" y="172"/>
                      <a:pt x="146" y="172"/>
                      <a:pt x="146" y="172"/>
                    </a:cubicBezTo>
                    <a:cubicBezTo>
                      <a:pt x="145" y="175"/>
                      <a:pt x="145" y="175"/>
                      <a:pt x="145" y="175"/>
                    </a:cubicBezTo>
                    <a:cubicBezTo>
                      <a:pt x="143" y="177"/>
                      <a:pt x="143" y="177"/>
                      <a:pt x="143" y="177"/>
                    </a:cubicBezTo>
                    <a:cubicBezTo>
                      <a:pt x="142" y="178"/>
                      <a:pt x="142" y="178"/>
                      <a:pt x="142" y="178"/>
                    </a:cubicBezTo>
                    <a:cubicBezTo>
                      <a:pt x="142" y="179"/>
                      <a:pt x="142" y="179"/>
                      <a:pt x="142" y="179"/>
                    </a:cubicBezTo>
                    <a:cubicBezTo>
                      <a:pt x="142" y="181"/>
                      <a:pt x="142" y="181"/>
                      <a:pt x="142" y="181"/>
                    </a:cubicBezTo>
                    <a:cubicBezTo>
                      <a:pt x="140" y="183"/>
                      <a:pt x="140" y="183"/>
                      <a:pt x="140" y="183"/>
                    </a:cubicBezTo>
                    <a:cubicBezTo>
                      <a:pt x="141" y="183"/>
                      <a:pt x="141" y="183"/>
                      <a:pt x="141" y="183"/>
                    </a:cubicBezTo>
                    <a:cubicBezTo>
                      <a:pt x="140" y="186"/>
                      <a:pt x="140" y="186"/>
                      <a:pt x="140" y="186"/>
                    </a:cubicBezTo>
                    <a:cubicBezTo>
                      <a:pt x="137" y="186"/>
                      <a:pt x="137" y="186"/>
                      <a:pt x="137" y="186"/>
                    </a:cubicBezTo>
                    <a:cubicBezTo>
                      <a:pt x="136" y="188"/>
                      <a:pt x="136" y="188"/>
                      <a:pt x="136" y="188"/>
                    </a:cubicBezTo>
                    <a:cubicBezTo>
                      <a:pt x="135" y="189"/>
                      <a:pt x="135" y="189"/>
                      <a:pt x="135" y="189"/>
                    </a:cubicBezTo>
                    <a:cubicBezTo>
                      <a:pt x="135" y="189"/>
                      <a:pt x="135" y="189"/>
                      <a:pt x="135" y="189"/>
                    </a:cubicBezTo>
                    <a:cubicBezTo>
                      <a:pt x="137" y="189"/>
                      <a:pt x="137" y="189"/>
                      <a:pt x="137" y="189"/>
                    </a:cubicBezTo>
                    <a:cubicBezTo>
                      <a:pt x="139" y="188"/>
                      <a:pt x="139" y="188"/>
                      <a:pt x="139" y="188"/>
                    </a:cubicBezTo>
                    <a:cubicBezTo>
                      <a:pt x="141" y="189"/>
                      <a:pt x="141" y="189"/>
                      <a:pt x="141" y="189"/>
                    </a:cubicBezTo>
                    <a:cubicBezTo>
                      <a:pt x="143" y="185"/>
                      <a:pt x="143" y="185"/>
                      <a:pt x="143" y="185"/>
                    </a:cubicBezTo>
                    <a:cubicBezTo>
                      <a:pt x="144" y="182"/>
                      <a:pt x="144" y="182"/>
                      <a:pt x="144" y="182"/>
                    </a:cubicBezTo>
                    <a:cubicBezTo>
                      <a:pt x="145" y="180"/>
                      <a:pt x="145" y="180"/>
                      <a:pt x="145" y="180"/>
                    </a:cubicBezTo>
                    <a:cubicBezTo>
                      <a:pt x="146" y="181"/>
                      <a:pt x="146" y="181"/>
                      <a:pt x="146" y="181"/>
                    </a:cubicBezTo>
                    <a:cubicBezTo>
                      <a:pt x="146" y="184"/>
                      <a:pt x="146" y="184"/>
                      <a:pt x="146" y="184"/>
                    </a:cubicBezTo>
                    <a:cubicBezTo>
                      <a:pt x="147" y="186"/>
                      <a:pt x="147" y="186"/>
                      <a:pt x="147" y="186"/>
                    </a:cubicBezTo>
                    <a:cubicBezTo>
                      <a:pt x="146" y="186"/>
                      <a:pt x="146" y="186"/>
                      <a:pt x="146" y="186"/>
                    </a:cubicBezTo>
                    <a:cubicBezTo>
                      <a:pt x="146" y="189"/>
                      <a:pt x="146" y="189"/>
                      <a:pt x="146" y="189"/>
                    </a:cubicBezTo>
                    <a:cubicBezTo>
                      <a:pt x="145" y="191"/>
                      <a:pt x="145" y="191"/>
                      <a:pt x="145" y="191"/>
                    </a:cubicBezTo>
                    <a:cubicBezTo>
                      <a:pt x="143" y="192"/>
                      <a:pt x="143" y="192"/>
                      <a:pt x="143" y="192"/>
                    </a:cubicBezTo>
                    <a:cubicBezTo>
                      <a:pt x="143" y="193"/>
                      <a:pt x="143" y="193"/>
                      <a:pt x="143" y="193"/>
                    </a:cubicBezTo>
                    <a:cubicBezTo>
                      <a:pt x="144" y="193"/>
                      <a:pt x="144" y="193"/>
                      <a:pt x="144" y="193"/>
                    </a:cubicBezTo>
                    <a:cubicBezTo>
                      <a:pt x="146" y="193"/>
                      <a:pt x="146" y="193"/>
                      <a:pt x="146" y="193"/>
                    </a:cubicBezTo>
                    <a:cubicBezTo>
                      <a:pt x="147" y="192"/>
                      <a:pt x="147" y="192"/>
                      <a:pt x="147" y="192"/>
                    </a:cubicBezTo>
                    <a:cubicBezTo>
                      <a:pt x="148" y="192"/>
                      <a:pt x="148" y="192"/>
                      <a:pt x="148" y="192"/>
                    </a:cubicBezTo>
                    <a:cubicBezTo>
                      <a:pt x="149" y="191"/>
                      <a:pt x="149" y="191"/>
                      <a:pt x="149" y="191"/>
                    </a:cubicBezTo>
                    <a:cubicBezTo>
                      <a:pt x="150" y="191"/>
                      <a:pt x="150" y="191"/>
                      <a:pt x="150" y="191"/>
                    </a:cubicBezTo>
                    <a:cubicBezTo>
                      <a:pt x="151" y="191"/>
                      <a:pt x="151" y="191"/>
                      <a:pt x="151" y="191"/>
                    </a:cubicBezTo>
                    <a:cubicBezTo>
                      <a:pt x="150" y="192"/>
                      <a:pt x="150" y="192"/>
                      <a:pt x="150" y="192"/>
                    </a:cubicBezTo>
                    <a:cubicBezTo>
                      <a:pt x="150" y="193"/>
                      <a:pt x="150" y="193"/>
                      <a:pt x="150" y="193"/>
                    </a:cubicBezTo>
                    <a:cubicBezTo>
                      <a:pt x="149" y="193"/>
                      <a:pt x="149" y="193"/>
                      <a:pt x="149" y="193"/>
                    </a:cubicBezTo>
                    <a:cubicBezTo>
                      <a:pt x="148" y="194"/>
                      <a:pt x="148" y="194"/>
                      <a:pt x="148" y="194"/>
                    </a:cubicBezTo>
                    <a:cubicBezTo>
                      <a:pt x="149" y="196"/>
                      <a:pt x="149" y="196"/>
                      <a:pt x="149" y="196"/>
                    </a:cubicBezTo>
                    <a:cubicBezTo>
                      <a:pt x="150" y="197"/>
                      <a:pt x="150" y="197"/>
                      <a:pt x="150" y="197"/>
                    </a:cubicBezTo>
                    <a:cubicBezTo>
                      <a:pt x="151" y="199"/>
                      <a:pt x="151" y="199"/>
                      <a:pt x="151" y="199"/>
                    </a:cubicBezTo>
                    <a:cubicBezTo>
                      <a:pt x="151" y="201"/>
                      <a:pt x="151" y="201"/>
                      <a:pt x="151" y="201"/>
                    </a:cubicBezTo>
                    <a:cubicBezTo>
                      <a:pt x="151" y="204"/>
                      <a:pt x="151" y="204"/>
                      <a:pt x="151" y="204"/>
                    </a:cubicBezTo>
                    <a:cubicBezTo>
                      <a:pt x="149" y="206"/>
                      <a:pt x="149" y="206"/>
                      <a:pt x="149" y="206"/>
                    </a:cubicBezTo>
                    <a:cubicBezTo>
                      <a:pt x="149" y="207"/>
                      <a:pt x="149" y="207"/>
                      <a:pt x="149" y="207"/>
                    </a:cubicBezTo>
                    <a:cubicBezTo>
                      <a:pt x="149" y="209"/>
                      <a:pt x="149" y="209"/>
                      <a:pt x="149" y="209"/>
                    </a:cubicBezTo>
                    <a:cubicBezTo>
                      <a:pt x="150" y="210"/>
                      <a:pt x="150" y="210"/>
                      <a:pt x="150" y="210"/>
                    </a:cubicBezTo>
                    <a:cubicBezTo>
                      <a:pt x="151" y="211"/>
                      <a:pt x="151" y="211"/>
                      <a:pt x="151" y="211"/>
                    </a:cubicBezTo>
                    <a:cubicBezTo>
                      <a:pt x="151" y="213"/>
                      <a:pt x="151" y="213"/>
                      <a:pt x="151" y="213"/>
                    </a:cubicBezTo>
                    <a:cubicBezTo>
                      <a:pt x="154" y="216"/>
                      <a:pt x="154" y="216"/>
                      <a:pt x="154" y="216"/>
                    </a:cubicBezTo>
                    <a:cubicBezTo>
                      <a:pt x="155" y="217"/>
                      <a:pt x="155" y="217"/>
                      <a:pt x="155" y="217"/>
                    </a:cubicBezTo>
                    <a:cubicBezTo>
                      <a:pt x="157" y="218"/>
                      <a:pt x="157" y="218"/>
                      <a:pt x="157" y="218"/>
                    </a:cubicBezTo>
                    <a:cubicBezTo>
                      <a:pt x="157" y="219"/>
                      <a:pt x="157" y="219"/>
                      <a:pt x="157" y="219"/>
                    </a:cubicBezTo>
                    <a:cubicBezTo>
                      <a:pt x="158" y="219"/>
                      <a:pt x="158" y="219"/>
                      <a:pt x="158" y="219"/>
                    </a:cubicBezTo>
                    <a:cubicBezTo>
                      <a:pt x="159" y="219"/>
                      <a:pt x="159" y="219"/>
                      <a:pt x="159" y="219"/>
                    </a:cubicBezTo>
                    <a:cubicBezTo>
                      <a:pt x="159" y="219"/>
                      <a:pt x="159" y="219"/>
                      <a:pt x="159" y="219"/>
                    </a:cubicBezTo>
                    <a:cubicBezTo>
                      <a:pt x="161" y="219"/>
                      <a:pt x="161" y="219"/>
                      <a:pt x="161" y="219"/>
                    </a:cubicBezTo>
                    <a:cubicBezTo>
                      <a:pt x="162" y="221"/>
                      <a:pt x="162" y="221"/>
                      <a:pt x="162" y="221"/>
                    </a:cubicBezTo>
                    <a:cubicBezTo>
                      <a:pt x="164" y="221"/>
                      <a:pt x="164" y="221"/>
                      <a:pt x="164" y="221"/>
                    </a:cubicBezTo>
                    <a:cubicBezTo>
                      <a:pt x="165" y="222"/>
                      <a:pt x="165" y="222"/>
                      <a:pt x="165" y="222"/>
                    </a:cubicBezTo>
                    <a:cubicBezTo>
                      <a:pt x="166" y="224"/>
                      <a:pt x="166" y="224"/>
                      <a:pt x="166" y="224"/>
                    </a:cubicBezTo>
                    <a:cubicBezTo>
                      <a:pt x="167" y="224"/>
                      <a:pt x="167" y="224"/>
                      <a:pt x="167" y="224"/>
                    </a:cubicBezTo>
                    <a:cubicBezTo>
                      <a:pt x="168" y="225"/>
                      <a:pt x="168" y="225"/>
                      <a:pt x="168" y="225"/>
                    </a:cubicBezTo>
                    <a:cubicBezTo>
                      <a:pt x="169" y="225"/>
                      <a:pt x="169" y="225"/>
                      <a:pt x="169" y="225"/>
                    </a:cubicBezTo>
                    <a:cubicBezTo>
                      <a:pt x="170" y="225"/>
                      <a:pt x="170" y="225"/>
                      <a:pt x="170" y="225"/>
                    </a:cubicBezTo>
                    <a:cubicBezTo>
                      <a:pt x="172" y="223"/>
                      <a:pt x="172" y="223"/>
                      <a:pt x="172" y="223"/>
                    </a:cubicBezTo>
                    <a:cubicBezTo>
                      <a:pt x="173" y="222"/>
                      <a:pt x="173" y="222"/>
                      <a:pt x="173" y="222"/>
                    </a:cubicBezTo>
                    <a:cubicBezTo>
                      <a:pt x="174" y="222"/>
                      <a:pt x="174" y="222"/>
                      <a:pt x="174" y="222"/>
                    </a:cubicBezTo>
                    <a:cubicBezTo>
                      <a:pt x="176" y="221"/>
                      <a:pt x="176" y="221"/>
                      <a:pt x="176" y="221"/>
                    </a:cubicBezTo>
                    <a:cubicBezTo>
                      <a:pt x="177" y="221"/>
                      <a:pt x="177" y="221"/>
                      <a:pt x="177" y="221"/>
                    </a:cubicBezTo>
                    <a:cubicBezTo>
                      <a:pt x="177" y="220"/>
                      <a:pt x="177" y="220"/>
                      <a:pt x="177" y="220"/>
                    </a:cubicBezTo>
                    <a:cubicBezTo>
                      <a:pt x="177" y="220"/>
                      <a:pt x="177" y="220"/>
                      <a:pt x="177" y="220"/>
                    </a:cubicBezTo>
                    <a:cubicBezTo>
                      <a:pt x="176" y="219"/>
                      <a:pt x="176" y="219"/>
                      <a:pt x="176" y="219"/>
                    </a:cubicBezTo>
                    <a:cubicBezTo>
                      <a:pt x="176" y="219"/>
                      <a:pt x="176" y="219"/>
                      <a:pt x="176" y="219"/>
                    </a:cubicBezTo>
                    <a:cubicBezTo>
                      <a:pt x="179" y="217"/>
                      <a:pt x="179" y="217"/>
                      <a:pt x="179" y="217"/>
                    </a:cubicBezTo>
                    <a:cubicBezTo>
                      <a:pt x="181" y="218"/>
                      <a:pt x="181" y="218"/>
                      <a:pt x="181" y="218"/>
                    </a:cubicBezTo>
                    <a:cubicBezTo>
                      <a:pt x="181" y="220"/>
                      <a:pt x="181" y="220"/>
                      <a:pt x="181" y="220"/>
                    </a:cubicBezTo>
                    <a:cubicBezTo>
                      <a:pt x="178" y="221"/>
                      <a:pt x="178" y="221"/>
                      <a:pt x="178" y="221"/>
                    </a:cubicBezTo>
                    <a:cubicBezTo>
                      <a:pt x="179" y="222"/>
                      <a:pt x="179" y="222"/>
                      <a:pt x="179" y="222"/>
                    </a:cubicBezTo>
                    <a:cubicBezTo>
                      <a:pt x="180" y="222"/>
                      <a:pt x="180" y="222"/>
                      <a:pt x="180" y="222"/>
                    </a:cubicBezTo>
                    <a:cubicBezTo>
                      <a:pt x="180" y="221"/>
                      <a:pt x="180" y="221"/>
                      <a:pt x="180" y="221"/>
                    </a:cubicBezTo>
                    <a:cubicBezTo>
                      <a:pt x="182" y="221"/>
                      <a:pt x="182" y="221"/>
                      <a:pt x="182" y="221"/>
                    </a:cubicBezTo>
                    <a:cubicBezTo>
                      <a:pt x="183" y="221"/>
                      <a:pt x="183" y="221"/>
                      <a:pt x="183" y="221"/>
                    </a:cubicBezTo>
                    <a:cubicBezTo>
                      <a:pt x="183" y="223"/>
                      <a:pt x="183" y="223"/>
                      <a:pt x="183" y="223"/>
                    </a:cubicBezTo>
                    <a:cubicBezTo>
                      <a:pt x="182" y="223"/>
                      <a:pt x="182" y="223"/>
                      <a:pt x="182" y="223"/>
                    </a:cubicBezTo>
                    <a:cubicBezTo>
                      <a:pt x="181" y="224"/>
                      <a:pt x="181" y="224"/>
                      <a:pt x="181" y="224"/>
                    </a:cubicBezTo>
                    <a:cubicBezTo>
                      <a:pt x="183" y="226"/>
                      <a:pt x="183" y="226"/>
                      <a:pt x="183" y="226"/>
                    </a:cubicBezTo>
                    <a:cubicBezTo>
                      <a:pt x="183" y="228"/>
                      <a:pt x="183" y="228"/>
                      <a:pt x="183" y="228"/>
                    </a:cubicBezTo>
                    <a:cubicBezTo>
                      <a:pt x="184" y="227"/>
                      <a:pt x="184" y="227"/>
                      <a:pt x="184" y="227"/>
                    </a:cubicBezTo>
                    <a:cubicBezTo>
                      <a:pt x="184" y="227"/>
                      <a:pt x="184" y="227"/>
                      <a:pt x="184" y="227"/>
                    </a:cubicBezTo>
                    <a:cubicBezTo>
                      <a:pt x="184" y="229"/>
                      <a:pt x="184" y="229"/>
                      <a:pt x="184" y="229"/>
                    </a:cubicBezTo>
                    <a:cubicBezTo>
                      <a:pt x="185" y="230"/>
                      <a:pt x="185" y="230"/>
                      <a:pt x="185" y="230"/>
                    </a:cubicBezTo>
                    <a:cubicBezTo>
                      <a:pt x="186" y="228"/>
                      <a:pt x="186" y="228"/>
                      <a:pt x="186" y="228"/>
                    </a:cubicBezTo>
                    <a:cubicBezTo>
                      <a:pt x="186" y="227"/>
                      <a:pt x="186" y="227"/>
                      <a:pt x="186" y="227"/>
                    </a:cubicBezTo>
                    <a:cubicBezTo>
                      <a:pt x="185" y="227"/>
                      <a:pt x="185" y="227"/>
                      <a:pt x="185" y="227"/>
                    </a:cubicBezTo>
                    <a:cubicBezTo>
                      <a:pt x="185" y="227"/>
                      <a:pt x="185" y="227"/>
                      <a:pt x="185" y="227"/>
                    </a:cubicBezTo>
                    <a:cubicBezTo>
                      <a:pt x="186" y="226"/>
                      <a:pt x="186" y="226"/>
                      <a:pt x="186" y="226"/>
                    </a:cubicBezTo>
                    <a:cubicBezTo>
                      <a:pt x="189" y="226"/>
                      <a:pt x="189" y="226"/>
                      <a:pt x="189" y="226"/>
                    </a:cubicBezTo>
                    <a:cubicBezTo>
                      <a:pt x="189" y="227"/>
                      <a:pt x="189" y="227"/>
                      <a:pt x="189" y="227"/>
                    </a:cubicBezTo>
                    <a:cubicBezTo>
                      <a:pt x="190" y="226"/>
                      <a:pt x="190" y="226"/>
                      <a:pt x="190" y="226"/>
                    </a:cubicBezTo>
                    <a:cubicBezTo>
                      <a:pt x="191" y="224"/>
                      <a:pt x="191" y="224"/>
                      <a:pt x="191" y="224"/>
                    </a:cubicBezTo>
                    <a:cubicBezTo>
                      <a:pt x="194" y="222"/>
                      <a:pt x="194" y="222"/>
                      <a:pt x="194" y="222"/>
                    </a:cubicBezTo>
                    <a:cubicBezTo>
                      <a:pt x="196" y="220"/>
                      <a:pt x="196" y="220"/>
                      <a:pt x="196" y="220"/>
                    </a:cubicBezTo>
                    <a:cubicBezTo>
                      <a:pt x="195" y="220"/>
                      <a:pt x="195" y="220"/>
                      <a:pt x="195" y="220"/>
                    </a:cubicBezTo>
                    <a:cubicBezTo>
                      <a:pt x="195" y="221"/>
                      <a:pt x="195" y="221"/>
                      <a:pt x="195" y="221"/>
                    </a:cubicBezTo>
                    <a:cubicBezTo>
                      <a:pt x="195" y="220"/>
                      <a:pt x="195" y="220"/>
                      <a:pt x="195" y="220"/>
                    </a:cubicBezTo>
                    <a:cubicBezTo>
                      <a:pt x="194" y="220"/>
                      <a:pt x="194" y="220"/>
                      <a:pt x="194" y="220"/>
                    </a:cubicBezTo>
                    <a:cubicBezTo>
                      <a:pt x="195" y="220"/>
                      <a:pt x="195" y="220"/>
                      <a:pt x="195" y="220"/>
                    </a:cubicBezTo>
                    <a:cubicBezTo>
                      <a:pt x="197" y="220"/>
                      <a:pt x="197" y="220"/>
                      <a:pt x="197" y="220"/>
                    </a:cubicBezTo>
                    <a:cubicBezTo>
                      <a:pt x="199" y="219"/>
                      <a:pt x="199" y="219"/>
                      <a:pt x="199" y="219"/>
                    </a:cubicBezTo>
                    <a:cubicBezTo>
                      <a:pt x="204" y="218"/>
                      <a:pt x="204" y="218"/>
                      <a:pt x="204" y="218"/>
                    </a:cubicBezTo>
                    <a:cubicBezTo>
                      <a:pt x="208" y="219"/>
                      <a:pt x="208" y="219"/>
                      <a:pt x="208" y="219"/>
                    </a:cubicBezTo>
                    <a:cubicBezTo>
                      <a:pt x="209" y="218"/>
                      <a:pt x="209" y="218"/>
                      <a:pt x="209" y="218"/>
                    </a:cubicBezTo>
                    <a:cubicBezTo>
                      <a:pt x="209" y="217"/>
                      <a:pt x="209" y="217"/>
                      <a:pt x="209" y="217"/>
                    </a:cubicBezTo>
                    <a:cubicBezTo>
                      <a:pt x="210" y="217"/>
                      <a:pt x="210" y="217"/>
                      <a:pt x="210" y="217"/>
                    </a:cubicBezTo>
                    <a:cubicBezTo>
                      <a:pt x="212" y="216"/>
                      <a:pt x="212" y="216"/>
                      <a:pt x="212" y="216"/>
                    </a:cubicBezTo>
                    <a:cubicBezTo>
                      <a:pt x="213" y="214"/>
                      <a:pt x="213" y="214"/>
                      <a:pt x="213" y="214"/>
                    </a:cubicBezTo>
                    <a:cubicBezTo>
                      <a:pt x="212" y="211"/>
                      <a:pt x="212" y="211"/>
                      <a:pt x="212" y="211"/>
                    </a:cubicBezTo>
                    <a:cubicBezTo>
                      <a:pt x="212" y="210"/>
                      <a:pt x="212" y="210"/>
                      <a:pt x="212" y="210"/>
                    </a:cubicBezTo>
                    <a:cubicBezTo>
                      <a:pt x="214" y="208"/>
                      <a:pt x="214" y="208"/>
                      <a:pt x="214" y="208"/>
                    </a:cubicBezTo>
                    <a:cubicBezTo>
                      <a:pt x="214" y="204"/>
                      <a:pt x="214" y="204"/>
                      <a:pt x="214" y="204"/>
                    </a:cubicBezTo>
                    <a:cubicBezTo>
                      <a:pt x="215" y="203"/>
                      <a:pt x="215" y="203"/>
                      <a:pt x="215" y="203"/>
                    </a:cubicBezTo>
                    <a:cubicBezTo>
                      <a:pt x="216" y="200"/>
                      <a:pt x="216" y="200"/>
                      <a:pt x="216" y="200"/>
                    </a:cubicBezTo>
                    <a:cubicBezTo>
                      <a:pt x="217" y="200"/>
                      <a:pt x="217" y="200"/>
                      <a:pt x="217" y="200"/>
                    </a:cubicBezTo>
                    <a:cubicBezTo>
                      <a:pt x="217" y="198"/>
                      <a:pt x="217" y="198"/>
                      <a:pt x="217" y="198"/>
                    </a:cubicBezTo>
                    <a:cubicBezTo>
                      <a:pt x="221" y="194"/>
                      <a:pt x="221" y="194"/>
                      <a:pt x="221" y="194"/>
                    </a:cubicBezTo>
                    <a:cubicBezTo>
                      <a:pt x="222" y="194"/>
                      <a:pt x="222" y="194"/>
                      <a:pt x="222" y="194"/>
                    </a:cubicBezTo>
                    <a:cubicBezTo>
                      <a:pt x="222" y="191"/>
                      <a:pt x="222" y="191"/>
                      <a:pt x="222" y="191"/>
                    </a:cubicBezTo>
                    <a:cubicBezTo>
                      <a:pt x="224" y="189"/>
                      <a:pt x="224" y="189"/>
                      <a:pt x="224" y="189"/>
                    </a:cubicBezTo>
                    <a:cubicBezTo>
                      <a:pt x="225" y="186"/>
                      <a:pt x="225" y="186"/>
                      <a:pt x="225" y="186"/>
                    </a:cubicBezTo>
                    <a:cubicBezTo>
                      <a:pt x="226" y="185"/>
                      <a:pt x="226" y="185"/>
                      <a:pt x="226" y="185"/>
                    </a:cubicBezTo>
                    <a:cubicBezTo>
                      <a:pt x="226" y="183"/>
                      <a:pt x="226" y="183"/>
                      <a:pt x="226" y="183"/>
                    </a:cubicBezTo>
                    <a:cubicBezTo>
                      <a:pt x="227" y="183"/>
                      <a:pt x="227" y="183"/>
                      <a:pt x="227" y="183"/>
                    </a:cubicBezTo>
                    <a:cubicBezTo>
                      <a:pt x="228" y="180"/>
                      <a:pt x="228" y="180"/>
                      <a:pt x="228" y="180"/>
                    </a:cubicBezTo>
                    <a:cubicBezTo>
                      <a:pt x="227" y="180"/>
                      <a:pt x="227" y="180"/>
                      <a:pt x="227" y="180"/>
                    </a:cubicBezTo>
                    <a:cubicBezTo>
                      <a:pt x="229" y="179"/>
                      <a:pt x="229" y="179"/>
                      <a:pt x="229" y="179"/>
                    </a:cubicBezTo>
                    <a:cubicBezTo>
                      <a:pt x="231" y="177"/>
                      <a:pt x="231" y="177"/>
                      <a:pt x="231" y="177"/>
                    </a:cubicBezTo>
                    <a:cubicBezTo>
                      <a:pt x="232" y="176"/>
                      <a:pt x="232" y="176"/>
                      <a:pt x="232" y="176"/>
                    </a:cubicBezTo>
                    <a:cubicBezTo>
                      <a:pt x="233" y="174"/>
                      <a:pt x="233" y="174"/>
                      <a:pt x="233" y="174"/>
                    </a:cubicBezTo>
                    <a:cubicBezTo>
                      <a:pt x="234" y="173"/>
                      <a:pt x="234" y="173"/>
                      <a:pt x="234" y="173"/>
                    </a:cubicBezTo>
                    <a:cubicBezTo>
                      <a:pt x="236" y="173"/>
                      <a:pt x="236" y="173"/>
                      <a:pt x="236" y="173"/>
                    </a:cubicBezTo>
                    <a:cubicBezTo>
                      <a:pt x="234" y="173"/>
                      <a:pt x="234" y="173"/>
                      <a:pt x="234" y="173"/>
                    </a:cubicBezTo>
                    <a:cubicBezTo>
                      <a:pt x="234" y="172"/>
                      <a:pt x="234" y="172"/>
                      <a:pt x="234" y="172"/>
                    </a:cubicBezTo>
                    <a:cubicBezTo>
                      <a:pt x="236" y="172"/>
                      <a:pt x="236" y="172"/>
                      <a:pt x="236" y="172"/>
                    </a:cubicBezTo>
                    <a:cubicBezTo>
                      <a:pt x="238" y="171"/>
                      <a:pt x="238" y="171"/>
                      <a:pt x="238" y="171"/>
                    </a:cubicBezTo>
                    <a:cubicBezTo>
                      <a:pt x="239" y="169"/>
                      <a:pt x="239" y="169"/>
                      <a:pt x="239" y="169"/>
                    </a:cubicBezTo>
                    <a:cubicBezTo>
                      <a:pt x="238" y="168"/>
                      <a:pt x="238" y="168"/>
                      <a:pt x="238" y="168"/>
                    </a:cubicBezTo>
                    <a:cubicBezTo>
                      <a:pt x="239" y="167"/>
                      <a:pt x="239" y="167"/>
                      <a:pt x="239" y="167"/>
                    </a:cubicBezTo>
                    <a:cubicBezTo>
                      <a:pt x="241" y="166"/>
                      <a:pt x="241" y="166"/>
                      <a:pt x="241" y="166"/>
                    </a:cubicBezTo>
                    <a:cubicBezTo>
                      <a:pt x="241" y="164"/>
                      <a:pt x="241" y="164"/>
                      <a:pt x="241" y="164"/>
                    </a:cubicBezTo>
                    <a:cubicBezTo>
                      <a:pt x="242" y="164"/>
                      <a:pt x="242" y="164"/>
                      <a:pt x="242" y="164"/>
                    </a:cubicBezTo>
                    <a:cubicBezTo>
                      <a:pt x="244" y="161"/>
                      <a:pt x="244" y="161"/>
                      <a:pt x="244" y="161"/>
                    </a:cubicBezTo>
                    <a:cubicBezTo>
                      <a:pt x="243" y="160"/>
                      <a:pt x="243" y="160"/>
                      <a:pt x="243" y="160"/>
                    </a:cubicBezTo>
                    <a:cubicBezTo>
                      <a:pt x="244" y="158"/>
                      <a:pt x="244" y="158"/>
                      <a:pt x="244" y="158"/>
                    </a:cubicBezTo>
                    <a:cubicBezTo>
                      <a:pt x="244" y="158"/>
                      <a:pt x="244" y="158"/>
                      <a:pt x="244" y="158"/>
                    </a:cubicBezTo>
                    <a:cubicBezTo>
                      <a:pt x="244" y="157"/>
                      <a:pt x="244" y="157"/>
                      <a:pt x="244" y="157"/>
                    </a:cubicBezTo>
                    <a:cubicBezTo>
                      <a:pt x="246" y="152"/>
                      <a:pt x="246" y="152"/>
                      <a:pt x="246" y="152"/>
                    </a:cubicBezTo>
                    <a:cubicBezTo>
                      <a:pt x="246" y="150"/>
                      <a:pt x="246" y="150"/>
                      <a:pt x="246" y="150"/>
                    </a:cubicBezTo>
                    <a:cubicBezTo>
                      <a:pt x="248" y="146"/>
                      <a:pt x="248" y="146"/>
                      <a:pt x="248" y="146"/>
                    </a:cubicBezTo>
                    <a:cubicBezTo>
                      <a:pt x="248" y="145"/>
                      <a:pt x="248" y="145"/>
                      <a:pt x="248" y="145"/>
                    </a:cubicBezTo>
                    <a:cubicBezTo>
                      <a:pt x="249" y="142"/>
                      <a:pt x="249" y="142"/>
                      <a:pt x="249" y="142"/>
                    </a:cubicBezTo>
                    <a:cubicBezTo>
                      <a:pt x="251" y="140"/>
                      <a:pt x="251" y="140"/>
                      <a:pt x="251" y="140"/>
                    </a:cubicBezTo>
                    <a:cubicBezTo>
                      <a:pt x="252" y="139"/>
                      <a:pt x="252" y="139"/>
                      <a:pt x="252" y="139"/>
                    </a:cubicBezTo>
                    <a:cubicBezTo>
                      <a:pt x="251" y="137"/>
                      <a:pt x="251" y="137"/>
                      <a:pt x="251" y="137"/>
                    </a:cubicBezTo>
                    <a:cubicBezTo>
                      <a:pt x="252" y="135"/>
                      <a:pt x="252" y="135"/>
                      <a:pt x="252" y="135"/>
                    </a:cubicBezTo>
                    <a:cubicBezTo>
                      <a:pt x="251" y="133"/>
                      <a:pt x="251" y="133"/>
                      <a:pt x="251" y="133"/>
                    </a:cubicBezTo>
                    <a:cubicBezTo>
                      <a:pt x="251" y="131"/>
                      <a:pt x="251" y="131"/>
                      <a:pt x="251" y="131"/>
                    </a:cubicBezTo>
                    <a:cubicBezTo>
                      <a:pt x="251" y="129"/>
                      <a:pt x="251" y="129"/>
                      <a:pt x="251" y="129"/>
                    </a:cubicBezTo>
                    <a:cubicBezTo>
                      <a:pt x="250" y="128"/>
                      <a:pt x="250" y="128"/>
                      <a:pt x="250" y="128"/>
                    </a:cubicBezTo>
                    <a:cubicBezTo>
                      <a:pt x="250" y="127"/>
                      <a:pt x="250" y="127"/>
                      <a:pt x="250" y="127"/>
                    </a:cubicBezTo>
                    <a:cubicBezTo>
                      <a:pt x="251" y="126"/>
                      <a:pt x="251" y="126"/>
                      <a:pt x="251" y="126"/>
                    </a:cubicBezTo>
                    <a:cubicBezTo>
                      <a:pt x="251" y="125"/>
                      <a:pt x="251" y="125"/>
                      <a:pt x="251" y="125"/>
                    </a:cubicBezTo>
                    <a:cubicBezTo>
                      <a:pt x="252" y="123"/>
                      <a:pt x="252" y="123"/>
                      <a:pt x="252" y="123"/>
                    </a:cubicBezTo>
                    <a:cubicBezTo>
                      <a:pt x="252" y="122"/>
                      <a:pt x="252" y="122"/>
                      <a:pt x="252" y="122"/>
                    </a:cubicBezTo>
                    <a:cubicBezTo>
                      <a:pt x="252" y="119"/>
                      <a:pt x="252" y="119"/>
                      <a:pt x="252" y="119"/>
                    </a:cubicBezTo>
                    <a:cubicBezTo>
                      <a:pt x="252" y="117"/>
                      <a:pt x="252" y="117"/>
                      <a:pt x="252" y="117"/>
                    </a:cubicBezTo>
                    <a:cubicBezTo>
                      <a:pt x="252" y="117"/>
                      <a:pt x="252" y="117"/>
                      <a:pt x="252" y="117"/>
                    </a:cubicBezTo>
                    <a:cubicBezTo>
                      <a:pt x="251" y="115"/>
                      <a:pt x="251" y="115"/>
                      <a:pt x="251" y="115"/>
                    </a:cubicBezTo>
                    <a:cubicBezTo>
                      <a:pt x="251" y="113"/>
                      <a:pt x="251" y="113"/>
                      <a:pt x="251" y="113"/>
                    </a:cubicBezTo>
                    <a:cubicBezTo>
                      <a:pt x="251" y="113"/>
                      <a:pt x="251" y="113"/>
                      <a:pt x="251" y="113"/>
                    </a:cubicBezTo>
                    <a:cubicBezTo>
                      <a:pt x="252" y="111"/>
                      <a:pt x="252" y="111"/>
                      <a:pt x="252" y="111"/>
                    </a:cubicBezTo>
                    <a:cubicBezTo>
                      <a:pt x="250" y="111"/>
                      <a:pt x="250" y="111"/>
                      <a:pt x="250" y="111"/>
                    </a:cubicBezTo>
                    <a:cubicBezTo>
                      <a:pt x="250" y="110"/>
                      <a:pt x="250" y="110"/>
                      <a:pt x="250" y="110"/>
                    </a:cubicBezTo>
                    <a:cubicBezTo>
                      <a:pt x="250" y="108"/>
                      <a:pt x="250" y="108"/>
                      <a:pt x="250" y="108"/>
                    </a:cubicBezTo>
                    <a:cubicBezTo>
                      <a:pt x="248" y="107"/>
                      <a:pt x="248" y="107"/>
                      <a:pt x="248" y="107"/>
                    </a:cubicBezTo>
                    <a:cubicBezTo>
                      <a:pt x="247" y="105"/>
                      <a:pt x="247" y="105"/>
                      <a:pt x="247" y="105"/>
                    </a:cubicBezTo>
                    <a:cubicBezTo>
                      <a:pt x="247" y="103"/>
                      <a:pt x="247" y="103"/>
                      <a:pt x="247" y="103"/>
                    </a:cubicBezTo>
                    <a:cubicBezTo>
                      <a:pt x="246" y="102"/>
                      <a:pt x="246" y="102"/>
                      <a:pt x="246" y="102"/>
                    </a:cubicBezTo>
                    <a:cubicBezTo>
                      <a:pt x="245" y="102"/>
                      <a:pt x="245" y="102"/>
                      <a:pt x="245" y="102"/>
                    </a:cubicBezTo>
                    <a:cubicBezTo>
                      <a:pt x="244" y="102"/>
                      <a:pt x="244" y="102"/>
                      <a:pt x="244" y="102"/>
                    </a:cubicBezTo>
                    <a:cubicBezTo>
                      <a:pt x="244" y="101"/>
                      <a:pt x="244" y="101"/>
                      <a:pt x="244" y="101"/>
                    </a:cubicBezTo>
                    <a:cubicBezTo>
                      <a:pt x="243" y="100"/>
                      <a:pt x="243" y="100"/>
                      <a:pt x="243" y="100"/>
                    </a:cubicBezTo>
                    <a:cubicBezTo>
                      <a:pt x="243" y="99"/>
                      <a:pt x="243" y="99"/>
                      <a:pt x="243" y="99"/>
                    </a:cubicBezTo>
                    <a:cubicBezTo>
                      <a:pt x="243" y="99"/>
                      <a:pt x="243" y="99"/>
                      <a:pt x="243" y="99"/>
                    </a:cubicBezTo>
                    <a:cubicBezTo>
                      <a:pt x="241" y="97"/>
                      <a:pt x="241" y="97"/>
                      <a:pt x="241" y="97"/>
                    </a:cubicBezTo>
                    <a:cubicBezTo>
                      <a:pt x="240" y="97"/>
                      <a:pt x="240" y="97"/>
                      <a:pt x="240" y="97"/>
                    </a:cubicBezTo>
                    <a:cubicBezTo>
                      <a:pt x="241" y="96"/>
                      <a:pt x="241" y="96"/>
                      <a:pt x="241" y="96"/>
                    </a:cubicBezTo>
                    <a:cubicBezTo>
                      <a:pt x="240" y="94"/>
                      <a:pt x="240" y="94"/>
                      <a:pt x="240" y="94"/>
                    </a:cubicBezTo>
                    <a:cubicBezTo>
                      <a:pt x="241" y="93"/>
                      <a:pt x="241" y="93"/>
                      <a:pt x="241" y="93"/>
                    </a:cubicBezTo>
                    <a:cubicBezTo>
                      <a:pt x="241" y="91"/>
                      <a:pt x="241" y="91"/>
                      <a:pt x="241" y="91"/>
                    </a:cubicBezTo>
                    <a:cubicBezTo>
                      <a:pt x="241" y="90"/>
                      <a:pt x="241" y="90"/>
                      <a:pt x="241" y="90"/>
                    </a:cubicBezTo>
                    <a:cubicBezTo>
                      <a:pt x="241" y="89"/>
                      <a:pt x="241" y="89"/>
                      <a:pt x="241" y="89"/>
                    </a:cubicBezTo>
                    <a:cubicBezTo>
                      <a:pt x="240" y="88"/>
                      <a:pt x="240" y="88"/>
                      <a:pt x="240" y="88"/>
                    </a:cubicBezTo>
                    <a:cubicBezTo>
                      <a:pt x="240" y="89"/>
                      <a:pt x="240" y="89"/>
                      <a:pt x="240" y="89"/>
                    </a:cubicBezTo>
                    <a:cubicBezTo>
                      <a:pt x="240" y="89"/>
                      <a:pt x="240" y="89"/>
                      <a:pt x="240" y="89"/>
                    </a:cubicBezTo>
                    <a:cubicBezTo>
                      <a:pt x="240" y="90"/>
                      <a:pt x="240" y="90"/>
                      <a:pt x="240" y="90"/>
                    </a:cubicBezTo>
                    <a:cubicBezTo>
                      <a:pt x="237" y="87"/>
                      <a:pt x="237" y="87"/>
                      <a:pt x="237" y="87"/>
                    </a:cubicBezTo>
                    <a:cubicBezTo>
                      <a:pt x="237" y="86"/>
                      <a:pt x="237" y="86"/>
                      <a:pt x="237" y="86"/>
                    </a:cubicBezTo>
                    <a:cubicBezTo>
                      <a:pt x="236" y="86"/>
                      <a:pt x="236" y="86"/>
                      <a:pt x="236" y="86"/>
                    </a:cubicBezTo>
                    <a:cubicBezTo>
                      <a:pt x="236" y="87"/>
                      <a:pt x="236" y="87"/>
                      <a:pt x="236" y="87"/>
                    </a:cubicBezTo>
                    <a:cubicBezTo>
                      <a:pt x="236" y="88"/>
                      <a:pt x="236" y="88"/>
                      <a:pt x="236" y="88"/>
                    </a:cubicBezTo>
                    <a:cubicBezTo>
                      <a:pt x="236" y="90"/>
                      <a:pt x="236" y="90"/>
                      <a:pt x="236" y="90"/>
                    </a:cubicBezTo>
                    <a:cubicBezTo>
                      <a:pt x="235" y="88"/>
                      <a:pt x="235" y="88"/>
                      <a:pt x="235" y="88"/>
                    </a:cubicBezTo>
                    <a:cubicBezTo>
                      <a:pt x="234" y="89"/>
                      <a:pt x="234" y="89"/>
                      <a:pt x="234" y="89"/>
                    </a:cubicBezTo>
                    <a:cubicBezTo>
                      <a:pt x="234" y="88"/>
                      <a:pt x="234" y="88"/>
                      <a:pt x="234" y="88"/>
                    </a:cubicBezTo>
                    <a:cubicBezTo>
                      <a:pt x="234" y="87"/>
                      <a:pt x="234" y="87"/>
                      <a:pt x="234" y="87"/>
                    </a:cubicBezTo>
                    <a:cubicBezTo>
                      <a:pt x="234" y="83"/>
                      <a:pt x="234" y="83"/>
                      <a:pt x="234" y="83"/>
                    </a:cubicBezTo>
                    <a:cubicBezTo>
                      <a:pt x="234" y="83"/>
                      <a:pt x="234" y="83"/>
                      <a:pt x="234" y="83"/>
                    </a:cubicBezTo>
                    <a:cubicBezTo>
                      <a:pt x="234" y="82"/>
                      <a:pt x="234" y="82"/>
                      <a:pt x="234" y="82"/>
                    </a:cubicBezTo>
                    <a:cubicBezTo>
                      <a:pt x="233" y="81"/>
                      <a:pt x="233" y="81"/>
                      <a:pt x="233" y="81"/>
                    </a:cubicBezTo>
                    <a:cubicBezTo>
                      <a:pt x="233" y="80"/>
                      <a:pt x="233" y="80"/>
                      <a:pt x="233" y="80"/>
                    </a:cubicBezTo>
                    <a:cubicBezTo>
                      <a:pt x="232" y="80"/>
                      <a:pt x="232" y="80"/>
                      <a:pt x="232" y="80"/>
                    </a:cubicBezTo>
                    <a:cubicBezTo>
                      <a:pt x="233" y="79"/>
                      <a:pt x="233" y="79"/>
                      <a:pt x="233" y="79"/>
                    </a:cubicBezTo>
                    <a:cubicBezTo>
                      <a:pt x="231" y="77"/>
                      <a:pt x="231" y="77"/>
                      <a:pt x="231" y="77"/>
                    </a:cubicBezTo>
                    <a:cubicBezTo>
                      <a:pt x="230" y="76"/>
                      <a:pt x="230" y="76"/>
                      <a:pt x="230" y="76"/>
                    </a:cubicBezTo>
                    <a:cubicBezTo>
                      <a:pt x="230" y="74"/>
                      <a:pt x="230" y="74"/>
                      <a:pt x="230" y="74"/>
                    </a:cubicBezTo>
                    <a:cubicBezTo>
                      <a:pt x="231" y="74"/>
                      <a:pt x="231" y="74"/>
                      <a:pt x="231" y="74"/>
                    </a:cubicBezTo>
                    <a:cubicBezTo>
                      <a:pt x="231" y="73"/>
                      <a:pt x="231" y="73"/>
                      <a:pt x="231" y="73"/>
                    </a:cubicBezTo>
                    <a:cubicBezTo>
                      <a:pt x="230" y="71"/>
                      <a:pt x="230" y="71"/>
                      <a:pt x="230" y="71"/>
                    </a:cubicBezTo>
                    <a:cubicBezTo>
                      <a:pt x="230" y="72"/>
                      <a:pt x="230" y="72"/>
                      <a:pt x="230" y="72"/>
                    </a:cubicBezTo>
                    <a:cubicBezTo>
                      <a:pt x="228" y="71"/>
                      <a:pt x="228" y="71"/>
                      <a:pt x="228" y="71"/>
                    </a:cubicBezTo>
                    <a:cubicBezTo>
                      <a:pt x="227" y="70"/>
                      <a:pt x="227" y="70"/>
                      <a:pt x="227" y="70"/>
                    </a:cubicBezTo>
                    <a:cubicBezTo>
                      <a:pt x="226" y="70"/>
                      <a:pt x="226" y="70"/>
                      <a:pt x="226" y="70"/>
                    </a:cubicBezTo>
                    <a:cubicBezTo>
                      <a:pt x="225" y="69"/>
                      <a:pt x="225" y="69"/>
                      <a:pt x="225" y="69"/>
                    </a:cubicBezTo>
                    <a:cubicBezTo>
                      <a:pt x="224" y="69"/>
                      <a:pt x="224" y="69"/>
                      <a:pt x="224" y="69"/>
                    </a:cubicBezTo>
                    <a:cubicBezTo>
                      <a:pt x="224" y="69"/>
                      <a:pt x="224" y="69"/>
                      <a:pt x="224" y="69"/>
                    </a:cubicBezTo>
                    <a:cubicBezTo>
                      <a:pt x="223" y="68"/>
                      <a:pt x="223" y="68"/>
                      <a:pt x="223" y="68"/>
                    </a:cubicBezTo>
                    <a:cubicBezTo>
                      <a:pt x="222" y="69"/>
                      <a:pt x="222" y="69"/>
                      <a:pt x="222" y="69"/>
                    </a:cubicBezTo>
                    <a:cubicBezTo>
                      <a:pt x="222" y="68"/>
                      <a:pt x="222" y="68"/>
                      <a:pt x="222" y="68"/>
                    </a:cubicBezTo>
                    <a:cubicBezTo>
                      <a:pt x="224" y="67"/>
                      <a:pt x="224" y="67"/>
                      <a:pt x="224" y="67"/>
                    </a:cubicBezTo>
                    <a:cubicBezTo>
                      <a:pt x="224" y="67"/>
                      <a:pt x="224" y="67"/>
                      <a:pt x="224" y="67"/>
                    </a:cubicBezTo>
                    <a:cubicBezTo>
                      <a:pt x="223" y="66"/>
                      <a:pt x="223" y="66"/>
                      <a:pt x="223" y="66"/>
                    </a:cubicBezTo>
                    <a:cubicBezTo>
                      <a:pt x="222" y="66"/>
                      <a:pt x="222" y="66"/>
                      <a:pt x="222" y="66"/>
                    </a:cubicBezTo>
                    <a:cubicBezTo>
                      <a:pt x="221" y="66"/>
                      <a:pt x="221" y="66"/>
                      <a:pt x="221" y="66"/>
                    </a:cubicBezTo>
                    <a:cubicBezTo>
                      <a:pt x="221" y="65"/>
                      <a:pt x="221" y="65"/>
                      <a:pt x="221" y="65"/>
                    </a:cubicBezTo>
                    <a:cubicBezTo>
                      <a:pt x="220" y="65"/>
                      <a:pt x="220" y="65"/>
                      <a:pt x="220" y="65"/>
                    </a:cubicBezTo>
                    <a:cubicBezTo>
                      <a:pt x="217" y="64"/>
                      <a:pt x="217" y="64"/>
                      <a:pt x="217" y="64"/>
                    </a:cubicBezTo>
                    <a:cubicBezTo>
                      <a:pt x="216" y="61"/>
                      <a:pt x="216" y="61"/>
                      <a:pt x="216" y="61"/>
                    </a:cubicBezTo>
                    <a:cubicBezTo>
                      <a:pt x="216" y="59"/>
                      <a:pt x="216" y="59"/>
                      <a:pt x="216" y="59"/>
                    </a:cubicBezTo>
                    <a:cubicBezTo>
                      <a:pt x="215" y="58"/>
                      <a:pt x="215" y="58"/>
                      <a:pt x="215" y="58"/>
                    </a:cubicBezTo>
                    <a:cubicBezTo>
                      <a:pt x="215" y="56"/>
                      <a:pt x="215" y="56"/>
                      <a:pt x="215" y="56"/>
                    </a:cubicBezTo>
                    <a:cubicBezTo>
                      <a:pt x="216" y="56"/>
                      <a:pt x="216" y="56"/>
                      <a:pt x="216" y="56"/>
                    </a:cubicBezTo>
                    <a:cubicBezTo>
                      <a:pt x="216" y="54"/>
                      <a:pt x="216" y="54"/>
                      <a:pt x="216" y="54"/>
                    </a:cubicBezTo>
                    <a:cubicBezTo>
                      <a:pt x="216" y="50"/>
                      <a:pt x="216" y="50"/>
                      <a:pt x="216" y="50"/>
                    </a:cubicBezTo>
                    <a:cubicBezTo>
                      <a:pt x="215" y="49"/>
                      <a:pt x="215" y="49"/>
                      <a:pt x="215" y="49"/>
                    </a:cubicBezTo>
                    <a:cubicBezTo>
                      <a:pt x="216" y="49"/>
                      <a:pt x="216" y="49"/>
                      <a:pt x="216" y="49"/>
                    </a:cubicBezTo>
                    <a:cubicBezTo>
                      <a:pt x="215" y="48"/>
                      <a:pt x="215" y="48"/>
                      <a:pt x="215" y="48"/>
                    </a:cubicBezTo>
                    <a:cubicBezTo>
                      <a:pt x="214" y="48"/>
                      <a:pt x="214" y="48"/>
                      <a:pt x="214" y="48"/>
                    </a:cubicBezTo>
                    <a:cubicBezTo>
                      <a:pt x="213" y="45"/>
                      <a:pt x="213" y="45"/>
                      <a:pt x="213" y="45"/>
                    </a:cubicBezTo>
                    <a:cubicBezTo>
                      <a:pt x="213" y="42"/>
                      <a:pt x="213" y="42"/>
                      <a:pt x="213" y="42"/>
                    </a:cubicBezTo>
                    <a:cubicBezTo>
                      <a:pt x="213" y="42"/>
                      <a:pt x="213" y="42"/>
                      <a:pt x="213" y="42"/>
                    </a:cubicBezTo>
                    <a:cubicBezTo>
                      <a:pt x="213" y="41"/>
                      <a:pt x="213" y="41"/>
                      <a:pt x="213" y="41"/>
                    </a:cubicBezTo>
                    <a:cubicBezTo>
                      <a:pt x="213" y="40"/>
                      <a:pt x="213" y="40"/>
                      <a:pt x="213" y="40"/>
                    </a:cubicBezTo>
                    <a:cubicBezTo>
                      <a:pt x="212" y="37"/>
                      <a:pt x="212" y="37"/>
                      <a:pt x="212" y="37"/>
                    </a:cubicBezTo>
                    <a:cubicBezTo>
                      <a:pt x="213" y="36"/>
                      <a:pt x="213" y="36"/>
                      <a:pt x="213" y="36"/>
                    </a:cubicBezTo>
                    <a:cubicBezTo>
                      <a:pt x="212" y="34"/>
                      <a:pt x="212" y="34"/>
                      <a:pt x="212" y="34"/>
                    </a:cubicBezTo>
                    <a:cubicBezTo>
                      <a:pt x="213" y="34"/>
                      <a:pt x="213" y="34"/>
                      <a:pt x="213" y="34"/>
                    </a:cubicBezTo>
                    <a:cubicBezTo>
                      <a:pt x="213" y="33"/>
                      <a:pt x="213" y="33"/>
                      <a:pt x="213" y="33"/>
                    </a:cubicBezTo>
                    <a:cubicBezTo>
                      <a:pt x="211" y="31"/>
                      <a:pt x="211" y="31"/>
                      <a:pt x="211" y="31"/>
                    </a:cubicBezTo>
                    <a:cubicBezTo>
                      <a:pt x="209" y="30"/>
                      <a:pt x="209" y="30"/>
                      <a:pt x="209" y="30"/>
                    </a:cubicBezTo>
                    <a:cubicBezTo>
                      <a:pt x="210" y="30"/>
                      <a:pt x="210" y="30"/>
                      <a:pt x="210" y="30"/>
                    </a:cubicBezTo>
                    <a:cubicBezTo>
                      <a:pt x="208" y="28"/>
                      <a:pt x="208" y="28"/>
                      <a:pt x="208" y="28"/>
                    </a:cubicBezTo>
                    <a:cubicBezTo>
                      <a:pt x="207" y="29"/>
                      <a:pt x="207" y="29"/>
                      <a:pt x="207" y="29"/>
                    </a:cubicBezTo>
                    <a:cubicBezTo>
                      <a:pt x="206" y="29"/>
                      <a:pt x="206" y="29"/>
                      <a:pt x="206" y="29"/>
                    </a:cubicBezTo>
                    <a:cubicBezTo>
                      <a:pt x="206" y="30"/>
                      <a:pt x="206" y="30"/>
                      <a:pt x="206" y="30"/>
                    </a:cubicBezTo>
                    <a:cubicBezTo>
                      <a:pt x="205" y="30"/>
                      <a:pt x="205" y="30"/>
                      <a:pt x="205" y="30"/>
                    </a:cubicBezTo>
                    <a:cubicBezTo>
                      <a:pt x="203" y="28"/>
                      <a:pt x="203" y="28"/>
                      <a:pt x="203" y="28"/>
                    </a:cubicBezTo>
                    <a:cubicBezTo>
                      <a:pt x="203" y="27"/>
                      <a:pt x="203" y="27"/>
                      <a:pt x="203" y="27"/>
                    </a:cubicBezTo>
                    <a:cubicBezTo>
                      <a:pt x="203" y="25"/>
                      <a:pt x="203" y="25"/>
                      <a:pt x="203" y="25"/>
                    </a:cubicBezTo>
                    <a:cubicBezTo>
                      <a:pt x="203" y="23"/>
                      <a:pt x="203" y="23"/>
                      <a:pt x="203" y="23"/>
                    </a:cubicBezTo>
                    <a:cubicBezTo>
                      <a:pt x="203" y="20"/>
                      <a:pt x="203" y="20"/>
                      <a:pt x="203" y="20"/>
                    </a:cubicBezTo>
                    <a:cubicBezTo>
                      <a:pt x="202" y="20"/>
                      <a:pt x="202" y="20"/>
                      <a:pt x="202" y="20"/>
                    </a:cubicBezTo>
                    <a:cubicBezTo>
                      <a:pt x="202" y="19"/>
                      <a:pt x="202" y="19"/>
                      <a:pt x="202" y="19"/>
                    </a:cubicBezTo>
                    <a:cubicBezTo>
                      <a:pt x="202" y="18"/>
                      <a:pt x="202" y="18"/>
                      <a:pt x="202" y="18"/>
                    </a:cubicBezTo>
                    <a:cubicBezTo>
                      <a:pt x="201" y="17"/>
                      <a:pt x="201" y="17"/>
                      <a:pt x="201" y="17"/>
                    </a:cubicBezTo>
                    <a:cubicBezTo>
                      <a:pt x="201" y="16"/>
                      <a:pt x="201" y="16"/>
                      <a:pt x="201" y="16"/>
                    </a:cubicBezTo>
                    <a:cubicBezTo>
                      <a:pt x="201" y="15"/>
                      <a:pt x="201" y="15"/>
                      <a:pt x="201" y="15"/>
                    </a:cubicBezTo>
                    <a:cubicBezTo>
                      <a:pt x="201" y="14"/>
                      <a:pt x="201" y="14"/>
                      <a:pt x="201" y="14"/>
                    </a:cubicBezTo>
                    <a:cubicBezTo>
                      <a:pt x="202" y="13"/>
                      <a:pt x="202" y="13"/>
                      <a:pt x="202" y="13"/>
                    </a:cubicBezTo>
                    <a:cubicBezTo>
                      <a:pt x="201" y="12"/>
                      <a:pt x="201" y="12"/>
                      <a:pt x="201" y="12"/>
                    </a:cubicBezTo>
                    <a:cubicBezTo>
                      <a:pt x="200" y="13"/>
                      <a:pt x="200" y="13"/>
                      <a:pt x="200" y="13"/>
                    </a:cubicBezTo>
                    <a:cubicBezTo>
                      <a:pt x="199" y="12"/>
                      <a:pt x="199" y="12"/>
                      <a:pt x="199" y="12"/>
                    </a:cubicBezTo>
                    <a:cubicBezTo>
                      <a:pt x="199" y="9"/>
                      <a:pt x="199" y="9"/>
                      <a:pt x="199" y="9"/>
                    </a:cubicBezTo>
                    <a:cubicBezTo>
                      <a:pt x="199" y="8"/>
                      <a:pt x="199" y="8"/>
                      <a:pt x="199" y="8"/>
                    </a:cubicBezTo>
                    <a:cubicBezTo>
                      <a:pt x="199" y="7"/>
                      <a:pt x="199" y="7"/>
                      <a:pt x="199" y="7"/>
                    </a:cubicBezTo>
                    <a:cubicBezTo>
                      <a:pt x="197" y="6"/>
                      <a:pt x="197" y="6"/>
                      <a:pt x="197" y="6"/>
                    </a:cubicBezTo>
                    <a:cubicBezTo>
                      <a:pt x="197" y="5"/>
                      <a:pt x="197" y="5"/>
                      <a:pt x="197" y="5"/>
                    </a:cubicBezTo>
                    <a:cubicBezTo>
                      <a:pt x="196" y="6"/>
                      <a:pt x="196" y="6"/>
                      <a:pt x="196" y="6"/>
                    </a:cubicBezTo>
                    <a:cubicBezTo>
                      <a:pt x="195" y="7"/>
                      <a:pt x="195" y="7"/>
                      <a:pt x="195" y="7"/>
                    </a:cubicBezTo>
                    <a:cubicBezTo>
                      <a:pt x="195" y="9"/>
                      <a:pt x="195" y="9"/>
                      <a:pt x="195" y="9"/>
                    </a:cubicBezTo>
                    <a:cubicBezTo>
                      <a:pt x="194" y="11"/>
                      <a:pt x="194" y="11"/>
                      <a:pt x="194" y="11"/>
                    </a:cubicBezTo>
                    <a:cubicBezTo>
                      <a:pt x="194" y="12"/>
                      <a:pt x="194" y="12"/>
                      <a:pt x="194" y="12"/>
                    </a:cubicBezTo>
                    <a:cubicBezTo>
                      <a:pt x="194" y="13"/>
                      <a:pt x="194" y="13"/>
                      <a:pt x="194" y="13"/>
                    </a:cubicBezTo>
                    <a:cubicBezTo>
                      <a:pt x="193" y="13"/>
                      <a:pt x="193" y="13"/>
                      <a:pt x="193" y="13"/>
                    </a:cubicBezTo>
                    <a:cubicBezTo>
                      <a:pt x="193" y="15"/>
                      <a:pt x="193" y="15"/>
                      <a:pt x="193" y="15"/>
                    </a:cubicBezTo>
                    <a:cubicBezTo>
                      <a:pt x="192" y="16"/>
                      <a:pt x="192" y="16"/>
                      <a:pt x="192" y="16"/>
                    </a:cubicBezTo>
                    <a:cubicBezTo>
                      <a:pt x="192" y="17"/>
                      <a:pt x="192" y="17"/>
                      <a:pt x="192" y="17"/>
                    </a:cubicBezTo>
                    <a:cubicBezTo>
                      <a:pt x="194" y="18"/>
                      <a:pt x="194" y="18"/>
                      <a:pt x="194" y="18"/>
                    </a:cubicBezTo>
                    <a:cubicBezTo>
                      <a:pt x="193" y="19"/>
                      <a:pt x="193" y="19"/>
                      <a:pt x="193" y="19"/>
                    </a:cubicBezTo>
                    <a:cubicBezTo>
                      <a:pt x="192" y="19"/>
                      <a:pt x="192" y="19"/>
                      <a:pt x="192" y="19"/>
                    </a:cubicBezTo>
                    <a:cubicBezTo>
                      <a:pt x="192" y="20"/>
                      <a:pt x="192" y="20"/>
                      <a:pt x="192" y="20"/>
                    </a:cubicBezTo>
                    <a:cubicBezTo>
                      <a:pt x="191" y="21"/>
                      <a:pt x="191" y="21"/>
                      <a:pt x="191" y="21"/>
                    </a:cubicBezTo>
                    <a:cubicBezTo>
                      <a:pt x="192" y="23"/>
                      <a:pt x="192" y="23"/>
                      <a:pt x="192" y="23"/>
                    </a:cubicBezTo>
                    <a:cubicBezTo>
                      <a:pt x="192" y="24"/>
                      <a:pt x="192" y="24"/>
                      <a:pt x="192" y="24"/>
                    </a:cubicBezTo>
                    <a:cubicBezTo>
                      <a:pt x="191" y="23"/>
                      <a:pt x="191" y="23"/>
                      <a:pt x="191" y="23"/>
                    </a:cubicBezTo>
                    <a:cubicBezTo>
                      <a:pt x="190" y="24"/>
                      <a:pt x="190" y="24"/>
                      <a:pt x="190" y="24"/>
                    </a:cubicBezTo>
                    <a:cubicBezTo>
                      <a:pt x="190" y="27"/>
                      <a:pt x="190" y="27"/>
                      <a:pt x="190" y="27"/>
                    </a:cubicBezTo>
                    <a:cubicBezTo>
                      <a:pt x="190" y="29"/>
                      <a:pt x="190" y="29"/>
                      <a:pt x="190" y="29"/>
                    </a:cubicBezTo>
                    <a:cubicBezTo>
                      <a:pt x="190" y="31"/>
                      <a:pt x="190" y="31"/>
                      <a:pt x="190" y="31"/>
                    </a:cubicBezTo>
                    <a:cubicBezTo>
                      <a:pt x="190" y="33"/>
                      <a:pt x="190" y="33"/>
                      <a:pt x="190" y="33"/>
                    </a:cubicBezTo>
                    <a:cubicBezTo>
                      <a:pt x="190" y="35"/>
                      <a:pt x="190" y="35"/>
                      <a:pt x="190" y="35"/>
                    </a:cubicBezTo>
                    <a:cubicBezTo>
                      <a:pt x="189" y="36"/>
                      <a:pt x="189" y="36"/>
                      <a:pt x="189" y="36"/>
                    </a:cubicBezTo>
                    <a:cubicBezTo>
                      <a:pt x="189" y="37"/>
                      <a:pt x="189" y="37"/>
                      <a:pt x="189" y="37"/>
                    </a:cubicBezTo>
                    <a:cubicBezTo>
                      <a:pt x="188" y="39"/>
                      <a:pt x="188" y="39"/>
                      <a:pt x="188" y="39"/>
                    </a:cubicBezTo>
                    <a:cubicBezTo>
                      <a:pt x="188" y="43"/>
                      <a:pt x="188" y="43"/>
                      <a:pt x="188" y="43"/>
                    </a:cubicBezTo>
                    <a:cubicBezTo>
                      <a:pt x="187" y="44"/>
                      <a:pt x="187" y="44"/>
                      <a:pt x="187" y="44"/>
                    </a:cubicBezTo>
                    <a:cubicBezTo>
                      <a:pt x="187" y="45"/>
                      <a:pt x="187" y="45"/>
                      <a:pt x="187" y="45"/>
                    </a:cubicBezTo>
                    <a:cubicBezTo>
                      <a:pt x="186" y="47"/>
                      <a:pt x="186" y="47"/>
                      <a:pt x="186" y="47"/>
                    </a:cubicBezTo>
                    <a:cubicBezTo>
                      <a:pt x="185" y="48"/>
                      <a:pt x="185" y="48"/>
                      <a:pt x="185" y="48"/>
                    </a:cubicBezTo>
                    <a:cubicBezTo>
                      <a:pt x="185" y="51"/>
                      <a:pt x="185" y="51"/>
                      <a:pt x="185" y="51"/>
                    </a:cubicBezTo>
                    <a:cubicBezTo>
                      <a:pt x="183" y="52"/>
                      <a:pt x="183" y="52"/>
                      <a:pt x="183" y="52"/>
                    </a:cubicBezTo>
                    <a:cubicBezTo>
                      <a:pt x="179" y="54"/>
                      <a:pt x="179" y="54"/>
                      <a:pt x="179" y="54"/>
                    </a:cubicBezTo>
                    <a:cubicBezTo>
                      <a:pt x="177" y="53"/>
                      <a:pt x="177" y="53"/>
                      <a:pt x="177" y="53"/>
                    </a:cubicBezTo>
                    <a:cubicBezTo>
                      <a:pt x="176" y="53"/>
                      <a:pt x="176" y="53"/>
                      <a:pt x="176" y="53"/>
                    </a:cubicBezTo>
                    <a:cubicBezTo>
                      <a:pt x="175" y="51"/>
                      <a:pt x="175" y="51"/>
                      <a:pt x="175" y="51"/>
                    </a:cubicBezTo>
                    <a:cubicBezTo>
                      <a:pt x="173" y="50"/>
                      <a:pt x="173" y="50"/>
                      <a:pt x="173" y="50"/>
                    </a:cubicBezTo>
                    <a:cubicBezTo>
                      <a:pt x="173" y="49"/>
                      <a:pt x="173" y="49"/>
                      <a:pt x="173" y="49"/>
                    </a:cubicBezTo>
                    <a:cubicBezTo>
                      <a:pt x="173" y="49"/>
                      <a:pt x="173" y="49"/>
                      <a:pt x="173" y="49"/>
                    </a:cubicBezTo>
                    <a:cubicBezTo>
                      <a:pt x="172" y="48"/>
                      <a:pt x="172" y="48"/>
                      <a:pt x="172" y="48"/>
                    </a:cubicBezTo>
                    <a:cubicBezTo>
                      <a:pt x="171" y="47"/>
                      <a:pt x="171" y="47"/>
                      <a:pt x="171" y="47"/>
                    </a:cubicBezTo>
                    <a:cubicBezTo>
                      <a:pt x="170" y="47"/>
                      <a:pt x="170" y="47"/>
                      <a:pt x="170" y="47"/>
                    </a:cubicBezTo>
                    <a:cubicBezTo>
                      <a:pt x="168" y="47"/>
                      <a:pt x="168" y="47"/>
                      <a:pt x="168" y="47"/>
                    </a:cubicBezTo>
                    <a:cubicBezTo>
                      <a:pt x="166" y="46"/>
                      <a:pt x="166" y="46"/>
                      <a:pt x="166" y="46"/>
                    </a:cubicBezTo>
                    <a:cubicBezTo>
                      <a:pt x="166" y="44"/>
                      <a:pt x="166" y="44"/>
                      <a:pt x="166" y="44"/>
                    </a:cubicBezTo>
                    <a:cubicBezTo>
                      <a:pt x="164" y="43"/>
                      <a:pt x="164" y="43"/>
                      <a:pt x="164" y="43"/>
                    </a:cubicBezTo>
                    <a:cubicBezTo>
                      <a:pt x="163" y="43"/>
                      <a:pt x="163" y="43"/>
                      <a:pt x="163" y="43"/>
                    </a:cubicBezTo>
                    <a:cubicBezTo>
                      <a:pt x="161" y="42"/>
                      <a:pt x="161" y="42"/>
                      <a:pt x="161" y="42"/>
                    </a:cubicBezTo>
                    <a:cubicBezTo>
                      <a:pt x="161" y="41"/>
                      <a:pt x="161" y="41"/>
                      <a:pt x="161" y="41"/>
                    </a:cubicBezTo>
                    <a:cubicBezTo>
                      <a:pt x="160" y="41"/>
                      <a:pt x="160" y="41"/>
                      <a:pt x="160" y="41"/>
                    </a:cubicBezTo>
                    <a:cubicBezTo>
                      <a:pt x="160" y="40"/>
                      <a:pt x="160" y="40"/>
                      <a:pt x="160" y="40"/>
                    </a:cubicBezTo>
                    <a:cubicBezTo>
                      <a:pt x="158" y="40"/>
                      <a:pt x="158" y="40"/>
                      <a:pt x="158" y="40"/>
                    </a:cubicBezTo>
                    <a:cubicBezTo>
                      <a:pt x="157" y="40"/>
                      <a:pt x="157" y="40"/>
                      <a:pt x="157" y="40"/>
                    </a:cubicBezTo>
                    <a:cubicBezTo>
                      <a:pt x="157" y="39"/>
                      <a:pt x="157" y="39"/>
                      <a:pt x="157" y="39"/>
                    </a:cubicBezTo>
                    <a:cubicBezTo>
                      <a:pt x="156" y="38"/>
                      <a:pt x="156" y="38"/>
                      <a:pt x="156" y="38"/>
                    </a:cubicBezTo>
                    <a:cubicBezTo>
                      <a:pt x="156" y="37"/>
                      <a:pt x="156" y="37"/>
                      <a:pt x="156" y="37"/>
                    </a:cubicBezTo>
                    <a:cubicBezTo>
                      <a:pt x="154" y="35"/>
                      <a:pt x="154" y="35"/>
                      <a:pt x="154" y="35"/>
                    </a:cubicBezTo>
                    <a:cubicBezTo>
                      <a:pt x="153" y="35"/>
                      <a:pt x="153" y="35"/>
                      <a:pt x="153" y="35"/>
                    </a:cubicBezTo>
                    <a:cubicBezTo>
                      <a:pt x="152" y="33"/>
                      <a:pt x="152" y="33"/>
                      <a:pt x="152" y="33"/>
                    </a:cubicBezTo>
                    <a:cubicBezTo>
                      <a:pt x="151" y="32"/>
                      <a:pt x="151" y="32"/>
                      <a:pt x="151" y="32"/>
                    </a:cubicBezTo>
                    <a:cubicBezTo>
                      <a:pt x="153" y="30"/>
                      <a:pt x="153" y="30"/>
                      <a:pt x="153" y="30"/>
                    </a:cubicBezTo>
                    <a:cubicBezTo>
                      <a:pt x="153" y="28"/>
                      <a:pt x="153" y="28"/>
                      <a:pt x="153" y="28"/>
                    </a:cubicBezTo>
                    <a:cubicBezTo>
                      <a:pt x="154" y="28"/>
                      <a:pt x="154" y="28"/>
                      <a:pt x="154" y="28"/>
                    </a:cubicBezTo>
                    <a:cubicBezTo>
                      <a:pt x="155" y="26"/>
                      <a:pt x="155" y="26"/>
                      <a:pt x="155" y="26"/>
                    </a:cubicBezTo>
                    <a:cubicBezTo>
                      <a:pt x="155" y="25"/>
                      <a:pt x="155" y="25"/>
                      <a:pt x="155" y="25"/>
                    </a:cubicBezTo>
                    <a:cubicBezTo>
                      <a:pt x="154" y="26"/>
                      <a:pt x="154" y="26"/>
                      <a:pt x="154" y="26"/>
                    </a:cubicBezTo>
                    <a:cubicBezTo>
                      <a:pt x="153" y="24"/>
                      <a:pt x="153" y="24"/>
                      <a:pt x="153" y="24"/>
                    </a:cubicBezTo>
                    <a:cubicBezTo>
                      <a:pt x="154" y="23"/>
                      <a:pt x="154" y="23"/>
                      <a:pt x="154" y="23"/>
                    </a:cubicBezTo>
                    <a:cubicBezTo>
                      <a:pt x="154" y="22"/>
                      <a:pt x="154" y="22"/>
                      <a:pt x="154" y="22"/>
                    </a:cubicBezTo>
                    <a:cubicBezTo>
                      <a:pt x="155" y="22"/>
                      <a:pt x="155" y="22"/>
                      <a:pt x="155" y="22"/>
                    </a:cubicBezTo>
                    <a:cubicBezTo>
                      <a:pt x="156" y="21"/>
                      <a:pt x="156" y="21"/>
                      <a:pt x="156" y="21"/>
                    </a:cubicBezTo>
                    <a:cubicBezTo>
                      <a:pt x="156" y="22"/>
                      <a:pt x="156" y="22"/>
                      <a:pt x="156" y="22"/>
                    </a:cubicBezTo>
                    <a:cubicBezTo>
                      <a:pt x="157" y="22"/>
                      <a:pt x="157" y="22"/>
                      <a:pt x="157" y="22"/>
                    </a:cubicBezTo>
                    <a:cubicBezTo>
                      <a:pt x="159" y="21"/>
                      <a:pt x="159" y="21"/>
                      <a:pt x="159" y="21"/>
                    </a:cubicBezTo>
                    <a:cubicBezTo>
                      <a:pt x="159" y="20"/>
                      <a:pt x="159" y="20"/>
                      <a:pt x="159" y="20"/>
                    </a:cubicBezTo>
                    <a:cubicBezTo>
                      <a:pt x="158" y="19"/>
                      <a:pt x="158" y="19"/>
                      <a:pt x="158" y="19"/>
                    </a:cubicBezTo>
                    <a:cubicBezTo>
                      <a:pt x="159" y="18"/>
                      <a:pt x="159" y="18"/>
                      <a:pt x="159" y="18"/>
                    </a:cubicBezTo>
                    <a:cubicBezTo>
                      <a:pt x="160" y="19"/>
                      <a:pt x="160" y="19"/>
                      <a:pt x="160" y="19"/>
                    </a:cubicBezTo>
                    <a:cubicBezTo>
                      <a:pt x="160" y="16"/>
                      <a:pt x="160" y="16"/>
                      <a:pt x="160" y="16"/>
                    </a:cubicBezTo>
                    <a:cubicBezTo>
                      <a:pt x="161" y="16"/>
                      <a:pt x="161" y="16"/>
                      <a:pt x="161" y="16"/>
                    </a:cubicBezTo>
                    <a:cubicBezTo>
                      <a:pt x="162" y="15"/>
                      <a:pt x="162" y="15"/>
                      <a:pt x="162" y="15"/>
                    </a:cubicBezTo>
                    <a:cubicBezTo>
                      <a:pt x="162" y="14"/>
                      <a:pt x="162" y="14"/>
                      <a:pt x="162" y="14"/>
                    </a:cubicBezTo>
                    <a:cubicBezTo>
                      <a:pt x="161" y="14"/>
                      <a:pt x="161" y="14"/>
                      <a:pt x="161" y="14"/>
                    </a:cubicBezTo>
                    <a:cubicBezTo>
                      <a:pt x="160" y="15"/>
                      <a:pt x="160" y="15"/>
                      <a:pt x="160" y="15"/>
                    </a:cubicBezTo>
                    <a:cubicBezTo>
                      <a:pt x="159" y="14"/>
                      <a:pt x="159" y="14"/>
                      <a:pt x="159" y="14"/>
                    </a:cubicBezTo>
                    <a:cubicBezTo>
                      <a:pt x="159" y="12"/>
                      <a:pt x="159" y="12"/>
                      <a:pt x="159" y="12"/>
                    </a:cubicBezTo>
                    <a:cubicBezTo>
                      <a:pt x="158" y="13"/>
                      <a:pt x="158" y="13"/>
                      <a:pt x="158" y="13"/>
                    </a:cubicBezTo>
                    <a:cubicBezTo>
                      <a:pt x="156" y="14"/>
                      <a:pt x="156" y="14"/>
                      <a:pt x="156" y="14"/>
                    </a:cubicBezTo>
                    <a:cubicBezTo>
                      <a:pt x="157" y="15"/>
                      <a:pt x="157" y="15"/>
                      <a:pt x="157" y="15"/>
                    </a:cubicBezTo>
                    <a:cubicBezTo>
                      <a:pt x="157" y="16"/>
                      <a:pt x="157" y="16"/>
                      <a:pt x="157" y="16"/>
                    </a:cubicBezTo>
                    <a:cubicBezTo>
                      <a:pt x="156" y="16"/>
                      <a:pt x="156" y="16"/>
                      <a:pt x="156" y="16"/>
                    </a:cubicBezTo>
                    <a:cubicBezTo>
                      <a:pt x="155" y="15"/>
                      <a:pt x="155" y="15"/>
                      <a:pt x="155" y="15"/>
                    </a:cubicBezTo>
                    <a:cubicBezTo>
                      <a:pt x="155" y="15"/>
                      <a:pt x="155" y="15"/>
                      <a:pt x="155" y="15"/>
                    </a:cubicBezTo>
                    <a:cubicBezTo>
                      <a:pt x="154" y="14"/>
                      <a:pt x="154" y="14"/>
                      <a:pt x="154" y="14"/>
                    </a:cubicBezTo>
                    <a:cubicBezTo>
                      <a:pt x="154" y="15"/>
                      <a:pt x="154" y="15"/>
                      <a:pt x="154" y="15"/>
                    </a:cubicBezTo>
                    <a:cubicBezTo>
                      <a:pt x="153" y="15"/>
                      <a:pt x="153" y="15"/>
                      <a:pt x="153" y="15"/>
                    </a:cubicBezTo>
                    <a:cubicBezTo>
                      <a:pt x="153" y="14"/>
                      <a:pt x="153" y="14"/>
                      <a:pt x="153" y="14"/>
                    </a:cubicBezTo>
                    <a:cubicBezTo>
                      <a:pt x="154" y="13"/>
                      <a:pt x="154" y="13"/>
                      <a:pt x="154" y="13"/>
                    </a:cubicBezTo>
                    <a:cubicBezTo>
                      <a:pt x="154" y="13"/>
                      <a:pt x="154" y="13"/>
                      <a:pt x="154" y="13"/>
                    </a:cubicBezTo>
                    <a:cubicBezTo>
                      <a:pt x="153" y="13"/>
                      <a:pt x="153" y="13"/>
                      <a:pt x="153" y="13"/>
                    </a:cubicBezTo>
                    <a:cubicBezTo>
                      <a:pt x="153" y="14"/>
                      <a:pt x="153" y="14"/>
                      <a:pt x="153" y="14"/>
                    </a:cubicBezTo>
                    <a:cubicBezTo>
                      <a:pt x="151" y="14"/>
                      <a:pt x="151" y="14"/>
                      <a:pt x="151" y="14"/>
                    </a:cubicBezTo>
                    <a:cubicBezTo>
                      <a:pt x="151" y="15"/>
                      <a:pt x="151" y="15"/>
                      <a:pt x="151" y="15"/>
                    </a:cubicBezTo>
                    <a:cubicBezTo>
                      <a:pt x="150" y="15"/>
                      <a:pt x="150" y="15"/>
                      <a:pt x="150" y="15"/>
                    </a:cubicBezTo>
                    <a:cubicBezTo>
                      <a:pt x="150" y="15"/>
                      <a:pt x="150" y="15"/>
                      <a:pt x="150" y="15"/>
                    </a:cubicBezTo>
                    <a:cubicBezTo>
                      <a:pt x="149" y="14"/>
                      <a:pt x="149" y="14"/>
                      <a:pt x="149" y="14"/>
                    </a:cubicBezTo>
                    <a:cubicBezTo>
                      <a:pt x="149" y="14"/>
                      <a:pt x="149" y="14"/>
                      <a:pt x="149" y="14"/>
                    </a:cubicBezTo>
                    <a:cubicBezTo>
                      <a:pt x="148" y="13"/>
                      <a:pt x="148" y="13"/>
                      <a:pt x="148" y="13"/>
                    </a:cubicBezTo>
                    <a:cubicBezTo>
                      <a:pt x="147" y="12"/>
                      <a:pt x="147" y="12"/>
                      <a:pt x="147" y="12"/>
                    </a:cubicBezTo>
                    <a:cubicBezTo>
                      <a:pt x="146" y="13"/>
                      <a:pt x="146" y="13"/>
                      <a:pt x="146" y="13"/>
                    </a:cubicBezTo>
                    <a:cubicBezTo>
                      <a:pt x="145" y="13"/>
                      <a:pt x="145" y="13"/>
                      <a:pt x="145" y="13"/>
                    </a:cubicBezTo>
                    <a:cubicBezTo>
                      <a:pt x="144" y="13"/>
                      <a:pt x="144" y="13"/>
                      <a:pt x="144" y="13"/>
                    </a:cubicBezTo>
                    <a:cubicBezTo>
                      <a:pt x="144" y="12"/>
                      <a:pt x="144" y="12"/>
                      <a:pt x="144" y="12"/>
                    </a:cubicBezTo>
                    <a:cubicBezTo>
                      <a:pt x="143" y="12"/>
                      <a:pt x="143" y="12"/>
                      <a:pt x="143" y="12"/>
                    </a:cubicBezTo>
                    <a:cubicBezTo>
                      <a:pt x="142" y="11"/>
                      <a:pt x="142" y="11"/>
                      <a:pt x="142" y="11"/>
                    </a:cubicBezTo>
                    <a:cubicBezTo>
                      <a:pt x="141" y="12"/>
                      <a:pt x="141" y="12"/>
                      <a:pt x="141" y="12"/>
                    </a:cubicBezTo>
                    <a:cubicBezTo>
                      <a:pt x="139" y="11"/>
                      <a:pt x="139" y="11"/>
                      <a:pt x="139" y="11"/>
                    </a:cubicBezTo>
                    <a:cubicBezTo>
                      <a:pt x="138" y="11"/>
                      <a:pt x="138" y="11"/>
                      <a:pt x="138" y="11"/>
                    </a:cubicBezTo>
                    <a:cubicBezTo>
                      <a:pt x="138" y="10"/>
                      <a:pt x="138" y="10"/>
                      <a:pt x="138" y="10"/>
                    </a:cubicBezTo>
                    <a:cubicBezTo>
                      <a:pt x="137" y="9"/>
                      <a:pt x="137" y="9"/>
                      <a:pt x="137" y="9"/>
                    </a:cubicBezTo>
                    <a:cubicBezTo>
                      <a:pt x="137" y="9"/>
                      <a:pt x="137" y="9"/>
                      <a:pt x="137" y="9"/>
                    </a:cubicBezTo>
                    <a:cubicBezTo>
                      <a:pt x="137" y="9"/>
                      <a:pt x="137" y="9"/>
                      <a:pt x="137" y="9"/>
                    </a:cubicBezTo>
                    <a:cubicBezTo>
                      <a:pt x="135" y="10"/>
                      <a:pt x="135" y="10"/>
                      <a:pt x="135" y="10"/>
                    </a:cubicBezTo>
                    <a:cubicBezTo>
                      <a:pt x="134" y="9"/>
                      <a:pt x="134" y="9"/>
                      <a:pt x="134" y="9"/>
                    </a:cubicBezTo>
                    <a:cubicBezTo>
                      <a:pt x="133" y="8"/>
                      <a:pt x="133" y="8"/>
                      <a:pt x="133" y="8"/>
                    </a:cubicBezTo>
                    <a:cubicBezTo>
                      <a:pt x="132" y="7"/>
                      <a:pt x="132" y="7"/>
                      <a:pt x="132" y="7"/>
                    </a:cubicBezTo>
                    <a:cubicBezTo>
                      <a:pt x="131" y="8"/>
                      <a:pt x="131" y="8"/>
                      <a:pt x="131" y="8"/>
                    </a:cubicBezTo>
                    <a:cubicBezTo>
                      <a:pt x="131" y="7"/>
                      <a:pt x="131" y="7"/>
                      <a:pt x="131" y="7"/>
                    </a:cubicBezTo>
                    <a:cubicBezTo>
                      <a:pt x="129" y="8"/>
                      <a:pt x="129" y="8"/>
                      <a:pt x="129" y="8"/>
                    </a:cubicBezTo>
                    <a:cubicBezTo>
                      <a:pt x="131" y="9"/>
                      <a:pt x="131" y="9"/>
                      <a:pt x="131" y="9"/>
                    </a:cubicBezTo>
                    <a:cubicBezTo>
                      <a:pt x="130" y="9"/>
                      <a:pt x="130" y="9"/>
                      <a:pt x="130" y="9"/>
                    </a:cubicBezTo>
                    <a:cubicBezTo>
                      <a:pt x="132" y="10"/>
                      <a:pt x="132" y="10"/>
                      <a:pt x="132" y="10"/>
                    </a:cubicBezTo>
                    <a:cubicBezTo>
                      <a:pt x="133" y="9"/>
                      <a:pt x="133" y="9"/>
                      <a:pt x="133" y="9"/>
                    </a:cubicBezTo>
                    <a:cubicBezTo>
                      <a:pt x="134" y="11"/>
                      <a:pt x="134" y="11"/>
                      <a:pt x="134" y="11"/>
                    </a:cubicBezTo>
                    <a:cubicBezTo>
                      <a:pt x="134" y="11"/>
                      <a:pt x="134" y="11"/>
                      <a:pt x="134" y="11"/>
                    </a:cubicBezTo>
                    <a:cubicBezTo>
                      <a:pt x="135" y="13"/>
                      <a:pt x="135" y="13"/>
                      <a:pt x="135" y="13"/>
                    </a:cubicBezTo>
                    <a:cubicBezTo>
                      <a:pt x="133" y="14"/>
                      <a:pt x="133" y="14"/>
                      <a:pt x="133" y="14"/>
                    </a:cubicBezTo>
                    <a:cubicBezTo>
                      <a:pt x="133" y="15"/>
                      <a:pt x="133" y="15"/>
                      <a:pt x="133" y="15"/>
                    </a:cubicBezTo>
                    <a:cubicBezTo>
                      <a:pt x="132" y="14"/>
                      <a:pt x="132" y="14"/>
                      <a:pt x="132" y="14"/>
                    </a:cubicBezTo>
                    <a:cubicBezTo>
                      <a:pt x="131" y="14"/>
                      <a:pt x="131" y="14"/>
                      <a:pt x="131" y="14"/>
                    </a:cubicBezTo>
                    <a:cubicBezTo>
                      <a:pt x="130" y="14"/>
                      <a:pt x="130" y="14"/>
                      <a:pt x="130" y="14"/>
                    </a:cubicBezTo>
                    <a:cubicBezTo>
                      <a:pt x="127" y="15"/>
                      <a:pt x="127" y="15"/>
                      <a:pt x="127" y="15"/>
                    </a:cubicBezTo>
                    <a:cubicBezTo>
                      <a:pt x="125" y="13"/>
                      <a:pt x="125" y="13"/>
                      <a:pt x="125" y="13"/>
                    </a:cubicBezTo>
                    <a:cubicBezTo>
                      <a:pt x="125" y="14"/>
                      <a:pt x="125" y="14"/>
                      <a:pt x="125" y="14"/>
                    </a:cubicBezTo>
                    <a:cubicBezTo>
                      <a:pt x="124" y="15"/>
                      <a:pt x="124" y="15"/>
                      <a:pt x="124" y="15"/>
                    </a:cubicBezTo>
                    <a:cubicBezTo>
                      <a:pt x="124" y="16"/>
                      <a:pt x="124" y="16"/>
                      <a:pt x="124" y="16"/>
                    </a:cubicBezTo>
                    <a:cubicBezTo>
                      <a:pt x="123" y="15"/>
                      <a:pt x="123" y="15"/>
                      <a:pt x="123" y="15"/>
                    </a:cubicBezTo>
                    <a:cubicBezTo>
                      <a:pt x="123" y="17"/>
                      <a:pt x="123" y="17"/>
                      <a:pt x="123" y="17"/>
                    </a:cubicBezTo>
                    <a:cubicBezTo>
                      <a:pt x="123" y="17"/>
                      <a:pt x="123" y="17"/>
                      <a:pt x="123" y="17"/>
                    </a:cubicBezTo>
                    <a:cubicBezTo>
                      <a:pt x="121" y="16"/>
                      <a:pt x="121" y="16"/>
                      <a:pt x="121" y="16"/>
                    </a:cubicBezTo>
                    <a:cubicBezTo>
                      <a:pt x="121" y="17"/>
                      <a:pt x="121" y="17"/>
                      <a:pt x="121" y="17"/>
                    </a:cubicBezTo>
                    <a:cubicBezTo>
                      <a:pt x="121" y="18"/>
                      <a:pt x="121" y="18"/>
                      <a:pt x="121" y="18"/>
                    </a:cubicBezTo>
                    <a:cubicBezTo>
                      <a:pt x="121" y="18"/>
                      <a:pt x="121" y="18"/>
                      <a:pt x="121" y="18"/>
                    </a:cubicBezTo>
                    <a:cubicBezTo>
                      <a:pt x="120" y="18"/>
                      <a:pt x="120" y="18"/>
                      <a:pt x="120" y="18"/>
                    </a:cubicBezTo>
                    <a:cubicBezTo>
                      <a:pt x="119" y="19"/>
                      <a:pt x="119" y="19"/>
                      <a:pt x="119" y="19"/>
                    </a:cubicBezTo>
                    <a:cubicBezTo>
                      <a:pt x="119" y="19"/>
                      <a:pt x="119" y="19"/>
                      <a:pt x="119" y="19"/>
                    </a:cubicBezTo>
                    <a:cubicBezTo>
                      <a:pt x="119" y="20"/>
                      <a:pt x="119" y="20"/>
                      <a:pt x="119" y="20"/>
                    </a:cubicBezTo>
                    <a:cubicBezTo>
                      <a:pt x="118" y="20"/>
                      <a:pt x="118" y="20"/>
                      <a:pt x="118" y="20"/>
                    </a:cubicBezTo>
                    <a:cubicBezTo>
                      <a:pt x="118" y="21"/>
                      <a:pt x="118" y="21"/>
                      <a:pt x="118" y="21"/>
                    </a:cubicBezTo>
                    <a:cubicBezTo>
                      <a:pt x="119" y="22"/>
                      <a:pt x="119" y="22"/>
                      <a:pt x="119" y="22"/>
                    </a:cubicBezTo>
                    <a:cubicBezTo>
                      <a:pt x="119" y="23"/>
                      <a:pt x="119" y="23"/>
                      <a:pt x="119" y="23"/>
                    </a:cubicBezTo>
                    <a:cubicBezTo>
                      <a:pt x="118" y="22"/>
                      <a:pt x="118" y="22"/>
                      <a:pt x="118" y="22"/>
                    </a:cubicBezTo>
                    <a:cubicBezTo>
                      <a:pt x="117" y="23"/>
                      <a:pt x="117" y="23"/>
                      <a:pt x="117" y="23"/>
                    </a:cubicBezTo>
                    <a:cubicBezTo>
                      <a:pt x="116" y="23"/>
                      <a:pt x="116" y="23"/>
                      <a:pt x="116" y="23"/>
                    </a:cubicBezTo>
                    <a:cubicBezTo>
                      <a:pt x="115" y="25"/>
                      <a:pt x="115" y="25"/>
                      <a:pt x="115" y="25"/>
                    </a:cubicBezTo>
                    <a:cubicBezTo>
                      <a:pt x="114" y="27"/>
                      <a:pt x="114" y="27"/>
                      <a:pt x="114" y="27"/>
                    </a:cubicBezTo>
                    <a:cubicBezTo>
                      <a:pt x="113" y="27"/>
                      <a:pt x="113" y="27"/>
                      <a:pt x="113" y="27"/>
                    </a:cubicBezTo>
                    <a:cubicBezTo>
                      <a:pt x="113" y="28"/>
                      <a:pt x="113" y="28"/>
                      <a:pt x="113" y="28"/>
                    </a:cubicBezTo>
                    <a:cubicBezTo>
                      <a:pt x="112" y="29"/>
                      <a:pt x="112" y="29"/>
                      <a:pt x="112" y="29"/>
                    </a:cubicBezTo>
                    <a:cubicBezTo>
                      <a:pt x="113" y="30"/>
                      <a:pt x="113" y="30"/>
                      <a:pt x="113" y="30"/>
                    </a:cubicBezTo>
                    <a:cubicBezTo>
                      <a:pt x="115" y="30"/>
                      <a:pt x="115" y="30"/>
                      <a:pt x="115" y="30"/>
                    </a:cubicBezTo>
                    <a:cubicBezTo>
                      <a:pt x="114" y="31"/>
                      <a:pt x="114" y="31"/>
                      <a:pt x="114" y="31"/>
                    </a:cubicBezTo>
                    <a:cubicBezTo>
                      <a:pt x="113" y="31"/>
                      <a:pt x="113" y="31"/>
                      <a:pt x="113" y="31"/>
                    </a:cubicBezTo>
                    <a:cubicBezTo>
                      <a:pt x="116" y="32"/>
                      <a:pt x="116" y="32"/>
                      <a:pt x="116" y="32"/>
                    </a:cubicBezTo>
                    <a:cubicBezTo>
                      <a:pt x="115" y="33"/>
                      <a:pt x="115" y="33"/>
                      <a:pt x="115" y="33"/>
                    </a:cubicBezTo>
                    <a:cubicBezTo>
                      <a:pt x="113" y="33"/>
                      <a:pt x="113" y="33"/>
                      <a:pt x="113" y="33"/>
                    </a:cubicBezTo>
                    <a:cubicBezTo>
                      <a:pt x="113" y="32"/>
                      <a:pt x="113" y="32"/>
                      <a:pt x="113" y="32"/>
                    </a:cubicBezTo>
                    <a:cubicBezTo>
                      <a:pt x="113" y="33"/>
                      <a:pt x="113" y="33"/>
                      <a:pt x="113" y="33"/>
                    </a:cubicBezTo>
                    <a:cubicBezTo>
                      <a:pt x="114" y="33"/>
                      <a:pt x="114" y="33"/>
                      <a:pt x="114" y="33"/>
                    </a:cubicBezTo>
                    <a:cubicBezTo>
                      <a:pt x="114" y="35"/>
                      <a:pt x="114" y="35"/>
                      <a:pt x="114" y="35"/>
                    </a:cubicBezTo>
                    <a:cubicBezTo>
                      <a:pt x="115" y="36"/>
                      <a:pt x="115" y="36"/>
                      <a:pt x="115" y="36"/>
                    </a:cubicBezTo>
                    <a:cubicBezTo>
                      <a:pt x="113" y="35"/>
                      <a:pt x="113" y="35"/>
                      <a:pt x="113" y="35"/>
                    </a:cubicBezTo>
                    <a:cubicBezTo>
                      <a:pt x="112" y="33"/>
                      <a:pt x="112" y="33"/>
                      <a:pt x="112" y="33"/>
                    </a:cubicBezTo>
                    <a:cubicBezTo>
                      <a:pt x="111" y="33"/>
                      <a:pt x="111" y="33"/>
                      <a:pt x="111" y="33"/>
                    </a:cubicBezTo>
                    <a:cubicBezTo>
                      <a:pt x="111" y="34"/>
                      <a:pt x="111" y="34"/>
                      <a:pt x="111" y="34"/>
                    </a:cubicBezTo>
                    <a:cubicBezTo>
                      <a:pt x="111" y="35"/>
                      <a:pt x="111" y="35"/>
                      <a:pt x="111" y="35"/>
                    </a:cubicBezTo>
                    <a:cubicBezTo>
                      <a:pt x="110" y="34"/>
                      <a:pt x="110" y="34"/>
                      <a:pt x="110" y="34"/>
                    </a:cubicBezTo>
                    <a:cubicBezTo>
                      <a:pt x="108" y="32"/>
                      <a:pt x="108" y="32"/>
                      <a:pt x="108" y="32"/>
                    </a:cubicBezTo>
                    <a:cubicBezTo>
                      <a:pt x="106" y="32"/>
                      <a:pt x="106" y="32"/>
                      <a:pt x="106" y="32"/>
                    </a:cubicBezTo>
                    <a:cubicBezTo>
                      <a:pt x="106" y="33"/>
                      <a:pt x="106" y="33"/>
                      <a:pt x="106" y="33"/>
                    </a:cubicBezTo>
                    <a:cubicBezTo>
                      <a:pt x="106" y="34"/>
                      <a:pt x="106" y="34"/>
                      <a:pt x="106" y="34"/>
                    </a:cubicBezTo>
                    <a:cubicBezTo>
                      <a:pt x="105" y="33"/>
                      <a:pt x="105" y="33"/>
                      <a:pt x="105" y="33"/>
                    </a:cubicBezTo>
                    <a:cubicBezTo>
                      <a:pt x="105" y="33"/>
                      <a:pt x="105" y="33"/>
                      <a:pt x="105" y="33"/>
                    </a:cubicBezTo>
                    <a:cubicBezTo>
                      <a:pt x="104" y="34"/>
                      <a:pt x="104" y="34"/>
                      <a:pt x="104" y="34"/>
                    </a:cubicBezTo>
                    <a:cubicBezTo>
                      <a:pt x="105" y="35"/>
                      <a:pt x="105" y="35"/>
                      <a:pt x="105" y="35"/>
                    </a:cubicBezTo>
                    <a:cubicBezTo>
                      <a:pt x="105" y="36"/>
                      <a:pt x="105" y="36"/>
                      <a:pt x="105" y="36"/>
                    </a:cubicBezTo>
                    <a:cubicBezTo>
                      <a:pt x="105" y="35"/>
                      <a:pt x="105" y="35"/>
                      <a:pt x="105" y="35"/>
                    </a:cubicBezTo>
                    <a:cubicBezTo>
                      <a:pt x="104" y="35"/>
                      <a:pt x="104" y="35"/>
                      <a:pt x="104" y="35"/>
                    </a:cubicBezTo>
                    <a:cubicBezTo>
                      <a:pt x="104" y="36"/>
                      <a:pt x="104" y="36"/>
                      <a:pt x="104" y="36"/>
                    </a:cubicBezTo>
                    <a:cubicBezTo>
                      <a:pt x="103" y="37"/>
                      <a:pt x="103" y="37"/>
                      <a:pt x="103" y="37"/>
                    </a:cubicBezTo>
                    <a:cubicBezTo>
                      <a:pt x="101" y="37"/>
                      <a:pt x="101" y="37"/>
                      <a:pt x="101" y="37"/>
                    </a:cubicBezTo>
                    <a:cubicBezTo>
                      <a:pt x="102" y="36"/>
                      <a:pt x="102" y="36"/>
                      <a:pt x="102" y="36"/>
                    </a:cubicBezTo>
                    <a:cubicBezTo>
                      <a:pt x="103" y="35"/>
                      <a:pt x="103" y="35"/>
                      <a:pt x="103" y="35"/>
                    </a:cubicBezTo>
                    <a:cubicBezTo>
                      <a:pt x="103" y="33"/>
                      <a:pt x="103" y="33"/>
                      <a:pt x="103" y="33"/>
                    </a:cubicBezTo>
                    <a:cubicBezTo>
                      <a:pt x="104" y="32"/>
                      <a:pt x="104" y="32"/>
                      <a:pt x="104" y="32"/>
                    </a:cubicBezTo>
                    <a:cubicBezTo>
                      <a:pt x="104" y="31"/>
                      <a:pt x="104" y="31"/>
                      <a:pt x="104" y="31"/>
                    </a:cubicBezTo>
                    <a:cubicBezTo>
                      <a:pt x="102" y="31"/>
                      <a:pt x="102" y="31"/>
                      <a:pt x="102" y="31"/>
                    </a:cubicBezTo>
                    <a:cubicBezTo>
                      <a:pt x="101" y="28"/>
                      <a:pt x="101" y="28"/>
                      <a:pt x="101" y="28"/>
                    </a:cubicBezTo>
                    <a:cubicBezTo>
                      <a:pt x="100" y="26"/>
                      <a:pt x="100" y="26"/>
                      <a:pt x="100" y="26"/>
                    </a:cubicBezTo>
                    <a:cubicBezTo>
                      <a:pt x="98" y="26"/>
                      <a:pt x="98" y="26"/>
                      <a:pt x="98" y="26"/>
                    </a:cubicBezTo>
                    <a:cubicBezTo>
                      <a:pt x="97" y="25"/>
                      <a:pt x="97" y="25"/>
                      <a:pt x="97" y="25"/>
                    </a:cubicBezTo>
                    <a:cubicBezTo>
                      <a:pt x="96" y="25"/>
                      <a:pt x="96" y="25"/>
                      <a:pt x="96" y="25"/>
                    </a:cubicBezTo>
                    <a:cubicBezTo>
                      <a:pt x="97" y="26"/>
                      <a:pt x="97" y="26"/>
                      <a:pt x="97" y="26"/>
                    </a:cubicBezTo>
                    <a:cubicBezTo>
                      <a:pt x="96" y="26"/>
                      <a:pt x="96" y="26"/>
                      <a:pt x="96" y="26"/>
                    </a:cubicBezTo>
                    <a:cubicBezTo>
                      <a:pt x="95" y="28"/>
                      <a:pt x="95" y="28"/>
                      <a:pt x="95" y="28"/>
                    </a:cubicBezTo>
                    <a:cubicBezTo>
                      <a:pt x="94" y="27"/>
                      <a:pt x="94" y="27"/>
                      <a:pt x="94" y="27"/>
                    </a:cubicBezTo>
                    <a:cubicBezTo>
                      <a:pt x="95" y="27"/>
                      <a:pt x="95" y="27"/>
                      <a:pt x="95" y="27"/>
                    </a:cubicBezTo>
                    <a:cubicBezTo>
                      <a:pt x="93" y="27"/>
                      <a:pt x="93" y="27"/>
                      <a:pt x="93" y="27"/>
                    </a:cubicBezTo>
                    <a:cubicBezTo>
                      <a:pt x="93" y="28"/>
                      <a:pt x="93" y="28"/>
                      <a:pt x="93" y="28"/>
                    </a:cubicBezTo>
                    <a:cubicBezTo>
                      <a:pt x="92" y="26"/>
                      <a:pt x="92" y="26"/>
                      <a:pt x="92" y="26"/>
                    </a:cubicBezTo>
                    <a:cubicBezTo>
                      <a:pt x="92" y="26"/>
                      <a:pt x="92" y="26"/>
                      <a:pt x="92" y="26"/>
                    </a:cubicBezTo>
                    <a:cubicBezTo>
                      <a:pt x="91" y="27"/>
                      <a:pt x="91" y="27"/>
                      <a:pt x="91" y="27"/>
                    </a:cubicBezTo>
                    <a:cubicBezTo>
                      <a:pt x="92" y="27"/>
                      <a:pt x="92" y="27"/>
                      <a:pt x="92" y="27"/>
                    </a:cubicBezTo>
                    <a:cubicBezTo>
                      <a:pt x="91" y="28"/>
                      <a:pt x="91" y="28"/>
                      <a:pt x="91" y="28"/>
                    </a:cubicBezTo>
                    <a:cubicBezTo>
                      <a:pt x="91" y="30"/>
                      <a:pt x="91" y="30"/>
                      <a:pt x="91" y="30"/>
                    </a:cubicBezTo>
                    <a:cubicBezTo>
                      <a:pt x="91" y="30"/>
                      <a:pt x="91" y="30"/>
                      <a:pt x="91" y="30"/>
                    </a:cubicBezTo>
                    <a:cubicBezTo>
                      <a:pt x="90" y="31"/>
                      <a:pt x="90" y="31"/>
                      <a:pt x="90" y="31"/>
                    </a:cubicBezTo>
                    <a:cubicBezTo>
                      <a:pt x="89" y="30"/>
                      <a:pt x="89" y="30"/>
                      <a:pt x="89" y="30"/>
                    </a:cubicBezTo>
                    <a:cubicBezTo>
                      <a:pt x="88" y="30"/>
                      <a:pt x="88" y="30"/>
                      <a:pt x="88" y="30"/>
                    </a:cubicBezTo>
                    <a:cubicBezTo>
                      <a:pt x="88" y="29"/>
                      <a:pt x="88" y="29"/>
                      <a:pt x="88" y="29"/>
                    </a:cubicBezTo>
                    <a:cubicBezTo>
                      <a:pt x="89" y="28"/>
                      <a:pt x="89" y="28"/>
                      <a:pt x="89" y="28"/>
                    </a:cubicBezTo>
                    <a:cubicBezTo>
                      <a:pt x="88" y="29"/>
                      <a:pt x="88" y="29"/>
                      <a:pt x="88" y="29"/>
                    </a:cubicBezTo>
                    <a:cubicBezTo>
                      <a:pt x="88" y="30"/>
                      <a:pt x="88" y="30"/>
                      <a:pt x="88" y="30"/>
                    </a:cubicBezTo>
                    <a:cubicBezTo>
                      <a:pt x="86" y="30"/>
                      <a:pt x="86" y="30"/>
                      <a:pt x="86" y="30"/>
                    </a:cubicBezTo>
                    <a:cubicBezTo>
                      <a:pt x="86" y="31"/>
                      <a:pt x="86" y="31"/>
                      <a:pt x="86" y="31"/>
                    </a:cubicBezTo>
                    <a:cubicBezTo>
                      <a:pt x="86" y="32"/>
                      <a:pt x="86" y="32"/>
                      <a:pt x="86" y="32"/>
                    </a:cubicBezTo>
                    <a:cubicBezTo>
                      <a:pt x="87" y="33"/>
                      <a:pt x="87" y="33"/>
                      <a:pt x="87" y="33"/>
                    </a:cubicBezTo>
                    <a:cubicBezTo>
                      <a:pt x="86" y="34"/>
                      <a:pt x="86" y="34"/>
                      <a:pt x="86" y="34"/>
                    </a:cubicBezTo>
                    <a:cubicBezTo>
                      <a:pt x="85" y="34"/>
                      <a:pt x="85" y="34"/>
                      <a:pt x="85" y="34"/>
                    </a:cubicBezTo>
                    <a:cubicBezTo>
                      <a:pt x="83" y="35"/>
                      <a:pt x="83" y="35"/>
                      <a:pt x="83" y="35"/>
                    </a:cubicBezTo>
                    <a:cubicBezTo>
                      <a:pt x="83" y="35"/>
                      <a:pt x="83" y="35"/>
                      <a:pt x="83" y="35"/>
                    </a:cubicBezTo>
                    <a:cubicBezTo>
                      <a:pt x="85" y="36"/>
                      <a:pt x="85" y="36"/>
                      <a:pt x="85" y="36"/>
                    </a:cubicBezTo>
                    <a:cubicBezTo>
                      <a:pt x="85" y="37"/>
                      <a:pt x="85" y="37"/>
                      <a:pt x="85" y="37"/>
                    </a:cubicBezTo>
                    <a:cubicBezTo>
                      <a:pt x="84" y="37"/>
                      <a:pt x="84" y="37"/>
                      <a:pt x="84" y="37"/>
                    </a:cubicBezTo>
                    <a:cubicBezTo>
                      <a:pt x="83" y="35"/>
                      <a:pt x="83" y="35"/>
                      <a:pt x="83" y="35"/>
                    </a:cubicBezTo>
                    <a:cubicBezTo>
                      <a:pt x="81" y="37"/>
                      <a:pt x="81" y="37"/>
                      <a:pt x="81" y="37"/>
                    </a:cubicBezTo>
                    <a:cubicBezTo>
                      <a:pt x="80" y="37"/>
                      <a:pt x="80" y="37"/>
                      <a:pt x="80" y="37"/>
                    </a:cubicBezTo>
                    <a:cubicBezTo>
                      <a:pt x="80" y="38"/>
                      <a:pt x="80" y="38"/>
                      <a:pt x="80" y="38"/>
                    </a:cubicBezTo>
                    <a:cubicBezTo>
                      <a:pt x="81" y="39"/>
                      <a:pt x="81" y="39"/>
                      <a:pt x="81" y="39"/>
                    </a:cubicBezTo>
                    <a:cubicBezTo>
                      <a:pt x="81" y="39"/>
                      <a:pt x="81" y="39"/>
                      <a:pt x="81" y="39"/>
                    </a:cubicBezTo>
                    <a:cubicBezTo>
                      <a:pt x="82" y="39"/>
                      <a:pt x="82" y="39"/>
                      <a:pt x="82" y="39"/>
                    </a:cubicBezTo>
                    <a:cubicBezTo>
                      <a:pt x="81" y="40"/>
                      <a:pt x="81" y="40"/>
                      <a:pt x="81" y="40"/>
                    </a:cubicBezTo>
                    <a:cubicBezTo>
                      <a:pt x="81" y="41"/>
                      <a:pt x="81" y="41"/>
                      <a:pt x="81" y="41"/>
                    </a:cubicBezTo>
                    <a:cubicBezTo>
                      <a:pt x="80" y="42"/>
                      <a:pt x="80" y="42"/>
                      <a:pt x="80" y="42"/>
                    </a:cubicBezTo>
                    <a:cubicBezTo>
                      <a:pt x="80" y="43"/>
                      <a:pt x="80" y="43"/>
                      <a:pt x="80" y="43"/>
                    </a:cubicBezTo>
                    <a:cubicBezTo>
                      <a:pt x="82" y="43"/>
                      <a:pt x="82" y="43"/>
                      <a:pt x="82" y="43"/>
                    </a:cubicBezTo>
                    <a:cubicBezTo>
                      <a:pt x="80" y="44"/>
                      <a:pt x="80" y="44"/>
                      <a:pt x="80" y="44"/>
                    </a:cubicBezTo>
                    <a:cubicBezTo>
                      <a:pt x="80" y="44"/>
                      <a:pt x="80" y="44"/>
                      <a:pt x="80" y="44"/>
                    </a:cubicBezTo>
                    <a:cubicBezTo>
                      <a:pt x="79" y="44"/>
                      <a:pt x="79" y="44"/>
                      <a:pt x="79" y="44"/>
                    </a:cubicBezTo>
                    <a:cubicBezTo>
                      <a:pt x="78" y="43"/>
                      <a:pt x="78" y="43"/>
                      <a:pt x="78" y="43"/>
                    </a:cubicBezTo>
                    <a:cubicBezTo>
                      <a:pt x="77" y="42"/>
                      <a:pt x="77" y="42"/>
                      <a:pt x="77" y="42"/>
                    </a:cubicBezTo>
                    <a:cubicBezTo>
                      <a:pt x="76" y="43"/>
                      <a:pt x="76" y="43"/>
                      <a:pt x="76" y="43"/>
                    </a:cubicBezTo>
                    <a:cubicBezTo>
                      <a:pt x="76" y="42"/>
                      <a:pt x="76" y="42"/>
                      <a:pt x="76" y="42"/>
                    </a:cubicBezTo>
                    <a:cubicBezTo>
                      <a:pt x="75" y="42"/>
                      <a:pt x="75" y="42"/>
                      <a:pt x="75" y="42"/>
                    </a:cubicBezTo>
                    <a:cubicBezTo>
                      <a:pt x="74" y="42"/>
                      <a:pt x="74" y="42"/>
                      <a:pt x="74" y="42"/>
                    </a:cubicBezTo>
                    <a:cubicBezTo>
                      <a:pt x="75" y="43"/>
                      <a:pt x="75" y="43"/>
                      <a:pt x="75" y="43"/>
                    </a:cubicBezTo>
                    <a:cubicBezTo>
                      <a:pt x="75" y="44"/>
                      <a:pt x="75" y="44"/>
                      <a:pt x="75" y="44"/>
                    </a:cubicBezTo>
                    <a:cubicBezTo>
                      <a:pt x="74" y="45"/>
                      <a:pt x="74" y="45"/>
                      <a:pt x="74" y="45"/>
                    </a:cubicBezTo>
                    <a:cubicBezTo>
                      <a:pt x="75" y="46"/>
                      <a:pt x="75" y="46"/>
                      <a:pt x="75" y="46"/>
                    </a:cubicBezTo>
                    <a:cubicBezTo>
                      <a:pt x="77" y="46"/>
                      <a:pt x="77" y="46"/>
                      <a:pt x="77" y="46"/>
                    </a:cubicBezTo>
                    <a:cubicBezTo>
                      <a:pt x="76" y="47"/>
                      <a:pt x="76" y="47"/>
                      <a:pt x="76" y="47"/>
                    </a:cubicBezTo>
                    <a:cubicBezTo>
                      <a:pt x="76" y="48"/>
                      <a:pt x="76" y="48"/>
                      <a:pt x="76" y="48"/>
                    </a:cubicBezTo>
                    <a:cubicBezTo>
                      <a:pt x="76" y="48"/>
                      <a:pt x="76" y="48"/>
                      <a:pt x="76" y="48"/>
                    </a:cubicBezTo>
                    <a:cubicBezTo>
                      <a:pt x="75" y="48"/>
                      <a:pt x="75" y="48"/>
                      <a:pt x="75" y="48"/>
                    </a:cubicBezTo>
                    <a:cubicBezTo>
                      <a:pt x="75" y="49"/>
                      <a:pt x="75" y="49"/>
                      <a:pt x="75" y="49"/>
                    </a:cubicBezTo>
                    <a:cubicBezTo>
                      <a:pt x="75" y="50"/>
                      <a:pt x="75" y="50"/>
                      <a:pt x="75" y="50"/>
                    </a:cubicBezTo>
                    <a:cubicBezTo>
                      <a:pt x="74" y="52"/>
                      <a:pt x="74" y="52"/>
                      <a:pt x="74" y="52"/>
                    </a:cubicBezTo>
                    <a:cubicBezTo>
                      <a:pt x="72" y="48"/>
                      <a:pt x="72" y="48"/>
                      <a:pt x="72" y="48"/>
                    </a:cubicBezTo>
                    <a:cubicBezTo>
                      <a:pt x="71" y="45"/>
                      <a:pt x="71" y="45"/>
                      <a:pt x="71" y="45"/>
                    </a:cubicBezTo>
                    <a:cubicBezTo>
                      <a:pt x="70" y="44"/>
                      <a:pt x="70" y="44"/>
                      <a:pt x="70" y="44"/>
                    </a:cubicBezTo>
                    <a:cubicBezTo>
                      <a:pt x="71" y="43"/>
                      <a:pt x="71" y="43"/>
                      <a:pt x="71" y="43"/>
                    </a:cubicBezTo>
                    <a:cubicBezTo>
                      <a:pt x="70" y="43"/>
                      <a:pt x="70" y="43"/>
                      <a:pt x="70" y="43"/>
                    </a:cubicBezTo>
                    <a:cubicBezTo>
                      <a:pt x="69" y="44"/>
                      <a:pt x="69" y="44"/>
                      <a:pt x="69" y="44"/>
                    </a:cubicBezTo>
                    <a:cubicBezTo>
                      <a:pt x="69" y="46"/>
                      <a:pt x="69" y="46"/>
                      <a:pt x="69" y="46"/>
                    </a:cubicBezTo>
                    <a:cubicBezTo>
                      <a:pt x="68" y="46"/>
                      <a:pt x="68" y="46"/>
                      <a:pt x="68" y="46"/>
                    </a:cubicBezTo>
                    <a:cubicBezTo>
                      <a:pt x="67" y="47"/>
                      <a:pt x="67" y="47"/>
                      <a:pt x="67" y="47"/>
                    </a:cubicBezTo>
                    <a:cubicBezTo>
                      <a:pt x="66" y="47"/>
                      <a:pt x="66" y="47"/>
                      <a:pt x="66" y="47"/>
                    </a:cubicBezTo>
                    <a:cubicBezTo>
                      <a:pt x="66" y="48"/>
                      <a:pt x="66" y="48"/>
                      <a:pt x="66" y="48"/>
                    </a:cubicBezTo>
                    <a:cubicBezTo>
                      <a:pt x="64" y="49"/>
                      <a:pt x="64" y="49"/>
                      <a:pt x="64" y="49"/>
                    </a:cubicBezTo>
                    <a:cubicBezTo>
                      <a:pt x="65" y="50"/>
                      <a:pt x="65" y="50"/>
                      <a:pt x="65" y="50"/>
                    </a:cubicBezTo>
                    <a:cubicBezTo>
                      <a:pt x="65" y="54"/>
                      <a:pt x="65" y="54"/>
                      <a:pt x="65" y="54"/>
                    </a:cubicBezTo>
                    <a:cubicBezTo>
                      <a:pt x="65" y="54"/>
                      <a:pt x="65" y="54"/>
                      <a:pt x="65" y="54"/>
                    </a:cubicBezTo>
                    <a:cubicBezTo>
                      <a:pt x="65" y="55"/>
                      <a:pt x="65" y="55"/>
                      <a:pt x="65" y="55"/>
                    </a:cubicBezTo>
                    <a:cubicBezTo>
                      <a:pt x="64" y="56"/>
                      <a:pt x="64" y="56"/>
                      <a:pt x="64" y="56"/>
                    </a:cubicBezTo>
                    <a:cubicBezTo>
                      <a:pt x="64" y="57"/>
                      <a:pt x="64" y="57"/>
                      <a:pt x="64" y="57"/>
                    </a:cubicBezTo>
                    <a:cubicBezTo>
                      <a:pt x="62" y="57"/>
                      <a:pt x="62" y="57"/>
                      <a:pt x="62" y="57"/>
                    </a:cubicBezTo>
                    <a:cubicBezTo>
                      <a:pt x="62" y="58"/>
                      <a:pt x="62" y="58"/>
                      <a:pt x="62" y="58"/>
                    </a:cubicBezTo>
                    <a:cubicBezTo>
                      <a:pt x="60" y="59"/>
                      <a:pt x="60" y="59"/>
                      <a:pt x="60" y="59"/>
                    </a:cubicBezTo>
                    <a:cubicBezTo>
                      <a:pt x="61" y="61"/>
                      <a:pt x="61" y="61"/>
                      <a:pt x="61" y="61"/>
                    </a:cubicBezTo>
                    <a:cubicBezTo>
                      <a:pt x="60" y="61"/>
                      <a:pt x="60" y="61"/>
                      <a:pt x="60" y="61"/>
                    </a:cubicBezTo>
                    <a:cubicBezTo>
                      <a:pt x="58" y="64"/>
                      <a:pt x="58" y="64"/>
                      <a:pt x="58" y="64"/>
                    </a:cubicBezTo>
                    <a:cubicBezTo>
                      <a:pt x="54" y="66"/>
                      <a:pt x="54" y="66"/>
                      <a:pt x="54" y="66"/>
                    </a:cubicBezTo>
                    <a:cubicBezTo>
                      <a:pt x="51" y="67"/>
                      <a:pt x="51" y="67"/>
                      <a:pt x="51" y="67"/>
                    </a:cubicBezTo>
                    <a:cubicBezTo>
                      <a:pt x="49" y="67"/>
                      <a:pt x="49" y="67"/>
                      <a:pt x="49" y="67"/>
                    </a:cubicBezTo>
                    <a:cubicBezTo>
                      <a:pt x="48" y="67"/>
                      <a:pt x="48" y="67"/>
                      <a:pt x="48" y="67"/>
                    </a:cubicBezTo>
                    <a:cubicBezTo>
                      <a:pt x="46" y="68"/>
                      <a:pt x="46" y="68"/>
                      <a:pt x="46" y="68"/>
                    </a:cubicBezTo>
                    <a:cubicBezTo>
                      <a:pt x="45" y="67"/>
                      <a:pt x="45" y="67"/>
                      <a:pt x="45" y="67"/>
                    </a:cubicBezTo>
                    <a:cubicBezTo>
                      <a:pt x="43" y="68"/>
                      <a:pt x="43" y="68"/>
                      <a:pt x="43" y="68"/>
                    </a:cubicBezTo>
                    <a:cubicBezTo>
                      <a:pt x="42" y="69"/>
                      <a:pt x="42" y="69"/>
                      <a:pt x="42" y="69"/>
                    </a:cubicBezTo>
                    <a:cubicBezTo>
                      <a:pt x="41" y="70"/>
                      <a:pt x="41" y="70"/>
                      <a:pt x="41" y="70"/>
                    </a:cubicBezTo>
                    <a:cubicBezTo>
                      <a:pt x="37" y="70"/>
                      <a:pt x="37" y="70"/>
                      <a:pt x="37" y="70"/>
                    </a:cubicBezTo>
                    <a:cubicBezTo>
                      <a:pt x="36" y="70"/>
                      <a:pt x="36" y="70"/>
                      <a:pt x="36" y="70"/>
                    </a:cubicBezTo>
                    <a:cubicBezTo>
                      <a:pt x="36" y="71"/>
                      <a:pt x="36" y="71"/>
                      <a:pt x="36" y="71"/>
                    </a:cubicBezTo>
                    <a:cubicBezTo>
                      <a:pt x="33" y="72"/>
                      <a:pt x="33" y="72"/>
                      <a:pt x="33" y="72"/>
                    </a:cubicBezTo>
                    <a:cubicBezTo>
                      <a:pt x="31" y="72"/>
                      <a:pt x="31" y="72"/>
                      <a:pt x="31" y="72"/>
                    </a:cubicBezTo>
                    <a:cubicBezTo>
                      <a:pt x="30" y="72"/>
                      <a:pt x="30" y="72"/>
                      <a:pt x="30" y="72"/>
                    </a:cubicBezTo>
                    <a:cubicBezTo>
                      <a:pt x="29" y="72"/>
                      <a:pt x="29" y="72"/>
                      <a:pt x="29" y="72"/>
                    </a:cubicBezTo>
                    <a:cubicBezTo>
                      <a:pt x="29" y="71"/>
                      <a:pt x="29" y="71"/>
                      <a:pt x="29" y="71"/>
                    </a:cubicBezTo>
                    <a:cubicBezTo>
                      <a:pt x="28" y="72"/>
                      <a:pt x="28" y="72"/>
                      <a:pt x="28" y="72"/>
                    </a:cubicBezTo>
                    <a:cubicBezTo>
                      <a:pt x="27" y="73"/>
                      <a:pt x="27" y="73"/>
                      <a:pt x="27" y="73"/>
                    </a:cubicBezTo>
                    <a:cubicBezTo>
                      <a:pt x="24" y="74"/>
                      <a:pt x="24" y="74"/>
                      <a:pt x="24" y="74"/>
                    </a:cubicBezTo>
                    <a:cubicBezTo>
                      <a:pt x="24" y="74"/>
                      <a:pt x="24" y="74"/>
                      <a:pt x="24" y="74"/>
                    </a:cubicBezTo>
                    <a:cubicBezTo>
                      <a:pt x="23" y="74"/>
                      <a:pt x="23" y="74"/>
                      <a:pt x="23" y="74"/>
                    </a:cubicBezTo>
                    <a:cubicBezTo>
                      <a:pt x="21" y="76"/>
                      <a:pt x="21" y="76"/>
                      <a:pt x="21" y="76"/>
                    </a:cubicBezTo>
                    <a:cubicBezTo>
                      <a:pt x="18" y="78"/>
                      <a:pt x="18" y="78"/>
                      <a:pt x="18" y="78"/>
                    </a:cubicBezTo>
                    <a:cubicBezTo>
                      <a:pt x="15" y="79"/>
                      <a:pt x="15" y="79"/>
                      <a:pt x="15" y="79"/>
                    </a:cubicBezTo>
                    <a:cubicBezTo>
                      <a:pt x="13" y="81"/>
                      <a:pt x="13" y="81"/>
                      <a:pt x="13" y="81"/>
                    </a:cubicBezTo>
                    <a:cubicBezTo>
                      <a:pt x="13" y="83"/>
                      <a:pt x="13" y="83"/>
                      <a:pt x="13" y="83"/>
                    </a:cubicBezTo>
                    <a:cubicBezTo>
                      <a:pt x="12" y="84"/>
                      <a:pt x="12" y="84"/>
                      <a:pt x="12" y="84"/>
                    </a:cubicBezTo>
                    <a:cubicBezTo>
                      <a:pt x="11" y="83"/>
                      <a:pt x="11" y="83"/>
                      <a:pt x="11" y="83"/>
                    </a:cubicBezTo>
                    <a:cubicBezTo>
                      <a:pt x="11" y="83"/>
                      <a:pt x="11" y="83"/>
                      <a:pt x="11" y="83"/>
                    </a:cubicBezTo>
                    <a:cubicBezTo>
                      <a:pt x="11" y="82"/>
                      <a:pt x="11" y="82"/>
                      <a:pt x="11" y="82"/>
                    </a:cubicBezTo>
                    <a:cubicBezTo>
                      <a:pt x="12" y="80"/>
                      <a:pt x="12" y="80"/>
                      <a:pt x="12" y="80"/>
                    </a:cubicBezTo>
                    <a:cubicBezTo>
                      <a:pt x="12" y="79"/>
                      <a:pt x="12" y="79"/>
                      <a:pt x="12" y="79"/>
                    </a:cubicBezTo>
                    <a:cubicBezTo>
                      <a:pt x="10" y="81"/>
                      <a:pt x="10" y="81"/>
                      <a:pt x="10" y="81"/>
                    </a:cubicBezTo>
                    <a:cubicBezTo>
                      <a:pt x="9" y="82"/>
                      <a:pt x="9" y="82"/>
                      <a:pt x="9" y="82"/>
                    </a:cubicBezTo>
                    <a:cubicBezTo>
                      <a:pt x="8" y="85"/>
                      <a:pt x="8" y="85"/>
                      <a:pt x="8" y="85"/>
                    </a:cubicBezTo>
                    <a:cubicBezTo>
                      <a:pt x="9" y="87"/>
                      <a:pt x="9" y="87"/>
                      <a:pt x="9" y="87"/>
                    </a:cubicBezTo>
                    <a:cubicBezTo>
                      <a:pt x="8" y="89"/>
                      <a:pt x="8" y="89"/>
                      <a:pt x="8" y="89"/>
                    </a:cubicBezTo>
                    <a:cubicBezTo>
                      <a:pt x="8" y="91"/>
                      <a:pt x="8" y="91"/>
                      <a:pt x="8" y="91"/>
                    </a:cubicBezTo>
                    <a:cubicBezTo>
                      <a:pt x="6" y="94"/>
                      <a:pt x="6" y="94"/>
                      <a:pt x="6" y="94"/>
                    </a:cubicBezTo>
                    <a:cubicBezTo>
                      <a:pt x="5" y="99"/>
                      <a:pt x="5" y="99"/>
                      <a:pt x="5" y="99"/>
                    </a:cubicBezTo>
                    <a:cubicBezTo>
                      <a:pt x="5" y="101"/>
                      <a:pt x="5" y="101"/>
                      <a:pt x="5" y="101"/>
                    </a:cubicBezTo>
                    <a:cubicBezTo>
                      <a:pt x="5" y="104"/>
                      <a:pt x="5" y="104"/>
                      <a:pt x="5" y="104"/>
                    </a:cubicBezTo>
                    <a:cubicBezTo>
                      <a:pt x="7" y="107"/>
                      <a:pt x="7" y="107"/>
                      <a:pt x="7" y="107"/>
                    </a:cubicBezTo>
                    <a:cubicBezTo>
                      <a:pt x="7" y="109"/>
                      <a:pt x="7" y="109"/>
                      <a:pt x="7" y="109"/>
                    </a:cubicBezTo>
                    <a:cubicBezTo>
                      <a:pt x="8" y="110"/>
                      <a:pt x="8" y="110"/>
                      <a:pt x="8" y="110"/>
                    </a:cubicBezTo>
                    <a:cubicBezTo>
                      <a:pt x="7" y="112"/>
                      <a:pt x="7" y="112"/>
                      <a:pt x="7" y="112"/>
                    </a:cubicBezTo>
                    <a:cubicBezTo>
                      <a:pt x="8" y="113"/>
                      <a:pt x="8" y="113"/>
                      <a:pt x="8" y="113"/>
                    </a:cubicBezTo>
                    <a:cubicBezTo>
                      <a:pt x="6" y="114"/>
                      <a:pt x="6" y="114"/>
                      <a:pt x="6" y="114"/>
                    </a:cubicBezTo>
                    <a:cubicBezTo>
                      <a:pt x="6" y="113"/>
                      <a:pt x="6" y="113"/>
                      <a:pt x="6" y="113"/>
                    </a:cubicBezTo>
                    <a:cubicBezTo>
                      <a:pt x="6" y="111"/>
                      <a:pt x="6" y="111"/>
                      <a:pt x="6" y="111"/>
                    </a:cubicBezTo>
                    <a:cubicBezTo>
                      <a:pt x="5" y="112"/>
                      <a:pt x="5" y="112"/>
                      <a:pt x="5" y="112"/>
                    </a:cubicBezTo>
                    <a:cubicBezTo>
                      <a:pt x="5" y="112"/>
                      <a:pt x="5" y="112"/>
                      <a:pt x="5" y="112"/>
                    </a:cubicBezTo>
                    <a:cubicBezTo>
                      <a:pt x="5" y="110"/>
                      <a:pt x="5" y="110"/>
                      <a:pt x="5" y="110"/>
                    </a:cubicBezTo>
                    <a:cubicBezTo>
                      <a:pt x="3" y="107"/>
                      <a:pt x="3" y="107"/>
                      <a:pt x="3" y="107"/>
                    </a:cubicBezTo>
                    <a:cubicBezTo>
                      <a:pt x="3" y="108"/>
                      <a:pt x="3" y="108"/>
                      <a:pt x="3" y="108"/>
                    </a:cubicBezTo>
                    <a:cubicBezTo>
                      <a:pt x="3" y="111"/>
                      <a:pt x="3" y="111"/>
                      <a:pt x="3" y="111"/>
                    </a:cubicBezTo>
                    <a:cubicBezTo>
                      <a:pt x="5" y="113"/>
                      <a:pt x="5" y="113"/>
                      <a:pt x="5" y="113"/>
                    </a:cubicBezTo>
                    <a:cubicBezTo>
                      <a:pt x="6" y="115"/>
                      <a:pt x="6" y="115"/>
                      <a:pt x="6" y="115"/>
                    </a:cubicBezTo>
                    <a:cubicBezTo>
                      <a:pt x="4" y="115"/>
                      <a:pt x="4" y="115"/>
                      <a:pt x="4" y="115"/>
                    </a:cubicBezTo>
                    <a:cubicBezTo>
                      <a:pt x="3" y="113"/>
                      <a:pt x="3" y="113"/>
                      <a:pt x="3" y="113"/>
                    </a:cubicBezTo>
                    <a:cubicBezTo>
                      <a:pt x="2" y="111"/>
                      <a:pt x="2" y="111"/>
                      <a:pt x="2" y="111"/>
                    </a:cubicBezTo>
                    <a:cubicBezTo>
                      <a:pt x="2" y="112"/>
                      <a:pt x="2" y="112"/>
                      <a:pt x="2" y="112"/>
                    </a:cubicBezTo>
                    <a:cubicBezTo>
                      <a:pt x="1" y="112"/>
                      <a:pt x="1" y="112"/>
                      <a:pt x="1" y="112"/>
                    </a:cubicBezTo>
                    <a:cubicBezTo>
                      <a:pt x="2" y="115"/>
                      <a:pt x="2" y="115"/>
                      <a:pt x="2" y="115"/>
                    </a:cubicBezTo>
                    <a:cubicBezTo>
                      <a:pt x="4" y="117"/>
                      <a:pt x="4" y="117"/>
                      <a:pt x="4" y="117"/>
                    </a:cubicBezTo>
                    <a:cubicBezTo>
                      <a:pt x="6" y="121"/>
                      <a:pt x="6" y="121"/>
                      <a:pt x="6" y="121"/>
                    </a:cubicBezTo>
                    <a:cubicBezTo>
                      <a:pt x="5" y="127"/>
                      <a:pt x="5" y="127"/>
                      <a:pt x="5" y="127"/>
                    </a:cubicBezTo>
                    <a:cubicBezTo>
                      <a:pt x="6" y="128"/>
                      <a:pt x="6" y="128"/>
                      <a:pt x="6" y="128"/>
                    </a:cubicBezTo>
                    <a:cubicBezTo>
                      <a:pt x="7" y="132"/>
                      <a:pt x="7" y="132"/>
                      <a:pt x="7" y="132"/>
                    </a:cubicBezTo>
                    <a:cubicBezTo>
                      <a:pt x="9" y="137"/>
                      <a:pt x="9" y="137"/>
                      <a:pt x="9" y="137"/>
                    </a:cubicBezTo>
                    <a:cubicBezTo>
                      <a:pt x="8" y="138"/>
                      <a:pt x="8" y="138"/>
                      <a:pt x="8" y="138"/>
                    </a:cubicBezTo>
                    <a:cubicBezTo>
                      <a:pt x="8" y="145"/>
                      <a:pt x="8" y="145"/>
                      <a:pt x="8" y="145"/>
                    </a:cubicBezTo>
                    <a:cubicBezTo>
                      <a:pt x="8" y="146"/>
                      <a:pt x="8" y="146"/>
                      <a:pt x="8" y="146"/>
                    </a:cubicBezTo>
                    <a:cubicBezTo>
                      <a:pt x="9" y="148"/>
                      <a:pt x="9" y="148"/>
                      <a:pt x="9" y="148"/>
                    </a:cubicBezTo>
                    <a:cubicBezTo>
                      <a:pt x="9" y="150"/>
                      <a:pt x="9" y="150"/>
                      <a:pt x="9" y="150"/>
                    </a:cubicBezTo>
                    <a:cubicBezTo>
                      <a:pt x="10" y="153"/>
                      <a:pt x="10" y="153"/>
                      <a:pt x="10" y="153"/>
                    </a:cubicBezTo>
                    <a:cubicBezTo>
                      <a:pt x="10" y="155"/>
                      <a:pt x="10" y="155"/>
                      <a:pt x="10" y="155"/>
                    </a:cubicBezTo>
                    <a:cubicBezTo>
                      <a:pt x="9" y="156"/>
                      <a:pt x="9" y="156"/>
                      <a:pt x="9" y="156"/>
                    </a:cubicBezTo>
                    <a:cubicBezTo>
                      <a:pt x="9" y="157"/>
                      <a:pt x="9" y="157"/>
                      <a:pt x="9" y="157"/>
                    </a:cubicBezTo>
                    <a:cubicBezTo>
                      <a:pt x="9" y="158"/>
                      <a:pt x="9" y="158"/>
                      <a:pt x="9" y="158"/>
                    </a:cubicBezTo>
                    <a:cubicBezTo>
                      <a:pt x="9" y="161"/>
                      <a:pt x="9" y="161"/>
                      <a:pt x="9" y="161"/>
                    </a:cubicBezTo>
                    <a:cubicBezTo>
                      <a:pt x="8" y="162"/>
                      <a:pt x="8" y="162"/>
                      <a:pt x="8" y="162"/>
                    </a:cubicBezTo>
                    <a:cubicBezTo>
                      <a:pt x="8" y="163"/>
                      <a:pt x="8" y="163"/>
                      <a:pt x="8" y="163"/>
                    </a:cubicBezTo>
                    <a:cubicBezTo>
                      <a:pt x="8" y="164"/>
                      <a:pt x="8" y="164"/>
                      <a:pt x="8" y="164"/>
                    </a:cubicBezTo>
                    <a:cubicBezTo>
                      <a:pt x="7" y="165"/>
                      <a:pt x="7" y="165"/>
                      <a:pt x="7" y="165"/>
                    </a:cubicBezTo>
                    <a:cubicBezTo>
                      <a:pt x="7" y="167"/>
                      <a:pt x="7" y="167"/>
                      <a:pt x="7" y="167"/>
                    </a:cubicBezTo>
                    <a:cubicBezTo>
                      <a:pt x="5" y="168"/>
                      <a:pt x="5" y="168"/>
                      <a:pt x="5" y="168"/>
                    </a:cubicBezTo>
                    <a:cubicBezTo>
                      <a:pt x="4" y="168"/>
                      <a:pt x="4" y="168"/>
                      <a:pt x="4" y="168"/>
                    </a:cubicBezTo>
                    <a:cubicBezTo>
                      <a:pt x="2" y="170"/>
                      <a:pt x="2" y="170"/>
                      <a:pt x="2" y="170"/>
                    </a:cubicBezTo>
                    <a:lnTo>
                      <a:pt x="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61"/>
              <p:cNvSpPr>
                <a:spLocks noEditPoints="1"/>
              </p:cNvSpPr>
              <p:nvPr/>
            </p:nvSpPr>
            <p:spPr bwMode="auto">
              <a:xfrm>
                <a:off x="6727" y="3546"/>
                <a:ext cx="392" cy="598"/>
              </a:xfrm>
              <a:custGeom>
                <a:avLst/>
                <a:gdLst>
                  <a:gd name="T0" fmla="*/ 25 w 392"/>
                  <a:gd name="T1" fmla="*/ 595 h 598"/>
                  <a:gd name="T2" fmla="*/ 0 w 392"/>
                  <a:gd name="T3" fmla="*/ 521 h 598"/>
                  <a:gd name="T4" fmla="*/ 0 w 392"/>
                  <a:gd name="T5" fmla="*/ 521 h 598"/>
                  <a:gd name="T6" fmla="*/ 336 w 392"/>
                  <a:gd name="T7" fmla="*/ 68 h 598"/>
                  <a:gd name="T8" fmla="*/ 342 w 392"/>
                  <a:gd name="T9" fmla="*/ 68 h 598"/>
                  <a:gd name="T10" fmla="*/ 287 w 392"/>
                  <a:gd name="T11" fmla="*/ 225 h 598"/>
                  <a:gd name="T12" fmla="*/ 311 w 392"/>
                  <a:gd name="T13" fmla="*/ 213 h 598"/>
                  <a:gd name="T14" fmla="*/ 339 w 392"/>
                  <a:gd name="T15" fmla="*/ 182 h 598"/>
                  <a:gd name="T16" fmla="*/ 351 w 392"/>
                  <a:gd name="T17" fmla="*/ 157 h 598"/>
                  <a:gd name="T18" fmla="*/ 364 w 392"/>
                  <a:gd name="T19" fmla="*/ 151 h 598"/>
                  <a:gd name="T20" fmla="*/ 382 w 392"/>
                  <a:gd name="T21" fmla="*/ 126 h 598"/>
                  <a:gd name="T22" fmla="*/ 382 w 392"/>
                  <a:gd name="T23" fmla="*/ 108 h 598"/>
                  <a:gd name="T24" fmla="*/ 345 w 392"/>
                  <a:gd name="T25" fmla="*/ 105 h 598"/>
                  <a:gd name="T26" fmla="*/ 342 w 392"/>
                  <a:gd name="T27" fmla="*/ 77 h 598"/>
                  <a:gd name="T28" fmla="*/ 336 w 392"/>
                  <a:gd name="T29" fmla="*/ 86 h 598"/>
                  <a:gd name="T30" fmla="*/ 324 w 392"/>
                  <a:gd name="T31" fmla="*/ 86 h 598"/>
                  <a:gd name="T32" fmla="*/ 330 w 392"/>
                  <a:gd name="T33" fmla="*/ 62 h 598"/>
                  <a:gd name="T34" fmla="*/ 333 w 392"/>
                  <a:gd name="T35" fmla="*/ 40 h 598"/>
                  <a:gd name="T36" fmla="*/ 324 w 392"/>
                  <a:gd name="T37" fmla="*/ 25 h 598"/>
                  <a:gd name="T38" fmla="*/ 318 w 392"/>
                  <a:gd name="T39" fmla="*/ 12 h 598"/>
                  <a:gd name="T40" fmla="*/ 308 w 392"/>
                  <a:gd name="T41" fmla="*/ 3 h 598"/>
                  <a:gd name="T42" fmla="*/ 308 w 392"/>
                  <a:gd name="T43" fmla="*/ 25 h 598"/>
                  <a:gd name="T44" fmla="*/ 308 w 392"/>
                  <a:gd name="T45" fmla="*/ 40 h 598"/>
                  <a:gd name="T46" fmla="*/ 318 w 392"/>
                  <a:gd name="T47" fmla="*/ 62 h 598"/>
                  <a:gd name="T48" fmla="*/ 318 w 392"/>
                  <a:gd name="T49" fmla="*/ 74 h 598"/>
                  <a:gd name="T50" fmla="*/ 321 w 392"/>
                  <a:gd name="T51" fmla="*/ 89 h 598"/>
                  <a:gd name="T52" fmla="*/ 318 w 392"/>
                  <a:gd name="T53" fmla="*/ 111 h 598"/>
                  <a:gd name="T54" fmla="*/ 308 w 392"/>
                  <a:gd name="T55" fmla="*/ 126 h 598"/>
                  <a:gd name="T56" fmla="*/ 281 w 392"/>
                  <a:gd name="T57" fmla="*/ 157 h 598"/>
                  <a:gd name="T58" fmla="*/ 302 w 392"/>
                  <a:gd name="T59" fmla="*/ 188 h 598"/>
                  <a:gd name="T60" fmla="*/ 268 w 392"/>
                  <a:gd name="T61" fmla="*/ 207 h 598"/>
                  <a:gd name="T62" fmla="*/ 268 w 392"/>
                  <a:gd name="T63" fmla="*/ 207 h 598"/>
                  <a:gd name="T64" fmla="*/ 268 w 392"/>
                  <a:gd name="T65" fmla="*/ 210 h 598"/>
                  <a:gd name="T66" fmla="*/ 86 w 392"/>
                  <a:gd name="T67" fmla="*/ 398 h 598"/>
                  <a:gd name="T68" fmla="*/ 90 w 392"/>
                  <a:gd name="T69" fmla="*/ 386 h 598"/>
                  <a:gd name="T70" fmla="*/ 96 w 392"/>
                  <a:gd name="T71" fmla="*/ 392 h 598"/>
                  <a:gd name="T72" fmla="*/ 90 w 392"/>
                  <a:gd name="T73" fmla="*/ 398 h 598"/>
                  <a:gd name="T74" fmla="*/ 80 w 392"/>
                  <a:gd name="T75" fmla="*/ 358 h 598"/>
                  <a:gd name="T76" fmla="*/ 93 w 392"/>
                  <a:gd name="T77" fmla="*/ 336 h 598"/>
                  <a:gd name="T78" fmla="*/ 108 w 392"/>
                  <a:gd name="T79" fmla="*/ 324 h 598"/>
                  <a:gd name="T80" fmla="*/ 123 w 392"/>
                  <a:gd name="T81" fmla="*/ 305 h 598"/>
                  <a:gd name="T82" fmla="*/ 154 w 392"/>
                  <a:gd name="T83" fmla="*/ 296 h 598"/>
                  <a:gd name="T84" fmla="*/ 179 w 392"/>
                  <a:gd name="T85" fmla="*/ 271 h 598"/>
                  <a:gd name="T86" fmla="*/ 213 w 392"/>
                  <a:gd name="T87" fmla="*/ 241 h 598"/>
                  <a:gd name="T88" fmla="*/ 234 w 392"/>
                  <a:gd name="T89" fmla="*/ 216 h 598"/>
                  <a:gd name="T90" fmla="*/ 253 w 392"/>
                  <a:gd name="T91" fmla="*/ 204 h 598"/>
                  <a:gd name="T92" fmla="*/ 256 w 392"/>
                  <a:gd name="T93" fmla="*/ 216 h 598"/>
                  <a:gd name="T94" fmla="*/ 268 w 392"/>
                  <a:gd name="T95" fmla="*/ 213 h 598"/>
                  <a:gd name="T96" fmla="*/ 274 w 392"/>
                  <a:gd name="T97" fmla="*/ 216 h 598"/>
                  <a:gd name="T98" fmla="*/ 259 w 392"/>
                  <a:gd name="T99" fmla="*/ 247 h 598"/>
                  <a:gd name="T100" fmla="*/ 234 w 392"/>
                  <a:gd name="T101" fmla="*/ 278 h 598"/>
                  <a:gd name="T102" fmla="*/ 225 w 392"/>
                  <a:gd name="T103" fmla="*/ 302 h 598"/>
                  <a:gd name="T104" fmla="*/ 219 w 392"/>
                  <a:gd name="T105" fmla="*/ 299 h 598"/>
                  <a:gd name="T106" fmla="*/ 207 w 392"/>
                  <a:gd name="T107" fmla="*/ 296 h 598"/>
                  <a:gd name="T108" fmla="*/ 188 w 392"/>
                  <a:gd name="T109" fmla="*/ 308 h 598"/>
                  <a:gd name="T110" fmla="*/ 163 w 392"/>
                  <a:gd name="T111" fmla="*/ 348 h 598"/>
                  <a:gd name="T112" fmla="*/ 151 w 392"/>
                  <a:gd name="T113" fmla="*/ 364 h 598"/>
                  <a:gd name="T114" fmla="*/ 133 w 392"/>
                  <a:gd name="T115" fmla="*/ 379 h 598"/>
                  <a:gd name="T116" fmla="*/ 108 w 392"/>
                  <a:gd name="T117" fmla="*/ 382 h 598"/>
                  <a:gd name="T118" fmla="*/ 93 w 392"/>
                  <a:gd name="T119" fmla="*/ 36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2" h="598">
                    <a:moveTo>
                      <a:pt x="80" y="348"/>
                    </a:moveTo>
                    <a:lnTo>
                      <a:pt x="83" y="348"/>
                    </a:lnTo>
                    <a:lnTo>
                      <a:pt x="86" y="348"/>
                    </a:lnTo>
                    <a:lnTo>
                      <a:pt x="86" y="345"/>
                    </a:lnTo>
                    <a:lnTo>
                      <a:pt x="83" y="345"/>
                    </a:lnTo>
                    <a:lnTo>
                      <a:pt x="80" y="345"/>
                    </a:lnTo>
                    <a:lnTo>
                      <a:pt x="80" y="348"/>
                    </a:lnTo>
                    <a:lnTo>
                      <a:pt x="80" y="348"/>
                    </a:lnTo>
                    <a:close/>
                    <a:moveTo>
                      <a:pt x="25" y="595"/>
                    </a:moveTo>
                    <a:lnTo>
                      <a:pt x="28" y="598"/>
                    </a:lnTo>
                    <a:lnTo>
                      <a:pt x="31" y="598"/>
                    </a:lnTo>
                    <a:lnTo>
                      <a:pt x="34" y="592"/>
                    </a:lnTo>
                    <a:lnTo>
                      <a:pt x="34" y="589"/>
                    </a:lnTo>
                    <a:lnTo>
                      <a:pt x="31" y="595"/>
                    </a:lnTo>
                    <a:lnTo>
                      <a:pt x="28" y="595"/>
                    </a:lnTo>
                    <a:lnTo>
                      <a:pt x="25" y="595"/>
                    </a:lnTo>
                    <a:lnTo>
                      <a:pt x="25" y="595"/>
                    </a:lnTo>
                    <a:close/>
                    <a:moveTo>
                      <a:pt x="0" y="521"/>
                    </a:moveTo>
                    <a:lnTo>
                      <a:pt x="9" y="512"/>
                    </a:lnTo>
                    <a:lnTo>
                      <a:pt x="9" y="512"/>
                    </a:lnTo>
                    <a:lnTo>
                      <a:pt x="9" y="515"/>
                    </a:lnTo>
                    <a:lnTo>
                      <a:pt x="6" y="518"/>
                    </a:lnTo>
                    <a:lnTo>
                      <a:pt x="9" y="521"/>
                    </a:lnTo>
                    <a:lnTo>
                      <a:pt x="9" y="524"/>
                    </a:lnTo>
                    <a:lnTo>
                      <a:pt x="3" y="521"/>
                    </a:lnTo>
                    <a:lnTo>
                      <a:pt x="0" y="524"/>
                    </a:lnTo>
                    <a:lnTo>
                      <a:pt x="0" y="521"/>
                    </a:lnTo>
                    <a:lnTo>
                      <a:pt x="0" y="521"/>
                    </a:lnTo>
                    <a:close/>
                    <a:moveTo>
                      <a:pt x="330" y="83"/>
                    </a:moveTo>
                    <a:lnTo>
                      <a:pt x="333" y="83"/>
                    </a:lnTo>
                    <a:lnTo>
                      <a:pt x="333" y="86"/>
                    </a:lnTo>
                    <a:lnTo>
                      <a:pt x="333" y="86"/>
                    </a:lnTo>
                    <a:lnTo>
                      <a:pt x="330" y="83"/>
                    </a:lnTo>
                    <a:lnTo>
                      <a:pt x="330" y="83"/>
                    </a:lnTo>
                    <a:close/>
                    <a:moveTo>
                      <a:pt x="336" y="68"/>
                    </a:moveTo>
                    <a:lnTo>
                      <a:pt x="336" y="68"/>
                    </a:lnTo>
                    <a:lnTo>
                      <a:pt x="336" y="68"/>
                    </a:lnTo>
                    <a:lnTo>
                      <a:pt x="336" y="68"/>
                    </a:lnTo>
                    <a:lnTo>
                      <a:pt x="336" y="68"/>
                    </a:lnTo>
                    <a:close/>
                    <a:moveTo>
                      <a:pt x="342" y="71"/>
                    </a:moveTo>
                    <a:lnTo>
                      <a:pt x="339" y="68"/>
                    </a:lnTo>
                    <a:lnTo>
                      <a:pt x="342" y="62"/>
                    </a:lnTo>
                    <a:lnTo>
                      <a:pt x="342" y="65"/>
                    </a:lnTo>
                    <a:lnTo>
                      <a:pt x="345" y="68"/>
                    </a:lnTo>
                    <a:lnTo>
                      <a:pt x="342" y="68"/>
                    </a:lnTo>
                    <a:lnTo>
                      <a:pt x="342" y="68"/>
                    </a:lnTo>
                    <a:lnTo>
                      <a:pt x="342" y="71"/>
                    </a:lnTo>
                    <a:lnTo>
                      <a:pt x="342" y="71"/>
                    </a:lnTo>
                    <a:close/>
                    <a:moveTo>
                      <a:pt x="281" y="222"/>
                    </a:moveTo>
                    <a:lnTo>
                      <a:pt x="284" y="222"/>
                    </a:lnTo>
                    <a:lnTo>
                      <a:pt x="284" y="219"/>
                    </a:lnTo>
                    <a:lnTo>
                      <a:pt x="287" y="219"/>
                    </a:lnTo>
                    <a:lnTo>
                      <a:pt x="287" y="222"/>
                    </a:lnTo>
                    <a:lnTo>
                      <a:pt x="287" y="225"/>
                    </a:lnTo>
                    <a:lnTo>
                      <a:pt x="287" y="225"/>
                    </a:lnTo>
                    <a:lnTo>
                      <a:pt x="290" y="225"/>
                    </a:lnTo>
                    <a:lnTo>
                      <a:pt x="290" y="225"/>
                    </a:lnTo>
                    <a:lnTo>
                      <a:pt x="290" y="228"/>
                    </a:lnTo>
                    <a:lnTo>
                      <a:pt x="290" y="231"/>
                    </a:lnTo>
                    <a:lnTo>
                      <a:pt x="293" y="231"/>
                    </a:lnTo>
                    <a:lnTo>
                      <a:pt x="299" y="225"/>
                    </a:lnTo>
                    <a:lnTo>
                      <a:pt x="305" y="219"/>
                    </a:lnTo>
                    <a:lnTo>
                      <a:pt x="311" y="213"/>
                    </a:lnTo>
                    <a:lnTo>
                      <a:pt x="318" y="207"/>
                    </a:lnTo>
                    <a:lnTo>
                      <a:pt x="324" y="200"/>
                    </a:lnTo>
                    <a:lnTo>
                      <a:pt x="327" y="197"/>
                    </a:lnTo>
                    <a:lnTo>
                      <a:pt x="330" y="197"/>
                    </a:lnTo>
                    <a:lnTo>
                      <a:pt x="333" y="194"/>
                    </a:lnTo>
                    <a:lnTo>
                      <a:pt x="333" y="191"/>
                    </a:lnTo>
                    <a:lnTo>
                      <a:pt x="333" y="191"/>
                    </a:lnTo>
                    <a:lnTo>
                      <a:pt x="336" y="188"/>
                    </a:lnTo>
                    <a:lnTo>
                      <a:pt x="339" y="182"/>
                    </a:lnTo>
                    <a:lnTo>
                      <a:pt x="345" y="176"/>
                    </a:lnTo>
                    <a:lnTo>
                      <a:pt x="345" y="173"/>
                    </a:lnTo>
                    <a:lnTo>
                      <a:pt x="345" y="173"/>
                    </a:lnTo>
                    <a:lnTo>
                      <a:pt x="342" y="170"/>
                    </a:lnTo>
                    <a:lnTo>
                      <a:pt x="339" y="170"/>
                    </a:lnTo>
                    <a:lnTo>
                      <a:pt x="336" y="170"/>
                    </a:lnTo>
                    <a:lnTo>
                      <a:pt x="339" y="167"/>
                    </a:lnTo>
                    <a:lnTo>
                      <a:pt x="342" y="167"/>
                    </a:lnTo>
                    <a:lnTo>
                      <a:pt x="351" y="157"/>
                    </a:lnTo>
                    <a:lnTo>
                      <a:pt x="355" y="154"/>
                    </a:lnTo>
                    <a:lnTo>
                      <a:pt x="361" y="157"/>
                    </a:lnTo>
                    <a:lnTo>
                      <a:pt x="364" y="157"/>
                    </a:lnTo>
                    <a:lnTo>
                      <a:pt x="364" y="160"/>
                    </a:lnTo>
                    <a:lnTo>
                      <a:pt x="364" y="160"/>
                    </a:lnTo>
                    <a:lnTo>
                      <a:pt x="367" y="157"/>
                    </a:lnTo>
                    <a:lnTo>
                      <a:pt x="370" y="157"/>
                    </a:lnTo>
                    <a:lnTo>
                      <a:pt x="364" y="154"/>
                    </a:lnTo>
                    <a:lnTo>
                      <a:pt x="364" y="151"/>
                    </a:lnTo>
                    <a:lnTo>
                      <a:pt x="367" y="145"/>
                    </a:lnTo>
                    <a:lnTo>
                      <a:pt x="370" y="142"/>
                    </a:lnTo>
                    <a:lnTo>
                      <a:pt x="373" y="142"/>
                    </a:lnTo>
                    <a:lnTo>
                      <a:pt x="373" y="145"/>
                    </a:lnTo>
                    <a:lnTo>
                      <a:pt x="376" y="142"/>
                    </a:lnTo>
                    <a:lnTo>
                      <a:pt x="379" y="139"/>
                    </a:lnTo>
                    <a:lnTo>
                      <a:pt x="382" y="133"/>
                    </a:lnTo>
                    <a:lnTo>
                      <a:pt x="382" y="130"/>
                    </a:lnTo>
                    <a:lnTo>
                      <a:pt x="382" y="126"/>
                    </a:lnTo>
                    <a:lnTo>
                      <a:pt x="385" y="123"/>
                    </a:lnTo>
                    <a:lnTo>
                      <a:pt x="388" y="117"/>
                    </a:lnTo>
                    <a:lnTo>
                      <a:pt x="392" y="117"/>
                    </a:lnTo>
                    <a:lnTo>
                      <a:pt x="388" y="114"/>
                    </a:lnTo>
                    <a:lnTo>
                      <a:pt x="385" y="114"/>
                    </a:lnTo>
                    <a:lnTo>
                      <a:pt x="382" y="111"/>
                    </a:lnTo>
                    <a:lnTo>
                      <a:pt x="385" y="111"/>
                    </a:lnTo>
                    <a:lnTo>
                      <a:pt x="385" y="111"/>
                    </a:lnTo>
                    <a:lnTo>
                      <a:pt x="382" y="108"/>
                    </a:lnTo>
                    <a:lnTo>
                      <a:pt x="376" y="111"/>
                    </a:lnTo>
                    <a:lnTo>
                      <a:pt x="370" y="120"/>
                    </a:lnTo>
                    <a:lnTo>
                      <a:pt x="364" y="120"/>
                    </a:lnTo>
                    <a:lnTo>
                      <a:pt x="364" y="120"/>
                    </a:lnTo>
                    <a:lnTo>
                      <a:pt x="358" y="120"/>
                    </a:lnTo>
                    <a:lnTo>
                      <a:pt x="351" y="111"/>
                    </a:lnTo>
                    <a:lnTo>
                      <a:pt x="348" y="111"/>
                    </a:lnTo>
                    <a:lnTo>
                      <a:pt x="345" y="108"/>
                    </a:lnTo>
                    <a:lnTo>
                      <a:pt x="345" y="105"/>
                    </a:lnTo>
                    <a:lnTo>
                      <a:pt x="348" y="102"/>
                    </a:lnTo>
                    <a:lnTo>
                      <a:pt x="348" y="99"/>
                    </a:lnTo>
                    <a:lnTo>
                      <a:pt x="345" y="93"/>
                    </a:lnTo>
                    <a:lnTo>
                      <a:pt x="345" y="89"/>
                    </a:lnTo>
                    <a:lnTo>
                      <a:pt x="342" y="86"/>
                    </a:lnTo>
                    <a:lnTo>
                      <a:pt x="345" y="83"/>
                    </a:lnTo>
                    <a:lnTo>
                      <a:pt x="345" y="80"/>
                    </a:lnTo>
                    <a:lnTo>
                      <a:pt x="342" y="80"/>
                    </a:lnTo>
                    <a:lnTo>
                      <a:pt x="342" y="77"/>
                    </a:lnTo>
                    <a:lnTo>
                      <a:pt x="342" y="74"/>
                    </a:lnTo>
                    <a:lnTo>
                      <a:pt x="339" y="74"/>
                    </a:lnTo>
                    <a:lnTo>
                      <a:pt x="336" y="74"/>
                    </a:lnTo>
                    <a:lnTo>
                      <a:pt x="336" y="74"/>
                    </a:lnTo>
                    <a:lnTo>
                      <a:pt x="339" y="77"/>
                    </a:lnTo>
                    <a:lnTo>
                      <a:pt x="339" y="80"/>
                    </a:lnTo>
                    <a:lnTo>
                      <a:pt x="339" y="83"/>
                    </a:lnTo>
                    <a:lnTo>
                      <a:pt x="336" y="86"/>
                    </a:lnTo>
                    <a:lnTo>
                      <a:pt x="336" y="86"/>
                    </a:lnTo>
                    <a:lnTo>
                      <a:pt x="339" y="93"/>
                    </a:lnTo>
                    <a:lnTo>
                      <a:pt x="339" y="93"/>
                    </a:lnTo>
                    <a:lnTo>
                      <a:pt x="336" y="96"/>
                    </a:lnTo>
                    <a:lnTo>
                      <a:pt x="333" y="93"/>
                    </a:lnTo>
                    <a:lnTo>
                      <a:pt x="333" y="89"/>
                    </a:lnTo>
                    <a:lnTo>
                      <a:pt x="330" y="89"/>
                    </a:lnTo>
                    <a:lnTo>
                      <a:pt x="330" y="86"/>
                    </a:lnTo>
                    <a:lnTo>
                      <a:pt x="327" y="83"/>
                    </a:lnTo>
                    <a:lnTo>
                      <a:pt x="324" y="86"/>
                    </a:lnTo>
                    <a:lnTo>
                      <a:pt x="324" y="83"/>
                    </a:lnTo>
                    <a:lnTo>
                      <a:pt x="327" y="80"/>
                    </a:lnTo>
                    <a:lnTo>
                      <a:pt x="327" y="80"/>
                    </a:lnTo>
                    <a:lnTo>
                      <a:pt x="324" y="77"/>
                    </a:lnTo>
                    <a:lnTo>
                      <a:pt x="327" y="71"/>
                    </a:lnTo>
                    <a:lnTo>
                      <a:pt x="330" y="71"/>
                    </a:lnTo>
                    <a:lnTo>
                      <a:pt x="330" y="68"/>
                    </a:lnTo>
                    <a:lnTo>
                      <a:pt x="330" y="65"/>
                    </a:lnTo>
                    <a:lnTo>
                      <a:pt x="330" y="62"/>
                    </a:lnTo>
                    <a:lnTo>
                      <a:pt x="330" y="59"/>
                    </a:lnTo>
                    <a:lnTo>
                      <a:pt x="330" y="56"/>
                    </a:lnTo>
                    <a:lnTo>
                      <a:pt x="324" y="52"/>
                    </a:lnTo>
                    <a:lnTo>
                      <a:pt x="327" y="49"/>
                    </a:lnTo>
                    <a:lnTo>
                      <a:pt x="327" y="52"/>
                    </a:lnTo>
                    <a:lnTo>
                      <a:pt x="330" y="49"/>
                    </a:lnTo>
                    <a:lnTo>
                      <a:pt x="333" y="46"/>
                    </a:lnTo>
                    <a:lnTo>
                      <a:pt x="333" y="46"/>
                    </a:lnTo>
                    <a:lnTo>
                      <a:pt x="333" y="40"/>
                    </a:lnTo>
                    <a:lnTo>
                      <a:pt x="333" y="34"/>
                    </a:lnTo>
                    <a:lnTo>
                      <a:pt x="333" y="31"/>
                    </a:lnTo>
                    <a:lnTo>
                      <a:pt x="330" y="31"/>
                    </a:lnTo>
                    <a:lnTo>
                      <a:pt x="327" y="34"/>
                    </a:lnTo>
                    <a:lnTo>
                      <a:pt x="324" y="31"/>
                    </a:lnTo>
                    <a:lnTo>
                      <a:pt x="324" y="28"/>
                    </a:lnTo>
                    <a:lnTo>
                      <a:pt x="324" y="28"/>
                    </a:lnTo>
                    <a:lnTo>
                      <a:pt x="321" y="28"/>
                    </a:lnTo>
                    <a:lnTo>
                      <a:pt x="324" y="25"/>
                    </a:lnTo>
                    <a:lnTo>
                      <a:pt x="327" y="22"/>
                    </a:lnTo>
                    <a:lnTo>
                      <a:pt x="324" y="22"/>
                    </a:lnTo>
                    <a:lnTo>
                      <a:pt x="321" y="22"/>
                    </a:lnTo>
                    <a:lnTo>
                      <a:pt x="318" y="19"/>
                    </a:lnTo>
                    <a:lnTo>
                      <a:pt x="318" y="19"/>
                    </a:lnTo>
                    <a:lnTo>
                      <a:pt x="314" y="15"/>
                    </a:lnTo>
                    <a:lnTo>
                      <a:pt x="318" y="15"/>
                    </a:lnTo>
                    <a:lnTo>
                      <a:pt x="318" y="12"/>
                    </a:lnTo>
                    <a:lnTo>
                      <a:pt x="318" y="12"/>
                    </a:lnTo>
                    <a:lnTo>
                      <a:pt x="314" y="15"/>
                    </a:lnTo>
                    <a:lnTo>
                      <a:pt x="314" y="15"/>
                    </a:lnTo>
                    <a:lnTo>
                      <a:pt x="314" y="19"/>
                    </a:lnTo>
                    <a:lnTo>
                      <a:pt x="311" y="19"/>
                    </a:lnTo>
                    <a:lnTo>
                      <a:pt x="311" y="15"/>
                    </a:lnTo>
                    <a:lnTo>
                      <a:pt x="311" y="12"/>
                    </a:lnTo>
                    <a:lnTo>
                      <a:pt x="308" y="6"/>
                    </a:lnTo>
                    <a:lnTo>
                      <a:pt x="308" y="3"/>
                    </a:lnTo>
                    <a:lnTo>
                      <a:pt x="308" y="3"/>
                    </a:lnTo>
                    <a:lnTo>
                      <a:pt x="311" y="3"/>
                    </a:lnTo>
                    <a:lnTo>
                      <a:pt x="308" y="0"/>
                    </a:lnTo>
                    <a:lnTo>
                      <a:pt x="308" y="3"/>
                    </a:lnTo>
                    <a:lnTo>
                      <a:pt x="302" y="0"/>
                    </a:lnTo>
                    <a:lnTo>
                      <a:pt x="302" y="3"/>
                    </a:lnTo>
                    <a:lnTo>
                      <a:pt x="305" y="6"/>
                    </a:lnTo>
                    <a:lnTo>
                      <a:pt x="308" y="15"/>
                    </a:lnTo>
                    <a:lnTo>
                      <a:pt x="308" y="19"/>
                    </a:lnTo>
                    <a:lnTo>
                      <a:pt x="308" y="25"/>
                    </a:lnTo>
                    <a:lnTo>
                      <a:pt x="305" y="28"/>
                    </a:lnTo>
                    <a:lnTo>
                      <a:pt x="305" y="28"/>
                    </a:lnTo>
                    <a:lnTo>
                      <a:pt x="305" y="28"/>
                    </a:lnTo>
                    <a:lnTo>
                      <a:pt x="305" y="37"/>
                    </a:lnTo>
                    <a:lnTo>
                      <a:pt x="308" y="37"/>
                    </a:lnTo>
                    <a:lnTo>
                      <a:pt x="311" y="34"/>
                    </a:lnTo>
                    <a:lnTo>
                      <a:pt x="314" y="34"/>
                    </a:lnTo>
                    <a:lnTo>
                      <a:pt x="311" y="37"/>
                    </a:lnTo>
                    <a:lnTo>
                      <a:pt x="308" y="40"/>
                    </a:lnTo>
                    <a:lnTo>
                      <a:pt x="311" y="43"/>
                    </a:lnTo>
                    <a:lnTo>
                      <a:pt x="311" y="49"/>
                    </a:lnTo>
                    <a:lnTo>
                      <a:pt x="314" y="59"/>
                    </a:lnTo>
                    <a:lnTo>
                      <a:pt x="314" y="65"/>
                    </a:lnTo>
                    <a:lnTo>
                      <a:pt x="314" y="68"/>
                    </a:lnTo>
                    <a:lnTo>
                      <a:pt x="314" y="68"/>
                    </a:lnTo>
                    <a:lnTo>
                      <a:pt x="318" y="65"/>
                    </a:lnTo>
                    <a:lnTo>
                      <a:pt x="314" y="62"/>
                    </a:lnTo>
                    <a:lnTo>
                      <a:pt x="318" y="62"/>
                    </a:lnTo>
                    <a:lnTo>
                      <a:pt x="318" y="65"/>
                    </a:lnTo>
                    <a:lnTo>
                      <a:pt x="318" y="68"/>
                    </a:lnTo>
                    <a:lnTo>
                      <a:pt x="321" y="65"/>
                    </a:lnTo>
                    <a:lnTo>
                      <a:pt x="321" y="65"/>
                    </a:lnTo>
                    <a:lnTo>
                      <a:pt x="321" y="65"/>
                    </a:lnTo>
                    <a:lnTo>
                      <a:pt x="321" y="62"/>
                    </a:lnTo>
                    <a:lnTo>
                      <a:pt x="321" y="65"/>
                    </a:lnTo>
                    <a:lnTo>
                      <a:pt x="321" y="71"/>
                    </a:lnTo>
                    <a:lnTo>
                      <a:pt x="318" y="74"/>
                    </a:lnTo>
                    <a:lnTo>
                      <a:pt x="318" y="74"/>
                    </a:lnTo>
                    <a:lnTo>
                      <a:pt x="318" y="74"/>
                    </a:lnTo>
                    <a:lnTo>
                      <a:pt x="314" y="74"/>
                    </a:lnTo>
                    <a:lnTo>
                      <a:pt x="314" y="74"/>
                    </a:lnTo>
                    <a:lnTo>
                      <a:pt x="314" y="77"/>
                    </a:lnTo>
                    <a:lnTo>
                      <a:pt x="318" y="86"/>
                    </a:lnTo>
                    <a:lnTo>
                      <a:pt x="318" y="86"/>
                    </a:lnTo>
                    <a:lnTo>
                      <a:pt x="321" y="86"/>
                    </a:lnTo>
                    <a:lnTo>
                      <a:pt x="321" y="89"/>
                    </a:lnTo>
                    <a:lnTo>
                      <a:pt x="321" y="89"/>
                    </a:lnTo>
                    <a:lnTo>
                      <a:pt x="324" y="93"/>
                    </a:lnTo>
                    <a:lnTo>
                      <a:pt x="321" y="96"/>
                    </a:lnTo>
                    <a:lnTo>
                      <a:pt x="321" y="96"/>
                    </a:lnTo>
                    <a:lnTo>
                      <a:pt x="321" y="96"/>
                    </a:lnTo>
                    <a:lnTo>
                      <a:pt x="321" y="99"/>
                    </a:lnTo>
                    <a:lnTo>
                      <a:pt x="318" y="105"/>
                    </a:lnTo>
                    <a:lnTo>
                      <a:pt x="318" y="111"/>
                    </a:lnTo>
                    <a:lnTo>
                      <a:pt x="318" y="111"/>
                    </a:lnTo>
                    <a:lnTo>
                      <a:pt x="318" y="114"/>
                    </a:lnTo>
                    <a:lnTo>
                      <a:pt x="318" y="114"/>
                    </a:lnTo>
                    <a:lnTo>
                      <a:pt x="314" y="114"/>
                    </a:lnTo>
                    <a:lnTo>
                      <a:pt x="314" y="117"/>
                    </a:lnTo>
                    <a:lnTo>
                      <a:pt x="314" y="120"/>
                    </a:lnTo>
                    <a:lnTo>
                      <a:pt x="314" y="120"/>
                    </a:lnTo>
                    <a:lnTo>
                      <a:pt x="314" y="123"/>
                    </a:lnTo>
                    <a:lnTo>
                      <a:pt x="311" y="123"/>
                    </a:lnTo>
                    <a:lnTo>
                      <a:pt x="308" y="126"/>
                    </a:lnTo>
                    <a:lnTo>
                      <a:pt x="305" y="142"/>
                    </a:lnTo>
                    <a:lnTo>
                      <a:pt x="305" y="145"/>
                    </a:lnTo>
                    <a:lnTo>
                      <a:pt x="302" y="145"/>
                    </a:lnTo>
                    <a:lnTo>
                      <a:pt x="302" y="145"/>
                    </a:lnTo>
                    <a:lnTo>
                      <a:pt x="296" y="145"/>
                    </a:lnTo>
                    <a:lnTo>
                      <a:pt x="293" y="145"/>
                    </a:lnTo>
                    <a:lnTo>
                      <a:pt x="287" y="148"/>
                    </a:lnTo>
                    <a:lnTo>
                      <a:pt x="284" y="154"/>
                    </a:lnTo>
                    <a:lnTo>
                      <a:pt x="281" y="157"/>
                    </a:lnTo>
                    <a:lnTo>
                      <a:pt x="284" y="163"/>
                    </a:lnTo>
                    <a:lnTo>
                      <a:pt x="287" y="167"/>
                    </a:lnTo>
                    <a:lnTo>
                      <a:pt x="293" y="170"/>
                    </a:lnTo>
                    <a:lnTo>
                      <a:pt x="293" y="176"/>
                    </a:lnTo>
                    <a:lnTo>
                      <a:pt x="299" y="176"/>
                    </a:lnTo>
                    <a:lnTo>
                      <a:pt x="302" y="179"/>
                    </a:lnTo>
                    <a:lnTo>
                      <a:pt x="302" y="188"/>
                    </a:lnTo>
                    <a:lnTo>
                      <a:pt x="302" y="188"/>
                    </a:lnTo>
                    <a:lnTo>
                      <a:pt x="302" y="188"/>
                    </a:lnTo>
                    <a:lnTo>
                      <a:pt x="302" y="194"/>
                    </a:lnTo>
                    <a:lnTo>
                      <a:pt x="299" y="197"/>
                    </a:lnTo>
                    <a:lnTo>
                      <a:pt x="293" y="207"/>
                    </a:lnTo>
                    <a:lnTo>
                      <a:pt x="287" y="213"/>
                    </a:lnTo>
                    <a:lnTo>
                      <a:pt x="281" y="216"/>
                    </a:lnTo>
                    <a:lnTo>
                      <a:pt x="281" y="219"/>
                    </a:lnTo>
                    <a:lnTo>
                      <a:pt x="281" y="222"/>
                    </a:lnTo>
                    <a:lnTo>
                      <a:pt x="281" y="222"/>
                    </a:lnTo>
                    <a:close/>
                    <a:moveTo>
                      <a:pt x="268" y="207"/>
                    </a:moveTo>
                    <a:lnTo>
                      <a:pt x="268" y="204"/>
                    </a:lnTo>
                    <a:lnTo>
                      <a:pt x="268" y="200"/>
                    </a:lnTo>
                    <a:lnTo>
                      <a:pt x="271" y="200"/>
                    </a:lnTo>
                    <a:lnTo>
                      <a:pt x="271" y="204"/>
                    </a:lnTo>
                    <a:lnTo>
                      <a:pt x="268" y="204"/>
                    </a:lnTo>
                    <a:lnTo>
                      <a:pt x="268" y="207"/>
                    </a:lnTo>
                    <a:lnTo>
                      <a:pt x="268" y="207"/>
                    </a:lnTo>
                    <a:lnTo>
                      <a:pt x="268" y="207"/>
                    </a:lnTo>
                    <a:lnTo>
                      <a:pt x="268" y="207"/>
                    </a:lnTo>
                    <a:close/>
                    <a:moveTo>
                      <a:pt x="265" y="213"/>
                    </a:moveTo>
                    <a:lnTo>
                      <a:pt x="268" y="210"/>
                    </a:lnTo>
                    <a:lnTo>
                      <a:pt x="268" y="210"/>
                    </a:lnTo>
                    <a:lnTo>
                      <a:pt x="268" y="213"/>
                    </a:lnTo>
                    <a:lnTo>
                      <a:pt x="265" y="213"/>
                    </a:lnTo>
                    <a:lnTo>
                      <a:pt x="265" y="213"/>
                    </a:lnTo>
                    <a:close/>
                    <a:moveTo>
                      <a:pt x="262" y="210"/>
                    </a:moveTo>
                    <a:lnTo>
                      <a:pt x="265" y="210"/>
                    </a:lnTo>
                    <a:lnTo>
                      <a:pt x="268" y="210"/>
                    </a:lnTo>
                    <a:lnTo>
                      <a:pt x="268" y="210"/>
                    </a:lnTo>
                    <a:lnTo>
                      <a:pt x="262" y="210"/>
                    </a:lnTo>
                    <a:lnTo>
                      <a:pt x="262" y="210"/>
                    </a:lnTo>
                    <a:close/>
                    <a:moveTo>
                      <a:pt x="105" y="392"/>
                    </a:moveTo>
                    <a:lnTo>
                      <a:pt x="108" y="389"/>
                    </a:lnTo>
                    <a:lnTo>
                      <a:pt x="105" y="392"/>
                    </a:lnTo>
                    <a:lnTo>
                      <a:pt x="105" y="392"/>
                    </a:lnTo>
                    <a:lnTo>
                      <a:pt x="105" y="392"/>
                    </a:lnTo>
                    <a:close/>
                    <a:moveTo>
                      <a:pt x="86" y="398"/>
                    </a:moveTo>
                    <a:lnTo>
                      <a:pt x="83" y="401"/>
                    </a:lnTo>
                    <a:lnTo>
                      <a:pt x="80" y="401"/>
                    </a:lnTo>
                    <a:lnTo>
                      <a:pt x="80" y="401"/>
                    </a:lnTo>
                    <a:lnTo>
                      <a:pt x="83" y="395"/>
                    </a:lnTo>
                    <a:lnTo>
                      <a:pt x="86" y="395"/>
                    </a:lnTo>
                    <a:lnTo>
                      <a:pt x="86" y="392"/>
                    </a:lnTo>
                    <a:lnTo>
                      <a:pt x="90" y="392"/>
                    </a:lnTo>
                    <a:lnTo>
                      <a:pt x="90" y="389"/>
                    </a:lnTo>
                    <a:lnTo>
                      <a:pt x="90" y="386"/>
                    </a:lnTo>
                    <a:lnTo>
                      <a:pt x="90" y="382"/>
                    </a:lnTo>
                    <a:lnTo>
                      <a:pt x="93" y="382"/>
                    </a:lnTo>
                    <a:lnTo>
                      <a:pt x="96" y="386"/>
                    </a:lnTo>
                    <a:lnTo>
                      <a:pt x="99" y="389"/>
                    </a:lnTo>
                    <a:lnTo>
                      <a:pt x="99" y="389"/>
                    </a:lnTo>
                    <a:lnTo>
                      <a:pt x="99" y="392"/>
                    </a:lnTo>
                    <a:lnTo>
                      <a:pt x="96" y="392"/>
                    </a:lnTo>
                    <a:lnTo>
                      <a:pt x="96" y="389"/>
                    </a:lnTo>
                    <a:lnTo>
                      <a:pt x="96" y="392"/>
                    </a:lnTo>
                    <a:lnTo>
                      <a:pt x="96" y="392"/>
                    </a:lnTo>
                    <a:lnTo>
                      <a:pt x="96" y="392"/>
                    </a:lnTo>
                    <a:lnTo>
                      <a:pt x="99" y="395"/>
                    </a:lnTo>
                    <a:lnTo>
                      <a:pt x="99" y="395"/>
                    </a:lnTo>
                    <a:lnTo>
                      <a:pt x="99" y="398"/>
                    </a:lnTo>
                    <a:lnTo>
                      <a:pt x="96" y="395"/>
                    </a:lnTo>
                    <a:lnTo>
                      <a:pt x="93" y="398"/>
                    </a:lnTo>
                    <a:lnTo>
                      <a:pt x="90" y="398"/>
                    </a:lnTo>
                    <a:lnTo>
                      <a:pt x="90" y="398"/>
                    </a:lnTo>
                    <a:lnTo>
                      <a:pt x="86" y="398"/>
                    </a:lnTo>
                    <a:lnTo>
                      <a:pt x="86" y="398"/>
                    </a:lnTo>
                    <a:lnTo>
                      <a:pt x="86" y="398"/>
                    </a:lnTo>
                    <a:close/>
                    <a:moveTo>
                      <a:pt x="83" y="364"/>
                    </a:moveTo>
                    <a:lnTo>
                      <a:pt x="80" y="364"/>
                    </a:lnTo>
                    <a:lnTo>
                      <a:pt x="80" y="358"/>
                    </a:lnTo>
                    <a:lnTo>
                      <a:pt x="83" y="358"/>
                    </a:lnTo>
                    <a:lnTo>
                      <a:pt x="80" y="358"/>
                    </a:lnTo>
                    <a:lnTo>
                      <a:pt x="80" y="358"/>
                    </a:lnTo>
                    <a:lnTo>
                      <a:pt x="83" y="352"/>
                    </a:lnTo>
                    <a:lnTo>
                      <a:pt x="86" y="352"/>
                    </a:lnTo>
                    <a:lnTo>
                      <a:pt x="90" y="352"/>
                    </a:lnTo>
                    <a:lnTo>
                      <a:pt x="93" y="352"/>
                    </a:lnTo>
                    <a:lnTo>
                      <a:pt x="90" y="348"/>
                    </a:lnTo>
                    <a:lnTo>
                      <a:pt x="86" y="345"/>
                    </a:lnTo>
                    <a:lnTo>
                      <a:pt x="86" y="342"/>
                    </a:lnTo>
                    <a:lnTo>
                      <a:pt x="90" y="336"/>
                    </a:lnTo>
                    <a:lnTo>
                      <a:pt x="93" y="336"/>
                    </a:lnTo>
                    <a:lnTo>
                      <a:pt x="93" y="333"/>
                    </a:lnTo>
                    <a:lnTo>
                      <a:pt x="96" y="336"/>
                    </a:lnTo>
                    <a:lnTo>
                      <a:pt x="96" y="339"/>
                    </a:lnTo>
                    <a:lnTo>
                      <a:pt x="99" y="336"/>
                    </a:lnTo>
                    <a:lnTo>
                      <a:pt x="99" y="330"/>
                    </a:lnTo>
                    <a:lnTo>
                      <a:pt x="99" y="327"/>
                    </a:lnTo>
                    <a:lnTo>
                      <a:pt x="102" y="327"/>
                    </a:lnTo>
                    <a:lnTo>
                      <a:pt x="108" y="321"/>
                    </a:lnTo>
                    <a:lnTo>
                      <a:pt x="108" y="324"/>
                    </a:lnTo>
                    <a:lnTo>
                      <a:pt x="111" y="321"/>
                    </a:lnTo>
                    <a:lnTo>
                      <a:pt x="111" y="315"/>
                    </a:lnTo>
                    <a:lnTo>
                      <a:pt x="114" y="315"/>
                    </a:lnTo>
                    <a:lnTo>
                      <a:pt x="114" y="311"/>
                    </a:lnTo>
                    <a:lnTo>
                      <a:pt x="117" y="315"/>
                    </a:lnTo>
                    <a:lnTo>
                      <a:pt x="117" y="315"/>
                    </a:lnTo>
                    <a:lnTo>
                      <a:pt x="117" y="311"/>
                    </a:lnTo>
                    <a:lnTo>
                      <a:pt x="123" y="308"/>
                    </a:lnTo>
                    <a:lnTo>
                      <a:pt x="123" y="305"/>
                    </a:lnTo>
                    <a:lnTo>
                      <a:pt x="130" y="302"/>
                    </a:lnTo>
                    <a:lnTo>
                      <a:pt x="133" y="299"/>
                    </a:lnTo>
                    <a:lnTo>
                      <a:pt x="139" y="293"/>
                    </a:lnTo>
                    <a:lnTo>
                      <a:pt x="142" y="293"/>
                    </a:lnTo>
                    <a:lnTo>
                      <a:pt x="142" y="296"/>
                    </a:lnTo>
                    <a:lnTo>
                      <a:pt x="145" y="296"/>
                    </a:lnTo>
                    <a:lnTo>
                      <a:pt x="148" y="293"/>
                    </a:lnTo>
                    <a:lnTo>
                      <a:pt x="151" y="293"/>
                    </a:lnTo>
                    <a:lnTo>
                      <a:pt x="154" y="296"/>
                    </a:lnTo>
                    <a:lnTo>
                      <a:pt x="154" y="293"/>
                    </a:lnTo>
                    <a:lnTo>
                      <a:pt x="151" y="290"/>
                    </a:lnTo>
                    <a:lnTo>
                      <a:pt x="154" y="287"/>
                    </a:lnTo>
                    <a:lnTo>
                      <a:pt x="160" y="284"/>
                    </a:lnTo>
                    <a:lnTo>
                      <a:pt x="163" y="284"/>
                    </a:lnTo>
                    <a:lnTo>
                      <a:pt x="170" y="278"/>
                    </a:lnTo>
                    <a:lnTo>
                      <a:pt x="176" y="274"/>
                    </a:lnTo>
                    <a:lnTo>
                      <a:pt x="179" y="274"/>
                    </a:lnTo>
                    <a:lnTo>
                      <a:pt x="179" y="271"/>
                    </a:lnTo>
                    <a:lnTo>
                      <a:pt x="185" y="268"/>
                    </a:lnTo>
                    <a:lnTo>
                      <a:pt x="188" y="268"/>
                    </a:lnTo>
                    <a:lnTo>
                      <a:pt x="197" y="262"/>
                    </a:lnTo>
                    <a:lnTo>
                      <a:pt x="204" y="253"/>
                    </a:lnTo>
                    <a:lnTo>
                      <a:pt x="204" y="250"/>
                    </a:lnTo>
                    <a:lnTo>
                      <a:pt x="207" y="250"/>
                    </a:lnTo>
                    <a:lnTo>
                      <a:pt x="207" y="244"/>
                    </a:lnTo>
                    <a:lnTo>
                      <a:pt x="210" y="241"/>
                    </a:lnTo>
                    <a:lnTo>
                      <a:pt x="213" y="241"/>
                    </a:lnTo>
                    <a:lnTo>
                      <a:pt x="213" y="237"/>
                    </a:lnTo>
                    <a:lnTo>
                      <a:pt x="213" y="231"/>
                    </a:lnTo>
                    <a:lnTo>
                      <a:pt x="216" y="231"/>
                    </a:lnTo>
                    <a:lnTo>
                      <a:pt x="219" y="231"/>
                    </a:lnTo>
                    <a:lnTo>
                      <a:pt x="222" y="228"/>
                    </a:lnTo>
                    <a:lnTo>
                      <a:pt x="225" y="225"/>
                    </a:lnTo>
                    <a:lnTo>
                      <a:pt x="228" y="222"/>
                    </a:lnTo>
                    <a:lnTo>
                      <a:pt x="231" y="219"/>
                    </a:lnTo>
                    <a:lnTo>
                      <a:pt x="234" y="216"/>
                    </a:lnTo>
                    <a:lnTo>
                      <a:pt x="237" y="207"/>
                    </a:lnTo>
                    <a:lnTo>
                      <a:pt x="237" y="204"/>
                    </a:lnTo>
                    <a:lnTo>
                      <a:pt x="241" y="200"/>
                    </a:lnTo>
                    <a:lnTo>
                      <a:pt x="244" y="197"/>
                    </a:lnTo>
                    <a:lnTo>
                      <a:pt x="250" y="194"/>
                    </a:lnTo>
                    <a:lnTo>
                      <a:pt x="253" y="194"/>
                    </a:lnTo>
                    <a:lnTo>
                      <a:pt x="250" y="197"/>
                    </a:lnTo>
                    <a:lnTo>
                      <a:pt x="250" y="200"/>
                    </a:lnTo>
                    <a:lnTo>
                      <a:pt x="253" y="204"/>
                    </a:lnTo>
                    <a:lnTo>
                      <a:pt x="253" y="204"/>
                    </a:lnTo>
                    <a:lnTo>
                      <a:pt x="256" y="204"/>
                    </a:lnTo>
                    <a:lnTo>
                      <a:pt x="256" y="204"/>
                    </a:lnTo>
                    <a:lnTo>
                      <a:pt x="256" y="204"/>
                    </a:lnTo>
                    <a:lnTo>
                      <a:pt x="256" y="207"/>
                    </a:lnTo>
                    <a:lnTo>
                      <a:pt x="256" y="207"/>
                    </a:lnTo>
                    <a:lnTo>
                      <a:pt x="253" y="210"/>
                    </a:lnTo>
                    <a:lnTo>
                      <a:pt x="253" y="210"/>
                    </a:lnTo>
                    <a:lnTo>
                      <a:pt x="256" y="216"/>
                    </a:lnTo>
                    <a:lnTo>
                      <a:pt x="256" y="219"/>
                    </a:lnTo>
                    <a:lnTo>
                      <a:pt x="259" y="213"/>
                    </a:lnTo>
                    <a:lnTo>
                      <a:pt x="262" y="213"/>
                    </a:lnTo>
                    <a:lnTo>
                      <a:pt x="265" y="213"/>
                    </a:lnTo>
                    <a:lnTo>
                      <a:pt x="265" y="213"/>
                    </a:lnTo>
                    <a:lnTo>
                      <a:pt x="265" y="216"/>
                    </a:lnTo>
                    <a:lnTo>
                      <a:pt x="268" y="216"/>
                    </a:lnTo>
                    <a:lnTo>
                      <a:pt x="271" y="216"/>
                    </a:lnTo>
                    <a:lnTo>
                      <a:pt x="268" y="213"/>
                    </a:lnTo>
                    <a:lnTo>
                      <a:pt x="268" y="213"/>
                    </a:lnTo>
                    <a:lnTo>
                      <a:pt x="271" y="210"/>
                    </a:lnTo>
                    <a:lnTo>
                      <a:pt x="274" y="210"/>
                    </a:lnTo>
                    <a:lnTo>
                      <a:pt x="274" y="213"/>
                    </a:lnTo>
                    <a:lnTo>
                      <a:pt x="274" y="213"/>
                    </a:lnTo>
                    <a:lnTo>
                      <a:pt x="271" y="216"/>
                    </a:lnTo>
                    <a:lnTo>
                      <a:pt x="268" y="219"/>
                    </a:lnTo>
                    <a:lnTo>
                      <a:pt x="271" y="219"/>
                    </a:lnTo>
                    <a:lnTo>
                      <a:pt x="274" y="216"/>
                    </a:lnTo>
                    <a:lnTo>
                      <a:pt x="271" y="222"/>
                    </a:lnTo>
                    <a:lnTo>
                      <a:pt x="268" y="222"/>
                    </a:lnTo>
                    <a:lnTo>
                      <a:pt x="268" y="225"/>
                    </a:lnTo>
                    <a:lnTo>
                      <a:pt x="268" y="228"/>
                    </a:lnTo>
                    <a:lnTo>
                      <a:pt x="271" y="231"/>
                    </a:lnTo>
                    <a:lnTo>
                      <a:pt x="271" y="234"/>
                    </a:lnTo>
                    <a:lnTo>
                      <a:pt x="271" y="237"/>
                    </a:lnTo>
                    <a:lnTo>
                      <a:pt x="268" y="237"/>
                    </a:lnTo>
                    <a:lnTo>
                      <a:pt x="259" y="247"/>
                    </a:lnTo>
                    <a:lnTo>
                      <a:pt x="259" y="250"/>
                    </a:lnTo>
                    <a:lnTo>
                      <a:pt x="250" y="256"/>
                    </a:lnTo>
                    <a:lnTo>
                      <a:pt x="253" y="259"/>
                    </a:lnTo>
                    <a:lnTo>
                      <a:pt x="250" y="259"/>
                    </a:lnTo>
                    <a:lnTo>
                      <a:pt x="244" y="262"/>
                    </a:lnTo>
                    <a:lnTo>
                      <a:pt x="244" y="265"/>
                    </a:lnTo>
                    <a:lnTo>
                      <a:pt x="241" y="271"/>
                    </a:lnTo>
                    <a:lnTo>
                      <a:pt x="237" y="271"/>
                    </a:lnTo>
                    <a:lnTo>
                      <a:pt x="234" y="278"/>
                    </a:lnTo>
                    <a:lnTo>
                      <a:pt x="228" y="278"/>
                    </a:lnTo>
                    <a:lnTo>
                      <a:pt x="225" y="281"/>
                    </a:lnTo>
                    <a:lnTo>
                      <a:pt x="225" y="287"/>
                    </a:lnTo>
                    <a:lnTo>
                      <a:pt x="225" y="290"/>
                    </a:lnTo>
                    <a:lnTo>
                      <a:pt x="222" y="290"/>
                    </a:lnTo>
                    <a:lnTo>
                      <a:pt x="225" y="293"/>
                    </a:lnTo>
                    <a:lnTo>
                      <a:pt x="228" y="296"/>
                    </a:lnTo>
                    <a:lnTo>
                      <a:pt x="228" y="299"/>
                    </a:lnTo>
                    <a:lnTo>
                      <a:pt x="225" y="302"/>
                    </a:lnTo>
                    <a:lnTo>
                      <a:pt x="225" y="299"/>
                    </a:lnTo>
                    <a:lnTo>
                      <a:pt x="225" y="296"/>
                    </a:lnTo>
                    <a:lnTo>
                      <a:pt x="222" y="296"/>
                    </a:lnTo>
                    <a:lnTo>
                      <a:pt x="222" y="296"/>
                    </a:lnTo>
                    <a:lnTo>
                      <a:pt x="222" y="299"/>
                    </a:lnTo>
                    <a:lnTo>
                      <a:pt x="222" y="302"/>
                    </a:lnTo>
                    <a:lnTo>
                      <a:pt x="219" y="299"/>
                    </a:lnTo>
                    <a:lnTo>
                      <a:pt x="213" y="299"/>
                    </a:lnTo>
                    <a:lnTo>
                      <a:pt x="219" y="299"/>
                    </a:lnTo>
                    <a:lnTo>
                      <a:pt x="219" y="296"/>
                    </a:lnTo>
                    <a:lnTo>
                      <a:pt x="216" y="296"/>
                    </a:lnTo>
                    <a:lnTo>
                      <a:pt x="213" y="299"/>
                    </a:lnTo>
                    <a:lnTo>
                      <a:pt x="213" y="299"/>
                    </a:lnTo>
                    <a:lnTo>
                      <a:pt x="210" y="299"/>
                    </a:lnTo>
                    <a:lnTo>
                      <a:pt x="210" y="299"/>
                    </a:lnTo>
                    <a:lnTo>
                      <a:pt x="207" y="296"/>
                    </a:lnTo>
                    <a:lnTo>
                      <a:pt x="204" y="296"/>
                    </a:lnTo>
                    <a:lnTo>
                      <a:pt x="207" y="296"/>
                    </a:lnTo>
                    <a:lnTo>
                      <a:pt x="207" y="299"/>
                    </a:lnTo>
                    <a:lnTo>
                      <a:pt x="204" y="302"/>
                    </a:lnTo>
                    <a:lnTo>
                      <a:pt x="204" y="305"/>
                    </a:lnTo>
                    <a:lnTo>
                      <a:pt x="200" y="305"/>
                    </a:lnTo>
                    <a:lnTo>
                      <a:pt x="197" y="308"/>
                    </a:lnTo>
                    <a:lnTo>
                      <a:pt x="194" y="308"/>
                    </a:lnTo>
                    <a:lnTo>
                      <a:pt x="194" y="305"/>
                    </a:lnTo>
                    <a:lnTo>
                      <a:pt x="191" y="308"/>
                    </a:lnTo>
                    <a:lnTo>
                      <a:pt x="188" y="308"/>
                    </a:lnTo>
                    <a:lnTo>
                      <a:pt x="185" y="315"/>
                    </a:lnTo>
                    <a:lnTo>
                      <a:pt x="185" y="318"/>
                    </a:lnTo>
                    <a:lnTo>
                      <a:pt x="185" y="321"/>
                    </a:lnTo>
                    <a:lnTo>
                      <a:pt x="179" y="327"/>
                    </a:lnTo>
                    <a:lnTo>
                      <a:pt x="179" y="330"/>
                    </a:lnTo>
                    <a:lnTo>
                      <a:pt x="176" y="333"/>
                    </a:lnTo>
                    <a:lnTo>
                      <a:pt x="170" y="339"/>
                    </a:lnTo>
                    <a:lnTo>
                      <a:pt x="167" y="342"/>
                    </a:lnTo>
                    <a:lnTo>
                      <a:pt x="163" y="348"/>
                    </a:lnTo>
                    <a:lnTo>
                      <a:pt x="160" y="355"/>
                    </a:lnTo>
                    <a:lnTo>
                      <a:pt x="157" y="358"/>
                    </a:lnTo>
                    <a:lnTo>
                      <a:pt x="157" y="361"/>
                    </a:lnTo>
                    <a:lnTo>
                      <a:pt x="157" y="361"/>
                    </a:lnTo>
                    <a:lnTo>
                      <a:pt x="154" y="361"/>
                    </a:lnTo>
                    <a:lnTo>
                      <a:pt x="160" y="361"/>
                    </a:lnTo>
                    <a:lnTo>
                      <a:pt x="160" y="364"/>
                    </a:lnTo>
                    <a:lnTo>
                      <a:pt x="157" y="364"/>
                    </a:lnTo>
                    <a:lnTo>
                      <a:pt x="151" y="364"/>
                    </a:lnTo>
                    <a:lnTo>
                      <a:pt x="148" y="367"/>
                    </a:lnTo>
                    <a:lnTo>
                      <a:pt x="145" y="370"/>
                    </a:lnTo>
                    <a:lnTo>
                      <a:pt x="142" y="373"/>
                    </a:lnTo>
                    <a:lnTo>
                      <a:pt x="139" y="376"/>
                    </a:lnTo>
                    <a:lnTo>
                      <a:pt x="139" y="373"/>
                    </a:lnTo>
                    <a:lnTo>
                      <a:pt x="136" y="370"/>
                    </a:lnTo>
                    <a:lnTo>
                      <a:pt x="139" y="373"/>
                    </a:lnTo>
                    <a:lnTo>
                      <a:pt x="139" y="376"/>
                    </a:lnTo>
                    <a:lnTo>
                      <a:pt x="133" y="379"/>
                    </a:lnTo>
                    <a:lnTo>
                      <a:pt x="130" y="382"/>
                    </a:lnTo>
                    <a:lnTo>
                      <a:pt x="120" y="386"/>
                    </a:lnTo>
                    <a:lnTo>
                      <a:pt x="117" y="386"/>
                    </a:lnTo>
                    <a:lnTo>
                      <a:pt x="114" y="386"/>
                    </a:lnTo>
                    <a:lnTo>
                      <a:pt x="114" y="382"/>
                    </a:lnTo>
                    <a:lnTo>
                      <a:pt x="108" y="386"/>
                    </a:lnTo>
                    <a:lnTo>
                      <a:pt x="108" y="386"/>
                    </a:lnTo>
                    <a:lnTo>
                      <a:pt x="111" y="382"/>
                    </a:lnTo>
                    <a:lnTo>
                      <a:pt x="108" y="382"/>
                    </a:lnTo>
                    <a:lnTo>
                      <a:pt x="105" y="379"/>
                    </a:lnTo>
                    <a:lnTo>
                      <a:pt x="105" y="373"/>
                    </a:lnTo>
                    <a:lnTo>
                      <a:pt x="102" y="373"/>
                    </a:lnTo>
                    <a:lnTo>
                      <a:pt x="99" y="373"/>
                    </a:lnTo>
                    <a:lnTo>
                      <a:pt x="99" y="370"/>
                    </a:lnTo>
                    <a:lnTo>
                      <a:pt x="99" y="370"/>
                    </a:lnTo>
                    <a:lnTo>
                      <a:pt x="96" y="367"/>
                    </a:lnTo>
                    <a:lnTo>
                      <a:pt x="96" y="364"/>
                    </a:lnTo>
                    <a:lnTo>
                      <a:pt x="93" y="367"/>
                    </a:lnTo>
                    <a:lnTo>
                      <a:pt x="93" y="367"/>
                    </a:lnTo>
                    <a:lnTo>
                      <a:pt x="90" y="367"/>
                    </a:lnTo>
                    <a:lnTo>
                      <a:pt x="90" y="367"/>
                    </a:lnTo>
                    <a:lnTo>
                      <a:pt x="83" y="367"/>
                    </a:lnTo>
                    <a:lnTo>
                      <a:pt x="83"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162"/>
              <p:cNvSpPr>
                <a:spLocks noEditPoints="1"/>
              </p:cNvSpPr>
              <p:nvPr/>
            </p:nvSpPr>
            <p:spPr bwMode="auto">
              <a:xfrm>
                <a:off x="3378" y="1178"/>
                <a:ext cx="172" cy="108"/>
              </a:xfrm>
              <a:custGeom>
                <a:avLst/>
                <a:gdLst>
                  <a:gd name="T0" fmla="*/ 64 w 172"/>
                  <a:gd name="T1" fmla="*/ 105 h 108"/>
                  <a:gd name="T2" fmla="*/ 55 w 172"/>
                  <a:gd name="T3" fmla="*/ 92 h 108"/>
                  <a:gd name="T4" fmla="*/ 77 w 172"/>
                  <a:gd name="T5" fmla="*/ 102 h 108"/>
                  <a:gd name="T6" fmla="*/ 92 w 172"/>
                  <a:gd name="T7" fmla="*/ 95 h 108"/>
                  <a:gd name="T8" fmla="*/ 108 w 172"/>
                  <a:gd name="T9" fmla="*/ 89 h 108"/>
                  <a:gd name="T10" fmla="*/ 114 w 172"/>
                  <a:gd name="T11" fmla="*/ 86 h 108"/>
                  <a:gd name="T12" fmla="*/ 123 w 172"/>
                  <a:gd name="T13" fmla="*/ 89 h 108"/>
                  <a:gd name="T14" fmla="*/ 145 w 172"/>
                  <a:gd name="T15" fmla="*/ 71 h 108"/>
                  <a:gd name="T16" fmla="*/ 157 w 172"/>
                  <a:gd name="T17" fmla="*/ 71 h 108"/>
                  <a:gd name="T18" fmla="*/ 157 w 172"/>
                  <a:gd name="T19" fmla="*/ 58 h 108"/>
                  <a:gd name="T20" fmla="*/ 166 w 172"/>
                  <a:gd name="T21" fmla="*/ 58 h 108"/>
                  <a:gd name="T22" fmla="*/ 163 w 172"/>
                  <a:gd name="T23" fmla="*/ 40 h 108"/>
                  <a:gd name="T24" fmla="*/ 160 w 172"/>
                  <a:gd name="T25" fmla="*/ 34 h 108"/>
                  <a:gd name="T26" fmla="*/ 154 w 172"/>
                  <a:gd name="T27" fmla="*/ 28 h 108"/>
                  <a:gd name="T28" fmla="*/ 157 w 172"/>
                  <a:gd name="T29" fmla="*/ 15 h 108"/>
                  <a:gd name="T30" fmla="*/ 154 w 172"/>
                  <a:gd name="T31" fmla="*/ 9 h 108"/>
                  <a:gd name="T32" fmla="*/ 145 w 172"/>
                  <a:gd name="T33" fmla="*/ 9 h 108"/>
                  <a:gd name="T34" fmla="*/ 138 w 172"/>
                  <a:gd name="T35" fmla="*/ 6 h 108"/>
                  <a:gd name="T36" fmla="*/ 129 w 172"/>
                  <a:gd name="T37" fmla="*/ 6 h 108"/>
                  <a:gd name="T38" fmla="*/ 120 w 172"/>
                  <a:gd name="T39" fmla="*/ 12 h 108"/>
                  <a:gd name="T40" fmla="*/ 108 w 172"/>
                  <a:gd name="T41" fmla="*/ 12 h 108"/>
                  <a:gd name="T42" fmla="*/ 101 w 172"/>
                  <a:gd name="T43" fmla="*/ 24 h 108"/>
                  <a:gd name="T44" fmla="*/ 95 w 172"/>
                  <a:gd name="T45" fmla="*/ 15 h 108"/>
                  <a:gd name="T46" fmla="*/ 83 w 172"/>
                  <a:gd name="T47" fmla="*/ 21 h 108"/>
                  <a:gd name="T48" fmla="*/ 74 w 172"/>
                  <a:gd name="T49" fmla="*/ 12 h 108"/>
                  <a:gd name="T50" fmla="*/ 68 w 172"/>
                  <a:gd name="T51" fmla="*/ 31 h 108"/>
                  <a:gd name="T52" fmla="*/ 58 w 172"/>
                  <a:gd name="T53" fmla="*/ 37 h 108"/>
                  <a:gd name="T54" fmla="*/ 49 w 172"/>
                  <a:gd name="T55" fmla="*/ 34 h 108"/>
                  <a:gd name="T56" fmla="*/ 49 w 172"/>
                  <a:gd name="T57" fmla="*/ 21 h 108"/>
                  <a:gd name="T58" fmla="*/ 52 w 172"/>
                  <a:gd name="T59" fmla="*/ 12 h 108"/>
                  <a:gd name="T60" fmla="*/ 40 w 172"/>
                  <a:gd name="T61" fmla="*/ 3 h 108"/>
                  <a:gd name="T62" fmla="*/ 24 w 172"/>
                  <a:gd name="T63" fmla="*/ 0 h 108"/>
                  <a:gd name="T64" fmla="*/ 34 w 172"/>
                  <a:gd name="T65" fmla="*/ 3 h 108"/>
                  <a:gd name="T66" fmla="*/ 31 w 172"/>
                  <a:gd name="T67" fmla="*/ 6 h 108"/>
                  <a:gd name="T68" fmla="*/ 37 w 172"/>
                  <a:gd name="T69" fmla="*/ 15 h 108"/>
                  <a:gd name="T70" fmla="*/ 24 w 172"/>
                  <a:gd name="T71" fmla="*/ 9 h 108"/>
                  <a:gd name="T72" fmla="*/ 18 w 172"/>
                  <a:gd name="T73" fmla="*/ 9 h 108"/>
                  <a:gd name="T74" fmla="*/ 18 w 172"/>
                  <a:gd name="T75" fmla="*/ 18 h 108"/>
                  <a:gd name="T76" fmla="*/ 18 w 172"/>
                  <a:gd name="T77" fmla="*/ 21 h 108"/>
                  <a:gd name="T78" fmla="*/ 9 w 172"/>
                  <a:gd name="T79" fmla="*/ 21 h 108"/>
                  <a:gd name="T80" fmla="*/ 6 w 172"/>
                  <a:gd name="T81" fmla="*/ 24 h 108"/>
                  <a:gd name="T82" fmla="*/ 12 w 172"/>
                  <a:gd name="T83" fmla="*/ 34 h 108"/>
                  <a:gd name="T84" fmla="*/ 21 w 172"/>
                  <a:gd name="T85" fmla="*/ 31 h 108"/>
                  <a:gd name="T86" fmla="*/ 34 w 172"/>
                  <a:gd name="T87" fmla="*/ 31 h 108"/>
                  <a:gd name="T88" fmla="*/ 40 w 172"/>
                  <a:gd name="T89" fmla="*/ 31 h 108"/>
                  <a:gd name="T90" fmla="*/ 43 w 172"/>
                  <a:gd name="T91" fmla="*/ 37 h 108"/>
                  <a:gd name="T92" fmla="*/ 31 w 172"/>
                  <a:gd name="T93" fmla="*/ 43 h 108"/>
                  <a:gd name="T94" fmla="*/ 43 w 172"/>
                  <a:gd name="T95" fmla="*/ 43 h 108"/>
                  <a:gd name="T96" fmla="*/ 28 w 172"/>
                  <a:gd name="T97" fmla="*/ 46 h 108"/>
                  <a:gd name="T98" fmla="*/ 24 w 172"/>
                  <a:gd name="T99" fmla="*/ 46 h 108"/>
                  <a:gd name="T100" fmla="*/ 9 w 172"/>
                  <a:gd name="T101" fmla="*/ 46 h 108"/>
                  <a:gd name="T102" fmla="*/ 12 w 172"/>
                  <a:gd name="T103" fmla="*/ 55 h 108"/>
                  <a:gd name="T104" fmla="*/ 31 w 172"/>
                  <a:gd name="T105" fmla="*/ 58 h 108"/>
                  <a:gd name="T106" fmla="*/ 34 w 172"/>
                  <a:gd name="T107" fmla="*/ 68 h 108"/>
                  <a:gd name="T108" fmla="*/ 37 w 172"/>
                  <a:gd name="T109" fmla="*/ 74 h 108"/>
                  <a:gd name="T110" fmla="*/ 40 w 172"/>
                  <a:gd name="T111" fmla="*/ 71 h 108"/>
                  <a:gd name="T112" fmla="*/ 31 w 172"/>
                  <a:gd name="T113" fmla="*/ 80 h 108"/>
                  <a:gd name="T114" fmla="*/ 21 w 172"/>
                  <a:gd name="T115" fmla="*/ 77 h 108"/>
                  <a:gd name="T116" fmla="*/ 28 w 172"/>
                  <a:gd name="T117" fmla="*/ 89 h 108"/>
                  <a:gd name="T118" fmla="*/ 46 w 172"/>
                  <a:gd name="T119"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2" h="108">
                    <a:moveTo>
                      <a:pt x="61" y="108"/>
                    </a:moveTo>
                    <a:lnTo>
                      <a:pt x="58" y="105"/>
                    </a:lnTo>
                    <a:lnTo>
                      <a:pt x="61" y="102"/>
                    </a:lnTo>
                    <a:lnTo>
                      <a:pt x="61" y="102"/>
                    </a:lnTo>
                    <a:lnTo>
                      <a:pt x="64" y="105"/>
                    </a:lnTo>
                    <a:lnTo>
                      <a:pt x="61" y="108"/>
                    </a:lnTo>
                    <a:lnTo>
                      <a:pt x="61" y="108"/>
                    </a:lnTo>
                    <a:close/>
                    <a:moveTo>
                      <a:pt x="52" y="89"/>
                    </a:moveTo>
                    <a:lnTo>
                      <a:pt x="55" y="89"/>
                    </a:lnTo>
                    <a:lnTo>
                      <a:pt x="55" y="92"/>
                    </a:lnTo>
                    <a:lnTo>
                      <a:pt x="61" y="98"/>
                    </a:lnTo>
                    <a:lnTo>
                      <a:pt x="64" y="98"/>
                    </a:lnTo>
                    <a:lnTo>
                      <a:pt x="68" y="95"/>
                    </a:lnTo>
                    <a:lnTo>
                      <a:pt x="71" y="95"/>
                    </a:lnTo>
                    <a:lnTo>
                      <a:pt x="77" y="102"/>
                    </a:lnTo>
                    <a:lnTo>
                      <a:pt x="83" y="102"/>
                    </a:lnTo>
                    <a:lnTo>
                      <a:pt x="86" y="105"/>
                    </a:lnTo>
                    <a:lnTo>
                      <a:pt x="92" y="102"/>
                    </a:lnTo>
                    <a:lnTo>
                      <a:pt x="92" y="98"/>
                    </a:lnTo>
                    <a:lnTo>
                      <a:pt x="92" y="95"/>
                    </a:lnTo>
                    <a:lnTo>
                      <a:pt x="95" y="98"/>
                    </a:lnTo>
                    <a:lnTo>
                      <a:pt x="98" y="98"/>
                    </a:lnTo>
                    <a:lnTo>
                      <a:pt x="101" y="95"/>
                    </a:lnTo>
                    <a:lnTo>
                      <a:pt x="101" y="92"/>
                    </a:lnTo>
                    <a:lnTo>
                      <a:pt x="108" y="89"/>
                    </a:lnTo>
                    <a:lnTo>
                      <a:pt x="105" y="92"/>
                    </a:lnTo>
                    <a:lnTo>
                      <a:pt x="108" y="95"/>
                    </a:lnTo>
                    <a:lnTo>
                      <a:pt x="108" y="92"/>
                    </a:lnTo>
                    <a:lnTo>
                      <a:pt x="111" y="92"/>
                    </a:lnTo>
                    <a:lnTo>
                      <a:pt x="114" y="86"/>
                    </a:lnTo>
                    <a:lnTo>
                      <a:pt x="117" y="89"/>
                    </a:lnTo>
                    <a:lnTo>
                      <a:pt x="117" y="89"/>
                    </a:lnTo>
                    <a:lnTo>
                      <a:pt x="123" y="89"/>
                    </a:lnTo>
                    <a:lnTo>
                      <a:pt x="123" y="89"/>
                    </a:lnTo>
                    <a:lnTo>
                      <a:pt x="123" y="89"/>
                    </a:lnTo>
                    <a:lnTo>
                      <a:pt x="132" y="80"/>
                    </a:lnTo>
                    <a:lnTo>
                      <a:pt x="135" y="77"/>
                    </a:lnTo>
                    <a:lnTo>
                      <a:pt x="145" y="74"/>
                    </a:lnTo>
                    <a:lnTo>
                      <a:pt x="145" y="74"/>
                    </a:lnTo>
                    <a:lnTo>
                      <a:pt x="145" y="71"/>
                    </a:lnTo>
                    <a:lnTo>
                      <a:pt x="145" y="68"/>
                    </a:lnTo>
                    <a:lnTo>
                      <a:pt x="148" y="68"/>
                    </a:lnTo>
                    <a:lnTo>
                      <a:pt x="148" y="71"/>
                    </a:lnTo>
                    <a:lnTo>
                      <a:pt x="154" y="74"/>
                    </a:lnTo>
                    <a:lnTo>
                      <a:pt x="157" y="71"/>
                    </a:lnTo>
                    <a:lnTo>
                      <a:pt x="157" y="68"/>
                    </a:lnTo>
                    <a:lnTo>
                      <a:pt x="154" y="68"/>
                    </a:lnTo>
                    <a:lnTo>
                      <a:pt x="157" y="65"/>
                    </a:lnTo>
                    <a:lnTo>
                      <a:pt x="157" y="65"/>
                    </a:lnTo>
                    <a:lnTo>
                      <a:pt x="157" y="58"/>
                    </a:lnTo>
                    <a:lnTo>
                      <a:pt x="157" y="55"/>
                    </a:lnTo>
                    <a:lnTo>
                      <a:pt x="160" y="58"/>
                    </a:lnTo>
                    <a:lnTo>
                      <a:pt x="160" y="61"/>
                    </a:lnTo>
                    <a:lnTo>
                      <a:pt x="163" y="61"/>
                    </a:lnTo>
                    <a:lnTo>
                      <a:pt x="166" y="58"/>
                    </a:lnTo>
                    <a:lnTo>
                      <a:pt x="166" y="55"/>
                    </a:lnTo>
                    <a:lnTo>
                      <a:pt x="163" y="49"/>
                    </a:lnTo>
                    <a:lnTo>
                      <a:pt x="163" y="46"/>
                    </a:lnTo>
                    <a:lnTo>
                      <a:pt x="163" y="46"/>
                    </a:lnTo>
                    <a:lnTo>
                      <a:pt x="163" y="40"/>
                    </a:lnTo>
                    <a:lnTo>
                      <a:pt x="166" y="40"/>
                    </a:lnTo>
                    <a:lnTo>
                      <a:pt x="169" y="40"/>
                    </a:lnTo>
                    <a:lnTo>
                      <a:pt x="172" y="37"/>
                    </a:lnTo>
                    <a:lnTo>
                      <a:pt x="169" y="34"/>
                    </a:lnTo>
                    <a:lnTo>
                      <a:pt x="160" y="34"/>
                    </a:lnTo>
                    <a:lnTo>
                      <a:pt x="160" y="34"/>
                    </a:lnTo>
                    <a:lnTo>
                      <a:pt x="160" y="31"/>
                    </a:lnTo>
                    <a:lnTo>
                      <a:pt x="160" y="28"/>
                    </a:lnTo>
                    <a:lnTo>
                      <a:pt x="157" y="28"/>
                    </a:lnTo>
                    <a:lnTo>
                      <a:pt x="154" y="28"/>
                    </a:lnTo>
                    <a:lnTo>
                      <a:pt x="154" y="24"/>
                    </a:lnTo>
                    <a:lnTo>
                      <a:pt x="157" y="21"/>
                    </a:lnTo>
                    <a:lnTo>
                      <a:pt x="160" y="21"/>
                    </a:lnTo>
                    <a:lnTo>
                      <a:pt x="157" y="15"/>
                    </a:lnTo>
                    <a:lnTo>
                      <a:pt x="157" y="15"/>
                    </a:lnTo>
                    <a:lnTo>
                      <a:pt x="154" y="18"/>
                    </a:lnTo>
                    <a:lnTo>
                      <a:pt x="151" y="15"/>
                    </a:lnTo>
                    <a:lnTo>
                      <a:pt x="148" y="12"/>
                    </a:lnTo>
                    <a:lnTo>
                      <a:pt x="154" y="12"/>
                    </a:lnTo>
                    <a:lnTo>
                      <a:pt x="154" y="9"/>
                    </a:lnTo>
                    <a:lnTo>
                      <a:pt x="154" y="6"/>
                    </a:lnTo>
                    <a:lnTo>
                      <a:pt x="157" y="6"/>
                    </a:lnTo>
                    <a:lnTo>
                      <a:pt x="154" y="3"/>
                    </a:lnTo>
                    <a:lnTo>
                      <a:pt x="151" y="3"/>
                    </a:lnTo>
                    <a:lnTo>
                      <a:pt x="145" y="9"/>
                    </a:lnTo>
                    <a:lnTo>
                      <a:pt x="145" y="12"/>
                    </a:lnTo>
                    <a:lnTo>
                      <a:pt x="142" y="15"/>
                    </a:lnTo>
                    <a:lnTo>
                      <a:pt x="138" y="9"/>
                    </a:lnTo>
                    <a:lnTo>
                      <a:pt x="142" y="9"/>
                    </a:lnTo>
                    <a:lnTo>
                      <a:pt x="138" y="6"/>
                    </a:lnTo>
                    <a:lnTo>
                      <a:pt x="138" y="3"/>
                    </a:lnTo>
                    <a:lnTo>
                      <a:pt x="135" y="0"/>
                    </a:lnTo>
                    <a:lnTo>
                      <a:pt x="132" y="3"/>
                    </a:lnTo>
                    <a:lnTo>
                      <a:pt x="129" y="3"/>
                    </a:lnTo>
                    <a:lnTo>
                      <a:pt x="129" y="6"/>
                    </a:lnTo>
                    <a:lnTo>
                      <a:pt x="129" y="9"/>
                    </a:lnTo>
                    <a:lnTo>
                      <a:pt x="129" y="12"/>
                    </a:lnTo>
                    <a:lnTo>
                      <a:pt x="123" y="12"/>
                    </a:lnTo>
                    <a:lnTo>
                      <a:pt x="120" y="15"/>
                    </a:lnTo>
                    <a:lnTo>
                      <a:pt x="120" y="12"/>
                    </a:lnTo>
                    <a:lnTo>
                      <a:pt x="117" y="9"/>
                    </a:lnTo>
                    <a:lnTo>
                      <a:pt x="117" y="12"/>
                    </a:lnTo>
                    <a:lnTo>
                      <a:pt x="114" y="18"/>
                    </a:lnTo>
                    <a:lnTo>
                      <a:pt x="111" y="18"/>
                    </a:lnTo>
                    <a:lnTo>
                      <a:pt x="108" y="12"/>
                    </a:lnTo>
                    <a:lnTo>
                      <a:pt x="105" y="12"/>
                    </a:lnTo>
                    <a:lnTo>
                      <a:pt x="101" y="12"/>
                    </a:lnTo>
                    <a:lnTo>
                      <a:pt x="98" y="12"/>
                    </a:lnTo>
                    <a:lnTo>
                      <a:pt x="98" y="18"/>
                    </a:lnTo>
                    <a:lnTo>
                      <a:pt x="101" y="24"/>
                    </a:lnTo>
                    <a:lnTo>
                      <a:pt x="98" y="34"/>
                    </a:lnTo>
                    <a:lnTo>
                      <a:pt x="98" y="24"/>
                    </a:lnTo>
                    <a:lnTo>
                      <a:pt x="95" y="21"/>
                    </a:lnTo>
                    <a:lnTo>
                      <a:pt x="95" y="18"/>
                    </a:lnTo>
                    <a:lnTo>
                      <a:pt x="95" y="15"/>
                    </a:lnTo>
                    <a:lnTo>
                      <a:pt x="95" y="12"/>
                    </a:lnTo>
                    <a:lnTo>
                      <a:pt x="89" y="9"/>
                    </a:lnTo>
                    <a:lnTo>
                      <a:pt x="83" y="15"/>
                    </a:lnTo>
                    <a:lnTo>
                      <a:pt x="83" y="18"/>
                    </a:lnTo>
                    <a:lnTo>
                      <a:pt x="83" y="21"/>
                    </a:lnTo>
                    <a:lnTo>
                      <a:pt x="80" y="28"/>
                    </a:lnTo>
                    <a:lnTo>
                      <a:pt x="77" y="28"/>
                    </a:lnTo>
                    <a:lnTo>
                      <a:pt x="77" y="21"/>
                    </a:lnTo>
                    <a:lnTo>
                      <a:pt x="74" y="18"/>
                    </a:lnTo>
                    <a:lnTo>
                      <a:pt x="74" y="12"/>
                    </a:lnTo>
                    <a:lnTo>
                      <a:pt x="71" y="9"/>
                    </a:lnTo>
                    <a:lnTo>
                      <a:pt x="64" y="12"/>
                    </a:lnTo>
                    <a:lnTo>
                      <a:pt x="68" y="21"/>
                    </a:lnTo>
                    <a:lnTo>
                      <a:pt x="68" y="24"/>
                    </a:lnTo>
                    <a:lnTo>
                      <a:pt x="68" y="31"/>
                    </a:lnTo>
                    <a:lnTo>
                      <a:pt x="64" y="34"/>
                    </a:lnTo>
                    <a:lnTo>
                      <a:pt x="61" y="34"/>
                    </a:lnTo>
                    <a:lnTo>
                      <a:pt x="61" y="31"/>
                    </a:lnTo>
                    <a:lnTo>
                      <a:pt x="58" y="31"/>
                    </a:lnTo>
                    <a:lnTo>
                      <a:pt x="58" y="37"/>
                    </a:lnTo>
                    <a:lnTo>
                      <a:pt x="55" y="37"/>
                    </a:lnTo>
                    <a:lnTo>
                      <a:pt x="55" y="43"/>
                    </a:lnTo>
                    <a:lnTo>
                      <a:pt x="52" y="37"/>
                    </a:lnTo>
                    <a:lnTo>
                      <a:pt x="49" y="37"/>
                    </a:lnTo>
                    <a:lnTo>
                      <a:pt x="49" y="34"/>
                    </a:lnTo>
                    <a:lnTo>
                      <a:pt x="52" y="31"/>
                    </a:lnTo>
                    <a:lnTo>
                      <a:pt x="52" y="28"/>
                    </a:lnTo>
                    <a:lnTo>
                      <a:pt x="49" y="28"/>
                    </a:lnTo>
                    <a:lnTo>
                      <a:pt x="49" y="24"/>
                    </a:lnTo>
                    <a:lnTo>
                      <a:pt x="49" y="21"/>
                    </a:lnTo>
                    <a:lnTo>
                      <a:pt x="49" y="24"/>
                    </a:lnTo>
                    <a:lnTo>
                      <a:pt x="52" y="21"/>
                    </a:lnTo>
                    <a:lnTo>
                      <a:pt x="52" y="18"/>
                    </a:lnTo>
                    <a:lnTo>
                      <a:pt x="49" y="15"/>
                    </a:lnTo>
                    <a:lnTo>
                      <a:pt x="52" y="12"/>
                    </a:lnTo>
                    <a:lnTo>
                      <a:pt x="49" y="9"/>
                    </a:lnTo>
                    <a:lnTo>
                      <a:pt x="46" y="12"/>
                    </a:lnTo>
                    <a:lnTo>
                      <a:pt x="46" y="9"/>
                    </a:lnTo>
                    <a:lnTo>
                      <a:pt x="40" y="6"/>
                    </a:lnTo>
                    <a:lnTo>
                      <a:pt x="40" y="3"/>
                    </a:lnTo>
                    <a:lnTo>
                      <a:pt x="40" y="0"/>
                    </a:lnTo>
                    <a:lnTo>
                      <a:pt x="34" y="0"/>
                    </a:lnTo>
                    <a:lnTo>
                      <a:pt x="31" y="0"/>
                    </a:lnTo>
                    <a:lnTo>
                      <a:pt x="24" y="0"/>
                    </a:lnTo>
                    <a:lnTo>
                      <a:pt x="24" y="0"/>
                    </a:lnTo>
                    <a:lnTo>
                      <a:pt x="28" y="3"/>
                    </a:lnTo>
                    <a:lnTo>
                      <a:pt x="28" y="3"/>
                    </a:lnTo>
                    <a:lnTo>
                      <a:pt x="31" y="3"/>
                    </a:lnTo>
                    <a:lnTo>
                      <a:pt x="31" y="3"/>
                    </a:lnTo>
                    <a:lnTo>
                      <a:pt x="34" y="3"/>
                    </a:lnTo>
                    <a:lnTo>
                      <a:pt x="37" y="3"/>
                    </a:lnTo>
                    <a:lnTo>
                      <a:pt x="37" y="6"/>
                    </a:lnTo>
                    <a:lnTo>
                      <a:pt x="34" y="6"/>
                    </a:lnTo>
                    <a:lnTo>
                      <a:pt x="28" y="6"/>
                    </a:lnTo>
                    <a:lnTo>
                      <a:pt x="31" y="6"/>
                    </a:lnTo>
                    <a:lnTo>
                      <a:pt x="34" y="9"/>
                    </a:lnTo>
                    <a:lnTo>
                      <a:pt x="37" y="15"/>
                    </a:lnTo>
                    <a:lnTo>
                      <a:pt x="37" y="18"/>
                    </a:lnTo>
                    <a:lnTo>
                      <a:pt x="37" y="18"/>
                    </a:lnTo>
                    <a:lnTo>
                      <a:pt x="37" y="15"/>
                    </a:lnTo>
                    <a:lnTo>
                      <a:pt x="31" y="12"/>
                    </a:lnTo>
                    <a:lnTo>
                      <a:pt x="28" y="15"/>
                    </a:lnTo>
                    <a:lnTo>
                      <a:pt x="28" y="15"/>
                    </a:lnTo>
                    <a:lnTo>
                      <a:pt x="28" y="12"/>
                    </a:lnTo>
                    <a:lnTo>
                      <a:pt x="24" y="9"/>
                    </a:lnTo>
                    <a:lnTo>
                      <a:pt x="21" y="6"/>
                    </a:lnTo>
                    <a:lnTo>
                      <a:pt x="18" y="9"/>
                    </a:lnTo>
                    <a:lnTo>
                      <a:pt x="21" y="12"/>
                    </a:lnTo>
                    <a:lnTo>
                      <a:pt x="21" y="12"/>
                    </a:lnTo>
                    <a:lnTo>
                      <a:pt x="18" y="9"/>
                    </a:lnTo>
                    <a:lnTo>
                      <a:pt x="15" y="9"/>
                    </a:lnTo>
                    <a:lnTo>
                      <a:pt x="15" y="12"/>
                    </a:lnTo>
                    <a:lnTo>
                      <a:pt x="15" y="15"/>
                    </a:lnTo>
                    <a:lnTo>
                      <a:pt x="18" y="15"/>
                    </a:lnTo>
                    <a:lnTo>
                      <a:pt x="18" y="18"/>
                    </a:lnTo>
                    <a:lnTo>
                      <a:pt x="15" y="15"/>
                    </a:lnTo>
                    <a:lnTo>
                      <a:pt x="12" y="18"/>
                    </a:lnTo>
                    <a:lnTo>
                      <a:pt x="15" y="21"/>
                    </a:lnTo>
                    <a:lnTo>
                      <a:pt x="18" y="21"/>
                    </a:lnTo>
                    <a:lnTo>
                      <a:pt x="18" y="21"/>
                    </a:lnTo>
                    <a:lnTo>
                      <a:pt x="15" y="24"/>
                    </a:lnTo>
                    <a:lnTo>
                      <a:pt x="18" y="24"/>
                    </a:lnTo>
                    <a:lnTo>
                      <a:pt x="15" y="24"/>
                    </a:lnTo>
                    <a:lnTo>
                      <a:pt x="9" y="21"/>
                    </a:lnTo>
                    <a:lnTo>
                      <a:pt x="9" y="21"/>
                    </a:lnTo>
                    <a:lnTo>
                      <a:pt x="6" y="21"/>
                    </a:lnTo>
                    <a:lnTo>
                      <a:pt x="9" y="28"/>
                    </a:lnTo>
                    <a:lnTo>
                      <a:pt x="12" y="31"/>
                    </a:lnTo>
                    <a:lnTo>
                      <a:pt x="9" y="31"/>
                    </a:lnTo>
                    <a:lnTo>
                      <a:pt x="6" y="24"/>
                    </a:lnTo>
                    <a:lnTo>
                      <a:pt x="3" y="24"/>
                    </a:lnTo>
                    <a:lnTo>
                      <a:pt x="0" y="28"/>
                    </a:lnTo>
                    <a:lnTo>
                      <a:pt x="6" y="31"/>
                    </a:lnTo>
                    <a:lnTo>
                      <a:pt x="9" y="34"/>
                    </a:lnTo>
                    <a:lnTo>
                      <a:pt x="12" y="34"/>
                    </a:lnTo>
                    <a:lnTo>
                      <a:pt x="15" y="31"/>
                    </a:lnTo>
                    <a:lnTo>
                      <a:pt x="18" y="31"/>
                    </a:lnTo>
                    <a:lnTo>
                      <a:pt x="21" y="28"/>
                    </a:lnTo>
                    <a:lnTo>
                      <a:pt x="21" y="28"/>
                    </a:lnTo>
                    <a:lnTo>
                      <a:pt x="21" y="31"/>
                    </a:lnTo>
                    <a:lnTo>
                      <a:pt x="24" y="31"/>
                    </a:lnTo>
                    <a:lnTo>
                      <a:pt x="28" y="28"/>
                    </a:lnTo>
                    <a:lnTo>
                      <a:pt x="28" y="31"/>
                    </a:lnTo>
                    <a:lnTo>
                      <a:pt x="31" y="31"/>
                    </a:lnTo>
                    <a:lnTo>
                      <a:pt x="34" y="31"/>
                    </a:lnTo>
                    <a:lnTo>
                      <a:pt x="34" y="28"/>
                    </a:lnTo>
                    <a:lnTo>
                      <a:pt x="34" y="31"/>
                    </a:lnTo>
                    <a:lnTo>
                      <a:pt x="34" y="31"/>
                    </a:lnTo>
                    <a:lnTo>
                      <a:pt x="40" y="28"/>
                    </a:lnTo>
                    <a:lnTo>
                      <a:pt x="40" y="31"/>
                    </a:lnTo>
                    <a:lnTo>
                      <a:pt x="37" y="34"/>
                    </a:lnTo>
                    <a:lnTo>
                      <a:pt x="40" y="34"/>
                    </a:lnTo>
                    <a:lnTo>
                      <a:pt x="43" y="34"/>
                    </a:lnTo>
                    <a:lnTo>
                      <a:pt x="46" y="34"/>
                    </a:lnTo>
                    <a:lnTo>
                      <a:pt x="43" y="37"/>
                    </a:lnTo>
                    <a:lnTo>
                      <a:pt x="40" y="37"/>
                    </a:lnTo>
                    <a:lnTo>
                      <a:pt x="40" y="37"/>
                    </a:lnTo>
                    <a:lnTo>
                      <a:pt x="37" y="37"/>
                    </a:lnTo>
                    <a:lnTo>
                      <a:pt x="31" y="40"/>
                    </a:lnTo>
                    <a:lnTo>
                      <a:pt x="31" y="43"/>
                    </a:lnTo>
                    <a:lnTo>
                      <a:pt x="37" y="43"/>
                    </a:lnTo>
                    <a:lnTo>
                      <a:pt x="40" y="43"/>
                    </a:lnTo>
                    <a:lnTo>
                      <a:pt x="43" y="40"/>
                    </a:lnTo>
                    <a:lnTo>
                      <a:pt x="43" y="40"/>
                    </a:lnTo>
                    <a:lnTo>
                      <a:pt x="43" y="43"/>
                    </a:lnTo>
                    <a:lnTo>
                      <a:pt x="40" y="46"/>
                    </a:lnTo>
                    <a:lnTo>
                      <a:pt x="34" y="46"/>
                    </a:lnTo>
                    <a:lnTo>
                      <a:pt x="34" y="46"/>
                    </a:lnTo>
                    <a:lnTo>
                      <a:pt x="31" y="49"/>
                    </a:lnTo>
                    <a:lnTo>
                      <a:pt x="28" y="46"/>
                    </a:lnTo>
                    <a:lnTo>
                      <a:pt x="28" y="46"/>
                    </a:lnTo>
                    <a:lnTo>
                      <a:pt x="28" y="43"/>
                    </a:lnTo>
                    <a:lnTo>
                      <a:pt x="24" y="43"/>
                    </a:lnTo>
                    <a:lnTo>
                      <a:pt x="24" y="43"/>
                    </a:lnTo>
                    <a:lnTo>
                      <a:pt x="24" y="46"/>
                    </a:lnTo>
                    <a:lnTo>
                      <a:pt x="21" y="49"/>
                    </a:lnTo>
                    <a:lnTo>
                      <a:pt x="18" y="46"/>
                    </a:lnTo>
                    <a:lnTo>
                      <a:pt x="15" y="46"/>
                    </a:lnTo>
                    <a:lnTo>
                      <a:pt x="12" y="49"/>
                    </a:lnTo>
                    <a:lnTo>
                      <a:pt x="9" y="46"/>
                    </a:lnTo>
                    <a:lnTo>
                      <a:pt x="6" y="49"/>
                    </a:lnTo>
                    <a:lnTo>
                      <a:pt x="6" y="49"/>
                    </a:lnTo>
                    <a:lnTo>
                      <a:pt x="6" y="52"/>
                    </a:lnTo>
                    <a:lnTo>
                      <a:pt x="9" y="55"/>
                    </a:lnTo>
                    <a:lnTo>
                      <a:pt x="12" y="55"/>
                    </a:lnTo>
                    <a:lnTo>
                      <a:pt x="12" y="55"/>
                    </a:lnTo>
                    <a:lnTo>
                      <a:pt x="18" y="55"/>
                    </a:lnTo>
                    <a:lnTo>
                      <a:pt x="28" y="55"/>
                    </a:lnTo>
                    <a:lnTo>
                      <a:pt x="31" y="55"/>
                    </a:lnTo>
                    <a:lnTo>
                      <a:pt x="31" y="58"/>
                    </a:lnTo>
                    <a:lnTo>
                      <a:pt x="28" y="58"/>
                    </a:lnTo>
                    <a:lnTo>
                      <a:pt x="28" y="61"/>
                    </a:lnTo>
                    <a:lnTo>
                      <a:pt x="31" y="65"/>
                    </a:lnTo>
                    <a:lnTo>
                      <a:pt x="34" y="68"/>
                    </a:lnTo>
                    <a:lnTo>
                      <a:pt x="34" y="68"/>
                    </a:lnTo>
                    <a:lnTo>
                      <a:pt x="40" y="61"/>
                    </a:lnTo>
                    <a:lnTo>
                      <a:pt x="40" y="65"/>
                    </a:lnTo>
                    <a:lnTo>
                      <a:pt x="37" y="68"/>
                    </a:lnTo>
                    <a:lnTo>
                      <a:pt x="34" y="71"/>
                    </a:lnTo>
                    <a:lnTo>
                      <a:pt x="37" y="74"/>
                    </a:lnTo>
                    <a:lnTo>
                      <a:pt x="43" y="68"/>
                    </a:lnTo>
                    <a:lnTo>
                      <a:pt x="46" y="71"/>
                    </a:lnTo>
                    <a:lnTo>
                      <a:pt x="46" y="71"/>
                    </a:lnTo>
                    <a:lnTo>
                      <a:pt x="43" y="71"/>
                    </a:lnTo>
                    <a:lnTo>
                      <a:pt x="40" y="71"/>
                    </a:lnTo>
                    <a:lnTo>
                      <a:pt x="37" y="74"/>
                    </a:lnTo>
                    <a:lnTo>
                      <a:pt x="34" y="74"/>
                    </a:lnTo>
                    <a:lnTo>
                      <a:pt x="34" y="77"/>
                    </a:lnTo>
                    <a:lnTo>
                      <a:pt x="34" y="80"/>
                    </a:lnTo>
                    <a:lnTo>
                      <a:pt x="31" y="80"/>
                    </a:lnTo>
                    <a:lnTo>
                      <a:pt x="28" y="80"/>
                    </a:lnTo>
                    <a:lnTo>
                      <a:pt x="28" y="77"/>
                    </a:lnTo>
                    <a:lnTo>
                      <a:pt x="24" y="77"/>
                    </a:lnTo>
                    <a:lnTo>
                      <a:pt x="24" y="77"/>
                    </a:lnTo>
                    <a:lnTo>
                      <a:pt x="21" y="77"/>
                    </a:lnTo>
                    <a:lnTo>
                      <a:pt x="21" y="83"/>
                    </a:lnTo>
                    <a:lnTo>
                      <a:pt x="24" y="83"/>
                    </a:lnTo>
                    <a:lnTo>
                      <a:pt x="24" y="83"/>
                    </a:lnTo>
                    <a:lnTo>
                      <a:pt x="21" y="89"/>
                    </a:lnTo>
                    <a:lnTo>
                      <a:pt x="28" y="89"/>
                    </a:lnTo>
                    <a:lnTo>
                      <a:pt x="28" y="89"/>
                    </a:lnTo>
                    <a:lnTo>
                      <a:pt x="31" y="89"/>
                    </a:lnTo>
                    <a:lnTo>
                      <a:pt x="37" y="92"/>
                    </a:lnTo>
                    <a:lnTo>
                      <a:pt x="43" y="86"/>
                    </a:lnTo>
                    <a:lnTo>
                      <a:pt x="46" y="89"/>
                    </a:lnTo>
                    <a:lnTo>
                      <a:pt x="49" y="89"/>
                    </a:lnTo>
                    <a:lnTo>
                      <a:pt x="49" y="89"/>
                    </a:lnTo>
                    <a:lnTo>
                      <a:pt x="52"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63"/>
              <p:cNvSpPr>
                <a:spLocks noEditPoints="1"/>
              </p:cNvSpPr>
              <p:nvPr/>
            </p:nvSpPr>
            <p:spPr bwMode="auto">
              <a:xfrm>
                <a:off x="703" y="2266"/>
                <a:ext cx="105" cy="77"/>
              </a:xfrm>
              <a:custGeom>
                <a:avLst/>
                <a:gdLst>
                  <a:gd name="T0" fmla="*/ 3 w 105"/>
                  <a:gd name="T1" fmla="*/ 10 h 77"/>
                  <a:gd name="T2" fmla="*/ 6 w 105"/>
                  <a:gd name="T3" fmla="*/ 6 h 77"/>
                  <a:gd name="T4" fmla="*/ 3 w 105"/>
                  <a:gd name="T5" fmla="*/ 3 h 77"/>
                  <a:gd name="T6" fmla="*/ 0 w 105"/>
                  <a:gd name="T7" fmla="*/ 6 h 77"/>
                  <a:gd name="T8" fmla="*/ 3 w 105"/>
                  <a:gd name="T9" fmla="*/ 10 h 77"/>
                  <a:gd name="T10" fmla="*/ 3 w 105"/>
                  <a:gd name="T11" fmla="*/ 10 h 77"/>
                  <a:gd name="T12" fmla="*/ 22 w 105"/>
                  <a:gd name="T13" fmla="*/ 6 h 77"/>
                  <a:gd name="T14" fmla="*/ 22 w 105"/>
                  <a:gd name="T15" fmla="*/ 0 h 77"/>
                  <a:gd name="T16" fmla="*/ 22 w 105"/>
                  <a:gd name="T17" fmla="*/ 0 h 77"/>
                  <a:gd name="T18" fmla="*/ 19 w 105"/>
                  <a:gd name="T19" fmla="*/ 0 h 77"/>
                  <a:gd name="T20" fmla="*/ 16 w 105"/>
                  <a:gd name="T21" fmla="*/ 3 h 77"/>
                  <a:gd name="T22" fmla="*/ 19 w 105"/>
                  <a:gd name="T23" fmla="*/ 6 h 77"/>
                  <a:gd name="T24" fmla="*/ 22 w 105"/>
                  <a:gd name="T25" fmla="*/ 6 h 77"/>
                  <a:gd name="T26" fmla="*/ 22 w 105"/>
                  <a:gd name="T27" fmla="*/ 6 h 77"/>
                  <a:gd name="T28" fmla="*/ 53 w 105"/>
                  <a:gd name="T29" fmla="*/ 19 h 77"/>
                  <a:gd name="T30" fmla="*/ 49 w 105"/>
                  <a:gd name="T31" fmla="*/ 16 h 77"/>
                  <a:gd name="T32" fmla="*/ 46 w 105"/>
                  <a:gd name="T33" fmla="*/ 13 h 77"/>
                  <a:gd name="T34" fmla="*/ 43 w 105"/>
                  <a:gd name="T35" fmla="*/ 13 h 77"/>
                  <a:gd name="T36" fmla="*/ 43 w 105"/>
                  <a:gd name="T37" fmla="*/ 16 h 77"/>
                  <a:gd name="T38" fmla="*/ 46 w 105"/>
                  <a:gd name="T39" fmla="*/ 22 h 77"/>
                  <a:gd name="T40" fmla="*/ 53 w 105"/>
                  <a:gd name="T41" fmla="*/ 22 h 77"/>
                  <a:gd name="T42" fmla="*/ 53 w 105"/>
                  <a:gd name="T43" fmla="*/ 19 h 77"/>
                  <a:gd name="T44" fmla="*/ 53 w 105"/>
                  <a:gd name="T45" fmla="*/ 19 h 77"/>
                  <a:gd name="T46" fmla="*/ 68 w 105"/>
                  <a:gd name="T47" fmla="*/ 25 h 77"/>
                  <a:gd name="T48" fmla="*/ 65 w 105"/>
                  <a:gd name="T49" fmla="*/ 25 h 77"/>
                  <a:gd name="T50" fmla="*/ 65 w 105"/>
                  <a:gd name="T51" fmla="*/ 25 h 77"/>
                  <a:gd name="T52" fmla="*/ 62 w 105"/>
                  <a:gd name="T53" fmla="*/ 25 h 77"/>
                  <a:gd name="T54" fmla="*/ 65 w 105"/>
                  <a:gd name="T55" fmla="*/ 25 h 77"/>
                  <a:gd name="T56" fmla="*/ 71 w 105"/>
                  <a:gd name="T57" fmla="*/ 22 h 77"/>
                  <a:gd name="T58" fmla="*/ 68 w 105"/>
                  <a:gd name="T59" fmla="*/ 25 h 77"/>
                  <a:gd name="T60" fmla="*/ 68 w 105"/>
                  <a:gd name="T61" fmla="*/ 25 h 77"/>
                  <a:gd name="T62" fmla="*/ 77 w 105"/>
                  <a:gd name="T63" fmla="*/ 34 h 77"/>
                  <a:gd name="T64" fmla="*/ 74 w 105"/>
                  <a:gd name="T65" fmla="*/ 31 h 77"/>
                  <a:gd name="T66" fmla="*/ 71 w 105"/>
                  <a:gd name="T67" fmla="*/ 31 h 77"/>
                  <a:gd name="T68" fmla="*/ 71 w 105"/>
                  <a:gd name="T69" fmla="*/ 28 h 77"/>
                  <a:gd name="T70" fmla="*/ 71 w 105"/>
                  <a:gd name="T71" fmla="*/ 28 h 77"/>
                  <a:gd name="T72" fmla="*/ 74 w 105"/>
                  <a:gd name="T73" fmla="*/ 28 h 77"/>
                  <a:gd name="T74" fmla="*/ 80 w 105"/>
                  <a:gd name="T75" fmla="*/ 31 h 77"/>
                  <a:gd name="T76" fmla="*/ 83 w 105"/>
                  <a:gd name="T77" fmla="*/ 34 h 77"/>
                  <a:gd name="T78" fmla="*/ 80 w 105"/>
                  <a:gd name="T79" fmla="*/ 34 h 77"/>
                  <a:gd name="T80" fmla="*/ 77 w 105"/>
                  <a:gd name="T81" fmla="*/ 34 h 77"/>
                  <a:gd name="T82" fmla="*/ 77 w 105"/>
                  <a:gd name="T83" fmla="*/ 34 h 77"/>
                  <a:gd name="T84" fmla="*/ 83 w 105"/>
                  <a:gd name="T85" fmla="*/ 59 h 77"/>
                  <a:gd name="T86" fmla="*/ 83 w 105"/>
                  <a:gd name="T87" fmla="*/ 65 h 77"/>
                  <a:gd name="T88" fmla="*/ 83 w 105"/>
                  <a:gd name="T89" fmla="*/ 74 h 77"/>
                  <a:gd name="T90" fmla="*/ 90 w 105"/>
                  <a:gd name="T91" fmla="*/ 77 h 77"/>
                  <a:gd name="T92" fmla="*/ 96 w 105"/>
                  <a:gd name="T93" fmla="*/ 68 h 77"/>
                  <a:gd name="T94" fmla="*/ 102 w 105"/>
                  <a:gd name="T95" fmla="*/ 65 h 77"/>
                  <a:gd name="T96" fmla="*/ 105 w 105"/>
                  <a:gd name="T97" fmla="*/ 62 h 77"/>
                  <a:gd name="T98" fmla="*/ 102 w 105"/>
                  <a:gd name="T99" fmla="*/ 59 h 77"/>
                  <a:gd name="T100" fmla="*/ 99 w 105"/>
                  <a:gd name="T101" fmla="*/ 59 h 77"/>
                  <a:gd name="T102" fmla="*/ 102 w 105"/>
                  <a:gd name="T103" fmla="*/ 56 h 77"/>
                  <a:gd name="T104" fmla="*/ 96 w 105"/>
                  <a:gd name="T105" fmla="*/ 50 h 77"/>
                  <a:gd name="T106" fmla="*/ 93 w 105"/>
                  <a:gd name="T107" fmla="*/ 50 h 77"/>
                  <a:gd name="T108" fmla="*/ 90 w 105"/>
                  <a:gd name="T109" fmla="*/ 47 h 77"/>
                  <a:gd name="T110" fmla="*/ 86 w 105"/>
                  <a:gd name="T111" fmla="*/ 43 h 77"/>
                  <a:gd name="T112" fmla="*/ 83 w 105"/>
                  <a:gd name="T113" fmla="*/ 47 h 77"/>
                  <a:gd name="T114" fmla="*/ 86 w 105"/>
                  <a:gd name="T115" fmla="*/ 50 h 77"/>
                  <a:gd name="T116" fmla="*/ 83 w 105"/>
                  <a:gd name="T117" fmla="*/ 53 h 77"/>
                  <a:gd name="T118" fmla="*/ 83 w 105"/>
                  <a:gd name="T119" fmla="*/ 56 h 77"/>
                  <a:gd name="T120" fmla="*/ 83 w 105"/>
                  <a:gd name="T121"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 h="77">
                    <a:moveTo>
                      <a:pt x="3" y="10"/>
                    </a:moveTo>
                    <a:lnTo>
                      <a:pt x="6" y="6"/>
                    </a:lnTo>
                    <a:lnTo>
                      <a:pt x="3" y="3"/>
                    </a:lnTo>
                    <a:lnTo>
                      <a:pt x="0" y="6"/>
                    </a:lnTo>
                    <a:lnTo>
                      <a:pt x="3" y="10"/>
                    </a:lnTo>
                    <a:lnTo>
                      <a:pt x="3" y="10"/>
                    </a:lnTo>
                    <a:close/>
                    <a:moveTo>
                      <a:pt x="22" y="6"/>
                    </a:moveTo>
                    <a:lnTo>
                      <a:pt x="22" y="0"/>
                    </a:lnTo>
                    <a:lnTo>
                      <a:pt x="22" y="0"/>
                    </a:lnTo>
                    <a:lnTo>
                      <a:pt x="19" y="0"/>
                    </a:lnTo>
                    <a:lnTo>
                      <a:pt x="16" y="3"/>
                    </a:lnTo>
                    <a:lnTo>
                      <a:pt x="19" y="6"/>
                    </a:lnTo>
                    <a:lnTo>
                      <a:pt x="22" y="6"/>
                    </a:lnTo>
                    <a:lnTo>
                      <a:pt x="22" y="6"/>
                    </a:lnTo>
                    <a:close/>
                    <a:moveTo>
                      <a:pt x="53" y="19"/>
                    </a:moveTo>
                    <a:lnTo>
                      <a:pt x="49" y="16"/>
                    </a:lnTo>
                    <a:lnTo>
                      <a:pt x="46" y="13"/>
                    </a:lnTo>
                    <a:lnTo>
                      <a:pt x="43" y="13"/>
                    </a:lnTo>
                    <a:lnTo>
                      <a:pt x="43" y="16"/>
                    </a:lnTo>
                    <a:lnTo>
                      <a:pt x="46" y="22"/>
                    </a:lnTo>
                    <a:lnTo>
                      <a:pt x="53" y="22"/>
                    </a:lnTo>
                    <a:lnTo>
                      <a:pt x="53" y="19"/>
                    </a:lnTo>
                    <a:lnTo>
                      <a:pt x="53" y="19"/>
                    </a:lnTo>
                    <a:close/>
                    <a:moveTo>
                      <a:pt x="68" y="25"/>
                    </a:moveTo>
                    <a:lnTo>
                      <a:pt x="65" y="25"/>
                    </a:lnTo>
                    <a:lnTo>
                      <a:pt x="65" y="25"/>
                    </a:lnTo>
                    <a:lnTo>
                      <a:pt x="62" y="25"/>
                    </a:lnTo>
                    <a:lnTo>
                      <a:pt x="65" y="25"/>
                    </a:lnTo>
                    <a:lnTo>
                      <a:pt x="71" y="22"/>
                    </a:lnTo>
                    <a:lnTo>
                      <a:pt x="68" y="25"/>
                    </a:lnTo>
                    <a:lnTo>
                      <a:pt x="68" y="25"/>
                    </a:lnTo>
                    <a:close/>
                    <a:moveTo>
                      <a:pt x="77" y="34"/>
                    </a:moveTo>
                    <a:lnTo>
                      <a:pt x="74" y="31"/>
                    </a:lnTo>
                    <a:lnTo>
                      <a:pt x="71" y="31"/>
                    </a:lnTo>
                    <a:lnTo>
                      <a:pt x="71" y="28"/>
                    </a:lnTo>
                    <a:lnTo>
                      <a:pt x="71" y="28"/>
                    </a:lnTo>
                    <a:lnTo>
                      <a:pt x="74" y="28"/>
                    </a:lnTo>
                    <a:lnTo>
                      <a:pt x="80" y="31"/>
                    </a:lnTo>
                    <a:lnTo>
                      <a:pt x="83" y="34"/>
                    </a:lnTo>
                    <a:lnTo>
                      <a:pt x="80" y="34"/>
                    </a:lnTo>
                    <a:lnTo>
                      <a:pt x="77" y="34"/>
                    </a:lnTo>
                    <a:lnTo>
                      <a:pt x="77" y="34"/>
                    </a:lnTo>
                    <a:close/>
                    <a:moveTo>
                      <a:pt x="83" y="59"/>
                    </a:moveTo>
                    <a:lnTo>
                      <a:pt x="83" y="65"/>
                    </a:lnTo>
                    <a:lnTo>
                      <a:pt x="83" y="74"/>
                    </a:lnTo>
                    <a:lnTo>
                      <a:pt x="90" y="77"/>
                    </a:lnTo>
                    <a:lnTo>
                      <a:pt x="96" y="68"/>
                    </a:lnTo>
                    <a:lnTo>
                      <a:pt x="102" y="65"/>
                    </a:lnTo>
                    <a:lnTo>
                      <a:pt x="105" y="62"/>
                    </a:lnTo>
                    <a:lnTo>
                      <a:pt x="102" y="59"/>
                    </a:lnTo>
                    <a:lnTo>
                      <a:pt x="99" y="59"/>
                    </a:lnTo>
                    <a:lnTo>
                      <a:pt x="102" y="56"/>
                    </a:lnTo>
                    <a:lnTo>
                      <a:pt x="96" y="50"/>
                    </a:lnTo>
                    <a:lnTo>
                      <a:pt x="93" y="50"/>
                    </a:lnTo>
                    <a:lnTo>
                      <a:pt x="90" y="47"/>
                    </a:lnTo>
                    <a:lnTo>
                      <a:pt x="86" y="43"/>
                    </a:lnTo>
                    <a:lnTo>
                      <a:pt x="83" y="47"/>
                    </a:lnTo>
                    <a:lnTo>
                      <a:pt x="86" y="50"/>
                    </a:lnTo>
                    <a:lnTo>
                      <a:pt x="83" y="53"/>
                    </a:lnTo>
                    <a:lnTo>
                      <a:pt x="83" y="56"/>
                    </a:lnTo>
                    <a:lnTo>
                      <a:pt x="83"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164"/>
              <p:cNvSpPr>
                <a:spLocks noEditPoints="1"/>
              </p:cNvSpPr>
              <p:nvPr/>
            </p:nvSpPr>
            <p:spPr bwMode="auto">
              <a:xfrm>
                <a:off x="2010" y="2732"/>
                <a:ext cx="40" cy="28"/>
              </a:xfrm>
              <a:custGeom>
                <a:avLst/>
                <a:gdLst>
                  <a:gd name="T0" fmla="*/ 37 w 40"/>
                  <a:gd name="T1" fmla="*/ 22 h 28"/>
                  <a:gd name="T2" fmla="*/ 34 w 40"/>
                  <a:gd name="T3" fmla="*/ 25 h 28"/>
                  <a:gd name="T4" fmla="*/ 34 w 40"/>
                  <a:gd name="T5" fmla="*/ 28 h 28"/>
                  <a:gd name="T6" fmla="*/ 40 w 40"/>
                  <a:gd name="T7" fmla="*/ 22 h 28"/>
                  <a:gd name="T8" fmla="*/ 40 w 40"/>
                  <a:gd name="T9" fmla="*/ 22 h 28"/>
                  <a:gd name="T10" fmla="*/ 37 w 40"/>
                  <a:gd name="T11" fmla="*/ 22 h 28"/>
                  <a:gd name="T12" fmla="*/ 37 w 40"/>
                  <a:gd name="T13" fmla="*/ 22 h 28"/>
                  <a:gd name="T14" fmla="*/ 21 w 40"/>
                  <a:gd name="T15" fmla="*/ 15 h 28"/>
                  <a:gd name="T16" fmla="*/ 24 w 40"/>
                  <a:gd name="T17" fmla="*/ 15 h 28"/>
                  <a:gd name="T18" fmla="*/ 27 w 40"/>
                  <a:gd name="T19" fmla="*/ 15 h 28"/>
                  <a:gd name="T20" fmla="*/ 24 w 40"/>
                  <a:gd name="T21" fmla="*/ 18 h 28"/>
                  <a:gd name="T22" fmla="*/ 21 w 40"/>
                  <a:gd name="T23" fmla="*/ 15 h 28"/>
                  <a:gd name="T24" fmla="*/ 21 w 40"/>
                  <a:gd name="T25" fmla="*/ 15 h 28"/>
                  <a:gd name="T26" fmla="*/ 15 w 40"/>
                  <a:gd name="T27" fmla="*/ 6 h 28"/>
                  <a:gd name="T28" fmla="*/ 15 w 40"/>
                  <a:gd name="T29" fmla="*/ 9 h 28"/>
                  <a:gd name="T30" fmla="*/ 18 w 40"/>
                  <a:gd name="T31" fmla="*/ 9 h 28"/>
                  <a:gd name="T32" fmla="*/ 15 w 40"/>
                  <a:gd name="T33" fmla="*/ 6 h 28"/>
                  <a:gd name="T34" fmla="*/ 15 w 40"/>
                  <a:gd name="T35" fmla="*/ 6 h 28"/>
                  <a:gd name="T36" fmla="*/ 0 w 40"/>
                  <a:gd name="T37" fmla="*/ 12 h 28"/>
                  <a:gd name="T38" fmla="*/ 3 w 40"/>
                  <a:gd name="T39" fmla="*/ 12 h 28"/>
                  <a:gd name="T40" fmla="*/ 3 w 40"/>
                  <a:gd name="T41" fmla="*/ 15 h 28"/>
                  <a:gd name="T42" fmla="*/ 0 w 40"/>
                  <a:gd name="T43" fmla="*/ 15 h 28"/>
                  <a:gd name="T44" fmla="*/ 0 w 40"/>
                  <a:gd name="T45" fmla="*/ 12 h 28"/>
                  <a:gd name="T46" fmla="*/ 0 w 40"/>
                  <a:gd name="T47" fmla="*/ 12 h 28"/>
                  <a:gd name="T48" fmla="*/ 0 w 40"/>
                  <a:gd name="T49" fmla="*/ 12 h 28"/>
                  <a:gd name="T50" fmla="*/ 3 w 40"/>
                  <a:gd name="T51" fmla="*/ 6 h 28"/>
                  <a:gd name="T52" fmla="*/ 6 w 40"/>
                  <a:gd name="T53" fmla="*/ 6 h 28"/>
                  <a:gd name="T54" fmla="*/ 6 w 40"/>
                  <a:gd name="T55" fmla="*/ 12 h 28"/>
                  <a:gd name="T56" fmla="*/ 9 w 40"/>
                  <a:gd name="T57" fmla="*/ 18 h 28"/>
                  <a:gd name="T58" fmla="*/ 6 w 40"/>
                  <a:gd name="T59" fmla="*/ 18 h 28"/>
                  <a:gd name="T60" fmla="*/ 3 w 40"/>
                  <a:gd name="T61" fmla="*/ 25 h 28"/>
                  <a:gd name="T62" fmla="*/ 6 w 40"/>
                  <a:gd name="T63" fmla="*/ 25 h 28"/>
                  <a:gd name="T64" fmla="*/ 12 w 40"/>
                  <a:gd name="T65" fmla="*/ 25 h 28"/>
                  <a:gd name="T66" fmla="*/ 12 w 40"/>
                  <a:gd name="T67" fmla="*/ 18 h 28"/>
                  <a:gd name="T68" fmla="*/ 9 w 40"/>
                  <a:gd name="T69" fmla="*/ 15 h 28"/>
                  <a:gd name="T70" fmla="*/ 9 w 40"/>
                  <a:gd name="T71" fmla="*/ 12 h 28"/>
                  <a:gd name="T72" fmla="*/ 9 w 40"/>
                  <a:gd name="T73" fmla="*/ 9 h 28"/>
                  <a:gd name="T74" fmla="*/ 9 w 40"/>
                  <a:gd name="T75" fmla="*/ 3 h 28"/>
                  <a:gd name="T76" fmla="*/ 6 w 40"/>
                  <a:gd name="T77" fmla="*/ 0 h 28"/>
                  <a:gd name="T78" fmla="*/ 3 w 40"/>
                  <a:gd name="T79" fmla="*/ 3 h 28"/>
                  <a:gd name="T80" fmla="*/ 3 w 40"/>
                  <a:gd name="T81"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 h="28">
                    <a:moveTo>
                      <a:pt x="37" y="22"/>
                    </a:moveTo>
                    <a:lnTo>
                      <a:pt x="34" y="25"/>
                    </a:lnTo>
                    <a:lnTo>
                      <a:pt x="34" y="28"/>
                    </a:lnTo>
                    <a:lnTo>
                      <a:pt x="40" y="22"/>
                    </a:lnTo>
                    <a:lnTo>
                      <a:pt x="40" y="22"/>
                    </a:lnTo>
                    <a:lnTo>
                      <a:pt x="37" y="22"/>
                    </a:lnTo>
                    <a:lnTo>
                      <a:pt x="37" y="22"/>
                    </a:lnTo>
                    <a:close/>
                    <a:moveTo>
                      <a:pt x="21" y="15"/>
                    </a:moveTo>
                    <a:lnTo>
                      <a:pt x="24" y="15"/>
                    </a:lnTo>
                    <a:lnTo>
                      <a:pt x="27" y="15"/>
                    </a:lnTo>
                    <a:lnTo>
                      <a:pt x="24" y="18"/>
                    </a:lnTo>
                    <a:lnTo>
                      <a:pt x="21" y="15"/>
                    </a:lnTo>
                    <a:lnTo>
                      <a:pt x="21" y="15"/>
                    </a:lnTo>
                    <a:close/>
                    <a:moveTo>
                      <a:pt x="15" y="6"/>
                    </a:moveTo>
                    <a:lnTo>
                      <a:pt x="15" y="9"/>
                    </a:lnTo>
                    <a:lnTo>
                      <a:pt x="18" y="9"/>
                    </a:lnTo>
                    <a:lnTo>
                      <a:pt x="15" y="6"/>
                    </a:lnTo>
                    <a:lnTo>
                      <a:pt x="15" y="6"/>
                    </a:lnTo>
                    <a:close/>
                    <a:moveTo>
                      <a:pt x="0" y="12"/>
                    </a:moveTo>
                    <a:lnTo>
                      <a:pt x="3" y="12"/>
                    </a:lnTo>
                    <a:lnTo>
                      <a:pt x="3" y="15"/>
                    </a:lnTo>
                    <a:lnTo>
                      <a:pt x="0" y="15"/>
                    </a:lnTo>
                    <a:lnTo>
                      <a:pt x="0" y="12"/>
                    </a:lnTo>
                    <a:lnTo>
                      <a:pt x="0" y="12"/>
                    </a:lnTo>
                    <a:lnTo>
                      <a:pt x="0" y="12"/>
                    </a:lnTo>
                    <a:close/>
                    <a:moveTo>
                      <a:pt x="3" y="6"/>
                    </a:moveTo>
                    <a:lnTo>
                      <a:pt x="6" y="6"/>
                    </a:lnTo>
                    <a:lnTo>
                      <a:pt x="6" y="12"/>
                    </a:lnTo>
                    <a:lnTo>
                      <a:pt x="9" y="18"/>
                    </a:lnTo>
                    <a:lnTo>
                      <a:pt x="6" y="18"/>
                    </a:lnTo>
                    <a:lnTo>
                      <a:pt x="3" y="25"/>
                    </a:lnTo>
                    <a:lnTo>
                      <a:pt x="6" y="25"/>
                    </a:lnTo>
                    <a:lnTo>
                      <a:pt x="12" y="25"/>
                    </a:lnTo>
                    <a:lnTo>
                      <a:pt x="12" y="18"/>
                    </a:lnTo>
                    <a:lnTo>
                      <a:pt x="9" y="15"/>
                    </a:lnTo>
                    <a:lnTo>
                      <a:pt x="9" y="12"/>
                    </a:lnTo>
                    <a:lnTo>
                      <a:pt x="9" y="9"/>
                    </a:lnTo>
                    <a:lnTo>
                      <a:pt x="9" y="3"/>
                    </a:lnTo>
                    <a:lnTo>
                      <a:pt x="6" y="0"/>
                    </a:lnTo>
                    <a:lnTo>
                      <a:pt x="3" y="3"/>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165"/>
              <p:cNvSpPr>
                <a:spLocks noEditPoints="1"/>
              </p:cNvSpPr>
              <p:nvPr/>
            </p:nvSpPr>
            <p:spPr bwMode="auto">
              <a:xfrm>
                <a:off x="2533" y="2365"/>
                <a:ext cx="62" cy="28"/>
              </a:xfrm>
              <a:custGeom>
                <a:avLst/>
                <a:gdLst>
                  <a:gd name="T0" fmla="*/ 56 w 62"/>
                  <a:gd name="T1" fmla="*/ 22 h 28"/>
                  <a:gd name="T2" fmla="*/ 62 w 62"/>
                  <a:gd name="T3" fmla="*/ 25 h 28"/>
                  <a:gd name="T4" fmla="*/ 59 w 62"/>
                  <a:gd name="T5" fmla="*/ 28 h 28"/>
                  <a:gd name="T6" fmla="*/ 56 w 62"/>
                  <a:gd name="T7" fmla="*/ 25 h 28"/>
                  <a:gd name="T8" fmla="*/ 56 w 62"/>
                  <a:gd name="T9" fmla="*/ 22 h 28"/>
                  <a:gd name="T10" fmla="*/ 56 w 62"/>
                  <a:gd name="T11" fmla="*/ 22 h 28"/>
                  <a:gd name="T12" fmla="*/ 59 w 62"/>
                  <a:gd name="T13" fmla="*/ 9 h 28"/>
                  <a:gd name="T14" fmla="*/ 56 w 62"/>
                  <a:gd name="T15" fmla="*/ 12 h 28"/>
                  <a:gd name="T16" fmla="*/ 59 w 62"/>
                  <a:gd name="T17" fmla="*/ 15 h 28"/>
                  <a:gd name="T18" fmla="*/ 62 w 62"/>
                  <a:gd name="T19" fmla="*/ 12 h 28"/>
                  <a:gd name="T20" fmla="*/ 59 w 62"/>
                  <a:gd name="T21" fmla="*/ 9 h 28"/>
                  <a:gd name="T22" fmla="*/ 59 w 62"/>
                  <a:gd name="T23" fmla="*/ 9 h 28"/>
                  <a:gd name="T24" fmla="*/ 41 w 62"/>
                  <a:gd name="T25" fmla="*/ 15 h 28"/>
                  <a:gd name="T26" fmla="*/ 37 w 62"/>
                  <a:gd name="T27" fmla="*/ 18 h 28"/>
                  <a:gd name="T28" fmla="*/ 41 w 62"/>
                  <a:gd name="T29" fmla="*/ 22 h 28"/>
                  <a:gd name="T30" fmla="*/ 44 w 62"/>
                  <a:gd name="T31" fmla="*/ 22 h 28"/>
                  <a:gd name="T32" fmla="*/ 41 w 62"/>
                  <a:gd name="T33" fmla="*/ 15 h 28"/>
                  <a:gd name="T34" fmla="*/ 41 w 62"/>
                  <a:gd name="T35" fmla="*/ 15 h 28"/>
                  <a:gd name="T36" fmla="*/ 31 w 62"/>
                  <a:gd name="T37" fmla="*/ 3 h 28"/>
                  <a:gd name="T38" fmla="*/ 34 w 62"/>
                  <a:gd name="T39" fmla="*/ 0 h 28"/>
                  <a:gd name="T40" fmla="*/ 41 w 62"/>
                  <a:gd name="T41" fmla="*/ 0 h 28"/>
                  <a:gd name="T42" fmla="*/ 37 w 62"/>
                  <a:gd name="T43" fmla="*/ 6 h 28"/>
                  <a:gd name="T44" fmla="*/ 37 w 62"/>
                  <a:gd name="T45" fmla="*/ 9 h 28"/>
                  <a:gd name="T46" fmla="*/ 31 w 62"/>
                  <a:gd name="T47" fmla="*/ 6 h 28"/>
                  <a:gd name="T48" fmla="*/ 31 w 62"/>
                  <a:gd name="T49" fmla="*/ 3 h 28"/>
                  <a:gd name="T50" fmla="*/ 31 w 62"/>
                  <a:gd name="T51" fmla="*/ 3 h 28"/>
                  <a:gd name="T52" fmla="*/ 7 w 62"/>
                  <a:gd name="T53" fmla="*/ 9 h 28"/>
                  <a:gd name="T54" fmla="*/ 7 w 62"/>
                  <a:gd name="T55" fmla="*/ 12 h 28"/>
                  <a:gd name="T56" fmla="*/ 0 w 62"/>
                  <a:gd name="T57" fmla="*/ 12 h 28"/>
                  <a:gd name="T58" fmla="*/ 7 w 62"/>
                  <a:gd name="T59"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28">
                    <a:moveTo>
                      <a:pt x="56" y="22"/>
                    </a:moveTo>
                    <a:lnTo>
                      <a:pt x="62" y="25"/>
                    </a:lnTo>
                    <a:lnTo>
                      <a:pt x="59" y="28"/>
                    </a:lnTo>
                    <a:lnTo>
                      <a:pt x="56" y="25"/>
                    </a:lnTo>
                    <a:lnTo>
                      <a:pt x="56" y="22"/>
                    </a:lnTo>
                    <a:lnTo>
                      <a:pt x="56" y="22"/>
                    </a:lnTo>
                    <a:close/>
                    <a:moveTo>
                      <a:pt x="59" y="9"/>
                    </a:moveTo>
                    <a:lnTo>
                      <a:pt x="56" y="12"/>
                    </a:lnTo>
                    <a:lnTo>
                      <a:pt x="59" y="15"/>
                    </a:lnTo>
                    <a:lnTo>
                      <a:pt x="62" y="12"/>
                    </a:lnTo>
                    <a:lnTo>
                      <a:pt x="59" y="9"/>
                    </a:lnTo>
                    <a:lnTo>
                      <a:pt x="59" y="9"/>
                    </a:lnTo>
                    <a:close/>
                    <a:moveTo>
                      <a:pt x="41" y="15"/>
                    </a:moveTo>
                    <a:lnTo>
                      <a:pt x="37" y="18"/>
                    </a:lnTo>
                    <a:lnTo>
                      <a:pt x="41" y="22"/>
                    </a:lnTo>
                    <a:lnTo>
                      <a:pt x="44" y="22"/>
                    </a:lnTo>
                    <a:lnTo>
                      <a:pt x="41" y="15"/>
                    </a:lnTo>
                    <a:lnTo>
                      <a:pt x="41" y="15"/>
                    </a:lnTo>
                    <a:close/>
                    <a:moveTo>
                      <a:pt x="31" y="3"/>
                    </a:moveTo>
                    <a:lnTo>
                      <a:pt x="34" y="0"/>
                    </a:lnTo>
                    <a:lnTo>
                      <a:pt x="41" y="0"/>
                    </a:lnTo>
                    <a:lnTo>
                      <a:pt x="37" y="6"/>
                    </a:lnTo>
                    <a:lnTo>
                      <a:pt x="37" y="9"/>
                    </a:lnTo>
                    <a:lnTo>
                      <a:pt x="31" y="6"/>
                    </a:lnTo>
                    <a:lnTo>
                      <a:pt x="31" y="3"/>
                    </a:lnTo>
                    <a:lnTo>
                      <a:pt x="31" y="3"/>
                    </a:lnTo>
                    <a:close/>
                    <a:moveTo>
                      <a:pt x="7" y="9"/>
                    </a:moveTo>
                    <a:lnTo>
                      <a:pt x="7" y="12"/>
                    </a:lnTo>
                    <a:lnTo>
                      <a:pt x="0" y="12"/>
                    </a:ln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66"/>
              <p:cNvSpPr>
                <a:spLocks noEditPoints="1"/>
              </p:cNvSpPr>
              <p:nvPr/>
            </p:nvSpPr>
            <p:spPr bwMode="auto">
              <a:xfrm>
                <a:off x="2487" y="2362"/>
                <a:ext cx="43" cy="12"/>
              </a:xfrm>
              <a:custGeom>
                <a:avLst/>
                <a:gdLst>
                  <a:gd name="T0" fmla="*/ 34 w 43"/>
                  <a:gd name="T1" fmla="*/ 12 h 12"/>
                  <a:gd name="T2" fmla="*/ 37 w 43"/>
                  <a:gd name="T3" fmla="*/ 9 h 12"/>
                  <a:gd name="T4" fmla="*/ 43 w 43"/>
                  <a:gd name="T5" fmla="*/ 9 h 12"/>
                  <a:gd name="T6" fmla="*/ 40 w 43"/>
                  <a:gd name="T7" fmla="*/ 9 h 12"/>
                  <a:gd name="T8" fmla="*/ 34 w 43"/>
                  <a:gd name="T9" fmla="*/ 12 h 12"/>
                  <a:gd name="T10" fmla="*/ 34 w 43"/>
                  <a:gd name="T11" fmla="*/ 12 h 12"/>
                  <a:gd name="T12" fmla="*/ 31 w 43"/>
                  <a:gd name="T13" fmla="*/ 0 h 12"/>
                  <a:gd name="T14" fmla="*/ 28 w 43"/>
                  <a:gd name="T15" fmla="*/ 0 h 12"/>
                  <a:gd name="T16" fmla="*/ 22 w 43"/>
                  <a:gd name="T17" fmla="*/ 0 h 12"/>
                  <a:gd name="T18" fmla="*/ 6 w 43"/>
                  <a:gd name="T19" fmla="*/ 0 h 12"/>
                  <a:gd name="T20" fmla="*/ 6 w 43"/>
                  <a:gd name="T21" fmla="*/ 3 h 12"/>
                  <a:gd name="T22" fmla="*/ 0 w 43"/>
                  <a:gd name="T23" fmla="*/ 3 h 12"/>
                  <a:gd name="T24" fmla="*/ 3 w 43"/>
                  <a:gd name="T25" fmla="*/ 6 h 12"/>
                  <a:gd name="T26" fmla="*/ 0 w 43"/>
                  <a:gd name="T27" fmla="*/ 9 h 12"/>
                  <a:gd name="T28" fmla="*/ 3 w 43"/>
                  <a:gd name="T29" fmla="*/ 12 h 12"/>
                  <a:gd name="T30" fmla="*/ 13 w 43"/>
                  <a:gd name="T31" fmla="*/ 12 h 12"/>
                  <a:gd name="T32" fmla="*/ 16 w 43"/>
                  <a:gd name="T33" fmla="*/ 12 h 12"/>
                  <a:gd name="T34" fmla="*/ 22 w 43"/>
                  <a:gd name="T35" fmla="*/ 12 h 12"/>
                  <a:gd name="T36" fmla="*/ 25 w 43"/>
                  <a:gd name="T37" fmla="*/ 12 h 12"/>
                  <a:gd name="T38" fmla="*/ 31 w 43"/>
                  <a:gd name="T39" fmla="*/ 9 h 12"/>
                  <a:gd name="T40" fmla="*/ 34 w 43"/>
                  <a:gd name="T41" fmla="*/ 6 h 12"/>
                  <a:gd name="T42" fmla="*/ 31 w 43"/>
                  <a:gd name="T43" fmla="*/ 3 h 12"/>
                  <a:gd name="T44" fmla="*/ 31 w 43"/>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 h="12">
                    <a:moveTo>
                      <a:pt x="34" y="12"/>
                    </a:moveTo>
                    <a:lnTo>
                      <a:pt x="37" y="9"/>
                    </a:lnTo>
                    <a:lnTo>
                      <a:pt x="43" y="9"/>
                    </a:lnTo>
                    <a:lnTo>
                      <a:pt x="40" y="9"/>
                    </a:lnTo>
                    <a:lnTo>
                      <a:pt x="34" y="12"/>
                    </a:lnTo>
                    <a:lnTo>
                      <a:pt x="34" y="12"/>
                    </a:lnTo>
                    <a:close/>
                    <a:moveTo>
                      <a:pt x="31" y="0"/>
                    </a:moveTo>
                    <a:lnTo>
                      <a:pt x="28" y="0"/>
                    </a:lnTo>
                    <a:lnTo>
                      <a:pt x="22" y="0"/>
                    </a:lnTo>
                    <a:lnTo>
                      <a:pt x="6" y="0"/>
                    </a:lnTo>
                    <a:lnTo>
                      <a:pt x="6" y="3"/>
                    </a:lnTo>
                    <a:lnTo>
                      <a:pt x="0" y="3"/>
                    </a:lnTo>
                    <a:lnTo>
                      <a:pt x="3" y="6"/>
                    </a:lnTo>
                    <a:lnTo>
                      <a:pt x="0" y="9"/>
                    </a:lnTo>
                    <a:lnTo>
                      <a:pt x="3" y="12"/>
                    </a:lnTo>
                    <a:lnTo>
                      <a:pt x="13" y="12"/>
                    </a:lnTo>
                    <a:lnTo>
                      <a:pt x="16" y="12"/>
                    </a:lnTo>
                    <a:lnTo>
                      <a:pt x="22" y="12"/>
                    </a:lnTo>
                    <a:lnTo>
                      <a:pt x="25" y="12"/>
                    </a:lnTo>
                    <a:lnTo>
                      <a:pt x="31" y="9"/>
                    </a:lnTo>
                    <a:lnTo>
                      <a:pt x="34" y="6"/>
                    </a:lnTo>
                    <a:lnTo>
                      <a:pt x="31" y="3"/>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167"/>
              <p:cNvSpPr>
                <a:spLocks noEditPoints="1"/>
              </p:cNvSpPr>
              <p:nvPr/>
            </p:nvSpPr>
            <p:spPr bwMode="auto">
              <a:xfrm>
                <a:off x="2398" y="2331"/>
                <a:ext cx="74" cy="52"/>
              </a:xfrm>
              <a:custGeom>
                <a:avLst/>
                <a:gdLst>
                  <a:gd name="T0" fmla="*/ 68 w 74"/>
                  <a:gd name="T1" fmla="*/ 37 h 52"/>
                  <a:gd name="T2" fmla="*/ 68 w 74"/>
                  <a:gd name="T3" fmla="*/ 40 h 52"/>
                  <a:gd name="T4" fmla="*/ 65 w 74"/>
                  <a:gd name="T5" fmla="*/ 37 h 52"/>
                  <a:gd name="T6" fmla="*/ 65 w 74"/>
                  <a:gd name="T7" fmla="*/ 37 h 52"/>
                  <a:gd name="T8" fmla="*/ 6 w 74"/>
                  <a:gd name="T9" fmla="*/ 9 h 52"/>
                  <a:gd name="T10" fmla="*/ 6 w 74"/>
                  <a:gd name="T11" fmla="*/ 15 h 52"/>
                  <a:gd name="T12" fmla="*/ 3 w 74"/>
                  <a:gd name="T13" fmla="*/ 22 h 52"/>
                  <a:gd name="T14" fmla="*/ 3 w 74"/>
                  <a:gd name="T15" fmla="*/ 25 h 52"/>
                  <a:gd name="T16" fmla="*/ 3 w 74"/>
                  <a:gd name="T17" fmla="*/ 31 h 52"/>
                  <a:gd name="T18" fmla="*/ 0 w 74"/>
                  <a:gd name="T19" fmla="*/ 40 h 52"/>
                  <a:gd name="T20" fmla="*/ 3 w 74"/>
                  <a:gd name="T21" fmla="*/ 43 h 52"/>
                  <a:gd name="T22" fmla="*/ 6 w 74"/>
                  <a:gd name="T23" fmla="*/ 46 h 52"/>
                  <a:gd name="T24" fmla="*/ 9 w 74"/>
                  <a:gd name="T25" fmla="*/ 52 h 52"/>
                  <a:gd name="T26" fmla="*/ 15 w 74"/>
                  <a:gd name="T27" fmla="*/ 40 h 52"/>
                  <a:gd name="T28" fmla="*/ 18 w 74"/>
                  <a:gd name="T29" fmla="*/ 34 h 52"/>
                  <a:gd name="T30" fmla="*/ 21 w 74"/>
                  <a:gd name="T31" fmla="*/ 37 h 52"/>
                  <a:gd name="T32" fmla="*/ 28 w 74"/>
                  <a:gd name="T33" fmla="*/ 34 h 52"/>
                  <a:gd name="T34" fmla="*/ 31 w 74"/>
                  <a:gd name="T35" fmla="*/ 40 h 52"/>
                  <a:gd name="T36" fmla="*/ 40 w 74"/>
                  <a:gd name="T37" fmla="*/ 34 h 52"/>
                  <a:gd name="T38" fmla="*/ 52 w 74"/>
                  <a:gd name="T39" fmla="*/ 34 h 52"/>
                  <a:gd name="T40" fmla="*/ 58 w 74"/>
                  <a:gd name="T41" fmla="*/ 34 h 52"/>
                  <a:gd name="T42" fmla="*/ 68 w 74"/>
                  <a:gd name="T43" fmla="*/ 34 h 52"/>
                  <a:gd name="T44" fmla="*/ 71 w 74"/>
                  <a:gd name="T45" fmla="*/ 31 h 52"/>
                  <a:gd name="T46" fmla="*/ 71 w 74"/>
                  <a:gd name="T47" fmla="*/ 25 h 52"/>
                  <a:gd name="T48" fmla="*/ 62 w 74"/>
                  <a:gd name="T49" fmla="*/ 22 h 52"/>
                  <a:gd name="T50" fmla="*/ 52 w 74"/>
                  <a:gd name="T51" fmla="*/ 22 h 52"/>
                  <a:gd name="T52" fmla="*/ 43 w 74"/>
                  <a:gd name="T53" fmla="*/ 15 h 52"/>
                  <a:gd name="T54" fmla="*/ 40 w 74"/>
                  <a:gd name="T55" fmla="*/ 12 h 52"/>
                  <a:gd name="T56" fmla="*/ 55 w 74"/>
                  <a:gd name="T57" fmla="*/ 15 h 52"/>
                  <a:gd name="T58" fmla="*/ 55 w 74"/>
                  <a:gd name="T59" fmla="*/ 12 h 52"/>
                  <a:gd name="T60" fmla="*/ 46 w 74"/>
                  <a:gd name="T61" fmla="*/ 12 h 52"/>
                  <a:gd name="T62" fmla="*/ 40 w 74"/>
                  <a:gd name="T63" fmla="*/ 6 h 52"/>
                  <a:gd name="T64" fmla="*/ 37 w 74"/>
                  <a:gd name="T65" fmla="*/ 6 h 52"/>
                  <a:gd name="T66" fmla="*/ 18 w 74"/>
                  <a:gd name="T67" fmla="*/ 3 h 52"/>
                  <a:gd name="T68" fmla="*/ 9 w 74"/>
                  <a:gd name="T6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52">
                    <a:moveTo>
                      <a:pt x="65" y="37"/>
                    </a:moveTo>
                    <a:lnTo>
                      <a:pt x="68" y="37"/>
                    </a:lnTo>
                    <a:lnTo>
                      <a:pt x="71" y="40"/>
                    </a:lnTo>
                    <a:lnTo>
                      <a:pt x="68" y="40"/>
                    </a:lnTo>
                    <a:lnTo>
                      <a:pt x="65" y="40"/>
                    </a:lnTo>
                    <a:lnTo>
                      <a:pt x="65" y="37"/>
                    </a:lnTo>
                    <a:lnTo>
                      <a:pt x="65" y="37"/>
                    </a:lnTo>
                    <a:lnTo>
                      <a:pt x="65" y="37"/>
                    </a:lnTo>
                    <a:close/>
                    <a:moveTo>
                      <a:pt x="6" y="6"/>
                    </a:moveTo>
                    <a:lnTo>
                      <a:pt x="6" y="9"/>
                    </a:lnTo>
                    <a:lnTo>
                      <a:pt x="6" y="12"/>
                    </a:lnTo>
                    <a:lnTo>
                      <a:pt x="6" y="15"/>
                    </a:lnTo>
                    <a:lnTo>
                      <a:pt x="6" y="19"/>
                    </a:lnTo>
                    <a:lnTo>
                      <a:pt x="3" y="22"/>
                    </a:lnTo>
                    <a:lnTo>
                      <a:pt x="3" y="22"/>
                    </a:lnTo>
                    <a:lnTo>
                      <a:pt x="3" y="25"/>
                    </a:lnTo>
                    <a:lnTo>
                      <a:pt x="3" y="28"/>
                    </a:lnTo>
                    <a:lnTo>
                      <a:pt x="3" y="31"/>
                    </a:lnTo>
                    <a:lnTo>
                      <a:pt x="0" y="37"/>
                    </a:lnTo>
                    <a:lnTo>
                      <a:pt x="0" y="40"/>
                    </a:lnTo>
                    <a:lnTo>
                      <a:pt x="0" y="40"/>
                    </a:lnTo>
                    <a:lnTo>
                      <a:pt x="3" y="43"/>
                    </a:lnTo>
                    <a:lnTo>
                      <a:pt x="3" y="46"/>
                    </a:lnTo>
                    <a:lnTo>
                      <a:pt x="6" y="46"/>
                    </a:lnTo>
                    <a:lnTo>
                      <a:pt x="6" y="49"/>
                    </a:lnTo>
                    <a:lnTo>
                      <a:pt x="9" y="52"/>
                    </a:lnTo>
                    <a:lnTo>
                      <a:pt x="12" y="46"/>
                    </a:lnTo>
                    <a:lnTo>
                      <a:pt x="15" y="40"/>
                    </a:lnTo>
                    <a:lnTo>
                      <a:pt x="15" y="37"/>
                    </a:lnTo>
                    <a:lnTo>
                      <a:pt x="18" y="34"/>
                    </a:lnTo>
                    <a:lnTo>
                      <a:pt x="18" y="37"/>
                    </a:lnTo>
                    <a:lnTo>
                      <a:pt x="21" y="37"/>
                    </a:lnTo>
                    <a:lnTo>
                      <a:pt x="25" y="31"/>
                    </a:lnTo>
                    <a:lnTo>
                      <a:pt x="28" y="34"/>
                    </a:lnTo>
                    <a:lnTo>
                      <a:pt x="28" y="37"/>
                    </a:lnTo>
                    <a:lnTo>
                      <a:pt x="31" y="40"/>
                    </a:lnTo>
                    <a:lnTo>
                      <a:pt x="34" y="37"/>
                    </a:lnTo>
                    <a:lnTo>
                      <a:pt x="40" y="34"/>
                    </a:lnTo>
                    <a:lnTo>
                      <a:pt x="46" y="31"/>
                    </a:lnTo>
                    <a:lnTo>
                      <a:pt x="52" y="34"/>
                    </a:lnTo>
                    <a:lnTo>
                      <a:pt x="55" y="31"/>
                    </a:lnTo>
                    <a:lnTo>
                      <a:pt x="58" y="34"/>
                    </a:lnTo>
                    <a:lnTo>
                      <a:pt x="62" y="34"/>
                    </a:lnTo>
                    <a:lnTo>
                      <a:pt x="68" y="34"/>
                    </a:lnTo>
                    <a:lnTo>
                      <a:pt x="68" y="31"/>
                    </a:lnTo>
                    <a:lnTo>
                      <a:pt x="71" y="31"/>
                    </a:lnTo>
                    <a:lnTo>
                      <a:pt x="74" y="28"/>
                    </a:lnTo>
                    <a:lnTo>
                      <a:pt x="71" y="25"/>
                    </a:lnTo>
                    <a:lnTo>
                      <a:pt x="65" y="22"/>
                    </a:lnTo>
                    <a:lnTo>
                      <a:pt x="62" y="22"/>
                    </a:lnTo>
                    <a:lnTo>
                      <a:pt x="55" y="19"/>
                    </a:lnTo>
                    <a:lnTo>
                      <a:pt x="52" y="22"/>
                    </a:lnTo>
                    <a:lnTo>
                      <a:pt x="49" y="19"/>
                    </a:lnTo>
                    <a:lnTo>
                      <a:pt x="43" y="15"/>
                    </a:lnTo>
                    <a:lnTo>
                      <a:pt x="40" y="15"/>
                    </a:lnTo>
                    <a:lnTo>
                      <a:pt x="40" y="12"/>
                    </a:lnTo>
                    <a:lnTo>
                      <a:pt x="46" y="15"/>
                    </a:lnTo>
                    <a:lnTo>
                      <a:pt x="55" y="15"/>
                    </a:lnTo>
                    <a:lnTo>
                      <a:pt x="58" y="15"/>
                    </a:lnTo>
                    <a:lnTo>
                      <a:pt x="55" y="12"/>
                    </a:lnTo>
                    <a:lnTo>
                      <a:pt x="52" y="12"/>
                    </a:lnTo>
                    <a:lnTo>
                      <a:pt x="46" y="12"/>
                    </a:lnTo>
                    <a:lnTo>
                      <a:pt x="43" y="6"/>
                    </a:lnTo>
                    <a:lnTo>
                      <a:pt x="40" y="6"/>
                    </a:lnTo>
                    <a:lnTo>
                      <a:pt x="40" y="6"/>
                    </a:lnTo>
                    <a:lnTo>
                      <a:pt x="37" y="6"/>
                    </a:lnTo>
                    <a:lnTo>
                      <a:pt x="21" y="0"/>
                    </a:lnTo>
                    <a:lnTo>
                      <a:pt x="18" y="3"/>
                    </a:lnTo>
                    <a:lnTo>
                      <a:pt x="15" y="0"/>
                    </a:lnTo>
                    <a:lnTo>
                      <a:pt x="9" y="3"/>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68"/>
              <p:cNvSpPr>
                <a:spLocks noEditPoints="1"/>
              </p:cNvSpPr>
              <p:nvPr/>
            </p:nvSpPr>
            <p:spPr bwMode="auto">
              <a:xfrm>
                <a:off x="2805" y="324"/>
                <a:ext cx="819" cy="1051"/>
              </a:xfrm>
              <a:custGeom>
                <a:avLst/>
                <a:gdLst>
                  <a:gd name="T0" fmla="*/ 67 w 266"/>
                  <a:gd name="T1" fmla="*/ 327 h 341"/>
                  <a:gd name="T2" fmla="*/ 52 w 266"/>
                  <a:gd name="T3" fmla="*/ 314 h 341"/>
                  <a:gd name="T4" fmla="*/ 45 w 266"/>
                  <a:gd name="T5" fmla="*/ 297 h 341"/>
                  <a:gd name="T6" fmla="*/ 42 w 266"/>
                  <a:gd name="T7" fmla="*/ 289 h 341"/>
                  <a:gd name="T8" fmla="*/ 47 w 266"/>
                  <a:gd name="T9" fmla="*/ 270 h 341"/>
                  <a:gd name="T10" fmla="*/ 44 w 266"/>
                  <a:gd name="T11" fmla="*/ 261 h 341"/>
                  <a:gd name="T12" fmla="*/ 55 w 266"/>
                  <a:gd name="T13" fmla="*/ 251 h 341"/>
                  <a:gd name="T14" fmla="*/ 58 w 266"/>
                  <a:gd name="T15" fmla="*/ 248 h 341"/>
                  <a:gd name="T16" fmla="*/ 62 w 266"/>
                  <a:gd name="T17" fmla="*/ 233 h 341"/>
                  <a:gd name="T18" fmla="*/ 64 w 266"/>
                  <a:gd name="T19" fmla="*/ 220 h 341"/>
                  <a:gd name="T20" fmla="*/ 63 w 266"/>
                  <a:gd name="T21" fmla="*/ 202 h 341"/>
                  <a:gd name="T22" fmla="*/ 48 w 266"/>
                  <a:gd name="T23" fmla="*/ 198 h 341"/>
                  <a:gd name="T24" fmla="*/ 54 w 266"/>
                  <a:gd name="T25" fmla="*/ 169 h 341"/>
                  <a:gd name="T26" fmla="*/ 42 w 266"/>
                  <a:gd name="T27" fmla="*/ 132 h 341"/>
                  <a:gd name="T28" fmla="*/ 9 w 266"/>
                  <a:gd name="T29" fmla="*/ 116 h 341"/>
                  <a:gd name="T30" fmla="*/ 27 w 266"/>
                  <a:gd name="T31" fmla="*/ 100 h 341"/>
                  <a:gd name="T32" fmla="*/ 10 w 266"/>
                  <a:gd name="T33" fmla="*/ 78 h 341"/>
                  <a:gd name="T34" fmla="*/ 53 w 266"/>
                  <a:gd name="T35" fmla="*/ 58 h 341"/>
                  <a:gd name="T36" fmla="*/ 69 w 266"/>
                  <a:gd name="T37" fmla="*/ 39 h 341"/>
                  <a:gd name="T38" fmla="*/ 104 w 266"/>
                  <a:gd name="T39" fmla="*/ 20 h 341"/>
                  <a:gd name="T40" fmla="*/ 122 w 266"/>
                  <a:gd name="T41" fmla="*/ 36 h 341"/>
                  <a:gd name="T42" fmla="*/ 143 w 266"/>
                  <a:gd name="T43" fmla="*/ 36 h 341"/>
                  <a:gd name="T44" fmla="*/ 152 w 266"/>
                  <a:gd name="T45" fmla="*/ 14 h 341"/>
                  <a:gd name="T46" fmla="*/ 179 w 266"/>
                  <a:gd name="T47" fmla="*/ 2 h 341"/>
                  <a:gd name="T48" fmla="*/ 197 w 266"/>
                  <a:gd name="T49" fmla="*/ 13 h 341"/>
                  <a:gd name="T50" fmla="*/ 210 w 266"/>
                  <a:gd name="T51" fmla="*/ 17 h 341"/>
                  <a:gd name="T52" fmla="*/ 235 w 266"/>
                  <a:gd name="T53" fmla="*/ 35 h 341"/>
                  <a:gd name="T54" fmla="*/ 184 w 266"/>
                  <a:gd name="T55" fmla="*/ 44 h 341"/>
                  <a:gd name="T56" fmla="*/ 223 w 266"/>
                  <a:gd name="T57" fmla="*/ 47 h 341"/>
                  <a:gd name="T58" fmla="*/ 232 w 266"/>
                  <a:gd name="T59" fmla="*/ 59 h 341"/>
                  <a:gd name="T60" fmla="*/ 256 w 266"/>
                  <a:gd name="T61" fmla="*/ 66 h 341"/>
                  <a:gd name="T62" fmla="*/ 232 w 266"/>
                  <a:gd name="T63" fmla="*/ 80 h 341"/>
                  <a:gd name="T64" fmla="*/ 222 w 266"/>
                  <a:gd name="T65" fmla="*/ 121 h 341"/>
                  <a:gd name="T66" fmla="*/ 221 w 266"/>
                  <a:gd name="T67" fmla="*/ 138 h 341"/>
                  <a:gd name="T68" fmla="*/ 222 w 266"/>
                  <a:gd name="T69" fmla="*/ 154 h 341"/>
                  <a:gd name="T70" fmla="*/ 216 w 266"/>
                  <a:gd name="T71" fmla="*/ 166 h 341"/>
                  <a:gd name="T72" fmla="*/ 215 w 266"/>
                  <a:gd name="T73" fmla="*/ 183 h 341"/>
                  <a:gd name="T74" fmla="*/ 196 w 266"/>
                  <a:gd name="T75" fmla="*/ 186 h 341"/>
                  <a:gd name="T76" fmla="*/ 187 w 266"/>
                  <a:gd name="T77" fmla="*/ 196 h 341"/>
                  <a:gd name="T78" fmla="*/ 207 w 266"/>
                  <a:gd name="T79" fmla="*/ 213 h 341"/>
                  <a:gd name="T80" fmla="*/ 195 w 266"/>
                  <a:gd name="T81" fmla="*/ 223 h 341"/>
                  <a:gd name="T82" fmla="*/ 178 w 266"/>
                  <a:gd name="T83" fmla="*/ 221 h 341"/>
                  <a:gd name="T84" fmla="*/ 191 w 266"/>
                  <a:gd name="T85" fmla="*/ 230 h 341"/>
                  <a:gd name="T86" fmla="*/ 180 w 266"/>
                  <a:gd name="T87" fmla="*/ 249 h 341"/>
                  <a:gd name="T88" fmla="*/ 151 w 266"/>
                  <a:gd name="T89" fmla="*/ 253 h 341"/>
                  <a:gd name="T90" fmla="*/ 126 w 266"/>
                  <a:gd name="T91" fmla="*/ 278 h 341"/>
                  <a:gd name="T92" fmla="*/ 106 w 266"/>
                  <a:gd name="T93" fmla="*/ 283 h 341"/>
                  <a:gd name="T94" fmla="*/ 93 w 266"/>
                  <a:gd name="T95" fmla="*/ 302 h 341"/>
                  <a:gd name="T96" fmla="*/ 88 w 266"/>
                  <a:gd name="T97" fmla="*/ 318 h 341"/>
                  <a:gd name="T98" fmla="*/ 77 w 266"/>
                  <a:gd name="T99" fmla="*/ 332 h 341"/>
                  <a:gd name="T100" fmla="*/ 89 w 266"/>
                  <a:gd name="T101" fmla="*/ 312 h 341"/>
                  <a:gd name="T102" fmla="*/ 198 w 266"/>
                  <a:gd name="T103" fmla="*/ 239 h 341"/>
                  <a:gd name="T104" fmla="*/ 201 w 266"/>
                  <a:gd name="T105" fmla="*/ 197 h 341"/>
                  <a:gd name="T106" fmla="*/ 213 w 266"/>
                  <a:gd name="T107" fmla="*/ 175 h 341"/>
                  <a:gd name="T108" fmla="*/ 219 w 266"/>
                  <a:gd name="T109" fmla="*/ 147 h 341"/>
                  <a:gd name="T110" fmla="*/ 246 w 266"/>
                  <a:gd name="T111" fmla="*/ 45 h 341"/>
                  <a:gd name="T112" fmla="*/ 151 w 266"/>
                  <a:gd name="T113" fmla="*/ 13 h 341"/>
                  <a:gd name="T114" fmla="*/ 120 w 266"/>
                  <a:gd name="T115" fmla="*/ 26 h 341"/>
                  <a:gd name="T116" fmla="*/ 50 w 266"/>
                  <a:gd name="T117" fmla="*/ 158 h 341"/>
                  <a:gd name="T118" fmla="*/ 50 w 266"/>
                  <a:gd name="T119" fmla="*/ 185 h 341"/>
                  <a:gd name="T120" fmla="*/ 54 w 266"/>
                  <a:gd name="T121" fmla="*/ 330 h 341"/>
                  <a:gd name="T122" fmla="*/ 49 w 266"/>
                  <a:gd name="T123" fmla="*/ 241 h 341"/>
                  <a:gd name="T124" fmla="*/ 62 w 266"/>
                  <a:gd name="T125" fmla="*/ 22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6" h="341">
                    <a:moveTo>
                      <a:pt x="79" y="338"/>
                    </a:moveTo>
                    <a:cubicBezTo>
                      <a:pt x="76" y="336"/>
                      <a:pt x="76" y="336"/>
                      <a:pt x="76" y="336"/>
                    </a:cubicBezTo>
                    <a:cubicBezTo>
                      <a:pt x="75" y="336"/>
                      <a:pt x="75" y="336"/>
                      <a:pt x="75" y="336"/>
                    </a:cubicBezTo>
                    <a:cubicBezTo>
                      <a:pt x="75" y="336"/>
                      <a:pt x="75" y="336"/>
                      <a:pt x="75" y="336"/>
                    </a:cubicBezTo>
                    <a:cubicBezTo>
                      <a:pt x="75" y="335"/>
                      <a:pt x="75" y="335"/>
                      <a:pt x="75" y="335"/>
                    </a:cubicBezTo>
                    <a:cubicBezTo>
                      <a:pt x="75" y="335"/>
                      <a:pt x="75" y="335"/>
                      <a:pt x="75" y="335"/>
                    </a:cubicBezTo>
                    <a:cubicBezTo>
                      <a:pt x="75" y="334"/>
                      <a:pt x="75" y="334"/>
                      <a:pt x="75" y="334"/>
                    </a:cubicBezTo>
                    <a:cubicBezTo>
                      <a:pt x="75" y="334"/>
                      <a:pt x="75" y="334"/>
                      <a:pt x="75" y="334"/>
                    </a:cubicBezTo>
                    <a:cubicBezTo>
                      <a:pt x="74" y="335"/>
                      <a:pt x="74" y="335"/>
                      <a:pt x="74" y="335"/>
                    </a:cubicBezTo>
                    <a:cubicBezTo>
                      <a:pt x="74" y="335"/>
                      <a:pt x="74" y="335"/>
                      <a:pt x="74" y="335"/>
                    </a:cubicBezTo>
                    <a:cubicBezTo>
                      <a:pt x="74" y="336"/>
                      <a:pt x="74" y="336"/>
                      <a:pt x="74" y="336"/>
                    </a:cubicBezTo>
                    <a:cubicBezTo>
                      <a:pt x="73" y="336"/>
                      <a:pt x="73" y="336"/>
                      <a:pt x="73" y="336"/>
                    </a:cubicBezTo>
                    <a:cubicBezTo>
                      <a:pt x="72" y="336"/>
                      <a:pt x="72" y="336"/>
                      <a:pt x="72" y="336"/>
                    </a:cubicBezTo>
                    <a:cubicBezTo>
                      <a:pt x="72" y="337"/>
                      <a:pt x="72" y="337"/>
                      <a:pt x="72" y="337"/>
                    </a:cubicBezTo>
                    <a:cubicBezTo>
                      <a:pt x="72" y="338"/>
                      <a:pt x="72" y="338"/>
                      <a:pt x="72" y="338"/>
                    </a:cubicBezTo>
                    <a:cubicBezTo>
                      <a:pt x="72" y="338"/>
                      <a:pt x="72" y="338"/>
                      <a:pt x="72" y="338"/>
                    </a:cubicBezTo>
                    <a:cubicBezTo>
                      <a:pt x="71" y="338"/>
                      <a:pt x="71" y="338"/>
                      <a:pt x="71" y="338"/>
                    </a:cubicBezTo>
                    <a:cubicBezTo>
                      <a:pt x="71" y="337"/>
                      <a:pt x="71" y="337"/>
                      <a:pt x="71" y="337"/>
                    </a:cubicBezTo>
                    <a:cubicBezTo>
                      <a:pt x="72" y="336"/>
                      <a:pt x="72" y="336"/>
                      <a:pt x="72" y="336"/>
                    </a:cubicBezTo>
                    <a:cubicBezTo>
                      <a:pt x="72" y="335"/>
                      <a:pt x="72" y="335"/>
                      <a:pt x="72" y="335"/>
                    </a:cubicBezTo>
                    <a:cubicBezTo>
                      <a:pt x="73" y="333"/>
                      <a:pt x="73" y="333"/>
                      <a:pt x="73" y="333"/>
                    </a:cubicBezTo>
                    <a:cubicBezTo>
                      <a:pt x="73" y="333"/>
                      <a:pt x="73" y="333"/>
                      <a:pt x="73" y="333"/>
                    </a:cubicBezTo>
                    <a:cubicBezTo>
                      <a:pt x="72" y="334"/>
                      <a:pt x="72" y="334"/>
                      <a:pt x="72" y="334"/>
                    </a:cubicBezTo>
                    <a:cubicBezTo>
                      <a:pt x="71" y="336"/>
                      <a:pt x="71" y="336"/>
                      <a:pt x="71" y="336"/>
                    </a:cubicBezTo>
                    <a:cubicBezTo>
                      <a:pt x="70" y="337"/>
                      <a:pt x="70" y="337"/>
                      <a:pt x="70" y="337"/>
                    </a:cubicBezTo>
                    <a:cubicBezTo>
                      <a:pt x="69" y="336"/>
                      <a:pt x="69" y="336"/>
                      <a:pt x="69" y="336"/>
                    </a:cubicBezTo>
                    <a:cubicBezTo>
                      <a:pt x="70" y="336"/>
                      <a:pt x="70" y="336"/>
                      <a:pt x="70" y="336"/>
                    </a:cubicBezTo>
                    <a:cubicBezTo>
                      <a:pt x="71" y="335"/>
                      <a:pt x="71" y="335"/>
                      <a:pt x="71" y="335"/>
                    </a:cubicBezTo>
                    <a:cubicBezTo>
                      <a:pt x="71" y="333"/>
                      <a:pt x="71" y="333"/>
                      <a:pt x="71" y="333"/>
                    </a:cubicBezTo>
                    <a:cubicBezTo>
                      <a:pt x="72" y="332"/>
                      <a:pt x="72" y="332"/>
                      <a:pt x="72" y="332"/>
                    </a:cubicBezTo>
                    <a:cubicBezTo>
                      <a:pt x="71" y="332"/>
                      <a:pt x="71" y="332"/>
                      <a:pt x="71" y="332"/>
                    </a:cubicBezTo>
                    <a:cubicBezTo>
                      <a:pt x="70" y="332"/>
                      <a:pt x="70" y="332"/>
                      <a:pt x="70" y="332"/>
                    </a:cubicBezTo>
                    <a:cubicBezTo>
                      <a:pt x="70" y="333"/>
                      <a:pt x="70" y="333"/>
                      <a:pt x="70" y="333"/>
                    </a:cubicBezTo>
                    <a:cubicBezTo>
                      <a:pt x="69" y="334"/>
                      <a:pt x="69" y="334"/>
                      <a:pt x="69" y="334"/>
                    </a:cubicBezTo>
                    <a:cubicBezTo>
                      <a:pt x="69" y="333"/>
                      <a:pt x="69" y="333"/>
                      <a:pt x="69" y="333"/>
                    </a:cubicBezTo>
                    <a:cubicBezTo>
                      <a:pt x="69" y="332"/>
                      <a:pt x="69" y="332"/>
                      <a:pt x="69" y="332"/>
                    </a:cubicBezTo>
                    <a:cubicBezTo>
                      <a:pt x="70" y="332"/>
                      <a:pt x="70" y="332"/>
                      <a:pt x="70" y="332"/>
                    </a:cubicBezTo>
                    <a:cubicBezTo>
                      <a:pt x="70" y="331"/>
                      <a:pt x="70" y="331"/>
                      <a:pt x="70" y="331"/>
                    </a:cubicBezTo>
                    <a:cubicBezTo>
                      <a:pt x="69" y="331"/>
                      <a:pt x="69" y="331"/>
                      <a:pt x="69" y="331"/>
                    </a:cubicBezTo>
                    <a:cubicBezTo>
                      <a:pt x="69" y="332"/>
                      <a:pt x="69" y="332"/>
                      <a:pt x="69" y="332"/>
                    </a:cubicBezTo>
                    <a:cubicBezTo>
                      <a:pt x="68" y="333"/>
                      <a:pt x="68" y="333"/>
                      <a:pt x="68" y="333"/>
                    </a:cubicBezTo>
                    <a:cubicBezTo>
                      <a:pt x="68" y="333"/>
                      <a:pt x="68" y="333"/>
                      <a:pt x="68" y="333"/>
                    </a:cubicBezTo>
                    <a:cubicBezTo>
                      <a:pt x="67" y="332"/>
                      <a:pt x="67" y="332"/>
                      <a:pt x="67" y="332"/>
                    </a:cubicBezTo>
                    <a:cubicBezTo>
                      <a:pt x="67" y="332"/>
                      <a:pt x="67" y="332"/>
                      <a:pt x="67" y="332"/>
                    </a:cubicBezTo>
                    <a:cubicBezTo>
                      <a:pt x="67" y="332"/>
                      <a:pt x="67" y="332"/>
                      <a:pt x="67" y="332"/>
                    </a:cubicBezTo>
                    <a:cubicBezTo>
                      <a:pt x="66" y="332"/>
                      <a:pt x="66" y="332"/>
                      <a:pt x="66" y="332"/>
                    </a:cubicBezTo>
                    <a:cubicBezTo>
                      <a:pt x="66" y="332"/>
                      <a:pt x="66" y="332"/>
                      <a:pt x="66" y="332"/>
                    </a:cubicBezTo>
                    <a:cubicBezTo>
                      <a:pt x="66" y="332"/>
                      <a:pt x="66" y="332"/>
                      <a:pt x="66" y="332"/>
                    </a:cubicBezTo>
                    <a:cubicBezTo>
                      <a:pt x="68" y="331"/>
                      <a:pt x="68" y="331"/>
                      <a:pt x="68" y="331"/>
                    </a:cubicBezTo>
                    <a:cubicBezTo>
                      <a:pt x="68" y="330"/>
                      <a:pt x="68" y="330"/>
                      <a:pt x="68" y="330"/>
                    </a:cubicBezTo>
                    <a:cubicBezTo>
                      <a:pt x="69" y="329"/>
                      <a:pt x="69" y="329"/>
                      <a:pt x="69" y="329"/>
                    </a:cubicBezTo>
                    <a:cubicBezTo>
                      <a:pt x="70" y="328"/>
                      <a:pt x="70" y="328"/>
                      <a:pt x="70" y="328"/>
                    </a:cubicBezTo>
                    <a:cubicBezTo>
                      <a:pt x="70" y="328"/>
                      <a:pt x="70" y="328"/>
                      <a:pt x="70" y="328"/>
                    </a:cubicBezTo>
                    <a:cubicBezTo>
                      <a:pt x="68" y="329"/>
                      <a:pt x="68" y="329"/>
                      <a:pt x="68" y="329"/>
                    </a:cubicBezTo>
                    <a:cubicBezTo>
                      <a:pt x="67" y="329"/>
                      <a:pt x="67" y="329"/>
                      <a:pt x="67" y="329"/>
                    </a:cubicBezTo>
                    <a:cubicBezTo>
                      <a:pt x="67" y="329"/>
                      <a:pt x="67" y="329"/>
                      <a:pt x="67" y="329"/>
                    </a:cubicBezTo>
                    <a:cubicBezTo>
                      <a:pt x="67" y="329"/>
                      <a:pt x="67" y="329"/>
                      <a:pt x="67" y="329"/>
                    </a:cubicBezTo>
                    <a:cubicBezTo>
                      <a:pt x="68" y="329"/>
                      <a:pt x="68" y="329"/>
                      <a:pt x="68" y="329"/>
                    </a:cubicBezTo>
                    <a:cubicBezTo>
                      <a:pt x="69" y="328"/>
                      <a:pt x="69" y="328"/>
                      <a:pt x="69" y="328"/>
                    </a:cubicBezTo>
                    <a:cubicBezTo>
                      <a:pt x="70" y="327"/>
                      <a:pt x="70" y="327"/>
                      <a:pt x="70" y="327"/>
                    </a:cubicBezTo>
                    <a:cubicBezTo>
                      <a:pt x="71" y="327"/>
                      <a:pt x="71" y="327"/>
                      <a:pt x="71" y="327"/>
                    </a:cubicBezTo>
                    <a:cubicBezTo>
                      <a:pt x="71" y="326"/>
                      <a:pt x="71" y="326"/>
                      <a:pt x="71" y="326"/>
                    </a:cubicBezTo>
                    <a:cubicBezTo>
                      <a:pt x="71" y="325"/>
                      <a:pt x="71" y="325"/>
                      <a:pt x="71" y="325"/>
                    </a:cubicBezTo>
                    <a:cubicBezTo>
                      <a:pt x="70" y="325"/>
                      <a:pt x="70" y="325"/>
                      <a:pt x="70" y="325"/>
                    </a:cubicBezTo>
                    <a:cubicBezTo>
                      <a:pt x="69" y="327"/>
                      <a:pt x="69" y="327"/>
                      <a:pt x="69" y="327"/>
                    </a:cubicBezTo>
                    <a:cubicBezTo>
                      <a:pt x="67" y="328"/>
                      <a:pt x="67" y="328"/>
                      <a:pt x="67" y="328"/>
                    </a:cubicBezTo>
                    <a:cubicBezTo>
                      <a:pt x="66" y="328"/>
                      <a:pt x="66" y="328"/>
                      <a:pt x="66" y="328"/>
                    </a:cubicBezTo>
                    <a:cubicBezTo>
                      <a:pt x="66" y="328"/>
                      <a:pt x="66" y="328"/>
                      <a:pt x="66" y="328"/>
                    </a:cubicBezTo>
                    <a:cubicBezTo>
                      <a:pt x="66" y="327"/>
                      <a:pt x="66" y="327"/>
                      <a:pt x="66" y="327"/>
                    </a:cubicBezTo>
                    <a:cubicBezTo>
                      <a:pt x="67" y="327"/>
                      <a:pt x="67" y="327"/>
                      <a:pt x="67" y="327"/>
                    </a:cubicBezTo>
                    <a:cubicBezTo>
                      <a:pt x="68" y="326"/>
                      <a:pt x="68" y="326"/>
                      <a:pt x="68" y="326"/>
                    </a:cubicBezTo>
                    <a:cubicBezTo>
                      <a:pt x="68" y="325"/>
                      <a:pt x="68" y="325"/>
                      <a:pt x="68" y="325"/>
                    </a:cubicBezTo>
                    <a:cubicBezTo>
                      <a:pt x="67" y="324"/>
                      <a:pt x="67" y="324"/>
                      <a:pt x="67" y="324"/>
                    </a:cubicBezTo>
                    <a:cubicBezTo>
                      <a:pt x="67" y="324"/>
                      <a:pt x="67" y="324"/>
                      <a:pt x="67" y="324"/>
                    </a:cubicBezTo>
                    <a:cubicBezTo>
                      <a:pt x="66" y="324"/>
                      <a:pt x="66" y="324"/>
                      <a:pt x="66" y="324"/>
                    </a:cubicBezTo>
                    <a:cubicBezTo>
                      <a:pt x="66" y="325"/>
                      <a:pt x="66" y="325"/>
                      <a:pt x="66" y="325"/>
                    </a:cubicBezTo>
                    <a:cubicBezTo>
                      <a:pt x="67" y="325"/>
                      <a:pt x="67" y="325"/>
                      <a:pt x="67" y="325"/>
                    </a:cubicBezTo>
                    <a:cubicBezTo>
                      <a:pt x="67" y="326"/>
                      <a:pt x="67" y="326"/>
                      <a:pt x="67" y="326"/>
                    </a:cubicBezTo>
                    <a:cubicBezTo>
                      <a:pt x="66" y="326"/>
                      <a:pt x="66" y="326"/>
                      <a:pt x="66" y="326"/>
                    </a:cubicBezTo>
                    <a:cubicBezTo>
                      <a:pt x="65" y="326"/>
                      <a:pt x="65" y="326"/>
                      <a:pt x="65" y="326"/>
                    </a:cubicBezTo>
                    <a:cubicBezTo>
                      <a:pt x="64" y="326"/>
                      <a:pt x="64" y="326"/>
                      <a:pt x="64" y="326"/>
                    </a:cubicBezTo>
                    <a:cubicBezTo>
                      <a:pt x="64" y="326"/>
                      <a:pt x="64" y="326"/>
                      <a:pt x="64" y="326"/>
                    </a:cubicBezTo>
                    <a:cubicBezTo>
                      <a:pt x="63" y="327"/>
                      <a:pt x="63" y="327"/>
                      <a:pt x="63" y="327"/>
                    </a:cubicBezTo>
                    <a:cubicBezTo>
                      <a:pt x="62" y="328"/>
                      <a:pt x="62" y="328"/>
                      <a:pt x="62" y="328"/>
                    </a:cubicBezTo>
                    <a:cubicBezTo>
                      <a:pt x="62" y="328"/>
                      <a:pt x="62" y="328"/>
                      <a:pt x="62" y="328"/>
                    </a:cubicBezTo>
                    <a:cubicBezTo>
                      <a:pt x="61" y="328"/>
                      <a:pt x="61" y="328"/>
                      <a:pt x="61" y="328"/>
                    </a:cubicBezTo>
                    <a:cubicBezTo>
                      <a:pt x="61" y="327"/>
                      <a:pt x="61" y="327"/>
                      <a:pt x="61" y="327"/>
                    </a:cubicBezTo>
                    <a:cubicBezTo>
                      <a:pt x="60" y="327"/>
                      <a:pt x="60" y="327"/>
                      <a:pt x="60" y="327"/>
                    </a:cubicBezTo>
                    <a:cubicBezTo>
                      <a:pt x="59" y="328"/>
                      <a:pt x="59" y="328"/>
                      <a:pt x="59" y="328"/>
                    </a:cubicBezTo>
                    <a:cubicBezTo>
                      <a:pt x="58" y="328"/>
                      <a:pt x="58" y="328"/>
                      <a:pt x="58" y="328"/>
                    </a:cubicBezTo>
                    <a:cubicBezTo>
                      <a:pt x="58" y="328"/>
                      <a:pt x="58" y="328"/>
                      <a:pt x="58" y="328"/>
                    </a:cubicBezTo>
                    <a:cubicBezTo>
                      <a:pt x="58" y="328"/>
                      <a:pt x="58" y="328"/>
                      <a:pt x="58" y="328"/>
                    </a:cubicBezTo>
                    <a:cubicBezTo>
                      <a:pt x="58" y="329"/>
                      <a:pt x="58" y="329"/>
                      <a:pt x="58" y="329"/>
                    </a:cubicBezTo>
                    <a:cubicBezTo>
                      <a:pt x="57" y="329"/>
                      <a:pt x="57" y="329"/>
                      <a:pt x="57" y="329"/>
                    </a:cubicBezTo>
                    <a:cubicBezTo>
                      <a:pt x="56" y="329"/>
                      <a:pt x="56" y="329"/>
                      <a:pt x="56" y="329"/>
                    </a:cubicBezTo>
                    <a:cubicBezTo>
                      <a:pt x="55" y="328"/>
                      <a:pt x="55" y="328"/>
                      <a:pt x="55" y="328"/>
                    </a:cubicBezTo>
                    <a:cubicBezTo>
                      <a:pt x="56" y="327"/>
                      <a:pt x="56" y="327"/>
                      <a:pt x="56" y="327"/>
                    </a:cubicBezTo>
                    <a:cubicBezTo>
                      <a:pt x="57" y="327"/>
                      <a:pt x="57" y="327"/>
                      <a:pt x="57" y="327"/>
                    </a:cubicBezTo>
                    <a:cubicBezTo>
                      <a:pt x="58" y="327"/>
                      <a:pt x="58" y="327"/>
                      <a:pt x="58" y="327"/>
                    </a:cubicBezTo>
                    <a:cubicBezTo>
                      <a:pt x="57" y="326"/>
                      <a:pt x="57" y="326"/>
                      <a:pt x="57" y="326"/>
                    </a:cubicBezTo>
                    <a:cubicBezTo>
                      <a:pt x="56" y="326"/>
                      <a:pt x="56" y="326"/>
                      <a:pt x="56" y="326"/>
                    </a:cubicBezTo>
                    <a:cubicBezTo>
                      <a:pt x="56" y="325"/>
                      <a:pt x="56" y="325"/>
                      <a:pt x="56" y="325"/>
                    </a:cubicBezTo>
                    <a:cubicBezTo>
                      <a:pt x="56" y="324"/>
                      <a:pt x="56" y="324"/>
                      <a:pt x="56" y="324"/>
                    </a:cubicBezTo>
                    <a:cubicBezTo>
                      <a:pt x="55" y="323"/>
                      <a:pt x="55" y="323"/>
                      <a:pt x="55" y="323"/>
                    </a:cubicBezTo>
                    <a:cubicBezTo>
                      <a:pt x="55" y="324"/>
                      <a:pt x="55" y="324"/>
                      <a:pt x="55" y="324"/>
                    </a:cubicBezTo>
                    <a:cubicBezTo>
                      <a:pt x="53" y="325"/>
                      <a:pt x="53" y="325"/>
                      <a:pt x="53" y="325"/>
                    </a:cubicBezTo>
                    <a:cubicBezTo>
                      <a:pt x="52" y="325"/>
                      <a:pt x="52" y="325"/>
                      <a:pt x="52" y="325"/>
                    </a:cubicBezTo>
                    <a:cubicBezTo>
                      <a:pt x="52" y="324"/>
                      <a:pt x="52" y="324"/>
                      <a:pt x="52" y="324"/>
                    </a:cubicBezTo>
                    <a:cubicBezTo>
                      <a:pt x="53" y="323"/>
                      <a:pt x="53" y="323"/>
                      <a:pt x="53" y="323"/>
                    </a:cubicBezTo>
                    <a:cubicBezTo>
                      <a:pt x="52" y="322"/>
                      <a:pt x="52" y="322"/>
                      <a:pt x="52" y="322"/>
                    </a:cubicBezTo>
                    <a:cubicBezTo>
                      <a:pt x="52" y="322"/>
                      <a:pt x="52" y="322"/>
                      <a:pt x="52" y="322"/>
                    </a:cubicBezTo>
                    <a:cubicBezTo>
                      <a:pt x="52" y="322"/>
                      <a:pt x="52" y="322"/>
                      <a:pt x="52" y="322"/>
                    </a:cubicBezTo>
                    <a:cubicBezTo>
                      <a:pt x="53" y="321"/>
                      <a:pt x="53" y="321"/>
                      <a:pt x="53" y="321"/>
                    </a:cubicBezTo>
                    <a:cubicBezTo>
                      <a:pt x="54" y="321"/>
                      <a:pt x="54" y="321"/>
                      <a:pt x="54" y="321"/>
                    </a:cubicBezTo>
                    <a:cubicBezTo>
                      <a:pt x="54" y="321"/>
                      <a:pt x="54" y="321"/>
                      <a:pt x="54" y="321"/>
                    </a:cubicBezTo>
                    <a:cubicBezTo>
                      <a:pt x="54" y="320"/>
                      <a:pt x="54" y="320"/>
                      <a:pt x="54" y="320"/>
                    </a:cubicBezTo>
                    <a:cubicBezTo>
                      <a:pt x="53" y="320"/>
                      <a:pt x="53" y="320"/>
                      <a:pt x="53" y="320"/>
                    </a:cubicBezTo>
                    <a:cubicBezTo>
                      <a:pt x="52" y="320"/>
                      <a:pt x="52" y="320"/>
                      <a:pt x="52" y="320"/>
                    </a:cubicBezTo>
                    <a:cubicBezTo>
                      <a:pt x="51" y="321"/>
                      <a:pt x="51" y="321"/>
                      <a:pt x="51" y="321"/>
                    </a:cubicBezTo>
                    <a:cubicBezTo>
                      <a:pt x="50" y="321"/>
                      <a:pt x="50" y="321"/>
                      <a:pt x="50" y="321"/>
                    </a:cubicBezTo>
                    <a:cubicBezTo>
                      <a:pt x="49" y="321"/>
                      <a:pt x="49" y="321"/>
                      <a:pt x="49" y="321"/>
                    </a:cubicBezTo>
                    <a:cubicBezTo>
                      <a:pt x="49" y="320"/>
                      <a:pt x="49" y="320"/>
                      <a:pt x="49" y="320"/>
                    </a:cubicBezTo>
                    <a:cubicBezTo>
                      <a:pt x="50" y="320"/>
                      <a:pt x="50" y="320"/>
                      <a:pt x="50" y="320"/>
                    </a:cubicBezTo>
                    <a:cubicBezTo>
                      <a:pt x="51" y="319"/>
                      <a:pt x="51" y="319"/>
                      <a:pt x="51" y="319"/>
                    </a:cubicBezTo>
                    <a:cubicBezTo>
                      <a:pt x="51" y="318"/>
                      <a:pt x="51" y="318"/>
                      <a:pt x="51" y="318"/>
                    </a:cubicBezTo>
                    <a:cubicBezTo>
                      <a:pt x="52" y="318"/>
                      <a:pt x="52" y="318"/>
                      <a:pt x="52" y="318"/>
                    </a:cubicBezTo>
                    <a:cubicBezTo>
                      <a:pt x="52" y="317"/>
                      <a:pt x="52" y="317"/>
                      <a:pt x="52" y="317"/>
                    </a:cubicBezTo>
                    <a:cubicBezTo>
                      <a:pt x="52" y="317"/>
                      <a:pt x="52" y="317"/>
                      <a:pt x="52" y="317"/>
                    </a:cubicBezTo>
                    <a:cubicBezTo>
                      <a:pt x="51" y="317"/>
                      <a:pt x="51" y="317"/>
                      <a:pt x="51" y="317"/>
                    </a:cubicBezTo>
                    <a:cubicBezTo>
                      <a:pt x="50" y="317"/>
                      <a:pt x="50" y="317"/>
                      <a:pt x="50" y="317"/>
                    </a:cubicBezTo>
                    <a:cubicBezTo>
                      <a:pt x="49" y="318"/>
                      <a:pt x="49" y="318"/>
                      <a:pt x="49" y="318"/>
                    </a:cubicBezTo>
                    <a:cubicBezTo>
                      <a:pt x="49" y="317"/>
                      <a:pt x="49" y="317"/>
                      <a:pt x="49" y="317"/>
                    </a:cubicBezTo>
                    <a:cubicBezTo>
                      <a:pt x="49" y="316"/>
                      <a:pt x="49" y="316"/>
                      <a:pt x="49" y="316"/>
                    </a:cubicBezTo>
                    <a:cubicBezTo>
                      <a:pt x="50" y="316"/>
                      <a:pt x="50" y="316"/>
                      <a:pt x="50" y="316"/>
                    </a:cubicBezTo>
                    <a:cubicBezTo>
                      <a:pt x="51" y="316"/>
                      <a:pt x="51" y="316"/>
                      <a:pt x="51" y="316"/>
                    </a:cubicBezTo>
                    <a:cubicBezTo>
                      <a:pt x="51" y="316"/>
                      <a:pt x="51" y="316"/>
                      <a:pt x="51" y="316"/>
                    </a:cubicBezTo>
                    <a:cubicBezTo>
                      <a:pt x="52" y="315"/>
                      <a:pt x="52" y="315"/>
                      <a:pt x="52" y="315"/>
                    </a:cubicBezTo>
                    <a:cubicBezTo>
                      <a:pt x="52" y="315"/>
                      <a:pt x="52" y="315"/>
                      <a:pt x="52" y="315"/>
                    </a:cubicBezTo>
                    <a:cubicBezTo>
                      <a:pt x="52" y="314"/>
                      <a:pt x="52" y="314"/>
                      <a:pt x="52" y="314"/>
                    </a:cubicBezTo>
                    <a:cubicBezTo>
                      <a:pt x="52" y="314"/>
                      <a:pt x="52" y="314"/>
                      <a:pt x="52" y="314"/>
                    </a:cubicBezTo>
                    <a:cubicBezTo>
                      <a:pt x="51" y="314"/>
                      <a:pt x="51" y="314"/>
                      <a:pt x="51" y="314"/>
                    </a:cubicBezTo>
                    <a:cubicBezTo>
                      <a:pt x="50" y="315"/>
                      <a:pt x="50" y="315"/>
                      <a:pt x="50" y="315"/>
                    </a:cubicBezTo>
                    <a:cubicBezTo>
                      <a:pt x="50" y="315"/>
                      <a:pt x="50" y="315"/>
                      <a:pt x="50" y="315"/>
                    </a:cubicBezTo>
                    <a:cubicBezTo>
                      <a:pt x="49" y="315"/>
                      <a:pt x="49" y="315"/>
                      <a:pt x="49" y="315"/>
                    </a:cubicBezTo>
                    <a:cubicBezTo>
                      <a:pt x="49" y="315"/>
                      <a:pt x="49" y="315"/>
                      <a:pt x="49" y="315"/>
                    </a:cubicBezTo>
                    <a:cubicBezTo>
                      <a:pt x="50" y="314"/>
                      <a:pt x="50" y="314"/>
                      <a:pt x="50" y="314"/>
                    </a:cubicBezTo>
                    <a:cubicBezTo>
                      <a:pt x="50" y="314"/>
                      <a:pt x="50" y="314"/>
                      <a:pt x="50" y="314"/>
                    </a:cubicBezTo>
                    <a:cubicBezTo>
                      <a:pt x="49" y="313"/>
                      <a:pt x="49" y="313"/>
                      <a:pt x="49" y="313"/>
                    </a:cubicBezTo>
                    <a:cubicBezTo>
                      <a:pt x="50" y="313"/>
                      <a:pt x="50" y="313"/>
                      <a:pt x="50" y="313"/>
                    </a:cubicBezTo>
                    <a:cubicBezTo>
                      <a:pt x="50" y="312"/>
                      <a:pt x="50" y="312"/>
                      <a:pt x="50" y="312"/>
                    </a:cubicBezTo>
                    <a:cubicBezTo>
                      <a:pt x="50" y="312"/>
                      <a:pt x="50" y="312"/>
                      <a:pt x="50" y="312"/>
                    </a:cubicBezTo>
                    <a:cubicBezTo>
                      <a:pt x="49" y="312"/>
                      <a:pt x="49" y="312"/>
                      <a:pt x="49" y="312"/>
                    </a:cubicBezTo>
                    <a:cubicBezTo>
                      <a:pt x="49" y="312"/>
                      <a:pt x="49" y="312"/>
                      <a:pt x="49" y="312"/>
                    </a:cubicBezTo>
                    <a:cubicBezTo>
                      <a:pt x="49" y="311"/>
                      <a:pt x="49" y="311"/>
                      <a:pt x="49" y="311"/>
                    </a:cubicBezTo>
                    <a:cubicBezTo>
                      <a:pt x="49" y="310"/>
                      <a:pt x="49" y="310"/>
                      <a:pt x="49" y="310"/>
                    </a:cubicBezTo>
                    <a:cubicBezTo>
                      <a:pt x="48" y="310"/>
                      <a:pt x="48" y="310"/>
                      <a:pt x="48" y="310"/>
                    </a:cubicBezTo>
                    <a:cubicBezTo>
                      <a:pt x="48" y="310"/>
                      <a:pt x="48" y="310"/>
                      <a:pt x="48" y="310"/>
                    </a:cubicBezTo>
                    <a:cubicBezTo>
                      <a:pt x="47" y="311"/>
                      <a:pt x="47" y="311"/>
                      <a:pt x="47" y="311"/>
                    </a:cubicBezTo>
                    <a:cubicBezTo>
                      <a:pt x="47" y="310"/>
                      <a:pt x="47" y="310"/>
                      <a:pt x="47" y="310"/>
                    </a:cubicBezTo>
                    <a:cubicBezTo>
                      <a:pt x="47" y="309"/>
                      <a:pt x="47" y="309"/>
                      <a:pt x="47" y="309"/>
                    </a:cubicBezTo>
                    <a:cubicBezTo>
                      <a:pt x="48" y="308"/>
                      <a:pt x="48" y="308"/>
                      <a:pt x="48" y="308"/>
                    </a:cubicBezTo>
                    <a:cubicBezTo>
                      <a:pt x="48" y="308"/>
                      <a:pt x="48" y="308"/>
                      <a:pt x="48" y="308"/>
                    </a:cubicBezTo>
                    <a:cubicBezTo>
                      <a:pt x="49" y="307"/>
                      <a:pt x="49" y="307"/>
                      <a:pt x="49" y="307"/>
                    </a:cubicBezTo>
                    <a:cubicBezTo>
                      <a:pt x="49" y="306"/>
                      <a:pt x="49" y="306"/>
                      <a:pt x="49" y="306"/>
                    </a:cubicBezTo>
                    <a:cubicBezTo>
                      <a:pt x="49" y="306"/>
                      <a:pt x="49" y="306"/>
                      <a:pt x="49" y="306"/>
                    </a:cubicBezTo>
                    <a:cubicBezTo>
                      <a:pt x="49" y="305"/>
                      <a:pt x="49" y="305"/>
                      <a:pt x="49" y="305"/>
                    </a:cubicBezTo>
                    <a:cubicBezTo>
                      <a:pt x="49" y="305"/>
                      <a:pt x="49" y="305"/>
                      <a:pt x="49" y="305"/>
                    </a:cubicBezTo>
                    <a:cubicBezTo>
                      <a:pt x="49" y="305"/>
                      <a:pt x="49" y="305"/>
                      <a:pt x="49" y="305"/>
                    </a:cubicBezTo>
                    <a:cubicBezTo>
                      <a:pt x="48" y="306"/>
                      <a:pt x="48" y="306"/>
                      <a:pt x="48" y="306"/>
                    </a:cubicBezTo>
                    <a:cubicBezTo>
                      <a:pt x="48" y="305"/>
                      <a:pt x="48" y="305"/>
                      <a:pt x="48" y="305"/>
                    </a:cubicBezTo>
                    <a:cubicBezTo>
                      <a:pt x="47" y="305"/>
                      <a:pt x="47" y="305"/>
                      <a:pt x="47" y="305"/>
                    </a:cubicBezTo>
                    <a:cubicBezTo>
                      <a:pt x="47" y="305"/>
                      <a:pt x="47" y="305"/>
                      <a:pt x="47" y="305"/>
                    </a:cubicBezTo>
                    <a:cubicBezTo>
                      <a:pt x="46" y="305"/>
                      <a:pt x="46" y="305"/>
                      <a:pt x="46" y="305"/>
                    </a:cubicBezTo>
                    <a:cubicBezTo>
                      <a:pt x="46" y="304"/>
                      <a:pt x="46" y="304"/>
                      <a:pt x="46" y="304"/>
                    </a:cubicBezTo>
                    <a:cubicBezTo>
                      <a:pt x="46" y="303"/>
                      <a:pt x="46" y="303"/>
                      <a:pt x="46" y="303"/>
                    </a:cubicBezTo>
                    <a:cubicBezTo>
                      <a:pt x="48" y="303"/>
                      <a:pt x="48" y="303"/>
                      <a:pt x="48" y="303"/>
                    </a:cubicBezTo>
                    <a:cubicBezTo>
                      <a:pt x="48" y="302"/>
                      <a:pt x="48" y="302"/>
                      <a:pt x="48" y="302"/>
                    </a:cubicBezTo>
                    <a:cubicBezTo>
                      <a:pt x="47" y="302"/>
                      <a:pt x="47" y="302"/>
                      <a:pt x="47" y="302"/>
                    </a:cubicBezTo>
                    <a:cubicBezTo>
                      <a:pt x="46" y="302"/>
                      <a:pt x="46" y="302"/>
                      <a:pt x="46" y="302"/>
                    </a:cubicBezTo>
                    <a:cubicBezTo>
                      <a:pt x="45" y="302"/>
                      <a:pt x="45" y="302"/>
                      <a:pt x="45" y="302"/>
                    </a:cubicBezTo>
                    <a:cubicBezTo>
                      <a:pt x="44" y="302"/>
                      <a:pt x="44" y="302"/>
                      <a:pt x="44" y="302"/>
                    </a:cubicBezTo>
                    <a:cubicBezTo>
                      <a:pt x="44" y="302"/>
                      <a:pt x="44" y="302"/>
                      <a:pt x="44" y="302"/>
                    </a:cubicBezTo>
                    <a:cubicBezTo>
                      <a:pt x="44" y="301"/>
                      <a:pt x="44" y="301"/>
                      <a:pt x="44" y="301"/>
                    </a:cubicBezTo>
                    <a:cubicBezTo>
                      <a:pt x="45" y="301"/>
                      <a:pt x="45" y="301"/>
                      <a:pt x="45" y="301"/>
                    </a:cubicBezTo>
                    <a:cubicBezTo>
                      <a:pt x="46" y="301"/>
                      <a:pt x="46" y="301"/>
                      <a:pt x="46" y="301"/>
                    </a:cubicBezTo>
                    <a:cubicBezTo>
                      <a:pt x="48" y="301"/>
                      <a:pt x="48" y="301"/>
                      <a:pt x="48" y="301"/>
                    </a:cubicBezTo>
                    <a:cubicBezTo>
                      <a:pt x="48" y="300"/>
                      <a:pt x="48" y="300"/>
                      <a:pt x="48" y="300"/>
                    </a:cubicBezTo>
                    <a:cubicBezTo>
                      <a:pt x="48" y="300"/>
                      <a:pt x="48" y="300"/>
                      <a:pt x="48" y="300"/>
                    </a:cubicBezTo>
                    <a:cubicBezTo>
                      <a:pt x="47" y="300"/>
                      <a:pt x="47" y="300"/>
                      <a:pt x="47" y="300"/>
                    </a:cubicBezTo>
                    <a:cubicBezTo>
                      <a:pt x="46" y="300"/>
                      <a:pt x="46" y="300"/>
                      <a:pt x="46" y="300"/>
                    </a:cubicBezTo>
                    <a:cubicBezTo>
                      <a:pt x="45" y="300"/>
                      <a:pt x="45" y="300"/>
                      <a:pt x="45" y="300"/>
                    </a:cubicBezTo>
                    <a:cubicBezTo>
                      <a:pt x="44" y="300"/>
                      <a:pt x="44" y="300"/>
                      <a:pt x="44" y="300"/>
                    </a:cubicBezTo>
                    <a:cubicBezTo>
                      <a:pt x="44" y="300"/>
                      <a:pt x="44" y="300"/>
                      <a:pt x="44" y="300"/>
                    </a:cubicBezTo>
                    <a:cubicBezTo>
                      <a:pt x="45" y="299"/>
                      <a:pt x="45" y="299"/>
                      <a:pt x="45" y="299"/>
                    </a:cubicBezTo>
                    <a:cubicBezTo>
                      <a:pt x="46" y="299"/>
                      <a:pt x="46" y="299"/>
                      <a:pt x="46" y="299"/>
                    </a:cubicBezTo>
                    <a:cubicBezTo>
                      <a:pt x="47" y="298"/>
                      <a:pt x="47" y="298"/>
                      <a:pt x="47" y="298"/>
                    </a:cubicBezTo>
                    <a:cubicBezTo>
                      <a:pt x="46" y="298"/>
                      <a:pt x="46" y="298"/>
                      <a:pt x="46" y="298"/>
                    </a:cubicBezTo>
                    <a:cubicBezTo>
                      <a:pt x="46" y="298"/>
                      <a:pt x="46" y="298"/>
                      <a:pt x="46" y="298"/>
                    </a:cubicBezTo>
                    <a:cubicBezTo>
                      <a:pt x="45" y="298"/>
                      <a:pt x="45" y="298"/>
                      <a:pt x="45" y="298"/>
                    </a:cubicBezTo>
                    <a:cubicBezTo>
                      <a:pt x="45" y="297"/>
                      <a:pt x="45" y="297"/>
                      <a:pt x="45" y="297"/>
                    </a:cubicBezTo>
                    <a:cubicBezTo>
                      <a:pt x="46" y="298"/>
                      <a:pt x="46" y="298"/>
                      <a:pt x="46" y="298"/>
                    </a:cubicBezTo>
                    <a:cubicBezTo>
                      <a:pt x="47" y="298"/>
                      <a:pt x="47" y="298"/>
                      <a:pt x="47" y="298"/>
                    </a:cubicBezTo>
                    <a:cubicBezTo>
                      <a:pt x="48" y="297"/>
                      <a:pt x="48" y="297"/>
                      <a:pt x="48" y="297"/>
                    </a:cubicBezTo>
                    <a:cubicBezTo>
                      <a:pt x="49" y="297"/>
                      <a:pt x="49" y="297"/>
                      <a:pt x="49" y="297"/>
                    </a:cubicBezTo>
                    <a:cubicBezTo>
                      <a:pt x="48" y="297"/>
                      <a:pt x="48" y="297"/>
                      <a:pt x="48" y="297"/>
                    </a:cubicBezTo>
                    <a:cubicBezTo>
                      <a:pt x="48" y="297"/>
                      <a:pt x="48" y="297"/>
                      <a:pt x="48" y="297"/>
                    </a:cubicBezTo>
                    <a:cubicBezTo>
                      <a:pt x="47" y="297"/>
                      <a:pt x="47" y="297"/>
                      <a:pt x="47" y="297"/>
                    </a:cubicBezTo>
                    <a:cubicBezTo>
                      <a:pt x="46" y="297"/>
                      <a:pt x="46" y="297"/>
                      <a:pt x="46" y="297"/>
                    </a:cubicBezTo>
                    <a:cubicBezTo>
                      <a:pt x="46" y="297"/>
                      <a:pt x="46" y="297"/>
                      <a:pt x="46" y="297"/>
                    </a:cubicBezTo>
                    <a:cubicBezTo>
                      <a:pt x="45" y="297"/>
                      <a:pt x="45" y="297"/>
                      <a:pt x="45" y="297"/>
                    </a:cubicBezTo>
                    <a:cubicBezTo>
                      <a:pt x="45" y="297"/>
                      <a:pt x="45" y="297"/>
                      <a:pt x="45" y="297"/>
                    </a:cubicBezTo>
                    <a:cubicBezTo>
                      <a:pt x="44" y="298"/>
                      <a:pt x="44" y="298"/>
                      <a:pt x="44" y="298"/>
                    </a:cubicBezTo>
                    <a:cubicBezTo>
                      <a:pt x="43" y="297"/>
                      <a:pt x="43" y="297"/>
                      <a:pt x="43" y="297"/>
                    </a:cubicBezTo>
                    <a:cubicBezTo>
                      <a:pt x="43" y="297"/>
                      <a:pt x="43" y="297"/>
                      <a:pt x="43" y="297"/>
                    </a:cubicBezTo>
                    <a:cubicBezTo>
                      <a:pt x="43" y="296"/>
                      <a:pt x="43" y="296"/>
                      <a:pt x="43" y="296"/>
                    </a:cubicBezTo>
                    <a:cubicBezTo>
                      <a:pt x="45" y="296"/>
                      <a:pt x="45" y="296"/>
                      <a:pt x="45" y="296"/>
                    </a:cubicBezTo>
                    <a:cubicBezTo>
                      <a:pt x="46" y="295"/>
                      <a:pt x="46" y="295"/>
                      <a:pt x="46" y="295"/>
                    </a:cubicBezTo>
                    <a:cubicBezTo>
                      <a:pt x="45" y="295"/>
                      <a:pt x="45" y="295"/>
                      <a:pt x="45" y="295"/>
                    </a:cubicBezTo>
                    <a:cubicBezTo>
                      <a:pt x="44" y="295"/>
                      <a:pt x="44" y="295"/>
                      <a:pt x="44" y="295"/>
                    </a:cubicBezTo>
                    <a:cubicBezTo>
                      <a:pt x="43" y="295"/>
                      <a:pt x="43" y="295"/>
                      <a:pt x="43" y="295"/>
                    </a:cubicBezTo>
                    <a:cubicBezTo>
                      <a:pt x="43" y="294"/>
                      <a:pt x="43" y="294"/>
                      <a:pt x="43" y="294"/>
                    </a:cubicBezTo>
                    <a:cubicBezTo>
                      <a:pt x="43" y="293"/>
                      <a:pt x="43" y="293"/>
                      <a:pt x="43" y="293"/>
                    </a:cubicBezTo>
                    <a:cubicBezTo>
                      <a:pt x="44" y="293"/>
                      <a:pt x="44" y="293"/>
                      <a:pt x="44" y="293"/>
                    </a:cubicBezTo>
                    <a:cubicBezTo>
                      <a:pt x="47" y="293"/>
                      <a:pt x="47" y="293"/>
                      <a:pt x="47" y="293"/>
                    </a:cubicBezTo>
                    <a:cubicBezTo>
                      <a:pt x="48" y="292"/>
                      <a:pt x="48" y="292"/>
                      <a:pt x="48" y="292"/>
                    </a:cubicBezTo>
                    <a:cubicBezTo>
                      <a:pt x="50" y="292"/>
                      <a:pt x="50" y="292"/>
                      <a:pt x="50" y="292"/>
                    </a:cubicBezTo>
                    <a:cubicBezTo>
                      <a:pt x="51" y="292"/>
                      <a:pt x="51" y="292"/>
                      <a:pt x="51" y="292"/>
                    </a:cubicBezTo>
                    <a:cubicBezTo>
                      <a:pt x="51" y="291"/>
                      <a:pt x="51" y="291"/>
                      <a:pt x="51" y="291"/>
                    </a:cubicBezTo>
                    <a:cubicBezTo>
                      <a:pt x="50" y="291"/>
                      <a:pt x="50" y="291"/>
                      <a:pt x="50" y="291"/>
                    </a:cubicBezTo>
                    <a:cubicBezTo>
                      <a:pt x="49" y="291"/>
                      <a:pt x="49" y="291"/>
                      <a:pt x="49" y="291"/>
                    </a:cubicBezTo>
                    <a:cubicBezTo>
                      <a:pt x="48" y="292"/>
                      <a:pt x="48" y="292"/>
                      <a:pt x="48" y="292"/>
                    </a:cubicBezTo>
                    <a:cubicBezTo>
                      <a:pt x="46" y="292"/>
                      <a:pt x="46" y="292"/>
                      <a:pt x="46" y="292"/>
                    </a:cubicBezTo>
                    <a:cubicBezTo>
                      <a:pt x="45" y="292"/>
                      <a:pt x="45" y="292"/>
                      <a:pt x="45" y="292"/>
                    </a:cubicBezTo>
                    <a:cubicBezTo>
                      <a:pt x="44" y="292"/>
                      <a:pt x="44" y="292"/>
                      <a:pt x="44" y="292"/>
                    </a:cubicBezTo>
                    <a:cubicBezTo>
                      <a:pt x="43" y="292"/>
                      <a:pt x="43" y="292"/>
                      <a:pt x="43" y="292"/>
                    </a:cubicBezTo>
                    <a:cubicBezTo>
                      <a:pt x="44" y="292"/>
                      <a:pt x="44" y="292"/>
                      <a:pt x="44" y="292"/>
                    </a:cubicBezTo>
                    <a:cubicBezTo>
                      <a:pt x="46" y="292"/>
                      <a:pt x="46" y="292"/>
                      <a:pt x="46" y="292"/>
                    </a:cubicBezTo>
                    <a:cubicBezTo>
                      <a:pt x="47" y="291"/>
                      <a:pt x="47" y="291"/>
                      <a:pt x="47" y="291"/>
                    </a:cubicBezTo>
                    <a:cubicBezTo>
                      <a:pt x="48" y="290"/>
                      <a:pt x="48" y="290"/>
                      <a:pt x="48" y="290"/>
                    </a:cubicBezTo>
                    <a:cubicBezTo>
                      <a:pt x="49" y="290"/>
                      <a:pt x="49" y="290"/>
                      <a:pt x="49" y="290"/>
                    </a:cubicBezTo>
                    <a:cubicBezTo>
                      <a:pt x="49" y="290"/>
                      <a:pt x="49" y="290"/>
                      <a:pt x="49" y="290"/>
                    </a:cubicBezTo>
                    <a:cubicBezTo>
                      <a:pt x="50" y="291"/>
                      <a:pt x="50" y="291"/>
                      <a:pt x="50" y="291"/>
                    </a:cubicBezTo>
                    <a:cubicBezTo>
                      <a:pt x="51" y="291"/>
                      <a:pt x="51" y="291"/>
                      <a:pt x="51" y="291"/>
                    </a:cubicBezTo>
                    <a:cubicBezTo>
                      <a:pt x="51" y="290"/>
                      <a:pt x="51" y="290"/>
                      <a:pt x="51" y="290"/>
                    </a:cubicBezTo>
                    <a:cubicBezTo>
                      <a:pt x="50" y="290"/>
                      <a:pt x="50" y="290"/>
                      <a:pt x="50" y="290"/>
                    </a:cubicBezTo>
                    <a:cubicBezTo>
                      <a:pt x="49" y="289"/>
                      <a:pt x="49" y="289"/>
                      <a:pt x="49" y="289"/>
                    </a:cubicBezTo>
                    <a:cubicBezTo>
                      <a:pt x="49" y="289"/>
                      <a:pt x="49" y="289"/>
                      <a:pt x="49" y="289"/>
                    </a:cubicBezTo>
                    <a:cubicBezTo>
                      <a:pt x="48" y="288"/>
                      <a:pt x="48" y="288"/>
                      <a:pt x="48" y="288"/>
                    </a:cubicBezTo>
                    <a:cubicBezTo>
                      <a:pt x="49" y="288"/>
                      <a:pt x="49" y="288"/>
                      <a:pt x="49" y="288"/>
                    </a:cubicBezTo>
                    <a:cubicBezTo>
                      <a:pt x="49" y="288"/>
                      <a:pt x="49" y="288"/>
                      <a:pt x="49" y="288"/>
                    </a:cubicBezTo>
                    <a:cubicBezTo>
                      <a:pt x="50" y="287"/>
                      <a:pt x="50" y="287"/>
                      <a:pt x="50" y="287"/>
                    </a:cubicBezTo>
                    <a:cubicBezTo>
                      <a:pt x="50" y="288"/>
                      <a:pt x="50" y="288"/>
                      <a:pt x="50" y="288"/>
                    </a:cubicBezTo>
                    <a:cubicBezTo>
                      <a:pt x="51" y="288"/>
                      <a:pt x="51" y="288"/>
                      <a:pt x="51" y="288"/>
                    </a:cubicBezTo>
                    <a:cubicBezTo>
                      <a:pt x="52" y="290"/>
                      <a:pt x="52" y="290"/>
                      <a:pt x="52" y="290"/>
                    </a:cubicBezTo>
                    <a:cubicBezTo>
                      <a:pt x="52" y="290"/>
                      <a:pt x="52" y="290"/>
                      <a:pt x="52" y="290"/>
                    </a:cubicBezTo>
                    <a:cubicBezTo>
                      <a:pt x="53" y="290"/>
                      <a:pt x="53" y="290"/>
                      <a:pt x="53" y="290"/>
                    </a:cubicBezTo>
                    <a:cubicBezTo>
                      <a:pt x="52" y="289"/>
                      <a:pt x="52" y="289"/>
                      <a:pt x="52" y="289"/>
                    </a:cubicBezTo>
                    <a:cubicBezTo>
                      <a:pt x="52" y="288"/>
                      <a:pt x="52" y="288"/>
                      <a:pt x="52" y="288"/>
                    </a:cubicBezTo>
                    <a:cubicBezTo>
                      <a:pt x="52" y="286"/>
                      <a:pt x="52" y="286"/>
                      <a:pt x="52" y="286"/>
                    </a:cubicBezTo>
                    <a:cubicBezTo>
                      <a:pt x="52" y="286"/>
                      <a:pt x="52" y="286"/>
                      <a:pt x="52" y="286"/>
                    </a:cubicBezTo>
                    <a:cubicBezTo>
                      <a:pt x="52" y="285"/>
                      <a:pt x="52" y="285"/>
                      <a:pt x="52" y="285"/>
                    </a:cubicBezTo>
                    <a:cubicBezTo>
                      <a:pt x="52" y="285"/>
                      <a:pt x="52" y="285"/>
                      <a:pt x="52" y="285"/>
                    </a:cubicBezTo>
                    <a:cubicBezTo>
                      <a:pt x="51" y="286"/>
                      <a:pt x="51" y="286"/>
                      <a:pt x="51" y="286"/>
                    </a:cubicBezTo>
                    <a:cubicBezTo>
                      <a:pt x="50" y="286"/>
                      <a:pt x="50" y="286"/>
                      <a:pt x="50" y="286"/>
                    </a:cubicBezTo>
                    <a:cubicBezTo>
                      <a:pt x="50" y="285"/>
                      <a:pt x="50" y="285"/>
                      <a:pt x="50" y="285"/>
                    </a:cubicBezTo>
                    <a:cubicBezTo>
                      <a:pt x="49" y="286"/>
                      <a:pt x="49" y="286"/>
                      <a:pt x="49" y="286"/>
                    </a:cubicBezTo>
                    <a:cubicBezTo>
                      <a:pt x="48" y="287"/>
                      <a:pt x="48" y="287"/>
                      <a:pt x="48" y="287"/>
                    </a:cubicBezTo>
                    <a:cubicBezTo>
                      <a:pt x="47" y="287"/>
                      <a:pt x="47" y="287"/>
                      <a:pt x="47" y="287"/>
                    </a:cubicBezTo>
                    <a:cubicBezTo>
                      <a:pt x="47" y="287"/>
                      <a:pt x="47" y="287"/>
                      <a:pt x="47" y="287"/>
                    </a:cubicBezTo>
                    <a:cubicBezTo>
                      <a:pt x="47" y="287"/>
                      <a:pt x="47" y="287"/>
                      <a:pt x="47" y="287"/>
                    </a:cubicBezTo>
                    <a:cubicBezTo>
                      <a:pt x="47" y="286"/>
                      <a:pt x="47" y="286"/>
                      <a:pt x="47" y="286"/>
                    </a:cubicBezTo>
                    <a:cubicBezTo>
                      <a:pt x="47" y="286"/>
                      <a:pt x="47" y="286"/>
                      <a:pt x="47" y="286"/>
                    </a:cubicBezTo>
                    <a:cubicBezTo>
                      <a:pt x="47" y="286"/>
                      <a:pt x="47" y="286"/>
                      <a:pt x="47" y="286"/>
                    </a:cubicBezTo>
                    <a:cubicBezTo>
                      <a:pt x="46" y="287"/>
                      <a:pt x="46" y="287"/>
                      <a:pt x="46" y="287"/>
                    </a:cubicBezTo>
                    <a:cubicBezTo>
                      <a:pt x="46" y="287"/>
                      <a:pt x="46" y="287"/>
                      <a:pt x="46" y="287"/>
                    </a:cubicBezTo>
                    <a:cubicBezTo>
                      <a:pt x="44" y="289"/>
                      <a:pt x="44" y="289"/>
                      <a:pt x="44" y="289"/>
                    </a:cubicBezTo>
                    <a:cubicBezTo>
                      <a:pt x="44" y="289"/>
                      <a:pt x="44" y="289"/>
                      <a:pt x="44" y="289"/>
                    </a:cubicBezTo>
                    <a:cubicBezTo>
                      <a:pt x="43" y="290"/>
                      <a:pt x="43" y="290"/>
                      <a:pt x="43" y="290"/>
                    </a:cubicBezTo>
                    <a:cubicBezTo>
                      <a:pt x="42" y="290"/>
                      <a:pt x="42" y="290"/>
                      <a:pt x="42" y="290"/>
                    </a:cubicBezTo>
                    <a:cubicBezTo>
                      <a:pt x="42" y="289"/>
                      <a:pt x="42" y="289"/>
                      <a:pt x="42" y="289"/>
                    </a:cubicBezTo>
                    <a:cubicBezTo>
                      <a:pt x="42" y="288"/>
                      <a:pt x="42" y="288"/>
                      <a:pt x="42" y="288"/>
                    </a:cubicBezTo>
                    <a:cubicBezTo>
                      <a:pt x="42" y="287"/>
                      <a:pt x="42" y="287"/>
                      <a:pt x="42" y="287"/>
                    </a:cubicBezTo>
                    <a:cubicBezTo>
                      <a:pt x="42" y="287"/>
                      <a:pt x="42" y="287"/>
                      <a:pt x="42" y="287"/>
                    </a:cubicBezTo>
                    <a:cubicBezTo>
                      <a:pt x="42" y="286"/>
                      <a:pt x="42" y="286"/>
                      <a:pt x="42" y="286"/>
                    </a:cubicBezTo>
                    <a:cubicBezTo>
                      <a:pt x="42" y="285"/>
                      <a:pt x="42" y="285"/>
                      <a:pt x="42" y="285"/>
                    </a:cubicBezTo>
                    <a:cubicBezTo>
                      <a:pt x="43" y="285"/>
                      <a:pt x="43" y="285"/>
                      <a:pt x="43" y="285"/>
                    </a:cubicBezTo>
                    <a:cubicBezTo>
                      <a:pt x="45" y="284"/>
                      <a:pt x="45" y="284"/>
                      <a:pt x="45" y="284"/>
                    </a:cubicBezTo>
                    <a:cubicBezTo>
                      <a:pt x="45" y="284"/>
                      <a:pt x="45" y="284"/>
                      <a:pt x="45" y="284"/>
                    </a:cubicBezTo>
                    <a:cubicBezTo>
                      <a:pt x="46" y="283"/>
                      <a:pt x="46" y="283"/>
                      <a:pt x="46" y="283"/>
                    </a:cubicBezTo>
                    <a:cubicBezTo>
                      <a:pt x="47" y="283"/>
                      <a:pt x="47" y="283"/>
                      <a:pt x="47" y="283"/>
                    </a:cubicBezTo>
                    <a:cubicBezTo>
                      <a:pt x="46" y="282"/>
                      <a:pt x="46" y="282"/>
                      <a:pt x="46" y="282"/>
                    </a:cubicBezTo>
                    <a:cubicBezTo>
                      <a:pt x="46" y="282"/>
                      <a:pt x="46" y="282"/>
                      <a:pt x="46" y="282"/>
                    </a:cubicBezTo>
                    <a:cubicBezTo>
                      <a:pt x="45" y="283"/>
                      <a:pt x="45" y="283"/>
                      <a:pt x="45" y="283"/>
                    </a:cubicBezTo>
                    <a:cubicBezTo>
                      <a:pt x="44" y="283"/>
                      <a:pt x="44" y="283"/>
                      <a:pt x="44" y="283"/>
                    </a:cubicBezTo>
                    <a:cubicBezTo>
                      <a:pt x="44" y="284"/>
                      <a:pt x="44" y="284"/>
                      <a:pt x="44" y="284"/>
                    </a:cubicBezTo>
                    <a:cubicBezTo>
                      <a:pt x="43" y="284"/>
                      <a:pt x="43" y="284"/>
                      <a:pt x="43" y="284"/>
                    </a:cubicBezTo>
                    <a:cubicBezTo>
                      <a:pt x="42" y="284"/>
                      <a:pt x="42" y="284"/>
                      <a:pt x="42" y="284"/>
                    </a:cubicBezTo>
                    <a:cubicBezTo>
                      <a:pt x="42" y="283"/>
                      <a:pt x="42" y="283"/>
                      <a:pt x="42" y="283"/>
                    </a:cubicBezTo>
                    <a:cubicBezTo>
                      <a:pt x="42" y="282"/>
                      <a:pt x="42" y="282"/>
                      <a:pt x="42" y="282"/>
                    </a:cubicBezTo>
                    <a:cubicBezTo>
                      <a:pt x="43" y="281"/>
                      <a:pt x="43" y="281"/>
                      <a:pt x="43" y="281"/>
                    </a:cubicBezTo>
                    <a:cubicBezTo>
                      <a:pt x="43" y="280"/>
                      <a:pt x="43" y="280"/>
                      <a:pt x="43" y="280"/>
                    </a:cubicBezTo>
                    <a:cubicBezTo>
                      <a:pt x="42" y="279"/>
                      <a:pt x="42" y="279"/>
                      <a:pt x="42" y="279"/>
                    </a:cubicBezTo>
                    <a:cubicBezTo>
                      <a:pt x="42" y="279"/>
                      <a:pt x="42" y="279"/>
                      <a:pt x="42" y="279"/>
                    </a:cubicBezTo>
                    <a:cubicBezTo>
                      <a:pt x="41" y="280"/>
                      <a:pt x="41" y="280"/>
                      <a:pt x="41" y="280"/>
                    </a:cubicBezTo>
                    <a:cubicBezTo>
                      <a:pt x="41" y="280"/>
                      <a:pt x="41" y="280"/>
                      <a:pt x="41" y="280"/>
                    </a:cubicBezTo>
                    <a:cubicBezTo>
                      <a:pt x="41" y="279"/>
                      <a:pt x="41" y="279"/>
                      <a:pt x="41" y="279"/>
                    </a:cubicBezTo>
                    <a:cubicBezTo>
                      <a:pt x="41" y="278"/>
                      <a:pt x="41" y="278"/>
                      <a:pt x="41" y="278"/>
                    </a:cubicBezTo>
                    <a:cubicBezTo>
                      <a:pt x="43" y="278"/>
                      <a:pt x="43" y="278"/>
                      <a:pt x="43" y="278"/>
                    </a:cubicBezTo>
                    <a:cubicBezTo>
                      <a:pt x="43" y="277"/>
                      <a:pt x="43" y="277"/>
                      <a:pt x="43" y="277"/>
                    </a:cubicBezTo>
                    <a:cubicBezTo>
                      <a:pt x="45" y="277"/>
                      <a:pt x="45" y="277"/>
                      <a:pt x="45" y="277"/>
                    </a:cubicBezTo>
                    <a:cubicBezTo>
                      <a:pt x="45" y="276"/>
                      <a:pt x="45" y="276"/>
                      <a:pt x="45" y="276"/>
                    </a:cubicBezTo>
                    <a:cubicBezTo>
                      <a:pt x="46" y="276"/>
                      <a:pt x="46" y="276"/>
                      <a:pt x="46" y="276"/>
                    </a:cubicBezTo>
                    <a:cubicBezTo>
                      <a:pt x="46" y="275"/>
                      <a:pt x="46" y="275"/>
                      <a:pt x="46" y="275"/>
                    </a:cubicBezTo>
                    <a:cubicBezTo>
                      <a:pt x="47" y="275"/>
                      <a:pt x="47" y="275"/>
                      <a:pt x="47" y="275"/>
                    </a:cubicBezTo>
                    <a:cubicBezTo>
                      <a:pt x="47" y="275"/>
                      <a:pt x="47" y="275"/>
                      <a:pt x="47" y="275"/>
                    </a:cubicBezTo>
                    <a:cubicBezTo>
                      <a:pt x="48" y="275"/>
                      <a:pt x="48" y="275"/>
                      <a:pt x="48" y="275"/>
                    </a:cubicBezTo>
                    <a:cubicBezTo>
                      <a:pt x="50" y="275"/>
                      <a:pt x="50" y="275"/>
                      <a:pt x="50" y="275"/>
                    </a:cubicBezTo>
                    <a:cubicBezTo>
                      <a:pt x="50" y="275"/>
                      <a:pt x="50" y="275"/>
                      <a:pt x="50" y="275"/>
                    </a:cubicBezTo>
                    <a:cubicBezTo>
                      <a:pt x="51" y="275"/>
                      <a:pt x="51" y="275"/>
                      <a:pt x="51" y="275"/>
                    </a:cubicBezTo>
                    <a:cubicBezTo>
                      <a:pt x="51" y="274"/>
                      <a:pt x="51" y="274"/>
                      <a:pt x="51" y="274"/>
                    </a:cubicBezTo>
                    <a:cubicBezTo>
                      <a:pt x="50" y="274"/>
                      <a:pt x="50" y="274"/>
                      <a:pt x="50" y="274"/>
                    </a:cubicBezTo>
                    <a:cubicBezTo>
                      <a:pt x="50" y="273"/>
                      <a:pt x="50" y="273"/>
                      <a:pt x="50" y="273"/>
                    </a:cubicBezTo>
                    <a:cubicBezTo>
                      <a:pt x="49" y="273"/>
                      <a:pt x="49" y="273"/>
                      <a:pt x="49" y="273"/>
                    </a:cubicBezTo>
                    <a:cubicBezTo>
                      <a:pt x="46" y="275"/>
                      <a:pt x="46" y="275"/>
                      <a:pt x="46" y="275"/>
                    </a:cubicBezTo>
                    <a:cubicBezTo>
                      <a:pt x="46" y="275"/>
                      <a:pt x="46" y="275"/>
                      <a:pt x="46" y="275"/>
                    </a:cubicBezTo>
                    <a:cubicBezTo>
                      <a:pt x="45" y="275"/>
                      <a:pt x="45" y="275"/>
                      <a:pt x="45" y="275"/>
                    </a:cubicBezTo>
                    <a:cubicBezTo>
                      <a:pt x="45" y="276"/>
                      <a:pt x="45" y="276"/>
                      <a:pt x="45" y="276"/>
                    </a:cubicBezTo>
                    <a:cubicBezTo>
                      <a:pt x="44" y="276"/>
                      <a:pt x="44" y="276"/>
                      <a:pt x="44" y="276"/>
                    </a:cubicBezTo>
                    <a:cubicBezTo>
                      <a:pt x="43" y="277"/>
                      <a:pt x="43" y="277"/>
                      <a:pt x="43" y="277"/>
                    </a:cubicBezTo>
                    <a:cubicBezTo>
                      <a:pt x="42" y="277"/>
                      <a:pt x="42" y="277"/>
                      <a:pt x="42" y="277"/>
                    </a:cubicBezTo>
                    <a:cubicBezTo>
                      <a:pt x="42" y="277"/>
                      <a:pt x="42" y="277"/>
                      <a:pt x="42" y="277"/>
                    </a:cubicBezTo>
                    <a:cubicBezTo>
                      <a:pt x="42" y="277"/>
                      <a:pt x="42" y="277"/>
                      <a:pt x="42" y="277"/>
                    </a:cubicBezTo>
                    <a:cubicBezTo>
                      <a:pt x="42" y="276"/>
                      <a:pt x="42" y="276"/>
                      <a:pt x="42" y="276"/>
                    </a:cubicBezTo>
                    <a:cubicBezTo>
                      <a:pt x="41" y="276"/>
                      <a:pt x="41" y="276"/>
                      <a:pt x="41" y="276"/>
                    </a:cubicBezTo>
                    <a:cubicBezTo>
                      <a:pt x="41" y="276"/>
                      <a:pt x="41" y="276"/>
                      <a:pt x="41" y="276"/>
                    </a:cubicBezTo>
                    <a:cubicBezTo>
                      <a:pt x="42" y="275"/>
                      <a:pt x="42" y="275"/>
                      <a:pt x="42" y="275"/>
                    </a:cubicBezTo>
                    <a:cubicBezTo>
                      <a:pt x="41" y="274"/>
                      <a:pt x="41" y="274"/>
                      <a:pt x="41" y="274"/>
                    </a:cubicBezTo>
                    <a:cubicBezTo>
                      <a:pt x="40" y="274"/>
                      <a:pt x="40" y="274"/>
                      <a:pt x="40" y="274"/>
                    </a:cubicBezTo>
                    <a:cubicBezTo>
                      <a:pt x="40" y="273"/>
                      <a:pt x="40" y="273"/>
                      <a:pt x="40" y="273"/>
                    </a:cubicBezTo>
                    <a:cubicBezTo>
                      <a:pt x="40" y="273"/>
                      <a:pt x="40" y="273"/>
                      <a:pt x="40" y="273"/>
                    </a:cubicBezTo>
                    <a:cubicBezTo>
                      <a:pt x="41" y="272"/>
                      <a:pt x="41" y="272"/>
                      <a:pt x="41" y="272"/>
                    </a:cubicBezTo>
                    <a:cubicBezTo>
                      <a:pt x="42" y="272"/>
                      <a:pt x="42" y="272"/>
                      <a:pt x="42" y="272"/>
                    </a:cubicBezTo>
                    <a:cubicBezTo>
                      <a:pt x="42" y="272"/>
                      <a:pt x="42" y="272"/>
                      <a:pt x="42" y="272"/>
                    </a:cubicBezTo>
                    <a:cubicBezTo>
                      <a:pt x="43" y="272"/>
                      <a:pt x="43" y="272"/>
                      <a:pt x="43" y="272"/>
                    </a:cubicBezTo>
                    <a:cubicBezTo>
                      <a:pt x="44" y="272"/>
                      <a:pt x="44" y="272"/>
                      <a:pt x="44" y="272"/>
                    </a:cubicBezTo>
                    <a:cubicBezTo>
                      <a:pt x="45" y="272"/>
                      <a:pt x="45" y="272"/>
                      <a:pt x="45" y="272"/>
                    </a:cubicBezTo>
                    <a:cubicBezTo>
                      <a:pt x="46" y="271"/>
                      <a:pt x="46" y="271"/>
                      <a:pt x="46" y="271"/>
                    </a:cubicBezTo>
                    <a:cubicBezTo>
                      <a:pt x="47" y="271"/>
                      <a:pt x="47" y="271"/>
                      <a:pt x="47" y="271"/>
                    </a:cubicBezTo>
                    <a:cubicBezTo>
                      <a:pt x="47" y="270"/>
                      <a:pt x="47" y="270"/>
                      <a:pt x="47" y="270"/>
                    </a:cubicBezTo>
                    <a:cubicBezTo>
                      <a:pt x="47" y="270"/>
                      <a:pt x="47" y="270"/>
                      <a:pt x="47" y="270"/>
                    </a:cubicBezTo>
                    <a:cubicBezTo>
                      <a:pt x="46" y="270"/>
                      <a:pt x="46" y="270"/>
                      <a:pt x="46" y="270"/>
                    </a:cubicBezTo>
                    <a:cubicBezTo>
                      <a:pt x="45" y="271"/>
                      <a:pt x="45" y="271"/>
                      <a:pt x="45" y="271"/>
                    </a:cubicBezTo>
                    <a:cubicBezTo>
                      <a:pt x="44" y="271"/>
                      <a:pt x="44" y="271"/>
                      <a:pt x="44" y="271"/>
                    </a:cubicBezTo>
                    <a:cubicBezTo>
                      <a:pt x="43" y="271"/>
                      <a:pt x="43" y="271"/>
                      <a:pt x="43" y="271"/>
                    </a:cubicBezTo>
                    <a:cubicBezTo>
                      <a:pt x="42" y="270"/>
                      <a:pt x="42" y="270"/>
                      <a:pt x="42" y="270"/>
                    </a:cubicBezTo>
                    <a:cubicBezTo>
                      <a:pt x="42" y="270"/>
                      <a:pt x="42" y="270"/>
                      <a:pt x="42" y="270"/>
                    </a:cubicBezTo>
                    <a:cubicBezTo>
                      <a:pt x="41" y="271"/>
                      <a:pt x="41" y="271"/>
                      <a:pt x="41" y="271"/>
                    </a:cubicBezTo>
                    <a:cubicBezTo>
                      <a:pt x="40" y="272"/>
                      <a:pt x="40" y="272"/>
                      <a:pt x="40" y="272"/>
                    </a:cubicBezTo>
                    <a:cubicBezTo>
                      <a:pt x="40" y="271"/>
                      <a:pt x="40" y="271"/>
                      <a:pt x="40" y="271"/>
                    </a:cubicBezTo>
                    <a:cubicBezTo>
                      <a:pt x="40" y="271"/>
                      <a:pt x="40" y="271"/>
                      <a:pt x="40" y="271"/>
                    </a:cubicBezTo>
                    <a:cubicBezTo>
                      <a:pt x="39" y="271"/>
                      <a:pt x="39" y="271"/>
                      <a:pt x="39" y="271"/>
                    </a:cubicBezTo>
                    <a:cubicBezTo>
                      <a:pt x="38" y="271"/>
                      <a:pt x="38" y="271"/>
                      <a:pt x="38" y="271"/>
                    </a:cubicBezTo>
                    <a:cubicBezTo>
                      <a:pt x="39" y="271"/>
                      <a:pt x="39" y="271"/>
                      <a:pt x="39" y="271"/>
                    </a:cubicBezTo>
                    <a:cubicBezTo>
                      <a:pt x="39" y="270"/>
                      <a:pt x="39" y="270"/>
                      <a:pt x="39" y="270"/>
                    </a:cubicBezTo>
                    <a:cubicBezTo>
                      <a:pt x="41" y="270"/>
                      <a:pt x="41" y="270"/>
                      <a:pt x="41" y="270"/>
                    </a:cubicBezTo>
                    <a:cubicBezTo>
                      <a:pt x="43" y="269"/>
                      <a:pt x="43" y="269"/>
                      <a:pt x="43" y="269"/>
                    </a:cubicBezTo>
                    <a:cubicBezTo>
                      <a:pt x="44" y="268"/>
                      <a:pt x="44" y="268"/>
                      <a:pt x="44" y="268"/>
                    </a:cubicBezTo>
                    <a:cubicBezTo>
                      <a:pt x="45" y="268"/>
                      <a:pt x="45" y="268"/>
                      <a:pt x="45" y="268"/>
                    </a:cubicBezTo>
                    <a:cubicBezTo>
                      <a:pt x="46" y="267"/>
                      <a:pt x="46" y="267"/>
                      <a:pt x="46" y="267"/>
                    </a:cubicBezTo>
                    <a:cubicBezTo>
                      <a:pt x="48" y="265"/>
                      <a:pt x="48" y="265"/>
                      <a:pt x="48" y="265"/>
                    </a:cubicBezTo>
                    <a:cubicBezTo>
                      <a:pt x="50" y="264"/>
                      <a:pt x="50" y="264"/>
                      <a:pt x="50" y="264"/>
                    </a:cubicBezTo>
                    <a:cubicBezTo>
                      <a:pt x="52" y="263"/>
                      <a:pt x="52" y="263"/>
                      <a:pt x="52" y="263"/>
                    </a:cubicBezTo>
                    <a:cubicBezTo>
                      <a:pt x="53" y="263"/>
                      <a:pt x="53" y="263"/>
                      <a:pt x="53" y="263"/>
                    </a:cubicBezTo>
                    <a:cubicBezTo>
                      <a:pt x="53" y="263"/>
                      <a:pt x="53" y="263"/>
                      <a:pt x="53" y="263"/>
                    </a:cubicBezTo>
                    <a:cubicBezTo>
                      <a:pt x="53" y="262"/>
                      <a:pt x="53" y="262"/>
                      <a:pt x="53" y="262"/>
                    </a:cubicBezTo>
                    <a:cubicBezTo>
                      <a:pt x="52" y="262"/>
                      <a:pt x="52" y="262"/>
                      <a:pt x="52" y="262"/>
                    </a:cubicBezTo>
                    <a:cubicBezTo>
                      <a:pt x="51" y="263"/>
                      <a:pt x="51" y="263"/>
                      <a:pt x="51" y="263"/>
                    </a:cubicBezTo>
                    <a:cubicBezTo>
                      <a:pt x="48" y="264"/>
                      <a:pt x="48" y="264"/>
                      <a:pt x="48" y="264"/>
                    </a:cubicBezTo>
                    <a:cubicBezTo>
                      <a:pt x="46" y="265"/>
                      <a:pt x="46" y="265"/>
                      <a:pt x="46" y="265"/>
                    </a:cubicBezTo>
                    <a:cubicBezTo>
                      <a:pt x="45" y="267"/>
                      <a:pt x="45" y="267"/>
                      <a:pt x="45" y="267"/>
                    </a:cubicBezTo>
                    <a:cubicBezTo>
                      <a:pt x="44" y="267"/>
                      <a:pt x="44" y="267"/>
                      <a:pt x="44" y="267"/>
                    </a:cubicBezTo>
                    <a:cubicBezTo>
                      <a:pt x="42" y="268"/>
                      <a:pt x="42" y="268"/>
                      <a:pt x="42" y="268"/>
                    </a:cubicBezTo>
                    <a:cubicBezTo>
                      <a:pt x="41" y="268"/>
                      <a:pt x="41" y="268"/>
                      <a:pt x="41" y="268"/>
                    </a:cubicBezTo>
                    <a:cubicBezTo>
                      <a:pt x="39" y="269"/>
                      <a:pt x="39" y="269"/>
                      <a:pt x="39" y="269"/>
                    </a:cubicBezTo>
                    <a:cubicBezTo>
                      <a:pt x="38" y="269"/>
                      <a:pt x="38" y="269"/>
                      <a:pt x="38" y="269"/>
                    </a:cubicBezTo>
                    <a:cubicBezTo>
                      <a:pt x="38" y="269"/>
                      <a:pt x="38" y="269"/>
                      <a:pt x="38" y="269"/>
                    </a:cubicBezTo>
                    <a:cubicBezTo>
                      <a:pt x="38" y="268"/>
                      <a:pt x="38" y="268"/>
                      <a:pt x="38" y="268"/>
                    </a:cubicBezTo>
                    <a:cubicBezTo>
                      <a:pt x="38" y="266"/>
                      <a:pt x="38" y="266"/>
                      <a:pt x="38" y="266"/>
                    </a:cubicBezTo>
                    <a:cubicBezTo>
                      <a:pt x="39" y="265"/>
                      <a:pt x="39" y="265"/>
                      <a:pt x="39" y="265"/>
                    </a:cubicBezTo>
                    <a:cubicBezTo>
                      <a:pt x="40" y="265"/>
                      <a:pt x="40" y="265"/>
                      <a:pt x="40" y="265"/>
                    </a:cubicBezTo>
                    <a:cubicBezTo>
                      <a:pt x="41" y="266"/>
                      <a:pt x="41" y="266"/>
                      <a:pt x="41" y="266"/>
                    </a:cubicBezTo>
                    <a:cubicBezTo>
                      <a:pt x="41" y="266"/>
                      <a:pt x="41" y="266"/>
                      <a:pt x="41" y="266"/>
                    </a:cubicBezTo>
                    <a:cubicBezTo>
                      <a:pt x="43" y="266"/>
                      <a:pt x="43" y="266"/>
                      <a:pt x="43" y="266"/>
                    </a:cubicBezTo>
                    <a:cubicBezTo>
                      <a:pt x="44" y="266"/>
                      <a:pt x="44" y="266"/>
                      <a:pt x="44" y="266"/>
                    </a:cubicBezTo>
                    <a:cubicBezTo>
                      <a:pt x="43" y="265"/>
                      <a:pt x="43" y="265"/>
                      <a:pt x="43" y="265"/>
                    </a:cubicBezTo>
                    <a:cubicBezTo>
                      <a:pt x="43" y="265"/>
                      <a:pt x="43" y="265"/>
                      <a:pt x="43" y="265"/>
                    </a:cubicBezTo>
                    <a:cubicBezTo>
                      <a:pt x="42" y="265"/>
                      <a:pt x="42" y="265"/>
                      <a:pt x="42" y="265"/>
                    </a:cubicBezTo>
                    <a:cubicBezTo>
                      <a:pt x="41" y="265"/>
                      <a:pt x="41" y="265"/>
                      <a:pt x="41" y="265"/>
                    </a:cubicBezTo>
                    <a:cubicBezTo>
                      <a:pt x="40" y="265"/>
                      <a:pt x="40" y="265"/>
                      <a:pt x="40" y="265"/>
                    </a:cubicBezTo>
                    <a:cubicBezTo>
                      <a:pt x="40" y="264"/>
                      <a:pt x="40" y="264"/>
                      <a:pt x="40" y="264"/>
                    </a:cubicBezTo>
                    <a:cubicBezTo>
                      <a:pt x="40" y="264"/>
                      <a:pt x="40" y="264"/>
                      <a:pt x="40" y="264"/>
                    </a:cubicBezTo>
                    <a:cubicBezTo>
                      <a:pt x="41" y="263"/>
                      <a:pt x="41" y="263"/>
                      <a:pt x="41" y="263"/>
                    </a:cubicBezTo>
                    <a:cubicBezTo>
                      <a:pt x="42" y="264"/>
                      <a:pt x="42" y="264"/>
                      <a:pt x="42" y="264"/>
                    </a:cubicBezTo>
                    <a:cubicBezTo>
                      <a:pt x="43" y="264"/>
                      <a:pt x="43" y="264"/>
                      <a:pt x="43" y="264"/>
                    </a:cubicBezTo>
                    <a:cubicBezTo>
                      <a:pt x="44" y="264"/>
                      <a:pt x="44" y="264"/>
                      <a:pt x="44" y="264"/>
                    </a:cubicBezTo>
                    <a:cubicBezTo>
                      <a:pt x="44" y="263"/>
                      <a:pt x="44" y="263"/>
                      <a:pt x="44" y="263"/>
                    </a:cubicBezTo>
                    <a:cubicBezTo>
                      <a:pt x="43" y="263"/>
                      <a:pt x="43" y="263"/>
                      <a:pt x="43" y="263"/>
                    </a:cubicBezTo>
                    <a:cubicBezTo>
                      <a:pt x="43" y="263"/>
                      <a:pt x="43" y="263"/>
                      <a:pt x="43" y="263"/>
                    </a:cubicBezTo>
                    <a:cubicBezTo>
                      <a:pt x="42" y="263"/>
                      <a:pt x="42" y="263"/>
                      <a:pt x="42" y="263"/>
                    </a:cubicBezTo>
                    <a:cubicBezTo>
                      <a:pt x="43" y="262"/>
                      <a:pt x="43" y="262"/>
                      <a:pt x="43" y="262"/>
                    </a:cubicBezTo>
                    <a:cubicBezTo>
                      <a:pt x="44" y="262"/>
                      <a:pt x="44" y="262"/>
                      <a:pt x="44" y="262"/>
                    </a:cubicBezTo>
                    <a:cubicBezTo>
                      <a:pt x="44" y="262"/>
                      <a:pt x="44" y="262"/>
                      <a:pt x="44" y="262"/>
                    </a:cubicBezTo>
                    <a:cubicBezTo>
                      <a:pt x="44" y="262"/>
                      <a:pt x="44" y="262"/>
                      <a:pt x="44" y="262"/>
                    </a:cubicBezTo>
                    <a:cubicBezTo>
                      <a:pt x="45" y="262"/>
                      <a:pt x="45" y="262"/>
                      <a:pt x="45" y="262"/>
                    </a:cubicBezTo>
                    <a:cubicBezTo>
                      <a:pt x="46" y="262"/>
                      <a:pt x="46" y="262"/>
                      <a:pt x="46" y="262"/>
                    </a:cubicBezTo>
                    <a:cubicBezTo>
                      <a:pt x="46" y="261"/>
                      <a:pt x="46" y="261"/>
                      <a:pt x="46" y="261"/>
                    </a:cubicBezTo>
                    <a:cubicBezTo>
                      <a:pt x="46" y="260"/>
                      <a:pt x="46" y="260"/>
                      <a:pt x="46" y="260"/>
                    </a:cubicBezTo>
                    <a:cubicBezTo>
                      <a:pt x="45" y="260"/>
                      <a:pt x="45" y="260"/>
                      <a:pt x="45" y="260"/>
                    </a:cubicBezTo>
                    <a:cubicBezTo>
                      <a:pt x="45" y="260"/>
                      <a:pt x="45" y="260"/>
                      <a:pt x="45" y="260"/>
                    </a:cubicBezTo>
                    <a:cubicBezTo>
                      <a:pt x="44" y="261"/>
                      <a:pt x="44" y="261"/>
                      <a:pt x="44" y="261"/>
                    </a:cubicBezTo>
                    <a:cubicBezTo>
                      <a:pt x="43" y="261"/>
                      <a:pt x="43" y="261"/>
                      <a:pt x="43" y="261"/>
                    </a:cubicBezTo>
                    <a:cubicBezTo>
                      <a:pt x="41" y="260"/>
                      <a:pt x="41" y="260"/>
                      <a:pt x="41" y="260"/>
                    </a:cubicBezTo>
                    <a:cubicBezTo>
                      <a:pt x="39" y="260"/>
                      <a:pt x="39" y="260"/>
                      <a:pt x="39" y="260"/>
                    </a:cubicBezTo>
                    <a:cubicBezTo>
                      <a:pt x="39" y="259"/>
                      <a:pt x="39" y="259"/>
                      <a:pt x="39" y="259"/>
                    </a:cubicBezTo>
                    <a:cubicBezTo>
                      <a:pt x="39" y="259"/>
                      <a:pt x="39" y="259"/>
                      <a:pt x="39" y="259"/>
                    </a:cubicBezTo>
                    <a:cubicBezTo>
                      <a:pt x="40" y="259"/>
                      <a:pt x="40" y="259"/>
                      <a:pt x="40" y="259"/>
                    </a:cubicBezTo>
                    <a:cubicBezTo>
                      <a:pt x="41" y="259"/>
                      <a:pt x="41" y="259"/>
                      <a:pt x="41" y="259"/>
                    </a:cubicBezTo>
                    <a:cubicBezTo>
                      <a:pt x="41" y="259"/>
                      <a:pt x="41" y="259"/>
                      <a:pt x="41" y="259"/>
                    </a:cubicBezTo>
                    <a:cubicBezTo>
                      <a:pt x="41" y="258"/>
                      <a:pt x="41" y="258"/>
                      <a:pt x="41" y="258"/>
                    </a:cubicBezTo>
                    <a:cubicBezTo>
                      <a:pt x="40" y="258"/>
                      <a:pt x="40" y="258"/>
                      <a:pt x="40" y="258"/>
                    </a:cubicBezTo>
                    <a:cubicBezTo>
                      <a:pt x="40" y="258"/>
                      <a:pt x="40" y="258"/>
                      <a:pt x="40" y="258"/>
                    </a:cubicBezTo>
                    <a:cubicBezTo>
                      <a:pt x="40" y="257"/>
                      <a:pt x="40" y="257"/>
                      <a:pt x="40" y="257"/>
                    </a:cubicBezTo>
                    <a:cubicBezTo>
                      <a:pt x="41" y="257"/>
                      <a:pt x="41" y="257"/>
                      <a:pt x="41" y="257"/>
                    </a:cubicBezTo>
                    <a:cubicBezTo>
                      <a:pt x="42" y="257"/>
                      <a:pt x="42" y="257"/>
                      <a:pt x="42" y="257"/>
                    </a:cubicBezTo>
                    <a:cubicBezTo>
                      <a:pt x="43" y="257"/>
                      <a:pt x="43" y="257"/>
                      <a:pt x="43" y="257"/>
                    </a:cubicBezTo>
                    <a:cubicBezTo>
                      <a:pt x="47" y="257"/>
                      <a:pt x="47" y="257"/>
                      <a:pt x="47" y="257"/>
                    </a:cubicBezTo>
                    <a:cubicBezTo>
                      <a:pt x="48" y="257"/>
                      <a:pt x="48" y="257"/>
                      <a:pt x="48" y="257"/>
                    </a:cubicBezTo>
                    <a:cubicBezTo>
                      <a:pt x="49" y="257"/>
                      <a:pt x="49" y="257"/>
                      <a:pt x="49" y="257"/>
                    </a:cubicBezTo>
                    <a:cubicBezTo>
                      <a:pt x="50" y="257"/>
                      <a:pt x="50" y="257"/>
                      <a:pt x="50" y="257"/>
                    </a:cubicBezTo>
                    <a:cubicBezTo>
                      <a:pt x="50" y="256"/>
                      <a:pt x="50" y="256"/>
                      <a:pt x="50" y="256"/>
                    </a:cubicBezTo>
                    <a:cubicBezTo>
                      <a:pt x="48" y="256"/>
                      <a:pt x="48" y="256"/>
                      <a:pt x="48" y="256"/>
                    </a:cubicBezTo>
                    <a:cubicBezTo>
                      <a:pt x="46" y="256"/>
                      <a:pt x="46" y="256"/>
                      <a:pt x="46" y="256"/>
                    </a:cubicBezTo>
                    <a:cubicBezTo>
                      <a:pt x="44" y="256"/>
                      <a:pt x="44" y="256"/>
                      <a:pt x="44" y="256"/>
                    </a:cubicBezTo>
                    <a:cubicBezTo>
                      <a:pt x="43" y="256"/>
                      <a:pt x="43" y="256"/>
                      <a:pt x="43" y="256"/>
                    </a:cubicBezTo>
                    <a:cubicBezTo>
                      <a:pt x="43" y="256"/>
                      <a:pt x="43" y="256"/>
                      <a:pt x="43" y="256"/>
                    </a:cubicBezTo>
                    <a:cubicBezTo>
                      <a:pt x="42" y="256"/>
                      <a:pt x="42" y="256"/>
                      <a:pt x="42" y="256"/>
                    </a:cubicBezTo>
                    <a:cubicBezTo>
                      <a:pt x="41" y="256"/>
                      <a:pt x="41" y="256"/>
                      <a:pt x="41" y="256"/>
                    </a:cubicBezTo>
                    <a:cubicBezTo>
                      <a:pt x="40" y="257"/>
                      <a:pt x="40" y="257"/>
                      <a:pt x="40" y="257"/>
                    </a:cubicBezTo>
                    <a:cubicBezTo>
                      <a:pt x="40" y="257"/>
                      <a:pt x="40" y="257"/>
                      <a:pt x="40" y="257"/>
                    </a:cubicBezTo>
                    <a:cubicBezTo>
                      <a:pt x="40" y="256"/>
                      <a:pt x="40" y="256"/>
                      <a:pt x="40" y="256"/>
                    </a:cubicBezTo>
                    <a:cubicBezTo>
                      <a:pt x="41" y="255"/>
                      <a:pt x="41" y="255"/>
                      <a:pt x="41" y="255"/>
                    </a:cubicBezTo>
                    <a:cubicBezTo>
                      <a:pt x="42" y="254"/>
                      <a:pt x="42" y="254"/>
                      <a:pt x="42" y="254"/>
                    </a:cubicBezTo>
                    <a:cubicBezTo>
                      <a:pt x="43" y="254"/>
                      <a:pt x="43" y="254"/>
                      <a:pt x="43" y="254"/>
                    </a:cubicBezTo>
                    <a:cubicBezTo>
                      <a:pt x="44" y="253"/>
                      <a:pt x="44" y="253"/>
                      <a:pt x="44" y="253"/>
                    </a:cubicBezTo>
                    <a:cubicBezTo>
                      <a:pt x="44" y="252"/>
                      <a:pt x="44" y="252"/>
                      <a:pt x="44" y="252"/>
                    </a:cubicBezTo>
                    <a:cubicBezTo>
                      <a:pt x="45" y="251"/>
                      <a:pt x="45" y="251"/>
                      <a:pt x="45" y="251"/>
                    </a:cubicBezTo>
                    <a:cubicBezTo>
                      <a:pt x="46" y="251"/>
                      <a:pt x="46" y="251"/>
                      <a:pt x="46" y="251"/>
                    </a:cubicBezTo>
                    <a:cubicBezTo>
                      <a:pt x="46" y="252"/>
                      <a:pt x="46" y="252"/>
                      <a:pt x="46" y="252"/>
                    </a:cubicBezTo>
                    <a:cubicBezTo>
                      <a:pt x="47" y="252"/>
                      <a:pt x="47" y="252"/>
                      <a:pt x="47" y="252"/>
                    </a:cubicBezTo>
                    <a:cubicBezTo>
                      <a:pt x="48" y="251"/>
                      <a:pt x="48" y="251"/>
                      <a:pt x="48" y="251"/>
                    </a:cubicBezTo>
                    <a:cubicBezTo>
                      <a:pt x="49" y="251"/>
                      <a:pt x="49" y="251"/>
                      <a:pt x="49" y="251"/>
                    </a:cubicBezTo>
                    <a:cubicBezTo>
                      <a:pt x="49" y="252"/>
                      <a:pt x="49" y="252"/>
                      <a:pt x="49" y="252"/>
                    </a:cubicBezTo>
                    <a:cubicBezTo>
                      <a:pt x="50" y="252"/>
                      <a:pt x="50" y="252"/>
                      <a:pt x="50" y="252"/>
                    </a:cubicBezTo>
                    <a:cubicBezTo>
                      <a:pt x="51" y="253"/>
                      <a:pt x="51" y="253"/>
                      <a:pt x="51" y="253"/>
                    </a:cubicBezTo>
                    <a:cubicBezTo>
                      <a:pt x="53" y="253"/>
                      <a:pt x="53" y="253"/>
                      <a:pt x="53" y="253"/>
                    </a:cubicBezTo>
                    <a:cubicBezTo>
                      <a:pt x="54" y="253"/>
                      <a:pt x="54" y="253"/>
                      <a:pt x="54" y="253"/>
                    </a:cubicBezTo>
                    <a:cubicBezTo>
                      <a:pt x="55" y="255"/>
                      <a:pt x="55" y="255"/>
                      <a:pt x="55" y="255"/>
                    </a:cubicBezTo>
                    <a:cubicBezTo>
                      <a:pt x="56" y="256"/>
                      <a:pt x="56" y="256"/>
                      <a:pt x="56" y="256"/>
                    </a:cubicBezTo>
                    <a:cubicBezTo>
                      <a:pt x="58" y="256"/>
                      <a:pt x="58" y="256"/>
                      <a:pt x="58" y="256"/>
                    </a:cubicBezTo>
                    <a:cubicBezTo>
                      <a:pt x="59" y="256"/>
                      <a:pt x="59" y="256"/>
                      <a:pt x="59" y="256"/>
                    </a:cubicBezTo>
                    <a:cubicBezTo>
                      <a:pt x="59" y="256"/>
                      <a:pt x="59" y="256"/>
                      <a:pt x="59" y="256"/>
                    </a:cubicBezTo>
                    <a:cubicBezTo>
                      <a:pt x="60" y="255"/>
                      <a:pt x="60" y="255"/>
                      <a:pt x="60" y="255"/>
                    </a:cubicBezTo>
                    <a:cubicBezTo>
                      <a:pt x="59" y="255"/>
                      <a:pt x="59" y="255"/>
                      <a:pt x="59" y="255"/>
                    </a:cubicBezTo>
                    <a:cubicBezTo>
                      <a:pt x="58" y="255"/>
                      <a:pt x="58" y="255"/>
                      <a:pt x="58" y="255"/>
                    </a:cubicBezTo>
                    <a:cubicBezTo>
                      <a:pt x="58" y="255"/>
                      <a:pt x="58" y="255"/>
                      <a:pt x="58" y="255"/>
                    </a:cubicBezTo>
                    <a:cubicBezTo>
                      <a:pt x="57" y="255"/>
                      <a:pt x="57" y="255"/>
                      <a:pt x="57" y="255"/>
                    </a:cubicBezTo>
                    <a:cubicBezTo>
                      <a:pt x="56" y="254"/>
                      <a:pt x="56" y="254"/>
                      <a:pt x="56" y="254"/>
                    </a:cubicBezTo>
                    <a:cubicBezTo>
                      <a:pt x="55" y="253"/>
                      <a:pt x="55" y="253"/>
                      <a:pt x="55" y="253"/>
                    </a:cubicBezTo>
                    <a:cubicBezTo>
                      <a:pt x="55" y="252"/>
                      <a:pt x="55" y="252"/>
                      <a:pt x="55" y="252"/>
                    </a:cubicBezTo>
                    <a:cubicBezTo>
                      <a:pt x="55" y="252"/>
                      <a:pt x="55" y="252"/>
                      <a:pt x="55" y="252"/>
                    </a:cubicBezTo>
                    <a:cubicBezTo>
                      <a:pt x="57" y="252"/>
                      <a:pt x="57" y="252"/>
                      <a:pt x="57" y="252"/>
                    </a:cubicBezTo>
                    <a:cubicBezTo>
                      <a:pt x="59" y="252"/>
                      <a:pt x="59" y="252"/>
                      <a:pt x="59" y="252"/>
                    </a:cubicBezTo>
                    <a:cubicBezTo>
                      <a:pt x="59" y="251"/>
                      <a:pt x="59" y="251"/>
                      <a:pt x="59" y="251"/>
                    </a:cubicBezTo>
                    <a:cubicBezTo>
                      <a:pt x="59" y="250"/>
                      <a:pt x="59" y="250"/>
                      <a:pt x="59" y="250"/>
                    </a:cubicBezTo>
                    <a:cubicBezTo>
                      <a:pt x="58" y="250"/>
                      <a:pt x="58" y="250"/>
                      <a:pt x="58" y="250"/>
                    </a:cubicBezTo>
                    <a:cubicBezTo>
                      <a:pt x="57" y="250"/>
                      <a:pt x="57" y="250"/>
                      <a:pt x="57" y="250"/>
                    </a:cubicBezTo>
                    <a:cubicBezTo>
                      <a:pt x="57" y="251"/>
                      <a:pt x="57" y="251"/>
                      <a:pt x="57" y="251"/>
                    </a:cubicBezTo>
                    <a:cubicBezTo>
                      <a:pt x="57" y="251"/>
                      <a:pt x="57" y="251"/>
                      <a:pt x="57" y="251"/>
                    </a:cubicBezTo>
                    <a:cubicBezTo>
                      <a:pt x="57" y="251"/>
                      <a:pt x="57" y="251"/>
                      <a:pt x="57" y="251"/>
                    </a:cubicBezTo>
                    <a:cubicBezTo>
                      <a:pt x="55" y="251"/>
                      <a:pt x="55" y="251"/>
                      <a:pt x="55" y="251"/>
                    </a:cubicBezTo>
                    <a:cubicBezTo>
                      <a:pt x="55" y="251"/>
                      <a:pt x="55" y="251"/>
                      <a:pt x="55" y="251"/>
                    </a:cubicBezTo>
                    <a:cubicBezTo>
                      <a:pt x="54" y="250"/>
                      <a:pt x="54" y="250"/>
                      <a:pt x="54" y="250"/>
                    </a:cubicBezTo>
                    <a:cubicBezTo>
                      <a:pt x="55" y="250"/>
                      <a:pt x="55" y="250"/>
                      <a:pt x="55" y="250"/>
                    </a:cubicBezTo>
                    <a:cubicBezTo>
                      <a:pt x="56" y="250"/>
                      <a:pt x="56" y="250"/>
                      <a:pt x="56" y="250"/>
                    </a:cubicBezTo>
                    <a:cubicBezTo>
                      <a:pt x="56" y="250"/>
                      <a:pt x="56" y="250"/>
                      <a:pt x="56" y="250"/>
                    </a:cubicBezTo>
                    <a:cubicBezTo>
                      <a:pt x="55" y="249"/>
                      <a:pt x="55" y="249"/>
                      <a:pt x="55" y="249"/>
                    </a:cubicBezTo>
                    <a:cubicBezTo>
                      <a:pt x="55" y="249"/>
                      <a:pt x="55" y="249"/>
                      <a:pt x="55" y="249"/>
                    </a:cubicBezTo>
                    <a:cubicBezTo>
                      <a:pt x="54" y="249"/>
                      <a:pt x="54" y="249"/>
                      <a:pt x="54" y="249"/>
                    </a:cubicBezTo>
                    <a:cubicBezTo>
                      <a:pt x="54" y="249"/>
                      <a:pt x="54" y="249"/>
                      <a:pt x="54" y="249"/>
                    </a:cubicBezTo>
                    <a:cubicBezTo>
                      <a:pt x="53" y="249"/>
                      <a:pt x="53" y="249"/>
                      <a:pt x="53" y="249"/>
                    </a:cubicBezTo>
                    <a:cubicBezTo>
                      <a:pt x="53" y="250"/>
                      <a:pt x="53" y="250"/>
                      <a:pt x="53" y="250"/>
                    </a:cubicBezTo>
                    <a:cubicBezTo>
                      <a:pt x="54" y="250"/>
                      <a:pt x="54" y="250"/>
                      <a:pt x="54" y="250"/>
                    </a:cubicBezTo>
                    <a:cubicBezTo>
                      <a:pt x="54" y="251"/>
                      <a:pt x="54" y="251"/>
                      <a:pt x="54" y="251"/>
                    </a:cubicBezTo>
                    <a:cubicBezTo>
                      <a:pt x="53" y="252"/>
                      <a:pt x="53" y="252"/>
                      <a:pt x="53" y="252"/>
                    </a:cubicBezTo>
                    <a:cubicBezTo>
                      <a:pt x="52" y="252"/>
                      <a:pt x="52" y="252"/>
                      <a:pt x="52" y="252"/>
                    </a:cubicBezTo>
                    <a:cubicBezTo>
                      <a:pt x="51" y="252"/>
                      <a:pt x="51" y="252"/>
                      <a:pt x="51" y="252"/>
                    </a:cubicBezTo>
                    <a:cubicBezTo>
                      <a:pt x="50" y="251"/>
                      <a:pt x="50" y="251"/>
                      <a:pt x="50" y="251"/>
                    </a:cubicBezTo>
                    <a:cubicBezTo>
                      <a:pt x="49" y="251"/>
                      <a:pt x="49" y="251"/>
                      <a:pt x="49" y="251"/>
                    </a:cubicBezTo>
                    <a:cubicBezTo>
                      <a:pt x="49" y="250"/>
                      <a:pt x="49" y="250"/>
                      <a:pt x="49" y="250"/>
                    </a:cubicBezTo>
                    <a:cubicBezTo>
                      <a:pt x="48" y="250"/>
                      <a:pt x="48" y="250"/>
                      <a:pt x="48" y="250"/>
                    </a:cubicBezTo>
                    <a:cubicBezTo>
                      <a:pt x="48" y="250"/>
                      <a:pt x="48" y="250"/>
                      <a:pt x="48" y="250"/>
                    </a:cubicBezTo>
                    <a:cubicBezTo>
                      <a:pt x="47" y="250"/>
                      <a:pt x="47" y="250"/>
                      <a:pt x="47" y="250"/>
                    </a:cubicBezTo>
                    <a:cubicBezTo>
                      <a:pt x="46" y="250"/>
                      <a:pt x="46" y="250"/>
                      <a:pt x="46" y="250"/>
                    </a:cubicBezTo>
                    <a:cubicBezTo>
                      <a:pt x="45" y="250"/>
                      <a:pt x="45" y="250"/>
                      <a:pt x="45" y="250"/>
                    </a:cubicBezTo>
                    <a:cubicBezTo>
                      <a:pt x="44" y="251"/>
                      <a:pt x="44" y="251"/>
                      <a:pt x="44" y="251"/>
                    </a:cubicBezTo>
                    <a:cubicBezTo>
                      <a:pt x="43" y="252"/>
                      <a:pt x="43" y="252"/>
                      <a:pt x="43" y="252"/>
                    </a:cubicBezTo>
                    <a:cubicBezTo>
                      <a:pt x="42" y="253"/>
                      <a:pt x="42" y="253"/>
                      <a:pt x="42" y="253"/>
                    </a:cubicBezTo>
                    <a:cubicBezTo>
                      <a:pt x="42" y="252"/>
                      <a:pt x="42" y="252"/>
                      <a:pt x="42" y="252"/>
                    </a:cubicBezTo>
                    <a:cubicBezTo>
                      <a:pt x="42" y="252"/>
                      <a:pt x="42" y="252"/>
                      <a:pt x="42" y="252"/>
                    </a:cubicBezTo>
                    <a:cubicBezTo>
                      <a:pt x="43" y="250"/>
                      <a:pt x="43" y="250"/>
                      <a:pt x="43" y="250"/>
                    </a:cubicBezTo>
                    <a:cubicBezTo>
                      <a:pt x="44" y="250"/>
                      <a:pt x="44" y="250"/>
                      <a:pt x="44" y="250"/>
                    </a:cubicBezTo>
                    <a:cubicBezTo>
                      <a:pt x="44" y="250"/>
                      <a:pt x="44" y="250"/>
                      <a:pt x="44" y="250"/>
                    </a:cubicBezTo>
                    <a:cubicBezTo>
                      <a:pt x="44" y="249"/>
                      <a:pt x="44" y="249"/>
                      <a:pt x="44" y="249"/>
                    </a:cubicBezTo>
                    <a:cubicBezTo>
                      <a:pt x="44" y="249"/>
                      <a:pt x="44" y="249"/>
                      <a:pt x="44" y="249"/>
                    </a:cubicBezTo>
                    <a:cubicBezTo>
                      <a:pt x="45" y="248"/>
                      <a:pt x="45" y="248"/>
                      <a:pt x="45" y="248"/>
                    </a:cubicBezTo>
                    <a:cubicBezTo>
                      <a:pt x="45" y="248"/>
                      <a:pt x="45" y="248"/>
                      <a:pt x="45" y="248"/>
                    </a:cubicBezTo>
                    <a:cubicBezTo>
                      <a:pt x="46" y="247"/>
                      <a:pt x="46" y="247"/>
                      <a:pt x="46" y="247"/>
                    </a:cubicBezTo>
                    <a:cubicBezTo>
                      <a:pt x="46" y="247"/>
                      <a:pt x="46" y="247"/>
                      <a:pt x="46" y="247"/>
                    </a:cubicBezTo>
                    <a:cubicBezTo>
                      <a:pt x="47" y="248"/>
                      <a:pt x="47" y="248"/>
                      <a:pt x="47" y="248"/>
                    </a:cubicBezTo>
                    <a:cubicBezTo>
                      <a:pt x="48" y="248"/>
                      <a:pt x="48" y="248"/>
                      <a:pt x="48" y="248"/>
                    </a:cubicBezTo>
                    <a:cubicBezTo>
                      <a:pt x="50" y="248"/>
                      <a:pt x="50" y="248"/>
                      <a:pt x="50" y="248"/>
                    </a:cubicBezTo>
                    <a:cubicBezTo>
                      <a:pt x="50" y="248"/>
                      <a:pt x="50" y="248"/>
                      <a:pt x="50" y="248"/>
                    </a:cubicBezTo>
                    <a:cubicBezTo>
                      <a:pt x="49" y="248"/>
                      <a:pt x="49" y="248"/>
                      <a:pt x="49" y="248"/>
                    </a:cubicBezTo>
                    <a:cubicBezTo>
                      <a:pt x="48" y="248"/>
                      <a:pt x="48" y="248"/>
                      <a:pt x="48" y="248"/>
                    </a:cubicBezTo>
                    <a:cubicBezTo>
                      <a:pt x="48" y="247"/>
                      <a:pt x="48" y="247"/>
                      <a:pt x="48" y="247"/>
                    </a:cubicBezTo>
                    <a:cubicBezTo>
                      <a:pt x="46" y="246"/>
                      <a:pt x="46" y="246"/>
                      <a:pt x="46" y="246"/>
                    </a:cubicBezTo>
                    <a:cubicBezTo>
                      <a:pt x="46" y="245"/>
                      <a:pt x="46" y="245"/>
                      <a:pt x="46" y="245"/>
                    </a:cubicBezTo>
                    <a:cubicBezTo>
                      <a:pt x="45" y="245"/>
                      <a:pt x="45" y="245"/>
                      <a:pt x="45" y="245"/>
                    </a:cubicBezTo>
                    <a:cubicBezTo>
                      <a:pt x="45" y="244"/>
                      <a:pt x="45" y="244"/>
                      <a:pt x="45" y="244"/>
                    </a:cubicBezTo>
                    <a:cubicBezTo>
                      <a:pt x="46" y="244"/>
                      <a:pt x="46" y="244"/>
                      <a:pt x="46" y="244"/>
                    </a:cubicBezTo>
                    <a:cubicBezTo>
                      <a:pt x="47" y="244"/>
                      <a:pt x="47" y="244"/>
                      <a:pt x="47" y="244"/>
                    </a:cubicBezTo>
                    <a:cubicBezTo>
                      <a:pt x="48" y="246"/>
                      <a:pt x="48" y="246"/>
                      <a:pt x="48" y="246"/>
                    </a:cubicBezTo>
                    <a:cubicBezTo>
                      <a:pt x="49" y="247"/>
                      <a:pt x="49" y="247"/>
                      <a:pt x="49" y="247"/>
                    </a:cubicBezTo>
                    <a:cubicBezTo>
                      <a:pt x="49" y="247"/>
                      <a:pt x="49" y="247"/>
                      <a:pt x="49" y="247"/>
                    </a:cubicBezTo>
                    <a:cubicBezTo>
                      <a:pt x="49" y="246"/>
                      <a:pt x="49" y="246"/>
                      <a:pt x="49" y="246"/>
                    </a:cubicBezTo>
                    <a:cubicBezTo>
                      <a:pt x="49" y="245"/>
                      <a:pt x="49" y="245"/>
                      <a:pt x="49" y="245"/>
                    </a:cubicBezTo>
                    <a:cubicBezTo>
                      <a:pt x="49" y="245"/>
                      <a:pt x="49" y="245"/>
                      <a:pt x="49" y="245"/>
                    </a:cubicBezTo>
                    <a:cubicBezTo>
                      <a:pt x="50" y="246"/>
                      <a:pt x="50" y="246"/>
                      <a:pt x="50" y="246"/>
                    </a:cubicBezTo>
                    <a:cubicBezTo>
                      <a:pt x="50" y="246"/>
                      <a:pt x="50" y="246"/>
                      <a:pt x="50" y="246"/>
                    </a:cubicBezTo>
                    <a:cubicBezTo>
                      <a:pt x="52" y="248"/>
                      <a:pt x="52" y="248"/>
                      <a:pt x="52" y="248"/>
                    </a:cubicBezTo>
                    <a:cubicBezTo>
                      <a:pt x="53" y="248"/>
                      <a:pt x="53" y="248"/>
                      <a:pt x="53" y="248"/>
                    </a:cubicBezTo>
                    <a:cubicBezTo>
                      <a:pt x="54" y="247"/>
                      <a:pt x="54" y="247"/>
                      <a:pt x="54" y="247"/>
                    </a:cubicBezTo>
                    <a:cubicBezTo>
                      <a:pt x="55" y="247"/>
                      <a:pt x="55" y="247"/>
                      <a:pt x="55" y="247"/>
                    </a:cubicBezTo>
                    <a:cubicBezTo>
                      <a:pt x="55" y="248"/>
                      <a:pt x="55" y="248"/>
                      <a:pt x="55" y="248"/>
                    </a:cubicBezTo>
                    <a:cubicBezTo>
                      <a:pt x="57" y="249"/>
                      <a:pt x="57" y="249"/>
                      <a:pt x="57" y="249"/>
                    </a:cubicBezTo>
                    <a:cubicBezTo>
                      <a:pt x="58" y="249"/>
                      <a:pt x="58" y="249"/>
                      <a:pt x="58" y="249"/>
                    </a:cubicBezTo>
                    <a:cubicBezTo>
                      <a:pt x="58" y="249"/>
                      <a:pt x="58" y="249"/>
                      <a:pt x="58" y="249"/>
                    </a:cubicBezTo>
                    <a:cubicBezTo>
                      <a:pt x="59" y="249"/>
                      <a:pt x="59" y="249"/>
                      <a:pt x="59" y="249"/>
                    </a:cubicBezTo>
                    <a:cubicBezTo>
                      <a:pt x="59" y="249"/>
                      <a:pt x="59" y="249"/>
                      <a:pt x="59" y="249"/>
                    </a:cubicBezTo>
                    <a:cubicBezTo>
                      <a:pt x="58" y="248"/>
                      <a:pt x="58" y="248"/>
                      <a:pt x="58" y="248"/>
                    </a:cubicBezTo>
                    <a:cubicBezTo>
                      <a:pt x="55" y="246"/>
                      <a:pt x="55" y="246"/>
                      <a:pt x="55" y="246"/>
                    </a:cubicBezTo>
                    <a:cubicBezTo>
                      <a:pt x="55" y="245"/>
                      <a:pt x="55" y="245"/>
                      <a:pt x="55" y="245"/>
                    </a:cubicBezTo>
                    <a:cubicBezTo>
                      <a:pt x="55" y="245"/>
                      <a:pt x="55" y="245"/>
                      <a:pt x="55" y="245"/>
                    </a:cubicBezTo>
                    <a:cubicBezTo>
                      <a:pt x="56" y="244"/>
                      <a:pt x="56" y="244"/>
                      <a:pt x="56" y="244"/>
                    </a:cubicBezTo>
                    <a:cubicBezTo>
                      <a:pt x="57" y="244"/>
                      <a:pt x="57" y="244"/>
                      <a:pt x="57" y="244"/>
                    </a:cubicBezTo>
                    <a:cubicBezTo>
                      <a:pt x="57" y="243"/>
                      <a:pt x="57" y="243"/>
                      <a:pt x="57" y="243"/>
                    </a:cubicBezTo>
                    <a:cubicBezTo>
                      <a:pt x="57" y="243"/>
                      <a:pt x="57" y="243"/>
                      <a:pt x="57" y="243"/>
                    </a:cubicBezTo>
                    <a:cubicBezTo>
                      <a:pt x="57" y="242"/>
                      <a:pt x="57" y="242"/>
                      <a:pt x="57" y="242"/>
                    </a:cubicBezTo>
                    <a:cubicBezTo>
                      <a:pt x="57" y="242"/>
                      <a:pt x="57" y="242"/>
                      <a:pt x="57" y="242"/>
                    </a:cubicBezTo>
                    <a:cubicBezTo>
                      <a:pt x="56" y="243"/>
                      <a:pt x="56" y="243"/>
                      <a:pt x="56" y="243"/>
                    </a:cubicBezTo>
                    <a:cubicBezTo>
                      <a:pt x="54" y="243"/>
                      <a:pt x="54" y="243"/>
                      <a:pt x="54" y="243"/>
                    </a:cubicBezTo>
                    <a:cubicBezTo>
                      <a:pt x="54" y="243"/>
                      <a:pt x="54" y="243"/>
                      <a:pt x="54" y="243"/>
                    </a:cubicBezTo>
                    <a:cubicBezTo>
                      <a:pt x="54" y="243"/>
                      <a:pt x="54" y="243"/>
                      <a:pt x="54" y="243"/>
                    </a:cubicBezTo>
                    <a:cubicBezTo>
                      <a:pt x="55" y="244"/>
                      <a:pt x="55" y="244"/>
                      <a:pt x="55" y="244"/>
                    </a:cubicBezTo>
                    <a:cubicBezTo>
                      <a:pt x="55" y="244"/>
                      <a:pt x="55" y="244"/>
                      <a:pt x="55" y="244"/>
                    </a:cubicBezTo>
                    <a:cubicBezTo>
                      <a:pt x="53" y="244"/>
                      <a:pt x="53" y="244"/>
                      <a:pt x="53" y="244"/>
                    </a:cubicBezTo>
                    <a:cubicBezTo>
                      <a:pt x="53" y="245"/>
                      <a:pt x="53" y="245"/>
                      <a:pt x="53" y="245"/>
                    </a:cubicBezTo>
                    <a:cubicBezTo>
                      <a:pt x="52" y="244"/>
                      <a:pt x="52" y="244"/>
                      <a:pt x="52" y="244"/>
                    </a:cubicBezTo>
                    <a:cubicBezTo>
                      <a:pt x="51" y="245"/>
                      <a:pt x="51" y="245"/>
                      <a:pt x="51" y="245"/>
                    </a:cubicBezTo>
                    <a:cubicBezTo>
                      <a:pt x="50" y="244"/>
                      <a:pt x="50" y="244"/>
                      <a:pt x="50" y="244"/>
                    </a:cubicBezTo>
                    <a:cubicBezTo>
                      <a:pt x="49" y="244"/>
                      <a:pt x="49" y="244"/>
                      <a:pt x="49" y="244"/>
                    </a:cubicBezTo>
                    <a:cubicBezTo>
                      <a:pt x="49" y="243"/>
                      <a:pt x="49" y="243"/>
                      <a:pt x="49" y="243"/>
                    </a:cubicBezTo>
                    <a:cubicBezTo>
                      <a:pt x="49" y="243"/>
                      <a:pt x="49" y="243"/>
                      <a:pt x="49" y="243"/>
                    </a:cubicBezTo>
                    <a:cubicBezTo>
                      <a:pt x="50" y="242"/>
                      <a:pt x="50" y="242"/>
                      <a:pt x="50" y="242"/>
                    </a:cubicBezTo>
                    <a:cubicBezTo>
                      <a:pt x="49" y="242"/>
                      <a:pt x="49" y="242"/>
                      <a:pt x="49" y="242"/>
                    </a:cubicBezTo>
                    <a:cubicBezTo>
                      <a:pt x="48" y="242"/>
                      <a:pt x="48" y="242"/>
                      <a:pt x="48" y="242"/>
                    </a:cubicBezTo>
                    <a:cubicBezTo>
                      <a:pt x="48" y="242"/>
                      <a:pt x="48" y="242"/>
                      <a:pt x="48" y="242"/>
                    </a:cubicBezTo>
                    <a:cubicBezTo>
                      <a:pt x="49" y="242"/>
                      <a:pt x="49" y="242"/>
                      <a:pt x="49" y="242"/>
                    </a:cubicBezTo>
                    <a:cubicBezTo>
                      <a:pt x="51" y="241"/>
                      <a:pt x="51" y="241"/>
                      <a:pt x="51" y="241"/>
                    </a:cubicBezTo>
                    <a:cubicBezTo>
                      <a:pt x="52" y="241"/>
                      <a:pt x="52" y="241"/>
                      <a:pt x="52" y="241"/>
                    </a:cubicBezTo>
                    <a:cubicBezTo>
                      <a:pt x="53" y="241"/>
                      <a:pt x="53" y="241"/>
                      <a:pt x="53" y="241"/>
                    </a:cubicBezTo>
                    <a:cubicBezTo>
                      <a:pt x="54" y="241"/>
                      <a:pt x="54" y="241"/>
                      <a:pt x="54" y="241"/>
                    </a:cubicBezTo>
                    <a:cubicBezTo>
                      <a:pt x="55" y="241"/>
                      <a:pt x="55" y="241"/>
                      <a:pt x="55" y="241"/>
                    </a:cubicBezTo>
                    <a:cubicBezTo>
                      <a:pt x="56" y="241"/>
                      <a:pt x="56" y="241"/>
                      <a:pt x="56" y="241"/>
                    </a:cubicBezTo>
                    <a:cubicBezTo>
                      <a:pt x="57" y="241"/>
                      <a:pt x="57" y="241"/>
                      <a:pt x="57" y="241"/>
                    </a:cubicBezTo>
                    <a:cubicBezTo>
                      <a:pt x="57" y="240"/>
                      <a:pt x="57" y="240"/>
                      <a:pt x="57" y="240"/>
                    </a:cubicBezTo>
                    <a:cubicBezTo>
                      <a:pt x="58" y="240"/>
                      <a:pt x="58" y="240"/>
                      <a:pt x="58" y="240"/>
                    </a:cubicBezTo>
                    <a:cubicBezTo>
                      <a:pt x="58" y="240"/>
                      <a:pt x="58" y="240"/>
                      <a:pt x="58" y="240"/>
                    </a:cubicBezTo>
                    <a:cubicBezTo>
                      <a:pt x="59" y="239"/>
                      <a:pt x="59" y="239"/>
                      <a:pt x="59" y="239"/>
                    </a:cubicBezTo>
                    <a:cubicBezTo>
                      <a:pt x="59" y="238"/>
                      <a:pt x="59" y="238"/>
                      <a:pt x="59" y="238"/>
                    </a:cubicBezTo>
                    <a:cubicBezTo>
                      <a:pt x="59" y="238"/>
                      <a:pt x="59" y="238"/>
                      <a:pt x="59" y="238"/>
                    </a:cubicBezTo>
                    <a:cubicBezTo>
                      <a:pt x="58" y="239"/>
                      <a:pt x="58" y="239"/>
                      <a:pt x="58" y="239"/>
                    </a:cubicBezTo>
                    <a:cubicBezTo>
                      <a:pt x="57" y="239"/>
                      <a:pt x="57" y="239"/>
                      <a:pt x="57" y="239"/>
                    </a:cubicBezTo>
                    <a:cubicBezTo>
                      <a:pt x="57" y="238"/>
                      <a:pt x="57" y="238"/>
                      <a:pt x="57" y="238"/>
                    </a:cubicBezTo>
                    <a:cubicBezTo>
                      <a:pt x="58" y="237"/>
                      <a:pt x="58" y="237"/>
                      <a:pt x="58" y="237"/>
                    </a:cubicBezTo>
                    <a:cubicBezTo>
                      <a:pt x="59" y="235"/>
                      <a:pt x="59" y="235"/>
                      <a:pt x="59" y="235"/>
                    </a:cubicBezTo>
                    <a:cubicBezTo>
                      <a:pt x="58" y="234"/>
                      <a:pt x="58" y="234"/>
                      <a:pt x="58" y="234"/>
                    </a:cubicBezTo>
                    <a:cubicBezTo>
                      <a:pt x="59" y="234"/>
                      <a:pt x="59" y="234"/>
                      <a:pt x="59" y="234"/>
                    </a:cubicBezTo>
                    <a:cubicBezTo>
                      <a:pt x="59" y="234"/>
                      <a:pt x="59" y="234"/>
                      <a:pt x="59" y="234"/>
                    </a:cubicBezTo>
                    <a:cubicBezTo>
                      <a:pt x="60" y="235"/>
                      <a:pt x="60" y="235"/>
                      <a:pt x="60" y="235"/>
                    </a:cubicBezTo>
                    <a:cubicBezTo>
                      <a:pt x="60" y="236"/>
                      <a:pt x="60" y="236"/>
                      <a:pt x="60" y="236"/>
                    </a:cubicBezTo>
                    <a:cubicBezTo>
                      <a:pt x="60" y="236"/>
                      <a:pt x="60" y="236"/>
                      <a:pt x="60" y="236"/>
                    </a:cubicBezTo>
                    <a:cubicBezTo>
                      <a:pt x="61" y="236"/>
                      <a:pt x="61" y="236"/>
                      <a:pt x="61" y="236"/>
                    </a:cubicBezTo>
                    <a:cubicBezTo>
                      <a:pt x="62" y="236"/>
                      <a:pt x="62" y="236"/>
                      <a:pt x="62" y="236"/>
                    </a:cubicBezTo>
                    <a:cubicBezTo>
                      <a:pt x="62" y="237"/>
                      <a:pt x="62" y="237"/>
                      <a:pt x="62" y="237"/>
                    </a:cubicBezTo>
                    <a:cubicBezTo>
                      <a:pt x="63" y="237"/>
                      <a:pt x="63" y="237"/>
                      <a:pt x="63" y="237"/>
                    </a:cubicBezTo>
                    <a:cubicBezTo>
                      <a:pt x="63" y="236"/>
                      <a:pt x="63" y="236"/>
                      <a:pt x="63" y="236"/>
                    </a:cubicBezTo>
                    <a:cubicBezTo>
                      <a:pt x="63" y="237"/>
                      <a:pt x="63" y="237"/>
                      <a:pt x="63" y="237"/>
                    </a:cubicBezTo>
                    <a:cubicBezTo>
                      <a:pt x="64" y="237"/>
                      <a:pt x="64" y="237"/>
                      <a:pt x="64" y="237"/>
                    </a:cubicBezTo>
                    <a:cubicBezTo>
                      <a:pt x="64" y="236"/>
                      <a:pt x="64" y="236"/>
                      <a:pt x="64" y="236"/>
                    </a:cubicBezTo>
                    <a:cubicBezTo>
                      <a:pt x="63" y="236"/>
                      <a:pt x="63" y="236"/>
                      <a:pt x="63" y="236"/>
                    </a:cubicBezTo>
                    <a:cubicBezTo>
                      <a:pt x="62" y="235"/>
                      <a:pt x="62" y="235"/>
                      <a:pt x="62" y="235"/>
                    </a:cubicBezTo>
                    <a:cubicBezTo>
                      <a:pt x="62" y="235"/>
                      <a:pt x="62" y="235"/>
                      <a:pt x="62" y="235"/>
                    </a:cubicBezTo>
                    <a:cubicBezTo>
                      <a:pt x="63" y="235"/>
                      <a:pt x="63" y="235"/>
                      <a:pt x="63" y="235"/>
                    </a:cubicBezTo>
                    <a:cubicBezTo>
                      <a:pt x="64" y="235"/>
                      <a:pt x="64" y="235"/>
                      <a:pt x="64" y="235"/>
                    </a:cubicBezTo>
                    <a:cubicBezTo>
                      <a:pt x="64" y="234"/>
                      <a:pt x="64" y="234"/>
                      <a:pt x="64" y="234"/>
                    </a:cubicBezTo>
                    <a:cubicBezTo>
                      <a:pt x="63" y="234"/>
                      <a:pt x="63" y="234"/>
                      <a:pt x="63" y="234"/>
                    </a:cubicBezTo>
                    <a:cubicBezTo>
                      <a:pt x="63" y="234"/>
                      <a:pt x="63" y="234"/>
                      <a:pt x="63" y="234"/>
                    </a:cubicBezTo>
                    <a:cubicBezTo>
                      <a:pt x="62" y="233"/>
                      <a:pt x="62" y="233"/>
                      <a:pt x="62" y="233"/>
                    </a:cubicBezTo>
                    <a:cubicBezTo>
                      <a:pt x="62" y="233"/>
                      <a:pt x="62" y="233"/>
                      <a:pt x="62" y="233"/>
                    </a:cubicBezTo>
                    <a:cubicBezTo>
                      <a:pt x="61" y="233"/>
                      <a:pt x="61" y="233"/>
                      <a:pt x="61" y="233"/>
                    </a:cubicBezTo>
                    <a:cubicBezTo>
                      <a:pt x="61" y="233"/>
                      <a:pt x="61" y="233"/>
                      <a:pt x="61" y="233"/>
                    </a:cubicBezTo>
                    <a:cubicBezTo>
                      <a:pt x="60" y="233"/>
                      <a:pt x="60" y="233"/>
                      <a:pt x="60" y="233"/>
                    </a:cubicBezTo>
                    <a:cubicBezTo>
                      <a:pt x="60" y="233"/>
                      <a:pt x="60" y="233"/>
                      <a:pt x="60" y="233"/>
                    </a:cubicBezTo>
                    <a:cubicBezTo>
                      <a:pt x="60" y="232"/>
                      <a:pt x="60" y="232"/>
                      <a:pt x="60" y="232"/>
                    </a:cubicBezTo>
                    <a:cubicBezTo>
                      <a:pt x="61" y="232"/>
                      <a:pt x="61" y="232"/>
                      <a:pt x="61" y="232"/>
                    </a:cubicBezTo>
                    <a:cubicBezTo>
                      <a:pt x="62" y="231"/>
                      <a:pt x="62" y="231"/>
                      <a:pt x="62" y="231"/>
                    </a:cubicBezTo>
                    <a:cubicBezTo>
                      <a:pt x="62" y="230"/>
                      <a:pt x="62" y="230"/>
                      <a:pt x="62" y="230"/>
                    </a:cubicBezTo>
                    <a:cubicBezTo>
                      <a:pt x="63" y="230"/>
                      <a:pt x="63" y="230"/>
                      <a:pt x="63" y="230"/>
                    </a:cubicBezTo>
                    <a:cubicBezTo>
                      <a:pt x="63" y="230"/>
                      <a:pt x="63" y="230"/>
                      <a:pt x="63" y="230"/>
                    </a:cubicBezTo>
                    <a:cubicBezTo>
                      <a:pt x="64" y="230"/>
                      <a:pt x="64" y="230"/>
                      <a:pt x="64" y="230"/>
                    </a:cubicBezTo>
                    <a:cubicBezTo>
                      <a:pt x="64" y="230"/>
                      <a:pt x="64" y="230"/>
                      <a:pt x="64" y="230"/>
                    </a:cubicBezTo>
                    <a:cubicBezTo>
                      <a:pt x="63" y="229"/>
                      <a:pt x="63" y="229"/>
                      <a:pt x="63" y="229"/>
                    </a:cubicBezTo>
                    <a:cubicBezTo>
                      <a:pt x="62" y="229"/>
                      <a:pt x="62" y="229"/>
                      <a:pt x="62" y="229"/>
                    </a:cubicBezTo>
                    <a:cubicBezTo>
                      <a:pt x="62" y="229"/>
                      <a:pt x="62" y="229"/>
                      <a:pt x="62" y="229"/>
                    </a:cubicBezTo>
                    <a:cubicBezTo>
                      <a:pt x="62" y="228"/>
                      <a:pt x="62" y="228"/>
                      <a:pt x="62" y="228"/>
                    </a:cubicBezTo>
                    <a:cubicBezTo>
                      <a:pt x="64" y="228"/>
                      <a:pt x="64" y="228"/>
                      <a:pt x="64" y="228"/>
                    </a:cubicBezTo>
                    <a:cubicBezTo>
                      <a:pt x="64" y="227"/>
                      <a:pt x="64" y="227"/>
                      <a:pt x="64" y="227"/>
                    </a:cubicBezTo>
                    <a:cubicBezTo>
                      <a:pt x="65" y="227"/>
                      <a:pt x="65" y="227"/>
                      <a:pt x="65" y="227"/>
                    </a:cubicBezTo>
                    <a:cubicBezTo>
                      <a:pt x="65" y="227"/>
                      <a:pt x="65" y="227"/>
                      <a:pt x="65" y="227"/>
                    </a:cubicBezTo>
                    <a:cubicBezTo>
                      <a:pt x="66" y="226"/>
                      <a:pt x="66" y="226"/>
                      <a:pt x="66" y="226"/>
                    </a:cubicBezTo>
                    <a:cubicBezTo>
                      <a:pt x="65" y="225"/>
                      <a:pt x="65" y="225"/>
                      <a:pt x="65" y="225"/>
                    </a:cubicBezTo>
                    <a:cubicBezTo>
                      <a:pt x="65" y="225"/>
                      <a:pt x="65" y="225"/>
                      <a:pt x="65" y="225"/>
                    </a:cubicBezTo>
                    <a:cubicBezTo>
                      <a:pt x="65" y="225"/>
                      <a:pt x="65" y="225"/>
                      <a:pt x="65" y="225"/>
                    </a:cubicBezTo>
                    <a:cubicBezTo>
                      <a:pt x="65" y="225"/>
                      <a:pt x="65" y="225"/>
                      <a:pt x="65" y="225"/>
                    </a:cubicBezTo>
                    <a:cubicBezTo>
                      <a:pt x="66" y="225"/>
                      <a:pt x="66" y="225"/>
                      <a:pt x="66" y="225"/>
                    </a:cubicBezTo>
                    <a:cubicBezTo>
                      <a:pt x="66" y="224"/>
                      <a:pt x="66" y="224"/>
                      <a:pt x="66" y="224"/>
                    </a:cubicBezTo>
                    <a:cubicBezTo>
                      <a:pt x="65" y="223"/>
                      <a:pt x="65" y="223"/>
                      <a:pt x="65" y="223"/>
                    </a:cubicBezTo>
                    <a:cubicBezTo>
                      <a:pt x="64" y="224"/>
                      <a:pt x="64" y="224"/>
                      <a:pt x="64" y="224"/>
                    </a:cubicBezTo>
                    <a:cubicBezTo>
                      <a:pt x="63" y="224"/>
                      <a:pt x="63" y="224"/>
                      <a:pt x="63" y="224"/>
                    </a:cubicBezTo>
                    <a:cubicBezTo>
                      <a:pt x="62" y="224"/>
                      <a:pt x="62" y="224"/>
                      <a:pt x="62" y="224"/>
                    </a:cubicBezTo>
                    <a:cubicBezTo>
                      <a:pt x="62" y="224"/>
                      <a:pt x="62" y="224"/>
                      <a:pt x="62" y="224"/>
                    </a:cubicBezTo>
                    <a:cubicBezTo>
                      <a:pt x="61" y="224"/>
                      <a:pt x="61" y="224"/>
                      <a:pt x="61" y="224"/>
                    </a:cubicBezTo>
                    <a:cubicBezTo>
                      <a:pt x="60" y="224"/>
                      <a:pt x="60" y="224"/>
                      <a:pt x="60" y="224"/>
                    </a:cubicBezTo>
                    <a:cubicBezTo>
                      <a:pt x="59" y="223"/>
                      <a:pt x="59" y="223"/>
                      <a:pt x="59" y="223"/>
                    </a:cubicBezTo>
                    <a:cubicBezTo>
                      <a:pt x="59" y="224"/>
                      <a:pt x="59" y="224"/>
                      <a:pt x="59" y="224"/>
                    </a:cubicBezTo>
                    <a:cubicBezTo>
                      <a:pt x="58" y="223"/>
                      <a:pt x="58" y="223"/>
                      <a:pt x="58" y="223"/>
                    </a:cubicBezTo>
                    <a:cubicBezTo>
                      <a:pt x="57" y="222"/>
                      <a:pt x="57" y="222"/>
                      <a:pt x="57" y="222"/>
                    </a:cubicBezTo>
                    <a:cubicBezTo>
                      <a:pt x="56" y="222"/>
                      <a:pt x="56" y="222"/>
                      <a:pt x="56" y="222"/>
                    </a:cubicBezTo>
                    <a:cubicBezTo>
                      <a:pt x="55" y="222"/>
                      <a:pt x="55" y="222"/>
                      <a:pt x="55" y="222"/>
                    </a:cubicBezTo>
                    <a:cubicBezTo>
                      <a:pt x="55" y="221"/>
                      <a:pt x="55" y="221"/>
                      <a:pt x="55" y="221"/>
                    </a:cubicBezTo>
                    <a:cubicBezTo>
                      <a:pt x="55" y="220"/>
                      <a:pt x="55" y="220"/>
                      <a:pt x="55" y="220"/>
                    </a:cubicBezTo>
                    <a:cubicBezTo>
                      <a:pt x="53" y="219"/>
                      <a:pt x="53" y="219"/>
                      <a:pt x="53" y="219"/>
                    </a:cubicBezTo>
                    <a:cubicBezTo>
                      <a:pt x="51" y="218"/>
                      <a:pt x="51" y="218"/>
                      <a:pt x="51" y="218"/>
                    </a:cubicBezTo>
                    <a:cubicBezTo>
                      <a:pt x="49" y="218"/>
                      <a:pt x="49" y="218"/>
                      <a:pt x="49" y="218"/>
                    </a:cubicBezTo>
                    <a:cubicBezTo>
                      <a:pt x="48" y="217"/>
                      <a:pt x="48" y="217"/>
                      <a:pt x="48" y="217"/>
                    </a:cubicBezTo>
                    <a:cubicBezTo>
                      <a:pt x="48" y="216"/>
                      <a:pt x="48" y="216"/>
                      <a:pt x="48" y="216"/>
                    </a:cubicBezTo>
                    <a:cubicBezTo>
                      <a:pt x="48" y="214"/>
                      <a:pt x="48" y="214"/>
                      <a:pt x="48" y="214"/>
                    </a:cubicBezTo>
                    <a:cubicBezTo>
                      <a:pt x="47" y="214"/>
                      <a:pt x="47" y="214"/>
                      <a:pt x="47" y="214"/>
                    </a:cubicBezTo>
                    <a:cubicBezTo>
                      <a:pt x="47" y="213"/>
                      <a:pt x="47" y="213"/>
                      <a:pt x="47" y="213"/>
                    </a:cubicBezTo>
                    <a:cubicBezTo>
                      <a:pt x="47" y="212"/>
                      <a:pt x="47" y="212"/>
                      <a:pt x="47" y="212"/>
                    </a:cubicBezTo>
                    <a:cubicBezTo>
                      <a:pt x="48" y="211"/>
                      <a:pt x="48" y="211"/>
                      <a:pt x="48" y="211"/>
                    </a:cubicBezTo>
                    <a:cubicBezTo>
                      <a:pt x="49" y="211"/>
                      <a:pt x="49" y="211"/>
                      <a:pt x="49" y="211"/>
                    </a:cubicBezTo>
                    <a:cubicBezTo>
                      <a:pt x="50" y="211"/>
                      <a:pt x="50" y="211"/>
                      <a:pt x="50" y="211"/>
                    </a:cubicBezTo>
                    <a:cubicBezTo>
                      <a:pt x="50" y="211"/>
                      <a:pt x="50" y="211"/>
                      <a:pt x="50" y="211"/>
                    </a:cubicBezTo>
                    <a:cubicBezTo>
                      <a:pt x="52" y="211"/>
                      <a:pt x="52" y="211"/>
                      <a:pt x="52" y="211"/>
                    </a:cubicBezTo>
                    <a:cubicBezTo>
                      <a:pt x="53" y="212"/>
                      <a:pt x="53" y="212"/>
                      <a:pt x="53" y="212"/>
                    </a:cubicBezTo>
                    <a:cubicBezTo>
                      <a:pt x="54" y="212"/>
                      <a:pt x="54" y="212"/>
                      <a:pt x="54" y="212"/>
                    </a:cubicBezTo>
                    <a:cubicBezTo>
                      <a:pt x="55" y="213"/>
                      <a:pt x="55" y="213"/>
                      <a:pt x="55" y="213"/>
                    </a:cubicBezTo>
                    <a:cubicBezTo>
                      <a:pt x="55" y="213"/>
                      <a:pt x="55" y="213"/>
                      <a:pt x="55" y="213"/>
                    </a:cubicBezTo>
                    <a:cubicBezTo>
                      <a:pt x="56" y="213"/>
                      <a:pt x="56" y="213"/>
                      <a:pt x="56" y="213"/>
                    </a:cubicBezTo>
                    <a:cubicBezTo>
                      <a:pt x="57" y="213"/>
                      <a:pt x="57" y="213"/>
                      <a:pt x="57" y="213"/>
                    </a:cubicBezTo>
                    <a:cubicBezTo>
                      <a:pt x="58" y="214"/>
                      <a:pt x="58" y="214"/>
                      <a:pt x="58" y="214"/>
                    </a:cubicBezTo>
                    <a:cubicBezTo>
                      <a:pt x="59" y="214"/>
                      <a:pt x="59" y="214"/>
                      <a:pt x="59" y="214"/>
                    </a:cubicBezTo>
                    <a:cubicBezTo>
                      <a:pt x="59" y="215"/>
                      <a:pt x="59" y="215"/>
                      <a:pt x="59" y="215"/>
                    </a:cubicBezTo>
                    <a:cubicBezTo>
                      <a:pt x="60" y="217"/>
                      <a:pt x="60" y="217"/>
                      <a:pt x="60" y="217"/>
                    </a:cubicBezTo>
                    <a:cubicBezTo>
                      <a:pt x="61" y="218"/>
                      <a:pt x="61" y="218"/>
                      <a:pt x="61" y="218"/>
                    </a:cubicBezTo>
                    <a:cubicBezTo>
                      <a:pt x="62" y="219"/>
                      <a:pt x="62" y="219"/>
                      <a:pt x="62" y="219"/>
                    </a:cubicBezTo>
                    <a:cubicBezTo>
                      <a:pt x="63" y="220"/>
                      <a:pt x="63" y="220"/>
                      <a:pt x="63" y="220"/>
                    </a:cubicBezTo>
                    <a:cubicBezTo>
                      <a:pt x="64" y="220"/>
                      <a:pt x="64" y="220"/>
                      <a:pt x="64" y="220"/>
                    </a:cubicBezTo>
                    <a:cubicBezTo>
                      <a:pt x="65" y="220"/>
                      <a:pt x="65" y="220"/>
                      <a:pt x="65" y="220"/>
                    </a:cubicBezTo>
                    <a:cubicBezTo>
                      <a:pt x="65" y="219"/>
                      <a:pt x="65" y="219"/>
                      <a:pt x="65" y="219"/>
                    </a:cubicBezTo>
                    <a:cubicBezTo>
                      <a:pt x="65" y="219"/>
                      <a:pt x="65" y="219"/>
                      <a:pt x="65" y="219"/>
                    </a:cubicBezTo>
                    <a:cubicBezTo>
                      <a:pt x="65" y="219"/>
                      <a:pt x="65" y="219"/>
                      <a:pt x="65" y="219"/>
                    </a:cubicBezTo>
                    <a:cubicBezTo>
                      <a:pt x="64" y="219"/>
                      <a:pt x="64" y="219"/>
                      <a:pt x="64" y="219"/>
                    </a:cubicBezTo>
                    <a:cubicBezTo>
                      <a:pt x="63" y="219"/>
                      <a:pt x="63" y="219"/>
                      <a:pt x="63" y="219"/>
                    </a:cubicBezTo>
                    <a:cubicBezTo>
                      <a:pt x="62" y="217"/>
                      <a:pt x="62" y="217"/>
                      <a:pt x="62" y="217"/>
                    </a:cubicBezTo>
                    <a:cubicBezTo>
                      <a:pt x="62" y="217"/>
                      <a:pt x="62" y="217"/>
                      <a:pt x="62" y="217"/>
                    </a:cubicBezTo>
                    <a:cubicBezTo>
                      <a:pt x="62" y="217"/>
                      <a:pt x="62" y="217"/>
                      <a:pt x="62" y="217"/>
                    </a:cubicBezTo>
                    <a:cubicBezTo>
                      <a:pt x="63" y="218"/>
                      <a:pt x="63" y="218"/>
                      <a:pt x="63" y="218"/>
                    </a:cubicBezTo>
                    <a:cubicBezTo>
                      <a:pt x="64" y="218"/>
                      <a:pt x="64" y="218"/>
                      <a:pt x="64" y="218"/>
                    </a:cubicBezTo>
                    <a:cubicBezTo>
                      <a:pt x="64" y="217"/>
                      <a:pt x="64" y="217"/>
                      <a:pt x="64" y="217"/>
                    </a:cubicBezTo>
                    <a:cubicBezTo>
                      <a:pt x="65" y="217"/>
                      <a:pt x="65" y="217"/>
                      <a:pt x="65" y="217"/>
                    </a:cubicBezTo>
                    <a:cubicBezTo>
                      <a:pt x="65" y="217"/>
                      <a:pt x="65" y="217"/>
                      <a:pt x="65" y="217"/>
                    </a:cubicBezTo>
                    <a:cubicBezTo>
                      <a:pt x="63" y="216"/>
                      <a:pt x="63" y="216"/>
                      <a:pt x="63" y="216"/>
                    </a:cubicBezTo>
                    <a:cubicBezTo>
                      <a:pt x="62" y="214"/>
                      <a:pt x="62" y="214"/>
                      <a:pt x="62" y="214"/>
                    </a:cubicBezTo>
                    <a:cubicBezTo>
                      <a:pt x="62" y="214"/>
                      <a:pt x="62" y="214"/>
                      <a:pt x="62" y="214"/>
                    </a:cubicBezTo>
                    <a:cubicBezTo>
                      <a:pt x="62" y="213"/>
                      <a:pt x="62" y="213"/>
                      <a:pt x="62" y="213"/>
                    </a:cubicBezTo>
                    <a:cubicBezTo>
                      <a:pt x="62" y="213"/>
                      <a:pt x="62" y="213"/>
                      <a:pt x="62" y="213"/>
                    </a:cubicBezTo>
                    <a:cubicBezTo>
                      <a:pt x="63" y="214"/>
                      <a:pt x="63" y="214"/>
                      <a:pt x="63" y="214"/>
                    </a:cubicBezTo>
                    <a:cubicBezTo>
                      <a:pt x="64" y="214"/>
                      <a:pt x="64" y="214"/>
                      <a:pt x="64" y="214"/>
                    </a:cubicBezTo>
                    <a:cubicBezTo>
                      <a:pt x="63" y="213"/>
                      <a:pt x="63" y="213"/>
                      <a:pt x="63" y="213"/>
                    </a:cubicBezTo>
                    <a:cubicBezTo>
                      <a:pt x="62" y="212"/>
                      <a:pt x="62" y="212"/>
                      <a:pt x="62" y="212"/>
                    </a:cubicBezTo>
                    <a:cubicBezTo>
                      <a:pt x="61" y="211"/>
                      <a:pt x="61" y="211"/>
                      <a:pt x="61" y="211"/>
                    </a:cubicBezTo>
                    <a:cubicBezTo>
                      <a:pt x="61" y="211"/>
                      <a:pt x="61" y="211"/>
                      <a:pt x="61" y="211"/>
                    </a:cubicBezTo>
                    <a:cubicBezTo>
                      <a:pt x="61" y="210"/>
                      <a:pt x="61" y="210"/>
                      <a:pt x="61" y="210"/>
                    </a:cubicBezTo>
                    <a:cubicBezTo>
                      <a:pt x="62" y="211"/>
                      <a:pt x="62" y="211"/>
                      <a:pt x="62" y="211"/>
                    </a:cubicBezTo>
                    <a:cubicBezTo>
                      <a:pt x="64" y="211"/>
                      <a:pt x="64" y="211"/>
                      <a:pt x="64" y="211"/>
                    </a:cubicBezTo>
                    <a:cubicBezTo>
                      <a:pt x="65" y="211"/>
                      <a:pt x="65" y="211"/>
                      <a:pt x="65" y="211"/>
                    </a:cubicBezTo>
                    <a:cubicBezTo>
                      <a:pt x="65" y="210"/>
                      <a:pt x="65" y="210"/>
                      <a:pt x="65" y="210"/>
                    </a:cubicBezTo>
                    <a:cubicBezTo>
                      <a:pt x="64" y="209"/>
                      <a:pt x="64" y="209"/>
                      <a:pt x="64" y="209"/>
                    </a:cubicBezTo>
                    <a:cubicBezTo>
                      <a:pt x="64" y="209"/>
                      <a:pt x="64" y="209"/>
                      <a:pt x="64" y="209"/>
                    </a:cubicBezTo>
                    <a:cubicBezTo>
                      <a:pt x="63" y="210"/>
                      <a:pt x="63" y="210"/>
                      <a:pt x="63" y="210"/>
                    </a:cubicBezTo>
                    <a:cubicBezTo>
                      <a:pt x="62" y="210"/>
                      <a:pt x="62" y="210"/>
                      <a:pt x="62" y="210"/>
                    </a:cubicBezTo>
                    <a:cubicBezTo>
                      <a:pt x="61" y="210"/>
                      <a:pt x="61" y="210"/>
                      <a:pt x="61" y="210"/>
                    </a:cubicBezTo>
                    <a:cubicBezTo>
                      <a:pt x="61" y="209"/>
                      <a:pt x="61" y="209"/>
                      <a:pt x="61" y="209"/>
                    </a:cubicBezTo>
                    <a:cubicBezTo>
                      <a:pt x="61" y="208"/>
                      <a:pt x="61" y="208"/>
                      <a:pt x="61" y="208"/>
                    </a:cubicBezTo>
                    <a:cubicBezTo>
                      <a:pt x="63" y="208"/>
                      <a:pt x="63" y="208"/>
                      <a:pt x="63" y="208"/>
                    </a:cubicBezTo>
                    <a:cubicBezTo>
                      <a:pt x="63" y="208"/>
                      <a:pt x="63" y="208"/>
                      <a:pt x="63" y="208"/>
                    </a:cubicBezTo>
                    <a:cubicBezTo>
                      <a:pt x="64" y="208"/>
                      <a:pt x="64" y="208"/>
                      <a:pt x="64" y="208"/>
                    </a:cubicBezTo>
                    <a:cubicBezTo>
                      <a:pt x="64" y="208"/>
                      <a:pt x="64" y="208"/>
                      <a:pt x="64" y="208"/>
                    </a:cubicBezTo>
                    <a:cubicBezTo>
                      <a:pt x="64" y="207"/>
                      <a:pt x="64" y="207"/>
                      <a:pt x="64" y="207"/>
                    </a:cubicBezTo>
                    <a:cubicBezTo>
                      <a:pt x="63" y="206"/>
                      <a:pt x="63" y="206"/>
                      <a:pt x="63" y="206"/>
                    </a:cubicBezTo>
                    <a:cubicBezTo>
                      <a:pt x="63" y="206"/>
                      <a:pt x="63" y="206"/>
                      <a:pt x="63" y="206"/>
                    </a:cubicBezTo>
                    <a:cubicBezTo>
                      <a:pt x="62" y="207"/>
                      <a:pt x="62" y="207"/>
                      <a:pt x="62" y="207"/>
                    </a:cubicBezTo>
                    <a:cubicBezTo>
                      <a:pt x="62" y="207"/>
                      <a:pt x="62" y="207"/>
                      <a:pt x="62" y="207"/>
                    </a:cubicBezTo>
                    <a:cubicBezTo>
                      <a:pt x="61" y="207"/>
                      <a:pt x="61" y="207"/>
                      <a:pt x="61" y="207"/>
                    </a:cubicBezTo>
                    <a:cubicBezTo>
                      <a:pt x="60" y="209"/>
                      <a:pt x="60" y="209"/>
                      <a:pt x="60" y="209"/>
                    </a:cubicBezTo>
                    <a:cubicBezTo>
                      <a:pt x="59" y="209"/>
                      <a:pt x="59" y="209"/>
                      <a:pt x="59" y="209"/>
                    </a:cubicBezTo>
                    <a:cubicBezTo>
                      <a:pt x="59" y="208"/>
                      <a:pt x="59" y="208"/>
                      <a:pt x="59" y="208"/>
                    </a:cubicBezTo>
                    <a:cubicBezTo>
                      <a:pt x="60" y="208"/>
                      <a:pt x="60" y="208"/>
                      <a:pt x="60" y="208"/>
                    </a:cubicBezTo>
                    <a:cubicBezTo>
                      <a:pt x="60" y="207"/>
                      <a:pt x="60" y="207"/>
                      <a:pt x="60" y="207"/>
                    </a:cubicBezTo>
                    <a:cubicBezTo>
                      <a:pt x="61" y="206"/>
                      <a:pt x="61" y="206"/>
                      <a:pt x="61" y="206"/>
                    </a:cubicBezTo>
                    <a:cubicBezTo>
                      <a:pt x="61" y="206"/>
                      <a:pt x="61" y="206"/>
                      <a:pt x="61" y="206"/>
                    </a:cubicBezTo>
                    <a:cubicBezTo>
                      <a:pt x="62" y="206"/>
                      <a:pt x="62" y="206"/>
                      <a:pt x="62" y="206"/>
                    </a:cubicBezTo>
                    <a:cubicBezTo>
                      <a:pt x="63" y="205"/>
                      <a:pt x="63" y="205"/>
                      <a:pt x="63" y="205"/>
                    </a:cubicBezTo>
                    <a:cubicBezTo>
                      <a:pt x="64" y="205"/>
                      <a:pt x="64" y="205"/>
                      <a:pt x="64" y="205"/>
                    </a:cubicBezTo>
                    <a:cubicBezTo>
                      <a:pt x="64" y="204"/>
                      <a:pt x="64" y="204"/>
                      <a:pt x="64" y="204"/>
                    </a:cubicBezTo>
                    <a:cubicBezTo>
                      <a:pt x="64" y="204"/>
                      <a:pt x="64" y="204"/>
                      <a:pt x="64" y="204"/>
                    </a:cubicBezTo>
                    <a:cubicBezTo>
                      <a:pt x="62" y="204"/>
                      <a:pt x="62" y="204"/>
                      <a:pt x="62" y="204"/>
                    </a:cubicBezTo>
                    <a:cubicBezTo>
                      <a:pt x="61" y="205"/>
                      <a:pt x="61" y="205"/>
                      <a:pt x="61" y="205"/>
                    </a:cubicBezTo>
                    <a:cubicBezTo>
                      <a:pt x="61" y="205"/>
                      <a:pt x="61" y="205"/>
                      <a:pt x="61" y="205"/>
                    </a:cubicBezTo>
                    <a:cubicBezTo>
                      <a:pt x="60" y="205"/>
                      <a:pt x="60" y="205"/>
                      <a:pt x="60" y="205"/>
                    </a:cubicBezTo>
                    <a:cubicBezTo>
                      <a:pt x="59" y="205"/>
                      <a:pt x="59" y="205"/>
                      <a:pt x="59" y="205"/>
                    </a:cubicBezTo>
                    <a:cubicBezTo>
                      <a:pt x="58" y="205"/>
                      <a:pt x="58" y="205"/>
                      <a:pt x="58" y="205"/>
                    </a:cubicBezTo>
                    <a:cubicBezTo>
                      <a:pt x="58" y="204"/>
                      <a:pt x="58" y="204"/>
                      <a:pt x="58" y="204"/>
                    </a:cubicBezTo>
                    <a:cubicBezTo>
                      <a:pt x="59" y="203"/>
                      <a:pt x="59" y="203"/>
                      <a:pt x="59" y="203"/>
                    </a:cubicBezTo>
                    <a:cubicBezTo>
                      <a:pt x="60" y="203"/>
                      <a:pt x="60" y="203"/>
                      <a:pt x="60" y="203"/>
                    </a:cubicBezTo>
                    <a:cubicBezTo>
                      <a:pt x="61" y="203"/>
                      <a:pt x="61" y="203"/>
                      <a:pt x="61" y="203"/>
                    </a:cubicBezTo>
                    <a:cubicBezTo>
                      <a:pt x="63" y="202"/>
                      <a:pt x="63" y="202"/>
                      <a:pt x="63" y="202"/>
                    </a:cubicBezTo>
                    <a:cubicBezTo>
                      <a:pt x="65" y="201"/>
                      <a:pt x="65" y="201"/>
                      <a:pt x="65" y="201"/>
                    </a:cubicBezTo>
                    <a:cubicBezTo>
                      <a:pt x="65" y="201"/>
                      <a:pt x="65" y="201"/>
                      <a:pt x="65" y="201"/>
                    </a:cubicBezTo>
                    <a:cubicBezTo>
                      <a:pt x="64" y="201"/>
                      <a:pt x="64" y="201"/>
                      <a:pt x="64" y="201"/>
                    </a:cubicBezTo>
                    <a:cubicBezTo>
                      <a:pt x="64" y="201"/>
                      <a:pt x="64" y="201"/>
                      <a:pt x="64" y="201"/>
                    </a:cubicBezTo>
                    <a:cubicBezTo>
                      <a:pt x="63" y="201"/>
                      <a:pt x="63" y="201"/>
                      <a:pt x="63" y="201"/>
                    </a:cubicBezTo>
                    <a:cubicBezTo>
                      <a:pt x="62" y="202"/>
                      <a:pt x="62" y="202"/>
                      <a:pt x="62" y="202"/>
                    </a:cubicBezTo>
                    <a:cubicBezTo>
                      <a:pt x="61" y="201"/>
                      <a:pt x="61" y="201"/>
                      <a:pt x="61" y="201"/>
                    </a:cubicBezTo>
                    <a:cubicBezTo>
                      <a:pt x="61" y="201"/>
                      <a:pt x="61" y="201"/>
                      <a:pt x="61" y="201"/>
                    </a:cubicBezTo>
                    <a:cubicBezTo>
                      <a:pt x="60" y="200"/>
                      <a:pt x="60" y="200"/>
                      <a:pt x="60" y="200"/>
                    </a:cubicBezTo>
                    <a:cubicBezTo>
                      <a:pt x="59" y="200"/>
                      <a:pt x="59" y="200"/>
                      <a:pt x="59" y="200"/>
                    </a:cubicBezTo>
                    <a:cubicBezTo>
                      <a:pt x="59" y="200"/>
                      <a:pt x="59" y="200"/>
                      <a:pt x="59" y="200"/>
                    </a:cubicBezTo>
                    <a:cubicBezTo>
                      <a:pt x="59" y="200"/>
                      <a:pt x="59" y="200"/>
                      <a:pt x="59" y="200"/>
                    </a:cubicBezTo>
                    <a:cubicBezTo>
                      <a:pt x="60" y="199"/>
                      <a:pt x="60" y="199"/>
                      <a:pt x="60" y="199"/>
                    </a:cubicBezTo>
                    <a:cubicBezTo>
                      <a:pt x="60" y="198"/>
                      <a:pt x="60" y="198"/>
                      <a:pt x="60" y="198"/>
                    </a:cubicBezTo>
                    <a:cubicBezTo>
                      <a:pt x="61" y="197"/>
                      <a:pt x="61" y="197"/>
                      <a:pt x="61" y="197"/>
                    </a:cubicBezTo>
                    <a:cubicBezTo>
                      <a:pt x="61" y="197"/>
                      <a:pt x="61" y="197"/>
                      <a:pt x="61" y="197"/>
                    </a:cubicBezTo>
                    <a:cubicBezTo>
                      <a:pt x="61" y="196"/>
                      <a:pt x="61" y="196"/>
                      <a:pt x="61" y="196"/>
                    </a:cubicBezTo>
                    <a:cubicBezTo>
                      <a:pt x="61" y="196"/>
                      <a:pt x="61" y="196"/>
                      <a:pt x="61" y="196"/>
                    </a:cubicBezTo>
                    <a:cubicBezTo>
                      <a:pt x="60" y="197"/>
                      <a:pt x="60" y="197"/>
                      <a:pt x="60" y="197"/>
                    </a:cubicBezTo>
                    <a:cubicBezTo>
                      <a:pt x="59" y="198"/>
                      <a:pt x="59" y="198"/>
                      <a:pt x="59" y="198"/>
                    </a:cubicBezTo>
                    <a:cubicBezTo>
                      <a:pt x="59" y="199"/>
                      <a:pt x="59" y="199"/>
                      <a:pt x="59" y="199"/>
                    </a:cubicBezTo>
                    <a:cubicBezTo>
                      <a:pt x="58" y="199"/>
                      <a:pt x="58" y="199"/>
                      <a:pt x="58" y="199"/>
                    </a:cubicBezTo>
                    <a:cubicBezTo>
                      <a:pt x="58" y="200"/>
                      <a:pt x="58" y="200"/>
                      <a:pt x="58" y="200"/>
                    </a:cubicBezTo>
                    <a:cubicBezTo>
                      <a:pt x="57" y="200"/>
                      <a:pt x="57" y="200"/>
                      <a:pt x="57" y="200"/>
                    </a:cubicBezTo>
                    <a:cubicBezTo>
                      <a:pt x="57" y="199"/>
                      <a:pt x="57" y="199"/>
                      <a:pt x="57" y="199"/>
                    </a:cubicBezTo>
                    <a:cubicBezTo>
                      <a:pt x="57" y="197"/>
                      <a:pt x="57" y="197"/>
                      <a:pt x="57" y="197"/>
                    </a:cubicBezTo>
                    <a:cubicBezTo>
                      <a:pt x="58" y="196"/>
                      <a:pt x="58" y="196"/>
                      <a:pt x="58" y="196"/>
                    </a:cubicBezTo>
                    <a:cubicBezTo>
                      <a:pt x="57" y="194"/>
                      <a:pt x="57" y="194"/>
                      <a:pt x="57" y="194"/>
                    </a:cubicBezTo>
                    <a:cubicBezTo>
                      <a:pt x="57" y="193"/>
                      <a:pt x="57" y="193"/>
                      <a:pt x="57" y="193"/>
                    </a:cubicBezTo>
                    <a:cubicBezTo>
                      <a:pt x="57" y="192"/>
                      <a:pt x="57" y="192"/>
                      <a:pt x="57" y="192"/>
                    </a:cubicBezTo>
                    <a:cubicBezTo>
                      <a:pt x="57" y="191"/>
                      <a:pt x="57" y="191"/>
                      <a:pt x="57" y="191"/>
                    </a:cubicBezTo>
                    <a:cubicBezTo>
                      <a:pt x="57" y="191"/>
                      <a:pt x="57" y="191"/>
                      <a:pt x="57" y="191"/>
                    </a:cubicBezTo>
                    <a:cubicBezTo>
                      <a:pt x="57" y="192"/>
                      <a:pt x="57" y="192"/>
                      <a:pt x="57" y="192"/>
                    </a:cubicBezTo>
                    <a:cubicBezTo>
                      <a:pt x="56" y="194"/>
                      <a:pt x="56" y="194"/>
                      <a:pt x="56" y="194"/>
                    </a:cubicBezTo>
                    <a:cubicBezTo>
                      <a:pt x="57" y="195"/>
                      <a:pt x="57" y="195"/>
                      <a:pt x="57" y="195"/>
                    </a:cubicBezTo>
                    <a:cubicBezTo>
                      <a:pt x="57" y="196"/>
                      <a:pt x="57" y="196"/>
                      <a:pt x="57" y="196"/>
                    </a:cubicBezTo>
                    <a:cubicBezTo>
                      <a:pt x="57" y="197"/>
                      <a:pt x="57" y="197"/>
                      <a:pt x="57" y="197"/>
                    </a:cubicBezTo>
                    <a:cubicBezTo>
                      <a:pt x="57" y="199"/>
                      <a:pt x="57" y="199"/>
                      <a:pt x="57" y="199"/>
                    </a:cubicBezTo>
                    <a:cubicBezTo>
                      <a:pt x="56" y="200"/>
                      <a:pt x="56" y="200"/>
                      <a:pt x="56" y="200"/>
                    </a:cubicBezTo>
                    <a:cubicBezTo>
                      <a:pt x="56" y="200"/>
                      <a:pt x="56" y="200"/>
                      <a:pt x="56" y="200"/>
                    </a:cubicBezTo>
                    <a:cubicBezTo>
                      <a:pt x="55" y="199"/>
                      <a:pt x="55" y="199"/>
                      <a:pt x="55" y="199"/>
                    </a:cubicBezTo>
                    <a:cubicBezTo>
                      <a:pt x="55" y="198"/>
                      <a:pt x="55" y="198"/>
                      <a:pt x="55" y="198"/>
                    </a:cubicBezTo>
                    <a:cubicBezTo>
                      <a:pt x="54" y="200"/>
                      <a:pt x="54" y="200"/>
                      <a:pt x="54" y="200"/>
                    </a:cubicBezTo>
                    <a:cubicBezTo>
                      <a:pt x="54" y="201"/>
                      <a:pt x="54" y="201"/>
                      <a:pt x="54" y="201"/>
                    </a:cubicBezTo>
                    <a:cubicBezTo>
                      <a:pt x="54" y="200"/>
                      <a:pt x="54" y="200"/>
                      <a:pt x="54" y="200"/>
                    </a:cubicBezTo>
                    <a:cubicBezTo>
                      <a:pt x="53" y="200"/>
                      <a:pt x="53" y="200"/>
                      <a:pt x="53" y="200"/>
                    </a:cubicBezTo>
                    <a:cubicBezTo>
                      <a:pt x="54" y="201"/>
                      <a:pt x="54" y="201"/>
                      <a:pt x="54" y="201"/>
                    </a:cubicBezTo>
                    <a:cubicBezTo>
                      <a:pt x="54" y="202"/>
                      <a:pt x="54" y="202"/>
                      <a:pt x="54" y="202"/>
                    </a:cubicBezTo>
                    <a:cubicBezTo>
                      <a:pt x="54" y="203"/>
                      <a:pt x="54" y="203"/>
                      <a:pt x="54" y="203"/>
                    </a:cubicBezTo>
                    <a:cubicBezTo>
                      <a:pt x="53" y="203"/>
                      <a:pt x="53" y="203"/>
                      <a:pt x="53" y="203"/>
                    </a:cubicBezTo>
                    <a:cubicBezTo>
                      <a:pt x="52" y="204"/>
                      <a:pt x="52" y="204"/>
                      <a:pt x="52" y="204"/>
                    </a:cubicBezTo>
                    <a:cubicBezTo>
                      <a:pt x="52" y="203"/>
                      <a:pt x="52" y="203"/>
                      <a:pt x="52" y="203"/>
                    </a:cubicBezTo>
                    <a:cubicBezTo>
                      <a:pt x="51" y="204"/>
                      <a:pt x="51" y="204"/>
                      <a:pt x="51" y="204"/>
                    </a:cubicBezTo>
                    <a:cubicBezTo>
                      <a:pt x="50" y="204"/>
                      <a:pt x="50" y="204"/>
                      <a:pt x="50" y="204"/>
                    </a:cubicBezTo>
                    <a:cubicBezTo>
                      <a:pt x="49" y="204"/>
                      <a:pt x="49" y="204"/>
                      <a:pt x="49" y="204"/>
                    </a:cubicBezTo>
                    <a:cubicBezTo>
                      <a:pt x="48" y="204"/>
                      <a:pt x="48" y="204"/>
                      <a:pt x="48" y="204"/>
                    </a:cubicBezTo>
                    <a:cubicBezTo>
                      <a:pt x="48" y="203"/>
                      <a:pt x="48" y="203"/>
                      <a:pt x="48" y="203"/>
                    </a:cubicBezTo>
                    <a:cubicBezTo>
                      <a:pt x="48" y="202"/>
                      <a:pt x="48" y="202"/>
                      <a:pt x="48" y="202"/>
                    </a:cubicBezTo>
                    <a:cubicBezTo>
                      <a:pt x="48" y="202"/>
                      <a:pt x="48" y="202"/>
                      <a:pt x="48" y="202"/>
                    </a:cubicBezTo>
                    <a:cubicBezTo>
                      <a:pt x="47" y="202"/>
                      <a:pt x="47" y="202"/>
                      <a:pt x="47" y="202"/>
                    </a:cubicBezTo>
                    <a:cubicBezTo>
                      <a:pt x="47" y="203"/>
                      <a:pt x="47" y="203"/>
                      <a:pt x="47" y="203"/>
                    </a:cubicBezTo>
                    <a:cubicBezTo>
                      <a:pt x="46" y="203"/>
                      <a:pt x="46" y="203"/>
                      <a:pt x="46" y="203"/>
                    </a:cubicBezTo>
                    <a:cubicBezTo>
                      <a:pt x="46" y="201"/>
                      <a:pt x="46" y="201"/>
                      <a:pt x="46" y="201"/>
                    </a:cubicBezTo>
                    <a:cubicBezTo>
                      <a:pt x="46" y="200"/>
                      <a:pt x="46" y="200"/>
                      <a:pt x="46" y="200"/>
                    </a:cubicBezTo>
                    <a:cubicBezTo>
                      <a:pt x="46" y="200"/>
                      <a:pt x="46" y="200"/>
                      <a:pt x="46" y="200"/>
                    </a:cubicBezTo>
                    <a:cubicBezTo>
                      <a:pt x="46" y="199"/>
                      <a:pt x="46" y="199"/>
                      <a:pt x="46" y="199"/>
                    </a:cubicBezTo>
                    <a:cubicBezTo>
                      <a:pt x="46" y="199"/>
                      <a:pt x="46" y="199"/>
                      <a:pt x="46" y="199"/>
                    </a:cubicBezTo>
                    <a:cubicBezTo>
                      <a:pt x="47" y="198"/>
                      <a:pt x="47" y="198"/>
                      <a:pt x="47" y="198"/>
                    </a:cubicBezTo>
                    <a:cubicBezTo>
                      <a:pt x="48" y="198"/>
                      <a:pt x="48" y="198"/>
                      <a:pt x="48" y="198"/>
                    </a:cubicBezTo>
                    <a:cubicBezTo>
                      <a:pt x="48" y="198"/>
                      <a:pt x="48" y="198"/>
                      <a:pt x="48" y="198"/>
                    </a:cubicBezTo>
                    <a:cubicBezTo>
                      <a:pt x="49" y="197"/>
                      <a:pt x="49" y="197"/>
                      <a:pt x="49" y="197"/>
                    </a:cubicBezTo>
                    <a:cubicBezTo>
                      <a:pt x="49" y="197"/>
                      <a:pt x="49" y="197"/>
                      <a:pt x="49" y="197"/>
                    </a:cubicBezTo>
                    <a:cubicBezTo>
                      <a:pt x="51" y="197"/>
                      <a:pt x="51" y="197"/>
                      <a:pt x="51" y="197"/>
                    </a:cubicBezTo>
                    <a:cubicBezTo>
                      <a:pt x="52" y="197"/>
                      <a:pt x="52" y="197"/>
                      <a:pt x="52" y="197"/>
                    </a:cubicBezTo>
                    <a:cubicBezTo>
                      <a:pt x="53" y="195"/>
                      <a:pt x="53" y="195"/>
                      <a:pt x="53" y="195"/>
                    </a:cubicBezTo>
                    <a:cubicBezTo>
                      <a:pt x="54" y="194"/>
                      <a:pt x="54" y="194"/>
                      <a:pt x="54" y="194"/>
                    </a:cubicBezTo>
                    <a:cubicBezTo>
                      <a:pt x="54" y="193"/>
                      <a:pt x="54" y="193"/>
                      <a:pt x="54" y="193"/>
                    </a:cubicBezTo>
                    <a:cubicBezTo>
                      <a:pt x="54" y="193"/>
                      <a:pt x="54" y="193"/>
                      <a:pt x="54" y="193"/>
                    </a:cubicBezTo>
                    <a:cubicBezTo>
                      <a:pt x="53" y="193"/>
                      <a:pt x="53" y="193"/>
                      <a:pt x="53" y="193"/>
                    </a:cubicBezTo>
                    <a:cubicBezTo>
                      <a:pt x="53" y="194"/>
                      <a:pt x="53" y="194"/>
                      <a:pt x="53" y="194"/>
                    </a:cubicBezTo>
                    <a:cubicBezTo>
                      <a:pt x="52" y="196"/>
                      <a:pt x="52" y="196"/>
                      <a:pt x="52" y="196"/>
                    </a:cubicBezTo>
                    <a:cubicBezTo>
                      <a:pt x="50" y="196"/>
                      <a:pt x="50" y="196"/>
                      <a:pt x="50" y="196"/>
                    </a:cubicBezTo>
                    <a:cubicBezTo>
                      <a:pt x="49" y="196"/>
                      <a:pt x="49" y="196"/>
                      <a:pt x="49" y="196"/>
                    </a:cubicBezTo>
                    <a:cubicBezTo>
                      <a:pt x="48" y="195"/>
                      <a:pt x="48" y="195"/>
                      <a:pt x="48" y="195"/>
                    </a:cubicBezTo>
                    <a:cubicBezTo>
                      <a:pt x="48" y="194"/>
                      <a:pt x="48" y="194"/>
                      <a:pt x="48" y="194"/>
                    </a:cubicBezTo>
                    <a:cubicBezTo>
                      <a:pt x="49" y="194"/>
                      <a:pt x="49" y="194"/>
                      <a:pt x="49" y="194"/>
                    </a:cubicBezTo>
                    <a:cubicBezTo>
                      <a:pt x="50" y="192"/>
                      <a:pt x="50" y="192"/>
                      <a:pt x="50" y="192"/>
                    </a:cubicBezTo>
                    <a:cubicBezTo>
                      <a:pt x="51" y="192"/>
                      <a:pt x="51" y="192"/>
                      <a:pt x="51" y="192"/>
                    </a:cubicBezTo>
                    <a:cubicBezTo>
                      <a:pt x="51" y="192"/>
                      <a:pt x="51" y="192"/>
                      <a:pt x="51" y="192"/>
                    </a:cubicBezTo>
                    <a:cubicBezTo>
                      <a:pt x="51" y="191"/>
                      <a:pt x="51" y="191"/>
                      <a:pt x="51" y="191"/>
                    </a:cubicBezTo>
                    <a:cubicBezTo>
                      <a:pt x="52" y="191"/>
                      <a:pt x="52" y="191"/>
                      <a:pt x="52" y="191"/>
                    </a:cubicBezTo>
                    <a:cubicBezTo>
                      <a:pt x="52" y="191"/>
                      <a:pt x="52" y="191"/>
                      <a:pt x="52" y="191"/>
                    </a:cubicBezTo>
                    <a:cubicBezTo>
                      <a:pt x="53" y="190"/>
                      <a:pt x="53" y="190"/>
                      <a:pt x="53"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1" y="190"/>
                      <a:pt x="51" y="190"/>
                      <a:pt x="51" y="190"/>
                    </a:cubicBezTo>
                    <a:cubicBezTo>
                      <a:pt x="50" y="190"/>
                      <a:pt x="50" y="190"/>
                      <a:pt x="50" y="190"/>
                    </a:cubicBezTo>
                    <a:cubicBezTo>
                      <a:pt x="49" y="190"/>
                      <a:pt x="49" y="190"/>
                      <a:pt x="49" y="190"/>
                    </a:cubicBezTo>
                    <a:cubicBezTo>
                      <a:pt x="49" y="189"/>
                      <a:pt x="49" y="189"/>
                      <a:pt x="49" y="189"/>
                    </a:cubicBezTo>
                    <a:cubicBezTo>
                      <a:pt x="49" y="188"/>
                      <a:pt x="49" y="188"/>
                      <a:pt x="49" y="188"/>
                    </a:cubicBezTo>
                    <a:cubicBezTo>
                      <a:pt x="50" y="188"/>
                      <a:pt x="50" y="188"/>
                      <a:pt x="50" y="188"/>
                    </a:cubicBezTo>
                    <a:cubicBezTo>
                      <a:pt x="51" y="188"/>
                      <a:pt x="51" y="188"/>
                      <a:pt x="51" y="188"/>
                    </a:cubicBezTo>
                    <a:cubicBezTo>
                      <a:pt x="52" y="188"/>
                      <a:pt x="52" y="188"/>
                      <a:pt x="52" y="188"/>
                    </a:cubicBezTo>
                    <a:cubicBezTo>
                      <a:pt x="52" y="188"/>
                      <a:pt x="52" y="188"/>
                      <a:pt x="52" y="188"/>
                    </a:cubicBezTo>
                    <a:cubicBezTo>
                      <a:pt x="54" y="188"/>
                      <a:pt x="54" y="188"/>
                      <a:pt x="54" y="188"/>
                    </a:cubicBezTo>
                    <a:cubicBezTo>
                      <a:pt x="54" y="186"/>
                      <a:pt x="54" y="186"/>
                      <a:pt x="54" y="186"/>
                    </a:cubicBezTo>
                    <a:cubicBezTo>
                      <a:pt x="54" y="185"/>
                      <a:pt x="54" y="185"/>
                      <a:pt x="54" y="185"/>
                    </a:cubicBezTo>
                    <a:cubicBezTo>
                      <a:pt x="54" y="185"/>
                      <a:pt x="54" y="185"/>
                      <a:pt x="54" y="185"/>
                    </a:cubicBezTo>
                    <a:cubicBezTo>
                      <a:pt x="55" y="183"/>
                      <a:pt x="55" y="183"/>
                      <a:pt x="55" y="183"/>
                    </a:cubicBezTo>
                    <a:cubicBezTo>
                      <a:pt x="55" y="182"/>
                      <a:pt x="55" y="182"/>
                      <a:pt x="55" y="182"/>
                    </a:cubicBezTo>
                    <a:cubicBezTo>
                      <a:pt x="55" y="181"/>
                      <a:pt x="55" y="181"/>
                      <a:pt x="55" y="181"/>
                    </a:cubicBezTo>
                    <a:cubicBezTo>
                      <a:pt x="55" y="180"/>
                      <a:pt x="55" y="180"/>
                      <a:pt x="55" y="180"/>
                    </a:cubicBezTo>
                    <a:cubicBezTo>
                      <a:pt x="54" y="180"/>
                      <a:pt x="54" y="180"/>
                      <a:pt x="54" y="180"/>
                    </a:cubicBezTo>
                    <a:cubicBezTo>
                      <a:pt x="54" y="180"/>
                      <a:pt x="54" y="180"/>
                      <a:pt x="54" y="180"/>
                    </a:cubicBezTo>
                    <a:cubicBezTo>
                      <a:pt x="53" y="179"/>
                      <a:pt x="53" y="179"/>
                      <a:pt x="53" y="179"/>
                    </a:cubicBezTo>
                    <a:cubicBezTo>
                      <a:pt x="52" y="179"/>
                      <a:pt x="52" y="179"/>
                      <a:pt x="52" y="179"/>
                    </a:cubicBezTo>
                    <a:cubicBezTo>
                      <a:pt x="51" y="179"/>
                      <a:pt x="51" y="179"/>
                      <a:pt x="51" y="179"/>
                    </a:cubicBezTo>
                    <a:cubicBezTo>
                      <a:pt x="51" y="178"/>
                      <a:pt x="51" y="178"/>
                      <a:pt x="51" y="178"/>
                    </a:cubicBezTo>
                    <a:cubicBezTo>
                      <a:pt x="52" y="178"/>
                      <a:pt x="52" y="178"/>
                      <a:pt x="52" y="178"/>
                    </a:cubicBezTo>
                    <a:cubicBezTo>
                      <a:pt x="53" y="178"/>
                      <a:pt x="53" y="178"/>
                      <a:pt x="53" y="178"/>
                    </a:cubicBezTo>
                    <a:cubicBezTo>
                      <a:pt x="53" y="178"/>
                      <a:pt x="53" y="178"/>
                      <a:pt x="53" y="178"/>
                    </a:cubicBezTo>
                    <a:cubicBezTo>
                      <a:pt x="54" y="177"/>
                      <a:pt x="54" y="177"/>
                      <a:pt x="54" y="177"/>
                    </a:cubicBezTo>
                    <a:cubicBezTo>
                      <a:pt x="54" y="176"/>
                      <a:pt x="54" y="176"/>
                      <a:pt x="54" y="176"/>
                    </a:cubicBezTo>
                    <a:cubicBezTo>
                      <a:pt x="55" y="176"/>
                      <a:pt x="55" y="176"/>
                      <a:pt x="55" y="176"/>
                    </a:cubicBezTo>
                    <a:cubicBezTo>
                      <a:pt x="55" y="175"/>
                      <a:pt x="55" y="175"/>
                      <a:pt x="55" y="175"/>
                    </a:cubicBezTo>
                    <a:cubicBezTo>
                      <a:pt x="54" y="174"/>
                      <a:pt x="54" y="174"/>
                      <a:pt x="54" y="174"/>
                    </a:cubicBezTo>
                    <a:cubicBezTo>
                      <a:pt x="53" y="174"/>
                      <a:pt x="53" y="174"/>
                      <a:pt x="53" y="174"/>
                    </a:cubicBezTo>
                    <a:cubicBezTo>
                      <a:pt x="53" y="174"/>
                      <a:pt x="53" y="174"/>
                      <a:pt x="53" y="174"/>
                    </a:cubicBezTo>
                    <a:cubicBezTo>
                      <a:pt x="53" y="173"/>
                      <a:pt x="53" y="173"/>
                      <a:pt x="53" y="173"/>
                    </a:cubicBezTo>
                    <a:cubicBezTo>
                      <a:pt x="54" y="172"/>
                      <a:pt x="54" y="172"/>
                      <a:pt x="54" y="172"/>
                    </a:cubicBezTo>
                    <a:cubicBezTo>
                      <a:pt x="54" y="173"/>
                      <a:pt x="54" y="173"/>
                      <a:pt x="54" y="173"/>
                    </a:cubicBezTo>
                    <a:cubicBezTo>
                      <a:pt x="54" y="172"/>
                      <a:pt x="54" y="172"/>
                      <a:pt x="54" y="172"/>
                    </a:cubicBezTo>
                    <a:cubicBezTo>
                      <a:pt x="53" y="171"/>
                      <a:pt x="53" y="171"/>
                      <a:pt x="53" y="171"/>
                    </a:cubicBezTo>
                    <a:cubicBezTo>
                      <a:pt x="53" y="170"/>
                      <a:pt x="53" y="170"/>
                      <a:pt x="53" y="170"/>
                    </a:cubicBezTo>
                    <a:cubicBezTo>
                      <a:pt x="53" y="169"/>
                      <a:pt x="53" y="169"/>
                      <a:pt x="53" y="169"/>
                    </a:cubicBezTo>
                    <a:cubicBezTo>
                      <a:pt x="54" y="170"/>
                      <a:pt x="54" y="170"/>
                      <a:pt x="54" y="170"/>
                    </a:cubicBezTo>
                    <a:cubicBezTo>
                      <a:pt x="54" y="170"/>
                      <a:pt x="54" y="170"/>
                      <a:pt x="54" y="170"/>
                    </a:cubicBezTo>
                    <a:cubicBezTo>
                      <a:pt x="54" y="169"/>
                      <a:pt x="54" y="169"/>
                      <a:pt x="54" y="169"/>
                    </a:cubicBezTo>
                    <a:cubicBezTo>
                      <a:pt x="54" y="168"/>
                      <a:pt x="54" y="168"/>
                      <a:pt x="54" y="168"/>
                    </a:cubicBezTo>
                    <a:cubicBezTo>
                      <a:pt x="54" y="167"/>
                      <a:pt x="54" y="167"/>
                      <a:pt x="54" y="167"/>
                    </a:cubicBezTo>
                    <a:cubicBezTo>
                      <a:pt x="54" y="166"/>
                      <a:pt x="54" y="166"/>
                      <a:pt x="54" y="166"/>
                    </a:cubicBezTo>
                    <a:cubicBezTo>
                      <a:pt x="53" y="165"/>
                      <a:pt x="53" y="165"/>
                      <a:pt x="53" y="165"/>
                    </a:cubicBezTo>
                    <a:cubicBezTo>
                      <a:pt x="53" y="165"/>
                      <a:pt x="53" y="165"/>
                      <a:pt x="53" y="165"/>
                    </a:cubicBezTo>
                    <a:cubicBezTo>
                      <a:pt x="53" y="164"/>
                      <a:pt x="53" y="164"/>
                      <a:pt x="53" y="164"/>
                    </a:cubicBezTo>
                    <a:cubicBezTo>
                      <a:pt x="54" y="163"/>
                      <a:pt x="54" y="163"/>
                      <a:pt x="54" y="163"/>
                    </a:cubicBezTo>
                    <a:cubicBezTo>
                      <a:pt x="54" y="162"/>
                      <a:pt x="54" y="162"/>
                      <a:pt x="54" y="162"/>
                    </a:cubicBezTo>
                    <a:cubicBezTo>
                      <a:pt x="53" y="162"/>
                      <a:pt x="53" y="162"/>
                      <a:pt x="53" y="162"/>
                    </a:cubicBezTo>
                    <a:cubicBezTo>
                      <a:pt x="53" y="162"/>
                      <a:pt x="53" y="162"/>
                      <a:pt x="53" y="162"/>
                    </a:cubicBezTo>
                    <a:cubicBezTo>
                      <a:pt x="52" y="163"/>
                      <a:pt x="52" y="163"/>
                      <a:pt x="52" y="163"/>
                    </a:cubicBezTo>
                    <a:cubicBezTo>
                      <a:pt x="51" y="163"/>
                      <a:pt x="51" y="163"/>
                      <a:pt x="51" y="163"/>
                    </a:cubicBezTo>
                    <a:cubicBezTo>
                      <a:pt x="51" y="163"/>
                      <a:pt x="51" y="163"/>
                      <a:pt x="51" y="163"/>
                    </a:cubicBezTo>
                    <a:cubicBezTo>
                      <a:pt x="50" y="164"/>
                      <a:pt x="50" y="164"/>
                      <a:pt x="50" y="164"/>
                    </a:cubicBezTo>
                    <a:cubicBezTo>
                      <a:pt x="49" y="163"/>
                      <a:pt x="49" y="163"/>
                      <a:pt x="49" y="163"/>
                    </a:cubicBezTo>
                    <a:cubicBezTo>
                      <a:pt x="50" y="163"/>
                      <a:pt x="50" y="163"/>
                      <a:pt x="50" y="163"/>
                    </a:cubicBezTo>
                    <a:cubicBezTo>
                      <a:pt x="51" y="162"/>
                      <a:pt x="51" y="162"/>
                      <a:pt x="51" y="162"/>
                    </a:cubicBezTo>
                    <a:cubicBezTo>
                      <a:pt x="52" y="162"/>
                      <a:pt x="52" y="162"/>
                      <a:pt x="52" y="162"/>
                    </a:cubicBezTo>
                    <a:cubicBezTo>
                      <a:pt x="52" y="161"/>
                      <a:pt x="52" y="161"/>
                      <a:pt x="52" y="161"/>
                    </a:cubicBezTo>
                    <a:cubicBezTo>
                      <a:pt x="53" y="160"/>
                      <a:pt x="53" y="160"/>
                      <a:pt x="53" y="160"/>
                    </a:cubicBezTo>
                    <a:cubicBezTo>
                      <a:pt x="53" y="159"/>
                      <a:pt x="53" y="159"/>
                      <a:pt x="53" y="159"/>
                    </a:cubicBezTo>
                    <a:cubicBezTo>
                      <a:pt x="54" y="159"/>
                      <a:pt x="54" y="159"/>
                      <a:pt x="54" y="159"/>
                    </a:cubicBezTo>
                    <a:cubicBezTo>
                      <a:pt x="55" y="158"/>
                      <a:pt x="55" y="158"/>
                      <a:pt x="55" y="158"/>
                    </a:cubicBezTo>
                    <a:cubicBezTo>
                      <a:pt x="55" y="157"/>
                      <a:pt x="55" y="157"/>
                      <a:pt x="55" y="157"/>
                    </a:cubicBezTo>
                    <a:cubicBezTo>
                      <a:pt x="54" y="157"/>
                      <a:pt x="54" y="157"/>
                      <a:pt x="54" y="157"/>
                    </a:cubicBezTo>
                    <a:cubicBezTo>
                      <a:pt x="53" y="156"/>
                      <a:pt x="53" y="156"/>
                      <a:pt x="53" y="156"/>
                    </a:cubicBezTo>
                    <a:cubicBezTo>
                      <a:pt x="53" y="155"/>
                      <a:pt x="53" y="155"/>
                      <a:pt x="53" y="155"/>
                    </a:cubicBezTo>
                    <a:cubicBezTo>
                      <a:pt x="53" y="154"/>
                      <a:pt x="53" y="154"/>
                      <a:pt x="53" y="154"/>
                    </a:cubicBezTo>
                    <a:cubicBezTo>
                      <a:pt x="52" y="154"/>
                      <a:pt x="52" y="154"/>
                      <a:pt x="52" y="154"/>
                    </a:cubicBezTo>
                    <a:cubicBezTo>
                      <a:pt x="52" y="153"/>
                      <a:pt x="52" y="153"/>
                      <a:pt x="52" y="153"/>
                    </a:cubicBezTo>
                    <a:cubicBezTo>
                      <a:pt x="52" y="153"/>
                      <a:pt x="52" y="153"/>
                      <a:pt x="52" y="153"/>
                    </a:cubicBezTo>
                    <a:cubicBezTo>
                      <a:pt x="52" y="152"/>
                      <a:pt x="52" y="152"/>
                      <a:pt x="52" y="152"/>
                    </a:cubicBezTo>
                    <a:cubicBezTo>
                      <a:pt x="52" y="152"/>
                      <a:pt x="52" y="152"/>
                      <a:pt x="52" y="152"/>
                    </a:cubicBezTo>
                    <a:cubicBezTo>
                      <a:pt x="52" y="150"/>
                      <a:pt x="52" y="150"/>
                      <a:pt x="52" y="150"/>
                    </a:cubicBezTo>
                    <a:cubicBezTo>
                      <a:pt x="51" y="149"/>
                      <a:pt x="51" y="149"/>
                      <a:pt x="51" y="149"/>
                    </a:cubicBezTo>
                    <a:cubicBezTo>
                      <a:pt x="49" y="148"/>
                      <a:pt x="49" y="148"/>
                      <a:pt x="49" y="148"/>
                    </a:cubicBezTo>
                    <a:cubicBezTo>
                      <a:pt x="49" y="147"/>
                      <a:pt x="49" y="147"/>
                      <a:pt x="49" y="147"/>
                    </a:cubicBezTo>
                    <a:cubicBezTo>
                      <a:pt x="49" y="146"/>
                      <a:pt x="49" y="146"/>
                      <a:pt x="49" y="146"/>
                    </a:cubicBezTo>
                    <a:cubicBezTo>
                      <a:pt x="48" y="146"/>
                      <a:pt x="48" y="146"/>
                      <a:pt x="48" y="146"/>
                    </a:cubicBezTo>
                    <a:cubicBezTo>
                      <a:pt x="48" y="145"/>
                      <a:pt x="48" y="145"/>
                      <a:pt x="48" y="145"/>
                    </a:cubicBezTo>
                    <a:cubicBezTo>
                      <a:pt x="49" y="145"/>
                      <a:pt x="49" y="145"/>
                      <a:pt x="49" y="145"/>
                    </a:cubicBezTo>
                    <a:cubicBezTo>
                      <a:pt x="50" y="144"/>
                      <a:pt x="50" y="144"/>
                      <a:pt x="50" y="144"/>
                    </a:cubicBezTo>
                    <a:cubicBezTo>
                      <a:pt x="51" y="144"/>
                      <a:pt x="51" y="144"/>
                      <a:pt x="51" y="144"/>
                    </a:cubicBezTo>
                    <a:cubicBezTo>
                      <a:pt x="51" y="143"/>
                      <a:pt x="51" y="143"/>
                      <a:pt x="51" y="143"/>
                    </a:cubicBezTo>
                    <a:cubicBezTo>
                      <a:pt x="51" y="143"/>
                      <a:pt x="51" y="143"/>
                      <a:pt x="51" y="143"/>
                    </a:cubicBezTo>
                    <a:cubicBezTo>
                      <a:pt x="50" y="143"/>
                      <a:pt x="50" y="143"/>
                      <a:pt x="50" y="143"/>
                    </a:cubicBezTo>
                    <a:cubicBezTo>
                      <a:pt x="50" y="142"/>
                      <a:pt x="50" y="142"/>
                      <a:pt x="50" y="142"/>
                    </a:cubicBezTo>
                    <a:cubicBezTo>
                      <a:pt x="50" y="142"/>
                      <a:pt x="50" y="142"/>
                      <a:pt x="50" y="142"/>
                    </a:cubicBezTo>
                    <a:cubicBezTo>
                      <a:pt x="51" y="141"/>
                      <a:pt x="51" y="141"/>
                      <a:pt x="51" y="141"/>
                    </a:cubicBezTo>
                    <a:cubicBezTo>
                      <a:pt x="52" y="140"/>
                      <a:pt x="52" y="140"/>
                      <a:pt x="52" y="140"/>
                    </a:cubicBezTo>
                    <a:cubicBezTo>
                      <a:pt x="52" y="139"/>
                      <a:pt x="52" y="139"/>
                      <a:pt x="52" y="139"/>
                    </a:cubicBezTo>
                    <a:cubicBezTo>
                      <a:pt x="51" y="139"/>
                      <a:pt x="51" y="139"/>
                      <a:pt x="51" y="139"/>
                    </a:cubicBezTo>
                    <a:cubicBezTo>
                      <a:pt x="52" y="138"/>
                      <a:pt x="52" y="138"/>
                      <a:pt x="52" y="138"/>
                    </a:cubicBezTo>
                    <a:cubicBezTo>
                      <a:pt x="51" y="138"/>
                      <a:pt x="51" y="138"/>
                      <a:pt x="51" y="138"/>
                    </a:cubicBezTo>
                    <a:cubicBezTo>
                      <a:pt x="51" y="138"/>
                      <a:pt x="51" y="138"/>
                      <a:pt x="51" y="138"/>
                    </a:cubicBezTo>
                    <a:cubicBezTo>
                      <a:pt x="50" y="136"/>
                      <a:pt x="50" y="136"/>
                      <a:pt x="50" y="136"/>
                    </a:cubicBezTo>
                    <a:cubicBezTo>
                      <a:pt x="48" y="135"/>
                      <a:pt x="48" y="135"/>
                      <a:pt x="48" y="135"/>
                    </a:cubicBezTo>
                    <a:cubicBezTo>
                      <a:pt x="48" y="134"/>
                      <a:pt x="48" y="134"/>
                      <a:pt x="48" y="134"/>
                    </a:cubicBezTo>
                    <a:cubicBezTo>
                      <a:pt x="47" y="134"/>
                      <a:pt x="47" y="134"/>
                      <a:pt x="47" y="134"/>
                    </a:cubicBezTo>
                    <a:cubicBezTo>
                      <a:pt x="47" y="134"/>
                      <a:pt x="47" y="134"/>
                      <a:pt x="47" y="134"/>
                    </a:cubicBezTo>
                    <a:cubicBezTo>
                      <a:pt x="47" y="135"/>
                      <a:pt x="47" y="135"/>
                      <a:pt x="47" y="135"/>
                    </a:cubicBezTo>
                    <a:cubicBezTo>
                      <a:pt x="46" y="135"/>
                      <a:pt x="46" y="135"/>
                      <a:pt x="46" y="135"/>
                    </a:cubicBezTo>
                    <a:cubicBezTo>
                      <a:pt x="46" y="134"/>
                      <a:pt x="46" y="134"/>
                      <a:pt x="46" y="134"/>
                    </a:cubicBezTo>
                    <a:cubicBezTo>
                      <a:pt x="46" y="133"/>
                      <a:pt x="46" y="133"/>
                      <a:pt x="46" y="133"/>
                    </a:cubicBezTo>
                    <a:cubicBezTo>
                      <a:pt x="45" y="133"/>
                      <a:pt x="45" y="133"/>
                      <a:pt x="45" y="133"/>
                    </a:cubicBezTo>
                    <a:cubicBezTo>
                      <a:pt x="44" y="132"/>
                      <a:pt x="44" y="132"/>
                      <a:pt x="44" y="132"/>
                    </a:cubicBezTo>
                    <a:cubicBezTo>
                      <a:pt x="43" y="132"/>
                      <a:pt x="43" y="132"/>
                      <a:pt x="43" y="132"/>
                    </a:cubicBezTo>
                    <a:cubicBezTo>
                      <a:pt x="43" y="131"/>
                      <a:pt x="43" y="131"/>
                      <a:pt x="43" y="131"/>
                    </a:cubicBezTo>
                    <a:cubicBezTo>
                      <a:pt x="43" y="132"/>
                      <a:pt x="43" y="132"/>
                      <a:pt x="43" y="132"/>
                    </a:cubicBezTo>
                    <a:cubicBezTo>
                      <a:pt x="42" y="132"/>
                      <a:pt x="42" y="132"/>
                      <a:pt x="42" y="132"/>
                    </a:cubicBezTo>
                    <a:cubicBezTo>
                      <a:pt x="42" y="131"/>
                      <a:pt x="42" y="131"/>
                      <a:pt x="42" y="131"/>
                    </a:cubicBezTo>
                    <a:cubicBezTo>
                      <a:pt x="42" y="130"/>
                      <a:pt x="42" y="130"/>
                      <a:pt x="42" y="130"/>
                    </a:cubicBezTo>
                    <a:cubicBezTo>
                      <a:pt x="41" y="129"/>
                      <a:pt x="41" y="129"/>
                      <a:pt x="41" y="129"/>
                    </a:cubicBezTo>
                    <a:cubicBezTo>
                      <a:pt x="40" y="128"/>
                      <a:pt x="40" y="128"/>
                      <a:pt x="40" y="128"/>
                    </a:cubicBezTo>
                    <a:cubicBezTo>
                      <a:pt x="39" y="128"/>
                      <a:pt x="39" y="128"/>
                      <a:pt x="39" y="128"/>
                    </a:cubicBezTo>
                    <a:cubicBezTo>
                      <a:pt x="39" y="129"/>
                      <a:pt x="39" y="129"/>
                      <a:pt x="39" y="129"/>
                    </a:cubicBezTo>
                    <a:cubicBezTo>
                      <a:pt x="38" y="128"/>
                      <a:pt x="38" y="128"/>
                      <a:pt x="38" y="128"/>
                    </a:cubicBezTo>
                    <a:cubicBezTo>
                      <a:pt x="36" y="127"/>
                      <a:pt x="36" y="127"/>
                      <a:pt x="36" y="127"/>
                    </a:cubicBezTo>
                    <a:cubicBezTo>
                      <a:pt x="35" y="126"/>
                      <a:pt x="35" y="126"/>
                      <a:pt x="35" y="126"/>
                    </a:cubicBezTo>
                    <a:cubicBezTo>
                      <a:pt x="34" y="125"/>
                      <a:pt x="34" y="125"/>
                      <a:pt x="34" y="125"/>
                    </a:cubicBezTo>
                    <a:cubicBezTo>
                      <a:pt x="33" y="125"/>
                      <a:pt x="33" y="125"/>
                      <a:pt x="33" y="125"/>
                    </a:cubicBezTo>
                    <a:cubicBezTo>
                      <a:pt x="31" y="125"/>
                      <a:pt x="31" y="125"/>
                      <a:pt x="31" y="125"/>
                    </a:cubicBezTo>
                    <a:cubicBezTo>
                      <a:pt x="30" y="126"/>
                      <a:pt x="30" y="126"/>
                      <a:pt x="30" y="126"/>
                    </a:cubicBezTo>
                    <a:cubicBezTo>
                      <a:pt x="30" y="127"/>
                      <a:pt x="30" y="127"/>
                      <a:pt x="30" y="127"/>
                    </a:cubicBezTo>
                    <a:cubicBezTo>
                      <a:pt x="29" y="128"/>
                      <a:pt x="29" y="128"/>
                      <a:pt x="29" y="128"/>
                    </a:cubicBezTo>
                    <a:cubicBezTo>
                      <a:pt x="28" y="129"/>
                      <a:pt x="28" y="129"/>
                      <a:pt x="28" y="129"/>
                    </a:cubicBezTo>
                    <a:cubicBezTo>
                      <a:pt x="28" y="128"/>
                      <a:pt x="28" y="128"/>
                      <a:pt x="28" y="128"/>
                    </a:cubicBezTo>
                    <a:cubicBezTo>
                      <a:pt x="29" y="127"/>
                      <a:pt x="29" y="127"/>
                      <a:pt x="29" y="127"/>
                    </a:cubicBezTo>
                    <a:cubicBezTo>
                      <a:pt x="29" y="125"/>
                      <a:pt x="29" y="125"/>
                      <a:pt x="29" y="125"/>
                    </a:cubicBezTo>
                    <a:cubicBezTo>
                      <a:pt x="28" y="125"/>
                      <a:pt x="28" y="125"/>
                      <a:pt x="28" y="125"/>
                    </a:cubicBezTo>
                    <a:cubicBezTo>
                      <a:pt x="27" y="125"/>
                      <a:pt x="27" y="125"/>
                      <a:pt x="27" y="125"/>
                    </a:cubicBezTo>
                    <a:cubicBezTo>
                      <a:pt x="26" y="126"/>
                      <a:pt x="26" y="126"/>
                      <a:pt x="26" y="126"/>
                    </a:cubicBezTo>
                    <a:cubicBezTo>
                      <a:pt x="26" y="127"/>
                      <a:pt x="26" y="127"/>
                      <a:pt x="26" y="127"/>
                    </a:cubicBezTo>
                    <a:cubicBezTo>
                      <a:pt x="25" y="127"/>
                      <a:pt x="25" y="127"/>
                      <a:pt x="25" y="127"/>
                    </a:cubicBezTo>
                    <a:cubicBezTo>
                      <a:pt x="25" y="127"/>
                      <a:pt x="25" y="127"/>
                      <a:pt x="25" y="127"/>
                    </a:cubicBezTo>
                    <a:cubicBezTo>
                      <a:pt x="24" y="125"/>
                      <a:pt x="24" y="125"/>
                      <a:pt x="24" y="125"/>
                    </a:cubicBezTo>
                    <a:cubicBezTo>
                      <a:pt x="23" y="125"/>
                      <a:pt x="23" y="125"/>
                      <a:pt x="23" y="125"/>
                    </a:cubicBezTo>
                    <a:cubicBezTo>
                      <a:pt x="23" y="126"/>
                      <a:pt x="23" y="126"/>
                      <a:pt x="23" y="126"/>
                    </a:cubicBezTo>
                    <a:cubicBezTo>
                      <a:pt x="23" y="128"/>
                      <a:pt x="23" y="128"/>
                      <a:pt x="23" y="128"/>
                    </a:cubicBezTo>
                    <a:cubicBezTo>
                      <a:pt x="22" y="128"/>
                      <a:pt x="22" y="128"/>
                      <a:pt x="22" y="128"/>
                    </a:cubicBezTo>
                    <a:cubicBezTo>
                      <a:pt x="21" y="128"/>
                      <a:pt x="21" y="128"/>
                      <a:pt x="21" y="128"/>
                    </a:cubicBezTo>
                    <a:cubicBezTo>
                      <a:pt x="21" y="127"/>
                      <a:pt x="21" y="127"/>
                      <a:pt x="21" y="127"/>
                    </a:cubicBezTo>
                    <a:cubicBezTo>
                      <a:pt x="22" y="125"/>
                      <a:pt x="22" y="125"/>
                      <a:pt x="22" y="125"/>
                    </a:cubicBezTo>
                    <a:cubicBezTo>
                      <a:pt x="23" y="125"/>
                      <a:pt x="23" y="125"/>
                      <a:pt x="23" y="125"/>
                    </a:cubicBezTo>
                    <a:cubicBezTo>
                      <a:pt x="22" y="124"/>
                      <a:pt x="22" y="124"/>
                      <a:pt x="22" y="124"/>
                    </a:cubicBezTo>
                    <a:cubicBezTo>
                      <a:pt x="22" y="124"/>
                      <a:pt x="22" y="124"/>
                      <a:pt x="22" y="124"/>
                    </a:cubicBezTo>
                    <a:cubicBezTo>
                      <a:pt x="21" y="124"/>
                      <a:pt x="21" y="124"/>
                      <a:pt x="21" y="124"/>
                    </a:cubicBezTo>
                    <a:cubicBezTo>
                      <a:pt x="20" y="125"/>
                      <a:pt x="20" y="125"/>
                      <a:pt x="20" y="125"/>
                    </a:cubicBezTo>
                    <a:cubicBezTo>
                      <a:pt x="19" y="125"/>
                      <a:pt x="19" y="125"/>
                      <a:pt x="19" y="125"/>
                    </a:cubicBezTo>
                    <a:cubicBezTo>
                      <a:pt x="19" y="125"/>
                      <a:pt x="19" y="125"/>
                      <a:pt x="19" y="125"/>
                    </a:cubicBezTo>
                    <a:cubicBezTo>
                      <a:pt x="19" y="126"/>
                      <a:pt x="19" y="126"/>
                      <a:pt x="19" y="126"/>
                    </a:cubicBezTo>
                    <a:cubicBezTo>
                      <a:pt x="18" y="125"/>
                      <a:pt x="18" y="125"/>
                      <a:pt x="18" y="125"/>
                    </a:cubicBezTo>
                    <a:cubicBezTo>
                      <a:pt x="18" y="124"/>
                      <a:pt x="18" y="124"/>
                      <a:pt x="18" y="124"/>
                    </a:cubicBezTo>
                    <a:cubicBezTo>
                      <a:pt x="18" y="123"/>
                      <a:pt x="18" y="123"/>
                      <a:pt x="18" y="123"/>
                    </a:cubicBezTo>
                    <a:cubicBezTo>
                      <a:pt x="18" y="122"/>
                      <a:pt x="18" y="122"/>
                      <a:pt x="18" y="122"/>
                    </a:cubicBezTo>
                    <a:cubicBezTo>
                      <a:pt x="17" y="122"/>
                      <a:pt x="17" y="122"/>
                      <a:pt x="17" y="122"/>
                    </a:cubicBezTo>
                    <a:cubicBezTo>
                      <a:pt x="17" y="122"/>
                      <a:pt x="17" y="122"/>
                      <a:pt x="17" y="122"/>
                    </a:cubicBezTo>
                    <a:cubicBezTo>
                      <a:pt x="16" y="123"/>
                      <a:pt x="16" y="123"/>
                      <a:pt x="16" y="123"/>
                    </a:cubicBezTo>
                    <a:cubicBezTo>
                      <a:pt x="16" y="124"/>
                      <a:pt x="16" y="124"/>
                      <a:pt x="16" y="124"/>
                    </a:cubicBezTo>
                    <a:cubicBezTo>
                      <a:pt x="16" y="125"/>
                      <a:pt x="16" y="125"/>
                      <a:pt x="16" y="125"/>
                    </a:cubicBezTo>
                    <a:cubicBezTo>
                      <a:pt x="16" y="126"/>
                      <a:pt x="16" y="126"/>
                      <a:pt x="16" y="126"/>
                    </a:cubicBezTo>
                    <a:cubicBezTo>
                      <a:pt x="16" y="127"/>
                      <a:pt x="16" y="127"/>
                      <a:pt x="16" y="127"/>
                    </a:cubicBezTo>
                    <a:cubicBezTo>
                      <a:pt x="16" y="128"/>
                      <a:pt x="16" y="128"/>
                      <a:pt x="16" y="128"/>
                    </a:cubicBezTo>
                    <a:cubicBezTo>
                      <a:pt x="15" y="129"/>
                      <a:pt x="15" y="129"/>
                      <a:pt x="15" y="129"/>
                    </a:cubicBezTo>
                    <a:cubicBezTo>
                      <a:pt x="15" y="128"/>
                      <a:pt x="15" y="128"/>
                      <a:pt x="15" y="128"/>
                    </a:cubicBezTo>
                    <a:cubicBezTo>
                      <a:pt x="14" y="127"/>
                      <a:pt x="14" y="127"/>
                      <a:pt x="14" y="127"/>
                    </a:cubicBezTo>
                    <a:cubicBezTo>
                      <a:pt x="12" y="126"/>
                      <a:pt x="12" y="126"/>
                      <a:pt x="12" y="126"/>
                    </a:cubicBezTo>
                    <a:cubicBezTo>
                      <a:pt x="11" y="126"/>
                      <a:pt x="11" y="126"/>
                      <a:pt x="11" y="126"/>
                    </a:cubicBezTo>
                    <a:cubicBezTo>
                      <a:pt x="10" y="125"/>
                      <a:pt x="10" y="125"/>
                      <a:pt x="10" y="125"/>
                    </a:cubicBezTo>
                    <a:cubicBezTo>
                      <a:pt x="9" y="124"/>
                      <a:pt x="9" y="124"/>
                      <a:pt x="9" y="124"/>
                    </a:cubicBezTo>
                    <a:cubicBezTo>
                      <a:pt x="9" y="124"/>
                      <a:pt x="9" y="124"/>
                      <a:pt x="9" y="124"/>
                    </a:cubicBezTo>
                    <a:cubicBezTo>
                      <a:pt x="10" y="123"/>
                      <a:pt x="10" y="123"/>
                      <a:pt x="10" y="123"/>
                    </a:cubicBezTo>
                    <a:cubicBezTo>
                      <a:pt x="8" y="123"/>
                      <a:pt x="8" y="123"/>
                      <a:pt x="8" y="123"/>
                    </a:cubicBezTo>
                    <a:cubicBezTo>
                      <a:pt x="8" y="121"/>
                      <a:pt x="8" y="121"/>
                      <a:pt x="8" y="121"/>
                    </a:cubicBezTo>
                    <a:cubicBezTo>
                      <a:pt x="7" y="120"/>
                      <a:pt x="7" y="120"/>
                      <a:pt x="7" y="120"/>
                    </a:cubicBezTo>
                    <a:cubicBezTo>
                      <a:pt x="6" y="119"/>
                      <a:pt x="6" y="119"/>
                      <a:pt x="6" y="119"/>
                    </a:cubicBezTo>
                    <a:cubicBezTo>
                      <a:pt x="6" y="118"/>
                      <a:pt x="6" y="118"/>
                      <a:pt x="6" y="118"/>
                    </a:cubicBezTo>
                    <a:cubicBezTo>
                      <a:pt x="7" y="117"/>
                      <a:pt x="7" y="117"/>
                      <a:pt x="7" y="117"/>
                    </a:cubicBezTo>
                    <a:cubicBezTo>
                      <a:pt x="8" y="117"/>
                      <a:pt x="8" y="117"/>
                      <a:pt x="8" y="117"/>
                    </a:cubicBezTo>
                    <a:cubicBezTo>
                      <a:pt x="9" y="116"/>
                      <a:pt x="9" y="116"/>
                      <a:pt x="9" y="116"/>
                    </a:cubicBezTo>
                    <a:cubicBezTo>
                      <a:pt x="10" y="116"/>
                      <a:pt x="10" y="116"/>
                      <a:pt x="10" y="116"/>
                    </a:cubicBezTo>
                    <a:cubicBezTo>
                      <a:pt x="12" y="116"/>
                      <a:pt x="12" y="116"/>
                      <a:pt x="12" y="116"/>
                    </a:cubicBezTo>
                    <a:cubicBezTo>
                      <a:pt x="12" y="116"/>
                      <a:pt x="12" y="116"/>
                      <a:pt x="12" y="116"/>
                    </a:cubicBezTo>
                    <a:cubicBezTo>
                      <a:pt x="13" y="116"/>
                      <a:pt x="13" y="116"/>
                      <a:pt x="13" y="116"/>
                    </a:cubicBezTo>
                    <a:cubicBezTo>
                      <a:pt x="13" y="115"/>
                      <a:pt x="13" y="115"/>
                      <a:pt x="13" y="115"/>
                    </a:cubicBezTo>
                    <a:cubicBezTo>
                      <a:pt x="13" y="114"/>
                      <a:pt x="13" y="114"/>
                      <a:pt x="13" y="114"/>
                    </a:cubicBezTo>
                    <a:cubicBezTo>
                      <a:pt x="12" y="115"/>
                      <a:pt x="12" y="115"/>
                      <a:pt x="12" y="115"/>
                    </a:cubicBezTo>
                    <a:cubicBezTo>
                      <a:pt x="10" y="114"/>
                      <a:pt x="10" y="114"/>
                      <a:pt x="10" y="114"/>
                    </a:cubicBezTo>
                    <a:cubicBezTo>
                      <a:pt x="10" y="114"/>
                      <a:pt x="10" y="114"/>
                      <a:pt x="10" y="114"/>
                    </a:cubicBezTo>
                    <a:cubicBezTo>
                      <a:pt x="9" y="114"/>
                      <a:pt x="9" y="114"/>
                      <a:pt x="9" y="114"/>
                    </a:cubicBezTo>
                    <a:cubicBezTo>
                      <a:pt x="7" y="112"/>
                      <a:pt x="7" y="112"/>
                      <a:pt x="7" y="112"/>
                    </a:cubicBezTo>
                    <a:cubicBezTo>
                      <a:pt x="7" y="111"/>
                      <a:pt x="7" y="111"/>
                      <a:pt x="7" y="111"/>
                    </a:cubicBezTo>
                    <a:cubicBezTo>
                      <a:pt x="8" y="110"/>
                      <a:pt x="8" y="110"/>
                      <a:pt x="8" y="110"/>
                    </a:cubicBezTo>
                    <a:cubicBezTo>
                      <a:pt x="9" y="110"/>
                      <a:pt x="9" y="110"/>
                      <a:pt x="9" y="110"/>
                    </a:cubicBezTo>
                    <a:cubicBezTo>
                      <a:pt x="9" y="108"/>
                      <a:pt x="9" y="108"/>
                      <a:pt x="9" y="108"/>
                    </a:cubicBezTo>
                    <a:cubicBezTo>
                      <a:pt x="10" y="108"/>
                      <a:pt x="10" y="108"/>
                      <a:pt x="10" y="108"/>
                    </a:cubicBezTo>
                    <a:cubicBezTo>
                      <a:pt x="9" y="108"/>
                      <a:pt x="9" y="108"/>
                      <a:pt x="9" y="108"/>
                    </a:cubicBezTo>
                    <a:cubicBezTo>
                      <a:pt x="8" y="108"/>
                      <a:pt x="8" y="108"/>
                      <a:pt x="8" y="108"/>
                    </a:cubicBezTo>
                    <a:cubicBezTo>
                      <a:pt x="8" y="110"/>
                      <a:pt x="8" y="110"/>
                      <a:pt x="8" y="110"/>
                    </a:cubicBezTo>
                    <a:cubicBezTo>
                      <a:pt x="7" y="110"/>
                      <a:pt x="7" y="110"/>
                      <a:pt x="7" y="110"/>
                    </a:cubicBezTo>
                    <a:cubicBezTo>
                      <a:pt x="7" y="110"/>
                      <a:pt x="7" y="110"/>
                      <a:pt x="7" y="110"/>
                    </a:cubicBezTo>
                    <a:cubicBezTo>
                      <a:pt x="6" y="111"/>
                      <a:pt x="6" y="111"/>
                      <a:pt x="6" y="111"/>
                    </a:cubicBezTo>
                    <a:cubicBezTo>
                      <a:pt x="5" y="110"/>
                      <a:pt x="5" y="110"/>
                      <a:pt x="5" y="110"/>
                    </a:cubicBezTo>
                    <a:cubicBezTo>
                      <a:pt x="4" y="109"/>
                      <a:pt x="4" y="109"/>
                      <a:pt x="4" y="109"/>
                    </a:cubicBezTo>
                    <a:cubicBezTo>
                      <a:pt x="4" y="108"/>
                      <a:pt x="4" y="108"/>
                      <a:pt x="4" y="108"/>
                    </a:cubicBezTo>
                    <a:cubicBezTo>
                      <a:pt x="5" y="108"/>
                      <a:pt x="5" y="108"/>
                      <a:pt x="5" y="108"/>
                    </a:cubicBezTo>
                    <a:cubicBezTo>
                      <a:pt x="5" y="107"/>
                      <a:pt x="5" y="107"/>
                      <a:pt x="5" y="107"/>
                    </a:cubicBezTo>
                    <a:cubicBezTo>
                      <a:pt x="4" y="107"/>
                      <a:pt x="4" y="107"/>
                      <a:pt x="4" y="107"/>
                    </a:cubicBezTo>
                    <a:cubicBezTo>
                      <a:pt x="4" y="108"/>
                      <a:pt x="4" y="108"/>
                      <a:pt x="4" y="108"/>
                    </a:cubicBezTo>
                    <a:cubicBezTo>
                      <a:pt x="4" y="107"/>
                      <a:pt x="4" y="107"/>
                      <a:pt x="4" y="107"/>
                    </a:cubicBezTo>
                    <a:cubicBezTo>
                      <a:pt x="4" y="106"/>
                      <a:pt x="4" y="106"/>
                      <a:pt x="4" y="106"/>
                    </a:cubicBezTo>
                    <a:cubicBezTo>
                      <a:pt x="4" y="105"/>
                      <a:pt x="4" y="105"/>
                      <a:pt x="4" y="105"/>
                    </a:cubicBezTo>
                    <a:cubicBezTo>
                      <a:pt x="5" y="105"/>
                      <a:pt x="5" y="105"/>
                      <a:pt x="5" y="105"/>
                    </a:cubicBezTo>
                    <a:cubicBezTo>
                      <a:pt x="5" y="104"/>
                      <a:pt x="5" y="104"/>
                      <a:pt x="5" y="104"/>
                    </a:cubicBezTo>
                    <a:cubicBezTo>
                      <a:pt x="6" y="104"/>
                      <a:pt x="6" y="104"/>
                      <a:pt x="6" y="104"/>
                    </a:cubicBezTo>
                    <a:cubicBezTo>
                      <a:pt x="7" y="105"/>
                      <a:pt x="7" y="105"/>
                      <a:pt x="7" y="105"/>
                    </a:cubicBezTo>
                    <a:cubicBezTo>
                      <a:pt x="7" y="104"/>
                      <a:pt x="7" y="104"/>
                      <a:pt x="7" y="104"/>
                    </a:cubicBezTo>
                    <a:cubicBezTo>
                      <a:pt x="9" y="103"/>
                      <a:pt x="9" y="103"/>
                      <a:pt x="9" y="103"/>
                    </a:cubicBezTo>
                    <a:cubicBezTo>
                      <a:pt x="11" y="103"/>
                      <a:pt x="11" y="103"/>
                      <a:pt x="11" y="103"/>
                    </a:cubicBezTo>
                    <a:cubicBezTo>
                      <a:pt x="12" y="104"/>
                      <a:pt x="12" y="104"/>
                      <a:pt x="12" y="104"/>
                    </a:cubicBezTo>
                    <a:cubicBezTo>
                      <a:pt x="14" y="104"/>
                      <a:pt x="14" y="104"/>
                      <a:pt x="14" y="104"/>
                    </a:cubicBezTo>
                    <a:cubicBezTo>
                      <a:pt x="17" y="105"/>
                      <a:pt x="17" y="105"/>
                      <a:pt x="17" y="105"/>
                    </a:cubicBezTo>
                    <a:cubicBezTo>
                      <a:pt x="18" y="106"/>
                      <a:pt x="18" y="106"/>
                      <a:pt x="18" y="106"/>
                    </a:cubicBezTo>
                    <a:cubicBezTo>
                      <a:pt x="19" y="106"/>
                      <a:pt x="19" y="106"/>
                      <a:pt x="19" y="106"/>
                    </a:cubicBezTo>
                    <a:cubicBezTo>
                      <a:pt x="21" y="107"/>
                      <a:pt x="21" y="107"/>
                      <a:pt x="21" y="107"/>
                    </a:cubicBezTo>
                    <a:cubicBezTo>
                      <a:pt x="22" y="107"/>
                      <a:pt x="22" y="107"/>
                      <a:pt x="22" y="107"/>
                    </a:cubicBezTo>
                    <a:cubicBezTo>
                      <a:pt x="23" y="107"/>
                      <a:pt x="23" y="107"/>
                      <a:pt x="23" y="107"/>
                    </a:cubicBezTo>
                    <a:cubicBezTo>
                      <a:pt x="24" y="107"/>
                      <a:pt x="24" y="107"/>
                      <a:pt x="24" y="107"/>
                    </a:cubicBezTo>
                    <a:cubicBezTo>
                      <a:pt x="23" y="107"/>
                      <a:pt x="23" y="107"/>
                      <a:pt x="23" y="107"/>
                    </a:cubicBezTo>
                    <a:cubicBezTo>
                      <a:pt x="22" y="107"/>
                      <a:pt x="22" y="107"/>
                      <a:pt x="22" y="107"/>
                    </a:cubicBezTo>
                    <a:cubicBezTo>
                      <a:pt x="20" y="106"/>
                      <a:pt x="20" y="106"/>
                      <a:pt x="20" y="106"/>
                    </a:cubicBezTo>
                    <a:cubicBezTo>
                      <a:pt x="19" y="105"/>
                      <a:pt x="19" y="105"/>
                      <a:pt x="19" y="105"/>
                    </a:cubicBezTo>
                    <a:cubicBezTo>
                      <a:pt x="17" y="104"/>
                      <a:pt x="17" y="104"/>
                      <a:pt x="17" y="104"/>
                    </a:cubicBezTo>
                    <a:cubicBezTo>
                      <a:pt x="16" y="104"/>
                      <a:pt x="16" y="104"/>
                      <a:pt x="16" y="104"/>
                    </a:cubicBezTo>
                    <a:cubicBezTo>
                      <a:pt x="15" y="103"/>
                      <a:pt x="15" y="103"/>
                      <a:pt x="15" y="103"/>
                    </a:cubicBezTo>
                    <a:cubicBezTo>
                      <a:pt x="15" y="103"/>
                      <a:pt x="15" y="103"/>
                      <a:pt x="15" y="103"/>
                    </a:cubicBezTo>
                    <a:cubicBezTo>
                      <a:pt x="17" y="102"/>
                      <a:pt x="17" y="102"/>
                      <a:pt x="17" y="102"/>
                    </a:cubicBezTo>
                    <a:cubicBezTo>
                      <a:pt x="19" y="102"/>
                      <a:pt x="19" y="102"/>
                      <a:pt x="19" y="102"/>
                    </a:cubicBezTo>
                    <a:cubicBezTo>
                      <a:pt x="21" y="102"/>
                      <a:pt x="21" y="102"/>
                      <a:pt x="21" y="102"/>
                    </a:cubicBezTo>
                    <a:cubicBezTo>
                      <a:pt x="23" y="103"/>
                      <a:pt x="23" y="103"/>
                      <a:pt x="23" y="103"/>
                    </a:cubicBezTo>
                    <a:cubicBezTo>
                      <a:pt x="24" y="104"/>
                      <a:pt x="24" y="104"/>
                      <a:pt x="24" y="104"/>
                    </a:cubicBezTo>
                    <a:cubicBezTo>
                      <a:pt x="25" y="104"/>
                      <a:pt x="25" y="104"/>
                      <a:pt x="25" y="104"/>
                    </a:cubicBezTo>
                    <a:cubicBezTo>
                      <a:pt x="25" y="105"/>
                      <a:pt x="25" y="105"/>
                      <a:pt x="25" y="105"/>
                    </a:cubicBezTo>
                    <a:cubicBezTo>
                      <a:pt x="26" y="105"/>
                      <a:pt x="26" y="105"/>
                      <a:pt x="26" y="105"/>
                    </a:cubicBezTo>
                    <a:cubicBezTo>
                      <a:pt x="26" y="105"/>
                      <a:pt x="26" y="105"/>
                      <a:pt x="26" y="105"/>
                    </a:cubicBezTo>
                    <a:cubicBezTo>
                      <a:pt x="26" y="104"/>
                      <a:pt x="26" y="104"/>
                      <a:pt x="26" y="104"/>
                    </a:cubicBezTo>
                    <a:cubicBezTo>
                      <a:pt x="26" y="103"/>
                      <a:pt x="26" y="103"/>
                      <a:pt x="26" y="103"/>
                    </a:cubicBezTo>
                    <a:cubicBezTo>
                      <a:pt x="27" y="102"/>
                      <a:pt x="27" y="102"/>
                      <a:pt x="27" y="102"/>
                    </a:cubicBezTo>
                    <a:cubicBezTo>
                      <a:pt x="27" y="102"/>
                      <a:pt x="27" y="102"/>
                      <a:pt x="27" y="102"/>
                    </a:cubicBezTo>
                    <a:cubicBezTo>
                      <a:pt x="27" y="100"/>
                      <a:pt x="27" y="100"/>
                      <a:pt x="27" y="100"/>
                    </a:cubicBezTo>
                    <a:cubicBezTo>
                      <a:pt x="27" y="100"/>
                      <a:pt x="27" y="100"/>
                      <a:pt x="27" y="100"/>
                    </a:cubicBezTo>
                    <a:cubicBezTo>
                      <a:pt x="26" y="100"/>
                      <a:pt x="26" y="100"/>
                      <a:pt x="26" y="100"/>
                    </a:cubicBezTo>
                    <a:cubicBezTo>
                      <a:pt x="26" y="100"/>
                      <a:pt x="26" y="100"/>
                      <a:pt x="26" y="100"/>
                    </a:cubicBezTo>
                    <a:cubicBezTo>
                      <a:pt x="26" y="99"/>
                      <a:pt x="26" y="99"/>
                      <a:pt x="26" y="99"/>
                    </a:cubicBezTo>
                    <a:cubicBezTo>
                      <a:pt x="25" y="99"/>
                      <a:pt x="25" y="99"/>
                      <a:pt x="25" y="99"/>
                    </a:cubicBezTo>
                    <a:cubicBezTo>
                      <a:pt x="24" y="99"/>
                      <a:pt x="24" y="99"/>
                      <a:pt x="24" y="99"/>
                    </a:cubicBezTo>
                    <a:cubicBezTo>
                      <a:pt x="23" y="100"/>
                      <a:pt x="23" y="100"/>
                      <a:pt x="23" y="100"/>
                    </a:cubicBezTo>
                    <a:cubicBezTo>
                      <a:pt x="22" y="100"/>
                      <a:pt x="22" y="100"/>
                      <a:pt x="22" y="100"/>
                    </a:cubicBezTo>
                    <a:cubicBezTo>
                      <a:pt x="20" y="99"/>
                      <a:pt x="20" y="99"/>
                      <a:pt x="20" y="99"/>
                    </a:cubicBezTo>
                    <a:cubicBezTo>
                      <a:pt x="19" y="99"/>
                      <a:pt x="19" y="99"/>
                      <a:pt x="19" y="99"/>
                    </a:cubicBezTo>
                    <a:cubicBezTo>
                      <a:pt x="19" y="98"/>
                      <a:pt x="19" y="98"/>
                      <a:pt x="19" y="98"/>
                    </a:cubicBezTo>
                    <a:cubicBezTo>
                      <a:pt x="19" y="98"/>
                      <a:pt x="19" y="98"/>
                      <a:pt x="19" y="98"/>
                    </a:cubicBezTo>
                    <a:cubicBezTo>
                      <a:pt x="18" y="97"/>
                      <a:pt x="18" y="97"/>
                      <a:pt x="18" y="97"/>
                    </a:cubicBezTo>
                    <a:cubicBezTo>
                      <a:pt x="17" y="97"/>
                      <a:pt x="17" y="97"/>
                      <a:pt x="17" y="97"/>
                    </a:cubicBezTo>
                    <a:cubicBezTo>
                      <a:pt x="17" y="97"/>
                      <a:pt x="17" y="97"/>
                      <a:pt x="17" y="97"/>
                    </a:cubicBezTo>
                    <a:cubicBezTo>
                      <a:pt x="17" y="98"/>
                      <a:pt x="17" y="98"/>
                      <a:pt x="17" y="98"/>
                    </a:cubicBezTo>
                    <a:cubicBezTo>
                      <a:pt x="17" y="98"/>
                      <a:pt x="17" y="98"/>
                      <a:pt x="17" y="98"/>
                    </a:cubicBezTo>
                    <a:cubicBezTo>
                      <a:pt x="17" y="100"/>
                      <a:pt x="17" y="100"/>
                      <a:pt x="17" y="100"/>
                    </a:cubicBezTo>
                    <a:cubicBezTo>
                      <a:pt x="17" y="100"/>
                      <a:pt x="17" y="100"/>
                      <a:pt x="17" y="100"/>
                    </a:cubicBezTo>
                    <a:cubicBezTo>
                      <a:pt x="15" y="100"/>
                      <a:pt x="15" y="100"/>
                      <a:pt x="15" y="100"/>
                    </a:cubicBezTo>
                    <a:cubicBezTo>
                      <a:pt x="14" y="100"/>
                      <a:pt x="14" y="100"/>
                      <a:pt x="14" y="100"/>
                    </a:cubicBezTo>
                    <a:cubicBezTo>
                      <a:pt x="12" y="98"/>
                      <a:pt x="12" y="98"/>
                      <a:pt x="12" y="98"/>
                    </a:cubicBezTo>
                    <a:cubicBezTo>
                      <a:pt x="12" y="97"/>
                      <a:pt x="12" y="97"/>
                      <a:pt x="12" y="97"/>
                    </a:cubicBezTo>
                    <a:cubicBezTo>
                      <a:pt x="13" y="97"/>
                      <a:pt x="13" y="97"/>
                      <a:pt x="13" y="97"/>
                    </a:cubicBezTo>
                    <a:cubicBezTo>
                      <a:pt x="15" y="96"/>
                      <a:pt x="15" y="96"/>
                      <a:pt x="15" y="96"/>
                    </a:cubicBezTo>
                    <a:cubicBezTo>
                      <a:pt x="15" y="95"/>
                      <a:pt x="15" y="95"/>
                      <a:pt x="15" y="95"/>
                    </a:cubicBezTo>
                    <a:cubicBezTo>
                      <a:pt x="15" y="95"/>
                      <a:pt x="15" y="95"/>
                      <a:pt x="15" y="95"/>
                    </a:cubicBezTo>
                    <a:cubicBezTo>
                      <a:pt x="13" y="96"/>
                      <a:pt x="13" y="96"/>
                      <a:pt x="13" y="96"/>
                    </a:cubicBezTo>
                    <a:cubicBezTo>
                      <a:pt x="12" y="96"/>
                      <a:pt x="12" y="96"/>
                      <a:pt x="12" y="96"/>
                    </a:cubicBezTo>
                    <a:cubicBezTo>
                      <a:pt x="11" y="96"/>
                      <a:pt x="11" y="96"/>
                      <a:pt x="11" y="96"/>
                    </a:cubicBezTo>
                    <a:cubicBezTo>
                      <a:pt x="11" y="95"/>
                      <a:pt x="11" y="95"/>
                      <a:pt x="11" y="95"/>
                    </a:cubicBezTo>
                    <a:cubicBezTo>
                      <a:pt x="11" y="95"/>
                      <a:pt x="11" y="95"/>
                      <a:pt x="11" y="95"/>
                    </a:cubicBezTo>
                    <a:cubicBezTo>
                      <a:pt x="12" y="94"/>
                      <a:pt x="12" y="94"/>
                      <a:pt x="12" y="94"/>
                    </a:cubicBezTo>
                    <a:cubicBezTo>
                      <a:pt x="13" y="94"/>
                      <a:pt x="13" y="94"/>
                      <a:pt x="13" y="94"/>
                    </a:cubicBezTo>
                    <a:cubicBezTo>
                      <a:pt x="14" y="92"/>
                      <a:pt x="14" y="92"/>
                      <a:pt x="14" y="92"/>
                    </a:cubicBezTo>
                    <a:cubicBezTo>
                      <a:pt x="14" y="92"/>
                      <a:pt x="14" y="92"/>
                      <a:pt x="14" y="92"/>
                    </a:cubicBezTo>
                    <a:cubicBezTo>
                      <a:pt x="13" y="91"/>
                      <a:pt x="13" y="91"/>
                      <a:pt x="13" y="91"/>
                    </a:cubicBezTo>
                    <a:cubicBezTo>
                      <a:pt x="13" y="92"/>
                      <a:pt x="13" y="92"/>
                      <a:pt x="13" y="92"/>
                    </a:cubicBezTo>
                    <a:cubicBezTo>
                      <a:pt x="13" y="92"/>
                      <a:pt x="13" y="92"/>
                      <a:pt x="13" y="92"/>
                    </a:cubicBezTo>
                    <a:cubicBezTo>
                      <a:pt x="11" y="93"/>
                      <a:pt x="11" y="93"/>
                      <a:pt x="11" y="93"/>
                    </a:cubicBezTo>
                    <a:cubicBezTo>
                      <a:pt x="10" y="93"/>
                      <a:pt x="10" y="93"/>
                      <a:pt x="10" y="93"/>
                    </a:cubicBezTo>
                    <a:cubicBezTo>
                      <a:pt x="9" y="93"/>
                      <a:pt x="9" y="93"/>
                      <a:pt x="9" y="93"/>
                    </a:cubicBezTo>
                    <a:cubicBezTo>
                      <a:pt x="8" y="92"/>
                      <a:pt x="8" y="92"/>
                      <a:pt x="8" y="92"/>
                    </a:cubicBezTo>
                    <a:cubicBezTo>
                      <a:pt x="9" y="92"/>
                      <a:pt x="9" y="92"/>
                      <a:pt x="9" y="92"/>
                    </a:cubicBezTo>
                    <a:cubicBezTo>
                      <a:pt x="9" y="91"/>
                      <a:pt x="9" y="91"/>
                      <a:pt x="9" y="91"/>
                    </a:cubicBezTo>
                    <a:cubicBezTo>
                      <a:pt x="10" y="91"/>
                      <a:pt x="10" y="91"/>
                      <a:pt x="10" y="91"/>
                    </a:cubicBezTo>
                    <a:cubicBezTo>
                      <a:pt x="10" y="90"/>
                      <a:pt x="10" y="90"/>
                      <a:pt x="10" y="90"/>
                    </a:cubicBezTo>
                    <a:cubicBezTo>
                      <a:pt x="9" y="90"/>
                      <a:pt x="9" y="90"/>
                      <a:pt x="9" y="90"/>
                    </a:cubicBezTo>
                    <a:cubicBezTo>
                      <a:pt x="8" y="90"/>
                      <a:pt x="8" y="90"/>
                      <a:pt x="8" y="90"/>
                    </a:cubicBezTo>
                    <a:cubicBezTo>
                      <a:pt x="7" y="89"/>
                      <a:pt x="7" y="89"/>
                      <a:pt x="7" y="89"/>
                    </a:cubicBezTo>
                    <a:cubicBezTo>
                      <a:pt x="6" y="87"/>
                      <a:pt x="6" y="87"/>
                      <a:pt x="6" y="87"/>
                    </a:cubicBezTo>
                    <a:cubicBezTo>
                      <a:pt x="6" y="86"/>
                      <a:pt x="6" y="86"/>
                      <a:pt x="6" y="86"/>
                    </a:cubicBezTo>
                    <a:cubicBezTo>
                      <a:pt x="4" y="85"/>
                      <a:pt x="4" y="85"/>
                      <a:pt x="4" y="85"/>
                    </a:cubicBezTo>
                    <a:cubicBezTo>
                      <a:pt x="4" y="85"/>
                      <a:pt x="4" y="85"/>
                      <a:pt x="4" y="85"/>
                    </a:cubicBezTo>
                    <a:cubicBezTo>
                      <a:pt x="5" y="85"/>
                      <a:pt x="5" y="85"/>
                      <a:pt x="5" y="85"/>
                    </a:cubicBezTo>
                    <a:cubicBezTo>
                      <a:pt x="6" y="84"/>
                      <a:pt x="6" y="84"/>
                      <a:pt x="6" y="84"/>
                    </a:cubicBezTo>
                    <a:cubicBezTo>
                      <a:pt x="6" y="83"/>
                      <a:pt x="6" y="83"/>
                      <a:pt x="6" y="83"/>
                    </a:cubicBezTo>
                    <a:cubicBezTo>
                      <a:pt x="7" y="83"/>
                      <a:pt x="7" y="83"/>
                      <a:pt x="7" y="83"/>
                    </a:cubicBezTo>
                    <a:cubicBezTo>
                      <a:pt x="7" y="83"/>
                      <a:pt x="7" y="83"/>
                      <a:pt x="7" y="83"/>
                    </a:cubicBezTo>
                    <a:cubicBezTo>
                      <a:pt x="8" y="83"/>
                      <a:pt x="8" y="83"/>
                      <a:pt x="8" y="83"/>
                    </a:cubicBezTo>
                    <a:cubicBezTo>
                      <a:pt x="8" y="82"/>
                      <a:pt x="8" y="82"/>
                      <a:pt x="8" y="82"/>
                    </a:cubicBezTo>
                    <a:cubicBezTo>
                      <a:pt x="7" y="82"/>
                      <a:pt x="7" y="82"/>
                      <a:pt x="7" y="82"/>
                    </a:cubicBezTo>
                    <a:cubicBezTo>
                      <a:pt x="6" y="82"/>
                      <a:pt x="6" y="82"/>
                      <a:pt x="6" y="82"/>
                    </a:cubicBezTo>
                    <a:cubicBezTo>
                      <a:pt x="6" y="81"/>
                      <a:pt x="6" y="81"/>
                      <a:pt x="6" y="81"/>
                    </a:cubicBezTo>
                    <a:cubicBezTo>
                      <a:pt x="6" y="81"/>
                      <a:pt x="6" y="81"/>
                      <a:pt x="6" y="81"/>
                    </a:cubicBezTo>
                    <a:cubicBezTo>
                      <a:pt x="7" y="81"/>
                      <a:pt x="7" y="81"/>
                      <a:pt x="7" y="81"/>
                    </a:cubicBezTo>
                    <a:cubicBezTo>
                      <a:pt x="9" y="80"/>
                      <a:pt x="9" y="80"/>
                      <a:pt x="9" y="80"/>
                    </a:cubicBezTo>
                    <a:cubicBezTo>
                      <a:pt x="9" y="79"/>
                      <a:pt x="9" y="79"/>
                      <a:pt x="9" y="79"/>
                    </a:cubicBezTo>
                    <a:cubicBezTo>
                      <a:pt x="9" y="79"/>
                      <a:pt x="9" y="79"/>
                      <a:pt x="9" y="79"/>
                    </a:cubicBezTo>
                    <a:cubicBezTo>
                      <a:pt x="10" y="78"/>
                      <a:pt x="10" y="78"/>
                      <a:pt x="10" y="78"/>
                    </a:cubicBezTo>
                    <a:cubicBezTo>
                      <a:pt x="11" y="78"/>
                      <a:pt x="11" y="78"/>
                      <a:pt x="11" y="78"/>
                    </a:cubicBezTo>
                    <a:cubicBezTo>
                      <a:pt x="12" y="78"/>
                      <a:pt x="12" y="78"/>
                      <a:pt x="12" y="78"/>
                    </a:cubicBezTo>
                    <a:cubicBezTo>
                      <a:pt x="12" y="78"/>
                      <a:pt x="12" y="78"/>
                      <a:pt x="12" y="78"/>
                    </a:cubicBezTo>
                    <a:cubicBezTo>
                      <a:pt x="13" y="78"/>
                      <a:pt x="13" y="78"/>
                      <a:pt x="13" y="78"/>
                    </a:cubicBezTo>
                    <a:cubicBezTo>
                      <a:pt x="14" y="78"/>
                      <a:pt x="14" y="78"/>
                      <a:pt x="14" y="78"/>
                    </a:cubicBezTo>
                    <a:cubicBezTo>
                      <a:pt x="15" y="78"/>
                      <a:pt x="15" y="78"/>
                      <a:pt x="15" y="78"/>
                    </a:cubicBezTo>
                    <a:cubicBezTo>
                      <a:pt x="15" y="78"/>
                      <a:pt x="15" y="78"/>
                      <a:pt x="15" y="78"/>
                    </a:cubicBezTo>
                    <a:cubicBezTo>
                      <a:pt x="15" y="78"/>
                      <a:pt x="15" y="78"/>
                      <a:pt x="15" y="78"/>
                    </a:cubicBezTo>
                    <a:cubicBezTo>
                      <a:pt x="16" y="78"/>
                      <a:pt x="16" y="78"/>
                      <a:pt x="16" y="78"/>
                    </a:cubicBezTo>
                    <a:cubicBezTo>
                      <a:pt x="17" y="78"/>
                      <a:pt x="17" y="78"/>
                      <a:pt x="17" y="78"/>
                    </a:cubicBezTo>
                    <a:cubicBezTo>
                      <a:pt x="17" y="77"/>
                      <a:pt x="17" y="77"/>
                      <a:pt x="17" y="77"/>
                    </a:cubicBezTo>
                    <a:cubicBezTo>
                      <a:pt x="18" y="77"/>
                      <a:pt x="18" y="77"/>
                      <a:pt x="18" y="77"/>
                    </a:cubicBezTo>
                    <a:cubicBezTo>
                      <a:pt x="19" y="77"/>
                      <a:pt x="19" y="77"/>
                      <a:pt x="19" y="77"/>
                    </a:cubicBezTo>
                    <a:cubicBezTo>
                      <a:pt x="19" y="77"/>
                      <a:pt x="19" y="77"/>
                      <a:pt x="19" y="77"/>
                    </a:cubicBezTo>
                    <a:cubicBezTo>
                      <a:pt x="20" y="77"/>
                      <a:pt x="20" y="77"/>
                      <a:pt x="20" y="77"/>
                    </a:cubicBezTo>
                    <a:cubicBezTo>
                      <a:pt x="20" y="77"/>
                      <a:pt x="20" y="77"/>
                      <a:pt x="20" y="77"/>
                    </a:cubicBezTo>
                    <a:cubicBezTo>
                      <a:pt x="21" y="77"/>
                      <a:pt x="21" y="77"/>
                      <a:pt x="21" y="77"/>
                    </a:cubicBezTo>
                    <a:cubicBezTo>
                      <a:pt x="26" y="75"/>
                      <a:pt x="26" y="75"/>
                      <a:pt x="26" y="75"/>
                    </a:cubicBezTo>
                    <a:cubicBezTo>
                      <a:pt x="27" y="75"/>
                      <a:pt x="27" y="75"/>
                      <a:pt x="27" y="75"/>
                    </a:cubicBezTo>
                    <a:cubicBezTo>
                      <a:pt x="27" y="76"/>
                      <a:pt x="27" y="76"/>
                      <a:pt x="27" y="76"/>
                    </a:cubicBezTo>
                    <a:cubicBezTo>
                      <a:pt x="27" y="75"/>
                      <a:pt x="27" y="75"/>
                      <a:pt x="27" y="75"/>
                    </a:cubicBezTo>
                    <a:cubicBezTo>
                      <a:pt x="27" y="75"/>
                      <a:pt x="27" y="75"/>
                      <a:pt x="27" y="75"/>
                    </a:cubicBezTo>
                    <a:cubicBezTo>
                      <a:pt x="27" y="74"/>
                      <a:pt x="27" y="74"/>
                      <a:pt x="27" y="74"/>
                    </a:cubicBezTo>
                    <a:cubicBezTo>
                      <a:pt x="29" y="73"/>
                      <a:pt x="29" y="73"/>
                      <a:pt x="29" y="73"/>
                    </a:cubicBezTo>
                    <a:cubicBezTo>
                      <a:pt x="31" y="73"/>
                      <a:pt x="31" y="73"/>
                      <a:pt x="31" y="73"/>
                    </a:cubicBezTo>
                    <a:cubicBezTo>
                      <a:pt x="32" y="73"/>
                      <a:pt x="32" y="73"/>
                      <a:pt x="32" y="73"/>
                    </a:cubicBezTo>
                    <a:cubicBezTo>
                      <a:pt x="33" y="73"/>
                      <a:pt x="33" y="73"/>
                      <a:pt x="33" y="73"/>
                    </a:cubicBezTo>
                    <a:cubicBezTo>
                      <a:pt x="34" y="74"/>
                      <a:pt x="34" y="74"/>
                      <a:pt x="34" y="74"/>
                    </a:cubicBezTo>
                    <a:cubicBezTo>
                      <a:pt x="35" y="73"/>
                      <a:pt x="35" y="73"/>
                      <a:pt x="35" y="73"/>
                    </a:cubicBezTo>
                    <a:cubicBezTo>
                      <a:pt x="36" y="73"/>
                      <a:pt x="36" y="73"/>
                      <a:pt x="36" y="73"/>
                    </a:cubicBezTo>
                    <a:cubicBezTo>
                      <a:pt x="38" y="73"/>
                      <a:pt x="38" y="73"/>
                      <a:pt x="38" y="73"/>
                    </a:cubicBezTo>
                    <a:cubicBezTo>
                      <a:pt x="38" y="74"/>
                      <a:pt x="38" y="74"/>
                      <a:pt x="38" y="74"/>
                    </a:cubicBezTo>
                    <a:cubicBezTo>
                      <a:pt x="39" y="74"/>
                      <a:pt x="39" y="74"/>
                      <a:pt x="39" y="74"/>
                    </a:cubicBezTo>
                    <a:cubicBezTo>
                      <a:pt x="40" y="74"/>
                      <a:pt x="40" y="74"/>
                      <a:pt x="40" y="74"/>
                    </a:cubicBezTo>
                    <a:cubicBezTo>
                      <a:pt x="41" y="75"/>
                      <a:pt x="41" y="75"/>
                      <a:pt x="41" y="75"/>
                    </a:cubicBezTo>
                    <a:cubicBezTo>
                      <a:pt x="42" y="75"/>
                      <a:pt x="42" y="75"/>
                      <a:pt x="42" y="75"/>
                    </a:cubicBezTo>
                    <a:cubicBezTo>
                      <a:pt x="43" y="75"/>
                      <a:pt x="43" y="75"/>
                      <a:pt x="43" y="75"/>
                    </a:cubicBezTo>
                    <a:cubicBezTo>
                      <a:pt x="43" y="74"/>
                      <a:pt x="43" y="74"/>
                      <a:pt x="43" y="74"/>
                    </a:cubicBezTo>
                    <a:cubicBezTo>
                      <a:pt x="44" y="73"/>
                      <a:pt x="44" y="73"/>
                      <a:pt x="44" y="73"/>
                    </a:cubicBezTo>
                    <a:cubicBezTo>
                      <a:pt x="45" y="72"/>
                      <a:pt x="45" y="72"/>
                      <a:pt x="45" y="72"/>
                    </a:cubicBezTo>
                    <a:cubicBezTo>
                      <a:pt x="46" y="71"/>
                      <a:pt x="46" y="71"/>
                      <a:pt x="46" y="71"/>
                    </a:cubicBezTo>
                    <a:cubicBezTo>
                      <a:pt x="47" y="70"/>
                      <a:pt x="47" y="70"/>
                      <a:pt x="47" y="70"/>
                    </a:cubicBezTo>
                    <a:cubicBezTo>
                      <a:pt x="48" y="69"/>
                      <a:pt x="48" y="69"/>
                      <a:pt x="48" y="69"/>
                    </a:cubicBezTo>
                    <a:cubicBezTo>
                      <a:pt x="49" y="68"/>
                      <a:pt x="49" y="68"/>
                      <a:pt x="49" y="68"/>
                    </a:cubicBezTo>
                    <a:cubicBezTo>
                      <a:pt x="50" y="67"/>
                      <a:pt x="50" y="67"/>
                      <a:pt x="50" y="67"/>
                    </a:cubicBezTo>
                    <a:cubicBezTo>
                      <a:pt x="50" y="66"/>
                      <a:pt x="50" y="66"/>
                      <a:pt x="50" y="66"/>
                    </a:cubicBezTo>
                    <a:cubicBezTo>
                      <a:pt x="49" y="66"/>
                      <a:pt x="49" y="66"/>
                      <a:pt x="49" y="66"/>
                    </a:cubicBezTo>
                    <a:cubicBezTo>
                      <a:pt x="49" y="65"/>
                      <a:pt x="49" y="65"/>
                      <a:pt x="49" y="65"/>
                    </a:cubicBezTo>
                    <a:cubicBezTo>
                      <a:pt x="50" y="63"/>
                      <a:pt x="50" y="63"/>
                      <a:pt x="50" y="63"/>
                    </a:cubicBezTo>
                    <a:cubicBezTo>
                      <a:pt x="51" y="63"/>
                      <a:pt x="51" y="63"/>
                      <a:pt x="51" y="63"/>
                    </a:cubicBezTo>
                    <a:cubicBezTo>
                      <a:pt x="53" y="63"/>
                      <a:pt x="53" y="63"/>
                      <a:pt x="53" y="63"/>
                    </a:cubicBezTo>
                    <a:cubicBezTo>
                      <a:pt x="54" y="63"/>
                      <a:pt x="54" y="63"/>
                      <a:pt x="54" y="63"/>
                    </a:cubicBezTo>
                    <a:cubicBezTo>
                      <a:pt x="55" y="62"/>
                      <a:pt x="55" y="62"/>
                      <a:pt x="55" y="62"/>
                    </a:cubicBezTo>
                    <a:cubicBezTo>
                      <a:pt x="54" y="61"/>
                      <a:pt x="54" y="61"/>
                      <a:pt x="54" y="61"/>
                    </a:cubicBezTo>
                    <a:cubicBezTo>
                      <a:pt x="53" y="61"/>
                      <a:pt x="53" y="61"/>
                      <a:pt x="53" y="61"/>
                    </a:cubicBezTo>
                    <a:cubicBezTo>
                      <a:pt x="52" y="61"/>
                      <a:pt x="52" y="61"/>
                      <a:pt x="52" y="61"/>
                    </a:cubicBezTo>
                    <a:cubicBezTo>
                      <a:pt x="52" y="60"/>
                      <a:pt x="52" y="60"/>
                      <a:pt x="52" y="60"/>
                    </a:cubicBezTo>
                    <a:cubicBezTo>
                      <a:pt x="52" y="59"/>
                      <a:pt x="52" y="59"/>
                      <a:pt x="52" y="59"/>
                    </a:cubicBezTo>
                    <a:cubicBezTo>
                      <a:pt x="53" y="59"/>
                      <a:pt x="53" y="59"/>
                      <a:pt x="53" y="59"/>
                    </a:cubicBezTo>
                    <a:cubicBezTo>
                      <a:pt x="55" y="59"/>
                      <a:pt x="55" y="59"/>
                      <a:pt x="55" y="59"/>
                    </a:cubicBezTo>
                    <a:cubicBezTo>
                      <a:pt x="56" y="58"/>
                      <a:pt x="56" y="58"/>
                      <a:pt x="56" y="58"/>
                    </a:cubicBezTo>
                    <a:cubicBezTo>
                      <a:pt x="57" y="58"/>
                      <a:pt x="57" y="58"/>
                      <a:pt x="57" y="58"/>
                    </a:cubicBezTo>
                    <a:cubicBezTo>
                      <a:pt x="58" y="57"/>
                      <a:pt x="58" y="57"/>
                      <a:pt x="58" y="57"/>
                    </a:cubicBezTo>
                    <a:cubicBezTo>
                      <a:pt x="57" y="57"/>
                      <a:pt x="57" y="57"/>
                      <a:pt x="57" y="57"/>
                    </a:cubicBezTo>
                    <a:cubicBezTo>
                      <a:pt x="57" y="56"/>
                      <a:pt x="57" y="56"/>
                      <a:pt x="57" y="56"/>
                    </a:cubicBezTo>
                    <a:cubicBezTo>
                      <a:pt x="57" y="56"/>
                      <a:pt x="57" y="56"/>
                      <a:pt x="57" y="56"/>
                    </a:cubicBezTo>
                    <a:cubicBezTo>
                      <a:pt x="56" y="57"/>
                      <a:pt x="56" y="57"/>
                      <a:pt x="56" y="57"/>
                    </a:cubicBezTo>
                    <a:cubicBezTo>
                      <a:pt x="56" y="58"/>
                      <a:pt x="56" y="58"/>
                      <a:pt x="56" y="58"/>
                    </a:cubicBezTo>
                    <a:cubicBezTo>
                      <a:pt x="55" y="58"/>
                      <a:pt x="55" y="58"/>
                      <a:pt x="55" y="58"/>
                    </a:cubicBezTo>
                    <a:cubicBezTo>
                      <a:pt x="53" y="58"/>
                      <a:pt x="53" y="58"/>
                      <a:pt x="53" y="58"/>
                    </a:cubicBezTo>
                    <a:cubicBezTo>
                      <a:pt x="52" y="58"/>
                      <a:pt x="52" y="58"/>
                      <a:pt x="52" y="58"/>
                    </a:cubicBezTo>
                    <a:cubicBezTo>
                      <a:pt x="52" y="58"/>
                      <a:pt x="52" y="58"/>
                      <a:pt x="52" y="58"/>
                    </a:cubicBezTo>
                    <a:cubicBezTo>
                      <a:pt x="51" y="59"/>
                      <a:pt x="51" y="59"/>
                      <a:pt x="51" y="59"/>
                    </a:cubicBezTo>
                    <a:cubicBezTo>
                      <a:pt x="50" y="59"/>
                      <a:pt x="50" y="59"/>
                      <a:pt x="50" y="59"/>
                    </a:cubicBezTo>
                    <a:cubicBezTo>
                      <a:pt x="49" y="58"/>
                      <a:pt x="49" y="58"/>
                      <a:pt x="49" y="58"/>
                    </a:cubicBezTo>
                    <a:cubicBezTo>
                      <a:pt x="48" y="57"/>
                      <a:pt x="48" y="57"/>
                      <a:pt x="48" y="57"/>
                    </a:cubicBezTo>
                    <a:cubicBezTo>
                      <a:pt x="47" y="57"/>
                      <a:pt x="47" y="57"/>
                      <a:pt x="47" y="57"/>
                    </a:cubicBezTo>
                    <a:cubicBezTo>
                      <a:pt x="47" y="58"/>
                      <a:pt x="47" y="58"/>
                      <a:pt x="47" y="58"/>
                    </a:cubicBezTo>
                    <a:cubicBezTo>
                      <a:pt x="46" y="58"/>
                      <a:pt x="46" y="58"/>
                      <a:pt x="46" y="58"/>
                    </a:cubicBezTo>
                    <a:cubicBezTo>
                      <a:pt x="46" y="57"/>
                      <a:pt x="46" y="57"/>
                      <a:pt x="46" y="57"/>
                    </a:cubicBezTo>
                    <a:cubicBezTo>
                      <a:pt x="45" y="57"/>
                      <a:pt x="45" y="57"/>
                      <a:pt x="45" y="57"/>
                    </a:cubicBezTo>
                    <a:cubicBezTo>
                      <a:pt x="44" y="57"/>
                      <a:pt x="44" y="57"/>
                      <a:pt x="44" y="57"/>
                    </a:cubicBezTo>
                    <a:cubicBezTo>
                      <a:pt x="44" y="57"/>
                      <a:pt x="44" y="57"/>
                      <a:pt x="44" y="57"/>
                    </a:cubicBezTo>
                    <a:cubicBezTo>
                      <a:pt x="44" y="56"/>
                      <a:pt x="44" y="56"/>
                      <a:pt x="44" y="56"/>
                    </a:cubicBezTo>
                    <a:cubicBezTo>
                      <a:pt x="44" y="56"/>
                      <a:pt x="44" y="56"/>
                      <a:pt x="44" y="56"/>
                    </a:cubicBezTo>
                    <a:cubicBezTo>
                      <a:pt x="44" y="55"/>
                      <a:pt x="44" y="55"/>
                      <a:pt x="44" y="55"/>
                    </a:cubicBezTo>
                    <a:cubicBezTo>
                      <a:pt x="44" y="54"/>
                      <a:pt x="44" y="54"/>
                      <a:pt x="44" y="54"/>
                    </a:cubicBezTo>
                    <a:cubicBezTo>
                      <a:pt x="45" y="54"/>
                      <a:pt x="45" y="54"/>
                      <a:pt x="45" y="54"/>
                    </a:cubicBezTo>
                    <a:cubicBezTo>
                      <a:pt x="46" y="53"/>
                      <a:pt x="46" y="53"/>
                      <a:pt x="46" y="53"/>
                    </a:cubicBezTo>
                    <a:cubicBezTo>
                      <a:pt x="46" y="52"/>
                      <a:pt x="46" y="52"/>
                      <a:pt x="46" y="52"/>
                    </a:cubicBezTo>
                    <a:cubicBezTo>
                      <a:pt x="47" y="52"/>
                      <a:pt x="47" y="52"/>
                      <a:pt x="47" y="52"/>
                    </a:cubicBezTo>
                    <a:cubicBezTo>
                      <a:pt x="47" y="51"/>
                      <a:pt x="47" y="51"/>
                      <a:pt x="47" y="51"/>
                    </a:cubicBezTo>
                    <a:cubicBezTo>
                      <a:pt x="47" y="51"/>
                      <a:pt x="47" y="51"/>
                      <a:pt x="47" y="51"/>
                    </a:cubicBezTo>
                    <a:cubicBezTo>
                      <a:pt x="46" y="50"/>
                      <a:pt x="46" y="50"/>
                      <a:pt x="46" y="50"/>
                    </a:cubicBezTo>
                    <a:cubicBezTo>
                      <a:pt x="47" y="50"/>
                      <a:pt x="47" y="50"/>
                      <a:pt x="47" y="50"/>
                    </a:cubicBezTo>
                    <a:cubicBezTo>
                      <a:pt x="48" y="49"/>
                      <a:pt x="48" y="49"/>
                      <a:pt x="48" y="49"/>
                    </a:cubicBezTo>
                    <a:cubicBezTo>
                      <a:pt x="49" y="49"/>
                      <a:pt x="49" y="49"/>
                      <a:pt x="49" y="49"/>
                    </a:cubicBezTo>
                    <a:cubicBezTo>
                      <a:pt x="49" y="48"/>
                      <a:pt x="49" y="48"/>
                      <a:pt x="49" y="48"/>
                    </a:cubicBezTo>
                    <a:cubicBezTo>
                      <a:pt x="50" y="48"/>
                      <a:pt x="50" y="48"/>
                      <a:pt x="50" y="48"/>
                    </a:cubicBezTo>
                    <a:cubicBezTo>
                      <a:pt x="52" y="47"/>
                      <a:pt x="52" y="47"/>
                      <a:pt x="52" y="47"/>
                    </a:cubicBezTo>
                    <a:cubicBezTo>
                      <a:pt x="52" y="46"/>
                      <a:pt x="52" y="46"/>
                      <a:pt x="52" y="46"/>
                    </a:cubicBezTo>
                    <a:cubicBezTo>
                      <a:pt x="53" y="46"/>
                      <a:pt x="53" y="46"/>
                      <a:pt x="53" y="46"/>
                    </a:cubicBezTo>
                    <a:cubicBezTo>
                      <a:pt x="55" y="46"/>
                      <a:pt x="55" y="46"/>
                      <a:pt x="55" y="46"/>
                    </a:cubicBezTo>
                    <a:cubicBezTo>
                      <a:pt x="56" y="46"/>
                      <a:pt x="56" y="46"/>
                      <a:pt x="56" y="46"/>
                    </a:cubicBezTo>
                    <a:cubicBezTo>
                      <a:pt x="55" y="45"/>
                      <a:pt x="55" y="45"/>
                      <a:pt x="55" y="45"/>
                    </a:cubicBezTo>
                    <a:cubicBezTo>
                      <a:pt x="55" y="45"/>
                      <a:pt x="55" y="45"/>
                      <a:pt x="55" y="45"/>
                    </a:cubicBezTo>
                    <a:cubicBezTo>
                      <a:pt x="55" y="44"/>
                      <a:pt x="55" y="44"/>
                      <a:pt x="55" y="44"/>
                    </a:cubicBezTo>
                    <a:cubicBezTo>
                      <a:pt x="55" y="44"/>
                      <a:pt x="55" y="44"/>
                      <a:pt x="55" y="44"/>
                    </a:cubicBezTo>
                    <a:cubicBezTo>
                      <a:pt x="57" y="44"/>
                      <a:pt x="57" y="44"/>
                      <a:pt x="57" y="44"/>
                    </a:cubicBezTo>
                    <a:cubicBezTo>
                      <a:pt x="57" y="45"/>
                      <a:pt x="57" y="45"/>
                      <a:pt x="57" y="45"/>
                    </a:cubicBezTo>
                    <a:cubicBezTo>
                      <a:pt x="57" y="44"/>
                      <a:pt x="57" y="44"/>
                      <a:pt x="57" y="44"/>
                    </a:cubicBezTo>
                    <a:cubicBezTo>
                      <a:pt x="59" y="43"/>
                      <a:pt x="59" y="43"/>
                      <a:pt x="59" y="43"/>
                    </a:cubicBezTo>
                    <a:cubicBezTo>
                      <a:pt x="59" y="42"/>
                      <a:pt x="59" y="42"/>
                      <a:pt x="59" y="42"/>
                    </a:cubicBezTo>
                    <a:cubicBezTo>
                      <a:pt x="59" y="41"/>
                      <a:pt x="59" y="41"/>
                      <a:pt x="59" y="41"/>
                    </a:cubicBezTo>
                    <a:cubicBezTo>
                      <a:pt x="60" y="40"/>
                      <a:pt x="60" y="40"/>
                      <a:pt x="60" y="40"/>
                    </a:cubicBezTo>
                    <a:cubicBezTo>
                      <a:pt x="61" y="40"/>
                      <a:pt x="61" y="40"/>
                      <a:pt x="61" y="40"/>
                    </a:cubicBezTo>
                    <a:cubicBezTo>
                      <a:pt x="62" y="39"/>
                      <a:pt x="62" y="39"/>
                      <a:pt x="62" y="39"/>
                    </a:cubicBezTo>
                    <a:cubicBezTo>
                      <a:pt x="63" y="39"/>
                      <a:pt x="63" y="39"/>
                      <a:pt x="63" y="39"/>
                    </a:cubicBezTo>
                    <a:cubicBezTo>
                      <a:pt x="63" y="39"/>
                      <a:pt x="63" y="39"/>
                      <a:pt x="63" y="39"/>
                    </a:cubicBezTo>
                    <a:cubicBezTo>
                      <a:pt x="64" y="39"/>
                      <a:pt x="64" y="39"/>
                      <a:pt x="64" y="39"/>
                    </a:cubicBezTo>
                    <a:cubicBezTo>
                      <a:pt x="64" y="40"/>
                      <a:pt x="64" y="40"/>
                      <a:pt x="64" y="40"/>
                    </a:cubicBezTo>
                    <a:cubicBezTo>
                      <a:pt x="64" y="42"/>
                      <a:pt x="64" y="42"/>
                      <a:pt x="64" y="42"/>
                    </a:cubicBezTo>
                    <a:cubicBezTo>
                      <a:pt x="64" y="43"/>
                      <a:pt x="64" y="43"/>
                      <a:pt x="64" y="43"/>
                    </a:cubicBezTo>
                    <a:cubicBezTo>
                      <a:pt x="64" y="45"/>
                      <a:pt x="64" y="45"/>
                      <a:pt x="64" y="45"/>
                    </a:cubicBezTo>
                    <a:cubicBezTo>
                      <a:pt x="64" y="47"/>
                      <a:pt x="64" y="47"/>
                      <a:pt x="64" y="47"/>
                    </a:cubicBezTo>
                    <a:cubicBezTo>
                      <a:pt x="65" y="47"/>
                      <a:pt x="65" y="47"/>
                      <a:pt x="65" y="47"/>
                    </a:cubicBezTo>
                    <a:cubicBezTo>
                      <a:pt x="65" y="47"/>
                      <a:pt x="65" y="47"/>
                      <a:pt x="65" y="47"/>
                    </a:cubicBezTo>
                    <a:cubicBezTo>
                      <a:pt x="65" y="45"/>
                      <a:pt x="65" y="45"/>
                      <a:pt x="65" y="45"/>
                    </a:cubicBezTo>
                    <a:cubicBezTo>
                      <a:pt x="65" y="43"/>
                      <a:pt x="65" y="43"/>
                      <a:pt x="65" y="43"/>
                    </a:cubicBezTo>
                    <a:cubicBezTo>
                      <a:pt x="65" y="42"/>
                      <a:pt x="65" y="42"/>
                      <a:pt x="65" y="42"/>
                    </a:cubicBezTo>
                    <a:cubicBezTo>
                      <a:pt x="65" y="41"/>
                      <a:pt x="65" y="41"/>
                      <a:pt x="65" y="41"/>
                    </a:cubicBezTo>
                    <a:cubicBezTo>
                      <a:pt x="65" y="39"/>
                      <a:pt x="65" y="39"/>
                      <a:pt x="65" y="39"/>
                    </a:cubicBezTo>
                    <a:cubicBezTo>
                      <a:pt x="66" y="39"/>
                      <a:pt x="66" y="39"/>
                      <a:pt x="66" y="39"/>
                    </a:cubicBezTo>
                    <a:cubicBezTo>
                      <a:pt x="66" y="39"/>
                      <a:pt x="66" y="39"/>
                      <a:pt x="66" y="39"/>
                    </a:cubicBezTo>
                    <a:cubicBezTo>
                      <a:pt x="67" y="38"/>
                      <a:pt x="67" y="38"/>
                      <a:pt x="67" y="38"/>
                    </a:cubicBezTo>
                    <a:cubicBezTo>
                      <a:pt x="67" y="38"/>
                      <a:pt x="67" y="38"/>
                      <a:pt x="67" y="38"/>
                    </a:cubicBezTo>
                    <a:cubicBezTo>
                      <a:pt x="68" y="38"/>
                      <a:pt x="68" y="38"/>
                      <a:pt x="68" y="38"/>
                    </a:cubicBezTo>
                    <a:cubicBezTo>
                      <a:pt x="68" y="39"/>
                      <a:pt x="68" y="39"/>
                      <a:pt x="68" y="39"/>
                    </a:cubicBezTo>
                    <a:cubicBezTo>
                      <a:pt x="68" y="39"/>
                      <a:pt x="68" y="39"/>
                      <a:pt x="68" y="39"/>
                    </a:cubicBezTo>
                    <a:cubicBezTo>
                      <a:pt x="69" y="39"/>
                      <a:pt x="69" y="39"/>
                      <a:pt x="69" y="39"/>
                    </a:cubicBezTo>
                    <a:cubicBezTo>
                      <a:pt x="69" y="39"/>
                      <a:pt x="69" y="39"/>
                      <a:pt x="69" y="39"/>
                    </a:cubicBezTo>
                    <a:cubicBezTo>
                      <a:pt x="69" y="40"/>
                      <a:pt x="69" y="40"/>
                      <a:pt x="69" y="40"/>
                    </a:cubicBezTo>
                    <a:cubicBezTo>
                      <a:pt x="69" y="41"/>
                      <a:pt x="69" y="41"/>
                      <a:pt x="69" y="41"/>
                    </a:cubicBezTo>
                    <a:cubicBezTo>
                      <a:pt x="70" y="41"/>
                      <a:pt x="70" y="41"/>
                      <a:pt x="70" y="41"/>
                    </a:cubicBezTo>
                    <a:cubicBezTo>
                      <a:pt x="72" y="41"/>
                      <a:pt x="72" y="41"/>
                      <a:pt x="72" y="41"/>
                    </a:cubicBezTo>
                    <a:cubicBezTo>
                      <a:pt x="73" y="41"/>
                      <a:pt x="73" y="41"/>
                      <a:pt x="73" y="41"/>
                    </a:cubicBezTo>
                    <a:cubicBezTo>
                      <a:pt x="74" y="41"/>
                      <a:pt x="74" y="41"/>
                      <a:pt x="74" y="41"/>
                    </a:cubicBezTo>
                    <a:cubicBezTo>
                      <a:pt x="74" y="40"/>
                      <a:pt x="74" y="40"/>
                      <a:pt x="74" y="40"/>
                    </a:cubicBezTo>
                    <a:cubicBezTo>
                      <a:pt x="73" y="40"/>
                      <a:pt x="73" y="40"/>
                      <a:pt x="73" y="40"/>
                    </a:cubicBezTo>
                    <a:cubicBezTo>
                      <a:pt x="74" y="39"/>
                      <a:pt x="74" y="39"/>
                      <a:pt x="74" y="39"/>
                    </a:cubicBezTo>
                    <a:cubicBezTo>
                      <a:pt x="74" y="38"/>
                      <a:pt x="74" y="38"/>
                      <a:pt x="74" y="38"/>
                    </a:cubicBezTo>
                    <a:cubicBezTo>
                      <a:pt x="75" y="37"/>
                      <a:pt x="75" y="37"/>
                      <a:pt x="75" y="37"/>
                    </a:cubicBezTo>
                    <a:cubicBezTo>
                      <a:pt x="75" y="37"/>
                      <a:pt x="75" y="37"/>
                      <a:pt x="75" y="37"/>
                    </a:cubicBezTo>
                    <a:cubicBezTo>
                      <a:pt x="76" y="37"/>
                      <a:pt x="76" y="37"/>
                      <a:pt x="76" y="37"/>
                    </a:cubicBezTo>
                    <a:cubicBezTo>
                      <a:pt x="78" y="36"/>
                      <a:pt x="78" y="36"/>
                      <a:pt x="78" y="36"/>
                    </a:cubicBezTo>
                    <a:cubicBezTo>
                      <a:pt x="78" y="35"/>
                      <a:pt x="78" y="35"/>
                      <a:pt x="78" y="35"/>
                    </a:cubicBezTo>
                    <a:cubicBezTo>
                      <a:pt x="78" y="33"/>
                      <a:pt x="78" y="33"/>
                      <a:pt x="78" y="33"/>
                    </a:cubicBezTo>
                    <a:cubicBezTo>
                      <a:pt x="78" y="33"/>
                      <a:pt x="78" y="33"/>
                      <a:pt x="78" y="33"/>
                    </a:cubicBezTo>
                    <a:cubicBezTo>
                      <a:pt x="77" y="33"/>
                      <a:pt x="77" y="33"/>
                      <a:pt x="77" y="33"/>
                    </a:cubicBezTo>
                    <a:cubicBezTo>
                      <a:pt x="77" y="33"/>
                      <a:pt x="77" y="33"/>
                      <a:pt x="77" y="33"/>
                    </a:cubicBezTo>
                    <a:cubicBezTo>
                      <a:pt x="77" y="32"/>
                      <a:pt x="77" y="32"/>
                      <a:pt x="77" y="32"/>
                    </a:cubicBezTo>
                    <a:cubicBezTo>
                      <a:pt x="78" y="31"/>
                      <a:pt x="78" y="31"/>
                      <a:pt x="78" y="31"/>
                    </a:cubicBezTo>
                    <a:cubicBezTo>
                      <a:pt x="78" y="29"/>
                      <a:pt x="78" y="29"/>
                      <a:pt x="78" y="29"/>
                    </a:cubicBezTo>
                    <a:cubicBezTo>
                      <a:pt x="78" y="28"/>
                      <a:pt x="78" y="28"/>
                      <a:pt x="78" y="28"/>
                    </a:cubicBezTo>
                    <a:cubicBezTo>
                      <a:pt x="78" y="27"/>
                      <a:pt x="78" y="27"/>
                      <a:pt x="78" y="27"/>
                    </a:cubicBezTo>
                    <a:cubicBezTo>
                      <a:pt x="79" y="26"/>
                      <a:pt x="79" y="26"/>
                      <a:pt x="79" y="26"/>
                    </a:cubicBezTo>
                    <a:cubicBezTo>
                      <a:pt x="81" y="26"/>
                      <a:pt x="81" y="26"/>
                      <a:pt x="81" y="26"/>
                    </a:cubicBezTo>
                    <a:cubicBezTo>
                      <a:pt x="82" y="25"/>
                      <a:pt x="82" y="25"/>
                      <a:pt x="82" y="25"/>
                    </a:cubicBezTo>
                    <a:cubicBezTo>
                      <a:pt x="84" y="25"/>
                      <a:pt x="84" y="25"/>
                      <a:pt x="84" y="25"/>
                    </a:cubicBezTo>
                    <a:cubicBezTo>
                      <a:pt x="84" y="25"/>
                      <a:pt x="84" y="25"/>
                      <a:pt x="84" y="25"/>
                    </a:cubicBezTo>
                    <a:cubicBezTo>
                      <a:pt x="84" y="26"/>
                      <a:pt x="84" y="26"/>
                      <a:pt x="84" y="26"/>
                    </a:cubicBezTo>
                    <a:cubicBezTo>
                      <a:pt x="84" y="27"/>
                      <a:pt x="84" y="27"/>
                      <a:pt x="84" y="27"/>
                    </a:cubicBezTo>
                    <a:cubicBezTo>
                      <a:pt x="86" y="28"/>
                      <a:pt x="86" y="28"/>
                      <a:pt x="86" y="28"/>
                    </a:cubicBezTo>
                    <a:cubicBezTo>
                      <a:pt x="86" y="29"/>
                      <a:pt x="86" y="29"/>
                      <a:pt x="86" y="29"/>
                    </a:cubicBezTo>
                    <a:cubicBezTo>
                      <a:pt x="86" y="32"/>
                      <a:pt x="86" y="32"/>
                      <a:pt x="86" y="32"/>
                    </a:cubicBezTo>
                    <a:cubicBezTo>
                      <a:pt x="85" y="34"/>
                      <a:pt x="85" y="34"/>
                      <a:pt x="85" y="34"/>
                    </a:cubicBezTo>
                    <a:cubicBezTo>
                      <a:pt x="86" y="34"/>
                      <a:pt x="86" y="34"/>
                      <a:pt x="86" y="34"/>
                    </a:cubicBezTo>
                    <a:cubicBezTo>
                      <a:pt x="88" y="36"/>
                      <a:pt x="88" y="36"/>
                      <a:pt x="88" y="36"/>
                    </a:cubicBezTo>
                    <a:cubicBezTo>
                      <a:pt x="88" y="37"/>
                      <a:pt x="88" y="37"/>
                      <a:pt x="88" y="37"/>
                    </a:cubicBezTo>
                    <a:cubicBezTo>
                      <a:pt x="89" y="38"/>
                      <a:pt x="89" y="38"/>
                      <a:pt x="89" y="38"/>
                    </a:cubicBezTo>
                    <a:cubicBezTo>
                      <a:pt x="89" y="37"/>
                      <a:pt x="89" y="37"/>
                      <a:pt x="89" y="37"/>
                    </a:cubicBezTo>
                    <a:cubicBezTo>
                      <a:pt x="89" y="35"/>
                      <a:pt x="89" y="35"/>
                      <a:pt x="89" y="35"/>
                    </a:cubicBezTo>
                    <a:cubicBezTo>
                      <a:pt x="89" y="34"/>
                      <a:pt x="89" y="34"/>
                      <a:pt x="89" y="34"/>
                    </a:cubicBezTo>
                    <a:cubicBezTo>
                      <a:pt x="87" y="32"/>
                      <a:pt x="87" y="32"/>
                      <a:pt x="87" y="32"/>
                    </a:cubicBezTo>
                    <a:cubicBezTo>
                      <a:pt x="87" y="30"/>
                      <a:pt x="87" y="30"/>
                      <a:pt x="87" y="30"/>
                    </a:cubicBezTo>
                    <a:cubicBezTo>
                      <a:pt x="88" y="28"/>
                      <a:pt x="88" y="28"/>
                      <a:pt x="88" y="28"/>
                    </a:cubicBezTo>
                    <a:cubicBezTo>
                      <a:pt x="88" y="27"/>
                      <a:pt x="88" y="27"/>
                      <a:pt x="88" y="27"/>
                    </a:cubicBezTo>
                    <a:cubicBezTo>
                      <a:pt x="88" y="27"/>
                      <a:pt x="88" y="27"/>
                      <a:pt x="88" y="27"/>
                    </a:cubicBezTo>
                    <a:cubicBezTo>
                      <a:pt x="87" y="26"/>
                      <a:pt x="87" y="26"/>
                      <a:pt x="87" y="26"/>
                    </a:cubicBezTo>
                    <a:cubicBezTo>
                      <a:pt x="87" y="25"/>
                      <a:pt x="87" y="25"/>
                      <a:pt x="87" y="25"/>
                    </a:cubicBezTo>
                    <a:cubicBezTo>
                      <a:pt x="87" y="24"/>
                      <a:pt x="87" y="24"/>
                      <a:pt x="87" y="24"/>
                    </a:cubicBezTo>
                    <a:cubicBezTo>
                      <a:pt x="87" y="23"/>
                      <a:pt x="87" y="23"/>
                      <a:pt x="87" y="23"/>
                    </a:cubicBezTo>
                    <a:cubicBezTo>
                      <a:pt x="88" y="22"/>
                      <a:pt x="88" y="22"/>
                      <a:pt x="88" y="22"/>
                    </a:cubicBezTo>
                    <a:cubicBezTo>
                      <a:pt x="89" y="22"/>
                      <a:pt x="89" y="22"/>
                      <a:pt x="89" y="22"/>
                    </a:cubicBezTo>
                    <a:cubicBezTo>
                      <a:pt x="90" y="23"/>
                      <a:pt x="90" y="23"/>
                      <a:pt x="90" y="23"/>
                    </a:cubicBezTo>
                    <a:cubicBezTo>
                      <a:pt x="91" y="22"/>
                      <a:pt x="91" y="22"/>
                      <a:pt x="91" y="22"/>
                    </a:cubicBezTo>
                    <a:cubicBezTo>
                      <a:pt x="92" y="22"/>
                      <a:pt x="92" y="22"/>
                      <a:pt x="92" y="22"/>
                    </a:cubicBezTo>
                    <a:cubicBezTo>
                      <a:pt x="93" y="23"/>
                      <a:pt x="93" y="23"/>
                      <a:pt x="93" y="23"/>
                    </a:cubicBezTo>
                    <a:cubicBezTo>
                      <a:pt x="96" y="22"/>
                      <a:pt x="96" y="22"/>
                      <a:pt x="96" y="22"/>
                    </a:cubicBezTo>
                    <a:cubicBezTo>
                      <a:pt x="98" y="22"/>
                      <a:pt x="98" y="22"/>
                      <a:pt x="98" y="22"/>
                    </a:cubicBezTo>
                    <a:cubicBezTo>
                      <a:pt x="101" y="21"/>
                      <a:pt x="101" y="21"/>
                      <a:pt x="101" y="21"/>
                    </a:cubicBezTo>
                    <a:cubicBezTo>
                      <a:pt x="101" y="22"/>
                      <a:pt x="101" y="22"/>
                      <a:pt x="101" y="22"/>
                    </a:cubicBezTo>
                    <a:cubicBezTo>
                      <a:pt x="102" y="23"/>
                      <a:pt x="102" y="23"/>
                      <a:pt x="102" y="23"/>
                    </a:cubicBezTo>
                    <a:cubicBezTo>
                      <a:pt x="102" y="24"/>
                      <a:pt x="102" y="24"/>
                      <a:pt x="102" y="24"/>
                    </a:cubicBezTo>
                    <a:cubicBezTo>
                      <a:pt x="102" y="25"/>
                      <a:pt x="102" y="25"/>
                      <a:pt x="102" y="25"/>
                    </a:cubicBezTo>
                    <a:cubicBezTo>
                      <a:pt x="103" y="25"/>
                      <a:pt x="103" y="25"/>
                      <a:pt x="103" y="25"/>
                    </a:cubicBezTo>
                    <a:cubicBezTo>
                      <a:pt x="103" y="24"/>
                      <a:pt x="103" y="24"/>
                      <a:pt x="103" y="24"/>
                    </a:cubicBezTo>
                    <a:cubicBezTo>
                      <a:pt x="103" y="23"/>
                      <a:pt x="103" y="23"/>
                      <a:pt x="103" y="23"/>
                    </a:cubicBezTo>
                    <a:cubicBezTo>
                      <a:pt x="103" y="22"/>
                      <a:pt x="103" y="22"/>
                      <a:pt x="103" y="22"/>
                    </a:cubicBezTo>
                    <a:cubicBezTo>
                      <a:pt x="104" y="20"/>
                      <a:pt x="104" y="20"/>
                      <a:pt x="104" y="20"/>
                    </a:cubicBezTo>
                    <a:cubicBezTo>
                      <a:pt x="105" y="21"/>
                      <a:pt x="105" y="21"/>
                      <a:pt x="105" y="21"/>
                    </a:cubicBezTo>
                    <a:cubicBezTo>
                      <a:pt x="106" y="22"/>
                      <a:pt x="106" y="22"/>
                      <a:pt x="106" y="22"/>
                    </a:cubicBezTo>
                    <a:cubicBezTo>
                      <a:pt x="106" y="23"/>
                      <a:pt x="106" y="23"/>
                      <a:pt x="106" y="23"/>
                    </a:cubicBezTo>
                    <a:cubicBezTo>
                      <a:pt x="107" y="24"/>
                      <a:pt x="107" y="24"/>
                      <a:pt x="107" y="24"/>
                    </a:cubicBezTo>
                    <a:cubicBezTo>
                      <a:pt x="107" y="23"/>
                      <a:pt x="107" y="23"/>
                      <a:pt x="107" y="23"/>
                    </a:cubicBezTo>
                    <a:cubicBezTo>
                      <a:pt x="107" y="21"/>
                      <a:pt x="107" y="21"/>
                      <a:pt x="107" y="21"/>
                    </a:cubicBezTo>
                    <a:cubicBezTo>
                      <a:pt x="106" y="20"/>
                      <a:pt x="106" y="20"/>
                      <a:pt x="106" y="20"/>
                    </a:cubicBezTo>
                    <a:cubicBezTo>
                      <a:pt x="106" y="19"/>
                      <a:pt x="106" y="19"/>
                      <a:pt x="106" y="19"/>
                    </a:cubicBezTo>
                    <a:cubicBezTo>
                      <a:pt x="107" y="19"/>
                      <a:pt x="107" y="19"/>
                      <a:pt x="107" y="19"/>
                    </a:cubicBezTo>
                    <a:cubicBezTo>
                      <a:pt x="108" y="19"/>
                      <a:pt x="108" y="19"/>
                      <a:pt x="108" y="19"/>
                    </a:cubicBezTo>
                    <a:cubicBezTo>
                      <a:pt x="109" y="20"/>
                      <a:pt x="109" y="20"/>
                      <a:pt x="109" y="20"/>
                    </a:cubicBezTo>
                    <a:cubicBezTo>
                      <a:pt x="110" y="19"/>
                      <a:pt x="110" y="19"/>
                      <a:pt x="110" y="19"/>
                    </a:cubicBezTo>
                    <a:cubicBezTo>
                      <a:pt x="111" y="19"/>
                      <a:pt x="111" y="19"/>
                      <a:pt x="111" y="19"/>
                    </a:cubicBezTo>
                    <a:cubicBezTo>
                      <a:pt x="113" y="19"/>
                      <a:pt x="113" y="19"/>
                      <a:pt x="113" y="19"/>
                    </a:cubicBezTo>
                    <a:cubicBezTo>
                      <a:pt x="113" y="20"/>
                      <a:pt x="113" y="20"/>
                      <a:pt x="113" y="20"/>
                    </a:cubicBezTo>
                    <a:cubicBezTo>
                      <a:pt x="113" y="23"/>
                      <a:pt x="113" y="23"/>
                      <a:pt x="113" y="23"/>
                    </a:cubicBezTo>
                    <a:cubicBezTo>
                      <a:pt x="112" y="24"/>
                      <a:pt x="112" y="24"/>
                      <a:pt x="112" y="24"/>
                    </a:cubicBezTo>
                    <a:cubicBezTo>
                      <a:pt x="112" y="25"/>
                      <a:pt x="112" y="25"/>
                      <a:pt x="112" y="25"/>
                    </a:cubicBezTo>
                    <a:cubicBezTo>
                      <a:pt x="111" y="27"/>
                      <a:pt x="111" y="27"/>
                      <a:pt x="111" y="27"/>
                    </a:cubicBezTo>
                    <a:cubicBezTo>
                      <a:pt x="111" y="29"/>
                      <a:pt x="111" y="29"/>
                      <a:pt x="111" y="29"/>
                    </a:cubicBezTo>
                    <a:cubicBezTo>
                      <a:pt x="111" y="29"/>
                      <a:pt x="111" y="29"/>
                      <a:pt x="111" y="29"/>
                    </a:cubicBezTo>
                    <a:cubicBezTo>
                      <a:pt x="110" y="30"/>
                      <a:pt x="110" y="30"/>
                      <a:pt x="110" y="30"/>
                    </a:cubicBezTo>
                    <a:cubicBezTo>
                      <a:pt x="110" y="31"/>
                      <a:pt x="110" y="31"/>
                      <a:pt x="110" y="31"/>
                    </a:cubicBezTo>
                    <a:cubicBezTo>
                      <a:pt x="109" y="31"/>
                      <a:pt x="109" y="31"/>
                      <a:pt x="109" y="31"/>
                    </a:cubicBezTo>
                    <a:cubicBezTo>
                      <a:pt x="110" y="32"/>
                      <a:pt x="110" y="32"/>
                      <a:pt x="110" y="32"/>
                    </a:cubicBezTo>
                    <a:cubicBezTo>
                      <a:pt x="110" y="32"/>
                      <a:pt x="110" y="32"/>
                      <a:pt x="110" y="32"/>
                    </a:cubicBezTo>
                    <a:cubicBezTo>
                      <a:pt x="110" y="33"/>
                      <a:pt x="110" y="33"/>
                      <a:pt x="110" y="33"/>
                    </a:cubicBezTo>
                    <a:cubicBezTo>
                      <a:pt x="109" y="34"/>
                      <a:pt x="109" y="34"/>
                      <a:pt x="109" y="34"/>
                    </a:cubicBezTo>
                    <a:cubicBezTo>
                      <a:pt x="108" y="36"/>
                      <a:pt x="108" y="36"/>
                      <a:pt x="108" y="36"/>
                    </a:cubicBezTo>
                    <a:cubicBezTo>
                      <a:pt x="107" y="36"/>
                      <a:pt x="107" y="36"/>
                      <a:pt x="107" y="36"/>
                    </a:cubicBezTo>
                    <a:cubicBezTo>
                      <a:pt x="107" y="37"/>
                      <a:pt x="107" y="37"/>
                      <a:pt x="107" y="37"/>
                    </a:cubicBezTo>
                    <a:cubicBezTo>
                      <a:pt x="106" y="38"/>
                      <a:pt x="106" y="38"/>
                      <a:pt x="106" y="38"/>
                    </a:cubicBezTo>
                    <a:cubicBezTo>
                      <a:pt x="106" y="39"/>
                      <a:pt x="106" y="39"/>
                      <a:pt x="106" y="39"/>
                    </a:cubicBezTo>
                    <a:cubicBezTo>
                      <a:pt x="105" y="41"/>
                      <a:pt x="105" y="41"/>
                      <a:pt x="105" y="41"/>
                    </a:cubicBezTo>
                    <a:cubicBezTo>
                      <a:pt x="106" y="41"/>
                      <a:pt x="106" y="41"/>
                      <a:pt x="106" y="41"/>
                    </a:cubicBezTo>
                    <a:cubicBezTo>
                      <a:pt x="106" y="41"/>
                      <a:pt x="106" y="41"/>
                      <a:pt x="106" y="41"/>
                    </a:cubicBezTo>
                    <a:cubicBezTo>
                      <a:pt x="107" y="40"/>
                      <a:pt x="107" y="40"/>
                      <a:pt x="107" y="40"/>
                    </a:cubicBezTo>
                    <a:cubicBezTo>
                      <a:pt x="108" y="39"/>
                      <a:pt x="108" y="39"/>
                      <a:pt x="108" y="39"/>
                    </a:cubicBezTo>
                    <a:cubicBezTo>
                      <a:pt x="108" y="38"/>
                      <a:pt x="108" y="38"/>
                      <a:pt x="108" y="38"/>
                    </a:cubicBezTo>
                    <a:cubicBezTo>
                      <a:pt x="109" y="37"/>
                      <a:pt x="109" y="37"/>
                      <a:pt x="109" y="37"/>
                    </a:cubicBezTo>
                    <a:cubicBezTo>
                      <a:pt x="110" y="36"/>
                      <a:pt x="110" y="36"/>
                      <a:pt x="110" y="36"/>
                    </a:cubicBezTo>
                    <a:cubicBezTo>
                      <a:pt x="110" y="35"/>
                      <a:pt x="110" y="35"/>
                      <a:pt x="110" y="35"/>
                    </a:cubicBezTo>
                    <a:cubicBezTo>
                      <a:pt x="111" y="34"/>
                      <a:pt x="111" y="34"/>
                      <a:pt x="111" y="34"/>
                    </a:cubicBezTo>
                    <a:cubicBezTo>
                      <a:pt x="112" y="34"/>
                      <a:pt x="112" y="34"/>
                      <a:pt x="112" y="34"/>
                    </a:cubicBezTo>
                    <a:cubicBezTo>
                      <a:pt x="112" y="33"/>
                      <a:pt x="112" y="33"/>
                      <a:pt x="112" y="33"/>
                    </a:cubicBezTo>
                    <a:cubicBezTo>
                      <a:pt x="112" y="32"/>
                      <a:pt x="112" y="32"/>
                      <a:pt x="112" y="32"/>
                    </a:cubicBezTo>
                    <a:cubicBezTo>
                      <a:pt x="113" y="32"/>
                      <a:pt x="113" y="32"/>
                      <a:pt x="113" y="32"/>
                    </a:cubicBezTo>
                    <a:cubicBezTo>
                      <a:pt x="113" y="30"/>
                      <a:pt x="113" y="30"/>
                      <a:pt x="113" y="30"/>
                    </a:cubicBezTo>
                    <a:cubicBezTo>
                      <a:pt x="114" y="30"/>
                      <a:pt x="114" y="30"/>
                      <a:pt x="114" y="30"/>
                    </a:cubicBezTo>
                    <a:cubicBezTo>
                      <a:pt x="114" y="31"/>
                      <a:pt x="114" y="31"/>
                      <a:pt x="114" y="31"/>
                    </a:cubicBezTo>
                    <a:cubicBezTo>
                      <a:pt x="114" y="32"/>
                      <a:pt x="114" y="32"/>
                      <a:pt x="114" y="32"/>
                    </a:cubicBezTo>
                    <a:cubicBezTo>
                      <a:pt x="115" y="32"/>
                      <a:pt x="115" y="32"/>
                      <a:pt x="115" y="32"/>
                    </a:cubicBezTo>
                    <a:cubicBezTo>
                      <a:pt x="115" y="33"/>
                      <a:pt x="115" y="33"/>
                      <a:pt x="115" y="33"/>
                    </a:cubicBezTo>
                    <a:cubicBezTo>
                      <a:pt x="116" y="35"/>
                      <a:pt x="116" y="35"/>
                      <a:pt x="116" y="35"/>
                    </a:cubicBezTo>
                    <a:cubicBezTo>
                      <a:pt x="117" y="36"/>
                      <a:pt x="117" y="36"/>
                      <a:pt x="117" y="36"/>
                    </a:cubicBezTo>
                    <a:cubicBezTo>
                      <a:pt x="117" y="38"/>
                      <a:pt x="117" y="38"/>
                      <a:pt x="117" y="38"/>
                    </a:cubicBezTo>
                    <a:cubicBezTo>
                      <a:pt x="117" y="38"/>
                      <a:pt x="117" y="38"/>
                      <a:pt x="117" y="38"/>
                    </a:cubicBezTo>
                    <a:cubicBezTo>
                      <a:pt x="118" y="38"/>
                      <a:pt x="118" y="38"/>
                      <a:pt x="118" y="38"/>
                    </a:cubicBezTo>
                    <a:cubicBezTo>
                      <a:pt x="119" y="39"/>
                      <a:pt x="119" y="39"/>
                      <a:pt x="119" y="39"/>
                    </a:cubicBezTo>
                    <a:cubicBezTo>
                      <a:pt x="119" y="39"/>
                      <a:pt x="119" y="39"/>
                      <a:pt x="119" y="39"/>
                    </a:cubicBezTo>
                    <a:cubicBezTo>
                      <a:pt x="119" y="38"/>
                      <a:pt x="119" y="38"/>
                      <a:pt x="119" y="38"/>
                    </a:cubicBezTo>
                    <a:cubicBezTo>
                      <a:pt x="120" y="38"/>
                      <a:pt x="120" y="38"/>
                      <a:pt x="120" y="38"/>
                    </a:cubicBezTo>
                    <a:cubicBezTo>
                      <a:pt x="120" y="37"/>
                      <a:pt x="120" y="37"/>
                      <a:pt x="120" y="37"/>
                    </a:cubicBezTo>
                    <a:cubicBezTo>
                      <a:pt x="119" y="36"/>
                      <a:pt x="119" y="36"/>
                      <a:pt x="119" y="36"/>
                    </a:cubicBezTo>
                    <a:cubicBezTo>
                      <a:pt x="119" y="35"/>
                      <a:pt x="119" y="35"/>
                      <a:pt x="119" y="35"/>
                    </a:cubicBezTo>
                    <a:cubicBezTo>
                      <a:pt x="119" y="35"/>
                      <a:pt x="119" y="35"/>
                      <a:pt x="119" y="35"/>
                    </a:cubicBezTo>
                    <a:cubicBezTo>
                      <a:pt x="119" y="35"/>
                      <a:pt x="119" y="35"/>
                      <a:pt x="119" y="35"/>
                    </a:cubicBezTo>
                    <a:cubicBezTo>
                      <a:pt x="120" y="36"/>
                      <a:pt x="120" y="36"/>
                      <a:pt x="120" y="36"/>
                    </a:cubicBezTo>
                    <a:cubicBezTo>
                      <a:pt x="121" y="36"/>
                      <a:pt x="121" y="36"/>
                      <a:pt x="121" y="36"/>
                    </a:cubicBezTo>
                    <a:cubicBezTo>
                      <a:pt x="122" y="36"/>
                      <a:pt x="122" y="36"/>
                      <a:pt x="122" y="36"/>
                    </a:cubicBezTo>
                    <a:cubicBezTo>
                      <a:pt x="122" y="37"/>
                      <a:pt x="122" y="37"/>
                      <a:pt x="122" y="37"/>
                    </a:cubicBezTo>
                    <a:cubicBezTo>
                      <a:pt x="123" y="37"/>
                      <a:pt x="123" y="37"/>
                      <a:pt x="123" y="37"/>
                    </a:cubicBezTo>
                    <a:cubicBezTo>
                      <a:pt x="124" y="37"/>
                      <a:pt x="124" y="37"/>
                      <a:pt x="124" y="37"/>
                    </a:cubicBezTo>
                    <a:cubicBezTo>
                      <a:pt x="124" y="37"/>
                      <a:pt x="124" y="37"/>
                      <a:pt x="124" y="37"/>
                    </a:cubicBezTo>
                    <a:cubicBezTo>
                      <a:pt x="125" y="37"/>
                      <a:pt x="125" y="37"/>
                      <a:pt x="125" y="37"/>
                    </a:cubicBezTo>
                    <a:cubicBezTo>
                      <a:pt x="125" y="37"/>
                      <a:pt x="125" y="37"/>
                      <a:pt x="125" y="37"/>
                    </a:cubicBezTo>
                    <a:cubicBezTo>
                      <a:pt x="125" y="35"/>
                      <a:pt x="125" y="35"/>
                      <a:pt x="125" y="35"/>
                    </a:cubicBezTo>
                    <a:cubicBezTo>
                      <a:pt x="125" y="34"/>
                      <a:pt x="125" y="34"/>
                      <a:pt x="125" y="34"/>
                    </a:cubicBezTo>
                    <a:cubicBezTo>
                      <a:pt x="125" y="32"/>
                      <a:pt x="125" y="32"/>
                      <a:pt x="125" y="32"/>
                    </a:cubicBezTo>
                    <a:cubicBezTo>
                      <a:pt x="126" y="30"/>
                      <a:pt x="126" y="30"/>
                      <a:pt x="126" y="30"/>
                    </a:cubicBezTo>
                    <a:cubicBezTo>
                      <a:pt x="125" y="30"/>
                      <a:pt x="125" y="30"/>
                      <a:pt x="125" y="30"/>
                    </a:cubicBezTo>
                    <a:cubicBezTo>
                      <a:pt x="125" y="28"/>
                      <a:pt x="125" y="28"/>
                      <a:pt x="125" y="28"/>
                    </a:cubicBezTo>
                    <a:cubicBezTo>
                      <a:pt x="125" y="26"/>
                      <a:pt x="125" y="26"/>
                      <a:pt x="125" y="26"/>
                    </a:cubicBezTo>
                    <a:cubicBezTo>
                      <a:pt x="126" y="24"/>
                      <a:pt x="126" y="24"/>
                      <a:pt x="126" y="24"/>
                    </a:cubicBezTo>
                    <a:cubicBezTo>
                      <a:pt x="126" y="23"/>
                      <a:pt x="126" y="23"/>
                      <a:pt x="126" y="23"/>
                    </a:cubicBezTo>
                    <a:cubicBezTo>
                      <a:pt x="126" y="23"/>
                      <a:pt x="126" y="23"/>
                      <a:pt x="126" y="23"/>
                    </a:cubicBezTo>
                    <a:cubicBezTo>
                      <a:pt x="126" y="22"/>
                      <a:pt x="126" y="22"/>
                      <a:pt x="126" y="22"/>
                    </a:cubicBezTo>
                    <a:cubicBezTo>
                      <a:pt x="126" y="21"/>
                      <a:pt x="126" y="21"/>
                      <a:pt x="126" y="21"/>
                    </a:cubicBezTo>
                    <a:cubicBezTo>
                      <a:pt x="126" y="20"/>
                      <a:pt x="126" y="20"/>
                      <a:pt x="126" y="20"/>
                    </a:cubicBezTo>
                    <a:cubicBezTo>
                      <a:pt x="128" y="20"/>
                      <a:pt x="128" y="20"/>
                      <a:pt x="128" y="20"/>
                    </a:cubicBezTo>
                    <a:cubicBezTo>
                      <a:pt x="128" y="20"/>
                      <a:pt x="128" y="20"/>
                      <a:pt x="128" y="20"/>
                    </a:cubicBezTo>
                    <a:cubicBezTo>
                      <a:pt x="129" y="20"/>
                      <a:pt x="129" y="20"/>
                      <a:pt x="129" y="20"/>
                    </a:cubicBezTo>
                    <a:cubicBezTo>
                      <a:pt x="130" y="21"/>
                      <a:pt x="130" y="21"/>
                      <a:pt x="130" y="21"/>
                    </a:cubicBezTo>
                    <a:cubicBezTo>
                      <a:pt x="130" y="22"/>
                      <a:pt x="130" y="22"/>
                      <a:pt x="130" y="22"/>
                    </a:cubicBezTo>
                    <a:cubicBezTo>
                      <a:pt x="131" y="22"/>
                      <a:pt x="131" y="22"/>
                      <a:pt x="131" y="22"/>
                    </a:cubicBezTo>
                    <a:cubicBezTo>
                      <a:pt x="132" y="23"/>
                      <a:pt x="132" y="23"/>
                      <a:pt x="132" y="23"/>
                    </a:cubicBezTo>
                    <a:cubicBezTo>
                      <a:pt x="133" y="26"/>
                      <a:pt x="133" y="26"/>
                      <a:pt x="133" y="26"/>
                    </a:cubicBezTo>
                    <a:cubicBezTo>
                      <a:pt x="133" y="27"/>
                      <a:pt x="133" y="27"/>
                      <a:pt x="133" y="27"/>
                    </a:cubicBezTo>
                    <a:cubicBezTo>
                      <a:pt x="134" y="29"/>
                      <a:pt x="134" y="29"/>
                      <a:pt x="134" y="29"/>
                    </a:cubicBezTo>
                    <a:cubicBezTo>
                      <a:pt x="135" y="30"/>
                      <a:pt x="135" y="30"/>
                      <a:pt x="135" y="30"/>
                    </a:cubicBezTo>
                    <a:cubicBezTo>
                      <a:pt x="135" y="33"/>
                      <a:pt x="135" y="33"/>
                      <a:pt x="135" y="33"/>
                    </a:cubicBezTo>
                    <a:cubicBezTo>
                      <a:pt x="135" y="34"/>
                      <a:pt x="135" y="34"/>
                      <a:pt x="135" y="34"/>
                    </a:cubicBezTo>
                    <a:cubicBezTo>
                      <a:pt x="134" y="34"/>
                      <a:pt x="134" y="34"/>
                      <a:pt x="134" y="34"/>
                    </a:cubicBezTo>
                    <a:cubicBezTo>
                      <a:pt x="134" y="35"/>
                      <a:pt x="134" y="35"/>
                      <a:pt x="134" y="35"/>
                    </a:cubicBezTo>
                    <a:cubicBezTo>
                      <a:pt x="134" y="37"/>
                      <a:pt x="134" y="37"/>
                      <a:pt x="134" y="37"/>
                    </a:cubicBezTo>
                    <a:cubicBezTo>
                      <a:pt x="135" y="37"/>
                      <a:pt x="135" y="37"/>
                      <a:pt x="135" y="37"/>
                    </a:cubicBezTo>
                    <a:cubicBezTo>
                      <a:pt x="136" y="39"/>
                      <a:pt x="136" y="39"/>
                      <a:pt x="136" y="39"/>
                    </a:cubicBezTo>
                    <a:cubicBezTo>
                      <a:pt x="136" y="41"/>
                      <a:pt x="136" y="41"/>
                      <a:pt x="136" y="41"/>
                    </a:cubicBezTo>
                    <a:cubicBezTo>
                      <a:pt x="136" y="42"/>
                      <a:pt x="136" y="42"/>
                      <a:pt x="136" y="42"/>
                    </a:cubicBezTo>
                    <a:cubicBezTo>
                      <a:pt x="136" y="43"/>
                      <a:pt x="136" y="43"/>
                      <a:pt x="136" y="43"/>
                    </a:cubicBezTo>
                    <a:cubicBezTo>
                      <a:pt x="137" y="43"/>
                      <a:pt x="137" y="43"/>
                      <a:pt x="137" y="43"/>
                    </a:cubicBezTo>
                    <a:cubicBezTo>
                      <a:pt x="139" y="44"/>
                      <a:pt x="139" y="44"/>
                      <a:pt x="139" y="44"/>
                    </a:cubicBezTo>
                    <a:cubicBezTo>
                      <a:pt x="140" y="44"/>
                      <a:pt x="140" y="44"/>
                      <a:pt x="140" y="44"/>
                    </a:cubicBezTo>
                    <a:cubicBezTo>
                      <a:pt x="141" y="43"/>
                      <a:pt x="141" y="43"/>
                      <a:pt x="141" y="43"/>
                    </a:cubicBezTo>
                    <a:cubicBezTo>
                      <a:pt x="142" y="42"/>
                      <a:pt x="142" y="42"/>
                      <a:pt x="142" y="42"/>
                    </a:cubicBezTo>
                    <a:cubicBezTo>
                      <a:pt x="142" y="41"/>
                      <a:pt x="142" y="41"/>
                      <a:pt x="142" y="41"/>
                    </a:cubicBezTo>
                    <a:cubicBezTo>
                      <a:pt x="143" y="41"/>
                      <a:pt x="143" y="41"/>
                      <a:pt x="143" y="41"/>
                    </a:cubicBezTo>
                    <a:cubicBezTo>
                      <a:pt x="143" y="42"/>
                      <a:pt x="143" y="42"/>
                      <a:pt x="143" y="42"/>
                    </a:cubicBezTo>
                    <a:cubicBezTo>
                      <a:pt x="143" y="43"/>
                      <a:pt x="143" y="43"/>
                      <a:pt x="143" y="43"/>
                    </a:cubicBezTo>
                    <a:cubicBezTo>
                      <a:pt x="143" y="43"/>
                      <a:pt x="143" y="43"/>
                      <a:pt x="143" y="43"/>
                    </a:cubicBezTo>
                    <a:cubicBezTo>
                      <a:pt x="144" y="42"/>
                      <a:pt x="144" y="42"/>
                      <a:pt x="144" y="42"/>
                    </a:cubicBezTo>
                    <a:cubicBezTo>
                      <a:pt x="145" y="43"/>
                      <a:pt x="145" y="43"/>
                      <a:pt x="145" y="43"/>
                    </a:cubicBezTo>
                    <a:cubicBezTo>
                      <a:pt x="145" y="43"/>
                      <a:pt x="145" y="43"/>
                      <a:pt x="145" y="43"/>
                    </a:cubicBezTo>
                    <a:cubicBezTo>
                      <a:pt x="145" y="44"/>
                      <a:pt x="145" y="44"/>
                      <a:pt x="145" y="44"/>
                    </a:cubicBezTo>
                    <a:cubicBezTo>
                      <a:pt x="146" y="45"/>
                      <a:pt x="146" y="45"/>
                      <a:pt x="146" y="45"/>
                    </a:cubicBezTo>
                    <a:cubicBezTo>
                      <a:pt x="147" y="45"/>
                      <a:pt x="147" y="45"/>
                      <a:pt x="147" y="45"/>
                    </a:cubicBezTo>
                    <a:cubicBezTo>
                      <a:pt x="147" y="45"/>
                      <a:pt x="147" y="45"/>
                      <a:pt x="147" y="45"/>
                    </a:cubicBezTo>
                    <a:cubicBezTo>
                      <a:pt x="148" y="45"/>
                      <a:pt x="148" y="45"/>
                      <a:pt x="148" y="45"/>
                    </a:cubicBezTo>
                    <a:cubicBezTo>
                      <a:pt x="149" y="45"/>
                      <a:pt x="149" y="45"/>
                      <a:pt x="149" y="45"/>
                    </a:cubicBezTo>
                    <a:cubicBezTo>
                      <a:pt x="148" y="45"/>
                      <a:pt x="148" y="45"/>
                      <a:pt x="148" y="45"/>
                    </a:cubicBezTo>
                    <a:cubicBezTo>
                      <a:pt x="147" y="44"/>
                      <a:pt x="147" y="44"/>
                      <a:pt x="147" y="44"/>
                    </a:cubicBezTo>
                    <a:cubicBezTo>
                      <a:pt x="147" y="43"/>
                      <a:pt x="147" y="43"/>
                      <a:pt x="147" y="43"/>
                    </a:cubicBezTo>
                    <a:cubicBezTo>
                      <a:pt x="147" y="42"/>
                      <a:pt x="147" y="42"/>
                      <a:pt x="147" y="42"/>
                    </a:cubicBezTo>
                    <a:cubicBezTo>
                      <a:pt x="146" y="42"/>
                      <a:pt x="146" y="42"/>
                      <a:pt x="146" y="42"/>
                    </a:cubicBezTo>
                    <a:cubicBezTo>
                      <a:pt x="146" y="42"/>
                      <a:pt x="146" y="42"/>
                      <a:pt x="146" y="42"/>
                    </a:cubicBezTo>
                    <a:cubicBezTo>
                      <a:pt x="146" y="41"/>
                      <a:pt x="146" y="41"/>
                      <a:pt x="146" y="41"/>
                    </a:cubicBezTo>
                    <a:cubicBezTo>
                      <a:pt x="145" y="40"/>
                      <a:pt x="145" y="40"/>
                      <a:pt x="145" y="40"/>
                    </a:cubicBezTo>
                    <a:cubicBezTo>
                      <a:pt x="144" y="39"/>
                      <a:pt x="144" y="39"/>
                      <a:pt x="144" y="39"/>
                    </a:cubicBezTo>
                    <a:cubicBezTo>
                      <a:pt x="144" y="38"/>
                      <a:pt x="144" y="38"/>
                      <a:pt x="144" y="38"/>
                    </a:cubicBezTo>
                    <a:cubicBezTo>
                      <a:pt x="143" y="36"/>
                      <a:pt x="143" y="36"/>
                      <a:pt x="143" y="36"/>
                    </a:cubicBezTo>
                    <a:cubicBezTo>
                      <a:pt x="143" y="35"/>
                      <a:pt x="143" y="35"/>
                      <a:pt x="143" y="35"/>
                    </a:cubicBezTo>
                    <a:cubicBezTo>
                      <a:pt x="143" y="35"/>
                      <a:pt x="143" y="35"/>
                      <a:pt x="143" y="35"/>
                    </a:cubicBezTo>
                    <a:cubicBezTo>
                      <a:pt x="143" y="33"/>
                      <a:pt x="143" y="33"/>
                      <a:pt x="143" y="33"/>
                    </a:cubicBezTo>
                    <a:cubicBezTo>
                      <a:pt x="143" y="32"/>
                      <a:pt x="143" y="32"/>
                      <a:pt x="143" y="32"/>
                    </a:cubicBezTo>
                    <a:cubicBezTo>
                      <a:pt x="142" y="30"/>
                      <a:pt x="142" y="30"/>
                      <a:pt x="142" y="30"/>
                    </a:cubicBezTo>
                    <a:cubicBezTo>
                      <a:pt x="142" y="29"/>
                      <a:pt x="142" y="29"/>
                      <a:pt x="142" y="29"/>
                    </a:cubicBezTo>
                    <a:cubicBezTo>
                      <a:pt x="142" y="29"/>
                      <a:pt x="142" y="29"/>
                      <a:pt x="142" y="29"/>
                    </a:cubicBezTo>
                    <a:cubicBezTo>
                      <a:pt x="142" y="27"/>
                      <a:pt x="142" y="27"/>
                      <a:pt x="142" y="27"/>
                    </a:cubicBezTo>
                    <a:cubicBezTo>
                      <a:pt x="141" y="26"/>
                      <a:pt x="141" y="26"/>
                      <a:pt x="141" y="26"/>
                    </a:cubicBezTo>
                    <a:cubicBezTo>
                      <a:pt x="141" y="25"/>
                      <a:pt x="141" y="25"/>
                      <a:pt x="141" y="25"/>
                    </a:cubicBezTo>
                    <a:cubicBezTo>
                      <a:pt x="141" y="23"/>
                      <a:pt x="141" y="23"/>
                      <a:pt x="141" y="23"/>
                    </a:cubicBezTo>
                    <a:cubicBezTo>
                      <a:pt x="140" y="22"/>
                      <a:pt x="140" y="22"/>
                      <a:pt x="140" y="22"/>
                    </a:cubicBezTo>
                    <a:cubicBezTo>
                      <a:pt x="141" y="21"/>
                      <a:pt x="141" y="21"/>
                      <a:pt x="141" y="21"/>
                    </a:cubicBezTo>
                    <a:cubicBezTo>
                      <a:pt x="140" y="20"/>
                      <a:pt x="140" y="20"/>
                      <a:pt x="140" y="20"/>
                    </a:cubicBezTo>
                    <a:cubicBezTo>
                      <a:pt x="140" y="19"/>
                      <a:pt x="140" y="19"/>
                      <a:pt x="140" y="19"/>
                    </a:cubicBezTo>
                    <a:cubicBezTo>
                      <a:pt x="140" y="18"/>
                      <a:pt x="140" y="18"/>
                      <a:pt x="140" y="18"/>
                    </a:cubicBezTo>
                    <a:cubicBezTo>
                      <a:pt x="142" y="19"/>
                      <a:pt x="142" y="19"/>
                      <a:pt x="142" y="19"/>
                    </a:cubicBezTo>
                    <a:cubicBezTo>
                      <a:pt x="143" y="19"/>
                      <a:pt x="143" y="19"/>
                      <a:pt x="143" y="19"/>
                    </a:cubicBezTo>
                    <a:cubicBezTo>
                      <a:pt x="144" y="19"/>
                      <a:pt x="144" y="19"/>
                      <a:pt x="144" y="19"/>
                    </a:cubicBezTo>
                    <a:cubicBezTo>
                      <a:pt x="144" y="19"/>
                      <a:pt x="144" y="19"/>
                      <a:pt x="144" y="19"/>
                    </a:cubicBezTo>
                    <a:cubicBezTo>
                      <a:pt x="145" y="19"/>
                      <a:pt x="145" y="19"/>
                      <a:pt x="145" y="19"/>
                    </a:cubicBezTo>
                    <a:cubicBezTo>
                      <a:pt x="147" y="21"/>
                      <a:pt x="147" y="21"/>
                      <a:pt x="147" y="21"/>
                    </a:cubicBezTo>
                    <a:cubicBezTo>
                      <a:pt x="148" y="22"/>
                      <a:pt x="148" y="22"/>
                      <a:pt x="148" y="22"/>
                    </a:cubicBezTo>
                    <a:cubicBezTo>
                      <a:pt x="149" y="21"/>
                      <a:pt x="149" y="21"/>
                      <a:pt x="149" y="21"/>
                    </a:cubicBezTo>
                    <a:cubicBezTo>
                      <a:pt x="149" y="20"/>
                      <a:pt x="149" y="20"/>
                      <a:pt x="149" y="20"/>
                    </a:cubicBezTo>
                    <a:cubicBezTo>
                      <a:pt x="148" y="20"/>
                      <a:pt x="148" y="20"/>
                      <a:pt x="148" y="20"/>
                    </a:cubicBezTo>
                    <a:cubicBezTo>
                      <a:pt x="149" y="18"/>
                      <a:pt x="149" y="18"/>
                      <a:pt x="149" y="18"/>
                    </a:cubicBezTo>
                    <a:cubicBezTo>
                      <a:pt x="150" y="18"/>
                      <a:pt x="150" y="18"/>
                      <a:pt x="150" y="18"/>
                    </a:cubicBezTo>
                    <a:cubicBezTo>
                      <a:pt x="151" y="18"/>
                      <a:pt x="151" y="18"/>
                      <a:pt x="151" y="18"/>
                    </a:cubicBezTo>
                    <a:cubicBezTo>
                      <a:pt x="152" y="18"/>
                      <a:pt x="152" y="18"/>
                      <a:pt x="152" y="18"/>
                    </a:cubicBezTo>
                    <a:cubicBezTo>
                      <a:pt x="153" y="17"/>
                      <a:pt x="153" y="17"/>
                      <a:pt x="153" y="17"/>
                    </a:cubicBezTo>
                    <a:cubicBezTo>
                      <a:pt x="154" y="17"/>
                      <a:pt x="154" y="17"/>
                      <a:pt x="154" y="17"/>
                    </a:cubicBezTo>
                    <a:cubicBezTo>
                      <a:pt x="155" y="18"/>
                      <a:pt x="155" y="18"/>
                      <a:pt x="155" y="18"/>
                    </a:cubicBezTo>
                    <a:cubicBezTo>
                      <a:pt x="156" y="18"/>
                      <a:pt x="156" y="18"/>
                      <a:pt x="156" y="18"/>
                    </a:cubicBezTo>
                    <a:cubicBezTo>
                      <a:pt x="157" y="19"/>
                      <a:pt x="157" y="19"/>
                      <a:pt x="157" y="19"/>
                    </a:cubicBezTo>
                    <a:cubicBezTo>
                      <a:pt x="157" y="21"/>
                      <a:pt x="157" y="21"/>
                      <a:pt x="157" y="21"/>
                    </a:cubicBezTo>
                    <a:cubicBezTo>
                      <a:pt x="157" y="21"/>
                      <a:pt x="157" y="21"/>
                      <a:pt x="157" y="21"/>
                    </a:cubicBezTo>
                    <a:cubicBezTo>
                      <a:pt x="159" y="23"/>
                      <a:pt x="159" y="23"/>
                      <a:pt x="159" y="23"/>
                    </a:cubicBezTo>
                    <a:cubicBezTo>
                      <a:pt x="159" y="24"/>
                      <a:pt x="159" y="24"/>
                      <a:pt x="159" y="24"/>
                    </a:cubicBezTo>
                    <a:cubicBezTo>
                      <a:pt x="158" y="25"/>
                      <a:pt x="158" y="25"/>
                      <a:pt x="158" y="25"/>
                    </a:cubicBezTo>
                    <a:cubicBezTo>
                      <a:pt x="159" y="27"/>
                      <a:pt x="159" y="27"/>
                      <a:pt x="159" y="27"/>
                    </a:cubicBezTo>
                    <a:cubicBezTo>
                      <a:pt x="159" y="28"/>
                      <a:pt x="159" y="28"/>
                      <a:pt x="159" y="28"/>
                    </a:cubicBezTo>
                    <a:cubicBezTo>
                      <a:pt x="159" y="29"/>
                      <a:pt x="159" y="29"/>
                      <a:pt x="159" y="29"/>
                    </a:cubicBezTo>
                    <a:cubicBezTo>
                      <a:pt x="160" y="30"/>
                      <a:pt x="160" y="30"/>
                      <a:pt x="160" y="30"/>
                    </a:cubicBezTo>
                    <a:cubicBezTo>
                      <a:pt x="162" y="30"/>
                      <a:pt x="162" y="30"/>
                      <a:pt x="162" y="30"/>
                    </a:cubicBezTo>
                    <a:cubicBezTo>
                      <a:pt x="163" y="31"/>
                      <a:pt x="163" y="31"/>
                      <a:pt x="163" y="31"/>
                    </a:cubicBezTo>
                    <a:cubicBezTo>
                      <a:pt x="165" y="32"/>
                      <a:pt x="165" y="32"/>
                      <a:pt x="165" y="32"/>
                    </a:cubicBezTo>
                    <a:cubicBezTo>
                      <a:pt x="164" y="31"/>
                      <a:pt x="164" y="31"/>
                      <a:pt x="164" y="31"/>
                    </a:cubicBezTo>
                    <a:cubicBezTo>
                      <a:pt x="164" y="31"/>
                      <a:pt x="164" y="31"/>
                      <a:pt x="164" y="31"/>
                    </a:cubicBezTo>
                    <a:cubicBezTo>
                      <a:pt x="163" y="30"/>
                      <a:pt x="163" y="30"/>
                      <a:pt x="163" y="30"/>
                    </a:cubicBezTo>
                    <a:cubicBezTo>
                      <a:pt x="162" y="29"/>
                      <a:pt x="162" y="29"/>
                      <a:pt x="162" y="29"/>
                    </a:cubicBezTo>
                    <a:cubicBezTo>
                      <a:pt x="161" y="29"/>
                      <a:pt x="161" y="29"/>
                      <a:pt x="161" y="29"/>
                    </a:cubicBezTo>
                    <a:cubicBezTo>
                      <a:pt x="160" y="28"/>
                      <a:pt x="160" y="28"/>
                      <a:pt x="160" y="28"/>
                    </a:cubicBezTo>
                    <a:cubicBezTo>
                      <a:pt x="160" y="27"/>
                      <a:pt x="160" y="27"/>
                      <a:pt x="160" y="27"/>
                    </a:cubicBezTo>
                    <a:cubicBezTo>
                      <a:pt x="160" y="26"/>
                      <a:pt x="160" y="26"/>
                      <a:pt x="160" y="26"/>
                    </a:cubicBezTo>
                    <a:cubicBezTo>
                      <a:pt x="159" y="25"/>
                      <a:pt x="159" y="25"/>
                      <a:pt x="159" y="25"/>
                    </a:cubicBezTo>
                    <a:cubicBezTo>
                      <a:pt x="159" y="24"/>
                      <a:pt x="159" y="24"/>
                      <a:pt x="159" y="24"/>
                    </a:cubicBezTo>
                    <a:cubicBezTo>
                      <a:pt x="160" y="22"/>
                      <a:pt x="160" y="22"/>
                      <a:pt x="160" y="22"/>
                    </a:cubicBezTo>
                    <a:cubicBezTo>
                      <a:pt x="160" y="21"/>
                      <a:pt x="160" y="21"/>
                      <a:pt x="160" y="21"/>
                    </a:cubicBezTo>
                    <a:cubicBezTo>
                      <a:pt x="160" y="20"/>
                      <a:pt x="160" y="20"/>
                      <a:pt x="160" y="20"/>
                    </a:cubicBezTo>
                    <a:cubicBezTo>
                      <a:pt x="160" y="19"/>
                      <a:pt x="160" y="19"/>
                      <a:pt x="160" y="19"/>
                    </a:cubicBezTo>
                    <a:cubicBezTo>
                      <a:pt x="159" y="19"/>
                      <a:pt x="159" y="19"/>
                      <a:pt x="159" y="19"/>
                    </a:cubicBezTo>
                    <a:cubicBezTo>
                      <a:pt x="158" y="18"/>
                      <a:pt x="158" y="18"/>
                      <a:pt x="158" y="18"/>
                    </a:cubicBezTo>
                    <a:cubicBezTo>
                      <a:pt x="157" y="16"/>
                      <a:pt x="157" y="16"/>
                      <a:pt x="157" y="16"/>
                    </a:cubicBezTo>
                    <a:cubicBezTo>
                      <a:pt x="156" y="16"/>
                      <a:pt x="156" y="16"/>
                      <a:pt x="156" y="16"/>
                    </a:cubicBezTo>
                    <a:cubicBezTo>
                      <a:pt x="155" y="16"/>
                      <a:pt x="155" y="16"/>
                      <a:pt x="155" y="16"/>
                    </a:cubicBezTo>
                    <a:cubicBezTo>
                      <a:pt x="154" y="17"/>
                      <a:pt x="154" y="17"/>
                      <a:pt x="154" y="17"/>
                    </a:cubicBezTo>
                    <a:cubicBezTo>
                      <a:pt x="153" y="17"/>
                      <a:pt x="153" y="17"/>
                      <a:pt x="153" y="17"/>
                    </a:cubicBezTo>
                    <a:cubicBezTo>
                      <a:pt x="152" y="16"/>
                      <a:pt x="152" y="16"/>
                      <a:pt x="152" y="16"/>
                    </a:cubicBezTo>
                    <a:cubicBezTo>
                      <a:pt x="152" y="14"/>
                      <a:pt x="152" y="14"/>
                      <a:pt x="152" y="14"/>
                    </a:cubicBezTo>
                    <a:cubicBezTo>
                      <a:pt x="153" y="13"/>
                      <a:pt x="153" y="13"/>
                      <a:pt x="153" y="13"/>
                    </a:cubicBezTo>
                    <a:cubicBezTo>
                      <a:pt x="154" y="13"/>
                      <a:pt x="154" y="13"/>
                      <a:pt x="154" y="13"/>
                    </a:cubicBezTo>
                    <a:cubicBezTo>
                      <a:pt x="154" y="12"/>
                      <a:pt x="154" y="12"/>
                      <a:pt x="154" y="12"/>
                    </a:cubicBezTo>
                    <a:cubicBezTo>
                      <a:pt x="152" y="11"/>
                      <a:pt x="152" y="11"/>
                      <a:pt x="152" y="11"/>
                    </a:cubicBezTo>
                    <a:cubicBezTo>
                      <a:pt x="152" y="10"/>
                      <a:pt x="152" y="10"/>
                      <a:pt x="152" y="10"/>
                    </a:cubicBezTo>
                    <a:cubicBezTo>
                      <a:pt x="152" y="9"/>
                      <a:pt x="152" y="9"/>
                      <a:pt x="152" y="9"/>
                    </a:cubicBezTo>
                    <a:cubicBezTo>
                      <a:pt x="152" y="8"/>
                      <a:pt x="152" y="8"/>
                      <a:pt x="152" y="8"/>
                    </a:cubicBezTo>
                    <a:cubicBezTo>
                      <a:pt x="153" y="8"/>
                      <a:pt x="153" y="8"/>
                      <a:pt x="153" y="8"/>
                    </a:cubicBezTo>
                    <a:cubicBezTo>
                      <a:pt x="154" y="9"/>
                      <a:pt x="154" y="9"/>
                      <a:pt x="154" y="9"/>
                    </a:cubicBezTo>
                    <a:cubicBezTo>
                      <a:pt x="154" y="10"/>
                      <a:pt x="154" y="10"/>
                      <a:pt x="154" y="10"/>
                    </a:cubicBezTo>
                    <a:cubicBezTo>
                      <a:pt x="155" y="10"/>
                      <a:pt x="155" y="10"/>
                      <a:pt x="155" y="10"/>
                    </a:cubicBezTo>
                    <a:cubicBezTo>
                      <a:pt x="156" y="8"/>
                      <a:pt x="156" y="8"/>
                      <a:pt x="156" y="8"/>
                    </a:cubicBezTo>
                    <a:cubicBezTo>
                      <a:pt x="157" y="8"/>
                      <a:pt x="157" y="8"/>
                      <a:pt x="157" y="8"/>
                    </a:cubicBezTo>
                    <a:cubicBezTo>
                      <a:pt x="158" y="7"/>
                      <a:pt x="158" y="7"/>
                      <a:pt x="158" y="7"/>
                    </a:cubicBezTo>
                    <a:cubicBezTo>
                      <a:pt x="158" y="6"/>
                      <a:pt x="158" y="6"/>
                      <a:pt x="158" y="6"/>
                    </a:cubicBezTo>
                    <a:cubicBezTo>
                      <a:pt x="159" y="5"/>
                      <a:pt x="159" y="5"/>
                      <a:pt x="159" y="5"/>
                    </a:cubicBezTo>
                    <a:cubicBezTo>
                      <a:pt x="161" y="5"/>
                      <a:pt x="161" y="5"/>
                      <a:pt x="161" y="5"/>
                    </a:cubicBezTo>
                    <a:cubicBezTo>
                      <a:pt x="160" y="6"/>
                      <a:pt x="160" y="6"/>
                      <a:pt x="160" y="6"/>
                    </a:cubicBezTo>
                    <a:cubicBezTo>
                      <a:pt x="159" y="7"/>
                      <a:pt x="159" y="7"/>
                      <a:pt x="159" y="7"/>
                    </a:cubicBezTo>
                    <a:cubicBezTo>
                      <a:pt x="160" y="7"/>
                      <a:pt x="160" y="7"/>
                      <a:pt x="160" y="7"/>
                    </a:cubicBezTo>
                    <a:cubicBezTo>
                      <a:pt x="161" y="7"/>
                      <a:pt x="161" y="7"/>
                      <a:pt x="161" y="7"/>
                    </a:cubicBezTo>
                    <a:cubicBezTo>
                      <a:pt x="162" y="7"/>
                      <a:pt x="162" y="7"/>
                      <a:pt x="162" y="7"/>
                    </a:cubicBezTo>
                    <a:cubicBezTo>
                      <a:pt x="162" y="7"/>
                      <a:pt x="162" y="7"/>
                      <a:pt x="162" y="7"/>
                    </a:cubicBezTo>
                    <a:cubicBezTo>
                      <a:pt x="162" y="8"/>
                      <a:pt x="162" y="8"/>
                      <a:pt x="162" y="8"/>
                    </a:cubicBezTo>
                    <a:cubicBezTo>
                      <a:pt x="163" y="9"/>
                      <a:pt x="163" y="9"/>
                      <a:pt x="163" y="9"/>
                    </a:cubicBezTo>
                    <a:cubicBezTo>
                      <a:pt x="163" y="9"/>
                      <a:pt x="163" y="9"/>
                      <a:pt x="163" y="9"/>
                    </a:cubicBezTo>
                    <a:cubicBezTo>
                      <a:pt x="162" y="10"/>
                      <a:pt x="162" y="10"/>
                      <a:pt x="162" y="10"/>
                    </a:cubicBezTo>
                    <a:cubicBezTo>
                      <a:pt x="163" y="11"/>
                      <a:pt x="163" y="11"/>
                      <a:pt x="163" y="11"/>
                    </a:cubicBezTo>
                    <a:cubicBezTo>
                      <a:pt x="163" y="10"/>
                      <a:pt x="163" y="10"/>
                      <a:pt x="163" y="10"/>
                    </a:cubicBezTo>
                    <a:cubicBezTo>
                      <a:pt x="164" y="9"/>
                      <a:pt x="164" y="9"/>
                      <a:pt x="164" y="9"/>
                    </a:cubicBezTo>
                    <a:cubicBezTo>
                      <a:pt x="166" y="9"/>
                      <a:pt x="166" y="9"/>
                      <a:pt x="166" y="9"/>
                    </a:cubicBezTo>
                    <a:cubicBezTo>
                      <a:pt x="166" y="10"/>
                      <a:pt x="166" y="10"/>
                      <a:pt x="166" y="10"/>
                    </a:cubicBezTo>
                    <a:cubicBezTo>
                      <a:pt x="166" y="11"/>
                      <a:pt x="166" y="11"/>
                      <a:pt x="166" y="11"/>
                    </a:cubicBezTo>
                    <a:cubicBezTo>
                      <a:pt x="167" y="13"/>
                      <a:pt x="167" y="13"/>
                      <a:pt x="167" y="13"/>
                    </a:cubicBezTo>
                    <a:cubicBezTo>
                      <a:pt x="168" y="14"/>
                      <a:pt x="168" y="14"/>
                      <a:pt x="168" y="14"/>
                    </a:cubicBezTo>
                    <a:cubicBezTo>
                      <a:pt x="168" y="16"/>
                      <a:pt x="168" y="16"/>
                      <a:pt x="168" y="16"/>
                    </a:cubicBezTo>
                    <a:cubicBezTo>
                      <a:pt x="168" y="15"/>
                      <a:pt x="168" y="15"/>
                      <a:pt x="168" y="15"/>
                    </a:cubicBezTo>
                    <a:cubicBezTo>
                      <a:pt x="169" y="14"/>
                      <a:pt x="169" y="14"/>
                      <a:pt x="169" y="14"/>
                    </a:cubicBezTo>
                    <a:cubicBezTo>
                      <a:pt x="168" y="13"/>
                      <a:pt x="168" y="13"/>
                      <a:pt x="168" y="13"/>
                    </a:cubicBezTo>
                    <a:cubicBezTo>
                      <a:pt x="168" y="12"/>
                      <a:pt x="168" y="12"/>
                      <a:pt x="168" y="12"/>
                    </a:cubicBezTo>
                    <a:cubicBezTo>
                      <a:pt x="168" y="11"/>
                      <a:pt x="168" y="11"/>
                      <a:pt x="168" y="11"/>
                    </a:cubicBezTo>
                    <a:cubicBezTo>
                      <a:pt x="167" y="10"/>
                      <a:pt x="167" y="10"/>
                      <a:pt x="167" y="10"/>
                    </a:cubicBezTo>
                    <a:cubicBezTo>
                      <a:pt x="168" y="10"/>
                      <a:pt x="168" y="10"/>
                      <a:pt x="168" y="10"/>
                    </a:cubicBezTo>
                    <a:cubicBezTo>
                      <a:pt x="168" y="10"/>
                      <a:pt x="168" y="10"/>
                      <a:pt x="168" y="10"/>
                    </a:cubicBezTo>
                    <a:cubicBezTo>
                      <a:pt x="170" y="12"/>
                      <a:pt x="170" y="12"/>
                      <a:pt x="170" y="12"/>
                    </a:cubicBezTo>
                    <a:cubicBezTo>
                      <a:pt x="171" y="14"/>
                      <a:pt x="171" y="14"/>
                      <a:pt x="171" y="14"/>
                    </a:cubicBezTo>
                    <a:cubicBezTo>
                      <a:pt x="173" y="15"/>
                      <a:pt x="173" y="15"/>
                      <a:pt x="173" y="15"/>
                    </a:cubicBezTo>
                    <a:cubicBezTo>
                      <a:pt x="174" y="15"/>
                      <a:pt x="174" y="15"/>
                      <a:pt x="174" y="15"/>
                    </a:cubicBezTo>
                    <a:cubicBezTo>
                      <a:pt x="174" y="14"/>
                      <a:pt x="174" y="14"/>
                      <a:pt x="174" y="14"/>
                    </a:cubicBezTo>
                    <a:cubicBezTo>
                      <a:pt x="174" y="14"/>
                      <a:pt x="174" y="14"/>
                      <a:pt x="174" y="14"/>
                    </a:cubicBezTo>
                    <a:cubicBezTo>
                      <a:pt x="172" y="13"/>
                      <a:pt x="172" y="13"/>
                      <a:pt x="172" y="13"/>
                    </a:cubicBezTo>
                    <a:cubicBezTo>
                      <a:pt x="171" y="11"/>
                      <a:pt x="171" y="11"/>
                      <a:pt x="171" y="11"/>
                    </a:cubicBezTo>
                    <a:cubicBezTo>
                      <a:pt x="171" y="10"/>
                      <a:pt x="171" y="10"/>
                      <a:pt x="171" y="10"/>
                    </a:cubicBezTo>
                    <a:cubicBezTo>
                      <a:pt x="171" y="8"/>
                      <a:pt x="171" y="8"/>
                      <a:pt x="171" y="8"/>
                    </a:cubicBezTo>
                    <a:cubicBezTo>
                      <a:pt x="173" y="8"/>
                      <a:pt x="173" y="8"/>
                      <a:pt x="173" y="8"/>
                    </a:cubicBezTo>
                    <a:cubicBezTo>
                      <a:pt x="174" y="8"/>
                      <a:pt x="174" y="8"/>
                      <a:pt x="174" y="8"/>
                    </a:cubicBezTo>
                    <a:cubicBezTo>
                      <a:pt x="175" y="9"/>
                      <a:pt x="175" y="9"/>
                      <a:pt x="175" y="9"/>
                    </a:cubicBezTo>
                    <a:cubicBezTo>
                      <a:pt x="177" y="9"/>
                      <a:pt x="177" y="9"/>
                      <a:pt x="177" y="9"/>
                    </a:cubicBezTo>
                    <a:cubicBezTo>
                      <a:pt x="177" y="9"/>
                      <a:pt x="177" y="9"/>
                      <a:pt x="177" y="9"/>
                    </a:cubicBezTo>
                    <a:cubicBezTo>
                      <a:pt x="177" y="8"/>
                      <a:pt x="177" y="8"/>
                      <a:pt x="177" y="8"/>
                    </a:cubicBezTo>
                    <a:cubicBezTo>
                      <a:pt x="176" y="8"/>
                      <a:pt x="176" y="8"/>
                      <a:pt x="176" y="8"/>
                    </a:cubicBezTo>
                    <a:cubicBezTo>
                      <a:pt x="176" y="7"/>
                      <a:pt x="176" y="7"/>
                      <a:pt x="176" y="7"/>
                    </a:cubicBezTo>
                    <a:cubicBezTo>
                      <a:pt x="177" y="6"/>
                      <a:pt x="177" y="6"/>
                      <a:pt x="177" y="6"/>
                    </a:cubicBezTo>
                    <a:cubicBezTo>
                      <a:pt x="178" y="5"/>
                      <a:pt x="178" y="5"/>
                      <a:pt x="178" y="5"/>
                    </a:cubicBezTo>
                    <a:cubicBezTo>
                      <a:pt x="177" y="4"/>
                      <a:pt x="177" y="4"/>
                      <a:pt x="177" y="4"/>
                    </a:cubicBezTo>
                    <a:cubicBezTo>
                      <a:pt x="177" y="3"/>
                      <a:pt x="177" y="3"/>
                      <a:pt x="177" y="3"/>
                    </a:cubicBezTo>
                    <a:cubicBezTo>
                      <a:pt x="177" y="2"/>
                      <a:pt x="177" y="2"/>
                      <a:pt x="177" y="2"/>
                    </a:cubicBezTo>
                    <a:cubicBezTo>
                      <a:pt x="178" y="2"/>
                      <a:pt x="178" y="2"/>
                      <a:pt x="178" y="2"/>
                    </a:cubicBezTo>
                    <a:cubicBezTo>
                      <a:pt x="179" y="2"/>
                      <a:pt x="179" y="2"/>
                      <a:pt x="179" y="2"/>
                    </a:cubicBezTo>
                    <a:cubicBezTo>
                      <a:pt x="179" y="2"/>
                      <a:pt x="179" y="2"/>
                      <a:pt x="179" y="2"/>
                    </a:cubicBezTo>
                    <a:cubicBezTo>
                      <a:pt x="180" y="1"/>
                      <a:pt x="180" y="1"/>
                      <a:pt x="180" y="1"/>
                    </a:cubicBezTo>
                    <a:cubicBezTo>
                      <a:pt x="180" y="0"/>
                      <a:pt x="180" y="0"/>
                      <a:pt x="180" y="0"/>
                    </a:cubicBezTo>
                    <a:cubicBezTo>
                      <a:pt x="181" y="0"/>
                      <a:pt x="181" y="0"/>
                      <a:pt x="181" y="0"/>
                    </a:cubicBezTo>
                    <a:cubicBezTo>
                      <a:pt x="181" y="1"/>
                      <a:pt x="181" y="1"/>
                      <a:pt x="181" y="1"/>
                    </a:cubicBezTo>
                    <a:cubicBezTo>
                      <a:pt x="182" y="1"/>
                      <a:pt x="182" y="1"/>
                      <a:pt x="182" y="1"/>
                    </a:cubicBezTo>
                    <a:cubicBezTo>
                      <a:pt x="182" y="2"/>
                      <a:pt x="182" y="2"/>
                      <a:pt x="182" y="2"/>
                    </a:cubicBezTo>
                    <a:cubicBezTo>
                      <a:pt x="183" y="3"/>
                      <a:pt x="183" y="3"/>
                      <a:pt x="183" y="3"/>
                    </a:cubicBezTo>
                    <a:cubicBezTo>
                      <a:pt x="183" y="4"/>
                      <a:pt x="183" y="4"/>
                      <a:pt x="183" y="4"/>
                    </a:cubicBezTo>
                    <a:cubicBezTo>
                      <a:pt x="184" y="3"/>
                      <a:pt x="184" y="3"/>
                      <a:pt x="184" y="3"/>
                    </a:cubicBezTo>
                    <a:cubicBezTo>
                      <a:pt x="184" y="2"/>
                      <a:pt x="184" y="2"/>
                      <a:pt x="184" y="2"/>
                    </a:cubicBezTo>
                    <a:cubicBezTo>
                      <a:pt x="184" y="1"/>
                      <a:pt x="184" y="1"/>
                      <a:pt x="184" y="1"/>
                    </a:cubicBezTo>
                    <a:cubicBezTo>
                      <a:pt x="184" y="0"/>
                      <a:pt x="184" y="0"/>
                      <a:pt x="184" y="0"/>
                    </a:cubicBezTo>
                    <a:cubicBezTo>
                      <a:pt x="184" y="0"/>
                      <a:pt x="184" y="0"/>
                      <a:pt x="184" y="0"/>
                    </a:cubicBezTo>
                    <a:cubicBezTo>
                      <a:pt x="185" y="0"/>
                      <a:pt x="185" y="0"/>
                      <a:pt x="185" y="0"/>
                    </a:cubicBezTo>
                    <a:cubicBezTo>
                      <a:pt x="186" y="0"/>
                      <a:pt x="186" y="0"/>
                      <a:pt x="186" y="0"/>
                    </a:cubicBezTo>
                    <a:cubicBezTo>
                      <a:pt x="188" y="0"/>
                      <a:pt x="188" y="0"/>
                      <a:pt x="188" y="0"/>
                    </a:cubicBezTo>
                    <a:cubicBezTo>
                      <a:pt x="189" y="0"/>
                      <a:pt x="189" y="0"/>
                      <a:pt x="189" y="0"/>
                    </a:cubicBezTo>
                    <a:cubicBezTo>
                      <a:pt x="189" y="1"/>
                      <a:pt x="189" y="1"/>
                      <a:pt x="189" y="1"/>
                    </a:cubicBezTo>
                    <a:cubicBezTo>
                      <a:pt x="190" y="1"/>
                      <a:pt x="190" y="1"/>
                      <a:pt x="190" y="1"/>
                    </a:cubicBezTo>
                    <a:cubicBezTo>
                      <a:pt x="191" y="0"/>
                      <a:pt x="191" y="0"/>
                      <a:pt x="191" y="0"/>
                    </a:cubicBezTo>
                    <a:cubicBezTo>
                      <a:pt x="192" y="1"/>
                      <a:pt x="192" y="1"/>
                      <a:pt x="192" y="1"/>
                    </a:cubicBezTo>
                    <a:cubicBezTo>
                      <a:pt x="194" y="1"/>
                      <a:pt x="194" y="1"/>
                      <a:pt x="194" y="1"/>
                    </a:cubicBezTo>
                    <a:cubicBezTo>
                      <a:pt x="195" y="1"/>
                      <a:pt x="195" y="1"/>
                      <a:pt x="195" y="1"/>
                    </a:cubicBezTo>
                    <a:cubicBezTo>
                      <a:pt x="195" y="1"/>
                      <a:pt x="195" y="1"/>
                      <a:pt x="195" y="1"/>
                    </a:cubicBezTo>
                    <a:cubicBezTo>
                      <a:pt x="196" y="1"/>
                      <a:pt x="196" y="1"/>
                      <a:pt x="196" y="1"/>
                    </a:cubicBezTo>
                    <a:cubicBezTo>
                      <a:pt x="197" y="1"/>
                      <a:pt x="197" y="1"/>
                      <a:pt x="197" y="1"/>
                    </a:cubicBezTo>
                    <a:cubicBezTo>
                      <a:pt x="197" y="2"/>
                      <a:pt x="197" y="2"/>
                      <a:pt x="197" y="2"/>
                    </a:cubicBezTo>
                    <a:cubicBezTo>
                      <a:pt x="199" y="3"/>
                      <a:pt x="199" y="3"/>
                      <a:pt x="199" y="3"/>
                    </a:cubicBezTo>
                    <a:cubicBezTo>
                      <a:pt x="200" y="3"/>
                      <a:pt x="200" y="3"/>
                      <a:pt x="200" y="3"/>
                    </a:cubicBezTo>
                    <a:cubicBezTo>
                      <a:pt x="200" y="3"/>
                      <a:pt x="200" y="3"/>
                      <a:pt x="200" y="3"/>
                    </a:cubicBezTo>
                    <a:cubicBezTo>
                      <a:pt x="200" y="3"/>
                      <a:pt x="200" y="3"/>
                      <a:pt x="200" y="3"/>
                    </a:cubicBezTo>
                    <a:cubicBezTo>
                      <a:pt x="202" y="4"/>
                      <a:pt x="202" y="4"/>
                      <a:pt x="202" y="4"/>
                    </a:cubicBezTo>
                    <a:cubicBezTo>
                      <a:pt x="203" y="4"/>
                      <a:pt x="203" y="4"/>
                      <a:pt x="203" y="4"/>
                    </a:cubicBezTo>
                    <a:cubicBezTo>
                      <a:pt x="204" y="5"/>
                      <a:pt x="204" y="5"/>
                      <a:pt x="204" y="5"/>
                    </a:cubicBezTo>
                    <a:cubicBezTo>
                      <a:pt x="207" y="5"/>
                      <a:pt x="207" y="5"/>
                      <a:pt x="207" y="5"/>
                    </a:cubicBezTo>
                    <a:cubicBezTo>
                      <a:pt x="208" y="6"/>
                      <a:pt x="208" y="6"/>
                      <a:pt x="208" y="6"/>
                    </a:cubicBezTo>
                    <a:cubicBezTo>
                      <a:pt x="209" y="5"/>
                      <a:pt x="209" y="5"/>
                      <a:pt x="209" y="5"/>
                    </a:cubicBezTo>
                    <a:cubicBezTo>
                      <a:pt x="209" y="6"/>
                      <a:pt x="209" y="6"/>
                      <a:pt x="209" y="6"/>
                    </a:cubicBezTo>
                    <a:cubicBezTo>
                      <a:pt x="210" y="6"/>
                      <a:pt x="210" y="6"/>
                      <a:pt x="210" y="6"/>
                    </a:cubicBezTo>
                    <a:cubicBezTo>
                      <a:pt x="211" y="6"/>
                      <a:pt x="211" y="6"/>
                      <a:pt x="211" y="6"/>
                    </a:cubicBezTo>
                    <a:cubicBezTo>
                      <a:pt x="212" y="6"/>
                      <a:pt x="212" y="6"/>
                      <a:pt x="212" y="6"/>
                    </a:cubicBezTo>
                    <a:cubicBezTo>
                      <a:pt x="213" y="7"/>
                      <a:pt x="213" y="7"/>
                      <a:pt x="213" y="7"/>
                    </a:cubicBezTo>
                    <a:cubicBezTo>
                      <a:pt x="215" y="8"/>
                      <a:pt x="215" y="8"/>
                      <a:pt x="215" y="8"/>
                    </a:cubicBezTo>
                    <a:cubicBezTo>
                      <a:pt x="216" y="9"/>
                      <a:pt x="216" y="9"/>
                      <a:pt x="216" y="9"/>
                    </a:cubicBezTo>
                    <a:cubicBezTo>
                      <a:pt x="217" y="10"/>
                      <a:pt x="217" y="10"/>
                      <a:pt x="217" y="10"/>
                    </a:cubicBezTo>
                    <a:cubicBezTo>
                      <a:pt x="218" y="10"/>
                      <a:pt x="218" y="10"/>
                      <a:pt x="218" y="10"/>
                    </a:cubicBezTo>
                    <a:cubicBezTo>
                      <a:pt x="220" y="11"/>
                      <a:pt x="220" y="11"/>
                      <a:pt x="220" y="11"/>
                    </a:cubicBezTo>
                    <a:cubicBezTo>
                      <a:pt x="219" y="12"/>
                      <a:pt x="219" y="12"/>
                      <a:pt x="219" y="12"/>
                    </a:cubicBezTo>
                    <a:cubicBezTo>
                      <a:pt x="219" y="13"/>
                      <a:pt x="219" y="13"/>
                      <a:pt x="219" y="13"/>
                    </a:cubicBezTo>
                    <a:cubicBezTo>
                      <a:pt x="218" y="13"/>
                      <a:pt x="218" y="13"/>
                      <a:pt x="218" y="13"/>
                    </a:cubicBezTo>
                    <a:cubicBezTo>
                      <a:pt x="217" y="13"/>
                      <a:pt x="217" y="13"/>
                      <a:pt x="217" y="13"/>
                    </a:cubicBezTo>
                    <a:cubicBezTo>
                      <a:pt x="216" y="13"/>
                      <a:pt x="216" y="13"/>
                      <a:pt x="216" y="13"/>
                    </a:cubicBezTo>
                    <a:cubicBezTo>
                      <a:pt x="215" y="14"/>
                      <a:pt x="215" y="14"/>
                      <a:pt x="215" y="14"/>
                    </a:cubicBezTo>
                    <a:cubicBezTo>
                      <a:pt x="214" y="14"/>
                      <a:pt x="214" y="14"/>
                      <a:pt x="214" y="14"/>
                    </a:cubicBezTo>
                    <a:cubicBezTo>
                      <a:pt x="214" y="14"/>
                      <a:pt x="214" y="14"/>
                      <a:pt x="214" y="14"/>
                    </a:cubicBezTo>
                    <a:cubicBezTo>
                      <a:pt x="213" y="14"/>
                      <a:pt x="213" y="14"/>
                      <a:pt x="213" y="14"/>
                    </a:cubicBezTo>
                    <a:cubicBezTo>
                      <a:pt x="211" y="14"/>
                      <a:pt x="211" y="14"/>
                      <a:pt x="211" y="14"/>
                    </a:cubicBezTo>
                    <a:cubicBezTo>
                      <a:pt x="209" y="13"/>
                      <a:pt x="209" y="13"/>
                      <a:pt x="209" y="13"/>
                    </a:cubicBezTo>
                    <a:cubicBezTo>
                      <a:pt x="208" y="13"/>
                      <a:pt x="208" y="13"/>
                      <a:pt x="208" y="13"/>
                    </a:cubicBezTo>
                    <a:cubicBezTo>
                      <a:pt x="207" y="13"/>
                      <a:pt x="207" y="13"/>
                      <a:pt x="207" y="13"/>
                    </a:cubicBezTo>
                    <a:cubicBezTo>
                      <a:pt x="206" y="12"/>
                      <a:pt x="206" y="12"/>
                      <a:pt x="206" y="12"/>
                    </a:cubicBezTo>
                    <a:cubicBezTo>
                      <a:pt x="204" y="12"/>
                      <a:pt x="204" y="12"/>
                      <a:pt x="204" y="12"/>
                    </a:cubicBezTo>
                    <a:cubicBezTo>
                      <a:pt x="204" y="13"/>
                      <a:pt x="204" y="13"/>
                      <a:pt x="204" y="13"/>
                    </a:cubicBezTo>
                    <a:cubicBezTo>
                      <a:pt x="203" y="13"/>
                      <a:pt x="203" y="13"/>
                      <a:pt x="203" y="13"/>
                    </a:cubicBezTo>
                    <a:cubicBezTo>
                      <a:pt x="203" y="12"/>
                      <a:pt x="203" y="12"/>
                      <a:pt x="203" y="12"/>
                    </a:cubicBezTo>
                    <a:cubicBezTo>
                      <a:pt x="201" y="12"/>
                      <a:pt x="201" y="12"/>
                      <a:pt x="201" y="12"/>
                    </a:cubicBezTo>
                    <a:cubicBezTo>
                      <a:pt x="199" y="13"/>
                      <a:pt x="199" y="13"/>
                      <a:pt x="199" y="13"/>
                    </a:cubicBezTo>
                    <a:cubicBezTo>
                      <a:pt x="199" y="14"/>
                      <a:pt x="199" y="14"/>
                      <a:pt x="199" y="14"/>
                    </a:cubicBezTo>
                    <a:cubicBezTo>
                      <a:pt x="198" y="13"/>
                      <a:pt x="198" y="13"/>
                      <a:pt x="198" y="13"/>
                    </a:cubicBezTo>
                    <a:cubicBezTo>
                      <a:pt x="197" y="13"/>
                      <a:pt x="197" y="13"/>
                      <a:pt x="197" y="13"/>
                    </a:cubicBezTo>
                    <a:cubicBezTo>
                      <a:pt x="195" y="14"/>
                      <a:pt x="195" y="14"/>
                      <a:pt x="195" y="14"/>
                    </a:cubicBezTo>
                    <a:cubicBezTo>
                      <a:pt x="193" y="14"/>
                      <a:pt x="193" y="14"/>
                      <a:pt x="193" y="14"/>
                    </a:cubicBezTo>
                    <a:cubicBezTo>
                      <a:pt x="193" y="13"/>
                      <a:pt x="193" y="13"/>
                      <a:pt x="193" y="13"/>
                    </a:cubicBezTo>
                    <a:cubicBezTo>
                      <a:pt x="193" y="12"/>
                      <a:pt x="193" y="12"/>
                      <a:pt x="193" y="12"/>
                    </a:cubicBezTo>
                    <a:cubicBezTo>
                      <a:pt x="193" y="11"/>
                      <a:pt x="193" y="11"/>
                      <a:pt x="193" y="11"/>
                    </a:cubicBezTo>
                    <a:cubicBezTo>
                      <a:pt x="194" y="11"/>
                      <a:pt x="194" y="11"/>
                      <a:pt x="194" y="11"/>
                    </a:cubicBezTo>
                    <a:cubicBezTo>
                      <a:pt x="194" y="11"/>
                      <a:pt x="194" y="11"/>
                      <a:pt x="194" y="11"/>
                    </a:cubicBezTo>
                    <a:cubicBezTo>
                      <a:pt x="194" y="10"/>
                      <a:pt x="194" y="10"/>
                      <a:pt x="194" y="10"/>
                    </a:cubicBezTo>
                    <a:cubicBezTo>
                      <a:pt x="193" y="10"/>
                      <a:pt x="193" y="10"/>
                      <a:pt x="193" y="10"/>
                    </a:cubicBezTo>
                    <a:cubicBezTo>
                      <a:pt x="192" y="10"/>
                      <a:pt x="192" y="10"/>
                      <a:pt x="192" y="10"/>
                    </a:cubicBezTo>
                    <a:cubicBezTo>
                      <a:pt x="191" y="11"/>
                      <a:pt x="191" y="11"/>
                      <a:pt x="191" y="11"/>
                    </a:cubicBezTo>
                    <a:cubicBezTo>
                      <a:pt x="191" y="12"/>
                      <a:pt x="191" y="12"/>
                      <a:pt x="191" y="12"/>
                    </a:cubicBezTo>
                    <a:cubicBezTo>
                      <a:pt x="192" y="13"/>
                      <a:pt x="192" y="13"/>
                      <a:pt x="192" y="13"/>
                    </a:cubicBezTo>
                    <a:cubicBezTo>
                      <a:pt x="192" y="13"/>
                      <a:pt x="192" y="13"/>
                      <a:pt x="192" y="13"/>
                    </a:cubicBezTo>
                    <a:cubicBezTo>
                      <a:pt x="192" y="14"/>
                      <a:pt x="192" y="14"/>
                      <a:pt x="192" y="14"/>
                    </a:cubicBezTo>
                    <a:cubicBezTo>
                      <a:pt x="191" y="15"/>
                      <a:pt x="191" y="15"/>
                      <a:pt x="191" y="15"/>
                    </a:cubicBezTo>
                    <a:cubicBezTo>
                      <a:pt x="191" y="15"/>
                      <a:pt x="191" y="15"/>
                      <a:pt x="191" y="15"/>
                    </a:cubicBezTo>
                    <a:cubicBezTo>
                      <a:pt x="190" y="15"/>
                      <a:pt x="190" y="15"/>
                      <a:pt x="190" y="15"/>
                    </a:cubicBezTo>
                    <a:cubicBezTo>
                      <a:pt x="188" y="15"/>
                      <a:pt x="188" y="15"/>
                      <a:pt x="188" y="15"/>
                    </a:cubicBezTo>
                    <a:cubicBezTo>
                      <a:pt x="188" y="15"/>
                      <a:pt x="188" y="15"/>
                      <a:pt x="188" y="15"/>
                    </a:cubicBezTo>
                    <a:cubicBezTo>
                      <a:pt x="187" y="15"/>
                      <a:pt x="187" y="15"/>
                      <a:pt x="187" y="15"/>
                    </a:cubicBezTo>
                    <a:cubicBezTo>
                      <a:pt x="185" y="15"/>
                      <a:pt x="185" y="15"/>
                      <a:pt x="185" y="15"/>
                    </a:cubicBezTo>
                    <a:cubicBezTo>
                      <a:pt x="184" y="15"/>
                      <a:pt x="184" y="15"/>
                      <a:pt x="184" y="15"/>
                    </a:cubicBezTo>
                    <a:cubicBezTo>
                      <a:pt x="182" y="15"/>
                      <a:pt x="182" y="15"/>
                      <a:pt x="182" y="15"/>
                    </a:cubicBezTo>
                    <a:cubicBezTo>
                      <a:pt x="180" y="17"/>
                      <a:pt x="180" y="17"/>
                      <a:pt x="180" y="17"/>
                    </a:cubicBezTo>
                    <a:cubicBezTo>
                      <a:pt x="180" y="18"/>
                      <a:pt x="180" y="18"/>
                      <a:pt x="180" y="18"/>
                    </a:cubicBezTo>
                    <a:cubicBezTo>
                      <a:pt x="180" y="19"/>
                      <a:pt x="180" y="19"/>
                      <a:pt x="180" y="19"/>
                    </a:cubicBezTo>
                    <a:cubicBezTo>
                      <a:pt x="179" y="20"/>
                      <a:pt x="179" y="20"/>
                      <a:pt x="179" y="20"/>
                    </a:cubicBezTo>
                    <a:cubicBezTo>
                      <a:pt x="179" y="21"/>
                      <a:pt x="179" y="21"/>
                      <a:pt x="179" y="21"/>
                    </a:cubicBezTo>
                    <a:cubicBezTo>
                      <a:pt x="179" y="22"/>
                      <a:pt x="179" y="22"/>
                      <a:pt x="179" y="22"/>
                    </a:cubicBezTo>
                    <a:cubicBezTo>
                      <a:pt x="180" y="21"/>
                      <a:pt x="180" y="21"/>
                      <a:pt x="180" y="21"/>
                    </a:cubicBezTo>
                    <a:cubicBezTo>
                      <a:pt x="180" y="20"/>
                      <a:pt x="180" y="20"/>
                      <a:pt x="180" y="20"/>
                    </a:cubicBezTo>
                    <a:cubicBezTo>
                      <a:pt x="181" y="19"/>
                      <a:pt x="181" y="19"/>
                      <a:pt x="181" y="19"/>
                    </a:cubicBezTo>
                    <a:cubicBezTo>
                      <a:pt x="181" y="19"/>
                      <a:pt x="181" y="19"/>
                      <a:pt x="181" y="19"/>
                    </a:cubicBezTo>
                    <a:cubicBezTo>
                      <a:pt x="181" y="18"/>
                      <a:pt x="181" y="18"/>
                      <a:pt x="181" y="18"/>
                    </a:cubicBezTo>
                    <a:cubicBezTo>
                      <a:pt x="183" y="18"/>
                      <a:pt x="183" y="18"/>
                      <a:pt x="183" y="18"/>
                    </a:cubicBezTo>
                    <a:cubicBezTo>
                      <a:pt x="183" y="18"/>
                      <a:pt x="183" y="18"/>
                      <a:pt x="183" y="18"/>
                    </a:cubicBezTo>
                    <a:cubicBezTo>
                      <a:pt x="184" y="19"/>
                      <a:pt x="184" y="19"/>
                      <a:pt x="184" y="19"/>
                    </a:cubicBezTo>
                    <a:cubicBezTo>
                      <a:pt x="183" y="19"/>
                      <a:pt x="183" y="19"/>
                      <a:pt x="183" y="19"/>
                    </a:cubicBezTo>
                    <a:cubicBezTo>
                      <a:pt x="183" y="20"/>
                      <a:pt x="183" y="20"/>
                      <a:pt x="183" y="20"/>
                    </a:cubicBezTo>
                    <a:cubicBezTo>
                      <a:pt x="183" y="21"/>
                      <a:pt x="183" y="21"/>
                      <a:pt x="183" y="21"/>
                    </a:cubicBezTo>
                    <a:cubicBezTo>
                      <a:pt x="183" y="21"/>
                      <a:pt x="183" y="21"/>
                      <a:pt x="183" y="21"/>
                    </a:cubicBezTo>
                    <a:cubicBezTo>
                      <a:pt x="184" y="20"/>
                      <a:pt x="184" y="20"/>
                      <a:pt x="184" y="20"/>
                    </a:cubicBezTo>
                    <a:cubicBezTo>
                      <a:pt x="184" y="18"/>
                      <a:pt x="184" y="18"/>
                      <a:pt x="184" y="18"/>
                    </a:cubicBezTo>
                    <a:cubicBezTo>
                      <a:pt x="184" y="18"/>
                      <a:pt x="185" y="17"/>
                      <a:pt x="185" y="17"/>
                    </a:cubicBezTo>
                    <a:cubicBezTo>
                      <a:pt x="185" y="17"/>
                      <a:pt x="187" y="16"/>
                      <a:pt x="187" y="16"/>
                    </a:cubicBezTo>
                    <a:cubicBezTo>
                      <a:pt x="187" y="16"/>
                      <a:pt x="187" y="16"/>
                      <a:pt x="187" y="16"/>
                    </a:cubicBezTo>
                    <a:cubicBezTo>
                      <a:pt x="189" y="16"/>
                      <a:pt x="189" y="16"/>
                      <a:pt x="189" y="16"/>
                    </a:cubicBezTo>
                    <a:cubicBezTo>
                      <a:pt x="190" y="16"/>
                      <a:pt x="190" y="16"/>
                      <a:pt x="190" y="16"/>
                    </a:cubicBezTo>
                    <a:cubicBezTo>
                      <a:pt x="191" y="16"/>
                      <a:pt x="191" y="16"/>
                      <a:pt x="191" y="16"/>
                    </a:cubicBezTo>
                    <a:cubicBezTo>
                      <a:pt x="191" y="16"/>
                      <a:pt x="191" y="16"/>
                      <a:pt x="191" y="16"/>
                    </a:cubicBezTo>
                    <a:cubicBezTo>
                      <a:pt x="192" y="17"/>
                      <a:pt x="192" y="17"/>
                      <a:pt x="192" y="17"/>
                    </a:cubicBezTo>
                    <a:cubicBezTo>
                      <a:pt x="192" y="18"/>
                      <a:pt x="192" y="18"/>
                      <a:pt x="192" y="18"/>
                    </a:cubicBezTo>
                    <a:cubicBezTo>
                      <a:pt x="193" y="19"/>
                      <a:pt x="193" y="19"/>
                      <a:pt x="193" y="19"/>
                    </a:cubicBezTo>
                    <a:cubicBezTo>
                      <a:pt x="193" y="19"/>
                      <a:pt x="193" y="19"/>
                      <a:pt x="193" y="19"/>
                    </a:cubicBezTo>
                    <a:cubicBezTo>
                      <a:pt x="194" y="18"/>
                      <a:pt x="194" y="18"/>
                      <a:pt x="194" y="18"/>
                    </a:cubicBezTo>
                    <a:cubicBezTo>
                      <a:pt x="193" y="17"/>
                      <a:pt x="193" y="17"/>
                      <a:pt x="193" y="17"/>
                    </a:cubicBezTo>
                    <a:cubicBezTo>
                      <a:pt x="193" y="16"/>
                      <a:pt x="193" y="16"/>
                      <a:pt x="193" y="16"/>
                    </a:cubicBezTo>
                    <a:cubicBezTo>
                      <a:pt x="195" y="16"/>
                      <a:pt x="195" y="16"/>
                      <a:pt x="195" y="16"/>
                    </a:cubicBezTo>
                    <a:cubicBezTo>
                      <a:pt x="196" y="16"/>
                      <a:pt x="196" y="16"/>
                      <a:pt x="196" y="16"/>
                    </a:cubicBezTo>
                    <a:cubicBezTo>
                      <a:pt x="197" y="16"/>
                      <a:pt x="197" y="16"/>
                      <a:pt x="197" y="16"/>
                    </a:cubicBezTo>
                    <a:cubicBezTo>
                      <a:pt x="199" y="16"/>
                      <a:pt x="199" y="16"/>
                      <a:pt x="199" y="16"/>
                    </a:cubicBezTo>
                    <a:cubicBezTo>
                      <a:pt x="201" y="15"/>
                      <a:pt x="201" y="15"/>
                      <a:pt x="201" y="15"/>
                    </a:cubicBezTo>
                    <a:cubicBezTo>
                      <a:pt x="202" y="15"/>
                      <a:pt x="202" y="15"/>
                      <a:pt x="202" y="15"/>
                    </a:cubicBezTo>
                    <a:cubicBezTo>
                      <a:pt x="204" y="15"/>
                      <a:pt x="204" y="15"/>
                      <a:pt x="204" y="15"/>
                    </a:cubicBezTo>
                    <a:cubicBezTo>
                      <a:pt x="206" y="15"/>
                      <a:pt x="206" y="15"/>
                      <a:pt x="206" y="15"/>
                    </a:cubicBezTo>
                    <a:cubicBezTo>
                      <a:pt x="207" y="16"/>
                      <a:pt x="207" y="16"/>
                      <a:pt x="207" y="16"/>
                    </a:cubicBezTo>
                    <a:cubicBezTo>
                      <a:pt x="208" y="16"/>
                      <a:pt x="208" y="16"/>
                      <a:pt x="208" y="16"/>
                    </a:cubicBezTo>
                    <a:cubicBezTo>
                      <a:pt x="209" y="16"/>
                      <a:pt x="209" y="16"/>
                      <a:pt x="209" y="16"/>
                    </a:cubicBezTo>
                    <a:cubicBezTo>
                      <a:pt x="210" y="17"/>
                      <a:pt x="210" y="17"/>
                      <a:pt x="210" y="17"/>
                    </a:cubicBezTo>
                    <a:cubicBezTo>
                      <a:pt x="211" y="17"/>
                      <a:pt x="211" y="17"/>
                      <a:pt x="211" y="17"/>
                    </a:cubicBezTo>
                    <a:cubicBezTo>
                      <a:pt x="212" y="18"/>
                      <a:pt x="212" y="18"/>
                      <a:pt x="212" y="18"/>
                    </a:cubicBezTo>
                    <a:cubicBezTo>
                      <a:pt x="213" y="17"/>
                      <a:pt x="213" y="17"/>
                      <a:pt x="213" y="17"/>
                    </a:cubicBezTo>
                    <a:cubicBezTo>
                      <a:pt x="213" y="17"/>
                      <a:pt x="213" y="17"/>
                      <a:pt x="213" y="17"/>
                    </a:cubicBezTo>
                    <a:cubicBezTo>
                      <a:pt x="214" y="17"/>
                      <a:pt x="214" y="17"/>
                      <a:pt x="214" y="17"/>
                    </a:cubicBezTo>
                    <a:cubicBezTo>
                      <a:pt x="214" y="18"/>
                      <a:pt x="214" y="18"/>
                      <a:pt x="214" y="18"/>
                    </a:cubicBezTo>
                    <a:cubicBezTo>
                      <a:pt x="215" y="18"/>
                      <a:pt x="215" y="18"/>
                      <a:pt x="215" y="18"/>
                    </a:cubicBezTo>
                    <a:cubicBezTo>
                      <a:pt x="216" y="17"/>
                      <a:pt x="216" y="17"/>
                      <a:pt x="216" y="17"/>
                    </a:cubicBezTo>
                    <a:cubicBezTo>
                      <a:pt x="217" y="17"/>
                      <a:pt x="217" y="17"/>
                      <a:pt x="217" y="17"/>
                    </a:cubicBezTo>
                    <a:cubicBezTo>
                      <a:pt x="218" y="17"/>
                      <a:pt x="218" y="17"/>
                      <a:pt x="218" y="17"/>
                    </a:cubicBezTo>
                    <a:cubicBezTo>
                      <a:pt x="220" y="16"/>
                      <a:pt x="220" y="16"/>
                      <a:pt x="220" y="16"/>
                    </a:cubicBezTo>
                    <a:cubicBezTo>
                      <a:pt x="221" y="15"/>
                      <a:pt x="221" y="15"/>
                      <a:pt x="221" y="15"/>
                    </a:cubicBezTo>
                    <a:cubicBezTo>
                      <a:pt x="221" y="15"/>
                      <a:pt x="221" y="15"/>
                      <a:pt x="221" y="15"/>
                    </a:cubicBezTo>
                    <a:cubicBezTo>
                      <a:pt x="222" y="15"/>
                      <a:pt x="222" y="15"/>
                      <a:pt x="222" y="15"/>
                    </a:cubicBezTo>
                    <a:cubicBezTo>
                      <a:pt x="223" y="16"/>
                      <a:pt x="223" y="16"/>
                      <a:pt x="223" y="16"/>
                    </a:cubicBezTo>
                    <a:cubicBezTo>
                      <a:pt x="224" y="17"/>
                      <a:pt x="224" y="17"/>
                      <a:pt x="224" y="17"/>
                    </a:cubicBezTo>
                    <a:cubicBezTo>
                      <a:pt x="224" y="18"/>
                      <a:pt x="224" y="18"/>
                      <a:pt x="224" y="18"/>
                    </a:cubicBezTo>
                    <a:cubicBezTo>
                      <a:pt x="223" y="18"/>
                      <a:pt x="223" y="18"/>
                      <a:pt x="223" y="18"/>
                    </a:cubicBezTo>
                    <a:cubicBezTo>
                      <a:pt x="223" y="19"/>
                      <a:pt x="223" y="19"/>
                      <a:pt x="223" y="19"/>
                    </a:cubicBezTo>
                    <a:cubicBezTo>
                      <a:pt x="224" y="19"/>
                      <a:pt x="224" y="19"/>
                      <a:pt x="224" y="19"/>
                    </a:cubicBezTo>
                    <a:cubicBezTo>
                      <a:pt x="224" y="20"/>
                      <a:pt x="224" y="20"/>
                      <a:pt x="224" y="20"/>
                    </a:cubicBezTo>
                    <a:cubicBezTo>
                      <a:pt x="224" y="20"/>
                      <a:pt x="224" y="20"/>
                      <a:pt x="224" y="20"/>
                    </a:cubicBezTo>
                    <a:cubicBezTo>
                      <a:pt x="222" y="22"/>
                      <a:pt x="222" y="22"/>
                      <a:pt x="222" y="22"/>
                    </a:cubicBezTo>
                    <a:cubicBezTo>
                      <a:pt x="220" y="22"/>
                      <a:pt x="220" y="22"/>
                      <a:pt x="220" y="22"/>
                    </a:cubicBezTo>
                    <a:cubicBezTo>
                      <a:pt x="219" y="22"/>
                      <a:pt x="219" y="22"/>
                      <a:pt x="219" y="22"/>
                    </a:cubicBezTo>
                    <a:cubicBezTo>
                      <a:pt x="218" y="22"/>
                      <a:pt x="218" y="22"/>
                      <a:pt x="218" y="22"/>
                    </a:cubicBezTo>
                    <a:cubicBezTo>
                      <a:pt x="218" y="21"/>
                      <a:pt x="218" y="21"/>
                      <a:pt x="218" y="21"/>
                    </a:cubicBezTo>
                    <a:cubicBezTo>
                      <a:pt x="217" y="21"/>
                      <a:pt x="217" y="21"/>
                      <a:pt x="217" y="21"/>
                    </a:cubicBezTo>
                    <a:cubicBezTo>
                      <a:pt x="217" y="22"/>
                      <a:pt x="217" y="22"/>
                      <a:pt x="217" y="22"/>
                    </a:cubicBezTo>
                    <a:cubicBezTo>
                      <a:pt x="218" y="23"/>
                      <a:pt x="218" y="23"/>
                      <a:pt x="218" y="23"/>
                    </a:cubicBezTo>
                    <a:cubicBezTo>
                      <a:pt x="219" y="23"/>
                      <a:pt x="219" y="23"/>
                      <a:pt x="219" y="23"/>
                    </a:cubicBezTo>
                    <a:cubicBezTo>
                      <a:pt x="218" y="24"/>
                      <a:pt x="218" y="24"/>
                      <a:pt x="218" y="24"/>
                    </a:cubicBezTo>
                    <a:cubicBezTo>
                      <a:pt x="217" y="23"/>
                      <a:pt x="217" y="23"/>
                      <a:pt x="217" y="23"/>
                    </a:cubicBezTo>
                    <a:cubicBezTo>
                      <a:pt x="217" y="23"/>
                      <a:pt x="217" y="23"/>
                      <a:pt x="217" y="23"/>
                    </a:cubicBezTo>
                    <a:cubicBezTo>
                      <a:pt x="216" y="23"/>
                      <a:pt x="216" y="23"/>
                      <a:pt x="216" y="23"/>
                    </a:cubicBezTo>
                    <a:cubicBezTo>
                      <a:pt x="216" y="23"/>
                      <a:pt x="216" y="23"/>
                      <a:pt x="216" y="23"/>
                    </a:cubicBezTo>
                    <a:cubicBezTo>
                      <a:pt x="216" y="24"/>
                      <a:pt x="216" y="24"/>
                      <a:pt x="216" y="24"/>
                    </a:cubicBezTo>
                    <a:cubicBezTo>
                      <a:pt x="217" y="24"/>
                      <a:pt x="217" y="24"/>
                      <a:pt x="217" y="24"/>
                    </a:cubicBezTo>
                    <a:cubicBezTo>
                      <a:pt x="218" y="25"/>
                      <a:pt x="218" y="25"/>
                      <a:pt x="218" y="25"/>
                    </a:cubicBezTo>
                    <a:cubicBezTo>
                      <a:pt x="220" y="25"/>
                      <a:pt x="220" y="25"/>
                      <a:pt x="220" y="25"/>
                    </a:cubicBezTo>
                    <a:cubicBezTo>
                      <a:pt x="221" y="25"/>
                      <a:pt x="221" y="25"/>
                      <a:pt x="221" y="25"/>
                    </a:cubicBezTo>
                    <a:cubicBezTo>
                      <a:pt x="223" y="24"/>
                      <a:pt x="223" y="24"/>
                      <a:pt x="223" y="24"/>
                    </a:cubicBezTo>
                    <a:cubicBezTo>
                      <a:pt x="223" y="24"/>
                      <a:pt x="223" y="24"/>
                      <a:pt x="223" y="24"/>
                    </a:cubicBezTo>
                    <a:cubicBezTo>
                      <a:pt x="224" y="25"/>
                      <a:pt x="224" y="25"/>
                      <a:pt x="224" y="25"/>
                    </a:cubicBezTo>
                    <a:cubicBezTo>
                      <a:pt x="224" y="24"/>
                      <a:pt x="224" y="24"/>
                      <a:pt x="224" y="24"/>
                    </a:cubicBezTo>
                    <a:cubicBezTo>
                      <a:pt x="224" y="23"/>
                      <a:pt x="224" y="23"/>
                      <a:pt x="224" y="23"/>
                    </a:cubicBezTo>
                    <a:cubicBezTo>
                      <a:pt x="225" y="23"/>
                      <a:pt x="225" y="23"/>
                      <a:pt x="225" y="23"/>
                    </a:cubicBezTo>
                    <a:cubicBezTo>
                      <a:pt x="227" y="23"/>
                      <a:pt x="227" y="23"/>
                      <a:pt x="227" y="23"/>
                    </a:cubicBezTo>
                    <a:cubicBezTo>
                      <a:pt x="228" y="24"/>
                      <a:pt x="228" y="24"/>
                      <a:pt x="228" y="24"/>
                    </a:cubicBezTo>
                    <a:cubicBezTo>
                      <a:pt x="228" y="24"/>
                      <a:pt x="228" y="24"/>
                      <a:pt x="228" y="24"/>
                    </a:cubicBezTo>
                    <a:cubicBezTo>
                      <a:pt x="229" y="25"/>
                      <a:pt x="229" y="25"/>
                      <a:pt x="229" y="25"/>
                    </a:cubicBezTo>
                    <a:cubicBezTo>
                      <a:pt x="229" y="25"/>
                      <a:pt x="229" y="25"/>
                      <a:pt x="229" y="25"/>
                    </a:cubicBezTo>
                    <a:cubicBezTo>
                      <a:pt x="230" y="24"/>
                      <a:pt x="230" y="24"/>
                      <a:pt x="230" y="24"/>
                    </a:cubicBezTo>
                    <a:cubicBezTo>
                      <a:pt x="230" y="24"/>
                      <a:pt x="230" y="24"/>
                      <a:pt x="230" y="24"/>
                    </a:cubicBezTo>
                    <a:cubicBezTo>
                      <a:pt x="231" y="25"/>
                      <a:pt x="231" y="25"/>
                      <a:pt x="231" y="25"/>
                    </a:cubicBezTo>
                    <a:cubicBezTo>
                      <a:pt x="231" y="26"/>
                      <a:pt x="231" y="26"/>
                      <a:pt x="231" y="26"/>
                    </a:cubicBezTo>
                    <a:cubicBezTo>
                      <a:pt x="233" y="26"/>
                      <a:pt x="233" y="26"/>
                      <a:pt x="233" y="26"/>
                    </a:cubicBezTo>
                    <a:cubicBezTo>
                      <a:pt x="234" y="27"/>
                      <a:pt x="234" y="27"/>
                      <a:pt x="234" y="27"/>
                    </a:cubicBezTo>
                    <a:cubicBezTo>
                      <a:pt x="234" y="28"/>
                      <a:pt x="234" y="28"/>
                      <a:pt x="234" y="28"/>
                    </a:cubicBezTo>
                    <a:cubicBezTo>
                      <a:pt x="235" y="29"/>
                      <a:pt x="235" y="29"/>
                      <a:pt x="235" y="29"/>
                    </a:cubicBezTo>
                    <a:cubicBezTo>
                      <a:pt x="237" y="29"/>
                      <a:pt x="237" y="29"/>
                      <a:pt x="237" y="29"/>
                    </a:cubicBezTo>
                    <a:cubicBezTo>
                      <a:pt x="238" y="30"/>
                      <a:pt x="238" y="30"/>
                      <a:pt x="238" y="30"/>
                    </a:cubicBezTo>
                    <a:cubicBezTo>
                      <a:pt x="238" y="31"/>
                      <a:pt x="238" y="31"/>
                      <a:pt x="238" y="31"/>
                    </a:cubicBezTo>
                    <a:cubicBezTo>
                      <a:pt x="238" y="32"/>
                      <a:pt x="238" y="32"/>
                      <a:pt x="238" y="32"/>
                    </a:cubicBezTo>
                    <a:cubicBezTo>
                      <a:pt x="237" y="32"/>
                      <a:pt x="237" y="32"/>
                      <a:pt x="237" y="32"/>
                    </a:cubicBezTo>
                    <a:cubicBezTo>
                      <a:pt x="237" y="33"/>
                      <a:pt x="237" y="33"/>
                      <a:pt x="237" y="33"/>
                    </a:cubicBezTo>
                    <a:cubicBezTo>
                      <a:pt x="237" y="34"/>
                      <a:pt x="237" y="34"/>
                      <a:pt x="237" y="34"/>
                    </a:cubicBezTo>
                    <a:cubicBezTo>
                      <a:pt x="237" y="34"/>
                      <a:pt x="237" y="34"/>
                      <a:pt x="237" y="34"/>
                    </a:cubicBezTo>
                    <a:cubicBezTo>
                      <a:pt x="235" y="35"/>
                      <a:pt x="235" y="35"/>
                      <a:pt x="235" y="35"/>
                    </a:cubicBezTo>
                    <a:cubicBezTo>
                      <a:pt x="235" y="35"/>
                      <a:pt x="235" y="35"/>
                      <a:pt x="235" y="35"/>
                    </a:cubicBezTo>
                    <a:cubicBezTo>
                      <a:pt x="234" y="35"/>
                      <a:pt x="234" y="35"/>
                      <a:pt x="234" y="35"/>
                    </a:cubicBezTo>
                    <a:cubicBezTo>
                      <a:pt x="234" y="35"/>
                      <a:pt x="234" y="35"/>
                      <a:pt x="234" y="35"/>
                    </a:cubicBezTo>
                    <a:cubicBezTo>
                      <a:pt x="234" y="36"/>
                      <a:pt x="234" y="36"/>
                      <a:pt x="234" y="36"/>
                    </a:cubicBezTo>
                    <a:cubicBezTo>
                      <a:pt x="233" y="36"/>
                      <a:pt x="233" y="36"/>
                      <a:pt x="233" y="36"/>
                    </a:cubicBezTo>
                    <a:cubicBezTo>
                      <a:pt x="232" y="37"/>
                      <a:pt x="232" y="37"/>
                      <a:pt x="232" y="37"/>
                    </a:cubicBezTo>
                    <a:cubicBezTo>
                      <a:pt x="230" y="38"/>
                      <a:pt x="230" y="38"/>
                      <a:pt x="230" y="38"/>
                    </a:cubicBezTo>
                    <a:cubicBezTo>
                      <a:pt x="228" y="38"/>
                      <a:pt x="228" y="38"/>
                      <a:pt x="228" y="38"/>
                    </a:cubicBezTo>
                    <a:cubicBezTo>
                      <a:pt x="228" y="38"/>
                      <a:pt x="228" y="38"/>
                      <a:pt x="228" y="38"/>
                    </a:cubicBezTo>
                    <a:cubicBezTo>
                      <a:pt x="227" y="38"/>
                      <a:pt x="227" y="38"/>
                      <a:pt x="227" y="38"/>
                    </a:cubicBezTo>
                    <a:cubicBezTo>
                      <a:pt x="226" y="38"/>
                      <a:pt x="226" y="38"/>
                      <a:pt x="226" y="38"/>
                    </a:cubicBezTo>
                    <a:cubicBezTo>
                      <a:pt x="226" y="37"/>
                      <a:pt x="226" y="37"/>
                      <a:pt x="226" y="37"/>
                    </a:cubicBezTo>
                    <a:cubicBezTo>
                      <a:pt x="225" y="37"/>
                      <a:pt x="225" y="37"/>
                      <a:pt x="225" y="37"/>
                    </a:cubicBezTo>
                    <a:cubicBezTo>
                      <a:pt x="225" y="38"/>
                      <a:pt x="225" y="38"/>
                      <a:pt x="225" y="38"/>
                    </a:cubicBezTo>
                    <a:cubicBezTo>
                      <a:pt x="226" y="38"/>
                      <a:pt x="226" y="38"/>
                      <a:pt x="226" y="38"/>
                    </a:cubicBezTo>
                    <a:cubicBezTo>
                      <a:pt x="226" y="39"/>
                      <a:pt x="226" y="39"/>
                      <a:pt x="226" y="39"/>
                    </a:cubicBezTo>
                    <a:cubicBezTo>
                      <a:pt x="225" y="39"/>
                      <a:pt x="225" y="39"/>
                      <a:pt x="225" y="39"/>
                    </a:cubicBezTo>
                    <a:cubicBezTo>
                      <a:pt x="224" y="38"/>
                      <a:pt x="224" y="38"/>
                      <a:pt x="224" y="38"/>
                    </a:cubicBezTo>
                    <a:cubicBezTo>
                      <a:pt x="223" y="39"/>
                      <a:pt x="223" y="39"/>
                      <a:pt x="223" y="39"/>
                    </a:cubicBezTo>
                    <a:cubicBezTo>
                      <a:pt x="222" y="39"/>
                      <a:pt x="222" y="39"/>
                      <a:pt x="222" y="39"/>
                    </a:cubicBezTo>
                    <a:cubicBezTo>
                      <a:pt x="221" y="38"/>
                      <a:pt x="221" y="38"/>
                      <a:pt x="221" y="38"/>
                    </a:cubicBezTo>
                    <a:cubicBezTo>
                      <a:pt x="220" y="38"/>
                      <a:pt x="220" y="38"/>
                      <a:pt x="220" y="38"/>
                    </a:cubicBezTo>
                    <a:cubicBezTo>
                      <a:pt x="219" y="39"/>
                      <a:pt x="219" y="39"/>
                      <a:pt x="219" y="39"/>
                    </a:cubicBezTo>
                    <a:cubicBezTo>
                      <a:pt x="218" y="40"/>
                      <a:pt x="218" y="40"/>
                      <a:pt x="218" y="40"/>
                    </a:cubicBezTo>
                    <a:cubicBezTo>
                      <a:pt x="217" y="40"/>
                      <a:pt x="217" y="40"/>
                      <a:pt x="217" y="40"/>
                    </a:cubicBezTo>
                    <a:cubicBezTo>
                      <a:pt x="216" y="39"/>
                      <a:pt x="216" y="39"/>
                      <a:pt x="216" y="39"/>
                    </a:cubicBezTo>
                    <a:cubicBezTo>
                      <a:pt x="215" y="39"/>
                      <a:pt x="215" y="39"/>
                      <a:pt x="215" y="39"/>
                    </a:cubicBezTo>
                    <a:cubicBezTo>
                      <a:pt x="214" y="39"/>
                      <a:pt x="214" y="39"/>
                      <a:pt x="214" y="39"/>
                    </a:cubicBezTo>
                    <a:cubicBezTo>
                      <a:pt x="214" y="39"/>
                      <a:pt x="214" y="39"/>
                      <a:pt x="214" y="39"/>
                    </a:cubicBezTo>
                    <a:cubicBezTo>
                      <a:pt x="213" y="39"/>
                      <a:pt x="213" y="39"/>
                      <a:pt x="213" y="39"/>
                    </a:cubicBezTo>
                    <a:cubicBezTo>
                      <a:pt x="212" y="40"/>
                      <a:pt x="212" y="40"/>
                      <a:pt x="212" y="40"/>
                    </a:cubicBezTo>
                    <a:cubicBezTo>
                      <a:pt x="211" y="39"/>
                      <a:pt x="211" y="39"/>
                      <a:pt x="211" y="39"/>
                    </a:cubicBezTo>
                    <a:cubicBezTo>
                      <a:pt x="209" y="38"/>
                      <a:pt x="209" y="38"/>
                      <a:pt x="209" y="38"/>
                    </a:cubicBezTo>
                    <a:cubicBezTo>
                      <a:pt x="209" y="38"/>
                      <a:pt x="209" y="38"/>
                      <a:pt x="209" y="38"/>
                    </a:cubicBezTo>
                    <a:cubicBezTo>
                      <a:pt x="209" y="38"/>
                      <a:pt x="209" y="38"/>
                      <a:pt x="209" y="38"/>
                    </a:cubicBezTo>
                    <a:cubicBezTo>
                      <a:pt x="207" y="38"/>
                      <a:pt x="207" y="38"/>
                      <a:pt x="207" y="38"/>
                    </a:cubicBezTo>
                    <a:cubicBezTo>
                      <a:pt x="206" y="37"/>
                      <a:pt x="206" y="37"/>
                      <a:pt x="206" y="37"/>
                    </a:cubicBezTo>
                    <a:cubicBezTo>
                      <a:pt x="205" y="37"/>
                      <a:pt x="205" y="37"/>
                      <a:pt x="205" y="37"/>
                    </a:cubicBezTo>
                    <a:cubicBezTo>
                      <a:pt x="204" y="38"/>
                      <a:pt x="204" y="38"/>
                      <a:pt x="204" y="38"/>
                    </a:cubicBezTo>
                    <a:cubicBezTo>
                      <a:pt x="203" y="37"/>
                      <a:pt x="203" y="37"/>
                      <a:pt x="203" y="37"/>
                    </a:cubicBezTo>
                    <a:cubicBezTo>
                      <a:pt x="202" y="37"/>
                      <a:pt x="202" y="37"/>
                      <a:pt x="202" y="37"/>
                    </a:cubicBezTo>
                    <a:cubicBezTo>
                      <a:pt x="201" y="37"/>
                      <a:pt x="201" y="37"/>
                      <a:pt x="201" y="37"/>
                    </a:cubicBezTo>
                    <a:cubicBezTo>
                      <a:pt x="200" y="38"/>
                      <a:pt x="200" y="38"/>
                      <a:pt x="200" y="38"/>
                    </a:cubicBezTo>
                    <a:cubicBezTo>
                      <a:pt x="199" y="38"/>
                      <a:pt x="199" y="38"/>
                      <a:pt x="199" y="38"/>
                    </a:cubicBezTo>
                    <a:cubicBezTo>
                      <a:pt x="198" y="38"/>
                      <a:pt x="198" y="38"/>
                      <a:pt x="198" y="38"/>
                    </a:cubicBezTo>
                    <a:cubicBezTo>
                      <a:pt x="197" y="39"/>
                      <a:pt x="197" y="39"/>
                      <a:pt x="197" y="39"/>
                    </a:cubicBezTo>
                    <a:cubicBezTo>
                      <a:pt x="197" y="39"/>
                      <a:pt x="197" y="39"/>
                      <a:pt x="197" y="39"/>
                    </a:cubicBezTo>
                    <a:cubicBezTo>
                      <a:pt x="196" y="39"/>
                      <a:pt x="196" y="39"/>
                      <a:pt x="196" y="39"/>
                    </a:cubicBezTo>
                    <a:cubicBezTo>
                      <a:pt x="196" y="38"/>
                      <a:pt x="196" y="38"/>
                      <a:pt x="196" y="38"/>
                    </a:cubicBezTo>
                    <a:cubicBezTo>
                      <a:pt x="195" y="38"/>
                      <a:pt x="195" y="38"/>
                      <a:pt x="195" y="38"/>
                    </a:cubicBezTo>
                    <a:cubicBezTo>
                      <a:pt x="194" y="38"/>
                      <a:pt x="194" y="38"/>
                      <a:pt x="194" y="38"/>
                    </a:cubicBezTo>
                    <a:cubicBezTo>
                      <a:pt x="194" y="37"/>
                      <a:pt x="194" y="37"/>
                      <a:pt x="194" y="37"/>
                    </a:cubicBezTo>
                    <a:cubicBezTo>
                      <a:pt x="193" y="37"/>
                      <a:pt x="193" y="37"/>
                      <a:pt x="193" y="37"/>
                    </a:cubicBezTo>
                    <a:cubicBezTo>
                      <a:pt x="193" y="38"/>
                      <a:pt x="193" y="38"/>
                      <a:pt x="193" y="38"/>
                    </a:cubicBezTo>
                    <a:cubicBezTo>
                      <a:pt x="193" y="38"/>
                      <a:pt x="193" y="38"/>
                      <a:pt x="193" y="38"/>
                    </a:cubicBezTo>
                    <a:cubicBezTo>
                      <a:pt x="195" y="38"/>
                      <a:pt x="195" y="38"/>
                      <a:pt x="195" y="38"/>
                    </a:cubicBezTo>
                    <a:cubicBezTo>
                      <a:pt x="195" y="38"/>
                      <a:pt x="195" y="38"/>
                      <a:pt x="195" y="38"/>
                    </a:cubicBezTo>
                    <a:cubicBezTo>
                      <a:pt x="196" y="39"/>
                      <a:pt x="196" y="39"/>
                      <a:pt x="196" y="39"/>
                    </a:cubicBezTo>
                    <a:cubicBezTo>
                      <a:pt x="195" y="40"/>
                      <a:pt x="195" y="40"/>
                      <a:pt x="195" y="40"/>
                    </a:cubicBezTo>
                    <a:cubicBezTo>
                      <a:pt x="194" y="40"/>
                      <a:pt x="194" y="40"/>
                      <a:pt x="194" y="40"/>
                    </a:cubicBezTo>
                    <a:cubicBezTo>
                      <a:pt x="194" y="40"/>
                      <a:pt x="194" y="40"/>
                      <a:pt x="194" y="40"/>
                    </a:cubicBezTo>
                    <a:cubicBezTo>
                      <a:pt x="193" y="40"/>
                      <a:pt x="193" y="40"/>
                      <a:pt x="193" y="40"/>
                    </a:cubicBezTo>
                    <a:cubicBezTo>
                      <a:pt x="192" y="41"/>
                      <a:pt x="192" y="41"/>
                      <a:pt x="192" y="41"/>
                    </a:cubicBezTo>
                    <a:cubicBezTo>
                      <a:pt x="191" y="41"/>
                      <a:pt x="191" y="41"/>
                      <a:pt x="191" y="41"/>
                    </a:cubicBezTo>
                    <a:cubicBezTo>
                      <a:pt x="189" y="42"/>
                      <a:pt x="189" y="42"/>
                      <a:pt x="189" y="42"/>
                    </a:cubicBezTo>
                    <a:cubicBezTo>
                      <a:pt x="188" y="42"/>
                      <a:pt x="188" y="42"/>
                      <a:pt x="188" y="42"/>
                    </a:cubicBezTo>
                    <a:cubicBezTo>
                      <a:pt x="188" y="43"/>
                      <a:pt x="188" y="43"/>
                      <a:pt x="188" y="43"/>
                    </a:cubicBezTo>
                    <a:cubicBezTo>
                      <a:pt x="187" y="43"/>
                      <a:pt x="187" y="43"/>
                      <a:pt x="187" y="43"/>
                    </a:cubicBezTo>
                    <a:cubicBezTo>
                      <a:pt x="186" y="43"/>
                      <a:pt x="186" y="43"/>
                      <a:pt x="186" y="43"/>
                    </a:cubicBezTo>
                    <a:cubicBezTo>
                      <a:pt x="184" y="44"/>
                      <a:pt x="184" y="44"/>
                      <a:pt x="184" y="44"/>
                    </a:cubicBezTo>
                    <a:cubicBezTo>
                      <a:pt x="184" y="44"/>
                      <a:pt x="184" y="44"/>
                      <a:pt x="184" y="44"/>
                    </a:cubicBezTo>
                    <a:cubicBezTo>
                      <a:pt x="183" y="44"/>
                      <a:pt x="183" y="44"/>
                      <a:pt x="183" y="44"/>
                    </a:cubicBezTo>
                    <a:cubicBezTo>
                      <a:pt x="183" y="45"/>
                      <a:pt x="183" y="45"/>
                      <a:pt x="183" y="45"/>
                    </a:cubicBezTo>
                    <a:cubicBezTo>
                      <a:pt x="184" y="46"/>
                      <a:pt x="184" y="46"/>
                      <a:pt x="184" y="46"/>
                    </a:cubicBezTo>
                    <a:cubicBezTo>
                      <a:pt x="184" y="47"/>
                      <a:pt x="184" y="47"/>
                      <a:pt x="184" y="47"/>
                    </a:cubicBezTo>
                    <a:cubicBezTo>
                      <a:pt x="184" y="48"/>
                      <a:pt x="184" y="48"/>
                      <a:pt x="184" y="48"/>
                    </a:cubicBezTo>
                    <a:cubicBezTo>
                      <a:pt x="184" y="49"/>
                      <a:pt x="184" y="49"/>
                      <a:pt x="184" y="49"/>
                    </a:cubicBezTo>
                    <a:cubicBezTo>
                      <a:pt x="185" y="48"/>
                      <a:pt x="185" y="48"/>
                      <a:pt x="185" y="48"/>
                    </a:cubicBezTo>
                    <a:cubicBezTo>
                      <a:pt x="185" y="48"/>
                      <a:pt x="185" y="48"/>
                      <a:pt x="185" y="48"/>
                    </a:cubicBezTo>
                    <a:cubicBezTo>
                      <a:pt x="186" y="47"/>
                      <a:pt x="186" y="47"/>
                      <a:pt x="186" y="47"/>
                    </a:cubicBezTo>
                    <a:cubicBezTo>
                      <a:pt x="186" y="46"/>
                      <a:pt x="186" y="46"/>
                      <a:pt x="186" y="46"/>
                    </a:cubicBezTo>
                    <a:cubicBezTo>
                      <a:pt x="187" y="46"/>
                      <a:pt x="187" y="46"/>
                      <a:pt x="187" y="46"/>
                    </a:cubicBezTo>
                    <a:cubicBezTo>
                      <a:pt x="188" y="45"/>
                      <a:pt x="188" y="45"/>
                      <a:pt x="188" y="45"/>
                    </a:cubicBezTo>
                    <a:cubicBezTo>
                      <a:pt x="189" y="45"/>
                      <a:pt x="189" y="45"/>
                      <a:pt x="189" y="45"/>
                    </a:cubicBezTo>
                    <a:cubicBezTo>
                      <a:pt x="190" y="45"/>
                      <a:pt x="190" y="45"/>
                      <a:pt x="190" y="45"/>
                    </a:cubicBezTo>
                    <a:cubicBezTo>
                      <a:pt x="191" y="45"/>
                      <a:pt x="191" y="45"/>
                      <a:pt x="191" y="45"/>
                    </a:cubicBezTo>
                    <a:cubicBezTo>
                      <a:pt x="192" y="44"/>
                      <a:pt x="192" y="44"/>
                      <a:pt x="192" y="44"/>
                    </a:cubicBezTo>
                    <a:cubicBezTo>
                      <a:pt x="193" y="44"/>
                      <a:pt x="193" y="44"/>
                      <a:pt x="193" y="44"/>
                    </a:cubicBezTo>
                    <a:cubicBezTo>
                      <a:pt x="196" y="43"/>
                      <a:pt x="196" y="43"/>
                      <a:pt x="196" y="43"/>
                    </a:cubicBezTo>
                    <a:cubicBezTo>
                      <a:pt x="197" y="43"/>
                      <a:pt x="197" y="43"/>
                      <a:pt x="197" y="43"/>
                    </a:cubicBezTo>
                    <a:cubicBezTo>
                      <a:pt x="197" y="43"/>
                      <a:pt x="197" y="43"/>
                      <a:pt x="197" y="43"/>
                    </a:cubicBezTo>
                    <a:cubicBezTo>
                      <a:pt x="196" y="44"/>
                      <a:pt x="196" y="44"/>
                      <a:pt x="196" y="44"/>
                    </a:cubicBezTo>
                    <a:cubicBezTo>
                      <a:pt x="197" y="44"/>
                      <a:pt x="197" y="44"/>
                      <a:pt x="197" y="44"/>
                    </a:cubicBezTo>
                    <a:cubicBezTo>
                      <a:pt x="198" y="43"/>
                      <a:pt x="198" y="43"/>
                      <a:pt x="198" y="43"/>
                    </a:cubicBezTo>
                    <a:cubicBezTo>
                      <a:pt x="198" y="42"/>
                      <a:pt x="198" y="42"/>
                      <a:pt x="198" y="42"/>
                    </a:cubicBezTo>
                    <a:cubicBezTo>
                      <a:pt x="198" y="41"/>
                      <a:pt x="198" y="41"/>
                      <a:pt x="198" y="41"/>
                    </a:cubicBezTo>
                    <a:cubicBezTo>
                      <a:pt x="199" y="41"/>
                      <a:pt x="199" y="41"/>
                      <a:pt x="199" y="41"/>
                    </a:cubicBezTo>
                    <a:cubicBezTo>
                      <a:pt x="200" y="41"/>
                      <a:pt x="200" y="41"/>
                      <a:pt x="200" y="41"/>
                    </a:cubicBezTo>
                    <a:cubicBezTo>
                      <a:pt x="201" y="41"/>
                      <a:pt x="201" y="41"/>
                      <a:pt x="201" y="41"/>
                    </a:cubicBezTo>
                    <a:cubicBezTo>
                      <a:pt x="202" y="41"/>
                      <a:pt x="202" y="41"/>
                      <a:pt x="202" y="41"/>
                    </a:cubicBezTo>
                    <a:cubicBezTo>
                      <a:pt x="204" y="41"/>
                      <a:pt x="204" y="41"/>
                      <a:pt x="204" y="41"/>
                    </a:cubicBezTo>
                    <a:cubicBezTo>
                      <a:pt x="205" y="42"/>
                      <a:pt x="205" y="42"/>
                      <a:pt x="205" y="42"/>
                    </a:cubicBezTo>
                    <a:cubicBezTo>
                      <a:pt x="206" y="42"/>
                      <a:pt x="206" y="42"/>
                      <a:pt x="206" y="42"/>
                    </a:cubicBezTo>
                    <a:cubicBezTo>
                      <a:pt x="209" y="42"/>
                      <a:pt x="209" y="42"/>
                      <a:pt x="209" y="42"/>
                    </a:cubicBezTo>
                    <a:cubicBezTo>
                      <a:pt x="210" y="42"/>
                      <a:pt x="210" y="42"/>
                      <a:pt x="210" y="42"/>
                    </a:cubicBezTo>
                    <a:cubicBezTo>
                      <a:pt x="211" y="42"/>
                      <a:pt x="211" y="42"/>
                      <a:pt x="211" y="42"/>
                    </a:cubicBezTo>
                    <a:cubicBezTo>
                      <a:pt x="213" y="43"/>
                      <a:pt x="213" y="43"/>
                      <a:pt x="213" y="43"/>
                    </a:cubicBezTo>
                    <a:cubicBezTo>
                      <a:pt x="216" y="43"/>
                      <a:pt x="216" y="43"/>
                      <a:pt x="216" y="43"/>
                    </a:cubicBezTo>
                    <a:cubicBezTo>
                      <a:pt x="217" y="43"/>
                      <a:pt x="217" y="43"/>
                      <a:pt x="217" y="43"/>
                    </a:cubicBezTo>
                    <a:cubicBezTo>
                      <a:pt x="217" y="44"/>
                      <a:pt x="217" y="44"/>
                      <a:pt x="217" y="44"/>
                    </a:cubicBezTo>
                    <a:cubicBezTo>
                      <a:pt x="217" y="44"/>
                      <a:pt x="217" y="44"/>
                      <a:pt x="217" y="44"/>
                    </a:cubicBezTo>
                    <a:cubicBezTo>
                      <a:pt x="217" y="45"/>
                      <a:pt x="217" y="45"/>
                      <a:pt x="217" y="45"/>
                    </a:cubicBezTo>
                    <a:cubicBezTo>
                      <a:pt x="216" y="45"/>
                      <a:pt x="216" y="45"/>
                      <a:pt x="216" y="45"/>
                    </a:cubicBezTo>
                    <a:cubicBezTo>
                      <a:pt x="216" y="46"/>
                      <a:pt x="216" y="46"/>
                      <a:pt x="216" y="46"/>
                    </a:cubicBezTo>
                    <a:cubicBezTo>
                      <a:pt x="215" y="47"/>
                      <a:pt x="215" y="47"/>
                      <a:pt x="215" y="47"/>
                    </a:cubicBezTo>
                    <a:cubicBezTo>
                      <a:pt x="215" y="48"/>
                      <a:pt x="215" y="48"/>
                      <a:pt x="215" y="48"/>
                    </a:cubicBezTo>
                    <a:cubicBezTo>
                      <a:pt x="212" y="48"/>
                      <a:pt x="212" y="48"/>
                      <a:pt x="212" y="48"/>
                    </a:cubicBezTo>
                    <a:cubicBezTo>
                      <a:pt x="210" y="49"/>
                      <a:pt x="210" y="49"/>
                      <a:pt x="210" y="49"/>
                    </a:cubicBezTo>
                    <a:cubicBezTo>
                      <a:pt x="210" y="49"/>
                      <a:pt x="210" y="49"/>
                      <a:pt x="210" y="49"/>
                    </a:cubicBezTo>
                    <a:cubicBezTo>
                      <a:pt x="209" y="49"/>
                      <a:pt x="209" y="49"/>
                      <a:pt x="209" y="49"/>
                    </a:cubicBezTo>
                    <a:cubicBezTo>
                      <a:pt x="209" y="49"/>
                      <a:pt x="209" y="49"/>
                      <a:pt x="209" y="49"/>
                    </a:cubicBezTo>
                    <a:cubicBezTo>
                      <a:pt x="209" y="50"/>
                      <a:pt x="209" y="50"/>
                      <a:pt x="209" y="50"/>
                    </a:cubicBezTo>
                    <a:cubicBezTo>
                      <a:pt x="209" y="50"/>
                      <a:pt x="209" y="50"/>
                      <a:pt x="209" y="50"/>
                    </a:cubicBezTo>
                    <a:cubicBezTo>
                      <a:pt x="208" y="51"/>
                      <a:pt x="208" y="51"/>
                      <a:pt x="208" y="51"/>
                    </a:cubicBezTo>
                    <a:cubicBezTo>
                      <a:pt x="209" y="52"/>
                      <a:pt x="209" y="52"/>
                      <a:pt x="209" y="52"/>
                    </a:cubicBezTo>
                    <a:cubicBezTo>
                      <a:pt x="209" y="52"/>
                      <a:pt x="209" y="52"/>
                      <a:pt x="209" y="52"/>
                    </a:cubicBezTo>
                    <a:cubicBezTo>
                      <a:pt x="210" y="52"/>
                      <a:pt x="210" y="52"/>
                      <a:pt x="210" y="52"/>
                    </a:cubicBezTo>
                    <a:cubicBezTo>
                      <a:pt x="212" y="51"/>
                      <a:pt x="212" y="51"/>
                      <a:pt x="212" y="51"/>
                    </a:cubicBezTo>
                    <a:cubicBezTo>
                      <a:pt x="213" y="51"/>
                      <a:pt x="213" y="51"/>
                      <a:pt x="213" y="51"/>
                    </a:cubicBezTo>
                    <a:cubicBezTo>
                      <a:pt x="213" y="51"/>
                      <a:pt x="215" y="51"/>
                      <a:pt x="215" y="51"/>
                    </a:cubicBezTo>
                    <a:cubicBezTo>
                      <a:pt x="216" y="51"/>
                      <a:pt x="218" y="51"/>
                      <a:pt x="218" y="51"/>
                    </a:cubicBezTo>
                    <a:cubicBezTo>
                      <a:pt x="218" y="51"/>
                      <a:pt x="218" y="51"/>
                      <a:pt x="218" y="51"/>
                    </a:cubicBezTo>
                    <a:cubicBezTo>
                      <a:pt x="219" y="52"/>
                      <a:pt x="219" y="52"/>
                      <a:pt x="219" y="52"/>
                    </a:cubicBezTo>
                    <a:cubicBezTo>
                      <a:pt x="220" y="52"/>
                      <a:pt x="220" y="52"/>
                      <a:pt x="220" y="52"/>
                    </a:cubicBezTo>
                    <a:cubicBezTo>
                      <a:pt x="220" y="51"/>
                      <a:pt x="220" y="51"/>
                      <a:pt x="220" y="51"/>
                    </a:cubicBezTo>
                    <a:cubicBezTo>
                      <a:pt x="221" y="51"/>
                      <a:pt x="221" y="51"/>
                      <a:pt x="221" y="51"/>
                    </a:cubicBezTo>
                    <a:cubicBezTo>
                      <a:pt x="221" y="51"/>
                      <a:pt x="221" y="51"/>
                      <a:pt x="221" y="51"/>
                    </a:cubicBezTo>
                    <a:cubicBezTo>
                      <a:pt x="222" y="52"/>
                      <a:pt x="222" y="52"/>
                      <a:pt x="222" y="52"/>
                    </a:cubicBezTo>
                    <a:cubicBezTo>
                      <a:pt x="223" y="50"/>
                      <a:pt x="223" y="50"/>
                      <a:pt x="223" y="50"/>
                    </a:cubicBezTo>
                    <a:cubicBezTo>
                      <a:pt x="223" y="48"/>
                      <a:pt x="223" y="48"/>
                      <a:pt x="223" y="48"/>
                    </a:cubicBezTo>
                    <a:cubicBezTo>
                      <a:pt x="223" y="47"/>
                      <a:pt x="223" y="47"/>
                      <a:pt x="223" y="47"/>
                    </a:cubicBezTo>
                    <a:cubicBezTo>
                      <a:pt x="224" y="46"/>
                      <a:pt x="224" y="46"/>
                      <a:pt x="224" y="46"/>
                    </a:cubicBezTo>
                    <a:cubicBezTo>
                      <a:pt x="224" y="46"/>
                      <a:pt x="224" y="46"/>
                      <a:pt x="224" y="46"/>
                    </a:cubicBezTo>
                    <a:cubicBezTo>
                      <a:pt x="224" y="45"/>
                      <a:pt x="224" y="45"/>
                      <a:pt x="224" y="45"/>
                    </a:cubicBezTo>
                    <a:cubicBezTo>
                      <a:pt x="225" y="44"/>
                      <a:pt x="225" y="44"/>
                      <a:pt x="225" y="44"/>
                    </a:cubicBezTo>
                    <a:cubicBezTo>
                      <a:pt x="226" y="44"/>
                      <a:pt x="226" y="44"/>
                      <a:pt x="226" y="44"/>
                    </a:cubicBezTo>
                    <a:cubicBezTo>
                      <a:pt x="227" y="45"/>
                      <a:pt x="227" y="45"/>
                      <a:pt x="227" y="45"/>
                    </a:cubicBezTo>
                    <a:cubicBezTo>
                      <a:pt x="229" y="44"/>
                      <a:pt x="229" y="44"/>
                      <a:pt x="229" y="44"/>
                    </a:cubicBezTo>
                    <a:cubicBezTo>
                      <a:pt x="230" y="44"/>
                      <a:pt x="230" y="44"/>
                      <a:pt x="230" y="44"/>
                    </a:cubicBezTo>
                    <a:cubicBezTo>
                      <a:pt x="231" y="44"/>
                      <a:pt x="231" y="44"/>
                      <a:pt x="231" y="44"/>
                    </a:cubicBezTo>
                    <a:cubicBezTo>
                      <a:pt x="231" y="46"/>
                      <a:pt x="231" y="46"/>
                      <a:pt x="231" y="46"/>
                    </a:cubicBezTo>
                    <a:cubicBezTo>
                      <a:pt x="231" y="48"/>
                      <a:pt x="231" y="48"/>
                      <a:pt x="231" y="48"/>
                    </a:cubicBezTo>
                    <a:cubicBezTo>
                      <a:pt x="231" y="49"/>
                      <a:pt x="231" y="49"/>
                      <a:pt x="231" y="49"/>
                    </a:cubicBezTo>
                    <a:cubicBezTo>
                      <a:pt x="230" y="51"/>
                      <a:pt x="230" y="51"/>
                      <a:pt x="230" y="51"/>
                    </a:cubicBezTo>
                    <a:cubicBezTo>
                      <a:pt x="229" y="52"/>
                      <a:pt x="229" y="52"/>
                      <a:pt x="229" y="52"/>
                    </a:cubicBezTo>
                    <a:cubicBezTo>
                      <a:pt x="229" y="54"/>
                      <a:pt x="229" y="54"/>
                      <a:pt x="229" y="54"/>
                    </a:cubicBezTo>
                    <a:cubicBezTo>
                      <a:pt x="229" y="55"/>
                      <a:pt x="229" y="55"/>
                      <a:pt x="229" y="55"/>
                    </a:cubicBezTo>
                    <a:cubicBezTo>
                      <a:pt x="225" y="58"/>
                      <a:pt x="225" y="58"/>
                      <a:pt x="225" y="58"/>
                    </a:cubicBezTo>
                    <a:cubicBezTo>
                      <a:pt x="224" y="58"/>
                      <a:pt x="224" y="58"/>
                      <a:pt x="224" y="58"/>
                    </a:cubicBezTo>
                    <a:cubicBezTo>
                      <a:pt x="224" y="58"/>
                      <a:pt x="224" y="58"/>
                      <a:pt x="224" y="58"/>
                    </a:cubicBezTo>
                    <a:cubicBezTo>
                      <a:pt x="223" y="58"/>
                      <a:pt x="223" y="58"/>
                      <a:pt x="223" y="58"/>
                    </a:cubicBezTo>
                    <a:cubicBezTo>
                      <a:pt x="222" y="59"/>
                      <a:pt x="222" y="59"/>
                      <a:pt x="222" y="59"/>
                    </a:cubicBezTo>
                    <a:cubicBezTo>
                      <a:pt x="222" y="59"/>
                      <a:pt x="222" y="59"/>
                      <a:pt x="222" y="59"/>
                    </a:cubicBezTo>
                    <a:cubicBezTo>
                      <a:pt x="221" y="59"/>
                      <a:pt x="221" y="59"/>
                      <a:pt x="221" y="59"/>
                    </a:cubicBezTo>
                    <a:cubicBezTo>
                      <a:pt x="220" y="60"/>
                      <a:pt x="220" y="60"/>
                      <a:pt x="220" y="60"/>
                    </a:cubicBezTo>
                    <a:cubicBezTo>
                      <a:pt x="220" y="61"/>
                      <a:pt x="220" y="61"/>
                      <a:pt x="220" y="61"/>
                    </a:cubicBezTo>
                    <a:cubicBezTo>
                      <a:pt x="219" y="62"/>
                      <a:pt x="219" y="62"/>
                      <a:pt x="219" y="62"/>
                    </a:cubicBezTo>
                    <a:cubicBezTo>
                      <a:pt x="218" y="63"/>
                      <a:pt x="218" y="63"/>
                      <a:pt x="218" y="63"/>
                    </a:cubicBezTo>
                    <a:cubicBezTo>
                      <a:pt x="218" y="63"/>
                      <a:pt x="218" y="63"/>
                      <a:pt x="218" y="63"/>
                    </a:cubicBezTo>
                    <a:cubicBezTo>
                      <a:pt x="217" y="62"/>
                      <a:pt x="217" y="62"/>
                      <a:pt x="217" y="62"/>
                    </a:cubicBezTo>
                    <a:cubicBezTo>
                      <a:pt x="217" y="63"/>
                      <a:pt x="217" y="63"/>
                      <a:pt x="217" y="63"/>
                    </a:cubicBezTo>
                    <a:cubicBezTo>
                      <a:pt x="217" y="63"/>
                      <a:pt x="217" y="63"/>
                      <a:pt x="217" y="63"/>
                    </a:cubicBezTo>
                    <a:cubicBezTo>
                      <a:pt x="217" y="64"/>
                      <a:pt x="217" y="64"/>
                      <a:pt x="217" y="64"/>
                    </a:cubicBezTo>
                    <a:cubicBezTo>
                      <a:pt x="216" y="66"/>
                      <a:pt x="216" y="66"/>
                      <a:pt x="216" y="66"/>
                    </a:cubicBezTo>
                    <a:cubicBezTo>
                      <a:pt x="215" y="67"/>
                      <a:pt x="215" y="67"/>
                      <a:pt x="215" y="67"/>
                    </a:cubicBezTo>
                    <a:cubicBezTo>
                      <a:pt x="214" y="67"/>
                      <a:pt x="214" y="67"/>
                      <a:pt x="214" y="67"/>
                    </a:cubicBezTo>
                    <a:cubicBezTo>
                      <a:pt x="213" y="69"/>
                      <a:pt x="213" y="69"/>
                      <a:pt x="213" y="69"/>
                    </a:cubicBezTo>
                    <a:cubicBezTo>
                      <a:pt x="211" y="70"/>
                      <a:pt x="211" y="70"/>
                      <a:pt x="211" y="70"/>
                    </a:cubicBezTo>
                    <a:cubicBezTo>
                      <a:pt x="210" y="70"/>
                      <a:pt x="210" y="70"/>
                      <a:pt x="210" y="70"/>
                    </a:cubicBezTo>
                    <a:cubicBezTo>
                      <a:pt x="209" y="71"/>
                      <a:pt x="209" y="71"/>
                      <a:pt x="209" y="71"/>
                    </a:cubicBezTo>
                    <a:cubicBezTo>
                      <a:pt x="209" y="72"/>
                      <a:pt x="209" y="72"/>
                      <a:pt x="209" y="72"/>
                    </a:cubicBezTo>
                    <a:cubicBezTo>
                      <a:pt x="208" y="72"/>
                      <a:pt x="208" y="72"/>
                      <a:pt x="208" y="72"/>
                    </a:cubicBezTo>
                    <a:cubicBezTo>
                      <a:pt x="208" y="73"/>
                      <a:pt x="208" y="73"/>
                      <a:pt x="208" y="73"/>
                    </a:cubicBezTo>
                    <a:cubicBezTo>
                      <a:pt x="208" y="74"/>
                      <a:pt x="208" y="74"/>
                      <a:pt x="208" y="74"/>
                    </a:cubicBezTo>
                    <a:cubicBezTo>
                      <a:pt x="207" y="75"/>
                      <a:pt x="207" y="75"/>
                      <a:pt x="207" y="75"/>
                    </a:cubicBezTo>
                    <a:cubicBezTo>
                      <a:pt x="207" y="76"/>
                      <a:pt x="207" y="76"/>
                      <a:pt x="207" y="76"/>
                    </a:cubicBezTo>
                    <a:cubicBezTo>
                      <a:pt x="208" y="75"/>
                      <a:pt x="208" y="75"/>
                      <a:pt x="208" y="75"/>
                    </a:cubicBezTo>
                    <a:cubicBezTo>
                      <a:pt x="208" y="75"/>
                      <a:pt x="208" y="75"/>
                      <a:pt x="208" y="75"/>
                    </a:cubicBezTo>
                    <a:cubicBezTo>
                      <a:pt x="209" y="73"/>
                      <a:pt x="209" y="73"/>
                      <a:pt x="209" y="73"/>
                    </a:cubicBezTo>
                    <a:cubicBezTo>
                      <a:pt x="210" y="72"/>
                      <a:pt x="210" y="72"/>
                      <a:pt x="210" y="72"/>
                    </a:cubicBezTo>
                    <a:cubicBezTo>
                      <a:pt x="211" y="71"/>
                      <a:pt x="211" y="71"/>
                      <a:pt x="211" y="71"/>
                    </a:cubicBezTo>
                    <a:cubicBezTo>
                      <a:pt x="212" y="71"/>
                      <a:pt x="212" y="71"/>
                      <a:pt x="212" y="71"/>
                    </a:cubicBezTo>
                    <a:cubicBezTo>
                      <a:pt x="212" y="72"/>
                      <a:pt x="212" y="72"/>
                      <a:pt x="212" y="72"/>
                    </a:cubicBezTo>
                    <a:cubicBezTo>
                      <a:pt x="213" y="70"/>
                      <a:pt x="213" y="70"/>
                      <a:pt x="213" y="70"/>
                    </a:cubicBezTo>
                    <a:cubicBezTo>
                      <a:pt x="215" y="69"/>
                      <a:pt x="215" y="69"/>
                      <a:pt x="215" y="69"/>
                    </a:cubicBezTo>
                    <a:cubicBezTo>
                      <a:pt x="216" y="69"/>
                      <a:pt x="216" y="69"/>
                      <a:pt x="216" y="69"/>
                    </a:cubicBezTo>
                    <a:cubicBezTo>
                      <a:pt x="216" y="67"/>
                      <a:pt x="216" y="67"/>
                      <a:pt x="216" y="67"/>
                    </a:cubicBezTo>
                    <a:cubicBezTo>
                      <a:pt x="218" y="66"/>
                      <a:pt x="218" y="66"/>
                      <a:pt x="218" y="66"/>
                    </a:cubicBezTo>
                    <a:cubicBezTo>
                      <a:pt x="220" y="64"/>
                      <a:pt x="220" y="64"/>
                      <a:pt x="220" y="64"/>
                    </a:cubicBezTo>
                    <a:cubicBezTo>
                      <a:pt x="220" y="64"/>
                      <a:pt x="220" y="64"/>
                      <a:pt x="220" y="64"/>
                    </a:cubicBezTo>
                    <a:cubicBezTo>
                      <a:pt x="221" y="64"/>
                      <a:pt x="221" y="64"/>
                      <a:pt x="221" y="64"/>
                    </a:cubicBezTo>
                    <a:cubicBezTo>
                      <a:pt x="222" y="64"/>
                      <a:pt x="222" y="64"/>
                      <a:pt x="222" y="64"/>
                    </a:cubicBezTo>
                    <a:cubicBezTo>
                      <a:pt x="223" y="63"/>
                      <a:pt x="223" y="63"/>
                      <a:pt x="223" y="63"/>
                    </a:cubicBezTo>
                    <a:cubicBezTo>
                      <a:pt x="223" y="63"/>
                      <a:pt x="223" y="63"/>
                      <a:pt x="223" y="63"/>
                    </a:cubicBezTo>
                    <a:cubicBezTo>
                      <a:pt x="224" y="63"/>
                      <a:pt x="224" y="63"/>
                      <a:pt x="224" y="63"/>
                    </a:cubicBezTo>
                    <a:cubicBezTo>
                      <a:pt x="226" y="63"/>
                      <a:pt x="226" y="63"/>
                      <a:pt x="226" y="63"/>
                    </a:cubicBezTo>
                    <a:cubicBezTo>
                      <a:pt x="228" y="62"/>
                      <a:pt x="228" y="62"/>
                      <a:pt x="228" y="62"/>
                    </a:cubicBezTo>
                    <a:cubicBezTo>
                      <a:pt x="229" y="61"/>
                      <a:pt x="229" y="61"/>
                      <a:pt x="229" y="61"/>
                    </a:cubicBezTo>
                    <a:cubicBezTo>
                      <a:pt x="230" y="61"/>
                      <a:pt x="230" y="61"/>
                      <a:pt x="230" y="61"/>
                    </a:cubicBezTo>
                    <a:cubicBezTo>
                      <a:pt x="231" y="60"/>
                      <a:pt x="231" y="60"/>
                      <a:pt x="231" y="60"/>
                    </a:cubicBezTo>
                    <a:cubicBezTo>
                      <a:pt x="232" y="59"/>
                      <a:pt x="232" y="59"/>
                      <a:pt x="232" y="59"/>
                    </a:cubicBezTo>
                    <a:cubicBezTo>
                      <a:pt x="233" y="59"/>
                      <a:pt x="233" y="59"/>
                      <a:pt x="233" y="59"/>
                    </a:cubicBezTo>
                    <a:cubicBezTo>
                      <a:pt x="233" y="58"/>
                      <a:pt x="233" y="58"/>
                      <a:pt x="233" y="58"/>
                    </a:cubicBezTo>
                    <a:cubicBezTo>
                      <a:pt x="235" y="57"/>
                      <a:pt x="235" y="57"/>
                      <a:pt x="235" y="57"/>
                    </a:cubicBezTo>
                    <a:cubicBezTo>
                      <a:pt x="236" y="55"/>
                      <a:pt x="236" y="55"/>
                      <a:pt x="236" y="55"/>
                    </a:cubicBezTo>
                    <a:cubicBezTo>
                      <a:pt x="236" y="55"/>
                      <a:pt x="236" y="55"/>
                      <a:pt x="236" y="55"/>
                    </a:cubicBezTo>
                    <a:cubicBezTo>
                      <a:pt x="236" y="54"/>
                      <a:pt x="236" y="54"/>
                      <a:pt x="236" y="54"/>
                    </a:cubicBezTo>
                    <a:cubicBezTo>
                      <a:pt x="237" y="53"/>
                      <a:pt x="237" y="53"/>
                      <a:pt x="237" y="53"/>
                    </a:cubicBezTo>
                    <a:cubicBezTo>
                      <a:pt x="237" y="53"/>
                      <a:pt x="237" y="53"/>
                      <a:pt x="237" y="53"/>
                    </a:cubicBezTo>
                    <a:cubicBezTo>
                      <a:pt x="237" y="53"/>
                      <a:pt x="237" y="53"/>
                      <a:pt x="237" y="53"/>
                    </a:cubicBezTo>
                    <a:cubicBezTo>
                      <a:pt x="238" y="54"/>
                      <a:pt x="238" y="54"/>
                      <a:pt x="238" y="54"/>
                    </a:cubicBezTo>
                    <a:cubicBezTo>
                      <a:pt x="238" y="55"/>
                      <a:pt x="238" y="55"/>
                      <a:pt x="238" y="55"/>
                    </a:cubicBezTo>
                    <a:cubicBezTo>
                      <a:pt x="237" y="56"/>
                      <a:pt x="237" y="56"/>
                      <a:pt x="237" y="56"/>
                    </a:cubicBezTo>
                    <a:cubicBezTo>
                      <a:pt x="238" y="57"/>
                      <a:pt x="238" y="57"/>
                      <a:pt x="238" y="57"/>
                    </a:cubicBezTo>
                    <a:cubicBezTo>
                      <a:pt x="238" y="58"/>
                      <a:pt x="238" y="58"/>
                      <a:pt x="238" y="58"/>
                    </a:cubicBezTo>
                    <a:cubicBezTo>
                      <a:pt x="238" y="59"/>
                      <a:pt x="238" y="59"/>
                      <a:pt x="238" y="59"/>
                    </a:cubicBezTo>
                    <a:cubicBezTo>
                      <a:pt x="238" y="59"/>
                      <a:pt x="238" y="59"/>
                      <a:pt x="238" y="59"/>
                    </a:cubicBezTo>
                    <a:cubicBezTo>
                      <a:pt x="238" y="59"/>
                      <a:pt x="238" y="59"/>
                      <a:pt x="238" y="59"/>
                    </a:cubicBezTo>
                    <a:cubicBezTo>
                      <a:pt x="239" y="58"/>
                      <a:pt x="239" y="58"/>
                      <a:pt x="239" y="58"/>
                    </a:cubicBezTo>
                    <a:cubicBezTo>
                      <a:pt x="239" y="57"/>
                      <a:pt x="239" y="57"/>
                      <a:pt x="239" y="57"/>
                    </a:cubicBezTo>
                    <a:cubicBezTo>
                      <a:pt x="239" y="57"/>
                      <a:pt x="239" y="57"/>
                      <a:pt x="239" y="57"/>
                    </a:cubicBezTo>
                    <a:cubicBezTo>
                      <a:pt x="239" y="55"/>
                      <a:pt x="239" y="55"/>
                      <a:pt x="239" y="55"/>
                    </a:cubicBezTo>
                    <a:cubicBezTo>
                      <a:pt x="239" y="55"/>
                      <a:pt x="239" y="55"/>
                      <a:pt x="239" y="55"/>
                    </a:cubicBezTo>
                    <a:cubicBezTo>
                      <a:pt x="240" y="55"/>
                      <a:pt x="240" y="55"/>
                      <a:pt x="240" y="55"/>
                    </a:cubicBezTo>
                    <a:cubicBezTo>
                      <a:pt x="240" y="56"/>
                      <a:pt x="240" y="56"/>
                      <a:pt x="240" y="56"/>
                    </a:cubicBezTo>
                    <a:cubicBezTo>
                      <a:pt x="241" y="57"/>
                      <a:pt x="241" y="57"/>
                      <a:pt x="241" y="57"/>
                    </a:cubicBezTo>
                    <a:cubicBezTo>
                      <a:pt x="242" y="57"/>
                      <a:pt x="242" y="57"/>
                      <a:pt x="242" y="57"/>
                    </a:cubicBezTo>
                    <a:cubicBezTo>
                      <a:pt x="243" y="56"/>
                      <a:pt x="243" y="56"/>
                      <a:pt x="243" y="56"/>
                    </a:cubicBezTo>
                    <a:cubicBezTo>
                      <a:pt x="243" y="56"/>
                      <a:pt x="243" y="56"/>
                      <a:pt x="243" y="56"/>
                    </a:cubicBezTo>
                    <a:cubicBezTo>
                      <a:pt x="243" y="55"/>
                      <a:pt x="243" y="55"/>
                      <a:pt x="243" y="55"/>
                    </a:cubicBezTo>
                    <a:cubicBezTo>
                      <a:pt x="243" y="54"/>
                      <a:pt x="243" y="54"/>
                      <a:pt x="243" y="54"/>
                    </a:cubicBezTo>
                    <a:cubicBezTo>
                      <a:pt x="244" y="54"/>
                      <a:pt x="244" y="54"/>
                      <a:pt x="244" y="54"/>
                    </a:cubicBezTo>
                    <a:cubicBezTo>
                      <a:pt x="244" y="54"/>
                      <a:pt x="244" y="54"/>
                      <a:pt x="244" y="54"/>
                    </a:cubicBezTo>
                    <a:cubicBezTo>
                      <a:pt x="244" y="52"/>
                      <a:pt x="244" y="52"/>
                      <a:pt x="244" y="52"/>
                    </a:cubicBezTo>
                    <a:cubicBezTo>
                      <a:pt x="244" y="51"/>
                      <a:pt x="244" y="51"/>
                      <a:pt x="244" y="51"/>
                    </a:cubicBezTo>
                    <a:cubicBezTo>
                      <a:pt x="244" y="51"/>
                      <a:pt x="244" y="51"/>
                      <a:pt x="244" y="51"/>
                    </a:cubicBezTo>
                    <a:cubicBezTo>
                      <a:pt x="245" y="50"/>
                      <a:pt x="245" y="50"/>
                      <a:pt x="245" y="50"/>
                    </a:cubicBezTo>
                    <a:cubicBezTo>
                      <a:pt x="245" y="51"/>
                      <a:pt x="245" y="51"/>
                      <a:pt x="245" y="51"/>
                    </a:cubicBezTo>
                    <a:cubicBezTo>
                      <a:pt x="246" y="52"/>
                      <a:pt x="246" y="52"/>
                      <a:pt x="246" y="52"/>
                    </a:cubicBezTo>
                    <a:cubicBezTo>
                      <a:pt x="248" y="51"/>
                      <a:pt x="248" y="51"/>
                      <a:pt x="248" y="51"/>
                    </a:cubicBezTo>
                    <a:cubicBezTo>
                      <a:pt x="248" y="50"/>
                      <a:pt x="248" y="50"/>
                      <a:pt x="248" y="50"/>
                    </a:cubicBezTo>
                    <a:cubicBezTo>
                      <a:pt x="250" y="50"/>
                      <a:pt x="250" y="50"/>
                      <a:pt x="250" y="50"/>
                    </a:cubicBezTo>
                    <a:cubicBezTo>
                      <a:pt x="251" y="50"/>
                      <a:pt x="251" y="50"/>
                      <a:pt x="251" y="50"/>
                    </a:cubicBezTo>
                    <a:cubicBezTo>
                      <a:pt x="252" y="49"/>
                      <a:pt x="252" y="49"/>
                      <a:pt x="252" y="49"/>
                    </a:cubicBezTo>
                    <a:cubicBezTo>
                      <a:pt x="254" y="50"/>
                      <a:pt x="254" y="50"/>
                      <a:pt x="254" y="50"/>
                    </a:cubicBezTo>
                    <a:cubicBezTo>
                      <a:pt x="255" y="51"/>
                      <a:pt x="255" y="51"/>
                      <a:pt x="255" y="51"/>
                    </a:cubicBezTo>
                    <a:cubicBezTo>
                      <a:pt x="257" y="51"/>
                      <a:pt x="257" y="51"/>
                      <a:pt x="257" y="51"/>
                    </a:cubicBezTo>
                    <a:cubicBezTo>
                      <a:pt x="258" y="51"/>
                      <a:pt x="258" y="51"/>
                      <a:pt x="258" y="51"/>
                    </a:cubicBezTo>
                    <a:cubicBezTo>
                      <a:pt x="259" y="52"/>
                      <a:pt x="259" y="52"/>
                      <a:pt x="259" y="52"/>
                    </a:cubicBezTo>
                    <a:cubicBezTo>
                      <a:pt x="260" y="53"/>
                      <a:pt x="260" y="53"/>
                      <a:pt x="260" y="53"/>
                    </a:cubicBezTo>
                    <a:cubicBezTo>
                      <a:pt x="261" y="53"/>
                      <a:pt x="261" y="53"/>
                      <a:pt x="261" y="53"/>
                    </a:cubicBezTo>
                    <a:cubicBezTo>
                      <a:pt x="262" y="53"/>
                      <a:pt x="262" y="53"/>
                      <a:pt x="262" y="53"/>
                    </a:cubicBezTo>
                    <a:cubicBezTo>
                      <a:pt x="262" y="54"/>
                      <a:pt x="262" y="54"/>
                      <a:pt x="262" y="54"/>
                    </a:cubicBezTo>
                    <a:cubicBezTo>
                      <a:pt x="263" y="55"/>
                      <a:pt x="263" y="55"/>
                      <a:pt x="263" y="55"/>
                    </a:cubicBezTo>
                    <a:cubicBezTo>
                      <a:pt x="264" y="56"/>
                      <a:pt x="264" y="56"/>
                      <a:pt x="264" y="56"/>
                    </a:cubicBezTo>
                    <a:cubicBezTo>
                      <a:pt x="265" y="57"/>
                      <a:pt x="265" y="57"/>
                      <a:pt x="265" y="57"/>
                    </a:cubicBezTo>
                    <a:cubicBezTo>
                      <a:pt x="266" y="58"/>
                      <a:pt x="266" y="58"/>
                      <a:pt x="266" y="58"/>
                    </a:cubicBezTo>
                    <a:cubicBezTo>
                      <a:pt x="266" y="60"/>
                      <a:pt x="266" y="60"/>
                      <a:pt x="266" y="60"/>
                    </a:cubicBezTo>
                    <a:cubicBezTo>
                      <a:pt x="266" y="61"/>
                      <a:pt x="266" y="61"/>
                      <a:pt x="266" y="61"/>
                    </a:cubicBezTo>
                    <a:cubicBezTo>
                      <a:pt x="266" y="62"/>
                      <a:pt x="266" y="62"/>
                      <a:pt x="266" y="62"/>
                    </a:cubicBezTo>
                    <a:cubicBezTo>
                      <a:pt x="264" y="62"/>
                      <a:pt x="264" y="62"/>
                      <a:pt x="264" y="62"/>
                    </a:cubicBezTo>
                    <a:cubicBezTo>
                      <a:pt x="263" y="63"/>
                      <a:pt x="263" y="63"/>
                      <a:pt x="263" y="63"/>
                    </a:cubicBezTo>
                    <a:cubicBezTo>
                      <a:pt x="263" y="64"/>
                      <a:pt x="263" y="64"/>
                      <a:pt x="263" y="64"/>
                    </a:cubicBezTo>
                    <a:cubicBezTo>
                      <a:pt x="262" y="64"/>
                      <a:pt x="262" y="64"/>
                      <a:pt x="262" y="64"/>
                    </a:cubicBezTo>
                    <a:cubicBezTo>
                      <a:pt x="261" y="65"/>
                      <a:pt x="261" y="65"/>
                      <a:pt x="261" y="65"/>
                    </a:cubicBezTo>
                    <a:cubicBezTo>
                      <a:pt x="260" y="67"/>
                      <a:pt x="260" y="67"/>
                      <a:pt x="260" y="67"/>
                    </a:cubicBezTo>
                    <a:cubicBezTo>
                      <a:pt x="259" y="68"/>
                      <a:pt x="259" y="68"/>
                      <a:pt x="259" y="68"/>
                    </a:cubicBezTo>
                    <a:cubicBezTo>
                      <a:pt x="259" y="68"/>
                      <a:pt x="259" y="68"/>
                      <a:pt x="259" y="68"/>
                    </a:cubicBezTo>
                    <a:cubicBezTo>
                      <a:pt x="258" y="67"/>
                      <a:pt x="258" y="67"/>
                      <a:pt x="258" y="67"/>
                    </a:cubicBezTo>
                    <a:cubicBezTo>
                      <a:pt x="256" y="66"/>
                      <a:pt x="256" y="66"/>
                      <a:pt x="256" y="66"/>
                    </a:cubicBezTo>
                    <a:cubicBezTo>
                      <a:pt x="256" y="66"/>
                      <a:pt x="256" y="66"/>
                      <a:pt x="256" y="66"/>
                    </a:cubicBezTo>
                    <a:cubicBezTo>
                      <a:pt x="255" y="67"/>
                      <a:pt x="255" y="67"/>
                      <a:pt x="255" y="67"/>
                    </a:cubicBezTo>
                    <a:cubicBezTo>
                      <a:pt x="254" y="68"/>
                      <a:pt x="254" y="68"/>
                      <a:pt x="254" y="68"/>
                    </a:cubicBezTo>
                    <a:cubicBezTo>
                      <a:pt x="254" y="69"/>
                      <a:pt x="254" y="69"/>
                      <a:pt x="254" y="69"/>
                    </a:cubicBezTo>
                    <a:cubicBezTo>
                      <a:pt x="254" y="69"/>
                      <a:pt x="254" y="69"/>
                      <a:pt x="254" y="69"/>
                    </a:cubicBezTo>
                    <a:cubicBezTo>
                      <a:pt x="254" y="70"/>
                      <a:pt x="254" y="70"/>
                      <a:pt x="254" y="70"/>
                    </a:cubicBezTo>
                    <a:cubicBezTo>
                      <a:pt x="255" y="71"/>
                      <a:pt x="255" y="71"/>
                      <a:pt x="255" y="71"/>
                    </a:cubicBezTo>
                    <a:cubicBezTo>
                      <a:pt x="256" y="71"/>
                      <a:pt x="256" y="71"/>
                      <a:pt x="256" y="71"/>
                    </a:cubicBezTo>
                    <a:cubicBezTo>
                      <a:pt x="256" y="72"/>
                      <a:pt x="256" y="72"/>
                      <a:pt x="256" y="72"/>
                    </a:cubicBezTo>
                    <a:cubicBezTo>
                      <a:pt x="255" y="72"/>
                      <a:pt x="255" y="72"/>
                      <a:pt x="255" y="72"/>
                    </a:cubicBezTo>
                    <a:cubicBezTo>
                      <a:pt x="254" y="72"/>
                      <a:pt x="254" y="72"/>
                      <a:pt x="254" y="72"/>
                    </a:cubicBezTo>
                    <a:cubicBezTo>
                      <a:pt x="254" y="72"/>
                      <a:pt x="254" y="72"/>
                      <a:pt x="254" y="72"/>
                    </a:cubicBezTo>
                    <a:cubicBezTo>
                      <a:pt x="252" y="73"/>
                      <a:pt x="252" y="73"/>
                      <a:pt x="252" y="73"/>
                    </a:cubicBezTo>
                    <a:cubicBezTo>
                      <a:pt x="250" y="74"/>
                      <a:pt x="250" y="74"/>
                      <a:pt x="250" y="74"/>
                    </a:cubicBezTo>
                    <a:cubicBezTo>
                      <a:pt x="249" y="74"/>
                      <a:pt x="249" y="74"/>
                      <a:pt x="249" y="74"/>
                    </a:cubicBezTo>
                    <a:cubicBezTo>
                      <a:pt x="249" y="74"/>
                      <a:pt x="249" y="74"/>
                      <a:pt x="249" y="74"/>
                    </a:cubicBezTo>
                    <a:cubicBezTo>
                      <a:pt x="248" y="74"/>
                      <a:pt x="248" y="74"/>
                      <a:pt x="248" y="74"/>
                    </a:cubicBezTo>
                    <a:cubicBezTo>
                      <a:pt x="247" y="73"/>
                      <a:pt x="247" y="73"/>
                      <a:pt x="247" y="73"/>
                    </a:cubicBezTo>
                    <a:cubicBezTo>
                      <a:pt x="246" y="73"/>
                      <a:pt x="246" y="73"/>
                      <a:pt x="246" y="73"/>
                    </a:cubicBezTo>
                    <a:cubicBezTo>
                      <a:pt x="245" y="73"/>
                      <a:pt x="245" y="73"/>
                      <a:pt x="245" y="73"/>
                    </a:cubicBezTo>
                    <a:cubicBezTo>
                      <a:pt x="245" y="73"/>
                      <a:pt x="245" y="73"/>
                      <a:pt x="245" y="73"/>
                    </a:cubicBezTo>
                    <a:cubicBezTo>
                      <a:pt x="244" y="73"/>
                      <a:pt x="244" y="73"/>
                      <a:pt x="244" y="73"/>
                    </a:cubicBezTo>
                    <a:cubicBezTo>
                      <a:pt x="244" y="73"/>
                      <a:pt x="244" y="73"/>
                      <a:pt x="244" y="73"/>
                    </a:cubicBezTo>
                    <a:cubicBezTo>
                      <a:pt x="244" y="73"/>
                      <a:pt x="244" y="73"/>
                      <a:pt x="244" y="73"/>
                    </a:cubicBezTo>
                    <a:cubicBezTo>
                      <a:pt x="243" y="73"/>
                      <a:pt x="243" y="73"/>
                      <a:pt x="243" y="73"/>
                    </a:cubicBezTo>
                    <a:cubicBezTo>
                      <a:pt x="243" y="73"/>
                      <a:pt x="243" y="73"/>
                      <a:pt x="243" y="73"/>
                    </a:cubicBezTo>
                    <a:cubicBezTo>
                      <a:pt x="242" y="73"/>
                      <a:pt x="242" y="73"/>
                      <a:pt x="242" y="73"/>
                    </a:cubicBezTo>
                    <a:cubicBezTo>
                      <a:pt x="242" y="73"/>
                      <a:pt x="242" y="73"/>
                      <a:pt x="242" y="73"/>
                    </a:cubicBezTo>
                    <a:cubicBezTo>
                      <a:pt x="241" y="74"/>
                      <a:pt x="241" y="74"/>
                      <a:pt x="241" y="74"/>
                    </a:cubicBezTo>
                    <a:cubicBezTo>
                      <a:pt x="240" y="74"/>
                      <a:pt x="240" y="74"/>
                      <a:pt x="240" y="74"/>
                    </a:cubicBezTo>
                    <a:cubicBezTo>
                      <a:pt x="240" y="74"/>
                      <a:pt x="240" y="74"/>
                      <a:pt x="240" y="74"/>
                    </a:cubicBezTo>
                    <a:cubicBezTo>
                      <a:pt x="239" y="74"/>
                      <a:pt x="239" y="74"/>
                      <a:pt x="239" y="74"/>
                    </a:cubicBezTo>
                    <a:cubicBezTo>
                      <a:pt x="239" y="75"/>
                      <a:pt x="239" y="75"/>
                      <a:pt x="239" y="75"/>
                    </a:cubicBezTo>
                    <a:cubicBezTo>
                      <a:pt x="237" y="74"/>
                      <a:pt x="237" y="74"/>
                      <a:pt x="237" y="74"/>
                    </a:cubicBezTo>
                    <a:cubicBezTo>
                      <a:pt x="236" y="74"/>
                      <a:pt x="236" y="74"/>
                      <a:pt x="236" y="74"/>
                    </a:cubicBezTo>
                    <a:cubicBezTo>
                      <a:pt x="235" y="74"/>
                      <a:pt x="235" y="74"/>
                      <a:pt x="235" y="74"/>
                    </a:cubicBezTo>
                    <a:cubicBezTo>
                      <a:pt x="234" y="75"/>
                      <a:pt x="234" y="75"/>
                      <a:pt x="234" y="75"/>
                    </a:cubicBezTo>
                    <a:cubicBezTo>
                      <a:pt x="233" y="75"/>
                      <a:pt x="233" y="75"/>
                      <a:pt x="233" y="75"/>
                    </a:cubicBezTo>
                    <a:cubicBezTo>
                      <a:pt x="232" y="75"/>
                      <a:pt x="232" y="75"/>
                      <a:pt x="232" y="75"/>
                    </a:cubicBezTo>
                    <a:cubicBezTo>
                      <a:pt x="233" y="75"/>
                      <a:pt x="233" y="75"/>
                      <a:pt x="233" y="75"/>
                    </a:cubicBezTo>
                    <a:cubicBezTo>
                      <a:pt x="234" y="75"/>
                      <a:pt x="234" y="75"/>
                      <a:pt x="234" y="75"/>
                    </a:cubicBezTo>
                    <a:cubicBezTo>
                      <a:pt x="236" y="75"/>
                      <a:pt x="236" y="75"/>
                      <a:pt x="236" y="75"/>
                    </a:cubicBezTo>
                    <a:cubicBezTo>
                      <a:pt x="237" y="75"/>
                      <a:pt x="237" y="75"/>
                      <a:pt x="237" y="75"/>
                    </a:cubicBezTo>
                    <a:cubicBezTo>
                      <a:pt x="238" y="75"/>
                      <a:pt x="238" y="75"/>
                      <a:pt x="238" y="75"/>
                    </a:cubicBezTo>
                    <a:cubicBezTo>
                      <a:pt x="239" y="75"/>
                      <a:pt x="239" y="75"/>
                      <a:pt x="239" y="75"/>
                    </a:cubicBezTo>
                    <a:cubicBezTo>
                      <a:pt x="241" y="76"/>
                      <a:pt x="241" y="76"/>
                      <a:pt x="241" y="76"/>
                    </a:cubicBezTo>
                    <a:cubicBezTo>
                      <a:pt x="243" y="76"/>
                      <a:pt x="243" y="76"/>
                      <a:pt x="243" y="76"/>
                    </a:cubicBezTo>
                    <a:cubicBezTo>
                      <a:pt x="244" y="76"/>
                      <a:pt x="244" y="76"/>
                      <a:pt x="244" y="76"/>
                    </a:cubicBezTo>
                    <a:cubicBezTo>
                      <a:pt x="244" y="76"/>
                      <a:pt x="244" y="76"/>
                      <a:pt x="244" y="76"/>
                    </a:cubicBezTo>
                    <a:cubicBezTo>
                      <a:pt x="245" y="76"/>
                      <a:pt x="245" y="76"/>
                      <a:pt x="245" y="76"/>
                    </a:cubicBezTo>
                    <a:cubicBezTo>
                      <a:pt x="246" y="76"/>
                      <a:pt x="246" y="76"/>
                      <a:pt x="246" y="76"/>
                    </a:cubicBezTo>
                    <a:cubicBezTo>
                      <a:pt x="247" y="76"/>
                      <a:pt x="247" y="76"/>
                      <a:pt x="247" y="76"/>
                    </a:cubicBezTo>
                    <a:cubicBezTo>
                      <a:pt x="247" y="76"/>
                      <a:pt x="247" y="76"/>
                      <a:pt x="247" y="76"/>
                    </a:cubicBezTo>
                    <a:cubicBezTo>
                      <a:pt x="248" y="77"/>
                      <a:pt x="248" y="77"/>
                      <a:pt x="248" y="77"/>
                    </a:cubicBezTo>
                    <a:cubicBezTo>
                      <a:pt x="249" y="78"/>
                      <a:pt x="249" y="78"/>
                      <a:pt x="249" y="78"/>
                    </a:cubicBezTo>
                    <a:cubicBezTo>
                      <a:pt x="249" y="78"/>
                      <a:pt x="249" y="78"/>
                      <a:pt x="249" y="78"/>
                    </a:cubicBezTo>
                    <a:cubicBezTo>
                      <a:pt x="248" y="79"/>
                      <a:pt x="248" y="79"/>
                      <a:pt x="248" y="79"/>
                    </a:cubicBezTo>
                    <a:cubicBezTo>
                      <a:pt x="247" y="80"/>
                      <a:pt x="247" y="80"/>
                      <a:pt x="247" y="80"/>
                    </a:cubicBezTo>
                    <a:cubicBezTo>
                      <a:pt x="247" y="80"/>
                      <a:pt x="247" y="80"/>
                      <a:pt x="247" y="80"/>
                    </a:cubicBezTo>
                    <a:cubicBezTo>
                      <a:pt x="247" y="80"/>
                      <a:pt x="247" y="80"/>
                      <a:pt x="247" y="80"/>
                    </a:cubicBezTo>
                    <a:cubicBezTo>
                      <a:pt x="247" y="81"/>
                      <a:pt x="247" y="81"/>
                      <a:pt x="247" y="81"/>
                    </a:cubicBezTo>
                    <a:cubicBezTo>
                      <a:pt x="246" y="82"/>
                      <a:pt x="246" y="82"/>
                      <a:pt x="246" y="82"/>
                    </a:cubicBezTo>
                    <a:cubicBezTo>
                      <a:pt x="243" y="82"/>
                      <a:pt x="243" y="82"/>
                      <a:pt x="243" y="82"/>
                    </a:cubicBezTo>
                    <a:cubicBezTo>
                      <a:pt x="242" y="82"/>
                      <a:pt x="242" y="82"/>
                      <a:pt x="242" y="82"/>
                    </a:cubicBezTo>
                    <a:cubicBezTo>
                      <a:pt x="241" y="82"/>
                      <a:pt x="241" y="82"/>
                      <a:pt x="241" y="82"/>
                    </a:cubicBezTo>
                    <a:cubicBezTo>
                      <a:pt x="239" y="82"/>
                      <a:pt x="239" y="82"/>
                      <a:pt x="239" y="82"/>
                    </a:cubicBezTo>
                    <a:cubicBezTo>
                      <a:pt x="238" y="82"/>
                      <a:pt x="238" y="82"/>
                      <a:pt x="238" y="82"/>
                    </a:cubicBezTo>
                    <a:cubicBezTo>
                      <a:pt x="236" y="80"/>
                      <a:pt x="236" y="80"/>
                      <a:pt x="236" y="80"/>
                    </a:cubicBezTo>
                    <a:cubicBezTo>
                      <a:pt x="234" y="80"/>
                      <a:pt x="234" y="80"/>
                      <a:pt x="234" y="80"/>
                    </a:cubicBezTo>
                    <a:cubicBezTo>
                      <a:pt x="233" y="80"/>
                      <a:pt x="233" y="80"/>
                      <a:pt x="233" y="80"/>
                    </a:cubicBezTo>
                    <a:cubicBezTo>
                      <a:pt x="232" y="80"/>
                      <a:pt x="232" y="80"/>
                      <a:pt x="232" y="80"/>
                    </a:cubicBezTo>
                    <a:cubicBezTo>
                      <a:pt x="232" y="82"/>
                      <a:pt x="232" y="82"/>
                      <a:pt x="232" y="82"/>
                    </a:cubicBezTo>
                    <a:cubicBezTo>
                      <a:pt x="230" y="83"/>
                      <a:pt x="230" y="83"/>
                      <a:pt x="230" y="83"/>
                    </a:cubicBezTo>
                    <a:cubicBezTo>
                      <a:pt x="230" y="83"/>
                      <a:pt x="230" y="83"/>
                      <a:pt x="230" y="83"/>
                    </a:cubicBezTo>
                    <a:cubicBezTo>
                      <a:pt x="229" y="84"/>
                      <a:pt x="229" y="84"/>
                      <a:pt x="229" y="84"/>
                    </a:cubicBezTo>
                    <a:cubicBezTo>
                      <a:pt x="230" y="84"/>
                      <a:pt x="230" y="84"/>
                      <a:pt x="230" y="84"/>
                    </a:cubicBezTo>
                    <a:cubicBezTo>
                      <a:pt x="230" y="84"/>
                      <a:pt x="230" y="84"/>
                      <a:pt x="230" y="84"/>
                    </a:cubicBezTo>
                    <a:cubicBezTo>
                      <a:pt x="231" y="85"/>
                      <a:pt x="231" y="85"/>
                      <a:pt x="231" y="85"/>
                    </a:cubicBezTo>
                    <a:cubicBezTo>
                      <a:pt x="231" y="86"/>
                      <a:pt x="231" y="86"/>
                      <a:pt x="231" y="86"/>
                    </a:cubicBezTo>
                    <a:cubicBezTo>
                      <a:pt x="230" y="86"/>
                      <a:pt x="230" y="86"/>
                      <a:pt x="230" y="86"/>
                    </a:cubicBezTo>
                    <a:cubicBezTo>
                      <a:pt x="229" y="86"/>
                      <a:pt x="229" y="86"/>
                      <a:pt x="229" y="86"/>
                    </a:cubicBezTo>
                    <a:cubicBezTo>
                      <a:pt x="229" y="87"/>
                      <a:pt x="229" y="87"/>
                      <a:pt x="229" y="87"/>
                    </a:cubicBezTo>
                    <a:cubicBezTo>
                      <a:pt x="230" y="87"/>
                      <a:pt x="230" y="87"/>
                      <a:pt x="230" y="87"/>
                    </a:cubicBezTo>
                    <a:cubicBezTo>
                      <a:pt x="231" y="88"/>
                      <a:pt x="231" y="88"/>
                      <a:pt x="231" y="88"/>
                    </a:cubicBezTo>
                    <a:cubicBezTo>
                      <a:pt x="232" y="87"/>
                      <a:pt x="232" y="87"/>
                      <a:pt x="232" y="87"/>
                    </a:cubicBezTo>
                    <a:cubicBezTo>
                      <a:pt x="232" y="87"/>
                      <a:pt x="232" y="87"/>
                      <a:pt x="232" y="87"/>
                    </a:cubicBezTo>
                    <a:cubicBezTo>
                      <a:pt x="233" y="86"/>
                      <a:pt x="233" y="86"/>
                      <a:pt x="233" y="86"/>
                    </a:cubicBezTo>
                    <a:cubicBezTo>
                      <a:pt x="234" y="85"/>
                      <a:pt x="234" y="85"/>
                      <a:pt x="234" y="85"/>
                    </a:cubicBezTo>
                    <a:cubicBezTo>
                      <a:pt x="236" y="84"/>
                      <a:pt x="236" y="84"/>
                      <a:pt x="236" y="84"/>
                    </a:cubicBezTo>
                    <a:cubicBezTo>
                      <a:pt x="237" y="84"/>
                      <a:pt x="237" y="84"/>
                      <a:pt x="237" y="84"/>
                    </a:cubicBezTo>
                    <a:cubicBezTo>
                      <a:pt x="239" y="83"/>
                      <a:pt x="239" y="83"/>
                      <a:pt x="239" y="83"/>
                    </a:cubicBezTo>
                    <a:cubicBezTo>
                      <a:pt x="240" y="83"/>
                      <a:pt x="240" y="83"/>
                      <a:pt x="240" y="83"/>
                    </a:cubicBezTo>
                    <a:cubicBezTo>
                      <a:pt x="240" y="84"/>
                      <a:pt x="240" y="84"/>
                      <a:pt x="240" y="84"/>
                    </a:cubicBezTo>
                    <a:cubicBezTo>
                      <a:pt x="241" y="84"/>
                      <a:pt x="241" y="84"/>
                      <a:pt x="241" y="84"/>
                    </a:cubicBezTo>
                    <a:cubicBezTo>
                      <a:pt x="242" y="85"/>
                      <a:pt x="242" y="85"/>
                      <a:pt x="242" y="85"/>
                    </a:cubicBezTo>
                    <a:cubicBezTo>
                      <a:pt x="243" y="85"/>
                      <a:pt x="243" y="85"/>
                      <a:pt x="243" y="85"/>
                    </a:cubicBezTo>
                    <a:cubicBezTo>
                      <a:pt x="243" y="86"/>
                      <a:pt x="243" y="86"/>
                      <a:pt x="243" y="86"/>
                    </a:cubicBezTo>
                    <a:cubicBezTo>
                      <a:pt x="243" y="86"/>
                      <a:pt x="243" y="86"/>
                      <a:pt x="243" y="86"/>
                    </a:cubicBezTo>
                    <a:cubicBezTo>
                      <a:pt x="241" y="87"/>
                      <a:pt x="241" y="87"/>
                      <a:pt x="241" y="87"/>
                    </a:cubicBezTo>
                    <a:cubicBezTo>
                      <a:pt x="241" y="89"/>
                      <a:pt x="241" y="89"/>
                      <a:pt x="241" y="89"/>
                    </a:cubicBezTo>
                    <a:cubicBezTo>
                      <a:pt x="240" y="90"/>
                      <a:pt x="240" y="90"/>
                      <a:pt x="240" y="90"/>
                    </a:cubicBezTo>
                    <a:cubicBezTo>
                      <a:pt x="239" y="91"/>
                      <a:pt x="239" y="91"/>
                      <a:pt x="239" y="91"/>
                    </a:cubicBezTo>
                    <a:cubicBezTo>
                      <a:pt x="238" y="92"/>
                      <a:pt x="238" y="92"/>
                      <a:pt x="238" y="92"/>
                    </a:cubicBezTo>
                    <a:cubicBezTo>
                      <a:pt x="237" y="94"/>
                      <a:pt x="237" y="94"/>
                      <a:pt x="237" y="94"/>
                    </a:cubicBezTo>
                    <a:cubicBezTo>
                      <a:pt x="235" y="97"/>
                      <a:pt x="235" y="97"/>
                      <a:pt x="235" y="97"/>
                    </a:cubicBezTo>
                    <a:cubicBezTo>
                      <a:pt x="234" y="98"/>
                      <a:pt x="234" y="98"/>
                      <a:pt x="234" y="98"/>
                    </a:cubicBezTo>
                    <a:cubicBezTo>
                      <a:pt x="233" y="99"/>
                      <a:pt x="233" y="99"/>
                      <a:pt x="233" y="99"/>
                    </a:cubicBezTo>
                    <a:cubicBezTo>
                      <a:pt x="233" y="100"/>
                      <a:pt x="233" y="100"/>
                      <a:pt x="233" y="100"/>
                    </a:cubicBezTo>
                    <a:cubicBezTo>
                      <a:pt x="233" y="102"/>
                      <a:pt x="233" y="102"/>
                      <a:pt x="233" y="102"/>
                    </a:cubicBezTo>
                    <a:cubicBezTo>
                      <a:pt x="232" y="102"/>
                      <a:pt x="232" y="102"/>
                      <a:pt x="232" y="102"/>
                    </a:cubicBezTo>
                    <a:cubicBezTo>
                      <a:pt x="232" y="103"/>
                      <a:pt x="232" y="103"/>
                      <a:pt x="232" y="103"/>
                    </a:cubicBezTo>
                    <a:cubicBezTo>
                      <a:pt x="232" y="105"/>
                      <a:pt x="232" y="105"/>
                      <a:pt x="232" y="105"/>
                    </a:cubicBezTo>
                    <a:cubicBezTo>
                      <a:pt x="231" y="107"/>
                      <a:pt x="231" y="107"/>
                      <a:pt x="231" y="107"/>
                    </a:cubicBezTo>
                    <a:cubicBezTo>
                      <a:pt x="230" y="109"/>
                      <a:pt x="230" y="109"/>
                      <a:pt x="230" y="109"/>
                    </a:cubicBezTo>
                    <a:cubicBezTo>
                      <a:pt x="231" y="110"/>
                      <a:pt x="231" y="110"/>
                      <a:pt x="231" y="110"/>
                    </a:cubicBezTo>
                    <a:cubicBezTo>
                      <a:pt x="231" y="111"/>
                      <a:pt x="231" y="111"/>
                      <a:pt x="231" y="111"/>
                    </a:cubicBezTo>
                    <a:cubicBezTo>
                      <a:pt x="231" y="113"/>
                      <a:pt x="231" y="113"/>
                      <a:pt x="231" y="113"/>
                    </a:cubicBezTo>
                    <a:cubicBezTo>
                      <a:pt x="230" y="113"/>
                      <a:pt x="230" y="113"/>
                      <a:pt x="230" y="113"/>
                    </a:cubicBezTo>
                    <a:cubicBezTo>
                      <a:pt x="229" y="114"/>
                      <a:pt x="229" y="114"/>
                      <a:pt x="229" y="114"/>
                    </a:cubicBezTo>
                    <a:cubicBezTo>
                      <a:pt x="230" y="116"/>
                      <a:pt x="230" y="116"/>
                      <a:pt x="230" y="116"/>
                    </a:cubicBezTo>
                    <a:cubicBezTo>
                      <a:pt x="229" y="116"/>
                      <a:pt x="229" y="116"/>
                      <a:pt x="229" y="116"/>
                    </a:cubicBezTo>
                    <a:cubicBezTo>
                      <a:pt x="229" y="117"/>
                      <a:pt x="229" y="117"/>
                      <a:pt x="229" y="117"/>
                    </a:cubicBezTo>
                    <a:cubicBezTo>
                      <a:pt x="228" y="119"/>
                      <a:pt x="228" y="119"/>
                      <a:pt x="228" y="119"/>
                    </a:cubicBezTo>
                    <a:cubicBezTo>
                      <a:pt x="228" y="120"/>
                      <a:pt x="228" y="120"/>
                      <a:pt x="228" y="120"/>
                    </a:cubicBezTo>
                    <a:cubicBezTo>
                      <a:pt x="227" y="121"/>
                      <a:pt x="227" y="121"/>
                      <a:pt x="227" y="121"/>
                    </a:cubicBezTo>
                    <a:cubicBezTo>
                      <a:pt x="226" y="121"/>
                      <a:pt x="226" y="121"/>
                      <a:pt x="226" y="121"/>
                    </a:cubicBezTo>
                    <a:cubicBezTo>
                      <a:pt x="226" y="120"/>
                      <a:pt x="226" y="120"/>
                      <a:pt x="226" y="120"/>
                    </a:cubicBezTo>
                    <a:cubicBezTo>
                      <a:pt x="226" y="119"/>
                      <a:pt x="226" y="119"/>
                      <a:pt x="226" y="119"/>
                    </a:cubicBezTo>
                    <a:cubicBezTo>
                      <a:pt x="225" y="119"/>
                      <a:pt x="225" y="119"/>
                      <a:pt x="225" y="119"/>
                    </a:cubicBezTo>
                    <a:cubicBezTo>
                      <a:pt x="225" y="119"/>
                      <a:pt x="225" y="119"/>
                      <a:pt x="225" y="119"/>
                    </a:cubicBezTo>
                    <a:cubicBezTo>
                      <a:pt x="226" y="118"/>
                      <a:pt x="226" y="118"/>
                      <a:pt x="226" y="118"/>
                    </a:cubicBezTo>
                    <a:cubicBezTo>
                      <a:pt x="225" y="117"/>
                      <a:pt x="225" y="117"/>
                      <a:pt x="225" y="117"/>
                    </a:cubicBezTo>
                    <a:cubicBezTo>
                      <a:pt x="224" y="117"/>
                      <a:pt x="224" y="117"/>
                      <a:pt x="224" y="117"/>
                    </a:cubicBezTo>
                    <a:cubicBezTo>
                      <a:pt x="224" y="118"/>
                      <a:pt x="224" y="118"/>
                      <a:pt x="224" y="118"/>
                    </a:cubicBezTo>
                    <a:cubicBezTo>
                      <a:pt x="223" y="118"/>
                      <a:pt x="223" y="118"/>
                      <a:pt x="223" y="118"/>
                    </a:cubicBezTo>
                    <a:cubicBezTo>
                      <a:pt x="223" y="118"/>
                      <a:pt x="223" y="118"/>
                      <a:pt x="223" y="118"/>
                    </a:cubicBezTo>
                    <a:cubicBezTo>
                      <a:pt x="223" y="119"/>
                      <a:pt x="223" y="119"/>
                      <a:pt x="223" y="119"/>
                    </a:cubicBezTo>
                    <a:cubicBezTo>
                      <a:pt x="223" y="119"/>
                      <a:pt x="223" y="119"/>
                      <a:pt x="223" y="119"/>
                    </a:cubicBezTo>
                    <a:cubicBezTo>
                      <a:pt x="223" y="120"/>
                      <a:pt x="223" y="120"/>
                      <a:pt x="223" y="120"/>
                    </a:cubicBezTo>
                    <a:cubicBezTo>
                      <a:pt x="222" y="120"/>
                      <a:pt x="222" y="120"/>
                      <a:pt x="222" y="120"/>
                    </a:cubicBezTo>
                    <a:cubicBezTo>
                      <a:pt x="222" y="121"/>
                      <a:pt x="222" y="121"/>
                      <a:pt x="222" y="121"/>
                    </a:cubicBezTo>
                    <a:cubicBezTo>
                      <a:pt x="223" y="121"/>
                      <a:pt x="223" y="121"/>
                      <a:pt x="223" y="121"/>
                    </a:cubicBezTo>
                    <a:cubicBezTo>
                      <a:pt x="224" y="122"/>
                      <a:pt x="224" y="122"/>
                      <a:pt x="224" y="122"/>
                    </a:cubicBezTo>
                    <a:cubicBezTo>
                      <a:pt x="225" y="123"/>
                      <a:pt x="225" y="123"/>
                      <a:pt x="225" y="123"/>
                    </a:cubicBezTo>
                    <a:cubicBezTo>
                      <a:pt x="225" y="123"/>
                      <a:pt x="225" y="123"/>
                      <a:pt x="225" y="123"/>
                    </a:cubicBezTo>
                    <a:cubicBezTo>
                      <a:pt x="226" y="125"/>
                      <a:pt x="226" y="125"/>
                      <a:pt x="226" y="125"/>
                    </a:cubicBezTo>
                    <a:cubicBezTo>
                      <a:pt x="227" y="125"/>
                      <a:pt x="227" y="125"/>
                      <a:pt x="227" y="125"/>
                    </a:cubicBezTo>
                    <a:cubicBezTo>
                      <a:pt x="228" y="126"/>
                      <a:pt x="228" y="126"/>
                      <a:pt x="228" y="126"/>
                    </a:cubicBezTo>
                    <a:cubicBezTo>
                      <a:pt x="229" y="127"/>
                      <a:pt x="229" y="127"/>
                      <a:pt x="229" y="127"/>
                    </a:cubicBezTo>
                    <a:cubicBezTo>
                      <a:pt x="230" y="128"/>
                      <a:pt x="230" y="128"/>
                      <a:pt x="230" y="128"/>
                    </a:cubicBezTo>
                    <a:cubicBezTo>
                      <a:pt x="229" y="129"/>
                      <a:pt x="229" y="129"/>
                      <a:pt x="229" y="129"/>
                    </a:cubicBezTo>
                    <a:cubicBezTo>
                      <a:pt x="228" y="129"/>
                      <a:pt x="228" y="129"/>
                      <a:pt x="228" y="129"/>
                    </a:cubicBezTo>
                    <a:cubicBezTo>
                      <a:pt x="227" y="129"/>
                      <a:pt x="227" y="129"/>
                      <a:pt x="227" y="129"/>
                    </a:cubicBezTo>
                    <a:cubicBezTo>
                      <a:pt x="226" y="127"/>
                      <a:pt x="226" y="127"/>
                      <a:pt x="226" y="127"/>
                    </a:cubicBezTo>
                    <a:cubicBezTo>
                      <a:pt x="226" y="127"/>
                      <a:pt x="226" y="127"/>
                      <a:pt x="226" y="127"/>
                    </a:cubicBezTo>
                    <a:cubicBezTo>
                      <a:pt x="225" y="126"/>
                      <a:pt x="225" y="126"/>
                      <a:pt x="225" y="126"/>
                    </a:cubicBezTo>
                    <a:cubicBezTo>
                      <a:pt x="225" y="126"/>
                      <a:pt x="225" y="126"/>
                      <a:pt x="225" y="126"/>
                    </a:cubicBezTo>
                    <a:cubicBezTo>
                      <a:pt x="224" y="126"/>
                      <a:pt x="224" y="126"/>
                      <a:pt x="224" y="126"/>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4" y="129"/>
                      <a:pt x="224" y="129"/>
                      <a:pt x="224" y="129"/>
                    </a:cubicBezTo>
                    <a:cubicBezTo>
                      <a:pt x="224" y="129"/>
                      <a:pt x="224" y="129"/>
                      <a:pt x="224" y="129"/>
                    </a:cubicBezTo>
                    <a:cubicBezTo>
                      <a:pt x="224" y="129"/>
                      <a:pt x="224" y="129"/>
                      <a:pt x="224" y="129"/>
                    </a:cubicBezTo>
                    <a:cubicBezTo>
                      <a:pt x="224" y="130"/>
                      <a:pt x="224" y="130"/>
                      <a:pt x="224" y="130"/>
                    </a:cubicBezTo>
                    <a:cubicBezTo>
                      <a:pt x="225" y="130"/>
                      <a:pt x="225" y="130"/>
                      <a:pt x="225" y="130"/>
                    </a:cubicBezTo>
                    <a:cubicBezTo>
                      <a:pt x="225" y="130"/>
                      <a:pt x="225" y="130"/>
                      <a:pt x="225" y="130"/>
                    </a:cubicBezTo>
                    <a:cubicBezTo>
                      <a:pt x="224" y="131"/>
                      <a:pt x="224" y="131"/>
                      <a:pt x="224" y="131"/>
                    </a:cubicBezTo>
                    <a:cubicBezTo>
                      <a:pt x="225" y="131"/>
                      <a:pt x="225" y="131"/>
                      <a:pt x="225" y="131"/>
                    </a:cubicBezTo>
                    <a:cubicBezTo>
                      <a:pt x="225" y="131"/>
                      <a:pt x="225" y="131"/>
                      <a:pt x="225" y="131"/>
                    </a:cubicBezTo>
                    <a:cubicBezTo>
                      <a:pt x="227" y="131"/>
                      <a:pt x="227" y="131"/>
                      <a:pt x="227" y="131"/>
                    </a:cubicBezTo>
                    <a:cubicBezTo>
                      <a:pt x="227" y="132"/>
                      <a:pt x="227" y="132"/>
                      <a:pt x="227" y="132"/>
                    </a:cubicBezTo>
                    <a:cubicBezTo>
                      <a:pt x="227" y="133"/>
                      <a:pt x="227" y="133"/>
                      <a:pt x="227" y="133"/>
                    </a:cubicBezTo>
                    <a:cubicBezTo>
                      <a:pt x="227" y="133"/>
                      <a:pt x="227" y="133"/>
                      <a:pt x="227" y="133"/>
                    </a:cubicBezTo>
                    <a:cubicBezTo>
                      <a:pt x="227" y="134"/>
                      <a:pt x="227" y="134"/>
                      <a:pt x="227" y="134"/>
                    </a:cubicBezTo>
                    <a:cubicBezTo>
                      <a:pt x="228" y="133"/>
                      <a:pt x="228" y="133"/>
                      <a:pt x="228" y="133"/>
                    </a:cubicBezTo>
                    <a:cubicBezTo>
                      <a:pt x="229" y="132"/>
                      <a:pt x="229" y="132"/>
                      <a:pt x="229" y="132"/>
                    </a:cubicBezTo>
                    <a:cubicBezTo>
                      <a:pt x="230" y="131"/>
                      <a:pt x="230" y="131"/>
                      <a:pt x="230" y="131"/>
                    </a:cubicBezTo>
                    <a:cubicBezTo>
                      <a:pt x="230" y="131"/>
                      <a:pt x="230" y="131"/>
                      <a:pt x="230" y="131"/>
                    </a:cubicBezTo>
                    <a:cubicBezTo>
                      <a:pt x="230" y="132"/>
                      <a:pt x="230" y="132"/>
                      <a:pt x="230" y="132"/>
                    </a:cubicBezTo>
                    <a:cubicBezTo>
                      <a:pt x="230" y="132"/>
                      <a:pt x="230" y="132"/>
                      <a:pt x="230" y="132"/>
                    </a:cubicBezTo>
                    <a:cubicBezTo>
                      <a:pt x="231" y="132"/>
                      <a:pt x="231" y="132"/>
                      <a:pt x="231" y="132"/>
                    </a:cubicBezTo>
                    <a:cubicBezTo>
                      <a:pt x="232" y="133"/>
                      <a:pt x="232" y="133"/>
                      <a:pt x="232" y="133"/>
                    </a:cubicBezTo>
                    <a:cubicBezTo>
                      <a:pt x="233" y="133"/>
                      <a:pt x="233" y="133"/>
                      <a:pt x="233" y="133"/>
                    </a:cubicBezTo>
                    <a:cubicBezTo>
                      <a:pt x="233" y="134"/>
                      <a:pt x="233" y="134"/>
                      <a:pt x="233" y="134"/>
                    </a:cubicBezTo>
                    <a:cubicBezTo>
                      <a:pt x="233" y="135"/>
                      <a:pt x="233" y="135"/>
                      <a:pt x="233" y="135"/>
                    </a:cubicBezTo>
                    <a:cubicBezTo>
                      <a:pt x="232" y="136"/>
                      <a:pt x="232" y="136"/>
                      <a:pt x="232" y="136"/>
                    </a:cubicBezTo>
                    <a:cubicBezTo>
                      <a:pt x="232" y="137"/>
                      <a:pt x="232" y="137"/>
                      <a:pt x="232" y="137"/>
                    </a:cubicBezTo>
                    <a:cubicBezTo>
                      <a:pt x="232" y="139"/>
                      <a:pt x="232" y="139"/>
                      <a:pt x="232" y="139"/>
                    </a:cubicBezTo>
                    <a:cubicBezTo>
                      <a:pt x="232" y="139"/>
                      <a:pt x="232" y="139"/>
                      <a:pt x="232" y="139"/>
                    </a:cubicBezTo>
                    <a:cubicBezTo>
                      <a:pt x="232" y="141"/>
                      <a:pt x="232" y="141"/>
                      <a:pt x="232" y="141"/>
                    </a:cubicBezTo>
                    <a:cubicBezTo>
                      <a:pt x="231" y="142"/>
                      <a:pt x="231" y="142"/>
                      <a:pt x="231" y="142"/>
                    </a:cubicBezTo>
                    <a:cubicBezTo>
                      <a:pt x="231" y="143"/>
                      <a:pt x="231" y="143"/>
                      <a:pt x="231" y="143"/>
                    </a:cubicBezTo>
                    <a:cubicBezTo>
                      <a:pt x="231" y="143"/>
                      <a:pt x="231" y="143"/>
                      <a:pt x="231" y="143"/>
                    </a:cubicBezTo>
                    <a:cubicBezTo>
                      <a:pt x="230" y="143"/>
                      <a:pt x="230" y="143"/>
                      <a:pt x="230" y="143"/>
                    </a:cubicBezTo>
                    <a:cubicBezTo>
                      <a:pt x="230" y="142"/>
                      <a:pt x="230" y="142"/>
                      <a:pt x="230" y="142"/>
                    </a:cubicBezTo>
                    <a:cubicBezTo>
                      <a:pt x="228" y="142"/>
                      <a:pt x="228" y="142"/>
                      <a:pt x="228" y="142"/>
                    </a:cubicBezTo>
                    <a:cubicBezTo>
                      <a:pt x="228" y="141"/>
                      <a:pt x="228" y="141"/>
                      <a:pt x="228" y="141"/>
                    </a:cubicBezTo>
                    <a:cubicBezTo>
                      <a:pt x="227" y="141"/>
                      <a:pt x="227" y="141"/>
                      <a:pt x="227" y="141"/>
                    </a:cubicBezTo>
                    <a:cubicBezTo>
                      <a:pt x="227" y="141"/>
                      <a:pt x="227" y="141"/>
                      <a:pt x="227" y="141"/>
                    </a:cubicBezTo>
                    <a:cubicBezTo>
                      <a:pt x="226" y="141"/>
                      <a:pt x="226" y="141"/>
                      <a:pt x="226" y="141"/>
                    </a:cubicBezTo>
                    <a:cubicBezTo>
                      <a:pt x="226" y="140"/>
                      <a:pt x="226" y="140"/>
                      <a:pt x="226" y="140"/>
                    </a:cubicBezTo>
                    <a:cubicBezTo>
                      <a:pt x="226" y="139"/>
                      <a:pt x="226" y="139"/>
                      <a:pt x="226" y="139"/>
                    </a:cubicBezTo>
                    <a:cubicBezTo>
                      <a:pt x="225" y="139"/>
                      <a:pt x="225" y="139"/>
                      <a:pt x="225" y="139"/>
                    </a:cubicBezTo>
                    <a:cubicBezTo>
                      <a:pt x="225" y="138"/>
                      <a:pt x="225" y="138"/>
                      <a:pt x="225" y="138"/>
                    </a:cubicBezTo>
                    <a:cubicBezTo>
                      <a:pt x="224" y="139"/>
                      <a:pt x="224" y="139"/>
                      <a:pt x="224" y="139"/>
                    </a:cubicBezTo>
                    <a:cubicBezTo>
                      <a:pt x="224" y="138"/>
                      <a:pt x="224" y="138"/>
                      <a:pt x="224" y="138"/>
                    </a:cubicBezTo>
                    <a:cubicBezTo>
                      <a:pt x="223" y="138"/>
                      <a:pt x="223" y="138"/>
                      <a:pt x="223" y="138"/>
                    </a:cubicBezTo>
                    <a:cubicBezTo>
                      <a:pt x="222" y="137"/>
                      <a:pt x="222" y="137"/>
                      <a:pt x="222" y="137"/>
                    </a:cubicBezTo>
                    <a:cubicBezTo>
                      <a:pt x="221" y="138"/>
                      <a:pt x="221" y="138"/>
                      <a:pt x="221" y="138"/>
                    </a:cubicBezTo>
                    <a:cubicBezTo>
                      <a:pt x="221" y="138"/>
                      <a:pt x="221" y="138"/>
                      <a:pt x="221" y="138"/>
                    </a:cubicBezTo>
                    <a:cubicBezTo>
                      <a:pt x="221" y="139"/>
                      <a:pt x="221" y="139"/>
                      <a:pt x="221" y="139"/>
                    </a:cubicBezTo>
                    <a:cubicBezTo>
                      <a:pt x="221" y="139"/>
                      <a:pt x="221" y="139"/>
                      <a:pt x="221" y="139"/>
                    </a:cubicBezTo>
                    <a:cubicBezTo>
                      <a:pt x="220" y="139"/>
                      <a:pt x="220" y="139"/>
                      <a:pt x="220" y="139"/>
                    </a:cubicBezTo>
                    <a:cubicBezTo>
                      <a:pt x="219" y="138"/>
                      <a:pt x="219" y="138"/>
                      <a:pt x="219" y="138"/>
                    </a:cubicBezTo>
                    <a:cubicBezTo>
                      <a:pt x="218" y="139"/>
                      <a:pt x="218" y="139"/>
                      <a:pt x="218" y="139"/>
                    </a:cubicBezTo>
                    <a:cubicBezTo>
                      <a:pt x="218" y="139"/>
                      <a:pt x="218" y="139"/>
                      <a:pt x="218" y="139"/>
                    </a:cubicBezTo>
                    <a:cubicBezTo>
                      <a:pt x="219" y="139"/>
                      <a:pt x="219" y="139"/>
                      <a:pt x="219" y="139"/>
                    </a:cubicBezTo>
                    <a:cubicBezTo>
                      <a:pt x="220" y="139"/>
                      <a:pt x="220" y="139"/>
                      <a:pt x="220" y="139"/>
                    </a:cubicBezTo>
                    <a:cubicBezTo>
                      <a:pt x="221" y="140"/>
                      <a:pt x="221" y="140"/>
                      <a:pt x="221" y="140"/>
                    </a:cubicBezTo>
                    <a:cubicBezTo>
                      <a:pt x="221" y="140"/>
                      <a:pt x="221" y="140"/>
                      <a:pt x="221" y="140"/>
                    </a:cubicBezTo>
                    <a:cubicBezTo>
                      <a:pt x="220" y="140"/>
                      <a:pt x="220" y="140"/>
                      <a:pt x="220" y="140"/>
                    </a:cubicBezTo>
                    <a:cubicBezTo>
                      <a:pt x="218" y="142"/>
                      <a:pt x="218" y="142"/>
                      <a:pt x="218" y="142"/>
                    </a:cubicBezTo>
                    <a:cubicBezTo>
                      <a:pt x="217" y="142"/>
                      <a:pt x="217" y="142"/>
                      <a:pt x="217" y="142"/>
                    </a:cubicBezTo>
                    <a:cubicBezTo>
                      <a:pt x="217" y="142"/>
                      <a:pt x="217" y="142"/>
                      <a:pt x="217" y="142"/>
                    </a:cubicBezTo>
                    <a:cubicBezTo>
                      <a:pt x="216" y="142"/>
                      <a:pt x="216" y="142"/>
                      <a:pt x="216" y="142"/>
                    </a:cubicBezTo>
                    <a:cubicBezTo>
                      <a:pt x="216" y="141"/>
                      <a:pt x="216" y="141"/>
                      <a:pt x="216" y="141"/>
                    </a:cubicBezTo>
                    <a:cubicBezTo>
                      <a:pt x="216" y="141"/>
                      <a:pt x="216" y="141"/>
                      <a:pt x="216" y="141"/>
                    </a:cubicBezTo>
                    <a:cubicBezTo>
                      <a:pt x="215" y="141"/>
                      <a:pt x="215" y="141"/>
                      <a:pt x="215" y="141"/>
                    </a:cubicBezTo>
                    <a:cubicBezTo>
                      <a:pt x="215" y="142"/>
                      <a:pt x="215" y="142"/>
                      <a:pt x="215" y="142"/>
                    </a:cubicBezTo>
                    <a:cubicBezTo>
                      <a:pt x="216" y="142"/>
                      <a:pt x="216" y="142"/>
                      <a:pt x="216" y="142"/>
                    </a:cubicBezTo>
                    <a:cubicBezTo>
                      <a:pt x="215" y="143"/>
                      <a:pt x="215" y="143"/>
                      <a:pt x="215" y="143"/>
                    </a:cubicBezTo>
                    <a:cubicBezTo>
                      <a:pt x="215" y="144"/>
                      <a:pt x="215" y="144"/>
                      <a:pt x="215" y="144"/>
                    </a:cubicBezTo>
                    <a:cubicBezTo>
                      <a:pt x="216" y="144"/>
                      <a:pt x="216" y="144"/>
                      <a:pt x="216" y="144"/>
                    </a:cubicBezTo>
                    <a:cubicBezTo>
                      <a:pt x="215" y="145"/>
                      <a:pt x="215" y="145"/>
                      <a:pt x="215" y="145"/>
                    </a:cubicBezTo>
                    <a:cubicBezTo>
                      <a:pt x="216" y="145"/>
                      <a:pt x="216" y="145"/>
                      <a:pt x="216" y="145"/>
                    </a:cubicBezTo>
                    <a:cubicBezTo>
                      <a:pt x="216" y="146"/>
                      <a:pt x="216" y="146"/>
                      <a:pt x="216" y="146"/>
                    </a:cubicBezTo>
                    <a:cubicBezTo>
                      <a:pt x="215" y="146"/>
                      <a:pt x="215" y="146"/>
                      <a:pt x="215" y="146"/>
                    </a:cubicBezTo>
                    <a:cubicBezTo>
                      <a:pt x="214" y="146"/>
                      <a:pt x="214" y="146"/>
                      <a:pt x="214" y="146"/>
                    </a:cubicBezTo>
                    <a:cubicBezTo>
                      <a:pt x="213" y="146"/>
                      <a:pt x="213" y="146"/>
                      <a:pt x="213" y="146"/>
                    </a:cubicBezTo>
                    <a:cubicBezTo>
                      <a:pt x="213" y="146"/>
                      <a:pt x="213" y="146"/>
                      <a:pt x="213" y="146"/>
                    </a:cubicBezTo>
                    <a:cubicBezTo>
                      <a:pt x="214" y="147"/>
                      <a:pt x="214" y="147"/>
                      <a:pt x="214" y="147"/>
                    </a:cubicBezTo>
                    <a:cubicBezTo>
                      <a:pt x="214" y="147"/>
                      <a:pt x="214" y="147"/>
                      <a:pt x="214" y="147"/>
                    </a:cubicBezTo>
                    <a:cubicBezTo>
                      <a:pt x="216" y="147"/>
                      <a:pt x="216" y="147"/>
                      <a:pt x="216" y="147"/>
                    </a:cubicBezTo>
                    <a:cubicBezTo>
                      <a:pt x="216" y="147"/>
                      <a:pt x="216" y="147"/>
                      <a:pt x="216" y="147"/>
                    </a:cubicBezTo>
                    <a:cubicBezTo>
                      <a:pt x="216" y="148"/>
                      <a:pt x="216" y="148"/>
                      <a:pt x="216" y="148"/>
                    </a:cubicBezTo>
                    <a:cubicBezTo>
                      <a:pt x="216" y="149"/>
                      <a:pt x="216" y="149"/>
                      <a:pt x="216" y="149"/>
                    </a:cubicBezTo>
                    <a:cubicBezTo>
                      <a:pt x="216" y="149"/>
                      <a:pt x="216" y="149"/>
                      <a:pt x="216" y="149"/>
                    </a:cubicBezTo>
                    <a:cubicBezTo>
                      <a:pt x="217" y="149"/>
                      <a:pt x="217" y="149"/>
                      <a:pt x="217" y="149"/>
                    </a:cubicBezTo>
                    <a:cubicBezTo>
                      <a:pt x="218" y="148"/>
                      <a:pt x="218" y="148"/>
                      <a:pt x="218" y="148"/>
                    </a:cubicBezTo>
                    <a:cubicBezTo>
                      <a:pt x="219" y="149"/>
                      <a:pt x="219" y="149"/>
                      <a:pt x="219" y="149"/>
                    </a:cubicBezTo>
                    <a:cubicBezTo>
                      <a:pt x="220" y="149"/>
                      <a:pt x="220" y="149"/>
                      <a:pt x="220" y="149"/>
                    </a:cubicBezTo>
                    <a:cubicBezTo>
                      <a:pt x="221" y="149"/>
                      <a:pt x="221" y="149"/>
                      <a:pt x="221" y="149"/>
                    </a:cubicBezTo>
                    <a:cubicBezTo>
                      <a:pt x="222" y="150"/>
                      <a:pt x="222" y="150"/>
                      <a:pt x="222" y="150"/>
                    </a:cubicBezTo>
                    <a:cubicBezTo>
                      <a:pt x="223" y="149"/>
                      <a:pt x="223" y="149"/>
                      <a:pt x="223" y="149"/>
                    </a:cubicBezTo>
                    <a:cubicBezTo>
                      <a:pt x="223" y="149"/>
                      <a:pt x="223" y="149"/>
                      <a:pt x="223" y="149"/>
                    </a:cubicBezTo>
                    <a:cubicBezTo>
                      <a:pt x="224" y="149"/>
                      <a:pt x="224" y="149"/>
                      <a:pt x="224" y="149"/>
                    </a:cubicBezTo>
                    <a:cubicBezTo>
                      <a:pt x="224" y="150"/>
                      <a:pt x="224" y="150"/>
                      <a:pt x="224" y="150"/>
                    </a:cubicBezTo>
                    <a:cubicBezTo>
                      <a:pt x="224" y="151"/>
                      <a:pt x="224" y="151"/>
                      <a:pt x="224" y="151"/>
                    </a:cubicBezTo>
                    <a:cubicBezTo>
                      <a:pt x="224" y="152"/>
                      <a:pt x="224" y="152"/>
                      <a:pt x="224" y="152"/>
                    </a:cubicBezTo>
                    <a:cubicBezTo>
                      <a:pt x="224" y="152"/>
                      <a:pt x="224" y="152"/>
                      <a:pt x="224" y="152"/>
                    </a:cubicBezTo>
                    <a:cubicBezTo>
                      <a:pt x="223" y="152"/>
                      <a:pt x="223" y="152"/>
                      <a:pt x="223" y="152"/>
                    </a:cubicBezTo>
                    <a:cubicBezTo>
                      <a:pt x="222" y="152"/>
                      <a:pt x="222" y="152"/>
                      <a:pt x="222" y="152"/>
                    </a:cubicBezTo>
                    <a:cubicBezTo>
                      <a:pt x="222" y="152"/>
                      <a:pt x="222" y="152"/>
                      <a:pt x="222" y="152"/>
                    </a:cubicBezTo>
                    <a:cubicBezTo>
                      <a:pt x="221" y="152"/>
                      <a:pt x="221" y="152"/>
                      <a:pt x="221" y="152"/>
                    </a:cubicBezTo>
                    <a:cubicBezTo>
                      <a:pt x="220" y="152"/>
                      <a:pt x="220" y="152"/>
                      <a:pt x="220" y="152"/>
                    </a:cubicBezTo>
                    <a:cubicBezTo>
                      <a:pt x="220" y="152"/>
                      <a:pt x="220" y="152"/>
                      <a:pt x="220" y="152"/>
                    </a:cubicBezTo>
                    <a:cubicBezTo>
                      <a:pt x="218" y="152"/>
                      <a:pt x="218" y="152"/>
                      <a:pt x="218" y="152"/>
                    </a:cubicBezTo>
                    <a:cubicBezTo>
                      <a:pt x="217" y="152"/>
                      <a:pt x="217" y="152"/>
                      <a:pt x="217" y="152"/>
                    </a:cubicBezTo>
                    <a:cubicBezTo>
                      <a:pt x="216" y="152"/>
                      <a:pt x="216" y="152"/>
                      <a:pt x="216" y="152"/>
                    </a:cubicBezTo>
                    <a:cubicBezTo>
                      <a:pt x="216" y="152"/>
                      <a:pt x="216" y="152"/>
                      <a:pt x="216" y="152"/>
                    </a:cubicBezTo>
                    <a:cubicBezTo>
                      <a:pt x="215" y="152"/>
                      <a:pt x="215" y="152"/>
                      <a:pt x="215" y="152"/>
                    </a:cubicBezTo>
                    <a:cubicBezTo>
                      <a:pt x="216" y="153"/>
                      <a:pt x="216" y="153"/>
                      <a:pt x="216" y="153"/>
                    </a:cubicBezTo>
                    <a:cubicBezTo>
                      <a:pt x="216" y="153"/>
                      <a:pt x="216" y="153"/>
                      <a:pt x="216" y="153"/>
                    </a:cubicBezTo>
                    <a:cubicBezTo>
                      <a:pt x="217" y="153"/>
                      <a:pt x="217" y="153"/>
                      <a:pt x="217" y="153"/>
                    </a:cubicBezTo>
                    <a:cubicBezTo>
                      <a:pt x="218" y="153"/>
                      <a:pt x="218" y="153"/>
                      <a:pt x="218" y="153"/>
                    </a:cubicBezTo>
                    <a:cubicBezTo>
                      <a:pt x="220" y="153"/>
                      <a:pt x="220" y="153"/>
                      <a:pt x="220" y="153"/>
                    </a:cubicBezTo>
                    <a:cubicBezTo>
                      <a:pt x="220" y="153"/>
                      <a:pt x="220" y="153"/>
                      <a:pt x="220" y="153"/>
                    </a:cubicBezTo>
                    <a:cubicBezTo>
                      <a:pt x="221" y="154"/>
                      <a:pt x="221" y="154"/>
                      <a:pt x="221" y="154"/>
                    </a:cubicBezTo>
                    <a:cubicBezTo>
                      <a:pt x="222" y="154"/>
                      <a:pt x="222" y="154"/>
                      <a:pt x="222" y="154"/>
                    </a:cubicBezTo>
                    <a:cubicBezTo>
                      <a:pt x="223" y="154"/>
                      <a:pt x="223" y="154"/>
                      <a:pt x="223" y="154"/>
                    </a:cubicBezTo>
                    <a:cubicBezTo>
                      <a:pt x="223" y="155"/>
                      <a:pt x="223" y="155"/>
                      <a:pt x="223" y="155"/>
                    </a:cubicBezTo>
                    <a:cubicBezTo>
                      <a:pt x="224" y="156"/>
                      <a:pt x="224" y="156"/>
                      <a:pt x="224" y="156"/>
                    </a:cubicBezTo>
                    <a:cubicBezTo>
                      <a:pt x="225" y="157"/>
                      <a:pt x="225" y="157"/>
                      <a:pt x="225" y="157"/>
                    </a:cubicBezTo>
                    <a:cubicBezTo>
                      <a:pt x="225" y="158"/>
                      <a:pt x="225" y="158"/>
                      <a:pt x="225" y="158"/>
                    </a:cubicBezTo>
                    <a:cubicBezTo>
                      <a:pt x="225" y="158"/>
                      <a:pt x="225" y="158"/>
                      <a:pt x="225" y="158"/>
                    </a:cubicBezTo>
                    <a:cubicBezTo>
                      <a:pt x="224" y="157"/>
                      <a:pt x="224" y="157"/>
                      <a:pt x="224" y="157"/>
                    </a:cubicBezTo>
                    <a:cubicBezTo>
                      <a:pt x="224" y="157"/>
                      <a:pt x="224" y="157"/>
                      <a:pt x="224" y="157"/>
                    </a:cubicBezTo>
                    <a:cubicBezTo>
                      <a:pt x="224" y="158"/>
                      <a:pt x="224" y="158"/>
                      <a:pt x="224" y="158"/>
                    </a:cubicBezTo>
                    <a:cubicBezTo>
                      <a:pt x="223" y="158"/>
                      <a:pt x="223" y="158"/>
                      <a:pt x="223" y="158"/>
                    </a:cubicBezTo>
                    <a:cubicBezTo>
                      <a:pt x="224" y="159"/>
                      <a:pt x="224" y="159"/>
                      <a:pt x="224" y="159"/>
                    </a:cubicBezTo>
                    <a:cubicBezTo>
                      <a:pt x="224" y="161"/>
                      <a:pt x="224" y="161"/>
                      <a:pt x="224" y="161"/>
                    </a:cubicBezTo>
                    <a:cubicBezTo>
                      <a:pt x="224" y="161"/>
                      <a:pt x="224" y="161"/>
                      <a:pt x="224" y="161"/>
                    </a:cubicBezTo>
                    <a:cubicBezTo>
                      <a:pt x="224" y="162"/>
                      <a:pt x="224" y="162"/>
                      <a:pt x="224" y="162"/>
                    </a:cubicBezTo>
                    <a:cubicBezTo>
                      <a:pt x="224" y="163"/>
                      <a:pt x="224" y="163"/>
                      <a:pt x="224" y="163"/>
                    </a:cubicBezTo>
                    <a:cubicBezTo>
                      <a:pt x="224" y="164"/>
                      <a:pt x="224" y="164"/>
                      <a:pt x="224" y="164"/>
                    </a:cubicBezTo>
                    <a:cubicBezTo>
                      <a:pt x="223" y="166"/>
                      <a:pt x="223" y="166"/>
                      <a:pt x="223" y="166"/>
                    </a:cubicBezTo>
                    <a:cubicBezTo>
                      <a:pt x="222" y="166"/>
                      <a:pt x="222" y="166"/>
                      <a:pt x="222" y="166"/>
                    </a:cubicBezTo>
                    <a:cubicBezTo>
                      <a:pt x="222" y="166"/>
                      <a:pt x="222" y="166"/>
                      <a:pt x="222" y="166"/>
                    </a:cubicBezTo>
                    <a:cubicBezTo>
                      <a:pt x="221" y="166"/>
                      <a:pt x="221" y="166"/>
                      <a:pt x="221" y="166"/>
                    </a:cubicBezTo>
                    <a:cubicBezTo>
                      <a:pt x="220" y="165"/>
                      <a:pt x="220" y="165"/>
                      <a:pt x="220" y="165"/>
                    </a:cubicBezTo>
                    <a:cubicBezTo>
                      <a:pt x="221" y="164"/>
                      <a:pt x="221" y="164"/>
                      <a:pt x="221" y="164"/>
                    </a:cubicBezTo>
                    <a:cubicBezTo>
                      <a:pt x="221" y="164"/>
                      <a:pt x="221" y="164"/>
                      <a:pt x="221" y="164"/>
                    </a:cubicBezTo>
                    <a:cubicBezTo>
                      <a:pt x="220" y="164"/>
                      <a:pt x="220" y="164"/>
                      <a:pt x="220" y="164"/>
                    </a:cubicBezTo>
                    <a:cubicBezTo>
                      <a:pt x="220" y="164"/>
                      <a:pt x="220" y="164"/>
                      <a:pt x="220" y="164"/>
                    </a:cubicBezTo>
                    <a:cubicBezTo>
                      <a:pt x="219" y="164"/>
                      <a:pt x="219" y="164"/>
                      <a:pt x="219" y="164"/>
                    </a:cubicBezTo>
                    <a:cubicBezTo>
                      <a:pt x="218" y="162"/>
                      <a:pt x="218" y="162"/>
                      <a:pt x="218" y="162"/>
                    </a:cubicBezTo>
                    <a:cubicBezTo>
                      <a:pt x="217" y="161"/>
                      <a:pt x="217" y="161"/>
                      <a:pt x="217" y="161"/>
                    </a:cubicBezTo>
                    <a:cubicBezTo>
                      <a:pt x="215" y="160"/>
                      <a:pt x="215" y="160"/>
                      <a:pt x="215" y="160"/>
                    </a:cubicBezTo>
                    <a:cubicBezTo>
                      <a:pt x="215" y="159"/>
                      <a:pt x="215" y="159"/>
                      <a:pt x="215" y="159"/>
                    </a:cubicBezTo>
                    <a:cubicBezTo>
                      <a:pt x="215" y="158"/>
                      <a:pt x="215" y="158"/>
                      <a:pt x="215" y="158"/>
                    </a:cubicBezTo>
                    <a:cubicBezTo>
                      <a:pt x="214" y="157"/>
                      <a:pt x="214" y="157"/>
                      <a:pt x="214" y="157"/>
                    </a:cubicBezTo>
                    <a:cubicBezTo>
                      <a:pt x="213" y="157"/>
                      <a:pt x="213" y="157"/>
                      <a:pt x="213" y="157"/>
                    </a:cubicBezTo>
                    <a:cubicBezTo>
                      <a:pt x="213" y="157"/>
                      <a:pt x="213" y="157"/>
                      <a:pt x="213" y="157"/>
                    </a:cubicBezTo>
                    <a:cubicBezTo>
                      <a:pt x="213" y="157"/>
                      <a:pt x="213" y="157"/>
                      <a:pt x="213" y="157"/>
                    </a:cubicBezTo>
                    <a:cubicBezTo>
                      <a:pt x="213" y="157"/>
                      <a:pt x="213" y="157"/>
                      <a:pt x="213" y="157"/>
                    </a:cubicBezTo>
                    <a:cubicBezTo>
                      <a:pt x="214" y="159"/>
                      <a:pt x="214" y="159"/>
                      <a:pt x="214" y="159"/>
                    </a:cubicBezTo>
                    <a:cubicBezTo>
                      <a:pt x="214" y="159"/>
                      <a:pt x="214" y="159"/>
                      <a:pt x="214" y="159"/>
                    </a:cubicBezTo>
                    <a:cubicBezTo>
                      <a:pt x="214" y="160"/>
                      <a:pt x="214" y="160"/>
                      <a:pt x="214" y="160"/>
                    </a:cubicBezTo>
                    <a:cubicBezTo>
                      <a:pt x="212" y="160"/>
                      <a:pt x="212" y="160"/>
                      <a:pt x="212" y="160"/>
                    </a:cubicBezTo>
                    <a:cubicBezTo>
                      <a:pt x="212" y="159"/>
                      <a:pt x="212" y="159"/>
                      <a:pt x="212" y="159"/>
                    </a:cubicBezTo>
                    <a:cubicBezTo>
                      <a:pt x="211" y="158"/>
                      <a:pt x="211" y="158"/>
                      <a:pt x="211" y="158"/>
                    </a:cubicBezTo>
                    <a:cubicBezTo>
                      <a:pt x="210" y="157"/>
                      <a:pt x="210" y="157"/>
                      <a:pt x="210" y="157"/>
                    </a:cubicBezTo>
                    <a:cubicBezTo>
                      <a:pt x="210" y="158"/>
                      <a:pt x="210" y="158"/>
                      <a:pt x="210" y="158"/>
                    </a:cubicBezTo>
                    <a:cubicBezTo>
                      <a:pt x="210" y="159"/>
                      <a:pt x="210" y="159"/>
                      <a:pt x="210" y="159"/>
                    </a:cubicBezTo>
                    <a:cubicBezTo>
                      <a:pt x="211" y="160"/>
                      <a:pt x="211" y="160"/>
                      <a:pt x="211" y="160"/>
                    </a:cubicBezTo>
                    <a:cubicBezTo>
                      <a:pt x="213" y="161"/>
                      <a:pt x="213" y="161"/>
                      <a:pt x="213" y="161"/>
                    </a:cubicBezTo>
                    <a:cubicBezTo>
                      <a:pt x="215" y="161"/>
                      <a:pt x="215" y="161"/>
                      <a:pt x="215" y="161"/>
                    </a:cubicBezTo>
                    <a:cubicBezTo>
                      <a:pt x="217" y="162"/>
                      <a:pt x="217" y="162"/>
                      <a:pt x="217" y="162"/>
                    </a:cubicBezTo>
                    <a:cubicBezTo>
                      <a:pt x="219" y="164"/>
                      <a:pt x="219" y="164"/>
                      <a:pt x="219" y="164"/>
                    </a:cubicBezTo>
                    <a:cubicBezTo>
                      <a:pt x="219" y="165"/>
                      <a:pt x="219" y="165"/>
                      <a:pt x="219" y="165"/>
                    </a:cubicBezTo>
                    <a:cubicBezTo>
                      <a:pt x="219" y="166"/>
                      <a:pt x="219" y="166"/>
                      <a:pt x="219" y="166"/>
                    </a:cubicBezTo>
                    <a:cubicBezTo>
                      <a:pt x="218" y="165"/>
                      <a:pt x="218" y="165"/>
                      <a:pt x="218" y="165"/>
                    </a:cubicBezTo>
                    <a:cubicBezTo>
                      <a:pt x="217" y="165"/>
                      <a:pt x="217" y="165"/>
                      <a:pt x="217" y="165"/>
                    </a:cubicBezTo>
                    <a:cubicBezTo>
                      <a:pt x="216" y="165"/>
                      <a:pt x="216" y="165"/>
                      <a:pt x="216" y="165"/>
                    </a:cubicBezTo>
                    <a:cubicBezTo>
                      <a:pt x="216" y="165"/>
                      <a:pt x="216" y="165"/>
                      <a:pt x="216" y="165"/>
                    </a:cubicBezTo>
                    <a:cubicBezTo>
                      <a:pt x="214" y="167"/>
                      <a:pt x="214" y="167"/>
                      <a:pt x="214" y="167"/>
                    </a:cubicBezTo>
                    <a:cubicBezTo>
                      <a:pt x="214" y="167"/>
                      <a:pt x="214" y="167"/>
                      <a:pt x="214" y="167"/>
                    </a:cubicBezTo>
                    <a:cubicBezTo>
                      <a:pt x="213" y="166"/>
                      <a:pt x="213" y="166"/>
                      <a:pt x="213" y="166"/>
                    </a:cubicBezTo>
                    <a:cubicBezTo>
                      <a:pt x="212" y="165"/>
                      <a:pt x="212" y="165"/>
                      <a:pt x="212" y="165"/>
                    </a:cubicBezTo>
                    <a:cubicBezTo>
                      <a:pt x="213" y="165"/>
                      <a:pt x="213" y="165"/>
                      <a:pt x="213" y="165"/>
                    </a:cubicBezTo>
                    <a:cubicBezTo>
                      <a:pt x="212" y="164"/>
                      <a:pt x="212" y="164"/>
                      <a:pt x="212" y="164"/>
                    </a:cubicBezTo>
                    <a:cubicBezTo>
                      <a:pt x="212" y="164"/>
                      <a:pt x="212" y="164"/>
                      <a:pt x="212" y="164"/>
                    </a:cubicBezTo>
                    <a:cubicBezTo>
                      <a:pt x="212" y="165"/>
                      <a:pt x="212" y="165"/>
                      <a:pt x="212" y="165"/>
                    </a:cubicBezTo>
                    <a:cubicBezTo>
                      <a:pt x="212" y="165"/>
                      <a:pt x="212" y="165"/>
                      <a:pt x="212" y="165"/>
                    </a:cubicBezTo>
                    <a:cubicBezTo>
                      <a:pt x="212" y="166"/>
                      <a:pt x="212" y="166"/>
                      <a:pt x="212" y="166"/>
                    </a:cubicBezTo>
                    <a:cubicBezTo>
                      <a:pt x="213" y="167"/>
                      <a:pt x="213" y="167"/>
                      <a:pt x="213" y="167"/>
                    </a:cubicBezTo>
                    <a:cubicBezTo>
                      <a:pt x="214" y="167"/>
                      <a:pt x="214" y="167"/>
                      <a:pt x="214" y="167"/>
                    </a:cubicBezTo>
                    <a:cubicBezTo>
                      <a:pt x="215" y="167"/>
                      <a:pt x="215" y="167"/>
                      <a:pt x="215" y="167"/>
                    </a:cubicBezTo>
                    <a:cubicBezTo>
                      <a:pt x="216" y="166"/>
                      <a:pt x="216" y="166"/>
                      <a:pt x="216" y="166"/>
                    </a:cubicBezTo>
                    <a:cubicBezTo>
                      <a:pt x="217" y="166"/>
                      <a:pt x="217" y="166"/>
                      <a:pt x="217" y="166"/>
                    </a:cubicBezTo>
                    <a:cubicBezTo>
                      <a:pt x="218" y="167"/>
                      <a:pt x="218" y="167"/>
                      <a:pt x="218" y="167"/>
                    </a:cubicBezTo>
                    <a:cubicBezTo>
                      <a:pt x="218" y="167"/>
                      <a:pt x="218" y="167"/>
                      <a:pt x="218" y="167"/>
                    </a:cubicBezTo>
                    <a:cubicBezTo>
                      <a:pt x="218" y="168"/>
                      <a:pt x="218" y="168"/>
                      <a:pt x="218" y="168"/>
                    </a:cubicBezTo>
                    <a:cubicBezTo>
                      <a:pt x="217" y="170"/>
                      <a:pt x="217" y="170"/>
                      <a:pt x="217" y="170"/>
                    </a:cubicBezTo>
                    <a:cubicBezTo>
                      <a:pt x="217" y="171"/>
                      <a:pt x="217" y="171"/>
                      <a:pt x="217" y="171"/>
                    </a:cubicBezTo>
                    <a:cubicBezTo>
                      <a:pt x="216" y="171"/>
                      <a:pt x="216" y="171"/>
                      <a:pt x="216" y="171"/>
                    </a:cubicBezTo>
                    <a:cubicBezTo>
                      <a:pt x="216" y="171"/>
                      <a:pt x="216" y="171"/>
                      <a:pt x="216" y="171"/>
                    </a:cubicBezTo>
                    <a:cubicBezTo>
                      <a:pt x="217" y="172"/>
                      <a:pt x="217" y="172"/>
                      <a:pt x="217" y="172"/>
                    </a:cubicBezTo>
                    <a:cubicBezTo>
                      <a:pt x="218" y="171"/>
                      <a:pt x="218" y="171"/>
                      <a:pt x="218" y="171"/>
                    </a:cubicBezTo>
                    <a:cubicBezTo>
                      <a:pt x="219" y="171"/>
                      <a:pt x="219" y="171"/>
                      <a:pt x="219" y="171"/>
                    </a:cubicBezTo>
                    <a:cubicBezTo>
                      <a:pt x="220" y="173"/>
                      <a:pt x="220" y="173"/>
                      <a:pt x="220" y="173"/>
                    </a:cubicBezTo>
                    <a:cubicBezTo>
                      <a:pt x="221" y="173"/>
                      <a:pt x="221" y="173"/>
                      <a:pt x="221" y="173"/>
                    </a:cubicBezTo>
                    <a:cubicBezTo>
                      <a:pt x="222" y="173"/>
                      <a:pt x="222" y="173"/>
                      <a:pt x="222" y="173"/>
                    </a:cubicBezTo>
                    <a:cubicBezTo>
                      <a:pt x="223" y="172"/>
                      <a:pt x="223" y="172"/>
                      <a:pt x="223" y="172"/>
                    </a:cubicBezTo>
                    <a:cubicBezTo>
                      <a:pt x="224" y="173"/>
                      <a:pt x="224" y="173"/>
                      <a:pt x="224" y="173"/>
                    </a:cubicBezTo>
                    <a:cubicBezTo>
                      <a:pt x="224" y="173"/>
                      <a:pt x="224" y="173"/>
                      <a:pt x="224" y="173"/>
                    </a:cubicBezTo>
                    <a:cubicBezTo>
                      <a:pt x="223" y="174"/>
                      <a:pt x="223" y="174"/>
                      <a:pt x="223" y="174"/>
                    </a:cubicBezTo>
                    <a:cubicBezTo>
                      <a:pt x="223" y="175"/>
                      <a:pt x="223" y="175"/>
                      <a:pt x="223" y="175"/>
                    </a:cubicBezTo>
                    <a:cubicBezTo>
                      <a:pt x="224" y="175"/>
                      <a:pt x="224" y="175"/>
                      <a:pt x="224" y="175"/>
                    </a:cubicBezTo>
                    <a:cubicBezTo>
                      <a:pt x="224" y="176"/>
                      <a:pt x="224" y="176"/>
                      <a:pt x="224" y="176"/>
                    </a:cubicBezTo>
                    <a:cubicBezTo>
                      <a:pt x="222" y="178"/>
                      <a:pt x="222" y="178"/>
                      <a:pt x="222" y="178"/>
                    </a:cubicBezTo>
                    <a:cubicBezTo>
                      <a:pt x="221" y="179"/>
                      <a:pt x="221" y="179"/>
                      <a:pt x="221" y="179"/>
                    </a:cubicBezTo>
                    <a:cubicBezTo>
                      <a:pt x="220" y="179"/>
                      <a:pt x="220" y="179"/>
                      <a:pt x="220" y="179"/>
                    </a:cubicBezTo>
                    <a:cubicBezTo>
                      <a:pt x="220" y="178"/>
                      <a:pt x="220" y="178"/>
                      <a:pt x="220" y="178"/>
                    </a:cubicBezTo>
                    <a:cubicBezTo>
                      <a:pt x="220" y="177"/>
                      <a:pt x="220" y="177"/>
                      <a:pt x="220" y="177"/>
                    </a:cubicBezTo>
                    <a:cubicBezTo>
                      <a:pt x="219" y="177"/>
                      <a:pt x="219" y="177"/>
                      <a:pt x="219" y="177"/>
                    </a:cubicBezTo>
                    <a:cubicBezTo>
                      <a:pt x="219" y="176"/>
                      <a:pt x="219" y="176"/>
                      <a:pt x="219" y="176"/>
                    </a:cubicBezTo>
                    <a:cubicBezTo>
                      <a:pt x="218" y="175"/>
                      <a:pt x="218" y="175"/>
                      <a:pt x="218" y="175"/>
                    </a:cubicBezTo>
                    <a:cubicBezTo>
                      <a:pt x="217" y="174"/>
                      <a:pt x="217" y="174"/>
                      <a:pt x="217" y="174"/>
                    </a:cubicBezTo>
                    <a:cubicBezTo>
                      <a:pt x="216" y="174"/>
                      <a:pt x="216" y="174"/>
                      <a:pt x="216" y="174"/>
                    </a:cubicBezTo>
                    <a:cubicBezTo>
                      <a:pt x="215" y="174"/>
                      <a:pt x="215" y="174"/>
                      <a:pt x="215" y="174"/>
                    </a:cubicBezTo>
                    <a:cubicBezTo>
                      <a:pt x="214" y="174"/>
                      <a:pt x="214" y="174"/>
                      <a:pt x="214" y="174"/>
                    </a:cubicBezTo>
                    <a:cubicBezTo>
                      <a:pt x="213" y="174"/>
                      <a:pt x="213" y="174"/>
                      <a:pt x="213" y="174"/>
                    </a:cubicBezTo>
                    <a:cubicBezTo>
                      <a:pt x="213" y="174"/>
                      <a:pt x="213" y="174"/>
                      <a:pt x="213" y="174"/>
                    </a:cubicBezTo>
                    <a:cubicBezTo>
                      <a:pt x="212" y="173"/>
                      <a:pt x="212" y="173"/>
                      <a:pt x="212" y="173"/>
                    </a:cubicBezTo>
                    <a:cubicBezTo>
                      <a:pt x="212" y="172"/>
                      <a:pt x="212" y="172"/>
                      <a:pt x="212" y="172"/>
                    </a:cubicBezTo>
                    <a:cubicBezTo>
                      <a:pt x="211" y="172"/>
                      <a:pt x="211" y="172"/>
                      <a:pt x="211" y="172"/>
                    </a:cubicBezTo>
                    <a:cubicBezTo>
                      <a:pt x="211" y="173"/>
                      <a:pt x="211" y="173"/>
                      <a:pt x="211" y="173"/>
                    </a:cubicBezTo>
                    <a:cubicBezTo>
                      <a:pt x="212" y="173"/>
                      <a:pt x="212" y="173"/>
                      <a:pt x="212" y="173"/>
                    </a:cubicBezTo>
                    <a:cubicBezTo>
                      <a:pt x="212" y="175"/>
                      <a:pt x="212" y="175"/>
                      <a:pt x="212" y="175"/>
                    </a:cubicBezTo>
                    <a:cubicBezTo>
                      <a:pt x="211" y="176"/>
                      <a:pt x="211" y="176"/>
                      <a:pt x="211" y="176"/>
                    </a:cubicBezTo>
                    <a:cubicBezTo>
                      <a:pt x="211" y="176"/>
                      <a:pt x="211" y="176"/>
                      <a:pt x="211" y="176"/>
                    </a:cubicBezTo>
                    <a:cubicBezTo>
                      <a:pt x="210" y="176"/>
                      <a:pt x="210" y="176"/>
                      <a:pt x="210" y="176"/>
                    </a:cubicBezTo>
                    <a:cubicBezTo>
                      <a:pt x="209" y="176"/>
                      <a:pt x="209" y="176"/>
                      <a:pt x="209" y="176"/>
                    </a:cubicBezTo>
                    <a:cubicBezTo>
                      <a:pt x="210" y="177"/>
                      <a:pt x="210" y="177"/>
                      <a:pt x="210" y="177"/>
                    </a:cubicBezTo>
                    <a:cubicBezTo>
                      <a:pt x="210" y="177"/>
                      <a:pt x="210" y="177"/>
                      <a:pt x="210" y="177"/>
                    </a:cubicBezTo>
                    <a:cubicBezTo>
                      <a:pt x="210" y="178"/>
                      <a:pt x="210" y="178"/>
                      <a:pt x="210" y="178"/>
                    </a:cubicBezTo>
                    <a:cubicBezTo>
                      <a:pt x="209" y="179"/>
                      <a:pt x="209" y="179"/>
                      <a:pt x="209" y="179"/>
                    </a:cubicBezTo>
                    <a:cubicBezTo>
                      <a:pt x="209" y="179"/>
                      <a:pt x="209" y="179"/>
                      <a:pt x="209" y="179"/>
                    </a:cubicBezTo>
                    <a:cubicBezTo>
                      <a:pt x="209" y="180"/>
                      <a:pt x="209" y="180"/>
                      <a:pt x="209" y="180"/>
                    </a:cubicBezTo>
                    <a:cubicBezTo>
                      <a:pt x="209" y="180"/>
                      <a:pt x="209" y="180"/>
                      <a:pt x="209" y="180"/>
                    </a:cubicBezTo>
                    <a:cubicBezTo>
                      <a:pt x="210" y="181"/>
                      <a:pt x="210" y="181"/>
                      <a:pt x="210" y="181"/>
                    </a:cubicBezTo>
                    <a:cubicBezTo>
                      <a:pt x="210" y="182"/>
                      <a:pt x="210" y="182"/>
                      <a:pt x="210" y="182"/>
                    </a:cubicBezTo>
                    <a:cubicBezTo>
                      <a:pt x="211" y="182"/>
                      <a:pt x="211" y="182"/>
                      <a:pt x="211" y="182"/>
                    </a:cubicBezTo>
                    <a:cubicBezTo>
                      <a:pt x="211" y="184"/>
                      <a:pt x="211" y="184"/>
                      <a:pt x="211" y="184"/>
                    </a:cubicBezTo>
                    <a:cubicBezTo>
                      <a:pt x="211" y="185"/>
                      <a:pt x="211" y="185"/>
                      <a:pt x="211" y="185"/>
                    </a:cubicBezTo>
                    <a:cubicBezTo>
                      <a:pt x="211" y="185"/>
                      <a:pt x="211" y="185"/>
                      <a:pt x="211" y="185"/>
                    </a:cubicBezTo>
                    <a:cubicBezTo>
                      <a:pt x="211" y="184"/>
                      <a:pt x="211" y="184"/>
                      <a:pt x="211" y="184"/>
                    </a:cubicBezTo>
                    <a:cubicBezTo>
                      <a:pt x="212" y="184"/>
                      <a:pt x="212" y="184"/>
                      <a:pt x="212" y="184"/>
                    </a:cubicBezTo>
                    <a:cubicBezTo>
                      <a:pt x="212" y="183"/>
                      <a:pt x="212" y="183"/>
                      <a:pt x="212" y="183"/>
                    </a:cubicBezTo>
                    <a:cubicBezTo>
                      <a:pt x="211" y="182"/>
                      <a:pt x="211" y="182"/>
                      <a:pt x="211" y="182"/>
                    </a:cubicBezTo>
                    <a:cubicBezTo>
                      <a:pt x="211" y="181"/>
                      <a:pt x="211" y="181"/>
                      <a:pt x="211" y="181"/>
                    </a:cubicBezTo>
                    <a:cubicBezTo>
                      <a:pt x="212" y="180"/>
                      <a:pt x="212" y="180"/>
                      <a:pt x="212" y="180"/>
                    </a:cubicBezTo>
                    <a:cubicBezTo>
                      <a:pt x="212" y="180"/>
                      <a:pt x="212" y="180"/>
                      <a:pt x="212" y="180"/>
                    </a:cubicBezTo>
                    <a:cubicBezTo>
                      <a:pt x="212" y="181"/>
                      <a:pt x="212" y="181"/>
                      <a:pt x="212" y="181"/>
                    </a:cubicBezTo>
                    <a:cubicBezTo>
                      <a:pt x="213" y="182"/>
                      <a:pt x="213" y="182"/>
                      <a:pt x="213" y="182"/>
                    </a:cubicBezTo>
                    <a:cubicBezTo>
                      <a:pt x="213" y="183"/>
                      <a:pt x="213" y="183"/>
                      <a:pt x="213" y="183"/>
                    </a:cubicBezTo>
                    <a:cubicBezTo>
                      <a:pt x="214" y="183"/>
                      <a:pt x="214" y="183"/>
                      <a:pt x="214" y="183"/>
                    </a:cubicBezTo>
                    <a:cubicBezTo>
                      <a:pt x="215" y="183"/>
                      <a:pt x="215" y="183"/>
                      <a:pt x="215" y="183"/>
                    </a:cubicBezTo>
                    <a:cubicBezTo>
                      <a:pt x="215" y="183"/>
                      <a:pt x="215" y="183"/>
                      <a:pt x="215" y="183"/>
                    </a:cubicBezTo>
                    <a:cubicBezTo>
                      <a:pt x="215" y="183"/>
                      <a:pt x="215" y="183"/>
                      <a:pt x="215" y="183"/>
                    </a:cubicBezTo>
                    <a:cubicBezTo>
                      <a:pt x="216" y="183"/>
                      <a:pt x="216" y="183"/>
                      <a:pt x="216" y="183"/>
                    </a:cubicBezTo>
                    <a:cubicBezTo>
                      <a:pt x="217" y="182"/>
                      <a:pt x="217" y="182"/>
                      <a:pt x="217" y="182"/>
                    </a:cubicBezTo>
                    <a:cubicBezTo>
                      <a:pt x="218" y="183"/>
                      <a:pt x="218" y="183"/>
                      <a:pt x="218" y="183"/>
                    </a:cubicBezTo>
                    <a:cubicBezTo>
                      <a:pt x="218" y="183"/>
                      <a:pt x="218" y="183"/>
                      <a:pt x="218" y="183"/>
                    </a:cubicBezTo>
                    <a:cubicBezTo>
                      <a:pt x="218" y="184"/>
                      <a:pt x="218" y="184"/>
                      <a:pt x="218" y="184"/>
                    </a:cubicBezTo>
                    <a:cubicBezTo>
                      <a:pt x="217" y="185"/>
                      <a:pt x="217" y="185"/>
                      <a:pt x="217" y="185"/>
                    </a:cubicBezTo>
                    <a:cubicBezTo>
                      <a:pt x="217" y="186"/>
                      <a:pt x="217" y="186"/>
                      <a:pt x="217" y="186"/>
                    </a:cubicBezTo>
                    <a:cubicBezTo>
                      <a:pt x="217" y="187"/>
                      <a:pt x="217" y="187"/>
                      <a:pt x="217" y="187"/>
                    </a:cubicBezTo>
                    <a:cubicBezTo>
                      <a:pt x="217" y="189"/>
                      <a:pt x="217" y="189"/>
                      <a:pt x="217" y="189"/>
                    </a:cubicBezTo>
                    <a:cubicBezTo>
                      <a:pt x="216" y="189"/>
                      <a:pt x="216" y="189"/>
                      <a:pt x="216" y="189"/>
                    </a:cubicBezTo>
                    <a:cubicBezTo>
                      <a:pt x="215" y="189"/>
                      <a:pt x="215" y="189"/>
                      <a:pt x="215" y="189"/>
                    </a:cubicBezTo>
                    <a:cubicBezTo>
                      <a:pt x="214" y="190"/>
                      <a:pt x="214" y="190"/>
                      <a:pt x="214" y="190"/>
                    </a:cubicBezTo>
                    <a:cubicBezTo>
                      <a:pt x="213" y="189"/>
                      <a:pt x="213" y="189"/>
                      <a:pt x="213" y="189"/>
                    </a:cubicBezTo>
                    <a:cubicBezTo>
                      <a:pt x="212" y="189"/>
                      <a:pt x="212" y="189"/>
                      <a:pt x="212" y="189"/>
                    </a:cubicBezTo>
                    <a:cubicBezTo>
                      <a:pt x="212" y="189"/>
                      <a:pt x="212" y="189"/>
                      <a:pt x="212" y="189"/>
                    </a:cubicBezTo>
                    <a:cubicBezTo>
                      <a:pt x="211" y="190"/>
                      <a:pt x="211" y="190"/>
                      <a:pt x="211" y="190"/>
                    </a:cubicBezTo>
                    <a:cubicBezTo>
                      <a:pt x="211" y="190"/>
                      <a:pt x="211" y="190"/>
                      <a:pt x="211" y="190"/>
                    </a:cubicBezTo>
                    <a:cubicBezTo>
                      <a:pt x="210" y="191"/>
                      <a:pt x="210" y="191"/>
                      <a:pt x="210" y="191"/>
                    </a:cubicBezTo>
                    <a:cubicBezTo>
                      <a:pt x="209" y="191"/>
                      <a:pt x="209" y="191"/>
                      <a:pt x="209" y="191"/>
                    </a:cubicBezTo>
                    <a:cubicBezTo>
                      <a:pt x="209" y="191"/>
                      <a:pt x="209" y="191"/>
                      <a:pt x="209" y="191"/>
                    </a:cubicBezTo>
                    <a:cubicBezTo>
                      <a:pt x="208" y="192"/>
                      <a:pt x="208" y="192"/>
                      <a:pt x="208" y="192"/>
                    </a:cubicBezTo>
                    <a:cubicBezTo>
                      <a:pt x="208" y="192"/>
                      <a:pt x="208" y="192"/>
                      <a:pt x="208" y="192"/>
                    </a:cubicBezTo>
                    <a:cubicBezTo>
                      <a:pt x="208" y="192"/>
                      <a:pt x="208" y="192"/>
                      <a:pt x="208" y="192"/>
                    </a:cubicBezTo>
                    <a:cubicBezTo>
                      <a:pt x="207" y="192"/>
                      <a:pt x="207" y="192"/>
                      <a:pt x="207" y="192"/>
                    </a:cubicBezTo>
                    <a:cubicBezTo>
                      <a:pt x="206" y="191"/>
                      <a:pt x="206" y="191"/>
                      <a:pt x="206" y="191"/>
                    </a:cubicBezTo>
                    <a:cubicBezTo>
                      <a:pt x="204" y="191"/>
                      <a:pt x="204" y="191"/>
                      <a:pt x="204" y="191"/>
                    </a:cubicBezTo>
                    <a:cubicBezTo>
                      <a:pt x="203" y="189"/>
                      <a:pt x="203" y="189"/>
                      <a:pt x="203" y="189"/>
                    </a:cubicBezTo>
                    <a:cubicBezTo>
                      <a:pt x="201" y="187"/>
                      <a:pt x="201" y="187"/>
                      <a:pt x="201" y="187"/>
                    </a:cubicBezTo>
                    <a:cubicBezTo>
                      <a:pt x="200" y="186"/>
                      <a:pt x="200" y="186"/>
                      <a:pt x="200" y="186"/>
                    </a:cubicBezTo>
                    <a:cubicBezTo>
                      <a:pt x="200" y="185"/>
                      <a:pt x="200" y="185"/>
                      <a:pt x="200" y="185"/>
                    </a:cubicBezTo>
                    <a:cubicBezTo>
                      <a:pt x="201" y="185"/>
                      <a:pt x="201" y="185"/>
                      <a:pt x="201" y="185"/>
                    </a:cubicBezTo>
                    <a:cubicBezTo>
                      <a:pt x="201" y="185"/>
                      <a:pt x="201" y="185"/>
                      <a:pt x="201" y="185"/>
                    </a:cubicBezTo>
                    <a:cubicBezTo>
                      <a:pt x="201" y="185"/>
                      <a:pt x="201" y="185"/>
                      <a:pt x="201" y="185"/>
                    </a:cubicBezTo>
                    <a:cubicBezTo>
                      <a:pt x="202" y="186"/>
                      <a:pt x="202" y="186"/>
                      <a:pt x="202" y="186"/>
                    </a:cubicBezTo>
                    <a:cubicBezTo>
                      <a:pt x="204" y="187"/>
                      <a:pt x="204" y="187"/>
                      <a:pt x="204" y="187"/>
                    </a:cubicBezTo>
                    <a:cubicBezTo>
                      <a:pt x="205" y="188"/>
                      <a:pt x="205" y="188"/>
                      <a:pt x="205" y="188"/>
                    </a:cubicBezTo>
                    <a:cubicBezTo>
                      <a:pt x="206" y="188"/>
                      <a:pt x="206" y="188"/>
                      <a:pt x="206" y="188"/>
                    </a:cubicBezTo>
                    <a:cubicBezTo>
                      <a:pt x="207" y="187"/>
                      <a:pt x="207" y="187"/>
                      <a:pt x="207" y="187"/>
                    </a:cubicBezTo>
                    <a:cubicBezTo>
                      <a:pt x="208" y="187"/>
                      <a:pt x="208" y="187"/>
                      <a:pt x="208" y="187"/>
                    </a:cubicBezTo>
                    <a:cubicBezTo>
                      <a:pt x="207" y="186"/>
                      <a:pt x="207" y="186"/>
                      <a:pt x="207" y="186"/>
                    </a:cubicBezTo>
                    <a:cubicBezTo>
                      <a:pt x="207" y="186"/>
                      <a:pt x="207" y="186"/>
                      <a:pt x="207" y="186"/>
                    </a:cubicBezTo>
                    <a:cubicBezTo>
                      <a:pt x="206" y="187"/>
                      <a:pt x="206" y="187"/>
                      <a:pt x="206" y="187"/>
                    </a:cubicBezTo>
                    <a:cubicBezTo>
                      <a:pt x="205" y="186"/>
                      <a:pt x="205" y="186"/>
                      <a:pt x="205" y="186"/>
                    </a:cubicBezTo>
                    <a:cubicBezTo>
                      <a:pt x="203" y="185"/>
                      <a:pt x="203" y="185"/>
                      <a:pt x="203" y="185"/>
                    </a:cubicBezTo>
                    <a:cubicBezTo>
                      <a:pt x="201" y="184"/>
                      <a:pt x="201" y="184"/>
                      <a:pt x="201" y="184"/>
                    </a:cubicBezTo>
                    <a:cubicBezTo>
                      <a:pt x="200" y="184"/>
                      <a:pt x="200" y="184"/>
                      <a:pt x="200" y="184"/>
                    </a:cubicBezTo>
                    <a:cubicBezTo>
                      <a:pt x="200" y="184"/>
                      <a:pt x="200" y="184"/>
                      <a:pt x="200" y="184"/>
                    </a:cubicBezTo>
                    <a:cubicBezTo>
                      <a:pt x="200" y="183"/>
                      <a:pt x="200" y="183"/>
                      <a:pt x="200" y="183"/>
                    </a:cubicBezTo>
                    <a:cubicBezTo>
                      <a:pt x="200" y="183"/>
                      <a:pt x="200" y="183"/>
                      <a:pt x="200" y="183"/>
                    </a:cubicBezTo>
                    <a:cubicBezTo>
                      <a:pt x="199" y="183"/>
                      <a:pt x="199" y="183"/>
                      <a:pt x="199" y="183"/>
                    </a:cubicBezTo>
                    <a:cubicBezTo>
                      <a:pt x="199" y="183"/>
                      <a:pt x="199" y="183"/>
                      <a:pt x="199" y="183"/>
                    </a:cubicBezTo>
                    <a:cubicBezTo>
                      <a:pt x="199" y="184"/>
                      <a:pt x="199" y="184"/>
                      <a:pt x="199" y="184"/>
                    </a:cubicBezTo>
                    <a:cubicBezTo>
                      <a:pt x="198" y="186"/>
                      <a:pt x="198" y="186"/>
                      <a:pt x="198" y="186"/>
                    </a:cubicBezTo>
                    <a:cubicBezTo>
                      <a:pt x="198" y="187"/>
                      <a:pt x="198" y="187"/>
                      <a:pt x="198" y="187"/>
                    </a:cubicBezTo>
                    <a:cubicBezTo>
                      <a:pt x="198" y="188"/>
                      <a:pt x="198" y="188"/>
                      <a:pt x="198" y="188"/>
                    </a:cubicBezTo>
                    <a:cubicBezTo>
                      <a:pt x="198" y="187"/>
                      <a:pt x="198" y="187"/>
                      <a:pt x="198" y="187"/>
                    </a:cubicBezTo>
                    <a:cubicBezTo>
                      <a:pt x="196" y="185"/>
                      <a:pt x="196" y="185"/>
                      <a:pt x="196" y="185"/>
                    </a:cubicBezTo>
                    <a:cubicBezTo>
                      <a:pt x="195" y="183"/>
                      <a:pt x="195" y="183"/>
                      <a:pt x="195" y="183"/>
                    </a:cubicBezTo>
                    <a:cubicBezTo>
                      <a:pt x="194" y="182"/>
                      <a:pt x="194" y="182"/>
                      <a:pt x="194" y="182"/>
                    </a:cubicBezTo>
                    <a:cubicBezTo>
                      <a:pt x="194" y="182"/>
                      <a:pt x="194" y="182"/>
                      <a:pt x="194" y="182"/>
                    </a:cubicBezTo>
                    <a:cubicBezTo>
                      <a:pt x="194" y="181"/>
                      <a:pt x="194" y="181"/>
                      <a:pt x="194" y="181"/>
                    </a:cubicBezTo>
                    <a:cubicBezTo>
                      <a:pt x="193" y="181"/>
                      <a:pt x="193" y="181"/>
                      <a:pt x="193" y="181"/>
                    </a:cubicBezTo>
                    <a:cubicBezTo>
                      <a:pt x="193" y="181"/>
                      <a:pt x="193" y="181"/>
                      <a:pt x="193" y="181"/>
                    </a:cubicBezTo>
                    <a:cubicBezTo>
                      <a:pt x="193" y="182"/>
                      <a:pt x="193" y="182"/>
                      <a:pt x="193" y="182"/>
                    </a:cubicBezTo>
                    <a:cubicBezTo>
                      <a:pt x="194" y="183"/>
                      <a:pt x="194" y="183"/>
                      <a:pt x="194" y="183"/>
                    </a:cubicBezTo>
                    <a:cubicBezTo>
                      <a:pt x="195" y="185"/>
                      <a:pt x="195" y="185"/>
                      <a:pt x="195" y="185"/>
                    </a:cubicBezTo>
                    <a:cubicBezTo>
                      <a:pt x="195" y="186"/>
                      <a:pt x="195" y="186"/>
                      <a:pt x="195" y="186"/>
                    </a:cubicBezTo>
                    <a:cubicBezTo>
                      <a:pt x="196" y="186"/>
                      <a:pt x="196" y="186"/>
                      <a:pt x="196" y="186"/>
                    </a:cubicBezTo>
                    <a:cubicBezTo>
                      <a:pt x="197" y="187"/>
                      <a:pt x="197" y="187"/>
                      <a:pt x="197" y="187"/>
                    </a:cubicBezTo>
                    <a:cubicBezTo>
                      <a:pt x="196" y="188"/>
                      <a:pt x="196" y="188"/>
                      <a:pt x="196" y="188"/>
                    </a:cubicBezTo>
                    <a:cubicBezTo>
                      <a:pt x="196" y="188"/>
                      <a:pt x="196" y="188"/>
                      <a:pt x="196" y="188"/>
                    </a:cubicBezTo>
                    <a:cubicBezTo>
                      <a:pt x="195" y="188"/>
                      <a:pt x="195" y="188"/>
                      <a:pt x="195" y="188"/>
                    </a:cubicBezTo>
                    <a:cubicBezTo>
                      <a:pt x="194" y="189"/>
                      <a:pt x="194" y="189"/>
                      <a:pt x="194" y="189"/>
                    </a:cubicBezTo>
                    <a:cubicBezTo>
                      <a:pt x="194" y="189"/>
                      <a:pt x="194" y="189"/>
                      <a:pt x="194" y="189"/>
                    </a:cubicBezTo>
                    <a:cubicBezTo>
                      <a:pt x="193" y="190"/>
                      <a:pt x="193" y="190"/>
                      <a:pt x="193" y="190"/>
                    </a:cubicBezTo>
                    <a:cubicBezTo>
                      <a:pt x="192" y="190"/>
                      <a:pt x="192" y="190"/>
                      <a:pt x="192" y="190"/>
                    </a:cubicBezTo>
                    <a:cubicBezTo>
                      <a:pt x="191" y="190"/>
                      <a:pt x="191" y="190"/>
                      <a:pt x="191" y="190"/>
                    </a:cubicBezTo>
                    <a:cubicBezTo>
                      <a:pt x="190" y="190"/>
                      <a:pt x="190" y="190"/>
                      <a:pt x="190" y="190"/>
                    </a:cubicBezTo>
                    <a:cubicBezTo>
                      <a:pt x="189" y="190"/>
                      <a:pt x="189" y="190"/>
                      <a:pt x="189" y="190"/>
                    </a:cubicBezTo>
                    <a:cubicBezTo>
                      <a:pt x="189" y="189"/>
                      <a:pt x="189" y="189"/>
                      <a:pt x="189" y="189"/>
                    </a:cubicBezTo>
                    <a:cubicBezTo>
                      <a:pt x="188" y="189"/>
                      <a:pt x="188" y="189"/>
                      <a:pt x="188" y="189"/>
                    </a:cubicBezTo>
                    <a:cubicBezTo>
                      <a:pt x="188" y="189"/>
                      <a:pt x="188" y="189"/>
                      <a:pt x="188" y="189"/>
                    </a:cubicBezTo>
                    <a:cubicBezTo>
                      <a:pt x="186" y="188"/>
                      <a:pt x="186" y="188"/>
                      <a:pt x="186" y="188"/>
                    </a:cubicBezTo>
                    <a:cubicBezTo>
                      <a:pt x="186" y="187"/>
                      <a:pt x="186" y="187"/>
                      <a:pt x="186" y="187"/>
                    </a:cubicBezTo>
                    <a:cubicBezTo>
                      <a:pt x="186" y="186"/>
                      <a:pt x="186" y="186"/>
                      <a:pt x="186" y="186"/>
                    </a:cubicBezTo>
                    <a:cubicBezTo>
                      <a:pt x="185" y="186"/>
                      <a:pt x="185" y="186"/>
                      <a:pt x="185" y="186"/>
                    </a:cubicBezTo>
                    <a:cubicBezTo>
                      <a:pt x="185" y="186"/>
                      <a:pt x="185" y="186"/>
                      <a:pt x="185" y="186"/>
                    </a:cubicBezTo>
                    <a:cubicBezTo>
                      <a:pt x="185" y="186"/>
                      <a:pt x="185" y="186"/>
                      <a:pt x="185" y="186"/>
                    </a:cubicBezTo>
                    <a:cubicBezTo>
                      <a:pt x="185" y="187"/>
                      <a:pt x="185" y="187"/>
                      <a:pt x="185" y="187"/>
                    </a:cubicBezTo>
                    <a:cubicBezTo>
                      <a:pt x="185" y="188"/>
                      <a:pt x="185" y="188"/>
                      <a:pt x="185" y="188"/>
                    </a:cubicBezTo>
                    <a:cubicBezTo>
                      <a:pt x="186" y="188"/>
                      <a:pt x="186" y="188"/>
                      <a:pt x="186" y="188"/>
                    </a:cubicBezTo>
                    <a:cubicBezTo>
                      <a:pt x="187" y="189"/>
                      <a:pt x="187" y="189"/>
                      <a:pt x="187" y="189"/>
                    </a:cubicBezTo>
                    <a:cubicBezTo>
                      <a:pt x="188" y="190"/>
                      <a:pt x="188" y="190"/>
                      <a:pt x="188" y="190"/>
                    </a:cubicBezTo>
                    <a:cubicBezTo>
                      <a:pt x="188" y="191"/>
                      <a:pt x="188" y="191"/>
                      <a:pt x="188" y="191"/>
                    </a:cubicBezTo>
                    <a:cubicBezTo>
                      <a:pt x="187" y="191"/>
                      <a:pt x="187" y="191"/>
                      <a:pt x="187" y="191"/>
                    </a:cubicBezTo>
                    <a:cubicBezTo>
                      <a:pt x="185" y="191"/>
                      <a:pt x="185" y="191"/>
                      <a:pt x="185" y="191"/>
                    </a:cubicBezTo>
                    <a:cubicBezTo>
                      <a:pt x="184" y="191"/>
                      <a:pt x="184" y="191"/>
                      <a:pt x="184" y="191"/>
                    </a:cubicBezTo>
                    <a:cubicBezTo>
                      <a:pt x="183" y="191"/>
                      <a:pt x="183" y="191"/>
                      <a:pt x="183" y="191"/>
                    </a:cubicBezTo>
                    <a:cubicBezTo>
                      <a:pt x="182" y="192"/>
                      <a:pt x="182" y="192"/>
                      <a:pt x="182" y="192"/>
                    </a:cubicBezTo>
                    <a:cubicBezTo>
                      <a:pt x="183" y="192"/>
                      <a:pt x="183" y="192"/>
                      <a:pt x="183" y="192"/>
                    </a:cubicBezTo>
                    <a:cubicBezTo>
                      <a:pt x="183" y="192"/>
                      <a:pt x="183" y="192"/>
                      <a:pt x="183" y="192"/>
                    </a:cubicBezTo>
                    <a:cubicBezTo>
                      <a:pt x="183" y="193"/>
                      <a:pt x="183" y="193"/>
                      <a:pt x="183" y="193"/>
                    </a:cubicBezTo>
                    <a:cubicBezTo>
                      <a:pt x="184" y="193"/>
                      <a:pt x="184" y="193"/>
                      <a:pt x="184" y="193"/>
                    </a:cubicBezTo>
                    <a:cubicBezTo>
                      <a:pt x="184" y="193"/>
                      <a:pt x="184" y="193"/>
                      <a:pt x="184" y="193"/>
                    </a:cubicBezTo>
                    <a:cubicBezTo>
                      <a:pt x="184" y="192"/>
                      <a:pt x="184" y="192"/>
                      <a:pt x="184" y="192"/>
                    </a:cubicBezTo>
                    <a:cubicBezTo>
                      <a:pt x="186" y="192"/>
                      <a:pt x="186" y="192"/>
                      <a:pt x="186" y="192"/>
                    </a:cubicBezTo>
                    <a:cubicBezTo>
                      <a:pt x="186" y="192"/>
                      <a:pt x="186" y="192"/>
                      <a:pt x="186" y="192"/>
                    </a:cubicBezTo>
                    <a:cubicBezTo>
                      <a:pt x="187" y="192"/>
                      <a:pt x="187" y="193"/>
                      <a:pt x="187" y="193"/>
                    </a:cubicBezTo>
                    <a:cubicBezTo>
                      <a:pt x="188" y="192"/>
                      <a:pt x="188" y="192"/>
                      <a:pt x="188" y="192"/>
                    </a:cubicBezTo>
                    <a:cubicBezTo>
                      <a:pt x="188" y="191"/>
                      <a:pt x="188" y="191"/>
                      <a:pt x="188" y="191"/>
                    </a:cubicBezTo>
                    <a:cubicBezTo>
                      <a:pt x="189" y="191"/>
                      <a:pt x="189" y="191"/>
                      <a:pt x="189" y="191"/>
                    </a:cubicBezTo>
                    <a:cubicBezTo>
                      <a:pt x="190" y="191"/>
                      <a:pt x="190" y="191"/>
                      <a:pt x="190" y="191"/>
                    </a:cubicBezTo>
                    <a:cubicBezTo>
                      <a:pt x="191" y="191"/>
                      <a:pt x="191" y="191"/>
                      <a:pt x="191" y="191"/>
                    </a:cubicBezTo>
                    <a:cubicBezTo>
                      <a:pt x="192" y="192"/>
                      <a:pt x="192" y="192"/>
                      <a:pt x="192" y="192"/>
                    </a:cubicBezTo>
                    <a:cubicBezTo>
                      <a:pt x="193" y="192"/>
                      <a:pt x="193" y="192"/>
                      <a:pt x="193" y="192"/>
                    </a:cubicBezTo>
                    <a:cubicBezTo>
                      <a:pt x="194" y="193"/>
                      <a:pt x="194" y="193"/>
                      <a:pt x="194" y="193"/>
                    </a:cubicBezTo>
                    <a:cubicBezTo>
                      <a:pt x="195" y="193"/>
                      <a:pt x="195" y="193"/>
                      <a:pt x="195" y="193"/>
                    </a:cubicBezTo>
                    <a:cubicBezTo>
                      <a:pt x="195" y="194"/>
                      <a:pt x="195" y="194"/>
                      <a:pt x="195" y="194"/>
                    </a:cubicBezTo>
                    <a:cubicBezTo>
                      <a:pt x="195" y="195"/>
                      <a:pt x="195" y="195"/>
                      <a:pt x="195" y="195"/>
                    </a:cubicBezTo>
                    <a:cubicBezTo>
                      <a:pt x="194" y="195"/>
                      <a:pt x="194" y="195"/>
                      <a:pt x="194" y="195"/>
                    </a:cubicBezTo>
                    <a:cubicBezTo>
                      <a:pt x="194" y="196"/>
                      <a:pt x="194" y="196"/>
                      <a:pt x="194" y="196"/>
                    </a:cubicBezTo>
                    <a:cubicBezTo>
                      <a:pt x="193" y="195"/>
                      <a:pt x="193" y="195"/>
                      <a:pt x="193" y="195"/>
                    </a:cubicBezTo>
                    <a:cubicBezTo>
                      <a:pt x="192" y="196"/>
                      <a:pt x="192" y="196"/>
                      <a:pt x="192" y="196"/>
                    </a:cubicBezTo>
                    <a:cubicBezTo>
                      <a:pt x="191" y="196"/>
                      <a:pt x="191" y="196"/>
                      <a:pt x="191" y="196"/>
                    </a:cubicBezTo>
                    <a:cubicBezTo>
                      <a:pt x="190" y="197"/>
                      <a:pt x="190" y="197"/>
                      <a:pt x="190" y="197"/>
                    </a:cubicBezTo>
                    <a:cubicBezTo>
                      <a:pt x="189" y="197"/>
                      <a:pt x="189" y="197"/>
                      <a:pt x="189" y="197"/>
                    </a:cubicBezTo>
                    <a:cubicBezTo>
                      <a:pt x="188" y="195"/>
                      <a:pt x="188" y="195"/>
                      <a:pt x="188" y="195"/>
                    </a:cubicBezTo>
                    <a:cubicBezTo>
                      <a:pt x="187" y="195"/>
                      <a:pt x="187" y="195"/>
                      <a:pt x="187" y="195"/>
                    </a:cubicBezTo>
                    <a:cubicBezTo>
                      <a:pt x="187" y="195"/>
                      <a:pt x="187" y="195"/>
                      <a:pt x="187" y="195"/>
                    </a:cubicBezTo>
                    <a:cubicBezTo>
                      <a:pt x="186" y="196"/>
                      <a:pt x="186" y="196"/>
                      <a:pt x="186" y="196"/>
                    </a:cubicBezTo>
                    <a:cubicBezTo>
                      <a:pt x="185" y="196"/>
                      <a:pt x="185" y="196"/>
                      <a:pt x="185" y="196"/>
                    </a:cubicBezTo>
                    <a:cubicBezTo>
                      <a:pt x="185" y="196"/>
                      <a:pt x="185" y="196"/>
                      <a:pt x="185" y="196"/>
                    </a:cubicBezTo>
                    <a:cubicBezTo>
                      <a:pt x="184" y="196"/>
                      <a:pt x="184" y="196"/>
                      <a:pt x="184" y="196"/>
                    </a:cubicBezTo>
                    <a:cubicBezTo>
                      <a:pt x="184" y="196"/>
                      <a:pt x="184" y="196"/>
                      <a:pt x="184" y="196"/>
                    </a:cubicBezTo>
                    <a:cubicBezTo>
                      <a:pt x="185" y="196"/>
                      <a:pt x="185" y="196"/>
                      <a:pt x="185" y="196"/>
                    </a:cubicBezTo>
                    <a:cubicBezTo>
                      <a:pt x="186" y="196"/>
                      <a:pt x="186" y="196"/>
                      <a:pt x="186" y="196"/>
                    </a:cubicBezTo>
                    <a:cubicBezTo>
                      <a:pt x="187" y="196"/>
                      <a:pt x="187" y="196"/>
                      <a:pt x="187" y="196"/>
                    </a:cubicBezTo>
                    <a:cubicBezTo>
                      <a:pt x="187" y="196"/>
                      <a:pt x="187" y="196"/>
                      <a:pt x="187" y="196"/>
                    </a:cubicBezTo>
                    <a:cubicBezTo>
                      <a:pt x="188" y="197"/>
                      <a:pt x="188" y="197"/>
                      <a:pt x="188" y="197"/>
                    </a:cubicBezTo>
                    <a:cubicBezTo>
                      <a:pt x="187" y="197"/>
                      <a:pt x="187" y="197"/>
                      <a:pt x="187" y="197"/>
                    </a:cubicBezTo>
                    <a:cubicBezTo>
                      <a:pt x="186" y="197"/>
                      <a:pt x="186" y="197"/>
                      <a:pt x="186" y="197"/>
                    </a:cubicBezTo>
                    <a:cubicBezTo>
                      <a:pt x="185" y="198"/>
                      <a:pt x="185" y="198"/>
                      <a:pt x="185" y="198"/>
                    </a:cubicBezTo>
                    <a:cubicBezTo>
                      <a:pt x="185" y="198"/>
                      <a:pt x="185" y="198"/>
                      <a:pt x="185" y="198"/>
                    </a:cubicBezTo>
                    <a:cubicBezTo>
                      <a:pt x="185" y="198"/>
                      <a:pt x="185" y="198"/>
                      <a:pt x="185" y="198"/>
                    </a:cubicBezTo>
                    <a:cubicBezTo>
                      <a:pt x="186" y="198"/>
                      <a:pt x="186" y="198"/>
                      <a:pt x="186" y="198"/>
                    </a:cubicBezTo>
                    <a:cubicBezTo>
                      <a:pt x="187" y="198"/>
                      <a:pt x="187" y="198"/>
                      <a:pt x="187" y="198"/>
                    </a:cubicBezTo>
                    <a:cubicBezTo>
                      <a:pt x="188" y="198"/>
                      <a:pt x="188" y="198"/>
                      <a:pt x="188" y="198"/>
                    </a:cubicBezTo>
                    <a:cubicBezTo>
                      <a:pt x="188" y="198"/>
                      <a:pt x="188" y="198"/>
                      <a:pt x="188" y="198"/>
                    </a:cubicBezTo>
                    <a:cubicBezTo>
                      <a:pt x="188" y="199"/>
                      <a:pt x="188" y="199"/>
                      <a:pt x="188" y="199"/>
                    </a:cubicBezTo>
                    <a:cubicBezTo>
                      <a:pt x="189" y="199"/>
                      <a:pt x="189" y="199"/>
                      <a:pt x="189" y="199"/>
                    </a:cubicBezTo>
                    <a:cubicBezTo>
                      <a:pt x="189" y="198"/>
                      <a:pt x="189" y="198"/>
                      <a:pt x="189" y="198"/>
                    </a:cubicBezTo>
                    <a:cubicBezTo>
                      <a:pt x="190" y="198"/>
                      <a:pt x="190" y="198"/>
                      <a:pt x="190" y="198"/>
                    </a:cubicBezTo>
                    <a:cubicBezTo>
                      <a:pt x="191" y="198"/>
                      <a:pt x="191" y="198"/>
                      <a:pt x="191" y="198"/>
                    </a:cubicBezTo>
                    <a:cubicBezTo>
                      <a:pt x="192" y="197"/>
                      <a:pt x="192" y="197"/>
                      <a:pt x="192" y="197"/>
                    </a:cubicBezTo>
                    <a:cubicBezTo>
                      <a:pt x="192" y="197"/>
                      <a:pt x="192" y="197"/>
                      <a:pt x="192" y="197"/>
                    </a:cubicBezTo>
                    <a:cubicBezTo>
                      <a:pt x="193" y="197"/>
                      <a:pt x="193" y="197"/>
                      <a:pt x="193" y="197"/>
                    </a:cubicBezTo>
                    <a:cubicBezTo>
                      <a:pt x="194" y="198"/>
                      <a:pt x="194" y="198"/>
                      <a:pt x="194" y="198"/>
                    </a:cubicBezTo>
                    <a:cubicBezTo>
                      <a:pt x="195" y="198"/>
                      <a:pt x="195" y="198"/>
                      <a:pt x="195" y="198"/>
                    </a:cubicBezTo>
                    <a:cubicBezTo>
                      <a:pt x="195" y="198"/>
                      <a:pt x="195" y="198"/>
                      <a:pt x="195" y="198"/>
                    </a:cubicBezTo>
                    <a:cubicBezTo>
                      <a:pt x="195" y="199"/>
                      <a:pt x="195" y="199"/>
                      <a:pt x="195" y="199"/>
                    </a:cubicBezTo>
                    <a:cubicBezTo>
                      <a:pt x="195" y="201"/>
                      <a:pt x="195" y="201"/>
                      <a:pt x="195" y="201"/>
                    </a:cubicBezTo>
                    <a:cubicBezTo>
                      <a:pt x="194" y="202"/>
                      <a:pt x="194" y="202"/>
                      <a:pt x="194" y="202"/>
                    </a:cubicBezTo>
                    <a:cubicBezTo>
                      <a:pt x="193" y="202"/>
                      <a:pt x="193" y="202"/>
                      <a:pt x="193" y="202"/>
                    </a:cubicBezTo>
                    <a:cubicBezTo>
                      <a:pt x="192" y="202"/>
                      <a:pt x="192" y="202"/>
                      <a:pt x="192" y="202"/>
                    </a:cubicBezTo>
                    <a:cubicBezTo>
                      <a:pt x="191" y="202"/>
                      <a:pt x="191" y="202"/>
                      <a:pt x="191" y="202"/>
                    </a:cubicBezTo>
                    <a:cubicBezTo>
                      <a:pt x="189" y="202"/>
                      <a:pt x="189" y="202"/>
                      <a:pt x="189" y="202"/>
                    </a:cubicBezTo>
                    <a:cubicBezTo>
                      <a:pt x="189" y="201"/>
                      <a:pt x="189" y="201"/>
                      <a:pt x="189" y="201"/>
                    </a:cubicBezTo>
                    <a:cubicBezTo>
                      <a:pt x="188" y="202"/>
                      <a:pt x="188" y="202"/>
                      <a:pt x="188" y="202"/>
                    </a:cubicBezTo>
                    <a:cubicBezTo>
                      <a:pt x="188" y="202"/>
                      <a:pt x="188" y="202"/>
                      <a:pt x="188" y="202"/>
                    </a:cubicBezTo>
                    <a:cubicBezTo>
                      <a:pt x="189" y="202"/>
                      <a:pt x="189" y="202"/>
                      <a:pt x="189" y="202"/>
                    </a:cubicBezTo>
                    <a:cubicBezTo>
                      <a:pt x="191" y="202"/>
                      <a:pt x="191" y="202"/>
                      <a:pt x="191" y="202"/>
                    </a:cubicBezTo>
                    <a:cubicBezTo>
                      <a:pt x="192" y="203"/>
                      <a:pt x="192" y="203"/>
                      <a:pt x="192" y="203"/>
                    </a:cubicBezTo>
                    <a:cubicBezTo>
                      <a:pt x="193" y="204"/>
                      <a:pt x="193" y="204"/>
                      <a:pt x="193" y="204"/>
                    </a:cubicBezTo>
                    <a:cubicBezTo>
                      <a:pt x="192" y="204"/>
                      <a:pt x="192" y="204"/>
                      <a:pt x="192" y="204"/>
                    </a:cubicBezTo>
                    <a:cubicBezTo>
                      <a:pt x="193" y="203"/>
                      <a:pt x="193" y="203"/>
                      <a:pt x="193" y="203"/>
                    </a:cubicBezTo>
                    <a:cubicBezTo>
                      <a:pt x="194" y="203"/>
                      <a:pt x="194" y="203"/>
                      <a:pt x="194" y="203"/>
                    </a:cubicBezTo>
                    <a:cubicBezTo>
                      <a:pt x="196" y="203"/>
                      <a:pt x="196" y="203"/>
                      <a:pt x="196" y="203"/>
                    </a:cubicBezTo>
                    <a:cubicBezTo>
                      <a:pt x="197" y="203"/>
                      <a:pt x="197" y="203"/>
                      <a:pt x="197" y="203"/>
                    </a:cubicBezTo>
                    <a:cubicBezTo>
                      <a:pt x="197" y="204"/>
                      <a:pt x="197" y="204"/>
                      <a:pt x="197" y="204"/>
                    </a:cubicBezTo>
                    <a:cubicBezTo>
                      <a:pt x="199" y="205"/>
                      <a:pt x="199" y="205"/>
                      <a:pt x="199" y="205"/>
                    </a:cubicBezTo>
                    <a:cubicBezTo>
                      <a:pt x="199" y="206"/>
                      <a:pt x="199" y="206"/>
                      <a:pt x="199" y="206"/>
                    </a:cubicBezTo>
                    <a:cubicBezTo>
                      <a:pt x="199" y="206"/>
                      <a:pt x="199" y="206"/>
                      <a:pt x="199" y="206"/>
                    </a:cubicBezTo>
                    <a:cubicBezTo>
                      <a:pt x="200" y="206"/>
                      <a:pt x="200" y="206"/>
                      <a:pt x="200" y="206"/>
                    </a:cubicBezTo>
                    <a:cubicBezTo>
                      <a:pt x="200" y="207"/>
                      <a:pt x="200" y="207"/>
                      <a:pt x="200" y="207"/>
                    </a:cubicBezTo>
                    <a:cubicBezTo>
                      <a:pt x="201" y="207"/>
                      <a:pt x="201" y="207"/>
                      <a:pt x="201" y="207"/>
                    </a:cubicBezTo>
                    <a:cubicBezTo>
                      <a:pt x="202" y="208"/>
                      <a:pt x="202" y="208"/>
                      <a:pt x="202" y="208"/>
                    </a:cubicBezTo>
                    <a:cubicBezTo>
                      <a:pt x="202" y="208"/>
                      <a:pt x="202" y="208"/>
                      <a:pt x="202" y="208"/>
                    </a:cubicBezTo>
                    <a:cubicBezTo>
                      <a:pt x="203" y="209"/>
                      <a:pt x="203" y="209"/>
                      <a:pt x="203" y="209"/>
                    </a:cubicBezTo>
                    <a:cubicBezTo>
                      <a:pt x="203" y="209"/>
                      <a:pt x="203" y="209"/>
                      <a:pt x="203" y="209"/>
                    </a:cubicBezTo>
                    <a:cubicBezTo>
                      <a:pt x="204" y="209"/>
                      <a:pt x="204" y="209"/>
                      <a:pt x="204" y="209"/>
                    </a:cubicBezTo>
                    <a:cubicBezTo>
                      <a:pt x="204" y="210"/>
                      <a:pt x="204" y="210"/>
                      <a:pt x="204" y="210"/>
                    </a:cubicBezTo>
                    <a:cubicBezTo>
                      <a:pt x="205" y="210"/>
                      <a:pt x="205" y="210"/>
                      <a:pt x="205" y="210"/>
                    </a:cubicBezTo>
                    <a:cubicBezTo>
                      <a:pt x="205" y="211"/>
                      <a:pt x="205" y="211"/>
                      <a:pt x="205" y="211"/>
                    </a:cubicBezTo>
                    <a:cubicBezTo>
                      <a:pt x="204" y="212"/>
                      <a:pt x="204" y="212"/>
                      <a:pt x="204" y="212"/>
                    </a:cubicBezTo>
                    <a:cubicBezTo>
                      <a:pt x="203" y="212"/>
                      <a:pt x="203" y="212"/>
                      <a:pt x="203" y="212"/>
                    </a:cubicBezTo>
                    <a:cubicBezTo>
                      <a:pt x="203" y="213"/>
                      <a:pt x="203" y="213"/>
                      <a:pt x="203" y="213"/>
                    </a:cubicBezTo>
                    <a:cubicBezTo>
                      <a:pt x="203" y="214"/>
                      <a:pt x="203" y="214"/>
                      <a:pt x="203" y="214"/>
                    </a:cubicBezTo>
                    <a:cubicBezTo>
                      <a:pt x="203" y="214"/>
                      <a:pt x="203" y="214"/>
                      <a:pt x="203" y="214"/>
                    </a:cubicBezTo>
                    <a:cubicBezTo>
                      <a:pt x="203" y="213"/>
                      <a:pt x="203" y="213"/>
                      <a:pt x="203" y="213"/>
                    </a:cubicBezTo>
                    <a:cubicBezTo>
                      <a:pt x="204" y="212"/>
                      <a:pt x="204" y="212"/>
                      <a:pt x="204" y="212"/>
                    </a:cubicBezTo>
                    <a:cubicBezTo>
                      <a:pt x="205" y="212"/>
                      <a:pt x="205" y="212"/>
                      <a:pt x="205" y="212"/>
                    </a:cubicBezTo>
                    <a:cubicBezTo>
                      <a:pt x="205" y="212"/>
                      <a:pt x="205" y="212"/>
                      <a:pt x="205" y="212"/>
                    </a:cubicBezTo>
                    <a:cubicBezTo>
                      <a:pt x="205" y="213"/>
                      <a:pt x="205" y="213"/>
                      <a:pt x="205" y="213"/>
                    </a:cubicBezTo>
                    <a:cubicBezTo>
                      <a:pt x="205" y="214"/>
                      <a:pt x="205" y="214"/>
                      <a:pt x="205" y="214"/>
                    </a:cubicBezTo>
                    <a:cubicBezTo>
                      <a:pt x="205" y="214"/>
                      <a:pt x="205" y="214"/>
                      <a:pt x="205" y="214"/>
                    </a:cubicBezTo>
                    <a:cubicBezTo>
                      <a:pt x="205" y="213"/>
                      <a:pt x="205" y="213"/>
                      <a:pt x="205" y="213"/>
                    </a:cubicBezTo>
                    <a:cubicBezTo>
                      <a:pt x="206" y="213"/>
                      <a:pt x="206" y="213"/>
                      <a:pt x="206" y="213"/>
                    </a:cubicBezTo>
                    <a:cubicBezTo>
                      <a:pt x="207" y="213"/>
                      <a:pt x="207" y="213"/>
                      <a:pt x="207" y="213"/>
                    </a:cubicBezTo>
                    <a:cubicBezTo>
                      <a:pt x="207" y="213"/>
                      <a:pt x="207" y="213"/>
                      <a:pt x="207" y="213"/>
                    </a:cubicBezTo>
                    <a:cubicBezTo>
                      <a:pt x="207" y="214"/>
                      <a:pt x="207" y="214"/>
                      <a:pt x="207" y="214"/>
                    </a:cubicBezTo>
                    <a:cubicBezTo>
                      <a:pt x="206" y="215"/>
                      <a:pt x="206" y="215"/>
                      <a:pt x="206" y="215"/>
                    </a:cubicBezTo>
                    <a:cubicBezTo>
                      <a:pt x="205" y="215"/>
                      <a:pt x="205" y="215"/>
                      <a:pt x="205" y="215"/>
                    </a:cubicBezTo>
                    <a:cubicBezTo>
                      <a:pt x="205" y="216"/>
                      <a:pt x="205" y="216"/>
                      <a:pt x="205" y="216"/>
                    </a:cubicBezTo>
                    <a:cubicBezTo>
                      <a:pt x="205" y="217"/>
                      <a:pt x="205" y="217"/>
                      <a:pt x="205" y="217"/>
                    </a:cubicBezTo>
                    <a:cubicBezTo>
                      <a:pt x="205" y="217"/>
                      <a:pt x="205" y="217"/>
                      <a:pt x="205" y="217"/>
                    </a:cubicBezTo>
                    <a:cubicBezTo>
                      <a:pt x="205" y="218"/>
                      <a:pt x="205" y="218"/>
                      <a:pt x="205" y="218"/>
                    </a:cubicBezTo>
                    <a:cubicBezTo>
                      <a:pt x="205" y="219"/>
                      <a:pt x="205" y="219"/>
                      <a:pt x="205" y="219"/>
                    </a:cubicBezTo>
                    <a:cubicBezTo>
                      <a:pt x="205" y="220"/>
                      <a:pt x="205" y="220"/>
                      <a:pt x="205" y="220"/>
                    </a:cubicBezTo>
                    <a:cubicBezTo>
                      <a:pt x="205" y="220"/>
                      <a:pt x="205" y="220"/>
                      <a:pt x="205" y="220"/>
                    </a:cubicBezTo>
                    <a:cubicBezTo>
                      <a:pt x="205" y="218"/>
                      <a:pt x="205" y="218"/>
                      <a:pt x="205" y="218"/>
                    </a:cubicBezTo>
                    <a:cubicBezTo>
                      <a:pt x="206" y="217"/>
                      <a:pt x="206" y="217"/>
                      <a:pt x="206" y="217"/>
                    </a:cubicBezTo>
                    <a:cubicBezTo>
                      <a:pt x="207" y="216"/>
                      <a:pt x="207" y="216"/>
                      <a:pt x="207" y="216"/>
                    </a:cubicBezTo>
                    <a:cubicBezTo>
                      <a:pt x="208" y="216"/>
                      <a:pt x="208" y="216"/>
                      <a:pt x="208" y="216"/>
                    </a:cubicBezTo>
                    <a:cubicBezTo>
                      <a:pt x="208" y="217"/>
                      <a:pt x="208" y="217"/>
                      <a:pt x="208" y="217"/>
                    </a:cubicBezTo>
                    <a:cubicBezTo>
                      <a:pt x="207" y="218"/>
                      <a:pt x="207" y="218"/>
                      <a:pt x="207" y="218"/>
                    </a:cubicBezTo>
                    <a:cubicBezTo>
                      <a:pt x="207" y="219"/>
                      <a:pt x="207" y="219"/>
                      <a:pt x="207" y="219"/>
                    </a:cubicBezTo>
                    <a:cubicBezTo>
                      <a:pt x="207" y="219"/>
                      <a:pt x="207" y="219"/>
                      <a:pt x="207" y="219"/>
                    </a:cubicBezTo>
                    <a:cubicBezTo>
                      <a:pt x="207" y="219"/>
                      <a:pt x="207" y="219"/>
                      <a:pt x="207" y="219"/>
                    </a:cubicBezTo>
                    <a:cubicBezTo>
                      <a:pt x="208" y="219"/>
                      <a:pt x="208" y="219"/>
                      <a:pt x="208" y="219"/>
                    </a:cubicBezTo>
                    <a:cubicBezTo>
                      <a:pt x="208" y="221"/>
                      <a:pt x="208" y="221"/>
                      <a:pt x="208" y="221"/>
                    </a:cubicBezTo>
                    <a:cubicBezTo>
                      <a:pt x="207" y="221"/>
                      <a:pt x="207" y="221"/>
                      <a:pt x="207" y="221"/>
                    </a:cubicBezTo>
                    <a:cubicBezTo>
                      <a:pt x="206" y="221"/>
                      <a:pt x="206" y="221"/>
                      <a:pt x="206" y="221"/>
                    </a:cubicBezTo>
                    <a:cubicBezTo>
                      <a:pt x="206" y="222"/>
                      <a:pt x="206" y="222"/>
                      <a:pt x="206" y="222"/>
                    </a:cubicBezTo>
                    <a:cubicBezTo>
                      <a:pt x="206" y="222"/>
                      <a:pt x="206" y="222"/>
                      <a:pt x="206" y="222"/>
                    </a:cubicBezTo>
                    <a:cubicBezTo>
                      <a:pt x="207" y="222"/>
                      <a:pt x="207" y="222"/>
                      <a:pt x="207" y="222"/>
                    </a:cubicBezTo>
                    <a:cubicBezTo>
                      <a:pt x="207" y="222"/>
                      <a:pt x="207" y="222"/>
                      <a:pt x="207" y="222"/>
                    </a:cubicBezTo>
                    <a:cubicBezTo>
                      <a:pt x="207" y="223"/>
                      <a:pt x="207" y="223"/>
                      <a:pt x="207" y="223"/>
                    </a:cubicBezTo>
                    <a:cubicBezTo>
                      <a:pt x="207" y="223"/>
                      <a:pt x="207" y="223"/>
                      <a:pt x="207" y="223"/>
                    </a:cubicBezTo>
                    <a:cubicBezTo>
                      <a:pt x="207" y="224"/>
                      <a:pt x="207" y="224"/>
                      <a:pt x="207" y="224"/>
                    </a:cubicBezTo>
                    <a:cubicBezTo>
                      <a:pt x="208" y="224"/>
                      <a:pt x="208" y="224"/>
                      <a:pt x="208" y="224"/>
                    </a:cubicBezTo>
                    <a:cubicBezTo>
                      <a:pt x="208" y="225"/>
                      <a:pt x="208" y="225"/>
                      <a:pt x="208" y="225"/>
                    </a:cubicBezTo>
                    <a:cubicBezTo>
                      <a:pt x="207" y="226"/>
                      <a:pt x="207" y="226"/>
                      <a:pt x="207" y="226"/>
                    </a:cubicBezTo>
                    <a:cubicBezTo>
                      <a:pt x="207" y="227"/>
                      <a:pt x="207" y="227"/>
                      <a:pt x="207" y="227"/>
                    </a:cubicBezTo>
                    <a:cubicBezTo>
                      <a:pt x="207" y="229"/>
                      <a:pt x="207" y="229"/>
                      <a:pt x="207" y="229"/>
                    </a:cubicBezTo>
                    <a:cubicBezTo>
                      <a:pt x="207" y="229"/>
                      <a:pt x="207" y="229"/>
                      <a:pt x="207" y="229"/>
                    </a:cubicBezTo>
                    <a:cubicBezTo>
                      <a:pt x="207" y="230"/>
                      <a:pt x="207" y="230"/>
                      <a:pt x="207" y="230"/>
                    </a:cubicBezTo>
                    <a:cubicBezTo>
                      <a:pt x="207" y="231"/>
                      <a:pt x="207" y="231"/>
                      <a:pt x="207" y="231"/>
                    </a:cubicBezTo>
                    <a:cubicBezTo>
                      <a:pt x="206" y="231"/>
                      <a:pt x="206" y="231"/>
                      <a:pt x="206" y="231"/>
                    </a:cubicBezTo>
                    <a:cubicBezTo>
                      <a:pt x="206" y="231"/>
                      <a:pt x="206" y="231"/>
                      <a:pt x="206" y="231"/>
                    </a:cubicBezTo>
                    <a:cubicBezTo>
                      <a:pt x="205" y="230"/>
                      <a:pt x="205" y="230"/>
                      <a:pt x="205" y="230"/>
                    </a:cubicBezTo>
                    <a:cubicBezTo>
                      <a:pt x="206" y="230"/>
                      <a:pt x="206" y="230"/>
                      <a:pt x="206" y="230"/>
                    </a:cubicBezTo>
                    <a:cubicBezTo>
                      <a:pt x="205" y="229"/>
                      <a:pt x="205" y="229"/>
                      <a:pt x="205" y="229"/>
                    </a:cubicBezTo>
                    <a:cubicBezTo>
                      <a:pt x="205" y="229"/>
                      <a:pt x="205" y="229"/>
                      <a:pt x="205" y="229"/>
                    </a:cubicBezTo>
                    <a:cubicBezTo>
                      <a:pt x="204" y="229"/>
                      <a:pt x="204" y="229"/>
                      <a:pt x="204" y="229"/>
                    </a:cubicBezTo>
                    <a:cubicBezTo>
                      <a:pt x="204" y="230"/>
                      <a:pt x="204" y="230"/>
                      <a:pt x="204" y="230"/>
                    </a:cubicBezTo>
                    <a:cubicBezTo>
                      <a:pt x="203" y="229"/>
                      <a:pt x="203" y="229"/>
                      <a:pt x="203" y="229"/>
                    </a:cubicBezTo>
                    <a:cubicBezTo>
                      <a:pt x="203" y="228"/>
                      <a:pt x="203" y="228"/>
                      <a:pt x="203" y="228"/>
                    </a:cubicBezTo>
                    <a:cubicBezTo>
                      <a:pt x="204" y="227"/>
                      <a:pt x="204" y="227"/>
                      <a:pt x="204" y="227"/>
                    </a:cubicBezTo>
                    <a:cubicBezTo>
                      <a:pt x="203" y="226"/>
                      <a:pt x="203" y="226"/>
                      <a:pt x="203" y="226"/>
                    </a:cubicBezTo>
                    <a:cubicBezTo>
                      <a:pt x="203" y="225"/>
                      <a:pt x="203" y="225"/>
                      <a:pt x="203" y="225"/>
                    </a:cubicBezTo>
                    <a:cubicBezTo>
                      <a:pt x="203" y="225"/>
                      <a:pt x="203" y="225"/>
                      <a:pt x="203" y="225"/>
                    </a:cubicBezTo>
                    <a:cubicBezTo>
                      <a:pt x="203" y="224"/>
                      <a:pt x="203" y="224"/>
                      <a:pt x="203" y="224"/>
                    </a:cubicBezTo>
                    <a:cubicBezTo>
                      <a:pt x="203" y="224"/>
                      <a:pt x="203" y="224"/>
                      <a:pt x="203" y="224"/>
                    </a:cubicBezTo>
                    <a:cubicBezTo>
                      <a:pt x="202" y="225"/>
                      <a:pt x="202" y="225"/>
                      <a:pt x="202" y="225"/>
                    </a:cubicBezTo>
                    <a:cubicBezTo>
                      <a:pt x="202" y="226"/>
                      <a:pt x="202" y="226"/>
                      <a:pt x="202" y="226"/>
                    </a:cubicBezTo>
                    <a:cubicBezTo>
                      <a:pt x="202" y="227"/>
                      <a:pt x="202" y="227"/>
                      <a:pt x="202" y="227"/>
                    </a:cubicBezTo>
                    <a:cubicBezTo>
                      <a:pt x="202" y="229"/>
                      <a:pt x="202" y="229"/>
                      <a:pt x="202" y="229"/>
                    </a:cubicBezTo>
                    <a:cubicBezTo>
                      <a:pt x="202" y="230"/>
                      <a:pt x="202" y="230"/>
                      <a:pt x="202" y="230"/>
                    </a:cubicBezTo>
                    <a:cubicBezTo>
                      <a:pt x="202" y="230"/>
                      <a:pt x="202" y="230"/>
                      <a:pt x="202" y="230"/>
                    </a:cubicBezTo>
                    <a:cubicBezTo>
                      <a:pt x="201" y="230"/>
                      <a:pt x="201" y="230"/>
                      <a:pt x="201" y="230"/>
                    </a:cubicBezTo>
                    <a:cubicBezTo>
                      <a:pt x="200" y="230"/>
                      <a:pt x="200" y="230"/>
                      <a:pt x="200" y="230"/>
                    </a:cubicBezTo>
                    <a:cubicBezTo>
                      <a:pt x="199" y="230"/>
                      <a:pt x="199" y="230"/>
                      <a:pt x="199" y="230"/>
                    </a:cubicBezTo>
                    <a:cubicBezTo>
                      <a:pt x="199" y="230"/>
                      <a:pt x="199" y="230"/>
                      <a:pt x="199" y="230"/>
                    </a:cubicBezTo>
                    <a:cubicBezTo>
                      <a:pt x="197" y="229"/>
                      <a:pt x="197" y="229"/>
                      <a:pt x="197" y="229"/>
                    </a:cubicBezTo>
                    <a:cubicBezTo>
                      <a:pt x="196" y="227"/>
                      <a:pt x="196" y="227"/>
                      <a:pt x="196" y="227"/>
                    </a:cubicBezTo>
                    <a:cubicBezTo>
                      <a:pt x="195" y="226"/>
                      <a:pt x="195" y="226"/>
                      <a:pt x="195" y="226"/>
                    </a:cubicBezTo>
                    <a:cubicBezTo>
                      <a:pt x="195" y="225"/>
                      <a:pt x="195" y="225"/>
                      <a:pt x="195" y="225"/>
                    </a:cubicBezTo>
                    <a:cubicBezTo>
                      <a:pt x="195" y="223"/>
                      <a:pt x="195" y="223"/>
                      <a:pt x="195" y="223"/>
                    </a:cubicBezTo>
                    <a:cubicBezTo>
                      <a:pt x="194" y="222"/>
                      <a:pt x="194" y="222"/>
                      <a:pt x="194" y="222"/>
                    </a:cubicBezTo>
                    <a:cubicBezTo>
                      <a:pt x="193" y="221"/>
                      <a:pt x="193" y="221"/>
                      <a:pt x="193" y="221"/>
                    </a:cubicBezTo>
                    <a:cubicBezTo>
                      <a:pt x="193" y="220"/>
                      <a:pt x="193" y="220"/>
                      <a:pt x="193" y="220"/>
                    </a:cubicBezTo>
                    <a:cubicBezTo>
                      <a:pt x="193" y="219"/>
                      <a:pt x="193" y="219"/>
                      <a:pt x="193" y="219"/>
                    </a:cubicBezTo>
                    <a:cubicBezTo>
                      <a:pt x="194" y="218"/>
                      <a:pt x="194" y="218"/>
                      <a:pt x="194" y="218"/>
                    </a:cubicBezTo>
                    <a:cubicBezTo>
                      <a:pt x="193" y="217"/>
                      <a:pt x="193" y="217"/>
                      <a:pt x="193" y="217"/>
                    </a:cubicBezTo>
                    <a:cubicBezTo>
                      <a:pt x="193" y="217"/>
                      <a:pt x="193" y="217"/>
                      <a:pt x="193" y="217"/>
                    </a:cubicBezTo>
                    <a:cubicBezTo>
                      <a:pt x="192" y="217"/>
                      <a:pt x="192" y="217"/>
                      <a:pt x="192" y="217"/>
                    </a:cubicBezTo>
                    <a:cubicBezTo>
                      <a:pt x="191" y="218"/>
                      <a:pt x="191" y="218"/>
                      <a:pt x="191" y="218"/>
                    </a:cubicBezTo>
                    <a:cubicBezTo>
                      <a:pt x="191" y="217"/>
                      <a:pt x="191" y="217"/>
                      <a:pt x="191" y="217"/>
                    </a:cubicBezTo>
                    <a:cubicBezTo>
                      <a:pt x="189" y="215"/>
                      <a:pt x="189" y="215"/>
                      <a:pt x="189" y="215"/>
                    </a:cubicBezTo>
                    <a:cubicBezTo>
                      <a:pt x="188" y="214"/>
                      <a:pt x="188" y="214"/>
                      <a:pt x="188" y="214"/>
                    </a:cubicBezTo>
                    <a:cubicBezTo>
                      <a:pt x="188" y="213"/>
                      <a:pt x="188" y="213"/>
                      <a:pt x="188" y="213"/>
                    </a:cubicBezTo>
                    <a:cubicBezTo>
                      <a:pt x="187" y="214"/>
                      <a:pt x="187" y="214"/>
                      <a:pt x="187" y="214"/>
                    </a:cubicBezTo>
                    <a:cubicBezTo>
                      <a:pt x="186" y="214"/>
                      <a:pt x="186" y="214"/>
                      <a:pt x="186" y="214"/>
                    </a:cubicBezTo>
                    <a:cubicBezTo>
                      <a:pt x="185" y="213"/>
                      <a:pt x="185" y="213"/>
                      <a:pt x="185" y="213"/>
                    </a:cubicBezTo>
                    <a:cubicBezTo>
                      <a:pt x="185" y="214"/>
                      <a:pt x="185" y="214"/>
                      <a:pt x="185" y="214"/>
                    </a:cubicBezTo>
                    <a:cubicBezTo>
                      <a:pt x="184" y="214"/>
                      <a:pt x="184" y="214"/>
                      <a:pt x="184" y="214"/>
                    </a:cubicBezTo>
                    <a:cubicBezTo>
                      <a:pt x="183" y="214"/>
                      <a:pt x="183" y="214"/>
                      <a:pt x="183" y="214"/>
                    </a:cubicBezTo>
                    <a:cubicBezTo>
                      <a:pt x="182" y="213"/>
                      <a:pt x="182" y="213"/>
                      <a:pt x="182" y="213"/>
                    </a:cubicBezTo>
                    <a:cubicBezTo>
                      <a:pt x="182" y="212"/>
                      <a:pt x="182" y="212"/>
                      <a:pt x="182" y="212"/>
                    </a:cubicBezTo>
                    <a:cubicBezTo>
                      <a:pt x="181" y="211"/>
                      <a:pt x="181" y="211"/>
                      <a:pt x="181" y="211"/>
                    </a:cubicBezTo>
                    <a:cubicBezTo>
                      <a:pt x="181" y="210"/>
                      <a:pt x="181" y="210"/>
                      <a:pt x="181" y="210"/>
                    </a:cubicBezTo>
                    <a:cubicBezTo>
                      <a:pt x="180" y="210"/>
                      <a:pt x="180" y="210"/>
                      <a:pt x="180" y="210"/>
                    </a:cubicBezTo>
                    <a:cubicBezTo>
                      <a:pt x="180" y="208"/>
                      <a:pt x="180" y="208"/>
                      <a:pt x="180" y="208"/>
                    </a:cubicBezTo>
                    <a:cubicBezTo>
                      <a:pt x="179" y="207"/>
                      <a:pt x="179" y="207"/>
                      <a:pt x="179" y="207"/>
                    </a:cubicBezTo>
                    <a:cubicBezTo>
                      <a:pt x="179" y="208"/>
                      <a:pt x="179" y="208"/>
                      <a:pt x="179" y="208"/>
                    </a:cubicBezTo>
                    <a:cubicBezTo>
                      <a:pt x="179" y="209"/>
                      <a:pt x="179" y="209"/>
                      <a:pt x="179" y="209"/>
                    </a:cubicBezTo>
                    <a:cubicBezTo>
                      <a:pt x="179" y="210"/>
                      <a:pt x="179" y="210"/>
                      <a:pt x="179" y="210"/>
                    </a:cubicBezTo>
                    <a:cubicBezTo>
                      <a:pt x="178" y="210"/>
                      <a:pt x="178" y="210"/>
                      <a:pt x="178" y="210"/>
                    </a:cubicBezTo>
                    <a:cubicBezTo>
                      <a:pt x="178" y="211"/>
                      <a:pt x="178" y="211"/>
                      <a:pt x="178" y="211"/>
                    </a:cubicBezTo>
                    <a:cubicBezTo>
                      <a:pt x="179" y="211"/>
                      <a:pt x="179" y="211"/>
                      <a:pt x="179" y="211"/>
                    </a:cubicBezTo>
                    <a:cubicBezTo>
                      <a:pt x="179" y="211"/>
                      <a:pt x="179" y="211"/>
                      <a:pt x="179" y="211"/>
                    </a:cubicBezTo>
                    <a:cubicBezTo>
                      <a:pt x="180" y="212"/>
                      <a:pt x="180" y="212"/>
                      <a:pt x="180" y="212"/>
                    </a:cubicBezTo>
                    <a:cubicBezTo>
                      <a:pt x="181" y="213"/>
                      <a:pt x="181" y="213"/>
                      <a:pt x="181" y="213"/>
                    </a:cubicBezTo>
                    <a:cubicBezTo>
                      <a:pt x="180" y="214"/>
                      <a:pt x="180" y="214"/>
                      <a:pt x="180" y="214"/>
                    </a:cubicBezTo>
                    <a:cubicBezTo>
                      <a:pt x="179" y="214"/>
                      <a:pt x="179" y="214"/>
                      <a:pt x="179" y="214"/>
                    </a:cubicBezTo>
                    <a:cubicBezTo>
                      <a:pt x="179" y="214"/>
                      <a:pt x="179" y="214"/>
                      <a:pt x="179" y="214"/>
                    </a:cubicBezTo>
                    <a:cubicBezTo>
                      <a:pt x="178" y="215"/>
                      <a:pt x="178" y="215"/>
                      <a:pt x="178" y="215"/>
                    </a:cubicBezTo>
                    <a:cubicBezTo>
                      <a:pt x="177" y="214"/>
                      <a:pt x="177" y="214"/>
                      <a:pt x="177" y="214"/>
                    </a:cubicBezTo>
                    <a:cubicBezTo>
                      <a:pt x="177" y="215"/>
                      <a:pt x="177" y="215"/>
                      <a:pt x="177" y="215"/>
                    </a:cubicBezTo>
                    <a:cubicBezTo>
                      <a:pt x="178" y="215"/>
                      <a:pt x="178" y="215"/>
                      <a:pt x="178" y="215"/>
                    </a:cubicBezTo>
                    <a:cubicBezTo>
                      <a:pt x="179" y="215"/>
                      <a:pt x="179" y="215"/>
                      <a:pt x="179" y="215"/>
                    </a:cubicBezTo>
                    <a:cubicBezTo>
                      <a:pt x="180" y="214"/>
                      <a:pt x="180" y="214"/>
                      <a:pt x="180" y="214"/>
                    </a:cubicBezTo>
                    <a:cubicBezTo>
                      <a:pt x="181" y="214"/>
                      <a:pt x="181" y="214"/>
                      <a:pt x="181" y="214"/>
                    </a:cubicBezTo>
                    <a:cubicBezTo>
                      <a:pt x="182" y="214"/>
                      <a:pt x="182" y="214"/>
                      <a:pt x="182" y="214"/>
                    </a:cubicBezTo>
                    <a:cubicBezTo>
                      <a:pt x="182" y="214"/>
                      <a:pt x="182" y="214"/>
                      <a:pt x="182" y="214"/>
                    </a:cubicBezTo>
                    <a:cubicBezTo>
                      <a:pt x="182" y="215"/>
                      <a:pt x="182" y="215"/>
                      <a:pt x="182" y="215"/>
                    </a:cubicBezTo>
                    <a:cubicBezTo>
                      <a:pt x="183" y="215"/>
                      <a:pt x="183" y="215"/>
                      <a:pt x="183" y="215"/>
                    </a:cubicBezTo>
                    <a:cubicBezTo>
                      <a:pt x="184" y="215"/>
                      <a:pt x="184" y="215"/>
                      <a:pt x="184" y="215"/>
                    </a:cubicBezTo>
                    <a:cubicBezTo>
                      <a:pt x="184" y="215"/>
                      <a:pt x="184" y="215"/>
                      <a:pt x="184" y="215"/>
                    </a:cubicBezTo>
                    <a:cubicBezTo>
                      <a:pt x="187" y="216"/>
                      <a:pt x="187" y="216"/>
                      <a:pt x="187" y="216"/>
                    </a:cubicBezTo>
                    <a:cubicBezTo>
                      <a:pt x="188" y="216"/>
                      <a:pt x="188" y="216"/>
                      <a:pt x="188" y="216"/>
                    </a:cubicBezTo>
                    <a:cubicBezTo>
                      <a:pt x="189" y="216"/>
                      <a:pt x="189" y="216"/>
                      <a:pt x="189" y="216"/>
                    </a:cubicBezTo>
                    <a:cubicBezTo>
                      <a:pt x="189" y="217"/>
                      <a:pt x="189" y="217"/>
                      <a:pt x="189" y="217"/>
                    </a:cubicBezTo>
                    <a:cubicBezTo>
                      <a:pt x="190" y="218"/>
                      <a:pt x="190" y="218"/>
                      <a:pt x="190" y="218"/>
                    </a:cubicBezTo>
                    <a:cubicBezTo>
                      <a:pt x="189" y="219"/>
                      <a:pt x="189" y="219"/>
                      <a:pt x="189" y="219"/>
                    </a:cubicBezTo>
                    <a:cubicBezTo>
                      <a:pt x="188" y="220"/>
                      <a:pt x="188" y="220"/>
                      <a:pt x="188" y="220"/>
                    </a:cubicBezTo>
                    <a:cubicBezTo>
                      <a:pt x="188" y="221"/>
                      <a:pt x="188" y="221"/>
                      <a:pt x="188" y="221"/>
                    </a:cubicBezTo>
                    <a:cubicBezTo>
                      <a:pt x="187" y="221"/>
                      <a:pt x="187" y="221"/>
                      <a:pt x="187" y="221"/>
                    </a:cubicBezTo>
                    <a:cubicBezTo>
                      <a:pt x="186" y="221"/>
                      <a:pt x="186" y="221"/>
                      <a:pt x="186" y="221"/>
                    </a:cubicBezTo>
                    <a:cubicBezTo>
                      <a:pt x="183" y="222"/>
                      <a:pt x="183" y="222"/>
                      <a:pt x="183" y="222"/>
                    </a:cubicBezTo>
                    <a:cubicBezTo>
                      <a:pt x="182" y="222"/>
                      <a:pt x="182" y="222"/>
                      <a:pt x="182" y="222"/>
                    </a:cubicBezTo>
                    <a:cubicBezTo>
                      <a:pt x="180" y="223"/>
                      <a:pt x="180" y="223"/>
                      <a:pt x="180" y="223"/>
                    </a:cubicBezTo>
                    <a:cubicBezTo>
                      <a:pt x="180" y="222"/>
                      <a:pt x="180" y="222"/>
                      <a:pt x="180" y="222"/>
                    </a:cubicBezTo>
                    <a:cubicBezTo>
                      <a:pt x="179" y="221"/>
                      <a:pt x="179" y="221"/>
                      <a:pt x="179" y="221"/>
                    </a:cubicBezTo>
                    <a:cubicBezTo>
                      <a:pt x="179" y="220"/>
                      <a:pt x="179" y="220"/>
                      <a:pt x="179" y="220"/>
                    </a:cubicBezTo>
                    <a:cubicBezTo>
                      <a:pt x="179" y="220"/>
                      <a:pt x="179" y="220"/>
                      <a:pt x="179" y="220"/>
                    </a:cubicBezTo>
                    <a:cubicBezTo>
                      <a:pt x="178" y="220"/>
                      <a:pt x="178" y="220"/>
                      <a:pt x="178" y="220"/>
                    </a:cubicBezTo>
                    <a:cubicBezTo>
                      <a:pt x="178" y="221"/>
                      <a:pt x="178" y="221"/>
                      <a:pt x="178" y="221"/>
                    </a:cubicBezTo>
                    <a:cubicBezTo>
                      <a:pt x="178" y="221"/>
                      <a:pt x="178" y="221"/>
                      <a:pt x="178" y="221"/>
                    </a:cubicBezTo>
                    <a:cubicBezTo>
                      <a:pt x="178" y="222"/>
                      <a:pt x="178" y="222"/>
                      <a:pt x="178" y="222"/>
                    </a:cubicBezTo>
                    <a:cubicBezTo>
                      <a:pt x="178" y="222"/>
                      <a:pt x="178" y="222"/>
                      <a:pt x="178" y="222"/>
                    </a:cubicBezTo>
                    <a:cubicBezTo>
                      <a:pt x="177" y="222"/>
                      <a:pt x="177" y="222"/>
                      <a:pt x="177" y="222"/>
                    </a:cubicBezTo>
                    <a:cubicBezTo>
                      <a:pt x="177" y="222"/>
                      <a:pt x="177" y="222"/>
                      <a:pt x="177" y="222"/>
                    </a:cubicBezTo>
                    <a:cubicBezTo>
                      <a:pt x="177" y="222"/>
                      <a:pt x="177" y="222"/>
                      <a:pt x="177" y="222"/>
                    </a:cubicBezTo>
                    <a:cubicBezTo>
                      <a:pt x="176" y="222"/>
                      <a:pt x="176" y="222"/>
                      <a:pt x="176" y="222"/>
                    </a:cubicBezTo>
                    <a:cubicBezTo>
                      <a:pt x="176" y="223"/>
                      <a:pt x="176" y="223"/>
                      <a:pt x="176" y="223"/>
                    </a:cubicBezTo>
                    <a:cubicBezTo>
                      <a:pt x="177" y="223"/>
                      <a:pt x="177" y="223"/>
                      <a:pt x="177" y="223"/>
                    </a:cubicBezTo>
                    <a:cubicBezTo>
                      <a:pt x="177" y="223"/>
                      <a:pt x="177" y="223"/>
                      <a:pt x="177" y="223"/>
                    </a:cubicBezTo>
                    <a:cubicBezTo>
                      <a:pt x="178" y="224"/>
                      <a:pt x="178" y="224"/>
                      <a:pt x="178" y="224"/>
                    </a:cubicBezTo>
                    <a:cubicBezTo>
                      <a:pt x="177" y="225"/>
                      <a:pt x="177" y="225"/>
                      <a:pt x="177" y="225"/>
                    </a:cubicBezTo>
                    <a:cubicBezTo>
                      <a:pt x="177" y="225"/>
                      <a:pt x="177" y="225"/>
                      <a:pt x="177" y="225"/>
                    </a:cubicBezTo>
                    <a:cubicBezTo>
                      <a:pt x="176" y="225"/>
                      <a:pt x="176" y="225"/>
                      <a:pt x="176" y="225"/>
                    </a:cubicBezTo>
                    <a:cubicBezTo>
                      <a:pt x="176" y="226"/>
                      <a:pt x="176" y="226"/>
                      <a:pt x="176" y="226"/>
                    </a:cubicBezTo>
                    <a:cubicBezTo>
                      <a:pt x="175" y="226"/>
                      <a:pt x="175" y="226"/>
                      <a:pt x="175" y="226"/>
                    </a:cubicBezTo>
                    <a:cubicBezTo>
                      <a:pt x="175" y="227"/>
                      <a:pt x="175" y="227"/>
                      <a:pt x="175" y="227"/>
                    </a:cubicBezTo>
                    <a:cubicBezTo>
                      <a:pt x="173" y="228"/>
                      <a:pt x="173" y="228"/>
                      <a:pt x="173" y="228"/>
                    </a:cubicBezTo>
                    <a:cubicBezTo>
                      <a:pt x="171" y="228"/>
                      <a:pt x="171" y="228"/>
                      <a:pt x="171" y="228"/>
                    </a:cubicBezTo>
                    <a:cubicBezTo>
                      <a:pt x="171" y="228"/>
                      <a:pt x="171" y="228"/>
                      <a:pt x="171" y="228"/>
                    </a:cubicBezTo>
                    <a:cubicBezTo>
                      <a:pt x="170" y="229"/>
                      <a:pt x="170" y="229"/>
                      <a:pt x="170" y="229"/>
                    </a:cubicBezTo>
                    <a:cubicBezTo>
                      <a:pt x="169" y="229"/>
                      <a:pt x="169" y="229"/>
                      <a:pt x="169" y="229"/>
                    </a:cubicBezTo>
                    <a:cubicBezTo>
                      <a:pt x="170" y="230"/>
                      <a:pt x="170" y="230"/>
                      <a:pt x="170" y="230"/>
                    </a:cubicBezTo>
                    <a:cubicBezTo>
                      <a:pt x="172" y="229"/>
                      <a:pt x="172" y="229"/>
                      <a:pt x="172" y="229"/>
                    </a:cubicBezTo>
                    <a:cubicBezTo>
                      <a:pt x="173" y="229"/>
                      <a:pt x="173" y="229"/>
                      <a:pt x="173" y="229"/>
                    </a:cubicBezTo>
                    <a:cubicBezTo>
                      <a:pt x="174" y="228"/>
                      <a:pt x="174" y="228"/>
                      <a:pt x="174" y="228"/>
                    </a:cubicBezTo>
                    <a:cubicBezTo>
                      <a:pt x="175" y="229"/>
                      <a:pt x="175" y="229"/>
                      <a:pt x="175" y="229"/>
                    </a:cubicBezTo>
                    <a:cubicBezTo>
                      <a:pt x="175" y="229"/>
                      <a:pt x="175" y="229"/>
                      <a:pt x="175" y="229"/>
                    </a:cubicBezTo>
                    <a:cubicBezTo>
                      <a:pt x="176" y="230"/>
                      <a:pt x="176" y="230"/>
                      <a:pt x="176" y="230"/>
                    </a:cubicBezTo>
                    <a:cubicBezTo>
                      <a:pt x="178" y="230"/>
                      <a:pt x="178" y="230"/>
                      <a:pt x="178" y="230"/>
                    </a:cubicBezTo>
                    <a:cubicBezTo>
                      <a:pt x="179" y="229"/>
                      <a:pt x="179" y="229"/>
                      <a:pt x="179" y="229"/>
                    </a:cubicBezTo>
                    <a:cubicBezTo>
                      <a:pt x="181" y="229"/>
                      <a:pt x="181" y="229"/>
                      <a:pt x="181" y="229"/>
                    </a:cubicBezTo>
                    <a:cubicBezTo>
                      <a:pt x="181" y="230"/>
                      <a:pt x="181" y="230"/>
                      <a:pt x="181" y="230"/>
                    </a:cubicBezTo>
                    <a:cubicBezTo>
                      <a:pt x="183" y="229"/>
                      <a:pt x="183" y="229"/>
                      <a:pt x="183" y="229"/>
                    </a:cubicBezTo>
                    <a:cubicBezTo>
                      <a:pt x="183" y="229"/>
                      <a:pt x="183" y="229"/>
                      <a:pt x="183" y="229"/>
                    </a:cubicBezTo>
                    <a:cubicBezTo>
                      <a:pt x="183" y="230"/>
                      <a:pt x="183" y="230"/>
                      <a:pt x="183" y="230"/>
                    </a:cubicBezTo>
                    <a:cubicBezTo>
                      <a:pt x="184" y="230"/>
                      <a:pt x="184" y="230"/>
                      <a:pt x="184" y="230"/>
                    </a:cubicBezTo>
                    <a:cubicBezTo>
                      <a:pt x="184" y="231"/>
                      <a:pt x="184" y="231"/>
                      <a:pt x="184" y="231"/>
                    </a:cubicBezTo>
                    <a:cubicBezTo>
                      <a:pt x="184" y="231"/>
                      <a:pt x="184" y="231"/>
                      <a:pt x="184" y="231"/>
                    </a:cubicBezTo>
                    <a:cubicBezTo>
                      <a:pt x="183" y="231"/>
                      <a:pt x="183" y="231"/>
                      <a:pt x="183" y="231"/>
                    </a:cubicBezTo>
                    <a:cubicBezTo>
                      <a:pt x="182" y="231"/>
                      <a:pt x="182" y="231"/>
                      <a:pt x="182" y="231"/>
                    </a:cubicBezTo>
                    <a:cubicBezTo>
                      <a:pt x="181" y="231"/>
                      <a:pt x="181" y="231"/>
                      <a:pt x="181" y="231"/>
                    </a:cubicBezTo>
                    <a:cubicBezTo>
                      <a:pt x="180" y="232"/>
                      <a:pt x="180" y="232"/>
                      <a:pt x="180" y="232"/>
                    </a:cubicBezTo>
                    <a:cubicBezTo>
                      <a:pt x="178" y="232"/>
                      <a:pt x="178" y="232"/>
                      <a:pt x="178" y="232"/>
                    </a:cubicBezTo>
                    <a:cubicBezTo>
                      <a:pt x="177" y="233"/>
                      <a:pt x="177" y="233"/>
                      <a:pt x="177" y="233"/>
                    </a:cubicBezTo>
                    <a:cubicBezTo>
                      <a:pt x="177" y="232"/>
                      <a:pt x="177" y="232"/>
                      <a:pt x="177" y="232"/>
                    </a:cubicBezTo>
                    <a:cubicBezTo>
                      <a:pt x="176" y="232"/>
                      <a:pt x="176" y="232"/>
                      <a:pt x="176" y="232"/>
                    </a:cubicBezTo>
                    <a:cubicBezTo>
                      <a:pt x="175" y="232"/>
                      <a:pt x="175" y="232"/>
                      <a:pt x="175" y="232"/>
                    </a:cubicBezTo>
                    <a:cubicBezTo>
                      <a:pt x="174" y="233"/>
                      <a:pt x="174" y="233"/>
                      <a:pt x="174" y="233"/>
                    </a:cubicBezTo>
                    <a:cubicBezTo>
                      <a:pt x="175" y="233"/>
                      <a:pt x="175" y="233"/>
                      <a:pt x="175" y="233"/>
                    </a:cubicBezTo>
                    <a:cubicBezTo>
                      <a:pt x="175" y="233"/>
                      <a:pt x="175" y="233"/>
                      <a:pt x="175" y="233"/>
                    </a:cubicBezTo>
                    <a:cubicBezTo>
                      <a:pt x="176" y="233"/>
                      <a:pt x="176" y="233"/>
                      <a:pt x="176" y="233"/>
                    </a:cubicBezTo>
                    <a:cubicBezTo>
                      <a:pt x="178" y="233"/>
                      <a:pt x="178" y="233"/>
                      <a:pt x="178" y="233"/>
                    </a:cubicBezTo>
                    <a:cubicBezTo>
                      <a:pt x="179" y="234"/>
                      <a:pt x="179" y="234"/>
                      <a:pt x="179" y="234"/>
                    </a:cubicBezTo>
                    <a:cubicBezTo>
                      <a:pt x="179" y="234"/>
                      <a:pt x="179" y="234"/>
                      <a:pt x="179" y="234"/>
                    </a:cubicBezTo>
                    <a:cubicBezTo>
                      <a:pt x="180" y="234"/>
                      <a:pt x="180" y="234"/>
                      <a:pt x="180" y="234"/>
                    </a:cubicBezTo>
                    <a:cubicBezTo>
                      <a:pt x="181" y="232"/>
                      <a:pt x="181" y="232"/>
                      <a:pt x="181" y="232"/>
                    </a:cubicBezTo>
                    <a:cubicBezTo>
                      <a:pt x="181" y="232"/>
                      <a:pt x="182" y="232"/>
                      <a:pt x="182" y="232"/>
                    </a:cubicBezTo>
                    <a:cubicBezTo>
                      <a:pt x="182" y="232"/>
                      <a:pt x="183" y="232"/>
                      <a:pt x="183" y="232"/>
                    </a:cubicBezTo>
                    <a:cubicBezTo>
                      <a:pt x="183" y="232"/>
                      <a:pt x="183" y="232"/>
                      <a:pt x="183" y="232"/>
                    </a:cubicBezTo>
                    <a:cubicBezTo>
                      <a:pt x="184" y="233"/>
                      <a:pt x="184" y="233"/>
                      <a:pt x="184" y="233"/>
                    </a:cubicBezTo>
                    <a:cubicBezTo>
                      <a:pt x="185" y="232"/>
                      <a:pt x="185" y="232"/>
                      <a:pt x="185" y="232"/>
                    </a:cubicBezTo>
                    <a:cubicBezTo>
                      <a:pt x="186" y="232"/>
                      <a:pt x="186" y="232"/>
                      <a:pt x="186" y="232"/>
                    </a:cubicBezTo>
                    <a:cubicBezTo>
                      <a:pt x="187" y="232"/>
                      <a:pt x="187" y="232"/>
                      <a:pt x="187" y="232"/>
                    </a:cubicBezTo>
                    <a:cubicBezTo>
                      <a:pt x="189" y="231"/>
                      <a:pt x="189" y="231"/>
                      <a:pt x="189" y="231"/>
                    </a:cubicBezTo>
                    <a:cubicBezTo>
                      <a:pt x="190" y="230"/>
                      <a:pt x="190" y="230"/>
                      <a:pt x="190" y="230"/>
                    </a:cubicBezTo>
                    <a:cubicBezTo>
                      <a:pt x="190" y="230"/>
                      <a:pt x="190" y="230"/>
                      <a:pt x="190" y="230"/>
                    </a:cubicBezTo>
                    <a:cubicBezTo>
                      <a:pt x="189" y="231"/>
                      <a:pt x="189" y="231"/>
                      <a:pt x="189" y="231"/>
                    </a:cubicBezTo>
                    <a:cubicBezTo>
                      <a:pt x="190" y="231"/>
                      <a:pt x="190" y="231"/>
                      <a:pt x="190" y="231"/>
                    </a:cubicBezTo>
                    <a:cubicBezTo>
                      <a:pt x="191" y="230"/>
                      <a:pt x="191" y="230"/>
                      <a:pt x="191" y="230"/>
                    </a:cubicBezTo>
                    <a:cubicBezTo>
                      <a:pt x="191" y="230"/>
                      <a:pt x="191" y="230"/>
                      <a:pt x="191" y="230"/>
                    </a:cubicBezTo>
                    <a:cubicBezTo>
                      <a:pt x="191" y="231"/>
                      <a:pt x="191" y="231"/>
                      <a:pt x="191" y="231"/>
                    </a:cubicBezTo>
                    <a:cubicBezTo>
                      <a:pt x="193" y="232"/>
                      <a:pt x="193" y="232"/>
                      <a:pt x="193" y="232"/>
                    </a:cubicBezTo>
                    <a:cubicBezTo>
                      <a:pt x="195" y="233"/>
                      <a:pt x="195" y="233"/>
                      <a:pt x="195" y="233"/>
                    </a:cubicBezTo>
                    <a:cubicBezTo>
                      <a:pt x="196" y="233"/>
                      <a:pt x="196" y="233"/>
                      <a:pt x="196" y="233"/>
                    </a:cubicBezTo>
                    <a:cubicBezTo>
                      <a:pt x="198" y="234"/>
                      <a:pt x="198" y="234"/>
                      <a:pt x="198" y="234"/>
                    </a:cubicBezTo>
                    <a:cubicBezTo>
                      <a:pt x="199" y="234"/>
                      <a:pt x="199" y="234"/>
                      <a:pt x="199" y="234"/>
                    </a:cubicBezTo>
                    <a:cubicBezTo>
                      <a:pt x="200" y="234"/>
                      <a:pt x="200" y="234"/>
                      <a:pt x="200" y="234"/>
                    </a:cubicBezTo>
                    <a:cubicBezTo>
                      <a:pt x="201" y="234"/>
                      <a:pt x="201" y="234"/>
                      <a:pt x="201" y="234"/>
                    </a:cubicBezTo>
                    <a:cubicBezTo>
                      <a:pt x="202" y="234"/>
                      <a:pt x="202" y="234"/>
                      <a:pt x="202" y="234"/>
                    </a:cubicBezTo>
                    <a:cubicBezTo>
                      <a:pt x="204" y="233"/>
                      <a:pt x="204" y="233"/>
                      <a:pt x="204" y="233"/>
                    </a:cubicBezTo>
                    <a:cubicBezTo>
                      <a:pt x="204" y="234"/>
                      <a:pt x="204" y="234"/>
                      <a:pt x="204" y="234"/>
                    </a:cubicBezTo>
                    <a:cubicBezTo>
                      <a:pt x="203" y="235"/>
                      <a:pt x="203" y="235"/>
                      <a:pt x="203" y="235"/>
                    </a:cubicBezTo>
                    <a:cubicBezTo>
                      <a:pt x="202" y="236"/>
                      <a:pt x="202" y="236"/>
                      <a:pt x="202" y="236"/>
                    </a:cubicBezTo>
                    <a:cubicBezTo>
                      <a:pt x="201" y="236"/>
                      <a:pt x="201" y="236"/>
                      <a:pt x="201" y="236"/>
                    </a:cubicBezTo>
                    <a:cubicBezTo>
                      <a:pt x="200" y="236"/>
                      <a:pt x="200" y="236"/>
                      <a:pt x="200" y="236"/>
                    </a:cubicBezTo>
                    <a:cubicBezTo>
                      <a:pt x="199" y="236"/>
                      <a:pt x="199" y="236"/>
                      <a:pt x="199" y="236"/>
                    </a:cubicBezTo>
                    <a:cubicBezTo>
                      <a:pt x="199" y="237"/>
                      <a:pt x="199" y="237"/>
                      <a:pt x="199" y="237"/>
                    </a:cubicBezTo>
                    <a:cubicBezTo>
                      <a:pt x="200" y="237"/>
                      <a:pt x="200" y="237"/>
                      <a:pt x="200" y="237"/>
                    </a:cubicBezTo>
                    <a:cubicBezTo>
                      <a:pt x="200" y="238"/>
                      <a:pt x="200" y="238"/>
                      <a:pt x="200" y="238"/>
                    </a:cubicBezTo>
                    <a:cubicBezTo>
                      <a:pt x="200" y="238"/>
                      <a:pt x="200" y="238"/>
                      <a:pt x="200" y="238"/>
                    </a:cubicBezTo>
                    <a:cubicBezTo>
                      <a:pt x="199" y="238"/>
                      <a:pt x="199" y="238"/>
                      <a:pt x="199" y="238"/>
                    </a:cubicBezTo>
                    <a:cubicBezTo>
                      <a:pt x="199" y="238"/>
                      <a:pt x="199" y="238"/>
                      <a:pt x="199" y="238"/>
                    </a:cubicBezTo>
                    <a:cubicBezTo>
                      <a:pt x="198" y="237"/>
                      <a:pt x="198" y="237"/>
                      <a:pt x="198" y="237"/>
                    </a:cubicBezTo>
                    <a:cubicBezTo>
                      <a:pt x="198" y="238"/>
                      <a:pt x="198" y="238"/>
                      <a:pt x="198" y="238"/>
                    </a:cubicBezTo>
                    <a:cubicBezTo>
                      <a:pt x="198" y="239"/>
                      <a:pt x="198" y="239"/>
                      <a:pt x="198" y="239"/>
                    </a:cubicBezTo>
                    <a:cubicBezTo>
                      <a:pt x="197" y="238"/>
                      <a:pt x="197" y="238"/>
                      <a:pt x="197" y="238"/>
                    </a:cubicBezTo>
                    <a:cubicBezTo>
                      <a:pt x="196" y="238"/>
                      <a:pt x="196" y="238"/>
                      <a:pt x="196" y="238"/>
                    </a:cubicBezTo>
                    <a:cubicBezTo>
                      <a:pt x="196" y="239"/>
                      <a:pt x="196" y="239"/>
                      <a:pt x="196" y="239"/>
                    </a:cubicBezTo>
                    <a:cubicBezTo>
                      <a:pt x="196" y="239"/>
                      <a:pt x="196" y="239"/>
                      <a:pt x="196" y="239"/>
                    </a:cubicBezTo>
                    <a:cubicBezTo>
                      <a:pt x="196" y="239"/>
                      <a:pt x="196" y="239"/>
                      <a:pt x="196" y="239"/>
                    </a:cubicBezTo>
                    <a:cubicBezTo>
                      <a:pt x="196" y="240"/>
                      <a:pt x="196" y="240"/>
                      <a:pt x="196" y="240"/>
                    </a:cubicBezTo>
                    <a:cubicBezTo>
                      <a:pt x="195" y="241"/>
                      <a:pt x="195" y="241"/>
                      <a:pt x="195" y="241"/>
                    </a:cubicBezTo>
                    <a:cubicBezTo>
                      <a:pt x="195" y="241"/>
                      <a:pt x="195" y="241"/>
                      <a:pt x="195" y="241"/>
                    </a:cubicBezTo>
                    <a:cubicBezTo>
                      <a:pt x="194" y="240"/>
                      <a:pt x="194" y="240"/>
                      <a:pt x="194" y="240"/>
                    </a:cubicBezTo>
                    <a:cubicBezTo>
                      <a:pt x="194" y="240"/>
                      <a:pt x="194" y="240"/>
                      <a:pt x="194" y="240"/>
                    </a:cubicBezTo>
                    <a:cubicBezTo>
                      <a:pt x="193" y="240"/>
                      <a:pt x="193" y="240"/>
                      <a:pt x="193" y="240"/>
                    </a:cubicBezTo>
                    <a:cubicBezTo>
                      <a:pt x="194" y="241"/>
                      <a:pt x="194" y="241"/>
                      <a:pt x="194" y="241"/>
                    </a:cubicBezTo>
                    <a:cubicBezTo>
                      <a:pt x="194" y="242"/>
                      <a:pt x="194" y="242"/>
                      <a:pt x="194" y="242"/>
                    </a:cubicBezTo>
                    <a:cubicBezTo>
                      <a:pt x="193" y="242"/>
                      <a:pt x="193" y="242"/>
                      <a:pt x="193" y="242"/>
                    </a:cubicBezTo>
                    <a:cubicBezTo>
                      <a:pt x="192" y="242"/>
                      <a:pt x="192" y="242"/>
                      <a:pt x="192" y="242"/>
                    </a:cubicBezTo>
                    <a:cubicBezTo>
                      <a:pt x="192" y="243"/>
                      <a:pt x="192" y="243"/>
                      <a:pt x="192" y="243"/>
                    </a:cubicBezTo>
                    <a:cubicBezTo>
                      <a:pt x="191" y="242"/>
                      <a:pt x="191" y="242"/>
                      <a:pt x="191" y="242"/>
                    </a:cubicBezTo>
                    <a:cubicBezTo>
                      <a:pt x="191" y="242"/>
                      <a:pt x="191" y="242"/>
                      <a:pt x="191" y="242"/>
                    </a:cubicBezTo>
                    <a:cubicBezTo>
                      <a:pt x="190" y="242"/>
                      <a:pt x="190" y="242"/>
                      <a:pt x="190" y="242"/>
                    </a:cubicBezTo>
                    <a:cubicBezTo>
                      <a:pt x="190" y="243"/>
                      <a:pt x="190" y="243"/>
                      <a:pt x="190" y="243"/>
                    </a:cubicBezTo>
                    <a:cubicBezTo>
                      <a:pt x="191" y="243"/>
                      <a:pt x="191" y="243"/>
                      <a:pt x="191" y="243"/>
                    </a:cubicBezTo>
                    <a:cubicBezTo>
                      <a:pt x="190" y="244"/>
                      <a:pt x="190" y="244"/>
                      <a:pt x="190" y="244"/>
                    </a:cubicBezTo>
                    <a:cubicBezTo>
                      <a:pt x="189" y="244"/>
                      <a:pt x="189" y="244"/>
                      <a:pt x="189" y="244"/>
                    </a:cubicBezTo>
                    <a:cubicBezTo>
                      <a:pt x="189" y="243"/>
                      <a:pt x="189" y="243"/>
                      <a:pt x="189" y="243"/>
                    </a:cubicBezTo>
                    <a:cubicBezTo>
                      <a:pt x="188" y="244"/>
                      <a:pt x="188" y="244"/>
                      <a:pt x="188" y="244"/>
                    </a:cubicBezTo>
                    <a:cubicBezTo>
                      <a:pt x="188" y="244"/>
                      <a:pt x="188" y="244"/>
                      <a:pt x="188" y="244"/>
                    </a:cubicBezTo>
                    <a:cubicBezTo>
                      <a:pt x="189" y="245"/>
                      <a:pt x="189" y="245"/>
                      <a:pt x="189" y="245"/>
                    </a:cubicBezTo>
                    <a:cubicBezTo>
                      <a:pt x="189" y="246"/>
                      <a:pt x="189" y="246"/>
                      <a:pt x="189" y="246"/>
                    </a:cubicBezTo>
                    <a:cubicBezTo>
                      <a:pt x="187" y="246"/>
                      <a:pt x="187" y="246"/>
                      <a:pt x="187" y="246"/>
                    </a:cubicBezTo>
                    <a:cubicBezTo>
                      <a:pt x="187" y="246"/>
                      <a:pt x="187" y="246"/>
                      <a:pt x="187" y="246"/>
                    </a:cubicBezTo>
                    <a:cubicBezTo>
                      <a:pt x="187" y="246"/>
                      <a:pt x="187" y="246"/>
                      <a:pt x="187" y="246"/>
                    </a:cubicBezTo>
                    <a:cubicBezTo>
                      <a:pt x="186" y="245"/>
                      <a:pt x="186" y="245"/>
                      <a:pt x="186" y="245"/>
                    </a:cubicBezTo>
                    <a:cubicBezTo>
                      <a:pt x="185" y="245"/>
                      <a:pt x="185" y="245"/>
                      <a:pt x="185" y="245"/>
                    </a:cubicBezTo>
                    <a:cubicBezTo>
                      <a:pt x="185" y="246"/>
                      <a:pt x="185" y="246"/>
                      <a:pt x="185" y="246"/>
                    </a:cubicBezTo>
                    <a:cubicBezTo>
                      <a:pt x="186" y="247"/>
                      <a:pt x="186" y="247"/>
                      <a:pt x="186" y="247"/>
                    </a:cubicBezTo>
                    <a:cubicBezTo>
                      <a:pt x="186" y="247"/>
                      <a:pt x="186" y="247"/>
                      <a:pt x="186" y="247"/>
                    </a:cubicBezTo>
                    <a:cubicBezTo>
                      <a:pt x="185" y="248"/>
                      <a:pt x="185" y="248"/>
                      <a:pt x="185" y="248"/>
                    </a:cubicBezTo>
                    <a:cubicBezTo>
                      <a:pt x="184" y="248"/>
                      <a:pt x="184" y="248"/>
                      <a:pt x="184" y="248"/>
                    </a:cubicBezTo>
                    <a:cubicBezTo>
                      <a:pt x="184" y="248"/>
                      <a:pt x="184" y="248"/>
                      <a:pt x="184" y="248"/>
                    </a:cubicBezTo>
                    <a:cubicBezTo>
                      <a:pt x="182" y="249"/>
                      <a:pt x="182" y="249"/>
                      <a:pt x="182" y="249"/>
                    </a:cubicBezTo>
                    <a:cubicBezTo>
                      <a:pt x="182" y="249"/>
                      <a:pt x="182" y="249"/>
                      <a:pt x="182" y="249"/>
                    </a:cubicBezTo>
                    <a:cubicBezTo>
                      <a:pt x="181" y="250"/>
                      <a:pt x="181" y="250"/>
                      <a:pt x="181" y="250"/>
                    </a:cubicBezTo>
                    <a:cubicBezTo>
                      <a:pt x="181" y="250"/>
                      <a:pt x="181" y="250"/>
                      <a:pt x="181" y="250"/>
                    </a:cubicBezTo>
                    <a:cubicBezTo>
                      <a:pt x="180" y="249"/>
                      <a:pt x="180" y="249"/>
                      <a:pt x="180" y="249"/>
                    </a:cubicBezTo>
                    <a:cubicBezTo>
                      <a:pt x="180" y="249"/>
                      <a:pt x="180" y="249"/>
                      <a:pt x="180" y="249"/>
                    </a:cubicBezTo>
                    <a:cubicBezTo>
                      <a:pt x="179" y="250"/>
                      <a:pt x="179" y="250"/>
                      <a:pt x="179" y="250"/>
                    </a:cubicBezTo>
                    <a:cubicBezTo>
                      <a:pt x="178" y="250"/>
                      <a:pt x="178" y="250"/>
                      <a:pt x="178" y="250"/>
                    </a:cubicBezTo>
                    <a:cubicBezTo>
                      <a:pt x="177" y="250"/>
                      <a:pt x="177" y="250"/>
                      <a:pt x="177" y="250"/>
                    </a:cubicBezTo>
                    <a:cubicBezTo>
                      <a:pt x="177" y="251"/>
                      <a:pt x="177" y="251"/>
                      <a:pt x="177" y="251"/>
                    </a:cubicBezTo>
                    <a:cubicBezTo>
                      <a:pt x="176" y="251"/>
                      <a:pt x="176" y="251"/>
                      <a:pt x="176" y="251"/>
                    </a:cubicBezTo>
                    <a:cubicBezTo>
                      <a:pt x="176" y="251"/>
                      <a:pt x="176" y="251"/>
                      <a:pt x="176" y="251"/>
                    </a:cubicBezTo>
                    <a:cubicBezTo>
                      <a:pt x="175" y="250"/>
                      <a:pt x="175" y="250"/>
                      <a:pt x="175" y="250"/>
                    </a:cubicBezTo>
                    <a:cubicBezTo>
                      <a:pt x="175" y="250"/>
                      <a:pt x="175" y="250"/>
                      <a:pt x="175" y="250"/>
                    </a:cubicBezTo>
                    <a:cubicBezTo>
                      <a:pt x="174" y="252"/>
                      <a:pt x="174" y="252"/>
                      <a:pt x="174" y="252"/>
                    </a:cubicBezTo>
                    <a:cubicBezTo>
                      <a:pt x="174" y="251"/>
                      <a:pt x="174" y="251"/>
                      <a:pt x="174" y="251"/>
                    </a:cubicBezTo>
                    <a:cubicBezTo>
                      <a:pt x="173" y="251"/>
                      <a:pt x="173" y="251"/>
                      <a:pt x="173" y="251"/>
                    </a:cubicBezTo>
                    <a:cubicBezTo>
                      <a:pt x="173" y="251"/>
                      <a:pt x="173" y="251"/>
                      <a:pt x="173" y="251"/>
                    </a:cubicBezTo>
                    <a:cubicBezTo>
                      <a:pt x="173" y="251"/>
                      <a:pt x="173" y="251"/>
                      <a:pt x="173" y="251"/>
                    </a:cubicBezTo>
                    <a:cubicBezTo>
                      <a:pt x="172" y="252"/>
                      <a:pt x="172" y="252"/>
                      <a:pt x="172" y="252"/>
                    </a:cubicBezTo>
                    <a:cubicBezTo>
                      <a:pt x="171" y="252"/>
                      <a:pt x="171" y="252"/>
                      <a:pt x="171" y="252"/>
                    </a:cubicBezTo>
                    <a:cubicBezTo>
                      <a:pt x="171" y="251"/>
                      <a:pt x="171" y="251"/>
                      <a:pt x="171" y="251"/>
                    </a:cubicBezTo>
                    <a:cubicBezTo>
                      <a:pt x="171" y="251"/>
                      <a:pt x="171" y="251"/>
                      <a:pt x="171" y="251"/>
                    </a:cubicBezTo>
                    <a:cubicBezTo>
                      <a:pt x="171" y="252"/>
                      <a:pt x="171" y="252"/>
                      <a:pt x="171" y="252"/>
                    </a:cubicBezTo>
                    <a:cubicBezTo>
                      <a:pt x="171" y="252"/>
                      <a:pt x="171" y="252"/>
                      <a:pt x="171" y="252"/>
                    </a:cubicBezTo>
                    <a:cubicBezTo>
                      <a:pt x="170" y="252"/>
                      <a:pt x="170" y="252"/>
                      <a:pt x="170" y="252"/>
                    </a:cubicBezTo>
                    <a:cubicBezTo>
                      <a:pt x="169" y="252"/>
                      <a:pt x="169" y="252"/>
                      <a:pt x="169" y="252"/>
                    </a:cubicBezTo>
                    <a:cubicBezTo>
                      <a:pt x="169" y="253"/>
                      <a:pt x="169" y="253"/>
                      <a:pt x="169" y="253"/>
                    </a:cubicBezTo>
                    <a:cubicBezTo>
                      <a:pt x="169" y="253"/>
                      <a:pt x="169" y="253"/>
                      <a:pt x="169" y="253"/>
                    </a:cubicBezTo>
                    <a:cubicBezTo>
                      <a:pt x="168" y="253"/>
                      <a:pt x="168" y="253"/>
                      <a:pt x="168" y="253"/>
                    </a:cubicBezTo>
                    <a:cubicBezTo>
                      <a:pt x="168" y="253"/>
                      <a:pt x="168" y="253"/>
                      <a:pt x="168" y="253"/>
                    </a:cubicBezTo>
                    <a:cubicBezTo>
                      <a:pt x="167" y="253"/>
                      <a:pt x="167" y="253"/>
                      <a:pt x="167" y="253"/>
                    </a:cubicBezTo>
                    <a:cubicBezTo>
                      <a:pt x="167" y="254"/>
                      <a:pt x="167" y="254"/>
                      <a:pt x="167" y="254"/>
                    </a:cubicBezTo>
                    <a:cubicBezTo>
                      <a:pt x="167" y="254"/>
                      <a:pt x="167" y="254"/>
                      <a:pt x="167" y="254"/>
                    </a:cubicBezTo>
                    <a:cubicBezTo>
                      <a:pt x="166" y="253"/>
                      <a:pt x="166" y="253"/>
                      <a:pt x="166" y="253"/>
                    </a:cubicBezTo>
                    <a:cubicBezTo>
                      <a:pt x="166" y="253"/>
                      <a:pt x="166" y="253"/>
                      <a:pt x="166" y="253"/>
                    </a:cubicBezTo>
                    <a:cubicBezTo>
                      <a:pt x="166" y="254"/>
                      <a:pt x="166" y="254"/>
                      <a:pt x="166" y="254"/>
                    </a:cubicBezTo>
                    <a:cubicBezTo>
                      <a:pt x="165" y="255"/>
                      <a:pt x="165" y="255"/>
                      <a:pt x="165" y="255"/>
                    </a:cubicBezTo>
                    <a:cubicBezTo>
                      <a:pt x="165" y="255"/>
                      <a:pt x="165" y="255"/>
                      <a:pt x="165" y="255"/>
                    </a:cubicBezTo>
                    <a:cubicBezTo>
                      <a:pt x="164" y="255"/>
                      <a:pt x="164" y="255"/>
                      <a:pt x="164" y="255"/>
                    </a:cubicBezTo>
                    <a:cubicBezTo>
                      <a:pt x="164" y="255"/>
                      <a:pt x="164" y="255"/>
                      <a:pt x="164" y="255"/>
                    </a:cubicBezTo>
                    <a:cubicBezTo>
                      <a:pt x="163" y="253"/>
                      <a:pt x="163" y="253"/>
                      <a:pt x="163" y="253"/>
                    </a:cubicBezTo>
                    <a:cubicBezTo>
                      <a:pt x="162" y="253"/>
                      <a:pt x="162" y="253"/>
                      <a:pt x="162" y="253"/>
                    </a:cubicBezTo>
                    <a:cubicBezTo>
                      <a:pt x="161" y="253"/>
                      <a:pt x="161" y="253"/>
                      <a:pt x="161" y="253"/>
                    </a:cubicBezTo>
                    <a:cubicBezTo>
                      <a:pt x="161" y="254"/>
                      <a:pt x="161" y="254"/>
                      <a:pt x="161" y="254"/>
                    </a:cubicBezTo>
                    <a:cubicBezTo>
                      <a:pt x="161" y="254"/>
                      <a:pt x="161" y="254"/>
                      <a:pt x="161" y="254"/>
                    </a:cubicBezTo>
                    <a:cubicBezTo>
                      <a:pt x="161" y="255"/>
                      <a:pt x="161" y="255"/>
                      <a:pt x="161" y="255"/>
                    </a:cubicBezTo>
                    <a:cubicBezTo>
                      <a:pt x="160" y="255"/>
                      <a:pt x="160" y="255"/>
                      <a:pt x="160" y="255"/>
                    </a:cubicBezTo>
                    <a:cubicBezTo>
                      <a:pt x="159" y="255"/>
                      <a:pt x="159" y="255"/>
                      <a:pt x="159" y="255"/>
                    </a:cubicBezTo>
                    <a:cubicBezTo>
                      <a:pt x="159" y="255"/>
                      <a:pt x="159" y="255"/>
                      <a:pt x="159" y="255"/>
                    </a:cubicBezTo>
                    <a:cubicBezTo>
                      <a:pt x="158" y="255"/>
                      <a:pt x="158" y="255"/>
                      <a:pt x="158" y="255"/>
                    </a:cubicBezTo>
                    <a:cubicBezTo>
                      <a:pt x="157" y="256"/>
                      <a:pt x="157" y="256"/>
                      <a:pt x="157" y="256"/>
                    </a:cubicBezTo>
                    <a:cubicBezTo>
                      <a:pt x="157" y="255"/>
                      <a:pt x="157" y="255"/>
                      <a:pt x="157" y="255"/>
                    </a:cubicBezTo>
                    <a:cubicBezTo>
                      <a:pt x="156" y="255"/>
                      <a:pt x="156" y="255"/>
                      <a:pt x="156" y="255"/>
                    </a:cubicBezTo>
                    <a:cubicBezTo>
                      <a:pt x="155" y="255"/>
                      <a:pt x="155" y="255"/>
                      <a:pt x="155" y="255"/>
                    </a:cubicBezTo>
                    <a:cubicBezTo>
                      <a:pt x="155" y="255"/>
                      <a:pt x="155" y="255"/>
                      <a:pt x="155" y="255"/>
                    </a:cubicBezTo>
                    <a:cubicBezTo>
                      <a:pt x="155" y="256"/>
                      <a:pt x="155" y="256"/>
                      <a:pt x="155" y="256"/>
                    </a:cubicBezTo>
                    <a:cubicBezTo>
                      <a:pt x="154" y="256"/>
                      <a:pt x="154" y="256"/>
                      <a:pt x="154" y="256"/>
                    </a:cubicBezTo>
                    <a:cubicBezTo>
                      <a:pt x="153" y="255"/>
                      <a:pt x="153" y="255"/>
                      <a:pt x="153" y="255"/>
                    </a:cubicBezTo>
                    <a:cubicBezTo>
                      <a:pt x="153" y="254"/>
                      <a:pt x="153" y="254"/>
                      <a:pt x="153" y="254"/>
                    </a:cubicBezTo>
                    <a:cubicBezTo>
                      <a:pt x="153" y="253"/>
                      <a:pt x="153" y="253"/>
                      <a:pt x="153" y="253"/>
                    </a:cubicBezTo>
                    <a:cubicBezTo>
                      <a:pt x="153" y="253"/>
                      <a:pt x="153" y="253"/>
                      <a:pt x="153" y="253"/>
                    </a:cubicBezTo>
                    <a:cubicBezTo>
                      <a:pt x="152" y="253"/>
                      <a:pt x="152" y="253"/>
                      <a:pt x="152" y="253"/>
                    </a:cubicBezTo>
                    <a:cubicBezTo>
                      <a:pt x="151" y="251"/>
                      <a:pt x="151" y="251"/>
                      <a:pt x="151" y="251"/>
                    </a:cubicBezTo>
                    <a:cubicBezTo>
                      <a:pt x="151" y="250"/>
                      <a:pt x="151" y="250"/>
                      <a:pt x="151" y="250"/>
                    </a:cubicBezTo>
                    <a:cubicBezTo>
                      <a:pt x="151" y="250"/>
                      <a:pt x="151" y="250"/>
                      <a:pt x="151" y="250"/>
                    </a:cubicBezTo>
                    <a:cubicBezTo>
                      <a:pt x="151" y="248"/>
                      <a:pt x="151" y="248"/>
                      <a:pt x="151" y="248"/>
                    </a:cubicBezTo>
                    <a:cubicBezTo>
                      <a:pt x="150" y="248"/>
                      <a:pt x="150" y="248"/>
                      <a:pt x="150" y="248"/>
                    </a:cubicBezTo>
                    <a:cubicBezTo>
                      <a:pt x="150" y="248"/>
                      <a:pt x="150" y="248"/>
                      <a:pt x="150" y="248"/>
                    </a:cubicBezTo>
                    <a:cubicBezTo>
                      <a:pt x="150" y="249"/>
                      <a:pt x="150" y="249"/>
                      <a:pt x="150" y="249"/>
                    </a:cubicBezTo>
                    <a:cubicBezTo>
                      <a:pt x="150" y="250"/>
                      <a:pt x="150" y="250"/>
                      <a:pt x="150" y="250"/>
                    </a:cubicBezTo>
                    <a:cubicBezTo>
                      <a:pt x="150" y="251"/>
                      <a:pt x="150" y="251"/>
                      <a:pt x="150" y="251"/>
                    </a:cubicBezTo>
                    <a:cubicBezTo>
                      <a:pt x="151" y="251"/>
                      <a:pt x="151" y="251"/>
                      <a:pt x="151" y="251"/>
                    </a:cubicBezTo>
                    <a:cubicBezTo>
                      <a:pt x="151" y="252"/>
                      <a:pt x="151" y="252"/>
                      <a:pt x="151" y="252"/>
                    </a:cubicBezTo>
                    <a:cubicBezTo>
                      <a:pt x="151" y="253"/>
                      <a:pt x="151" y="253"/>
                      <a:pt x="151" y="253"/>
                    </a:cubicBezTo>
                    <a:cubicBezTo>
                      <a:pt x="151" y="254"/>
                      <a:pt x="151" y="254"/>
                      <a:pt x="151" y="254"/>
                    </a:cubicBezTo>
                    <a:cubicBezTo>
                      <a:pt x="151" y="254"/>
                      <a:pt x="151" y="254"/>
                      <a:pt x="151" y="254"/>
                    </a:cubicBezTo>
                    <a:cubicBezTo>
                      <a:pt x="152" y="254"/>
                      <a:pt x="152" y="254"/>
                      <a:pt x="152" y="254"/>
                    </a:cubicBezTo>
                    <a:cubicBezTo>
                      <a:pt x="152" y="256"/>
                      <a:pt x="152" y="256"/>
                      <a:pt x="152" y="256"/>
                    </a:cubicBezTo>
                    <a:cubicBezTo>
                      <a:pt x="152" y="257"/>
                      <a:pt x="152" y="257"/>
                      <a:pt x="152" y="257"/>
                    </a:cubicBezTo>
                    <a:cubicBezTo>
                      <a:pt x="151" y="258"/>
                      <a:pt x="151" y="258"/>
                      <a:pt x="151" y="258"/>
                    </a:cubicBezTo>
                    <a:cubicBezTo>
                      <a:pt x="150" y="258"/>
                      <a:pt x="150" y="258"/>
                      <a:pt x="150" y="258"/>
                    </a:cubicBezTo>
                    <a:cubicBezTo>
                      <a:pt x="150" y="258"/>
                      <a:pt x="150" y="258"/>
                      <a:pt x="150" y="258"/>
                    </a:cubicBezTo>
                    <a:cubicBezTo>
                      <a:pt x="149" y="258"/>
                      <a:pt x="149" y="258"/>
                      <a:pt x="149" y="258"/>
                    </a:cubicBezTo>
                    <a:cubicBezTo>
                      <a:pt x="149" y="258"/>
                      <a:pt x="149" y="258"/>
                      <a:pt x="149" y="258"/>
                    </a:cubicBezTo>
                    <a:cubicBezTo>
                      <a:pt x="148" y="260"/>
                      <a:pt x="148" y="260"/>
                      <a:pt x="148" y="260"/>
                    </a:cubicBezTo>
                    <a:cubicBezTo>
                      <a:pt x="147" y="260"/>
                      <a:pt x="147" y="260"/>
                      <a:pt x="147" y="260"/>
                    </a:cubicBezTo>
                    <a:cubicBezTo>
                      <a:pt x="146" y="260"/>
                      <a:pt x="146" y="260"/>
                      <a:pt x="146" y="260"/>
                    </a:cubicBezTo>
                    <a:cubicBezTo>
                      <a:pt x="146" y="260"/>
                      <a:pt x="146" y="260"/>
                      <a:pt x="146" y="260"/>
                    </a:cubicBezTo>
                    <a:cubicBezTo>
                      <a:pt x="146" y="260"/>
                      <a:pt x="146" y="260"/>
                      <a:pt x="146" y="260"/>
                    </a:cubicBezTo>
                    <a:cubicBezTo>
                      <a:pt x="146" y="261"/>
                      <a:pt x="146" y="261"/>
                      <a:pt x="146" y="261"/>
                    </a:cubicBezTo>
                    <a:cubicBezTo>
                      <a:pt x="145" y="262"/>
                      <a:pt x="145" y="262"/>
                      <a:pt x="145" y="262"/>
                    </a:cubicBezTo>
                    <a:cubicBezTo>
                      <a:pt x="145" y="262"/>
                      <a:pt x="145" y="262"/>
                      <a:pt x="145" y="262"/>
                    </a:cubicBezTo>
                    <a:cubicBezTo>
                      <a:pt x="144" y="262"/>
                      <a:pt x="144" y="262"/>
                      <a:pt x="144" y="262"/>
                    </a:cubicBezTo>
                    <a:cubicBezTo>
                      <a:pt x="144" y="263"/>
                      <a:pt x="144" y="263"/>
                      <a:pt x="144" y="263"/>
                    </a:cubicBezTo>
                    <a:cubicBezTo>
                      <a:pt x="144" y="264"/>
                      <a:pt x="144" y="264"/>
                      <a:pt x="144" y="264"/>
                    </a:cubicBezTo>
                    <a:cubicBezTo>
                      <a:pt x="144" y="263"/>
                      <a:pt x="144" y="263"/>
                      <a:pt x="144" y="263"/>
                    </a:cubicBezTo>
                    <a:cubicBezTo>
                      <a:pt x="143" y="263"/>
                      <a:pt x="143" y="263"/>
                      <a:pt x="143" y="263"/>
                    </a:cubicBezTo>
                    <a:cubicBezTo>
                      <a:pt x="144" y="263"/>
                      <a:pt x="144" y="263"/>
                      <a:pt x="144" y="263"/>
                    </a:cubicBezTo>
                    <a:cubicBezTo>
                      <a:pt x="144" y="264"/>
                      <a:pt x="144" y="264"/>
                      <a:pt x="144" y="264"/>
                    </a:cubicBezTo>
                    <a:cubicBezTo>
                      <a:pt x="144" y="265"/>
                      <a:pt x="144" y="265"/>
                      <a:pt x="144" y="265"/>
                    </a:cubicBezTo>
                    <a:cubicBezTo>
                      <a:pt x="143" y="265"/>
                      <a:pt x="143" y="265"/>
                      <a:pt x="143" y="265"/>
                    </a:cubicBezTo>
                    <a:cubicBezTo>
                      <a:pt x="143" y="264"/>
                      <a:pt x="143" y="264"/>
                      <a:pt x="143" y="264"/>
                    </a:cubicBezTo>
                    <a:cubicBezTo>
                      <a:pt x="142" y="264"/>
                      <a:pt x="142" y="264"/>
                      <a:pt x="142" y="264"/>
                    </a:cubicBezTo>
                    <a:cubicBezTo>
                      <a:pt x="142" y="265"/>
                      <a:pt x="142" y="265"/>
                      <a:pt x="142" y="265"/>
                    </a:cubicBezTo>
                    <a:cubicBezTo>
                      <a:pt x="142" y="265"/>
                      <a:pt x="142" y="265"/>
                      <a:pt x="142" y="265"/>
                    </a:cubicBezTo>
                    <a:cubicBezTo>
                      <a:pt x="142" y="266"/>
                      <a:pt x="142" y="266"/>
                      <a:pt x="142" y="266"/>
                    </a:cubicBezTo>
                    <a:cubicBezTo>
                      <a:pt x="142" y="266"/>
                      <a:pt x="142" y="266"/>
                      <a:pt x="142" y="266"/>
                    </a:cubicBezTo>
                    <a:cubicBezTo>
                      <a:pt x="141" y="267"/>
                      <a:pt x="141" y="267"/>
                      <a:pt x="141" y="267"/>
                    </a:cubicBezTo>
                    <a:cubicBezTo>
                      <a:pt x="139" y="268"/>
                      <a:pt x="139" y="268"/>
                      <a:pt x="139" y="268"/>
                    </a:cubicBezTo>
                    <a:cubicBezTo>
                      <a:pt x="139" y="269"/>
                      <a:pt x="139" y="269"/>
                      <a:pt x="139" y="269"/>
                    </a:cubicBezTo>
                    <a:cubicBezTo>
                      <a:pt x="139" y="270"/>
                      <a:pt x="139" y="270"/>
                      <a:pt x="139" y="270"/>
                    </a:cubicBezTo>
                    <a:cubicBezTo>
                      <a:pt x="139" y="271"/>
                      <a:pt x="139" y="271"/>
                      <a:pt x="139" y="271"/>
                    </a:cubicBezTo>
                    <a:cubicBezTo>
                      <a:pt x="138" y="272"/>
                      <a:pt x="138" y="272"/>
                      <a:pt x="138" y="272"/>
                    </a:cubicBezTo>
                    <a:cubicBezTo>
                      <a:pt x="138" y="272"/>
                      <a:pt x="138" y="272"/>
                      <a:pt x="138" y="272"/>
                    </a:cubicBezTo>
                    <a:cubicBezTo>
                      <a:pt x="137" y="272"/>
                      <a:pt x="137" y="272"/>
                      <a:pt x="137" y="272"/>
                    </a:cubicBezTo>
                    <a:cubicBezTo>
                      <a:pt x="137" y="271"/>
                      <a:pt x="137" y="271"/>
                      <a:pt x="137" y="271"/>
                    </a:cubicBezTo>
                    <a:cubicBezTo>
                      <a:pt x="137" y="271"/>
                      <a:pt x="137" y="271"/>
                      <a:pt x="137" y="271"/>
                    </a:cubicBezTo>
                    <a:cubicBezTo>
                      <a:pt x="137" y="271"/>
                      <a:pt x="137" y="271"/>
                      <a:pt x="137" y="271"/>
                    </a:cubicBezTo>
                    <a:cubicBezTo>
                      <a:pt x="136" y="272"/>
                      <a:pt x="136" y="272"/>
                      <a:pt x="136" y="272"/>
                    </a:cubicBezTo>
                    <a:cubicBezTo>
                      <a:pt x="136" y="272"/>
                      <a:pt x="136" y="272"/>
                      <a:pt x="136" y="272"/>
                    </a:cubicBezTo>
                    <a:cubicBezTo>
                      <a:pt x="136" y="273"/>
                      <a:pt x="136" y="273"/>
                      <a:pt x="136" y="273"/>
                    </a:cubicBezTo>
                    <a:cubicBezTo>
                      <a:pt x="136" y="273"/>
                      <a:pt x="136" y="273"/>
                      <a:pt x="136" y="273"/>
                    </a:cubicBezTo>
                    <a:cubicBezTo>
                      <a:pt x="134" y="275"/>
                      <a:pt x="134" y="275"/>
                      <a:pt x="134" y="275"/>
                    </a:cubicBezTo>
                    <a:cubicBezTo>
                      <a:pt x="134" y="275"/>
                      <a:pt x="134" y="275"/>
                      <a:pt x="134" y="275"/>
                    </a:cubicBezTo>
                    <a:cubicBezTo>
                      <a:pt x="133" y="275"/>
                      <a:pt x="133" y="275"/>
                      <a:pt x="133" y="275"/>
                    </a:cubicBezTo>
                    <a:cubicBezTo>
                      <a:pt x="133" y="274"/>
                      <a:pt x="133" y="274"/>
                      <a:pt x="133" y="274"/>
                    </a:cubicBezTo>
                    <a:cubicBezTo>
                      <a:pt x="133" y="274"/>
                      <a:pt x="133" y="274"/>
                      <a:pt x="133" y="274"/>
                    </a:cubicBezTo>
                    <a:cubicBezTo>
                      <a:pt x="132" y="274"/>
                      <a:pt x="132" y="274"/>
                      <a:pt x="132" y="274"/>
                    </a:cubicBezTo>
                    <a:cubicBezTo>
                      <a:pt x="132" y="274"/>
                      <a:pt x="132" y="274"/>
                      <a:pt x="132" y="274"/>
                    </a:cubicBezTo>
                    <a:cubicBezTo>
                      <a:pt x="132" y="274"/>
                      <a:pt x="132" y="274"/>
                      <a:pt x="132" y="274"/>
                    </a:cubicBezTo>
                    <a:cubicBezTo>
                      <a:pt x="131" y="274"/>
                      <a:pt x="131" y="274"/>
                      <a:pt x="131" y="274"/>
                    </a:cubicBezTo>
                    <a:cubicBezTo>
                      <a:pt x="130" y="273"/>
                      <a:pt x="130" y="273"/>
                      <a:pt x="130" y="273"/>
                    </a:cubicBezTo>
                    <a:cubicBezTo>
                      <a:pt x="130" y="273"/>
                      <a:pt x="130" y="273"/>
                      <a:pt x="130" y="273"/>
                    </a:cubicBezTo>
                    <a:cubicBezTo>
                      <a:pt x="130" y="273"/>
                      <a:pt x="130" y="273"/>
                      <a:pt x="130" y="273"/>
                    </a:cubicBezTo>
                    <a:cubicBezTo>
                      <a:pt x="130" y="274"/>
                      <a:pt x="130" y="274"/>
                      <a:pt x="130" y="274"/>
                    </a:cubicBezTo>
                    <a:cubicBezTo>
                      <a:pt x="131" y="274"/>
                      <a:pt x="131" y="274"/>
                      <a:pt x="131" y="274"/>
                    </a:cubicBezTo>
                    <a:cubicBezTo>
                      <a:pt x="131" y="275"/>
                      <a:pt x="131" y="275"/>
                      <a:pt x="131" y="275"/>
                    </a:cubicBezTo>
                    <a:cubicBezTo>
                      <a:pt x="131" y="276"/>
                      <a:pt x="131" y="276"/>
                      <a:pt x="131" y="276"/>
                    </a:cubicBezTo>
                    <a:cubicBezTo>
                      <a:pt x="130" y="276"/>
                      <a:pt x="130" y="276"/>
                      <a:pt x="130" y="276"/>
                    </a:cubicBezTo>
                    <a:cubicBezTo>
                      <a:pt x="130" y="276"/>
                      <a:pt x="130" y="276"/>
                      <a:pt x="130" y="276"/>
                    </a:cubicBezTo>
                    <a:cubicBezTo>
                      <a:pt x="128" y="277"/>
                      <a:pt x="128" y="277"/>
                      <a:pt x="128" y="277"/>
                    </a:cubicBezTo>
                    <a:cubicBezTo>
                      <a:pt x="127" y="278"/>
                      <a:pt x="127" y="278"/>
                      <a:pt x="127" y="278"/>
                    </a:cubicBezTo>
                    <a:cubicBezTo>
                      <a:pt x="127" y="279"/>
                      <a:pt x="127" y="279"/>
                      <a:pt x="127" y="279"/>
                    </a:cubicBezTo>
                    <a:cubicBezTo>
                      <a:pt x="126" y="278"/>
                      <a:pt x="126" y="278"/>
                      <a:pt x="126" y="278"/>
                    </a:cubicBezTo>
                    <a:cubicBezTo>
                      <a:pt x="126" y="278"/>
                      <a:pt x="126" y="278"/>
                      <a:pt x="126" y="278"/>
                    </a:cubicBezTo>
                    <a:cubicBezTo>
                      <a:pt x="126" y="277"/>
                      <a:pt x="126" y="277"/>
                      <a:pt x="126" y="277"/>
                    </a:cubicBezTo>
                    <a:cubicBezTo>
                      <a:pt x="126" y="277"/>
                      <a:pt x="126" y="277"/>
                      <a:pt x="126" y="277"/>
                    </a:cubicBezTo>
                    <a:cubicBezTo>
                      <a:pt x="126" y="277"/>
                      <a:pt x="126" y="277"/>
                      <a:pt x="126" y="277"/>
                    </a:cubicBezTo>
                    <a:cubicBezTo>
                      <a:pt x="125" y="277"/>
                      <a:pt x="125" y="277"/>
                      <a:pt x="125" y="277"/>
                    </a:cubicBezTo>
                    <a:cubicBezTo>
                      <a:pt x="125" y="278"/>
                      <a:pt x="125" y="278"/>
                      <a:pt x="125" y="278"/>
                    </a:cubicBezTo>
                    <a:cubicBezTo>
                      <a:pt x="125" y="279"/>
                      <a:pt x="125" y="279"/>
                      <a:pt x="125" y="279"/>
                    </a:cubicBezTo>
                    <a:cubicBezTo>
                      <a:pt x="124" y="279"/>
                      <a:pt x="124" y="279"/>
                      <a:pt x="124" y="279"/>
                    </a:cubicBezTo>
                    <a:cubicBezTo>
                      <a:pt x="123" y="279"/>
                      <a:pt x="123" y="279"/>
                      <a:pt x="123" y="279"/>
                    </a:cubicBezTo>
                    <a:cubicBezTo>
                      <a:pt x="123" y="279"/>
                      <a:pt x="123" y="279"/>
                      <a:pt x="123" y="279"/>
                    </a:cubicBezTo>
                    <a:cubicBezTo>
                      <a:pt x="122" y="278"/>
                      <a:pt x="122" y="278"/>
                      <a:pt x="122" y="278"/>
                    </a:cubicBezTo>
                    <a:cubicBezTo>
                      <a:pt x="122" y="277"/>
                      <a:pt x="122" y="277"/>
                      <a:pt x="122" y="277"/>
                    </a:cubicBezTo>
                    <a:cubicBezTo>
                      <a:pt x="122" y="276"/>
                      <a:pt x="122" y="276"/>
                      <a:pt x="122" y="276"/>
                    </a:cubicBezTo>
                    <a:cubicBezTo>
                      <a:pt x="122" y="276"/>
                      <a:pt x="122" y="276"/>
                      <a:pt x="122" y="276"/>
                    </a:cubicBezTo>
                    <a:cubicBezTo>
                      <a:pt x="122" y="275"/>
                      <a:pt x="122" y="275"/>
                      <a:pt x="122" y="275"/>
                    </a:cubicBezTo>
                    <a:cubicBezTo>
                      <a:pt x="122" y="277"/>
                      <a:pt x="122" y="277"/>
                      <a:pt x="122" y="277"/>
                    </a:cubicBezTo>
                    <a:cubicBezTo>
                      <a:pt x="121" y="278"/>
                      <a:pt x="121" y="278"/>
                      <a:pt x="121" y="278"/>
                    </a:cubicBezTo>
                    <a:cubicBezTo>
                      <a:pt x="121" y="278"/>
                      <a:pt x="121" y="278"/>
                      <a:pt x="121" y="278"/>
                    </a:cubicBezTo>
                    <a:cubicBezTo>
                      <a:pt x="121" y="279"/>
                      <a:pt x="121" y="279"/>
                      <a:pt x="121" y="279"/>
                    </a:cubicBezTo>
                    <a:cubicBezTo>
                      <a:pt x="121" y="279"/>
                      <a:pt x="121" y="279"/>
                      <a:pt x="121" y="279"/>
                    </a:cubicBezTo>
                    <a:cubicBezTo>
                      <a:pt x="119" y="277"/>
                      <a:pt x="119" y="277"/>
                      <a:pt x="119" y="277"/>
                    </a:cubicBezTo>
                    <a:cubicBezTo>
                      <a:pt x="119" y="276"/>
                      <a:pt x="119" y="276"/>
                      <a:pt x="119" y="276"/>
                    </a:cubicBezTo>
                    <a:cubicBezTo>
                      <a:pt x="120" y="275"/>
                      <a:pt x="120" y="275"/>
                      <a:pt x="120" y="275"/>
                    </a:cubicBezTo>
                    <a:cubicBezTo>
                      <a:pt x="120" y="274"/>
                      <a:pt x="120" y="274"/>
                      <a:pt x="120" y="274"/>
                    </a:cubicBezTo>
                    <a:cubicBezTo>
                      <a:pt x="121" y="274"/>
                      <a:pt x="121" y="274"/>
                      <a:pt x="121" y="274"/>
                    </a:cubicBezTo>
                    <a:cubicBezTo>
                      <a:pt x="121" y="273"/>
                      <a:pt x="121" y="273"/>
                      <a:pt x="121" y="273"/>
                    </a:cubicBezTo>
                    <a:cubicBezTo>
                      <a:pt x="120" y="273"/>
                      <a:pt x="120" y="273"/>
                      <a:pt x="120" y="273"/>
                    </a:cubicBezTo>
                    <a:cubicBezTo>
                      <a:pt x="119" y="272"/>
                      <a:pt x="119" y="272"/>
                      <a:pt x="119" y="272"/>
                    </a:cubicBezTo>
                    <a:cubicBezTo>
                      <a:pt x="119" y="272"/>
                      <a:pt x="119" y="272"/>
                      <a:pt x="119" y="272"/>
                    </a:cubicBezTo>
                    <a:cubicBezTo>
                      <a:pt x="119" y="272"/>
                      <a:pt x="119" y="272"/>
                      <a:pt x="119" y="272"/>
                    </a:cubicBezTo>
                    <a:cubicBezTo>
                      <a:pt x="118" y="272"/>
                      <a:pt x="118" y="272"/>
                      <a:pt x="118" y="272"/>
                    </a:cubicBezTo>
                    <a:cubicBezTo>
                      <a:pt x="118" y="273"/>
                      <a:pt x="118" y="273"/>
                      <a:pt x="118" y="273"/>
                    </a:cubicBezTo>
                    <a:cubicBezTo>
                      <a:pt x="118" y="273"/>
                      <a:pt x="118" y="273"/>
                      <a:pt x="118" y="273"/>
                    </a:cubicBezTo>
                    <a:cubicBezTo>
                      <a:pt x="119" y="274"/>
                      <a:pt x="119" y="274"/>
                      <a:pt x="119" y="274"/>
                    </a:cubicBezTo>
                    <a:cubicBezTo>
                      <a:pt x="118" y="275"/>
                      <a:pt x="118" y="275"/>
                      <a:pt x="118" y="275"/>
                    </a:cubicBezTo>
                    <a:cubicBezTo>
                      <a:pt x="118" y="276"/>
                      <a:pt x="118" y="276"/>
                      <a:pt x="118" y="276"/>
                    </a:cubicBezTo>
                    <a:cubicBezTo>
                      <a:pt x="118" y="276"/>
                      <a:pt x="118" y="276"/>
                      <a:pt x="118" y="276"/>
                    </a:cubicBezTo>
                    <a:cubicBezTo>
                      <a:pt x="117" y="277"/>
                      <a:pt x="117" y="277"/>
                      <a:pt x="117" y="277"/>
                    </a:cubicBezTo>
                    <a:cubicBezTo>
                      <a:pt x="116" y="277"/>
                      <a:pt x="116" y="277"/>
                      <a:pt x="116" y="277"/>
                    </a:cubicBezTo>
                    <a:cubicBezTo>
                      <a:pt x="116" y="276"/>
                      <a:pt x="116" y="276"/>
                      <a:pt x="116" y="276"/>
                    </a:cubicBezTo>
                    <a:cubicBezTo>
                      <a:pt x="116" y="276"/>
                      <a:pt x="116" y="276"/>
                      <a:pt x="116" y="276"/>
                    </a:cubicBezTo>
                    <a:cubicBezTo>
                      <a:pt x="115" y="277"/>
                      <a:pt x="115" y="277"/>
                      <a:pt x="115" y="277"/>
                    </a:cubicBezTo>
                    <a:cubicBezTo>
                      <a:pt x="115" y="277"/>
                      <a:pt x="115" y="277"/>
                      <a:pt x="115" y="277"/>
                    </a:cubicBezTo>
                    <a:cubicBezTo>
                      <a:pt x="116" y="279"/>
                      <a:pt x="116" y="279"/>
                      <a:pt x="116" y="279"/>
                    </a:cubicBezTo>
                    <a:cubicBezTo>
                      <a:pt x="116" y="280"/>
                      <a:pt x="116" y="280"/>
                      <a:pt x="116" y="280"/>
                    </a:cubicBezTo>
                    <a:cubicBezTo>
                      <a:pt x="116" y="280"/>
                      <a:pt x="116" y="280"/>
                      <a:pt x="116" y="280"/>
                    </a:cubicBezTo>
                    <a:cubicBezTo>
                      <a:pt x="116" y="280"/>
                      <a:pt x="116" y="280"/>
                      <a:pt x="116" y="280"/>
                    </a:cubicBezTo>
                    <a:cubicBezTo>
                      <a:pt x="116" y="281"/>
                      <a:pt x="116" y="281"/>
                      <a:pt x="116" y="281"/>
                    </a:cubicBezTo>
                    <a:cubicBezTo>
                      <a:pt x="115" y="281"/>
                      <a:pt x="115" y="281"/>
                      <a:pt x="115" y="281"/>
                    </a:cubicBezTo>
                    <a:cubicBezTo>
                      <a:pt x="114" y="281"/>
                      <a:pt x="114" y="281"/>
                      <a:pt x="114" y="281"/>
                    </a:cubicBezTo>
                    <a:cubicBezTo>
                      <a:pt x="114" y="281"/>
                      <a:pt x="114" y="281"/>
                      <a:pt x="114" y="281"/>
                    </a:cubicBezTo>
                    <a:cubicBezTo>
                      <a:pt x="113" y="281"/>
                      <a:pt x="113" y="281"/>
                      <a:pt x="113" y="281"/>
                    </a:cubicBezTo>
                    <a:cubicBezTo>
                      <a:pt x="113" y="282"/>
                      <a:pt x="113" y="282"/>
                      <a:pt x="113" y="282"/>
                    </a:cubicBezTo>
                    <a:cubicBezTo>
                      <a:pt x="112" y="282"/>
                      <a:pt x="112" y="282"/>
                      <a:pt x="112" y="282"/>
                    </a:cubicBezTo>
                    <a:cubicBezTo>
                      <a:pt x="111" y="282"/>
                      <a:pt x="111" y="282"/>
                      <a:pt x="111" y="282"/>
                    </a:cubicBezTo>
                    <a:cubicBezTo>
                      <a:pt x="111" y="281"/>
                      <a:pt x="111" y="281"/>
                      <a:pt x="111" y="281"/>
                    </a:cubicBezTo>
                    <a:cubicBezTo>
                      <a:pt x="110" y="280"/>
                      <a:pt x="110" y="280"/>
                      <a:pt x="110" y="280"/>
                    </a:cubicBezTo>
                    <a:cubicBezTo>
                      <a:pt x="110" y="280"/>
                      <a:pt x="110" y="280"/>
                      <a:pt x="110" y="280"/>
                    </a:cubicBezTo>
                    <a:cubicBezTo>
                      <a:pt x="110" y="281"/>
                      <a:pt x="110" y="281"/>
                      <a:pt x="110" y="281"/>
                    </a:cubicBezTo>
                    <a:cubicBezTo>
                      <a:pt x="110" y="281"/>
                      <a:pt x="110" y="281"/>
                      <a:pt x="110" y="281"/>
                    </a:cubicBezTo>
                    <a:cubicBezTo>
                      <a:pt x="109" y="282"/>
                      <a:pt x="109" y="282"/>
                      <a:pt x="109" y="282"/>
                    </a:cubicBezTo>
                    <a:cubicBezTo>
                      <a:pt x="109" y="282"/>
                      <a:pt x="109" y="282"/>
                      <a:pt x="109" y="282"/>
                    </a:cubicBezTo>
                    <a:cubicBezTo>
                      <a:pt x="108" y="281"/>
                      <a:pt x="108" y="281"/>
                      <a:pt x="108" y="281"/>
                    </a:cubicBezTo>
                    <a:cubicBezTo>
                      <a:pt x="108" y="280"/>
                      <a:pt x="108" y="280"/>
                      <a:pt x="108" y="280"/>
                    </a:cubicBezTo>
                    <a:cubicBezTo>
                      <a:pt x="107" y="280"/>
                      <a:pt x="107" y="280"/>
                      <a:pt x="107" y="280"/>
                    </a:cubicBezTo>
                    <a:cubicBezTo>
                      <a:pt x="107" y="281"/>
                      <a:pt x="107" y="281"/>
                      <a:pt x="107" y="281"/>
                    </a:cubicBezTo>
                    <a:cubicBezTo>
                      <a:pt x="106" y="281"/>
                      <a:pt x="106" y="281"/>
                      <a:pt x="106" y="281"/>
                    </a:cubicBezTo>
                    <a:cubicBezTo>
                      <a:pt x="106" y="281"/>
                      <a:pt x="106" y="281"/>
                      <a:pt x="106" y="281"/>
                    </a:cubicBezTo>
                    <a:cubicBezTo>
                      <a:pt x="106" y="282"/>
                      <a:pt x="106" y="282"/>
                      <a:pt x="106" y="282"/>
                    </a:cubicBezTo>
                    <a:cubicBezTo>
                      <a:pt x="106" y="283"/>
                      <a:pt x="106" y="283"/>
                      <a:pt x="106" y="283"/>
                    </a:cubicBezTo>
                    <a:cubicBezTo>
                      <a:pt x="106" y="284"/>
                      <a:pt x="106" y="284"/>
                      <a:pt x="106" y="284"/>
                    </a:cubicBezTo>
                    <a:cubicBezTo>
                      <a:pt x="106" y="285"/>
                      <a:pt x="106" y="285"/>
                      <a:pt x="106" y="285"/>
                    </a:cubicBezTo>
                    <a:cubicBezTo>
                      <a:pt x="105" y="287"/>
                      <a:pt x="105" y="287"/>
                      <a:pt x="105" y="287"/>
                    </a:cubicBezTo>
                    <a:cubicBezTo>
                      <a:pt x="104" y="287"/>
                      <a:pt x="104" y="287"/>
                      <a:pt x="104" y="287"/>
                    </a:cubicBezTo>
                    <a:cubicBezTo>
                      <a:pt x="103" y="286"/>
                      <a:pt x="103" y="286"/>
                      <a:pt x="103" y="286"/>
                    </a:cubicBezTo>
                    <a:cubicBezTo>
                      <a:pt x="103" y="285"/>
                      <a:pt x="103" y="285"/>
                      <a:pt x="103" y="285"/>
                    </a:cubicBezTo>
                    <a:cubicBezTo>
                      <a:pt x="102" y="285"/>
                      <a:pt x="102" y="285"/>
                      <a:pt x="102" y="285"/>
                    </a:cubicBezTo>
                    <a:cubicBezTo>
                      <a:pt x="102" y="285"/>
                      <a:pt x="102" y="285"/>
                      <a:pt x="102" y="285"/>
                    </a:cubicBezTo>
                    <a:cubicBezTo>
                      <a:pt x="102" y="286"/>
                      <a:pt x="102" y="286"/>
                      <a:pt x="102" y="286"/>
                    </a:cubicBezTo>
                    <a:cubicBezTo>
                      <a:pt x="101" y="285"/>
                      <a:pt x="101" y="285"/>
                      <a:pt x="101" y="285"/>
                    </a:cubicBezTo>
                    <a:cubicBezTo>
                      <a:pt x="101" y="284"/>
                      <a:pt x="101" y="284"/>
                      <a:pt x="101" y="284"/>
                    </a:cubicBezTo>
                    <a:cubicBezTo>
                      <a:pt x="100" y="284"/>
                      <a:pt x="100" y="284"/>
                      <a:pt x="100" y="284"/>
                    </a:cubicBezTo>
                    <a:cubicBezTo>
                      <a:pt x="100" y="285"/>
                      <a:pt x="100" y="285"/>
                      <a:pt x="100" y="285"/>
                    </a:cubicBezTo>
                    <a:cubicBezTo>
                      <a:pt x="100" y="285"/>
                      <a:pt x="100" y="285"/>
                      <a:pt x="100" y="285"/>
                    </a:cubicBezTo>
                    <a:cubicBezTo>
                      <a:pt x="100" y="286"/>
                      <a:pt x="100" y="286"/>
                      <a:pt x="100" y="286"/>
                    </a:cubicBezTo>
                    <a:cubicBezTo>
                      <a:pt x="100" y="287"/>
                      <a:pt x="100" y="287"/>
                      <a:pt x="100" y="287"/>
                    </a:cubicBezTo>
                    <a:cubicBezTo>
                      <a:pt x="100" y="287"/>
                      <a:pt x="100" y="287"/>
                      <a:pt x="100" y="287"/>
                    </a:cubicBezTo>
                    <a:cubicBezTo>
                      <a:pt x="100" y="288"/>
                      <a:pt x="100" y="288"/>
                      <a:pt x="100" y="288"/>
                    </a:cubicBezTo>
                    <a:cubicBezTo>
                      <a:pt x="101" y="289"/>
                      <a:pt x="101" y="289"/>
                      <a:pt x="101" y="289"/>
                    </a:cubicBezTo>
                    <a:cubicBezTo>
                      <a:pt x="101" y="290"/>
                      <a:pt x="101" y="290"/>
                      <a:pt x="101" y="290"/>
                    </a:cubicBezTo>
                    <a:cubicBezTo>
                      <a:pt x="101" y="292"/>
                      <a:pt x="101" y="292"/>
                      <a:pt x="101" y="292"/>
                    </a:cubicBezTo>
                    <a:cubicBezTo>
                      <a:pt x="101" y="293"/>
                      <a:pt x="101" y="293"/>
                      <a:pt x="101" y="293"/>
                    </a:cubicBezTo>
                    <a:cubicBezTo>
                      <a:pt x="100" y="292"/>
                      <a:pt x="100" y="292"/>
                      <a:pt x="100" y="292"/>
                    </a:cubicBezTo>
                    <a:cubicBezTo>
                      <a:pt x="100" y="292"/>
                      <a:pt x="100" y="292"/>
                      <a:pt x="100" y="292"/>
                    </a:cubicBezTo>
                    <a:cubicBezTo>
                      <a:pt x="100" y="293"/>
                      <a:pt x="100" y="293"/>
                      <a:pt x="100" y="293"/>
                    </a:cubicBezTo>
                    <a:cubicBezTo>
                      <a:pt x="99" y="293"/>
                      <a:pt x="99" y="293"/>
                      <a:pt x="99" y="293"/>
                    </a:cubicBezTo>
                    <a:cubicBezTo>
                      <a:pt x="97" y="293"/>
                      <a:pt x="97" y="293"/>
                      <a:pt x="97" y="293"/>
                    </a:cubicBezTo>
                    <a:cubicBezTo>
                      <a:pt x="96" y="293"/>
                      <a:pt x="96" y="293"/>
                      <a:pt x="96" y="293"/>
                    </a:cubicBezTo>
                    <a:cubicBezTo>
                      <a:pt x="96" y="294"/>
                      <a:pt x="96" y="294"/>
                      <a:pt x="96" y="294"/>
                    </a:cubicBezTo>
                    <a:cubicBezTo>
                      <a:pt x="96" y="294"/>
                      <a:pt x="96" y="294"/>
                      <a:pt x="96" y="294"/>
                    </a:cubicBezTo>
                    <a:cubicBezTo>
                      <a:pt x="97" y="295"/>
                      <a:pt x="97" y="295"/>
                      <a:pt x="97" y="295"/>
                    </a:cubicBezTo>
                    <a:cubicBezTo>
                      <a:pt x="98" y="295"/>
                      <a:pt x="98" y="295"/>
                      <a:pt x="98" y="295"/>
                    </a:cubicBezTo>
                    <a:cubicBezTo>
                      <a:pt x="99" y="295"/>
                      <a:pt x="99" y="295"/>
                      <a:pt x="99" y="295"/>
                    </a:cubicBezTo>
                    <a:cubicBezTo>
                      <a:pt x="99" y="296"/>
                      <a:pt x="99" y="296"/>
                      <a:pt x="99" y="296"/>
                    </a:cubicBezTo>
                    <a:cubicBezTo>
                      <a:pt x="100" y="296"/>
                      <a:pt x="100" y="296"/>
                      <a:pt x="100" y="296"/>
                    </a:cubicBezTo>
                    <a:cubicBezTo>
                      <a:pt x="101" y="296"/>
                      <a:pt x="101" y="296"/>
                      <a:pt x="101" y="296"/>
                    </a:cubicBezTo>
                    <a:cubicBezTo>
                      <a:pt x="101" y="296"/>
                      <a:pt x="101" y="296"/>
                      <a:pt x="101" y="296"/>
                    </a:cubicBezTo>
                    <a:cubicBezTo>
                      <a:pt x="100" y="297"/>
                      <a:pt x="100" y="297"/>
                      <a:pt x="100" y="297"/>
                    </a:cubicBezTo>
                    <a:cubicBezTo>
                      <a:pt x="100" y="297"/>
                      <a:pt x="100" y="297"/>
                      <a:pt x="100" y="297"/>
                    </a:cubicBezTo>
                    <a:cubicBezTo>
                      <a:pt x="99" y="297"/>
                      <a:pt x="99" y="297"/>
                      <a:pt x="99" y="297"/>
                    </a:cubicBezTo>
                    <a:cubicBezTo>
                      <a:pt x="99" y="298"/>
                      <a:pt x="99" y="298"/>
                      <a:pt x="99" y="298"/>
                    </a:cubicBezTo>
                    <a:cubicBezTo>
                      <a:pt x="100" y="298"/>
                      <a:pt x="100" y="298"/>
                      <a:pt x="100" y="298"/>
                    </a:cubicBezTo>
                    <a:cubicBezTo>
                      <a:pt x="100" y="299"/>
                      <a:pt x="100" y="299"/>
                      <a:pt x="100" y="299"/>
                    </a:cubicBezTo>
                    <a:cubicBezTo>
                      <a:pt x="100" y="300"/>
                      <a:pt x="100" y="300"/>
                      <a:pt x="100" y="300"/>
                    </a:cubicBezTo>
                    <a:cubicBezTo>
                      <a:pt x="100" y="300"/>
                      <a:pt x="100" y="300"/>
                      <a:pt x="100" y="300"/>
                    </a:cubicBezTo>
                    <a:cubicBezTo>
                      <a:pt x="99" y="301"/>
                      <a:pt x="99" y="301"/>
                      <a:pt x="99" y="301"/>
                    </a:cubicBezTo>
                    <a:cubicBezTo>
                      <a:pt x="99" y="301"/>
                      <a:pt x="99" y="301"/>
                      <a:pt x="99" y="301"/>
                    </a:cubicBezTo>
                    <a:cubicBezTo>
                      <a:pt x="98" y="300"/>
                      <a:pt x="98" y="300"/>
                      <a:pt x="98" y="300"/>
                    </a:cubicBezTo>
                    <a:cubicBezTo>
                      <a:pt x="97" y="299"/>
                      <a:pt x="97" y="299"/>
                      <a:pt x="97" y="299"/>
                    </a:cubicBezTo>
                    <a:cubicBezTo>
                      <a:pt x="97" y="299"/>
                      <a:pt x="97" y="299"/>
                      <a:pt x="97" y="299"/>
                    </a:cubicBezTo>
                    <a:cubicBezTo>
                      <a:pt x="96" y="299"/>
                      <a:pt x="96" y="299"/>
                      <a:pt x="96" y="299"/>
                    </a:cubicBezTo>
                    <a:cubicBezTo>
                      <a:pt x="96" y="298"/>
                      <a:pt x="96" y="298"/>
                      <a:pt x="96" y="298"/>
                    </a:cubicBezTo>
                    <a:cubicBezTo>
                      <a:pt x="95" y="298"/>
                      <a:pt x="95" y="298"/>
                      <a:pt x="95" y="298"/>
                    </a:cubicBezTo>
                    <a:cubicBezTo>
                      <a:pt x="95" y="299"/>
                      <a:pt x="95" y="299"/>
                      <a:pt x="95" y="299"/>
                    </a:cubicBezTo>
                    <a:cubicBezTo>
                      <a:pt x="94" y="299"/>
                      <a:pt x="94" y="299"/>
                      <a:pt x="94" y="299"/>
                    </a:cubicBezTo>
                    <a:cubicBezTo>
                      <a:pt x="95" y="299"/>
                      <a:pt x="95" y="299"/>
                      <a:pt x="95" y="299"/>
                    </a:cubicBezTo>
                    <a:cubicBezTo>
                      <a:pt x="96" y="300"/>
                      <a:pt x="96" y="300"/>
                      <a:pt x="96" y="300"/>
                    </a:cubicBezTo>
                    <a:cubicBezTo>
                      <a:pt x="97" y="300"/>
                      <a:pt x="97" y="300"/>
                      <a:pt x="97" y="300"/>
                    </a:cubicBezTo>
                    <a:cubicBezTo>
                      <a:pt x="98" y="301"/>
                      <a:pt x="98" y="301"/>
                      <a:pt x="98" y="301"/>
                    </a:cubicBezTo>
                    <a:cubicBezTo>
                      <a:pt x="99" y="301"/>
                      <a:pt x="99" y="301"/>
                      <a:pt x="99" y="301"/>
                    </a:cubicBezTo>
                    <a:cubicBezTo>
                      <a:pt x="99" y="301"/>
                      <a:pt x="99" y="301"/>
                      <a:pt x="99" y="301"/>
                    </a:cubicBezTo>
                    <a:cubicBezTo>
                      <a:pt x="99" y="302"/>
                      <a:pt x="99" y="302"/>
                      <a:pt x="99" y="302"/>
                    </a:cubicBezTo>
                    <a:cubicBezTo>
                      <a:pt x="98" y="303"/>
                      <a:pt x="98" y="303"/>
                      <a:pt x="98" y="303"/>
                    </a:cubicBezTo>
                    <a:cubicBezTo>
                      <a:pt x="97" y="303"/>
                      <a:pt x="97" y="303"/>
                      <a:pt x="97" y="303"/>
                    </a:cubicBezTo>
                    <a:cubicBezTo>
                      <a:pt x="96" y="303"/>
                      <a:pt x="96" y="303"/>
                      <a:pt x="96" y="303"/>
                    </a:cubicBezTo>
                    <a:cubicBezTo>
                      <a:pt x="96" y="303"/>
                      <a:pt x="96" y="303"/>
                      <a:pt x="96" y="303"/>
                    </a:cubicBezTo>
                    <a:cubicBezTo>
                      <a:pt x="94" y="302"/>
                      <a:pt x="94" y="302"/>
                      <a:pt x="94" y="302"/>
                    </a:cubicBezTo>
                    <a:cubicBezTo>
                      <a:pt x="94" y="301"/>
                      <a:pt x="94" y="301"/>
                      <a:pt x="94" y="301"/>
                    </a:cubicBezTo>
                    <a:cubicBezTo>
                      <a:pt x="93" y="301"/>
                      <a:pt x="93" y="301"/>
                      <a:pt x="93" y="301"/>
                    </a:cubicBezTo>
                    <a:cubicBezTo>
                      <a:pt x="93" y="302"/>
                      <a:pt x="93" y="302"/>
                      <a:pt x="93" y="302"/>
                    </a:cubicBezTo>
                    <a:cubicBezTo>
                      <a:pt x="93" y="302"/>
                      <a:pt x="93" y="302"/>
                      <a:pt x="93" y="302"/>
                    </a:cubicBezTo>
                    <a:cubicBezTo>
                      <a:pt x="93" y="303"/>
                      <a:pt x="93" y="303"/>
                      <a:pt x="93" y="303"/>
                    </a:cubicBezTo>
                    <a:cubicBezTo>
                      <a:pt x="93" y="304"/>
                      <a:pt x="93" y="304"/>
                      <a:pt x="93" y="304"/>
                    </a:cubicBezTo>
                    <a:cubicBezTo>
                      <a:pt x="95" y="304"/>
                      <a:pt x="95" y="304"/>
                      <a:pt x="95" y="304"/>
                    </a:cubicBezTo>
                    <a:cubicBezTo>
                      <a:pt x="95" y="305"/>
                      <a:pt x="95" y="305"/>
                      <a:pt x="95" y="305"/>
                    </a:cubicBezTo>
                    <a:cubicBezTo>
                      <a:pt x="95" y="306"/>
                      <a:pt x="95" y="306"/>
                      <a:pt x="95" y="306"/>
                    </a:cubicBezTo>
                    <a:cubicBezTo>
                      <a:pt x="95" y="306"/>
                      <a:pt x="95" y="306"/>
                      <a:pt x="95" y="306"/>
                    </a:cubicBezTo>
                    <a:cubicBezTo>
                      <a:pt x="94" y="305"/>
                      <a:pt x="94" y="305"/>
                      <a:pt x="94" y="305"/>
                    </a:cubicBezTo>
                    <a:cubicBezTo>
                      <a:pt x="93" y="305"/>
                      <a:pt x="93" y="305"/>
                      <a:pt x="93" y="305"/>
                    </a:cubicBezTo>
                    <a:cubicBezTo>
                      <a:pt x="92" y="304"/>
                      <a:pt x="92" y="304"/>
                      <a:pt x="92" y="304"/>
                    </a:cubicBezTo>
                    <a:cubicBezTo>
                      <a:pt x="91" y="304"/>
                      <a:pt x="91" y="304"/>
                      <a:pt x="91" y="304"/>
                    </a:cubicBezTo>
                    <a:cubicBezTo>
                      <a:pt x="91" y="304"/>
                      <a:pt x="91" y="304"/>
                      <a:pt x="91" y="304"/>
                    </a:cubicBezTo>
                    <a:cubicBezTo>
                      <a:pt x="91" y="305"/>
                      <a:pt x="91" y="305"/>
                      <a:pt x="91" y="305"/>
                    </a:cubicBezTo>
                    <a:cubicBezTo>
                      <a:pt x="92" y="305"/>
                      <a:pt x="92" y="305"/>
                      <a:pt x="92" y="305"/>
                    </a:cubicBezTo>
                    <a:cubicBezTo>
                      <a:pt x="93" y="306"/>
                      <a:pt x="93" y="306"/>
                      <a:pt x="93" y="306"/>
                    </a:cubicBezTo>
                    <a:cubicBezTo>
                      <a:pt x="94" y="306"/>
                      <a:pt x="94" y="306"/>
                      <a:pt x="94" y="306"/>
                    </a:cubicBezTo>
                    <a:cubicBezTo>
                      <a:pt x="94" y="307"/>
                      <a:pt x="94" y="307"/>
                      <a:pt x="94" y="307"/>
                    </a:cubicBezTo>
                    <a:cubicBezTo>
                      <a:pt x="93" y="307"/>
                      <a:pt x="93" y="307"/>
                      <a:pt x="93" y="307"/>
                    </a:cubicBezTo>
                    <a:cubicBezTo>
                      <a:pt x="92" y="307"/>
                      <a:pt x="92" y="307"/>
                      <a:pt x="92" y="307"/>
                    </a:cubicBezTo>
                    <a:cubicBezTo>
                      <a:pt x="91" y="306"/>
                      <a:pt x="91" y="306"/>
                      <a:pt x="91" y="306"/>
                    </a:cubicBezTo>
                    <a:cubicBezTo>
                      <a:pt x="91" y="306"/>
                      <a:pt x="91" y="306"/>
                      <a:pt x="91" y="306"/>
                    </a:cubicBezTo>
                    <a:cubicBezTo>
                      <a:pt x="91" y="305"/>
                      <a:pt x="91" y="305"/>
                      <a:pt x="91" y="305"/>
                    </a:cubicBezTo>
                    <a:cubicBezTo>
                      <a:pt x="90" y="305"/>
                      <a:pt x="90" y="305"/>
                      <a:pt x="90" y="305"/>
                    </a:cubicBezTo>
                    <a:cubicBezTo>
                      <a:pt x="90" y="306"/>
                      <a:pt x="90" y="306"/>
                      <a:pt x="90" y="306"/>
                    </a:cubicBezTo>
                    <a:cubicBezTo>
                      <a:pt x="90" y="306"/>
                      <a:pt x="90" y="306"/>
                      <a:pt x="90" y="306"/>
                    </a:cubicBezTo>
                    <a:cubicBezTo>
                      <a:pt x="90" y="307"/>
                      <a:pt x="90" y="307"/>
                      <a:pt x="90" y="307"/>
                    </a:cubicBezTo>
                    <a:cubicBezTo>
                      <a:pt x="90" y="308"/>
                      <a:pt x="90" y="308"/>
                      <a:pt x="90" y="308"/>
                    </a:cubicBezTo>
                    <a:cubicBezTo>
                      <a:pt x="90" y="308"/>
                      <a:pt x="90" y="308"/>
                      <a:pt x="90" y="308"/>
                    </a:cubicBezTo>
                    <a:cubicBezTo>
                      <a:pt x="91" y="308"/>
                      <a:pt x="91" y="308"/>
                      <a:pt x="91" y="308"/>
                    </a:cubicBezTo>
                    <a:cubicBezTo>
                      <a:pt x="92" y="308"/>
                      <a:pt x="92" y="308"/>
                      <a:pt x="92" y="308"/>
                    </a:cubicBezTo>
                    <a:cubicBezTo>
                      <a:pt x="93" y="308"/>
                      <a:pt x="93" y="308"/>
                      <a:pt x="93" y="308"/>
                    </a:cubicBezTo>
                    <a:cubicBezTo>
                      <a:pt x="93" y="309"/>
                      <a:pt x="93" y="309"/>
                      <a:pt x="93" y="309"/>
                    </a:cubicBezTo>
                    <a:cubicBezTo>
                      <a:pt x="93" y="309"/>
                      <a:pt x="93" y="309"/>
                      <a:pt x="93" y="309"/>
                    </a:cubicBezTo>
                    <a:cubicBezTo>
                      <a:pt x="93" y="310"/>
                      <a:pt x="93" y="310"/>
                      <a:pt x="93" y="310"/>
                    </a:cubicBezTo>
                    <a:cubicBezTo>
                      <a:pt x="92" y="310"/>
                      <a:pt x="92" y="310"/>
                      <a:pt x="92" y="310"/>
                    </a:cubicBezTo>
                    <a:cubicBezTo>
                      <a:pt x="91" y="311"/>
                      <a:pt x="91" y="311"/>
                      <a:pt x="91" y="311"/>
                    </a:cubicBezTo>
                    <a:cubicBezTo>
                      <a:pt x="91" y="310"/>
                      <a:pt x="91" y="310"/>
                      <a:pt x="91" y="310"/>
                    </a:cubicBezTo>
                    <a:cubicBezTo>
                      <a:pt x="90" y="310"/>
                      <a:pt x="90" y="310"/>
                      <a:pt x="90" y="310"/>
                    </a:cubicBezTo>
                    <a:cubicBezTo>
                      <a:pt x="89" y="310"/>
                      <a:pt x="89" y="310"/>
                      <a:pt x="89" y="310"/>
                    </a:cubicBezTo>
                    <a:cubicBezTo>
                      <a:pt x="89" y="309"/>
                      <a:pt x="89" y="309"/>
                      <a:pt x="89" y="309"/>
                    </a:cubicBezTo>
                    <a:cubicBezTo>
                      <a:pt x="89" y="309"/>
                      <a:pt x="89" y="309"/>
                      <a:pt x="89" y="309"/>
                    </a:cubicBezTo>
                    <a:cubicBezTo>
                      <a:pt x="88" y="308"/>
                      <a:pt x="88" y="308"/>
                      <a:pt x="88" y="308"/>
                    </a:cubicBezTo>
                    <a:cubicBezTo>
                      <a:pt x="88" y="308"/>
                      <a:pt x="88" y="308"/>
                      <a:pt x="88" y="308"/>
                    </a:cubicBezTo>
                    <a:cubicBezTo>
                      <a:pt x="88" y="309"/>
                      <a:pt x="88" y="309"/>
                      <a:pt x="88" y="309"/>
                    </a:cubicBezTo>
                    <a:cubicBezTo>
                      <a:pt x="88" y="310"/>
                      <a:pt x="88" y="310"/>
                      <a:pt x="88" y="310"/>
                    </a:cubicBezTo>
                    <a:cubicBezTo>
                      <a:pt x="87" y="311"/>
                      <a:pt x="87" y="311"/>
                      <a:pt x="87" y="311"/>
                    </a:cubicBezTo>
                    <a:cubicBezTo>
                      <a:pt x="86" y="311"/>
                      <a:pt x="86" y="311"/>
                      <a:pt x="86" y="311"/>
                    </a:cubicBezTo>
                    <a:cubicBezTo>
                      <a:pt x="86" y="310"/>
                      <a:pt x="86" y="310"/>
                      <a:pt x="86" y="310"/>
                    </a:cubicBezTo>
                    <a:cubicBezTo>
                      <a:pt x="85" y="310"/>
                      <a:pt x="85" y="310"/>
                      <a:pt x="85" y="310"/>
                    </a:cubicBezTo>
                    <a:cubicBezTo>
                      <a:pt x="85" y="310"/>
                      <a:pt x="85" y="310"/>
                      <a:pt x="85" y="310"/>
                    </a:cubicBezTo>
                    <a:cubicBezTo>
                      <a:pt x="85" y="311"/>
                      <a:pt x="85" y="311"/>
                      <a:pt x="85" y="311"/>
                    </a:cubicBezTo>
                    <a:cubicBezTo>
                      <a:pt x="85" y="311"/>
                      <a:pt x="85" y="311"/>
                      <a:pt x="85" y="311"/>
                    </a:cubicBezTo>
                    <a:cubicBezTo>
                      <a:pt x="87" y="312"/>
                      <a:pt x="87" y="312"/>
                      <a:pt x="87" y="312"/>
                    </a:cubicBezTo>
                    <a:cubicBezTo>
                      <a:pt x="88" y="312"/>
                      <a:pt x="88" y="312"/>
                      <a:pt x="88" y="312"/>
                    </a:cubicBezTo>
                    <a:cubicBezTo>
                      <a:pt x="89" y="313"/>
                      <a:pt x="89" y="313"/>
                      <a:pt x="89" y="313"/>
                    </a:cubicBezTo>
                    <a:cubicBezTo>
                      <a:pt x="89" y="315"/>
                      <a:pt x="89" y="315"/>
                      <a:pt x="89" y="315"/>
                    </a:cubicBezTo>
                    <a:cubicBezTo>
                      <a:pt x="89" y="315"/>
                      <a:pt x="89" y="315"/>
                      <a:pt x="89" y="315"/>
                    </a:cubicBezTo>
                    <a:cubicBezTo>
                      <a:pt x="88" y="315"/>
                      <a:pt x="88" y="315"/>
                      <a:pt x="88" y="315"/>
                    </a:cubicBezTo>
                    <a:cubicBezTo>
                      <a:pt x="87" y="314"/>
                      <a:pt x="87" y="314"/>
                      <a:pt x="87" y="314"/>
                    </a:cubicBezTo>
                    <a:cubicBezTo>
                      <a:pt x="86" y="313"/>
                      <a:pt x="86" y="313"/>
                      <a:pt x="86" y="313"/>
                    </a:cubicBezTo>
                    <a:cubicBezTo>
                      <a:pt x="85" y="313"/>
                      <a:pt x="85" y="313"/>
                      <a:pt x="85" y="313"/>
                    </a:cubicBezTo>
                    <a:cubicBezTo>
                      <a:pt x="84" y="313"/>
                      <a:pt x="84" y="313"/>
                      <a:pt x="84" y="313"/>
                    </a:cubicBezTo>
                    <a:cubicBezTo>
                      <a:pt x="84" y="313"/>
                      <a:pt x="84" y="313"/>
                      <a:pt x="84" y="313"/>
                    </a:cubicBezTo>
                    <a:cubicBezTo>
                      <a:pt x="85" y="314"/>
                      <a:pt x="85" y="314"/>
                      <a:pt x="85" y="314"/>
                    </a:cubicBezTo>
                    <a:cubicBezTo>
                      <a:pt x="86" y="314"/>
                      <a:pt x="86" y="314"/>
                      <a:pt x="86" y="314"/>
                    </a:cubicBezTo>
                    <a:cubicBezTo>
                      <a:pt x="87" y="315"/>
                      <a:pt x="87" y="315"/>
                      <a:pt x="87" y="315"/>
                    </a:cubicBezTo>
                    <a:cubicBezTo>
                      <a:pt x="88" y="316"/>
                      <a:pt x="88" y="316"/>
                      <a:pt x="88" y="316"/>
                    </a:cubicBezTo>
                    <a:cubicBezTo>
                      <a:pt x="88" y="317"/>
                      <a:pt x="88" y="317"/>
                      <a:pt x="88" y="317"/>
                    </a:cubicBezTo>
                    <a:cubicBezTo>
                      <a:pt x="88" y="318"/>
                      <a:pt x="88" y="318"/>
                      <a:pt x="88" y="318"/>
                    </a:cubicBezTo>
                    <a:cubicBezTo>
                      <a:pt x="88" y="318"/>
                      <a:pt x="88" y="318"/>
                      <a:pt x="88" y="318"/>
                    </a:cubicBezTo>
                    <a:cubicBezTo>
                      <a:pt x="88" y="319"/>
                      <a:pt x="88" y="319"/>
                      <a:pt x="88" y="319"/>
                    </a:cubicBezTo>
                    <a:cubicBezTo>
                      <a:pt x="87" y="319"/>
                      <a:pt x="87" y="319"/>
                      <a:pt x="87" y="319"/>
                    </a:cubicBezTo>
                    <a:cubicBezTo>
                      <a:pt x="87" y="320"/>
                      <a:pt x="87" y="320"/>
                      <a:pt x="87" y="320"/>
                    </a:cubicBezTo>
                    <a:cubicBezTo>
                      <a:pt x="87" y="321"/>
                      <a:pt x="87" y="321"/>
                      <a:pt x="87" y="321"/>
                    </a:cubicBezTo>
                    <a:cubicBezTo>
                      <a:pt x="86" y="321"/>
                      <a:pt x="86" y="321"/>
                      <a:pt x="86" y="321"/>
                    </a:cubicBezTo>
                    <a:cubicBezTo>
                      <a:pt x="86" y="320"/>
                      <a:pt x="86" y="320"/>
                      <a:pt x="86" y="320"/>
                    </a:cubicBezTo>
                    <a:cubicBezTo>
                      <a:pt x="85" y="320"/>
                      <a:pt x="85" y="320"/>
                      <a:pt x="85" y="320"/>
                    </a:cubicBezTo>
                    <a:cubicBezTo>
                      <a:pt x="84" y="320"/>
                      <a:pt x="84" y="320"/>
                      <a:pt x="84" y="320"/>
                    </a:cubicBezTo>
                    <a:cubicBezTo>
                      <a:pt x="83" y="320"/>
                      <a:pt x="83" y="320"/>
                      <a:pt x="83" y="320"/>
                    </a:cubicBezTo>
                    <a:cubicBezTo>
                      <a:pt x="84" y="320"/>
                      <a:pt x="84" y="320"/>
                      <a:pt x="84" y="320"/>
                    </a:cubicBezTo>
                    <a:cubicBezTo>
                      <a:pt x="85" y="321"/>
                      <a:pt x="85" y="321"/>
                      <a:pt x="85" y="321"/>
                    </a:cubicBezTo>
                    <a:cubicBezTo>
                      <a:pt x="86" y="321"/>
                      <a:pt x="86" y="321"/>
                      <a:pt x="86" y="321"/>
                    </a:cubicBezTo>
                    <a:cubicBezTo>
                      <a:pt x="86" y="321"/>
                      <a:pt x="86" y="321"/>
                      <a:pt x="86" y="321"/>
                    </a:cubicBezTo>
                    <a:cubicBezTo>
                      <a:pt x="85" y="322"/>
                      <a:pt x="85" y="322"/>
                      <a:pt x="85" y="322"/>
                    </a:cubicBezTo>
                    <a:cubicBezTo>
                      <a:pt x="84" y="322"/>
                      <a:pt x="84" y="322"/>
                      <a:pt x="84" y="322"/>
                    </a:cubicBezTo>
                    <a:cubicBezTo>
                      <a:pt x="84" y="322"/>
                      <a:pt x="84" y="322"/>
                      <a:pt x="84" y="322"/>
                    </a:cubicBezTo>
                    <a:cubicBezTo>
                      <a:pt x="84" y="322"/>
                      <a:pt x="84" y="322"/>
                      <a:pt x="84" y="322"/>
                    </a:cubicBezTo>
                    <a:cubicBezTo>
                      <a:pt x="84" y="322"/>
                      <a:pt x="84" y="322"/>
                      <a:pt x="84" y="322"/>
                    </a:cubicBezTo>
                    <a:cubicBezTo>
                      <a:pt x="84" y="323"/>
                      <a:pt x="84" y="323"/>
                      <a:pt x="84" y="323"/>
                    </a:cubicBezTo>
                    <a:cubicBezTo>
                      <a:pt x="85" y="323"/>
                      <a:pt x="85" y="323"/>
                      <a:pt x="85" y="323"/>
                    </a:cubicBezTo>
                    <a:cubicBezTo>
                      <a:pt x="85" y="323"/>
                      <a:pt x="85" y="323"/>
                      <a:pt x="85" y="323"/>
                    </a:cubicBezTo>
                    <a:cubicBezTo>
                      <a:pt x="84" y="324"/>
                      <a:pt x="84" y="324"/>
                      <a:pt x="84" y="324"/>
                    </a:cubicBezTo>
                    <a:cubicBezTo>
                      <a:pt x="83" y="324"/>
                      <a:pt x="83" y="324"/>
                      <a:pt x="83" y="324"/>
                    </a:cubicBezTo>
                    <a:cubicBezTo>
                      <a:pt x="83" y="324"/>
                      <a:pt x="83" y="324"/>
                      <a:pt x="83" y="324"/>
                    </a:cubicBezTo>
                    <a:cubicBezTo>
                      <a:pt x="82" y="324"/>
                      <a:pt x="82" y="324"/>
                      <a:pt x="82" y="324"/>
                    </a:cubicBezTo>
                    <a:cubicBezTo>
                      <a:pt x="82" y="324"/>
                      <a:pt x="82" y="324"/>
                      <a:pt x="82" y="324"/>
                    </a:cubicBezTo>
                    <a:cubicBezTo>
                      <a:pt x="82" y="324"/>
                      <a:pt x="82" y="324"/>
                      <a:pt x="82" y="324"/>
                    </a:cubicBezTo>
                    <a:cubicBezTo>
                      <a:pt x="83" y="325"/>
                      <a:pt x="83" y="325"/>
                      <a:pt x="83" y="325"/>
                    </a:cubicBezTo>
                    <a:cubicBezTo>
                      <a:pt x="84" y="325"/>
                      <a:pt x="84" y="325"/>
                      <a:pt x="84" y="325"/>
                    </a:cubicBezTo>
                    <a:cubicBezTo>
                      <a:pt x="83" y="326"/>
                      <a:pt x="83" y="326"/>
                      <a:pt x="83" y="326"/>
                    </a:cubicBezTo>
                    <a:cubicBezTo>
                      <a:pt x="83" y="326"/>
                      <a:pt x="83" y="326"/>
                      <a:pt x="83" y="326"/>
                    </a:cubicBezTo>
                    <a:cubicBezTo>
                      <a:pt x="81" y="326"/>
                      <a:pt x="81" y="326"/>
                      <a:pt x="81" y="326"/>
                    </a:cubicBezTo>
                    <a:cubicBezTo>
                      <a:pt x="80" y="326"/>
                      <a:pt x="80" y="326"/>
                      <a:pt x="80" y="326"/>
                    </a:cubicBezTo>
                    <a:cubicBezTo>
                      <a:pt x="80" y="326"/>
                      <a:pt x="80" y="326"/>
                      <a:pt x="80" y="326"/>
                    </a:cubicBezTo>
                    <a:cubicBezTo>
                      <a:pt x="80" y="326"/>
                      <a:pt x="80" y="326"/>
                      <a:pt x="80" y="326"/>
                    </a:cubicBezTo>
                    <a:cubicBezTo>
                      <a:pt x="81" y="327"/>
                      <a:pt x="81" y="327"/>
                      <a:pt x="81" y="327"/>
                    </a:cubicBezTo>
                    <a:cubicBezTo>
                      <a:pt x="83" y="327"/>
                      <a:pt x="83" y="327"/>
                      <a:pt x="83" y="327"/>
                    </a:cubicBezTo>
                    <a:cubicBezTo>
                      <a:pt x="84" y="327"/>
                      <a:pt x="84" y="327"/>
                      <a:pt x="84" y="327"/>
                    </a:cubicBezTo>
                    <a:cubicBezTo>
                      <a:pt x="84" y="328"/>
                      <a:pt x="84" y="328"/>
                      <a:pt x="84" y="328"/>
                    </a:cubicBezTo>
                    <a:cubicBezTo>
                      <a:pt x="84" y="328"/>
                      <a:pt x="84" y="328"/>
                      <a:pt x="84" y="328"/>
                    </a:cubicBezTo>
                    <a:cubicBezTo>
                      <a:pt x="83" y="329"/>
                      <a:pt x="83" y="329"/>
                      <a:pt x="83" y="329"/>
                    </a:cubicBezTo>
                    <a:cubicBezTo>
                      <a:pt x="82" y="329"/>
                      <a:pt x="82" y="329"/>
                      <a:pt x="82" y="329"/>
                    </a:cubicBezTo>
                    <a:cubicBezTo>
                      <a:pt x="80" y="329"/>
                      <a:pt x="80" y="329"/>
                      <a:pt x="80" y="329"/>
                    </a:cubicBezTo>
                    <a:cubicBezTo>
                      <a:pt x="79" y="328"/>
                      <a:pt x="79" y="328"/>
                      <a:pt x="79" y="328"/>
                    </a:cubicBezTo>
                    <a:cubicBezTo>
                      <a:pt x="79" y="329"/>
                      <a:pt x="79" y="329"/>
                      <a:pt x="79" y="329"/>
                    </a:cubicBezTo>
                    <a:cubicBezTo>
                      <a:pt x="80" y="329"/>
                      <a:pt x="80" y="329"/>
                      <a:pt x="80" y="329"/>
                    </a:cubicBezTo>
                    <a:cubicBezTo>
                      <a:pt x="81" y="329"/>
                      <a:pt x="81" y="329"/>
                      <a:pt x="81" y="329"/>
                    </a:cubicBezTo>
                    <a:cubicBezTo>
                      <a:pt x="81" y="330"/>
                      <a:pt x="81" y="330"/>
                      <a:pt x="81" y="330"/>
                    </a:cubicBezTo>
                    <a:cubicBezTo>
                      <a:pt x="81" y="330"/>
                      <a:pt x="81" y="330"/>
                      <a:pt x="81" y="330"/>
                    </a:cubicBezTo>
                    <a:cubicBezTo>
                      <a:pt x="80" y="330"/>
                      <a:pt x="80" y="330"/>
                      <a:pt x="80" y="330"/>
                    </a:cubicBezTo>
                    <a:cubicBezTo>
                      <a:pt x="80" y="330"/>
                      <a:pt x="80" y="330"/>
                      <a:pt x="80" y="330"/>
                    </a:cubicBezTo>
                    <a:cubicBezTo>
                      <a:pt x="81" y="331"/>
                      <a:pt x="81" y="331"/>
                      <a:pt x="81" y="331"/>
                    </a:cubicBezTo>
                    <a:cubicBezTo>
                      <a:pt x="82" y="331"/>
                      <a:pt x="82" y="331"/>
                      <a:pt x="82" y="331"/>
                    </a:cubicBezTo>
                    <a:cubicBezTo>
                      <a:pt x="82" y="331"/>
                      <a:pt x="82" y="331"/>
                      <a:pt x="82" y="331"/>
                    </a:cubicBezTo>
                    <a:cubicBezTo>
                      <a:pt x="82" y="332"/>
                      <a:pt x="82" y="332"/>
                      <a:pt x="82" y="332"/>
                    </a:cubicBezTo>
                    <a:cubicBezTo>
                      <a:pt x="81" y="332"/>
                      <a:pt x="81" y="332"/>
                      <a:pt x="81" y="332"/>
                    </a:cubicBezTo>
                    <a:cubicBezTo>
                      <a:pt x="80" y="332"/>
                      <a:pt x="80" y="332"/>
                      <a:pt x="80" y="332"/>
                    </a:cubicBezTo>
                    <a:cubicBezTo>
                      <a:pt x="80" y="332"/>
                      <a:pt x="80" y="332"/>
                      <a:pt x="80" y="332"/>
                    </a:cubicBezTo>
                    <a:cubicBezTo>
                      <a:pt x="81" y="333"/>
                      <a:pt x="81" y="333"/>
                      <a:pt x="81" y="333"/>
                    </a:cubicBezTo>
                    <a:cubicBezTo>
                      <a:pt x="82" y="332"/>
                      <a:pt x="82" y="332"/>
                      <a:pt x="82" y="332"/>
                    </a:cubicBezTo>
                    <a:cubicBezTo>
                      <a:pt x="83" y="333"/>
                      <a:pt x="83" y="333"/>
                      <a:pt x="83" y="333"/>
                    </a:cubicBezTo>
                    <a:cubicBezTo>
                      <a:pt x="82" y="333"/>
                      <a:pt x="82" y="333"/>
                      <a:pt x="82" y="333"/>
                    </a:cubicBezTo>
                    <a:cubicBezTo>
                      <a:pt x="82" y="334"/>
                      <a:pt x="82" y="334"/>
                      <a:pt x="82" y="334"/>
                    </a:cubicBezTo>
                    <a:cubicBezTo>
                      <a:pt x="81" y="334"/>
                      <a:pt x="81" y="334"/>
                      <a:pt x="81" y="334"/>
                    </a:cubicBezTo>
                    <a:cubicBezTo>
                      <a:pt x="80" y="334"/>
                      <a:pt x="80" y="334"/>
                      <a:pt x="80" y="334"/>
                    </a:cubicBezTo>
                    <a:cubicBezTo>
                      <a:pt x="79" y="333"/>
                      <a:pt x="79" y="333"/>
                      <a:pt x="79" y="333"/>
                    </a:cubicBezTo>
                    <a:cubicBezTo>
                      <a:pt x="78" y="333"/>
                      <a:pt x="78" y="333"/>
                      <a:pt x="78" y="333"/>
                    </a:cubicBezTo>
                    <a:cubicBezTo>
                      <a:pt x="78" y="332"/>
                      <a:pt x="78" y="332"/>
                      <a:pt x="78" y="332"/>
                    </a:cubicBezTo>
                    <a:cubicBezTo>
                      <a:pt x="77" y="332"/>
                      <a:pt x="77" y="332"/>
                      <a:pt x="77" y="332"/>
                    </a:cubicBezTo>
                    <a:cubicBezTo>
                      <a:pt x="77" y="332"/>
                      <a:pt x="77" y="332"/>
                      <a:pt x="77" y="332"/>
                    </a:cubicBezTo>
                    <a:cubicBezTo>
                      <a:pt x="76" y="332"/>
                      <a:pt x="76" y="332"/>
                      <a:pt x="76" y="332"/>
                    </a:cubicBezTo>
                    <a:cubicBezTo>
                      <a:pt x="76" y="332"/>
                      <a:pt x="76" y="332"/>
                      <a:pt x="76" y="332"/>
                    </a:cubicBezTo>
                    <a:cubicBezTo>
                      <a:pt x="76" y="333"/>
                      <a:pt x="76" y="333"/>
                      <a:pt x="76" y="333"/>
                    </a:cubicBezTo>
                    <a:cubicBezTo>
                      <a:pt x="78" y="334"/>
                      <a:pt x="78" y="334"/>
                      <a:pt x="78" y="334"/>
                    </a:cubicBezTo>
                    <a:cubicBezTo>
                      <a:pt x="79" y="334"/>
                      <a:pt x="79" y="334"/>
                      <a:pt x="79" y="334"/>
                    </a:cubicBezTo>
                    <a:cubicBezTo>
                      <a:pt x="79" y="335"/>
                      <a:pt x="79" y="335"/>
                      <a:pt x="79" y="335"/>
                    </a:cubicBezTo>
                    <a:cubicBezTo>
                      <a:pt x="79" y="335"/>
                      <a:pt x="79" y="335"/>
                      <a:pt x="79" y="335"/>
                    </a:cubicBezTo>
                    <a:cubicBezTo>
                      <a:pt x="79" y="336"/>
                      <a:pt x="79" y="336"/>
                      <a:pt x="79" y="336"/>
                    </a:cubicBezTo>
                    <a:cubicBezTo>
                      <a:pt x="79" y="336"/>
                      <a:pt x="79" y="336"/>
                      <a:pt x="79" y="336"/>
                    </a:cubicBezTo>
                    <a:cubicBezTo>
                      <a:pt x="80" y="336"/>
                      <a:pt x="80" y="336"/>
                      <a:pt x="80" y="336"/>
                    </a:cubicBezTo>
                    <a:cubicBezTo>
                      <a:pt x="80" y="336"/>
                      <a:pt x="80" y="336"/>
                      <a:pt x="80" y="336"/>
                    </a:cubicBezTo>
                    <a:cubicBezTo>
                      <a:pt x="81" y="336"/>
                      <a:pt x="81" y="336"/>
                      <a:pt x="81" y="336"/>
                    </a:cubicBezTo>
                    <a:cubicBezTo>
                      <a:pt x="81" y="337"/>
                      <a:pt x="81" y="337"/>
                      <a:pt x="81" y="337"/>
                    </a:cubicBezTo>
                    <a:cubicBezTo>
                      <a:pt x="80" y="337"/>
                      <a:pt x="80" y="337"/>
                      <a:pt x="80" y="337"/>
                    </a:cubicBezTo>
                    <a:cubicBezTo>
                      <a:pt x="80" y="337"/>
                      <a:pt x="80" y="337"/>
                      <a:pt x="80" y="337"/>
                    </a:cubicBezTo>
                    <a:cubicBezTo>
                      <a:pt x="80" y="338"/>
                      <a:pt x="80" y="338"/>
                      <a:pt x="80" y="338"/>
                    </a:cubicBezTo>
                    <a:cubicBezTo>
                      <a:pt x="79" y="338"/>
                      <a:pt x="79" y="338"/>
                      <a:pt x="79" y="338"/>
                    </a:cubicBezTo>
                    <a:close/>
                    <a:moveTo>
                      <a:pt x="78" y="338"/>
                    </a:moveTo>
                    <a:cubicBezTo>
                      <a:pt x="76" y="337"/>
                      <a:pt x="76" y="337"/>
                      <a:pt x="76" y="337"/>
                    </a:cubicBezTo>
                    <a:cubicBezTo>
                      <a:pt x="75" y="337"/>
                      <a:pt x="75" y="337"/>
                      <a:pt x="75" y="337"/>
                    </a:cubicBezTo>
                    <a:cubicBezTo>
                      <a:pt x="75" y="337"/>
                      <a:pt x="75" y="337"/>
                      <a:pt x="75" y="337"/>
                    </a:cubicBezTo>
                    <a:cubicBezTo>
                      <a:pt x="76" y="339"/>
                      <a:pt x="76" y="339"/>
                      <a:pt x="76" y="339"/>
                    </a:cubicBezTo>
                    <a:cubicBezTo>
                      <a:pt x="77" y="339"/>
                      <a:pt x="77" y="339"/>
                      <a:pt x="77" y="339"/>
                    </a:cubicBezTo>
                    <a:cubicBezTo>
                      <a:pt x="78" y="338"/>
                      <a:pt x="78" y="338"/>
                      <a:pt x="78" y="338"/>
                    </a:cubicBezTo>
                    <a:close/>
                    <a:moveTo>
                      <a:pt x="176" y="228"/>
                    </a:moveTo>
                    <a:cubicBezTo>
                      <a:pt x="176" y="229"/>
                      <a:pt x="176" y="229"/>
                      <a:pt x="176" y="229"/>
                    </a:cubicBezTo>
                    <a:cubicBezTo>
                      <a:pt x="178" y="229"/>
                      <a:pt x="178" y="229"/>
                      <a:pt x="178" y="229"/>
                    </a:cubicBezTo>
                    <a:cubicBezTo>
                      <a:pt x="180" y="228"/>
                      <a:pt x="180" y="228"/>
                      <a:pt x="180" y="228"/>
                    </a:cubicBezTo>
                    <a:cubicBezTo>
                      <a:pt x="183" y="229"/>
                      <a:pt x="183" y="229"/>
                      <a:pt x="183" y="229"/>
                    </a:cubicBezTo>
                    <a:cubicBezTo>
                      <a:pt x="184" y="228"/>
                      <a:pt x="184" y="228"/>
                      <a:pt x="184" y="228"/>
                    </a:cubicBezTo>
                    <a:cubicBezTo>
                      <a:pt x="185" y="227"/>
                      <a:pt x="185" y="227"/>
                      <a:pt x="185" y="227"/>
                    </a:cubicBezTo>
                    <a:cubicBezTo>
                      <a:pt x="187" y="228"/>
                      <a:pt x="187" y="228"/>
                      <a:pt x="187" y="228"/>
                    </a:cubicBezTo>
                    <a:cubicBezTo>
                      <a:pt x="188" y="228"/>
                      <a:pt x="188" y="228"/>
                      <a:pt x="188" y="228"/>
                    </a:cubicBezTo>
                    <a:cubicBezTo>
                      <a:pt x="189" y="228"/>
                      <a:pt x="189" y="228"/>
                      <a:pt x="189" y="228"/>
                    </a:cubicBezTo>
                    <a:cubicBezTo>
                      <a:pt x="190" y="227"/>
                      <a:pt x="190" y="227"/>
                      <a:pt x="190" y="227"/>
                    </a:cubicBezTo>
                    <a:cubicBezTo>
                      <a:pt x="190" y="223"/>
                      <a:pt x="190" y="223"/>
                      <a:pt x="190" y="223"/>
                    </a:cubicBezTo>
                    <a:cubicBezTo>
                      <a:pt x="189" y="223"/>
                      <a:pt x="189" y="223"/>
                      <a:pt x="189" y="223"/>
                    </a:cubicBezTo>
                    <a:cubicBezTo>
                      <a:pt x="189" y="221"/>
                      <a:pt x="189" y="221"/>
                      <a:pt x="189" y="221"/>
                    </a:cubicBezTo>
                    <a:cubicBezTo>
                      <a:pt x="188" y="221"/>
                      <a:pt x="188" y="221"/>
                      <a:pt x="188" y="221"/>
                    </a:cubicBezTo>
                    <a:cubicBezTo>
                      <a:pt x="184" y="223"/>
                      <a:pt x="184" y="223"/>
                      <a:pt x="184" y="223"/>
                    </a:cubicBezTo>
                    <a:cubicBezTo>
                      <a:pt x="181" y="223"/>
                      <a:pt x="181" y="223"/>
                      <a:pt x="181" y="223"/>
                    </a:cubicBezTo>
                    <a:cubicBezTo>
                      <a:pt x="180" y="224"/>
                      <a:pt x="180" y="224"/>
                      <a:pt x="180" y="224"/>
                    </a:cubicBezTo>
                    <a:cubicBezTo>
                      <a:pt x="179" y="225"/>
                      <a:pt x="179" y="225"/>
                      <a:pt x="179" y="225"/>
                    </a:cubicBezTo>
                    <a:cubicBezTo>
                      <a:pt x="178" y="226"/>
                      <a:pt x="178" y="226"/>
                      <a:pt x="178" y="226"/>
                    </a:cubicBezTo>
                    <a:cubicBezTo>
                      <a:pt x="177" y="226"/>
                      <a:pt x="177" y="226"/>
                      <a:pt x="177" y="226"/>
                    </a:cubicBezTo>
                    <a:cubicBezTo>
                      <a:pt x="176" y="227"/>
                      <a:pt x="176" y="227"/>
                      <a:pt x="176" y="227"/>
                    </a:cubicBezTo>
                    <a:cubicBezTo>
                      <a:pt x="176" y="228"/>
                      <a:pt x="176" y="228"/>
                      <a:pt x="176" y="228"/>
                    </a:cubicBezTo>
                    <a:close/>
                    <a:moveTo>
                      <a:pt x="82" y="330"/>
                    </a:moveTo>
                    <a:cubicBezTo>
                      <a:pt x="83" y="330"/>
                      <a:pt x="83" y="330"/>
                      <a:pt x="83" y="330"/>
                    </a:cubicBezTo>
                    <a:cubicBezTo>
                      <a:pt x="84" y="330"/>
                      <a:pt x="84" y="330"/>
                      <a:pt x="84" y="330"/>
                    </a:cubicBezTo>
                    <a:cubicBezTo>
                      <a:pt x="83" y="329"/>
                      <a:pt x="83" y="329"/>
                      <a:pt x="83" y="329"/>
                    </a:cubicBezTo>
                    <a:cubicBezTo>
                      <a:pt x="83" y="330"/>
                      <a:pt x="83" y="330"/>
                      <a:pt x="83" y="330"/>
                    </a:cubicBezTo>
                    <a:cubicBezTo>
                      <a:pt x="82" y="330"/>
                      <a:pt x="82" y="330"/>
                      <a:pt x="82" y="330"/>
                    </a:cubicBezTo>
                    <a:close/>
                    <a:moveTo>
                      <a:pt x="88" y="317"/>
                    </a:moveTo>
                    <a:cubicBezTo>
                      <a:pt x="89" y="318"/>
                      <a:pt x="89" y="318"/>
                      <a:pt x="89" y="318"/>
                    </a:cubicBezTo>
                    <a:cubicBezTo>
                      <a:pt x="89" y="317"/>
                      <a:pt x="89" y="317"/>
                      <a:pt x="89" y="317"/>
                    </a:cubicBezTo>
                    <a:cubicBezTo>
                      <a:pt x="88" y="317"/>
                      <a:pt x="88" y="317"/>
                      <a:pt x="88" y="317"/>
                    </a:cubicBezTo>
                    <a:close/>
                    <a:moveTo>
                      <a:pt x="89" y="316"/>
                    </a:moveTo>
                    <a:cubicBezTo>
                      <a:pt x="89" y="316"/>
                      <a:pt x="89" y="316"/>
                      <a:pt x="89" y="316"/>
                    </a:cubicBezTo>
                    <a:cubicBezTo>
                      <a:pt x="89" y="316"/>
                      <a:pt x="89" y="316"/>
                      <a:pt x="89" y="316"/>
                    </a:cubicBezTo>
                    <a:cubicBezTo>
                      <a:pt x="89" y="315"/>
                      <a:pt x="89" y="315"/>
                      <a:pt x="89" y="315"/>
                    </a:cubicBezTo>
                    <a:cubicBezTo>
                      <a:pt x="89" y="316"/>
                      <a:pt x="89" y="316"/>
                      <a:pt x="89" y="316"/>
                    </a:cubicBezTo>
                    <a:close/>
                    <a:moveTo>
                      <a:pt x="90" y="313"/>
                    </a:moveTo>
                    <a:cubicBezTo>
                      <a:pt x="90" y="314"/>
                      <a:pt x="90" y="314"/>
                      <a:pt x="90" y="314"/>
                    </a:cubicBezTo>
                    <a:cubicBezTo>
                      <a:pt x="90" y="314"/>
                      <a:pt x="90" y="314"/>
                      <a:pt x="90" y="314"/>
                    </a:cubicBezTo>
                    <a:cubicBezTo>
                      <a:pt x="90" y="313"/>
                      <a:pt x="90" y="313"/>
                      <a:pt x="90" y="313"/>
                    </a:cubicBezTo>
                    <a:cubicBezTo>
                      <a:pt x="90" y="313"/>
                      <a:pt x="90" y="313"/>
                      <a:pt x="90" y="313"/>
                    </a:cubicBezTo>
                    <a:cubicBezTo>
                      <a:pt x="90" y="313"/>
                      <a:pt x="90" y="313"/>
                      <a:pt x="90" y="313"/>
                    </a:cubicBezTo>
                    <a:close/>
                    <a:moveTo>
                      <a:pt x="89" y="311"/>
                    </a:moveTo>
                    <a:cubicBezTo>
                      <a:pt x="89" y="312"/>
                      <a:pt x="89" y="312"/>
                      <a:pt x="89" y="312"/>
                    </a:cubicBezTo>
                    <a:cubicBezTo>
                      <a:pt x="90" y="312"/>
                      <a:pt x="90" y="312"/>
                      <a:pt x="90" y="312"/>
                    </a:cubicBezTo>
                    <a:cubicBezTo>
                      <a:pt x="90" y="312"/>
                      <a:pt x="90" y="312"/>
                      <a:pt x="90" y="312"/>
                    </a:cubicBezTo>
                    <a:cubicBezTo>
                      <a:pt x="91" y="312"/>
                      <a:pt x="91" y="312"/>
                      <a:pt x="91" y="312"/>
                    </a:cubicBezTo>
                    <a:cubicBezTo>
                      <a:pt x="91" y="312"/>
                      <a:pt x="91" y="312"/>
                      <a:pt x="91" y="312"/>
                    </a:cubicBezTo>
                    <a:cubicBezTo>
                      <a:pt x="91" y="311"/>
                      <a:pt x="91" y="311"/>
                      <a:pt x="91" y="311"/>
                    </a:cubicBezTo>
                    <a:cubicBezTo>
                      <a:pt x="90" y="311"/>
                      <a:pt x="90" y="311"/>
                      <a:pt x="90" y="311"/>
                    </a:cubicBezTo>
                    <a:cubicBezTo>
                      <a:pt x="89" y="311"/>
                      <a:pt x="89" y="311"/>
                      <a:pt x="89" y="311"/>
                    </a:cubicBezTo>
                    <a:cubicBezTo>
                      <a:pt x="89" y="311"/>
                      <a:pt x="89" y="311"/>
                      <a:pt x="89" y="311"/>
                    </a:cubicBezTo>
                    <a:close/>
                    <a:moveTo>
                      <a:pt x="94" y="310"/>
                    </a:moveTo>
                    <a:cubicBezTo>
                      <a:pt x="94" y="310"/>
                      <a:pt x="94" y="310"/>
                      <a:pt x="94" y="310"/>
                    </a:cubicBezTo>
                    <a:cubicBezTo>
                      <a:pt x="94" y="309"/>
                      <a:pt x="94" y="309"/>
                      <a:pt x="94" y="309"/>
                    </a:cubicBezTo>
                    <a:cubicBezTo>
                      <a:pt x="94" y="309"/>
                      <a:pt x="94" y="309"/>
                      <a:pt x="94" y="309"/>
                    </a:cubicBezTo>
                    <a:cubicBezTo>
                      <a:pt x="94" y="310"/>
                      <a:pt x="94" y="310"/>
                      <a:pt x="94" y="310"/>
                    </a:cubicBezTo>
                    <a:close/>
                    <a:moveTo>
                      <a:pt x="93" y="302"/>
                    </a:moveTo>
                    <a:cubicBezTo>
                      <a:pt x="93" y="303"/>
                      <a:pt x="93" y="303"/>
                      <a:pt x="93" y="303"/>
                    </a:cubicBezTo>
                    <a:cubicBezTo>
                      <a:pt x="94" y="304"/>
                      <a:pt x="94" y="304"/>
                      <a:pt x="94" y="304"/>
                    </a:cubicBezTo>
                    <a:cubicBezTo>
                      <a:pt x="96" y="304"/>
                      <a:pt x="96" y="304"/>
                      <a:pt x="96" y="304"/>
                    </a:cubicBezTo>
                    <a:cubicBezTo>
                      <a:pt x="96" y="305"/>
                      <a:pt x="96" y="305"/>
                      <a:pt x="96" y="305"/>
                    </a:cubicBezTo>
                    <a:cubicBezTo>
                      <a:pt x="96" y="304"/>
                      <a:pt x="96" y="304"/>
                      <a:pt x="96" y="304"/>
                    </a:cubicBezTo>
                    <a:cubicBezTo>
                      <a:pt x="96" y="304"/>
                      <a:pt x="96" y="304"/>
                      <a:pt x="96" y="304"/>
                    </a:cubicBezTo>
                    <a:cubicBezTo>
                      <a:pt x="94" y="303"/>
                      <a:pt x="94" y="303"/>
                      <a:pt x="94" y="303"/>
                    </a:cubicBezTo>
                    <a:cubicBezTo>
                      <a:pt x="94" y="302"/>
                      <a:pt x="94" y="302"/>
                      <a:pt x="94" y="302"/>
                    </a:cubicBezTo>
                    <a:cubicBezTo>
                      <a:pt x="93" y="302"/>
                      <a:pt x="93" y="302"/>
                      <a:pt x="93" y="302"/>
                    </a:cubicBezTo>
                    <a:close/>
                    <a:moveTo>
                      <a:pt x="101" y="288"/>
                    </a:moveTo>
                    <a:cubicBezTo>
                      <a:pt x="102" y="289"/>
                      <a:pt x="102" y="289"/>
                      <a:pt x="102" y="289"/>
                    </a:cubicBezTo>
                    <a:cubicBezTo>
                      <a:pt x="102" y="290"/>
                      <a:pt x="102" y="290"/>
                      <a:pt x="102" y="290"/>
                    </a:cubicBezTo>
                    <a:cubicBezTo>
                      <a:pt x="102" y="291"/>
                      <a:pt x="102" y="291"/>
                      <a:pt x="102" y="291"/>
                    </a:cubicBezTo>
                    <a:cubicBezTo>
                      <a:pt x="102" y="292"/>
                      <a:pt x="102" y="292"/>
                      <a:pt x="102" y="292"/>
                    </a:cubicBezTo>
                    <a:cubicBezTo>
                      <a:pt x="103" y="292"/>
                      <a:pt x="103" y="292"/>
                      <a:pt x="103" y="292"/>
                    </a:cubicBezTo>
                    <a:cubicBezTo>
                      <a:pt x="103" y="291"/>
                      <a:pt x="103" y="291"/>
                      <a:pt x="103" y="291"/>
                    </a:cubicBezTo>
                    <a:cubicBezTo>
                      <a:pt x="103" y="290"/>
                      <a:pt x="103" y="290"/>
                      <a:pt x="103" y="290"/>
                    </a:cubicBezTo>
                    <a:cubicBezTo>
                      <a:pt x="102" y="289"/>
                      <a:pt x="102" y="289"/>
                      <a:pt x="102" y="289"/>
                    </a:cubicBezTo>
                    <a:cubicBezTo>
                      <a:pt x="102" y="288"/>
                      <a:pt x="102" y="288"/>
                      <a:pt x="102" y="288"/>
                    </a:cubicBezTo>
                    <a:cubicBezTo>
                      <a:pt x="102" y="288"/>
                      <a:pt x="102" y="288"/>
                      <a:pt x="102" y="288"/>
                    </a:cubicBezTo>
                    <a:cubicBezTo>
                      <a:pt x="101" y="288"/>
                      <a:pt x="101" y="288"/>
                      <a:pt x="101" y="288"/>
                    </a:cubicBezTo>
                    <a:close/>
                    <a:moveTo>
                      <a:pt x="107" y="284"/>
                    </a:moveTo>
                    <a:cubicBezTo>
                      <a:pt x="107" y="285"/>
                      <a:pt x="107" y="285"/>
                      <a:pt x="107" y="285"/>
                    </a:cubicBezTo>
                    <a:cubicBezTo>
                      <a:pt x="108" y="285"/>
                      <a:pt x="108" y="285"/>
                      <a:pt x="108" y="285"/>
                    </a:cubicBezTo>
                    <a:cubicBezTo>
                      <a:pt x="108" y="285"/>
                      <a:pt x="108" y="285"/>
                      <a:pt x="108" y="285"/>
                    </a:cubicBezTo>
                    <a:cubicBezTo>
                      <a:pt x="108" y="284"/>
                      <a:pt x="108" y="284"/>
                      <a:pt x="108" y="284"/>
                    </a:cubicBezTo>
                    <a:cubicBezTo>
                      <a:pt x="107" y="284"/>
                      <a:pt x="107" y="284"/>
                      <a:pt x="107" y="284"/>
                    </a:cubicBezTo>
                    <a:close/>
                    <a:moveTo>
                      <a:pt x="109" y="283"/>
                    </a:moveTo>
                    <a:cubicBezTo>
                      <a:pt x="109" y="283"/>
                      <a:pt x="109" y="283"/>
                      <a:pt x="109" y="283"/>
                    </a:cubicBezTo>
                    <a:cubicBezTo>
                      <a:pt x="109" y="283"/>
                      <a:pt x="109" y="283"/>
                      <a:pt x="109" y="283"/>
                    </a:cubicBezTo>
                    <a:cubicBezTo>
                      <a:pt x="109" y="282"/>
                      <a:pt x="109" y="282"/>
                      <a:pt x="109" y="282"/>
                    </a:cubicBezTo>
                    <a:cubicBezTo>
                      <a:pt x="109" y="283"/>
                      <a:pt x="109" y="283"/>
                      <a:pt x="109" y="283"/>
                    </a:cubicBezTo>
                    <a:close/>
                    <a:moveTo>
                      <a:pt x="119" y="282"/>
                    </a:moveTo>
                    <a:cubicBezTo>
                      <a:pt x="120" y="281"/>
                      <a:pt x="120" y="281"/>
                      <a:pt x="120" y="281"/>
                    </a:cubicBezTo>
                    <a:cubicBezTo>
                      <a:pt x="121" y="281"/>
                      <a:pt x="121" y="281"/>
                      <a:pt x="121" y="281"/>
                    </a:cubicBezTo>
                    <a:cubicBezTo>
                      <a:pt x="121" y="281"/>
                      <a:pt x="121" y="281"/>
                      <a:pt x="121" y="281"/>
                    </a:cubicBezTo>
                    <a:cubicBezTo>
                      <a:pt x="120" y="279"/>
                      <a:pt x="120" y="279"/>
                      <a:pt x="120" y="279"/>
                    </a:cubicBezTo>
                    <a:cubicBezTo>
                      <a:pt x="120" y="279"/>
                      <a:pt x="120" y="279"/>
                      <a:pt x="120" y="279"/>
                    </a:cubicBezTo>
                    <a:cubicBezTo>
                      <a:pt x="119" y="278"/>
                      <a:pt x="119" y="278"/>
                      <a:pt x="119" y="278"/>
                    </a:cubicBezTo>
                    <a:cubicBezTo>
                      <a:pt x="119" y="278"/>
                      <a:pt x="119" y="278"/>
                      <a:pt x="119" y="278"/>
                    </a:cubicBezTo>
                    <a:cubicBezTo>
                      <a:pt x="118" y="279"/>
                      <a:pt x="118" y="279"/>
                      <a:pt x="118" y="279"/>
                    </a:cubicBezTo>
                    <a:cubicBezTo>
                      <a:pt x="118" y="280"/>
                      <a:pt x="118" y="280"/>
                      <a:pt x="118" y="280"/>
                    </a:cubicBezTo>
                    <a:cubicBezTo>
                      <a:pt x="117" y="281"/>
                      <a:pt x="117" y="281"/>
                      <a:pt x="117" y="281"/>
                    </a:cubicBezTo>
                    <a:cubicBezTo>
                      <a:pt x="118" y="281"/>
                      <a:pt x="118" y="281"/>
                      <a:pt x="118" y="281"/>
                    </a:cubicBezTo>
                    <a:cubicBezTo>
                      <a:pt x="118" y="282"/>
                      <a:pt x="118" y="282"/>
                      <a:pt x="118" y="282"/>
                    </a:cubicBezTo>
                    <a:cubicBezTo>
                      <a:pt x="119" y="282"/>
                      <a:pt x="119" y="282"/>
                      <a:pt x="119" y="282"/>
                    </a:cubicBezTo>
                    <a:close/>
                    <a:moveTo>
                      <a:pt x="123" y="281"/>
                    </a:moveTo>
                    <a:cubicBezTo>
                      <a:pt x="123" y="281"/>
                      <a:pt x="123" y="281"/>
                      <a:pt x="123" y="281"/>
                    </a:cubicBezTo>
                    <a:cubicBezTo>
                      <a:pt x="123" y="280"/>
                      <a:pt x="123" y="280"/>
                      <a:pt x="123" y="280"/>
                    </a:cubicBezTo>
                    <a:cubicBezTo>
                      <a:pt x="122" y="280"/>
                      <a:pt x="122" y="280"/>
                      <a:pt x="122" y="280"/>
                    </a:cubicBezTo>
                    <a:cubicBezTo>
                      <a:pt x="122" y="281"/>
                      <a:pt x="122" y="281"/>
                      <a:pt x="122" y="281"/>
                    </a:cubicBezTo>
                    <a:cubicBezTo>
                      <a:pt x="123" y="282"/>
                      <a:pt x="123" y="282"/>
                      <a:pt x="123" y="282"/>
                    </a:cubicBezTo>
                    <a:cubicBezTo>
                      <a:pt x="123" y="281"/>
                      <a:pt x="123" y="281"/>
                      <a:pt x="123" y="281"/>
                    </a:cubicBezTo>
                    <a:close/>
                    <a:moveTo>
                      <a:pt x="197" y="240"/>
                    </a:moveTo>
                    <a:cubicBezTo>
                      <a:pt x="198" y="240"/>
                      <a:pt x="198" y="240"/>
                      <a:pt x="198" y="240"/>
                    </a:cubicBezTo>
                    <a:cubicBezTo>
                      <a:pt x="198" y="239"/>
                      <a:pt x="198" y="239"/>
                      <a:pt x="198" y="239"/>
                    </a:cubicBezTo>
                    <a:cubicBezTo>
                      <a:pt x="198" y="239"/>
                      <a:pt x="198" y="239"/>
                      <a:pt x="198" y="239"/>
                    </a:cubicBezTo>
                    <a:cubicBezTo>
                      <a:pt x="197" y="239"/>
                      <a:pt x="197" y="239"/>
                      <a:pt x="197" y="239"/>
                    </a:cubicBezTo>
                    <a:cubicBezTo>
                      <a:pt x="197" y="240"/>
                      <a:pt x="197" y="240"/>
                      <a:pt x="197" y="240"/>
                    </a:cubicBezTo>
                    <a:close/>
                    <a:moveTo>
                      <a:pt x="184" y="229"/>
                    </a:moveTo>
                    <a:cubicBezTo>
                      <a:pt x="185" y="229"/>
                      <a:pt x="185" y="229"/>
                      <a:pt x="185" y="229"/>
                    </a:cubicBezTo>
                    <a:cubicBezTo>
                      <a:pt x="185" y="229"/>
                      <a:pt x="185" y="229"/>
                      <a:pt x="185" y="229"/>
                    </a:cubicBezTo>
                    <a:cubicBezTo>
                      <a:pt x="185" y="229"/>
                      <a:pt x="185" y="229"/>
                      <a:pt x="185" y="229"/>
                    </a:cubicBezTo>
                    <a:cubicBezTo>
                      <a:pt x="184" y="228"/>
                      <a:pt x="184" y="228"/>
                      <a:pt x="184" y="228"/>
                    </a:cubicBezTo>
                    <a:cubicBezTo>
                      <a:pt x="184" y="228"/>
                      <a:pt x="184" y="229"/>
                      <a:pt x="184" y="229"/>
                    </a:cubicBezTo>
                    <a:close/>
                    <a:moveTo>
                      <a:pt x="178" y="224"/>
                    </a:moveTo>
                    <a:cubicBezTo>
                      <a:pt x="179" y="224"/>
                      <a:pt x="179" y="224"/>
                      <a:pt x="179" y="224"/>
                    </a:cubicBezTo>
                    <a:cubicBezTo>
                      <a:pt x="180" y="224"/>
                      <a:pt x="180" y="224"/>
                      <a:pt x="180" y="224"/>
                    </a:cubicBezTo>
                    <a:cubicBezTo>
                      <a:pt x="180" y="223"/>
                      <a:pt x="180" y="223"/>
                      <a:pt x="180" y="223"/>
                    </a:cubicBezTo>
                    <a:cubicBezTo>
                      <a:pt x="179" y="223"/>
                      <a:pt x="179" y="223"/>
                      <a:pt x="179" y="223"/>
                    </a:cubicBezTo>
                    <a:cubicBezTo>
                      <a:pt x="178" y="224"/>
                      <a:pt x="178" y="224"/>
                      <a:pt x="178" y="224"/>
                    </a:cubicBezTo>
                    <a:close/>
                    <a:moveTo>
                      <a:pt x="190" y="221"/>
                    </a:moveTo>
                    <a:cubicBezTo>
                      <a:pt x="190" y="221"/>
                      <a:pt x="190" y="221"/>
                      <a:pt x="190" y="221"/>
                    </a:cubicBezTo>
                    <a:cubicBezTo>
                      <a:pt x="190" y="222"/>
                      <a:pt x="190" y="222"/>
                      <a:pt x="190" y="222"/>
                    </a:cubicBezTo>
                    <a:cubicBezTo>
                      <a:pt x="191" y="222"/>
                      <a:pt x="191" y="222"/>
                      <a:pt x="191" y="222"/>
                    </a:cubicBezTo>
                    <a:cubicBezTo>
                      <a:pt x="190" y="221"/>
                      <a:pt x="190" y="221"/>
                      <a:pt x="190" y="221"/>
                    </a:cubicBezTo>
                    <a:cubicBezTo>
                      <a:pt x="190" y="220"/>
                      <a:pt x="190" y="220"/>
                      <a:pt x="190" y="220"/>
                    </a:cubicBezTo>
                    <a:cubicBezTo>
                      <a:pt x="190" y="221"/>
                      <a:pt x="190" y="221"/>
                      <a:pt x="190" y="221"/>
                    </a:cubicBezTo>
                    <a:close/>
                    <a:moveTo>
                      <a:pt x="197" y="197"/>
                    </a:moveTo>
                    <a:cubicBezTo>
                      <a:pt x="197" y="198"/>
                      <a:pt x="197" y="198"/>
                      <a:pt x="197" y="198"/>
                    </a:cubicBezTo>
                    <a:cubicBezTo>
                      <a:pt x="198" y="198"/>
                      <a:pt x="198" y="198"/>
                      <a:pt x="198" y="198"/>
                    </a:cubicBezTo>
                    <a:cubicBezTo>
                      <a:pt x="198" y="199"/>
                      <a:pt x="198" y="199"/>
                      <a:pt x="198" y="199"/>
                    </a:cubicBezTo>
                    <a:cubicBezTo>
                      <a:pt x="198" y="201"/>
                      <a:pt x="198" y="201"/>
                      <a:pt x="198" y="201"/>
                    </a:cubicBezTo>
                    <a:cubicBezTo>
                      <a:pt x="199" y="202"/>
                      <a:pt x="199" y="202"/>
                      <a:pt x="199" y="202"/>
                    </a:cubicBezTo>
                    <a:cubicBezTo>
                      <a:pt x="201" y="202"/>
                      <a:pt x="201" y="202"/>
                      <a:pt x="201" y="202"/>
                    </a:cubicBezTo>
                    <a:cubicBezTo>
                      <a:pt x="202" y="204"/>
                      <a:pt x="202" y="204"/>
                      <a:pt x="202" y="204"/>
                    </a:cubicBezTo>
                    <a:cubicBezTo>
                      <a:pt x="203" y="205"/>
                      <a:pt x="203" y="205"/>
                      <a:pt x="203" y="205"/>
                    </a:cubicBezTo>
                    <a:cubicBezTo>
                      <a:pt x="204" y="205"/>
                      <a:pt x="204" y="205"/>
                      <a:pt x="204" y="205"/>
                    </a:cubicBezTo>
                    <a:cubicBezTo>
                      <a:pt x="205" y="206"/>
                      <a:pt x="205" y="206"/>
                      <a:pt x="205" y="206"/>
                    </a:cubicBezTo>
                    <a:cubicBezTo>
                      <a:pt x="205" y="206"/>
                      <a:pt x="205" y="206"/>
                      <a:pt x="205" y="206"/>
                    </a:cubicBezTo>
                    <a:cubicBezTo>
                      <a:pt x="206" y="207"/>
                      <a:pt x="206" y="207"/>
                      <a:pt x="206" y="207"/>
                    </a:cubicBezTo>
                    <a:cubicBezTo>
                      <a:pt x="207" y="206"/>
                      <a:pt x="207" y="206"/>
                      <a:pt x="207" y="206"/>
                    </a:cubicBezTo>
                    <a:cubicBezTo>
                      <a:pt x="207" y="205"/>
                      <a:pt x="207" y="205"/>
                      <a:pt x="207" y="205"/>
                    </a:cubicBezTo>
                    <a:cubicBezTo>
                      <a:pt x="207" y="205"/>
                      <a:pt x="207" y="205"/>
                      <a:pt x="207" y="205"/>
                    </a:cubicBezTo>
                    <a:cubicBezTo>
                      <a:pt x="206" y="204"/>
                      <a:pt x="206" y="204"/>
                      <a:pt x="206" y="204"/>
                    </a:cubicBezTo>
                    <a:cubicBezTo>
                      <a:pt x="205" y="203"/>
                      <a:pt x="205" y="203"/>
                      <a:pt x="205" y="203"/>
                    </a:cubicBezTo>
                    <a:cubicBezTo>
                      <a:pt x="205" y="203"/>
                      <a:pt x="205" y="203"/>
                      <a:pt x="205" y="203"/>
                    </a:cubicBezTo>
                    <a:cubicBezTo>
                      <a:pt x="204" y="202"/>
                      <a:pt x="204" y="202"/>
                      <a:pt x="204" y="202"/>
                    </a:cubicBezTo>
                    <a:cubicBezTo>
                      <a:pt x="204" y="202"/>
                      <a:pt x="204" y="202"/>
                      <a:pt x="204" y="202"/>
                    </a:cubicBezTo>
                    <a:cubicBezTo>
                      <a:pt x="205" y="201"/>
                      <a:pt x="205" y="201"/>
                      <a:pt x="205" y="201"/>
                    </a:cubicBezTo>
                    <a:cubicBezTo>
                      <a:pt x="205" y="202"/>
                      <a:pt x="205" y="202"/>
                      <a:pt x="205" y="202"/>
                    </a:cubicBezTo>
                    <a:cubicBezTo>
                      <a:pt x="206" y="202"/>
                      <a:pt x="206" y="202"/>
                      <a:pt x="206" y="202"/>
                    </a:cubicBezTo>
                    <a:cubicBezTo>
                      <a:pt x="208" y="203"/>
                      <a:pt x="208" y="203"/>
                      <a:pt x="208" y="203"/>
                    </a:cubicBezTo>
                    <a:cubicBezTo>
                      <a:pt x="208" y="203"/>
                      <a:pt x="208" y="203"/>
                      <a:pt x="208" y="203"/>
                    </a:cubicBezTo>
                    <a:cubicBezTo>
                      <a:pt x="208" y="203"/>
                      <a:pt x="208" y="203"/>
                      <a:pt x="208" y="203"/>
                    </a:cubicBezTo>
                    <a:cubicBezTo>
                      <a:pt x="208" y="201"/>
                      <a:pt x="208" y="201"/>
                      <a:pt x="208" y="201"/>
                    </a:cubicBezTo>
                    <a:cubicBezTo>
                      <a:pt x="205" y="200"/>
                      <a:pt x="205" y="200"/>
                      <a:pt x="205" y="200"/>
                    </a:cubicBezTo>
                    <a:cubicBezTo>
                      <a:pt x="204" y="198"/>
                      <a:pt x="204" y="198"/>
                      <a:pt x="204" y="198"/>
                    </a:cubicBezTo>
                    <a:cubicBezTo>
                      <a:pt x="203" y="198"/>
                      <a:pt x="203" y="198"/>
                      <a:pt x="203" y="198"/>
                    </a:cubicBezTo>
                    <a:cubicBezTo>
                      <a:pt x="202" y="198"/>
                      <a:pt x="202" y="198"/>
                      <a:pt x="202" y="198"/>
                    </a:cubicBezTo>
                    <a:cubicBezTo>
                      <a:pt x="201" y="197"/>
                      <a:pt x="201" y="197"/>
                      <a:pt x="201" y="197"/>
                    </a:cubicBezTo>
                    <a:cubicBezTo>
                      <a:pt x="200" y="197"/>
                      <a:pt x="200" y="197"/>
                      <a:pt x="200" y="197"/>
                    </a:cubicBezTo>
                    <a:cubicBezTo>
                      <a:pt x="199" y="197"/>
                      <a:pt x="199" y="197"/>
                      <a:pt x="199" y="197"/>
                    </a:cubicBezTo>
                    <a:cubicBezTo>
                      <a:pt x="198" y="196"/>
                      <a:pt x="198" y="196"/>
                      <a:pt x="198" y="196"/>
                    </a:cubicBezTo>
                    <a:cubicBezTo>
                      <a:pt x="197" y="197"/>
                      <a:pt x="197" y="197"/>
                      <a:pt x="197" y="197"/>
                    </a:cubicBezTo>
                    <a:close/>
                    <a:moveTo>
                      <a:pt x="194" y="198"/>
                    </a:moveTo>
                    <a:cubicBezTo>
                      <a:pt x="195" y="197"/>
                      <a:pt x="195" y="197"/>
                      <a:pt x="195" y="197"/>
                    </a:cubicBezTo>
                    <a:cubicBezTo>
                      <a:pt x="195" y="196"/>
                      <a:pt x="195" y="196"/>
                      <a:pt x="195" y="196"/>
                    </a:cubicBezTo>
                    <a:cubicBezTo>
                      <a:pt x="196" y="196"/>
                      <a:pt x="196" y="196"/>
                      <a:pt x="196" y="196"/>
                    </a:cubicBezTo>
                    <a:cubicBezTo>
                      <a:pt x="194" y="196"/>
                      <a:pt x="194" y="196"/>
                      <a:pt x="194" y="196"/>
                    </a:cubicBezTo>
                    <a:cubicBezTo>
                      <a:pt x="194" y="197"/>
                      <a:pt x="194" y="197"/>
                      <a:pt x="194" y="197"/>
                    </a:cubicBezTo>
                    <a:cubicBezTo>
                      <a:pt x="194" y="198"/>
                      <a:pt x="194" y="198"/>
                      <a:pt x="194" y="198"/>
                    </a:cubicBezTo>
                    <a:close/>
                    <a:moveTo>
                      <a:pt x="197" y="195"/>
                    </a:moveTo>
                    <a:cubicBezTo>
                      <a:pt x="198" y="196"/>
                      <a:pt x="198" y="196"/>
                      <a:pt x="198" y="196"/>
                    </a:cubicBezTo>
                    <a:cubicBezTo>
                      <a:pt x="200" y="196"/>
                      <a:pt x="200" y="196"/>
                      <a:pt x="200" y="196"/>
                    </a:cubicBezTo>
                    <a:cubicBezTo>
                      <a:pt x="201" y="197"/>
                      <a:pt x="201" y="197"/>
                      <a:pt x="201" y="197"/>
                    </a:cubicBezTo>
                    <a:cubicBezTo>
                      <a:pt x="203" y="197"/>
                      <a:pt x="203" y="197"/>
                      <a:pt x="203" y="197"/>
                    </a:cubicBezTo>
                    <a:cubicBezTo>
                      <a:pt x="204" y="198"/>
                      <a:pt x="204" y="198"/>
                      <a:pt x="204" y="198"/>
                    </a:cubicBezTo>
                    <a:cubicBezTo>
                      <a:pt x="205" y="198"/>
                      <a:pt x="205" y="198"/>
                      <a:pt x="205" y="198"/>
                    </a:cubicBezTo>
                    <a:cubicBezTo>
                      <a:pt x="206" y="198"/>
                      <a:pt x="206" y="198"/>
                      <a:pt x="206" y="198"/>
                    </a:cubicBezTo>
                    <a:cubicBezTo>
                      <a:pt x="206" y="199"/>
                      <a:pt x="206" y="199"/>
                      <a:pt x="206" y="199"/>
                    </a:cubicBezTo>
                    <a:cubicBezTo>
                      <a:pt x="206" y="199"/>
                      <a:pt x="206" y="199"/>
                      <a:pt x="206" y="199"/>
                    </a:cubicBezTo>
                    <a:cubicBezTo>
                      <a:pt x="207" y="199"/>
                      <a:pt x="207" y="199"/>
                      <a:pt x="207" y="199"/>
                    </a:cubicBezTo>
                    <a:cubicBezTo>
                      <a:pt x="208" y="199"/>
                      <a:pt x="208" y="199"/>
                      <a:pt x="208" y="199"/>
                    </a:cubicBezTo>
                    <a:cubicBezTo>
                      <a:pt x="209" y="199"/>
                      <a:pt x="209" y="199"/>
                      <a:pt x="209" y="199"/>
                    </a:cubicBezTo>
                    <a:cubicBezTo>
                      <a:pt x="209" y="198"/>
                      <a:pt x="209" y="198"/>
                      <a:pt x="209" y="198"/>
                    </a:cubicBezTo>
                    <a:cubicBezTo>
                      <a:pt x="209" y="198"/>
                      <a:pt x="209" y="198"/>
                      <a:pt x="209" y="198"/>
                    </a:cubicBezTo>
                    <a:cubicBezTo>
                      <a:pt x="209" y="197"/>
                      <a:pt x="209" y="197"/>
                      <a:pt x="209" y="197"/>
                    </a:cubicBezTo>
                    <a:cubicBezTo>
                      <a:pt x="210" y="197"/>
                      <a:pt x="210" y="197"/>
                      <a:pt x="210" y="197"/>
                    </a:cubicBezTo>
                    <a:cubicBezTo>
                      <a:pt x="208" y="196"/>
                      <a:pt x="208" y="196"/>
                      <a:pt x="208" y="196"/>
                    </a:cubicBezTo>
                    <a:cubicBezTo>
                      <a:pt x="207" y="195"/>
                      <a:pt x="207" y="195"/>
                      <a:pt x="207" y="195"/>
                    </a:cubicBezTo>
                    <a:cubicBezTo>
                      <a:pt x="205" y="194"/>
                      <a:pt x="205" y="194"/>
                      <a:pt x="205" y="194"/>
                    </a:cubicBezTo>
                    <a:cubicBezTo>
                      <a:pt x="204" y="194"/>
                      <a:pt x="204" y="194"/>
                      <a:pt x="204" y="194"/>
                    </a:cubicBezTo>
                    <a:cubicBezTo>
                      <a:pt x="202" y="195"/>
                      <a:pt x="202" y="195"/>
                      <a:pt x="202" y="195"/>
                    </a:cubicBezTo>
                    <a:cubicBezTo>
                      <a:pt x="201" y="195"/>
                      <a:pt x="201" y="195"/>
                      <a:pt x="201" y="195"/>
                    </a:cubicBezTo>
                    <a:cubicBezTo>
                      <a:pt x="199" y="195"/>
                      <a:pt x="199" y="195"/>
                      <a:pt x="199" y="195"/>
                    </a:cubicBezTo>
                    <a:cubicBezTo>
                      <a:pt x="198" y="195"/>
                      <a:pt x="198" y="195"/>
                      <a:pt x="198" y="195"/>
                    </a:cubicBezTo>
                    <a:cubicBezTo>
                      <a:pt x="198" y="195"/>
                      <a:pt x="197" y="195"/>
                      <a:pt x="197" y="195"/>
                    </a:cubicBezTo>
                    <a:close/>
                    <a:moveTo>
                      <a:pt x="192" y="191"/>
                    </a:moveTo>
                    <a:cubicBezTo>
                      <a:pt x="193" y="192"/>
                      <a:pt x="193" y="192"/>
                      <a:pt x="193" y="192"/>
                    </a:cubicBezTo>
                    <a:cubicBezTo>
                      <a:pt x="195" y="192"/>
                      <a:pt x="195" y="192"/>
                      <a:pt x="195" y="192"/>
                    </a:cubicBezTo>
                    <a:cubicBezTo>
                      <a:pt x="196" y="193"/>
                      <a:pt x="196" y="193"/>
                      <a:pt x="196" y="193"/>
                    </a:cubicBezTo>
                    <a:cubicBezTo>
                      <a:pt x="198" y="194"/>
                      <a:pt x="198" y="194"/>
                      <a:pt x="198" y="194"/>
                    </a:cubicBezTo>
                    <a:cubicBezTo>
                      <a:pt x="200" y="194"/>
                      <a:pt x="200" y="194"/>
                      <a:pt x="200" y="194"/>
                    </a:cubicBezTo>
                    <a:cubicBezTo>
                      <a:pt x="204" y="194"/>
                      <a:pt x="204" y="194"/>
                      <a:pt x="204" y="194"/>
                    </a:cubicBezTo>
                    <a:cubicBezTo>
                      <a:pt x="205" y="194"/>
                      <a:pt x="205" y="194"/>
                      <a:pt x="205" y="194"/>
                    </a:cubicBezTo>
                    <a:cubicBezTo>
                      <a:pt x="205" y="193"/>
                      <a:pt x="205" y="193"/>
                      <a:pt x="205" y="193"/>
                    </a:cubicBezTo>
                    <a:cubicBezTo>
                      <a:pt x="204" y="193"/>
                      <a:pt x="204" y="193"/>
                      <a:pt x="204" y="193"/>
                    </a:cubicBezTo>
                    <a:cubicBezTo>
                      <a:pt x="201" y="193"/>
                      <a:pt x="201" y="193"/>
                      <a:pt x="201" y="193"/>
                    </a:cubicBezTo>
                    <a:cubicBezTo>
                      <a:pt x="200" y="193"/>
                      <a:pt x="200" y="193"/>
                      <a:pt x="200" y="193"/>
                    </a:cubicBezTo>
                    <a:cubicBezTo>
                      <a:pt x="198" y="192"/>
                      <a:pt x="198" y="192"/>
                      <a:pt x="198" y="192"/>
                    </a:cubicBezTo>
                    <a:cubicBezTo>
                      <a:pt x="197" y="191"/>
                      <a:pt x="197" y="191"/>
                      <a:pt x="197" y="191"/>
                    </a:cubicBezTo>
                    <a:cubicBezTo>
                      <a:pt x="196" y="191"/>
                      <a:pt x="196" y="191"/>
                      <a:pt x="196" y="191"/>
                    </a:cubicBezTo>
                    <a:cubicBezTo>
                      <a:pt x="197" y="190"/>
                      <a:pt x="197" y="190"/>
                      <a:pt x="197" y="190"/>
                    </a:cubicBezTo>
                    <a:cubicBezTo>
                      <a:pt x="198" y="190"/>
                      <a:pt x="198" y="190"/>
                      <a:pt x="198" y="190"/>
                    </a:cubicBezTo>
                    <a:cubicBezTo>
                      <a:pt x="200" y="192"/>
                      <a:pt x="200" y="192"/>
                      <a:pt x="200" y="192"/>
                    </a:cubicBezTo>
                    <a:cubicBezTo>
                      <a:pt x="202" y="192"/>
                      <a:pt x="202" y="192"/>
                      <a:pt x="202" y="192"/>
                    </a:cubicBezTo>
                    <a:cubicBezTo>
                      <a:pt x="203" y="192"/>
                      <a:pt x="203" y="192"/>
                      <a:pt x="203" y="192"/>
                    </a:cubicBezTo>
                    <a:cubicBezTo>
                      <a:pt x="202" y="191"/>
                      <a:pt x="202" y="191"/>
                      <a:pt x="202" y="191"/>
                    </a:cubicBezTo>
                    <a:cubicBezTo>
                      <a:pt x="199" y="189"/>
                      <a:pt x="199" y="189"/>
                      <a:pt x="199" y="189"/>
                    </a:cubicBezTo>
                    <a:cubicBezTo>
                      <a:pt x="196" y="189"/>
                      <a:pt x="196" y="189"/>
                      <a:pt x="196" y="189"/>
                    </a:cubicBezTo>
                    <a:cubicBezTo>
                      <a:pt x="195" y="189"/>
                      <a:pt x="195" y="189"/>
                      <a:pt x="195" y="189"/>
                    </a:cubicBezTo>
                    <a:cubicBezTo>
                      <a:pt x="195" y="190"/>
                      <a:pt x="195" y="190"/>
                      <a:pt x="195" y="190"/>
                    </a:cubicBezTo>
                    <a:cubicBezTo>
                      <a:pt x="193" y="190"/>
                      <a:pt x="193" y="190"/>
                      <a:pt x="193" y="190"/>
                    </a:cubicBezTo>
                    <a:cubicBezTo>
                      <a:pt x="192" y="191"/>
                      <a:pt x="192" y="191"/>
                      <a:pt x="192" y="191"/>
                    </a:cubicBezTo>
                    <a:close/>
                    <a:moveTo>
                      <a:pt x="211" y="194"/>
                    </a:moveTo>
                    <a:cubicBezTo>
                      <a:pt x="212" y="194"/>
                      <a:pt x="212" y="194"/>
                      <a:pt x="212" y="194"/>
                    </a:cubicBezTo>
                    <a:cubicBezTo>
                      <a:pt x="213" y="194"/>
                      <a:pt x="213" y="194"/>
                      <a:pt x="213" y="194"/>
                    </a:cubicBezTo>
                    <a:cubicBezTo>
                      <a:pt x="213" y="193"/>
                      <a:pt x="213" y="193"/>
                      <a:pt x="213" y="193"/>
                    </a:cubicBezTo>
                    <a:cubicBezTo>
                      <a:pt x="212" y="194"/>
                      <a:pt x="212" y="194"/>
                      <a:pt x="212" y="194"/>
                    </a:cubicBezTo>
                    <a:cubicBezTo>
                      <a:pt x="211" y="194"/>
                      <a:pt x="211" y="194"/>
                      <a:pt x="211" y="194"/>
                    </a:cubicBezTo>
                    <a:close/>
                    <a:moveTo>
                      <a:pt x="213" y="175"/>
                    </a:moveTo>
                    <a:cubicBezTo>
                      <a:pt x="212" y="177"/>
                      <a:pt x="212" y="177"/>
                      <a:pt x="212" y="177"/>
                    </a:cubicBezTo>
                    <a:cubicBezTo>
                      <a:pt x="212" y="178"/>
                      <a:pt x="212" y="178"/>
                      <a:pt x="212" y="178"/>
                    </a:cubicBezTo>
                    <a:cubicBezTo>
                      <a:pt x="212" y="179"/>
                      <a:pt x="212" y="179"/>
                      <a:pt x="212" y="179"/>
                    </a:cubicBezTo>
                    <a:cubicBezTo>
                      <a:pt x="213" y="179"/>
                      <a:pt x="213" y="179"/>
                      <a:pt x="213" y="179"/>
                    </a:cubicBezTo>
                    <a:cubicBezTo>
                      <a:pt x="215" y="180"/>
                      <a:pt x="215" y="180"/>
                      <a:pt x="215" y="180"/>
                    </a:cubicBezTo>
                    <a:cubicBezTo>
                      <a:pt x="215" y="180"/>
                      <a:pt x="215" y="180"/>
                      <a:pt x="215" y="180"/>
                    </a:cubicBezTo>
                    <a:cubicBezTo>
                      <a:pt x="217" y="180"/>
                      <a:pt x="217" y="180"/>
                      <a:pt x="217" y="180"/>
                    </a:cubicBezTo>
                    <a:cubicBezTo>
                      <a:pt x="218" y="180"/>
                      <a:pt x="218" y="180"/>
                      <a:pt x="218" y="180"/>
                    </a:cubicBezTo>
                    <a:cubicBezTo>
                      <a:pt x="218" y="178"/>
                      <a:pt x="218" y="178"/>
                      <a:pt x="218" y="178"/>
                    </a:cubicBezTo>
                    <a:cubicBezTo>
                      <a:pt x="219" y="178"/>
                      <a:pt x="219" y="178"/>
                      <a:pt x="219" y="178"/>
                    </a:cubicBezTo>
                    <a:cubicBezTo>
                      <a:pt x="218" y="176"/>
                      <a:pt x="218" y="176"/>
                      <a:pt x="218" y="176"/>
                    </a:cubicBezTo>
                    <a:cubicBezTo>
                      <a:pt x="216" y="175"/>
                      <a:pt x="216" y="175"/>
                      <a:pt x="216" y="175"/>
                    </a:cubicBezTo>
                    <a:cubicBezTo>
                      <a:pt x="214" y="175"/>
                      <a:pt x="214" y="175"/>
                      <a:pt x="214" y="175"/>
                    </a:cubicBezTo>
                    <a:cubicBezTo>
                      <a:pt x="213" y="175"/>
                      <a:pt x="213" y="175"/>
                      <a:pt x="213" y="175"/>
                    </a:cubicBezTo>
                    <a:close/>
                    <a:moveTo>
                      <a:pt x="224" y="174"/>
                    </a:moveTo>
                    <a:cubicBezTo>
                      <a:pt x="225" y="174"/>
                      <a:pt x="225" y="174"/>
                      <a:pt x="225" y="174"/>
                    </a:cubicBezTo>
                    <a:cubicBezTo>
                      <a:pt x="226" y="173"/>
                      <a:pt x="226" y="173"/>
                      <a:pt x="226" y="173"/>
                    </a:cubicBezTo>
                    <a:cubicBezTo>
                      <a:pt x="226" y="173"/>
                      <a:pt x="226" y="173"/>
                      <a:pt x="226" y="173"/>
                    </a:cubicBezTo>
                    <a:cubicBezTo>
                      <a:pt x="225" y="173"/>
                      <a:pt x="225" y="173"/>
                      <a:pt x="225" y="173"/>
                    </a:cubicBezTo>
                    <a:cubicBezTo>
                      <a:pt x="224" y="173"/>
                      <a:pt x="224" y="173"/>
                      <a:pt x="224" y="173"/>
                    </a:cubicBezTo>
                    <a:cubicBezTo>
                      <a:pt x="224" y="174"/>
                      <a:pt x="224" y="174"/>
                      <a:pt x="224" y="174"/>
                    </a:cubicBezTo>
                    <a:close/>
                    <a:moveTo>
                      <a:pt x="219" y="167"/>
                    </a:moveTo>
                    <a:cubicBezTo>
                      <a:pt x="219" y="168"/>
                      <a:pt x="219" y="168"/>
                      <a:pt x="219" y="168"/>
                    </a:cubicBezTo>
                    <a:cubicBezTo>
                      <a:pt x="219" y="170"/>
                      <a:pt x="219" y="170"/>
                      <a:pt x="219" y="170"/>
                    </a:cubicBezTo>
                    <a:cubicBezTo>
                      <a:pt x="219" y="171"/>
                      <a:pt x="219" y="171"/>
                      <a:pt x="219" y="171"/>
                    </a:cubicBezTo>
                    <a:cubicBezTo>
                      <a:pt x="220" y="171"/>
                      <a:pt x="220" y="171"/>
                      <a:pt x="220" y="171"/>
                    </a:cubicBezTo>
                    <a:cubicBezTo>
                      <a:pt x="221" y="171"/>
                      <a:pt x="221" y="171"/>
                      <a:pt x="221" y="171"/>
                    </a:cubicBezTo>
                    <a:cubicBezTo>
                      <a:pt x="221" y="170"/>
                      <a:pt x="221" y="170"/>
                      <a:pt x="221" y="170"/>
                    </a:cubicBezTo>
                    <a:cubicBezTo>
                      <a:pt x="221" y="169"/>
                      <a:pt x="221" y="169"/>
                      <a:pt x="221" y="169"/>
                    </a:cubicBezTo>
                    <a:cubicBezTo>
                      <a:pt x="221" y="168"/>
                      <a:pt x="221" y="168"/>
                      <a:pt x="221" y="168"/>
                    </a:cubicBezTo>
                    <a:cubicBezTo>
                      <a:pt x="220" y="167"/>
                      <a:pt x="220" y="167"/>
                      <a:pt x="220" y="167"/>
                    </a:cubicBezTo>
                    <a:cubicBezTo>
                      <a:pt x="219" y="167"/>
                      <a:pt x="219" y="167"/>
                      <a:pt x="219" y="167"/>
                    </a:cubicBezTo>
                    <a:close/>
                    <a:moveTo>
                      <a:pt x="227" y="162"/>
                    </a:moveTo>
                    <a:cubicBezTo>
                      <a:pt x="227" y="165"/>
                      <a:pt x="227" y="165"/>
                      <a:pt x="227" y="165"/>
                    </a:cubicBezTo>
                    <a:cubicBezTo>
                      <a:pt x="226" y="166"/>
                      <a:pt x="226" y="166"/>
                      <a:pt x="226" y="166"/>
                    </a:cubicBezTo>
                    <a:cubicBezTo>
                      <a:pt x="227" y="167"/>
                      <a:pt x="227" y="167"/>
                      <a:pt x="227" y="167"/>
                    </a:cubicBezTo>
                    <a:cubicBezTo>
                      <a:pt x="228" y="168"/>
                      <a:pt x="228" y="168"/>
                      <a:pt x="228" y="168"/>
                    </a:cubicBezTo>
                    <a:cubicBezTo>
                      <a:pt x="229" y="168"/>
                      <a:pt x="229" y="168"/>
                      <a:pt x="229" y="168"/>
                    </a:cubicBezTo>
                    <a:cubicBezTo>
                      <a:pt x="230" y="168"/>
                      <a:pt x="230" y="168"/>
                      <a:pt x="230" y="168"/>
                    </a:cubicBezTo>
                    <a:cubicBezTo>
                      <a:pt x="231" y="168"/>
                      <a:pt x="231" y="168"/>
                      <a:pt x="231" y="168"/>
                    </a:cubicBezTo>
                    <a:cubicBezTo>
                      <a:pt x="231" y="169"/>
                      <a:pt x="231" y="169"/>
                      <a:pt x="231" y="169"/>
                    </a:cubicBezTo>
                    <a:cubicBezTo>
                      <a:pt x="232" y="169"/>
                      <a:pt x="232" y="169"/>
                      <a:pt x="232" y="169"/>
                    </a:cubicBezTo>
                    <a:cubicBezTo>
                      <a:pt x="233" y="168"/>
                      <a:pt x="233" y="168"/>
                      <a:pt x="233" y="168"/>
                    </a:cubicBezTo>
                    <a:cubicBezTo>
                      <a:pt x="233" y="167"/>
                      <a:pt x="233" y="167"/>
                      <a:pt x="233" y="167"/>
                    </a:cubicBezTo>
                    <a:cubicBezTo>
                      <a:pt x="233" y="166"/>
                      <a:pt x="233" y="166"/>
                      <a:pt x="233" y="166"/>
                    </a:cubicBezTo>
                    <a:cubicBezTo>
                      <a:pt x="232" y="165"/>
                      <a:pt x="232" y="165"/>
                      <a:pt x="232" y="165"/>
                    </a:cubicBezTo>
                    <a:cubicBezTo>
                      <a:pt x="232" y="166"/>
                      <a:pt x="232" y="166"/>
                      <a:pt x="232" y="166"/>
                    </a:cubicBezTo>
                    <a:cubicBezTo>
                      <a:pt x="232" y="167"/>
                      <a:pt x="232" y="167"/>
                      <a:pt x="232" y="167"/>
                    </a:cubicBezTo>
                    <a:cubicBezTo>
                      <a:pt x="231" y="166"/>
                      <a:pt x="231" y="166"/>
                      <a:pt x="231" y="166"/>
                    </a:cubicBezTo>
                    <a:cubicBezTo>
                      <a:pt x="231" y="165"/>
                      <a:pt x="231" y="165"/>
                      <a:pt x="231" y="165"/>
                    </a:cubicBezTo>
                    <a:cubicBezTo>
                      <a:pt x="231" y="164"/>
                      <a:pt x="231" y="164"/>
                      <a:pt x="231" y="164"/>
                    </a:cubicBezTo>
                    <a:cubicBezTo>
                      <a:pt x="230" y="163"/>
                      <a:pt x="230" y="163"/>
                      <a:pt x="230" y="163"/>
                    </a:cubicBezTo>
                    <a:cubicBezTo>
                      <a:pt x="230" y="163"/>
                      <a:pt x="230" y="163"/>
                      <a:pt x="230" y="163"/>
                    </a:cubicBezTo>
                    <a:cubicBezTo>
                      <a:pt x="231" y="163"/>
                      <a:pt x="231" y="163"/>
                      <a:pt x="231" y="163"/>
                    </a:cubicBezTo>
                    <a:cubicBezTo>
                      <a:pt x="231" y="162"/>
                      <a:pt x="231" y="162"/>
                      <a:pt x="231" y="162"/>
                    </a:cubicBezTo>
                    <a:cubicBezTo>
                      <a:pt x="230" y="161"/>
                      <a:pt x="230" y="161"/>
                      <a:pt x="230" y="161"/>
                    </a:cubicBezTo>
                    <a:cubicBezTo>
                      <a:pt x="229" y="162"/>
                      <a:pt x="229" y="162"/>
                      <a:pt x="229" y="162"/>
                    </a:cubicBezTo>
                    <a:cubicBezTo>
                      <a:pt x="228" y="162"/>
                      <a:pt x="228" y="162"/>
                      <a:pt x="228" y="162"/>
                    </a:cubicBezTo>
                    <a:cubicBezTo>
                      <a:pt x="228" y="162"/>
                      <a:pt x="228" y="162"/>
                      <a:pt x="228" y="162"/>
                    </a:cubicBezTo>
                    <a:cubicBezTo>
                      <a:pt x="227" y="162"/>
                      <a:pt x="227" y="162"/>
                      <a:pt x="227" y="162"/>
                    </a:cubicBezTo>
                    <a:close/>
                    <a:moveTo>
                      <a:pt x="228" y="142"/>
                    </a:moveTo>
                    <a:cubicBezTo>
                      <a:pt x="227" y="143"/>
                      <a:pt x="227" y="143"/>
                      <a:pt x="227" y="143"/>
                    </a:cubicBezTo>
                    <a:cubicBezTo>
                      <a:pt x="228" y="144"/>
                      <a:pt x="228" y="144"/>
                      <a:pt x="228" y="144"/>
                    </a:cubicBezTo>
                    <a:cubicBezTo>
                      <a:pt x="228" y="144"/>
                      <a:pt x="228" y="144"/>
                      <a:pt x="228" y="144"/>
                    </a:cubicBezTo>
                    <a:cubicBezTo>
                      <a:pt x="228" y="145"/>
                      <a:pt x="228" y="145"/>
                      <a:pt x="228" y="145"/>
                    </a:cubicBezTo>
                    <a:cubicBezTo>
                      <a:pt x="228" y="146"/>
                      <a:pt x="228" y="146"/>
                      <a:pt x="228" y="146"/>
                    </a:cubicBezTo>
                    <a:cubicBezTo>
                      <a:pt x="228" y="147"/>
                      <a:pt x="228" y="147"/>
                      <a:pt x="228" y="147"/>
                    </a:cubicBezTo>
                    <a:cubicBezTo>
                      <a:pt x="229" y="149"/>
                      <a:pt x="229" y="149"/>
                      <a:pt x="229" y="149"/>
                    </a:cubicBezTo>
                    <a:cubicBezTo>
                      <a:pt x="229" y="151"/>
                      <a:pt x="229" y="151"/>
                      <a:pt x="229" y="151"/>
                    </a:cubicBezTo>
                    <a:cubicBezTo>
                      <a:pt x="228" y="152"/>
                      <a:pt x="228" y="152"/>
                      <a:pt x="228" y="152"/>
                    </a:cubicBezTo>
                    <a:cubicBezTo>
                      <a:pt x="228" y="153"/>
                      <a:pt x="228" y="153"/>
                      <a:pt x="228" y="153"/>
                    </a:cubicBezTo>
                    <a:cubicBezTo>
                      <a:pt x="229" y="154"/>
                      <a:pt x="229" y="154"/>
                      <a:pt x="229" y="154"/>
                    </a:cubicBezTo>
                    <a:cubicBezTo>
                      <a:pt x="229" y="153"/>
                      <a:pt x="229" y="153"/>
                      <a:pt x="229" y="153"/>
                    </a:cubicBezTo>
                    <a:cubicBezTo>
                      <a:pt x="229" y="152"/>
                      <a:pt x="229" y="152"/>
                      <a:pt x="229" y="152"/>
                    </a:cubicBezTo>
                    <a:cubicBezTo>
                      <a:pt x="230" y="151"/>
                      <a:pt x="230" y="151"/>
                      <a:pt x="230" y="151"/>
                    </a:cubicBezTo>
                    <a:cubicBezTo>
                      <a:pt x="230" y="149"/>
                      <a:pt x="230" y="149"/>
                      <a:pt x="230" y="149"/>
                    </a:cubicBezTo>
                    <a:cubicBezTo>
                      <a:pt x="229" y="148"/>
                      <a:pt x="229" y="148"/>
                      <a:pt x="229" y="148"/>
                    </a:cubicBezTo>
                    <a:cubicBezTo>
                      <a:pt x="229" y="145"/>
                      <a:pt x="229" y="145"/>
                      <a:pt x="229" y="145"/>
                    </a:cubicBezTo>
                    <a:cubicBezTo>
                      <a:pt x="229" y="144"/>
                      <a:pt x="229" y="144"/>
                      <a:pt x="229" y="144"/>
                    </a:cubicBezTo>
                    <a:cubicBezTo>
                      <a:pt x="229" y="143"/>
                      <a:pt x="229" y="143"/>
                      <a:pt x="229" y="143"/>
                    </a:cubicBezTo>
                    <a:cubicBezTo>
                      <a:pt x="228" y="142"/>
                      <a:pt x="228" y="142"/>
                      <a:pt x="228" y="142"/>
                    </a:cubicBezTo>
                    <a:close/>
                    <a:moveTo>
                      <a:pt x="219" y="146"/>
                    </a:moveTo>
                    <a:cubicBezTo>
                      <a:pt x="219" y="146"/>
                      <a:pt x="219" y="146"/>
                      <a:pt x="219" y="146"/>
                    </a:cubicBezTo>
                    <a:cubicBezTo>
                      <a:pt x="219" y="147"/>
                      <a:pt x="219" y="147"/>
                      <a:pt x="219" y="147"/>
                    </a:cubicBezTo>
                    <a:cubicBezTo>
                      <a:pt x="220" y="147"/>
                      <a:pt x="220" y="147"/>
                      <a:pt x="220" y="147"/>
                    </a:cubicBezTo>
                    <a:cubicBezTo>
                      <a:pt x="221" y="146"/>
                      <a:pt x="221" y="146"/>
                      <a:pt x="221" y="146"/>
                    </a:cubicBezTo>
                    <a:cubicBezTo>
                      <a:pt x="221" y="145"/>
                      <a:pt x="221" y="145"/>
                      <a:pt x="221" y="145"/>
                    </a:cubicBezTo>
                    <a:cubicBezTo>
                      <a:pt x="219" y="145"/>
                      <a:pt x="219" y="145"/>
                      <a:pt x="219" y="145"/>
                    </a:cubicBezTo>
                    <a:cubicBezTo>
                      <a:pt x="219" y="146"/>
                      <a:pt x="219" y="146"/>
                      <a:pt x="219" y="146"/>
                    </a:cubicBezTo>
                    <a:close/>
                    <a:moveTo>
                      <a:pt x="217" y="143"/>
                    </a:moveTo>
                    <a:cubicBezTo>
                      <a:pt x="218" y="144"/>
                      <a:pt x="218" y="144"/>
                      <a:pt x="218" y="144"/>
                    </a:cubicBezTo>
                    <a:cubicBezTo>
                      <a:pt x="219" y="144"/>
                      <a:pt x="219" y="144"/>
                      <a:pt x="219" y="144"/>
                    </a:cubicBezTo>
                    <a:cubicBezTo>
                      <a:pt x="218" y="143"/>
                      <a:pt x="218" y="143"/>
                      <a:pt x="218" y="143"/>
                    </a:cubicBezTo>
                    <a:cubicBezTo>
                      <a:pt x="218" y="143"/>
                      <a:pt x="218" y="143"/>
                      <a:pt x="218" y="143"/>
                    </a:cubicBezTo>
                    <a:cubicBezTo>
                      <a:pt x="217" y="143"/>
                      <a:pt x="217" y="143"/>
                      <a:pt x="217" y="143"/>
                    </a:cubicBezTo>
                    <a:close/>
                    <a:moveTo>
                      <a:pt x="226" y="123"/>
                    </a:moveTo>
                    <a:cubicBezTo>
                      <a:pt x="227" y="124"/>
                      <a:pt x="227" y="124"/>
                      <a:pt x="227" y="124"/>
                    </a:cubicBezTo>
                    <a:cubicBezTo>
                      <a:pt x="227" y="125"/>
                      <a:pt x="227" y="125"/>
                      <a:pt x="227" y="125"/>
                    </a:cubicBezTo>
                    <a:cubicBezTo>
                      <a:pt x="228" y="125"/>
                      <a:pt x="228" y="125"/>
                      <a:pt x="228" y="125"/>
                    </a:cubicBezTo>
                    <a:cubicBezTo>
                      <a:pt x="228" y="124"/>
                      <a:pt x="228" y="124"/>
                      <a:pt x="228" y="124"/>
                    </a:cubicBezTo>
                    <a:cubicBezTo>
                      <a:pt x="227" y="124"/>
                      <a:pt x="227" y="124"/>
                      <a:pt x="227" y="124"/>
                    </a:cubicBezTo>
                    <a:cubicBezTo>
                      <a:pt x="226" y="123"/>
                      <a:pt x="226" y="123"/>
                      <a:pt x="226" y="123"/>
                    </a:cubicBezTo>
                    <a:cubicBezTo>
                      <a:pt x="226" y="122"/>
                      <a:pt x="226" y="122"/>
                      <a:pt x="226" y="122"/>
                    </a:cubicBezTo>
                    <a:cubicBezTo>
                      <a:pt x="226" y="123"/>
                      <a:pt x="226" y="123"/>
                      <a:pt x="226" y="123"/>
                    </a:cubicBezTo>
                    <a:close/>
                    <a:moveTo>
                      <a:pt x="234" y="128"/>
                    </a:moveTo>
                    <a:cubicBezTo>
                      <a:pt x="234" y="128"/>
                      <a:pt x="234" y="128"/>
                      <a:pt x="234" y="128"/>
                    </a:cubicBezTo>
                    <a:cubicBezTo>
                      <a:pt x="235" y="128"/>
                      <a:pt x="235" y="128"/>
                      <a:pt x="235" y="128"/>
                    </a:cubicBezTo>
                    <a:cubicBezTo>
                      <a:pt x="235" y="128"/>
                      <a:pt x="235" y="128"/>
                      <a:pt x="235" y="128"/>
                    </a:cubicBezTo>
                    <a:cubicBezTo>
                      <a:pt x="235" y="127"/>
                      <a:pt x="235" y="127"/>
                      <a:pt x="235" y="127"/>
                    </a:cubicBezTo>
                    <a:cubicBezTo>
                      <a:pt x="235" y="126"/>
                      <a:pt x="235" y="126"/>
                      <a:pt x="235" y="126"/>
                    </a:cubicBezTo>
                    <a:cubicBezTo>
                      <a:pt x="236" y="125"/>
                      <a:pt x="236" y="125"/>
                      <a:pt x="236" y="125"/>
                    </a:cubicBezTo>
                    <a:cubicBezTo>
                      <a:pt x="236" y="124"/>
                      <a:pt x="236" y="124"/>
                      <a:pt x="236" y="124"/>
                    </a:cubicBezTo>
                    <a:cubicBezTo>
                      <a:pt x="234" y="125"/>
                      <a:pt x="234" y="125"/>
                      <a:pt x="234" y="125"/>
                    </a:cubicBezTo>
                    <a:cubicBezTo>
                      <a:pt x="234" y="127"/>
                      <a:pt x="234" y="127"/>
                      <a:pt x="234" y="127"/>
                    </a:cubicBezTo>
                    <a:cubicBezTo>
                      <a:pt x="234" y="128"/>
                      <a:pt x="234" y="128"/>
                      <a:pt x="234" y="128"/>
                    </a:cubicBezTo>
                    <a:close/>
                    <a:moveTo>
                      <a:pt x="230" y="120"/>
                    </a:moveTo>
                    <a:cubicBezTo>
                      <a:pt x="230" y="121"/>
                      <a:pt x="230" y="121"/>
                      <a:pt x="230" y="121"/>
                    </a:cubicBezTo>
                    <a:cubicBezTo>
                      <a:pt x="231" y="120"/>
                      <a:pt x="231" y="120"/>
                      <a:pt x="231" y="120"/>
                    </a:cubicBezTo>
                    <a:cubicBezTo>
                      <a:pt x="231" y="119"/>
                      <a:pt x="231" y="119"/>
                      <a:pt x="231" y="119"/>
                    </a:cubicBezTo>
                    <a:cubicBezTo>
                      <a:pt x="231" y="118"/>
                      <a:pt x="231" y="118"/>
                      <a:pt x="231" y="118"/>
                    </a:cubicBezTo>
                    <a:cubicBezTo>
                      <a:pt x="231" y="119"/>
                      <a:pt x="231" y="119"/>
                      <a:pt x="231" y="119"/>
                    </a:cubicBezTo>
                    <a:cubicBezTo>
                      <a:pt x="230" y="120"/>
                      <a:pt x="230" y="120"/>
                      <a:pt x="230" y="120"/>
                    </a:cubicBezTo>
                    <a:close/>
                    <a:moveTo>
                      <a:pt x="231" y="116"/>
                    </a:moveTo>
                    <a:cubicBezTo>
                      <a:pt x="230" y="116"/>
                      <a:pt x="230" y="116"/>
                      <a:pt x="230" y="116"/>
                    </a:cubicBezTo>
                    <a:cubicBezTo>
                      <a:pt x="231" y="117"/>
                      <a:pt x="231" y="117"/>
                      <a:pt x="231" y="117"/>
                    </a:cubicBezTo>
                    <a:cubicBezTo>
                      <a:pt x="231" y="116"/>
                      <a:pt x="231" y="116"/>
                      <a:pt x="231" y="116"/>
                    </a:cubicBezTo>
                    <a:cubicBezTo>
                      <a:pt x="231" y="116"/>
                      <a:pt x="231" y="116"/>
                      <a:pt x="231" y="116"/>
                    </a:cubicBezTo>
                    <a:cubicBezTo>
                      <a:pt x="231" y="116"/>
                      <a:pt x="231" y="116"/>
                      <a:pt x="231" y="116"/>
                    </a:cubicBezTo>
                    <a:close/>
                    <a:moveTo>
                      <a:pt x="236" y="102"/>
                    </a:moveTo>
                    <a:cubicBezTo>
                      <a:pt x="237" y="104"/>
                      <a:pt x="237" y="104"/>
                      <a:pt x="237" y="104"/>
                    </a:cubicBezTo>
                    <a:cubicBezTo>
                      <a:pt x="237" y="104"/>
                      <a:pt x="237" y="104"/>
                      <a:pt x="237" y="104"/>
                    </a:cubicBezTo>
                    <a:cubicBezTo>
                      <a:pt x="238" y="103"/>
                      <a:pt x="238" y="103"/>
                      <a:pt x="238" y="103"/>
                    </a:cubicBezTo>
                    <a:cubicBezTo>
                      <a:pt x="238" y="102"/>
                      <a:pt x="238" y="102"/>
                      <a:pt x="238" y="102"/>
                    </a:cubicBezTo>
                    <a:cubicBezTo>
                      <a:pt x="238" y="100"/>
                      <a:pt x="238" y="100"/>
                      <a:pt x="238" y="100"/>
                    </a:cubicBezTo>
                    <a:cubicBezTo>
                      <a:pt x="239" y="99"/>
                      <a:pt x="239" y="99"/>
                      <a:pt x="239" y="99"/>
                    </a:cubicBezTo>
                    <a:cubicBezTo>
                      <a:pt x="238" y="99"/>
                      <a:pt x="238" y="99"/>
                      <a:pt x="238" y="99"/>
                    </a:cubicBezTo>
                    <a:cubicBezTo>
                      <a:pt x="237" y="100"/>
                      <a:pt x="237" y="100"/>
                      <a:pt x="237" y="100"/>
                    </a:cubicBezTo>
                    <a:cubicBezTo>
                      <a:pt x="237" y="101"/>
                      <a:pt x="237" y="101"/>
                      <a:pt x="237" y="101"/>
                    </a:cubicBezTo>
                    <a:cubicBezTo>
                      <a:pt x="236" y="102"/>
                      <a:pt x="236" y="102"/>
                      <a:pt x="236" y="102"/>
                    </a:cubicBezTo>
                    <a:close/>
                    <a:moveTo>
                      <a:pt x="233" y="84"/>
                    </a:moveTo>
                    <a:cubicBezTo>
                      <a:pt x="233" y="84"/>
                      <a:pt x="233" y="84"/>
                      <a:pt x="233" y="84"/>
                    </a:cubicBezTo>
                    <a:cubicBezTo>
                      <a:pt x="233" y="84"/>
                      <a:pt x="233" y="84"/>
                      <a:pt x="233" y="84"/>
                    </a:cubicBezTo>
                    <a:cubicBezTo>
                      <a:pt x="235" y="84"/>
                      <a:pt x="235" y="84"/>
                      <a:pt x="235" y="84"/>
                    </a:cubicBezTo>
                    <a:cubicBezTo>
                      <a:pt x="236" y="83"/>
                      <a:pt x="236" y="83"/>
                      <a:pt x="236" y="83"/>
                    </a:cubicBezTo>
                    <a:cubicBezTo>
                      <a:pt x="236" y="81"/>
                      <a:pt x="236" y="81"/>
                      <a:pt x="236" y="81"/>
                    </a:cubicBezTo>
                    <a:cubicBezTo>
                      <a:pt x="235" y="80"/>
                      <a:pt x="235" y="80"/>
                      <a:pt x="235" y="80"/>
                    </a:cubicBezTo>
                    <a:cubicBezTo>
                      <a:pt x="233" y="81"/>
                      <a:pt x="233" y="81"/>
                      <a:pt x="233" y="81"/>
                    </a:cubicBezTo>
                    <a:cubicBezTo>
                      <a:pt x="232" y="83"/>
                      <a:pt x="232" y="83"/>
                      <a:pt x="232" y="83"/>
                    </a:cubicBezTo>
                    <a:cubicBezTo>
                      <a:pt x="233" y="84"/>
                      <a:pt x="233" y="84"/>
                      <a:pt x="233" y="84"/>
                    </a:cubicBezTo>
                    <a:close/>
                    <a:moveTo>
                      <a:pt x="245" y="49"/>
                    </a:moveTo>
                    <a:cubicBezTo>
                      <a:pt x="246" y="49"/>
                      <a:pt x="246" y="49"/>
                      <a:pt x="246" y="49"/>
                    </a:cubicBezTo>
                    <a:cubicBezTo>
                      <a:pt x="246" y="48"/>
                      <a:pt x="246" y="48"/>
                      <a:pt x="246" y="48"/>
                    </a:cubicBezTo>
                    <a:cubicBezTo>
                      <a:pt x="246" y="46"/>
                      <a:pt x="246" y="46"/>
                      <a:pt x="246" y="46"/>
                    </a:cubicBezTo>
                    <a:cubicBezTo>
                      <a:pt x="246" y="45"/>
                      <a:pt x="246" y="45"/>
                      <a:pt x="246" y="45"/>
                    </a:cubicBezTo>
                    <a:cubicBezTo>
                      <a:pt x="246" y="44"/>
                      <a:pt x="246" y="44"/>
                      <a:pt x="246" y="44"/>
                    </a:cubicBezTo>
                    <a:cubicBezTo>
                      <a:pt x="245" y="44"/>
                      <a:pt x="245" y="44"/>
                      <a:pt x="245" y="44"/>
                    </a:cubicBezTo>
                    <a:cubicBezTo>
                      <a:pt x="245" y="45"/>
                      <a:pt x="245" y="45"/>
                      <a:pt x="245" y="45"/>
                    </a:cubicBezTo>
                    <a:cubicBezTo>
                      <a:pt x="245" y="45"/>
                      <a:pt x="245" y="45"/>
                      <a:pt x="245" y="45"/>
                    </a:cubicBezTo>
                    <a:cubicBezTo>
                      <a:pt x="245" y="46"/>
                      <a:pt x="245" y="46"/>
                      <a:pt x="245" y="46"/>
                    </a:cubicBezTo>
                    <a:cubicBezTo>
                      <a:pt x="245" y="48"/>
                      <a:pt x="245" y="48"/>
                      <a:pt x="245" y="48"/>
                    </a:cubicBezTo>
                    <a:cubicBezTo>
                      <a:pt x="245" y="49"/>
                      <a:pt x="245" y="49"/>
                      <a:pt x="245" y="49"/>
                    </a:cubicBezTo>
                    <a:close/>
                    <a:moveTo>
                      <a:pt x="242" y="53"/>
                    </a:moveTo>
                    <a:cubicBezTo>
                      <a:pt x="242" y="53"/>
                      <a:pt x="242" y="54"/>
                      <a:pt x="242" y="54"/>
                    </a:cubicBezTo>
                    <a:cubicBezTo>
                      <a:pt x="242" y="53"/>
                      <a:pt x="242" y="53"/>
                      <a:pt x="242" y="53"/>
                    </a:cubicBezTo>
                    <a:cubicBezTo>
                      <a:pt x="243" y="51"/>
                      <a:pt x="243" y="51"/>
                      <a:pt x="243" y="51"/>
                    </a:cubicBezTo>
                    <a:cubicBezTo>
                      <a:pt x="242" y="50"/>
                      <a:pt x="242" y="50"/>
                      <a:pt x="242" y="50"/>
                    </a:cubicBezTo>
                    <a:cubicBezTo>
                      <a:pt x="241" y="51"/>
                      <a:pt x="241" y="51"/>
                      <a:pt x="241" y="51"/>
                    </a:cubicBezTo>
                    <a:cubicBezTo>
                      <a:pt x="241" y="52"/>
                      <a:pt x="241" y="52"/>
                      <a:pt x="241" y="52"/>
                    </a:cubicBezTo>
                    <a:cubicBezTo>
                      <a:pt x="242" y="53"/>
                      <a:pt x="242" y="53"/>
                      <a:pt x="242" y="53"/>
                    </a:cubicBezTo>
                    <a:close/>
                    <a:moveTo>
                      <a:pt x="239" y="50"/>
                    </a:moveTo>
                    <a:cubicBezTo>
                      <a:pt x="240" y="50"/>
                      <a:pt x="240" y="50"/>
                      <a:pt x="240" y="50"/>
                    </a:cubicBezTo>
                    <a:cubicBezTo>
                      <a:pt x="241" y="49"/>
                      <a:pt x="241" y="49"/>
                      <a:pt x="241" y="49"/>
                    </a:cubicBezTo>
                    <a:cubicBezTo>
                      <a:pt x="241" y="48"/>
                      <a:pt x="241" y="48"/>
                      <a:pt x="241" y="48"/>
                    </a:cubicBezTo>
                    <a:cubicBezTo>
                      <a:pt x="241" y="48"/>
                      <a:pt x="241" y="48"/>
                      <a:pt x="241" y="48"/>
                    </a:cubicBezTo>
                    <a:cubicBezTo>
                      <a:pt x="241" y="46"/>
                      <a:pt x="241" y="46"/>
                      <a:pt x="241" y="46"/>
                    </a:cubicBezTo>
                    <a:cubicBezTo>
                      <a:pt x="241" y="46"/>
                      <a:pt x="241" y="46"/>
                      <a:pt x="241" y="46"/>
                    </a:cubicBezTo>
                    <a:cubicBezTo>
                      <a:pt x="240" y="46"/>
                      <a:pt x="240" y="46"/>
                      <a:pt x="240" y="46"/>
                    </a:cubicBezTo>
                    <a:cubicBezTo>
                      <a:pt x="239" y="47"/>
                      <a:pt x="239" y="47"/>
                      <a:pt x="239" y="47"/>
                    </a:cubicBezTo>
                    <a:cubicBezTo>
                      <a:pt x="240" y="48"/>
                      <a:pt x="240" y="48"/>
                      <a:pt x="240" y="48"/>
                    </a:cubicBezTo>
                    <a:cubicBezTo>
                      <a:pt x="239" y="50"/>
                      <a:pt x="239" y="50"/>
                      <a:pt x="239" y="50"/>
                    </a:cubicBezTo>
                    <a:close/>
                    <a:moveTo>
                      <a:pt x="174" y="4"/>
                    </a:moveTo>
                    <a:cubicBezTo>
                      <a:pt x="174" y="4"/>
                      <a:pt x="174" y="4"/>
                      <a:pt x="174" y="4"/>
                    </a:cubicBezTo>
                    <a:cubicBezTo>
                      <a:pt x="174" y="3"/>
                      <a:pt x="174" y="3"/>
                      <a:pt x="174" y="3"/>
                    </a:cubicBezTo>
                    <a:cubicBezTo>
                      <a:pt x="175" y="2"/>
                      <a:pt x="175" y="2"/>
                      <a:pt x="175" y="2"/>
                    </a:cubicBezTo>
                    <a:cubicBezTo>
                      <a:pt x="174" y="1"/>
                      <a:pt x="174" y="1"/>
                      <a:pt x="174" y="1"/>
                    </a:cubicBezTo>
                    <a:cubicBezTo>
                      <a:pt x="173" y="1"/>
                      <a:pt x="173" y="1"/>
                      <a:pt x="173" y="1"/>
                    </a:cubicBezTo>
                    <a:cubicBezTo>
                      <a:pt x="173" y="3"/>
                      <a:pt x="173" y="3"/>
                      <a:pt x="173" y="3"/>
                    </a:cubicBezTo>
                    <a:cubicBezTo>
                      <a:pt x="174" y="4"/>
                      <a:pt x="174" y="4"/>
                      <a:pt x="174" y="4"/>
                    </a:cubicBezTo>
                    <a:close/>
                    <a:moveTo>
                      <a:pt x="174" y="6"/>
                    </a:moveTo>
                    <a:cubicBezTo>
                      <a:pt x="174" y="6"/>
                      <a:pt x="174" y="6"/>
                      <a:pt x="174" y="6"/>
                    </a:cubicBezTo>
                    <a:cubicBezTo>
                      <a:pt x="175" y="6"/>
                      <a:pt x="175" y="6"/>
                      <a:pt x="175" y="6"/>
                    </a:cubicBezTo>
                    <a:cubicBezTo>
                      <a:pt x="175" y="5"/>
                      <a:pt x="175" y="5"/>
                      <a:pt x="175" y="5"/>
                    </a:cubicBezTo>
                    <a:cubicBezTo>
                      <a:pt x="175" y="4"/>
                      <a:pt x="175" y="4"/>
                      <a:pt x="175" y="4"/>
                    </a:cubicBezTo>
                    <a:cubicBezTo>
                      <a:pt x="175" y="4"/>
                      <a:pt x="175" y="4"/>
                      <a:pt x="175" y="4"/>
                    </a:cubicBezTo>
                    <a:cubicBezTo>
                      <a:pt x="174" y="5"/>
                      <a:pt x="174" y="5"/>
                      <a:pt x="174" y="5"/>
                    </a:cubicBezTo>
                    <a:cubicBezTo>
                      <a:pt x="174" y="6"/>
                      <a:pt x="174" y="6"/>
                      <a:pt x="174" y="6"/>
                    </a:cubicBezTo>
                    <a:close/>
                    <a:moveTo>
                      <a:pt x="168" y="6"/>
                    </a:moveTo>
                    <a:cubicBezTo>
                      <a:pt x="169" y="7"/>
                      <a:pt x="169" y="7"/>
                      <a:pt x="169" y="7"/>
                    </a:cubicBezTo>
                    <a:cubicBezTo>
                      <a:pt x="170" y="8"/>
                      <a:pt x="170" y="8"/>
                      <a:pt x="170" y="8"/>
                    </a:cubicBezTo>
                    <a:cubicBezTo>
                      <a:pt x="170" y="8"/>
                      <a:pt x="170" y="8"/>
                      <a:pt x="170" y="8"/>
                    </a:cubicBezTo>
                    <a:cubicBezTo>
                      <a:pt x="171" y="7"/>
                      <a:pt x="171" y="7"/>
                      <a:pt x="171" y="7"/>
                    </a:cubicBezTo>
                    <a:cubicBezTo>
                      <a:pt x="172" y="7"/>
                      <a:pt x="172" y="7"/>
                      <a:pt x="172" y="7"/>
                    </a:cubicBezTo>
                    <a:cubicBezTo>
                      <a:pt x="170" y="5"/>
                      <a:pt x="170" y="5"/>
                      <a:pt x="170" y="5"/>
                    </a:cubicBezTo>
                    <a:cubicBezTo>
                      <a:pt x="170" y="4"/>
                      <a:pt x="170" y="4"/>
                      <a:pt x="170" y="4"/>
                    </a:cubicBezTo>
                    <a:cubicBezTo>
                      <a:pt x="169" y="4"/>
                      <a:pt x="169" y="4"/>
                      <a:pt x="169" y="4"/>
                    </a:cubicBezTo>
                    <a:cubicBezTo>
                      <a:pt x="169" y="4"/>
                      <a:pt x="169" y="4"/>
                      <a:pt x="169" y="4"/>
                    </a:cubicBezTo>
                    <a:cubicBezTo>
                      <a:pt x="169" y="5"/>
                      <a:pt x="169" y="5"/>
                      <a:pt x="169" y="5"/>
                    </a:cubicBezTo>
                    <a:cubicBezTo>
                      <a:pt x="168" y="5"/>
                      <a:pt x="168" y="5"/>
                      <a:pt x="168" y="5"/>
                    </a:cubicBezTo>
                    <a:cubicBezTo>
                      <a:pt x="168" y="6"/>
                      <a:pt x="168" y="6"/>
                      <a:pt x="168" y="6"/>
                    </a:cubicBezTo>
                    <a:close/>
                    <a:moveTo>
                      <a:pt x="165" y="7"/>
                    </a:moveTo>
                    <a:cubicBezTo>
                      <a:pt x="165" y="8"/>
                      <a:pt x="165" y="8"/>
                      <a:pt x="165" y="8"/>
                    </a:cubicBezTo>
                    <a:cubicBezTo>
                      <a:pt x="166" y="8"/>
                      <a:pt x="166" y="8"/>
                      <a:pt x="166" y="8"/>
                    </a:cubicBezTo>
                    <a:cubicBezTo>
                      <a:pt x="166" y="8"/>
                      <a:pt x="166" y="8"/>
                      <a:pt x="166" y="8"/>
                    </a:cubicBezTo>
                    <a:cubicBezTo>
                      <a:pt x="166" y="8"/>
                      <a:pt x="166" y="8"/>
                      <a:pt x="166" y="8"/>
                    </a:cubicBezTo>
                    <a:cubicBezTo>
                      <a:pt x="165" y="7"/>
                      <a:pt x="165" y="7"/>
                      <a:pt x="165" y="7"/>
                    </a:cubicBezTo>
                    <a:cubicBezTo>
                      <a:pt x="165" y="7"/>
                      <a:pt x="165" y="7"/>
                      <a:pt x="165" y="7"/>
                    </a:cubicBezTo>
                    <a:close/>
                    <a:moveTo>
                      <a:pt x="146" y="12"/>
                    </a:moveTo>
                    <a:cubicBezTo>
                      <a:pt x="147" y="13"/>
                      <a:pt x="147" y="13"/>
                      <a:pt x="147" y="13"/>
                    </a:cubicBezTo>
                    <a:cubicBezTo>
                      <a:pt x="148" y="14"/>
                      <a:pt x="148" y="14"/>
                      <a:pt x="148" y="14"/>
                    </a:cubicBezTo>
                    <a:cubicBezTo>
                      <a:pt x="149" y="15"/>
                      <a:pt x="149" y="15"/>
                      <a:pt x="149" y="15"/>
                    </a:cubicBezTo>
                    <a:cubicBezTo>
                      <a:pt x="150" y="16"/>
                      <a:pt x="150" y="16"/>
                      <a:pt x="150" y="16"/>
                    </a:cubicBezTo>
                    <a:cubicBezTo>
                      <a:pt x="151" y="14"/>
                      <a:pt x="151" y="14"/>
                      <a:pt x="151" y="14"/>
                    </a:cubicBezTo>
                    <a:cubicBezTo>
                      <a:pt x="151" y="13"/>
                      <a:pt x="151" y="13"/>
                      <a:pt x="151" y="13"/>
                    </a:cubicBezTo>
                    <a:cubicBezTo>
                      <a:pt x="151" y="13"/>
                      <a:pt x="151" y="13"/>
                      <a:pt x="151" y="13"/>
                    </a:cubicBezTo>
                    <a:cubicBezTo>
                      <a:pt x="151" y="12"/>
                      <a:pt x="151" y="12"/>
                      <a:pt x="151" y="12"/>
                    </a:cubicBezTo>
                    <a:cubicBezTo>
                      <a:pt x="150" y="12"/>
                      <a:pt x="150" y="12"/>
                      <a:pt x="150" y="12"/>
                    </a:cubicBezTo>
                    <a:cubicBezTo>
                      <a:pt x="149" y="10"/>
                      <a:pt x="149" y="10"/>
                      <a:pt x="149" y="10"/>
                    </a:cubicBezTo>
                    <a:cubicBezTo>
                      <a:pt x="148" y="10"/>
                      <a:pt x="148" y="10"/>
                      <a:pt x="148" y="10"/>
                    </a:cubicBezTo>
                    <a:cubicBezTo>
                      <a:pt x="148" y="11"/>
                      <a:pt x="148" y="11"/>
                      <a:pt x="148" y="11"/>
                    </a:cubicBezTo>
                    <a:cubicBezTo>
                      <a:pt x="148" y="12"/>
                      <a:pt x="148" y="12"/>
                      <a:pt x="148" y="12"/>
                    </a:cubicBezTo>
                    <a:cubicBezTo>
                      <a:pt x="148" y="12"/>
                      <a:pt x="148" y="12"/>
                      <a:pt x="148" y="12"/>
                    </a:cubicBezTo>
                    <a:cubicBezTo>
                      <a:pt x="148" y="13"/>
                      <a:pt x="148" y="13"/>
                      <a:pt x="148" y="13"/>
                    </a:cubicBezTo>
                    <a:cubicBezTo>
                      <a:pt x="147" y="12"/>
                      <a:pt x="147" y="12"/>
                      <a:pt x="147" y="12"/>
                    </a:cubicBezTo>
                    <a:cubicBezTo>
                      <a:pt x="146" y="12"/>
                      <a:pt x="146" y="12"/>
                      <a:pt x="146" y="12"/>
                    </a:cubicBezTo>
                    <a:close/>
                    <a:moveTo>
                      <a:pt x="145" y="13"/>
                    </a:moveTo>
                    <a:cubicBezTo>
                      <a:pt x="146" y="15"/>
                      <a:pt x="146" y="15"/>
                      <a:pt x="146" y="15"/>
                    </a:cubicBezTo>
                    <a:cubicBezTo>
                      <a:pt x="147" y="15"/>
                      <a:pt x="147" y="15"/>
                      <a:pt x="147" y="15"/>
                    </a:cubicBezTo>
                    <a:cubicBezTo>
                      <a:pt x="147" y="14"/>
                      <a:pt x="147" y="14"/>
                      <a:pt x="147" y="14"/>
                    </a:cubicBezTo>
                    <a:cubicBezTo>
                      <a:pt x="146" y="13"/>
                      <a:pt x="146" y="13"/>
                      <a:pt x="146" y="13"/>
                    </a:cubicBezTo>
                    <a:cubicBezTo>
                      <a:pt x="145" y="13"/>
                      <a:pt x="145" y="13"/>
                      <a:pt x="145" y="13"/>
                    </a:cubicBezTo>
                    <a:close/>
                    <a:moveTo>
                      <a:pt x="139" y="13"/>
                    </a:moveTo>
                    <a:cubicBezTo>
                      <a:pt x="139" y="14"/>
                      <a:pt x="139" y="14"/>
                      <a:pt x="139" y="14"/>
                    </a:cubicBezTo>
                    <a:cubicBezTo>
                      <a:pt x="141" y="14"/>
                      <a:pt x="141" y="14"/>
                      <a:pt x="141" y="14"/>
                    </a:cubicBezTo>
                    <a:cubicBezTo>
                      <a:pt x="141" y="15"/>
                      <a:pt x="141" y="15"/>
                      <a:pt x="141" y="15"/>
                    </a:cubicBezTo>
                    <a:cubicBezTo>
                      <a:pt x="142" y="15"/>
                      <a:pt x="142" y="15"/>
                      <a:pt x="142" y="15"/>
                    </a:cubicBezTo>
                    <a:cubicBezTo>
                      <a:pt x="142" y="14"/>
                      <a:pt x="142" y="14"/>
                      <a:pt x="142" y="14"/>
                    </a:cubicBezTo>
                    <a:cubicBezTo>
                      <a:pt x="142" y="13"/>
                      <a:pt x="142" y="13"/>
                      <a:pt x="142" y="13"/>
                    </a:cubicBezTo>
                    <a:cubicBezTo>
                      <a:pt x="141" y="13"/>
                      <a:pt x="141" y="13"/>
                      <a:pt x="141" y="13"/>
                    </a:cubicBezTo>
                    <a:cubicBezTo>
                      <a:pt x="141" y="12"/>
                      <a:pt x="141" y="12"/>
                      <a:pt x="141" y="12"/>
                    </a:cubicBezTo>
                    <a:cubicBezTo>
                      <a:pt x="140" y="12"/>
                      <a:pt x="140" y="12"/>
                      <a:pt x="140" y="12"/>
                    </a:cubicBezTo>
                    <a:cubicBezTo>
                      <a:pt x="139" y="12"/>
                      <a:pt x="139" y="12"/>
                      <a:pt x="139" y="12"/>
                    </a:cubicBezTo>
                    <a:cubicBezTo>
                      <a:pt x="139" y="13"/>
                      <a:pt x="139" y="13"/>
                      <a:pt x="139" y="13"/>
                    </a:cubicBezTo>
                    <a:close/>
                    <a:moveTo>
                      <a:pt x="135" y="25"/>
                    </a:moveTo>
                    <a:cubicBezTo>
                      <a:pt x="136" y="25"/>
                      <a:pt x="136" y="25"/>
                      <a:pt x="136" y="25"/>
                    </a:cubicBezTo>
                    <a:cubicBezTo>
                      <a:pt x="137" y="25"/>
                      <a:pt x="137" y="25"/>
                      <a:pt x="137" y="25"/>
                    </a:cubicBezTo>
                    <a:cubicBezTo>
                      <a:pt x="137" y="24"/>
                      <a:pt x="137" y="24"/>
                      <a:pt x="137" y="24"/>
                    </a:cubicBezTo>
                    <a:cubicBezTo>
                      <a:pt x="136" y="23"/>
                      <a:pt x="136" y="23"/>
                      <a:pt x="136" y="23"/>
                    </a:cubicBezTo>
                    <a:cubicBezTo>
                      <a:pt x="136" y="21"/>
                      <a:pt x="136" y="21"/>
                      <a:pt x="136" y="21"/>
                    </a:cubicBezTo>
                    <a:cubicBezTo>
                      <a:pt x="135" y="20"/>
                      <a:pt x="135" y="20"/>
                      <a:pt x="135" y="20"/>
                    </a:cubicBezTo>
                    <a:cubicBezTo>
                      <a:pt x="134" y="20"/>
                      <a:pt x="134" y="20"/>
                      <a:pt x="134" y="20"/>
                    </a:cubicBezTo>
                    <a:cubicBezTo>
                      <a:pt x="134" y="21"/>
                      <a:pt x="134" y="21"/>
                      <a:pt x="134" y="21"/>
                    </a:cubicBezTo>
                    <a:cubicBezTo>
                      <a:pt x="135" y="22"/>
                      <a:pt x="135" y="22"/>
                      <a:pt x="135" y="22"/>
                    </a:cubicBezTo>
                    <a:cubicBezTo>
                      <a:pt x="135" y="24"/>
                      <a:pt x="135" y="24"/>
                      <a:pt x="135" y="24"/>
                    </a:cubicBezTo>
                    <a:cubicBezTo>
                      <a:pt x="135" y="25"/>
                      <a:pt x="135" y="25"/>
                      <a:pt x="135" y="25"/>
                    </a:cubicBezTo>
                    <a:close/>
                    <a:moveTo>
                      <a:pt x="137" y="37"/>
                    </a:moveTo>
                    <a:cubicBezTo>
                      <a:pt x="139" y="37"/>
                      <a:pt x="139" y="37"/>
                      <a:pt x="139" y="37"/>
                    </a:cubicBezTo>
                    <a:cubicBezTo>
                      <a:pt x="139" y="36"/>
                      <a:pt x="139" y="36"/>
                      <a:pt x="139" y="36"/>
                    </a:cubicBezTo>
                    <a:cubicBezTo>
                      <a:pt x="139" y="35"/>
                      <a:pt x="139" y="35"/>
                      <a:pt x="139" y="35"/>
                    </a:cubicBezTo>
                    <a:cubicBezTo>
                      <a:pt x="138" y="34"/>
                      <a:pt x="138" y="34"/>
                      <a:pt x="138" y="34"/>
                    </a:cubicBezTo>
                    <a:cubicBezTo>
                      <a:pt x="138" y="33"/>
                      <a:pt x="138" y="33"/>
                      <a:pt x="138" y="33"/>
                    </a:cubicBezTo>
                    <a:cubicBezTo>
                      <a:pt x="138" y="33"/>
                      <a:pt x="138" y="33"/>
                      <a:pt x="138" y="33"/>
                    </a:cubicBezTo>
                    <a:cubicBezTo>
                      <a:pt x="136" y="33"/>
                      <a:pt x="136" y="33"/>
                      <a:pt x="136" y="33"/>
                    </a:cubicBezTo>
                    <a:cubicBezTo>
                      <a:pt x="136" y="34"/>
                      <a:pt x="136" y="34"/>
                      <a:pt x="136" y="34"/>
                    </a:cubicBezTo>
                    <a:cubicBezTo>
                      <a:pt x="136" y="35"/>
                      <a:pt x="136" y="35"/>
                      <a:pt x="136" y="35"/>
                    </a:cubicBezTo>
                    <a:cubicBezTo>
                      <a:pt x="137" y="36"/>
                      <a:pt x="137" y="36"/>
                      <a:pt x="137" y="36"/>
                    </a:cubicBezTo>
                    <a:cubicBezTo>
                      <a:pt x="137" y="37"/>
                      <a:pt x="137" y="37"/>
                      <a:pt x="137" y="37"/>
                    </a:cubicBezTo>
                    <a:close/>
                    <a:moveTo>
                      <a:pt x="137" y="38"/>
                    </a:moveTo>
                    <a:cubicBezTo>
                      <a:pt x="137" y="39"/>
                      <a:pt x="137" y="39"/>
                      <a:pt x="137" y="39"/>
                    </a:cubicBezTo>
                    <a:cubicBezTo>
                      <a:pt x="137" y="40"/>
                      <a:pt x="137" y="40"/>
                      <a:pt x="137" y="40"/>
                    </a:cubicBezTo>
                    <a:cubicBezTo>
                      <a:pt x="137" y="41"/>
                      <a:pt x="137" y="41"/>
                      <a:pt x="137" y="41"/>
                    </a:cubicBezTo>
                    <a:cubicBezTo>
                      <a:pt x="139" y="43"/>
                      <a:pt x="139" y="43"/>
                      <a:pt x="139" y="43"/>
                    </a:cubicBezTo>
                    <a:cubicBezTo>
                      <a:pt x="140" y="42"/>
                      <a:pt x="140" y="42"/>
                      <a:pt x="140" y="42"/>
                    </a:cubicBezTo>
                    <a:cubicBezTo>
                      <a:pt x="139" y="39"/>
                      <a:pt x="139" y="39"/>
                      <a:pt x="139" y="39"/>
                    </a:cubicBezTo>
                    <a:cubicBezTo>
                      <a:pt x="139" y="38"/>
                      <a:pt x="139" y="38"/>
                      <a:pt x="139" y="38"/>
                    </a:cubicBezTo>
                    <a:cubicBezTo>
                      <a:pt x="138" y="38"/>
                      <a:pt x="138" y="38"/>
                      <a:pt x="138" y="38"/>
                    </a:cubicBezTo>
                    <a:cubicBezTo>
                      <a:pt x="137" y="38"/>
                      <a:pt x="137" y="38"/>
                      <a:pt x="137" y="38"/>
                    </a:cubicBezTo>
                    <a:close/>
                    <a:moveTo>
                      <a:pt x="120" y="26"/>
                    </a:moveTo>
                    <a:cubicBezTo>
                      <a:pt x="120" y="26"/>
                      <a:pt x="120" y="26"/>
                      <a:pt x="120" y="26"/>
                    </a:cubicBezTo>
                    <a:cubicBezTo>
                      <a:pt x="120" y="25"/>
                      <a:pt x="120" y="25"/>
                      <a:pt x="120" y="25"/>
                    </a:cubicBezTo>
                    <a:cubicBezTo>
                      <a:pt x="120" y="24"/>
                      <a:pt x="120" y="24"/>
                      <a:pt x="120" y="24"/>
                    </a:cubicBezTo>
                    <a:cubicBezTo>
                      <a:pt x="119" y="24"/>
                      <a:pt x="119" y="24"/>
                      <a:pt x="119" y="24"/>
                    </a:cubicBezTo>
                    <a:cubicBezTo>
                      <a:pt x="119" y="24"/>
                      <a:pt x="119" y="24"/>
                      <a:pt x="119" y="24"/>
                    </a:cubicBezTo>
                    <a:cubicBezTo>
                      <a:pt x="119" y="25"/>
                      <a:pt x="119" y="25"/>
                      <a:pt x="119" y="25"/>
                    </a:cubicBezTo>
                    <a:cubicBezTo>
                      <a:pt x="120" y="26"/>
                      <a:pt x="120" y="26"/>
                      <a:pt x="120" y="26"/>
                    </a:cubicBezTo>
                    <a:close/>
                    <a:moveTo>
                      <a:pt x="117" y="34"/>
                    </a:moveTo>
                    <a:cubicBezTo>
                      <a:pt x="118" y="34"/>
                      <a:pt x="118" y="34"/>
                      <a:pt x="118" y="34"/>
                    </a:cubicBezTo>
                    <a:cubicBezTo>
                      <a:pt x="118" y="33"/>
                      <a:pt x="118" y="33"/>
                      <a:pt x="118" y="33"/>
                    </a:cubicBezTo>
                    <a:cubicBezTo>
                      <a:pt x="118" y="32"/>
                      <a:pt x="118" y="32"/>
                      <a:pt x="118" y="32"/>
                    </a:cubicBezTo>
                    <a:cubicBezTo>
                      <a:pt x="116" y="30"/>
                      <a:pt x="116" y="30"/>
                      <a:pt x="116" y="30"/>
                    </a:cubicBezTo>
                    <a:cubicBezTo>
                      <a:pt x="116" y="28"/>
                      <a:pt x="116" y="28"/>
                      <a:pt x="116" y="28"/>
                    </a:cubicBezTo>
                    <a:cubicBezTo>
                      <a:pt x="117" y="26"/>
                      <a:pt x="117" y="26"/>
                      <a:pt x="117" y="26"/>
                    </a:cubicBezTo>
                    <a:cubicBezTo>
                      <a:pt x="117" y="24"/>
                      <a:pt x="117" y="24"/>
                      <a:pt x="117" y="24"/>
                    </a:cubicBezTo>
                    <a:cubicBezTo>
                      <a:pt x="117" y="23"/>
                      <a:pt x="117" y="23"/>
                      <a:pt x="117" y="23"/>
                    </a:cubicBezTo>
                    <a:cubicBezTo>
                      <a:pt x="117" y="21"/>
                      <a:pt x="117" y="21"/>
                      <a:pt x="117" y="21"/>
                    </a:cubicBezTo>
                    <a:cubicBezTo>
                      <a:pt x="116" y="20"/>
                      <a:pt x="116" y="20"/>
                      <a:pt x="116" y="20"/>
                    </a:cubicBezTo>
                    <a:cubicBezTo>
                      <a:pt x="115" y="21"/>
                      <a:pt x="115" y="21"/>
                      <a:pt x="115" y="21"/>
                    </a:cubicBezTo>
                    <a:cubicBezTo>
                      <a:pt x="115" y="25"/>
                      <a:pt x="115" y="25"/>
                      <a:pt x="115" y="25"/>
                    </a:cubicBezTo>
                    <a:cubicBezTo>
                      <a:pt x="114" y="26"/>
                      <a:pt x="114" y="26"/>
                      <a:pt x="114" y="26"/>
                    </a:cubicBezTo>
                    <a:cubicBezTo>
                      <a:pt x="114" y="27"/>
                      <a:pt x="114" y="27"/>
                      <a:pt x="114" y="27"/>
                    </a:cubicBezTo>
                    <a:cubicBezTo>
                      <a:pt x="116" y="30"/>
                      <a:pt x="116" y="30"/>
                      <a:pt x="116" y="30"/>
                    </a:cubicBezTo>
                    <a:cubicBezTo>
                      <a:pt x="116" y="32"/>
                      <a:pt x="116" y="32"/>
                      <a:pt x="116" y="32"/>
                    </a:cubicBezTo>
                    <a:cubicBezTo>
                      <a:pt x="117" y="34"/>
                      <a:pt x="117" y="34"/>
                      <a:pt x="117" y="34"/>
                    </a:cubicBezTo>
                    <a:close/>
                    <a:moveTo>
                      <a:pt x="49" y="44"/>
                    </a:moveTo>
                    <a:cubicBezTo>
                      <a:pt x="50" y="45"/>
                      <a:pt x="50" y="45"/>
                      <a:pt x="50" y="45"/>
                    </a:cubicBezTo>
                    <a:cubicBezTo>
                      <a:pt x="50" y="46"/>
                      <a:pt x="50" y="46"/>
                      <a:pt x="50" y="46"/>
                    </a:cubicBezTo>
                    <a:cubicBezTo>
                      <a:pt x="51" y="46"/>
                      <a:pt x="51" y="46"/>
                      <a:pt x="51" y="46"/>
                    </a:cubicBezTo>
                    <a:cubicBezTo>
                      <a:pt x="51" y="45"/>
                      <a:pt x="51" y="45"/>
                      <a:pt x="51" y="45"/>
                    </a:cubicBezTo>
                    <a:cubicBezTo>
                      <a:pt x="50" y="44"/>
                      <a:pt x="50" y="44"/>
                      <a:pt x="50" y="44"/>
                    </a:cubicBezTo>
                    <a:cubicBezTo>
                      <a:pt x="49" y="44"/>
                      <a:pt x="49" y="44"/>
                      <a:pt x="49" y="44"/>
                    </a:cubicBezTo>
                    <a:close/>
                    <a:moveTo>
                      <a:pt x="6" y="99"/>
                    </a:moveTo>
                    <a:cubicBezTo>
                      <a:pt x="7" y="100"/>
                      <a:pt x="7" y="100"/>
                      <a:pt x="7" y="100"/>
                    </a:cubicBezTo>
                    <a:cubicBezTo>
                      <a:pt x="9" y="100"/>
                      <a:pt x="9" y="100"/>
                      <a:pt x="9" y="100"/>
                    </a:cubicBezTo>
                    <a:cubicBezTo>
                      <a:pt x="10" y="101"/>
                      <a:pt x="10" y="101"/>
                      <a:pt x="10" y="101"/>
                    </a:cubicBezTo>
                    <a:cubicBezTo>
                      <a:pt x="11" y="101"/>
                      <a:pt x="11" y="101"/>
                      <a:pt x="11" y="101"/>
                    </a:cubicBezTo>
                    <a:cubicBezTo>
                      <a:pt x="10" y="100"/>
                      <a:pt x="10" y="100"/>
                      <a:pt x="10" y="100"/>
                    </a:cubicBezTo>
                    <a:cubicBezTo>
                      <a:pt x="9" y="100"/>
                      <a:pt x="9" y="100"/>
                      <a:pt x="9" y="100"/>
                    </a:cubicBezTo>
                    <a:cubicBezTo>
                      <a:pt x="8" y="98"/>
                      <a:pt x="8" y="98"/>
                      <a:pt x="8" y="98"/>
                    </a:cubicBezTo>
                    <a:cubicBezTo>
                      <a:pt x="7" y="99"/>
                      <a:pt x="7" y="99"/>
                      <a:pt x="7" y="99"/>
                    </a:cubicBezTo>
                    <a:cubicBezTo>
                      <a:pt x="7" y="98"/>
                      <a:pt x="7" y="98"/>
                      <a:pt x="7" y="98"/>
                    </a:cubicBezTo>
                    <a:cubicBezTo>
                      <a:pt x="6" y="99"/>
                      <a:pt x="6" y="99"/>
                      <a:pt x="6" y="99"/>
                    </a:cubicBezTo>
                    <a:close/>
                    <a:moveTo>
                      <a:pt x="0" y="99"/>
                    </a:moveTo>
                    <a:cubicBezTo>
                      <a:pt x="2" y="100"/>
                      <a:pt x="2" y="100"/>
                      <a:pt x="2" y="100"/>
                    </a:cubicBezTo>
                    <a:cubicBezTo>
                      <a:pt x="3" y="101"/>
                      <a:pt x="3" y="101"/>
                      <a:pt x="3" y="101"/>
                    </a:cubicBezTo>
                    <a:cubicBezTo>
                      <a:pt x="4" y="101"/>
                      <a:pt x="4" y="101"/>
                      <a:pt x="4" y="101"/>
                    </a:cubicBezTo>
                    <a:cubicBezTo>
                      <a:pt x="6" y="100"/>
                      <a:pt x="6" y="100"/>
                      <a:pt x="6" y="100"/>
                    </a:cubicBezTo>
                    <a:cubicBezTo>
                      <a:pt x="4" y="99"/>
                      <a:pt x="4" y="99"/>
                      <a:pt x="4" y="99"/>
                    </a:cubicBezTo>
                    <a:cubicBezTo>
                      <a:pt x="2" y="98"/>
                      <a:pt x="2" y="98"/>
                      <a:pt x="2" y="98"/>
                    </a:cubicBezTo>
                    <a:cubicBezTo>
                      <a:pt x="1" y="98"/>
                      <a:pt x="1" y="98"/>
                      <a:pt x="1" y="98"/>
                    </a:cubicBezTo>
                    <a:cubicBezTo>
                      <a:pt x="0" y="99"/>
                      <a:pt x="0" y="99"/>
                      <a:pt x="0" y="99"/>
                    </a:cubicBezTo>
                    <a:close/>
                    <a:moveTo>
                      <a:pt x="48" y="151"/>
                    </a:moveTo>
                    <a:cubicBezTo>
                      <a:pt x="48" y="152"/>
                      <a:pt x="48" y="152"/>
                      <a:pt x="48" y="152"/>
                    </a:cubicBezTo>
                    <a:cubicBezTo>
                      <a:pt x="49" y="152"/>
                      <a:pt x="49" y="152"/>
                      <a:pt x="49" y="152"/>
                    </a:cubicBezTo>
                    <a:cubicBezTo>
                      <a:pt x="49" y="151"/>
                      <a:pt x="49" y="151"/>
                      <a:pt x="49" y="151"/>
                    </a:cubicBezTo>
                    <a:cubicBezTo>
                      <a:pt x="49" y="151"/>
                      <a:pt x="49" y="151"/>
                      <a:pt x="49" y="151"/>
                    </a:cubicBezTo>
                    <a:cubicBezTo>
                      <a:pt x="48" y="151"/>
                      <a:pt x="48" y="151"/>
                      <a:pt x="48" y="151"/>
                    </a:cubicBezTo>
                    <a:close/>
                    <a:moveTo>
                      <a:pt x="49" y="157"/>
                    </a:moveTo>
                    <a:cubicBezTo>
                      <a:pt x="49" y="157"/>
                      <a:pt x="49" y="157"/>
                      <a:pt x="49" y="157"/>
                    </a:cubicBezTo>
                    <a:cubicBezTo>
                      <a:pt x="50" y="157"/>
                      <a:pt x="50" y="157"/>
                      <a:pt x="50" y="157"/>
                    </a:cubicBezTo>
                    <a:cubicBezTo>
                      <a:pt x="52" y="157"/>
                      <a:pt x="52" y="157"/>
                      <a:pt x="52" y="157"/>
                    </a:cubicBezTo>
                    <a:cubicBezTo>
                      <a:pt x="53" y="157"/>
                      <a:pt x="53" y="157"/>
                      <a:pt x="53" y="157"/>
                    </a:cubicBezTo>
                    <a:cubicBezTo>
                      <a:pt x="53" y="158"/>
                      <a:pt x="53" y="158"/>
                      <a:pt x="53" y="158"/>
                    </a:cubicBezTo>
                    <a:cubicBezTo>
                      <a:pt x="54" y="157"/>
                      <a:pt x="54" y="157"/>
                      <a:pt x="54" y="157"/>
                    </a:cubicBezTo>
                    <a:cubicBezTo>
                      <a:pt x="53" y="156"/>
                      <a:pt x="53" y="156"/>
                      <a:pt x="53" y="156"/>
                    </a:cubicBezTo>
                    <a:cubicBezTo>
                      <a:pt x="51" y="156"/>
                      <a:pt x="51" y="156"/>
                      <a:pt x="51" y="156"/>
                    </a:cubicBezTo>
                    <a:cubicBezTo>
                      <a:pt x="51" y="156"/>
                      <a:pt x="51" y="156"/>
                      <a:pt x="51" y="156"/>
                    </a:cubicBezTo>
                    <a:cubicBezTo>
                      <a:pt x="50" y="155"/>
                      <a:pt x="50" y="155"/>
                      <a:pt x="50" y="155"/>
                    </a:cubicBezTo>
                    <a:cubicBezTo>
                      <a:pt x="49" y="156"/>
                      <a:pt x="49" y="156"/>
                      <a:pt x="49" y="156"/>
                    </a:cubicBezTo>
                    <a:cubicBezTo>
                      <a:pt x="48" y="156"/>
                      <a:pt x="48" y="156"/>
                      <a:pt x="48" y="156"/>
                    </a:cubicBezTo>
                    <a:cubicBezTo>
                      <a:pt x="49" y="157"/>
                      <a:pt x="49" y="157"/>
                      <a:pt x="49" y="157"/>
                    </a:cubicBezTo>
                    <a:close/>
                    <a:moveTo>
                      <a:pt x="50" y="158"/>
                    </a:moveTo>
                    <a:cubicBezTo>
                      <a:pt x="50" y="159"/>
                      <a:pt x="50" y="159"/>
                      <a:pt x="50" y="159"/>
                    </a:cubicBezTo>
                    <a:cubicBezTo>
                      <a:pt x="51" y="159"/>
                      <a:pt x="51" y="159"/>
                      <a:pt x="51" y="159"/>
                    </a:cubicBezTo>
                    <a:cubicBezTo>
                      <a:pt x="51" y="158"/>
                      <a:pt x="51" y="158"/>
                      <a:pt x="51" y="158"/>
                    </a:cubicBezTo>
                    <a:cubicBezTo>
                      <a:pt x="50" y="158"/>
                      <a:pt x="50" y="158"/>
                      <a:pt x="50" y="158"/>
                    </a:cubicBezTo>
                    <a:close/>
                    <a:moveTo>
                      <a:pt x="50" y="166"/>
                    </a:moveTo>
                    <a:cubicBezTo>
                      <a:pt x="51" y="167"/>
                      <a:pt x="51" y="167"/>
                      <a:pt x="51" y="167"/>
                    </a:cubicBezTo>
                    <a:cubicBezTo>
                      <a:pt x="52" y="167"/>
                      <a:pt x="52" y="167"/>
                      <a:pt x="52" y="167"/>
                    </a:cubicBezTo>
                    <a:cubicBezTo>
                      <a:pt x="52" y="168"/>
                      <a:pt x="52" y="168"/>
                      <a:pt x="52" y="168"/>
                    </a:cubicBezTo>
                    <a:cubicBezTo>
                      <a:pt x="53" y="167"/>
                      <a:pt x="53" y="167"/>
                      <a:pt x="53" y="167"/>
                    </a:cubicBezTo>
                    <a:cubicBezTo>
                      <a:pt x="53" y="167"/>
                      <a:pt x="53" y="167"/>
                      <a:pt x="53" y="167"/>
                    </a:cubicBezTo>
                    <a:cubicBezTo>
                      <a:pt x="51" y="166"/>
                      <a:pt x="51" y="166"/>
                      <a:pt x="51" y="166"/>
                    </a:cubicBezTo>
                    <a:cubicBezTo>
                      <a:pt x="51" y="166"/>
                      <a:pt x="51" y="166"/>
                      <a:pt x="51" y="166"/>
                    </a:cubicBezTo>
                    <a:cubicBezTo>
                      <a:pt x="50" y="166"/>
                      <a:pt x="50" y="166"/>
                      <a:pt x="50" y="166"/>
                    </a:cubicBezTo>
                    <a:close/>
                    <a:moveTo>
                      <a:pt x="49" y="169"/>
                    </a:moveTo>
                    <a:cubicBezTo>
                      <a:pt x="50" y="170"/>
                      <a:pt x="50" y="170"/>
                      <a:pt x="50" y="170"/>
                    </a:cubicBezTo>
                    <a:cubicBezTo>
                      <a:pt x="50" y="170"/>
                      <a:pt x="50" y="170"/>
                      <a:pt x="50" y="170"/>
                    </a:cubicBezTo>
                    <a:cubicBezTo>
                      <a:pt x="51" y="170"/>
                      <a:pt x="51" y="170"/>
                      <a:pt x="51" y="170"/>
                    </a:cubicBezTo>
                    <a:cubicBezTo>
                      <a:pt x="50" y="169"/>
                      <a:pt x="50" y="169"/>
                      <a:pt x="50" y="169"/>
                    </a:cubicBezTo>
                    <a:cubicBezTo>
                      <a:pt x="50" y="169"/>
                      <a:pt x="50" y="169"/>
                      <a:pt x="50" y="169"/>
                    </a:cubicBezTo>
                    <a:cubicBezTo>
                      <a:pt x="49" y="169"/>
                      <a:pt x="49" y="169"/>
                      <a:pt x="49" y="169"/>
                    </a:cubicBezTo>
                    <a:close/>
                    <a:moveTo>
                      <a:pt x="51" y="174"/>
                    </a:moveTo>
                    <a:cubicBezTo>
                      <a:pt x="51" y="175"/>
                      <a:pt x="51" y="175"/>
                      <a:pt x="51" y="175"/>
                    </a:cubicBezTo>
                    <a:cubicBezTo>
                      <a:pt x="52" y="174"/>
                      <a:pt x="52" y="174"/>
                      <a:pt x="52" y="174"/>
                    </a:cubicBezTo>
                    <a:cubicBezTo>
                      <a:pt x="51" y="173"/>
                      <a:pt x="51" y="173"/>
                      <a:pt x="51" y="173"/>
                    </a:cubicBezTo>
                    <a:cubicBezTo>
                      <a:pt x="51" y="173"/>
                      <a:pt x="51" y="173"/>
                      <a:pt x="51" y="173"/>
                    </a:cubicBezTo>
                    <a:cubicBezTo>
                      <a:pt x="51" y="173"/>
                      <a:pt x="51" y="173"/>
                      <a:pt x="51" y="173"/>
                    </a:cubicBezTo>
                    <a:cubicBezTo>
                      <a:pt x="51" y="174"/>
                      <a:pt x="51" y="174"/>
                      <a:pt x="51" y="174"/>
                    </a:cubicBezTo>
                    <a:close/>
                    <a:moveTo>
                      <a:pt x="53" y="176"/>
                    </a:moveTo>
                    <a:cubicBezTo>
                      <a:pt x="53" y="176"/>
                      <a:pt x="53" y="176"/>
                      <a:pt x="53" y="176"/>
                    </a:cubicBezTo>
                    <a:cubicBezTo>
                      <a:pt x="53" y="176"/>
                      <a:pt x="53" y="176"/>
                      <a:pt x="53" y="176"/>
                    </a:cubicBezTo>
                    <a:cubicBezTo>
                      <a:pt x="53" y="176"/>
                      <a:pt x="53" y="176"/>
                      <a:pt x="53" y="176"/>
                    </a:cubicBezTo>
                    <a:cubicBezTo>
                      <a:pt x="53" y="176"/>
                      <a:pt x="53" y="176"/>
                      <a:pt x="53" y="176"/>
                    </a:cubicBezTo>
                    <a:close/>
                    <a:moveTo>
                      <a:pt x="49" y="177"/>
                    </a:moveTo>
                    <a:cubicBezTo>
                      <a:pt x="49" y="176"/>
                      <a:pt x="49" y="176"/>
                      <a:pt x="49" y="176"/>
                    </a:cubicBezTo>
                    <a:cubicBezTo>
                      <a:pt x="49" y="176"/>
                      <a:pt x="49" y="176"/>
                      <a:pt x="49" y="176"/>
                    </a:cubicBezTo>
                    <a:cubicBezTo>
                      <a:pt x="49" y="176"/>
                      <a:pt x="49" y="176"/>
                      <a:pt x="49" y="176"/>
                    </a:cubicBezTo>
                    <a:cubicBezTo>
                      <a:pt x="49" y="177"/>
                      <a:pt x="49" y="177"/>
                      <a:pt x="49" y="177"/>
                    </a:cubicBezTo>
                    <a:close/>
                    <a:moveTo>
                      <a:pt x="51" y="176"/>
                    </a:moveTo>
                    <a:cubicBezTo>
                      <a:pt x="51" y="176"/>
                      <a:pt x="51" y="176"/>
                      <a:pt x="51" y="176"/>
                    </a:cubicBezTo>
                    <a:cubicBezTo>
                      <a:pt x="51" y="176"/>
                      <a:pt x="51" y="176"/>
                      <a:pt x="51" y="176"/>
                    </a:cubicBezTo>
                    <a:cubicBezTo>
                      <a:pt x="51" y="176"/>
                      <a:pt x="51" y="176"/>
                      <a:pt x="51" y="176"/>
                    </a:cubicBezTo>
                    <a:cubicBezTo>
                      <a:pt x="51" y="176"/>
                      <a:pt x="51" y="176"/>
                      <a:pt x="51" y="176"/>
                    </a:cubicBezTo>
                    <a:close/>
                    <a:moveTo>
                      <a:pt x="50" y="178"/>
                    </a:moveTo>
                    <a:cubicBezTo>
                      <a:pt x="51" y="178"/>
                      <a:pt x="51" y="178"/>
                      <a:pt x="51" y="178"/>
                    </a:cubicBezTo>
                    <a:cubicBezTo>
                      <a:pt x="51" y="177"/>
                      <a:pt x="51" y="177"/>
                      <a:pt x="51" y="177"/>
                    </a:cubicBezTo>
                    <a:cubicBezTo>
                      <a:pt x="50" y="177"/>
                      <a:pt x="50" y="177"/>
                      <a:pt x="50" y="177"/>
                    </a:cubicBezTo>
                    <a:cubicBezTo>
                      <a:pt x="50" y="178"/>
                      <a:pt x="50" y="178"/>
                      <a:pt x="50" y="178"/>
                    </a:cubicBezTo>
                    <a:close/>
                    <a:moveTo>
                      <a:pt x="51" y="180"/>
                    </a:moveTo>
                    <a:cubicBezTo>
                      <a:pt x="51" y="180"/>
                      <a:pt x="51" y="180"/>
                      <a:pt x="51" y="180"/>
                    </a:cubicBezTo>
                    <a:cubicBezTo>
                      <a:pt x="51" y="180"/>
                      <a:pt x="51" y="180"/>
                      <a:pt x="51" y="180"/>
                    </a:cubicBezTo>
                    <a:cubicBezTo>
                      <a:pt x="50" y="180"/>
                      <a:pt x="50" y="180"/>
                      <a:pt x="50" y="180"/>
                    </a:cubicBezTo>
                    <a:cubicBezTo>
                      <a:pt x="50" y="180"/>
                      <a:pt x="50" y="180"/>
                      <a:pt x="50" y="180"/>
                    </a:cubicBezTo>
                    <a:cubicBezTo>
                      <a:pt x="51" y="180"/>
                      <a:pt x="51" y="180"/>
                      <a:pt x="51" y="180"/>
                    </a:cubicBezTo>
                    <a:close/>
                    <a:moveTo>
                      <a:pt x="52" y="181"/>
                    </a:moveTo>
                    <a:cubicBezTo>
                      <a:pt x="52" y="181"/>
                      <a:pt x="52" y="181"/>
                      <a:pt x="52" y="181"/>
                    </a:cubicBezTo>
                    <a:cubicBezTo>
                      <a:pt x="53" y="180"/>
                      <a:pt x="53" y="180"/>
                      <a:pt x="53" y="180"/>
                    </a:cubicBezTo>
                    <a:cubicBezTo>
                      <a:pt x="52" y="180"/>
                      <a:pt x="52" y="180"/>
                      <a:pt x="52" y="180"/>
                    </a:cubicBezTo>
                    <a:cubicBezTo>
                      <a:pt x="51" y="181"/>
                      <a:pt x="51" y="181"/>
                      <a:pt x="51" y="181"/>
                    </a:cubicBezTo>
                    <a:cubicBezTo>
                      <a:pt x="51" y="181"/>
                      <a:pt x="52" y="181"/>
                      <a:pt x="52" y="181"/>
                    </a:cubicBezTo>
                    <a:close/>
                    <a:moveTo>
                      <a:pt x="48" y="184"/>
                    </a:moveTo>
                    <a:cubicBezTo>
                      <a:pt x="49" y="184"/>
                      <a:pt x="49" y="184"/>
                      <a:pt x="49" y="184"/>
                    </a:cubicBezTo>
                    <a:cubicBezTo>
                      <a:pt x="49" y="184"/>
                      <a:pt x="49" y="184"/>
                      <a:pt x="49" y="184"/>
                    </a:cubicBezTo>
                    <a:cubicBezTo>
                      <a:pt x="49" y="183"/>
                      <a:pt x="49" y="183"/>
                      <a:pt x="49" y="183"/>
                    </a:cubicBezTo>
                    <a:cubicBezTo>
                      <a:pt x="48" y="183"/>
                      <a:pt x="48" y="183"/>
                      <a:pt x="48" y="183"/>
                    </a:cubicBezTo>
                    <a:cubicBezTo>
                      <a:pt x="48" y="184"/>
                      <a:pt x="48" y="184"/>
                      <a:pt x="48" y="184"/>
                    </a:cubicBezTo>
                    <a:cubicBezTo>
                      <a:pt x="48" y="184"/>
                      <a:pt x="48" y="184"/>
                      <a:pt x="48" y="184"/>
                    </a:cubicBezTo>
                    <a:close/>
                    <a:moveTo>
                      <a:pt x="50" y="186"/>
                    </a:moveTo>
                    <a:cubicBezTo>
                      <a:pt x="52" y="185"/>
                      <a:pt x="52" y="185"/>
                      <a:pt x="52" y="185"/>
                    </a:cubicBezTo>
                    <a:cubicBezTo>
                      <a:pt x="53" y="184"/>
                      <a:pt x="53" y="184"/>
                      <a:pt x="53" y="184"/>
                    </a:cubicBezTo>
                    <a:cubicBezTo>
                      <a:pt x="53" y="183"/>
                      <a:pt x="53" y="183"/>
                      <a:pt x="53" y="183"/>
                    </a:cubicBezTo>
                    <a:cubicBezTo>
                      <a:pt x="52" y="183"/>
                      <a:pt x="52" y="183"/>
                      <a:pt x="52" y="183"/>
                    </a:cubicBezTo>
                    <a:cubicBezTo>
                      <a:pt x="51" y="184"/>
                      <a:pt x="51" y="184"/>
                      <a:pt x="51" y="184"/>
                    </a:cubicBezTo>
                    <a:cubicBezTo>
                      <a:pt x="50" y="184"/>
                      <a:pt x="50" y="184"/>
                      <a:pt x="50" y="184"/>
                    </a:cubicBezTo>
                    <a:cubicBezTo>
                      <a:pt x="50" y="185"/>
                      <a:pt x="50" y="185"/>
                      <a:pt x="50" y="185"/>
                    </a:cubicBezTo>
                    <a:cubicBezTo>
                      <a:pt x="49" y="185"/>
                      <a:pt x="49" y="185"/>
                      <a:pt x="49" y="185"/>
                    </a:cubicBezTo>
                    <a:cubicBezTo>
                      <a:pt x="49" y="186"/>
                      <a:pt x="49" y="186"/>
                      <a:pt x="49" y="186"/>
                    </a:cubicBezTo>
                    <a:cubicBezTo>
                      <a:pt x="49" y="186"/>
                      <a:pt x="49" y="186"/>
                      <a:pt x="49" y="186"/>
                    </a:cubicBezTo>
                    <a:cubicBezTo>
                      <a:pt x="50" y="186"/>
                      <a:pt x="50" y="186"/>
                      <a:pt x="50" y="186"/>
                    </a:cubicBezTo>
                    <a:cubicBezTo>
                      <a:pt x="50" y="186"/>
                      <a:pt x="50" y="186"/>
                      <a:pt x="50" y="186"/>
                    </a:cubicBezTo>
                    <a:close/>
                    <a:moveTo>
                      <a:pt x="52" y="186"/>
                    </a:moveTo>
                    <a:cubicBezTo>
                      <a:pt x="52" y="186"/>
                      <a:pt x="52" y="186"/>
                      <a:pt x="52" y="186"/>
                    </a:cubicBezTo>
                    <a:cubicBezTo>
                      <a:pt x="53" y="186"/>
                      <a:pt x="53" y="186"/>
                      <a:pt x="53" y="186"/>
                    </a:cubicBezTo>
                    <a:cubicBezTo>
                      <a:pt x="53" y="185"/>
                      <a:pt x="53" y="185"/>
                      <a:pt x="53" y="185"/>
                    </a:cubicBezTo>
                    <a:cubicBezTo>
                      <a:pt x="52" y="186"/>
                      <a:pt x="52" y="186"/>
                      <a:pt x="52" y="186"/>
                    </a:cubicBezTo>
                    <a:close/>
                    <a:moveTo>
                      <a:pt x="51" y="187"/>
                    </a:moveTo>
                    <a:cubicBezTo>
                      <a:pt x="52" y="187"/>
                      <a:pt x="52" y="187"/>
                      <a:pt x="52" y="187"/>
                    </a:cubicBezTo>
                    <a:cubicBezTo>
                      <a:pt x="52" y="186"/>
                      <a:pt x="52" y="186"/>
                      <a:pt x="52" y="186"/>
                    </a:cubicBezTo>
                    <a:cubicBezTo>
                      <a:pt x="51" y="187"/>
                      <a:pt x="51" y="187"/>
                      <a:pt x="51" y="187"/>
                    </a:cubicBezTo>
                    <a:cubicBezTo>
                      <a:pt x="51" y="187"/>
                      <a:pt x="51" y="187"/>
                      <a:pt x="51" y="187"/>
                    </a:cubicBezTo>
                    <a:close/>
                    <a:moveTo>
                      <a:pt x="49" y="188"/>
                    </a:moveTo>
                    <a:cubicBezTo>
                      <a:pt x="50" y="187"/>
                      <a:pt x="50" y="187"/>
                      <a:pt x="50" y="187"/>
                    </a:cubicBezTo>
                    <a:cubicBezTo>
                      <a:pt x="50" y="187"/>
                      <a:pt x="50" y="187"/>
                      <a:pt x="50" y="187"/>
                    </a:cubicBezTo>
                    <a:cubicBezTo>
                      <a:pt x="49" y="187"/>
                      <a:pt x="49" y="187"/>
                      <a:pt x="49" y="187"/>
                    </a:cubicBezTo>
                    <a:cubicBezTo>
                      <a:pt x="49" y="188"/>
                      <a:pt x="49" y="188"/>
                      <a:pt x="49" y="188"/>
                    </a:cubicBezTo>
                    <a:cubicBezTo>
                      <a:pt x="49" y="188"/>
                      <a:pt x="49" y="188"/>
                      <a:pt x="49" y="188"/>
                    </a:cubicBezTo>
                    <a:close/>
                    <a:moveTo>
                      <a:pt x="47" y="192"/>
                    </a:moveTo>
                    <a:cubicBezTo>
                      <a:pt x="47" y="193"/>
                      <a:pt x="47" y="193"/>
                      <a:pt x="47" y="193"/>
                    </a:cubicBezTo>
                    <a:cubicBezTo>
                      <a:pt x="48" y="193"/>
                      <a:pt x="48" y="193"/>
                      <a:pt x="48" y="193"/>
                    </a:cubicBezTo>
                    <a:cubicBezTo>
                      <a:pt x="49" y="192"/>
                      <a:pt x="49" y="192"/>
                      <a:pt x="49" y="192"/>
                    </a:cubicBezTo>
                    <a:cubicBezTo>
                      <a:pt x="50" y="191"/>
                      <a:pt x="50" y="191"/>
                      <a:pt x="50" y="191"/>
                    </a:cubicBezTo>
                    <a:cubicBezTo>
                      <a:pt x="51" y="191"/>
                      <a:pt x="51" y="191"/>
                      <a:pt x="51" y="191"/>
                    </a:cubicBezTo>
                    <a:cubicBezTo>
                      <a:pt x="50" y="190"/>
                      <a:pt x="50" y="190"/>
                      <a:pt x="50" y="190"/>
                    </a:cubicBezTo>
                    <a:cubicBezTo>
                      <a:pt x="49" y="191"/>
                      <a:pt x="49" y="191"/>
                      <a:pt x="49" y="191"/>
                    </a:cubicBezTo>
                    <a:cubicBezTo>
                      <a:pt x="48" y="191"/>
                      <a:pt x="48" y="191"/>
                      <a:pt x="48" y="191"/>
                    </a:cubicBezTo>
                    <a:cubicBezTo>
                      <a:pt x="48" y="192"/>
                      <a:pt x="48" y="192"/>
                      <a:pt x="48" y="192"/>
                    </a:cubicBezTo>
                    <a:cubicBezTo>
                      <a:pt x="48" y="192"/>
                      <a:pt x="47" y="192"/>
                      <a:pt x="47" y="192"/>
                    </a:cubicBezTo>
                    <a:close/>
                    <a:moveTo>
                      <a:pt x="46" y="196"/>
                    </a:moveTo>
                    <a:cubicBezTo>
                      <a:pt x="47" y="197"/>
                      <a:pt x="47" y="197"/>
                      <a:pt x="47" y="197"/>
                    </a:cubicBezTo>
                    <a:cubicBezTo>
                      <a:pt x="47" y="197"/>
                      <a:pt x="47" y="197"/>
                      <a:pt x="47" y="197"/>
                    </a:cubicBezTo>
                    <a:cubicBezTo>
                      <a:pt x="48" y="196"/>
                      <a:pt x="48" y="196"/>
                      <a:pt x="48" y="196"/>
                    </a:cubicBezTo>
                    <a:cubicBezTo>
                      <a:pt x="47" y="196"/>
                      <a:pt x="47" y="196"/>
                      <a:pt x="47" y="196"/>
                    </a:cubicBezTo>
                    <a:cubicBezTo>
                      <a:pt x="46" y="196"/>
                      <a:pt x="46" y="196"/>
                      <a:pt x="46" y="196"/>
                    </a:cubicBezTo>
                    <a:close/>
                    <a:moveTo>
                      <a:pt x="74" y="341"/>
                    </a:moveTo>
                    <a:cubicBezTo>
                      <a:pt x="75" y="340"/>
                      <a:pt x="75" y="340"/>
                      <a:pt x="75" y="340"/>
                    </a:cubicBezTo>
                    <a:cubicBezTo>
                      <a:pt x="76" y="340"/>
                      <a:pt x="76" y="340"/>
                      <a:pt x="76" y="340"/>
                    </a:cubicBezTo>
                    <a:cubicBezTo>
                      <a:pt x="76" y="340"/>
                      <a:pt x="76" y="340"/>
                      <a:pt x="76" y="340"/>
                    </a:cubicBezTo>
                    <a:cubicBezTo>
                      <a:pt x="76" y="341"/>
                      <a:pt x="76" y="341"/>
                      <a:pt x="76" y="341"/>
                    </a:cubicBezTo>
                    <a:cubicBezTo>
                      <a:pt x="75" y="341"/>
                      <a:pt x="75" y="341"/>
                      <a:pt x="75" y="341"/>
                    </a:cubicBezTo>
                    <a:cubicBezTo>
                      <a:pt x="74" y="341"/>
                      <a:pt x="74" y="341"/>
                      <a:pt x="74" y="341"/>
                    </a:cubicBezTo>
                    <a:cubicBezTo>
                      <a:pt x="74" y="341"/>
                      <a:pt x="74" y="341"/>
                      <a:pt x="74" y="341"/>
                    </a:cubicBezTo>
                    <a:close/>
                    <a:moveTo>
                      <a:pt x="67" y="337"/>
                    </a:moveTo>
                    <a:cubicBezTo>
                      <a:pt x="68" y="337"/>
                      <a:pt x="68" y="337"/>
                      <a:pt x="68" y="337"/>
                    </a:cubicBezTo>
                    <a:cubicBezTo>
                      <a:pt x="68" y="336"/>
                      <a:pt x="68" y="336"/>
                      <a:pt x="68" y="336"/>
                    </a:cubicBezTo>
                    <a:cubicBezTo>
                      <a:pt x="69" y="336"/>
                      <a:pt x="69" y="336"/>
                      <a:pt x="69" y="336"/>
                    </a:cubicBezTo>
                    <a:cubicBezTo>
                      <a:pt x="68" y="335"/>
                      <a:pt x="68" y="335"/>
                      <a:pt x="68" y="335"/>
                    </a:cubicBezTo>
                    <a:cubicBezTo>
                      <a:pt x="68" y="335"/>
                      <a:pt x="68" y="335"/>
                      <a:pt x="68" y="335"/>
                    </a:cubicBezTo>
                    <a:cubicBezTo>
                      <a:pt x="68" y="335"/>
                      <a:pt x="68" y="335"/>
                      <a:pt x="68" y="335"/>
                    </a:cubicBezTo>
                    <a:cubicBezTo>
                      <a:pt x="67" y="336"/>
                      <a:pt x="67" y="336"/>
                      <a:pt x="67" y="336"/>
                    </a:cubicBezTo>
                    <a:cubicBezTo>
                      <a:pt x="67" y="337"/>
                      <a:pt x="67" y="337"/>
                      <a:pt x="67" y="337"/>
                    </a:cubicBezTo>
                    <a:close/>
                    <a:moveTo>
                      <a:pt x="63" y="329"/>
                    </a:moveTo>
                    <a:cubicBezTo>
                      <a:pt x="63" y="329"/>
                      <a:pt x="63" y="329"/>
                      <a:pt x="63" y="329"/>
                    </a:cubicBezTo>
                    <a:cubicBezTo>
                      <a:pt x="64" y="329"/>
                      <a:pt x="64" y="329"/>
                      <a:pt x="64" y="329"/>
                    </a:cubicBezTo>
                    <a:cubicBezTo>
                      <a:pt x="64" y="328"/>
                      <a:pt x="64" y="328"/>
                      <a:pt x="64" y="328"/>
                    </a:cubicBezTo>
                    <a:cubicBezTo>
                      <a:pt x="64" y="328"/>
                      <a:pt x="64" y="328"/>
                      <a:pt x="64" y="328"/>
                    </a:cubicBezTo>
                    <a:cubicBezTo>
                      <a:pt x="63" y="328"/>
                      <a:pt x="63" y="328"/>
                      <a:pt x="63" y="328"/>
                    </a:cubicBezTo>
                    <a:cubicBezTo>
                      <a:pt x="63" y="329"/>
                      <a:pt x="63" y="329"/>
                      <a:pt x="63" y="329"/>
                    </a:cubicBezTo>
                    <a:close/>
                    <a:moveTo>
                      <a:pt x="60" y="328"/>
                    </a:moveTo>
                    <a:cubicBezTo>
                      <a:pt x="60" y="329"/>
                      <a:pt x="60" y="329"/>
                      <a:pt x="60" y="329"/>
                    </a:cubicBezTo>
                    <a:cubicBezTo>
                      <a:pt x="61" y="329"/>
                      <a:pt x="61" y="329"/>
                      <a:pt x="61" y="329"/>
                    </a:cubicBezTo>
                    <a:cubicBezTo>
                      <a:pt x="61" y="328"/>
                      <a:pt x="61" y="328"/>
                      <a:pt x="61" y="328"/>
                    </a:cubicBezTo>
                    <a:cubicBezTo>
                      <a:pt x="61" y="328"/>
                      <a:pt x="61" y="328"/>
                      <a:pt x="61" y="328"/>
                    </a:cubicBezTo>
                    <a:cubicBezTo>
                      <a:pt x="60" y="328"/>
                      <a:pt x="60" y="328"/>
                      <a:pt x="60" y="328"/>
                    </a:cubicBezTo>
                    <a:close/>
                    <a:moveTo>
                      <a:pt x="54" y="329"/>
                    </a:moveTo>
                    <a:cubicBezTo>
                      <a:pt x="54" y="330"/>
                      <a:pt x="54" y="330"/>
                      <a:pt x="54" y="330"/>
                    </a:cubicBezTo>
                    <a:cubicBezTo>
                      <a:pt x="54" y="330"/>
                      <a:pt x="54" y="330"/>
                      <a:pt x="54" y="330"/>
                    </a:cubicBezTo>
                    <a:cubicBezTo>
                      <a:pt x="54" y="330"/>
                      <a:pt x="54" y="330"/>
                      <a:pt x="54" y="330"/>
                    </a:cubicBezTo>
                    <a:cubicBezTo>
                      <a:pt x="55" y="330"/>
                      <a:pt x="55" y="330"/>
                      <a:pt x="55" y="330"/>
                    </a:cubicBezTo>
                    <a:cubicBezTo>
                      <a:pt x="55" y="329"/>
                      <a:pt x="55" y="329"/>
                      <a:pt x="55" y="329"/>
                    </a:cubicBezTo>
                    <a:cubicBezTo>
                      <a:pt x="54" y="329"/>
                      <a:pt x="54" y="329"/>
                      <a:pt x="54" y="329"/>
                    </a:cubicBezTo>
                    <a:cubicBezTo>
                      <a:pt x="54" y="329"/>
                      <a:pt x="54" y="329"/>
                      <a:pt x="54" y="329"/>
                    </a:cubicBezTo>
                    <a:close/>
                    <a:moveTo>
                      <a:pt x="45" y="291"/>
                    </a:moveTo>
                    <a:cubicBezTo>
                      <a:pt x="45" y="291"/>
                      <a:pt x="45" y="291"/>
                      <a:pt x="45" y="291"/>
                    </a:cubicBezTo>
                    <a:cubicBezTo>
                      <a:pt x="46" y="290"/>
                      <a:pt x="46" y="290"/>
                      <a:pt x="46" y="290"/>
                    </a:cubicBezTo>
                    <a:cubicBezTo>
                      <a:pt x="47" y="289"/>
                      <a:pt x="47" y="289"/>
                      <a:pt x="47" y="289"/>
                    </a:cubicBezTo>
                    <a:cubicBezTo>
                      <a:pt x="47" y="289"/>
                      <a:pt x="47" y="289"/>
                      <a:pt x="47" y="289"/>
                    </a:cubicBezTo>
                    <a:cubicBezTo>
                      <a:pt x="46" y="289"/>
                      <a:pt x="46" y="289"/>
                      <a:pt x="46" y="289"/>
                    </a:cubicBezTo>
                    <a:cubicBezTo>
                      <a:pt x="45" y="291"/>
                      <a:pt x="45" y="291"/>
                      <a:pt x="45" y="291"/>
                    </a:cubicBezTo>
                    <a:close/>
                    <a:moveTo>
                      <a:pt x="45" y="289"/>
                    </a:moveTo>
                    <a:cubicBezTo>
                      <a:pt x="45" y="289"/>
                      <a:pt x="45" y="290"/>
                      <a:pt x="45" y="290"/>
                    </a:cubicBezTo>
                    <a:cubicBezTo>
                      <a:pt x="45" y="290"/>
                      <a:pt x="45" y="290"/>
                      <a:pt x="45" y="290"/>
                    </a:cubicBezTo>
                    <a:cubicBezTo>
                      <a:pt x="46" y="289"/>
                      <a:pt x="46" y="289"/>
                      <a:pt x="46" y="289"/>
                    </a:cubicBezTo>
                    <a:cubicBezTo>
                      <a:pt x="46" y="288"/>
                      <a:pt x="46" y="288"/>
                      <a:pt x="46" y="288"/>
                    </a:cubicBezTo>
                    <a:cubicBezTo>
                      <a:pt x="46" y="288"/>
                      <a:pt x="46" y="288"/>
                      <a:pt x="46" y="288"/>
                    </a:cubicBezTo>
                    <a:cubicBezTo>
                      <a:pt x="45" y="289"/>
                      <a:pt x="45" y="289"/>
                      <a:pt x="45" y="289"/>
                    </a:cubicBezTo>
                    <a:close/>
                    <a:moveTo>
                      <a:pt x="40" y="276"/>
                    </a:moveTo>
                    <a:cubicBezTo>
                      <a:pt x="39" y="277"/>
                      <a:pt x="39" y="277"/>
                      <a:pt x="39" y="277"/>
                    </a:cubicBezTo>
                    <a:cubicBezTo>
                      <a:pt x="39" y="277"/>
                      <a:pt x="39" y="277"/>
                      <a:pt x="39" y="277"/>
                    </a:cubicBezTo>
                    <a:cubicBezTo>
                      <a:pt x="40" y="277"/>
                      <a:pt x="40" y="277"/>
                      <a:pt x="40" y="277"/>
                    </a:cubicBezTo>
                    <a:cubicBezTo>
                      <a:pt x="40" y="276"/>
                      <a:pt x="40" y="276"/>
                      <a:pt x="40" y="276"/>
                    </a:cubicBezTo>
                    <a:cubicBezTo>
                      <a:pt x="40" y="276"/>
                      <a:pt x="40" y="276"/>
                      <a:pt x="40" y="276"/>
                    </a:cubicBezTo>
                    <a:cubicBezTo>
                      <a:pt x="40" y="276"/>
                      <a:pt x="40" y="276"/>
                      <a:pt x="40" y="276"/>
                    </a:cubicBezTo>
                    <a:close/>
                    <a:moveTo>
                      <a:pt x="39" y="275"/>
                    </a:moveTo>
                    <a:cubicBezTo>
                      <a:pt x="39" y="276"/>
                      <a:pt x="39" y="276"/>
                      <a:pt x="39" y="276"/>
                    </a:cubicBezTo>
                    <a:cubicBezTo>
                      <a:pt x="40" y="276"/>
                      <a:pt x="40" y="276"/>
                      <a:pt x="40" y="276"/>
                    </a:cubicBezTo>
                    <a:cubicBezTo>
                      <a:pt x="40" y="275"/>
                      <a:pt x="40" y="275"/>
                      <a:pt x="40" y="275"/>
                    </a:cubicBezTo>
                    <a:cubicBezTo>
                      <a:pt x="40" y="275"/>
                      <a:pt x="40" y="275"/>
                      <a:pt x="40" y="275"/>
                    </a:cubicBezTo>
                    <a:cubicBezTo>
                      <a:pt x="39" y="275"/>
                      <a:pt x="39" y="275"/>
                      <a:pt x="39" y="275"/>
                    </a:cubicBezTo>
                    <a:close/>
                    <a:moveTo>
                      <a:pt x="40" y="263"/>
                    </a:moveTo>
                    <a:cubicBezTo>
                      <a:pt x="41" y="263"/>
                      <a:pt x="41" y="263"/>
                      <a:pt x="41" y="263"/>
                    </a:cubicBezTo>
                    <a:cubicBezTo>
                      <a:pt x="41" y="262"/>
                      <a:pt x="41" y="262"/>
                      <a:pt x="41" y="262"/>
                    </a:cubicBezTo>
                    <a:cubicBezTo>
                      <a:pt x="41" y="262"/>
                      <a:pt x="41" y="262"/>
                      <a:pt x="41" y="262"/>
                    </a:cubicBezTo>
                    <a:cubicBezTo>
                      <a:pt x="40" y="263"/>
                      <a:pt x="40" y="263"/>
                      <a:pt x="40" y="263"/>
                    </a:cubicBezTo>
                    <a:close/>
                    <a:moveTo>
                      <a:pt x="40" y="261"/>
                    </a:moveTo>
                    <a:cubicBezTo>
                      <a:pt x="41" y="262"/>
                      <a:pt x="41" y="262"/>
                      <a:pt x="41" y="262"/>
                    </a:cubicBezTo>
                    <a:cubicBezTo>
                      <a:pt x="42" y="262"/>
                      <a:pt x="42" y="262"/>
                      <a:pt x="42" y="262"/>
                    </a:cubicBezTo>
                    <a:cubicBezTo>
                      <a:pt x="42" y="261"/>
                      <a:pt x="42" y="261"/>
                      <a:pt x="42" y="261"/>
                    </a:cubicBezTo>
                    <a:cubicBezTo>
                      <a:pt x="41" y="261"/>
                      <a:pt x="41" y="261"/>
                      <a:pt x="41" y="261"/>
                    </a:cubicBezTo>
                    <a:cubicBezTo>
                      <a:pt x="40" y="261"/>
                      <a:pt x="40" y="261"/>
                      <a:pt x="40" y="261"/>
                    </a:cubicBezTo>
                    <a:cubicBezTo>
                      <a:pt x="40" y="261"/>
                      <a:pt x="40" y="261"/>
                      <a:pt x="40" y="261"/>
                    </a:cubicBezTo>
                    <a:close/>
                    <a:moveTo>
                      <a:pt x="38" y="261"/>
                    </a:moveTo>
                    <a:cubicBezTo>
                      <a:pt x="38" y="262"/>
                      <a:pt x="38" y="262"/>
                      <a:pt x="38" y="262"/>
                    </a:cubicBezTo>
                    <a:cubicBezTo>
                      <a:pt x="39" y="261"/>
                      <a:pt x="39" y="261"/>
                      <a:pt x="39" y="261"/>
                    </a:cubicBezTo>
                    <a:cubicBezTo>
                      <a:pt x="39" y="261"/>
                      <a:pt x="39" y="261"/>
                      <a:pt x="39" y="261"/>
                    </a:cubicBezTo>
                    <a:cubicBezTo>
                      <a:pt x="38" y="261"/>
                      <a:pt x="38" y="261"/>
                      <a:pt x="38" y="261"/>
                    </a:cubicBezTo>
                    <a:cubicBezTo>
                      <a:pt x="38" y="261"/>
                      <a:pt x="38" y="261"/>
                      <a:pt x="38" y="261"/>
                    </a:cubicBezTo>
                    <a:close/>
                    <a:moveTo>
                      <a:pt x="41" y="250"/>
                    </a:moveTo>
                    <a:cubicBezTo>
                      <a:pt x="41" y="251"/>
                      <a:pt x="41" y="251"/>
                      <a:pt x="41" y="251"/>
                    </a:cubicBezTo>
                    <a:cubicBezTo>
                      <a:pt x="41" y="251"/>
                      <a:pt x="41" y="251"/>
                      <a:pt x="41" y="251"/>
                    </a:cubicBezTo>
                    <a:cubicBezTo>
                      <a:pt x="42" y="251"/>
                      <a:pt x="42" y="251"/>
                      <a:pt x="42" y="251"/>
                    </a:cubicBezTo>
                    <a:cubicBezTo>
                      <a:pt x="43" y="250"/>
                      <a:pt x="43" y="250"/>
                      <a:pt x="43" y="250"/>
                    </a:cubicBezTo>
                    <a:cubicBezTo>
                      <a:pt x="43" y="249"/>
                      <a:pt x="43" y="249"/>
                      <a:pt x="43" y="249"/>
                    </a:cubicBezTo>
                    <a:cubicBezTo>
                      <a:pt x="42" y="249"/>
                      <a:pt x="42" y="249"/>
                      <a:pt x="42" y="249"/>
                    </a:cubicBezTo>
                    <a:cubicBezTo>
                      <a:pt x="41" y="250"/>
                      <a:pt x="41" y="250"/>
                      <a:pt x="41" y="250"/>
                    </a:cubicBezTo>
                    <a:close/>
                    <a:moveTo>
                      <a:pt x="51" y="246"/>
                    </a:moveTo>
                    <a:cubicBezTo>
                      <a:pt x="52" y="246"/>
                      <a:pt x="52" y="246"/>
                      <a:pt x="52" y="246"/>
                    </a:cubicBezTo>
                    <a:cubicBezTo>
                      <a:pt x="54" y="246"/>
                      <a:pt x="54" y="246"/>
                      <a:pt x="54" y="246"/>
                    </a:cubicBezTo>
                    <a:cubicBezTo>
                      <a:pt x="54" y="245"/>
                      <a:pt x="54" y="245"/>
                      <a:pt x="54" y="245"/>
                    </a:cubicBezTo>
                    <a:cubicBezTo>
                      <a:pt x="52" y="245"/>
                      <a:pt x="52" y="245"/>
                      <a:pt x="52" y="245"/>
                    </a:cubicBezTo>
                    <a:cubicBezTo>
                      <a:pt x="51" y="245"/>
                      <a:pt x="51" y="245"/>
                      <a:pt x="51" y="245"/>
                    </a:cubicBezTo>
                    <a:cubicBezTo>
                      <a:pt x="51" y="246"/>
                      <a:pt x="51" y="246"/>
                      <a:pt x="51" y="246"/>
                    </a:cubicBezTo>
                    <a:close/>
                    <a:moveTo>
                      <a:pt x="47" y="240"/>
                    </a:moveTo>
                    <a:cubicBezTo>
                      <a:pt x="47" y="241"/>
                      <a:pt x="47" y="241"/>
                      <a:pt x="47" y="241"/>
                    </a:cubicBezTo>
                    <a:cubicBezTo>
                      <a:pt x="48" y="241"/>
                      <a:pt x="48" y="241"/>
                      <a:pt x="48" y="241"/>
                    </a:cubicBezTo>
                    <a:cubicBezTo>
                      <a:pt x="49" y="241"/>
                      <a:pt x="49" y="241"/>
                      <a:pt x="49" y="241"/>
                    </a:cubicBezTo>
                    <a:cubicBezTo>
                      <a:pt x="49" y="240"/>
                      <a:pt x="49" y="240"/>
                      <a:pt x="49" y="240"/>
                    </a:cubicBezTo>
                    <a:cubicBezTo>
                      <a:pt x="48" y="240"/>
                      <a:pt x="48" y="240"/>
                      <a:pt x="48" y="240"/>
                    </a:cubicBezTo>
                    <a:cubicBezTo>
                      <a:pt x="47" y="240"/>
                      <a:pt x="47" y="240"/>
                      <a:pt x="47" y="240"/>
                    </a:cubicBezTo>
                    <a:close/>
                    <a:moveTo>
                      <a:pt x="52" y="240"/>
                    </a:moveTo>
                    <a:cubicBezTo>
                      <a:pt x="53" y="240"/>
                      <a:pt x="53" y="240"/>
                      <a:pt x="53" y="240"/>
                    </a:cubicBezTo>
                    <a:cubicBezTo>
                      <a:pt x="54" y="240"/>
                      <a:pt x="54" y="240"/>
                      <a:pt x="54" y="240"/>
                    </a:cubicBezTo>
                    <a:cubicBezTo>
                      <a:pt x="54" y="240"/>
                      <a:pt x="54" y="240"/>
                      <a:pt x="54" y="240"/>
                    </a:cubicBezTo>
                    <a:cubicBezTo>
                      <a:pt x="53" y="239"/>
                      <a:pt x="53" y="239"/>
                      <a:pt x="53" y="239"/>
                    </a:cubicBezTo>
                    <a:cubicBezTo>
                      <a:pt x="52" y="240"/>
                      <a:pt x="52" y="240"/>
                      <a:pt x="52" y="240"/>
                    </a:cubicBezTo>
                    <a:close/>
                    <a:moveTo>
                      <a:pt x="49" y="239"/>
                    </a:moveTo>
                    <a:cubicBezTo>
                      <a:pt x="51" y="240"/>
                      <a:pt x="51" y="240"/>
                      <a:pt x="51" y="240"/>
                    </a:cubicBezTo>
                    <a:cubicBezTo>
                      <a:pt x="52" y="239"/>
                      <a:pt x="52" y="239"/>
                      <a:pt x="52" y="239"/>
                    </a:cubicBezTo>
                    <a:cubicBezTo>
                      <a:pt x="53" y="239"/>
                      <a:pt x="53" y="239"/>
                      <a:pt x="53" y="239"/>
                    </a:cubicBezTo>
                    <a:cubicBezTo>
                      <a:pt x="52" y="238"/>
                      <a:pt x="52" y="238"/>
                      <a:pt x="52" y="238"/>
                    </a:cubicBezTo>
                    <a:cubicBezTo>
                      <a:pt x="51" y="238"/>
                      <a:pt x="51" y="238"/>
                      <a:pt x="51" y="238"/>
                    </a:cubicBezTo>
                    <a:cubicBezTo>
                      <a:pt x="50" y="238"/>
                      <a:pt x="50" y="238"/>
                      <a:pt x="50" y="238"/>
                    </a:cubicBezTo>
                    <a:cubicBezTo>
                      <a:pt x="49" y="239"/>
                      <a:pt x="49" y="239"/>
                      <a:pt x="49" y="239"/>
                    </a:cubicBezTo>
                    <a:close/>
                    <a:moveTo>
                      <a:pt x="60" y="214"/>
                    </a:moveTo>
                    <a:cubicBezTo>
                      <a:pt x="61" y="215"/>
                      <a:pt x="61" y="215"/>
                      <a:pt x="61" y="215"/>
                    </a:cubicBezTo>
                    <a:cubicBezTo>
                      <a:pt x="61" y="216"/>
                      <a:pt x="61" y="216"/>
                      <a:pt x="61" y="216"/>
                    </a:cubicBezTo>
                    <a:cubicBezTo>
                      <a:pt x="62" y="215"/>
                      <a:pt x="62" y="215"/>
                      <a:pt x="62" y="215"/>
                    </a:cubicBezTo>
                    <a:cubicBezTo>
                      <a:pt x="61" y="215"/>
                      <a:pt x="61" y="215"/>
                      <a:pt x="61" y="215"/>
                    </a:cubicBezTo>
                    <a:cubicBezTo>
                      <a:pt x="60" y="214"/>
                      <a:pt x="60" y="214"/>
                      <a:pt x="60" y="214"/>
                    </a:cubicBezTo>
                    <a:close/>
                    <a:moveTo>
                      <a:pt x="60" y="211"/>
                    </a:moveTo>
                    <a:cubicBezTo>
                      <a:pt x="59" y="212"/>
                      <a:pt x="59" y="212"/>
                      <a:pt x="59" y="212"/>
                    </a:cubicBezTo>
                    <a:cubicBezTo>
                      <a:pt x="61" y="213"/>
                      <a:pt x="61" y="213"/>
                      <a:pt x="61" y="213"/>
                    </a:cubicBezTo>
                    <a:cubicBezTo>
                      <a:pt x="61" y="213"/>
                      <a:pt x="61" y="213"/>
                      <a:pt x="61" y="213"/>
                    </a:cubicBezTo>
                    <a:cubicBezTo>
                      <a:pt x="61" y="212"/>
                      <a:pt x="61" y="212"/>
                      <a:pt x="61" y="212"/>
                    </a:cubicBezTo>
                    <a:cubicBezTo>
                      <a:pt x="61" y="212"/>
                      <a:pt x="60" y="211"/>
                      <a:pt x="60" y="211"/>
                    </a:cubicBezTo>
                    <a:close/>
                    <a:moveTo>
                      <a:pt x="56" y="203"/>
                    </a:moveTo>
                    <a:cubicBezTo>
                      <a:pt x="57" y="203"/>
                      <a:pt x="57" y="203"/>
                      <a:pt x="57" y="203"/>
                    </a:cubicBezTo>
                    <a:cubicBezTo>
                      <a:pt x="58" y="202"/>
                      <a:pt x="58" y="202"/>
                      <a:pt x="58" y="202"/>
                    </a:cubicBezTo>
                    <a:cubicBezTo>
                      <a:pt x="59" y="202"/>
                      <a:pt x="59" y="202"/>
                      <a:pt x="59" y="202"/>
                    </a:cubicBezTo>
                    <a:cubicBezTo>
                      <a:pt x="59" y="201"/>
                      <a:pt x="59" y="201"/>
                      <a:pt x="59" y="201"/>
                    </a:cubicBezTo>
                    <a:cubicBezTo>
                      <a:pt x="58" y="201"/>
                      <a:pt x="58" y="201"/>
                      <a:pt x="58" y="201"/>
                    </a:cubicBezTo>
                    <a:cubicBezTo>
                      <a:pt x="57" y="201"/>
                      <a:pt x="57" y="201"/>
                      <a:pt x="57" y="201"/>
                    </a:cubicBezTo>
                    <a:cubicBezTo>
                      <a:pt x="56" y="201"/>
                      <a:pt x="56" y="201"/>
                      <a:pt x="56" y="201"/>
                    </a:cubicBezTo>
                    <a:cubicBezTo>
                      <a:pt x="56" y="202"/>
                      <a:pt x="56" y="202"/>
                      <a:pt x="56" y="202"/>
                    </a:cubicBezTo>
                    <a:cubicBezTo>
                      <a:pt x="56" y="203"/>
                      <a:pt x="56" y="203"/>
                      <a:pt x="56" y="203"/>
                    </a:cubicBezTo>
                    <a:close/>
                    <a:moveTo>
                      <a:pt x="56" y="208"/>
                    </a:moveTo>
                    <a:cubicBezTo>
                      <a:pt x="57" y="208"/>
                      <a:pt x="57" y="208"/>
                      <a:pt x="57" y="208"/>
                    </a:cubicBezTo>
                    <a:cubicBezTo>
                      <a:pt x="58" y="208"/>
                      <a:pt x="58" y="208"/>
                      <a:pt x="58" y="208"/>
                    </a:cubicBezTo>
                    <a:cubicBezTo>
                      <a:pt x="59" y="207"/>
                      <a:pt x="59" y="207"/>
                      <a:pt x="59" y="207"/>
                    </a:cubicBezTo>
                    <a:cubicBezTo>
                      <a:pt x="59" y="206"/>
                      <a:pt x="59" y="206"/>
                      <a:pt x="59" y="206"/>
                    </a:cubicBezTo>
                    <a:cubicBezTo>
                      <a:pt x="58" y="205"/>
                      <a:pt x="58" y="205"/>
                      <a:pt x="58" y="205"/>
                    </a:cubicBezTo>
                    <a:cubicBezTo>
                      <a:pt x="57" y="206"/>
                      <a:pt x="57" y="206"/>
                      <a:pt x="57" y="206"/>
                    </a:cubicBezTo>
                    <a:cubicBezTo>
                      <a:pt x="56" y="208"/>
                      <a:pt x="56" y="208"/>
                      <a:pt x="56" y="208"/>
                    </a:cubicBezTo>
                    <a:close/>
                    <a:moveTo>
                      <a:pt x="52" y="208"/>
                    </a:moveTo>
                    <a:cubicBezTo>
                      <a:pt x="53" y="209"/>
                      <a:pt x="53" y="209"/>
                      <a:pt x="53" y="209"/>
                    </a:cubicBezTo>
                    <a:cubicBezTo>
                      <a:pt x="54" y="208"/>
                      <a:pt x="54" y="208"/>
                      <a:pt x="54" y="208"/>
                    </a:cubicBezTo>
                    <a:cubicBezTo>
                      <a:pt x="54" y="207"/>
                      <a:pt x="54" y="207"/>
                      <a:pt x="54" y="207"/>
                    </a:cubicBezTo>
                    <a:cubicBezTo>
                      <a:pt x="54" y="205"/>
                      <a:pt x="54" y="205"/>
                      <a:pt x="54" y="205"/>
                    </a:cubicBezTo>
                    <a:cubicBezTo>
                      <a:pt x="53" y="206"/>
                      <a:pt x="53" y="206"/>
                      <a:pt x="53" y="206"/>
                    </a:cubicBezTo>
                    <a:cubicBezTo>
                      <a:pt x="52" y="207"/>
                      <a:pt x="52" y="207"/>
                      <a:pt x="52" y="207"/>
                    </a:cubicBezTo>
                    <a:cubicBezTo>
                      <a:pt x="52" y="208"/>
                      <a:pt x="52" y="208"/>
                      <a:pt x="52" y="208"/>
                    </a:cubicBezTo>
                    <a:close/>
                    <a:moveTo>
                      <a:pt x="45" y="214"/>
                    </a:moveTo>
                    <a:cubicBezTo>
                      <a:pt x="44" y="215"/>
                      <a:pt x="44" y="215"/>
                      <a:pt x="44" y="215"/>
                    </a:cubicBezTo>
                    <a:cubicBezTo>
                      <a:pt x="45" y="216"/>
                      <a:pt x="45" y="216"/>
                      <a:pt x="45" y="216"/>
                    </a:cubicBezTo>
                    <a:cubicBezTo>
                      <a:pt x="46" y="216"/>
                      <a:pt x="46" y="216"/>
                      <a:pt x="46" y="216"/>
                    </a:cubicBezTo>
                    <a:cubicBezTo>
                      <a:pt x="46" y="215"/>
                      <a:pt x="46" y="215"/>
                      <a:pt x="46" y="215"/>
                    </a:cubicBezTo>
                    <a:cubicBezTo>
                      <a:pt x="45" y="214"/>
                      <a:pt x="45" y="214"/>
                      <a:pt x="45" y="214"/>
                    </a:cubicBezTo>
                    <a:cubicBezTo>
                      <a:pt x="45" y="214"/>
                      <a:pt x="45" y="214"/>
                      <a:pt x="45" y="214"/>
                    </a:cubicBezTo>
                    <a:close/>
                    <a:moveTo>
                      <a:pt x="60" y="226"/>
                    </a:moveTo>
                    <a:cubicBezTo>
                      <a:pt x="60" y="226"/>
                      <a:pt x="60" y="226"/>
                      <a:pt x="60" y="226"/>
                    </a:cubicBezTo>
                    <a:cubicBezTo>
                      <a:pt x="60" y="226"/>
                      <a:pt x="60" y="226"/>
                      <a:pt x="60" y="226"/>
                    </a:cubicBezTo>
                    <a:cubicBezTo>
                      <a:pt x="60" y="227"/>
                      <a:pt x="60" y="227"/>
                      <a:pt x="60" y="227"/>
                    </a:cubicBezTo>
                    <a:cubicBezTo>
                      <a:pt x="60" y="228"/>
                      <a:pt x="60" y="228"/>
                      <a:pt x="60" y="228"/>
                    </a:cubicBezTo>
                    <a:cubicBezTo>
                      <a:pt x="60" y="229"/>
                      <a:pt x="60" y="229"/>
                      <a:pt x="60" y="229"/>
                    </a:cubicBezTo>
                    <a:cubicBezTo>
                      <a:pt x="61" y="228"/>
                      <a:pt x="61" y="228"/>
                      <a:pt x="61" y="228"/>
                    </a:cubicBezTo>
                    <a:cubicBezTo>
                      <a:pt x="62" y="226"/>
                      <a:pt x="62" y="226"/>
                      <a:pt x="62" y="226"/>
                    </a:cubicBezTo>
                    <a:cubicBezTo>
                      <a:pt x="63" y="226"/>
                      <a:pt x="63" y="226"/>
                      <a:pt x="63" y="226"/>
                    </a:cubicBezTo>
                    <a:cubicBezTo>
                      <a:pt x="62" y="225"/>
                      <a:pt x="62" y="225"/>
                      <a:pt x="62" y="225"/>
                    </a:cubicBezTo>
                    <a:cubicBezTo>
                      <a:pt x="62" y="225"/>
                      <a:pt x="62" y="225"/>
                      <a:pt x="62" y="225"/>
                    </a:cubicBezTo>
                    <a:cubicBezTo>
                      <a:pt x="60" y="225"/>
                      <a:pt x="60" y="225"/>
                      <a:pt x="60" y="225"/>
                    </a:cubicBezTo>
                    <a:cubicBezTo>
                      <a:pt x="60" y="226"/>
                      <a:pt x="60" y="226"/>
                      <a:pt x="60" y="226"/>
                    </a:cubicBezTo>
                    <a:close/>
                    <a:moveTo>
                      <a:pt x="45" y="230"/>
                    </a:moveTo>
                    <a:cubicBezTo>
                      <a:pt x="45" y="231"/>
                      <a:pt x="45" y="231"/>
                      <a:pt x="45" y="231"/>
                    </a:cubicBezTo>
                    <a:cubicBezTo>
                      <a:pt x="47" y="231"/>
                      <a:pt x="47" y="231"/>
                      <a:pt x="47" y="231"/>
                    </a:cubicBezTo>
                    <a:cubicBezTo>
                      <a:pt x="48" y="232"/>
                      <a:pt x="48" y="232"/>
                      <a:pt x="48" y="232"/>
                    </a:cubicBezTo>
                    <a:cubicBezTo>
                      <a:pt x="49" y="232"/>
                      <a:pt x="49" y="232"/>
                      <a:pt x="49" y="232"/>
                    </a:cubicBezTo>
                    <a:cubicBezTo>
                      <a:pt x="49" y="231"/>
                      <a:pt x="49" y="231"/>
                      <a:pt x="49" y="231"/>
                    </a:cubicBezTo>
                    <a:cubicBezTo>
                      <a:pt x="53" y="231"/>
                      <a:pt x="53" y="231"/>
                      <a:pt x="53" y="231"/>
                    </a:cubicBezTo>
                    <a:cubicBezTo>
                      <a:pt x="55" y="231"/>
                      <a:pt x="55" y="231"/>
                      <a:pt x="55" y="231"/>
                    </a:cubicBezTo>
                    <a:cubicBezTo>
                      <a:pt x="57" y="229"/>
                      <a:pt x="57" y="229"/>
                      <a:pt x="57" y="229"/>
                    </a:cubicBezTo>
                    <a:cubicBezTo>
                      <a:pt x="56" y="227"/>
                      <a:pt x="56" y="227"/>
                      <a:pt x="56" y="227"/>
                    </a:cubicBezTo>
                    <a:cubicBezTo>
                      <a:pt x="56" y="225"/>
                      <a:pt x="56" y="225"/>
                      <a:pt x="56" y="225"/>
                    </a:cubicBezTo>
                    <a:cubicBezTo>
                      <a:pt x="55" y="225"/>
                      <a:pt x="55" y="225"/>
                      <a:pt x="55" y="225"/>
                    </a:cubicBezTo>
                    <a:cubicBezTo>
                      <a:pt x="53" y="225"/>
                      <a:pt x="53" y="225"/>
                      <a:pt x="53" y="225"/>
                    </a:cubicBezTo>
                    <a:cubicBezTo>
                      <a:pt x="53" y="222"/>
                      <a:pt x="53" y="222"/>
                      <a:pt x="53" y="222"/>
                    </a:cubicBezTo>
                    <a:cubicBezTo>
                      <a:pt x="51" y="220"/>
                      <a:pt x="51" y="220"/>
                      <a:pt x="51" y="220"/>
                    </a:cubicBezTo>
                    <a:cubicBezTo>
                      <a:pt x="49" y="219"/>
                      <a:pt x="49" y="219"/>
                      <a:pt x="49" y="219"/>
                    </a:cubicBezTo>
                    <a:cubicBezTo>
                      <a:pt x="48" y="218"/>
                      <a:pt x="48" y="218"/>
                      <a:pt x="48" y="218"/>
                    </a:cubicBezTo>
                    <a:cubicBezTo>
                      <a:pt x="46" y="218"/>
                      <a:pt x="46" y="218"/>
                      <a:pt x="46" y="218"/>
                    </a:cubicBezTo>
                    <a:cubicBezTo>
                      <a:pt x="45" y="217"/>
                      <a:pt x="45" y="217"/>
                      <a:pt x="45" y="217"/>
                    </a:cubicBezTo>
                    <a:cubicBezTo>
                      <a:pt x="45" y="218"/>
                      <a:pt x="45" y="218"/>
                      <a:pt x="45" y="218"/>
                    </a:cubicBezTo>
                    <a:cubicBezTo>
                      <a:pt x="44" y="219"/>
                      <a:pt x="44" y="219"/>
                      <a:pt x="44" y="219"/>
                    </a:cubicBezTo>
                    <a:cubicBezTo>
                      <a:pt x="44" y="221"/>
                      <a:pt x="44" y="221"/>
                      <a:pt x="44" y="221"/>
                    </a:cubicBezTo>
                    <a:cubicBezTo>
                      <a:pt x="45" y="222"/>
                      <a:pt x="45" y="222"/>
                      <a:pt x="45" y="222"/>
                    </a:cubicBezTo>
                    <a:cubicBezTo>
                      <a:pt x="45" y="223"/>
                      <a:pt x="45" y="223"/>
                      <a:pt x="45" y="223"/>
                    </a:cubicBezTo>
                    <a:cubicBezTo>
                      <a:pt x="44" y="222"/>
                      <a:pt x="44" y="222"/>
                      <a:pt x="44" y="222"/>
                    </a:cubicBezTo>
                    <a:cubicBezTo>
                      <a:pt x="43" y="223"/>
                      <a:pt x="43" y="223"/>
                      <a:pt x="43" y="223"/>
                    </a:cubicBezTo>
                    <a:cubicBezTo>
                      <a:pt x="43" y="224"/>
                      <a:pt x="43" y="224"/>
                      <a:pt x="43" y="224"/>
                    </a:cubicBezTo>
                    <a:cubicBezTo>
                      <a:pt x="43" y="225"/>
                      <a:pt x="43" y="225"/>
                      <a:pt x="43" y="225"/>
                    </a:cubicBezTo>
                    <a:cubicBezTo>
                      <a:pt x="44" y="225"/>
                      <a:pt x="44" y="225"/>
                      <a:pt x="44" y="225"/>
                    </a:cubicBezTo>
                    <a:cubicBezTo>
                      <a:pt x="43" y="226"/>
                      <a:pt x="43" y="226"/>
                      <a:pt x="43" y="226"/>
                    </a:cubicBezTo>
                    <a:cubicBezTo>
                      <a:pt x="43" y="226"/>
                      <a:pt x="43" y="226"/>
                      <a:pt x="43" y="226"/>
                    </a:cubicBezTo>
                    <a:cubicBezTo>
                      <a:pt x="44" y="227"/>
                      <a:pt x="44" y="227"/>
                      <a:pt x="44" y="227"/>
                    </a:cubicBezTo>
                    <a:cubicBezTo>
                      <a:pt x="46" y="228"/>
                      <a:pt x="46" y="228"/>
                      <a:pt x="46" y="228"/>
                    </a:cubicBezTo>
                    <a:cubicBezTo>
                      <a:pt x="47" y="229"/>
                      <a:pt x="47" y="229"/>
                      <a:pt x="47" y="229"/>
                    </a:cubicBezTo>
                    <a:cubicBezTo>
                      <a:pt x="48" y="229"/>
                      <a:pt x="48" y="229"/>
                      <a:pt x="48" y="229"/>
                    </a:cubicBezTo>
                    <a:cubicBezTo>
                      <a:pt x="50" y="228"/>
                      <a:pt x="50" y="228"/>
                      <a:pt x="50" y="228"/>
                    </a:cubicBezTo>
                    <a:cubicBezTo>
                      <a:pt x="48" y="229"/>
                      <a:pt x="48" y="229"/>
                      <a:pt x="48" y="229"/>
                    </a:cubicBezTo>
                    <a:cubicBezTo>
                      <a:pt x="47" y="229"/>
                      <a:pt x="47" y="229"/>
                      <a:pt x="47" y="229"/>
                    </a:cubicBezTo>
                    <a:cubicBezTo>
                      <a:pt x="46" y="229"/>
                      <a:pt x="46" y="229"/>
                      <a:pt x="46" y="229"/>
                    </a:cubicBezTo>
                    <a:cubicBezTo>
                      <a:pt x="45" y="229"/>
                      <a:pt x="45" y="229"/>
                      <a:pt x="45" y="229"/>
                    </a:cubicBezTo>
                    <a:lnTo>
                      <a:pt x="45"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69"/>
              <p:cNvSpPr>
                <a:spLocks noEditPoints="1"/>
              </p:cNvSpPr>
              <p:nvPr/>
            </p:nvSpPr>
            <p:spPr bwMode="auto">
              <a:xfrm>
                <a:off x="1396" y="265"/>
                <a:ext cx="1683" cy="1560"/>
              </a:xfrm>
              <a:custGeom>
                <a:avLst/>
                <a:gdLst>
                  <a:gd name="T0" fmla="*/ 399 w 546"/>
                  <a:gd name="T1" fmla="*/ 36 h 506"/>
                  <a:gd name="T2" fmla="*/ 400 w 546"/>
                  <a:gd name="T3" fmla="*/ 86 h 506"/>
                  <a:gd name="T4" fmla="*/ 399 w 546"/>
                  <a:gd name="T5" fmla="*/ 95 h 506"/>
                  <a:gd name="T6" fmla="*/ 426 w 546"/>
                  <a:gd name="T7" fmla="*/ 59 h 506"/>
                  <a:gd name="T8" fmla="*/ 427 w 546"/>
                  <a:gd name="T9" fmla="*/ 34 h 506"/>
                  <a:gd name="T10" fmla="*/ 461 w 546"/>
                  <a:gd name="T11" fmla="*/ 15 h 506"/>
                  <a:gd name="T12" fmla="*/ 537 w 546"/>
                  <a:gd name="T13" fmla="*/ 20 h 506"/>
                  <a:gd name="T14" fmla="*/ 468 w 546"/>
                  <a:gd name="T15" fmla="*/ 73 h 506"/>
                  <a:gd name="T16" fmla="*/ 420 w 546"/>
                  <a:gd name="T17" fmla="*/ 106 h 506"/>
                  <a:gd name="T18" fmla="*/ 436 w 546"/>
                  <a:gd name="T19" fmla="*/ 236 h 506"/>
                  <a:gd name="T20" fmla="*/ 382 w 546"/>
                  <a:gd name="T21" fmla="*/ 98 h 506"/>
                  <a:gd name="T22" fmla="*/ 341 w 546"/>
                  <a:gd name="T23" fmla="*/ 68 h 506"/>
                  <a:gd name="T24" fmla="*/ 285 w 546"/>
                  <a:gd name="T25" fmla="*/ 62 h 506"/>
                  <a:gd name="T26" fmla="*/ 372 w 546"/>
                  <a:gd name="T27" fmla="*/ 112 h 506"/>
                  <a:gd name="T28" fmla="*/ 387 w 546"/>
                  <a:gd name="T29" fmla="*/ 154 h 506"/>
                  <a:gd name="T30" fmla="*/ 235 w 546"/>
                  <a:gd name="T31" fmla="*/ 82 h 506"/>
                  <a:gd name="T32" fmla="*/ 339 w 546"/>
                  <a:gd name="T33" fmla="*/ 127 h 506"/>
                  <a:gd name="T34" fmla="*/ 315 w 546"/>
                  <a:gd name="T35" fmla="*/ 112 h 506"/>
                  <a:gd name="T36" fmla="*/ 303 w 546"/>
                  <a:gd name="T37" fmla="*/ 116 h 506"/>
                  <a:gd name="T38" fmla="*/ 285 w 546"/>
                  <a:gd name="T39" fmla="*/ 99 h 506"/>
                  <a:gd name="T40" fmla="*/ 206 w 546"/>
                  <a:gd name="T41" fmla="*/ 110 h 506"/>
                  <a:gd name="T42" fmla="*/ 293 w 546"/>
                  <a:gd name="T43" fmla="*/ 158 h 506"/>
                  <a:gd name="T44" fmla="*/ 314 w 546"/>
                  <a:gd name="T45" fmla="*/ 166 h 506"/>
                  <a:gd name="T46" fmla="*/ 393 w 546"/>
                  <a:gd name="T47" fmla="*/ 176 h 506"/>
                  <a:gd name="T48" fmla="*/ 377 w 546"/>
                  <a:gd name="T49" fmla="*/ 228 h 506"/>
                  <a:gd name="T50" fmla="*/ 271 w 546"/>
                  <a:gd name="T51" fmla="*/ 231 h 506"/>
                  <a:gd name="T52" fmla="*/ 267 w 546"/>
                  <a:gd name="T53" fmla="*/ 171 h 506"/>
                  <a:gd name="T54" fmla="*/ 229 w 546"/>
                  <a:gd name="T55" fmla="*/ 137 h 506"/>
                  <a:gd name="T56" fmla="*/ 201 w 546"/>
                  <a:gd name="T57" fmla="*/ 203 h 506"/>
                  <a:gd name="T58" fmla="*/ 258 w 546"/>
                  <a:gd name="T59" fmla="*/ 218 h 506"/>
                  <a:gd name="T60" fmla="*/ 392 w 546"/>
                  <a:gd name="T61" fmla="*/ 305 h 506"/>
                  <a:gd name="T62" fmla="*/ 398 w 546"/>
                  <a:gd name="T63" fmla="*/ 241 h 506"/>
                  <a:gd name="T64" fmla="*/ 343 w 546"/>
                  <a:gd name="T65" fmla="*/ 212 h 506"/>
                  <a:gd name="T66" fmla="*/ 366 w 546"/>
                  <a:gd name="T67" fmla="*/ 188 h 506"/>
                  <a:gd name="T68" fmla="*/ 407 w 546"/>
                  <a:gd name="T69" fmla="*/ 188 h 506"/>
                  <a:gd name="T70" fmla="*/ 420 w 546"/>
                  <a:gd name="T71" fmla="*/ 224 h 506"/>
                  <a:gd name="T72" fmla="*/ 432 w 546"/>
                  <a:gd name="T73" fmla="*/ 247 h 506"/>
                  <a:gd name="T74" fmla="*/ 453 w 546"/>
                  <a:gd name="T75" fmla="*/ 277 h 506"/>
                  <a:gd name="T76" fmla="*/ 434 w 546"/>
                  <a:gd name="T77" fmla="*/ 279 h 506"/>
                  <a:gd name="T78" fmla="*/ 422 w 546"/>
                  <a:gd name="T79" fmla="*/ 317 h 506"/>
                  <a:gd name="T80" fmla="*/ 342 w 546"/>
                  <a:gd name="T81" fmla="*/ 290 h 506"/>
                  <a:gd name="T82" fmla="*/ 401 w 546"/>
                  <a:gd name="T83" fmla="*/ 345 h 506"/>
                  <a:gd name="T84" fmla="*/ 325 w 546"/>
                  <a:gd name="T85" fmla="*/ 383 h 506"/>
                  <a:gd name="T86" fmla="*/ 432 w 546"/>
                  <a:gd name="T87" fmla="*/ 465 h 506"/>
                  <a:gd name="T88" fmla="*/ 462 w 546"/>
                  <a:gd name="T89" fmla="*/ 465 h 506"/>
                  <a:gd name="T90" fmla="*/ 450 w 546"/>
                  <a:gd name="T91" fmla="*/ 435 h 506"/>
                  <a:gd name="T92" fmla="*/ 50 w 546"/>
                  <a:gd name="T93" fmla="*/ 419 h 506"/>
                  <a:gd name="T94" fmla="*/ 29 w 546"/>
                  <a:gd name="T95" fmla="*/ 376 h 506"/>
                  <a:gd name="T96" fmla="*/ 93 w 546"/>
                  <a:gd name="T97" fmla="*/ 175 h 506"/>
                  <a:gd name="T98" fmla="*/ 39 w 546"/>
                  <a:gd name="T99" fmla="*/ 383 h 506"/>
                  <a:gd name="T100" fmla="*/ 96 w 546"/>
                  <a:gd name="T101" fmla="*/ 181 h 506"/>
                  <a:gd name="T102" fmla="*/ 159 w 546"/>
                  <a:gd name="T103" fmla="*/ 183 h 506"/>
                  <a:gd name="T104" fmla="*/ 240 w 546"/>
                  <a:gd name="T105" fmla="*/ 215 h 506"/>
                  <a:gd name="T106" fmla="*/ 285 w 546"/>
                  <a:gd name="T107" fmla="*/ 245 h 506"/>
                  <a:gd name="T108" fmla="*/ 319 w 546"/>
                  <a:gd name="T109" fmla="*/ 207 h 506"/>
                  <a:gd name="T110" fmla="*/ 366 w 546"/>
                  <a:gd name="T111" fmla="*/ 232 h 506"/>
                  <a:gd name="T112" fmla="*/ 306 w 546"/>
                  <a:gd name="T113" fmla="*/ 289 h 506"/>
                  <a:gd name="T114" fmla="*/ 253 w 546"/>
                  <a:gd name="T115" fmla="*/ 367 h 506"/>
                  <a:gd name="T116" fmla="*/ 349 w 546"/>
                  <a:gd name="T117" fmla="*/ 347 h 506"/>
                  <a:gd name="T118" fmla="*/ 416 w 546"/>
                  <a:gd name="T119" fmla="*/ 351 h 506"/>
                  <a:gd name="T120" fmla="*/ 443 w 546"/>
                  <a:gd name="T121" fmla="*/ 404 h 506"/>
                  <a:gd name="T122" fmla="*/ 389 w 546"/>
                  <a:gd name="T123" fmla="*/ 441 h 506"/>
                  <a:gd name="T124" fmla="*/ 398 w 546"/>
                  <a:gd name="T125" fmla="*/ 48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6" h="506">
                    <a:moveTo>
                      <a:pt x="395" y="89"/>
                    </a:moveTo>
                    <a:cubicBezTo>
                      <a:pt x="395" y="89"/>
                      <a:pt x="395" y="89"/>
                      <a:pt x="395" y="89"/>
                    </a:cubicBezTo>
                    <a:cubicBezTo>
                      <a:pt x="396" y="87"/>
                      <a:pt x="396" y="87"/>
                      <a:pt x="396" y="87"/>
                    </a:cubicBezTo>
                    <a:cubicBezTo>
                      <a:pt x="398" y="85"/>
                      <a:pt x="398" y="85"/>
                      <a:pt x="398" y="85"/>
                    </a:cubicBezTo>
                    <a:cubicBezTo>
                      <a:pt x="399" y="82"/>
                      <a:pt x="399" y="82"/>
                      <a:pt x="399" y="82"/>
                    </a:cubicBezTo>
                    <a:cubicBezTo>
                      <a:pt x="400" y="82"/>
                      <a:pt x="400" y="82"/>
                      <a:pt x="400" y="82"/>
                    </a:cubicBezTo>
                    <a:cubicBezTo>
                      <a:pt x="400" y="83"/>
                      <a:pt x="400" y="83"/>
                      <a:pt x="400" y="83"/>
                    </a:cubicBezTo>
                    <a:cubicBezTo>
                      <a:pt x="399" y="84"/>
                      <a:pt x="399" y="84"/>
                      <a:pt x="399" y="84"/>
                    </a:cubicBezTo>
                    <a:cubicBezTo>
                      <a:pt x="399" y="85"/>
                      <a:pt x="399" y="85"/>
                      <a:pt x="399" y="85"/>
                    </a:cubicBezTo>
                    <a:cubicBezTo>
                      <a:pt x="400" y="85"/>
                      <a:pt x="400" y="85"/>
                      <a:pt x="400" y="85"/>
                    </a:cubicBezTo>
                    <a:cubicBezTo>
                      <a:pt x="402" y="84"/>
                      <a:pt x="402" y="84"/>
                      <a:pt x="402" y="84"/>
                    </a:cubicBezTo>
                    <a:cubicBezTo>
                      <a:pt x="403" y="83"/>
                      <a:pt x="403" y="83"/>
                      <a:pt x="403" y="83"/>
                    </a:cubicBezTo>
                    <a:cubicBezTo>
                      <a:pt x="403" y="82"/>
                      <a:pt x="403" y="82"/>
                      <a:pt x="403" y="82"/>
                    </a:cubicBezTo>
                    <a:cubicBezTo>
                      <a:pt x="402" y="82"/>
                      <a:pt x="402" y="82"/>
                      <a:pt x="402" y="82"/>
                    </a:cubicBezTo>
                    <a:cubicBezTo>
                      <a:pt x="402" y="81"/>
                      <a:pt x="402" y="81"/>
                      <a:pt x="402" y="81"/>
                    </a:cubicBezTo>
                    <a:cubicBezTo>
                      <a:pt x="403" y="81"/>
                      <a:pt x="403" y="81"/>
                      <a:pt x="403" y="81"/>
                    </a:cubicBezTo>
                    <a:cubicBezTo>
                      <a:pt x="403" y="79"/>
                      <a:pt x="403" y="79"/>
                      <a:pt x="403" y="79"/>
                    </a:cubicBezTo>
                    <a:cubicBezTo>
                      <a:pt x="402" y="78"/>
                      <a:pt x="402" y="78"/>
                      <a:pt x="402" y="78"/>
                    </a:cubicBezTo>
                    <a:cubicBezTo>
                      <a:pt x="402" y="77"/>
                      <a:pt x="402" y="77"/>
                      <a:pt x="402" y="77"/>
                    </a:cubicBezTo>
                    <a:cubicBezTo>
                      <a:pt x="404" y="76"/>
                      <a:pt x="404" y="76"/>
                      <a:pt x="404" y="76"/>
                    </a:cubicBezTo>
                    <a:cubicBezTo>
                      <a:pt x="405" y="74"/>
                      <a:pt x="405" y="74"/>
                      <a:pt x="405" y="74"/>
                    </a:cubicBezTo>
                    <a:cubicBezTo>
                      <a:pt x="406" y="73"/>
                      <a:pt x="406" y="73"/>
                      <a:pt x="406" y="73"/>
                    </a:cubicBezTo>
                    <a:cubicBezTo>
                      <a:pt x="406" y="72"/>
                      <a:pt x="406" y="72"/>
                      <a:pt x="406" y="72"/>
                    </a:cubicBezTo>
                    <a:cubicBezTo>
                      <a:pt x="406" y="73"/>
                      <a:pt x="406" y="73"/>
                      <a:pt x="406" y="73"/>
                    </a:cubicBezTo>
                    <a:cubicBezTo>
                      <a:pt x="407" y="74"/>
                      <a:pt x="407" y="74"/>
                      <a:pt x="407" y="74"/>
                    </a:cubicBezTo>
                    <a:cubicBezTo>
                      <a:pt x="406" y="74"/>
                      <a:pt x="406" y="74"/>
                      <a:pt x="406" y="74"/>
                    </a:cubicBezTo>
                    <a:cubicBezTo>
                      <a:pt x="405" y="76"/>
                      <a:pt x="405" y="76"/>
                      <a:pt x="405" y="76"/>
                    </a:cubicBezTo>
                    <a:cubicBezTo>
                      <a:pt x="404" y="78"/>
                      <a:pt x="404" y="78"/>
                      <a:pt x="404" y="78"/>
                    </a:cubicBezTo>
                    <a:cubicBezTo>
                      <a:pt x="404" y="80"/>
                      <a:pt x="404" y="80"/>
                      <a:pt x="404" y="80"/>
                    </a:cubicBezTo>
                    <a:cubicBezTo>
                      <a:pt x="404" y="81"/>
                      <a:pt x="404" y="81"/>
                      <a:pt x="404" y="81"/>
                    </a:cubicBezTo>
                    <a:cubicBezTo>
                      <a:pt x="404" y="82"/>
                      <a:pt x="404" y="82"/>
                      <a:pt x="404" y="82"/>
                    </a:cubicBezTo>
                    <a:cubicBezTo>
                      <a:pt x="405" y="81"/>
                      <a:pt x="405" y="81"/>
                      <a:pt x="405" y="81"/>
                    </a:cubicBezTo>
                    <a:cubicBezTo>
                      <a:pt x="406" y="79"/>
                      <a:pt x="406" y="79"/>
                      <a:pt x="406" y="79"/>
                    </a:cubicBezTo>
                    <a:cubicBezTo>
                      <a:pt x="408" y="77"/>
                      <a:pt x="408" y="77"/>
                      <a:pt x="408" y="77"/>
                    </a:cubicBezTo>
                    <a:cubicBezTo>
                      <a:pt x="409" y="76"/>
                      <a:pt x="409" y="76"/>
                      <a:pt x="409" y="76"/>
                    </a:cubicBezTo>
                    <a:cubicBezTo>
                      <a:pt x="409" y="74"/>
                      <a:pt x="409" y="74"/>
                      <a:pt x="409" y="74"/>
                    </a:cubicBezTo>
                    <a:cubicBezTo>
                      <a:pt x="410" y="73"/>
                      <a:pt x="410" y="73"/>
                      <a:pt x="410" y="73"/>
                    </a:cubicBezTo>
                    <a:cubicBezTo>
                      <a:pt x="411" y="73"/>
                      <a:pt x="411" y="73"/>
                      <a:pt x="411" y="73"/>
                    </a:cubicBezTo>
                    <a:cubicBezTo>
                      <a:pt x="411" y="74"/>
                      <a:pt x="411" y="74"/>
                      <a:pt x="411" y="74"/>
                    </a:cubicBezTo>
                    <a:cubicBezTo>
                      <a:pt x="411" y="74"/>
                      <a:pt x="411" y="74"/>
                      <a:pt x="411" y="74"/>
                    </a:cubicBezTo>
                    <a:cubicBezTo>
                      <a:pt x="411" y="75"/>
                      <a:pt x="411" y="75"/>
                      <a:pt x="411" y="75"/>
                    </a:cubicBezTo>
                    <a:cubicBezTo>
                      <a:pt x="412" y="75"/>
                      <a:pt x="412" y="75"/>
                      <a:pt x="412" y="75"/>
                    </a:cubicBezTo>
                    <a:cubicBezTo>
                      <a:pt x="413" y="73"/>
                      <a:pt x="413" y="73"/>
                      <a:pt x="413" y="73"/>
                    </a:cubicBezTo>
                    <a:cubicBezTo>
                      <a:pt x="414" y="73"/>
                      <a:pt x="414" y="73"/>
                      <a:pt x="414" y="73"/>
                    </a:cubicBezTo>
                    <a:cubicBezTo>
                      <a:pt x="416" y="73"/>
                      <a:pt x="416" y="73"/>
                      <a:pt x="416" y="73"/>
                    </a:cubicBezTo>
                    <a:cubicBezTo>
                      <a:pt x="418" y="73"/>
                      <a:pt x="418" y="73"/>
                      <a:pt x="418" y="73"/>
                    </a:cubicBezTo>
                    <a:cubicBezTo>
                      <a:pt x="419" y="73"/>
                      <a:pt x="419" y="73"/>
                      <a:pt x="419" y="73"/>
                    </a:cubicBezTo>
                    <a:cubicBezTo>
                      <a:pt x="420" y="72"/>
                      <a:pt x="420" y="72"/>
                      <a:pt x="420" y="72"/>
                    </a:cubicBezTo>
                    <a:cubicBezTo>
                      <a:pt x="421" y="71"/>
                      <a:pt x="421" y="71"/>
                      <a:pt x="421" y="71"/>
                    </a:cubicBezTo>
                    <a:cubicBezTo>
                      <a:pt x="422" y="70"/>
                      <a:pt x="422" y="70"/>
                      <a:pt x="422" y="70"/>
                    </a:cubicBezTo>
                    <a:cubicBezTo>
                      <a:pt x="422" y="69"/>
                      <a:pt x="422" y="69"/>
                      <a:pt x="422" y="69"/>
                    </a:cubicBezTo>
                    <a:cubicBezTo>
                      <a:pt x="422" y="69"/>
                      <a:pt x="422" y="69"/>
                      <a:pt x="422" y="69"/>
                    </a:cubicBezTo>
                    <a:cubicBezTo>
                      <a:pt x="421" y="68"/>
                      <a:pt x="421" y="68"/>
                      <a:pt x="421" y="68"/>
                    </a:cubicBezTo>
                    <a:cubicBezTo>
                      <a:pt x="422" y="66"/>
                      <a:pt x="422" y="66"/>
                      <a:pt x="422" y="66"/>
                    </a:cubicBezTo>
                    <a:cubicBezTo>
                      <a:pt x="421" y="63"/>
                      <a:pt x="421" y="63"/>
                      <a:pt x="421" y="63"/>
                    </a:cubicBezTo>
                    <a:cubicBezTo>
                      <a:pt x="421" y="63"/>
                      <a:pt x="421" y="63"/>
                      <a:pt x="421" y="63"/>
                    </a:cubicBezTo>
                    <a:cubicBezTo>
                      <a:pt x="420" y="65"/>
                      <a:pt x="420" y="65"/>
                      <a:pt x="420" y="65"/>
                    </a:cubicBezTo>
                    <a:cubicBezTo>
                      <a:pt x="419" y="67"/>
                      <a:pt x="419" y="67"/>
                      <a:pt x="419" y="67"/>
                    </a:cubicBezTo>
                    <a:cubicBezTo>
                      <a:pt x="418" y="67"/>
                      <a:pt x="418" y="67"/>
                      <a:pt x="418" y="67"/>
                    </a:cubicBezTo>
                    <a:cubicBezTo>
                      <a:pt x="418" y="66"/>
                      <a:pt x="418" y="66"/>
                      <a:pt x="418" y="66"/>
                    </a:cubicBezTo>
                    <a:cubicBezTo>
                      <a:pt x="419" y="65"/>
                      <a:pt x="419" y="65"/>
                      <a:pt x="419" y="65"/>
                    </a:cubicBezTo>
                    <a:cubicBezTo>
                      <a:pt x="420" y="64"/>
                      <a:pt x="420" y="64"/>
                      <a:pt x="420" y="64"/>
                    </a:cubicBezTo>
                    <a:cubicBezTo>
                      <a:pt x="420" y="63"/>
                      <a:pt x="420" y="63"/>
                      <a:pt x="420" y="63"/>
                    </a:cubicBezTo>
                    <a:cubicBezTo>
                      <a:pt x="419" y="62"/>
                      <a:pt x="419" y="62"/>
                      <a:pt x="419" y="62"/>
                    </a:cubicBezTo>
                    <a:cubicBezTo>
                      <a:pt x="419" y="61"/>
                      <a:pt x="419" y="61"/>
                      <a:pt x="419" y="61"/>
                    </a:cubicBezTo>
                    <a:cubicBezTo>
                      <a:pt x="418" y="61"/>
                      <a:pt x="418" y="61"/>
                      <a:pt x="418" y="61"/>
                    </a:cubicBezTo>
                    <a:cubicBezTo>
                      <a:pt x="417" y="61"/>
                      <a:pt x="417" y="61"/>
                      <a:pt x="417" y="61"/>
                    </a:cubicBezTo>
                    <a:cubicBezTo>
                      <a:pt x="417" y="62"/>
                      <a:pt x="417" y="62"/>
                      <a:pt x="417" y="62"/>
                    </a:cubicBezTo>
                    <a:cubicBezTo>
                      <a:pt x="416" y="61"/>
                      <a:pt x="416" y="61"/>
                      <a:pt x="416" y="61"/>
                    </a:cubicBezTo>
                    <a:cubicBezTo>
                      <a:pt x="415" y="61"/>
                      <a:pt x="415" y="61"/>
                      <a:pt x="415" y="61"/>
                    </a:cubicBezTo>
                    <a:cubicBezTo>
                      <a:pt x="414" y="62"/>
                      <a:pt x="414" y="62"/>
                      <a:pt x="414" y="62"/>
                    </a:cubicBezTo>
                    <a:cubicBezTo>
                      <a:pt x="413" y="62"/>
                      <a:pt x="413" y="62"/>
                      <a:pt x="413" y="62"/>
                    </a:cubicBezTo>
                    <a:cubicBezTo>
                      <a:pt x="414" y="61"/>
                      <a:pt x="414" y="61"/>
                      <a:pt x="414" y="61"/>
                    </a:cubicBezTo>
                    <a:cubicBezTo>
                      <a:pt x="417" y="60"/>
                      <a:pt x="417" y="60"/>
                      <a:pt x="417" y="60"/>
                    </a:cubicBezTo>
                    <a:cubicBezTo>
                      <a:pt x="418" y="60"/>
                      <a:pt x="418" y="60"/>
                      <a:pt x="418" y="60"/>
                    </a:cubicBezTo>
                    <a:cubicBezTo>
                      <a:pt x="420" y="58"/>
                      <a:pt x="420" y="58"/>
                      <a:pt x="420" y="58"/>
                    </a:cubicBezTo>
                    <a:cubicBezTo>
                      <a:pt x="421" y="57"/>
                      <a:pt x="421" y="57"/>
                      <a:pt x="421" y="57"/>
                    </a:cubicBezTo>
                    <a:cubicBezTo>
                      <a:pt x="422" y="55"/>
                      <a:pt x="422" y="55"/>
                      <a:pt x="422" y="55"/>
                    </a:cubicBezTo>
                    <a:cubicBezTo>
                      <a:pt x="423" y="53"/>
                      <a:pt x="423" y="53"/>
                      <a:pt x="423" y="53"/>
                    </a:cubicBezTo>
                    <a:cubicBezTo>
                      <a:pt x="422" y="52"/>
                      <a:pt x="422" y="52"/>
                      <a:pt x="422" y="52"/>
                    </a:cubicBezTo>
                    <a:cubicBezTo>
                      <a:pt x="421" y="52"/>
                      <a:pt x="421" y="52"/>
                      <a:pt x="421" y="52"/>
                    </a:cubicBezTo>
                    <a:cubicBezTo>
                      <a:pt x="421" y="53"/>
                      <a:pt x="421" y="53"/>
                      <a:pt x="421" y="53"/>
                    </a:cubicBezTo>
                    <a:cubicBezTo>
                      <a:pt x="420" y="52"/>
                      <a:pt x="420" y="52"/>
                      <a:pt x="420" y="52"/>
                    </a:cubicBezTo>
                    <a:cubicBezTo>
                      <a:pt x="421" y="52"/>
                      <a:pt x="421" y="52"/>
                      <a:pt x="421" y="52"/>
                    </a:cubicBezTo>
                    <a:cubicBezTo>
                      <a:pt x="421" y="51"/>
                      <a:pt x="421" y="51"/>
                      <a:pt x="421" y="51"/>
                    </a:cubicBezTo>
                    <a:cubicBezTo>
                      <a:pt x="422" y="51"/>
                      <a:pt x="422" y="51"/>
                      <a:pt x="422" y="51"/>
                    </a:cubicBezTo>
                    <a:cubicBezTo>
                      <a:pt x="423" y="50"/>
                      <a:pt x="423" y="50"/>
                      <a:pt x="423" y="50"/>
                    </a:cubicBezTo>
                    <a:cubicBezTo>
                      <a:pt x="423" y="49"/>
                      <a:pt x="423" y="49"/>
                      <a:pt x="423" y="49"/>
                    </a:cubicBezTo>
                    <a:cubicBezTo>
                      <a:pt x="424" y="48"/>
                      <a:pt x="424" y="48"/>
                      <a:pt x="424" y="48"/>
                    </a:cubicBezTo>
                    <a:cubicBezTo>
                      <a:pt x="424" y="46"/>
                      <a:pt x="424" y="46"/>
                      <a:pt x="424" y="46"/>
                    </a:cubicBezTo>
                    <a:cubicBezTo>
                      <a:pt x="424" y="46"/>
                      <a:pt x="424" y="46"/>
                      <a:pt x="424" y="46"/>
                    </a:cubicBezTo>
                    <a:cubicBezTo>
                      <a:pt x="424" y="45"/>
                      <a:pt x="424" y="45"/>
                      <a:pt x="424" y="45"/>
                    </a:cubicBezTo>
                    <a:cubicBezTo>
                      <a:pt x="422" y="45"/>
                      <a:pt x="422" y="45"/>
                      <a:pt x="422" y="45"/>
                    </a:cubicBezTo>
                    <a:cubicBezTo>
                      <a:pt x="421" y="45"/>
                      <a:pt x="421" y="45"/>
                      <a:pt x="421" y="45"/>
                    </a:cubicBezTo>
                    <a:cubicBezTo>
                      <a:pt x="420" y="48"/>
                      <a:pt x="420" y="48"/>
                      <a:pt x="420" y="48"/>
                    </a:cubicBezTo>
                    <a:cubicBezTo>
                      <a:pt x="420" y="49"/>
                      <a:pt x="420" y="49"/>
                      <a:pt x="420" y="49"/>
                    </a:cubicBezTo>
                    <a:cubicBezTo>
                      <a:pt x="420" y="50"/>
                      <a:pt x="420" y="50"/>
                      <a:pt x="420" y="50"/>
                    </a:cubicBezTo>
                    <a:cubicBezTo>
                      <a:pt x="420" y="51"/>
                      <a:pt x="420" y="51"/>
                      <a:pt x="420" y="51"/>
                    </a:cubicBezTo>
                    <a:cubicBezTo>
                      <a:pt x="419" y="52"/>
                      <a:pt x="419" y="52"/>
                      <a:pt x="419" y="52"/>
                    </a:cubicBezTo>
                    <a:cubicBezTo>
                      <a:pt x="419" y="51"/>
                      <a:pt x="419" y="51"/>
                      <a:pt x="419" y="51"/>
                    </a:cubicBezTo>
                    <a:cubicBezTo>
                      <a:pt x="419" y="51"/>
                      <a:pt x="419" y="51"/>
                      <a:pt x="419" y="51"/>
                    </a:cubicBezTo>
                    <a:cubicBezTo>
                      <a:pt x="418" y="50"/>
                      <a:pt x="418" y="50"/>
                      <a:pt x="418" y="50"/>
                    </a:cubicBezTo>
                    <a:cubicBezTo>
                      <a:pt x="418" y="49"/>
                      <a:pt x="418" y="49"/>
                      <a:pt x="418" y="49"/>
                    </a:cubicBezTo>
                    <a:cubicBezTo>
                      <a:pt x="419" y="47"/>
                      <a:pt x="419" y="47"/>
                      <a:pt x="419" y="47"/>
                    </a:cubicBezTo>
                    <a:cubicBezTo>
                      <a:pt x="419" y="46"/>
                      <a:pt x="419" y="46"/>
                      <a:pt x="419" y="46"/>
                    </a:cubicBezTo>
                    <a:cubicBezTo>
                      <a:pt x="419" y="45"/>
                      <a:pt x="419" y="45"/>
                      <a:pt x="419" y="45"/>
                    </a:cubicBezTo>
                    <a:cubicBezTo>
                      <a:pt x="420" y="45"/>
                      <a:pt x="420" y="45"/>
                      <a:pt x="420" y="45"/>
                    </a:cubicBezTo>
                    <a:cubicBezTo>
                      <a:pt x="420" y="45"/>
                      <a:pt x="420" y="45"/>
                      <a:pt x="420" y="45"/>
                    </a:cubicBezTo>
                    <a:cubicBezTo>
                      <a:pt x="420" y="43"/>
                      <a:pt x="420" y="43"/>
                      <a:pt x="420" y="43"/>
                    </a:cubicBezTo>
                    <a:cubicBezTo>
                      <a:pt x="419" y="42"/>
                      <a:pt x="419" y="42"/>
                      <a:pt x="419" y="42"/>
                    </a:cubicBezTo>
                    <a:cubicBezTo>
                      <a:pt x="418" y="42"/>
                      <a:pt x="418" y="42"/>
                      <a:pt x="418" y="42"/>
                    </a:cubicBezTo>
                    <a:cubicBezTo>
                      <a:pt x="417" y="43"/>
                      <a:pt x="417" y="43"/>
                      <a:pt x="417" y="43"/>
                    </a:cubicBezTo>
                    <a:cubicBezTo>
                      <a:pt x="416" y="44"/>
                      <a:pt x="416" y="44"/>
                      <a:pt x="416" y="44"/>
                    </a:cubicBezTo>
                    <a:cubicBezTo>
                      <a:pt x="416" y="43"/>
                      <a:pt x="416" y="43"/>
                      <a:pt x="416" y="43"/>
                    </a:cubicBezTo>
                    <a:cubicBezTo>
                      <a:pt x="416" y="43"/>
                      <a:pt x="416" y="43"/>
                      <a:pt x="416" y="43"/>
                    </a:cubicBezTo>
                    <a:cubicBezTo>
                      <a:pt x="416" y="41"/>
                      <a:pt x="416" y="41"/>
                      <a:pt x="416" y="41"/>
                    </a:cubicBezTo>
                    <a:cubicBezTo>
                      <a:pt x="415" y="39"/>
                      <a:pt x="415" y="39"/>
                      <a:pt x="415" y="39"/>
                    </a:cubicBezTo>
                    <a:cubicBezTo>
                      <a:pt x="415" y="36"/>
                      <a:pt x="415" y="36"/>
                      <a:pt x="415" y="36"/>
                    </a:cubicBezTo>
                    <a:cubicBezTo>
                      <a:pt x="415" y="34"/>
                      <a:pt x="415" y="34"/>
                      <a:pt x="415" y="34"/>
                    </a:cubicBezTo>
                    <a:cubicBezTo>
                      <a:pt x="416" y="33"/>
                      <a:pt x="416" y="33"/>
                      <a:pt x="416" y="33"/>
                    </a:cubicBezTo>
                    <a:cubicBezTo>
                      <a:pt x="416" y="31"/>
                      <a:pt x="416" y="31"/>
                      <a:pt x="416" y="31"/>
                    </a:cubicBezTo>
                    <a:cubicBezTo>
                      <a:pt x="416" y="29"/>
                      <a:pt x="416" y="29"/>
                      <a:pt x="416" y="29"/>
                    </a:cubicBezTo>
                    <a:cubicBezTo>
                      <a:pt x="417" y="27"/>
                      <a:pt x="417" y="27"/>
                      <a:pt x="417" y="27"/>
                    </a:cubicBezTo>
                    <a:cubicBezTo>
                      <a:pt x="417" y="26"/>
                      <a:pt x="417" y="26"/>
                      <a:pt x="417" y="26"/>
                    </a:cubicBezTo>
                    <a:cubicBezTo>
                      <a:pt x="416" y="24"/>
                      <a:pt x="416" y="24"/>
                      <a:pt x="416" y="24"/>
                    </a:cubicBezTo>
                    <a:cubicBezTo>
                      <a:pt x="416" y="23"/>
                      <a:pt x="416" y="23"/>
                      <a:pt x="416" y="23"/>
                    </a:cubicBezTo>
                    <a:cubicBezTo>
                      <a:pt x="414" y="22"/>
                      <a:pt x="414" y="22"/>
                      <a:pt x="414" y="22"/>
                    </a:cubicBezTo>
                    <a:cubicBezTo>
                      <a:pt x="413" y="21"/>
                      <a:pt x="413" y="21"/>
                      <a:pt x="413" y="21"/>
                    </a:cubicBezTo>
                    <a:cubicBezTo>
                      <a:pt x="412" y="20"/>
                      <a:pt x="412" y="20"/>
                      <a:pt x="412" y="20"/>
                    </a:cubicBezTo>
                    <a:cubicBezTo>
                      <a:pt x="411" y="20"/>
                      <a:pt x="411" y="20"/>
                      <a:pt x="411" y="20"/>
                    </a:cubicBezTo>
                    <a:cubicBezTo>
                      <a:pt x="411" y="21"/>
                      <a:pt x="411" y="21"/>
                      <a:pt x="411" y="21"/>
                    </a:cubicBezTo>
                    <a:cubicBezTo>
                      <a:pt x="411" y="21"/>
                      <a:pt x="411" y="21"/>
                      <a:pt x="411" y="21"/>
                    </a:cubicBezTo>
                    <a:cubicBezTo>
                      <a:pt x="409" y="20"/>
                      <a:pt x="409" y="20"/>
                      <a:pt x="409" y="20"/>
                    </a:cubicBezTo>
                    <a:cubicBezTo>
                      <a:pt x="408" y="20"/>
                      <a:pt x="408" y="20"/>
                      <a:pt x="408" y="20"/>
                    </a:cubicBezTo>
                    <a:cubicBezTo>
                      <a:pt x="408" y="21"/>
                      <a:pt x="408" y="21"/>
                      <a:pt x="408" y="21"/>
                    </a:cubicBezTo>
                    <a:cubicBezTo>
                      <a:pt x="407" y="23"/>
                      <a:pt x="407" y="23"/>
                      <a:pt x="407" y="23"/>
                    </a:cubicBezTo>
                    <a:cubicBezTo>
                      <a:pt x="408" y="24"/>
                      <a:pt x="408" y="24"/>
                      <a:pt x="408" y="24"/>
                    </a:cubicBezTo>
                    <a:cubicBezTo>
                      <a:pt x="409" y="24"/>
                      <a:pt x="409" y="24"/>
                      <a:pt x="409" y="24"/>
                    </a:cubicBezTo>
                    <a:cubicBezTo>
                      <a:pt x="410" y="23"/>
                      <a:pt x="410" y="23"/>
                      <a:pt x="410" y="23"/>
                    </a:cubicBezTo>
                    <a:cubicBezTo>
                      <a:pt x="411" y="24"/>
                      <a:pt x="411" y="24"/>
                      <a:pt x="411" y="24"/>
                    </a:cubicBezTo>
                    <a:cubicBezTo>
                      <a:pt x="412" y="25"/>
                      <a:pt x="412" y="25"/>
                      <a:pt x="412" y="25"/>
                    </a:cubicBezTo>
                    <a:cubicBezTo>
                      <a:pt x="413" y="25"/>
                      <a:pt x="413" y="25"/>
                      <a:pt x="413" y="25"/>
                    </a:cubicBezTo>
                    <a:cubicBezTo>
                      <a:pt x="413" y="26"/>
                      <a:pt x="413" y="26"/>
                      <a:pt x="413" y="26"/>
                    </a:cubicBezTo>
                    <a:cubicBezTo>
                      <a:pt x="411" y="28"/>
                      <a:pt x="411" y="28"/>
                      <a:pt x="411" y="28"/>
                    </a:cubicBezTo>
                    <a:cubicBezTo>
                      <a:pt x="410" y="28"/>
                      <a:pt x="410" y="28"/>
                      <a:pt x="410" y="28"/>
                    </a:cubicBezTo>
                    <a:cubicBezTo>
                      <a:pt x="409" y="27"/>
                      <a:pt x="409" y="27"/>
                      <a:pt x="409" y="27"/>
                    </a:cubicBezTo>
                    <a:cubicBezTo>
                      <a:pt x="408" y="27"/>
                      <a:pt x="408" y="27"/>
                      <a:pt x="408" y="27"/>
                    </a:cubicBezTo>
                    <a:cubicBezTo>
                      <a:pt x="406" y="27"/>
                      <a:pt x="406" y="27"/>
                      <a:pt x="406" y="27"/>
                    </a:cubicBezTo>
                    <a:cubicBezTo>
                      <a:pt x="407" y="28"/>
                      <a:pt x="407" y="28"/>
                      <a:pt x="407" y="28"/>
                    </a:cubicBezTo>
                    <a:cubicBezTo>
                      <a:pt x="408" y="28"/>
                      <a:pt x="408" y="28"/>
                      <a:pt x="408" y="28"/>
                    </a:cubicBezTo>
                    <a:cubicBezTo>
                      <a:pt x="407" y="29"/>
                      <a:pt x="407" y="29"/>
                      <a:pt x="407" y="29"/>
                    </a:cubicBezTo>
                    <a:cubicBezTo>
                      <a:pt x="406" y="29"/>
                      <a:pt x="406" y="29"/>
                      <a:pt x="406" y="29"/>
                    </a:cubicBezTo>
                    <a:cubicBezTo>
                      <a:pt x="404" y="28"/>
                      <a:pt x="404" y="28"/>
                      <a:pt x="404" y="28"/>
                    </a:cubicBezTo>
                    <a:cubicBezTo>
                      <a:pt x="402" y="29"/>
                      <a:pt x="402" y="29"/>
                      <a:pt x="402" y="29"/>
                    </a:cubicBezTo>
                    <a:cubicBezTo>
                      <a:pt x="402" y="30"/>
                      <a:pt x="402" y="30"/>
                      <a:pt x="402" y="30"/>
                    </a:cubicBezTo>
                    <a:cubicBezTo>
                      <a:pt x="401" y="31"/>
                      <a:pt x="401" y="31"/>
                      <a:pt x="401" y="31"/>
                    </a:cubicBezTo>
                    <a:cubicBezTo>
                      <a:pt x="401" y="32"/>
                      <a:pt x="401" y="32"/>
                      <a:pt x="401" y="32"/>
                    </a:cubicBezTo>
                    <a:cubicBezTo>
                      <a:pt x="402" y="32"/>
                      <a:pt x="402" y="32"/>
                      <a:pt x="402" y="32"/>
                    </a:cubicBezTo>
                    <a:cubicBezTo>
                      <a:pt x="402" y="34"/>
                      <a:pt x="402" y="34"/>
                      <a:pt x="402" y="34"/>
                    </a:cubicBezTo>
                    <a:cubicBezTo>
                      <a:pt x="404" y="34"/>
                      <a:pt x="404" y="34"/>
                      <a:pt x="404" y="34"/>
                    </a:cubicBezTo>
                    <a:cubicBezTo>
                      <a:pt x="404" y="35"/>
                      <a:pt x="404" y="35"/>
                      <a:pt x="404" y="35"/>
                    </a:cubicBezTo>
                    <a:cubicBezTo>
                      <a:pt x="403" y="35"/>
                      <a:pt x="403" y="35"/>
                      <a:pt x="403" y="35"/>
                    </a:cubicBezTo>
                    <a:cubicBezTo>
                      <a:pt x="403" y="36"/>
                      <a:pt x="403" y="36"/>
                      <a:pt x="403" y="36"/>
                    </a:cubicBezTo>
                    <a:cubicBezTo>
                      <a:pt x="403" y="37"/>
                      <a:pt x="403" y="37"/>
                      <a:pt x="403" y="37"/>
                    </a:cubicBezTo>
                    <a:cubicBezTo>
                      <a:pt x="403" y="37"/>
                      <a:pt x="403" y="37"/>
                      <a:pt x="403" y="37"/>
                    </a:cubicBezTo>
                    <a:cubicBezTo>
                      <a:pt x="402" y="37"/>
                      <a:pt x="402" y="37"/>
                      <a:pt x="402" y="37"/>
                    </a:cubicBezTo>
                    <a:cubicBezTo>
                      <a:pt x="402" y="37"/>
                      <a:pt x="402" y="37"/>
                      <a:pt x="402" y="37"/>
                    </a:cubicBezTo>
                    <a:cubicBezTo>
                      <a:pt x="400" y="37"/>
                      <a:pt x="400" y="37"/>
                      <a:pt x="400" y="37"/>
                    </a:cubicBezTo>
                    <a:cubicBezTo>
                      <a:pt x="399" y="36"/>
                      <a:pt x="399" y="36"/>
                      <a:pt x="399" y="36"/>
                    </a:cubicBezTo>
                    <a:cubicBezTo>
                      <a:pt x="398" y="35"/>
                      <a:pt x="398" y="35"/>
                      <a:pt x="398" y="35"/>
                    </a:cubicBezTo>
                    <a:cubicBezTo>
                      <a:pt x="397" y="36"/>
                      <a:pt x="397" y="36"/>
                      <a:pt x="397" y="36"/>
                    </a:cubicBezTo>
                    <a:cubicBezTo>
                      <a:pt x="397" y="37"/>
                      <a:pt x="397" y="37"/>
                      <a:pt x="397" y="37"/>
                    </a:cubicBezTo>
                    <a:cubicBezTo>
                      <a:pt x="398" y="38"/>
                      <a:pt x="398" y="38"/>
                      <a:pt x="398" y="38"/>
                    </a:cubicBezTo>
                    <a:cubicBezTo>
                      <a:pt x="397" y="39"/>
                      <a:pt x="397" y="39"/>
                      <a:pt x="397" y="39"/>
                    </a:cubicBezTo>
                    <a:cubicBezTo>
                      <a:pt x="396" y="39"/>
                      <a:pt x="396" y="39"/>
                      <a:pt x="396" y="39"/>
                    </a:cubicBezTo>
                    <a:cubicBezTo>
                      <a:pt x="396" y="38"/>
                      <a:pt x="396" y="38"/>
                      <a:pt x="396" y="38"/>
                    </a:cubicBezTo>
                    <a:cubicBezTo>
                      <a:pt x="396" y="37"/>
                      <a:pt x="396" y="37"/>
                      <a:pt x="396" y="37"/>
                    </a:cubicBezTo>
                    <a:cubicBezTo>
                      <a:pt x="394" y="37"/>
                      <a:pt x="394" y="37"/>
                      <a:pt x="394" y="37"/>
                    </a:cubicBezTo>
                    <a:cubicBezTo>
                      <a:pt x="394" y="37"/>
                      <a:pt x="394" y="37"/>
                      <a:pt x="394" y="37"/>
                    </a:cubicBezTo>
                    <a:cubicBezTo>
                      <a:pt x="393" y="36"/>
                      <a:pt x="393" y="36"/>
                      <a:pt x="393" y="36"/>
                    </a:cubicBezTo>
                    <a:cubicBezTo>
                      <a:pt x="392" y="36"/>
                      <a:pt x="392" y="36"/>
                      <a:pt x="392" y="36"/>
                    </a:cubicBezTo>
                    <a:cubicBezTo>
                      <a:pt x="392" y="37"/>
                      <a:pt x="392" y="37"/>
                      <a:pt x="392" y="37"/>
                    </a:cubicBezTo>
                    <a:cubicBezTo>
                      <a:pt x="392" y="38"/>
                      <a:pt x="392" y="38"/>
                      <a:pt x="392" y="38"/>
                    </a:cubicBezTo>
                    <a:cubicBezTo>
                      <a:pt x="392" y="40"/>
                      <a:pt x="392" y="40"/>
                      <a:pt x="392" y="40"/>
                    </a:cubicBezTo>
                    <a:cubicBezTo>
                      <a:pt x="393" y="41"/>
                      <a:pt x="393" y="41"/>
                      <a:pt x="393" y="41"/>
                    </a:cubicBezTo>
                    <a:cubicBezTo>
                      <a:pt x="394" y="42"/>
                      <a:pt x="394" y="42"/>
                      <a:pt x="394" y="42"/>
                    </a:cubicBezTo>
                    <a:cubicBezTo>
                      <a:pt x="395" y="42"/>
                      <a:pt x="395" y="42"/>
                      <a:pt x="395" y="42"/>
                    </a:cubicBezTo>
                    <a:cubicBezTo>
                      <a:pt x="396" y="43"/>
                      <a:pt x="396" y="43"/>
                      <a:pt x="396" y="43"/>
                    </a:cubicBezTo>
                    <a:cubicBezTo>
                      <a:pt x="395" y="43"/>
                      <a:pt x="395" y="43"/>
                      <a:pt x="395" y="43"/>
                    </a:cubicBezTo>
                    <a:cubicBezTo>
                      <a:pt x="394" y="43"/>
                      <a:pt x="394" y="43"/>
                      <a:pt x="394" y="43"/>
                    </a:cubicBezTo>
                    <a:cubicBezTo>
                      <a:pt x="395" y="44"/>
                      <a:pt x="395" y="44"/>
                      <a:pt x="395" y="44"/>
                    </a:cubicBezTo>
                    <a:cubicBezTo>
                      <a:pt x="396" y="45"/>
                      <a:pt x="396" y="45"/>
                      <a:pt x="396" y="45"/>
                    </a:cubicBezTo>
                    <a:cubicBezTo>
                      <a:pt x="397" y="46"/>
                      <a:pt x="397" y="46"/>
                      <a:pt x="397" y="46"/>
                    </a:cubicBezTo>
                    <a:cubicBezTo>
                      <a:pt x="399" y="46"/>
                      <a:pt x="399" y="46"/>
                      <a:pt x="399" y="46"/>
                    </a:cubicBezTo>
                    <a:cubicBezTo>
                      <a:pt x="399" y="45"/>
                      <a:pt x="399" y="45"/>
                      <a:pt x="399" y="45"/>
                    </a:cubicBezTo>
                    <a:cubicBezTo>
                      <a:pt x="400" y="45"/>
                      <a:pt x="400" y="45"/>
                      <a:pt x="400" y="45"/>
                    </a:cubicBezTo>
                    <a:cubicBezTo>
                      <a:pt x="400" y="46"/>
                      <a:pt x="400" y="46"/>
                      <a:pt x="400" y="46"/>
                    </a:cubicBezTo>
                    <a:cubicBezTo>
                      <a:pt x="399" y="46"/>
                      <a:pt x="399" y="46"/>
                      <a:pt x="399" y="46"/>
                    </a:cubicBezTo>
                    <a:cubicBezTo>
                      <a:pt x="399" y="48"/>
                      <a:pt x="399" y="48"/>
                      <a:pt x="399" y="48"/>
                    </a:cubicBezTo>
                    <a:cubicBezTo>
                      <a:pt x="398" y="48"/>
                      <a:pt x="398" y="48"/>
                      <a:pt x="398" y="48"/>
                    </a:cubicBezTo>
                    <a:cubicBezTo>
                      <a:pt x="396" y="47"/>
                      <a:pt x="396" y="47"/>
                      <a:pt x="396" y="47"/>
                    </a:cubicBezTo>
                    <a:cubicBezTo>
                      <a:pt x="393" y="46"/>
                      <a:pt x="393" y="46"/>
                      <a:pt x="393" y="46"/>
                    </a:cubicBezTo>
                    <a:cubicBezTo>
                      <a:pt x="392" y="45"/>
                      <a:pt x="392" y="45"/>
                      <a:pt x="392" y="45"/>
                    </a:cubicBezTo>
                    <a:cubicBezTo>
                      <a:pt x="391" y="44"/>
                      <a:pt x="391" y="44"/>
                      <a:pt x="391" y="44"/>
                    </a:cubicBezTo>
                    <a:cubicBezTo>
                      <a:pt x="390" y="44"/>
                      <a:pt x="390" y="44"/>
                      <a:pt x="390" y="44"/>
                    </a:cubicBezTo>
                    <a:cubicBezTo>
                      <a:pt x="390" y="44"/>
                      <a:pt x="390" y="44"/>
                      <a:pt x="390" y="44"/>
                    </a:cubicBezTo>
                    <a:cubicBezTo>
                      <a:pt x="389" y="45"/>
                      <a:pt x="389" y="45"/>
                      <a:pt x="389" y="45"/>
                    </a:cubicBezTo>
                    <a:cubicBezTo>
                      <a:pt x="389" y="46"/>
                      <a:pt x="389" y="46"/>
                      <a:pt x="389" y="46"/>
                    </a:cubicBezTo>
                    <a:cubicBezTo>
                      <a:pt x="389" y="46"/>
                      <a:pt x="389" y="46"/>
                      <a:pt x="389" y="46"/>
                    </a:cubicBezTo>
                    <a:cubicBezTo>
                      <a:pt x="389" y="48"/>
                      <a:pt x="389" y="48"/>
                      <a:pt x="389" y="48"/>
                    </a:cubicBezTo>
                    <a:cubicBezTo>
                      <a:pt x="388" y="49"/>
                      <a:pt x="388" y="49"/>
                      <a:pt x="388" y="49"/>
                    </a:cubicBezTo>
                    <a:cubicBezTo>
                      <a:pt x="388" y="48"/>
                      <a:pt x="388" y="48"/>
                      <a:pt x="388" y="48"/>
                    </a:cubicBezTo>
                    <a:cubicBezTo>
                      <a:pt x="388" y="50"/>
                      <a:pt x="388" y="50"/>
                      <a:pt x="388" y="50"/>
                    </a:cubicBezTo>
                    <a:cubicBezTo>
                      <a:pt x="387" y="50"/>
                      <a:pt x="387" y="50"/>
                      <a:pt x="387" y="50"/>
                    </a:cubicBezTo>
                    <a:cubicBezTo>
                      <a:pt x="387" y="53"/>
                      <a:pt x="387" y="53"/>
                      <a:pt x="387" y="53"/>
                    </a:cubicBezTo>
                    <a:cubicBezTo>
                      <a:pt x="388" y="54"/>
                      <a:pt x="388" y="54"/>
                      <a:pt x="388" y="54"/>
                    </a:cubicBezTo>
                    <a:cubicBezTo>
                      <a:pt x="390" y="54"/>
                      <a:pt x="390" y="54"/>
                      <a:pt x="390" y="54"/>
                    </a:cubicBezTo>
                    <a:cubicBezTo>
                      <a:pt x="391" y="55"/>
                      <a:pt x="391" y="55"/>
                      <a:pt x="391" y="55"/>
                    </a:cubicBezTo>
                    <a:cubicBezTo>
                      <a:pt x="392" y="54"/>
                      <a:pt x="392" y="54"/>
                      <a:pt x="392" y="54"/>
                    </a:cubicBezTo>
                    <a:cubicBezTo>
                      <a:pt x="392" y="55"/>
                      <a:pt x="392" y="55"/>
                      <a:pt x="392" y="55"/>
                    </a:cubicBezTo>
                    <a:cubicBezTo>
                      <a:pt x="391" y="55"/>
                      <a:pt x="391" y="55"/>
                      <a:pt x="391" y="55"/>
                    </a:cubicBezTo>
                    <a:cubicBezTo>
                      <a:pt x="390" y="55"/>
                      <a:pt x="390" y="55"/>
                      <a:pt x="390" y="55"/>
                    </a:cubicBezTo>
                    <a:cubicBezTo>
                      <a:pt x="388" y="55"/>
                      <a:pt x="388" y="55"/>
                      <a:pt x="388" y="55"/>
                    </a:cubicBezTo>
                    <a:cubicBezTo>
                      <a:pt x="387" y="54"/>
                      <a:pt x="387" y="54"/>
                      <a:pt x="387" y="54"/>
                    </a:cubicBezTo>
                    <a:cubicBezTo>
                      <a:pt x="386" y="55"/>
                      <a:pt x="386" y="55"/>
                      <a:pt x="386" y="55"/>
                    </a:cubicBezTo>
                    <a:cubicBezTo>
                      <a:pt x="384" y="57"/>
                      <a:pt x="384" y="57"/>
                      <a:pt x="384" y="57"/>
                    </a:cubicBezTo>
                    <a:cubicBezTo>
                      <a:pt x="384" y="58"/>
                      <a:pt x="384" y="58"/>
                      <a:pt x="384" y="58"/>
                    </a:cubicBezTo>
                    <a:cubicBezTo>
                      <a:pt x="385" y="59"/>
                      <a:pt x="385" y="59"/>
                      <a:pt x="385" y="59"/>
                    </a:cubicBezTo>
                    <a:cubicBezTo>
                      <a:pt x="385" y="59"/>
                      <a:pt x="385" y="59"/>
                      <a:pt x="385" y="59"/>
                    </a:cubicBezTo>
                    <a:cubicBezTo>
                      <a:pt x="384" y="60"/>
                      <a:pt x="384" y="60"/>
                      <a:pt x="384" y="60"/>
                    </a:cubicBezTo>
                    <a:cubicBezTo>
                      <a:pt x="384" y="61"/>
                      <a:pt x="384" y="61"/>
                      <a:pt x="384" y="61"/>
                    </a:cubicBezTo>
                    <a:cubicBezTo>
                      <a:pt x="385" y="61"/>
                      <a:pt x="385" y="61"/>
                      <a:pt x="385" y="61"/>
                    </a:cubicBezTo>
                    <a:cubicBezTo>
                      <a:pt x="385" y="61"/>
                      <a:pt x="385" y="61"/>
                      <a:pt x="385" y="61"/>
                    </a:cubicBezTo>
                    <a:cubicBezTo>
                      <a:pt x="387" y="61"/>
                      <a:pt x="387" y="61"/>
                      <a:pt x="387" y="61"/>
                    </a:cubicBezTo>
                    <a:cubicBezTo>
                      <a:pt x="388" y="60"/>
                      <a:pt x="388" y="60"/>
                      <a:pt x="388" y="60"/>
                    </a:cubicBezTo>
                    <a:cubicBezTo>
                      <a:pt x="389" y="60"/>
                      <a:pt x="389" y="60"/>
                      <a:pt x="389" y="60"/>
                    </a:cubicBezTo>
                    <a:cubicBezTo>
                      <a:pt x="388" y="61"/>
                      <a:pt x="388" y="61"/>
                      <a:pt x="388" y="61"/>
                    </a:cubicBezTo>
                    <a:cubicBezTo>
                      <a:pt x="387" y="61"/>
                      <a:pt x="387" y="61"/>
                      <a:pt x="387" y="61"/>
                    </a:cubicBezTo>
                    <a:cubicBezTo>
                      <a:pt x="387" y="63"/>
                      <a:pt x="387" y="63"/>
                      <a:pt x="387" y="63"/>
                    </a:cubicBezTo>
                    <a:cubicBezTo>
                      <a:pt x="387" y="63"/>
                      <a:pt x="387" y="63"/>
                      <a:pt x="387" y="63"/>
                    </a:cubicBezTo>
                    <a:cubicBezTo>
                      <a:pt x="388" y="63"/>
                      <a:pt x="388" y="63"/>
                      <a:pt x="388" y="63"/>
                    </a:cubicBezTo>
                    <a:cubicBezTo>
                      <a:pt x="389" y="62"/>
                      <a:pt x="389" y="62"/>
                      <a:pt x="389" y="62"/>
                    </a:cubicBezTo>
                    <a:cubicBezTo>
                      <a:pt x="390" y="62"/>
                      <a:pt x="390" y="62"/>
                      <a:pt x="390" y="62"/>
                    </a:cubicBezTo>
                    <a:cubicBezTo>
                      <a:pt x="391" y="61"/>
                      <a:pt x="391" y="61"/>
                      <a:pt x="391" y="61"/>
                    </a:cubicBezTo>
                    <a:cubicBezTo>
                      <a:pt x="391" y="62"/>
                      <a:pt x="391" y="62"/>
                      <a:pt x="391" y="62"/>
                    </a:cubicBezTo>
                    <a:cubicBezTo>
                      <a:pt x="390" y="63"/>
                      <a:pt x="390" y="63"/>
                      <a:pt x="390" y="63"/>
                    </a:cubicBezTo>
                    <a:cubicBezTo>
                      <a:pt x="391" y="63"/>
                      <a:pt x="391" y="63"/>
                      <a:pt x="391" y="63"/>
                    </a:cubicBezTo>
                    <a:cubicBezTo>
                      <a:pt x="393" y="63"/>
                      <a:pt x="393" y="63"/>
                      <a:pt x="393" y="63"/>
                    </a:cubicBezTo>
                    <a:cubicBezTo>
                      <a:pt x="393" y="64"/>
                      <a:pt x="393" y="64"/>
                      <a:pt x="393" y="64"/>
                    </a:cubicBezTo>
                    <a:cubicBezTo>
                      <a:pt x="392" y="64"/>
                      <a:pt x="392" y="64"/>
                      <a:pt x="392" y="64"/>
                    </a:cubicBezTo>
                    <a:cubicBezTo>
                      <a:pt x="392" y="65"/>
                      <a:pt x="392" y="65"/>
                      <a:pt x="392" y="65"/>
                    </a:cubicBezTo>
                    <a:cubicBezTo>
                      <a:pt x="393" y="65"/>
                      <a:pt x="393" y="65"/>
                      <a:pt x="393" y="65"/>
                    </a:cubicBezTo>
                    <a:cubicBezTo>
                      <a:pt x="395" y="65"/>
                      <a:pt x="395" y="65"/>
                      <a:pt x="395" y="65"/>
                    </a:cubicBezTo>
                    <a:cubicBezTo>
                      <a:pt x="396" y="66"/>
                      <a:pt x="396" y="66"/>
                      <a:pt x="396" y="66"/>
                    </a:cubicBezTo>
                    <a:cubicBezTo>
                      <a:pt x="399" y="67"/>
                      <a:pt x="399" y="67"/>
                      <a:pt x="399" y="67"/>
                    </a:cubicBezTo>
                    <a:cubicBezTo>
                      <a:pt x="399" y="67"/>
                      <a:pt x="399" y="67"/>
                      <a:pt x="399" y="67"/>
                    </a:cubicBezTo>
                    <a:cubicBezTo>
                      <a:pt x="397" y="67"/>
                      <a:pt x="397" y="67"/>
                      <a:pt x="397" y="67"/>
                    </a:cubicBezTo>
                    <a:cubicBezTo>
                      <a:pt x="396" y="67"/>
                      <a:pt x="396" y="67"/>
                      <a:pt x="396" y="67"/>
                    </a:cubicBezTo>
                    <a:cubicBezTo>
                      <a:pt x="394" y="66"/>
                      <a:pt x="394" y="66"/>
                      <a:pt x="394" y="66"/>
                    </a:cubicBezTo>
                    <a:cubicBezTo>
                      <a:pt x="392" y="67"/>
                      <a:pt x="392" y="67"/>
                      <a:pt x="392" y="67"/>
                    </a:cubicBezTo>
                    <a:cubicBezTo>
                      <a:pt x="392" y="67"/>
                      <a:pt x="392" y="67"/>
                      <a:pt x="392" y="67"/>
                    </a:cubicBezTo>
                    <a:cubicBezTo>
                      <a:pt x="394" y="68"/>
                      <a:pt x="394" y="68"/>
                      <a:pt x="394" y="68"/>
                    </a:cubicBezTo>
                    <a:cubicBezTo>
                      <a:pt x="396" y="68"/>
                      <a:pt x="396" y="68"/>
                      <a:pt x="396" y="68"/>
                    </a:cubicBezTo>
                    <a:cubicBezTo>
                      <a:pt x="399" y="68"/>
                      <a:pt x="399" y="68"/>
                      <a:pt x="399" y="68"/>
                    </a:cubicBezTo>
                    <a:cubicBezTo>
                      <a:pt x="400" y="69"/>
                      <a:pt x="400" y="69"/>
                      <a:pt x="400" y="69"/>
                    </a:cubicBezTo>
                    <a:cubicBezTo>
                      <a:pt x="397" y="70"/>
                      <a:pt x="397" y="70"/>
                      <a:pt x="397" y="70"/>
                    </a:cubicBezTo>
                    <a:cubicBezTo>
                      <a:pt x="396" y="69"/>
                      <a:pt x="396" y="69"/>
                      <a:pt x="396" y="69"/>
                    </a:cubicBezTo>
                    <a:cubicBezTo>
                      <a:pt x="394" y="69"/>
                      <a:pt x="394" y="69"/>
                      <a:pt x="394" y="69"/>
                    </a:cubicBezTo>
                    <a:cubicBezTo>
                      <a:pt x="392" y="69"/>
                      <a:pt x="392" y="69"/>
                      <a:pt x="392" y="69"/>
                    </a:cubicBezTo>
                    <a:cubicBezTo>
                      <a:pt x="391" y="68"/>
                      <a:pt x="391" y="68"/>
                      <a:pt x="391" y="68"/>
                    </a:cubicBezTo>
                    <a:cubicBezTo>
                      <a:pt x="390" y="67"/>
                      <a:pt x="390" y="67"/>
                      <a:pt x="390" y="67"/>
                    </a:cubicBezTo>
                    <a:cubicBezTo>
                      <a:pt x="388" y="66"/>
                      <a:pt x="388" y="66"/>
                      <a:pt x="388" y="66"/>
                    </a:cubicBezTo>
                    <a:cubicBezTo>
                      <a:pt x="388" y="66"/>
                      <a:pt x="388" y="66"/>
                      <a:pt x="388" y="66"/>
                    </a:cubicBezTo>
                    <a:cubicBezTo>
                      <a:pt x="387" y="67"/>
                      <a:pt x="387" y="67"/>
                      <a:pt x="387" y="67"/>
                    </a:cubicBezTo>
                    <a:cubicBezTo>
                      <a:pt x="385" y="67"/>
                      <a:pt x="385" y="67"/>
                      <a:pt x="385" y="67"/>
                    </a:cubicBezTo>
                    <a:cubicBezTo>
                      <a:pt x="384" y="68"/>
                      <a:pt x="384" y="68"/>
                      <a:pt x="384" y="68"/>
                    </a:cubicBezTo>
                    <a:cubicBezTo>
                      <a:pt x="384" y="70"/>
                      <a:pt x="384" y="70"/>
                      <a:pt x="384" y="70"/>
                    </a:cubicBezTo>
                    <a:cubicBezTo>
                      <a:pt x="385" y="72"/>
                      <a:pt x="385" y="72"/>
                      <a:pt x="385" y="72"/>
                    </a:cubicBezTo>
                    <a:cubicBezTo>
                      <a:pt x="385" y="73"/>
                      <a:pt x="385" y="73"/>
                      <a:pt x="385" y="73"/>
                    </a:cubicBezTo>
                    <a:cubicBezTo>
                      <a:pt x="385" y="74"/>
                      <a:pt x="385" y="74"/>
                      <a:pt x="385" y="74"/>
                    </a:cubicBezTo>
                    <a:cubicBezTo>
                      <a:pt x="384" y="72"/>
                      <a:pt x="384" y="72"/>
                      <a:pt x="384" y="72"/>
                    </a:cubicBezTo>
                    <a:cubicBezTo>
                      <a:pt x="383" y="72"/>
                      <a:pt x="383" y="72"/>
                      <a:pt x="383" y="72"/>
                    </a:cubicBezTo>
                    <a:cubicBezTo>
                      <a:pt x="382" y="74"/>
                      <a:pt x="382" y="74"/>
                      <a:pt x="382" y="74"/>
                    </a:cubicBezTo>
                    <a:cubicBezTo>
                      <a:pt x="382" y="76"/>
                      <a:pt x="382" y="76"/>
                      <a:pt x="382" y="76"/>
                    </a:cubicBezTo>
                    <a:cubicBezTo>
                      <a:pt x="383" y="76"/>
                      <a:pt x="383" y="76"/>
                      <a:pt x="383" y="76"/>
                    </a:cubicBezTo>
                    <a:cubicBezTo>
                      <a:pt x="384" y="76"/>
                      <a:pt x="384" y="76"/>
                      <a:pt x="384" y="76"/>
                    </a:cubicBezTo>
                    <a:cubicBezTo>
                      <a:pt x="385" y="76"/>
                      <a:pt x="385" y="76"/>
                      <a:pt x="385" y="76"/>
                    </a:cubicBezTo>
                    <a:cubicBezTo>
                      <a:pt x="385" y="77"/>
                      <a:pt x="385" y="77"/>
                      <a:pt x="385" y="77"/>
                    </a:cubicBezTo>
                    <a:cubicBezTo>
                      <a:pt x="386" y="77"/>
                      <a:pt x="386" y="77"/>
                      <a:pt x="386" y="77"/>
                    </a:cubicBezTo>
                    <a:cubicBezTo>
                      <a:pt x="385" y="78"/>
                      <a:pt x="385" y="78"/>
                      <a:pt x="385" y="78"/>
                    </a:cubicBezTo>
                    <a:cubicBezTo>
                      <a:pt x="385" y="78"/>
                      <a:pt x="385" y="78"/>
                      <a:pt x="385" y="78"/>
                    </a:cubicBezTo>
                    <a:cubicBezTo>
                      <a:pt x="384" y="77"/>
                      <a:pt x="384" y="77"/>
                      <a:pt x="384" y="77"/>
                    </a:cubicBezTo>
                    <a:cubicBezTo>
                      <a:pt x="382" y="77"/>
                      <a:pt x="382" y="77"/>
                      <a:pt x="382" y="77"/>
                    </a:cubicBezTo>
                    <a:cubicBezTo>
                      <a:pt x="382" y="79"/>
                      <a:pt x="382" y="79"/>
                      <a:pt x="382" y="79"/>
                    </a:cubicBezTo>
                    <a:cubicBezTo>
                      <a:pt x="382" y="80"/>
                      <a:pt x="382" y="80"/>
                      <a:pt x="382" y="80"/>
                    </a:cubicBezTo>
                    <a:cubicBezTo>
                      <a:pt x="383" y="80"/>
                      <a:pt x="383" y="80"/>
                      <a:pt x="383" y="80"/>
                    </a:cubicBezTo>
                    <a:cubicBezTo>
                      <a:pt x="383" y="81"/>
                      <a:pt x="383" y="81"/>
                      <a:pt x="383" y="81"/>
                    </a:cubicBezTo>
                    <a:cubicBezTo>
                      <a:pt x="383" y="83"/>
                      <a:pt x="383" y="83"/>
                      <a:pt x="383" y="83"/>
                    </a:cubicBezTo>
                    <a:cubicBezTo>
                      <a:pt x="383" y="83"/>
                      <a:pt x="383" y="83"/>
                      <a:pt x="383" y="83"/>
                    </a:cubicBezTo>
                    <a:cubicBezTo>
                      <a:pt x="384" y="83"/>
                      <a:pt x="384" y="83"/>
                      <a:pt x="384" y="83"/>
                    </a:cubicBezTo>
                    <a:cubicBezTo>
                      <a:pt x="384" y="85"/>
                      <a:pt x="384" y="85"/>
                      <a:pt x="384" y="85"/>
                    </a:cubicBezTo>
                    <a:cubicBezTo>
                      <a:pt x="386" y="85"/>
                      <a:pt x="386" y="85"/>
                      <a:pt x="386" y="85"/>
                    </a:cubicBezTo>
                    <a:cubicBezTo>
                      <a:pt x="389" y="87"/>
                      <a:pt x="389" y="87"/>
                      <a:pt x="389" y="87"/>
                    </a:cubicBezTo>
                    <a:cubicBezTo>
                      <a:pt x="390" y="87"/>
                      <a:pt x="390" y="87"/>
                      <a:pt x="390" y="87"/>
                    </a:cubicBezTo>
                    <a:cubicBezTo>
                      <a:pt x="390" y="86"/>
                      <a:pt x="390" y="86"/>
                      <a:pt x="390" y="86"/>
                    </a:cubicBezTo>
                    <a:cubicBezTo>
                      <a:pt x="390" y="84"/>
                      <a:pt x="390" y="84"/>
                      <a:pt x="390" y="84"/>
                    </a:cubicBezTo>
                    <a:cubicBezTo>
                      <a:pt x="392" y="85"/>
                      <a:pt x="392" y="85"/>
                      <a:pt x="392" y="85"/>
                    </a:cubicBezTo>
                    <a:cubicBezTo>
                      <a:pt x="392" y="86"/>
                      <a:pt x="392" y="86"/>
                      <a:pt x="392" y="86"/>
                    </a:cubicBezTo>
                    <a:cubicBezTo>
                      <a:pt x="392" y="87"/>
                      <a:pt x="392" y="87"/>
                      <a:pt x="392" y="87"/>
                    </a:cubicBezTo>
                    <a:cubicBezTo>
                      <a:pt x="392" y="88"/>
                      <a:pt x="392" y="88"/>
                      <a:pt x="392" y="88"/>
                    </a:cubicBezTo>
                    <a:cubicBezTo>
                      <a:pt x="392" y="88"/>
                      <a:pt x="392" y="88"/>
                      <a:pt x="392" y="88"/>
                    </a:cubicBezTo>
                    <a:cubicBezTo>
                      <a:pt x="393" y="85"/>
                      <a:pt x="393" y="85"/>
                      <a:pt x="393" y="85"/>
                    </a:cubicBezTo>
                    <a:cubicBezTo>
                      <a:pt x="393" y="82"/>
                      <a:pt x="393" y="82"/>
                      <a:pt x="393" y="82"/>
                    </a:cubicBezTo>
                    <a:cubicBezTo>
                      <a:pt x="394" y="81"/>
                      <a:pt x="394" y="81"/>
                      <a:pt x="394" y="81"/>
                    </a:cubicBezTo>
                    <a:cubicBezTo>
                      <a:pt x="395" y="79"/>
                      <a:pt x="395" y="79"/>
                      <a:pt x="395" y="79"/>
                    </a:cubicBezTo>
                    <a:cubicBezTo>
                      <a:pt x="396" y="78"/>
                      <a:pt x="396" y="78"/>
                      <a:pt x="396" y="78"/>
                    </a:cubicBezTo>
                    <a:cubicBezTo>
                      <a:pt x="396" y="79"/>
                      <a:pt x="396" y="79"/>
                      <a:pt x="396" y="79"/>
                    </a:cubicBezTo>
                    <a:cubicBezTo>
                      <a:pt x="394" y="82"/>
                      <a:pt x="394" y="82"/>
                      <a:pt x="394" y="82"/>
                    </a:cubicBezTo>
                    <a:cubicBezTo>
                      <a:pt x="394" y="83"/>
                      <a:pt x="394" y="83"/>
                      <a:pt x="394" y="83"/>
                    </a:cubicBezTo>
                    <a:cubicBezTo>
                      <a:pt x="394" y="85"/>
                      <a:pt x="394" y="85"/>
                      <a:pt x="394" y="85"/>
                    </a:cubicBezTo>
                    <a:cubicBezTo>
                      <a:pt x="394" y="87"/>
                      <a:pt x="394" y="87"/>
                      <a:pt x="394" y="87"/>
                    </a:cubicBezTo>
                    <a:cubicBezTo>
                      <a:pt x="395" y="88"/>
                      <a:pt x="395" y="88"/>
                      <a:pt x="395" y="88"/>
                    </a:cubicBezTo>
                    <a:cubicBezTo>
                      <a:pt x="394" y="89"/>
                      <a:pt x="394" y="89"/>
                      <a:pt x="394" y="89"/>
                    </a:cubicBezTo>
                    <a:cubicBezTo>
                      <a:pt x="395" y="89"/>
                      <a:pt x="395" y="89"/>
                      <a:pt x="395" y="89"/>
                    </a:cubicBezTo>
                    <a:close/>
                    <a:moveTo>
                      <a:pt x="398" y="34"/>
                    </a:moveTo>
                    <a:cubicBezTo>
                      <a:pt x="398" y="34"/>
                      <a:pt x="398" y="34"/>
                      <a:pt x="398" y="34"/>
                    </a:cubicBezTo>
                    <a:cubicBezTo>
                      <a:pt x="399" y="34"/>
                      <a:pt x="399" y="34"/>
                      <a:pt x="399" y="34"/>
                    </a:cubicBezTo>
                    <a:cubicBezTo>
                      <a:pt x="399" y="34"/>
                      <a:pt x="399" y="34"/>
                      <a:pt x="399" y="34"/>
                    </a:cubicBezTo>
                    <a:cubicBezTo>
                      <a:pt x="400" y="34"/>
                      <a:pt x="400" y="34"/>
                      <a:pt x="400" y="34"/>
                    </a:cubicBezTo>
                    <a:cubicBezTo>
                      <a:pt x="400" y="35"/>
                      <a:pt x="400" y="35"/>
                      <a:pt x="400" y="35"/>
                    </a:cubicBezTo>
                    <a:cubicBezTo>
                      <a:pt x="400" y="35"/>
                      <a:pt x="400" y="35"/>
                      <a:pt x="400" y="35"/>
                    </a:cubicBezTo>
                    <a:cubicBezTo>
                      <a:pt x="399" y="35"/>
                      <a:pt x="399" y="35"/>
                      <a:pt x="399" y="35"/>
                    </a:cubicBezTo>
                    <a:cubicBezTo>
                      <a:pt x="398" y="34"/>
                      <a:pt x="398" y="34"/>
                      <a:pt x="398" y="34"/>
                    </a:cubicBezTo>
                    <a:cubicBezTo>
                      <a:pt x="398" y="34"/>
                      <a:pt x="398" y="34"/>
                      <a:pt x="398" y="34"/>
                    </a:cubicBezTo>
                    <a:close/>
                    <a:moveTo>
                      <a:pt x="399" y="89"/>
                    </a:moveTo>
                    <a:cubicBezTo>
                      <a:pt x="399" y="88"/>
                      <a:pt x="399" y="88"/>
                      <a:pt x="399" y="88"/>
                    </a:cubicBezTo>
                    <a:cubicBezTo>
                      <a:pt x="400" y="87"/>
                      <a:pt x="400" y="87"/>
                      <a:pt x="400" y="87"/>
                    </a:cubicBezTo>
                    <a:cubicBezTo>
                      <a:pt x="400" y="86"/>
                      <a:pt x="400" y="86"/>
                      <a:pt x="400" y="86"/>
                    </a:cubicBezTo>
                    <a:cubicBezTo>
                      <a:pt x="401" y="86"/>
                      <a:pt x="401" y="86"/>
                      <a:pt x="401" y="86"/>
                    </a:cubicBezTo>
                    <a:cubicBezTo>
                      <a:pt x="401" y="86"/>
                      <a:pt x="401" y="86"/>
                      <a:pt x="401" y="86"/>
                    </a:cubicBezTo>
                    <a:cubicBezTo>
                      <a:pt x="401" y="87"/>
                      <a:pt x="401" y="87"/>
                      <a:pt x="401" y="87"/>
                    </a:cubicBezTo>
                    <a:cubicBezTo>
                      <a:pt x="400" y="87"/>
                      <a:pt x="400" y="87"/>
                      <a:pt x="400" y="87"/>
                    </a:cubicBezTo>
                    <a:cubicBezTo>
                      <a:pt x="399" y="89"/>
                      <a:pt x="399" y="89"/>
                      <a:pt x="399" y="89"/>
                    </a:cubicBezTo>
                    <a:cubicBezTo>
                      <a:pt x="399" y="89"/>
                      <a:pt x="399" y="89"/>
                      <a:pt x="399" y="89"/>
                    </a:cubicBezTo>
                    <a:close/>
                    <a:moveTo>
                      <a:pt x="412" y="77"/>
                    </a:moveTo>
                    <a:cubicBezTo>
                      <a:pt x="413" y="75"/>
                      <a:pt x="413" y="75"/>
                      <a:pt x="413" y="75"/>
                    </a:cubicBezTo>
                    <a:cubicBezTo>
                      <a:pt x="414" y="75"/>
                      <a:pt x="414" y="75"/>
                      <a:pt x="414" y="75"/>
                    </a:cubicBezTo>
                    <a:cubicBezTo>
                      <a:pt x="415" y="74"/>
                      <a:pt x="415" y="74"/>
                      <a:pt x="415" y="74"/>
                    </a:cubicBezTo>
                    <a:cubicBezTo>
                      <a:pt x="416" y="75"/>
                      <a:pt x="416" y="75"/>
                      <a:pt x="416" y="75"/>
                    </a:cubicBezTo>
                    <a:cubicBezTo>
                      <a:pt x="418" y="76"/>
                      <a:pt x="418" y="76"/>
                      <a:pt x="418" y="76"/>
                    </a:cubicBezTo>
                    <a:cubicBezTo>
                      <a:pt x="417" y="77"/>
                      <a:pt x="417" y="77"/>
                      <a:pt x="417" y="77"/>
                    </a:cubicBezTo>
                    <a:cubicBezTo>
                      <a:pt x="415" y="76"/>
                      <a:pt x="415" y="76"/>
                      <a:pt x="415" y="76"/>
                    </a:cubicBezTo>
                    <a:cubicBezTo>
                      <a:pt x="414" y="77"/>
                      <a:pt x="414" y="77"/>
                      <a:pt x="414" y="77"/>
                    </a:cubicBezTo>
                    <a:cubicBezTo>
                      <a:pt x="413" y="78"/>
                      <a:pt x="413" y="78"/>
                      <a:pt x="413" y="78"/>
                    </a:cubicBezTo>
                    <a:cubicBezTo>
                      <a:pt x="412" y="77"/>
                      <a:pt x="412" y="77"/>
                      <a:pt x="412" y="77"/>
                    </a:cubicBezTo>
                    <a:cubicBezTo>
                      <a:pt x="412" y="77"/>
                      <a:pt x="412" y="77"/>
                      <a:pt x="412" y="77"/>
                    </a:cubicBezTo>
                    <a:close/>
                    <a:moveTo>
                      <a:pt x="506" y="3"/>
                    </a:moveTo>
                    <a:cubicBezTo>
                      <a:pt x="507" y="2"/>
                      <a:pt x="507" y="2"/>
                      <a:pt x="507" y="2"/>
                    </a:cubicBezTo>
                    <a:cubicBezTo>
                      <a:pt x="507" y="2"/>
                      <a:pt x="507" y="2"/>
                      <a:pt x="507" y="2"/>
                    </a:cubicBezTo>
                    <a:cubicBezTo>
                      <a:pt x="508" y="3"/>
                      <a:pt x="508" y="3"/>
                      <a:pt x="508" y="3"/>
                    </a:cubicBezTo>
                    <a:cubicBezTo>
                      <a:pt x="507" y="3"/>
                      <a:pt x="507" y="3"/>
                      <a:pt x="507" y="3"/>
                    </a:cubicBezTo>
                    <a:cubicBezTo>
                      <a:pt x="506" y="3"/>
                      <a:pt x="506" y="3"/>
                      <a:pt x="506" y="3"/>
                    </a:cubicBezTo>
                    <a:close/>
                    <a:moveTo>
                      <a:pt x="461" y="91"/>
                    </a:moveTo>
                    <a:cubicBezTo>
                      <a:pt x="460" y="92"/>
                      <a:pt x="460" y="92"/>
                      <a:pt x="460" y="92"/>
                    </a:cubicBezTo>
                    <a:cubicBezTo>
                      <a:pt x="461" y="93"/>
                      <a:pt x="461" y="93"/>
                      <a:pt x="461" y="93"/>
                    </a:cubicBezTo>
                    <a:cubicBezTo>
                      <a:pt x="462" y="93"/>
                      <a:pt x="462" y="93"/>
                      <a:pt x="462" y="93"/>
                    </a:cubicBezTo>
                    <a:cubicBezTo>
                      <a:pt x="462" y="92"/>
                      <a:pt x="462" y="92"/>
                      <a:pt x="462" y="92"/>
                    </a:cubicBezTo>
                    <a:cubicBezTo>
                      <a:pt x="461" y="91"/>
                      <a:pt x="461" y="91"/>
                      <a:pt x="461" y="91"/>
                    </a:cubicBezTo>
                    <a:cubicBezTo>
                      <a:pt x="461" y="91"/>
                      <a:pt x="461" y="91"/>
                      <a:pt x="461" y="91"/>
                    </a:cubicBezTo>
                    <a:close/>
                    <a:moveTo>
                      <a:pt x="438" y="105"/>
                    </a:moveTo>
                    <a:cubicBezTo>
                      <a:pt x="439" y="106"/>
                      <a:pt x="439" y="106"/>
                      <a:pt x="439" y="106"/>
                    </a:cubicBezTo>
                    <a:cubicBezTo>
                      <a:pt x="440" y="106"/>
                      <a:pt x="440" y="106"/>
                      <a:pt x="440" y="106"/>
                    </a:cubicBezTo>
                    <a:cubicBezTo>
                      <a:pt x="439" y="105"/>
                      <a:pt x="439" y="105"/>
                      <a:pt x="439" y="105"/>
                    </a:cubicBezTo>
                    <a:cubicBezTo>
                      <a:pt x="438" y="105"/>
                      <a:pt x="438" y="105"/>
                      <a:pt x="438" y="105"/>
                    </a:cubicBezTo>
                    <a:close/>
                    <a:moveTo>
                      <a:pt x="406" y="105"/>
                    </a:moveTo>
                    <a:cubicBezTo>
                      <a:pt x="406" y="103"/>
                      <a:pt x="406" y="103"/>
                      <a:pt x="406" y="103"/>
                    </a:cubicBezTo>
                    <a:cubicBezTo>
                      <a:pt x="406" y="103"/>
                      <a:pt x="406" y="103"/>
                      <a:pt x="406" y="103"/>
                    </a:cubicBezTo>
                    <a:cubicBezTo>
                      <a:pt x="406" y="102"/>
                      <a:pt x="406" y="102"/>
                      <a:pt x="406" y="102"/>
                    </a:cubicBezTo>
                    <a:cubicBezTo>
                      <a:pt x="407" y="103"/>
                      <a:pt x="407" y="103"/>
                      <a:pt x="407" y="103"/>
                    </a:cubicBezTo>
                    <a:cubicBezTo>
                      <a:pt x="407" y="104"/>
                      <a:pt x="407" y="104"/>
                      <a:pt x="407" y="104"/>
                    </a:cubicBezTo>
                    <a:cubicBezTo>
                      <a:pt x="407" y="105"/>
                      <a:pt x="407" y="105"/>
                      <a:pt x="407" y="105"/>
                    </a:cubicBezTo>
                    <a:cubicBezTo>
                      <a:pt x="406" y="105"/>
                      <a:pt x="406" y="105"/>
                      <a:pt x="406" y="105"/>
                    </a:cubicBezTo>
                    <a:close/>
                    <a:moveTo>
                      <a:pt x="397" y="124"/>
                    </a:moveTo>
                    <a:cubicBezTo>
                      <a:pt x="397" y="123"/>
                      <a:pt x="397" y="123"/>
                      <a:pt x="397" y="123"/>
                    </a:cubicBezTo>
                    <a:cubicBezTo>
                      <a:pt x="397" y="122"/>
                      <a:pt x="397" y="122"/>
                      <a:pt x="397" y="122"/>
                    </a:cubicBezTo>
                    <a:cubicBezTo>
                      <a:pt x="397" y="120"/>
                      <a:pt x="397" y="120"/>
                      <a:pt x="397" y="120"/>
                    </a:cubicBezTo>
                    <a:cubicBezTo>
                      <a:pt x="396" y="120"/>
                      <a:pt x="396" y="120"/>
                      <a:pt x="396" y="120"/>
                    </a:cubicBezTo>
                    <a:cubicBezTo>
                      <a:pt x="396" y="120"/>
                      <a:pt x="396" y="120"/>
                      <a:pt x="396" y="120"/>
                    </a:cubicBezTo>
                    <a:cubicBezTo>
                      <a:pt x="395" y="122"/>
                      <a:pt x="395" y="122"/>
                      <a:pt x="395" y="122"/>
                    </a:cubicBezTo>
                    <a:cubicBezTo>
                      <a:pt x="396" y="124"/>
                      <a:pt x="396" y="124"/>
                      <a:pt x="396" y="124"/>
                    </a:cubicBezTo>
                    <a:cubicBezTo>
                      <a:pt x="397" y="125"/>
                      <a:pt x="397" y="125"/>
                      <a:pt x="397" y="125"/>
                    </a:cubicBezTo>
                    <a:cubicBezTo>
                      <a:pt x="396" y="126"/>
                      <a:pt x="396" y="126"/>
                      <a:pt x="396" y="126"/>
                    </a:cubicBezTo>
                    <a:cubicBezTo>
                      <a:pt x="396" y="126"/>
                      <a:pt x="396" y="126"/>
                      <a:pt x="396" y="126"/>
                    </a:cubicBezTo>
                    <a:cubicBezTo>
                      <a:pt x="395" y="126"/>
                      <a:pt x="395" y="126"/>
                      <a:pt x="395" y="126"/>
                    </a:cubicBezTo>
                    <a:cubicBezTo>
                      <a:pt x="393" y="126"/>
                      <a:pt x="393" y="126"/>
                      <a:pt x="393" y="126"/>
                    </a:cubicBezTo>
                    <a:cubicBezTo>
                      <a:pt x="392" y="125"/>
                      <a:pt x="392" y="125"/>
                      <a:pt x="392" y="125"/>
                    </a:cubicBezTo>
                    <a:cubicBezTo>
                      <a:pt x="392" y="125"/>
                      <a:pt x="392" y="125"/>
                      <a:pt x="392" y="125"/>
                    </a:cubicBezTo>
                    <a:cubicBezTo>
                      <a:pt x="390" y="124"/>
                      <a:pt x="390" y="124"/>
                      <a:pt x="390" y="124"/>
                    </a:cubicBezTo>
                    <a:cubicBezTo>
                      <a:pt x="389" y="124"/>
                      <a:pt x="389" y="124"/>
                      <a:pt x="389" y="124"/>
                    </a:cubicBezTo>
                    <a:cubicBezTo>
                      <a:pt x="389" y="123"/>
                      <a:pt x="389" y="123"/>
                      <a:pt x="389" y="123"/>
                    </a:cubicBezTo>
                    <a:cubicBezTo>
                      <a:pt x="388" y="123"/>
                      <a:pt x="388" y="123"/>
                      <a:pt x="388" y="123"/>
                    </a:cubicBezTo>
                    <a:cubicBezTo>
                      <a:pt x="388" y="123"/>
                      <a:pt x="388" y="123"/>
                      <a:pt x="388" y="123"/>
                    </a:cubicBezTo>
                    <a:cubicBezTo>
                      <a:pt x="388" y="122"/>
                      <a:pt x="388" y="122"/>
                      <a:pt x="388" y="122"/>
                    </a:cubicBezTo>
                    <a:cubicBezTo>
                      <a:pt x="388" y="121"/>
                      <a:pt x="388" y="121"/>
                      <a:pt x="388" y="121"/>
                    </a:cubicBezTo>
                    <a:cubicBezTo>
                      <a:pt x="389" y="121"/>
                      <a:pt x="389" y="121"/>
                      <a:pt x="389" y="121"/>
                    </a:cubicBezTo>
                    <a:cubicBezTo>
                      <a:pt x="389" y="120"/>
                      <a:pt x="389" y="120"/>
                      <a:pt x="389" y="120"/>
                    </a:cubicBezTo>
                    <a:cubicBezTo>
                      <a:pt x="389" y="119"/>
                      <a:pt x="389" y="119"/>
                      <a:pt x="389" y="119"/>
                    </a:cubicBezTo>
                    <a:cubicBezTo>
                      <a:pt x="389" y="117"/>
                      <a:pt x="389" y="117"/>
                      <a:pt x="389" y="117"/>
                    </a:cubicBezTo>
                    <a:cubicBezTo>
                      <a:pt x="388" y="117"/>
                      <a:pt x="388" y="117"/>
                      <a:pt x="388" y="117"/>
                    </a:cubicBezTo>
                    <a:cubicBezTo>
                      <a:pt x="388" y="118"/>
                      <a:pt x="388" y="118"/>
                      <a:pt x="388" y="118"/>
                    </a:cubicBezTo>
                    <a:cubicBezTo>
                      <a:pt x="389" y="119"/>
                      <a:pt x="389" y="119"/>
                      <a:pt x="389" y="119"/>
                    </a:cubicBezTo>
                    <a:cubicBezTo>
                      <a:pt x="389" y="120"/>
                      <a:pt x="389" y="120"/>
                      <a:pt x="389" y="120"/>
                    </a:cubicBezTo>
                    <a:cubicBezTo>
                      <a:pt x="388" y="120"/>
                      <a:pt x="388" y="120"/>
                      <a:pt x="388" y="120"/>
                    </a:cubicBezTo>
                    <a:cubicBezTo>
                      <a:pt x="387" y="120"/>
                      <a:pt x="387" y="120"/>
                      <a:pt x="387" y="120"/>
                    </a:cubicBezTo>
                    <a:cubicBezTo>
                      <a:pt x="387" y="121"/>
                      <a:pt x="387" y="121"/>
                      <a:pt x="387" y="121"/>
                    </a:cubicBezTo>
                    <a:cubicBezTo>
                      <a:pt x="387" y="121"/>
                      <a:pt x="387" y="121"/>
                      <a:pt x="387" y="121"/>
                    </a:cubicBezTo>
                    <a:cubicBezTo>
                      <a:pt x="387" y="122"/>
                      <a:pt x="387" y="122"/>
                      <a:pt x="387" y="122"/>
                    </a:cubicBezTo>
                    <a:cubicBezTo>
                      <a:pt x="387" y="122"/>
                      <a:pt x="387" y="122"/>
                      <a:pt x="387" y="122"/>
                    </a:cubicBezTo>
                    <a:cubicBezTo>
                      <a:pt x="386" y="122"/>
                      <a:pt x="386" y="122"/>
                      <a:pt x="386" y="122"/>
                    </a:cubicBezTo>
                    <a:cubicBezTo>
                      <a:pt x="385" y="121"/>
                      <a:pt x="385" y="121"/>
                      <a:pt x="385" y="121"/>
                    </a:cubicBezTo>
                    <a:cubicBezTo>
                      <a:pt x="385" y="120"/>
                      <a:pt x="385" y="120"/>
                      <a:pt x="385" y="120"/>
                    </a:cubicBezTo>
                    <a:cubicBezTo>
                      <a:pt x="385" y="119"/>
                      <a:pt x="385" y="119"/>
                      <a:pt x="385" y="119"/>
                    </a:cubicBezTo>
                    <a:cubicBezTo>
                      <a:pt x="386" y="118"/>
                      <a:pt x="386" y="118"/>
                      <a:pt x="386" y="118"/>
                    </a:cubicBezTo>
                    <a:cubicBezTo>
                      <a:pt x="385" y="117"/>
                      <a:pt x="385" y="117"/>
                      <a:pt x="385" y="117"/>
                    </a:cubicBezTo>
                    <a:cubicBezTo>
                      <a:pt x="385" y="117"/>
                      <a:pt x="385" y="117"/>
                      <a:pt x="385" y="117"/>
                    </a:cubicBezTo>
                    <a:cubicBezTo>
                      <a:pt x="385" y="117"/>
                      <a:pt x="385" y="117"/>
                      <a:pt x="385" y="117"/>
                    </a:cubicBezTo>
                    <a:cubicBezTo>
                      <a:pt x="385" y="118"/>
                      <a:pt x="385" y="118"/>
                      <a:pt x="385" y="118"/>
                    </a:cubicBezTo>
                    <a:cubicBezTo>
                      <a:pt x="384" y="119"/>
                      <a:pt x="384" y="119"/>
                      <a:pt x="384" y="119"/>
                    </a:cubicBezTo>
                    <a:cubicBezTo>
                      <a:pt x="384" y="120"/>
                      <a:pt x="384" y="120"/>
                      <a:pt x="384" y="120"/>
                    </a:cubicBezTo>
                    <a:cubicBezTo>
                      <a:pt x="384" y="121"/>
                      <a:pt x="384" y="121"/>
                      <a:pt x="384" y="121"/>
                    </a:cubicBezTo>
                    <a:cubicBezTo>
                      <a:pt x="383" y="121"/>
                      <a:pt x="383" y="121"/>
                      <a:pt x="383" y="121"/>
                    </a:cubicBezTo>
                    <a:cubicBezTo>
                      <a:pt x="382" y="120"/>
                      <a:pt x="382" y="120"/>
                      <a:pt x="382" y="120"/>
                    </a:cubicBezTo>
                    <a:cubicBezTo>
                      <a:pt x="381" y="120"/>
                      <a:pt x="381" y="120"/>
                      <a:pt x="381" y="120"/>
                    </a:cubicBezTo>
                    <a:cubicBezTo>
                      <a:pt x="381" y="119"/>
                      <a:pt x="381" y="119"/>
                      <a:pt x="381" y="119"/>
                    </a:cubicBezTo>
                    <a:cubicBezTo>
                      <a:pt x="381" y="118"/>
                      <a:pt x="381" y="118"/>
                      <a:pt x="381" y="118"/>
                    </a:cubicBezTo>
                    <a:cubicBezTo>
                      <a:pt x="382" y="117"/>
                      <a:pt x="382" y="117"/>
                      <a:pt x="382" y="117"/>
                    </a:cubicBezTo>
                    <a:cubicBezTo>
                      <a:pt x="382" y="116"/>
                      <a:pt x="382" y="116"/>
                      <a:pt x="382" y="116"/>
                    </a:cubicBezTo>
                    <a:cubicBezTo>
                      <a:pt x="382" y="115"/>
                      <a:pt x="382" y="115"/>
                      <a:pt x="382" y="115"/>
                    </a:cubicBezTo>
                    <a:cubicBezTo>
                      <a:pt x="383" y="113"/>
                      <a:pt x="383" y="113"/>
                      <a:pt x="383" y="113"/>
                    </a:cubicBezTo>
                    <a:cubicBezTo>
                      <a:pt x="382" y="113"/>
                      <a:pt x="382" y="113"/>
                      <a:pt x="382" y="113"/>
                    </a:cubicBezTo>
                    <a:cubicBezTo>
                      <a:pt x="382" y="114"/>
                      <a:pt x="382" y="114"/>
                      <a:pt x="382" y="114"/>
                    </a:cubicBezTo>
                    <a:cubicBezTo>
                      <a:pt x="381" y="116"/>
                      <a:pt x="381" y="116"/>
                      <a:pt x="381" y="116"/>
                    </a:cubicBezTo>
                    <a:cubicBezTo>
                      <a:pt x="381" y="118"/>
                      <a:pt x="381" y="118"/>
                      <a:pt x="381" y="118"/>
                    </a:cubicBezTo>
                    <a:cubicBezTo>
                      <a:pt x="380" y="119"/>
                      <a:pt x="380" y="119"/>
                      <a:pt x="380" y="119"/>
                    </a:cubicBezTo>
                    <a:cubicBezTo>
                      <a:pt x="380" y="119"/>
                      <a:pt x="380" y="119"/>
                      <a:pt x="380" y="119"/>
                    </a:cubicBezTo>
                    <a:cubicBezTo>
                      <a:pt x="380" y="117"/>
                      <a:pt x="380" y="117"/>
                      <a:pt x="380" y="117"/>
                    </a:cubicBezTo>
                    <a:cubicBezTo>
                      <a:pt x="380" y="117"/>
                      <a:pt x="380" y="117"/>
                      <a:pt x="380" y="117"/>
                    </a:cubicBezTo>
                    <a:cubicBezTo>
                      <a:pt x="380" y="117"/>
                      <a:pt x="380" y="117"/>
                      <a:pt x="380" y="117"/>
                    </a:cubicBezTo>
                    <a:cubicBezTo>
                      <a:pt x="379" y="119"/>
                      <a:pt x="379" y="119"/>
                      <a:pt x="379" y="119"/>
                    </a:cubicBezTo>
                    <a:cubicBezTo>
                      <a:pt x="378" y="119"/>
                      <a:pt x="378" y="119"/>
                      <a:pt x="378" y="119"/>
                    </a:cubicBezTo>
                    <a:cubicBezTo>
                      <a:pt x="378" y="118"/>
                      <a:pt x="378" y="118"/>
                      <a:pt x="378" y="118"/>
                    </a:cubicBezTo>
                    <a:cubicBezTo>
                      <a:pt x="378" y="116"/>
                      <a:pt x="378" y="116"/>
                      <a:pt x="378" y="116"/>
                    </a:cubicBezTo>
                    <a:cubicBezTo>
                      <a:pt x="377" y="116"/>
                      <a:pt x="377" y="116"/>
                      <a:pt x="377" y="116"/>
                    </a:cubicBezTo>
                    <a:cubicBezTo>
                      <a:pt x="377" y="115"/>
                      <a:pt x="377" y="115"/>
                      <a:pt x="377" y="115"/>
                    </a:cubicBezTo>
                    <a:cubicBezTo>
                      <a:pt x="379" y="114"/>
                      <a:pt x="379" y="114"/>
                      <a:pt x="379" y="114"/>
                    </a:cubicBezTo>
                    <a:cubicBezTo>
                      <a:pt x="379" y="113"/>
                      <a:pt x="379" y="113"/>
                      <a:pt x="379" y="113"/>
                    </a:cubicBezTo>
                    <a:cubicBezTo>
                      <a:pt x="379" y="112"/>
                      <a:pt x="379" y="112"/>
                      <a:pt x="379" y="112"/>
                    </a:cubicBezTo>
                    <a:cubicBezTo>
                      <a:pt x="379" y="111"/>
                      <a:pt x="379" y="111"/>
                      <a:pt x="379" y="111"/>
                    </a:cubicBezTo>
                    <a:cubicBezTo>
                      <a:pt x="380" y="111"/>
                      <a:pt x="380" y="111"/>
                      <a:pt x="380" y="111"/>
                    </a:cubicBezTo>
                    <a:cubicBezTo>
                      <a:pt x="381" y="110"/>
                      <a:pt x="381" y="110"/>
                      <a:pt x="381" y="110"/>
                    </a:cubicBezTo>
                    <a:cubicBezTo>
                      <a:pt x="382" y="110"/>
                      <a:pt x="382" y="110"/>
                      <a:pt x="382" y="110"/>
                    </a:cubicBezTo>
                    <a:cubicBezTo>
                      <a:pt x="384" y="110"/>
                      <a:pt x="384" y="110"/>
                      <a:pt x="384" y="110"/>
                    </a:cubicBezTo>
                    <a:cubicBezTo>
                      <a:pt x="384" y="109"/>
                      <a:pt x="384" y="109"/>
                      <a:pt x="384" y="109"/>
                    </a:cubicBezTo>
                    <a:cubicBezTo>
                      <a:pt x="385" y="108"/>
                      <a:pt x="385" y="108"/>
                      <a:pt x="385" y="108"/>
                    </a:cubicBezTo>
                    <a:cubicBezTo>
                      <a:pt x="386" y="108"/>
                      <a:pt x="386" y="108"/>
                      <a:pt x="386" y="108"/>
                    </a:cubicBezTo>
                    <a:cubicBezTo>
                      <a:pt x="386" y="107"/>
                      <a:pt x="386" y="107"/>
                      <a:pt x="386" y="107"/>
                    </a:cubicBezTo>
                    <a:cubicBezTo>
                      <a:pt x="387" y="107"/>
                      <a:pt x="387" y="107"/>
                      <a:pt x="387" y="107"/>
                    </a:cubicBezTo>
                    <a:cubicBezTo>
                      <a:pt x="388" y="107"/>
                      <a:pt x="388" y="107"/>
                      <a:pt x="388" y="107"/>
                    </a:cubicBezTo>
                    <a:cubicBezTo>
                      <a:pt x="389" y="108"/>
                      <a:pt x="389" y="108"/>
                      <a:pt x="389" y="108"/>
                    </a:cubicBezTo>
                    <a:cubicBezTo>
                      <a:pt x="391" y="108"/>
                      <a:pt x="391" y="108"/>
                      <a:pt x="391" y="108"/>
                    </a:cubicBezTo>
                    <a:cubicBezTo>
                      <a:pt x="392" y="107"/>
                      <a:pt x="392" y="107"/>
                      <a:pt x="392" y="107"/>
                    </a:cubicBezTo>
                    <a:cubicBezTo>
                      <a:pt x="393" y="107"/>
                      <a:pt x="393" y="107"/>
                      <a:pt x="393" y="107"/>
                    </a:cubicBezTo>
                    <a:cubicBezTo>
                      <a:pt x="394" y="109"/>
                      <a:pt x="394" y="109"/>
                      <a:pt x="394" y="109"/>
                    </a:cubicBezTo>
                    <a:cubicBezTo>
                      <a:pt x="395" y="109"/>
                      <a:pt x="395" y="109"/>
                      <a:pt x="395" y="109"/>
                    </a:cubicBezTo>
                    <a:cubicBezTo>
                      <a:pt x="395" y="108"/>
                      <a:pt x="395" y="108"/>
                      <a:pt x="395" y="108"/>
                    </a:cubicBezTo>
                    <a:cubicBezTo>
                      <a:pt x="395" y="108"/>
                      <a:pt x="395" y="108"/>
                      <a:pt x="395" y="108"/>
                    </a:cubicBezTo>
                    <a:cubicBezTo>
                      <a:pt x="397" y="109"/>
                      <a:pt x="397" y="109"/>
                      <a:pt x="397" y="109"/>
                    </a:cubicBezTo>
                    <a:cubicBezTo>
                      <a:pt x="397" y="108"/>
                      <a:pt x="397" y="108"/>
                      <a:pt x="397" y="108"/>
                    </a:cubicBezTo>
                    <a:cubicBezTo>
                      <a:pt x="398" y="109"/>
                      <a:pt x="398" y="109"/>
                      <a:pt x="398" y="109"/>
                    </a:cubicBezTo>
                    <a:cubicBezTo>
                      <a:pt x="399" y="108"/>
                      <a:pt x="399" y="108"/>
                      <a:pt x="399" y="108"/>
                    </a:cubicBezTo>
                    <a:cubicBezTo>
                      <a:pt x="398" y="108"/>
                      <a:pt x="398" y="108"/>
                      <a:pt x="398" y="108"/>
                    </a:cubicBezTo>
                    <a:cubicBezTo>
                      <a:pt x="397" y="108"/>
                      <a:pt x="397" y="108"/>
                      <a:pt x="397" y="108"/>
                    </a:cubicBezTo>
                    <a:cubicBezTo>
                      <a:pt x="397" y="107"/>
                      <a:pt x="397" y="107"/>
                      <a:pt x="397" y="107"/>
                    </a:cubicBezTo>
                    <a:cubicBezTo>
                      <a:pt x="396" y="107"/>
                      <a:pt x="396" y="107"/>
                      <a:pt x="396" y="107"/>
                    </a:cubicBezTo>
                    <a:cubicBezTo>
                      <a:pt x="396" y="107"/>
                      <a:pt x="396" y="107"/>
                      <a:pt x="396" y="107"/>
                    </a:cubicBezTo>
                    <a:cubicBezTo>
                      <a:pt x="397" y="106"/>
                      <a:pt x="397" y="106"/>
                      <a:pt x="397" y="106"/>
                    </a:cubicBezTo>
                    <a:cubicBezTo>
                      <a:pt x="397" y="105"/>
                      <a:pt x="397" y="105"/>
                      <a:pt x="397" y="105"/>
                    </a:cubicBezTo>
                    <a:cubicBezTo>
                      <a:pt x="396" y="105"/>
                      <a:pt x="396" y="105"/>
                      <a:pt x="396" y="105"/>
                    </a:cubicBezTo>
                    <a:cubicBezTo>
                      <a:pt x="396" y="105"/>
                      <a:pt x="396" y="105"/>
                      <a:pt x="396" y="105"/>
                    </a:cubicBezTo>
                    <a:cubicBezTo>
                      <a:pt x="397" y="105"/>
                      <a:pt x="397" y="105"/>
                      <a:pt x="397" y="105"/>
                    </a:cubicBezTo>
                    <a:cubicBezTo>
                      <a:pt x="398" y="104"/>
                      <a:pt x="398" y="104"/>
                      <a:pt x="398" y="104"/>
                    </a:cubicBezTo>
                    <a:cubicBezTo>
                      <a:pt x="396" y="104"/>
                      <a:pt x="396" y="104"/>
                      <a:pt x="396" y="104"/>
                    </a:cubicBezTo>
                    <a:cubicBezTo>
                      <a:pt x="396" y="104"/>
                      <a:pt x="396" y="104"/>
                      <a:pt x="396" y="104"/>
                    </a:cubicBezTo>
                    <a:cubicBezTo>
                      <a:pt x="395" y="104"/>
                      <a:pt x="395" y="104"/>
                      <a:pt x="395" y="104"/>
                    </a:cubicBezTo>
                    <a:cubicBezTo>
                      <a:pt x="395" y="103"/>
                      <a:pt x="395" y="103"/>
                      <a:pt x="395" y="103"/>
                    </a:cubicBezTo>
                    <a:cubicBezTo>
                      <a:pt x="395" y="103"/>
                      <a:pt x="395" y="103"/>
                      <a:pt x="395" y="103"/>
                    </a:cubicBezTo>
                    <a:cubicBezTo>
                      <a:pt x="396" y="102"/>
                      <a:pt x="396" y="102"/>
                      <a:pt x="396" y="102"/>
                    </a:cubicBezTo>
                    <a:cubicBezTo>
                      <a:pt x="396" y="101"/>
                      <a:pt x="396" y="101"/>
                      <a:pt x="396" y="101"/>
                    </a:cubicBezTo>
                    <a:cubicBezTo>
                      <a:pt x="395" y="101"/>
                      <a:pt x="395" y="101"/>
                      <a:pt x="395" y="101"/>
                    </a:cubicBezTo>
                    <a:cubicBezTo>
                      <a:pt x="395" y="100"/>
                      <a:pt x="395" y="100"/>
                      <a:pt x="395" y="100"/>
                    </a:cubicBezTo>
                    <a:cubicBezTo>
                      <a:pt x="395" y="98"/>
                      <a:pt x="395" y="98"/>
                      <a:pt x="395" y="98"/>
                    </a:cubicBezTo>
                    <a:cubicBezTo>
                      <a:pt x="395" y="97"/>
                      <a:pt x="395" y="97"/>
                      <a:pt x="395" y="97"/>
                    </a:cubicBezTo>
                    <a:cubicBezTo>
                      <a:pt x="395" y="96"/>
                      <a:pt x="395" y="96"/>
                      <a:pt x="395" y="96"/>
                    </a:cubicBezTo>
                    <a:cubicBezTo>
                      <a:pt x="395" y="95"/>
                      <a:pt x="395" y="95"/>
                      <a:pt x="395" y="95"/>
                    </a:cubicBezTo>
                    <a:cubicBezTo>
                      <a:pt x="396" y="95"/>
                      <a:pt x="396" y="95"/>
                      <a:pt x="396" y="95"/>
                    </a:cubicBezTo>
                    <a:cubicBezTo>
                      <a:pt x="397" y="95"/>
                      <a:pt x="397" y="95"/>
                      <a:pt x="397" y="95"/>
                    </a:cubicBezTo>
                    <a:cubicBezTo>
                      <a:pt x="399" y="95"/>
                      <a:pt x="399" y="95"/>
                      <a:pt x="399" y="95"/>
                    </a:cubicBezTo>
                    <a:cubicBezTo>
                      <a:pt x="399" y="95"/>
                      <a:pt x="399" y="95"/>
                      <a:pt x="399" y="95"/>
                    </a:cubicBezTo>
                    <a:cubicBezTo>
                      <a:pt x="401" y="95"/>
                      <a:pt x="401" y="95"/>
                      <a:pt x="401" y="95"/>
                    </a:cubicBezTo>
                    <a:cubicBezTo>
                      <a:pt x="402" y="95"/>
                      <a:pt x="402" y="95"/>
                      <a:pt x="402" y="95"/>
                    </a:cubicBezTo>
                    <a:cubicBezTo>
                      <a:pt x="403" y="97"/>
                      <a:pt x="403" y="97"/>
                      <a:pt x="403" y="97"/>
                    </a:cubicBezTo>
                    <a:cubicBezTo>
                      <a:pt x="404" y="99"/>
                      <a:pt x="404" y="99"/>
                      <a:pt x="404" y="99"/>
                    </a:cubicBezTo>
                    <a:cubicBezTo>
                      <a:pt x="404" y="103"/>
                      <a:pt x="404" y="103"/>
                      <a:pt x="404" y="103"/>
                    </a:cubicBezTo>
                    <a:cubicBezTo>
                      <a:pt x="403" y="104"/>
                      <a:pt x="403" y="104"/>
                      <a:pt x="403" y="104"/>
                    </a:cubicBezTo>
                    <a:cubicBezTo>
                      <a:pt x="404" y="105"/>
                      <a:pt x="404" y="105"/>
                      <a:pt x="404" y="105"/>
                    </a:cubicBezTo>
                    <a:cubicBezTo>
                      <a:pt x="404" y="105"/>
                      <a:pt x="404" y="105"/>
                      <a:pt x="404" y="105"/>
                    </a:cubicBezTo>
                    <a:cubicBezTo>
                      <a:pt x="407" y="106"/>
                      <a:pt x="407" y="106"/>
                      <a:pt x="407" y="106"/>
                    </a:cubicBezTo>
                    <a:cubicBezTo>
                      <a:pt x="407" y="107"/>
                      <a:pt x="407" y="107"/>
                      <a:pt x="407" y="107"/>
                    </a:cubicBezTo>
                    <a:cubicBezTo>
                      <a:pt x="408" y="107"/>
                      <a:pt x="408" y="107"/>
                      <a:pt x="408" y="107"/>
                    </a:cubicBezTo>
                    <a:cubicBezTo>
                      <a:pt x="408" y="107"/>
                      <a:pt x="408" y="107"/>
                      <a:pt x="408" y="107"/>
                    </a:cubicBezTo>
                    <a:cubicBezTo>
                      <a:pt x="411" y="107"/>
                      <a:pt x="411" y="107"/>
                      <a:pt x="411" y="107"/>
                    </a:cubicBezTo>
                    <a:cubicBezTo>
                      <a:pt x="412" y="108"/>
                      <a:pt x="412" y="108"/>
                      <a:pt x="412" y="108"/>
                    </a:cubicBezTo>
                    <a:cubicBezTo>
                      <a:pt x="413" y="108"/>
                      <a:pt x="413" y="108"/>
                      <a:pt x="413" y="108"/>
                    </a:cubicBezTo>
                    <a:cubicBezTo>
                      <a:pt x="412" y="107"/>
                      <a:pt x="412" y="107"/>
                      <a:pt x="412" y="107"/>
                    </a:cubicBezTo>
                    <a:cubicBezTo>
                      <a:pt x="413" y="106"/>
                      <a:pt x="413" y="106"/>
                      <a:pt x="413" y="106"/>
                    </a:cubicBezTo>
                    <a:cubicBezTo>
                      <a:pt x="415" y="105"/>
                      <a:pt x="415" y="105"/>
                      <a:pt x="415" y="105"/>
                    </a:cubicBezTo>
                    <a:cubicBezTo>
                      <a:pt x="416" y="103"/>
                      <a:pt x="416" y="103"/>
                      <a:pt x="416" y="103"/>
                    </a:cubicBezTo>
                    <a:cubicBezTo>
                      <a:pt x="419" y="102"/>
                      <a:pt x="419" y="102"/>
                      <a:pt x="419" y="102"/>
                    </a:cubicBezTo>
                    <a:cubicBezTo>
                      <a:pt x="421" y="100"/>
                      <a:pt x="421" y="100"/>
                      <a:pt x="421" y="100"/>
                    </a:cubicBezTo>
                    <a:cubicBezTo>
                      <a:pt x="421" y="99"/>
                      <a:pt x="421" y="99"/>
                      <a:pt x="421" y="99"/>
                    </a:cubicBezTo>
                    <a:cubicBezTo>
                      <a:pt x="422" y="98"/>
                      <a:pt x="422" y="98"/>
                      <a:pt x="422" y="98"/>
                    </a:cubicBezTo>
                    <a:cubicBezTo>
                      <a:pt x="421" y="98"/>
                      <a:pt x="421" y="98"/>
                      <a:pt x="421" y="98"/>
                    </a:cubicBezTo>
                    <a:cubicBezTo>
                      <a:pt x="420" y="99"/>
                      <a:pt x="420" y="99"/>
                      <a:pt x="420" y="99"/>
                    </a:cubicBezTo>
                    <a:cubicBezTo>
                      <a:pt x="420" y="100"/>
                      <a:pt x="420" y="100"/>
                      <a:pt x="420" y="100"/>
                    </a:cubicBezTo>
                    <a:cubicBezTo>
                      <a:pt x="418" y="102"/>
                      <a:pt x="418" y="102"/>
                      <a:pt x="418" y="102"/>
                    </a:cubicBezTo>
                    <a:cubicBezTo>
                      <a:pt x="417" y="103"/>
                      <a:pt x="417" y="103"/>
                      <a:pt x="417" y="103"/>
                    </a:cubicBezTo>
                    <a:cubicBezTo>
                      <a:pt x="417" y="103"/>
                      <a:pt x="417" y="103"/>
                      <a:pt x="417" y="103"/>
                    </a:cubicBezTo>
                    <a:cubicBezTo>
                      <a:pt x="415" y="105"/>
                      <a:pt x="415" y="105"/>
                      <a:pt x="415" y="105"/>
                    </a:cubicBezTo>
                    <a:cubicBezTo>
                      <a:pt x="413" y="105"/>
                      <a:pt x="413" y="105"/>
                      <a:pt x="413" y="105"/>
                    </a:cubicBezTo>
                    <a:cubicBezTo>
                      <a:pt x="412" y="105"/>
                      <a:pt x="412" y="105"/>
                      <a:pt x="412" y="105"/>
                    </a:cubicBezTo>
                    <a:cubicBezTo>
                      <a:pt x="411" y="105"/>
                      <a:pt x="411" y="105"/>
                      <a:pt x="411" y="105"/>
                    </a:cubicBezTo>
                    <a:cubicBezTo>
                      <a:pt x="411" y="105"/>
                      <a:pt x="411" y="105"/>
                      <a:pt x="411" y="105"/>
                    </a:cubicBezTo>
                    <a:cubicBezTo>
                      <a:pt x="410" y="105"/>
                      <a:pt x="410" y="105"/>
                      <a:pt x="410" y="105"/>
                    </a:cubicBezTo>
                    <a:cubicBezTo>
                      <a:pt x="408" y="104"/>
                      <a:pt x="408" y="104"/>
                      <a:pt x="408" y="104"/>
                    </a:cubicBezTo>
                    <a:cubicBezTo>
                      <a:pt x="408" y="103"/>
                      <a:pt x="408" y="103"/>
                      <a:pt x="408" y="103"/>
                    </a:cubicBezTo>
                    <a:cubicBezTo>
                      <a:pt x="409" y="103"/>
                      <a:pt x="409" y="103"/>
                      <a:pt x="409" y="103"/>
                    </a:cubicBezTo>
                    <a:cubicBezTo>
                      <a:pt x="410" y="102"/>
                      <a:pt x="410" y="102"/>
                      <a:pt x="410" y="102"/>
                    </a:cubicBezTo>
                    <a:cubicBezTo>
                      <a:pt x="410" y="101"/>
                      <a:pt x="410" y="101"/>
                      <a:pt x="410" y="101"/>
                    </a:cubicBezTo>
                    <a:cubicBezTo>
                      <a:pt x="409" y="102"/>
                      <a:pt x="409" y="102"/>
                      <a:pt x="409" y="102"/>
                    </a:cubicBezTo>
                    <a:cubicBezTo>
                      <a:pt x="408" y="103"/>
                      <a:pt x="408" y="103"/>
                      <a:pt x="408" y="103"/>
                    </a:cubicBezTo>
                    <a:cubicBezTo>
                      <a:pt x="407" y="102"/>
                      <a:pt x="407" y="102"/>
                      <a:pt x="407" y="102"/>
                    </a:cubicBezTo>
                    <a:cubicBezTo>
                      <a:pt x="407" y="101"/>
                      <a:pt x="407" y="101"/>
                      <a:pt x="407" y="101"/>
                    </a:cubicBezTo>
                    <a:cubicBezTo>
                      <a:pt x="407" y="100"/>
                      <a:pt x="407" y="100"/>
                      <a:pt x="407" y="100"/>
                    </a:cubicBezTo>
                    <a:cubicBezTo>
                      <a:pt x="407" y="100"/>
                      <a:pt x="407" y="100"/>
                      <a:pt x="407" y="100"/>
                    </a:cubicBezTo>
                    <a:cubicBezTo>
                      <a:pt x="409" y="100"/>
                      <a:pt x="409" y="100"/>
                      <a:pt x="409" y="100"/>
                    </a:cubicBezTo>
                    <a:cubicBezTo>
                      <a:pt x="409" y="99"/>
                      <a:pt x="409" y="99"/>
                      <a:pt x="409" y="99"/>
                    </a:cubicBezTo>
                    <a:cubicBezTo>
                      <a:pt x="408" y="99"/>
                      <a:pt x="408" y="99"/>
                      <a:pt x="408" y="99"/>
                    </a:cubicBezTo>
                    <a:cubicBezTo>
                      <a:pt x="408" y="99"/>
                      <a:pt x="408" y="99"/>
                      <a:pt x="408" y="99"/>
                    </a:cubicBezTo>
                    <a:cubicBezTo>
                      <a:pt x="408" y="98"/>
                      <a:pt x="408" y="98"/>
                      <a:pt x="408" y="98"/>
                    </a:cubicBezTo>
                    <a:cubicBezTo>
                      <a:pt x="409" y="99"/>
                      <a:pt x="409" y="99"/>
                      <a:pt x="409" y="99"/>
                    </a:cubicBezTo>
                    <a:cubicBezTo>
                      <a:pt x="410" y="99"/>
                      <a:pt x="410" y="99"/>
                      <a:pt x="410" y="99"/>
                    </a:cubicBezTo>
                    <a:cubicBezTo>
                      <a:pt x="410" y="98"/>
                      <a:pt x="410" y="98"/>
                      <a:pt x="410" y="98"/>
                    </a:cubicBezTo>
                    <a:cubicBezTo>
                      <a:pt x="409" y="98"/>
                      <a:pt x="409" y="98"/>
                      <a:pt x="409" y="98"/>
                    </a:cubicBezTo>
                    <a:cubicBezTo>
                      <a:pt x="408" y="97"/>
                      <a:pt x="408" y="97"/>
                      <a:pt x="408" y="97"/>
                    </a:cubicBezTo>
                    <a:cubicBezTo>
                      <a:pt x="408" y="98"/>
                      <a:pt x="408" y="98"/>
                      <a:pt x="408" y="98"/>
                    </a:cubicBezTo>
                    <a:cubicBezTo>
                      <a:pt x="407" y="98"/>
                      <a:pt x="407" y="98"/>
                      <a:pt x="407" y="98"/>
                    </a:cubicBezTo>
                    <a:cubicBezTo>
                      <a:pt x="406" y="97"/>
                      <a:pt x="406" y="97"/>
                      <a:pt x="406" y="97"/>
                    </a:cubicBezTo>
                    <a:cubicBezTo>
                      <a:pt x="407" y="96"/>
                      <a:pt x="407" y="96"/>
                      <a:pt x="407" y="96"/>
                    </a:cubicBezTo>
                    <a:cubicBezTo>
                      <a:pt x="408" y="96"/>
                      <a:pt x="408" y="96"/>
                      <a:pt x="408" y="96"/>
                    </a:cubicBezTo>
                    <a:cubicBezTo>
                      <a:pt x="409" y="95"/>
                      <a:pt x="409" y="95"/>
                      <a:pt x="409" y="95"/>
                    </a:cubicBezTo>
                    <a:cubicBezTo>
                      <a:pt x="410" y="96"/>
                      <a:pt x="410" y="96"/>
                      <a:pt x="410" y="96"/>
                    </a:cubicBezTo>
                    <a:cubicBezTo>
                      <a:pt x="411" y="96"/>
                      <a:pt x="411" y="96"/>
                      <a:pt x="411" y="96"/>
                    </a:cubicBezTo>
                    <a:cubicBezTo>
                      <a:pt x="412" y="95"/>
                      <a:pt x="412" y="95"/>
                      <a:pt x="412" y="95"/>
                    </a:cubicBezTo>
                    <a:cubicBezTo>
                      <a:pt x="411" y="95"/>
                      <a:pt x="411" y="95"/>
                      <a:pt x="411" y="95"/>
                    </a:cubicBezTo>
                    <a:cubicBezTo>
                      <a:pt x="411" y="95"/>
                      <a:pt x="411" y="95"/>
                      <a:pt x="411" y="95"/>
                    </a:cubicBezTo>
                    <a:cubicBezTo>
                      <a:pt x="412" y="94"/>
                      <a:pt x="412" y="94"/>
                      <a:pt x="412" y="94"/>
                    </a:cubicBezTo>
                    <a:cubicBezTo>
                      <a:pt x="413" y="94"/>
                      <a:pt x="413" y="94"/>
                      <a:pt x="413" y="94"/>
                    </a:cubicBezTo>
                    <a:cubicBezTo>
                      <a:pt x="413" y="93"/>
                      <a:pt x="413" y="93"/>
                      <a:pt x="413" y="93"/>
                    </a:cubicBezTo>
                    <a:cubicBezTo>
                      <a:pt x="412" y="93"/>
                      <a:pt x="412" y="93"/>
                      <a:pt x="412" y="93"/>
                    </a:cubicBezTo>
                    <a:cubicBezTo>
                      <a:pt x="412" y="92"/>
                      <a:pt x="412" y="92"/>
                      <a:pt x="412" y="92"/>
                    </a:cubicBezTo>
                    <a:cubicBezTo>
                      <a:pt x="413" y="91"/>
                      <a:pt x="413" y="91"/>
                      <a:pt x="413" y="91"/>
                    </a:cubicBezTo>
                    <a:cubicBezTo>
                      <a:pt x="414" y="91"/>
                      <a:pt x="414" y="91"/>
                      <a:pt x="414" y="91"/>
                    </a:cubicBezTo>
                    <a:cubicBezTo>
                      <a:pt x="413" y="90"/>
                      <a:pt x="413" y="90"/>
                      <a:pt x="413" y="90"/>
                    </a:cubicBezTo>
                    <a:cubicBezTo>
                      <a:pt x="415" y="88"/>
                      <a:pt x="415" y="88"/>
                      <a:pt x="415" y="88"/>
                    </a:cubicBezTo>
                    <a:cubicBezTo>
                      <a:pt x="416" y="87"/>
                      <a:pt x="416" y="87"/>
                      <a:pt x="416" y="87"/>
                    </a:cubicBezTo>
                    <a:cubicBezTo>
                      <a:pt x="416" y="86"/>
                      <a:pt x="416" y="86"/>
                      <a:pt x="416" y="86"/>
                    </a:cubicBezTo>
                    <a:cubicBezTo>
                      <a:pt x="415" y="87"/>
                      <a:pt x="415" y="87"/>
                      <a:pt x="415" y="87"/>
                    </a:cubicBezTo>
                    <a:cubicBezTo>
                      <a:pt x="413" y="89"/>
                      <a:pt x="413" y="89"/>
                      <a:pt x="413" y="89"/>
                    </a:cubicBezTo>
                    <a:cubicBezTo>
                      <a:pt x="412" y="91"/>
                      <a:pt x="412" y="91"/>
                      <a:pt x="412" y="91"/>
                    </a:cubicBezTo>
                    <a:cubicBezTo>
                      <a:pt x="410" y="93"/>
                      <a:pt x="410" y="93"/>
                      <a:pt x="410" y="93"/>
                    </a:cubicBezTo>
                    <a:cubicBezTo>
                      <a:pt x="409" y="94"/>
                      <a:pt x="409" y="94"/>
                      <a:pt x="409" y="94"/>
                    </a:cubicBezTo>
                    <a:cubicBezTo>
                      <a:pt x="408" y="94"/>
                      <a:pt x="408" y="94"/>
                      <a:pt x="408" y="94"/>
                    </a:cubicBezTo>
                    <a:cubicBezTo>
                      <a:pt x="406" y="94"/>
                      <a:pt x="406" y="94"/>
                      <a:pt x="406" y="94"/>
                    </a:cubicBezTo>
                    <a:cubicBezTo>
                      <a:pt x="406" y="93"/>
                      <a:pt x="406" y="93"/>
                      <a:pt x="406" y="93"/>
                    </a:cubicBezTo>
                    <a:cubicBezTo>
                      <a:pt x="407" y="92"/>
                      <a:pt x="407" y="92"/>
                      <a:pt x="407" y="92"/>
                    </a:cubicBezTo>
                    <a:cubicBezTo>
                      <a:pt x="408" y="91"/>
                      <a:pt x="408" y="91"/>
                      <a:pt x="408" y="91"/>
                    </a:cubicBezTo>
                    <a:cubicBezTo>
                      <a:pt x="408" y="90"/>
                      <a:pt x="408" y="90"/>
                      <a:pt x="408" y="90"/>
                    </a:cubicBezTo>
                    <a:cubicBezTo>
                      <a:pt x="406" y="91"/>
                      <a:pt x="406" y="91"/>
                      <a:pt x="406" y="91"/>
                    </a:cubicBezTo>
                    <a:cubicBezTo>
                      <a:pt x="405" y="91"/>
                      <a:pt x="405" y="91"/>
                      <a:pt x="405" y="91"/>
                    </a:cubicBezTo>
                    <a:cubicBezTo>
                      <a:pt x="405" y="92"/>
                      <a:pt x="405" y="92"/>
                      <a:pt x="405" y="92"/>
                    </a:cubicBezTo>
                    <a:cubicBezTo>
                      <a:pt x="404" y="93"/>
                      <a:pt x="404" y="93"/>
                      <a:pt x="404" y="93"/>
                    </a:cubicBezTo>
                    <a:cubicBezTo>
                      <a:pt x="402" y="93"/>
                      <a:pt x="402" y="93"/>
                      <a:pt x="402" y="93"/>
                    </a:cubicBezTo>
                    <a:cubicBezTo>
                      <a:pt x="400" y="91"/>
                      <a:pt x="400" y="91"/>
                      <a:pt x="400" y="91"/>
                    </a:cubicBezTo>
                    <a:cubicBezTo>
                      <a:pt x="401" y="91"/>
                      <a:pt x="401" y="91"/>
                      <a:pt x="401" y="91"/>
                    </a:cubicBezTo>
                    <a:cubicBezTo>
                      <a:pt x="402" y="90"/>
                      <a:pt x="402" y="90"/>
                      <a:pt x="402" y="90"/>
                    </a:cubicBezTo>
                    <a:cubicBezTo>
                      <a:pt x="402" y="90"/>
                      <a:pt x="402" y="90"/>
                      <a:pt x="402" y="90"/>
                    </a:cubicBezTo>
                    <a:cubicBezTo>
                      <a:pt x="401" y="90"/>
                      <a:pt x="401" y="90"/>
                      <a:pt x="401" y="90"/>
                    </a:cubicBezTo>
                    <a:cubicBezTo>
                      <a:pt x="401" y="88"/>
                      <a:pt x="401" y="88"/>
                      <a:pt x="401" y="88"/>
                    </a:cubicBezTo>
                    <a:cubicBezTo>
                      <a:pt x="403" y="87"/>
                      <a:pt x="403" y="87"/>
                      <a:pt x="403" y="87"/>
                    </a:cubicBezTo>
                    <a:cubicBezTo>
                      <a:pt x="403" y="86"/>
                      <a:pt x="403" y="86"/>
                      <a:pt x="403" y="86"/>
                    </a:cubicBezTo>
                    <a:cubicBezTo>
                      <a:pt x="404" y="86"/>
                      <a:pt x="404" y="86"/>
                      <a:pt x="404" y="86"/>
                    </a:cubicBezTo>
                    <a:cubicBezTo>
                      <a:pt x="406" y="85"/>
                      <a:pt x="406" y="85"/>
                      <a:pt x="406" y="85"/>
                    </a:cubicBezTo>
                    <a:cubicBezTo>
                      <a:pt x="407" y="85"/>
                      <a:pt x="407" y="85"/>
                      <a:pt x="407" y="85"/>
                    </a:cubicBezTo>
                    <a:cubicBezTo>
                      <a:pt x="407" y="83"/>
                      <a:pt x="407" y="83"/>
                      <a:pt x="407" y="83"/>
                    </a:cubicBezTo>
                    <a:cubicBezTo>
                      <a:pt x="408" y="82"/>
                      <a:pt x="408" y="82"/>
                      <a:pt x="408" y="82"/>
                    </a:cubicBezTo>
                    <a:cubicBezTo>
                      <a:pt x="409" y="80"/>
                      <a:pt x="409" y="80"/>
                      <a:pt x="409" y="80"/>
                    </a:cubicBezTo>
                    <a:cubicBezTo>
                      <a:pt x="410" y="80"/>
                      <a:pt x="410" y="80"/>
                      <a:pt x="410" y="80"/>
                    </a:cubicBezTo>
                    <a:cubicBezTo>
                      <a:pt x="413" y="79"/>
                      <a:pt x="413" y="79"/>
                      <a:pt x="413" y="79"/>
                    </a:cubicBezTo>
                    <a:cubicBezTo>
                      <a:pt x="415" y="80"/>
                      <a:pt x="415" y="80"/>
                      <a:pt x="415" y="80"/>
                    </a:cubicBezTo>
                    <a:cubicBezTo>
                      <a:pt x="416" y="79"/>
                      <a:pt x="416" y="79"/>
                      <a:pt x="416" y="79"/>
                    </a:cubicBezTo>
                    <a:cubicBezTo>
                      <a:pt x="417" y="79"/>
                      <a:pt x="417" y="79"/>
                      <a:pt x="417" y="79"/>
                    </a:cubicBezTo>
                    <a:cubicBezTo>
                      <a:pt x="418" y="78"/>
                      <a:pt x="418" y="78"/>
                      <a:pt x="418" y="78"/>
                    </a:cubicBezTo>
                    <a:cubicBezTo>
                      <a:pt x="419" y="78"/>
                      <a:pt x="419" y="78"/>
                      <a:pt x="419" y="78"/>
                    </a:cubicBezTo>
                    <a:cubicBezTo>
                      <a:pt x="419" y="79"/>
                      <a:pt x="419" y="79"/>
                      <a:pt x="419" y="79"/>
                    </a:cubicBezTo>
                    <a:cubicBezTo>
                      <a:pt x="421" y="80"/>
                      <a:pt x="421" y="80"/>
                      <a:pt x="421" y="80"/>
                    </a:cubicBezTo>
                    <a:cubicBezTo>
                      <a:pt x="421" y="80"/>
                      <a:pt x="421" y="80"/>
                      <a:pt x="421" y="80"/>
                    </a:cubicBezTo>
                    <a:cubicBezTo>
                      <a:pt x="424" y="82"/>
                      <a:pt x="424" y="82"/>
                      <a:pt x="424" y="82"/>
                    </a:cubicBezTo>
                    <a:cubicBezTo>
                      <a:pt x="425" y="83"/>
                      <a:pt x="425" y="83"/>
                      <a:pt x="425" y="83"/>
                    </a:cubicBezTo>
                    <a:cubicBezTo>
                      <a:pt x="425" y="84"/>
                      <a:pt x="425" y="84"/>
                      <a:pt x="425" y="84"/>
                    </a:cubicBezTo>
                    <a:cubicBezTo>
                      <a:pt x="426" y="84"/>
                      <a:pt x="426" y="84"/>
                      <a:pt x="426" y="84"/>
                    </a:cubicBezTo>
                    <a:cubicBezTo>
                      <a:pt x="428" y="87"/>
                      <a:pt x="428" y="87"/>
                      <a:pt x="428" y="87"/>
                    </a:cubicBezTo>
                    <a:cubicBezTo>
                      <a:pt x="428" y="85"/>
                      <a:pt x="428" y="85"/>
                      <a:pt x="428" y="85"/>
                    </a:cubicBezTo>
                    <a:cubicBezTo>
                      <a:pt x="429" y="85"/>
                      <a:pt x="429" y="85"/>
                      <a:pt x="429" y="85"/>
                    </a:cubicBezTo>
                    <a:cubicBezTo>
                      <a:pt x="429" y="84"/>
                      <a:pt x="429" y="84"/>
                      <a:pt x="429" y="84"/>
                    </a:cubicBezTo>
                    <a:cubicBezTo>
                      <a:pt x="427" y="84"/>
                      <a:pt x="427" y="84"/>
                      <a:pt x="427" y="84"/>
                    </a:cubicBezTo>
                    <a:cubicBezTo>
                      <a:pt x="427" y="84"/>
                      <a:pt x="427" y="84"/>
                      <a:pt x="427" y="84"/>
                    </a:cubicBezTo>
                    <a:cubicBezTo>
                      <a:pt x="427" y="83"/>
                      <a:pt x="427" y="83"/>
                      <a:pt x="427" y="83"/>
                    </a:cubicBezTo>
                    <a:cubicBezTo>
                      <a:pt x="428" y="82"/>
                      <a:pt x="428" y="82"/>
                      <a:pt x="428" y="82"/>
                    </a:cubicBezTo>
                    <a:cubicBezTo>
                      <a:pt x="430" y="82"/>
                      <a:pt x="430" y="82"/>
                      <a:pt x="430" y="82"/>
                    </a:cubicBezTo>
                    <a:cubicBezTo>
                      <a:pt x="432" y="83"/>
                      <a:pt x="432" y="83"/>
                      <a:pt x="432" y="83"/>
                    </a:cubicBezTo>
                    <a:cubicBezTo>
                      <a:pt x="432" y="82"/>
                      <a:pt x="432" y="82"/>
                      <a:pt x="432" y="82"/>
                    </a:cubicBezTo>
                    <a:cubicBezTo>
                      <a:pt x="432" y="81"/>
                      <a:pt x="432" y="81"/>
                      <a:pt x="432" y="81"/>
                    </a:cubicBezTo>
                    <a:cubicBezTo>
                      <a:pt x="433" y="80"/>
                      <a:pt x="433" y="80"/>
                      <a:pt x="433" y="80"/>
                    </a:cubicBezTo>
                    <a:cubicBezTo>
                      <a:pt x="433" y="79"/>
                      <a:pt x="433" y="79"/>
                      <a:pt x="433" y="79"/>
                    </a:cubicBezTo>
                    <a:cubicBezTo>
                      <a:pt x="432" y="79"/>
                      <a:pt x="432" y="79"/>
                      <a:pt x="432" y="79"/>
                    </a:cubicBezTo>
                    <a:cubicBezTo>
                      <a:pt x="432" y="80"/>
                      <a:pt x="432" y="80"/>
                      <a:pt x="432" y="80"/>
                    </a:cubicBezTo>
                    <a:cubicBezTo>
                      <a:pt x="430" y="81"/>
                      <a:pt x="430" y="81"/>
                      <a:pt x="430" y="81"/>
                    </a:cubicBezTo>
                    <a:cubicBezTo>
                      <a:pt x="430" y="82"/>
                      <a:pt x="430" y="82"/>
                      <a:pt x="430" y="82"/>
                    </a:cubicBezTo>
                    <a:cubicBezTo>
                      <a:pt x="427" y="81"/>
                      <a:pt x="427" y="81"/>
                      <a:pt x="427" y="81"/>
                    </a:cubicBezTo>
                    <a:cubicBezTo>
                      <a:pt x="425" y="81"/>
                      <a:pt x="425" y="81"/>
                      <a:pt x="425" y="81"/>
                    </a:cubicBezTo>
                    <a:cubicBezTo>
                      <a:pt x="425" y="80"/>
                      <a:pt x="425" y="80"/>
                      <a:pt x="425" y="80"/>
                    </a:cubicBezTo>
                    <a:cubicBezTo>
                      <a:pt x="424" y="80"/>
                      <a:pt x="424" y="80"/>
                      <a:pt x="424" y="80"/>
                    </a:cubicBezTo>
                    <a:cubicBezTo>
                      <a:pt x="422" y="80"/>
                      <a:pt x="422" y="80"/>
                      <a:pt x="422" y="80"/>
                    </a:cubicBezTo>
                    <a:cubicBezTo>
                      <a:pt x="420" y="77"/>
                      <a:pt x="420" y="77"/>
                      <a:pt x="420" y="77"/>
                    </a:cubicBezTo>
                    <a:cubicBezTo>
                      <a:pt x="420" y="75"/>
                      <a:pt x="420" y="75"/>
                      <a:pt x="420" y="75"/>
                    </a:cubicBezTo>
                    <a:cubicBezTo>
                      <a:pt x="421" y="74"/>
                      <a:pt x="421" y="74"/>
                      <a:pt x="421" y="74"/>
                    </a:cubicBezTo>
                    <a:cubicBezTo>
                      <a:pt x="422" y="75"/>
                      <a:pt x="422" y="75"/>
                      <a:pt x="422" y="75"/>
                    </a:cubicBezTo>
                    <a:cubicBezTo>
                      <a:pt x="422" y="76"/>
                      <a:pt x="422" y="76"/>
                      <a:pt x="422" y="76"/>
                    </a:cubicBezTo>
                    <a:cubicBezTo>
                      <a:pt x="423" y="77"/>
                      <a:pt x="423" y="77"/>
                      <a:pt x="423" y="77"/>
                    </a:cubicBezTo>
                    <a:cubicBezTo>
                      <a:pt x="424" y="75"/>
                      <a:pt x="424" y="75"/>
                      <a:pt x="424" y="75"/>
                    </a:cubicBezTo>
                    <a:cubicBezTo>
                      <a:pt x="424" y="74"/>
                      <a:pt x="424" y="74"/>
                      <a:pt x="424" y="74"/>
                    </a:cubicBezTo>
                    <a:cubicBezTo>
                      <a:pt x="423" y="74"/>
                      <a:pt x="423" y="74"/>
                      <a:pt x="423" y="74"/>
                    </a:cubicBezTo>
                    <a:cubicBezTo>
                      <a:pt x="423" y="74"/>
                      <a:pt x="423" y="74"/>
                      <a:pt x="423" y="74"/>
                    </a:cubicBezTo>
                    <a:cubicBezTo>
                      <a:pt x="423" y="72"/>
                      <a:pt x="423" y="72"/>
                      <a:pt x="423" y="72"/>
                    </a:cubicBezTo>
                    <a:cubicBezTo>
                      <a:pt x="424" y="70"/>
                      <a:pt x="424" y="70"/>
                      <a:pt x="424" y="70"/>
                    </a:cubicBezTo>
                    <a:cubicBezTo>
                      <a:pt x="424" y="69"/>
                      <a:pt x="424" y="69"/>
                      <a:pt x="424" y="69"/>
                    </a:cubicBezTo>
                    <a:cubicBezTo>
                      <a:pt x="425" y="67"/>
                      <a:pt x="425" y="67"/>
                      <a:pt x="425" y="67"/>
                    </a:cubicBezTo>
                    <a:cubicBezTo>
                      <a:pt x="424" y="63"/>
                      <a:pt x="424" y="63"/>
                      <a:pt x="424" y="63"/>
                    </a:cubicBezTo>
                    <a:cubicBezTo>
                      <a:pt x="424" y="62"/>
                      <a:pt x="424" y="62"/>
                      <a:pt x="424" y="62"/>
                    </a:cubicBezTo>
                    <a:cubicBezTo>
                      <a:pt x="423" y="61"/>
                      <a:pt x="423" y="61"/>
                      <a:pt x="423" y="61"/>
                    </a:cubicBezTo>
                    <a:cubicBezTo>
                      <a:pt x="423" y="60"/>
                      <a:pt x="423" y="60"/>
                      <a:pt x="423" y="60"/>
                    </a:cubicBezTo>
                    <a:cubicBezTo>
                      <a:pt x="423" y="59"/>
                      <a:pt x="423" y="59"/>
                      <a:pt x="423" y="59"/>
                    </a:cubicBezTo>
                    <a:cubicBezTo>
                      <a:pt x="424" y="59"/>
                      <a:pt x="424" y="59"/>
                      <a:pt x="424" y="59"/>
                    </a:cubicBezTo>
                    <a:cubicBezTo>
                      <a:pt x="424" y="58"/>
                      <a:pt x="424" y="58"/>
                      <a:pt x="424" y="58"/>
                    </a:cubicBezTo>
                    <a:cubicBezTo>
                      <a:pt x="425" y="59"/>
                      <a:pt x="425" y="59"/>
                      <a:pt x="425" y="59"/>
                    </a:cubicBezTo>
                    <a:cubicBezTo>
                      <a:pt x="426" y="59"/>
                      <a:pt x="426" y="59"/>
                      <a:pt x="426" y="59"/>
                    </a:cubicBezTo>
                    <a:cubicBezTo>
                      <a:pt x="427" y="61"/>
                      <a:pt x="427" y="61"/>
                      <a:pt x="427" y="61"/>
                    </a:cubicBezTo>
                    <a:cubicBezTo>
                      <a:pt x="427" y="60"/>
                      <a:pt x="427" y="60"/>
                      <a:pt x="427" y="60"/>
                    </a:cubicBezTo>
                    <a:cubicBezTo>
                      <a:pt x="427" y="59"/>
                      <a:pt x="427" y="59"/>
                      <a:pt x="427" y="59"/>
                    </a:cubicBezTo>
                    <a:cubicBezTo>
                      <a:pt x="426" y="58"/>
                      <a:pt x="426" y="58"/>
                      <a:pt x="426" y="58"/>
                    </a:cubicBezTo>
                    <a:cubicBezTo>
                      <a:pt x="425" y="58"/>
                      <a:pt x="425" y="58"/>
                      <a:pt x="425" y="58"/>
                    </a:cubicBezTo>
                    <a:cubicBezTo>
                      <a:pt x="424" y="57"/>
                      <a:pt x="424" y="57"/>
                      <a:pt x="424" y="57"/>
                    </a:cubicBezTo>
                    <a:cubicBezTo>
                      <a:pt x="424" y="56"/>
                      <a:pt x="424" y="56"/>
                      <a:pt x="424" y="56"/>
                    </a:cubicBezTo>
                    <a:cubicBezTo>
                      <a:pt x="425" y="54"/>
                      <a:pt x="425" y="54"/>
                      <a:pt x="425" y="54"/>
                    </a:cubicBezTo>
                    <a:cubicBezTo>
                      <a:pt x="429" y="50"/>
                      <a:pt x="429" y="50"/>
                      <a:pt x="429" y="50"/>
                    </a:cubicBezTo>
                    <a:cubicBezTo>
                      <a:pt x="430" y="50"/>
                      <a:pt x="430" y="50"/>
                      <a:pt x="430" y="50"/>
                    </a:cubicBezTo>
                    <a:cubicBezTo>
                      <a:pt x="431" y="50"/>
                      <a:pt x="431" y="50"/>
                      <a:pt x="431" y="50"/>
                    </a:cubicBezTo>
                    <a:cubicBezTo>
                      <a:pt x="432" y="51"/>
                      <a:pt x="432" y="51"/>
                      <a:pt x="432" y="51"/>
                    </a:cubicBezTo>
                    <a:cubicBezTo>
                      <a:pt x="433" y="53"/>
                      <a:pt x="433" y="53"/>
                      <a:pt x="433" y="53"/>
                    </a:cubicBezTo>
                    <a:cubicBezTo>
                      <a:pt x="434" y="53"/>
                      <a:pt x="434" y="53"/>
                      <a:pt x="434" y="53"/>
                    </a:cubicBezTo>
                    <a:cubicBezTo>
                      <a:pt x="437" y="54"/>
                      <a:pt x="437" y="54"/>
                      <a:pt x="437" y="54"/>
                    </a:cubicBezTo>
                    <a:cubicBezTo>
                      <a:pt x="437" y="56"/>
                      <a:pt x="437" y="56"/>
                      <a:pt x="437" y="56"/>
                    </a:cubicBezTo>
                    <a:cubicBezTo>
                      <a:pt x="439" y="57"/>
                      <a:pt x="439" y="57"/>
                      <a:pt x="439" y="57"/>
                    </a:cubicBezTo>
                    <a:cubicBezTo>
                      <a:pt x="439" y="60"/>
                      <a:pt x="439" y="60"/>
                      <a:pt x="439" y="60"/>
                    </a:cubicBezTo>
                    <a:cubicBezTo>
                      <a:pt x="439" y="63"/>
                      <a:pt x="439" y="63"/>
                      <a:pt x="439" y="63"/>
                    </a:cubicBezTo>
                    <a:cubicBezTo>
                      <a:pt x="439" y="65"/>
                      <a:pt x="439" y="65"/>
                      <a:pt x="439" y="65"/>
                    </a:cubicBezTo>
                    <a:cubicBezTo>
                      <a:pt x="440" y="66"/>
                      <a:pt x="440" y="66"/>
                      <a:pt x="440" y="66"/>
                    </a:cubicBezTo>
                    <a:cubicBezTo>
                      <a:pt x="441" y="65"/>
                      <a:pt x="441" y="65"/>
                      <a:pt x="441" y="65"/>
                    </a:cubicBezTo>
                    <a:cubicBezTo>
                      <a:pt x="441" y="65"/>
                      <a:pt x="441" y="65"/>
                      <a:pt x="441" y="65"/>
                    </a:cubicBezTo>
                    <a:cubicBezTo>
                      <a:pt x="442" y="66"/>
                      <a:pt x="442" y="66"/>
                      <a:pt x="442" y="66"/>
                    </a:cubicBezTo>
                    <a:cubicBezTo>
                      <a:pt x="443" y="67"/>
                      <a:pt x="443" y="67"/>
                      <a:pt x="443" y="67"/>
                    </a:cubicBezTo>
                    <a:cubicBezTo>
                      <a:pt x="443" y="67"/>
                      <a:pt x="443" y="67"/>
                      <a:pt x="443" y="67"/>
                    </a:cubicBezTo>
                    <a:cubicBezTo>
                      <a:pt x="444" y="66"/>
                      <a:pt x="444" y="66"/>
                      <a:pt x="444" y="66"/>
                    </a:cubicBezTo>
                    <a:cubicBezTo>
                      <a:pt x="445" y="66"/>
                      <a:pt x="445" y="66"/>
                      <a:pt x="445" y="66"/>
                    </a:cubicBezTo>
                    <a:cubicBezTo>
                      <a:pt x="444" y="66"/>
                      <a:pt x="444" y="66"/>
                      <a:pt x="444" y="66"/>
                    </a:cubicBezTo>
                    <a:cubicBezTo>
                      <a:pt x="443" y="65"/>
                      <a:pt x="443" y="65"/>
                      <a:pt x="443" y="65"/>
                    </a:cubicBezTo>
                    <a:cubicBezTo>
                      <a:pt x="442" y="64"/>
                      <a:pt x="442" y="64"/>
                      <a:pt x="442" y="64"/>
                    </a:cubicBezTo>
                    <a:cubicBezTo>
                      <a:pt x="441" y="64"/>
                      <a:pt x="441" y="64"/>
                      <a:pt x="441" y="64"/>
                    </a:cubicBezTo>
                    <a:cubicBezTo>
                      <a:pt x="441" y="63"/>
                      <a:pt x="441" y="63"/>
                      <a:pt x="441" y="63"/>
                    </a:cubicBezTo>
                    <a:cubicBezTo>
                      <a:pt x="442" y="62"/>
                      <a:pt x="442" y="62"/>
                      <a:pt x="442" y="62"/>
                    </a:cubicBezTo>
                    <a:cubicBezTo>
                      <a:pt x="442" y="61"/>
                      <a:pt x="442" y="61"/>
                      <a:pt x="442" y="61"/>
                    </a:cubicBezTo>
                    <a:cubicBezTo>
                      <a:pt x="442" y="56"/>
                      <a:pt x="442" y="56"/>
                      <a:pt x="442" y="56"/>
                    </a:cubicBezTo>
                    <a:cubicBezTo>
                      <a:pt x="441" y="55"/>
                      <a:pt x="441" y="55"/>
                      <a:pt x="441" y="55"/>
                    </a:cubicBezTo>
                    <a:cubicBezTo>
                      <a:pt x="442" y="54"/>
                      <a:pt x="442" y="54"/>
                      <a:pt x="442" y="54"/>
                    </a:cubicBezTo>
                    <a:cubicBezTo>
                      <a:pt x="444" y="54"/>
                      <a:pt x="444" y="54"/>
                      <a:pt x="444" y="54"/>
                    </a:cubicBezTo>
                    <a:cubicBezTo>
                      <a:pt x="445" y="54"/>
                      <a:pt x="445" y="54"/>
                      <a:pt x="445" y="54"/>
                    </a:cubicBezTo>
                    <a:cubicBezTo>
                      <a:pt x="447" y="55"/>
                      <a:pt x="447" y="55"/>
                      <a:pt x="447" y="55"/>
                    </a:cubicBezTo>
                    <a:cubicBezTo>
                      <a:pt x="448" y="55"/>
                      <a:pt x="448" y="55"/>
                      <a:pt x="448" y="55"/>
                    </a:cubicBezTo>
                    <a:cubicBezTo>
                      <a:pt x="450" y="55"/>
                      <a:pt x="450" y="55"/>
                      <a:pt x="450" y="55"/>
                    </a:cubicBezTo>
                    <a:cubicBezTo>
                      <a:pt x="453" y="55"/>
                      <a:pt x="453" y="55"/>
                      <a:pt x="453" y="55"/>
                    </a:cubicBezTo>
                    <a:cubicBezTo>
                      <a:pt x="455" y="54"/>
                      <a:pt x="455" y="54"/>
                      <a:pt x="455" y="54"/>
                    </a:cubicBezTo>
                    <a:cubicBezTo>
                      <a:pt x="456" y="55"/>
                      <a:pt x="456" y="55"/>
                      <a:pt x="456" y="55"/>
                    </a:cubicBezTo>
                    <a:cubicBezTo>
                      <a:pt x="457" y="56"/>
                      <a:pt x="457" y="56"/>
                      <a:pt x="457" y="56"/>
                    </a:cubicBezTo>
                    <a:cubicBezTo>
                      <a:pt x="460" y="56"/>
                      <a:pt x="460" y="56"/>
                      <a:pt x="460" y="56"/>
                    </a:cubicBezTo>
                    <a:cubicBezTo>
                      <a:pt x="461" y="57"/>
                      <a:pt x="461" y="57"/>
                      <a:pt x="461" y="57"/>
                    </a:cubicBezTo>
                    <a:cubicBezTo>
                      <a:pt x="462" y="56"/>
                      <a:pt x="462" y="56"/>
                      <a:pt x="462" y="56"/>
                    </a:cubicBezTo>
                    <a:cubicBezTo>
                      <a:pt x="462" y="56"/>
                      <a:pt x="462" y="56"/>
                      <a:pt x="462" y="56"/>
                    </a:cubicBezTo>
                    <a:cubicBezTo>
                      <a:pt x="461" y="55"/>
                      <a:pt x="461" y="55"/>
                      <a:pt x="461" y="55"/>
                    </a:cubicBezTo>
                    <a:cubicBezTo>
                      <a:pt x="459" y="55"/>
                      <a:pt x="459" y="55"/>
                      <a:pt x="459" y="55"/>
                    </a:cubicBezTo>
                    <a:cubicBezTo>
                      <a:pt x="457" y="54"/>
                      <a:pt x="457" y="54"/>
                      <a:pt x="457" y="54"/>
                    </a:cubicBezTo>
                    <a:cubicBezTo>
                      <a:pt x="457" y="54"/>
                      <a:pt x="457" y="54"/>
                      <a:pt x="457" y="54"/>
                    </a:cubicBezTo>
                    <a:cubicBezTo>
                      <a:pt x="457" y="53"/>
                      <a:pt x="457" y="53"/>
                      <a:pt x="457" y="53"/>
                    </a:cubicBezTo>
                    <a:cubicBezTo>
                      <a:pt x="458" y="53"/>
                      <a:pt x="458" y="53"/>
                      <a:pt x="458" y="53"/>
                    </a:cubicBezTo>
                    <a:cubicBezTo>
                      <a:pt x="460" y="53"/>
                      <a:pt x="460" y="53"/>
                      <a:pt x="460" y="53"/>
                    </a:cubicBezTo>
                    <a:cubicBezTo>
                      <a:pt x="464" y="52"/>
                      <a:pt x="464" y="52"/>
                      <a:pt x="464" y="52"/>
                    </a:cubicBezTo>
                    <a:cubicBezTo>
                      <a:pt x="467" y="52"/>
                      <a:pt x="467" y="52"/>
                      <a:pt x="467" y="52"/>
                    </a:cubicBezTo>
                    <a:cubicBezTo>
                      <a:pt x="469" y="53"/>
                      <a:pt x="469" y="53"/>
                      <a:pt x="469" y="53"/>
                    </a:cubicBezTo>
                    <a:cubicBezTo>
                      <a:pt x="471" y="54"/>
                      <a:pt x="471" y="54"/>
                      <a:pt x="471" y="54"/>
                    </a:cubicBezTo>
                    <a:cubicBezTo>
                      <a:pt x="472" y="53"/>
                      <a:pt x="472" y="53"/>
                      <a:pt x="472" y="53"/>
                    </a:cubicBezTo>
                    <a:cubicBezTo>
                      <a:pt x="473" y="53"/>
                      <a:pt x="473" y="53"/>
                      <a:pt x="473" y="53"/>
                    </a:cubicBezTo>
                    <a:cubicBezTo>
                      <a:pt x="472" y="52"/>
                      <a:pt x="472" y="52"/>
                      <a:pt x="472" y="52"/>
                    </a:cubicBezTo>
                    <a:cubicBezTo>
                      <a:pt x="472" y="52"/>
                      <a:pt x="472" y="52"/>
                      <a:pt x="472" y="52"/>
                    </a:cubicBezTo>
                    <a:cubicBezTo>
                      <a:pt x="471" y="52"/>
                      <a:pt x="471" y="52"/>
                      <a:pt x="471" y="52"/>
                    </a:cubicBezTo>
                    <a:cubicBezTo>
                      <a:pt x="471" y="51"/>
                      <a:pt x="471" y="51"/>
                      <a:pt x="471" y="51"/>
                    </a:cubicBezTo>
                    <a:cubicBezTo>
                      <a:pt x="470" y="50"/>
                      <a:pt x="470" y="50"/>
                      <a:pt x="470" y="50"/>
                    </a:cubicBezTo>
                    <a:cubicBezTo>
                      <a:pt x="468" y="50"/>
                      <a:pt x="468" y="50"/>
                      <a:pt x="468" y="50"/>
                    </a:cubicBezTo>
                    <a:cubicBezTo>
                      <a:pt x="467" y="50"/>
                      <a:pt x="467" y="50"/>
                      <a:pt x="467" y="50"/>
                    </a:cubicBezTo>
                    <a:cubicBezTo>
                      <a:pt x="464" y="50"/>
                      <a:pt x="464" y="50"/>
                      <a:pt x="464" y="50"/>
                    </a:cubicBezTo>
                    <a:cubicBezTo>
                      <a:pt x="464" y="50"/>
                      <a:pt x="464" y="50"/>
                      <a:pt x="464" y="50"/>
                    </a:cubicBezTo>
                    <a:cubicBezTo>
                      <a:pt x="465" y="49"/>
                      <a:pt x="465" y="49"/>
                      <a:pt x="465" y="49"/>
                    </a:cubicBezTo>
                    <a:cubicBezTo>
                      <a:pt x="465" y="47"/>
                      <a:pt x="465" y="47"/>
                      <a:pt x="465" y="47"/>
                    </a:cubicBezTo>
                    <a:cubicBezTo>
                      <a:pt x="467" y="47"/>
                      <a:pt x="467" y="47"/>
                      <a:pt x="467" y="47"/>
                    </a:cubicBezTo>
                    <a:cubicBezTo>
                      <a:pt x="468" y="46"/>
                      <a:pt x="468" y="46"/>
                      <a:pt x="468" y="46"/>
                    </a:cubicBezTo>
                    <a:cubicBezTo>
                      <a:pt x="469" y="44"/>
                      <a:pt x="469" y="44"/>
                      <a:pt x="469" y="44"/>
                    </a:cubicBezTo>
                    <a:cubicBezTo>
                      <a:pt x="472" y="42"/>
                      <a:pt x="472" y="42"/>
                      <a:pt x="472" y="42"/>
                    </a:cubicBezTo>
                    <a:cubicBezTo>
                      <a:pt x="474" y="42"/>
                      <a:pt x="474" y="42"/>
                      <a:pt x="474" y="42"/>
                    </a:cubicBezTo>
                    <a:cubicBezTo>
                      <a:pt x="477" y="41"/>
                      <a:pt x="477" y="41"/>
                      <a:pt x="477" y="41"/>
                    </a:cubicBezTo>
                    <a:cubicBezTo>
                      <a:pt x="477" y="40"/>
                      <a:pt x="477" y="40"/>
                      <a:pt x="477" y="40"/>
                    </a:cubicBezTo>
                    <a:cubicBezTo>
                      <a:pt x="473" y="42"/>
                      <a:pt x="473" y="42"/>
                      <a:pt x="473" y="42"/>
                    </a:cubicBezTo>
                    <a:cubicBezTo>
                      <a:pt x="471" y="42"/>
                      <a:pt x="471" y="42"/>
                      <a:pt x="471" y="42"/>
                    </a:cubicBezTo>
                    <a:cubicBezTo>
                      <a:pt x="468" y="44"/>
                      <a:pt x="468" y="44"/>
                      <a:pt x="468" y="44"/>
                    </a:cubicBezTo>
                    <a:cubicBezTo>
                      <a:pt x="467" y="46"/>
                      <a:pt x="467" y="46"/>
                      <a:pt x="467" y="46"/>
                    </a:cubicBezTo>
                    <a:cubicBezTo>
                      <a:pt x="467" y="46"/>
                      <a:pt x="467" y="46"/>
                      <a:pt x="467" y="46"/>
                    </a:cubicBezTo>
                    <a:cubicBezTo>
                      <a:pt x="466" y="44"/>
                      <a:pt x="466" y="44"/>
                      <a:pt x="466" y="44"/>
                    </a:cubicBezTo>
                    <a:cubicBezTo>
                      <a:pt x="466" y="44"/>
                      <a:pt x="466" y="44"/>
                      <a:pt x="466" y="44"/>
                    </a:cubicBezTo>
                    <a:cubicBezTo>
                      <a:pt x="465" y="45"/>
                      <a:pt x="465" y="45"/>
                      <a:pt x="465" y="45"/>
                    </a:cubicBezTo>
                    <a:cubicBezTo>
                      <a:pt x="464" y="46"/>
                      <a:pt x="464" y="46"/>
                      <a:pt x="464" y="46"/>
                    </a:cubicBezTo>
                    <a:cubicBezTo>
                      <a:pt x="462" y="48"/>
                      <a:pt x="462" y="48"/>
                      <a:pt x="462" y="48"/>
                    </a:cubicBezTo>
                    <a:cubicBezTo>
                      <a:pt x="463" y="48"/>
                      <a:pt x="463" y="48"/>
                      <a:pt x="463" y="48"/>
                    </a:cubicBezTo>
                    <a:cubicBezTo>
                      <a:pt x="463" y="48"/>
                      <a:pt x="463" y="48"/>
                      <a:pt x="463" y="48"/>
                    </a:cubicBezTo>
                    <a:cubicBezTo>
                      <a:pt x="461" y="50"/>
                      <a:pt x="461" y="50"/>
                      <a:pt x="461" y="50"/>
                    </a:cubicBezTo>
                    <a:cubicBezTo>
                      <a:pt x="460" y="50"/>
                      <a:pt x="460" y="50"/>
                      <a:pt x="460" y="50"/>
                    </a:cubicBezTo>
                    <a:cubicBezTo>
                      <a:pt x="455" y="52"/>
                      <a:pt x="455" y="52"/>
                      <a:pt x="455" y="52"/>
                    </a:cubicBezTo>
                    <a:cubicBezTo>
                      <a:pt x="454" y="52"/>
                      <a:pt x="454" y="52"/>
                      <a:pt x="454" y="52"/>
                    </a:cubicBezTo>
                    <a:cubicBezTo>
                      <a:pt x="453" y="52"/>
                      <a:pt x="453" y="52"/>
                      <a:pt x="453" y="52"/>
                    </a:cubicBezTo>
                    <a:cubicBezTo>
                      <a:pt x="449" y="52"/>
                      <a:pt x="449" y="52"/>
                      <a:pt x="449" y="52"/>
                    </a:cubicBezTo>
                    <a:cubicBezTo>
                      <a:pt x="447" y="50"/>
                      <a:pt x="447" y="50"/>
                      <a:pt x="447" y="50"/>
                    </a:cubicBezTo>
                    <a:cubicBezTo>
                      <a:pt x="446" y="51"/>
                      <a:pt x="446" y="51"/>
                      <a:pt x="446" y="51"/>
                    </a:cubicBezTo>
                    <a:cubicBezTo>
                      <a:pt x="445" y="51"/>
                      <a:pt x="445" y="51"/>
                      <a:pt x="445" y="51"/>
                    </a:cubicBezTo>
                    <a:cubicBezTo>
                      <a:pt x="444" y="49"/>
                      <a:pt x="444" y="49"/>
                      <a:pt x="444" y="49"/>
                    </a:cubicBezTo>
                    <a:cubicBezTo>
                      <a:pt x="446" y="48"/>
                      <a:pt x="446" y="48"/>
                      <a:pt x="446" y="48"/>
                    </a:cubicBezTo>
                    <a:cubicBezTo>
                      <a:pt x="448" y="48"/>
                      <a:pt x="448" y="48"/>
                      <a:pt x="448" y="48"/>
                    </a:cubicBezTo>
                    <a:cubicBezTo>
                      <a:pt x="449" y="47"/>
                      <a:pt x="449" y="47"/>
                      <a:pt x="449" y="47"/>
                    </a:cubicBezTo>
                    <a:cubicBezTo>
                      <a:pt x="451" y="47"/>
                      <a:pt x="451" y="47"/>
                      <a:pt x="451" y="47"/>
                    </a:cubicBezTo>
                    <a:cubicBezTo>
                      <a:pt x="452" y="46"/>
                      <a:pt x="452" y="46"/>
                      <a:pt x="452" y="46"/>
                    </a:cubicBezTo>
                    <a:cubicBezTo>
                      <a:pt x="451" y="46"/>
                      <a:pt x="451" y="46"/>
                      <a:pt x="451" y="46"/>
                    </a:cubicBezTo>
                    <a:cubicBezTo>
                      <a:pt x="450" y="47"/>
                      <a:pt x="450" y="47"/>
                      <a:pt x="450" y="47"/>
                    </a:cubicBezTo>
                    <a:cubicBezTo>
                      <a:pt x="448" y="46"/>
                      <a:pt x="448" y="46"/>
                      <a:pt x="448" y="46"/>
                    </a:cubicBezTo>
                    <a:cubicBezTo>
                      <a:pt x="447" y="47"/>
                      <a:pt x="447" y="47"/>
                      <a:pt x="447" y="47"/>
                    </a:cubicBezTo>
                    <a:cubicBezTo>
                      <a:pt x="446" y="47"/>
                      <a:pt x="446" y="47"/>
                      <a:pt x="446" y="47"/>
                    </a:cubicBezTo>
                    <a:cubicBezTo>
                      <a:pt x="446" y="46"/>
                      <a:pt x="446" y="46"/>
                      <a:pt x="446" y="46"/>
                    </a:cubicBezTo>
                    <a:cubicBezTo>
                      <a:pt x="447" y="45"/>
                      <a:pt x="447" y="45"/>
                      <a:pt x="447" y="45"/>
                    </a:cubicBezTo>
                    <a:cubicBezTo>
                      <a:pt x="446" y="45"/>
                      <a:pt x="446" y="45"/>
                      <a:pt x="446" y="45"/>
                    </a:cubicBezTo>
                    <a:cubicBezTo>
                      <a:pt x="444" y="45"/>
                      <a:pt x="444" y="45"/>
                      <a:pt x="444" y="45"/>
                    </a:cubicBezTo>
                    <a:cubicBezTo>
                      <a:pt x="444" y="47"/>
                      <a:pt x="444" y="47"/>
                      <a:pt x="444" y="47"/>
                    </a:cubicBezTo>
                    <a:cubicBezTo>
                      <a:pt x="442" y="49"/>
                      <a:pt x="442" y="49"/>
                      <a:pt x="442" y="49"/>
                    </a:cubicBezTo>
                    <a:cubicBezTo>
                      <a:pt x="440" y="49"/>
                      <a:pt x="440" y="49"/>
                      <a:pt x="440" y="49"/>
                    </a:cubicBezTo>
                    <a:cubicBezTo>
                      <a:pt x="437" y="48"/>
                      <a:pt x="437" y="48"/>
                      <a:pt x="437" y="48"/>
                    </a:cubicBezTo>
                    <a:cubicBezTo>
                      <a:pt x="435" y="48"/>
                      <a:pt x="435" y="48"/>
                      <a:pt x="435" y="48"/>
                    </a:cubicBezTo>
                    <a:cubicBezTo>
                      <a:pt x="434" y="47"/>
                      <a:pt x="434" y="47"/>
                      <a:pt x="434" y="47"/>
                    </a:cubicBezTo>
                    <a:cubicBezTo>
                      <a:pt x="434" y="46"/>
                      <a:pt x="434" y="46"/>
                      <a:pt x="434" y="46"/>
                    </a:cubicBezTo>
                    <a:cubicBezTo>
                      <a:pt x="432" y="46"/>
                      <a:pt x="432" y="46"/>
                      <a:pt x="432" y="46"/>
                    </a:cubicBezTo>
                    <a:cubicBezTo>
                      <a:pt x="431" y="45"/>
                      <a:pt x="431" y="45"/>
                      <a:pt x="431" y="45"/>
                    </a:cubicBezTo>
                    <a:cubicBezTo>
                      <a:pt x="431" y="44"/>
                      <a:pt x="431" y="44"/>
                      <a:pt x="431" y="44"/>
                    </a:cubicBezTo>
                    <a:cubicBezTo>
                      <a:pt x="432" y="43"/>
                      <a:pt x="432" y="43"/>
                      <a:pt x="432" y="43"/>
                    </a:cubicBezTo>
                    <a:cubicBezTo>
                      <a:pt x="433" y="42"/>
                      <a:pt x="433" y="42"/>
                      <a:pt x="433" y="42"/>
                    </a:cubicBezTo>
                    <a:cubicBezTo>
                      <a:pt x="435" y="41"/>
                      <a:pt x="435" y="41"/>
                      <a:pt x="435" y="41"/>
                    </a:cubicBezTo>
                    <a:cubicBezTo>
                      <a:pt x="436" y="39"/>
                      <a:pt x="436" y="39"/>
                      <a:pt x="436" y="39"/>
                    </a:cubicBezTo>
                    <a:cubicBezTo>
                      <a:pt x="438" y="38"/>
                      <a:pt x="438" y="38"/>
                      <a:pt x="438" y="38"/>
                    </a:cubicBezTo>
                    <a:cubicBezTo>
                      <a:pt x="438" y="38"/>
                      <a:pt x="438" y="38"/>
                      <a:pt x="438" y="38"/>
                    </a:cubicBezTo>
                    <a:cubicBezTo>
                      <a:pt x="440" y="38"/>
                      <a:pt x="440" y="38"/>
                      <a:pt x="440" y="38"/>
                    </a:cubicBezTo>
                    <a:cubicBezTo>
                      <a:pt x="442" y="38"/>
                      <a:pt x="442" y="38"/>
                      <a:pt x="442" y="38"/>
                    </a:cubicBezTo>
                    <a:cubicBezTo>
                      <a:pt x="443" y="38"/>
                      <a:pt x="443" y="38"/>
                      <a:pt x="443" y="38"/>
                    </a:cubicBezTo>
                    <a:cubicBezTo>
                      <a:pt x="444" y="38"/>
                      <a:pt x="444" y="38"/>
                      <a:pt x="444" y="38"/>
                    </a:cubicBezTo>
                    <a:cubicBezTo>
                      <a:pt x="447" y="39"/>
                      <a:pt x="447" y="39"/>
                      <a:pt x="447" y="39"/>
                    </a:cubicBezTo>
                    <a:cubicBezTo>
                      <a:pt x="449" y="39"/>
                      <a:pt x="449" y="39"/>
                      <a:pt x="449" y="39"/>
                    </a:cubicBezTo>
                    <a:cubicBezTo>
                      <a:pt x="450" y="40"/>
                      <a:pt x="450" y="40"/>
                      <a:pt x="450" y="40"/>
                    </a:cubicBezTo>
                    <a:cubicBezTo>
                      <a:pt x="452" y="39"/>
                      <a:pt x="452" y="39"/>
                      <a:pt x="452" y="39"/>
                    </a:cubicBezTo>
                    <a:cubicBezTo>
                      <a:pt x="452" y="39"/>
                      <a:pt x="452" y="39"/>
                      <a:pt x="452" y="39"/>
                    </a:cubicBezTo>
                    <a:cubicBezTo>
                      <a:pt x="451" y="38"/>
                      <a:pt x="451" y="38"/>
                      <a:pt x="451" y="38"/>
                    </a:cubicBezTo>
                    <a:cubicBezTo>
                      <a:pt x="449" y="39"/>
                      <a:pt x="449" y="39"/>
                      <a:pt x="449" y="39"/>
                    </a:cubicBezTo>
                    <a:cubicBezTo>
                      <a:pt x="446" y="38"/>
                      <a:pt x="446" y="38"/>
                      <a:pt x="446" y="38"/>
                    </a:cubicBezTo>
                    <a:cubicBezTo>
                      <a:pt x="445" y="37"/>
                      <a:pt x="445" y="37"/>
                      <a:pt x="445" y="37"/>
                    </a:cubicBezTo>
                    <a:cubicBezTo>
                      <a:pt x="443" y="37"/>
                      <a:pt x="443" y="37"/>
                      <a:pt x="443" y="37"/>
                    </a:cubicBezTo>
                    <a:cubicBezTo>
                      <a:pt x="441" y="37"/>
                      <a:pt x="441" y="37"/>
                      <a:pt x="441" y="37"/>
                    </a:cubicBezTo>
                    <a:cubicBezTo>
                      <a:pt x="438" y="37"/>
                      <a:pt x="438" y="37"/>
                      <a:pt x="438" y="37"/>
                    </a:cubicBezTo>
                    <a:cubicBezTo>
                      <a:pt x="437" y="37"/>
                      <a:pt x="437" y="37"/>
                      <a:pt x="437" y="37"/>
                    </a:cubicBezTo>
                    <a:cubicBezTo>
                      <a:pt x="437" y="37"/>
                      <a:pt x="437" y="37"/>
                      <a:pt x="437" y="37"/>
                    </a:cubicBezTo>
                    <a:cubicBezTo>
                      <a:pt x="435" y="39"/>
                      <a:pt x="435" y="39"/>
                      <a:pt x="435" y="39"/>
                    </a:cubicBezTo>
                    <a:cubicBezTo>
                      <a:pt x="433" y="40"/>
                      <a:pt x="433" y="40"/>
                      <a:pt x="433" y="40"/>
                    </a:cubicBezTo>
                    <a:cubicBezTo>
                      <a:pt x="431" y="41"/>
                      <a:pt x="431" y="41"/>
                      <a:pt x="431" y="41"/>
                    </a:cubicBezTo>
                    <a:cubicBezTo>
                      <a:pt x="429" y="43"/>
                      <a:pt x="429" y="43"/>
                      <a:pt x="429" y="43"/>
                    </a:cubicBezTo>
                    <a:cubicBezTo>
                      <a:pt x="429" y="43"/>
                      <a:pt x="429" y="43"/>
                      <a:pt x="429" y="43"/>
                    </a:cubicBezTo>
                    <a:cubicBezTo>
                      <a:pt x="428" y="43"/>
                      <a:pt x="428" y="43"/>
                      <a:pt x="428" y="43"/>
                    </a:cubicBezTo>
                    <a:cubicBezTo>
                      <a:pt x="426" y="41"/>
                      <a:pt x="426" y="41"/>
                      <a:pt x="426" y="41"/>
                    </a:cubicBezTo>
                    <a:cubicBezTo>
                      <a:pt x="425" y="41"/>
                      <a:pt x="425" y="41"/>
                      <a:pt x="425" y="41"/>
                    </a:cubicBezTo>
                    <a:cubicBezTo>
                      <a:pt x="425" y="40"/>
                      <a:pt x="425" y="40"/>
                      <a:pt x="425" y="40"/>
                    </a:cubicBezTo>
                    <a:cubicBezTo>
                      <a:pt x="424" y="38"/>
                      <a:pt x="424" y="38"/>
                      <a:pt x="424" y="38"/>
                    </a:cubicBezTo>
                    <a:cubicBezTo>
                      <a:pt x="424" y="37"/>
                      <a:pt x="424" y="37"/>
                      <a:pt x="424" y="37"/>
                    </a:cubicBezTo>
                    <a:cubicBezTo>
                      <a:pt x="423" y="36"/>
                      <a:pt x="423" y="36"/>
                      <a:pt x="423" y="36"/>
                    </a:cubicBezTo>
                    <a:cubicBezTo>
                      <a:pt x="423" y="34"/>
                      <a:pt x="423" y="34"/>
                      <a:pt x="423" y="34"/>
                    </a:cubicBezTo>
                    <a:cubicBezTo>
                      <a:pt x="424" y="34"/>
                      <a:pt x="424" y="34"/>
                      <a:pt x="424" y="34"/>
                    </a:cubicBezTo>
                    <a:cubicBezTo>
                      <a:pt x="425" y="34"/>
                      <a:pt x="425" y="34"/>
                      <a:pt x="425" y="34"/>
                    </a:cubicBezTo>
                    <a:cubicBezTo>
                      <a:pt x="426" y="34"/>
                      <a:pt x="426" y="34"/>
                      <a:pt x="426" y="34"/>
                    </a:cubicBezTo>
                    <a:cubicBezTo>
                      <a:pt x="427" y="34"/>
                      <a:pt x="427" y="34"/>
                      <a:pt x="427" y="34"/>
                    </a:cubicBezTo>
                    <a:cubicBezTo>
                      <a:pt x="431" y="34"/>
                      <a:pt x="431" y="34"/>
                      <a:pt x="431" y="34"/>
                    </a:cubicBezTo>
                    <a:cubicBezTo>
                      <a:pt x="433" y="35"/>
                      <a:pt x="433" y="35"/>
                      <a:pt x="433" y="35"/>
                    </a:cubicBezTo>
                    <a:cubicBezTo>
                      <a:pt x="434" y="35"/>
                      <a:pt x="434" y="35"/>
                      <a:pt x="434" y="35"/>
                    </a:cubicBezTo>
                    <a:cubicBezTo>
                      <a:pt x="434" y="36"/>
                      <a:pt x="434" y="36"/>
                      <a:pt x="434" y="36"/>
                    </a:cubicBezTo>
                    <a:cubicBezTo>
                      <a:pt x="436" y="36"/>
                      <a:pt x="436" y="36"/>
                      <a:pt x="436" y="36"/>
                    </a:cubicBezTo>
                    <a:cubicBezTo>
                      <a:pt x="437" y="35"/>
                      <a:pt x="437" y="35"/>
                      <a:pt x="437" y="35"/>
                    </a:cubicBezTo>
                    <a:cubicBezTo>
                      <a:pt x="439" y="36"/>
                      <a:pt x="439" y="36"/>
                      <a:pt x="439" y="36"/>
                    </a:cubicBezTo>
                    <a:cubicBezTo>
                      <a:pt x="439" y="35"/>
                      <a:pt x="439" y="35"/>
                      <a:pt x="439" y="35"/>
                    </a:cubicBezTo>
                    <a:cubicBezTo>
                      <a:pt x="440" y="35"/>
                      <a:pt x="440" y="35"/>
                      <a:pt x="440" y="35"/>
                    </a:cubicBezTo>
                    <a:cubicBezTo>
                      <a:pt x="441" y="34"/>
                      <a:pt x="441" y="34"/>
                      <a:pt x="441" y="34"/>
                    </a:cubicBezTo>
                    <a:cubicBezTo>
                      <a:pt x="443" y="34"/>
                      <a:pt x="443" y="34"/>
                      <a:pt x="443" y="34"/>
                    </a:cubicBezTo>
                    <a:cubicBezTo>
                      <a:pt x="446" y="34"/>
                      <a:pt x="446" y="34"/>
                      <a:pt x="446" y="34"/>
                    </a:cubicBezTo>
                    <a:cubicBezTo>
                      <a:pt x="446" y="33"/>
                      <a:pt x="446" y="33"/>
                      <a:pt x="446" y="33"/>
                    </a:cubicBezTo>
                    <a:cubicBezTo>
                      <a:pt x="446" y="32"/>
                      <a:pt x="446" y="32"/>
                      <a:pt x="446" y="32"/>
                    </a:cubicBezTo>
                    <a:cubicBezTo>
                      <a:pt x="445" y="32"/>
                      <a:pt x="445" y="32"/>
                      <a:pt x="445" y="32"/>
                    </a:cubicBezTo>
                    <a:cubicBezTo>
                      <a:pt x="445" y="33"/>
                      <a:pt x="445" y="33"/>
                      <a:pt x="445" y="33"/>
                    </a:cubicBezTo>
                    <a:cubicBezTo>
                      <a:pt x="444" y="33"/>
                      <a:pt x="444" y="33"/>
                      <a:pt x="444" y="33"/>
                    </a:cubicBezTo>
                    <a:cubicBezTo>
                      <a:pt x="442" y="33"/>
                      <a:pt x="442" y="33"/>
                      <a:pt x="442" y="33"/>
                    </a:cubicBezTo>
                    <a:cubicBezTo>
                      <a:pt x="440" y="33"/>
                      <a:pt x="440" y="33"/>
                      <a:pt x="440" y="33"/>
                    </a:cubicBezTo>
                    <a:cubicBezTo>
                      <a:pt x="438" y="34"/>
                      <a:pt x="438" y="34"/>
                      <a:pt x="438" y="34"/>
                    </a:cubicBezTo>
                    <a:cubicBezTo>
                      <a:pt x="437" y="35"/>
                      <a:pt x="437" y="35"/>
                      <a:pt x="437" y="35"/>
                    </a:cubicBezTo>
                    <a:cubicBezTo>
                      <a:pt x="435" y="34"/>
                      <a:pt x="435" y="34"/>
                      <a:pt x="435" y="34"/>
                    </a:cubicBezTo>
                    <a:cubicBezTo>
                      <a:pt x="434" y="35"/>
                      <a:pt x="434" y="35"/>
                      <a:pt x="434" y="35"/>
                    </a:cubicBezTo>
                    <a:cubicBezTo>
                      <a:pt x="433" y="35"/>
                      <a:pt x="433" y="35"/>
                      <a:pt x="433" y="35"/>
                    </a:cubicBezTo>
                    <a:cubicBezTo>
                      <a:pt x="432" y="33"/>
                      <a:pt x="432" y="33"/>
                      <a:pt x="432" y="33"/>
                    </a:cubicBezTo>
                    <a:cubicBezTo>
                      <a:pt x="431" y="33"/>
                      <a:pt x="431" y="33"/>
                      <a:pt x="431" y="33"/>
                    </a:cubicBezTo>
                    <a:cubicBezTo>
                      <a:pt x="431" y="33"/>
                      <a:pt x="431" y="33"/>
                      <a:pt x="431" y="33"/>
                    </a:cubicBezTo>
                    <a:cubicBezTo>
                      <a:pt x="429" y="33"/>
                      <a:pt x="429" y="33"/>
                      <a:pt x="429" y="33"/>
                    </a:cubicBezTo>
                    <a:cubicBezTo>
                      <a:pt x="427" y="32"/>
                      <a:pt x="427" y="32"/>
                      <a:pt x="427" y="32"/>
                    </a:cubicBezTo>
                    <a:cubicBezTo>
                      <a:pt x="426" y="32"/>
                      <a:pt x="426" y="32"/>
                      <a:pt x="426" y="32"/>
                    </a:cubicBezTo>
                    <a:cubicBezTo>
                      <a:pt x="424" y="32"/>
                      <a:pt x="424" y="32"/>
                      <a:pt x="424" y="32"/>
                    </a:cubicBezTo>
                    <a:cubicBezTo>
                      <a:pt x="424" y="31"/>
                      <a:pt x="424" y="31"/>
                      <a:pt x="424" y="31"/>
                    </a:cubicBezTo>
                    <a:cubicBezTo>
                      <a:pt x="425" y="30"/>
                      <a:pt x="425" y="30"/>
                      <a:pt x="425" y="30"/>
                    </a:cubicBezTo>
                    <a:cubicBezTo>
                      <a:pt x="425" y="29"/>
                      <a:pt x="425" y="29"/>
                      <a:pt x="425" y="29"/>
                    </a:cubicBezTo>
                    <a:cubicBezTo>
                      <a:pt x="425" y="28"/>
                      <a:pt x="425" y="28"/>
                      <a:pt x="425" y="28"/>
                    </a:cubicBezTo>
                    <a:cubicBezTo>
                      <a:pt x="426" y="28"/>
                      <a:pt x="426" y="28"/>
                      <a:pt x="426" y="28"/>
                    </a:cubicBezTo>
                    <a:cubicBezTo>
                      <a:pt x="427" y="29"/>
                      <a:pt x="427" y="29"/>
                      <a:pt x="427" y="29"/>
                    </a:cubicBezTo>
                    <a:cubicBezTo>
                      <a:pt x="429" y="29"/>
                      <a:pt x="429" y="29"/>
                      <a:pt x="429" y="29"/>
                    </a:cubicBezTo>
                    <a:cubicBezTo>
                      <a:pt x="430" y="29"/>
                      <a:pt x="430" y="29"/>
                      <a:pt x="430" y="29"/>
                    </a:cubicBezTo>
                    <a:cubicBezTo>
                      <a:pt x="429" y="28"/>
                      <a:pt x="429" y="28"/>
                      <a:pt x="429" y="28"/>
                    </a:cubicBezTo>
                    <a:cubicBezTo>
                      <a:pt x="428" y="28"/>
                      <a:pt x="428" y="28"/>
                      <a:pt x="428" y="28"/>
                    </a:cubicBezTo>
                    <a:cubicBezTo>
                      <a:pt x="427" y="27"/>
                      <a:pt x="427" y="27"/>
                      <a:pt x="427" y="27"/>
                    </a:cubicBezTo>
                    <a:cubicBezTo>
                      <a:pt x="427" y="26"/>
                      <a:pt x="427" y="26"/>
                      <a:pt x="427" y="26"/>
                    </a:cubicBezTo>
                    <a:cubicBezTo>
                      <a:pt x="429" y="26"/>
                      <a:pt x="429" y="26"/>
                      <a:pt x="429" y="26"/>
                    </a:cubicBezTo>
                    <a:cubicBezTo>
                      <a:pt x="430" y="25"/>
                      <a:pt x="430" y="25"/>
                      <a:pt x="430" y="25"/>
                    </a:cubicBezTo>
                    <a:cubicBezTo>
                      <a:pt x="433" y="25"/>
                      <a:pt x="433" y="25"/>
                      <a:pt x="433" y="25"/>
                    </a:cubicBezTo>
                    <a:cubicBezTo>
                      <a:pt x="433" y="24"/>
                      <a:pt x="433" y="24"/>
                      <a:pt x="433" y="24"/>
                    </a:cubicBezTo>
                    <a:cubicBezTo>
                      <a:pt x="435" y="24"/>
                      <a:pt x="435" y="24"/>
                      <a:pt x="435" y="24"/>
                    </a:cubicBezTo>
                    <a:cubicBezTo>
                      <a:pt x="435" y="24"/>
                      <a:pt x="435" y="24"/>
                      <a:pt x="435" y="24"/>
                    </a:cubicBezTo>
                    <a:cubicBezTo>
                      <a:pt x="436" y="24"/>
                      <a:pt x="436" y="24"/>
                      <a:pt x="436" y="24"/>
                    </a:cubicBezTo>
                    <a:cubicBezTo>
                      <a:pt x="436" y="23"/>
                      <a:pt x="436" y="23"/>
                      <a:pt x="436" y="23"/>
                    </a:cubicBezTo>
                    <a:cubicBezTo>
                      <a:pt x="436" y="23"/>
                      <a:pt x="436" y="23"/>
                      <a:pt x="436" y="23"/>
                    </a:cubicBezTo>
                    <a:cubicBezTo>
                      <a:pt x="433" y="23"/>
                      <a:pt x="433" y="23"/>
                      <a:pt x="433" y="23"/>
                    </a:cubicBezTo>
                    <a:cubicBezTo>
                      <a:pt x="431" y="24"/>
                      <a:pt x="431" y="24"/>
                      <a:pt x="431" y="24"/>
                    </a:cubicBezTo>
                    <a:cubicBezTo>
                      <a:pt x="429" y="24"/>
                      <a:pt x="429" y="24"/>
                      <a:pt x="429" y="24"/>
                    </a:cubicBezTo>
                    <a:cubicBezTo>
                      <a:pt x="428" y="24"/>
                      <a:pt x="428" y="24"/>
                      <a:pt x="428" y="24"/>
                    </a:cubicBezTo>
                    <a:cubicBezTo>
                      <a:pt x="427" y="25"/>
                      <a:pt x="427" y="25"/>
                      <a:pt x="427" y="25"/>
                    </a:cubicBezTo>
                    <a:cubicBezTo>
                      <a:pt x="426" y="25"/>
                      <a:pt x="426" y="25"/>
                      <a:pt x="426" y="25"/>
                    </a:cubicBezTo>
                    <a:cubicBezTo>
                      <a:pt x="426" y="24"/>
                      <a:pt x="426" y="24"/>
                      <a:pt x="426" y="24"/>
                    </a:cubicBezTo>
                    <a:cubicBezTo>
                      <a:pt x="426" y="23"/>
                      <a:pt x="426" y="23"/>
                      <a:pt x="426" y="23"/>
                    </a:cubicBezTo>
                    <a:cubicBezTo>
                      <a:pt x="428" y="22"/>
                      <a:pt x="428" y="22"/>
                      <a:pt x="428" y="22"/>
                    </a:cubicBezTo>
                    <a:cubicBezTo>
                      <a:pt x="429" y="21"/>
                      <a:pt x="429" y="21"/>
                      <a:pt x="429" y="21"/>
                    </a:cubicBezTo>
                    <a:cubicBezTo>
                      <a:pt x="431" y="21"/>
                      <a:pt x="431" y="21"/>
                      <a:pt x="431" y="21"/>
                    </a:cubicBezTo>
                    <a:cubicBezTo>
                      <a:pt x="432" y="20"/>
                      <a:pt x="432" y="20"/>
                      <a:pt x="432" y="20"/>
                    </a:cubicBezTo>
                    <a:cubicBezTo>
                      <a:pt x="431" y="20"/>
                      <a:pt x="431" y="20"/>
                      <a:pt x="431" y="20"/>
                    </a:cubicBezTo>
                    <a:cubicBezTo>
                      <a:pt x="430" y="20"/>
                      <a:pt x="430" y="20"/>
                      <a:pt x="430" y="20"/>
                    </a:cubicBezTo>
                    <a:cubicBezTo>
                      <a:pt x="431" y="18"/>
                      <a:pt x="431" y="18"/>
                      <a:pt x="431" y="18"/>
                    </a:cubicBezTo>
                    <a:cubicBezTo>
                      <a:pt x="430" y="18"/>
                      <a:pt x="430" y="18"/>
                      <a:pt x="430" y="18"/>
                    </a:cubicBezTo>
                    <a:cubicBezTo>
                      <a:pt x="430" y="19"/>
                      <a:pt x="430" y="19"/>
                      <a:pt x="430" y="19"/>
                    </a:cubicBezTo>
                    <a:cubicBezTo>
                      <a:pt x="429" y="20"/>
                      <a:pt x="429" y="20"/>
                      <a:pt x="429" y="20"/>
                    </a:cubicBezTo>
                    <a:cubicBezTo>
                      <a:pt x="429" y="19"/>
                      <a:pt x="429" y="19"/>
                      <a:pt x="429" y="19"/>
                    </a:cubicBezTo>
                    <a:cubicBezTo>
                      <a:pt x="428" y="19"/>
                      <a:pt x="428" y="19"/>
                      <a:pt x="428" y="19"/>
                    </a:cubicBezTo>
                    <a:cubicBezTo>
                      <a:pt x="427" y="19"/>
                      <a:pt x="427" y="19"/>
                      <a:pt x="427" y="19"/>
                    </a:cubicBezTo>
                    <a:cubicBezTo>
                      <a:pt x="426" y="20"/>
                      <a:pt x="426" y="20"/>
                      <a:pt x="426" y="20"/>
                    </a:cubicBezTo>
                    <a:cubicBezTo>
                      <a:pt x="426" y="21"/>
                      <a:pt x="426" y="21"/>
                      <a:pt x="426" y="21"/>
                    </a:cubicBezTo>
                    <a:cubicBezTo>
                      <a:pt x="426" y="21"/>
                      <a:pt x="426" y="21"/>
                      <a:pt x="426" y="21"/>
                    </a:cubicBezTo>
                    <a:cubicBezTo>
                      <a:pt x="424" y="22"/>
                      <a:pt x="424" y="22"/>
                      <a:pt x="424" y="22"/>
                    </a:cubicBezTo>
                    <a:cubicBezTo>
                      <a:pt x="424" y="21"/>
                      <a:pt x="424" y="21"/>
                      <a:pt x="424" y="21"/>
                    </a:cubicBezTo>
                    <a:cubicBezTo>
                      <a:pt x="424" y="19"/>
                      <a:pt x="424" y="19"/>
                      <a:pt x="424" y="19"/>
                    </a:cubicBezTo>
                    <a:cubicBezTo>
                      <a:pt x="424" y="19"/>
                      <a:pt x="424" y="19"/>
                      <a:pt x="424" y="19"/>
                    </a:cubicBezTo>
                    <a:cubicBezTo>
                      <a:pt x="423" y="18"/>
                      <a:pt x="423" y="18"/>
                      <a:pt x="423" y="18"/>
                    </a:cubicBezTo>
                    <a:cubicBezTo>
                      <a:pt x="424" y="18"/>
                      <a:pt x="424" y="18"/>
                      <a:pt x="424" y="18"/>
                    </a:cubicBezTo>
                    <a:cubicBezTo>
                      <a:pt x="425" y="18"/>
                      <a:pt x="425" y="18"/>
                      <a:pt x="425" y="18"/>
                    </a:cubicBezTo>
                    <a:cubicBezTo>
                      <a:pt x="425" y="17"/>
                      <a:pt x="425" y="17"/>
                      <a:pt x="425" y="17"/>
                    </a:cubicBezTo>
                    <a:cubicBezTo>
                      <a:pt x="426" y="16"/>
                      <a:pt x="426" y="16"/>
                      <a:pt x="426" y="16"/>
                    </a:cubicBezTo>
                    <a:cubicBezTo>
                      <a:pt x="427" y="16"/>
                      <a:pt x="427" y="16"/>
                      <a:pt x="427" y="16"/>
                    </a:cubicBezTo>
                    <a:cubicBezTo>
                      <a:pt x="428" y="15"/>
                      <a:pt x="428" y="15"/>
                      <a:pt x="428" y="15"/>
                    </a:cubicBezTo>
                    <a:cubicBezTo>
                      <a:pt x="429" y="14"/>
                      <a:pt x="429" y="14"/>
                      <a:pt x="429" y="14"/>
                    </a:cubicBezTo>
                    <a:cubicBezTo>
                      <a:pt x="430" y="15"/>
                      <a:pt x="430" y="15"/>
                      <a:pt x="430" y="15"/>
                    </a:cubicBezTo>
                    <a:cubicBezTo>
                      <a:pt x="432" y="14"/>
                      <a:pt x="432" y="14"/>
                      <a:pt x="432" y="14"/>
                    </a:cubicBezTo>
                    <a:cubicBezTo>
                      <a:pt x="435" y="13"/>
                      <a:pt x="435" y="13"/>
                      <a:pt x="435" y="13"/>
                    </a:cubicBezTo>
                    <a:cubicBezTo>
                      <a:pt x="435" y="13"/>
                      <a:pt x="435" y="13"/>
                      <a:pt x="435" y="13"/>
                    </a:cubicBezTo>
                    <a:cubicBezTo>
                      <a:pt x="436" y="13"/>
                      <a:pt x="436" y="13"/>
                      <a:pt x="436" y="13"/>
                    </a:cubicBezTo>
                    <a:cubicBezTo>
                      <a:pt x="436" y="14"/>
                      <a:pt x="436" y="14"/>
                      <a:pt x="436" y="14"/>
                    </a:cubicBezTo>
                    <a:cubicBezTo>
                      <a:pt x="436" y="15"/>
                      <a:pt x="436" y="15"/>
                      <a:pt x="436" y="15"/>
                    </a:cubicBezTo>
                    <a:cubicBezTo>
                      <a:pt x="436" y="18"/>
                      <a:pt x="436" y="18"/>
                      <a:pt x="436" y="18"/>
                    </a:cubicBezTo>
                    <a:cubicBezTo>
                      <a:pt x="437" y="17"/>
                      <a:pt x="437" y="17"/>
                      <a:pt x="437" y="17"/>
                    </a:cubicBezTo>
                    <a:cubicBezTo>
                      <a:pt x="437" y="16"/>
                      <a:pt x="437" y="16"/>
                      <a:pt x="437" y="16"/>
                    </a:cubicBezTo>
                    <a:cubicBezTo>
                      <a:pt x="438" y="15"/>
                      <a:pt x="438" y="15"/>
                      <a:pt x="438" y="15"/>
                    </a:cubicBezTo>
                    <a:cubicBezTo>
                      <a:pt x="439" y="15"/>
                      <a:pt x="439" y="15"/>
                      <a:pt x="439" y="15"/>
                    </a:cubicBezTo>
                    <a:cubicBezTo>
                      <a:pt x="438" y="16"/>
                      <a:pt x="438" y="16"/>
                      <a:pt x="438" y="16"/>
                    </a:cubicBezTo>
                    <a:cubicBezTo>
                      <a:pt x="438" y="17"/>
                      <a:pt x="438" y="17"/>
                      <a:pt x="438" y="17"/>
                    </a:cubicBezTo>
                    <a:cubicBezTo>
                      <a:pt x="439" y="16"/>
                      <a:pt x="439" y="16"/>
                      <a:pt x="439" y="16"/>
                    </a:cubicBezTo>
                    <a:cubicBezTo>
                      <a:pt x="439" y="15"/>
                      <a:pt x="439" y="15"/>
                      <a:pt x="439" y="15"/>
                    </a:cubicBezTo>
                    <a:cubicBezTo>
                      <a:pt x="440" y="15"/>
                      <a:pt x="440" y="15"/>
                      <a:pt x="440" y="15"/>
                    </a:cubicBezTo>
                    <a:cubicBezTo>
                      <a:pt x="439" y="14"/>
                      <a:pt x="439" y="14"/>
                      <a:pt x="439" y="14"/>
                    </a:cubicBezTo>
                    <a:cubicBezTo>
                      <a:pt x="440" y="12"/>
                      <a:pt x="440" y="12"/>
                      <a:pt x="440" y="12"/>
                    </a:cubicBezTo>
                    <a:cubicBezTo>
                      <a:pt x="440" y="12"/>
                      <a:pt x="440" y="12"/>
                      <a:pt x="440" y="12"/>
                    </a:cubicBezTo>
                    <a:cubicBezTo>
                      <a:pt x="442" y="11"/>
                      <a:pt x="442" y="11"/>
                      <a:pt x="442" y="11"/>
                    </a:cubicBezTo>
                    <a:cubicBezTo>
                      <a:pt x="443" y="11"/>
                      <a:pt x="443" y="11"/>
                      <a:pt x="443" y="11"/>
                    </a:cubicBezTo>
                    <a:cubicBezTo>
                      <a:pt x="443" y="12"/>
                      <a:pt x="443" y="12"/>
                      <a:pt x="443" y="12"/>
                    </a:cubicBezTo>
                    <a:cubicBezTo>
                      <a:pt x="443" y="14"/>
                      <a:pt x="443" y="14"/>
                      <a:pt x="443" y="14"/>
                    </a:cubicBezTo>
                    <a:cubicBezTo>
                      <a:pt x="444" y="14"/>
                      <a:pt x="444" y="14"/>
                      <a:pt x="444" y="14"/>
                    </a:cubicBezTo>
                    <a:cubicBezTo>
                      <a:pt x="444" y="16"/>
                      <a:pt x="444" y="16"/>
                      <a:pt x="444" y="16"/>
                    </a:cubicBezTo>
                    <a:cubicBezTo>
                      <a:pt x="444" y="17"/>
                      <a:pt x="444" y="17"/>
                      <a:pt x="444" y="17"/>
                    </a:cubicBezTo>
                    <a:cubicBezTo>
                      <a:pt x="444" y="18"/>
                      <a:pt x="444" y="18"/>
                      <a:pt x="444" y="18"/>
                    </a:cubicBezTo>
                    <a:cubicBezTo>
                      <a:pt x="444" y="19"/>
                      <a:pt x="444" y="19"/>
                      <a:pt x="444" y="19"/>
                    </a:cubicBezTo>
                    <a:cubicBezTo>
                      <a:pt x="445" y="19"/>
                      <a:pt x="445" y="19"/>
                      <a:pt x="445" y="19"/>
                    </a:cubicBezTo>
                    <a:cubicBezTo>
                      <a:pt x="445" y="19"/>
                      <a:pt x="445" y="19"/>
                      <a:pt x="445" y="19"/>
                    </a:cubicBezTo>
                    <a:cubicBezTo>
                      <a:pt x="445" y="18"/>
                      <a:pt x="445" y="18"/>
                      <a:pt x="445" y="18"/>
                    </a:cubicBezTo>
                    <a:cubicBezTo>
                      <a:pt x="445" y="17"/>
                      <a:pt x="445" y="17"/>
                      <a:pt x="445" y="17"/>
                    </a:cubicBezTo>
                    <a:cubicBezTo>
                      <a:pt x="446" y="16"/>
                      <a:pt x="446" y="16"/>
                      <a:pt x="446" y="16"/>
                    </a:cubicBezTo>
                    <a:cubicBezTo>
                      <a:pt x="447" y="14"/>
                      <a:pt x="447" y="14"/>
                      <a:pt x="447" y="14"/>
                    </a:cubicBezTo>
                    <a:cubicBezTo>
                      <a:pt x="448" y="14"/>
                      <a:pt x="448" y="14"/>
                      <a:pt x="448" y="14"/>
                    </a:cubicBezTo>
                    <a:cubicBezTo>
                      <a:pt x="449" y="16"/>
                      <a:pt x="449" y="16"/>
                      <a:pt x="449" y="16"/>
                    </a:cubicBezTo>
                    <a:cubicBezTo>
                      <a:pt x="449" y="17"/>
                      <a:pt x="449" y="17"/>
                      <a:pt x="449" y="17"/>
                    </a:cubicBezTo>
                    <a:cubicBezTo>
                      <a:pt x="448" y="19"/>
                      <a:pt x="448" y="19"/>
                      <a:pt x="448" y="19"/>
                    </a:cubicBezTo>
                    <a:cubicBezTo>
                      <a:pt x="449" y="19"/>
                      <a:pt x="449" y="19"/>
                      <a:pt x="449" y="19"/>
                    </a:cubicBezTo>
                    <a:cubicBezTo>
                      <a:pt x="449" y="20"/>
                      <a:pt x="449" y="20"/>
                      <a:pt x="449" y="20"/>
                    </a:cubicBezTo>
                    <a:cubicBezTo>
                      <a:pt x="450" y="19"/>
                      <a:pt x="450" y="19"/>
                      <a:pt x="450" y="19"/>
                    </a:cubicBezTo>
                    <a:cubicBezTo>
                      <a:pt x="450" y="18"/>
                      <a:pt x="450" y="18"/>
                      <a:pt x="450" y="18"/>
                    </a:cubicBezTo>
                    <a:cubicBezTo>
                      <a:pt x="451" y="18"/>
                      <a:pt x="451" y="18"/>
                      <a:pt x="451" y="18"/>
                    </a:cubicBezTo>
                    <a:cubicBezTo>
                      <a:pt x="451" y="17"/>
                      <a:pt x="451" y="17"/>
                      <a:pt x="451" y="17"/>
                    </a:cubicBezTo>
                    <a:cubicBezTo>
                      <a:pt x="452" y="18"/>
                      <a:pt x="452" y="18"/>
                      <a:pt x="452" y="18"/>
                    </a:cubicBezTo>
                    <a:cubicBezTo>
                      <a:pt x="451" y="18"/>
                      <a:pt x="451" y="18"/>
                      <a:pt x="451" y="18"/>
                    </a:cubicBezTo>
                    <a:cubicBezTo>
                      <a:pt x="451" y="19"/>
                      <a:pt x="451" y="19"/>
                      <a:pt x="451" y="19"/>
                    </a:cubicBezTo>
                    <a:cubicBezTo>
                      <a:pt x="452" y="20"/>
                      <a:pt x="452" y="20"/>
                      <a:pt x="452" y="20"/>
                    </a:cubicBezTo>
                    <a:cubicBezTo>
                      <a:pt x="453" y="19"/>
                      <a:pt x="453" y="19"/>
                      <a:pt x="453" y="19"/>
                    </a:cubicBezTo>
                    <a:cubicBezTo>
                      <a:pt x="453" y="19"/>
                      <a:pt x="453" y="19"/>
                      <a:pt x="453" y="19"/>
                    </a:cubicBezTo>
                    <a:cubicBezTo>
                      <a:pt x="453" y="20"/>
                      <a:pt x="453" y="20"/>
                      <a:pt x="453" y="20"/>
                    </a:cubicBezTo>
                    <a:cubicBezTo>
                      <a:pt x="454" y="20"/>
                      <a:pt x="454" y="20"/>
                      <a:pt x="454" y="20"/>
                    </a:cubicBezTo>
                    <a:cubicBezTo>
                      <a:pt x="454" y="18"/>
                      <a:pt x="454" y="18"/>
                      <a:pt x="454" y="18"/>
                    </a:cubicBezTo>
                    <a:cubicBezTo>
                      <a:pt x="453" y="16"/>
                      <a:pt x="453" y="16"/>
                      <a:pt x="453" y="16"/>
                    </a:cubicBezTo>
                    <a:cubicBezTo>
                      <a:pt x="452" y="16"/>
                      <a:pt x="452" y="16"/>
                      <a:pt x="452" y="16"/>
                    </a:cubicBezTo>
                    <a:cubicBezTo>
                      <a:pt x="452" y="15"/>
                      <a:pt x="452" y="15"/>
                      <a:pt x="452" y="15"/>
                    </a:cubicBezTo>
                    <a:cubicBezTo>
                      <a:pt x="452" y="14"/>
                      <a:pt x="452" y="14"/>
                      <a:pt x="452" y="14"/>
                    </a:cubicBezTo>
                    <a:cubicBezTo>
                      <a:pt x="451" y="13"/>
                      <a:pt x="451" y="13"/>
                      <a:pt x="451" y="13"/>
                    </a:cubicBezTo>
                    <a:cubicBezTo>
                      <a:pt x="450" y="12"/>
                      <a:pt x="450" y="12"/>
                      <a:pt x="450" y="12"/>
                    </a:cubicBezTo>
                    <a:cubicBezTo>
                      <a:pt x="450" y="11"/>
                      <a:pt x="450" y="11"/>
                      <a:pt x="450" y="11"/>
                    </a:cubicBezTo>
                    <a:cubicBezTo>
                      <a:pt x="450" y="10"/>
                      <a:pt x="450" y="10"/>
                      <a:pt x="450" y="10"/>
                    </a:cubicBezTo>
                    <a:cubicBezTo>
                      <a:pt x="451" y="10"/>
                      <a:pt x="451" y="10"/>
                      <a:pt x="451" y="10"/>
                    </a:cubicBezTo>
                    <a:cubicBezTo>
                      <a:pt x="452" y="11"/>
                      <a:pt x="452" y="11"/>
                      <a:pt x="452" y="11"/>
                    </a:cubicBezTo>
                    <a:cubicBezTo>
                      <a:pt x="453" y="10"/>
                      <a:pt x="453" y="10"/>
                      <a:pt x="453" y="10"/>
                    </a:cubicBezTo>
                    <a:cubicBezTo>
                      <a:pt x="454" y="11"/>
                      <a:pt x="454" y="11"/>
                      <a:pt x="454" y="11"/>
                    </a:cubicBezTo>
                    <a:cubicBezTo>
                      <a:pt x="455" y="10"/>
                      <a:pt x="455" y="10"/>
                      <a:pt x="455" y="10"/>
                    </a:cubicBezTo>
                    <a:cubicBezTo>
                      <a:pt x="455" y="8"/>
                      <a:pt x="455" y="8"/>
                      <a:pt x="455" y="8"/>
                    </a:cubicBezTo>
                    <a:cubicBezTo>
                      <a:pt x="454" y="7"/>
                      <a:pt x="454" y="7"/>
                      <a:pt x="454" y="7"/>
                    </a:cubicBezTo>
                    <a:cubicBezTo>
                      <a:pt x="454" y="6"/>
                      <a:pt x="454" y="6"/>
                      <a:pt x="454" y="6"/>
                    </a:cubicBezTo>
                    <a:cubicBezTo>
                      <a:pt x="456" y="6"/>
                      <a:pt x="456" y="6"/>
                      <a:pt x="456" y="6"/>
                    </a:cubicBezTo>
                    <a:cubicBezTo>
                      <a:pt x="456" y="6"/>
                      <a:pt x="456" y="6"/>
                      <a:pt x="456" y="6"/>
                    </a:cubicBezTo>
                    <a:cubicBezTo>
                      <a:pt x="459" y="6"/>
                      <a:pt x="459" y="6"/>
                      <a:pt x="459" y="6"/>
                    </a:cubicBezTo>
                    <a:cubicBezTo>
                      <a:pt x="460" y="7"/>
                      <a:pt x="460" y="7"/>
                      <a:pt x="460" y="7"/>
                    </a:cubicBezTo>
                    <a:cubicBezTo>
                      <a:pt x="460" y="8"/>
                      <a:pt x="460" y="8"/>
                      <a:pt x="460" y="8"/>
                    </a:cubicBezTo>
                    <a:cubicBezTo>
                      <a:pt x="459" y="9"/>
                      <a:pt x="459" y="9"/>
                      <a:pt x="459" y="9"/>
                    </a:cubicBezTo>
                    <a:cubicBezTo>
                      <a:pt x="459" y="9"/>
                      <a:pt x="459" y="9"/>
                      <a:pt x="459" y="9"/>
                    </a:cubicBezTo>
                    <a:cubicBezTo>
                      <a:pt x="461" y="10"/>
                      <a:pt x="461" y="10"/>
                      <a:pt x="461" y="10"/>
                    </a:cubicBezTo>
                    <a:cubicBezTo>
                      <a:pt x="461" y="11"/>
                      <a:pt x="461" y="11"/>
                      <a:pt x="461" y="11"/>
                    </a:cubicBezTo>
                    <a:cubicBezTo>
                      <a:pt x="461" y="13"/>
                      <a:pt x="461" y="13"/>
                      <a:pt x="461" y="13"/>
                    </a:cubicBezTo>
                    <a:cubicBezTo>
                      <a:pt x="461" y="15"/>
                      <a:pt x="461" y="15"/>
                      <a:pt x="461" y="15"/>
                    </a:cubicBezTo>
                    <a:cubicBezTo>
                      <a:pt x="462" y="15"/>
                      <a:pt x="462" y="15"/>
                      <a:pt x="462" y="15"/>
                    </a:cubicBezTo>
                    <a:cubicBezTo>
                      <a:pt x="463" y="13"/>
                      <a:pt x="463" y="13"/>
                      <a:pt x="463" y="13"/>
                    </a:cubicBezTo>
                    <a:cubicBezTo>
                      <a:pt x="463" y="14"/>
                      <a:pt x="463" y="14"/>
                      <a:pt x="463" y="14"/>
                    </a:cubicBezTo>
                    <a:cubicBezTo>
                      <a:pt x="463" y="15"/>
                      <a:pt x="463" y="15"/>
                      <a:pt x="463" y="15"/>
                    </a:cubicBezTo>
                    <a:cubicBezTo>
                      <a:pt x="464" y="15"/>
                      <a:pt x="464" y="15"/>
                      <a:pt x="464" y="15"/>
                    </a:cubicBezTo>
                    <a:cubicBezTo>
                      <a:pt x="465" y="15"/>
                      <a:pt x="465" y="15"/>
                      <a:pt x="465" y="15"/>
                    </a:cubicBezTo>
                    <a:cubicBezTo>
                      <a:pt x="465" y="14"/>
                      <a:pt x="465" y="14"/>
                      <a:pt x="465" y="14"/>
                    </a:cubicBezTo>
                    <a:cubicBezTo>
                      <a:pt x="467" y="13"/>
                      <a:pt x="467" y="13"/>
                      <a:pt x="467" y="13"/>
                    </a:cubicBezTo>
                    <a:cubicBezTo>
                      <a:pt x="467" y="13"/>
                      <a:pt x="467" y="13"/>
                      <a:pt x="467" y="13"/>
                    </a:cubicBezTo>
                    <a:cubicBezTo>
                      <a:pt x="466" y="10"/>
                      <a:pt x="466" y="10"/>
                      <a:pt x="466" y="10"/>
                    </a:cubicBezTo>
                    <a:cubicBezTo>
                      <a:pt x="467" y="9"/>
                      <a:pt x="467" y="9"/>
                      <a:pt x="467" y="9"/>
                    </a:cubicBezTo>
                    <a:cubicBezTo>
                      <a:pt x="468" y="9"/>
                      <a:pt x="468" y="9"/>
                      <a:pt x="468" y="9"/>
                    </a:cubicBezTo>
                    <a:cubicBezTo>
                      <a:pt x="469" y="10"/>
                      <a:pt x="469" y="10"/>
                      <a:pt x="469" y="10"/>
                    </a:cubicBezTo>
                    <a:cubicBezTo>
                      <a:pt x="471" y="10"/>
                      <a:pt x="471" y="10"/>
                      <a:pt x="471" y="10"/>
                    </a:cubicBezTo>
                    <a:cubicBezTo>
                      <a:pt x="471" y="9"/>
                      <a:pt x="471" y="9"/>
                      <a:pt x="471" y="9"/>
                    </a:cubicBezTo>
                    <a:cubicBezTo>
                      <a:pt x="469" y="8"/>
                      <a:pt x="469" y="8"/>
                      <a:pt x="469" y="8"/>
                    </a:cubicBezTo>
                    <a:cubicBezTo>
                      <a:pt x="468" y="6"/>
                      <a:pt x="468" y="6"/>
                      <a:pt x="468" y="6"/>
                    </a:cubicBezTo>
                    <a:cubicBezTo>
                      <a:pt x="469" y="5"/>
                      <a:pt x="469" y="5"/>
                      <a:pt x="469" y="5"/>
                    </a:cubicBezTo>
                    <a:cubicBezTo>
                      <a:pt x="469" y="4"/>
                      <a:pt x="469" y="4"/>
                      <a:pt x="469" y="4"/>
                    </a:cubicBezTo>
                    <a:cubicBezTo>
                      <a:pt x="470" y="4"/>
                      <a:pt x="470" y="4"/>
                      <a:pt x="470" y="4"/>
                    </a:cubicBezTo>
                    <a:cubicBezTo>
                      <a:pt x="472" y="5"/>
                      <a:pt x="472" y="5"/>
                      <a:pt x="472" y="5"/>
                    </a:cubicBezTo>
                    <a:cubicBezTo>
                      <a:pt x="472" y="7"/>
                      <a:pt x="472" y="7"/>
                      <a:pt x="472" y="7"/>
                    </a:cubicBezTo>
                    <a:cubicBezTo>
                      <a:pt x="473" y="8"/>
                      <a:pt x="473" y="8"/>
                      <a:pt x="473" y="8"/>
                    </a:cubicBezTo>
                    <a:cubicBezTo>
                      <a:pt x="473" y="10"/>
                      <a:pt x="473" y="10"/>
                      <a:pt x="473" y="10"/>
                    </a:cubicBezTo>
                    <a:cubicBezTo>
                      <a:pt x="473" y="11"/>
                      <a:pt x="473" y="11"/>
                      <a:pt x="473" y="11"/>
                    </a:cubicBezTo>
                    <a:cubicBezTo>
                      <a:pt x="473" y="13"/>
                      <a:pt x="473" y="13"/>
                      <a:pt x="473" y="13"/>
                    </a:cubicBezTo>
                    <a:cubicBezTo>
                      <a:pt x="474" y="14"/>
                      <a:pt x="474" y="14"/>
                      <a:pt x="474" y="14"/>
                    </a:cubicBezTo>
                    <a:cubicBezTo>
                      <a:pt x="475" y="13"/>
                      <a:pt x="475" y="13"/>
                      <a:pt x="475" y="13"/>
                    </a:cubicBezTo>
                    <a:cubicBezTo>
                      <a:pt x="475" y="12"/>
                      <a:pt x="475" y="12"/>
                      <a:pt x="475" y="12"/>
                    </a:cubicBezTo>
                    <a:cubicBezTo>
                      <a:pt x="474" y="11"/>
                      <a:pt x="474" y="11"/>
                      <a:pt x="474" y="11"/>
                    </a:cubicBezTo>
                    <a:cubicBezTo>
                      <a:pt x="474" y="9"/>
                      <a:pt x="474" y="9"/>
                      <a:pt x="474" y="9"/>
                    </a:cubicBezTo>
                    <a:cubicBezTo>
                      <a:pt x="474" y="7"/>
                      <a:pt x="474" y="7"/>
                      <a:pt x="474" y="7"/>
                    </a:cubicBezTo>
                    <a:cubicBezTo>
                      <a:pt x="474" y="5"/>
                      <a:pt x="474" y="5"/>
                      <a:pt x="474" y="5"/>
                    </a:cubicBezTo>
                    <a:cubicBezTo>
                      <a:pt x="474" y="3"/>
                      <a:pt x="474" y="3"/>
                      <a:pt x="474" y="3"/>
                    </a:cubicBezTo>
                    <a:cubicBezTo>
                      <a:pt x="474" y="2"/>
                      <a:pt x="474" y="2"/>
                      <a:pt x="474" y="2"/>
                    </a:cubicBezTo>
                    <a:cubicBezTo>
                      <a:pt x="475" y="2"/>
                      <a:pt x="475" y="2"/>
                      <a:pt x="475" y="2"/>
                    </a:cubicBezTo>
                    <a:cubicBezTo>
                      <a:pt x="476" y="3"/>
                      <a:pt x="476" y="3"/>
                      <a:pt x="476" y="3"/>
                    </a:cubicBezTo>
                    <a:cubicBezTo>
                      <a:pt x="477" y="3"/>
                      <a:pt x="477" y="3"/>
                      <a:pt x="477" y="3"/>
                    </a:cubicBezTo>
                    <a:cubicBezTo>
                      <a:pt x="477" y="3"/>
                      <a:pt x="477" y="3"/>
                      <a:pt x="477" y="3"/>
                    </a:cubicBezTo>
                    <a:cubicBezTo>
                      <a:pt x="477" y="5"/>
                      <a:pt x="477" y="5"/>
                      <a:pt x="477" y="5"/>
                    </a:cubicBezTo>
                    <a:cubicBezTo>
                      <a:pt x="478" y="6"/>
                      <a:pt x="478" y="6"/>
                      <a:pt x="478" y="6"/>
                    </a:cubicBezTo>
                    <a:cubicBezTo>
                      <a:pt x="478" y="8"/>
                      <a:pt x="478" y="8"/>
                      <a:pt x="478" y="8"/>
                    </a:cubicBezTo>
                    <a:cubicBezTo>
                      <a:pt x="478" y="10"/>
                      <a:pt x="478" y="10"/>
                      <a:pt x="478" y="10"/>
                    </a:cubicBezTo>
                    <a:cubicBezTo>
                      <a:pt x="479" y="10"/>
                      <a:pt x="479" y="10"/>
                      <a:pt x="479" y="10"/>
                    </a:cubicBezTo>
                    <a:cubicBezTo>
                      <a:pt x="479" y="9"/>
                      <a:pt x="479" y="9"/>
                      <a:pt x="479" y="9"/>
                    </a:cubicBezTo>
                    <a:cubicBezTo>
                      <a:pt x="479" y="8"/>
                      <a:pt x="479" y="8"/>
                      <a:pt x="479" y="8"/>
                    </a:cubicBezTo>
                    <a:cubicBezTo>
                      <a:pt x="480" y="8"/>
                      <a:pt x="480" y="8"/>
                      <a:pt x="480" y="8"/>
                    </a:cubicBezTo>
                    <a:cubicBezTo>
                      <a:pt x="482" y="10"/>
                      <a:pt x="482" y="10"/>
                      <a:pt x="482" y="10"/>
                    </a:cubicBezTo>
                    <a:cubicBezTo>
                      <a:pt x="482" y="10"/>
                      <a:pt x="482" y="10"/>
                      <a:pt x="482" y="10"/>
                    </a:cubicBezTo>
                    <a:cubicBezTo>
                      <a:pt x="483" y="10"/>
                      <a:pt x="483" y="10"/>
                      <a:pt x="483" y="10"/>
                    </a:cubicBezTo>
                    <a:cubicBezTo>
                      <a:pt x="483" y="9"/>
                      <a:pt x="483" y="9"/>
                      <a:pt x="483" y="9"/>
                    </a:cubicBezTo>
                    <a:cubicBezTo>
                      <a:pt x="482" y="9"/>
                      <a:pt x="482" y="9"/>
                      <a:pt x="482" y="9"/>
                    </a:cubicBezTo>
                    <a:cubicBezTo>
                      <a:pt x="481" y="8"/>
                      <a:pt x="481" y="8"/>
                      <a:pt x="481" y="8"/>
                    </a:cubicBezTo>
                    <a:cubicBezTo>
                      <a:pt x="482" y="7"/>
                      <a:pt x="482" y="7"/>
                      <a:pt x="482" y="7"/>
                    </a:cubicBezTo>
                    <a:cubicBezTo>
                      <a:pt x="482" y="6"/>
                      <a:pt x="482" y="6"/>
                      <a:pt x="482" y="6"/>
                    </a:cubicBezTo>
                    <a:cubicBezTo>
                      <a:pt x="480" y="5"/>
                      <a:pt x="480" y="5"/>
                      <a:pt x="480" y="5"/>
                    </a:cubicBezTo>
                    <a:cubicBezTo>
                      <a:pt x="480" y="4"/>
                      <a:pt x="480" y="4"/>
                      <a:pt x="480" y="4"/>
                    </a:cubicBezTo>
                    <a:cubicBezTo>
                      <a:pt x="480" y="4"/>
                      <a:pt x="480" y="4"/>
                      <a:pt x="480" y="4"/>
                    </a:cubicBezTo>
                    <a:cubicBezTo>
                      <a:pt x="482" y="4"/>
                      <a:pt x="482" y="4"/>
                      <a:pt x="482" y="4"/>
                    </a:cubicBezTo>
                    <a:cubicBezTo>
                      <a:pt x="481" y="3"/>
                      <a:pt x="481" y="3"/>
                      <a:pt x="481" y="3"/>
                    </a:cubicBezTo>
                    <a:cubicBezTo>
                      <a:pt x="480" y="3"/>
                      <a:pt x="480" y="3"/>
                      <a:pt x="480" y="3"/>
                    </a:cubicBezTo>
                    <a:cubicBezTo>
                      <a:pt x="479" y="2"/>
                      <a:pt x="479" y="2"/>
                      <a:pt x="479" y="2"/>
                    </a:cubicBezTo>
                    <a:cubicBezTo>
                      <a:pt x="480" y="2"/>
                      <a:pt x="480" y="2"/>
                      <a:pt x="480" y="2"/>
                    </a:cubicBezTo>
                    <a:cubicBezTo>
                      <a:pt x="481" y="2"/>
                      <a:pt x="481" y="2"/>
                      <a:pt x="481" y="2"/>
                    </a:cubicBezTo>
                    <a:cubicBezTo>
                      <a:pt x="482" y="0"/>
                      <a:pt x="482" y="0"/>
                      <a:pt x="482" y="0"/>
                    </a:cubicBezTo>
                    <a:cubicBezTo>
                      <a:pt x="485" y="1"/>
                      <a:pt x="485" y="1"/>
                      <a:pt x="485" y="1"/>
                    </a:cubicBezTo>
                    <a:cubicBezTo>
                      <a:pt x="485" y="1"/>
                      <a:pt x="485" y="1"/>
                      <a:pt x="485" y="1"/>
                    </a:cubicBezTo>
                    <a:cubicBezTo>
                      <a:pt x="485" y="3"/>
                      <a:pt x="485" y="3"/>
                      <a:pt x="485" y="3"/>
                    </a:cubicBezTo>
                    <a:cubicBezTo>
                      <a:pt x="485" y="4"/>
                      <a:pt x="485" y="4"/>
                      <a:pt x="485" y="4"/>
                    </a:cubicBezTo>
                    <a:cubicBezTo>
                      <a:pt x="485" y="5"/>
                      <a:pt x="485" y="5"/>
                      <a:pt x="485" y="5"/>
                    </a:cubicBezTo>
                    <a:cubicBezTo>
                      <a:pt x="486" y="4"/>
                      <a:pt x="486" y="4"/>
                      <a:pt x="486" y="4"/>
                    </a:cubicBezTo>
                    <a:cubicBezTo>
                      <a:pt x="487" y="3"/>
                      <a:pt x="487" y="3"/>
                      <a:pt x="487" y="3"/>
                    </a:cubicBezTo>
                    <a:cubicBezTo>
                      <a:pt x="487" y="2"/>
                      <a:pt x="487" y="2"/>
                      <a:pt x="487" y="2"/>
                    </a:cubicBezTo>
                    <a:cubicBezTo>
                      <a:pt x="488" y="3"/>
                      <a:pt x="488" y="3"/>
                      <a:pt x="488" y="3"/>
                    </a:cubicBezTo>
                    <a:cubicBezTo>
                      <a:pt x="487" y="5"/>
                      <a:pt x="487" y="5"/>
                      <a:pt x="487" y="5"/>
                    </a:cubicBezTo>
                    <a:cubicBezTo>
                      <a:pt x="488" y="5"/>
                      <a:pt x="488" y="5"/>
                      <a:pt x="488" y="5"/>
                    </a:cubicBezTo>
                    <a:cubicBezTo>
                      <a:pt x="489" y="5"/>
                      <a:pt x="489" y="5"/>
                      <a:pt x="489" y="5"/>
                    </a:cubicBezTo>
                    <a:cubicBezTo>
                      <a:pt x="489" y="5"/>
                      <a:pt x="489" y="5"/>
                      <a:pt x="489" y="5"/>
                    </a:cubicBezTo>
                    <a:cubicBezTo>
                      <a:pt x="490" y="3"/>
                      <a:pt x="490" y="3"/>
                      <a:pt x="490" y="3"/>
                    </a:cubicBezTo>
                    <a:cubicBezTo>
                      <a:pt x="491" y="4"/>
                      <a:pt x="491" y="4"/>
                      <a:pt x="491" y="4"/>
                    </a:cubicBezTo>
                    <a:cubicBezTo>
                      <a:pt x="491" y="5"/>
                      <a:pt x="491" y="5"/>
                      <a:pt x="491" y="5"/>
                    </a:cubicBezTo>
                    <a:cubicBezTo>
                      <a:pt x="490" y="6"/>
                      <a:pt x="490" y="6"/>
                      <a:pt x="490" y="6"/>
                    </a:cubicBezTo>
                    <a:cubicBezTo>
                      <a:pt x="491" y="8"/>
                      <a:pt x="491" y="8"/>
                      <a:pt x="491" y="8"/>
                    </a:cubicBezTo>
                    <a:cubicBezTo>
                      <a:pt x="490" y="9"/>
                      <a:pt x="490" y="9"/>
                      <a:pt x="490" y="9"/>
                    </a:cubicBezTo>
                    <a:cubicBezTo>
                      <a:pt x="491" y="10"/>
                      <a:pt x="491" y="10"/>
                      <a:pt x="491" y="10"/>
                    </a:cubicBezTo>
                    <a:cubicBezTo>
                      <a:pt x="492" y="9"/>
                      <a:pt x="492" y="9"/>
                      <a:pt x="492" y="9"/>
                    </a:cubicBezTo>
                    <a:cubicBezTo>
                      <a:pt x="493" y="10"/>
                      <a:pt x="493" y="10"/>
                      <a:pt x="493" y="10"/>
                    </a:cubicBezTo>
                    <a:cubicBezTo>
                      <a:pt x="493" y="9"/>
                      <a:pt x="493" y="9"/>
                      <a:pt x="493" y="9"/>
                    </a:cubicBezTo>
                    <a:cubicBezTo>
                      <a:pt x="493" y="7"/>
                      <a:pt x="493" y="7"/>
                      <a:pt x="493" y="7"/>
                    </a:cubicBezTo>
                    <a:cubicBezTo>
                      <a:pt x="494" y="5"/>
                      <a:pt x="494" y="5"/>
                      <a:pt x="494" y="5"/>
                    </a:cubicBezTo>
                    <a:cubicBezTo>
                      <a:pt x="493" y="2"/>
                      <a:pt x="493" y="2"/>
                      <a:pt x="493" y="2"/>
                    </a:cubicBezTo>
                    <a:cubicBezTo>
                      <a:pt x="493" y="1"/>
                      <a:pt x="493" y="1"/>
                      <a:pt x="493" y="1"/>
                    </a:cubicBezTo>
                    <a:cubicBezTo>
                      <a:pt x="494" y="0"/>
                      <a:pt x="494" y="0"/>
                      <a:pt x="494" y="0"/>
                    </a:cubicBezTo>
                    <a:cubicBezTo>
                      <a:pt x="495" y="1"/>
                      <a:pt x="495" y="1"/>
                      <a:pt x="495" y="1"/>
                    </a:cubicBezTo>
                    <a:cubicBezTo>
                      <a:pt x="496" y="1"/>
                      <a:pt x="496" y="1"/>
                      <a:pt x="496" y="1"/>
                    </a:cubicBezTo>
                    <a:cubicBezTo>
                      <a:pt x="497" y="1"/>
                      <a:pt x="497" y="1"/>
                      <a:pt x="497" y="1"/>
                    </a:cubicBezTo>
                    <a:cubicBezTo>
                      <a:pt x="499" y="1"/>
                      <a:pt x="499" y="1"/>
                      <a:pt x="499" y="1"/>
                    </a:cubicBezTo>
                    <a:cubicBezTo>
                      <a:pt x="500" y="1"/>
                      <a:pt x="500" y="1"/>
                      <a:pt x="500" y="1"/>
                    </a:cubicBezTo>
                    <a:cubicBezTo>
                      <a:pt x="501" y="2"/>
                      <a:pt x="501" y="2"/>
                      <a:pt x="501" y="2"/>
                    </a:cubicBezTo>
                    <a:cubicBezTo>
                      <a:pt x="502" y="3"/>
                      <a:pt x="502" y="3"/>
                      <a:pt x="502" y="3"/>
                    </a:cubicBezTo>
                    <a:cubicBezTo>
                      <a:pt x="504" y="2"/>
                      <a:pt x="504" y="2"/>
                      <a:pt x="504" y="2"/>
                    </a:cubicBezTo>
                    <a:cubicBezTo>
                      <a:pt x="505" y="3"/>
                      <a:pt x="505" y="3"/>
                      <a:pt x="505" y="3"/>
                    </a:cubicBezTo>
                    <a:cubicBezTo>
                      <a:pt x="506" y="4"/>
                      <a:pt x="506" y="4"/>
                      <a:pt x="506" y="4"/>
                    </a:cubicBezTo>
                    <a:cubicBezTo>
                      <a:pt x="506" y="5"/>
                      <a:pt x="506" y="5"/>
                      <a:pt x="506" y="5"/>
                    </a:cubicBezTo>
                    <a:cubicBezTo>
                      <a:pt x="506" y="6"/>
                      <a:pt x="506" y="6"/>
                      <a:pt x="506" y="6"/>
                    </a:cubicBezTo>
                    <a:cubicBezTo>
                      <a:pt x="506" y="8"/>
                      <a:pt x="506" y="8"/>
                      <a:pt x="506" y="8"/>
                    </a:cubicBezTo>
                    <a:cubicBezTo>
                      <a:pt x="506" y="9"/>
                      <a:pt x="506" y="9"/>
                      <a:pt x="506" y="9"/>
                    </a:cubicBezTo>
                    <a:cubicBezTo>
                      <a:pt x="507" y="8"/>
                      <a:pt x="507" y="8"/>
                      <a:pt x="507" y="8"/>
                    </a:cubicBezTo>
                    <a:cubicBezTo>
                      <a:pt x="508" y="7"/>
                      <a:pt x="508" y="7"/>
                      <a:pt x="508" y="7"/>
                    </a:cubicBezTo>
                    <a:cubicBezTo>
                      <a:pt x="510" y="5"/>
                      <a:pt x="510" y="5"/>
                      <a:pt x="510" y="5"/>
                    </a:cubicBezTo>
                    <a:cubicBezTo>
                      <a:pt x="511" y="4"/>
                      <a:pt x="511" y="4"/>
                      <a:pt x="511" y="4"/>
                    </a:cubicBezTo>
                    <a:cubicBezTo>
                      <a:pt x="512" y="4"/>
                      <a:pt x="512" y="4"/>
                      <a:pt x="512" y="4"/>
                    </a:cubicBezTo>
                    <a:cubicBezTo>
                      <a:pt x="514" y="5"/>
                      <a:pt x="514" y="5"/>
                      <a:pt x="514" y="5"/>
                    </a:cubicBezTo>
                    <a:cubicBezTo>
                      <a:pt x="515" y="5"/>
                      <a:pt x="515" y="5"/>
                      <a:pt x="515" y="5"/>
                    </a:cubicBezTo>
                    <a:cubicBezTo>
                      <a:pt x="515" y="6"/>
                      <a:pt x="515" y="6"/>
                      <a:pt x="515" y="6"/>
                    </a:cubicBezTo>
                    <a:cubicBezTo>
                      <a:pt x="514" y="7"/>
                      <a:pt x="514" y="7"/>
                      <a:pt x="514" y="7"/>
                    </a:cubicBezTo>
                    <a:cubicBezTo>
                      <a:pt x="514" y="9"/>
                      <a:pt x="514" y="9"/>
                      <a:pt x="514" y="9"/>
                    </a:cubicBezTo>
                    <a:cubicBezTo>
                      <a:pt x="515" y="8"/>
                      <a:pt x="515" y="8"/>
                      <a:pt x="515" y="8"/>
                    </a:cubicBezTo>
                    <a:cubicBezTo>
                      <a:pt x="515" y="7"/>
                      <a:pt x="515" y="7"/>
                      <a:pt x="515" y="7"/>
                    </a:cubicBezTo>
                    <a:cubicBezTo>
                      <a:pt x="517" y="6"/>
                      <a:pt x="517" y="6"/>
                      <a:pt x="517" y="6"/>
                    </a:cubicBezTo>
                    <a:cubicBezTo>
                      <a:pt x="518" y="6"/>
                      <a:pt x="518" y="6"/>
                      <a:pt x="518" y="6"/>
                    </a:cubicBezTo>
                    <a:cubicBezTo>
                      <a:pt x="520" y="6"/>
                      <a:pt x="520" y="6"/>
                      <a:pt x="520" y="6"/>
                    </a:cubicBezTo>
                    <a:cubicBezTo>
                      <a:pt x="522" y="7"/>
                      <a:pt x="522" y="7"/>
                      <a:pt x="522" y="7"/>
                    </a:cubicBezTo>
                    <a:cubicBezTo>
                      <a:pt x="523" y="8"/>
                      <a:pt x="523" y="8"/>
                      <a:pt x="523" y="8"/>
                    </a:cubicBezTo>
                    <a:cubicBezTo>
                      <a:pt x="522" y="8"/>
                      <a:pt x="522" y="8"/>
                      <a:pt x="522" y="8"/>
                    </a:cubicBezTo>
                    <a:cubicBezTo>
                      <a:pt x="522" y="9"/>
                      <a:pt x="522" y="9"/>
                      <a:pt x="522" y="9"/>
                    </a:cubicBezTo>
                    <a:cubicBezTo>
                      <a:pt x="522" y="9"/>
                      <a:pt x="522" y="9"/>
                      <a:pt x="522" y="9"/>
                    </a:cubicBezTo>
                    <a:cubicBezTo>
                      <a:pt x="521" y="10"/>
                      <a:pt x="521" y="10"/>
                      <a:pt x="521" y="10"/>
                    </a:cubicBezTo>
                    <a:cubicBezTo>
                      <a:pt x="522" y="11"/>
                      <a:pt x="522" y="11"/>
                      <a:pt x="522" y="11"/>
                    </a:cubicBezTo>
                    <a:cubicBezTo>
                      <a:pt x="523" y="10"/>
                      <a:pt x="523" y="10"/>
                      <a:pt x="523" y="10"/>
                    </a:cubicBezTo>
                    <a:cubicBezTo>
                      <a:pt x="524" y="10"/>
                      <a:pt x="524" y="10"/>
                      <a:pt x="524" y="10"/>
                    </a:cubicBezTo>
                    <a:cubicBezTo>
                      <a:pt x="524" y="11"/>
                      <a:pt x="524" y="11"/>
                      <a:pt x="524" y="11"/>
                    </a:cubicBezTo>
                    <a:cubicBezTo>
                      <a:pt x="525" y="12"/>
                      <a:pt x="525" y="12"/>
                      <a:pt x="525" y="12"/>
                    </a:cubicBezTo>
                    <a:cubicBezTo>
                      <a:pt x="525" y="11"/>
                      <a:pt x="525" y="11"/>
                      <a:pt x="525" y="11"/>
                    </a:cubicBezTo>
                    <a:cubicBezTo>
                      <a:pt x="527" y="10"/>
                      <a:pt x="527" y="10"/>
                      <a:pt x="527" y="10"/>
                    </a:cubicBezTo>
                    <a:cubicBezTo>
                      <a:pt x="527" y="11"/>
                      <a:pt x="527" y="11"/>
                      <a:pt x="527" y="11"/>
                    </a:cubicBezTo>
                    <a:cubicBezTo>
                      <a:pt x="527" y="12"/>
                      <a:pt x="527" y="12"/>
                      <a:pt x="527" y="12"/>
                    </a:cubicBezTo>
                    <a:cubicBezTo>
                      <a:pt x="527" y="13"/>
                      <a:pt x="527" y="13"/>
                      <a:pt x="527" y="13"/>
                    </a:cubicBezTo>
                    <a:cubicBezTo>
                      <a:pt x="528" y="13"/>
                      <a:pt x="528" y="13"/>
                      <a:pt x="528" y="13"/>
                    </a:cubicBezTo>
                    <a:cubicBezTo>
                      <a:pt x="528" y="13"/>
                      <a:pt x="528" y="13"/>
                      <a:pt x="528" y="13"/>
                    </a:cubicBezTo>
                    <a:cubicBezTo>
                      <a:pt x="529" y="12"/>
                      <a:pt x="529" y="12"/>
                      <a:pt x="529" y="12"/>
                    </a:cubicBezTo>
                    <a:cubicBezTo>
                      <a:pt x="530" y="12"/>
                      <a:pt x="530" y="12"/>
                      <a:pt x="530" y="12"/>
                    </a:cubicBezTo>
                    <a:cubicBezTo>
                      <a:pt x="530" y="13"/>
                      <a:pt x="530" y="13"/>
                      <a:pt x="530" y="13"/>
                    </a:cubicBezTo>
                    <a:cubicBezTo>
                      <a:pt x="533" y="14"/>
                      <a:pt x="533" y="14"/>
                      <a:pt x="533" y="14"/>
                    </a:cubicBezTo>
                    <a:cubicBezTo>
                      <a:pt x="534" y="14"/>
                      <a:pt x="534" y="14"/>
                      <a:pt x="534" y="14"/>
                    </a:cubicBezTo>
                    <a:cubicBezTo>
                      <a:pt x="534" y="15"/>
                      <a:pt x="534" y="15"/>
                      <a:pt x="534" y="15"/>
                    </a:cubicBezTo>
                    <a:cubicBezTo>
                      <a:pt x="534" y="15"/>
                      <a:pt x="534" y="15"/>
                      <a:pt x="534" y="15"/>
                    </a:cubicBezTo>
                    <a:cubicBezTo>
                      <a:pt x="531" y="16"/>
                      <a:pt x="531" y="16"/>
                      <a:pt x="531" y="16"/>
                    </a:cubicBezTo>
                    <a:cubicBezTo>
                      <a:pt x="530" y="18"/>
                      <a:pt x="530" y="18"/>
                      <a:pt x="530" y="18"/>
                    </a:cubicBezTo>
                    <a:cubicBezTo>
                      <a:pt x="529" y="18"/>
                      <a:pt x="529" y="18"/>
                      <a:pt x="529" y="18"/>
                    </a:cubicBezTo>
                    <a:cubicBezTo>
                      <a:pt x="527" y="19"/>
                      <a:pt x="527" y="19"/>
                      <a:pt x="527" y="19"/>
                    </a:cubicBezTo>
                    <a:cubicBezTo>
                      <a:pt x="526" y="19"/>
                      <a:pt x="526" y="19"/>
                      <a:pt x="526" y="19"/>
                    </a:cubicBezTo>
                    <a:cubicBezTo>
                      <a:pt x="525" y="19"/>
                      <a:pt x="525" y="19"/>
                      <a:pt x="525" y="19"/>
                    </a:cubicBezTo>
                    <a:cubicBezTo>
                      <a:pt x="524" y="19"/>
                      <a:pt x="524" y="19"/>
                      <a:pt x="524" y="19"/>
                    </a:cubicBezTo>
                    <a:cubicBezTo>
                      <a:pt x="523" y="20"/>
                      <a:pt x="523" y="20"/>
                      <a:pt x="523" y="20"/>
                    </a:cubicBezTo>
                    <a:cubicBezTo>
                      <a:pt x="525" y="20"/>
                      <a:pt x="525" y="20"/>
                      <a:pt x="525" y="20"/>
                    </a:cubicBezTo>
                    <a:cubicBezTo>
                      <a:pt x="528" y="20"/>
                      <a:pt x="528" y="20"/>
                      <a:pt x="528" y="20"/>
                    </a:cubicBezTo>
                    <a:cubicBezTo>
                      <a:pt x="529" y="21"/>
                      <a:pt x="529" y="21"/>
                      <a:pt x="529" y="21"/>
                    </a:cubicBezTo>
                    <a:cubicBezTo>
                      <a:pt x="529" y="21"/>
                      <a:pt x="529" y="21"/>
                      <a:pt x="529" y="21"/>
                    </a:cubicBezTo>
                    <a:cubicBezTo>
                      <a:pt x="530" y="20"/>
                      <a:pt x="530" y="20"/>
                      <a:pt x="530" y="20"/>
                    </a:cubicBezTo>
                    <a:cubicBezTo>
                      <a:pt x="531" y="19"/>
                      <a:pt x="531" y="19"/>
                      <a:pt x="531" y="19"/>
                    </a:cubicBezTo>
                    <a:cubicBezTo>
                      <a:pt x="532" y="19"/>
                      <a:pt x="532" y="19"/>
                      <a:pt x="532" y="19"/>
                    </a:cubicBezTo>
                    <a:cubicBezTo>
                      <a:pt x="533" y="18"/>
                      <a:pt x="533" y="18"/>
                      <a:pt x="533" y="18"/>
                    </a:cubicBezTo>
                    <a:cubicBezTo>
                      <a:pt x="534" y="17"/>
                      <a:pt x="534" y="17"/>
                      <a:pt x="534" y="17"/>
                    </a:cubicBezTo>
                    <a:cubicBezTo>
                      <a:pt x="536" y="17"/>
                      <a:pt x="536" y="17"/>
                      <a:pt x="536" y="17"/>
                    </a:cubicBezTo>
                    <a:cubicBezTo>
                      <a:pt x="536" y="18"/>
                      <a:pt x="536" y="18"/>
                      <a:pt x="536" y="18"/>
                    </a:cubicBezTo>
                    <a:cubicBezTo>
                      <a:pt x="536" y="19"/>
                      <a:pt x="536" y="19"/>
                      <a:pt x="536" y="19"/>
                    </a:cubicBezTo>
                    <a:cubicBezTo>
                      <a:pt x="536" y="20"/>
                      <a:pt x="536" y="20"/>
                      <a:pt x="536" y="20"/>
                    </a:cubicBezTo>
                    <a:cubicBezTo>
                      <a:pt x="537" y="20"/>
                      <a:pt x="537" y="20"/>
                      <a:pt x="537" y="20"/>
                    </a:cubicBezTo>
                    <a:cubicBezTo>
                      <a:pt x="537" y="18"/>
                      <a:pt x="537" y="18"/>
                      <a:pt x="537" y="18"/>
                    </a:cubicBezTo>
                    <a:cubicBezTo>
                      <a:pt x="539" y="17"/>
                      <a:pt x="539" y="17"/>
                      <a:pt x="539" y="17"/>
                    </a:cubicBezTo>
                    <a:cubicBezTo>
                      <a:pt x="539" y="18"/>
                      <a:pt x="539" y="18"/>
                      <a:pt x="539" y="18"/>
                    </a:cubicBezTo>
                    <a:cubicBezTo>
                      <a:pt x="538" y="19"/>
                      <a:pt x="538" y="19"/>
                      <a:pt x="538" y="19"/>
                    </a:cubicBezTo>
                    <a:cubicBezTo>
                      <a:pt x="538" y="20"/>
                      <a:pt x="538" y="20"/>
                      <a:pt x="538" y="20"/>
                    </a:cubicBezTo>
                    <a:cubicBezTo>
                      <a:pt x="538" y="20"/>
                      <a:pt x="538" y="20"/>
                      <a:pt x="538" y="20"/>
                    </a:cubicBezTo>
                    <a:cubicBezTo>
                      <a:pt x="538" y="21"/>
                      <a:pt x="538" y="21"/>
                      <a:pt x="538" y="21"/>
                    </a:cubicBezTo>
                    <a:cubicBezTo>
                      <a:pt x="539" y="21"/>
                      <a:pt x="539" y="21"/>
                      <a:pt x="539" y="21"/>
                    </a:cubicBezTo>
                    <a:cubicBezTo>
                      <a:pt x="540" y="20"/>
                      <a:pt x="540" y="20"/>
                      <a:pt x="540" y="20"/>
                    </a:cubicBezTo>
                    <a:cubicBezTo>
                      <a:pt x="540" y="19"/>
                      <a:pt x="540" y="19"/>
                      <a:pt x="540" y="19"/>
                    </a:cubicBezTo>
                    <a:cubicBezTo>
                      <a:pt x="541" y="19"/>
                      <a:pt x="541" y="19"/>
                      <a:pt x="541" y="19"/>
                    </a:cubicBezTo>
                    <a:cubicBezTo>
                      <a:pt x="543" y="19"/>
                      <a:pt x="543" y="19"/>
                      <a:pt x="543" y="19"/>
                    </a:cubicBezTo>
                    <a:cubicBezTo>
                      <a:pt x="542" y="22"/>
                      <a:pt x="542" y="22"/>
                      <a:pt x="542" y="22"/>
                    </a:cubicBezTo>
                    <a:cubicBezTo>
                      <a:pt x="541" y="22"/>
                      <a:pt x="541" y="22"/>
                      <a:pt x="541" y="22"/>
                    </a:cubicBezTo>
                    <a:cubicBezTo>
                      <a:pt x="542" y="22"/>
                      <a:pt x="542" y="22"/>
                      <a:pt x="542" y="22"/>
                    </a:cubicBezTo>
                    <a:cubicBezTo>
                      <a:pt x="542" y="24"/>
                      <a:pt x="542" y="24"/>
                      <a:pt x="542" y="24"/>
                    </a:cubicBezTo>
                    <a:cubicBezTo>
                      <a:pt x="542" y="25"/>
                      <a:pt x="542" y="25"/>
                      <a:pt x="542" y="25"/>
                    </a:cubicBezTo>
                    <a:cubicBezTo>
                      <a:pt x="541" y="26"/>
                      <a:pt x="541" y="26"/>
                      <a:pt x="541" y="26"/>
                    </a:cubicBezTo>
                    <a:cubicBezTo>
                      <a:pt x="540" y="27"/>
                      <a:pt x="540" y="27"/>
                      <a:pt x="540" y="27"/>
                    </a:cubicBezTo>
                    <a:cubicBezTo>
                      <a:pt x="539" y="29"/>
                      <a:pt x="539" y="29"/>
                      <a:pt x="539" y="29"/>
                    </a:cubicBezTo>
                    <a:cubicBezTo>
                      <a:pt x="539" y="30"/>
                      <a:pt x="539" y="30"/>
                      <a:pt x="539" y="30"/>
                    </a:cubicBezTo>
                    <a:cubicBezTo>
                      <a:pt x="540" y="29"/>
                      <a:pt x="540" y="29"/>
                      <a:pt x="540" y="29"/>
                    </a:cubicBezTo>
                    <a:cubicBezTo>
                      <a:pt x="541" y="28"/>
                      <a:pt x="541" y="28"/>
                      <a:pt x="541" y="28"/>
                    </a:cubicBezTo>
                    <a:cubicBezTo>
                      <a:pt x="542" y="28"/>
                      <a:pt x="542" y="28"/>
                      <a:pt x="542" y="28"/>
                    </a:cubicBezTo>
                    <a:cubicBezTo>
                      <a:pt x="542" y="28"/>
                      <a:pt x="542" y="28"/>
                      <a:pt x="542" y="28"/>
                    </a:cubicBezTo>
                    <a:cubicBezTo>
                      <a:pt x="543" y="28"/>
                      <a:pt x="543" y="28"/>
                      <a:pt x="543" y="28"/>
                    </a:cubicBezTo>
                    <a:cubicBezTo>
                      <a:pt x="545" y="29"/>
                      <a:pt x="545" y="29"/>
                      <a:pt x="545" y="29"/>
                    </a:cubicBezTo>
                    <a:cubicBezTo>
                      <a:pt x="545" y="30"/>
                      <a:pt x="545" y="30"/>
                      <a:pt x="545" y="30"/>
                    </a:cubicBezTo>
                    <a:cubicBezTo>
                      <a:pt x="546" y="32"/>
                      <a:pt x="546" y="32"/>
                      <a:pt x="546" y="32"/>
                    </a:cubicBezTo>
                    <a:cubicBezTo>
                      <a:pt x="545" y="35"/>
                      <a:pt x="545" y="35"/>
                      <a:pt x="545" y="35"/>
                    </a:cubicBezTo>
                    <a:cubicBezTo>
                      <a:pt x="544" y="38"/>
                      <a:pt x="544" y="38"/>
                      <a:pt x="544" y="38"/>
                    </a:cubicBezTo>
                    <a:cubicBezTo>
                      <a:pt x="541" y="39"/>
                      <a:pt x="541" y="39"/>
                      <a:pt x="541" y="39"/>
                    </a:cubicBezTo>
                    <a:cubicBezTo>
                      <a:pt x="541" y="40"/>
                      <a:pt x="541" y="40"/>
                      <a:pt x="541" y="40"/>
                    </a:cubicBezTo>
                    <a:cubicBezTo>
                      <a:pt x="540" y="39"/>
                      <a:pt x="540" y="39"/>
                      <a:pt x="540" y="39"/>
                    </a:cubicBezTo>
                    <a:cubicBezTo>
                      <a:pt x="538" y="40"/>
                      <a:pt x="538" y="40"/>
                      <a:pt x="538" y="40"/>
                    </a:cubicBezTo>
                    <a:cubicBezTo>
                      <a:pt x="538" y="40"/>
                      <a:pt x="538" y="40"/>
                      <a:pt x="538" y="40"/>
                    </a:cubicBezTo>
                    <a:cubicBezTo>
                      <a:pt x="538" y="41"/>
                      <a:pt x="538" y="41"/>
                      <a:pt x="538" y="41"/>
                    </a:cubicBezTo>
                    <a:cubicBezTo>
                      <a:pt x="534" y="43"/>
                      <a:pt x="534" y="43"/>
                      <a:pt x="534" y="43"/>
                    </a:cubicBezTo>
                    <a:cubicBezTo>
                      <a:pt x="532" y="44"/>
                      <a:pt x="532" y="44"/>
                      <a:pt x="532" y="44"/>
                    </a:cubicBezTo>
                    <a:cubicBezTo>
                      <a:pt x="531" y="44"/>
                      <a:pt x="531" y="44"/>
                      <a:pt x="531" y="44"/>
                    </a:cubicBezTo>
                    <a:cubicBezTo>
                      <a:pt x="530" y="45"/>
                      <a:pt x="530" y="45"/>
                      <a:pt x="530" y="45"/>
                    </a:cubicBezTo>
                    <a:cubicBezTo>
                      <a:pt x="528" y="45"/>
                      <a:pt x="528" y="45"/>
                      <a:pt x="528" y="45"/>
                    </a:cubicBezTo>
                    <a:cubicBezTo>
                      <a:pt x="527" y="44"/>
                      <a:pt x="527" y="44"/>
                      <a:pt x="527" y="44"/>
                    </a:cubicBezTo>
                    <a:cubicBezTo>
                      <a:pt x="526" y="45"/>
                      <a:pt x="526" y="45"/>
                      <a:pt x="526" y="45"/>
                    </a:cubicBezTo>
                    <a:cubicBezTo>
                      <a:pt x="526" y="46"/>
                      <a:pt x="526" y="46"/>
                      <a:pt x="526" y="46"/>
                    </a:cubicBezTo>
                    <a:cubicBezTo>
                      <a:pt x="524" y="45"/>
                      <a:pt x="524" y="45"/>
                      <a:pt x="524" y="45"/>
                    </a:cubicBezTo>
                    <a:cubicBezTo>
                      <a:pt x="523" y="44"/>
                      <a:pt x="523" y="44"/>
                      <a:pt x="523" y="44"/>
                    </a:cubicBezTo>
                    <a:cubicBezTo>
                      <a:pt x="521" y="44"/>
                      <a:pt x="521" y="44"/>
                      <a:pt x="521" y="44"/>
                    </a:cubicBezTo>
                    <a:cubicBezTo>
                      <a:pt x="521" y="44"/>
                      <a:pt x="521" y="44"/>
                      <a:pt x="521" y="44"/>
                    </a:cubicBezTo>
                    <a:cubicBezTo>
                      <a:pt x="522" y="45"/>
                      <a:pt x="522" y="45"/>
                      <a:pt x="522" y="45"/>
                    </a:cubicBezTo>
                    <a:cubicBezTo>
                      <a:pt x="523" y="45"/>
                      <a:pt x="523" y="45"/>
                      <a:pt x="523" y="45"/>
                    </a:cubicBezTo>
                    <a:cubicBezTo>
                      <a:pt x="522" y="46"/>
                      <a:pt x="522" y="46"/>
                      <a:pt x="522" y="46"/>
                    </a:cubicBezTo>
                    <a:cubicBezTo>
                      <a:pt x="520" y="45"/>
                      <a:pt x="520" y="45"/>
                      <a:pt x="520" y="45"/>
                    </a:cubicBezTo>
                    <a:cubicBezTo>
                      <a:pt x="520" y="45"/>
                      <a:pt x="520" y="45"/>
                      <a:pt x="520" y="45"/>
                    </a:cubicBezTo>
                    <a:cubicBezTo>
                      <a:pt x="519" y="45"/>
                      <a:pt x="519" y="45"/>
                      <a:pt x="519" y="45"/>
                    </a:cubicBezTo>
                    <a:cubicBezTo>
                      <a:pt x="517" y="45"/>
                      <a:pt x="517" y="45"/>
                      <a:pt x="517" y="45"/>
                    </a:cubicBezTo>
                    <a:cubicBezTo>
                      <a:pt x="516" y="44"/>
                      <a:pt x="516" y="44"/>
                      <a:pt x="516" y="44"/>
                    </a:cubicBezTo>
                    <a:cubicBezTo>
                      <a:pt x="515" y="44"/>
                      <a:pt x="515" y="44"/>
                      <a:pt x="515" y="44"/>
                    </a:cubicBezTo>
                    <a:cubicBezTo>
                      <a:pt x="514" y="44"/>
                      <a:pt x="514" y="44"/>
                      <a:pt x="514" y="44"/>
                    </a:cubicBezTo>
                    <a:cubicBezTo>
                      <a:pt x="513" y="42"/>
                      <a:pt x="513" y="42"/>
                      <a:pt x="513" y="42"/>
                    </a:cubicBezTo>
                    <a:cubicBezTo>
                      <a:pt x="511" y="41"/>
                      <a:pt x="511" y="41"/>
                      <a:pt x="511" y="41"/>
                    </a:cubicBezTo>
                    <a:cubicBezTo>
                      <a:pt x="512" y="42"/>
                      <a:pt x="512" y="42"/>
                      <a:pt x="512" y="42"/>
                    </a:cubicBezTo>
                    <a:cubicBezTo>
                      <a:pt x="513" y="44"/>
                      <a:pt x="513" y="44"/>
                      <a:pt x="513" y="44"/>
                    </a:cubicBezTo>
                    <a:cubicBezTo>
                      <a:pt x="513" y="44"/>
                      <a:pt x="513" y="44"/>
                      <a:pt x="513" y="44"/>
                    </a:cubicBezTo>
                    <a:cubicBezTo>
                      <a:pt x="512" y="44"/>
                      <a:pt x="512" y="44"/>
                      <a:pt x="512" y="44"/>
                    </a:cubicBezTo>
                    <a:cubicBezTo>
                      <a:pt x="510" y="44"/>
                      <a:pt x="510" y="44"/>
                      <a:pt x="510" y="44"/>
                    </a:cubicBezTo>
                    <a:cubicBezTo>
                      <a:pt x="511" y="45"/>
                      <a:pt x="511" y="45"/>
                      <a:pt x="511" y="45"/>
                    </a:cubicBezTo>
                    <a:cubicBezTo>
                      <a:pt x="515" y="45"/>
                      <a:pt x="515" y="45"/>
                      <a:pt x="515" y="45"/>
                    </a:cubicBezTo>
                    <a:cubicBezTo>
                      <a:pt x="517" y="46"/>
                      <a:pt x="517" y="46"/>
                      <a:pt x="517" y="46"/>
                    </a:cubicBezTo>
                    <a:cubicBezTo>
                      <a:pt x="518" y="47"/>
                      <a:pt x="518" y="47"/>
                      <a:pt x="518" y="47"/>
                    </a:cubicBezTo>
                    <a:cubicBezTo>
                      <a:pt x="517" y="47"/>
                      <a:pt x="517" y="47"/>
                      <a:pt x="517" y="47"/>
                    </a:cubicBezTo>
                    <a:cubicBezTo>
                      <a:pt x="512" y="50"/>
                      <a:pt x="512" y="50"/>
                      <a:pt x="512" y="50"/>
                    </a:cubicBezTo>
                    <a:cubicBezTo>
                      <a:pt x="508" y="50"/>
                      <a:pt x="508" y="50"/>
                      <a:pt x="508" y="50"/>
                    </a:cubicBezTo>
                    <a:cubicBezTo>
                      <a:pt x="507" y="50"/>
                      <a:pt x="507" y="50"/>
                      <a:pt x="507" y="50"/>
                    </a:cubicBezTo>
                    <a:cubicBezTo>
                      <a:pt x="505" y="51"/>
                      <a:pt x="505" y="51"/>
                      <a:pt x="505" y="51"/>
                    </a:cubicBezTo>
                    <a:cubicBezTo>
                      <a:pt x="503" y="50"/>
                      <a:pt x="503" y="50"/>
                      <a:pt x="503" y="50"/>
                    </a:cubicBezTo>
                    <a:cubicBezTo>
                      <a:pt x="503" y="50"/>
                      <a:pt x="503" y="50"/>
                      <a:pt x="503" y="50"/>
                    </a:cubicBezTo>
                    <a:cubicBezTo>
                      <a:pt x="502" y="50"/>
                      <a:pt x="502" y="50"/>
                      <a:pt x="502" y="50"/>
                    </a:cubicBezTo>
                    <a:cubicBezTo>
                      <a:pt x="501" y="50"/>
                      <a:pt x="501" y="50"/>
                      <a:pt x="501" y="50"/>
                    </a:cubicBezTo>
                    <a:cubicBezTo>
                      <a:pt x="500" y="50"/>
                      <a:pt x="500" y="50"/>
                      <a:pt x="500" y="50"/>
                    </a:cubicBezTo>
                    <a:cubicBezTo>
                      <a:pt x="499" y="51"/>
                      <a:pt x="499" y="51"/>
                      <a:pt x="499" y="51"/>
                    </a:cubicBezTo>
                    <a:cubicBezTo>
                      <a:pt x="500" y="51"/>
                      <a:pt x="500" y="51"/>
                      <a:pt x="500" y="51"/>
                    </a:cubicBezTo>
                    <a:cubicBezTo>
                      <a:pt x="501" y="52"/>
                      <a:pt x="501" y="52"/>
                      <a:pt x="501" y="52"/>
                    </a:cubicBezTo>
                    <a:cubicBezTo>
                      <a:pt x="502" y="51"/>
                      <a:pt x="502" y="51"/>
                      <a:pt x="502" y="51"/>
                    </a:cubicBezTo>
                    <a:cubicBezTo>
                      <a:pt x="506" y="51"/>
                      <a:pt x="506" y="51"/>
                      <a:pt x="506" y="51"/>
                    </a:cubicBezTo>
                    <a:cubicBezTo>
                      <a:pt x="507" y="51"/>
                      <a:pt x="507" y="51"/>
                      <a:pt x="507" y="51"/>
                    </a:cubicBezTo>
                    <a:cubicBezTo>
                      <a:pt x="512" y="51"/>
                      <a:pt x="512" y="51"/>
                      <a:pt x="512" y="51"/>
                    </a:cubicBezTo>
                    <a:cubicBezTo>
                      <a:pt x="515" y="51"/>
                      <a:pt x="515" y="51"/>
                      <a:pt x="515" y="51"/>
                    </a:cubicBezTo>
                    <a:cubicBezTo>
                      <a:pt x="517" y="49"/>
                      <a:pt x="517" y="49"/>
                      <a:pt x="517" y="49"/>
                    </a:cubicBezTo>
                    <a:cubicBezTo>
                      <a:pt x="519" y="49"/>
                      <a:pt x="519" y="49"/>
                      <a:pt x="519" y="49"/>
                    </a:cubicBezTo>
                    <a:cubicBezTo>
                      <a:pt x="520" y="49"/>
                      <a:pt x="520" y="49"/>
                      <a:pt x="520" y="49"/>
                    </a:cubicBezTo>
                    <a:cubicBezTo>
                      <a:pt x="521" y="49"/>
                      <a:pt x="521" y="49"/>
                      <a:pt x="521" y="49"/>
                    </a:cubicBezTo>
                    <a:cubicBezTo>
                      <a:pt x="523" y="49"/>
                      <a:pt x="523" y="49"/>
                      <a:pt x="523" y="49"/>
                    </a:cubicBezTo>
                    <a:cubicBezTo>
                      <a:pt x="522" y="50"/>
                      <a:pt x="522" y="50"/>
                      <a:pt x="522" y="50"/>
                    </a:cubicBezTo>
                    <a:cubicBezTo>
                      <a:pt x="521" y="52"/>
                      <a:pt x="521" y="52"/>
                      <a:pt x="521" y="52"/>
                    </a:cubicBezTo>
                    <a:cubicBezTo>
                      <a:pt x="519" y="53"/>
                      <a:pt x="519" y="53"/>
                      <a:pt x="519" y="53"/>
                    </a:cubicBezTo>
                    <a:cubicBezTo>
                      <a:pt x="519" y="54"/>
                      <a:pt x="519" y="54"/>
                      <a:pt x="519" y="54"/>
                    </a:cubicBezTo>
                    <a:cubicBezTo>
                      <a:pt x="516" y="54"/>
                      <a:pt x="516" y="54"/>
                      <a:pt x="516" y="54"/>
                    </a:cubicBezTo>
                    <a:cubicBezTo>
                      <a:pt x="515" y="56"/>
                      <a:pt x="515" y="56"/>
                      <a:pt x="515" y="56"/>
                    </a:cubicBezTo>
                    <a:cubicBezTo>
                      <a:pt x="514" y="56"/>
                      <a:pt x="514" y="56"/>
                      <a:pt x="514" y="56"/>
                    </a:cubicBezTo>
                    <a:cubicBezTo>
                      <a:pt x="513" y="57"/>
                      <a:pt x="513" y="57"/>
                      <a:pt x="513" y="57"/>
                    </a:cubicBezTo>
                    <a:cubicBezTo>
                      <a:pt x="511" y="58"/>
                      <a:pt x="511" y="58"/>
                      <a:pt x="511" y="58"/>
                    </a:cubicBezTo>
                    <a:cubicBezTo>
                      <a:pt x="510" y="58"/>
                      <a:pt x="510" y="58"/>
                      <a:pt x="510" y="58"/>
                    </a:cubicBezTo>
                    <a:cubicBezTo>
                      <a:pt x="509" y="58"/>
                      <a:pt x="509" y="58"/>
                      <a:pt x="509" y="58"/>
                    </a:cubicBezTo>
                    <a:cubicBezTo>
                      <a:pt x="507" y="58"/>
                      <a:pt x="507" y="58"/>
                      <a:pt x="507" y="58"/>
                    </a:cubicBezTo>
                    <a:cubicBezTo>
                      <a:pt x="506" y="59"/>
                      <a:pt x="506" y="59"/>
                      <a:pt x="506" y="59"/>
                    </a:cubicBezTo>
                    <a:cubicBezTo>
                      <a:pt x="504" y="60"/>
                      <a:pt x="504" y="60"/>
                      <a:pt x="504" y="60"/>
                    </a:cubicBezTo>
                    <a:cubicBezTo>
                      <a:pt x="503" y="61"/>
                      <a:pt x="503" y="61"/>
                      <a:pt x="503" y="61"/>
                    </a:cubicBezTo>
                    <a:cubicBezTo>
                      <a:pt x="501" y="62"/>
                      <a:pt x="501" y="62"/>
                      <a:pt x="501" y="62"/>
                    </a:cubicBezTo>
                    <a:cubicBezTo>
                      <a:pt x="500" y="62"/>
                      <a:pt x="500" y="62"/>
                      <a:pt x="500" y="62"/>
                    </a:cubicBezTo>
                    <a:cubicBezTo>
                      <a:pt x="499" y="62"/>
                      <a:pt x="499" y="62"/>
                      <a:pt x="499" y="62"/>
                    </a:cubicBezTo>
                    <a:cubicBezTo>
                      <a:pt x="498" y="63"/>
                      <a:pt x="498" y="63"/>
                      <a:pt x="498" y="63"/>
                    </a:cubicBezTo>
                    <a:cubicBezTo>
                      <a:pt x="496" y="63"/>
                      <a:pt x="496" y="63"/>
                      <a:pt x="496" y="63"/>
                    </a:cubicBezTo>
                    <a:cubicBezTo>
                      <a:pt x="496" y="63"/>
                      <a:pt x="496" y="63"/>
                      <a:pt x="496" y="63"/>
                    </a:cubicBezTo>
                    <a:cubicBezTo>
                      <a:pt x="496" y="65"/>
                      <a:pt x="496" y="65"/>
                      <a:pt x="496" y="65"/>
                    </a:cubicBezTo>
                    <a:cubicBezTo>
                      <a:pt x="495" y="66"/>
                      <a:pt x="495" y="66"/>
                      <a:pt x="495" y="66"/>
                    </a:cubicBezTo>
                    <a:cubicBezTo>
                      <a:pt x="494" y="67"/>
                      <a:pt x="494" y="67"/>
                      <a:pt x="494" y="67"/>
                    </a:cubicBezTo>
                    <a:cubicBezTo>
                      <a:pt x="491" y="67"/>
                      <a:pt x="491" y="67"/>
                      <a:pt x="491" y="67"/>
                    </a:cubicBezTo>
                    <a:cubicBezTo>
                      <a:pt x="490" y="67"/>
                      <a:pt x="490" y="67"/>
                      <a:pt x="490" y="67"/>
                    </a:cubicBezTo>
                    <a:cubicBezTo>
                      <a:pt x="489" y="67"/>
                      <a:pt x="489" y="67"/>
                      <a:pt x="489" y="67"/>
                    </a:cubicBezTo>
                    <a:cubicBezTo>
                      <a:pt x="489" y="66"/>
                      <a:pt x="489" y="66"/>
                      <a:pt x="489" y="66"/>
                    </a:cubicBezTo>
                    <a:cubicBezTo>
                      <a:pt x="490" y="66"/>
                      <a:pt x="490" y="66"/>
                      <a:pt x="490" y="66"/>
                    </a:cubicBezTo>
                    <a:cubicBezTo>
                      <a:pt x="490" y="65"/>
                      <a:pt x="490" y="65"/>
                      <a:pt x="490" y="65"/>
                    </a:cubicBezTo>
                    <a:cubicBezTo>
                      <a:pt x="489" y="64"/>
                      <a:pt x="489" y="64"/>
                      <a:pt x="489" y="64"/>
                    </a:cubicBezTo>
                    <a:cubicBezTo>
                      <a:pt x="489" y="66"/>
                      <a:pt x="489" y="66"/>
                      <a:pt x="489" y="66"/>
                    </a:cubicBezTo>
                    <a:cubicBezTo>
                      <a:pt x="488" y="66"/>
                      <a:pt x="488" y="66"/>
                      <a:pt x="488" y="66"/>
                    </a:cubicBezTo>
                    <a:cubicBezTo>
                      <a:pt x="488" y="67"/>
                      <a:pt x="488" y="67"/>
                      <a:pt x="488" y="67"/>
                    </a:cubicBezTo>
                    <a:cubicBezTo>
                      <a:pt x="489" y="68"/>
                      <a:pt x="489" y="68"/>
                      <a:pt x="489" y="68"/>
                    </a:cubicBezTo>
                    <a:cubicBezTo>
                      <a:pt x="490" y="69"/>
                      <a:pt x="490" y="69"/>
                      <a:pt x="490" y="69"/>
                    </a:cubicBezTo>
                    <a:cubicBezTo>
                      <a:pt x="489" y="70"/>
                      <a:pt x="489" y="70"/>
                      <a:pt x="489" y="70"/>
                    </a:cubicBezTo>
                    <a:cubicBezTo>
                      <a:pt x="488" y="70"/>
                      <a:pt x="488" y="70"/>
                      <a:pt x="488" y="70"/>
                    </a:cubicBezTo>
                    <a:cubicBezTo>
                      <a:pt x="487" y="69"/>
                      <a:pt x="487" y="69"/>
                      <a:pt x="487" y="69"/>
                    </a:cubicBezTo>
                    <a:cubicBezTo>
                      <a:pt x="486" y="70"/>
                      <a:pt x="486" y="70"/>
                      <a:pt x="486" y="70"/>
                    </a:cubicBezTo>
                    <a:cubicBezTo>
                      <a:pt x="484" y="69"/>
                      <a:pt x="484" y="69"/>
                      <a:pt x="484" y="69"/>
                    </a:cubicBezTo>
                    <a:cubicBezTo>
                      <a:pt x="483" y="70"/>
                      <a:pt x="483" y="70"/>
                      <a:pt x="483" y="70"/>
                    </a:cubicBezTo>
                    <a:cubicBezTo>
                      <a:pt x="482" y="70"/>
                      <a:pt x="482" y="70"/>
                      <a:pt x="482" y="70"/>
                    </a:cubicBezTo>
                    <a:cubicBezTo>
                      <a:pt x="482" y="69"/>
                      <a:pt x="482" y="69"/>
                      <a:pt x="482" y="69"/>
                    </a:cubicBezTo>
                    <a:cubicBezTo>
                      <a:pt x="482" y="68"/>
                      <a:pt x="482" y="68"/>
                      <a:pt x="482" y="68"/>
                    </a:cubicBezTo>
                    <a:cubicBezTo>
                      <a:pt x="481" y="69"/>
                      <a:pt x="481" y="69"/>
                      <a:pt x="481" y="69"/>
                    </a:cubicBezTo>
                    <a:cubicBezTo>
                      <a:pt x="480" y="70"/>
                      <a:pt x="480" y="70"/>
                      <a:pt x="480" y="70"/>
                    </a:cubicBezTo>
                    <a:cubicBezTo>
                      <a:pt x="480" y="70"/>
                      <a:pt x="480" y="70"/>
                      <a:pt x="480" y="70"/>
                    </a:cubicBezTo>
                    <a:cubicBezTo>
                      <a:pt x="482" y="71"/>
                      <a:pt x="482" y="71"/>
                      <a:pt x="482" y="71"/>
                    </a:cubicBezTo>
                    <a:cubicBezTo>
                      <a:pt x="485" y="71"/>
                      <a:pt x="485" y="71"/>
                      <a:pt x="485" y="71"/>
                    </a:cubicBezTo>
                    <a:cubicBezTo>
                      <a:pt x="486" y="72"/>
                      <a:pt x="486" y="72"/>
                      <a:pt x="486" y="72"/>
                    </a:cubicBezTo>
                    <a:cubicBezTo>
                      <a:pt x="486" y="73"/>
                      <a:pt x="486" y="73"/>
                      <a:pt x="486" y="73"/>
                    </a:cubicBezTo>
                    <a:cubicBezTo>
                      <a:pt x="485" y="74"/>
                      <a:pt x="485" y="74"/>
                      <a:pt x="485" y="74"/>
                    </a:cubicBezTo>
                    <a:cubicBezTo>
                      <a:pt x="483" y="73"/>
                      <a:pt x="483" y="73"/>
                      <a:pt x="483" y="73"/>
                    </a:cubicBezTo>
                    <a:cubicBezTo>
                      <a:pt x="481" y="74"/>
                      <a:pt x="481" y="74"/>
                      <a:pt x="481" y="74"/>
                    </a:cubicBezTo>
                    <a:cubicBezTo>
                      <a:pt x="481" y="74"/>
                      <a:pt x="481" y="74"/>
                      <a:pt x="481" y="74"/>
                    </a:cubicBezTo>
                    <a:cubicBezTo>
                      <a:pt x="482" y="75"/>
                      <a:pt x="482" y="75"/>
                      <a:pt x="482" y="75"/>
                    </a:cubicBezTo>
                    <a:cubicBezTo>
                      <a:pt x="482" y="74"/>
                      <a:pt x="482" y="74"/>
                      <a:pt x="482" y="74"/>
                    </a:cubicBezTo>
                    <a:cubicBezTo>
                      <a:pt x="483" y="75"/>
                      <a:pt x="483" y="75"/>
                      <a:pt x="483" y="75"/>
                    </a:cubicBezTo>
                    <a:cubicBezTo>
                      <a:pt x="483" y="76"/>
                      <a:pt x="483" y="76"/>
                      <a:pt x="483" y="76"/>
                    </a:cubicBezTo>
                    <a:cubicBezTo>
                      <a:pt x="481" y="78"/>
                      <a:pt x="481" y="78"/>
                      <a:pt x="481" y="78"/>
                    </a:cubicBezTo>
                    <a:cubicBezTo>
                      <a:pt x="479" y="78"/>
                      <a:pt x="479" y="78"/>
                      <a:pt x="479" y="78"/>
                    </a:cubicBezTo>
                    <a:cubicBezTo>
                      <a:pt x="476" y="78"/>
                      <a:pt x="476" y="78"/>
                      <a:pt x="476" y="78"/>
                    </a:cubicBezTo>
                    <a:cubicBezTo>
                      <a:pt x="476" y="77"/>
                      <a:pt x="476" y="77"/>
                      <a:pt x="476" y="77"/>
                    </a:cubicBezTo>
                    <a:cubicBezTo>
                      <a:pt x="474" y="77"/>
                      <a:pt x="474" y="77"/>
                      <a:pt x="474" y="77"/>
                    </a:cubicBezTo>
                    <a:cubicBezTo>
                      <a:pt x="474" y="76"/>
                      <a:pt x="474" y="76"/>
                      <a:pt x="474" y="76"/>
                    </a:cubicBezTo>
                    <a:cubicBezTo>
                      <a:pt x="474" y="74"/>
                      <a:pt x="474" y="74"/>
                      <a:pt x="474" y="74"/>
                    </a:cubicBezTo>
                    <a:cubicBezTo>
                      <a:pt x="472" y="74"/>
                      <a:pt x="472" y="74"/>
                      <a:pt x="472" y="74"/>
                    </a:cubicBezTo>
                    <a:cubicBezTo>
                      <a:pt x="471" y="73"/>
                      <a:pt x="471" y="73"/>
                      <a:pt x="471" y="73"/>
                    </a:cubicBezTo>
                    <a:cubicBezTo>
                      <a:pt x="471" y="72"/>
                      <a:pt x="471" y="72"/>
                      <a:pt x="471" y="72"/>
                    </a:cubicBezTo>
                    <a:cubicBezTo>
                      <a:pt x="471" y="71"/>
                      <a:pt x="471" y="71"/>
                      <a:pt x="471" y="71"/>
                    </a:cubicBezTo>
                    <a:cubicBezTo>
                      <a:pt x="470" y="72"/>
                      <a:pt x="470" y="72"/>
                      <a:pt x="470" y="72"/>
                    </a:cubicBezTo>
                    <a:cubicBezTo>
                      <a:pt x="469" y="71"/>
                      <a:pt x="469" y="71"/>
                      <a:pt x="469" y="71"/>
                    </a:cubicBezTo>
                    <a:cubicBezTo>
                      <a:pt x="467" y="72"/>
                      <a:pt x="467" y="72"/>
                      <a:pt x="467" y="72"/>
                    </a:cubicBezTo>
                    <a:cubicBezTo>
                      <a:pt x="467" y="72"/>
                      <a:pt x="467" y="72"/>
                      <a:pt x="467" y="72"/>
                    </a:cubicBezTo>
                    <a:cubicBezTo>
                      <a:pt x="468" y="73"/>
                      <a:pt x="468" y="73"/>
                      <a:pt x="468" y="73"/>
                    </a:cubicBezTo>
                    <a:cubicBezTo>
                      <a:pt x="468" y="72"/>
                      <a:pt x="468" y="72"/>
                      <a:pt x="468" y="72"/>
                    </a:cubicBezTo>
                    <a:cubicBezTo>
                      <a:pt x="469" y="72"/>
                      <a:pt x="469" y="72"/>
                      <a:pt x="469" y="72"/>
                    </a:cubicBezTo>
                    <a:cubicBezTo>
                      <a:pt x="472" y="75"/>
                      <a:pt x="472" y="75"/>
                      <a:pt x="472" y="75"/>
                    </a:cubicBezTo>
                    <a:cubicBezTo>
                      <a:pt x="472" y="79"/>
                      <a:pt x="472" y="79"/>
                      <a:pt x="472" y="79"/>
                    </a:cubicBezTo>
                    <a:cubicBezTo>
                      <a:pt x="471" y="79"/>
                      <a:pt x="471" y="79"/>
                      <a:pt x="471" y="79"/>
                    </a:cubicBezTo>
                    <a:cubicBezTo>
                      <a:pt x="470" y="79"/>
                      <a:pt x="470" y="79"/>
                      <a:pt x="470" y="79"/>
                    </a:cubicBezTo>
                    <a:cubicBezTo>
                      <a:pt x="469" y="78"/>
                      <a:pt x="469" y="78"/>
                      <a:pt x="469" y="78"/>
                    </a:cubicBezTo>
                    <a:cubicBezTo>
                      <a:pt x="468" y="78"/>
                      <a:pt x="468" y="78"/>
                      <a:pt x="468" y="78"/>
                    </a:cubicBezTo>
                    <a:cubicBezTo>
                      <a:pt x="468" y="79"/>
                      <a:pt x="468" y="79"/>
                      <a:pt x="468" y="79"/>
                    </a:cubicBezTo>
                    <a:cubicBezTo>
                      <a:pt x="468" y="80"/>
                      <a:pt x="468" y="80"/>
                      <a:pt x="468" y="80"/>
                    </a:cubicBezTo>
                    <a:cubicBezTo>
                      <a:pt x="467" y="78"/>
                      <a:pt x="467" y="78"/>
                      <a:pt x="467" y="78"/>
                    </a:cubicBezTo>
                    <a:cubicBezTo>
                      <a:pt x="466" y="78"/>
                      <a:pt x="466" y="78"/>
                      <a:pt x="466" y="78"/>
                    </a:cubicBezTo>
                    <a:cubicBezTo>
                      <a:pt x="465" y="79"/>
                      <a:pt x="465" y="79"/>
                      <a:pt x="465" y="79"/>
                    </a:cubicBezTo>
                    <a:cubicBezTo>
                      <a:pt x="464" y="79"/>
                      <a:pt x="464" y="79"/>
                      <a:pt x="464" y="79"/>
                    </a:cubicBezTo>
                    <a:cubicBezTo>
                      <a:pt x="464" y="79"/>
                      <a:pt x="464" y="79"/>
                      <a:pt x="464" y="79"/>
                    </a:cubicBezTo>
                    <a:cubicBezTo>
                      <a:pt x="462" y="78"/>
                      <a:pt x="462" y="78"/>
                      <a:pt x="462" y="78"/>
                    </a:cubicBezTo>
                    <a:cubicBezTo>
                      <a:pt x="461" y="77"/>
                      <a:pt x="461" y="77"/>
                      <a:pt x="461" y="77"/>
                    </a:cubicBezTo>
                    <a:cubicBezTo>
                      <a:pt x="461" y="77"/>
                      <a:pt x="461" y="77"/>
                      <a:pt x="461" y="77"/>
                    </a:cubicBezTo>
                    <a:cubicBezTo>
                      <a:pt x="460" y="76"/>
                      <a:pt x="460" y="76"/>
                      <a:pt x="460" y="76"/>
                    </a:cubicBezTo>
                    <a:cubicBezTo>
                      <a:pt x="460" y="76"/>
                      <a:pt x="460" y="76"/>
                      <a:pt x="460" y="76"/>
                    </a:cubicBezTo>
                    <a:cubicBezTo>
                      <a:pt x="458" y="75"/>
                      <a:pt x="458" y="75"/>
                      <a:pt x="458" y="75"/>
                    </a:cubicBezTo>
                    <a:cubicBezTo>
                      <a:pt x="457" y="74"/>
                      <a:pt x="457" y="74"/>
                      <a:pt x="457" y="74"/>
                    </a:cubicBezTo>
                    <a:cubicBezTo>
                      <a:pt x="457" y="75"/>
                      <a:pt x="457" y="75"/>
                      <a:pt x="457" y="75"/>
                    </a:cubicBezTo>
                    <a:cubicBezTo>
                      <a:pt x="457" y="76"/>
                      <a:pt x="457" y="76"/>
                      <a:pt x="457" y="76"/>
                    </a:cubicBezTo>
                    <a:cubicBezTo>
                      <a:pt x="458" y="76"/>
                      <a:pt x="458" y="76"/>
                      <a:pt x="458" y="76"/>
                    </a:cubicBezTo>
                    <a:cubicBezTo>
                      <a:pt x="460" y="77"/>
                      <a:pt x="460" y="77"/>
                      <a:pt x="460" y="77"/>
                    </a:cubicBezTo>
                    <a:cubicBezTo>
                      <a:pt x="461" y="79"/>
                      <a:pt x="461" y="79"/>
                      <a:pt x="461" y="79"/>
                    </a:cubicBezTo>
                    <a:cubicBezTo>
                      <a:pt x="460" y="80"/>
                      <a:pt x="460" y="80"/>
                      <a:pt x="460" y="80"/>
                    </a:cubicBezTo>
                    <a:cubicBezTo>
                      <a:pt x="457" y="79"/>
                      <a:pt x="457" y="79"/>
                      <a:pt x="457" y="79"/>
                    </a:cubicBezTo>
                    <a:cubicBezTo>
                      <a:pt x="456" y="78"/>
                      <a:pt x="456" y="78"/>
                      <a:pt x="456" y="78"/>
                    </a:cubicBezTo>
                    <a:cubicBezTo>
                      <a:pt x="456" y="77"/>
                      <a:pt x="456" y="77"/>
                      <a:pt x="456" y="77"/>
                    </a:cubicBezTo>
                    <a:cubicBezTo>
                      <a:pt x="455" y="76"/>
                      <a:pt x="455" y="76"/>
                      <a:pt x="455" y="76"/>
                    </a:cubicBezTo>
                    <a:cubicBezTo>
                      <a:pt x="455" y="77"/>
                      <a:pt x="455" y="77"/>
                      <a:pt x="455" y="77"/>
                    </a:cubicBezTo>
                    <a:cubicBezTo>
                      <a:pt x="455" y="77"/>
                      <a:pt x="455" y="77"/>
                      <a:pt x="455" y="77"/>
                    </a:cubicBezTo>
                    <a:cubicBezTo>
                      <a:pt x="455" y="78"/>
                      <a:pt x="455" y="78"/>
                      <a:pt x="455" y="78"/>
                    </a:cubicBezTo>
                    <a:cubicBezTo>
                      <a:pt x="454" y="78"/>
                      <a:pt x="454" y="78"/>
                      <a:pt x="454" y="78"/>
                    </a:cubicBezTo>
                    <a:cubicBezTo>
                      <a:pt x="453" y="77"/>
                      <a:pt x="453" y="77"/>
                      <a:pt x="453" y="77"/>
                    </a:cubicBezTo>
                    <a:cubicBezTo>
                      <a:pt x="452" y="77"/>
                      <a:pt x="452" y="77"/>
                      <a:pt x="452" y="77"/>
                    </a:cubicBezTo>
                    <a:cubicBezTo>
                      <a:pt x="452" y="78"/>
                      <a:pt x="452" y="78"/>
                      <a:pt x="452" y="78"/>
                    </a:cubicBezTo>
                    <a:cubicBezTo>
                      <a:pt x="454" y="79"/>
                      <a:pt x="454" y="79"/>
                      <a:pt x="454" y="79"/>
                    </a:cubicBezTo>
                    <a:cubicBezTo>
                      <a:pt x="454" y="80"/>
                      <a:pt x="454" y="80"/>
                      <a:pt x="454" y="80"/>
                    </a:cubicBezTo>
                    <a:cubicBezTo>
                      <a:pt x="454" y="80"/>
                      <a:pt x="454" y="80"/>
                      <a:pt x="454" y="80"/>
                    </a:cubicBezTo>
                    <a:cubicBezTo>
                      <a:pt x="455" y="80"/>
                      <a:pt x="455" y="80"/>
                      <a:pt x="455" y="80"/>
                    </a:cubicBezTo>
                    <a:cubicBezTo>
                      <a:pt x="456" y="80"/>
                      <a:pt x="456" y="80"/>
                      <a:pt x="456" y="80"/>
                    </a:cubicBezTo>
                    <a:cubicBezTo>
                      <a:pt x="457" y="80"/>
                      <a:pt x="457" y="80"/>
                      <a:pt x="457" y="80"/>
                    </a:cubicBezTo>
                    <a:cubicBezTo>
                      <a:pt x="458" y="81"/>
                      <a:pt x="458" y="81"/>
                      <a:pt x="458" y="81"/>
                    </a:cubicBezTo>
                    <a:cubicBezTo>
                      <a:pt x="459" y="82"/>
                      <a:pt x="459" y="82"/>
                      <a:pt x="459" y="82"/>
                    </a:cubicBezTo>
                    <a:cubicBezTo>
                      <a:pt x="460" y="82"/>
                      <a:pt x="460" y="82"/>
                      <a:pt x="460" y="82"/>
                    </a:cubicBezTo>
                    <a:cubicBezTo>
                      <a:pt x="461" y="82"/>
                      <a:pt x="461" y="82"/>
                      <a:pt x="461" y="82"/>
                    </a:cubicBezTo>
                    <a:cubicBezTo>
                      <a:pt x="464" y="82"/>
                      <a:pt x="464" y="82"/>
                      <a:pt x="464" y="82"/>
                    </a:cubicBezTo>
                    <a:cubicBezTo>
                      <a:pt x="465" y="83"/>
                      <a:pt x="465" y="83"/>
                      <a:pt x="465" y="83"/>
                    </a:cubicBezTo>
                    <a:cubicBezTo>
                      <a:pt x="464" y="84"/>
                      <a:pt x="464" y="84"/>
                      <a:pt x="464" y="84"/>
                    </a:cubicBezTo>
                    <a:cubicBezTo>
                      <a:pt x="464" y="85"/>
                      <a:pt x="464" y="85"/>
                      <a:pt x="464" y="85"/>
                    </a:cubicBezTo>
                    <a:cubicBezTo>
                      <a:pt x="464" y="86"/>
                      <a:pt x="464" y="86"/>
                      <a:pt x="464" y="86"/>
                    </a:cubicBezTo>
                    <a:cubicBezTo>
                      <a:pt x="464" y="87"/>
                      <a:pt x="464" y="87"/>
                      <a:pt x="464" y="87"/>
                    </a:cubicBezTo>
                    <a:cubicBezTo>
                      <a:pt x="464" y="88"/>
                      <a:pt x="464" y="88"/>
                      <a:pt x="464" y="88"/>
                    </a:cubicBezTo>
                    <a:cubicBezTo>
                      <a:pt x="463" y="88"/>
                      <a:pt x="463" y="88"/>
                      <a:pt x="463" y="88"/>
                    </a:cubicBezTo>
                    <a:cubicBezTo>
                      <a:pt x="462" y="87"/>
                      <a:pt x="462" y="87"/>
                      <a:pt x="462" y="87"/>
                    </a:cubicBezTo>
                    <a:cubicBezTo>
                      <a:pt x="461" y="86"/>
                      <a:pt x="461" y="86"/>
                      <a:pt x="461" y="86"/>
                    </a:cubicBezTo>
                    <a:cubicBezTo>
                      <a:pt x="459" y="85"/>
                      <a:pt x="459" y="85"/>
                      <a:pt x="459" y="85"/>
                    </a:cubicBezTo>
                    <a:cubicBezTo>
                      <a:pt x="458" y="84"/>
                      <a:pt x="458" y="84"/>
                      <a:pt x="458" y="84"/>
                    </a:cubicBezTo>
                    <a:cubicBezTo>
                      <a:pt x="459" y="83"/>
                      <a:pt x="459" y="83"/>
                      <a:pt x="459" y="83"/>
                    </a:cubicBezTo>
                    <a:cubicBezTo>
                      <a:pt x="458" y="82"/>
                      <a:pt x="458" y="82"/>
                      <a:pt x="458" y="82"/>
                    </a:cubicBezTo>
                    <a:cubicBezTo>
                      <a:pt x="456" y="82"/>
                      <a:pt x="456" y="82"/>
                      <a:pt x="456" y="82"/>
                    </a:cubicBezTo>
                    <a:cubicBezTo>
                      <a:pt x="453" y="81"/>
                      <a:pt x="453" y="81"/>
                      <a:pt x="453" y="81"/>
                    </a:cubicBezTo>
                    <a:cubicBezTo>
                      <a:pt x="452" y="80"/>
                      <a:pt x="452" y="80"/>
                      <a:pt x="452" y="80"/>
                    </a:cubicBezTo>
                    <a:cubicBezTo>
                      <a:pt x="451" y="81"/>
                      <a:pt x="451" y="81"/>
                      <a:pt x="451" y="81"/>
                    </a:cubicBezTo>
                    <a:cubicBezTo>
                      <a:pt x="451" y="81"/>
                      <a:pt x="451" y="81"/>
                      <a:pt x="451" y="81"/>
                    </a:cubicBezTo>
                    <a:cubicBezTo>
                      <a:pt x="453" y="82"/>
                      <a:pt x="453" y="82"/>
                      <a:pt x="453" y="82"/>
                    </a:cubicBezTo>
                    <a:cubicBezTo>
                      <a:pt x="455" y="82"/>
                      <a:pt x="455" y="82"/>
                      <a:pt x="455" y="82"/>
                    </a:cubicBezTo>
                    <a:cubicBezTo>
                      <a:pt x="458" y="83"/>
                      <a:pt x="458" y="83"/>
                      <a:pt x="458" y="83"/>
                    </a:cubicBezTo>
                    <a:cubicBezTo>
                      <a:pt x="458" y="84"/>
                      <a:pt x="458" y="84"/>
                      <a:pt x="458" y="84"/>
                    </a:cubicBezTo>
                    <a:cubicBezTo>
                      <a:pt x="457" y="84"/>
                      <a:pt x="457" y="84"/>
                      <a:pt x="457" y="84"/>
                    </a:cubicBezTo>
                    <a:cubicBezTo>
                      <a:pt x="456" y="84"/>
                      <a:pt x="456" y="84"/>
                      <a:pt x="456" y="84"/>
                    </a:cubicBezTo>
                    <a:cubicBezTo>
                      <a:pt x="453" y="83"/>
                      <a:pt x="453" y="83"/>
                      <a:pt x="453" y="83"/>
                    </a:cubicBezTo>
                    <a:cubicBezTo>
                      <a:pt x="452" y="84"/>
                      <a:pt x="452" y="84"/>
                      <a:pt x="452" y="84"/>
                    </a:cubicBezTo>
                    <a:cubicBezTo>
                      <a:pt x="452" y="83"/>
                      <a:pt x="452" y="83"/>
                      <a:pt x="452" y="83"/>
                    </a:cubicBezTo>
                    <a:cubicBezTo>
                      <a:pt x="451" y="83"/>
                      <a:pt x="451" y="83"/>
                      <a:pt x="451" y="83"/>
                    </a:cubicBezTo>
                    <a:cubicBezTo>
                      <a:pt x="449" y="82"/>
                      <a:pt x="449" y="82"/>
                      <a:pt x="449" y="82"/>
                    </a:cubicBezTo>
                    <a:cubicBezTo>
                      <a:pt x="448" y="82"/>
                      <a:pt x="448" y="82"/>
                      <a:pt x="448" y="82"/>
                    </a:cubicBezTo>
                    <a:cubicBezTo>
                      <a:pt x="448" y="82"/>
                      <a:pt x="448" y="82"/>
                      <a:pt x="448" y="82"/>
                    </a:cubicBezTo>
                    <a:cubicBezTo>
                      <a:pt x="450" y="83"/>
                      <a:pt x="450" y="83"/>
                      <a:pt x="450" y="83"/>
                    </a:cubicBezTo>
                    <a:cubicBezTo>
                      <a:pt x="450" y="84"/>
                      <a:pt x="450" y="84"/>
                      <a:pt x="450" y="84"/>
                    </a:cubicBezTo>
                    <a:cubicBezTo>
                      <a:pt x="450" y="85"/>
                      <a:pt x="450" y="85"/>
                      <a:pt x="450" y="85"/>
                    </a:cubicBezTo>
                    <a:cubicBezTo>
                      <a:pt x="451" y="85"/>
                      <a:pt x="451" y="85"/>
                      <a:pt x="451" y="85"/>
                    </a:cubicBezTo>
                    <a:cubicBezTo>
                      <a:pt x="451" y="85"/>
                      <a:pt x="451" y="85"/>
                      <a:pt x="451" y="85"/>
                    </a:cubicBezTo>
                    <a:cubicBezTo>
                      <a:pt x="452" y="85"/>
                      <a:pt x="452" y="85"/>
                      <a:pt x="452" y="85"/>
                    </a:cubicBezTo>
                    <a:cubicBezTo>
                      <a:pt x="453" y="85"/>
                      <a:pt x="453" y="85"/>
                      <a:pt x="453" y="85"/>
                    </a:cubicBezTo>
                    <a:cubicBezTo>
                      <a:pt x="453" y="84"/>
                      <a:pt x="453" y="84"/>
                      <a:pt x="453" y="84"/>
                    </a:cubicBezTo>
                    <a:cubicBezTo>
                      <a:pt x="454" y="85"/>
                      <a:pt x="454" y="85"/>
                      <a:pt x="454" y="85"/>
                    </a:cubicBezTo>
                    <a:cubicBezTo>
                      <a:pt x="455" y="85"/>
                      <a:pt x="455" y="85"/>
                      <a:pt x="455" y="85"/>
                    </a:cubicBezTo>
                    <a:cubicBezTo>
                      <a:pt x="456" y="85"/>
                      <a:pt x="456" y="85"/>
                      <a:pt x="456" y="85"/>
                    </a:cubicBezTo>
                    <a:cubicBezTo>
                      <a:pt x="458" y="87"/>
                      <a:pt x="458" y="87"/>
                      <a:pt x="458" y="87"/>
                    </a:cubicBezTo>
                    <a:cubicBezTo>
                      <a:pt x="458" y="87"/>
                      <a:pt x="458" y="87"/>
                      <a:pt x="458" y="87"/>
                    </a:cubicBezTo>
                    <a:cubicBezTo>
                      <a:pt x="456" y="87"/>
                      <a:pt x="456" y="87"/>
                      <a:pt x="456" y="87"/>
                    </a:cubicBezTo>
                    <a:cubicBezTo>
                      <a:pt x="455" y="88"/>
                      <a:pt x="455" y="88"/>
                      <a:pt x="455" y="88"/>
                    </a:cubicBezTo>
                    <a:cubicBezTo>
                      <a:pt x="455" y="88"/>
                      <a:pt x="455" y="88"/>
                      <a:pt x="455" y="88"/>
                    </a:cubicBezTo>
                    <a:cubicBezTo>
                      <a:pt x="456" y="88"/>
                      <a:pt x="456" y="88"/>
                      <a:pt x="456" y="88"/>
                    </a:cubicBezTo>
                    <a:cubicBezTo>
                      <a:pt x="457" y="88"/>
                      <a:pt x="457" y="88"/>
                      <a:pt x="457" y="88"/>
                    </a:cubicBezTo>
                    <a:cubicBezTo>
                      <a:pt x="458" y="88"/>
                      <a:pt x="458" y="88"/>
                      <a:pt x="458" y="88"/>
                    </a:cubicBezTo>
                    <a:cubicBezTo>
                      <a:pt x="459" y="89"/>
                      <a:pt x="459" y="89"/>
                      <a:pt x="459" y="89"/>
                    </a:cubicBezTo>
                    <a:cubicBezTo>
                      <a:pt x="460" y="90"/>
                      <a:pt x="460" y="90"/>
                      <a:pt x="460" y="90"/>
                    </a:cubicBezTo>
                    <a:cubicBezTo>
                      <a:pt x="460" y="91"/>
                      <a:pt x="460" y="91"/>
                      <a:pt x="460" y="91"/>
                    </a:cubicBezTo>
                    <a:cubicBezTo>
                      <a:pt x="459" y="93"/>
                      <a:pt x="459" y="93"/>
                      <a:pt x="459" y="93"/>
                    </a:cubicBezTo>
                    <a:cubicBezTo>
                      <a:pt x="458" y="95"/>
                      <a:pt x="458" y="95"/>
                      <a:pt x="458" y="95"/>
                    </a:cubicBezTo>
                    <a:cubicBezTo>
                      <a:pt x="458" y="95"/>
                      <a:pt x="458" y="95"/>
                      <a:pt x="458" y="95"/>
                    </a:cubicBezTo>
                    <a:cubicBezTo>
                      <a:pt x="456" y="97"/>
                      <a:pt x="456" y="97"/>
                      <a:pt x="456" y="97"/>
                    </a:cubicBezTo>
                    <a:cubicBezTo>
                      <a:pt x="455" y="96"/>
                      <a:pt x="455" y="96"/>
                      <a:pt x="455" y="96"/>
                    </a:cubicBezTo>
                    <a:cubicBezTo>
                      <a:pt x="454" y="96"/>
                      <a:pt x="454" y="96"/>
                      <a:pt x="454" y="96"/>
                    </a:cubicBezTo>
                    <a:cubicBezTo>
                      <a:pt x="453" y="96"/>
                      <a:pt x="453" y="96"/>
                      <a:pt x="453" y="96"/>
                    </a:cubicBezTo>
                    <a:cubicBezTo>
                      <a:pt x="453" y="95"/>
                      <a:pt x="453" y="95"/>
                      <a:pt x="453" y="95"/>
                    </a:cubicBezTo>
                    <a:cubicBezTo>
                      <a:pt x="452" y="94"/>
                      <a:pt x="452" y="94"/>
                      <a:pt x="452" y="94"/>
                    </a:cubicBezTo>
                    <a:cubicBezTo>
                      <a:pt x="450" y="94"/>
                      <a:pt x="450" y="94"/>
                      <a:pt x="450" y="94"/>
                    </a:cubicBezTo>
                    <a:cubicBezTo>
                      <a:pt x="451" y="95"/>
                      <a:pt x="451" y="95"/>
                      <a:pt x="451" y="95"/>
                    </a:cubicBezTo>
                    <a:cubicBezTo>
                      <a:pt x="452" y="96"/>
                      <a:pt x="452" y="96"/>
                      <a:pt x="452" y="96"/>
                    </a:cubicBezTo>
                    <a:cubicBezTo>
                      <a:pt x="452" y="96"/>
                      <a:pt x="452" y="96"/>
                      <a:pt x="452" y="96"/>
                    </a:cubicBezTo>
                    <a:cubicBezTo>
                      <a:pt x="453" y="96"/>
                      <a:pt x="453" y="96"/>
                      <a:pt x="453" y="96"/>
                    </a:cubicBezTo>
                    <a:cubicBezTo>
                      <a:pt x="455" y="97"/>
                      <a:pt x="455" y="97"/>
                      <a:pt x="455" y="97"/>
                    </a:cubicBezTo>
                    <a:cubicBezTo>
                      <a:pt x="455" y="99"/>
                      <a:pt x="455" y="99"/>
                      <a:pt x="455" y="99"/>
                    </a:cubicBezTo>
                    <a:cubicBezTo>
                      <a:pt x="454" y="100"/>
                      <a:pt x="454" y="100"/>
                      <a:pt x="454" y="100"/>
                    </a:cubicBezTo>
                    <a:cubicBezTo>
                      <a:pt x="453" y="100"/>
                      <a:pt x="453" y="100"/>
                      <a:pt x="453" y="100"/>
                    </a:cubicBezTo>
                    <a:cubicBezTo>
                      <a:pt x="452" y="101"/>
                      <a:pt x="452" y="101"/>
                      <a:pt x="452" y="101"/>
                    </a:cubicBezTo>
                    <a:cubicBezTo>
                      <a:pt x="451" y="101"/>
                      <a:pt x="451" y="101"/>
                      <a:pt x="451" y="101"/>
                    </a:cubicBezTo>
                    <a:cubicBezTo>
                      <a:pt x="449" y="100"/>
                      <a:pt x="449" y="100"/>
                      <a:pt x="449" y="100"/>
                    </a:cubicBezTo>
                    <a:cubicBezTo>
                      <a:pt x="448" y="100"/>
                      <a:pt x="448" y="100"/>
                      <a:pt x="448" y="100"/>
                    </a:cubicBezTo>
                    <a:cubicBezTo>
                      <a:pt x="448" y="99"/>
                      <a:pt x="448" y="99"/>
                      <a:pt x="448" y="99"/>
                    </a:cubicBezTo>
                    <a:cubicBezTo>
                      <a:pt x="446" y="99"/>
                      <a:pt x="446" y="99"/>
                      <a:pt x="446" y="99"/>
                    </a:cubicBezTo>
                    <a:cubicBezTo>
                      <a:pt x="446" y="100"/>
                      <a:pt x="446" y="100"/>
                      <a:pt x="446" y="100"/>
                    </a:cubicBezTo>
                    <a:cubicBezTo>
                      <a:pt x="446" y="101"/>
                      <a:pt x="446" y="101"/>
                      <a:pt x="446" y="101"/>
                    </a:cubicBezTo>
                    <a:cubicBezTo>
                      <a:pt x="450" y="103"/>
                      <a:pt x="450" y="103"/>
                      <a:pt x="450" y="103"/>
                    </a:cubicBezTo>
                    <a:cubicBezTo>
                      <a:pt x="451" y="103"/>
                      <a:pt x="451" y="103"/>
                      <a:pt x="451" y="103"/>
                    </a:cubicBezTo>
                    <a:cubicBezTo>
                      <a:pt x="451" y="103"/>
                      <a:pt x="451" y="103"/>
                      <a:pt x="451" y="103"/>
                    </a:cubicBezTo>
                    <a:cubicBezTo>
                      <a:pt x="450" y="104"/>
                      <a:pt x="450" y="104"/>
                      <a:pt x="450" y="104"/>
                    </a:cubicBezTo>
                    <a:cubicBezTo>
                      <a:pt x="449" y="105"/>
                      <a:pt x="449" y="105"/>
                      <a:pt x="449" y="105"/>
                    </a:cubicBezTo>
                    <a:cubicBezTo>
                      <a:pt x="448" y="105"/>
                      <a:pt x="448" y="105"/>
                      <a:pt x="448" y="105"/>
                    </a:cubicBezTo>
                    <a:cubicBezTo>
                      <a:pt x="447" y="104"/>
                      <a:pt x="447" y="104"/>
                      <a:pt x="447" y="104"/>
                    </a:cubicBezTo>
                    <a:cubicBezTo>
                      <a:pt x="446" y="104"/>
                      <a:pt x="446" y="104"/>
                      <a:pt x="446" y="104"/>
                    </a:cubicBezTo>
                    <a:cubicBezTo>
                      <a:pt x="445" y="105"/>
                      <a:pt x="445" y="105"/>
                      <a:pt x="445" y="105"/>
                    </a:cubicBezTo>
                    <a:cubicBezTo>
                      <a:pt x="443" y="105"/>
                      <a:pt x="443" y="105"/>
                      <a:pt x="443" y="105"/>
                    </a:cubicBezTo>
                    <a:cubicBezTo>
                      <a:pt x="442" y="104"/>
                      <a:pt x="442" y="104"/>
                      <a:pt x="442" y="104"/>
                    </a:cubicBezTo>
                    <a:cubicBezTo>
                      <a:pt x="439" y="104"/>
                      <a:pt x="439" y="104"/>
                      <a:pt x="439" y="104"/>
                    </a:cubicBezTo>
                    <a:cubicBezTo>
                      <a:pt x="438" y="104"/>
                      <a:pt x="438" y="104"/>
                      <a:pt x="438" y="104"/>
                    </a:cubicBezTo>
                    <a:cubicBezTo>
                      <a:pt x="438" y="106"/>
                      <a:pt x="438" y="106"/>
                      <a:pt x="438" y="106"/>
                    </a:cubicBezTo>
                    <a:cubicBezTo>
                      <a:pt x="436" y="107"/>
                      <a:pt x="436" y="107"/>
                      <a:pt x="436" y="107"/>
                    </a:cubicBezTo>
                    <a:cubicBezTo>
                      <a:pt x="437" y="107"/>
                      <a:pt x="437" y="107"/>
                      <a:pt x="437" y="107"/>
                    </a:cubicBezTo>
                    <a:cubicBezTo>
                      <a:pt x="438" y="108"/>
                      <a:pt x="438" y="108"/>
                      <a:pt x="438" y="108"/>
                    </a:cubicBezTo>
                    <a:cubicBezTo>
                      <a:pt x="438" y="109"/>
                      <a:pt x="438" y="109"/>
                      <a:pt x="438" y="109"/>
                    </a:cubicBezTo>
                    <a:cubicBezTo>
                      <a:pt x="436" y="110"/>
                      <a:pt x="436" y="110"/>
                      <a:pt x="436" y="110"/>
                    </a:cubicBezTo>
                    <a:cubicBezTo>
                      <a:pt x="436" y="111"/>
                      <a:pt x="436" y="111"/>
                      <a:pt x="436" y="111"/>
                    </a:cubicBezTo>
                    <a:cubicBezTo>
                      <a:pt x="435" y="112"/>
                      <a:pt x="435" y="112"/>
                      <a:pt x="435" y="112"/>
                    </a:cubicBezTo>
                    <a:cubicBezTo>
                      <a:pt x="434" y="112"/>
                      <a:pt x="434" y="112"/>
                      <a:pt x="434" y="112"/>
                    </a:cubicBezTo>
                    <a:cubicBezTo>
                      <a:pt x="434" y="112"/>
                      <a:pt x="434" y="112"/>
                      <a:pt x="434" y="112"/>
                    </a:cubicBezTo>
                    <a:cubicBezTo>
                      <a:pt x="434" y="113"/>
                      <a:pt x="434" y="113"/>
                      <a:pt x="434" y="113"/>
                    </a:cubicBezTo>
                    <a:cubicBezTo>
                      <a:pt x="432" y="113"/>
                      <a:pt x="432" y="113"/>
                      <a:pt x="432" y="113"/>
                    </a:cubicBezTo>
                    <a:cubicBezTo>
                      <a:pt x="431" y="113"/>
                      <a:pt x="431" y="113"/>
                      <a:pt x="431" y="113"/>
                    </a:cubicBezTo>
                    <a:cubicBezTo>
                      <a:pt x="432" y="112"/>
                      <a:pt x="432" y="112"/>
                      <a:pt x="432" y="112"/>
                    </a:cubicBezTo>
                    <a:cubicBezTo>
                      <a:pt x="431" y="112"/>
                      <a:pt x="431" y="112"/>
                      <a:pt x="431" y="112"/>
                    </a:cubicBezTo>
                    <a:cubicBezTo>
                      <a:pt x="431" y="113"/>
                      <a:pt x="431" y="113"/>
                      <a:pt x="431" y="113"/>
                    </a:cubicBezTo>
                    <a:cubicBezTo>
                      <a:pt x="430" y="115"/>
                      <a:pt x="430" y="115"/>
                      <a:pt x="430" y="115"/>
                    </a:cubicBezTo>
                    <a:cubicBezTo>
                      <a:pt x="429" y="115"/>
                      <a:pt x="429" y="115"/>
                      <a:pt x="429" y="115"/>
                    </a:cubicBezTo>
                    <a:cubicBezTo>
                      <a:pt x="426" y="114"/>
                      <a:pt x="426" y="114"/>
                      <a:pt x="426" y="114"/>
                    </a:cubicBezTo>
                    <a:cubicBezTo>
                      <a:pt x="425" y="114"/>
                      <a:pt x="425" y="114"/>
                      <a:pt x="425" y="114"/>
                    </a:cubicBezTo>
                    <a:cubicBezTo>
                      <a:pt x="424" y="114"/>
                      <a:pt x="424" y="114"/>
                      <a:pt x="424" y="114"/>
                    </a:cubicBezTo>
                    <a:cubicBezTo>
                      <a:pt x="423" y="114"/>
                      <a:pt x="423" y="114"/>
                      <a:pt x="423" y="114"/>
                    </a:cubicBezTo>
                    <a:cubicBezTo>
                      <a:pt x="420" y="111"/>
                      <a:pt x="420" y="111"/>
                      <a:pt x="420" y="111"/>
                    </a:cubicBezTo>
                    <a:cubicBezTo>
                      <a:pt x="420" y="108"/>
                      <a:pt x="420" y="108"/>
                      <a:pt x="420" y="108"/>
                    </a:cubicBezTo>
                    <a:cubicBezTo>
                      <a:pt x="420" y="107"/>
                      <a:pt x="420" y="107"/>
                      <a:pt x="420" y="107"/>
                    </a:cubicBezTo>
                    <a:cubicBezTo>
                      <a:pt x="420" y="106"/>
                      <a:pt x="420" y="106"/>
                      <a:pt x="420" y="106"/>
                    </a:cubicBezTo>
                    <a:cubicBezTo>
                      <a:pt x="420" y="106"/>
                      <a:pt x="420" y="106"/>
                      <a:pt x="420" y="106"/>
                    </a:cubicBezTo>
                    <a:cubicBezTo>
                      <a:pt x="420" y="105"/>
                      <a:pt x="420" y="105"/>
                      <a:pt x="420" y="105"/>
                    </a:cubicBezTo>
                    <a:cubicBezTo>
                      <a:pt x="419" y="106"/>
                      <a:pt x="419" y="106"/>
                      <a:pt x="419" y="106"/>
                    </a:cubicBezTo>
                    <a:cubicBezTo>
                      <a:pt x="419" y="107"/>
                      <a:pt x="419" y="107"/>
                      <a:pt x="419" y="107"/>
                    </a:cubicBezTo>
                    <a:cubicBezTo>
                      <a:pt x="419" y="109"/>
                      <a:pt x="419" y="109"/>
                      <a:pt x="419" y="109"/>
                    </a:cubicBezTo>
                    <a:cubicBezTo>
                      <a:pt x="418" y="110"/>
                      <a:pt x="418" y="110"/>
                      <a:pt x="418" y="110"/>
                    </a:cubicBezTo>
                    <a:cubicBezTo>
                      <a:pt x="419" y="111"/>
                      <a:pt x="419" y="111"/>
                      <a:pt x="419" y="111"/>
                    </a:cubicBezTo>
                    <a:cubicBezTo>
                      <a:pt x="419" y="112"/>
                      <a:pt x="419" y="112"/>
                      <a:pt x="419" y="112"/>
                    </a:cubicBezTo>
                    <a:cubicBezTo>
                      <a:pt x="418" y="112"/>
                      <a:pt x="418" y="112"/>
                      <a:pt x="418" y="112"/>
                    </a:cubicBezTo>
                    <a:cubicBezTo>
                      <a:pt x="416" y="112"/>
                      <a:pt x="416" y="112"/>
                      <a:pt x="416" y="112"/>
                    </a:cubicBezTo>
                    <a:cubicBezTo>
                      <a:pt x="416" y="112"/>
                      <a:pt x="416" y="112"/>
                      <a:pt x="416" y="112"/>
                    </a:cubicBezTo>
                    <a:cubicBezTo>
                      <a:pt x="415" y="112"/>
                      <a:pt x="415" y="112"/>
                      <a:pt x="415" y="112"/>
                    </a:cubicBezTo>
                    <a:cubicBezTo>
                      <a:pt x="416" y="113"/>
                      <a:pt x="416" y="113"/>
                      <a:pt x="416" y="113"/>
                    </a:cubicBezTo>
                    <a:cubicBezTo>
                      <a:pt x="415" y="115"/>
                      <a:pt x="415" y="115"/>
                      <a:pt x="415" y="115"/>
                    </a:cubicBezTo>
                    <a:cubicBezTo>
                      <a:pt x="416" y="115"/>
                      <a:pt x="416" y="115"/>
                      <a:pt x="416" y="115"/>
                    </a:cubicBezTo>
                    <a:cubicBezTo>
                      <a:pt x="418" y="113"/>
                      <a:pt x="418" y="113"/>
                      <a:pt x="418" y="113"/>
                    </a:cubicBezTo>
                    <a:cubicBezTo>
                      <a:pt x="418" y="113"/>
                      <a:pt x="418" y="113"/>
                      <a:pt x="418" y="113"/>
                    </a:cubicBezTo>
                    <a:cubicBezTo>
                      <a:pt x="419" y="113"/>
                      <a:pt x="419" y="113"/>
                      <a:pt x="419" y="113"/>
                    </a:cubicBezTo>
                    <a:cubicBezTo>
                      <a:pt x="420" y="112"/>
                      <a:pt x="420" y="112"/>
                      <a:pt x="420" y="112"/>
                    </a:cubicBezTo>
                    <a:cubicBezTo>
                      <a:pt x="421" y="113"/>
                      <a:pt x="421" y="113"/>
                      <a:pt x="421" y="113"/>
                    </a:cubicBezTo>
                    <a:cubicBezTo>
                      <a:pt x="422" y="115"/>
                      <a:pt x="422" y="115"/>
                      <a:pt x="422" y="115"/>
                    </a:cubicBezTo>
                    <a:cubicBezTo>
                      <a:pt x="422" y="116"/>
                      <a:pt x="422" y="116"/>
                      <a:pt x="422" y="116"/>
                    </a:cubicBezTo>
                    <a:cubicBezTo>
                      <a:pt x="423" y="115"/>
                      <a:pt x="423" y="115"/>
                      <a:pt x="423" y="115"/>
                    </a:cubicBezTo>
                    <a:cubicBezTo>
                      <a:pt x="425" y="114"/>
                      <a:pt x="425" y="114"/>
                      <a:pt x="425" y="114"/>
                    </a:cubicBezTo>
                    <a:cubicBezTo>
                      <a:pt x="427" y="115"/>
                      <a:pt x="427" y="115"/>
                      <a:pt x="427" y="115"/>
                    </a:cubicBezTo>
                    <a:cubicBezTo>
                      <a:pt x="427" y="116"/>
                      <a:pt x="427" y="116"/>
                      <a:pt x="427" y="116"/>
                    </a:cubicBezTo>
                    <a:cubicBezTo>
                      <a:pt x="426" y="117"/>
                      <a:pt x="426" y="117"/>
                      <a:pt x="426" y="117"/>
                    </a:cubicBezTo>
                    <a:cubicBezTo>
                      <a:pt x="426" y="119"/>
                      <a:pt x="426" y="119"/>
                      <a:pt x="426" y="119"/>
                    </a:cubicBezTo>
                    <a:cubicBezTo>
                      <a:pt x="425" y="119"/>
                      <a:pt x="425" y="119"/>
                      <a:pt x="425" y="119"/>
                    </a:cubicBezTo>
                    <a:cubicBezTo>
                      <a:pt x="425" y="120"/>
                      <a:pt x="425" y="120"/>
                      <a:pt x="425" y="120"/>
                    </a:cubicBezTo>
                    <a:cubicBezTo>
                      <a:pt x="425" y="120"/>
                      <a:pt x="425" y="120"/>
                      <a:pt x="425" y="120"/>
                    </a:cubicBezTo>
                    <a:cubicBezTo>
                      <a:pt x="426" y="120"/>
                      <a:pt x="426" y="120"/>
                      <a:pt x="426" y="120"/>
                    </a:cubicBezTo>
                    <a:cubicBezTo>
                      <a:pt x="426" y="121"/>
                      <a:pt x="426" y="121"/>
                      <a:pt x="426" y="121"/>
                    </a:cubicBezTo>
                    <a:cubicBezTo>
                      <a:pt x="425" y="122"/>
                      <a:pt x="425" y="122"/>
                      <a:pt x="425" y="122"/>
                    </a:cubicBezTo>
                    <a:cubicBezTo>
                      <a:pt x="426" y="122"/>
                      <a:pt x="426" y="122"/>
                      <a:pt x="426" y="122"/>
                    </a:cubicBezTo>
                    <a:cubicBezTo>
                      <a:pt x="427" y="121"/>
                      <a:pt x="427" y="121"/>
                      <a:pt x="427" y="121"/>
                    </a:cubicBezTo>
                    <a:cubicBezTo>
                      <a:pt x="428" y="121"/>
                      <a:pt x="428" y="121"/>
                      <a:pt x="428" y="121"/>
                    </a:cubicBezTo>
                    <a:cubicBezTo>
                      <a:pt x="429" y="120"/>
                      <a:pt x="429" y="120"/>
                      <a:pt x="429" y="120"/>
                    </a:cubicBezTo>
                    <a:cubicBezTo>
                      <a:pt x="430" y="120"/>
                      <a:pt x="430" y="120"/>
                      <a:pt x="430" y="120"/>
                    </a:cubicBezTo>
                    <a:cubicBezTo>
                      <a:pt x="430" y="121"/>
                      <a:pt x="430" y="121"/>
                      <a:pt x="430" y="121"/>
                    </a:cubicBezTo>
                    <a:cubicBezTo>
                      <a:pt x="430" y="122"/>
                      <a:pt x="430" y="122"/>
                      <a:pt x="430" y="122"/>
                    </a:cubicBezTo>
                    <a:cubicBezTo>
                      <a:pt x="430" y="123"/>
                      <a:pt x="430" y="123"/>
                      <a:pt x="430" y="123"/>
                    </a:cubicBezTo>
                    <a:cubicBezTo>
                      <a:pt x="430" y="125"/>
                      <a:pt x="430" y="125"/>
                      <a:pt x="430" y="125"/>
                    </a:cubicBezTo>
                    <a:cubicBezTo>
                      <a:pt x="429" y="127"/>
                      <a:pt x="429" y="127"/>
                      <a:pt x="429" y="127"/>
                    </a:cubicBezTo>
                    <a:cubicBezTo>
                      <a:pt x="427" y="127"/>
                      <a:pt x="427" y="127"/>
                      <a:pt x="427" y="127"/>
                    </a:cubicBezTo>
                    <a:cubicBezTo>
                      <a:pt x="426" y="128"/>
                      <a:pt x="426" y="128"/>
                      <a:pt x="426" y="128"/>
                    </a:cubicBezTo>
                    <a:cubicBezTo>
                      <a:pt x="425" y="129"/>
                      <a:pt x="425" y="129"/>
                      <a:pt x="425" y="129"/>
                    </a:cubicBezTo>
                    <a:cubicBezTo>
                      <a:pt x="424" y="130"/>
                      <a:pt x="424" y="130"/>
                      <a:pt x="424" y="130"/>
                    </a:cubicBezTo>
                    <a:cubicBezTo>
                      <a:pt x="424" y="130"/>
                      <a:pt x="424" y="130"/>
                      <a:pt x="424" y="130"/>
                    </a:cubicBezTo>
                    <a:cubicBezTo>
                      <a:pt x="424" y="128"/>
                      <a:pt x="424" y="128"/>
                      <a:pt x="424" y="128"/>
                    </a:cubicBezTo>
                    <a:cubicBezTo>
                      <a:pt x="424" y="127"/>
                      <a:pt x="424" y="127"/>
                      <a:pt x="424" y="127"/>
                    </a:cubicBezTo>
                    <a:cubicBezTo>
                      <a:pt x="424" y="127"/>
                      <a:pt x="424" y="127"/>
                      <a:pt x="424" y="127"/>
                    </a:cubicBezTo>
                    <a:cubicBezTo>
                      <a:pt x="423" y="127"/>
                      <a:pt x="423" y="127"/>
                      <a:pt x="423" y="127"/>
                    </a:cubicBezTo>
                    <a:cubicBezTo>
                      <a:pt x="422" y="129"/>
                      <a:pt x="422" y="129"/>
                      <a:pt x="422" y="129"/>
                    </a:cubicBezTo>
                    <a:cubicBezTo>
                      <a:pt x="421" y="129"/>
                      <a:pt x="421" y="129"/>
                      <a:pt x="421" y="129"/>
                    </a:cubicBezTo>
                    <a:cubicBezTo>
                      <a:pt x="419" y="131"/>
                      <a:pt x="419" y="131"/>
                      <a:pt x="419" y="131"/>
                    </a:cubicBezTo>
                    <a:cubicBezTo>
                      <a:pt x="419" y="130"/>
                      <a:pt x="419" y="130"/>
                      <a:pt x="419" y="130"/>
                    </a:cubicBezTo>
                    <a:cubicBezTo>
                      <a:pt x="418" y="130"/>
                      <a:pt x="418" y="130"/>
                      <a:pt x="418" y="130"/>
                    </a:cubicBezTo>
                    <a:cubicBezTo>
                      <a:pt x="416" y="132"/>
                      <a:pt x="416" y="132"/>
                      <a:pt x="416" y="132"/>
                    </a:cubicBezTo>
                    <a:cubicBezTo>
                      <a:pt x="415" y="132"/>
                      <a:pt x="415" y="132"/>
                      <a:pt x="415" y="132"/>
                    </a:cubicBezTo>
                    <a:cubicBezTo>
                      <a:pt x="414" y="132"/>
                      <a:pt x="414" y="132"/>
                      <a:pt x="414" y="132"/>
                    </a:cubicBezTo>
                    <a:cubicBezTo>
                      <a:pt x="413" y="132"/>
                      <a:pt x="413" y="132"/>
                      <a:pt x="413" y="132"/>
                    </a:cubicBezTo>
                    <a:cubicBezTo>
                      <a:pt x="413" y="131"/>
                      <a:pt x="413" y="131"/>
                      <a:pt x="413" y="131"/>
                    </a:cubicBezTo>
                    <a:cubicBezTo>
                      <a:pt x="412" y="131"/>
                      <a:pt x="412" y="131"/>
                      <a:pt x="412" y="131"/>
                    </a:cubicBezTo>
                    <a:cubicBezTo>
                      <a:pt x="413" y="130"/>
                      <a:pt x="413" y="130"/>
                      <a:pt x="413" y="130"/>
                    </a:cubicBezTo>
                    <a:cubicBezTo>
                      <a:pt x="414" y="129"/>
                      <a:pt x="414" y="129"/>
                      <a:pt x="414" y="129"/>
                    </a:cubicBezTo>
                    <a:cubicBezTo>
                      <a:pt x="414" y="128"/>
                      <a:pt x="414" y="128"/>
                      <a:pt x="414" y="128"/>
                    </a:cubicBezTo>
                    <a:cubicBezTo>
                      <a:pt x="413" y="126"/>
                      <a:pt x="413" y="126"/>
                      <a:pt x="413" y="126"/>
                    </a:cubicBezTo>
                    <a:cubicBezTo>
                      <a:pt x="412" y="127"/>
                      <a:pt x="412" y="127"/>
                      <a:pt x="412" y="127"/>
                    </a:cubicBezTo>
                    <a:cubicBezTo>
                      <a:pt x="410" y="126"/>
                      <a:pt x="410" y="126"/>
                      <a:pt x="410" y="126"/>
                    </a:cubicBezTo>
                    <a:cubicBezTo>
                      <a:pt x="410" y="125"/>
                      <a:pt x="410" y="125"/>
                      <a:pt x="410" y="125"/>
                    </a:cubicBezTo>
                    <a:cubicBezTo>
                      <a:pt x="410" y="124"/>
                      <a:pt x="410" y="124"/>
                      <a:pt x="410" y="124"/>
                    </a:cubicBezTo>
                    <a:cubicBezTo>
                      <a:pt x="411" y="123"/>
                      <a:pt x="411" y="123"/>
                      <a:pt x="411" y="123"/>
                    </a:cubicBezTo>
                    <a:cubicBezTo>
                      <a:pt x="411" y="123"/>
                      <a:pt x="411" y="123"/>
                      <a:pt x="411" y="123"/>
                    </a:cubicBezTo>
                    <a:cubicBezTo>
                      <a:pt x="410" y="123"/>
                      <a:pt x="410" y="123"/>
                      <a:pt x="410" y="123"/>
                    </a:cubicBezTo>
                    <a:cubicBezTo>
                      <a:pt x="409" y="121"/>
                      <a:pt x="409" y="121"/>
                      <a:pt x="409" y="121"/>
                    </a:cubicBezTo>
                    <a:cubicBezTo>
                      <a:pt x="409" y="120"/>
                      <a:pt x="409" y="120"/>
                      <a:pt x="409" y="120"/>
                    </a:cubicBezTo>
                    <a:cubicBezTo>
                      <a:pt x="409" y="119"/>
                      <a:pt x="409" y="119"/>
                      <a:pt x="409" y="119"/>
                    </a:cubicBezTo>
                    <a:cubicBezTo>
                      <a:pt x="409" y="118"/>
                      <a:pt x="409" y="118"/>
                      <a:pt x="409" y="118"/>
                    </a:cubicBezTo>
                    <a:cubicBezTo>
                      <a:pt x="409" y="119"/>
                      <a:pt x="409" y="119"/>
                      <a:pt x="409" y="119"/>
                    </a:cubicBezTo>
                    <a:cubicBezTo>
                      <a:pt x="408" y="121"/>
                      <a:pt x="408" y="121"/>
                      <a:pt x="408" y="121"/>
                    </a:cubicBezTo>
                    <a:cubicBezTo>
                      <a:pt x="409" y="123"/>
                      <a:pt x="409" y="123"/>
                      <a:pt x="409" y="123"/>
                    </a:cubicBezTo>
                    <a:cubicBezTo>
                      <a:pt x="409" y="124"/>
                      <a:pt x="409" y="124"/>
                      <a:pt x="409" y="124"/>
                    </a:cubicBezTo>
                    <a:cubicBezTo>
                      <a:pt x="409" y="125"/>
                      <a:pt x="409" y="125"/>
                      <a:pt x="409" y="125"/>
                    </a:cubicBezTo>
                    <a:cubicBezTo>
                      <a:pt x="409" y="126"/>
                      <a:pt x="409" y="126"/>
                      <a:pt x="409" y="126"/>
                    </a:cubicBezTo>
                    <a:cubicBezTo>
                      <a:pt x="408" y="127"/>
                      <a:pt x="408" y="127"/>
                      <a:pt x="408" y="127"/>
                    </a:cubicBezTo>
                    <a:cubicBezTo>
                      <a:pt x="407" y="126"/>
                      <a:pt x="407" y="126"/>
                      <a:pt x="407" y="126"/>
                    </a:cubicBezTo>
                    <a:cubicBezTo>
                      <a:pt x="406" y="127"/>
                      <a:pt x="406" y="127"/>
                      <a:pt x="406" y="127"/>
                    </a:cubicBezTo>
                    <a:cubicBezTo>
                      <a:pt x="405" y="126"/>
                      <a:pt x="405" y="126"/>
                      <a:pt x="405" y="126"/>
                    </a:cubicBezTo>
                    <a:cubicBezTo>
                      <a:pt x="405" y="125"/>
                      <a:pt x="405" y="125"/>
                      <a:pt x="405" y="125"/>
                    </a:cubicBezTo>
                    <a:cubicBezTo>
                      <a:pt x="405" y="123"/>
                      <a:pt x="405" y="123"/>
                      <a:pt x="405" y="123"/>
                    </a:cubicBezTo>
                    <a:cubicBezTo>
                      <a:pt x="405" y="121"/>
                      <a:pt x="405" y="121"/>
                      <a:pt x="405" y="121"/>
                    </a:cubicBezTo>
                    <a:cubicBezTo>
                      <a:pt x="405" y="120"/>
                      <a:pt x="405" y="120"/>
                      <a:pt x="405" y="120"/>
                    </a:cubicBezTo>
                    <a:cubicBezTo>
                      <a:pt x="406" y="119"/>
                      <a:pt x="406" y="119"/>
                      <a:pt x="406" y="119"/>
                    </a:cubicBezTo>
                    <a:cubicBezTo>
                      <a:pt x="405" y="119"/>
                      <a:pt x="405" y="119"/>
                      <a:pt x="405" y="119"/>
                    </a:cubicBezTo>
                    <a:cubicBezTo>
                      <a:pt x="404" y="120"/>
                      <a:pt x="404" y="120"/>
                      <a:pt x="404" y="120"/>
                    </a:cubicBezTo>
                    <a:cubicBezTo>
                      <a:pt x="404" y="122"/>
                      <a:pt x="404" y="122"/>
                      <a:pt x="404" y="122"/>
                    </a:cubicBezTo>
                    <a:cubicBezTo>
                      <a:pt x="404" y="123"/>
                      <a:pt x="404" y="123"/>
                      <a:pt x="404" y="123"/>
                    </a:cubicBezTo>
                    <a:cubicBezTo>
                      <a:pt x="403" y="125"/>
                      <a:pt x="403" y="125"/>
                      <a:pt x="403" y="125"/>
                    </a:cubicBezTo>
                    <a:cubicBezTo>
                      <a:pt x="402" y="125"/>
                      <a:pt x="402" y="125"/>
                      <a:pt x="402" y="125"/>
                    </a:cubicBezTo>
                    <a:cubicBezTo>
                      <a:pt x="401" y="125"/>
                      <a:pt x="401" y="125"/>
                      <a:pt x="401" y="125"/>
                    </a:cubicBezTo>
                    <a:cubicBezTo>
                      <a:pt x="401" y="124"/>
                      <a:pt x="401" y="124"/>
                      <a:pt x="401" y="124"/>
                    </a:cubicBezTo>
                    <a:cubicBezTo>
                      <a:pt x="401" y="123"/>
                      <a:pt x="401" y="123"/>
                      <a:pt x="401" y="123"/>
                    </a:cubicBezTo>
                    <a:cubicBezTo>
                      <a:pt x="401" y="122"/>
                      <a:pt x="401" y="122"/>
                      <a:pt x="401" y="122"/>
                    </a:cubicBezTo>
                    <a:cubicBezTo>
                      <a:pt x="402" y="121"/>
                      <a:pt x="402" y="121"/>
                      <a:pt x="402" y="121"/>
                    </a:cubicBezTo>
                    <a:cubicBezTo>
                      <a:pt x="402" y="121"/>
                      <a:pt x="402" y="121"/>
                      <a:pt x="402" y="121"/>
                    </a:cubicBezTo>
                    <a:cubicBezTo>
                      <a:pt x="401" y="119"/>
                      <a:pt x="401" y="119"/>
                      <a:pt x="401" y="119"/>
                    </a:cubicBezTo>
                    <a:cubicBezTo>
                      <a:pt x="401" y="119"/>
                      <a:pt x="401" y="119"/>
                      <a:pt x="401" y="119"/>
                    </a:cubicBezTo>
                    <a:cubicBezTo>
                      <a:pt x="401" y="120"/>
                      <a:pt x="401" y="120"/>
                      <a:pt x="401" y="120"/>
                    </a:cubicBezTo>
                    <a:cubicBezTo>
                      <a:pt x="401" y="121"/>
                      <a:pt x="401" y="121"/>
                      <a:pt x="401" y="121"/>
                    </a:cubicBezTo>
                    <a:cubicBezTo>
                      <a:pt x="400" y="122"/>
                      <a:pt x="400" y="122"/>
                      <a:pt x="400" y="122"/>
                    </a:cubicBezTo>
                    <a:cubicBezTo>
                      <a:pt x="400" y="123"/>
                      <a:pt x="400" y="123"/>
                      <a:pt x="400" y="123"/>
                    </a:cubicBezTo>
                    <a:cubicBezTo>
                      <a:pt x="399" y="123"/>
                      <a:pt x="399" y="123"/>
                      <a:pt x="399" y="123"/>
                    </a:cubicBezTo>
                    <a:cubicBezTo>
                      <a:pt x="398" y="123"/>
                      <a:pt x="398" y="123"/>
                      <a:pt x="398" y="123"/>
                    </a:cubicBezTo>
                    <a:cubicBezTo>
                      <a:pt x="398" y="124"/>
                      <a:pt x="398" y="124"/>
                      <a:pt x="398" y="124"/>
                    </a:cubicBezTo>
                    <a:cubicBezTo>
                      <a:pt x="397" y="124"/>
                      <a:pt x="397" y="124"/>
                      <a:pt x="397" y="124"/>
                    </a:cubicBezTo>
                    <a:close/>
                    <a:moveTo>
                      <a:pt x="431" y="310"/>
                    </a:moveTo>
                    <a:cubicBezTo>
                      <a:pt x="431" y="312"/>
                      <a:pt x="431" y="312"/>
                      <a:pt x="431" y="312"/>
                    </a:cubicBezTo>
                    <a:cubicBezTo>
                      <a:pt x="431" y="313"/>
                      <a:pt x="431" y="313"/>
                      <a:pt x="431" y="313"/>
                    </a:cubicBezTo>
                    <a:cubicBezTo>
                      <a:pt x="431" y="314"/>
                      <a:pt x="431" y="314"/>
                      <a:pt x="431" y="314"/>
                    </a:cubicBezTo>
                    <a:cubicBezTo>
                      <a:pt x="432" y="314"/>
                      <a:pt x="432" y="314"/>
                      <a:pt x="432" y="314"/>
                    </a:cubicBezTo>
                    <a:cubicBezTo>
                      <a:pt x="431" y="313"/>
                      <a:pt x="431" y="313"/>
                      <a:pt x="431" y="313"/>
                    </a:cubicBezTo>
                    <a:cubicBezTo>
                      <a:pt x="432" y="312"/>
                      <a:pt x="432" y="312"/>
                      <a:pt x="432" y="312"/>
                    </a:cubicBezTo>
                    <a:cubicBezTo>
                      <a:pt x="432" y="310"/>
                      <a:pt x="432" y="310"/>
                      <a:pt x="432" y="310"/>
                    </a:cubicBezTo>
                    <a:cubicBezTo>
                      <a:pt x="431" y="310"/>
                      <a:pt x="431" y="310"/>
                      <a:pt x="431" y="310"/>
                    </a:cubicBezTo>
                    <a:close/>
                    <a:moveTo>
                      <a:pt x="430" y="303"/>
                    </a:moveTo>
                    <a:cubicBezTo>
                      <a:pt x="430" y="303"/>
                      <a:pt x="430" y="303"/>
                      <a:pt x="430" y="303"/>
                    </a:cubicBezTo>
                    <a:cubicBezTo>
                      <a:pt x="430" y="302"/>
                      <a:pt x="430" y="302"/>
                      <a:pt x="430" y="302"/>
                    </a:cubicBezTo>
                    <a:cubicBezTo>
                      <a:pt x="431" y="303"/>
                      <a:pt x="431" y="303"/>
                      <a:pt x="431" y="303"/>
                    </a:cubicBezTo>
                    <a:cubicBezTo>
                      <a:pt x="431" y="303"/>
                      <a:pt x="431" y="303"/>
                      <a:pt x="431" y="303"/>
                    </a:cubicBezTo>
                    <a:cubicBezTo>
                      <a:pt x="430" y="303"/>
                      <a:pt x="430" y="303"/>
                      <a:pt x="430" y="303"/>
                    </a:cubicBezTo>
                    <a:close/>
                    <a:moveTo>
                      <a:pt x="428" y="299"/>
                    </a:moveTo>
                    <a:cubicBezTo>
                      <a:pt x="429" y="298"/>
                      <a:pt x="429" y="298"/>
                      <a:pt x="429" y="298"/>
                    </a:cubicBezTo>
                    <a:cubicBezTo>
                      <a:pt x="430" y="298"/>
                      <a:pt x="430" y="298"/>
                      <a:pt x="430" y="298"/>
                    </a:cubicBezTo>
                    <a:cubicBezTo>
                      <a:pt x="430" y="298"/>
                      <a:pt x="430" y="298"/>
                      <a:pt x="430" y="298"/>
                    </a:cubicBezTo>
                    <a:cubicBezTo>
                      <a:pt x="429" y="299"/>
                      <a:pt x="429" y="299"/>
                      <a:pt x="429" y="299"/>
                    </a:cubicBezTo>
                    <a:cubicBezTo>
                      <a:pt x="429" y="299"/>
                      <a:pt x="429" y="299"/>
                      <a:pt x="429" y="299"/>
                    </a:cubicBezTo>
                    <a:cubicBezTo>
                      <a:pt x="428" y="299"/>
                      <a:pt x="428" y="299"/>
                      <a:pt x="428" y="299"/>
                    </a:cubicBezTo>
                    <a:close/>
                    <a:moveTo>
                      <a:pt x="418" y="206"/>
                    </a:moveTo>
                    <a:cubicBezTo>
                      <a:pt x="418" y="205"/>
                      <a:pt x="418" y="205"/>
                      <a:pt x="418" y="205"/>
                    </a:cubicBezTo>
                    <a:cubicBezTo>
                      <a:pt x="419" y="204"/>
                      <a:pt x="419" y="204"/>
                      <a:pt x="419" y="204"/>
                    </a:cubicBezTo>
                    <a:cubicBezTo>
                      <a:pt x="419" y="205"/>
                      <a:pt x="419" y="205"/>
                      <a:pt x="419" y="205"/>
                    </a:cubicBezTo>
                    <a:cubicBezTo>
                      <a:pt x="418" y="206"/>
                      <a:pt x="418" y="206"/>
                      <a:pt x="418" y="206"/>
                    </a:cubicBezTo>
                    <a:close/>
                    <a:moveTo>
                      <a:pt x="420" y="207"/>
                    </a:moveTo>
                    <a:cubicBezTo>
                      <a:pt x="420" y="206"/>
                      <a:pt x="420" y="206"/>
                      <a:pt x="420" y="206"/>
                    </a:cubicBezTo>
                    <a:cubicBezTo>
                      <a:pt x="420" y="205"/>
                      <a:pt x="420" y="205"/>
                      <a:pt x="420" y="205"/>
                    </a:cubicBezTo>
                    <a:cubicBezTo>
                      <a:pt x="420" y="205"/>
                      <a:pt x="420" y="205"/>
                      <a:pt x="420" y="205"/>
                    </a:cubicBezTo>
                    <a:cubicBezTo>
                      <a:pt x="421" y="206"/>
                      <a:pt x="421" y="206"/>
                      <a:pt x="421" y="206"/>
                    </a:cubicBezTo>
                    <a:cubicBezTo>
                      <a:pt x="421" y="207"/>
                      <a:pt x="421" y="207"/>
                      <a:pt x="421" y="207"/>
                    </a:cubicBezTo>
                    <a:cubicBezTo>
                      <a:pt x="420" y="207"/>
                      <a:pt x="420" y="207"/>
                      <a:pt x="420" y="207"/>
                    </a:cubicBezTo>
                    <a:close/>
                    <a:moveTo>
                      <a:pt x="418" y="210"/>
                    </a:moveTo>
                    <a:cubicBezTo>
                      <a:pt x="417" y="209"/>
                      <a:pt x="417" y="209"/>
                      <a:pt x="417" y="209"/>
                    </a:cubicBezTo>
                    <a:cubicBezTo>
                      <a:pt x="418" y="208"/>
                      <a:pt x="418" y="208"/>
                      <a:pt x="418" y="208"/>
                    </a:cubicBezTo>
                    <a:cubicBezTo>
                      <a:pt x="418" y="207"/>
                      <a:pt x="418" y="207"/>
                      <a:pt x="418" y="207"/>
                    </a:cubicBezTo>
                    <a:cubicBezTo>
                      <a:pt x="418" y="207"/>
                      <a:pt x="418" y="207"/>
                      <a:pt x="418" y="207"/>
                    </a:cubicBezTo>
                    <a:cubicBezTo>
                      <a:pt x="419" y="208"/>
                      <a:pt x="419" y="208"/>
                      <a:pt x="419" y="208"/>
                    </a:cubicBezTo>
                    <a:cubicBezTo>
                      <a:pt x="419" y="207"/>
                      <a:pt x="419" y="207"/>
                      <a:pt x="419" y="207"/>
                    </a:cubicBezTo>
                    <a:cubicBezTo>
                      <a:pt x="420" y="208"/>
                      <a:pt x="420" y="208"/>
                      <a:pt x="420" y="208"/>
                    </a:cubicBezTo>
                    <a:cubicBezTo>
                      <a:pt x="419" y="209"/>
                      <a:pt x="419" y="209"/>
                      <a:pt x="419" y="209"/>
                    </a:cubicBezTo>
                    <a:cubicBezTo>
                      <a:pt x="418" y="210"/>
                      <a:pt x="418" y="210"/>
                      <a:pt x="418" y="210"/>
                    </a:cubicBezTo>
                    <a:cubicBezTo>
                      <a:pt x="418" y="210"/>
                      <a:pt x="418" y="210"/>
                      <a:pt x="418" y="210"/>
                    </a:cubicBezTo>
                    <a:close/>
                    <a:moveTo>
                      <a:pt x="437" y="238"/>
                    </a:moveTo>
                    <a:cubicBezTo>
                      <a:pt x="437" y="237"/>
                      <a:pt x="437" y="237"/>
                      <a:pt x="437" y="237"/>
                    </a:cubicBezTo>
                    <a:cubicBezTo>
                      <a:pt x="438" y="237"/>
                      <a:pt x="438" y="237"/>
                      <a:pt x="438" y="237"/>
                    </a:cubicBezTo>
                    <a:cubicBezTo>
                      <a:pt x="438" y="238"/>
                      <a:pt x="438" y="238"/>
                      <a:pt x="438" y="238"/>
                    </a:cubicBezTo>
                    <a:cubicBezTo>
                      <a:pt x="437" y="238"/>
                      <a:pt x="437" y="238"/>
                      <a:pt x="437" y="238"/>
                    </a:cubicBezTo>
                    <a:cubicBezTo>
                      <a:pt x="437" y="238"/>
                      <a:pt x="437" y="238"/>
                      <a:pt x="437" y="238"/>
                    </a:cubicBezTo>
                    <a:close/>
                    <a:moveTo>
                      <a:pt x="435" y="237"/>
                    </a:moveTo>
                    <a:cubicBezTo>
                      <a:pt x="435" y="237"/>
                      <a:pt x="435" y="237"/>
                      <a:pt x="435" y="237"/>
                    </a:cubicBezTo>
                    <a:cubicBezTo>
                      <a:pt x="436" y="236"/>
                      <a:pt x="436" y="236"/>
                      <a:pt x="436" y="236"/>
                    </a:cubicBezTo>
                    <a:cubicBezTo>
                      <a:pt x="436" y="236"/>
                      <a:pt x="436" y="236"/>
                      <a:pt x="436" y="236"/>
                    </a:cubicBezTo>
                    <a:cubicBezTo>
                      <a:pt x="437" y="237"/>
                      <a:pt x="437" y="237"/>
                      <a:pt x="437" y="237"/>
                    </a:cubicBezTo>
                    <a:cubicBezTo>
                      <a:pt x="436" y="238"/>
                      <a:pt x="436" y="238"/>
                      <a:pt x="436" y="238"/>
                    </a:cubicBezTo>
                    <a:cubicBezTo>
                      <a:pt x="435" y="238"/>
                      <a:pt x="435" y="238"/>
                      <a:pt x="435" y="238"/>
                    </a:cubicBezTo>
                    <a:cubicBezTo>
                      <a:pt x="435" y="237"/>
                      <a:pt x="435" y="237"/>
                      <a:pt x="435" y="237"/>
                    </a:cubicBezTo>
                    <a:close/>
                    <a:moveTo>
                      <a:pt x="431" y="250"/>
                    </a:moveTo>
                    <a:cubicBezTo>
                      <a:pt x="432" y="251"/>
                      <a:pt x="432" y="251"/>
                      <a:pt x="432" y="251"/>
                    </a:cubicBezTo>
                    <a:cubicBezTo>
                      <a:pt x="432" y="251"/>
                      <a:pt x="432" y="251"/>
                      <a:pt x="432" y="251"/>
                    </a:cubicBezTo>
                    <a:cubicBezTo>
                      <a:pt x="432" y="250"/>
                      <a:pt x="432" y="250"/>
                      <a:pt x="432" y="250"/>
                    </a:cubicBezTo>
                    <a:cubicBezTo>
                      <a:pt x="431" y="250"/>
                      <a:pt x="431" y="250"/>
                      <a:pt x="431" y="250"/>
                    </a:cubicBezTo>
                    <a:close/>
                    <a:moveTo>
                      <a:pt x="436" y="256"/>
                    </a:moveTo>
                    <a:cubicBezTo>
                      <a:pt x="437" y="257"/>
                      <a:pt x="437" y="257"/>
                      <a:pt x="437" y="257"/>
                    </a:cubicBezTo>
                    <a:cubicBezTo>
                      <a:pt x="438" y="256"/>
                      <a:pt x="438" y="256"/>
                      <a:pt x="438" y="256"/>
                    </a:cubicBezTo>
                    <a:cubicBezTo>
                      <a:pt x="437" y="256"/>
                      <a:pt x="437" y="256"/>
                      <a:pt x="437" y="256"/>
                    </a:cubicBezTo>
                    <a:cubicBezTo>
                      <a:pt x="437" y="256"/>
                      <a:pt x="437" y="256"/>
                      <a:pt x="437" y="256"/>
                    </a:cubicBezTo>
                    <a:cubicBezTo>
                      <a:pt x="437" y="256"/>
                      <a:pt x="436" y="256"/>
                      <a:pt x="436" y="256"/>
                    </a:cubicBezTo>
                    <a:close/>
                    <a:moveTo>
                      <a:pt x="446" y="266"/>
                    </a:moveTo>
                    <a:cubicBezTo>
                      <a:pt x="445" y="264"/>
                      <a:pt x="445" y="264"/>
                      <a:pt x="445" y="264"/>
                    </a:cubicBezTo>
                    <a:cubicBezTo>
                      <a:pt x="446" y="263"/>
                      <a:pt x="446" y="263"/>
                      <a:pt x="446" y="263"/>
                    </a:cubicBezTo>
                    <a:cubicBezTo>
                      <a:pt x="447" y="264"/>
                      <a:pt x="447" y="264"/>
                      <a:pt x="447" y="264"/>
                    </a:cubicBezTo>
                    <a:cubicBezTo>
                      <a:pt x="447" y="265"/>
                      <a:pt x="447" y="265"/>
                      <a:pt x="447" y="265"/>
                    </a:cubicBezTo>
                    <a:cubicBezTo>
                      <a:pt x="446" y="266"/>
                      <a:pt x="446" y="266"/>
                      <a:pt x="446" y="266"/>
                    </a:cubicBezTo>
                    <a:cubicBezTo>
                      <a:pt x="446" y="266"/>
                      <a:pt x="446" y="266"/>
                      <a:pt x="446" y="266"/>
                    </a:cubicBezTo>
                    <a:close/>
                    <a:moveTo>
                      <a:pt x="451" y="272"/>
                    </a:moveTo>
                    <a:cubicBezTo>
                      <a:pt x="451" y="270"/>
                      <a:pt x="451" y="270"/>
                      <a:pt x="451" y="270"/>
                    </a:cubicBezTo>
                    <a:cubicBezTo>
                      <a:pt x="452" y="270"/>
                      <a:pt x="452" y="270"/>
                      <a:pt x="452" y="270"/>
                    </a:cubicBezTo>
                    <a:cubicBezTo>
                      <a:pt x="452" y="270"/>
                      <a:pt x="452" y="270"/>
                      <a:pt x="452" y="270"/>
                    </a:cubicBezTo>
                    <a:cubicBezTo>
                      <a:pt x="453" y="270"/>
                      <a:pt x="453" y="270"/>
                      <a:pt x="453" y="270"/>
                    </a:cubicBezTo>
                    <a:cubicBezTo>
                      <a:pt x="452" y="271"/>
                      <a:pt x="452" y="271"/>
                      <a:pt x="452" y="271"/>
                    </a:cubicBezTo>
                    <a:cubicBezTo>
                      <a:pt x="451" y="271"/>
                      <a:pt x="451" y="271"/>
                      <a:pt x="451" y="271"/>
                    </a:cubicBezTo>
                    <a:cubicBezTo>
                      <a:pt x="451" y="271"/>
                      <a:pt x="451" y="272"/>
                      <a:pt x="451" y="272"/>
                    </a:cubicBezTo>
                    <a:close/>
                    <a:moveTo>
                      <a:pt x="416" y="138"/>
                    </a:moveTo>
                    <a:cubicBezTo>
                      <a:pt x="416" y="136"/>
                      <a:pt x="416" y="136"/>
                      <a:pt x="416" y="136"/>
                    </a:cubicBezTo>
                    <a:cubicBezTo>
                      <a:pt x="416" y="136"/>
                      <a:pt x="416" y="136"/>
                      <a:pt x="416" y="136"/>
                    </a:cubicBezTo>
                    <a:cubicBezTo>
                      <a:pt x="417" y="135"/>
                      <a:pt x="417" y="135"/>
                      <a:pt x="417" y="135"/>
                    </a:cubicBezTo>
                    <a:cubicBezTo>
                      <a:pt x="420" y="133"/>
                      <a:pt x="420" y="133"/>
                      <a:pt x="420" y="133"/>
                    </a:cubicBezTo>
                    <a:cubicBezTo>
                      <a:pt x="421" y="133"/>
                      <a:pt x="421" y="133"/>
                      <a:pt x="421" y="133"/>
                    </a:cubicBezTo>
                    <a:cubicBezTo>
                      <a:pt x="420" y="134"/>
                      <a:pt x="420" y="134"/>
                      <a:pt x="420" y="134"/>
                    </a:cubicBezTo>
                    <a:cubicBezTo>
                      <a:pt x="419" y="135"/>
                      <a:pt x="419" y="135"/>
                      <a:pt x="419" y="135"/>
                    </a:cubicBezTo>
                    <a:cubicBezTo>
                      <a:pt x="418" y="136"/>
                      <a:pt x="418" y="136"/>
                      <a:pt x="418" y="136"/>
                    </a:cubicBezTo>
                    <a:cubicBezTo>
                      <a:pt x="419" y="137"/>
                      <a:pt x="419" y="137"/>
                      <a:pt x="419" y="137"/>
                    </a:cubicBezTo>
                    <a:cubicBezTo>
                      <a:pt x="419" y="138"/>
                      <a:pt x="419" y="138"/>
                      <a:pt x="419" y="138"/>
                    </a:cubicBezTo>
                    <a:cubicBezTo>
                      <a:pt x="418" y="137"/>
                      <a:pt x="418" y="137"/>
                      <a:pt x="418" y="137"/>
                    </a:cubicBezTo>
                    <a:cubicBezTo>
                      <a:pt x="417" y="137"/>
                      <a:pt x="417" y="137"/>
                      <a:pt x="417" y="137"/>
                    </a:cubicBezTo>
                    <a:cubicBezTo>
                      <a:pt x="417" y="137"/>
                      <a:pt x="417" y="137"/>
                      <a:pt x="417" y="137"/>
                    </a:cubicBezTo>
                    <a:cubicBezTo>
                      <a:pt x="416" y="138"/>
                      <a:pt x="416" y="138"/>
                      <a:pt x="416" y="138"/>
                    </a:cubicBezTo>
                    <a:cubicBezTo>
                      <a:pt x="416" y="138"/>
                      <a:pt x="416" y="138"/>
                      <a:pt x="416" y="138"/>
                    </a:cubicBezTo>
                    <a:close/>
                    <a:moveTo>
                      <a:pt x="410" y="132"/>
                    </a:moveTo>
                    <a:cubicBezTo>
                      <a:pt x="410" y="132"/>
                      <a:pt x="410" y="132"/>
                      <a:pt x="410" y="132"/>
                    </a:cubicBezTo>
                    <a:cubicBezTo>
                      <a:pt x="411" y="132"/>
                      <a:pt x="411" y="132"/>
                      <a:pt x="411" y="132"/>
                    </a:cubicBezTo>
                    <a:cubicBezTo>
                      <a:pt x="411" y="132"/>
                      <a:pt x="411" y="132"/>
                      <a:pt x="411" y="132"/>
                    </a:cubicBezTo>
                    <a:cubicBezTo>
                      <a:pt x="411" y="131"/>
                      <a:pt x="411" y="131"/>
                      <a:pt x="411" y="131"/>
                    </a:cubicBezTo>
                    <a:cubicBezTo>
                      <a:pt x="410" y="132"/>
                      <a:pt x="410" y="132"/>
                      <a:pt x="410" y="132"/>
                    </a:cubicBezTo>
                    <a:close/>
                    <a:moveTo>
                      <a:pt x="376" y="117"/>
                    </a:moveTo>
                    <a:cubicBezTo>
                      <a:pt x="374" y="116"/>
                      <a:pt x="374" y="116"/>
                      <a:pt x="374" y="116"/>
                    </a:cubicBezTo>
                    <a:cubicBezTo>
                      <a:pt x="374" y="115"/>
                      <a:pt x="374" y="115"/>
                      <a:pt x="374" y="115"/>
                    </a:cubicBezTo>
                    <a:cubicBezTo>
                      <a:pt x="374" y="113"/>
                      <a:pt x="374" y="113"/>
                      <a:pt x="374" y="113"/>
                    </a:cubicBezTo>
                    <a:cubicBezTo>
                      <a:pt x="374" y="112"/>
                      <a:pt x="374" y="112"/>
                      <a:pt x="374" y="112"/>
                    </a:cubicBezTo>
                    <a:cubicBezTo>
                      <a:pt x="374" y="111"/>
                      <a:pt x="374" y="111"/>
                      <a:pt x="374" y="111"/>
                    </a:cubicBezTo>
                    <a:cubicBezTo>
                      <a:pt x="374" y="110"/>
                      <a:pt x="374" y="110"/>
                      <a:pt x="374" y="110"/>
                    </a:cubicBezTo>
                    <a:cubicBezTo>
                      <a:pt x="375" y="110"/>
                      <a:pt x="375" y="110"/>
                      <a:pt x="375" y="110"/>
                    </a:cubicBezTo>
                    <a:cubicBezTo>
                      <a:pt x="377" y="110"/>
                      <a:pt x="377" y="110"/>
                      <a:pt x="377" y="110"/>
                    </a:cubicBezTo>
                    <a:cubicBezTo>
                      <a:pt x="377" y="112"/>
                      <a:pt x="377" y="112"/>
                      <a:pt x="377" y="112"/>
                    </a:cubicBezTo>
                    <a:cubicBezTo>
                      <a:pt x="376" y="114"/>
                      <a:pt x="376" y="114"/>
                      <a:pt x="376" y="114"/>
                    </a:cubicBezTo>
                    <a:cubicBezTo>
                      <a:pt x="376" y="115"/>
                      <a:pt x="376" y="115"/>
                      <a:pt x="376" y="115"/>
                    </a:cubicBezTo>
                    <a:cubicBezTo>
                      <a:pt x="376" y="116"/>
                      <a:pt x="376" y="116"/>
                      <a:pt x="376" y="116"/>
                    </a:cubicBezTo>
                    <a:cubicBezTo>
                      <a:pt x="376" y="117"/>
                      <a:pt x="376" y="117"/>
                      <a:pt x="376" y="117"/>
                    </a:cubicBezTo>
                    <a:cubicBezTo>
                      <a:pt x="376" y="117"/>
                      <a:pt x="376" y="117"/>
                      <a:pt x="376" y="117"/>
                    </a:cubicBezTo>
                    <a:close/>
                    <a:moveTo>
                      <a:pt x="375" y="47"/>
                    </a:moveTo>
                    <a:cubicBezTo>
                      <a:pt x="377" y="46"/>
                      <a:pt x="377" y="46"/>
                      <a:pt x="377" y="46"/>
                    </a:cubicBezTo>
                    <a:cubicBezTo>
                      <a:pt x="378" y="44"/>
                      <a:pt x="378" y="44"/>
                      <a:pt x="378" y="44"/>
                    </a:cubicBezTo>
                    <a:cubicBezTo>
                      <a:pt x="378" y="43"/>
                      <a:pt x="378" y="43"/>
                      <a:pt x="378" y="43"/>
                    </a:cubicBezTo>
                    <a:cubicBezTo>
                      <a:pt x="379" y="42"/>
                      <a:pt x="379" y="42"/>
                      <a:pt x="379" y="42"/>
                    </a:cubicBezTo>
                    <a:cubicBezTo>
                      <a:pt x="380" y="40"/>
                      <a:pt x="380" y="40"/>
                      <a:pt x="380" y="40"/>
                    </a:cubicBezTo>
                    <a:cubicBezTo>
                      <a:pt x="380" y="39"/>
                      <a:pt x="380" y="39"/>
                      <a:pt x="380" y="39"/>
                    </a:cubicBezTo>
                    <a:cubicBezTo>
                      <a:pt x="378" y="39"/>
                      <a:pt x="378" y="39"/>
                      <a:pt x="378" y="39"/>
                    </a:cubicBezTo>
                    <a:cubicBezTo>
                      <a:pt x="377" y="39"/>
                      <a:pt x="377" y="39"/>
                      <a:pt x="377" y="39"/>
                    </a:cubicBezTo>
                    <a:cubicBezTo>
                      <a:pt x="378" y="38"/>
                      <a:pt x="378" y="38"/>
                      <a:pt x="378" y="38"/>
                    </a:cubicBezTo>
                    <a:cubicBezTo>
                      <a:pt x="377" y="38"/>
                      <a:pt x="377" y="38"/>
                      <a:pt x="377" y="38"/>
                    </a:cubicBezTo>
                    <a:cubicBezTo>
                      <a:pt x="376" y="39"/>
                      <a:pt x="376" y="39"/>
                      <a:pt x="376" y="39"/>
                    </a:cubicBezTo>
                    <a:cubicBezTo>
                      <a:pt x="374" y="40"/>
                      <a:pt x="374" y="40"/>
                      <a:pt x="374" y="40"/>
                    </a:cubicBezTo>
                    <a:cubicBezTo>
                      <a:pt x="374" y="41"/>
                      <a:pt x="374" y="41"/>
                      <a:pt x="374" y="41"/>
                    </a:cubicBezTo>
                    <a:cubicBezTo>
                      <a:pt x="373" y="41"/>
                      <a:pt x="373" y="41"/>
                      <a:pt x="373" y="41"/>
                    </a:cubicBezTo>
                    <a:cubicBezTo>
                      <a:pt x="373" y="42"/>
                      <a:pt x="373" y="42"/>
                      <a:pt x="373" y="42"/>
                    </a:cubicBezTo>
                    <a:cubicBezTo>
                      <a:pt x="375" y="43"/>
                      <a:pt x="375" y="43"/>
                      <a:pt x="375" y="43"/>
                    </a:cubicBezTo>
                    <a:cubicBezTo>
                      <a:pt x="376" y="42"/>
                      <a:pt x="376" y="42"/>
                      <a:pt x="376" y="42"/>
                    </a:cubicBezTo>
                    <a:cubicBezTo>
                      <a:pt x="376" y="44"/>
                      <a:pt x="376" y="44"/>
                      <a:pt x="376" y="44"/>
                    </a:cubicBezTo>
                    <a:cubicBezTo>
                      <a:pt x="375" y="45"/>
                      <a:pt x="375" y="45"/>
                      <a:pt x="375" y="45"/>
                    </a:cubicBezTo>
                    <a:cubicBezTo>
                      <a:pt x="375" y="46"/>
                      <a:pt x="375" y="46"/>
                      <a:pt x="375" y="46"/>
                    </a:cubicBezTo>
                    <a:cubicBezTo>
                      <a:pt x="375" y="46"/>
                      <a:pt x="375" y="46"/>
                      <a:pt x="375" y="46"/>
                    </a:cubicBezTo>
                    <a:cubicBezTo>
                      <a:pt x="375" y="47"/>
                      <a:pt x="375" y="47"/>
                      <a:pt x="375" y="47"/>
                    </a:cubicBezTo>
                    <a:close/>
                    <a:moveTo>
                      <a:pt x="359" y="85"/>
                    </a:moveTo>
                    <a:cubicBezTo>
                      <a:pt x="359" y="83"/>
                      <a:pt x="359" y="83"/>
                      <a:pt x="359" y="83"/>
                    </a:cubicBezTo>
                    <a:cubicBezTo>
                      <a:pt x="360" y="82"/>
                      <a:pt x="360" y="82"/>
                      <a:pt x="360" y="82"/>
                    </a:cubicBezTo>
                    <a:cubicBezTo>
                      <a:pt x="359" y="82"/>
                      <a:pt x="359" y="82"/>
                      <a:pt x="359" y="82"/>
                    </a:cubicBezTo>
                    <a:cubicBezTo>
                      <a:pt x="359" y="80"/>
                      <a:pt x="359" y="80"/>
                      <a:pt x="359" y="80"/>
                    </a:cubicBezTo>
                    <a:cubicBezTo>
                      <a:pt x="358" y="80"/>
                      <a:pt x="358" y="80"/>
                      <a:pt x="358" y="80"/>
                    </a:cubicBezTo>
                    <a:cubicBezTo>
                      <a:pt x="359" y="79"/>
                      <a:pt x="359" y="79"/>
                      <a:pt x="359" y="79"/>
                    </a:cubicBezTo>
                    <a:cubicBezTo>
                      <a:pt x="359" y="78"/>
                      <a:pt x="359" y="78"/>
                      <a:pt x="359" y="78"/>
                    </a:cubicBezTo>
                    <a:cubicBezTo>
                      <a:pt x="360" y="78"/>
                      <a:pt x="360" y="78"/>
                      <a:pt x="360" y="78"/>
                    </a:cubicBezTo>
                    <a:cubicBezTo>
                      <a:pt x="362" y="79"/>
                      <a:pt x="362" y="79"/>
                      <a:pt x="362" y="79"/>
                    </a:cubicBezTo>
                    <a:cubicBezTo>
                      <a:pt x="362" y="79"/>
                      <a:pt x="362" y="79"/>
                      <a:pt x="362" y="79"/>
                    </a:cubicBezTo>
                    <a:cubicBezTo>
                      <a:pt x="362" y="78"/>
                      <a:pt x="362" y="78"/>
                      <a:pt x="362" y="78"/>
                    </a:cubicBezTo>
                    <a:cubicBezTo>
                      <a:pt x="361" y="76"/>
                      <a:pt x="361" y="76"/>
                      <a:pt x="361" y="76"/>
                    </a:cubicBezTo>
                    <a:cubicBezTo>
                      <a:pt x="360" y="76"/>
                      <a:pt x="360" y="76"/>
                      <a:pt x="360" y="76"/>
                    </a:cubicBezTo>
                    <a:cubicBezTo>
                      <a:pt x="360" y="75"/>
                      <a:pt x="360" y="75"/>
                      <a:pt x="360" y="75"/>
                    </a:cubicBezTo>
                    <a:cubicBezTo>
                      <a:pt x="361" y="75"/>
                      <a:pt x="361" y="75"/>
                      <a:pt x="361" y="75"/>
                    </a:cubicBezTo>
                    <a:cubicBezTo>
                      <a:pt x="360" y="74"/>
                      <a:pt x="360" y="74"/>
                      <a:pt x="360" y="74"/>
                    </a:cubicBezTo>
                    <a:cubicBezTo>
                      <a:pt x="361" y="72"/>
                      <a:pt x="361" y="72"/>
                      <a:pt x="361" y="72"/>
                    </a:cubicBezTo>
                    <a:cubicBezTo>
                      <a:pt x="361" y="70"/>
                      <a:pt x="361" y="70"/>
                      <a:pt x="361" y="70"/>
                    </a:cubicBezTo>
                    <a:cubicBezTo>
                      <a:pt x="362" y="69"/>
                      <a:pt x="362" y="69"/>
                      <a:pt x="362" y="69"/>
                    </a:cubicBezTo>
                    <a:cubicBezTo>
                      <a:pt x="362" y="69"/>
                      <a:pt x="362" y="69"/>
                      <a:pt x="362" y="69"/>
                    </a:cubicBezTo>
                    <a:cubicBezTo>
                      <a:pt x="363" y="68"/>
                      <a:pt x="363" y="68"/>
                      <a:pt x="363" y="68"/>
                    </a:cubicBezTo>
                    <a:cubicBezTo>
                      <a:pt x="363" y="66"/>
                      <a:pt x="363" y="66"/>
                      <a:pt x="363" y="66"/>
                    </a:cubicBezTo>
                    <a:cubicBezTo>
                      <a:pt x="364" y="66"/>
                      <a:pt x="364" y="66"/>
                      <a:pt x="364" y="66"/>
                    </a:cubicBezTo>
                    <a:cubicBezTo>
                      <a:pt x="366" y="64"/>
                      <a:pt x="366" y="64"/>
                      <a:pt x="366" y="64"/>
                    </a:cubicBezTo>
                    <a:cubicBezTo>
                      <a:pt x="367" y="64"/>
                      <a:pt x="367" y="64"/>
                      <a:pt x="367" y="64"/>
                    </a:cubicBezTo>
                    <a:cubicBezTo>
                      <a:pt x="369" y="66"/>
                      <a:pt x="369" y="66"/>
                      <a:pt x="369" y="66"/>
                    </a:cubicBezTo>
                    <a:cubicBezTo>
                      <a:pt x="369" y="68"/>
                      <a:pt x="369" y="68"/>
                      <a:pt x="369" y="68"/>
                    </a:cubicBezTo>
                    <a:cubicBezTo>
                      <a:pt x="369" y="69"/>
                      <a:pt x="369" y="69"/>
                      <a:pt x="369" y="69"/>
                    </a:cubicBezTo>
                    <a:cubicBezTo>
                      <a:pt x="369" y="69"/>
                      <a:pt x="369" y="69"/>
                      <a:pt x="369" y="69"/>
                    </a:cubicBezTo>
                    <a:cubicBezTo>
                      <a:pt x="370" y="70"/>
                      <a:pt x="370" y="70"/>
                      <a:pt x="370" y="70"/>
                    </a:cubicBezTo>
                    <a:cubicBezTo>
                      <a:pt x="370" y="71"/>
                      <a:pt x="370" y="71"/>
                      <a:pt x="370" y="71"/>
                    </a:cubicBezTo>
                    <a:cubicBezTo>
                      <a:pt x="371" y="71"/>
                      <a:pt x="371" y="71"/>
                      <a:pt x="371" y="71"/>
                    </a:cubicBezTo>
                    <a:cubicBezTo>
                      <a:pt x="371" y="72"/>
                      <a:pt x="371" y="72"/>
                      <a:pt x="371" y="72"/>
                    </a:cubicBezTo>
                    <a:cubicBezTo>
                      <a:pt x="372" y="73"/>
                      <a:pt x="372" y="73"/>
                      <a:pt x="372" y="73"/>
                    </a:cubicBezTo>
                    <a:cubicBezTo>
                      <a:pt x="373" y="74"/>
                      <a:pt x="373" y="74"/>
                      <a:pt x="373" y="74"/>
                    </a:cubicBezTo>
                    <a:cubicBezTo>
                      <a:pt x="373" y="74"/>
                      <a:pt x="373" y="74"/>
                      <a:pt x="373" y="74"/>
                    </a:cubicBezTo>
                    <a:cubicBezTo>
                      <a:pt x="373" y="75"/>
                      <a:pt x="373" y="75"/>
                      <a:pt x="373" y="75"/>
                    </a:cubicBezTo>
                    <a:cubicBezTo>
                      <a:pt x="374" y="78"/>
                      <a:pt x="374" y="78"/>
                      <a:pt x="374" y="78"/>
                    </a:cubicBezTo>
                    <a:cubicBezTo>
                      <a:pt x="373" y="79"/>
                      <a:pt x="373" y="79"/>
                      <a:pt x="373" y="79"/>
                    </a:cubicBezTo>
                    <a:cubicBezTo>
                      <a:pt x="372" y="79"/>
                      <a:pt x="372" y="79"/>
                      <a:pt x="372" y="79"/>
                    </a:cubicBezTo>
                    <a:cubicBezTo>
                      <a:pt x="371" y="79"/>
                      <a:pt x="371" y="79"/>
                      <a:pt x="371" y="79"/>
                    </a:cubicBezTo>
                    <a:cubicBezTo>
                      <a:pt x="370" y="80"/>
                      <a:pt x="370" y="80"/>
                      <a:pt x="370" y="80"/>
                    </a:cubicBezTo>
                    <a:cubicBezTo>
                      <a:pt x="371" y="80"/>
                      <a:pt x="371" y="80"/>
                      <a:pt x="371" y="80"/>
                    </a:cubicBezTo>
                    <a:cubicBezTo>
                      <a:pt x="371" y="80"/>
                      <a:pt x="371" y="80"/>
                      <a:pt x="371" y="80"/>
                    </a:cubicBezTo>
                    <a:cubicBezTo>
                      <a:pt x="372" y="82"/>
                      <a:pt x="372" y="82"/>
                      <a:pt x="372" y="82"/>
                    </a:cubicBezTo>
                    <a:cubicBezTo>
                      <a:pt x="371" y="83"/>
                      <a:pt x="371" y="83"/>
                      <a:pt x="371" y="83"/>
                    </a:cubicBezTo>
                    <a:cubicBezTo>
                      <a:pt x="369" y="85"/>
                      <a:pt x="369" y="85"/>
                      <a:pt x="369" y="85"/>
                    </a:cubicBezTo>
                    <a:cubicBezTo>
                      <a:pt x="369" y="85"/>
                      <a:pt x="369" y="85"/>
                      <a:pt x="369" y="85"/>
                    </a:cubicBezTo>
                    <a:cubicBezTo>
                      <a:pt x="368" y="85"/>
                      <a:pt x="368" y="85"/>
                      <a:pt x="368" y="85"/>
                    </a:cubicBezTo>
                    <a:cubicBezTo>
                      <a:pt x="368" y="84"/>
                      <a:pt x="368" y="84"/>
                      <a:pt x="368" y="84"/>
                    </a:cubicBezTo>
                    <a:cubicBezTo>
                      <a:pt x="367" y="84"/>
                      <a:pt x="367" y="84"/>
                      <a:pt x="367" y="84"/>
                    </a:cubicBezTo>
                    <a:cubicBezTo>
                      <a:pt x="366" y="85"/>
                      <a:pt x="366" y="85"/>
                      <a:pt x="366" y="85"/>
                    </a:cubicBezTo>
                    <a:cubicBezTo>
                      <a:pt x="365" y="84"/>
                      <a:pt x="365" y="84"/>
                      <a:pt x="365" y="84"/>
                    </a:cubicBezTo>
                    <a:cubicBezTo>
                      <a:pt x="363" y="85"/>
                      <a:pt x="363" y="85"/>
                      <a:pt x="363" y="85"/>
                    </a:cubicBezTo>
                    <a:cubicBezTo>
                      <a:pt x="362" y="85"/>
                      <a:pt x="362" y="85"/>
                      <a:pt x="362" y="85"/>
                    </a:cubicBezTo>
                    <a:cubicBezTo>
                      <a:pt x="362" y="84"/>
                      <a:pt x="362" y="84"/>
                      <a:pt x="362" y="84"/>
                    </a:cubicBezTo>
                    <a:cubicBezTo>
                      <a:pt x="361" y="83"/>
                      <a:pt x="361" y="83"/>
                      <a:pt x="361" y="83"/>
                    </a:cubicBezTo>
                    <a:cubicBezTo>
                      <a:pt x="361" y="84"/>
                      <a:pt x="361" y="84"/>
                      <a:pt x="361" y="84"/>
                    </a:cubicBezTo>
                    <a:cubicBezTo>
                      <a:pt x="359" y="85"/>
                      <a:pt x="359" y="85"/>
                      <a:pt x="359" y="85"/>
                    </a:cubicBezTo>
                    <a:close/>
                    <a:moveTo>
                      <a:pt x="374" y="83"/>
                    </a:moveTo>
                    <a:cubicBezTo>
                      <a:pt x="374" y="83"/>
                      <a:pt x="374" y="83"/>
                      <a:pt x="374" y="83"/>
                    </a:cubicBezTo>
                    <a:cubicBezTo>
                      <a:pt x="375" y="82"/>
                      <a:pt x="375" y="82"/>
                      <a:pt x="375" y="82"/>
                    </a:cubicBezTo>
                    <a:cubicBezTo>
                      <a:pt x="374" y="80"/>
                      <a:pt x="374" y="80"/>
                      <a:pt x="374" y="80"/>
                    </a:cubicBezTo>
                    <a:cubicBezTo>
                      <a:pt x="374" y="80"/>
                      <a:pt x="374" y="80"/>
                      <a:pt x="374" y="80"/>
                    </a:cubicBezTo>
                    <a:cubicBezTo>
                      <a:pt x="373" y="80"/>
                      <a:pt x="373" y="80"/>
                      <a:pt x="373" y="80"/>
                    </a:cubicBezTo>
                    <a:cubicBezTo>
                      <a:pt x="373" y="82"/>
                      <a:pt x="373" y="82"/>
                      <a:pt x="373" y="82"/>
                    </a:cubicBezTo>
                    <a:cubicBezTo>
                      <a:pt x="374" y="83"/>
                      <a:pt x="374" y="83"/>
                      <a:pt x="374" y="83"/>
                    </a:cubicBezTo>
                    <a:close/>
                    <a:moveTo>
                      <a:pt x="378" y="102"/>
                    </a:moveTo>
                    <a:cubicBezTo>
                      <a:pt x="378" y="103"/>
                      <a:pt x="378" y="103"/>
                      <a:pt x="378" y="103"/>
                    </a:cubicBezTo>
                    <a:cubicBezTo>
                      <a:pt x="379" y="104"/>
                      <a:pt x="379" y="104"/>
                      <a:pt x="379" y="104"/>
                    </a:cubicBezTo>
                    <a:cubicBezTo>
                      <a:pt x="381" y="104"/>
                      <a:pt x="381" y="104"/>
                      <a:pt x="381" y="104"/>
                    </a:cubicBezTo>
                    <a:cubicBezTo>
                      <a:pt x="382" y="103"/>
                      <a:pt x="382" y="103"/>
                      <a:pt x="382" y="103"/>
                    </a:cubicBezTo>
                    <a:cubicBezTo>
                      <a:pt x="383" y="101"/>
                      <a:pt x="383" y="101"/>
                      <a:pt x="383" y="101"/>
                    </a:cubicBezTo>
                    <a:cubicBezTo>
                      <a:pt x="383" y="100"/>
                      <a:pt x="383" y="100"/>
                      <a:pt x="383" y="100"/>
                    </a:cubicBezTo>
                    <a:cubicBezTo>
                      <a:pt x="383" y="100"/>
                      <a:pt x="383" y="100"/>
                      <a:pt x="383" y="100"/>
                    </a:cubicBezTo>
                    <a:cubicBezTo>
                      <a:pt x="383" y="99"/>
                      <a:pt x="383" y="99"/>
                      <a:pt x="383" y="99"/>
                    </a:cubicBezTo>
                    <a:cubicBezTo>
                      <a:pt x="382" y="98"/>
                      <a:pt x="382" y="98"/>
                      <a:pt x="382" y="98"/>
                    </a:cubicBezTo>
                    <a:cubicBezTo>
                      <a:pt x="381" y="98"/>
                      <a:pt x="381" y="98"/>
                      <a:pt x="381" y="98"/>
                    </a:cubicBezTo>
                    <a:cubicBezTo>
                      <a:pt x="381" y="97"/>
                      <a:pt x="381" y="97"/>
                      <a:pt x="381" y="97"/>
                    </a:cubicBezTo>
                    <a:cubicBezTo>
                      <a:pt x="380" y="97"/>
                      <a:pt x="380" y="97"/>
                      <a:pt x="380" y="97"/>
                    </a:cubicBezTo>
                    <a:cubicBezTo>
                      <a:pt x="379" y="98"/>
                      <a:pt x="379" y="98"/>
                      <a:pt x="379" y="98"/>
                    </a:cubicBezTo>
                    <a:cubicBezTo>
                      <a:pt x="378" y="99"/>
                      <a:pt x="378" y="99"/>
                      <a:pt x="378" y="99"/>
                    </a:cubicBezTo>
                    <a:cubicBezTo>
                      <a:pt x="378" y="101"/>
                      <a:pt x="378" y="101"/>
                      <a:pt x="378" y="101"/>
                    </a:cubicBezTo>
                    <a:cubicBezTo>
                      <a:pt x="378" y="102"/>
                      <a:pt x="378" y="102"/>
                      <a:pt x="378" y="102"/>
                    </a:cubicBezTo>
                    <a:close/>
                    <a:moveTo>
                      <a:pt x="377" y="102"/>
                    </a:moveTo>
                    <a:cubicBezTo>
                      <a:pt x="377" y="103"/>
                      <a:pt x="377" y="103"/>
                      <a:pt x="377" y="103"/>
                    </a:cubicBezTo>
                    <a:cubicBezTo>
                      <a:pt x="377" y="104"/>
                      <a:pt x="377" y="104"/>
                      <a:pt x="377" y="104"/>
                    </a:cubicBezTo>
                    <a:cubicBezTo>
                      <a:pt x="377" y="105"/>
                      <a:pt x="377" y="105"/>
                      <a:pt x="377" y="105"/>
                    </a:cubicBezTo>
                    <a:cubicBezTo>
                      <a:pt x="378" y="104"/>
                      <a:pt x="378" y="104"/>
                      <a:pt x="378" y="104"/>
                    </a:cubicBezTo>
                    <a:cubicBezTo>
                      <a:pt x="378" y="103"/>
                      <a:pt x="378" y="103"/>
                      <a:pt x="378" y="103"/>
                    </a:cubicBezTo>
                    <a:cubicBezTo>
                      <a:pt x="377" y="103"/>
                      <a:pt x="377" y="103"/>
                      <a:pt x="377" y="103"/>
                    </a:cubicBezTo>
                    <a:cubicBezTo>
                      <a:pt x="377" y="102"/>
                      <a:pt x="377" y="102"/>
                      <a:pt x="377" y="102"/>
                    </a:cubicBezTo>
                    <a:cubicBezTo>
                      <a:pt x="377" y="102"/>
                      <a:pt x="377" y="102"/>
                      <a:pt x="377" y="102"/>
                    </a:cubicBezTo>
                    <a:close/>
                    <a:moveTo>
                      <a:pt x="358" y="93"/>
                    </a:moveTo>
                    <a:cubicBezTo>
                      <a:pt x="358" y="91"/>
                      <a:pt x="358" y="91"/>
                      <a:pt x="358" y="91"/>
                    </a:cubicBezTo>
                    <a:cubicBezTo>
                      <a:pt x="359" y="89"/>
                      <a:pt x="359" y="89"/>
                      <a:pt x="359" y="89"/>
                    </a:cubicBezTo>
                    <a:cubicBezTo>
                      <a:pt x="360" y="88"/>
                      <a:pt x="360" y="88"/>
                      <a:pt x="360" y="88"/>
                    </a:cubicBezTo>
                    <a:cubicBezTo>
                      <a:pt x="361" y="88"/>
                      <a:pt x="361" y="88"/>
                      <a:pt x="361" y="88"/>
                    </a:cubicBezTo>
                    <a:cubicBezTo>
                      <a:pt x="362" y="88"/>
                      <a:pt x="362" y="88"/>
                      <a:pt x="362" y="88"/>
                    </a:cubicBezTo>
                    <a:cubicBezTo>
                      <a:pt x="363" y="88"/>
                      <a:pt x="363" y="88"/>
                      <a:pt x="363" y="88"/>
                    </a:cubicBezTo>
                    <a:cubicBezTo>
                      <a:pt x="364" y="88"/>
                      <a:pt x="364" y="88"/>
                      <a:pt x="364" y="88"/>
                    </a:cubicBezTo>
                    <a:cubicBezTo>
                      <a:pt x="364" y="88"/>
                      <a:pt x="364" y="88"/>
                      <a:pt x="364" y="88"/>
                    </a:cubicBezTo>
                    <a:cubicBezTo>
                      <a:pt x="365" y="89"/>
                      <a:pt x="365" y="89"/>
                      <a:pt x="365" y="89"/>
                    </a:cubicBezTo>
                    <a:cubicBezTo>
                      <a:pt x="366" y="89"/>
                      <a:pt x="366" y="89"/>
                      <a:pt x="366" y="89"/>
                    </a:cubicBezTo>
                    <a:cubicBezTo>
                      <a:pt x="366" y="88"/>
                      <a:pt x="366" y="88"/>
                      <a:pt x="366" y="88"/>
                    </a:cubicBezTo>
                    <a:cubicBezTo>
                      <a:pt x="367" y="89"/>
                      <a:pt x="367" y="89"/>
                      <a:pt x="367" y="89"/>
                    </a:cubicBezTo>
                    <a:cubicBezTo>
                      <a:pt x="368" y="89"/>
                      <a:pt x="368" y="89"/>
                      <a:pt x="368" y="89"/>
                    </a:cubicBezTo>
                    <a:cubicBezTo>
                      <a:pt x="369" y="91"/>
                      <a:pt x="369" y="91"/>
                      <a:pt x="369" y="91"/>
                    </a:cubicBezTo>
                    <a:cubicBezTo>
                      <a:pt x="370" y="91"/>
                      <a:pt x="370" y="91"/>
                      <a:pt x="370" y="91"/>
                    </a:cubicBezTo>
                    <a:cubicBezTo>
                      <a:pt x="370" y="92"/>
                      <a:pt x="370" y="92"/>
                      <a:pt x="370" y="92"/>
                    </a:cubicBezTo>
                    <a:cubicBezTo>
                      <a:pt x="370" y="92"/>
                      <a:pt x="370" y="92"/>
                      <a:pt x="370" y="92"/>
                    </a:cubicBezTo>
                    <a:cubicBezTo>
                      <a:pt x="371" y="92"/>
                      <a:pt x="371" y="92"/>
                      <a:pt x="371" y="92"/>
                    </a:cubicBezTo>
                    <a:cubicBezTo>
                      <a:pt x="372" y="92"/>
                      <a:pt x="372" y="92"/>
                      <a:pt x="372" y="92"/>
                    </a:cubicBezTo>
                    <a:cubicBezTo>
                      <a:pt x="373" y="93"/>
                      <a:pt x="373" y="93"/>
                      <a:pt x="373" y="93"/>
                    </a:cubicBezTo>
                    <a:cubicBezTo>
                      <a:pt x="373" y="93"/>
                      <a:pt x="373" y="93"/>
                      <a:pt x="373" y="93"/>
                    </a:cubicBezTo>
                    <a:cubicBezTo>
                      <a:pt x="373" y="94"/>
                      <a:pt x="373" y="94"/>
                      <a:pt x="373" y="94"/>
                    </a:cubicBezTo>
                    <a:cubicBezTo>
                      <a:pt x="373" y="95"/>
                      <a:pt x="373" y="95"/>
                      <a:pt x="373" y="95"/>
                    </a:cubicBezTo>
                    <a:cubicBezTo>
                      <a:pt x="373" y="95"/>
                      <a:pt x="373" y="95"/>
                      <a:pt x="373" y="95"/>
                    </a:cubicBezTo>
                    <a:cubicBezTo>
                      <a:pt x="372" y="95"/>
                      <a:pt x="372" y="95"/>
                      <a:pt x="372" y="95"/>
                    </a:cubicBezTo>
                    <a:cubicBezTo>
                      <a:pt x="370" y="96"/>
                      <a:pt x="370" y="96"/>
                      <a:pt x="370" y="96"/>
                    </a:cubicBezTo>
                    <a:cubicBezTo>
                      <a:pt x="369" y="97"/>
                      <a:pt x="369" y="97"/>
                      <a:pt x="369" y="97"/>
                    </a:cubicBezTo>
                    <a:cubicBezTo>
                      <a:pt x="367" y="96"/>
                      <a:pt x="367" y="96"/>
                      <a:pt x="367" y="96"/>
                    </a:cubicBezTo>
                    <a:cubicBezTo>
                      <a:pt x="365" y="96"/>
                      <a:pt x="365" y="96"/>
                      <a:pt x="365" y="96"/>
                    </a:cubicBezTo>
                    <a:cubicBezTo>
                      <a:pt x="364" y="94"/>
                      <a:pt x="364" y="94"/>
                      <a:pt x="364" y="94"/>
                    </a:cubicBezTo>
                    <a:cubicBezTo>
                      <a:pt x="362" y="94"/>
                      <a:pt x="362" y="94"/>
                      <a:pt x="362" y="94"/>
                    </a:cubicBezTo>
                    <a:cubicBezTo>
                      <a:pt x="361" y="94"/>
                      <a:pt x="361" y="94"/>
                      <a:pt x="361" y="94"/>
                    </a:cubicBezTo>
                    <a:cubicBezTo>
                      <a:pt x="360" y="93"/>
                      <a:pt x="360" y="93"/>
                      <a:pt x="360" y="93"/>
                    </a:cubicBezTo>
                    <a:cubicBezTo>
                      <a:pt x="359" y="93"/>
                      <a:pt x="359" y="93"/>
                      <a:pt x="359" y="93"/>
                    </a:cubicBezTo>
                    <a:cubicBezTo>
                      <a:pt x="358" y="93"/>
                      <a:pt x="358" y="93"/>
                      <a:pt x="358" y="93"/>
                    </a:cubicBezTo>
                    <a:close/>
                    <a:moveTo>
                      <a:pt x="343" y="72"/>
                    </a:moveTo>
                    <a:cubicBezTo>
                      <a:pt x="343" y="71"/>
                      <a:pt x="343" y="71"/>
                      <a:pt x="343" y="71"/>
                    </a:cubicBezTo>
                    <a:cubicBezTo>
                      <a:pt x="344" y="71"/>
                      <a:pt x="344" y="71"/>
                      <a:pt x="344" y="71"/>
                    </a:cubicBezTo>
                    <a:cubicBezTo>
                      <a:pt x="344" y="71"/>
                      <a:pt x="344" y="71"/>
                      <a:pt x="344" y="71"/>
                    </a:cubicBezTo>
                    <a:cubicBezTo>
                      <a:pt x="344" y="72"/>
                      <a:pt x="344" y="72"/>
                      <a:pt x="344" y="72"/>
                    </a:cubicBezTo>
                    <a:cubicBezTo>
                      <a:pt x="343" y="72"/>
                      <a:pt x="343" y="72"/>
                      <a:pt x="343" y="72"/>
                    </a:cubicBezTo>
                    <a:cubicBezTo>
                      <a:pt x="343" y="72"/>
                      <a:pt x="343" y="72"/>
                      <a:pt x="343" y="72"/>
                    </a:cubicBezTo>
                    <a:close/>
                    <a:moveTo>
                      <a:pt x="344" y="79"/>
                    </a:moveTo>
                    <a:cubicBezTo>
                      <a:pt x="345" y="81"/>
                      <a:pt x="345" y="81"/>
                      <a:pt x="345" y="81"/>
                    </a:cubicBezTo>
                    <a:cubicBezTo>
                      <a:pt x="345" y="82"/>
                      <a:pt x="345" y="82"/>
                      <a:pt x="345" y="82"/>
                    </a:cubicBezTo>
                    <a:cubicBezTo>
                      <a:pt x="346" y="82"/>
                      <a:pt x="346" y="82"/>
                      <a:pt x="346" y="82"/>
                    </a:cubicBezTo>
                    <a:cubicBezTo>
                      <a:pt x="347" y="82"/>
                      <a:pt x="347" y="82"/>
                      <a:pt x="347" y="82"/>
                    </a:cubicBezTo>
                    <a:cubicBezTo>
                      <a:pt x="348" y="82"/>
                      <a:pt x="348" y="82"/>
                      <a:pt x="348" y="82"/>
                    </a:cubicBezTo>
                    <a:cubicBezTo>
                      <a:pt x="349" y="82"/>
                      <a:pt x="349" y="82"/>
                      <a:pt x="349" y="82"/>
                    </a:cubicBezTo>
                    <a:cubicBezTo>
                      <a:pt x="350" y="81"/>
                      <a:pt x="350" y="81"/>
                      <a:pt x="350" y="81"/>
                    </a:cubicBezTo>
                    <a:cubicBezTo>
                      <a:pt x="350" y="80"/>
                      <a:pt x="350" y="80"/>
                      <a:pt x="350" y="80"/>
                    </a:cubicBezTo>
                    <a:cubicBezTo>
                      <a:pt x="351" y="80"/>
                      <a:pt x="351" y="80"/>
                      <a:pt x="351" y="80"/>
                    </a:cubicBezTo>
                    <a:cubicBezTo>
                      <a:pt x="352" y="78"/>
                      <a:pt x="352" y="78"/>
                      <a:pt x="352" y="78"/>
                    </a:cubicBezTo>
                    <a:cubicBezTo>
                      <a:pt x="352" y="77"/>
                      <a:pt x="352" y="77"/>
                      <a:pt x="352" y="77"/>
                    </a:cubicBezTo>
                    <a:cubicBezTo>
                      <a:pt x="353" y="75"/>
                      <a:pt x="353" y="75"/>
                      <a:pt x="353" y="75"/>
                    </a:cubicBezTo>
                    <a:cubicBezTo>
                      <a:pt x="354" y="73"/>
                      <a:pt x="354" y="73"/>
                      <a:pt x="354" y="73"/>
                    </a:cubicBezTo>
                    <a:cubicBezTo>
                      <a:pt x="353" y="73"/>
                      <a:pt x="353" y="73"/>
                      <a:pt x="353" y="73"/>
                    </a:cubicBezTo>
                    <a:cubicBezTo>
                      <a:pt x="353" y="72"/>
                      <a:pt x="353" y="72"/>
                      <a:pt x="353" y="72"/>
                    </a:cubicBezTo>
                    <a:cubicBezTo>
                      <a:pt x="354" y="72"/>
                      <a:pt x="354" y="72"/>
                      <a:pt x="354" y="72"/>
                    </a:cubicBezTo>
                    <a:cubicBezTo>
                      <a:pt x="355" y="70"/>
                      <a:pt x="355" y="70"/>
                      <a:pt x="355" y="70"/>
                    </a:cubicBezTo>
                    <a:cubicBezTo>
                      <a:pt x="356" y="70"/>
                      <a:pt x="356" y="70"/>
                      <a:pt x="356" y="70"/>
                    </a:cubicBezTo>
                    <a:cubicBezTo>
                      <a:pt x="357" y="69"/>
                      <a:pt x="357" y="69"/>
                      <a:pt x="357" y="69"/>
                    </a:cubicBezTo>
                    <a:cubicBezTo>
                      <a:pt x="358" y="68"/>
                      <a:pt x="358" y="68"/>
                      <a:pt x="358" y="68"/>
                    </a:cubicBezTo>
                    <a:cubicBezTo>
                      <a:pt x="358" y="66"/>
                      <a:pt x="358" y="66"/>
                      <a:pt x="358" y="66"/>
                    </a:cubicBezTo>
                    <a:cubicBezTo>
                      <a:pt x="358" y="65"/>
                      <a:pt x="358" y="65"/>
                      <a:pt x="358" y="65"/>
                    </a:cubicBezTo>
                    <a:cubicBezTo>
                      <a:pt x="359" y="64"/>
                      <a:pt x="359" y="64"/>
                      <a:pt x="359" y="64"/>
                    </a:cubicBezTo>
                    <a:cubicBezTo>
                      <a:pt x="359" y="63"/>
                      <a:pt x="359" y="63"/>
                      <a:pt x="359" y="63"/>
                    </a:cubicBezTo>
                    <a:cubicBezTo>
                      <a:pt x="359" y="62"/>
                      <a:pt x="359" y="62"/>
                      <a:pt x="359" y="62"/>
                    </a:cubicBezTo>
                    <a:cubicBezTo>
                      <a:pt x="359" y="61"/>
                      <a:pt x="359" y="61"/>
                      <a:pt x="359" y="61"/>
                    </a:cubicBezTo>
                    <a:cubicBezTo>
                      <a:pt x="358" y="61"/>
                      <a:pt x="358" y="61"/>
                      <a:pt x="358" y="61"/>
                    </a:cubicBezTo>
                    <a:cubicBezTo>
                      <a:pt x="357" y="60"/>
                      <a:pt x="357" y="60"/>
                      <a:pt x="357" y="60"/>
                    </a:cubicBezTo>
                    <a:cubicBezTo>
                      <a:pt x="355" y="60"/>
                      <a:pt x="355" y="60"/>
                      <a:pt x="355" y="60"/>
                    </a:cubicBezTo>
                    <a:cubicBezTo>
                      <a:pt x="355" y="60"/>
                      <a:pt x="355" y="60"/>
                      <a:pt x="355" y="60"/>
                    </a:cubicBezTo>
                    <a:cubicBezTo>
                      <a:pt x="356" y="59"/>
                      <a:pt x="356" y="59"/>
                      <a:pt x="356" y="59"/>
                    </a:cubicBezTo>
                    <a:cubicBezTo>
                      <a:pt x="357" y="58"/>
                      <a:pt x="357" y="58"/>
                      <a:pt x="357" y="58"/>
                    </a:cubicBezTo>
                    <a:cubicBezTo>
                      <a:pt x="357" y="57"/>
                      <a:pt x="357" y="57"/>
                      <a:pt x="357" y="57"/>
                    </a:cubicBezTo>
                    <a:cubicBezTo>
                      <a:pt x="357" y="56"/>
                      <a:pt x="357" y="56"/>
                      <a:pt x="357" y="56"/>
                    </a:cubicBezTo>
                    <a:cubicBezTo>
                      <a:pt x="357" y="55"/>
                      <a:pt x="357" y="55"/>
                      <a:pt x="357" y="55"/>
                    </a:cubicBezTo>
                    <a:cubicBezTo>
                      <a:pt x="357" y="54"/>
                      <a:pt x="357" y="54"/>
                      <a:pt x="357" y="54"/>
                    </a:cubicBezTo>
                    <a:cubicBezTo>
                      <a:pt x="356" y="52"/>
                      <a:pt x="356" y="52"/>
                      <a:pt x="356" y="52"/>
                    </a:cubicBezTo>
                    <a:cubicBezTo>
                      <a:pt x="355" y="52"/>
                      <a:pt x="355" y="52"/>
                      <a:pt x="355" y="52"/>
                    </a:cubicBezTo>
                    <a:cubicBezTo>
                      <a:pt x="354" y="53"/>
                      <a:pt x="354" y="53"/>
                      <a:pt x="354" y="53"/>
                    </a:cubicBezTo>
                    <a:cubicBezTo>
                      <a:pt x="352" y="54"/>
                      <a:pt x="352" y="54"/>
                      <a:pt x="352" y="54"/>
                    </a:cubicBezTo>
                    <a:cubicBezTo>
                      <a:pt x="352" y="55"/>
                      <a:pt x="352" y="55"/>
                      <a:pt x="352" y="55"/>
                    </a:cubicBezTo>
                    <a:cubicBezTo>
                      <a:pt x="351" y="56"/>
                      <a:pt x="351" y="56"/>
                      <a:pt x="351" y="56"/>
                    </a:cubicBezTo>
                    <a:cubicBezTo>
                      <a:pt x="350" y="56"/>
                      <a:pt x="350" y="56"/>
                      <a:pt x="350" y="56"/>
                    </a:cubicBezTo>
                    <a:cubicBezTo>
                      <a:pt x="350" y="54"/>
                      <a:pt x="350" y="54"/>
                      <a:pt x="350" y="54"/>
                    </a:cubicBezTo>
                    <a:cubicBezTo>
                      <a:pt x="351" y="54"/>
                      <a:pt x="351" y="54"/>
                      <a:pt x="351" y="54"/>
                    </a:cubicBezTo>
                    <a:cubicBezTo>
                      <a:pt x="351" y="53"/>
                      <a:pt x="351" y="53"/>
                      <a:pt x="351" y="53"/>
                    </a:cubicBezTo>
                    <a:cubicBezTo>
                      <a:pt x="351" y="51"/>
                      <a:pt x="351" y="51"/>
                      <a:pt x="351" y="51"/>
                    </a:cubicBezTo>
                    <a:cubicBezTo>
                      <a:pt x="352" y="49"/>
                      <a:pt x="352" y="49"/>
                      <a:pt x="352" y="49"/>
                    </a:cubicBezTo>
                    <a:cubicBezTo>
                      <a:pt x="352" y="48"/>
                      <a:pt x="352" y="48"/>
                      <a:pt x="352" y="48"/>
                    </a:cubicBezTo>
                    <a:cubicBezTo>
                      <a:pt x="351" y="47"/>
                      <a:pt x="351" y="47"/>
                      <a:pt x="351" y="47"/>
                    </a:cubicBezTo>
                    <a:cubicBezTo>
                      <a:pt x="350" y="46"/>
                      <a:pt x="350" y="46"/>
                      <a:pt x="350" y="46"/>
                    </a:cubicBezTo>
                    <a:cubicBezTo>
                      <a:pt x="349" y="45"/>
                      <a:pt x="349" y="45"/>
                      <a:pt x="349" y="45"/>
                    </a:cubicBezTo>
                    <a:cubicBezTo>
                      <a:pt x="348" y="45"/>
                      <a:pt x="348" y="45"/>
                      <a:pt x="348" y="45"/>
                    </a:cubicBezTo>
                    <a:cubicBezTo>
                      <a:pt x="346" y="45"/>
                      <a:pt x="346" y="45"/>
                      <a:pt x="346" y="45"/>
                    </a:cubicBezTo>
                    <a:cubicBezTo>
                      <a:pt x="345" y="46"/>
                      <a:pt x="345" y="46"/>
                      <a:pt x="345" y="46"/>
                    </a:cubicBezTo>
                    <a:cubicBezTo>
                      <a:pt x="344" y="46"/>
                      <a:pt x="344" y="46"/>
                      <a:pt x="344" y="46"/>
                    </a:cubicBezTo>
                    <a:cubicBezTo>
                      <a:pt x="344" y="44"/>
                      <a:pt x="344" y="44"/>
                      <a:pt x="344" y="44"/>
                    </a:cubicBezTo>
                    <a:cubicBezTo>
                      <a:pt x="343" y="44"/>
                      <a:pt x="343" y="44"/>
                      <a:pt x="343" y="44"/>
                    </a:cubicBezTo>
                    <a:cubicBezTo>
                      <a:pt x="342" y="45"/>
                      <a:pt x="342" y="45"/>
                      <a:pt x="342" y="45"/>
                    </a:cubicBezTo>
                    <a:cubicBezTo>
                      <a:pt x="342" y="46"/>
                      <a:pt x="342" y="46"/>
                      <a:pt x="342" y="46"/>
                    </a:cubicBezTo>
                    <a:cubicBezTo>
                      <a:pt x="341" y="46"/>
                      <a:pt x="341" y="46"/>
                      <a:pt x="341" y="46"/>
                    </a:cubicBezTo>
                    <a:cubicBezTo>
                      <a:pt x="340" y="48"/>
                      <a:pt x="340" y="48"/>
                      <a:pt x="340" y="48"/>
                    </a:cubicBezTo>
                    <a:cubicBezTo>
                      <a:pt x="339" y="49"/>
                      <a:pt x="339" y="49"/>
                      <a:pt x="339" y="49"/>
                    </a:cubicBezTo>
                    <a:cubicBezTo>
                      <a:pt x="339" y="50"/>
                      <a:pt x="339" y="50"/>
                      <a:pt x="339" y="50"/>
                    </a:cubicBezTo>
                    <a:cubicBezTo>
                      <a:pt x="340" y="51"/>
                      <a:pt x="340" y="51"/>
                      <a:pt x="340" y="51"/>
                    </a:cubicBezTo>
                    <a:cubicBezTo>
                      <a:pt x="341" y="51"/>
                      <a:pt x="341" y="51"/>
                      <a:pt x="341" y="51"/>
                    </a:cubicBezTo>
                    <a:cubicBezTo>
                      <a:pt x="342" y="50"/>
                      <a:pt x="342" y="50"/>
                      <a:pt x="342" y="50"/>
                    </a:cubicBezTo>
                    <a:cubicBezTo>
                      <a:pt x="342" y="51"/>
                      <a:pt x="342" y="51"/>
                      <a:pt x="342" y="51"/>
                    </a:cubicBezTo>
                    <a:cubicBezTo>
                      <a:pt x="341" y="52"/>
                      <a:pt x="341" y="52"/>
                      <a:pt x="341" y="52"/>
                    </a:cubicBezTo>
                    <a:cubicBezTo>
                      <a:pt x="339" y="53"/>
                      <a:pt x="339" y="53"/>
                      <a:pt x="339" y="53"/>
                    </a:cubicBezTo>
                    <a:cubicBezTo>
                      <a:pt x="338" y="55"/>
                      <a:pt x="338" y="55"/>
                      <a:pt x="338" y="55"/>
                    </a:cubicBezTo>
                    <a:cubicBezTo>
                      <a:pt x="338" y="55"/>
                      <a:pt x="338" y="55"/>
                      <a:pt x="338" y="55"/>
                    </a:cubicBezTo>
                    <a:cubicBezTo>
                      <a:pt x="340" y="54"/>
                      <a:pt x="340" y="54"/>
                      <a:pt x="340" y="54"/>
                    </a:cubicBezTo>
                    <a:cubicBezTo>
                      <a:pt x="342" y="53"/>
                      <a:pt x="342" y="53"/>
                      <a:pt x="342" y="53"/>
                    </a:cubicBezTo>
                    <a:cubicBezTo>
                      <a:pt x="342" y="53"/>
                      <a:pt x="342" y="53"/>
                      <a:pt x="342" y="53"/>
                    </a:cubicBezTo>
                    <a:cubicBezTo>
                      <a:pt x="343" y="52"/>
                      <a:pt x="343" y="52"/>
                      <a:pt x="343" y="52"/>
                    </a:cubicBezTo>
                    <a:cubicBezTo>
                      <a:pt x="344" y="53"/>
                      <a:pt x="344" y="53"/>
                      <a:pt x="344" y="53"/>
                    </a:cubicBezTo>
                    <a:cubicBezTo>
                      <a:pt x="344" y="55"/>
                      <a:pt x="344" y="55"/>
                      <a:pt x="344" y="55"/>
                    </a:cubicBezTo>
                    <a:cubicBezTo>
                      <a:pt x="343" y="55"/>
                      <a:pt x="343" y="55"/>
                      <a:pt x="343" y="55"/>
                    </a:cubicBezTo>
                    <a:cubicBezTo>
                      <a:pt x="341" y="56"/>
                      <a:pt x="341" y="56"/>
                      <a:pt x="341" y="56"/>
                    </a:cubicBezTo>
                    <a:cubicBezTo>
                      <a:pt x="341" y="57"/>
                      <a:pt x="341" y="57"/>
                      <a:pt x="341" y="57"/>
                    </a:cubicBezTo>
                    <a:cubicBezTo>
                      <a:pt x="342" y="58"/>
                      <a:pt x="342" y="58"/>
                      <a:pt x="342" y="58"/>
                    </a:cubicBezTo>
                    <a:cubicBezTo>
                      <a:pt x="343" y="58"/>
                      <a:pt x="343" y="58"/>
                      <a:pt x="343" y="58"/>
                    </a:cubicBezTo>
                    <a:cubicBezTo>
                      <a:pt x="344" y="58"/>
                      <a:pt x="344" y="58"/>
                      <a:pt x="344" y="58"/>
                    </a:cubicBezTo>
                    <a:cubicBezTo>
                      <a:pt x="343" y="59"/>
                      <a:pt x="343" y="59"/>
                      <a:pt x="343" y="59"/>
                    </a:cubicBezTo>
                    <a:cubicBezTo>
                      <a:pt x="341" y="60"/>
                      <a:pt x="341" y="60"/>
                      <a:pt x="341" y="60"/>
                    </a:cubicBezTo>
                    <a:cubicBezTo>
                      <a:pt x="340" y="59"/>
                      <a:pt x="340" y="59"/>
                      <a:pt x="340" y="59"/>
                    </a:cubicBezTo>
                    <a:cubicBezTo>
                      <a:pt x="340" y="60"/>
                      <a:pt x="340" y="60"/>
                      <a:pt x="340" y="60"/>
                    </a:cubicBezTo>
                    <a:cubicBezTo>
                      <a:pt x="341" y="61"/>
                      <a:pt x="341" y="61"/>
                      <a:pt x="341" y="61"/>
                    </a:cubicBezTo>
                    <a:cubicBezTo>
                      <a:pt x="341" y="61"/>
                      <a:pt x="341" y="61"/>
                      <a:pt x="341" y="61"/>
                    </a:cubicBezTo>
                    <a:cubicBezTo>
                      <a:pt x="339" y="63"/>
                      <a:pt x="339" y="63"/>
                      <a:pt x="339" y="63"/>
                    </a:cubicBezTo>
                    <a:cubicBezTo>
                      <a:pt x="339" y="63"/>
                      <a:pt x="339" y="63"/>
                      <a:pt x="339" y="63"/>
                    </a:cubicBezTo>
                    <a:cubicBezTo>
                      <a:pt x="338" y="61"/>
                      <a:pt x="338" y="61"/>
                      <a:pt x="338" y="61"/>
                    </a:cubicBezTo>
                    <a:cubicBezTo>
                      <a:pt x="337" y="61"/>
                      <a:pt x="337" y="61"/>
                      <a:pt x="337" y="61"/>
                    </a:cubicBezTo>
                    <a:cubicBezTo>
                      <a:pt x="336" y="59"/>
                      <a:pt x="336" y="59"/>
                      <a:pt x="336" y="59"/>
                    </a:cubicBezTo>
                    <a:cubicBezTo>
                      <a:pt x="334" y="61"/>
                      <a:pt x="334" y="61"/>
                      <a:pt x="334" y="61"/>
                    </a:cubicBezTo>
                    <a:cubicBezTo>
                      <a:pt x="334" y="61"/>
                      <a:pt x="334" y="61"/>
                      <a:pt x="334" y="61"/>
                    </a:cubicBezTo>
                    <a:cubicBezTo>
                      <a:pt x="332" y="63"/>
                      <a:pt x="332" y="63"/>
                      <a:pt x="332" y="63"/>
                    </a:cubicBezTo>
                    <a:cubicBezTo>
                      <a:pt x="334" y="65"/>
                      <a:pt x="334" y="65"/>
                      <a:pt x="334" y="65"/>
                    </a:cubicBezTo>
                    <a:cubicBezTo>
                      <a:pt x="334" y="66"/>
                      <a:pt x="334" y="66"/>
                      <a:pt x="334" y="66"/>
                    </a:cubicBezTo>
                    <a:cubicBezTo>
                      <a:pt x="334" y="67"/>
                      <a:pt x="334" y="67"/>
                      <a:pt x="334" y="67"/>
                    </a:cubicBezTo>
                    <a:cubicBezTo>
                      <a:pt x="335" y="66"/>
                      <a:pt x="335" y="66"/>
                      <a:pt x="335" y="66"/>
                    </a:cubicBezTo>
                    <a:cubicBezTo>
                      <a:pt x="336" y="66"/>
                      <a:pt x="336" y="66"/>
                      <a:pt x="336" y="66"/>
                    </a:cubicBezTo>
                    <a:cubicBezTo>
                      <a:pt x="338" y="66"/>
                      <a:pt x="338" y="66"/>
                      <a:pt x="338" y="66"/>
                    </a:cubicBezTo>
                    <a:cubicBezTo>
                      <a:pt x="340" y="66"/>
                      <a:pt x="340" y="66"/>
                      <a:pt x="340" y="66"/>
                    </a:cubicBezTo>
                    <a:cubicBezTo>
                      <a:pt x="341" y="67"/>
                      <a:pt x="341" y="67"/>
                      <a:pt x="341" y="67"/>
                    </a:cubicBezTo>
                    <a:cubicBezTo>
                      <a:pt x="343" y="66"/>
                      <a:pt x="343" y="66"/>
                      <a:pt x="343" y="66"/>
                    </a:cubicBezTo>
                    <a:cubicBezTo>
                      <a:pt x="343" y="67"/>
                      <a:pt x="343" y="67"/>
                      <a:pt x="343" y="67"/>
                    </a:cubicBezTo>
                    <a:cubicBezTo>
                      <a:pt x="341" y="68"/>
                      <a:pt x="341" y="68"/>
                      <a:pt x="341" y="68"/>
                    </a:cubicBezTo>
                    <a:cubicBezTo>
                      <a:pt x="341" y="68"/>
                      <a:pt x="341" y="68"/>
                      <a:pt x="341" y="68"/>
                    </a:cubicBezTo>
                    <a:cubicBezTo>
                      <a:pt x="341" y="70"/>
                      <a:pt x="341" y="70"/>
                      <a:pt x="341" y="70"/>
                    </a:cubicBezTo>
                    <a:cubicBezTo>
                      <a:pt x="343" y="69"/>
                      <a:pt x="343" y="69"/>
                      <a:pt x="343" y="69"/>
                    </a:cubicBezTo>
                    <a:cubicBezTo>
                      <a:pt x="344" y="70"/>
                      <a:pt x="344" y="70"/>
                      <a:pt x="344" y="70"/>
                    </a:cubicBezTo>
                    <a:cubicBezTo>
                      <a:pt x="345" y="72"/>
                      <a:pt x="345" y="72"/>
                      <a:pt x="345" y="72"/>
                    </a:cubicBezTo>
                    <a:cubicBezTo>
                      <a:pt x="346" y="72"/>
                      <a:pt x="346" y="72"/>
                      <a:pt x="346" y="72"/>
                    </a:cubicBezTo>
                    <a:cubicBezTo>
                      <a:pt x="347" y="73"/>
                      <a:pt x="347" y="73"/>
                      <a:pt x="347" y="73"/>
                    </a:cubicBezTo>
                    <a:cubicBezTo>
                      <a:pt x="346" y="74"/>
                      <a:pt x="346" y="74"/>
                      <a:pt x="346" y="74"/>
                    </a:cubicBezTo>
                    <a:cubicBezTo>
                      <a:pt x="346" y="75"/>
                      <a:pt x="346" y="75"/>
                      <a:pt x="346" y="75"/>
                    </a:cubicBezTo>
                    <a:cubicBezTo>
                      <a:pt x="344" y="79"/>
                      <a:pt x="344" y="79"/>
                      <a:pt x="344" y="79"/>
                    </a:cubicBezTo>
                    <a:close/>
                    <a:moveTo>
                      <a:pt x="337" y="70"/>
                    </a:moveTo>
                    <a:cubicBezTo>
                      <a:pt x="338" y="69"/>
                      <a:pt x="338" y="69"/>
                      <a:pt x="338" y="69"/>
                    </a:cubicBezTo>
                    <a:cubicBezTo>
                      <a:pt x="339" y="68"/>
                      <a:pt x="339" y="68"/>
                      <a:pt x="339" y="68"/>
                    </a:cubicBezTo>
                    <a:cubicBezTo>
                      <a:pt x="340" y="68"/>
                      <a:pt x="340" y="68"/>
                      <a:pt x="340" y="68"/>
                    </a:cubicBezTo>
                    <a:cubicBezTo>
                      <a:pt x="340" y="68"/>
                      <a:pt x="340" y="68"/>
                      <a:pt x="340" y="68"/>
                    </a:cubicBezTo>
                    <a:cubicBezTo>
                      <a:pt x="339" y="69"/>
                      <a:pt x="339" y="69"/>
                      <a:pt x="339" y="69"/>
                    </a:cubicBezTo>
                    <a:cubicBezTo>
                      <a:pt x="338" y="70"/>
                      <a:pt x="338" y="70"/>
                      <a:pt x="338" y="70"/>
                    </a:cubicBezTo>
                    <a:cubicBezTo>
                      <a:pt x="337" y="70"/>
                      <a:pt x="337" y="70"/>
                      <a:pt x="337" y="70"/>
                    </a:cubicBezTo>
                    <a:close/>
                    <a:moveTo>
                      <a:pt x="335" y="77"/>
                    </a:moveTo>
                    <a:cubicBezTo>
                      <a:pt x="335" y="75"/>
                      <a:pt x="335" y="75"/>
                      <a:pt x="335" y="75"/>
                    </a:cubicBezTo>
                    <a:cubicBezTo>
                      <a:pt x="337" y="75"/>
                      <a:pt x="337" y="75"/>
                      <a:pt x="337" y="75"/>
                    </a:cubicBezTo>
                    <a:cubicBezTo>
                      <a:pt x="339" y="76"/>
                      <a:pt x="339" y="76"/>
                      <a:pt x="339" y="76"/>
                    </a:cubicBezTo>
                    <a:cubicBezTo>
                      <a:pt x="341" y="78"/>
                      <a:pt x="341" y="78"/>
                      <a:pt x="341" y="78"/>
                    </a:cubicBezTo>
                    <a:cubicBezTo>
                      <a:pt x="341" y="79"/>
                      <a:pt x="341" y="79"/>
                      <a:pt x="341" y="79"/>
                    </a:cubicBezTo>
                    <a:cubicBezTo>
                      <a:pt x="341" y="81"/>
                      <a:pt x="341" y="81"/>
                      <a:pt x="341" y="81"/>
                    </a:cubicBezTo>
                    <a:cubicBezTo>
                      <a:pt x="340" y="81"/>
                      <a:pt x="340" y="81"/>
                      <a:pt x="340" y="81"/>
                    </a:cubicBezTo>
                    <a:cubicBezTo>
                      <a:pt x="339" y="81"/>
                      <a:pt x="339" y="81"/>
                      <a:pt x="339" y="81"/>
                    </a:cubicBezTo>
                    <a:cubicBezTo>
                      <a:pt x="338" y="81"/>
                      <a:pt x="338" y="81"/>
                      <a:pt x="338" y="81"/>
                    </a:cubicBezTo>
                    <a:cubicBezTo>
                      <a:pt x="337" y="81"/>
                      <a:pt x="337" y="81"/>
                      <a:pt x="337" y="81"/>
                    </a:cubicBezTo>
                    <a:cubicBezTo>
                      <a:pt x="336" y="80"/>
                      <a:pt x="336" y="80"/>
                      <a:pt x="336" y="80"/>
                    </a:cubicBezTo>
                    <a:cubicBezTo>
                      <a:pt x="335" y="78"/>
                      <a:pt x="335" y="78"/>
                      <a:pt x="335" y="78"/>
                    </a:cubicBezTo>
                    <a:cubicBezTo>
                      <a:pt x="335" y="77"/>
                      <a:pt x="335" y="77"/>
                      <a:pt x="335" y="77"/>
                    </a:cubicBezTo>
                    <a:close/>
                    <a:moveTo>
                      <a:pt x="319" y="87"/>
                    </a:moveTo>
                    <a:cubicBezTo>
                      <a:pt x="320" y="87"/>
                      <a:pt x="320" y="87"/>
                      <a:pt x="320" y="87"/>
                    </a:cubicBezTo>
                    <a:cubicBezTo>
                      <a:pt x="322" y="87"/>
                      <a:pt x="322" y="87"/>
                      <a:pt x="322" y="87"/>
                    </a:cubicBezTo>
                    <a:cubicBezTo>
                      <a:pt x="321" y="88"/>
                      <a:pt x="321" y="88"/>
                      <a:pt x="321" y="88"/>
                    </a:cubicBezTo>
                    <a:cubicBezTo>
                      <a:pt x="320" y="88"/>
                      <a:pt x="320" y="88"/>
                      <a:pt x="320" y="88"/>
                    </a:cubicBezTo>
                    <a:cubicBezTo>
                      <a:pt x="319" y="87"/>
                      <a:pt x="319" y="87"/>
                      <a:pt x="319" y="87"/>
                    </a:cubicBezTo>
                    <a:close/>
                    <a:moveTo>
                      <a:pt x="318" y="86"/>
                    </a:moveTo>
                    <a:cubicBezTo>
                      <a:pt x="317" y="84"/>
                      <a:pt x="317" y="84"/>
                      <a:pt x="317" y="84"/>
                    </a:cubicBezTo>
                    <a:cubicBezTo>
                      <a:pt x="318" y="83"/>
                      <a:pt x="318" y="83"/>
                      <a:pt x="318" y="83"/>
                    </a:cubicBezTo>
                    <a:cubicBezTo>
                      <a:pt x="318" y="81"/>
                      <a:pt x="318" y="81"/>
                      <a:pt x="318" y="81"/>
                    </a:cubicBezTo>
                    <a:cubicBezTo>
                      <a:pt x="318" y="80"/>
                      <a:pt x="318" y="80"/>
                      <a:pt x="318" y="80"/>
                    </a:cubicBezTo>
                    <a:cubicBezTo>
                      <a:pt x="320" y="79"/>
                      <a:pt x="320" y="79"/>
                      <a:pt x="320" y="79"/>
                    </a:cubicBezTo>
                    <a:cubicBezTo>
                      <a:pt x="320" y="78"/>
                      <a:pt x="320" y="78"/>
                      <a:pt x="320" y="78"/>
                    </a:cubicBezTo>
                    <a:cubicBezTo>
                      <a:pt x="320" y="78"/>
                      <a:pt x="320" y="78"/>
                      <a:pt x="320" y="78"/>
                    </a:cubicBezTo>
                    <a:cubicBezTo>
                      <a:pt x="320" y="77"/>
                      <a:pt x="320" y="77"/>
                      <a:pt x="320" y="77"/>
                    </a:cubicBezTo>
                    <a:cubicBezTo>
                      <a:pt x="321" y="75"/>
                      <a:pt x="321" y="75"/>
                      <a:pt x="321" y="75"/>
                    </a:cubicBezTo>
                    <a:cubicBezTo>
                      <a:pt x="321" y="74"/>
                      <a:pt x="321" y="74"/>
                      <a:pt x="321" y="74"/>
                    </a:cubicBezTo>
                    <a:cubicBezTo>
                      <a:pt x="322" y="73"/>
                      <a:pt x="322" y="73"/>
                      <a:pt x="322" y="73"/>
                    </a:cubicBezTo>
                    <a:cubicBezTo>
                      <a:pt x="322" y="74"/>
                      <a:pt x="322" y="74"/>
                      <a:pt x="322" y="74"/>
                    </a:cubicBezTo>
                    <a:cubicBezTo>
                      <a:pt x="323" y="76"/>
                      <a:pt x="323" y="76"/>
                      <a:pt x="323" y="76"/>
                    </a:cubicBezTo>
                    <a:cubicBezTo>
                      <a:pt x="323" y="76"/>
                      <a:pt x="323" y="76"/>
                      <a:pt x="323" y="76"/>
                    </a:cubicBezTo>
                    <a:cubicBezTo>
                      <a:pt x="322" y="79"/>
                      <a:pt x="322" y="79"/>
                      <a:pt x="322" y="79"/>
                    </a:cubicBezTo>
                    <a:cubicBezTo>
                      <a:pt x="322" y="80"/>
                      <a:pt x="322" y="80"/>
                      <a:pt x="322" y="80"/>
                    </a:cubicBezTo>
                    <a:cubicBezTo>
                      <a:pt x="321" y="81"/>
                      <a:pt x="321" y="81"/>
                      <a:pt x="321" y="81"/>
                    </a:cubicBezTo>
                    <a:cubicBezTo>
                      <a:pt x="322" y="82"/>
                      <a:pt x="322" y="82"/>
                      <a:pt x="322" y="82"/>
                    </a:cubicBezTo>
                    <a:cubicBezTo>
                      <a:pt x="321" y="85"/>
                      <a:pt x="321" y="85"/>
                      <a:pt x="321" y="85"/>
                    </a:cubicBezTo>
                    <a:cubicBezTo>
                      <a:pt x="320" y="86"/>
                      <a:pt x="320" y="86"/>
                      <a:pt x="320" y="86"/>
                    </a:cubicBezTo>
                    <a:cubicBezTo>
                      <a:pt x="318" y="86"/>
                      <a:pt x="318" y="86"/>
                      <a:pt x="318" y="86"/>
                    </a:cubicBezTo>
                    <a:close/>
                    <a:moveTo>
                      <a:pt x="304" y="57"/>
                    </a:moveTo>
                    <a:cubicBezTo>
                      <a:pt x="303" y="56"/>
                      <a:pt x="303" y="56"/>
                      <a:pt x="303" y="56"/>
                    </a:cubicBezTo>
                    <a:cubicBezTo>
                      <a:pt x="303" y="54"/>
                      <a:pt x="303" y="54"/>
                      <a:pt x="303" y="54"/>
                    </a:cubicBezTo>
                    <a:cubicBezTo>
                      <a:pt x="303" y="54"/>
                      <a:pt x="303" y="54"/>
                      <a:pt x="303" y="54"/>
                    </a:cubicBezTo>
                    <a:cubicBezTo>
                      <a:pt x="302" y="53"/>
                      <a:pt x="302" y="53"/>
                      <a:pt x="302" y="53"/>
                    </a:cubicBezTo>
                    <a:cubicBezTo>
                      <a:pt x="301" y="53"/>
                      <a:pt x="301" y="53"/>
                      <a:pt x="301" y="53"/>
                    </a:cubicBezTo>
                    <a:cubicBezTo>
                      <a:pt x="300" y="53"/>
                      <a:pt x="300" y="53"/>
                      <a:pt x="300" y="53"/>
                    </a:cubicBezTo>
                    <a:cubicBezTo>
                      <a:pt x="300" y="53"/>
                      <a:pt x="300" y="53"/>
                      <a:pt x="300" y="53"/>
                    </a:cubicBezTo>
                    <a:cubicBezTo>
                      <a:pt x="298" y="53"/>
                      <a:pt x="298" y="53"/>
                      <a:pt x="298" y="53"/>
                    </a:cubicBezTo>
                    <a:cubicBezTo>
                      <a:pt x="297" y="53"/>
                      <a:pt x="297" y="53"/>
                      <a:pt x="297" y="53"/>
                    </a:cubicBezTo>
                    <a:cubicBezTo>
                      <a:pt x="297" y="52"/>
                      <a:pt x="297" y="52"/>
                      <a:pt x="297" y="52"/>
                    </a:cubicBezTo>
                    <a:cubicBezTo>
                      <a:pt x="298" y="51"/>
                      <a:pt x="298" y="51"/>
                      <a:pt x="298" y="51"/>
                    </a:cubicBezTo>
                    <a:cubicBezTo>
                      <a:pt x="298" y="50"/>
                      <a:pt x="298" y="50"/>
                      <a:pt x="298" y="50"/>
                    </a:cubicBezTo>
                    <a:cubicBezTo>
                      <a:pt x="300" y="50"/>
                      <a:pt x="300" y="50"/>
                      <a:pt x="300" y="50"/>
                    </a:cubicBezTo>
                    <a:cubicBezTo>
                      <a:pt x="301" y="50"/>
                      <a:pt x="301" y="50"/>
                      <a:pt x="301" y="50"/>
                    </a:cubicBezTo>
                    <a:cubicBezTo>
                      <a:pt x="305" y="49"/>
                      <a:pt x="305" y="49"/>
                      <a:pt x="305" y="49"/>
                    </a:cubicBezTo>
                    <a:cubicBezTo>
                      <a:pt x="306" y="49"/>
                      <a:pt x="306" y="49"/>
                      <a:pt x="306" y="49"/>
                    </a:cubicBezTo>
                    <a:cubicBezTo>
                      <a:pt x="307" y="50"/>
                      <a:pt x="307" y="50"/>
                      <a:pt x="307" y="50"/>
                    </a:cubicBezTo>
                    <a:cubicBezTo>
                      <a:pt x="308" y="50"/>
                      <a:pt x="308" y="50"/>
                      <a:pt x="308" y="50"/>
                    </a:cubicBezTo>
                    <a:cubicBezTo>
                      <a:pt x="309" y="50"/>
                      <a:pt x="309" y="50"/>
                      <a:pt x="309" y="50"/>
                    </a:cubicBezTo>
                    <a:cubicBezTo>
                      <a:pt x="311" y="49"/>
                      <a:pt x="311" y="49"/>
                      <a:pt x="311" y="49"/>
                    </a:cubicBezTo>
                    <a:cubicBezTo>
                      <a:pt x="313" y="49"/>
                      <a:pt x="313" y="49"/>
                      <a:pt x="313" y="49"/>
                    </a:cubicBezTo>
                    <a:cubicBezTo>
                      <a:pt x="313" y="49"/>
                      <a:pt x="313" y="49"/>
                      <a:pt x="313" y="49"/>
                    </a:cubicBezTo>
                    <a:cubicBezTo>
                      <a:pt x="314" y="48"/>
                      <a:pt x="314" y="48"/>
                      <a:pt x="314" y="48"/>
                    </a:cubicBezTo>
                    <a:cubicBezTo>
                      <a:pt x="315" y="49"/>
                      <a:pt x="315" y="49"/>
                      <a:pt x="315" y="49"/>
                    </a:cubicBezTo>
                    <a:cubicBezTo>
                      <a:pt x="315" y="49"/>
                      <a:pt x="315" y="49"/>
                      <a:pt x="315" y="49"/>
                    </a:cubicBezTo>
                    <a:cubicBezTo>
                      <a:pt x="316" y="51"/>
                      <a:pt x="316" y="51"/>
                      <a:pt x="316" y="51"/>
                    </a:cubicBezTo>
                    <a:cubicBezTo>
                      <a:pt x="316" y="52"/>
                      <a:pt x="316" y="52"/>
                      <a:pt x="316" y="52"/>
                    </a:cubicBezTo>
                    <a:cubicBezTo>
                      <a:pt x="314" y="54"/>
                      <a:pt x="314" y="54"/>
                      <a:pt x="314" y="54"/>
                    </a:cubicBezTo>
                    <a:cubicBezTo>
                      <a:pt x="315" y="55"/>
                      <a:pt x="315" y="55"/>
                      <a:pt x="315" y="55"/>
                    </a:cubicBezTo>
                    <a:cubicBezTo>
                      <a:pt x="314" y="58"/>
                      <a:pt x="314" y="58"/>
                      <a:pt x="314" y="58"/>
                    </a:cubicBezTo>
                    <a:cubicBezTo>
                      <a:pt x="313" y="58"/>
                      <a:pt x="313" y="58"/>
                      <a:pt x="313" y="58"/>
                    </a:cubicBezTo>
                    <a:cubicBezTo>
                      <a:pt x="312" y="60"/>
                      <a:pt x="312" y="60"/>
                      <a:pt x="312" y="60"/>
                    </a:cubicBezTo>
                    <a:cubicBezTo>
                      <a:pt x="311" y="59"/>
                      <a:pt x="311" y="59"/>
                      <a:pt x="311" y="59"/>
                    </a:cubicBezTo>
                    <a:cubicBezTo>
                      <a:pt x="310" y="59"/>
                      <a:pt x="310" y="59"/>
                      <a:pt x="310" y="59"/>
                    </a:cubicBezTo>
                    <a:cubicBezTo>
                      <a:pt x="309" y="59"/>
                      <a:pt x="309" y="59"/>
                      <a:pt x="309" y="59"/>
                    </a:cubicBezTo>
                    <a:cubicBezTo>
                      <a:pt x="308" y="59"/>
                      <a:pt x="308" y="59"/>
                      <a:pt x="308" y="59"/>
                    </a:cubicBezTo>
                    <a:cubicBezTo>
                      <a:pt x="306" y="57"/>
                      <a:pt x="306" y="57"/>
                      <a:pt x="306" y="57"/>
                    </a:cubicBezTo>
                    <a:cubicBezTo>
                      <a:pt x="306" y="56"/>
                      <a:pt x="306" y="56"/>
                      <a:pt x="306" y="56"/>
                    </a:cubicBezTo>
                    <a:cubicBezTo>
                      <a:pt x="305" y="54"/>
                      <a:pt x="305" y="54"/>
                      <a:pt x="305" y="54"/>
                    </a:cubicBezTo>
                    <a:cubicBezTo>
                      <a:pt x="305" y="55"/>
                      <a:pt x="305" y="55"/>
                      <a:pt x="305" y="55"/>
                    </a:cubicBezTo>
                    <a:cubicBezTo>
                      <a:pt x="305" y="56"/>
                      <a:pt x="305" y="56"/>
                      <a:pt x="305" y="56"/>
                    </a:cubicBezTo>
                    <a:cubicBezTo>
                      <a:pt x="304" y="57"/>
                      <a:pt x="304" y="57"/>
                      <a:pt x="304" y="57"/>
                    </a:cubicBezTo>
                    <a:close/>
                    <a:moveTo>
                      <a:pt x="286" y="67"/>
                    </a:moveTo>
                    <a:cubicBezTo>
                      <a:pt x="287" y="65"/>
                      <a:pt x="287" y="65"/>
                      <a:pt x="287" y="65"/>
                    </a:cubicBezTo>
                    <a:cubicBezTo>
                      <a:pt x="287" y="64"/>
                      <a:pt x="287" y="64"/>
                      <a:pt x="287" y="64"/>
                    </a:cubicBezTo>
                    <a:cubicBezTo>
                      <a:pt x="289" y="63"/>
                      <a:pt x="289" y="63"/>
                      <a:pt x="289" y="63"/>
                    </a:cubicBezTo>
                    <a:cubicBezTo>
                      <a:pt x="289" y="62"/>
                      <a:pt x="289" y="62"/>
                      <a:pt x="289" y="62"/>
                    </a:cubicBezTo>
                    <a:cubicBezTo>
                      <a:pt x="290" y="61"/>
                      <a:pt x="290" y="61"/>
                      <a:pt x="290" y="61"/>
                    </a:cubicBezTo>
                    <a:cubicBezTo>
                      <a:pt x="291" y="60"/>
                      <a:pt x="291" y="60"/>
                      <a:pt x="291" y="60"/>
                    </a:cubicBezTo>
                    <a:cubicBezTo>
                      <a:pt x="292" y="60"/>
                      <a:pt x="292" y="60"/>
                      <a:pt x="292" y="60"/>
                    </a:cubicBezTo>
                    <a:cubicBezTo>
                      <a:pt x="295" y="60"/>
                      <a:pt x="295" y="60"/>
                      <a:pt x="295" y="60"/>
                    </a:cubicBezTo>
                    <a:cubicBezTo>
                      <a:pt x="296" y="60"/>
                      <a:pt x="296" y="60"/>
                      <a:pt x="296" y="60"/>
                    </a:cubicBezTo>
                    <a:cubicBezTo>
                      <a:pt x="297" y="60"/>
                      <a:pt x="297" y="60"/>
                      <a:pt x="297" y="60"/>
                    </a:cubicBezTo>
                    <a:cubicBezTo>
                      <a:pt x="298" y="61"/>
                      <a:pt x="298" y="61"/>
                      <a:pt x="298" y="61"/>
                    </a:cubicBezTo>
                    <a:cubicBezTo>
                      <a:pt x="299" y="61"/>
                      <a:pt x="299" y="61"/>
                      <a:pt x="299" y="61"/>
                    </a:cubicBezTo>
                    <a:cubicBezTo>
                      <a:pt x="300" y="60"/>
                      <a:pt x="300" y="60"/>
                      <a:pt x="300" y="60"/>
                    </a:cubicBezTo>
                    <a:cubicBezTo>
                      <a:pt x="302" y="61"/>
                      <a:pt x="302" y="61"/>
                      <a:pt x="302" y="61"/>
                    </a:cubicBezTo>
                    <a:cubicBezTo>
                      <a:pt x="302" y="61"/>
                      <a:pt x="302" y="61"/>
                      <a:pt x="302" y="61"/>
                    </a:cubicBezTo>
                    <a:cubicBezTo>
                      <a:pt x="304" y="61"/>
                      <a:pt x="304" y="61"/>
                      <a:pt x="304" y="61"/>
                    </a:cubicBezTo>
                    <a:cubicBezTo>
                      <a:pt x="305" y="62"/>
                      <a:pt x="305" y="62"/>
                      <a:pt x="305" y="62"/>
                    </a:cubicBezTo>
                    <a:cubicBezTo>
                      <a:pt x="306" y="62"/>
                      <a:pt x="306" y="62"/>
                      <a:pt x="306" y="62"/>
                    </a:cubicBezTo>
                    <a:cubicBezTo>
                      <a:pt x="307" y="62"/>
                      <a:pt x="307" y="62"/>
                      <a:pt x="307" y="62"/>
                    </a:cubicBezTo>
                    <a:cubicBezTo>
                      <a:pt x="308" y="63"/>
                      <a:pt x="308" y="63"/>
                      <a:pt x="308" y="63"/>
                    </a:cubicBezTo>
                    <a:cubicBezTo>
                      <a:pt x="306" y="65"/>
                      <a:pt x="306" y="65"/>
                      <a:pt x="306" y="65"/>
                    </a:cubicBezTo>
                    <a:cubicBezTo>
                      <a:pt x="305" y="65"/>
                      <a:pt x="305" y="65"/>
                      <a:pt x="305" y="65"/>
                    </a:cubicBezTo>
                    <a:cubicBezTo>
                      <a:pt x="302" y="66"/>
                      <a:pt x="302" y="66"/>
                      <a:pt x="302" y="66"/>
                    </a:cubicBezTo>
                    <a:cubicBezTo>
                      <a:pt x="301" y="66"/>
                      <a:pt x="301" y="66"/>
                      <a:pt x="301" y="66"/>
                    </a:cubicBezTo>
                    <a:cubicBezTo>
                      <a:pt x="300" y="67"/>
                      <a:pt x="300" y="67"/>
                      <a:pt x="300" y="67"/>
                    </a:cubicBezTo>
                    <a:cubicBezTo>
                      <a:pt x="300" y="68"/>
                      <a:pt x="300" y="68"/>
                      <a:pt x="300" y="68"/>
                    </a:cubicBezTo>
                    <a:cubicBezTo>
                      <a:pt x="301" y="68"/>
                      <a:pt x="301" y="68"/>
                      <a:pt x="301" y="68"/>
                    </a:cubicBezTo>
                    <a:cubicBezTo>
                      <a:pt x="302" y="68"/>
                      <a:pt x="302" y="68"/>
                      <a:pt x="302" y="68"/>
                    </a:cubicBezTo>
                    <a:cubicBezTo>
                      <a:pt x="302" y="69"/>
                      <a:pt x="302" y="69"/>
                      <a:pt x="302" y="69"/>
                    </a:cubicBezTo>
                    <a:cubicBezTo>
                      <a:pt x="300" y="71"/>
                      <a:pt x="300" y="71"/>
                      <a:pt x="300" y="71"/>
                    </a:cubicBezTo>
                    <a:cubicBezTo>
                      <a:pt x="300" y="71"/>
                      <a:pt x="300" y="71"/>
                      <a:pt x="300" y="71"/>
                    </a:cubicBezTo>
                    <a:cubicBezTo>
                      <a:pt x="299" y="72"/>
                      <a:pt x="299" y="72"/>
                      <a:pt x="299" y="72"/>
                    </a:cubicBezTo>
                    <a:cubicBezTo>
                      <a:pt x="299" y="72"/>
                      <a:pt x="299" y="72"/>
                      <a:pt x="299" y="72"/>
                    </a:cubicBezTo>
                    <a:cubicBezTo>
                      <a:pt x="298" y="73"/>
                      <a:pt x="298" y="73"/>
                      <a:pt x="298" y="73"/>
                    </a:cubicBezTo>
                    <a:cubicBezTo>
                      <a:pt x="297" y="73"/>
                      <a:pt x="297" y="73"/>
                      <a:pt x="297" y="73"/>
                    </a:cubicBezTo>
                    <a:cubicBezTo>
                      <a:pt x="295" y="74"/>
                      <a:pt x="295" y="74"/>
                      <a:pt x="295" y="74"/>
                    </a:cubicBezTo>
                    <a:cubicBezTo>
                      <a:pt x="294" y="74"/>
                      <a:pt x="294" y="74"/>
                      <a:pt x="294" y="74"/>
                    </a:cubicBezTo>
                    <a:cubicBezTo>
                      <a:pt x="293" y="73"/>
                      <a:pt x="293" y="73"/>
                      <a:pt x="293" y="73"/>
                    </a:cubicBezTo>
                    <a:cubicBezTo>
                      <a:pt x="292" y="73"/>
                      <a:pt x="292" y="73"/>
                      <a:pt x="292" y="73"/>
                    </a:cubicBezTo>
                    <a:cubicBezTo>
                      <a:pt x="291" y="73"/>
                      <a:pt x="291" y="73"/>
                      <a:pt x="291" y="73"/>
                    </a:cubicBezTo>
                    <a:cubicBezTo>
                      <a:pt x="289" y="73"/>
                      <a:pt x="289" y="73"/>
                      <a:pt x="289" y="73"/>
                    </a:cubicBezTo>
                    <a:cubicBezTo>
                      <a:pt x="289" y="73"/>
                      <a:pt x="289" y="73"/>
                      <a:pt x="289" y="73"/>
                    </a:cubicBezTo>
                    <a:cubicBezTo>
                      <a:pt x="290" y="72"/>
                      <a:pt x="290" y="72"/>
                      <a:pt x="290" y="72"/>
                    </a:cubicBezTo>
                    <a:cubicBezTo>
                      <a:pt x="289" y="71"/>
                      <a:pt x="289" y="71"/>
                      <a:pt x="289" y="71"/>
                    </a:cubicBezTo>
                    <a:cubicBezTo>
                      <a:pt x="288" y="70"/>
                      <a:pt x="288" y="70"/>
                      <a:pt x="288" y="70"/>
                    </a:cubicBezTo>
                    <a:cubicBezTo>
                      <a:pt x="287" y="70"/>
                      <a:pt x="287" y="70"/>
                      <a:pt x="287" y="70"/>
                    </a:cubicBezTo>
                    <a:cubicBezTo>
                      <a:pt x="287" y="68"/>
                      <a:pt x="287" y="68"/>
                      <a:pt x="287" y="68"/>
                    </a:cubicBezTo>
                    <a:cubicBezTo>
                      <a:pt x="286" y="67"/>
                      <a:pt x="286" y="67"/>
                      <a:pt x="286" y="67"/>
                    </a:cubicBezTo>
                    <a:close/>
                    <a:moveTo>
                      <a:pt x="285" y="62"/>
                    </a:moveTo>
                    <a:cubicBezTo>
                      <a:pt x="286" y="63"/>
                      <a:pt x="286" y="63"/>
                      <a:pt x="286" y="63"/>
                    </a:cubicBezTo>
                    <a:cubicBezTo>
                      <a:pt x="287" y="62"/>
                      <a:pt x="287" y="62"/>
                      <a:pt x="287" y="62"/>
                    </a:cubicBezTo>
                    <a:cubicBezTo>
                      <a:pt x="288" y="61"/>
                      <a:pt x="288" y="61"/>
                      <a:pt x="288" y="61"/>
                    </a:cubicBezTo>
                    <a:cubicBezTo>
                      <a:pt x="288" y="59"/>
                      <a:pt x="288" y="59"/>
                      <a:pt x="288" y="59"/>
                    </a:cubicBezTo>
                    <a:cubicBezTo>
                      <a:pt x="289" y="58"/>
                      <a:pt x="289" y="58"/>
                      <a:pt x="289" y="58"/>
                    </a:cubicBezTo>
                    <a:cubicBezTo>
                      <a:pt x="288" y="57"/>
                      <a:pt x="288" y="57"/>
                      <a:pt x="288" y="57"/>
                    </a:cubicBezTo>
                    <a:cubicBezTo>
                      <a:pt x="289" y="56"/>
                      <a:pt x="289" y="56"/>
                      <a:pt x="289" y="56"/>
                    </a:cubicBezTo>
                    <a:cubicBezTo>
                      <a:pt x="288" y="56"/>
                      <a:pt x="288" y="56"/>
                      <a:pt x="288" y="56"/>
                    </a:cubicBezTo>
                    <a:cubicBezTo>
                      <a:pt x="287" y="56"/>
                      <a:pt x="287" y="56"/>
                      <a:pt x="287" y="56"/>
                    </a:cubicBezTo>
                    <a:cubicBezTo>
                      <a:pt x="286" y="56"/>
                      <a:pt x="286" y="56"/>
                      <a:pt x="286" y="56"/>
                    </a:cubicBezTo>
                    <a:cubicBezTo>
                      <a:pt x="285" y="56"/>
                      <a:pt x="285" y="56"/>
                      <a:pt x="285" y="56"/>
                    </a:cubicBezTo>
                    <a:cubicBezTo>
                      <a:pt x="285" y="56"/>
                      <a:pt x="285" y="56"/>
                      <a:pt x="285" y="56"/>
                    </a:cubicBezTo>
                    <a:cubicBezTo>
                      <a:pt x="284" y="58"/>
                      <a:pt x="284" y="58"/>
                      <a:pt x="284" y="58"/>
                    </a:cubicBezTo>
                    <a:cubicBezTo>
                      <a:pt x="284" y="59"/>
                      <a:pt x="284" y="59"/>
                      <a:pt x="284" y="59"/>
                    </a:cubicBezTo>
                    <a:cubicBezTo>
                      <a:pt x="284" y="60"/>
                      <a:pt x="284" y="60"/>
                      <a:pt x="284" y="60"/>
                    </a:cubicBezTo>
                    <a:cubicBezTo>
                      <a:pt x="285" y="62"/>
                      <a:pt x="285" y="62"/>
                      <a:pt x="285" y="62"/>
                    </a:cubicBezTo>
                    <a:close/>
                    <a:moveTo>
                      <a:pt x="391" y="155"/>
                    </a:moveTo>
                    <a:cubicBezTo>
                      <a:pt x="391" y="155"/>
                      <a:pt x="392" y="155"/>
                      <a:pt x="392" y="155"/>
                    </a:cubicBezTo>
                    <a:cubicBezTo>
                      <a:pt x="393" y="155"/>
                      <a:pt x="393" y="155"/>
                      <a:pt x="393" y="155"/>
                    </a:cubicBezTo>
                    <a:cubicBezTo>
                      <a:pt x="393" y="156"/>
                      <a:pt x="393" y="156"/>
                      <a:pt x="393" y="156"/>
                    </a:cubicBezTo>
                    <a:cubicBezTo>
                      <a:pt x="395" y="156"/>
                      <a:pt x="395" y="156"/>
                      <a:pt x="395" y="156"/>
                    </a:cubicBezTo>
                    <a:cubicBezTo>
                      <a:pt x="395" y="156"/>
                      <a:pt x="395" y="156"/>
                      <a:pt x="395" y="156"/>
                    </a:cubicBezTo>
                    <a:cubicBezTo>
                      <a:pt x="396" y="156"/>
                      <a:pt x="396" y="156"/>
                      <a:pt x="396" y="156"/>
                    </a:cubicBezTo>
                    <a:cubicBezTo>
                      <a:pt x="398" y="155"/>
                      <a:pt x="398" y="155"/>
                      <a:pt x="398" y="155"/>
                    </a:cubicBezTo>
                    <a:cubicBezTo>
                      <a:pt x="399" y="155"/>
                      <a:pt x="399" y="155"/>
                      <a:pt x="399" y="155"/>
                    </a:cubicBezTo>
                    <a:cubicBezTo>
                      <a:pt x="401" y="156"/>
                      <a:pt x="401" y="156"/>
                      <a:pt x="401" y="156"/>
                    </a:cubicBezTo>
                    <a:cubicBezTo>
                      <a:pt x="402" y="156"/>
                      <a:pt x="402" y="156"/>
                      <a:pt x="402" y="156"/>
                    </a:cubicBezTo>
                    <a:cubicBezTo>
                      <a:pt x="403" y="156"/>
                      <a:pt x="403" y="156"/>
                      <a:pt x="403" y="156"/>
                    </a:cubicBezTo>
                    <a:cubicBezTo>
                      <a:pt x="404" y="155"/>
                      <a:pt x="404" y="155"/>
                      <a:pt x="404" y="155"/>
                    </a:cubicBezTo>
                    <a:cubicBezTo>
                      <a:pt x="404" y="155"/>
                      <a:pt x="404" y="155"/>
                      <a:pt x="404" y="155"/>
                    </a:cubicBezTo>
                    <a:cubicBezTo>
                      <a:pt x="404" y="153"/>
                      <a:pt x="404" y="153"/>
                      <a:pt x="404" y="153"/>
                    </a:cubicBezTo>
                    <a:cubicBezTo>
                      <a:pt x="405" y="153"/>
                      <a:pt x="405" y="153"/>
                      <a:pt x="405" y="153"/>
                    </a:cubicBezTo>
                    <a:cubicBezTo>
                      <a:pt x="405" y="152"/>
                      <a:pt x="405" y="152"/>
                      <a:pt x="405" y="152"/>
                    </a:cubicBezTo>
                    <a:cubicBezTo>
                      <a:pt x="405" y="151"/>
                      <a:pt x="405" y="151"/>
                      <a:pt x="405" y="151"/>
                    </a:cubicBezTo>
                    <a:cubicBezTo>
                      <a:pt x="405" y="150"/>
                      <a:pt x="405" y="150"/>
                      <a:pt x="405" y="150"/>
                    </a:cubicBezTo>
                    <a:cubicBezTo>
                      <a:pt x="405" y="150"/>
                      <a:pt x="405" y="150"/>
                      <a:pt x="405" y="150"/>
                    </a:cubicBezTo>
                    <a:cubicBezTo>
                      <a:pt x="405" y="151"/>
                      <a:pt x="405" y="151"/>
                      <a:pt x="405" y="151"/>
                    </a:cubicBezTo>
                    <a:cubicBezTo>
                      <a:pt x="406" y="153"/>
                      <a:pt x="406" y="153"/>
                      <a:pt x="406" y="153"/>
                    </a:cubicBezTo>
                    <a:cubicBezTo>
                      <a:pt x="407" y="152"/>
                      <a:pt x="407" y="152"/>
                      <a:pt x="407" y="152"/>
                    </a:cubicBezTo>
                    <a:cubicBezTo>
                      <a:pt x="408" y="152"/>
                      <a:pt x="408" y="152"/>
                      <a:pt x="408" y="152"/>
                    </a:cubicBezTo>
                    <a:cubicBezTo>
                      <a:pt x="408" y="152"/>
                      <a:pt x="408" y="152"/>
                      <a:pt x="408" y="152"/>
                    </a:cubicBezTo>
                    <a:cubicBezTo>
                      <a:pt x="409" y="152"/>
                      <a:pt x="409" y="152"/>
                      <a:pt x="409" y="152"/>
                    </a:cubicBezTo>
                    <a:cubicBezTo>
                      <a:pt x="409" y="151"/>
                      <a:pt x="409" y="151"/>
                      <a:pt x="409" y="151"/>
                    </a:cubicBezTo>
                    <a:cubicBezTo>
                      <a:pt x="409" y="150"/>
                      <a:pt x="409" y="150"/>
                      <a:pt x="409" y="150"/>
                    </a:cubicBezTo>
                    <a:cubicBezTo>
                      <a:pt x="409" y="149"/>
                      <a:pt x="409" y="149"/>
                      <a:pt x="409" y="149"/>
                    </a:cubicBezTo>
                    <a:cubicBezTo>
                      <a:pt x="408" y="149"/>
                      <a:pt x="408" y="149"/>
                      <a:pt x="408" y="149"/>
                    </a:cubicBezTo>
                    <a:cubicBezTo>
                      <a:pt x="407" y="149"/>
                      <a:pt x="407" y="149"/>
                      <a:pt x="407" y="149"/>
                    </a:cubicBezTo>
                    <a:cubicBezTo>
                      <a:pt x="406" y="149"/>
                      <a:pt x="406" y="149"/>
                      <a:pt x="406" y="149"/>
                    </a:cubicBezTo>
                    <a:cubicBezTo>
                      <a:pt x="405" y="148"/>
                      <a:pt x="405" y="148"/>
                      <a:pt x="405" y="148"/>
                    </a:cubicBezTo>
                    <a:cubicBezTo>
                      <a:pt x="406" y="148"/>
                      <a:pt x="406" y="148"/>
                      <a:pt x="406" y="148"/>
                    </a:cubicBezTo>
                    <a:cubicBezTo>
                      <a:pt x="407" y="148"/>
                      <a:pt x="407" y="148"/>
                      <a:pt x="407" y="148"/>
                    </a:cubicBezTo>
                    <a:cubicBezTo>
                      <a:pt x="408" y="148"/>
                      <a:pt x="408" y="148"/>
                      <a:pt x="408" y="148"/>
                    </a:cubicBezTo>
                    <a:cubicBezTo>
                      <a:pt x="409" y="147"/>
                      <a:pt x="409" y="147"/>
                      <a:pt x="409" y="147"/>
                    </a:cubicBezTo>
                    <a:cubicBezTo>
                      <a:pt x="409" y="147"/>
                      <a:pt x="409" y="147"/>
                      <a:pt x="409" y="147"/>
                    </a:cubicBezTo>
                    <a:cubicBezTo>
                      <a:pt x="410" y="147"/>
                      <a:pt x="410" y="147"/>
                      <a:pt x="410" y="147"/>
                    </a:cubicBezTo>
                    <a:cubicBezTo>
                      <a:pt x="411" y="146"/>
                      <a:pt x="411" y="146"/>
                      <a:pt x="411" y="146"/>
                    </a:cubicBezTo>
                    <a:cubicBezTo>
                      <a:pt x="411" y="145"/>
                      <a:pt x="411" y="145"/>
                      <a:pt x="411" y="145"/>
                    </a:cubicBezTo>
                    <a:cubicBezTo>
                      <a:pt x="411" y="144"/>
                      <a:pt x="411" y="144"/>
                      <a:pt x="411" y="144"/>
                    </a:cubicBezTo>
                    <a:cubicBezTo>
                      <a:pt x="411" y="143"/>
                      <a:pt x="411" y="143"/>
                      <a:pt x="411" y="143"/>
                    </a:cubicBezTo>
                    <a:cubicBezTo>
                      <a:pt x="412" y="143"/>
                      <a:pt x="412" y="143"/>
                      <a:pt x="412" y="143"/>
                    </a:cubicBezTo>
                    <a:cubicBezTo>
                      <a:pt x="412" y="142"/>
                      <a:pt x="412" y="142"/>
                      <a:pt x="412" y="142"/>
                    </a:cubicBezTo>
                    <a:cubicBezTo>
                      <a:pt x="410" y="142"/>
                      <a:pt x="410" y="142"/>
                      <a:pt x="410" y="142"/>
                    </a:cubicBezTo>
                    <a:cubicBezTo>
                      <a:pt x="409" y="142"/>
                      <a:pt x="409" y="142"/>
                      <a:pt x="409" y="142"/>
                    </a:cubicBezTo>
                    <a:cubicBezTo>
                      <a:pt x="410" y="141"/>
                      <a:pt x="410" y="141"/>
                      <a:pt x="410" y="141"/>
                    </a:cubicBezTo>
                    <a:cubicBezTo>
                      <a:pt x="410" y="141"/>
                      <a:pt x="410" y="141"/>
                      <a:pt x="410" y="141"/>
                    </a:cubicBezTo>
                    <a:cubicBezTo>
                      <a:pt x="410" y="140"/>
                      <a:pt x="410" y="140"/>
                      <a:pt x="410" y="140"/>
                    </a:cubicBezTo>
                    <a:cubicBezTo>
                      <a:pt x="409" y="139"/>
                      <a:pt x="409" y="139"/>
                      <a:pt x="409" y="139"/>
                    </a:cubicBezTo>
                    <a:cubicBezTo>
                      <a:pt x="407" y="139"/>
                      <a:pt x="407" y="139"/>
                      <a:pt x="407" y="139"/>
                    </a:cubicBezTo>
                    <a:cubicBezTo>
                      <a:pt x="406" y="138"/>
                      <a:pt x="406" y="138"/>
                      <a:pt x="406" y="138"/>
                    </a:cubicBezTo>
                    <a:cubicBezTo>
                      <a:pt x="407" y="138"/>
                      <a:pt x="407" y="138"/>
                      <a:pt x="407" y="138"/>
                    </a:cubicBezTo>
                    <a:cubicBezTo>
                      <a:pt x="407" y="137"/>
                      <a:pt x="407" y="137"/>
                      <a:pt x="407" y="137"/>
                    </a:cubicBezTo>
                    <a:cubicBezTo>
                      <a:pt x="407" y="136"/>
                      <a:pt x="407" y="136"/>
                      <a:pt x="407" y="136"/>
                    </a:cubicBezTo>
                    <a:cubicBezTo>
                      <a:pt x="405" y="135"/>
                      <a:pt x="405" y="135"/>
                      <a:pt x="405" y="135"/>
                    </a:cubicBezTo>
                    <a:cubicBezTo>
                      <a:pt x="404" y="135"/>
                      <a:pt x="404" y="135"/>
                      <a:pt x="404" y="135"/>
                    </a:cubicBezTo>
                    <a:cubicBezTo>
                      <a:pt x="403" y="135"/>
                      <a:pt x="403" y="135"/>
                      <a:pt x="403" y="135"/>
                    </a:cubicBezTo>
                    <a:cubicBezTo>
                      <a:pt x="401" y="135"/>
                      <a:pt x="401" y="135"/>
                      <a:pt x="401" y="135"/>
                    </a:cubicBezTo>
                    <a:cubicBezTo>
                      <a:pt x="399" y="136"/>
                      <a:pt x="399" y="136"/>
                      <a:pt x="399" y="136"/>
                    </a:cubicBezTo>
                    <a:cubicBezTo>
                      <a:pt x="397" y="134"/>
                      <a:pt x="397" y="134"/>
                      <a:pt x="397" y="134"/>
                    </a:cubicBezTo>
                    <a:cubicBezTo>
                      <a:pt x="397" y="133"/>
                      <a:pt x="397" y="133"/>
                      <a:pt x="397" y="133"/>
                    </a:cubicBezTo>
                    <a:cubicBezTo>
                      <a:pt x="396" y="133"/>
                      <a:pt x="396" y="133"/>
                      <a:pt x="396" y="133"/>
                    </a:cubicBezTo>
                    <a:cubicBezTo>
                      <a:pt x="395" y="134"/>
                      <a:pt x="395" y="134"/>
                      <a:pt x="395" y="134"/>
                    </a:cubicBezTo>
                    <a:cubicBezTo>
                      <a:pt x="394" y="134"/>
                      <a:pt x="394" y="134"/>
                      <a:pt x="394" y="134"/>
                    </a:cubicBezTo>
                    <a:cubicBezTo>
                      <a:pt x="393" y="134"/>
                      <a:pt x="393" y="134"/>
                      <a:pt x="393" y="134"/>
                    </a:cubicBezTo>
                    <a:cubicBezTo>
                      <a:pt x="392" y="134"/>
                      <a:pt x="392" y="134"/>
                      <a:pt x="392" y="134"/>
                    </a:cubicBezTo>
                    <a:cubicBezTo>
                      <a:pt x="392" y="135"/>
                      <a:pt x="392" y="135"/>
                      <a:pt x="392" y="135"/>
                    </a:cubicBezTo>
                    <a:cubicBezTo>
                      <a:pt x="391" y="134"/>
                      <a:pt x="391" y="134"/>
                      <a:pt x="391" y="134"/>
                    </a:cubicBezTo>
                    <a:cubicBezTo>
                      <a:pt x="390" y="134"/>
                      <a:pt x="390" y="134"/>
                      <a:pt x="390" y="134"/>
                    </a:cubicBezTo>
                    <a:cubicBezTo>
                      <a:pt x="389" y="134"/>
                      <a:pt x="389" y="134"/>
                      <a:pt x="389" y="134"/>
                    </a:cubicBezTo>
                    <a:cubicBezTo>
                      <a:pt x="387" y="134"/>
                      <a:pt x="387" y="134"/>
                      <a:pt x="387" y="134"/>
                    </a:cubicBezTo>
                    <a:cubicBezTo>
                      <a:pt x="387" y="135"/>
                      <a:pt x="387" y="135"/>
                      <a:pt x="387" y="135"/>
                    </a:cubicBezTo>
                    <a:cubicBezTo>
                      <a:pt x="387" y="136"/>
                      <a:pt x="387" y="136"/>
                      <a:pt x="387" y="136"/>
                    </a:cubicBezTo>
                    <a:cubicBezTo>
                      <a:pt x="387" y="135"/>
                      <a:pt x="387" y="135"/>
                      <a:pt x="387" y="135"/>
                    </a:cubicBezTo>
                    <a:cubicBezTo>
                      <a:pt x="386" y="134"/>
                      <a:pt x="386" y="134"/>
                      <a:pt x="386" y="134"/>
                    </a:cubicBezTo>
                    <a:cubicBezTo>
                      <a:pt x="385" y="135"/>
                      <a:pt x="385" y="135"/>
                      <a:pt x="385" y="135"/>
                    </a:cubicBezTo>
                    <a:cubicBezTo>
                      <a:pt x="382" y="134"/>
                      <a:pt x="382" y="134"/>
                      <a:pt x="382" y="134"/>
                    </a:cubicBezTo>
                    <a:cubicBezTo>
                      <a:pt x="382" y="135"/>
                      <a:pt x="382" y="135"/>
                      <a:pt x="382" y="135"/>
                    </a:cubicBezTo>
                    <a:cubicBezTo>
                      <a:pt x="383" y="135"/>
                      <a:pt x="383" y="135"/>
                      <a:pt x="383" y="135"/>
                    </a:cubicBezTo>
                    <a:cubicBezTo>
                      <a:pt x="383" y="136"/>
                      <a:pt x="383" y="136"/>
                      <a:pt x="383" y="136"/>
                    </a:cubicBezTo>
                    <a:cubicBezTo>
                      <a:pt x="384" y="137"/>
                      <a:pt x="384" y="137"/>
                      <a:pt x="384" y="137"/>
                    </a:cubicBezTo>
                    <a:cubicBezTo>
                      <a:pt x="383" y="137"/>
                      <a:pt x="383" y="137"/>
                      <a:pt x="383" y="137"/>
                    </a:cubicBezTo>
                    <a:cubicBezTo>
                      <a:pt x="382" y="136"/>
                      <a:pt x="382" y="136"/>
                      <a:pt x="382" y="136"/>
                    </a:cubicBezTo>
                    <a:cubicBezTo>
                      <a:pt x="381" y="136"/>
                      <a:pt x="381" y="136"/>
                      <a:pt x="381" y="136"/>
                    </a:cubicBezTo>
                    <a:cubicBezTo>
                      <a:pt x="380" y="136"/>
                      <a:pt x="380" y="136"/>
                      <a:pt x="380" y="136"/>
                    </a:cubicBezTo>
                    <a:cubicBezTo>
                      <a:pt x="379" y="136"/>
                      <a:pt x="379" y="136"/>
                      <a:pt x="379" y="136"/>
                    </a:cubicBezTo>
                    <a:cubicBezTo>
                      <a:pt x="380" y="135"/>
                      <a:pt x="380" y="135"/>
                      <a:pt x="380" y="135"/>
                    </a:cubicBezTo>
                    <a:cubicBezTo>
                      <a:pt x="380" y="134"/>
                      <a:pt x="380" y="134"/>
                      <a:pt x="380" y="134"/>
                    </a:cubicBezTo>
                    <a:cubicBezTo>
                      <a:pt x="379" y="133"/>
                      <a:pt x="379" y="133"/>
                      <a:pt x="379" y="133"/>
                    </a:cubicBezTo>
                    <a:cubicBezTo>
                      <a:pt x="379" y="132"/>
                      <a:pt x="379" y="132"/>
                      <a:pt x="379" y="132"/>
                    </a:cubicBezTo>
                    <a:cubicBezTo>
                      <a:pt x="379" y="132"/>
                      <a:pt x="379" y="132"/>
                      <a:pt x="379" y="132"/>
                    </a:cubicBezTo>
                    <a:cubicBezTo>
                      <a:pt x="377" y="132"/>
                      <a:pt x="377" y="132"/>
                      <a:pt x="377" y="132"/>
                    </a:cubicBezTo>
                    <a:cubicBezTo>
                      <a:pt x="377" y="133"/>
                      <a:pt x="377" y="133"/>
                      <a:pt x="377" y="133"/>
                    </a:cubicBezTo>
                    <a:cubicBezTo>
                      <a:pt x="377" y="134"/>
                      <a:pt x="377" y="134"/>
                      <a:pt x="377" y="134"/>
                    </a:cubicBezTo>
                    <a:cubicBezTo>
                      <a:pt x="376" y="134"/>
                      <a:pt x="376" y="134"/>
                      <a:pt x="376" y="134"/>
                    </a:cubicBezTo>
                    <a:cubicBezTo>
                      <a:pt x="377" y="133"/>
                      <a:pt x="377" y="133"/>
                      <a:pt x="377" y="133"/>
                    </a:cubicBezTo>
                    <a:cubicBezTo>
                      <a:pt x="376" y="132"/>
                      <a:pt x="376" y="132"/>
                      <a:pt x="376" y="132"/>
                    </a:cubicBezTo>
                    <a:cubicBezTo>
                      <a:pt x="375" y="132"/>
                      <a:pt x="375" y="132"/>
                      <a:pt x="375" y="132"/>
                    </a:cubicBezTo>
                    <a:cubicBezTo>
                      <a:pt x="374" y="132"/>
                      <a:pt x="374" y="132"/>
                      <a:pt x="374" y="132"/>
                    </a:cubicBezTo>
                    <a:cubicBezTo>
                      <a:pt x="374" y="132"/>
                      <a:pt x="374" y="132"/>
                      <a:pt x="374" y="132"/>
                    </a:cubicBezTo>
                    <a:cubicBezTo>
                      <a:pt x="374" y="131"/>
                      <a:pt x="374" y="131"/>
                      <a:pt x="374" y="131"/>
                    </a:cubicBezTo>
                    <a:cubicBezTo>
                      <a:pt x="374" y="131"/>
                      <a:pt x="374" y="131"/>
                      <a:pt x="374" y="131"/>
                    </a:cubicBezTo>
                    <a:cubicBezTo>
                      <a:pt x="374" y="129"/>
                      <a:pt x="374" y="129"/>
                      <a:pt x="374" y="129"/>
                    </a:cubicBezTo>
                    <a:cubicBezTo>
                      <a:pt x="372" y="130"/>
                      <a:pt x="372" y="130"/>
                      <a:pt x="372" y="130"/>
                    </a:cubicBezTo>
                    <a:cubicBezTo>
                      <a:pt x="371" y="131"/>
                      <a:pt x="371" y="131"/>
                      <a:pt x="371" y="131"/>
                    </a:cubicBezTo>
                    <a:cubicBezTo>
                      <a:pt x="371" y="133"/>
                      <a:pt x="371" y="133"/>
                      <a:pt x="371" y="133"/>
                    </a:cubicBezTo>
                    <a:cubicBezTo>
                      <a:pt x="370" y="133"/>
                      <a:pt x="370" y="133"/>
                      <a:pt x="370" y="133"/>
                    </a:cubicBezTo>
                    <a:cubicBezTo>
                      <a:pt x="370" y="131"/>
                      <a:pt x="370" y="131"/>
                      <a:pt x="370" y="131"/>
                    </a:cubicBezTo>
                    <a:cubicBezTo>
                      <a:pt x="370" y="130"/>
                      <a:pt x="370" y="130"/>
                      <a:pt x="370" y="130"/>
                    </a:cubicBezTo>
                    <a:cubicBezTo>
                      <a:pt x="370" y="130"/>
                      <a:pt x="370" y="130"/>
                      <a:pt x="370" y="130"/>
                    </a:cubicBezTo>
                    <a:cubicBezTo>
                      <a:pt x="371" y="128"/>
                      <a:pt x="371" y="128"/>
                      <a:pt x="371" y="128"/>
                    </a:cubicBezTo>
                    <a:cubicBezTo>
                      <a:pt x="370" y="127"/>
                      <a:pt x="370" y="127"/>
                      <a:pt x="370" y="127"/>
                    </a:cubicBezTo>
                    <a:cubicBezTo>
                      <a:pt x="369" y="127"/>
                      <a:pt x="369" y="127"/>
                      <a:pt x="369" y="127"/>
                    </a:cubicBezTo>
                    <a:cubicBezTo>
                      <a:pt x="369" y="127"/>
                      <a:pt x="369" y="127"/>
                      <a:pt x="369" y="127"/>
                    </a:cubicBezTo>
                    <a:cubicBezTo>
                      <a:pt x="370" y="126"/>
                      <a:pt x="370" y="126"/>
                      <a:pt x="370" y="126"/>
                    </a:cubicBezTo>
                    <a:cubicBezTo>
                      <a:pt x="370" y="125"/>
                      <a:pt x="370" y="125"/>
                      <a:pt x="370" y="125"/>
                    </a:cubicBezTo>
                    <a:cubicBezTo>
                      <a:pt x="370" y="124"/>
                      <a:pt x="370" y="124"/>
                      <a:pt x="370" y="124"/>
                    </a:cubicBezTo>
                    <a:cubicBezTo>
                      <a:pt x="369" y="124"/>
                      <a:pt x="369" y="124"/>
                      <a:pt x="369" y="124"/>
                    </a:cubicBezTo>
                    <a:cubicBezTo>
                      <a:pt x="368" y="124"/>
                      <a:pt x="368" y="124"/>
                      <a:pt x="368" y="124"/>
                    </a:cubicBezTo>
                    <a:cubicBezTo>
                      <a:pt x="368" y="124"/>
                      <a:pt x="368" y="124"/>
                      <a:pt x="368" y="124"/>
                    </a:cubicBezTo>
                    <a:cubicBezTo>
                      <a:pt x="367" y="124"/>
                      <a:pt x="367" y="124"/>
                      <a:pt x="367" y="124"/>
                    </a:cubicBezTo>
                    <a:cubicBezTo>
                      <a:pt x="368" y="124"/>
                      <a:pt x="368" y="124"/>
                      <a:pt x="368" y="124"/>
                    </a:cubicBezTo>
                    <a:cubicBezTo>
                      <a:pt x="367" y="123"/>
                      <a:pt x="367" y="123"/>
                      <a:pt x="367" y="123"/>
                    </a:cubicBezTo>
                    <a:cubicBezTo>
                      <a:pt x="366" y="123"/>
                      <a:pt x="366" y="123"/>
                      <a:pt x="366" y="123"/>
                    </a:cubicBezTo>
                    <a:cubicBezTo>
                      <a:pt x="366" y="124"/>
                      <a:pt x="366" y="124"/>
                      <a:pt x="366" y="124"/>
                    </a:cubicBezTo>
                    <a:cubicBezTo>
                      <a:pt x="364" y="124"/>
                      <a:pt x="364" y="124"/>
                      <a:pt x="364" y="124"/>
                    </a:cubicBezTo>
                    <a:cubicBezTo>
                      <a:pt x="364" y="124"/>
                      <a:pt x="364" y="124"/>
                      <a:pt x="364" y="124"/>
                    </a:cubicBezTo>
                    <a:cubicBezTo>
                      <a:pt x="365" y="123"/>
                      <a:pt x="365" y="123"/>
                      <a:pt x="365" y="123"/>
                    </a:cubicBezTo>
                    <a:cubicBezTo>
                      <a:pt x="365" y="122"/>
                      <a:pt x="365" y="122"/>
                      <a:pt x="365" y="122"/>
                    </a:cubicBezTo>
                    <a:cubicBezTo>
                      <a:pt x="366" y="121"/>
                      <a:pt x="366" y="121"/>
                      <a:pt x="366" y="121"/>
                    </a:cubicBezTo>
                    <a:cubicBezTo>
                      <a:pt x="367" y="121"/>
                      <a:pt x="367" y="121"/>
                      <a:pt x="367" y="121"/>
                    </a:cubicBezTo>
                    <a:cubicBezTo>
                      <a:pt x="368" y="123"/>
                      <a:pt x="368" y="123"/>
                      <a:pt x="368" y="123"/>
                    </a:cubicBezTo>
                    <a:cubicBezTo>
                      <a:pt x="369" y="123"/>
                      <a:pt x="369" y="123"/>
                      <a:pt x="369" y="123"/>
                    </a:cubicBezTo>
                    <a:cubicBezTo>
                      <a:pt x="369" y="122"/>
                      <a:pt x="369" y="122"/>
                      <a:pt x="369" y="122"/>
                    </a:cubicBezTo>
                    <a:cubicBezTo>
                      <a:pt x="368" y="121"/>
                      <a:pt x="368" y="121"/>
                      <a:pt x="368" y="121"/>
                    </a:cubicBezTo>
                    <a:cubicBezTo>
                      <a:pt x="367" y="120"/>
                      <a:pt x="367" y="120"/>
                      <a:pt x="367" y="120"/>
                    </a:cubicBezTo>
                    <a:cubicBezTo>
                      <a:pt x="368" y="120"/>
                      <a:pt x="368" y="120"/>
                      <a:pt x="368" y="120"/>
                    </a:cubicBezTo>
                    <a:cubicBezTo>
                      <a:pt x="366" y="119"/>
                      <a:pt x="366" y="119"/>
                      <a:pt x="366" y="119"/>
                    </a:cubicBezTo>
                    <a:cubicBezTo>
                      <a:pt x="365" y="118"/>
                      <a:pt x="365" y="118"/>
                      <a:pt x="365" y="118"/>
                    </a:cubicBezTo>
                    <a:cubicBezTo>
                      <a:pt x="366" y="118"/>
                      <a:pt x="366" y="118"/>
                      <a:pt x="366" y="118"/>
                    </a:cubicBezTo>
                    <a:cubicBezTo>
                      <a:pt x="366" y="117"/>
                      <a:pt x="366" y="117"/>
                      <a:pt x="366" y="117"/>
                    </a:cubicBezTo>
                    <a:cubicBezTo>
                      <a:pt x="366" y="117"/>
                      <a:pt x="366" y="117"/>
                      <a:pt x="366" y="117"/>
                    </a:cubicBezTo>
                    <a:cubicBezTo>
                      <a:pt x="367" y="118"/>
                      <a:pt x="367" y="118"/>
                      <a:pt x="367" y="118"/>
                    </a:cubicBezTo>
                    <a:cubicBezTo>
                      <a:pt x="368" y="119"/>
                      <a:pt x="368" y="119"/>
                      <a:pt x="368" y="119"/>
                    </a:cubicBezTo>
                    <a:cubicBezTo>
                      <a:pt x="370" y="120"/>
                      <a:pt x="370" y="120"/>
                      <a:pt x="370" y="120"/>
                    </a:cubicBezTo>
                    <a:cubicBezTo>
                      <a:pt x="371" y="121"/>
                      <a:pt x="371" y="121"/>
                      <a:pt x="371" y="121"/>
                    </a:cubicBezTo>
                    <a:cubicBezTo>
                      <a:pt x="371" y="120"/>
                      <a:pt x="371" y="120"/>
                      <a:pt x="371" y="120"/>
                    </a:cubicBezTo>
                    <a:cubicBezTo>
                      <a:pt x="372" y="121"/>
                      <a:pt x="372" y="121"/>
                      <a:pt x="372" y="121"/>
                    </a:cubicBezTo>
                    <a:cubicBezTo>
                      <a:pt x="374" y="121"/>
                      <a:pt x="374" y="121"/>
                      <a:pt x="374" y="121"/>
                    </a:cubicBezTo>
                    <a:cubicBezTo>
                      <a:pt x="375" y="121"/>
                      <a:pt x="375" y="121"/>
                      <a:pt x="375" y="121"/>
                    </a:cubicBezTo>
                    <a:cubicBezTo>
                      <a:pt x="376" y="120"/>
                      <a:pt x="376" y="120"/>
                      <a:pt x="376" y="120"/>
                    </a:cubicBezTo>
                    <a:cubicBezTo>
                      <a:pt x="375" y="119"/>
                      <a:pt x="375" y="119"/>
                      <a:pt x="375" y="119"/>
                    </a:cubicBezTo>
                    <a:cubicBezTo>
                      <a:pt x="373" y="117"/>
                      <a:pt x="373" y="117"/>
                      <a:pt x="373" y="117"/>
                    </a:cubicBezTo>
                    <a:cubicBezTo>
                      <a:pt x="372" y="116"/>
                      <a:pt x="372" y="116"/>
                      <a:pt x="372" y="116"/>
                    </a:cubicBezTo>
                    <a:cubicBezTo>
                      <a:pt x="371" y="116"/>
                      <a:pt x="371" y="116"/>
                      <a:pt x="371" y="116"/>
                    </a:cubicBezTo>
                    <a:cubicBezTo>
                      <a:pt x="371" y="115"/>
                      <a:pt x="371" y="115"/>
                      <a:pt x="371" y="115"/>
                    </a:cubicBezTo>
                    <a:cubicBezTo>
                      <a:pt x="369" y="114"/>
                      <a:pt x="369" y="114"/>
                      <a:pt x="369" y="114"/>
                    </a:cubicBezTo>
                    <a:cubicBezTo>
                      <a:pt x="369" y="114"/>
                      <a:pt x="369" y="114"/>
                      <a:pt x="369" y="114"/>
                    </a:cubicBezTo>
                    <a:cubicBezTo>
                      <a:pt x="368" y="113"/>
                      <a:pt x="368" y="113"/>
                      <a:pt x="368" y="113"/>
                    </a:cubicBezTo>
                    <a:cubicBezTo>
                      <a:pt x="369" y="112"/>
                      <a:pt x="369" y="112"/>
                      <a:pt x="369" y="112"/>
                    </a:cubicBezTo>
                    <a:cubicBezTo>
                      <a:pt x="370" y="113"/>
                      <a:pt x="370" y="113"/>
                      <a:pt x="370" y="113"/>
                    </a:cubicBezTo>
                    <a:cubicBezTo>
                      <a:pt x="371" y="114"/>
                      <a:pt x="371" y="114"/>
                      <a:pt x="371" y="114"/>
                    </a:cubicBezTo>
                    <a:cubicBezTo>
                      <a:pt x="371" y="114"/>
                      <a:pt x="371" y="114"/>
                      <a:pt x="371" y="114"/>
                    </a:cubicBezTo>
                    <a:cubicBezTo>
                      <a:pt x="372" y="115"/>
                      <a:pt x="372" y="115"/>
                      <a:pt x="372" y="115"/>
                    </a:cubicBezTo>
                    <a:cubicBezTo>
                      <a:pt x="372" y="115"/>
                      <a:pt x="372" y="115"/>
                      <a:pt x="372" y="115"/>
                    </a:cubicBezTo>
                    <a:cubicBezTo>
                      <a:pt x="373" y="114"/>
                      <a:pt x="373" y="114"/>
                      <a:pt x="373" y="114"/>
                    </a:cubicBezTo>
                    <a:cubicBezTo>
                      <a:pt x="372" y="112"/>
                      <a:pt x="372" y="112"/>
                      <a:pt x="372" y="112"/>
                    </a:cubicBezTo>
                    <a:cubicBezTo>
                      <a:pt x="371" y="110"/>
                      <a:pt x="371" y="110"/>
                      <a:pt x="371" y="110"/>
                    </a:cubicBezTo>
                    <a:cubicBezTo>
                      <a:pt x="370" y="110"/>
                      <a:pt x="370" y="110"/>
                      <a:pt x="370" y="110"/>
                    </a:cubicBezTo>
                    <a:cubicBezTo>
                      <a:pt x="370" y="110"/>
                      <a:pt x="370" y="110"/>
                      <a:pt x="370" y="110"/>
                    </a:cubicBezTo>
                    <a:cubicBezTo>
                      <a:pt x="368" y="110"/>
                      <a:pt x="368" y="110"/>
                      <a:pt x="368" y="110"/>
                    </a:cubicBezTo>
                    <a:cubicBezTo>
                      <a:pt x="367" y="111"/>
                      <a:pt x="367" y="111"/>
                      <a:pt x="367" y="111"/>
                    </a:cubicBezTo>
                    <a:cubicBezTo>
                      <a:pt x="366" y="111"/>
                      <a:pt x="366" y="111"/>
                      <a:pt x="366" y="111"/>
                    </a:cubicBezTo>
                    <a:cubicBezTo>
                      <a:pt x="365" y="110"/>
                      <a:pt x="365" y="110"/>
                      <a:pt x="365" y="110"/>
                    </a:cubicBezTo>
                    <a:cubicBezTo>
                      <a:pt x="364" y="110"/>
                      <a:pt x="364" y="110"/>
                      <a:pt x="364" y="110"/>
                    </a:cubicBezTo>
                    <a:cubicBezTo>
                      <a:pt x="363" y="109"/>
                      <a:pt x="363" y="109"/>
                      <a:pt x="363" y="109"/>
                    </a:cubicBezTo>
                    <a:cubicBezTo>
                      <a:pt x="362" y="111"/>
                      <a:pt x="362" y="111"/>
                      <a:pt x="362" y="111"/>
                    </a:cubicBezTo>
                    <a:cubicBezTo>
                      <a:pt x="360" y="112"/>
                      <a:pt x="360" y="112"/>
                      <a:pt x="360" y="112"/>
                    </a:cubicBezTo>
                    <a:cubicBezTo>
                      <a:pt x="360" y="113"/>
                      <a:pt x="360" y="113"/>
                      <a:pt x="360" y="113"/>
                    </a:cubicBezTo>
                    <a:cubicBezTo>
                      <a:pt x="359" y="114"/>
                      <a:pt x="359" y="114"/>
                      <a:pt x="359" y="114"/>
                    </a:cubicBezTo>
                    <a:cubicBezTo>
                      <a:pt x="359" y="113"/>
                      <a:pt x="359" y="113"/>
                      <a:pt x="359" y="113"/>
                    </a:cubicBezTo>
                    <a:cubicBezTo>
                      <a:pt x="360" y="112"/>
                      <a:pt x="360" y="112"/>
                      <a:pt x="360" y="112"/>
                    </a:cubicBezTo>
                    <a:cubicBezTo>
                      <a:pt x="360" y="111"/>
                      <a:pt x="360" y="111"/>
                      <a:pt x="360" y="111"/>
                    </a:cubicBezTo>
                    <a:cubicBezTo>
                      <a:pt x="363" y="109"/>
                      <a:pt x="363" y="109"/>
                      <a:pt x="363" y="109"/>
                    </a:cubicBezTo>
                    <a:cubicBezTo>
                      <a:pt x="363" y="108"/>
                      <a:pt x="363" y="108"/>
                      <a:pt x="363" y="108"/>
                    </a:cubicBezTo>
                    <a:cubicBezTo>
                      <a:pt x="363" y="107"/>
                      <a:pt x="363" y="107"/>
                      <a:pt x="363" y="107"/>
                    </a:cubicBezTo>
                    <a:cubicBezTo>
                      <a:pt x="363" y="104"/>
                      <a:pt x="363" y="104"/>
                      <a:pt x="363" y="104"/>
                    </a:cubicBezTo>
                    <a:cubicBezTo>
                      <a:pt x="363" y="104"/>
                      <a:pt x="363" y="104"/>
                      <a:pt x="363" y="104"/>
                    </a:cubicBezTo>
                    <a:cubicBezTo>
                      <a:pt x="362" y="103"/>
                      <a:pt x="362" y="103"/>
                      <a:pt x="362" y="103"/>
                    </a:cubicBezTo>
                    <a:cubicBezTo>
                      <a:pt x="362" y="103"/>
                      <a:pt x="362" y="103"/>
                      <a:pt x="362" y="103"/>
                    </a:cubicBezTo>
                    <a:cubicBezTo>
                      <a:pt x="360" y="103"/>
                      <a:pt x="360" y="103"/>
                      <a:pt x="360" y="103"/>
                    </a:cubicBezTo>
                    <a:cubicBezTo>
                      <a:pt x="360" y="103"/>
                      <a:pt x="360" y="103"/>
                      <a:pt x="360" y="103"/>
                    </a:cubicBezTo>
                    <a:cubicBezTo>
                      <a:pt x="360" y="101"/>
                      <a:pt x="360" y="101"/>
                      <a:pt x="360" y="101"/>
                    </a:cubicBezTo>
                    <a:cubicBezTo>
                      <a:pt x="359" y="101"/>
                      <a:pt x="359" y="101"/>
                      <a:pt x="359" y="101"/>
                    </a:cubicBezTo>
                    <a:cubicBezTo>
                      <a:pt x="357" y="100"/>
                      <a:pt x="357" y="100"/>
                      <a:pt x="357" y="100"/>
                    </a:cubicBezTo>
                    <a:cubicBezTo>
                      <a:pt x="356" y="99"/>
                      <a:pt x="356" y="99"/>
                      <a:pt x="356" y="99"/>
                    </a:cubicBezTo>
                    <a:cubicBezTo>
                      <a:pt x="355" y="99"/>
                      <a:pt x="355" y="99"/>
                      <a:pt x="355" y="99"/>
                    </a:cubicBezTo>
                    <a:cubicBezTo>
                      <a:pt x="354" y="98"/>
                      <a:pt x="354" y="98"/>
                      <a:pt x="354" y="98"/>
                    </a:cubicBezTo>
                    <a:cubicBezTo>
                      <a:pt x="353" y="99"/>
                      <a:pt x="353" y="99"/>
                      <a:pt x="353" y="99"/>
                    </a:cubicBezTo>
                    <a:cubicBezTo>
                      <a:pt x="351" y="99"/>
                      <a:pt x="351" y="99"/>
                      <a:pt x="351" y="99"/>
                    </a:cubicBezTo>
                    <a:cubicBezTo>
                      <a:pt x="351" y="99"/>
                      <a:pt x="351" y="99"/>
                      <a:pt x="351" y="99"/>
                    </a:cubicBezTo>
                    <a:cubicBezTo>
                      <a:pt x="350" y="100"/>
                      <a:pt x="350" y="100"/>
                      <a:pt x="350" y="100"/>
                    </a:cubicBezTo>
                    <a:cubicBezTo>
                      <a:pt x="349" y="101"/>
                      <a:pt x="349" y="101"/>
                      <a:pt x="349" y="101"/>
                    </a:cubicBezTo>
                    <a:cubicBezTo>
                      <a:pt x="350" y="102"/>
                      <a:pt x="350" y="102"/>
                      <a:pt x="350" y="102"/>
                    </a:cubicBezTo>
                    <a:cubicBezTo>
                      <a:pt x="351" y="103"/>
                      <a:pt x="351" y="103"/>
                      <a:pt x="351" y="103"/>
                    </a:cubicBezTo>
                    <a:cubicBezTo>
                      <a:pt x="350" y="103"/>
                      <a:pt x="350" y="103"/>
                      <a:pt x="350" y="103"/>
                    </a:cubicBezTo>
                    <a:cubicBezTo>
                      <a:pt x="349" y="101"/>
                      <a:pt x="349" y="101"/>
                      <a:pt x="349" y="101"/>
                    </a:cubicBezTo>
                    <a:cubicBezTo>
                      <a:pt x="348" y="102"/>
                      <a:pt x="348" y="102"/>
                      <a:pt x="348" y="102"/>
                    </a:cubicBezTo>
                    <a:cubicBezTo>
                      <a:pt x="349" y="103"/>
                      <a:pt x="349" y="103"/>
                      <a:pt x="349" y="103"/>
                    </a:cubicBezTo>
                    <a:cubicBezTo>
                      <a:pt x="350" y="104"/>
                      <a:pt x="350" y="104"/>
                      <a:pt x="350" y="104"/>
                    </a:cubicBezTo>
                    <a:cubicBezTo>
                      <a:pt x="351" y="106"/>
                      <a:pt x="351" y="106"/>
                      <a:pt x="351" y="106"/>
                    </a:cubicBezTo>
                    <a:cubicBezTo>
                      <a:pt x="352" y="106"/>
                      <a:pt x="352" y="106"/>
                      <a:pt x="352" y="106"/>
                    </a:cubicBezTo>
                    <a:cubicBezTo>
                      <a:pt x="352" y="107"/>
                      <a:pt x="352" y="107"/>
                      <a:pt x="352" y="107"/>
                    </a:cubicBezTo>
                    <a:cubicBezTo>
                      <a:pt x="350" y="107"/>
                      <a:pt x="350" y="107"/>
                      <a:pt x="350" y="107"/>
                    </a:cubicBezTo>
                    <a:cubicBezTo>
                      <a:pt x="350" y="108"/>
                      <a:pt x="350" y="108"/>
                      <a:pt x="350" y="108"/>
                    </a:cubicBezTo>
                    <a:cubicBezTo>
                      <a:pt x="352" y="110"/>
                      <a:pt x="352" y="110"/>
                      <a:pt x="352" y="110"/>
                    </a:cubicBezTo>
                    <a:cubicBezTo>
                      <a:pt x="353" y="110"/>
                      <a:pt x="353" y="110"/>
                      <a:pt x="353" y="110"/>
                    </a:cubicBezTo>
                    <a:cubicBezTo>
                      <a:pt x="353" y="111"/>
                      <a:pt x="353" y="111"/>
                      <a:pt x="353" y="111"/>
                    </a:cubicBezTo>
                    <a:cubicBezTo>
                      <a:pt x="353" y="111"/>
                      <a:pt x="353" y="111"/>
                      <a:pt x="353" y="111"/>
                    </a:cubicBezTo>
                    <a:cubicBezTo>
                      <a:pt x="351" y="111"/>
                      <a:pt x="351" y="111"/>
                      <a:pt x="351" y="111"/>
                    </a:cubicBezTo>
                    <a:cubicBezTo>
                      <a:pt x="351" y="111"/>
                      <a:pt x="351" y="111"/>
                      <a:pt x="351" y="111"/>
                    </a:cubicBezTo>
                    <a:cubicBezTo>
                      <a:pt x="350" y="112"/>
                      <a:pt x="350" y="112"/>
                      <a:pt x="350" y="112"/>
                    </a:cubicBezTo>
                    <a:cubicBezTo>
                      <a:pt x="350" y="113"/>
                      <a:pt x="350" y="113"/>
                      <a:pt x="350" y="113"/>
                    </a:cubicBezTo>
                    <a:cubicBezTo>
                      <a:pt x="351" y="112"/>
                      <a:pt x="351" y="112"/>
                      <a:pt x="351" y="112"/>
                    </a:cubicBezTo>
                    <a:cubicBezTo>
                      <a:pt x="352" y="113"/>
                      <a:pt x="352" y="113"/>
                      <a:pt x="352" y="113"/>
                    </a:cubicBezTo>
                    <a:cubicBezTo>
                      <a:pt x="354" y="112"/>
                      <a:pt x="354" y="112"/>
                      <a:pt x="354" y="112"/>
                    </a:cubicBezTo>
                    <a:cubicBezTo>
                      <a:pt x="354" y="113"/>
                      <a:pt x="354" y="113"/>
                      <a:pt x="354" y="113"/>
                    </a:cubicBezTo>
                    <a:cubicBezTo>
                      <a:pt x="356" y="113"/>
                      <a:pt x="356" y="113"/>
                      <a:pt x="356" y="113"/>
                    </a:cubicBezTo>
                    <a:cubicBezTo>
                      <a:pt x="356" y="114"/>
                      <a:pt x="356" y="114"/>
                      <a:pt x="356" y="114"/>
                    </a:cubicBezTo>
                    <a:cubicBezTo>
                      <a:pt x="357" y="115"/>
                      <a:pt x="357" y="115"/>
                      <a:pt x="357" y="115"/>
                    </a:cubicBezTo>
                    <a:cubicBezTo>
                      <a:pt x="358" y="115"/>
                      <a:pt x="358" y="115"/>
                      <a:pt x="358" y="115"/>
                    </a:cubicBezTo>
                    <a:cubicBezTo>
                      <a:pt x="358" y="114"/>
                      <a:pt x="358" y="114"/>
                      <a:pt x="358" y="114"/>
                    </a:cubicBezTo>
                    <a:cubicBezTo>
                      <a:pt x="359" y="115"/>
                      <a:pt x="359" y="115"/>
                      <a:pt x="359" y="115"/>
                    </a:cubicBezTo>
                    <a:cubicBezTo>
                      <a:pt x="360" y="114"/>
                      <a:pt x="360" y="114"/>
                      <a:pt x="360" y="114"/>
                    </a:cubicBezTo>
                    <a:cubicBezTo>
                      <a:pt x="361" y="114"/>
                      <a:pt x="361" y="114"/>
                      <a:pt x="361" y="114"/>
                    </a:cubicBezTo>
                    <a:cubicBezTo>
                      <a:pt x="361" y="115"/>
                      <a:pt x="361" y="115"/>
                      <a:pt x="361" y="115"/>
                    </a:cubicBezTo>
                    <a:cubicBezTo>
                      <a:pt x="360" y="116"/>
                      <a:pt x="360" y="116"/>
                      <a:pt x="360" y="116"/>
                    </a:cubicBezTo>
                    <a:cubicBezTo>
                      <a:pt x="360" y="119"/>
                      <a:pt x="360" y="119"/>
                      <a:pt x="360" y="119"/>
                    </a:cubicBezTo>
                    <a:cubicBezTo>
                      <a:pt x="360" y="120"/>
                      <a:pt x="360" y="120"/>
                      <a:pt x="360" y="120"/>
                    </a:cubicBezTo>
                    <a:cubicBezTo>
                      <a:pt x="360" y="121"/>
                      <a:pt x="360" y="121"/>
                      <a:pt x="360" y="121"/>
                    </a:cubicBezTo>
                    <a:cubicBezTo>
                      <a:pt x="361" y="122"/>
                      <a:pt x="361" y="122"/>
                      <a:pt x="361" y="122"/>
                    </a:cubicBezTo>
                    <a:cubicBezTo>
                      <a:pt x="360" y="124"/>
                      <a:pt x="360" y="124"/>
                      <a:pt x="360" y="124"/>
                    </a:cubicBezTo>
                    <a:cubicBezTo>
                      <a:pt x="360" y="125"/>
                      <a:pt x="360" y="125"/>
                      <a:pt x="360" y="125"/>
                    </a:cubicBezTo>
                    <a:cubicBezTo>
                      <a:pt x="360" y="126"/>
                      <a:pt x="360" y="126"/>
                      <a:pt x="360" y="126"/>
                    </a:cubicBezTo>
                    <a:cubicBezTo>
                      <a:pt x="358" y="127"/>
                      <a:pt x="358" y="127"/>
                      <a:pt x="358" y="127"/>
                    </a:cubicBezTo>
                    <a:cubicBezTo>
                      <a:pt x="357" y="128"/>
                      <a:pt x="357" y="128"/>
                      <a:pt x="357" y="128"/>
                    </a:cubicBezTo>
                    <a:cubicBezTo>
                      <a:pt x="356" y="129"/>
                      <a:pt x="356" y="129"/>
                      <a:pt x="356" y="129"/>
                    </a:cubicBezTo>
                    <a:cubicBezTo>
                      <a:pt x="355" y="130"/>
                      <a:pt x="355" y="130"/>
                      <a:pt x="355" y="130"/>
                    </a:cubicBezTo>
                    <a:cubicBezTo>
                      <a:pt x="355" y="131"/>
                      <a:pt x="355" y="131"/>
                      <a:pt x="355" y="131"/>
                    </a:cubicBezTo>
                    <a:cubicBezTo>
                      <a:pt x="354" y="132"/>
                      <a:pt x="354" y="132"/>
                      <a:pt x="354" y="132"/>
                    </a:cubicBezTo>
                    <a:cubicBezTo>
                      <a:pt x="353" y="133"/>
                      <a:pt x="353" y="133"/>
                      <a:pt x="353" y="133"/>
                    </a:cubicBezTo>
                    <a:cubicBezTo>
                      <a:pt x="353" y="134"/>
                      <a:pt x="353" y="134"/>
                      <a:pt x="353" y="134"/>
                    </a:cubicBezTo>
                    <a:cubicBezTo>
                      <a:pt x="354" y="135"/>
                      <a:pt x="354" y="135"/>
                      <a:pt x="354" y="135"/>
                    </a:cubicBezTo>
                    <a:cubicBezTo>
                      <a:pt x="354" y="136"/>
                      <a:pt x="354" y="136"/>
                      <a:pt x="354" y="136"/>
                    </a:cubicBezTo>
                    <a:cubicBezTo>
                      <a:pt x="353" y="136"/>
                      <a:pt x="353" y="136"/>
                      <a:pt x="353" y="136"/>
                    </a:cubicBezTo>
                    <a:cubicBezTo>
                      <a:pt x="353" y="137"/>
                      <a:pt x="353" y="137"/>
                      <a:pt x="353" y="137"/>
                    </a:cubicBezTo>
                    <a:cubicBezTo>
                      <a:pt x="354" y="138"/>
                      <a:pt x="354" y="138"/>
                      <a:pt x="354" y="138"/>
                    </a:cubicBezTo>
                    <a:cubicBezTo>
                      <a:pt x="353" y="139"/>
                      <a:pt x="353" y="139"/>
                      <a:pt x="353" y="139"/>
                    </a:cubicBezTo>
                    <a:cubicBezTo>
                      <a:pt x="352" y="140"/>
                      <a:pt x="352" y="140"/>
                      <a:pt x="352" y="140"/>
                    </a:cubicBezTo>
                    <a:cubicBezTo>
                      <a:pt x="353" y="141"/>
                      <a:pt x="353" y="141"/>
                      <a:pt x="353" y="141"/>
                    </a:cubicBezTo>
                    <a:cubicBezTo>
                      <a:pt x="354" y="141"/>
                      <a:pt x="354" y="141"/>
                      <a:pt x="354" y="141"/>
                    </a:cubicBezTo>
                    <a:cubicBezTo>
                      <a:pt x="354" y="142"/>
                      <a:pt x="354" y="142"/>
                      <a:pt x="354" y="142"/>
                    </a:cubicBezTo>
                    <a:cubicBezTo>
                      <a:pt x="355" y="143"/>
                      <a:pt x="355" y="143"/>
                      <a:pt x="355" y="143"/>
                    </a:cubicBezTo>
                    <a:cubicBezTo>
                      <a:pt x="355" y="143"/>
                      <a:pt x="355" y="143"/>
                      <a:pt x="355" y="143"/>
                    </a:cubicBezTo>
                    <a:cubicBezTo>
                      <a:pt x="355" y="142"/>
                      <a:pt x="355" y="142"/>
                      <a:pt x="355" y="142"/>
                    </a:cubicBezTo>
                    <a:cubicBezTo>
                      <a:pt x="356" y="141"/>
                      <a:pt x="356" y="141"/>
                      <a:pt x="356" y="141"/>
                    </a:cubicBezTo>
                    <a:cubicBezTo>
                      <a:pt x="356" y="142"/>
                      <a:pt x="356" y="142"/>
                      <a:pt x="356" y="142"/>
                    </a:cubicBezTo>
                    <a:cubicBezTo>
                      <a:pt x="357" y="142"/>
                      <a:pt x="357" y="142"/>
                      <a:pt x="357" y="142"/>
                    </a:cubicBezTo>
                    <a:cubicBezTo>
                      <a:pt x="358" y="140"/>
                      <a:pt x="358" y="140"/>
                      <a:pt x="358" y="140"/>
                    </a:cubicBezTo>
                    <a:cubicBezTo>
                      <a:pt x="359" y="141"/>
                      <a:pt x="359" y="141"/>
                      <a:pt x="359" y="141"/>
                    </a:cubicBezTo>
                    <a:cubicBezTo>
                      <a:pt x="358" y="142"/>
                      <a:pt x="358" y="142"/>
                      <a:pt x="358" y="142"/>
                    </a:cubicBezTo>
                    <a:cubicBezTo>
                      <a:pt x="357" y="142"/>
                      <a:pt x="357" y="142"/>
                      <a:pt x="357" y="142"/>
                    </a:cubicBezTo>
                    <a:cubicBezTo>
                      <a:pt x="357" y="143"/>
                      <a:pt x="357" y="143"/>
                      <a:pt x="357" y="143"/>
                    </a:cubicBezTo>
                    <a:cubicBezTo>
                      <a:pt x="357" y="144"/>
                      <a:pt x="357" y="144"/>
                      <a:pt x="357" y="144"/>
                    </a:cubicBezTo>
                    <a:cubicBezTo>
                      <a:pt x="357" y="144"/>
                      <a:pt x="357" y="144"/>
                      <a:pt x="357" y="144"/>
                    </a:cubicBezTo>
                    <a:cubicBezTo>
                      <a:pt x="358" y="146"/>
                      <a:pt x="358" y="146"/>
                      <a:pt x="358" y="146"/>
                    </a:cubicBezTo>
                    <a:cubicBezTo>
                      <a:pt x="360" y="145"/>
                      <a:pt x="360" y="145"/>
                      <a:pt x="360" y="145"/>
                    </a:cubicBezTo>
                    <a:cubicBezTo>
                      <a:pt x="360" y="146"/>
                      <a:pt x="360" y="146"/>
                      <a:pt x="360" y="146"/>
                    </a:cubicBezTo>
                    <a:cubicBezTo>
                      <a:pt x="361" y="146"/>
                      <a:pt x="361" y="146"/>
                      <a:pt x="361" y="146"/>
                    </a:cubicBezTo>
                    <a:cubicBezTo>
                      <a:pt x="362" y="145"/>
                      <a:pt x="362" y="145"/>
                      <a:pt x="362" y="145"/>
                    </a:cubicBezTo>
                    <a:cubicBezTo>
                      <a:pt x="364" y="145"/>
                      <a:pt x="364" y="145"/>
                      <a:pt x="364" y="145"/>
                    </a:cubicBezTo>
                    <a:cubicBezTo>
                      <a:pt x="363" y="143"/>
                      <a:pt x="363" y="143"/>
                      <a:pt x="363" y="143"/>
                    </a:cubicBezTo>
                    <a:cubicBezTo>
                      <a:pt x="364" y="143"/>
                      <a:pt x="364" y="143"/>
                      <a:pt x="364" y="143"/>
                    </a:cubicBezTo>
                    <a:cubicBezTo>
                      <a:pt x="365" y="143"/>
                      <a:pt x="365" y="143"/>
                      <a:pt x="365" y="143"/>
                    </a:cubicBezTo>
                    <a:cubicBezTo>
                      <a:pt x="365" y="144"/>
                      <a:pt x="365" y="144"/>
                      <a:pt x="365" y="144"/>
                    </a:cubicBezTo>
                    <a:cubicBezTo>
                      <a:pt x="365" y="144"/>
                      <a:pt x="365" y="144"/>
                      <a:pt x="365" y="144"/>
                    </a:cubicBezTo>
                    <a:cubicBezTo>
                      <a:pt x="365" y="145"/>
                      <a:pt x="365" y="145"/>
                      <a:pt x="365" y="145"/>
                    </a:cubicBezTo>
                    <a:cubicBezTo>
                      <a:pt x="365" y="145"/>
                      <a:pt x="365" y="145"/>
                      <a:pt x="365" y="145"/>
                    </a:cubicBezTo>
                    <a:cubicBezTo>
                      <a:pt x="366" y="143"/>
                      <a:pt x="366" y="143"/>
                      <a:pt x="366" y="143"/>
                    </a:cubicBezTo>
                    <a:cubicBezTo>
                      <a:pt x="367" y="143"/>
                      <a:pt x="367" y="143"/>
                      <a:pt x="367" y="143"/>
                    </a:cubicBezTo>
                    <a:cubicBezTo>
                      <a:pt x="367" y="143"/>
                      <a:pt x="367" y="143"/>
                      <a:pt x="367" y="143"/>
                    </a:cubicBezTo>
                    <a:cubicBezTo>
                      <a:pt x="367" y="145"/>
                      <a:pt x="367" y="145"/>
                      <a:pt x="367" y="145"/>
                    </a:cubicBezTo>
                    <a:cubicBezTo>
                      <a:pt x="365" y="147"/>
                      <a:pt x="365" y="147"/>
                      <a:pt x="365" y="147"/>
                    </a:cubicBezTo>
                    <a:cubicBezTo>
                      <a:pt x="365" y="147"/>
                      <a:pt x="365" y="147"/>
                      <a:pt x="365" y="147"/>
                    </a:cubicBezTo>
                    <a:cubicBezTo>
                      <a:pt x="365" y="148"/>
                      <a:pt x="365" y="148"/>
                      <a:pt x="365" y="148"/>
                    </a:cubicBezTo>
                    <a:cubicBezTo>
                      <a:pt x="366" y="149"/>
                      <a:pt x="366" y="149"/>
                      <a:pt x="366" y="149"/>
                    </a:cubicBezTo>
                    <a:cubicBezTo>
                      <a:pt x="367" y="150"/>
                      <a:pt x="367" y="150"/>
                      <a:pt x="367" y="150"/>
                    </a:cubicBezTo>
                    <a:cubicBezTo>
                      <a:pt x="368" y="150"/>
                      <a:pt x="368" y="150"/>
                      <a:pt x="368" y="150"/>
                    </a:cubicBezTo>
                    <a:cubicBezTo>
                      <a:pt x="368" y="150"/>
                      <a:pt x="368" y="150"/>
                      <a:pt x="368" y="150"/>
                    </a:cubicBezTo>
                    <a:cubicBezTo>
                      <a:pt x="370" y="150"/>
                      <a:pt x="370" y="150"/>
                      <a:pt x="370" y="150"/>
                    </a:cubicBezTo>
                    <a:cubicBezTo>
                      <a:pt x="370" y="149"/>
                      <a:pt x="370" y="149"/>
                      <a:pt x="370" y="149"/>
                    </a:cubicBezTo>
                    <a:cubicBezTo>
                      <a:pt x="371" y="149"/>
                      <a:pt x="371" y="149"/>
                      <a:pt x="371" y="149"/>
                    </a:cubicBezTo>
                    <a:cubicBezTo>
                      <a:pt x="371" y="150"/>
                      <a:pt x="371" y="150"/>
                      <a:pt x="371" y="150"/>
                    </a:cubicBezTo>
                    <a:cubicBezTo>
                      <a:pt x="371" y="151"/>
                      <a:pt x="371" y="151"/>
                      <a:pt x="371" y="151"/>
                    </a:cubicBezTo>
                    <a:cubicBezTo>
                      <a:pt x="372" y="151"/>
                      <a:pt x="372" y="151"/>
                      <a:pt x="372" y="151"/>
                    </a:cubicBezTo>
                    <a:cubicBezTo>
                      <a:pt x="373" y="151"/>
                      <a:pt x="373" y="151"/>
                      <a:pt x="373" y="151"/>
                    </a:cubicBezTo>
                    <a:cubicBezTo>
                      <a:pt x="374" y="151"/>
                      <a:pt x="374" y="151"/>
                      <a:pt x="374" y="151"/>
                    </a:cubicBezTo>
                    <a:cubicBezTo>
                      <a:pt x="373" y="150"/>
                      <a:pt x="373" y="150"/>
                      <a:pt x="373" y="150"/>
                    </a:cubicBezTo>
                    <a:cubicBezTo>
                      <a:pt x="373" y="149"/>
                      <a:pt x="373" y="149"/>
                      <a:pt x="373" y="149"/>
                    </a:cubicBezTo>
                    <a:cubicBezTo>
                      <a:pt x="374" y="148"/>
                      <a:pt x="374" y="148"/>
                      <a:pt x="374" y="148"/>
                    </a:cubicBezTo>
                    <a:cubicBezTo>
                      <a:pt x="374" y="149"/>
                      <a:pt x="374" y="149"/>
                      <a:pt x="374" y="149"/>
                    </a:cubicBezTo>
                    <a:cubicBezTo>
                      <a:pt x="374" y="150"/>
                      <a:pt x="374" y="150"/>
                      <a:pt x="374" y="150"/>
                    </a:cubicBezTo>
                    <a:cubicBezTo>
                      <a:pt x="374" y="151"/>
                      <a:pt x="374" y="151"/>
                      <a:pt x="374" y="151"/>
                    </a:cubicBezTo>
                    <a:cubicBezTo>
                      <a:pt x="375" y="151"/>
                      <a:pt x="375" y="151"/>
                      <a:pt x="375" y="151"/>
                    </a:cubicBezTo>
                    <a:cubicBezTo>
                      <a:pt x="375" y="150"/>
                      <a:pt x="375" y="150"/>
                      <a:pt x="375" y="150"/>
                    </a:cubicBezTo>
                    <a:cubicBezTo>
                      <a:pt x="376" y="150"/>
                      <a:pt x="376" y="150"/>
                      <a:pt x="376" y="150"/>
                    </a:cubicBezTo>
                    <a:cubicBezTo>
                      <a:pt x="377" y="149"/>
                      <a:pt x="377" y="149"/>
                      <a:pt x="377" y="149"/>
                    </a:cubicBezTo>
                    <a:cubicBezTo>
                      <a:pt x="377" y="150"/>
                      <a:pt x="377" y="150"/>
                      <a:pt x="377" y="150"/>
                    </a:cubicBezTo>
                    <a:cubicBezTo>
                      <a:pt x="376" y="151"/>
                      <a:pt x="376" y="151"/>
                      <a:pt x="376" y="151"/>
                    </a:cubicBezTo>
                    <a:cubicBezTo>
                      <a:pt x="376" y="152"/>
                      <a:pt x="376" y="152"/>
                      <a:pt x="376" y="152"/>
                    </a:cubicBezTo>
                    <a:cubicBezTo>
                      <a:pt x="378" y="152"/>
                      <a:pt x="378" y="152"/>
                      <a:pt x="378" y="152"/>
                    </a:cubicBezTo>
                    <a:cubicBezTo>
                      <a:pt x="379" y="151"/>
                      <a:pt x="379" y="151"/>
                      <a:pt x="379" y="151"/>
                    </a:cubicBezTo>
                    <a:cubicBezTo>
                      <a:pt x="380" y="149"/>
                      <a:pt x="380" y="149"/>
                      <a:pt x="380" y="149"/>
                    </a:cubicBezTo>
                    <a:cubicBezTo>
                      <a:pt x="380" y="150"/>
                      <a:pt x="380" y="150"/>
                      <a:pt x="380" y="150"/>
                    </a:cubicBezTo>
                    <a:cubicBezTo>
                      <a:pt x="379" y="151"/>
                      <a:pt x="379" y="151"/>
                      <a:pt x="379" y="151"/>
                    </a:cubicBezTo>
                    <a:cubicBezTo>
                      <a:pt x="379" y="152"/>
                      <a:pt x="379" y="152"/>
                      <a:pt x="379" y="152"/>
                    </a:cubicBezTo>
                    <a:cubicBezTo>
                      <a:pt x="381" y="151"/>
                      <a:pt x="381" y="151"/>
                      <a:pt x="381" y="151"/>
                    </a:cubicBezTo>
                    <a:cubicBezTo>
                      <a:pt x="381" y="150"/>
                      <a:pt x="381" y="150"/>
                      <a:pt x="381" y="150"/>
                    </a:cubicBezTo>
                    <a:cubicBezTo>
                      <a:pt x="382" y="149"/>
                      <a:pt x="382" y="149"/>
                      <a:pt x="382" y="149"/>
                    </a:cubicBezTo>
                    <a:cubicBezTo>
                      <a:pt x="381" y="152"/>
                      <a:pt x="381" y="152"/>
                      <a:pt x="381" y="152"/>
                    </a:cubicBezTo>
                    <a:cubicBezTo>
                      <a:pt x="382" y="152"/>
                      <a:pt x="382" y="152"/>
                      <a:pt x="382" y="152"/>
                    </a:cubicBezTo>
                    <a:cubicBezTo>
                      <a:pt x="383" y="153"/>
                      <a:pt x="383" y="153"/>
                      <a:pt x="383" y="153"/>
                    </a:cubicBezTo>
                    <a:cubicBezTo>
                      <a:pt x="385" y="154"/>
                      <a:pt x="385" y="154"/>
                      <a:pt x="385" y="154"/>
                    </a:cubicBezTo>
                    <a:cubicBezTo>
                      <a:pt x="386" y="153"/>
                      <a:pt x="386" y="153"/>
                      <a:pt x="386" y="153"/>
                    </a:cubicBezTo>
                    <a:cubicBezTo>
                      <a:pt x="386" y="153"/>
                      <a:pt x="386" y="153"/>
                      <a:pt x="386" y="153"/>
                    </a:cubicBezTo>
                    <a:cubicBezTo>
                      <a:pt x="387" y="154"/>
                      <a:pt x="387" y="154"/>
                      <a:pt x="387" y="154"/>
                    </a:cubicBezTo>
                    <a:cubicBezTo>
                      <a:pt x="388" y="153"/>
                      <a:pt x="388" y="153"/>
                      <a:pt x="388" y="153"/>
                    </a:cubicBezTo>
                    <a:cubicBezTo>
                      <a:pt x="389" y="153"/>
                      <a:pt x="389" y="153"/>
                      <a:pt x="389" y="153"/>
                    </a:cubicBezTo>
                    <a:cubicBezTo>
                      <a:pt x="389" y="151"/>
                      <a:pt x="389" y="151"/>
                      <a:pt x="389" y="151"/>
                    </a:cubicBezTo>
                    <a:cubicBezTo>
                      <a:pt x="390" y="150"/>
                      <a:pt x="390" y="150"/>
                      <a:pt x="390" y="150"/>
                    </a:cubicBezTo>
                    <a:cubicBezTo>
                      <a:pt x="391" y="149"/>
                      <a:pt x="391" y="149"/>
                      <a:pt x="391" y="149"/>
                    </a:cubicBezTo>
                    <a:cubicBezTo>
                      <a:pt x="390" y="148"/>
                      <a:pt x="390" y="148"/>
                      <a:pt x="390" y="148"/>
                    </a:cubicBezTo>
                    <a:cubicBezTo>
                      <a:pt x="391" y="147"/>
                      <a:pt x="391" y="147"/>
                      <a:pt x="391" y="147"/>
                    </a:cubicBezTo>
                    <a:cubicBezTo>
                      <a:pt x="391" y="147"/>
                      <a:pt x="391" y="147"/>
                      <a:pt x="391" y="147"/>
                    </a:cubicBezTo>
                    <a:cubicBezTo>
                      <a:pt x="391" y="149"/>
                      <a:pt x="391" y="149"/>
                      <a:pt x="391" y="149"/>
                    </a:cubicBezTo>
                    <a:cubicBezTo>
                      <a:pt x="392" y="149"/>
                      <a:pt x="392" y="149"/>
                      <a:pt x="392" y="149"/>
                    </a:cubicBezTo>
                    <a:cubicBezTo>
                      <a:pt x="392" y="150"/>
                      <a:pt x="392" y="150"/>
                      <a:pt x="392" y="150"/>
                    </a:cubicBezTo>
                    <a:cubicBezTo>
                      <a:pt x="391" y="150"/>
                      <a:pt x="391" y="150"/>
                      <a:pt x="391" y="150"/>
                    </a:cubicBezTo>
                    <a:cubicBezTo>
                      <a:pt x="390" y="152"/>
                      <a:pt x="390" y="152"/>
                      <a:pt x="390" y="152"/>
                    </a:cubicBezTo>
                    <a:cubicBezTo>
                      <a:pt x="391" y="155"/>
                      <a:pt x="391" y="155"/>
                      <a:pt x="391" y="155"/>
                    </a:cubicBezTo>
                    <a:close/>
                    <a:moveTo>
                      <a:pt x="348" y="98"/>
                    </a:moveTo>
                    <a:cubicBezTo>
                      <a:pt x="349" y="98"/>
                      <a:pt x="349" y="98"/>
                      <a:pt x="349" y="98"/>
                    </a:cubicBezTo>
                    <a:cubicBezTo>
                      <a:pt x="349" y="97"/>
                      <a:pt x="349" y="97"/>
                      <a:pt x="349" y="97"/>
                    </a:cubicBezTo>
                    <a:cubicBezTo>
                      <a:pt x="348" y="97"/>
                      <a:pt x="348" y="97"/>
                      <a:pt x="348" y="97"/>
                    </a:cubicBezTo>
                    <a:cubicBezTo>
                      <a:pt x="347" y="97"/>
                      <a:pt x="347" y="97"/>
                      <a:pt x="347" y="97"/>
                    </a:cubicBezTo>
                    <a:cubicBezTo>
                      <a:pt x="348" y="98"/>
                      <a:pt x="348" y="98"/>
                      <a:pt x="348" y="98"/>
                    </a:cubicBezTo>
                    <a:close/>
                    <a:moveTo>
                      <a:pt x="345" y="106"/>
                    </a:moveTo>
                    <a:cubicBezTo>
                      <a:pt x="346" y="105"/>
                      <a:pt x="346" y="105"/>
                      <a:pt x="346" y="105"/>
                    </a:cubicBezTo>
                    <a:cubicBezTo>
                      <a:pt x="347" y="104"/>
                      <a:pt x="347" y="104"/>
                      <a:pt x="347" y="104"/>
                    </a:cubicBezTo>
                    <a:cubicBezTo>
                      <a:pt x="347" y="105"/>
                      <a:pt x="347" y="105"/>
                      <a:pt x="347" y="105"/>
                    </a:cubicBezTo>
                    <a:cubicBezTo>
                      <a:pt x="346" y="105"/>
                      <a:pt x="346" y="105"/>
                      <a:pt x="346" y="105"/>
                    </a:cubicBezTo>
                    <a:cubicBezTo>
                      <a:pt x="345" y="106"/>
                      <a:pt x="345" y="106"/>
                      <a:pt x="345" y="106"/>
                    </a:cubicBezTo>
                    <a:close/>
                    <a:moveTo>
                      <a:pt x="315" y="116"/>
                    </a:moveTo>
                    <a:cubicBezTo>
                      <a:pt x="315" y="117"/>
                      <a:pt x="315" y="117"/>
                      <a:pt x="315" y="117"/>
                    </a:cubicBezTo>
                    <a:cubicBezTo>
                      <a:pt x="315" y="118"/>
                      <a:pt x="315" y="118"/>
                      <a:pt x="315" y="118"/>
                    </a:cubicBezTo>
                    <a:cubicBezTo>
                      <a:pt x="316" y="117"/>
                      <a:pt x="316" y="117"/>
                      <a:pt x="316" y="117"/>
                    </a:cubicBezTo>
                    <a:cubicBezTo>
                      <a:pt x="315" y="116"/>
                      <a:pt x="315" y="116"/>
                      <a:pt x="315" y="116"/>
                    </a:cubicBezTo>
                    <a:close/>
                    <a:moveTo>
                      <a:pt x="335" y="97"/>
                    </a:moveTo>
                    <a:cubicBezTo>
                      <a:pt x="335" y="98"/>
                      <a:pt x="335" y="98"/>
                      <a:pt x="335" y="98"/>
                    </a:cubicBezTo>
                    <a:cubicBezTo>
                      <a:pt x="336" y="99"/>
                      <a:pt x="336" y="99"/>
                      <a:pt x="336" y="99"/>
                    </a:cubicBezTo>
                    <a:cubicBezTo>
                      <a:pt x="336" y="100"/>
                      <a:pt x="336" y="100"/>
                      <a:pt x="336" y="100"/>
                    </a:cubicBezTo>
                    <a:cubicBezTo>
                      <a:pt x="336" y="99"/>
                      <a:pt x="336" y="99"/>
                      <a:pt x="336" y="99"/>
                    </a:cubicBezTo>
                    <a:cubicBezTo>
                      <a:pt x="336" y="98"/>
                      <a:pt x="336" y="98"/>
                      <a:pt x="336" y="98"/>
                    </a:cubicBezTo>
                    <a:cubicBezTo>
                      <a:pt x="335" y="97"/>
                      <a:pt x="335" y="97"/>
                      <a:pt x="335" y="97"/>
                    </a:cubicBezTo>
                    <a:cubicBezTo>
                      <a:pt x="335" y="97"/>
                      <a:pt x="335" y="97"/>
                      <a:pt x="335" y="97"/>
                    </a:cubicBezTo>
                    <a:close/>
                    <a:moveTo>
                      <a:pt x="325" y="98"/>
                    </a:moveTo>
                    <a:cubicBezTo>
                      <a:pt x="325" y="99"/>
                      <a:pt x="325" y="99"/>
                      <a:pt x="325" y="99"/>
                    </a:cubicBezTo>
                    <a:cubicBezTo>
                      <a:pt x="326" y="99"/>
                      <a:pt x="326" y="99"/>
                      <a:pt x="326" y="99"/>
                    </a:cubicBezTo>
                    <a:cubicBezTo>
                      <a:pt x="327" y="99"/>
                      <a:pt x="327" y="99"/>
                      <a:pt x="327" y="99"/>
                    </a:cubicBezTo>
                    <a:cubicBezTo>
                      <a:pt x="328" y="98"/>
                      <a:pt x="328" y="98"/>
                      <a:pt x="328" y="98"/>
                    </a:cubicBezTo>
                    <a:cubicBezTo>
                      <a:pt x="329" y="99"/>
                      <a:pt x="329" y="99"/>
                      <a:pt x="329" y="99"/>
                    </a:cubicBezTo>
                    <a:cubicBezTo>
                      <a:pt x="331" y="97"/>
                      <a:pt x="331" y="97"/>
                      <a:pt x="331" y="97"/>
                    </a:cubicBezTo>
                    <a:cubicBezTo>
                      <a:pt x="332" y="97"/>
                      <a:pt x="332" y="97"/>
                      <a:pt x="332" y="97"/>
                    </a:cubicBezTo>
                    <a:cubicBezTo>
                      <a:pt x="333" y="97"/>
                      <a:pt x="333" y="97"/>
                      <a:pt x="333" y="97"/>
                    </a:cubicBezTo>
                    <a:cubicBezTo>
                      <a:pt x="333" y="97"/>
                      <a:pt x="333" y="97"/>
                      <a:pt x="333" y="97"/>
                    </a:cubicBezTo>
                    <a:cubicBezTo>
                      <a:pt x="331" y="96"/>
                      <a:pt x="331" y="96"/>
                      <a:pt x="331" y="96"/>
                    </a:cubicBezTo>
                    <a:cubicBezTo>
                      <a:pt x="329" y="97"/>
                      <a:pt x="329" y="97"/>
                      <a:pt x="329" y="97"/>
                    </a:cubicBezTo>
                    <a:cubicBezTo>
                      <a:pt x="329" y="97"/>
                      <a:pt x="328" y="97"/>
                      <a:pt x="328" y="97"/>
                    </a:cubicBezTo>
                    <a:cubicBezTo>
                      <a:pt x="328" y="97"/>
                      <a:pt x="327" y="97"/>
                      <a:pt x="327" y="97"/>
                    </a:cubicBezTo>
                    <a:cubicBezTo>
                      <a:pt x="326" y="97"/>
                      <a:pt x="326" y="97"/>
                      <a:pt x="326" y="97"/>
                    </a:cubicBezTo>
                    <a:cubicBezTo>
                      <a:pt x="325" y="98"/>
                      <a:pt x="325" y="98"/>
                      <a:pt x="325" y="98"/>
                    </a:cubicBezTo>
                    <a:close/>
                    <a:moveTo>
                      <a:pt x="316" y="101"/>
                    </a:moveTo>
                    <a:cubicBezTo>
                      <a:pt x="315" y="100"/>
                      <a:pt x="315" y="100"/>
                      <a:pt x="315" y="100"/>
                    </a:cubicBezTo>
                    <a:cubicBezTo>
                      <a:pt x="313" y="100"/>
                      <a:pt x="313" y="100"/>
                      <a:pt x="313" y="100"/>
                    </a:cubicBezTo>
                    <a:cubicBezTo>
                      <a:pt x="312" y="100"/>
                      <a:pt x="312" y="100"/>
                      <a:pt x="312" y="100"/>
                    </a:cubicBezTo>
                    <a:cubicBezTo>
                      <a:pt x="312" y="98"/>
                      <a:pt x="312" y="98"/>
                      <a:pt x="312" y="98"/>
                    </a:cubicBezTo>
                    <a:cubicBezTo>
                      <a:pt x="313" y="97"/>
                      <a:pt x="313" y="97"/>
                      <a:pt x="313" y="97"/>
                    </a:cubicBezTo>
                    <a:cubicBezTo>
                      <a:pt x="313" y="96"/>
                      <a:pt x="313" y="96"/>
                      <a:pt x="313" y="96"/>
                    </a:cubicBezTo>
                    <a:cubicBezTo>
                      <a:pt x="313" y="96"/>
                      <a:pt x="313" y="96"/>
                      <a:pt x="313" y="96"/>
                    </a:cubicBezTo>
                    <a:cubicBezTo>
                      <a:pt x="313" y="95"/>
                      <a:pt x="313" y="95"/>
                      <a:pt x="313" y="95"/>
                    </a:cubicBezTo>
                    <a:cubicBezTo>
                      <a:pt x="314" y="94"/>
                      <a:pt x="314" y="94"/>
                      <a:pt x="314" y="94"/>
                    </a:cubicBezTo>
                    <a:cubicBezTo>
                      <a:pt x="315" y="94"/>
                      <a:pt x="315" y="94"/>
                      <a:pt x="315" y="94"/>
                    </a:cubicBezTo>
                    <a:cubicBezTo>
                      <a:pt x="316" y="94"/>
                      <a:pt x="316" y="94"/>
                      <a:pt x="316" y="94"/>
                    </a:cubicBezTo>
                    <a:cubicBezTo>
                      <a:pt x="316" y="95"/>
                      <a:pt x="316" y="95"/>
                      <a:pt x="316" y="95"/>
                    </a:cubicBezTo>
                    <a:cubicBezTo>
                      <a:pt x="316" y="95"/>
                      <a:pt x="316" y="95"/>
                      <a:pt x="316" y="95"/>
                    </a:cubicBezTo>
                    <a:cubicBezTo>
                      <a:pt x="316" y="96"/>
                      <a:pt x="316" y="96"/>
                      <a:pt x="316" y="96"/>
                    </a:cubicBezTo>
                    <a:cubicBezTo>
                      <a:pt x="315" y="96"/>
                      <a:pt x="315" y="96"/>
                      <a:pt x="315" y="96"/>
                    </a:cubicBezTo>
                    <a:cubicBezTo>
                      <a:pt x="316" y="96"/>
                      <a:pt x="316" y="96"/>
                      <a:pt x="316" y="96"/>
                    </a:cubicBezTo>
                    <a:cubicBezTo>
                      <a:pt x="317" y="96"/>
                      <a:pt x="317" y="96"/>
                      <a:pt x="317" y="96"/>
                    </a:cubicBezTo>
                    <a:cubicBezTo>
                      <a:pt x="317" y="97"/>
                      <a:pt x="317" y="97"/>
                      <a:pt x="317" y="97"/>
                    </a:cubicBezTo>
                    <a:cubicBezTo>
                      <a:pt x="317" y="98"/>
                      <a:pt x="317" y="98"/>
                      <a:pt x="317" y="98"/>
                    </a:cubicBezTo>
                    <a:cubicBezTo>
                      <a:pt x="317" y="99"/>
                      <a:pt x="317" y="99"/>
                      <a:pt x="317" y="99"/>
                    </a:cubicBezTo>
                    <a:cubicBezTo>
                      <a:pt x="317" y="100"/>
                      <a:pt x="317" y="100"/>
                      <a:pt x="317" y="100"/>
                    </a:cubicBezTo>
                    <a:cubicBezTo>
                      <a:pt x="317" y="101"/>
                      <a:pt x="317" y="101"/>
                      <a:pt x="317" y="101"/>
                    </a:cubicBezTo>
                    <a:cubicBezTo>
                      <a:pt x="316" y="101"/>
                      <a:pt x="316" y="101"/>
                      <a:pt x="316" y="101"/>
                    </a:cubicBezTo>
                    <a:close/>
                    <a:moveTo>
                      <a:pt x="314" y="106"/>
                    </a:moveTo>
                    <a:cubicBezTo>
                      <a:pt x="317" y="106"/>
                      <a:pt x="317" y="106"/>
                      <a:pt x="317" y="106"/>
                    </a:cubicBezTo>
                    <a:cubicBezTo>
                      <a:pt x="317" y="105"/>
                      <a:pt x="317" y="105"/>
                      <a:pt x="317" y="105"/>
                    </a:cubicBezTo>
                    <a:cubicBezTo>
                      <a:pt x="318" y="103"/>
                      <a:pt x="318" y="103"/>
                      <a:pt x="318" y="103"/>
                    </a:cubicBezTo>
                    <a:cubicBezTo>
                      <a:pt x="317" y="102"/>
                      <a:pt x="317" y="102"/>
                      <a:pt x="317" y="102"/>
                    </a:cubicBezTo>
                    <a:cubicBezTo>
                      <a:pt x="316" y="103"/>
                      <a:pt x="316" y="103"/>
                      <a:pt x="316" y="103"/>
                    </a:cubicBezTo>
                    <a:cubicBezTo>
                      <a:pt x="315" y="102"/>
                      <a:pt x="315" y="102"/>
                      <a:pt x="315" y="102"/>
                    </a:cubicBezTo>
                    <a:cubicBezTo>
                      <a:pt x="313" y="102"/>
                      <a:pt x="313" y="102"/>
                      <a:pt x="313" y="102"/>
                    </a:cubicBezTo>
                    <a:cubicBezTo>
                      <a:pt x="312" y="102"/>
                      <a:pt x="312" y="102"/>
                      <a:pt x="312" y="102"/>
                    </a:cubicBezTo>
                    <a:cubicBezTo>
                      <a:pt x="311" y="102"/>
                      <a:pt x="311" y="102"/>
                      <a:pt x="311" y="102"/>
                    </a:cubicBezTo>
                    <a:cubicBezTo>
                      <a:pt x="311" y="102"/>
                      <a:pt x="311" y="102"/>
                      <a:pt x="311" y="102"/>
                    </a:cubicBezTo>
                    <a:cubicBezTo>
                      <a:pt x="310" y="103"/>
                      <a:pt x="310" y="103"/>
                      <a:pt x="310" y="103"/>
                    </a:cubicBezTo>
                    <a:cubicBezTo>
                      <a:pt x="310" y="103"/>
                      <a:pt x="310" y="103"/>
                      <a:pt x="310" y="103"/>
                    </a:cubicBezTo>
                    <a:cubicBezTo>
                      <a:pt x="310" y="104"/>
                      <a:pt x="310" y="104"/>
                      <a:pt x="310" y="104"/>
                    </a:cubicBezTo>
                    <a:cubicBezTo>
                      <a:pt x="310" y="104"/>
                      <a:pt x="310" y="104"/>
                      <a:pt x="310" y="104"/>
                    </a:cubicBezTo>
                    <a:cubicBezTo>
                      <a:pt x="311" y="105"/>
                      <a:pt x="311" y="105"/>
                      <a:pt x="311" y="105"/>
                    </a:cubicBezTo>
                    <a:cubicBezTo>
                      <a:pt x="312" y="105"/>
                      <a:pt x="312" y="105"/>
                      <a:pt x="312" y="105"/>
                    </a:cubicBezTo>
                    <a:cubicBezTo>
                      <a:pt x="313" y="106"/>
                      <a:pt x="313" y="106"/>
                      <a:pt x="313" y="106"/>
                    </a:cubicBezTo>
                    <a:cubicBezTo>
                      <a:pt x="314" y="106"/>
                      <a:pt x="314" y="106"/>
                      <a:pt x="314" y="106"/>
                    </a:cubicBezTo>
                    <a:close/>
                    <a:moveTo>
                      <a:pt x="310" y="108"/>
                    </a:moveTo>
                    <a:cubicBezTo>
                      <a:pt x="312" y="108"/>
                      <a:pt x="312" y="108"/>
                      <a:pt x="312" y="108"/>
                    </a:cubicBezTo>
                    <a:cubicBezTo>
                      <a:pt x="314" y="108"/>
                      <a:pt x="314" y="108"/>
                      <a:pt x="314" y="108"/>
                    </a:cubicBezTo>
                    <a:cubicBezTo>
                      <a:pt x="315" y="108"/>
                      <a:pt x="315" y="108"/>
                      <a:pt x="315" y="108"/>
                    </a:cubicBezTo>
                    <a:cubicBezTo>
                      <a:pt x="315" y="108"/>
                      <a:pt x="315" y="108"/>
                      <a:pt x="315" y="108"/>
                    </a:cubicBezTo>
                    <a:cubicBezTo>
                      <a:pt x="316" y="108"/>
                      <a:pt x="316" y="108"/>
                      <a:pt x="316" y="108"/>
                    </a:cubicBezTo>
                    <a:cubicBezTo>
                      <a:pt x="317" y="108"/>
                      <a:pt x="317" y="108"/>
                      <a:pt x="317" y="108"/>
                    </a:cubicBezTo>
                    <a:cubicBezTo>
                      <a:pt x="317" y="107"/>
                      <a:pt x="317" y="107"/>
                      <a:pt x="317" y="107"/>
                    </a:cubicBezTo>
                    <a:cubicBezTo>
                      <a:pt x="316" y="107"/>
                      <a:pt x="316" y="107"/>
                      <a:pt x="316" y="107"/>
                    </a:cubicBezTo>
                    <a:cubicBezTo>
                      <a:pt x="313" y="107"/>
                      <a:pt x="313" y="107"/>
                      <a:pt x="313" y="107"/>
                    </a:cubicBezTo>
                    <a:cubicBezTo>
                      <a:pt x="312" y="107"/>
                      <a:pt x="312" y="107"/>
                      <a:pt x="312" y="107"/>
                    </a:cubicBezTo>
                    <a:cubicBezTo>
                      <a:pt x="312" y="107"/>
                      <a:pt x="312" y="107"/>
                      <a:pt x="312" y="107"/>
                    </a:cubicBezTo>
                    <a:cubicBezTo>
                      <a:pt x="310" y="107"/>
                      <a:pt x="310" y="107"/>
                      <a:pt x="310" y="107"/>
                    </a:cubicBezTo>
                    <a:cubicBezTo>
                      <a:pt x="309" y="107"/>
                      <a:pt x="309" y="107"/>
                      <a:pt x="309" y="107"/>
                    </a:cubicBezTo>
                    <a:cubicBezTo>
                      <a:pt x="310" y="108"/>
                      <a:pt x="310" y="108"/>
                      <a:pt x="310" y="108"/>
                    </a:cubicBezTo>
                    <a:close/>
                    <a:moveTo>
                      <a:pt x="309" y="111"/>
                    </a:moveTo>
                    <a:cubicBezTo>
                      <a:pt x="310" y="110"/>
                      <a:pt x="310" y="110"/>
                      <a:pt x="310" y="110"/>
                    </a:cubicBezTo>
                    <a:cubicBezTo>
                      <a:pt x="311" y="110"/>
                      <a:pt x="311" y="110"/>
                      <a:pt x="311" y="110"/>
                    </a:cubicBezTo>
                    <a:cubicBezTo>
                      <a:pt x="312" y="109"/>
                      <a:pt x="312" y="109"/>
                      <a:pt x="312" y="109"/>
                    </a:cubicBezTo>
                    <a:cubicBezTo>
                      <a:pt x="315" y="109"/>
                      <a:pt x="315" y="109"/>
                      <a:pt x="315" y="109"/>
                    </a:cubicBezTo>
                    <a:cubicBezTo>
                      <a:pt x="316" y="109"/>
                      <a:pt x="316" y="109"/>
                      <a:pt x="316" y="109"/>
                    </a:cubicBezTo>
                    <a:cubicBezTo>
                      <a:pt x="316" y="109"/>
                      <a:pt x="316" y="109"/>
                      <a:pt x="316" y="109"/>
                    </a:cubicBezTo>
                    <a:cubicBezTo>
                      <a:pt x="317" y="109"/>
                      <a:pt x="317" y="109"/>
                      <a:pt x="317" y="109"/>
                    </a:cubicBezTo>
                    <a:cubicBezTo>
                      <a:pt x="317" y="109"/>
                      <a:pt x="317" y="109"/>
                      <a:pt x="317" y="109"/>
                    </a:cubicBezTo>
                    <a:cubicBezTo>
                      <a:pt x="316" y="110"/>
                      <a:pt x="316" y="110"/>
                      <a:pt x="316" y="110"/>
                    </a:cubicBezTo>
                    <a:cubicBezTo>
                      <a:pt x="315" y="110"/>
                      <a:pt x="315" y="110"/>
                      <a:pt x="315" y="110"/>
                    </a:cubicBezTo>
                    <a:cubicBezTo>
                      <a:pt x="314" y="110"/>
                      <a:pt x="314" y="110"/>
                      <a:pt x="314" y="110"/>
                    </a:cubicBezTo>
                    <a:cubicBezTo>
                      <a:pt x="314" y="111"/>
                      <a:pt x="314" y="111"/>
                      <a:pt x="314" y="111"/>
                    </a:cubicBezTo>
                    <a:cubicBezTo>
                      <a:pt x="312" y="112"/>
                      <a:pt x="312" y="112"/>
                      <a:pt x="312" y="112"/>
                    </a:cubicBezTo>
                    <a:cubicBezTo>
                      <a:pt x="311" y="111"/>
                      <a:pt x="311" y="111"/>
                      <a:pt x="311" y="111"/>
                    </a:cubicBezTo>
                    <a:cubicBezTo>
                      <a:pt x="310" y="111"/>
                      <a:pt x="310" y="111"/>
                      <a:pt x="310" y="111"/>
                    </a:cubicBezTo>
                    <a:cubicBezTo>
                      <a:pt x="309" y="112"/>
                      <a:pt x="309" y="112"/>
                      <a:pt x="309" y="112"/>
                    </a:cubicBezTo>
                    <a:cubicBezTo>
                      <a:pt x="309" y="111"/>
                      <a:pt x="309" y="111"/>
                      <a:pt x="309" y="111"/>
                    </a:cubicBezTo>
                    <a:cubicBezTo>
                      <a:pt x="309" y="111"/>
                      <a:pt x="309" y="111"/>
                      <a:pt x="309" y="111"/>
                    </a:cubicBezTo>
                    <a:close/>
                    <a:moveTo>
                      <a:pt x="280" y="73"/>
                    </a:moveTo>
                    <a:cubicBezTo>
                      <a:pt x="279" y="73"/>
                      <a:pt x="279" y="73"/>
                      <a:pt x="279" y="73"/>
                    </a:cubicBezTo>
                    <a:cubicBezTo>
                      <a:pt x="279" y="72"/>
                      <a:pt x="279" y="72"/>
                      <a:pt x="279" y="72"/>
                    </a:cubicBezTo>
                    <a:cubicBezTo>
                      <a:pt x="281" y="72"/>
                      <a:pt x="281" y="72"/>
                      <a:pt x="281" y="72"/>
                    </a:cubicBezTo>
                    <a:cubicBezTo>
                      <a:pt x="280" y="73"/>
                      <a:pt x="280" y="73"/>
                      <a:pt x="280" y="73"/>
                    </a:cubicBezTo>
                    <a:cubicBezTo>
                      <a:pt x="280" y="73"/>
                      <a:pt x="280" y="73"/>
                      <a:pt x="280" y="73"/>
                    </a:cubicBezTo>
                    <a:close/>
                    <a:moveTo>
                      <a:pt x="271" y="77"/>
                    </a:moveTo>
                    <a:cubicBezTo>
                      <a:pt x="272" y="76"/>
                      <a:pt x="272" y="76"/>
                      <a:pt x="272" y="76"/>
                    </a:cubicBezTo>
                    <a:cubicBezTo>
                      <a:pt x="273" y="76"/>
                      <a:pt x="273" y="76"/>
                      <a:pt x="273" y="76"/>
                    </a:cubicBezTo>
                    <a:cubicBezTo>
                      <a:pt x="275" y="77"/>
                      <a:pt x="275" y="77"/>
                      <a:pt x="275" y="77"/>
                    </a:cubicBezTo>
                    <a:cubicBezTo>
                      <a:pt x="276" y="77"/>
                      <a:pt x="276" y="77"/>
                      <a:pt x="276" y="77"/>
                    </a:cubicBezTo>
                    <a:cubicBezTo>
                      <a:pt x="276" y="77"/>
                      <a:pt x="276" y="77"/>
                      <a:pt x="276" y="77"/>
                    </a:cubicBezTo>
                    <a:cubicBezTo>
                      <a:pt x="277" y="78"/>
                      <a:pt x="277" y="78"/>
                      <a:pt x="277" y="78"/>
                    </a:cubicBezTo>
                    <a:cubicBezTo>
                      <a:pt x="277" y="78"/>
                      <a:pt x="277" y="78"/>
                      <a:pt x="277" y="78"/>
                    </a:cubicBezTo>
                    <a:cubicBezTo>
                      <a:pt x="276" y="79"/>
                      <a:pt x="276" y="79"/>
                      <a:pt x="276" y="79"/>
                    </a:cubicBezTo>
                    <a:cubicBezTo>
                      <a:pt x="275" y="80"/>
                      <a:pt x="275" y="80"/>
                      <a:pt x="275" y="80"/>
                    </a:cubicBezTo>
                    <a:cubicBezTo>
                      <a:pt x="274" y="80"/>
                      <a:pt x="274" y="80"/>
                      <a:pt x="274" y="80"/>
                    </a:cubicBezTo>
                    <a:cubicBezTo>
                      <a:pt x="273" y="79"/>
                      <a:pt x="273" y="79"/>
                      <a:pt x="273" y="79"/>
                    </a:cubicBezTo>
                    <a:cubicBezTo>
                      <a:pt x="273" y="78"/>
                      <a:pt x="273" y="78"/>
                      <a:pt x="273" y="78"/>
                    </a:cubicBezTo>
                    <a:cubicBezTo>
                      <a:pt x="272" y="77"/>
                      <a:pt x="272" y="77"/>
                      <a:pt x="272" y="77"/>
                    </a:cubicBezTo>
                    <a:cubicBezTo>
                      <a:pt x="271" y="77"/>
                      <a:pt x="271" y="77"/>
                      <a:pt x="271" y="77"/>
                    </a:cubicBezTo>
                    <a:cubicBezTo>
                      <a:pt x="271" y="77"/>
                      <a:pt x="271" y="77"/>
                      <a:pt x="271" y="77"/>
                    </a:cubicBezTo>
                    <a:close/>
                    <a:moveTo>
                      <a:pt x="227" y="79"/>
                    </a:moveTo>
                    <a:cubicBezTo>
                      <a:pt x="226" y="79"/>
                      <a:pt x="226" y="79"/>
                      <a:pt x="226" y="79"/>
                    </a:cubicBezTo>
                    <a:cubicBezTo>
                      <a:pt x="226" y="78"/>
                      <a:pt x="226" y="78"/>
                      <a:pt x="226" y="78"/>
                    </a:cubicBezTo>
                    <a:cubicBezTo>
                      <a:pt x="226" y="78"/>
                      <a:pt x="226" y="78"/>
                      <a:pt x="226" y="78"/>
                    </a:cubicBezTo>
                    <a:cubicBezTo>
                      <a:pt x="227" y="78"/>
                      <a:pt x="227" y="78"/>
                      <a:pt x="227" y="78"/>
                    </a:cubicBezTo>
                    <a:cubicBezTo>
                      <a:pt x="228" y="79"/>
                      <a:pt x="228" y="79"/>
                      <a:pt x="228" y="79"/>
                    </a:cubicBezTo>
                    <a:cubicBezTo>
                      <a:pt x="227" y="79"/>
                      <a:pt x="227" y="79"/>
                      <a:pt x="227" y="79"/>
                    </a:cubicBezTo>
                    <a:close/>
                    <a:moveTo>
                      <a:pt x="232" y="85"/>
                    </a:moveTo>
                    <a:cubicBezTo>
                      <a:pt x="233" y="84"/>
                      <a:pt x="233" y="84"/>
                      <a:pt x="233" y="84"/>
                    </a:cubicBezTo>
                    <a:cubicBezTo>
                      <a:pt x="233" y="85"/>
                      <a:pt x="233" y="85"/>
                      <a:pt x="233" y="85"/>
                    </a:cubicBezTo>
                    <a:cubicBezTo>
                      <a:pt x="232" y="86"/>
                      <a:pt x="232" y="86"/>
                      <a:pt x="232" y="86"/>
                    </a:cubicBezTo>
                    <a:cubicBezTo>
                      <a:pt x="232" y="86"/>
                      <a:pt x="232" y="85"/>
                      <a:pt x="232" y="85"/>
                    </a:cubicBezTo>
                    <a:close/>
                    <a:moveTo>
                      <a:pt x="234" y="83"/>
                    </a:moveTo>
                    <a:cubicBezTo>
                      <a:pt x="235" y="83"/>
                      <a:pt x="235" y="83"/>
                      <a:pt x="235" y="83"/>
                    </a:cubicBezTo>
                    <a:cubicBezTo>
                      <a:pt x="235" y="82"/>
                      <a:pt x="235" y="82"/>
                      <a:pt x="235" y="82"/>
                    </a:cubicBezTo>
                    <a:cubicBezTo>
                      <a:pt x="235" y="82"/>
                      <a:pt x="235" y="82"/>
                      <a:pt x="235" y="82"/>
                    </a:cubicBezTo>
                    <a:cubicBezTo>
                      <a:pt x="235" y="80"/>
                      <a:pt x="235" y="80"/>
                      <a:pt x="235" y="80"/>
                    </a:cubicBezTo>
                    <a:cubicBezTo>
                      <a:pt x="236" y="80"/>
                      <a:pt x="236" y="80"/>
                      <a:pt x="236" y="80"/>
                    </a:cubicBezTo>
                    <a:cubicBezTo>
                      <a:pt x="238" y="79"/>
                      <a:pt x="238" y="79"/>
                      <a:pt x="238" y="79"/>
                    </a:cubicBezTo>
                    <a:cubicBezTo>
                      <a:pt x="238" y="79"/>
                      <a:pt x="238" y="79"/>
                      <a:pt x="238" y="79"/>
                    </a:cubicBezTo>
                    <a:cubicBezTo>
                      <a:pt x="238" y="80"/>
                      <a:pt x="238" y="80"/>
                      <a:pt x="238" y="80"/>
                    </a:cubicBezTo>
                    <a:cubicBezTo>
                      <a:pt x="237" y="81"/>
                      <a:pt x="237" y="81"/>
                      <a:pt x="237" y="81"/>
                    </a:cubicBezTo>
                    <a:cubicBezTo>
                      <a:pt x="236" y="83"/>
                      <a:pt x="236" y="83"/>
                      <a:pt x="236" y="83"/>
                    </a:cubicBezTo>
                    <a:cubicBezTo>
                      <a:pt x="237" y="83"/>
                      <a:pt x="237" y="83"/>
                      <a:pt x="237" y="83"/>
                    </a:cubicBezTo>
                    <a:cubicBezTo>
                      <a:pt x="236" y="84"/>
                      <a:pt x="236" y="84"/>
                      <a:pt x="236" y="84"/>
                    </a:cubicBezTo>
                    <a:cubicBezTo>
                      <a:pt x="236" y="85"/>
                      <a:pt x="236" y="85"/>
                      <a:pt x="236" y="85"/>
                    </a:cubicBezTo>
                    <a:cubicBezTo>
                      <a:pt x="236" y="86"/>
                      <a:pt x="236" y="86"/>
                      <a:pt x="236" y="86"/>
                    </a:cubicBezTo>
                    <a:cubicBezTo>
                      <a:pt x="237" y="85"/>
                      <a:pt x="237" y="85"/>
                      <a:pt x="237" y="85"/>
                    </a:cubicBezTo>
                    <a:cubicBezTo>
                      <a:pt x="238" y="85"/>
                      <a:pt x="238" y="85"/>
                      <a:pt x="238" y="85"/>
                    </a:cubicBezTo>
                    <a:cubicBezTo>
                      <a:pt x="238" y="86"/>
                      <a:pt x="238" y="86"/>
                      <a:pt x="238" y="86"/>
                    </a:cubicBezTo>
                    <a:cubicBezTo>
                      <a:pt x="238" y="86"/>
                      <a:pt x="238" y="86"/>
                      <a:pt x="238" y="86"/>
                    </a:cubicBezTo>
                    <a:cubicBezTo>
                      <a:pt x="240" y="85"/>
                      <a:pt x="240" y="85"/>
                      <a:pt x="240" y="85"/>
                    </a:cubicBezTo>
                    <a:cubicBezTo>
                      <a:pt x="241" y="84"/>
                      <a:pt x="241" y="84"/>
                      <a:pt x="241" y="84"/>
                    </a:cubicBezTo>
                    <a:cubicBezTo>
                      <a:pt x="242" y="84"/>
                      <a:pt x="242" y="84"/>
                      <a:pt x="242" y="84"/>
                    </a:cubicBezTo>
                    <a:cubicBezTo>
                      <a:pt x="242" y="83"/>
                      <a:pt x="242" y="83"/>
                      <a:pt x="242" y="83"/>
                    </a:cubicBezTo>
                    <a:cubicBezTo>
                      <a:pt x="242" y="82"/>
                      <a:pt x="242" y="82"/>
                      <a:pt x="242" y="82"/>
                    </a:cubicBezTo>
                    <a:cubicBezTo>
                      <a:pt x="243" y="82"/>
                      <a:pt x="243" y="82"/>
                      <a:pt x="243" y="82"/>
                    </a:cubicBezTo>
                    <a:cubicBezTo>
                      <a:pt x="244" y="81"/>
                      <a:pt x="244" y="81"/>
                      <a:pt x="244" y="81"/>
                    </a:cubicBezTo>
                    <a:cubicBezTo>
                      <a:pt x="244" y="79"/>
                      <a:pt x="244" y="79"/>
                      <a:pt x="244" y="79"/>
                    </a:cubicBezTo>
                    <a:cubicBezTo>
                      <a:pt x="245" y="79"/>
                      <a:pt x="245" y="79"/>
                      <a:pt x="245" y="79"/>
                    </a:cubicBezTo>
                    <a:cubicBezTo>
                      <a:pt x="245" y="79"/>
                      <a:pt x="245" y="79"/>
                      <a:pt x="245" y="79"/>
                    </a:cubicBezTo>
                    <a:cubicBezTo>
                      <a:pt x="245" y="80"/>
                      <a:pt x="245" y="80"/>
                      <a:pt x="245" y="80"/>
                    </a:cubicBezTo>
                    <a:cubicBezTo>
                      <a:pt x="245" y="81"/>
                      <a:pt x="245" y="81"/>
                      <a:pt x="245" y="81"/>
                    </a:cubicBezTo>
                    <a:cubicBezTo>
                      <a:pt x="245" y="82"/>
                      <a:pt x="245" y="82"/>
                      <a:pt x="245" y="82"/>
                    </a:cubicBezTo>
                    <a:cubicBezTo>
                      <a:pt x="245" y="84"/>
                      <a:pt x="245" y="84"/>
                      <a:pt x="245" y="84"/>
                    </a:cubicBezTo>
                    <a:cubicBezTo>
                      <a:pt x="246" y="84"/>
                      <a:pt x="246" y="84"/>
                      <a:pt x="246" y="84"/>
                    </a:cubicBezTo>
                    <a:cubicBezTo>
                      <a:pt x="247" y="82"/>
                      <a:pt x="247" y="82"/>
                      <a:pt x="247" y="82"/>
                    </a:cubicBezTo>
                    <a:cubicBezTo>
                      <a:pt x="247" y="81"/>
                      <a:pt x="247" y="81"/>
                      <a:pt x="247" y="81"/>
                    </a:cubicBezTo>
                    <a:cubicBezTo>
                      <a:pt x="247" y="80"/>
                      <a:pt x="247" y="80"/>
                      <a:pt x="247" y="80"/>
                    </a:cubicBezTo>
                    <a:cubicBezTo>
                      <a:pt x="248" y="80"/>
                      <a:pt x="248" y="80"/>
                      <a:pt x="248" y="80"/>
                    </a:cubicBezTo>
                    <a:cubicBezTo>
                      <a:pt x="249" y="78"/>
                      <a:pt x="249" y="78"/>
                      <a:pt x="249" y="78"/>
                    </a:cubicBezTo>
                    <a:cubicBezTo>
                      <a:pt x="250" y="77"/>
                      <a:pt x="250" y="77"/>
                      <a:pt x="250" y="77"/>
                    </a:cubicBezTo>
                    <a:cubicBezTo>
                      <a:pt x="249" y="76"/>
                      <a:pt x="249" y="76"/>
                      <a:pt x="249" y="76"/>
                    </a:cubicBezTo>
                    <a:cubicBezTo>
                      <a:pt x="250" y="75"/>
                      <a:pt x="250" y="75"/>
                      <a:pt x="250" y="75"/>
                    </a:cubicBezTo>
                    <a:cubicBezTo>
                      <a:pt x="251" y="76"/>
                      <a:pt x="251" y="76"/>
                      <a:pt x="251" y="76"/>
                    </a:cubicBezTo>
                    <a:cubicBezTo>
                      <a:pt x="253" y="75"/>
                      <a:pt x="253" y="75"/>
                      <a:pt x="253" y="75"/>
                    </a:cubicBezTo>
                    <a:cubicBezTo>
                      <a:pt x="254" y="73"/>
                      <a:pt x="254" y="73"/>
                      <a:pt x="254" y="73"/>
                    </a:cubicBezTo>
                    <a:cubicBezTo>
                      <a:pt x="254" y="72"/>
                      <a:pt x="254" y="72"/>
                      <a:pt x="254" y="72"/>
                    </a:cubicBezTo>
                    <a:cubicBezTo>
                      <a:pt x="255" y="72"/>
                      <a:pt x="255" y="72"/>
                      <a:pt x="255" y="72"/>
                    </a:cubicBezTo>
                    <a:cubicBezTo>
                      <a:pt x="255" y="71"/>
                      <a:pt x="255" y="71"/>
                      <a:pt x="255" y="71"/>
                    </a:cubicBezTo>
                    <a:cubicBezTo>
                      <a:pt x="256" y="72"/>
                      <a:pt x="256" y="72"/>
                      <a:pt x="256" y="72"/>
                    </a:cubicBezTo>
                    <a:cubicBezTo>
                      <a:pt x="257" y="71"/>
                      <a:pt x="257" y="71"/>
                      <a:pt x="257" y="71"/>
                    </a:cubicBezTo>
                    <a:cubicBezTo>
                      <a:pt x="258" y="71"/>
                      <a:pt x="258" y="71"/>
                      <a:pt x="258" y="71"/>
                    </a:cubicBezTo>
                    <a:cubicBezTo>
                      <a:pt x="257" y="73"/>
                      <a:pt x="257" y="73"/>
                      <a:pt x="257" y="73"/>
                    </a:cubicBezTo>
                    <a:cubicBezTo>
                      <a:pt x="256" y="75"/>
                      <a:pt x="256" y="75"/>
                      <a:pt x="256" y="75"/>
                    </a:cubicBezTo>
                    <a:cubicBezTo>
                      <a:pt x="255" y="76"/>
                      <a:pt x="255" y="76"/>
                      <a:pt x="255" y="76"/>
                    </a:cubicBezTo>
                    <a:cubicBezTo>
                      <a:pt x="255" y="77"/>
                      <a:pt x="255" y="77"/>
                      <a:pt x="255" y="77"/>
                    </a:cubicBezTo>
                    <a:cubicBezTo>
                      <a:pt x="255" y="78"/>
                      <a:pt x="255" y="78"/>
                      <a:pt x="255" y="78"/>
                    </a:cubicBezTo>
                    <a:cubicBezTo>
                      <a:pt x="254" y="78"/>
                      <a:pt x="254" y="78"/>
                      <a:pt x="254" y="78"/>
                    </a:cubicBezTo>
                    <a:cubicBezTo>
                      <a:pt x="252" y="81"/>
                      <a:pt x="252" y="81"/>
                      <a:pt x="252" y="81"/>
                    </a:cubicBezTo>
                    <a:cubicBezTo>
                      <a:pt x="252" y="82"/>
                      <a:pt x="252" y="82"/>
                      <a:pt x="252" y="82"/>
                    </a:cubicBezTo>
                    <a:cubicBezTo>
                      <a:pt x="252" y="83"/>
                      <a:pt x="252" y="83"/>
                      <a:pt x="252" y="83"/>
                    </a:cubicBezTo>
                    <a:cubicBezTo>
                      <a:pt x="252" y="84"/>
                      <a:pt x="252" y="84"/>
                      <a:pt x="252" y="84"/>
                    </a:cubicBezTo>
                    <a:cubicBezTo>
                      <a:pt x="253" y="84"/>
                      <a:pt x="253" y="84"/>
                      <a:pt x="253" y="84"/>
                    </a:cubicBezTo>
                    <a:cubicBezTo>
                      <a:pt x="254" y="84"/>
                      <a:pt x="254" y="84"/>
                      <a:pt x="254" y="84"/>
                    </a:cubicBezTo>
                    <a:cubicBezTo>
                      <a:pt x="255" y="84"/>
                      <a:pt x="255" y="84"/>
                      <a:pt x="255" y="84"/>
                    </a:cubicBezTo>
                    <a:cubicBezTo>
                      <a:pt x="256" y="83"/>
                      <a:pt x="256" y="83"/>
                      <a:pt x="256" y="83"/>
                    </a:cubicBezTo>
                    <a:cubicBezTo>
                      <a:pt x="257" y="82"/>
                      <a:pt x="257" y="82"/>
                      <a:pt x="257" y="82"/>
                    </a:cubicBezTo>
                    <a:cubicBezTo>
                      <a:pt x="256" y="81"/>
                      <a:pt x="256" y="81"/>
                      <a:pt x="256" y="81"/>
                    </a:cubicBezTo>
                    <a:cubicBezTo>
                      <a:pt x="257" y="80"/>
                      <a:pt x="257" y="80"/>
                      <a:pt x="257" y="80"/>
                    </a:cubicBezTo>
                    <a:cubicBezTo>
                      <a:pt x="258" y="79"/>
                      <a:pt x="258" y="79"/>
                      <a:pt x="258" y="79"/>
                    </a:cubicBezTo>
                    <a:cubicBezTo>
                      <a:pt x="259" y="79"/>
                      <a:pt x="259" y="79"/>
                      <a:pt x="259" y="79"/>
                    </a:cubicBezTo>
                    <a:cubicBezTo>
                      <a:pt x="260" y="79"/>
                      <a:pt x="260" y="79"/>
                      <a:pt x="260" y="79"/>
                    </a:cubicBezTo>
                    <a:cubicBezTo>
                      <a:pt x="260" y="79"/>
                      <a:pt x="260" y="79"/>
                      <a:pt x="260" y="79"/>
                    </a:cubicBezTo>
                    <a:cubicBezTo>
                      <a:pt x="261" y="79"/>
                      <a:pt x="261" y="79"/>
                      <a:pt x="261" y="79"/>
                    </a:cubicBezTo>
                    <a:cubicBezTo>
                      <a:pt x="262" y="79"/>
                      <a:pt x="262" y="79"/>
                      <a:pt x="262" y="79"/>
                    </a:cubicBezTo>
                    <a:cubicBezTo>
                      <a:pt x="264" y="79"/>
                      <a:pt x="264" y="79"/>
                      <a:pt x="264" y="79"/>
                    </a:cubicBezTo>
                    <a:cubicBezTo>
                      <a:pt x="265" y="77"/>
                      <a:pt x="265" y="77"/>
                      <a:pt x="265" y="77"/>
                    </a:cubicBezTo>
                    <a:cubicBezTo>
                      <a:pt x="265" y="75"/>
                      <a:pt x="265" y="75"/>
                      <a:pt x="265" y="75"/>
                    </a:cubicBezTo>
                    <a:cubicBezTo>
                      <a:pt x="266" y="73"/>
                      <a:pt x="266" y="73"/>
                      <a:pt x="266" y="73"/>
                    </a:cubicBezTo>
                    <a:cubicBezTo>
                      <a:pt x="267" y="72"/>
                      <a:pt x="267" y="72"/>
                      <a:pt x="267" y="72"/>
                    </a:cubicBezTo>
                    <a:cubicBezTo>
                      <a:pt x="267" y="72"/>
                      <a:pt x="267" y="72"/>
                      <a:pt x="267" y="72"/>
                    </a:cubicBezTo>
                    <a:cubicBezTo>
                      <a:pt x="268" y="73"/>
                      <a:pt x="268" y="73"/>
                      <a:pt x="268" y="73"/>
                    </a:cubicBezTo>
                    <a:cubicBezTo>
                      <a:pt x="269" y="73"/>
                      <a:pt x="269" y="73"/>
                      <a:pt x="269" y="73"/>
                    </a:cubicBezTo>
                    <a:cubicBezTo>
                      <a:pt x="269" y="73"/>
                      <a:pt x="269" y="73"/>
                      <a:pt x="269" y="73"/>
                    </a:cubicBezTo>
                    <a:cubicBezTo>
                      <a:pt x="269" y="72"/>
                      <a:pt x="269" y="72"/>
                      <a:pt x="269" y="72"/>
                    </a:cubicBezTo>
                    <a:cubicBezTo>
                      <a:pt x="268" y="70"/>
                      <a:pt x="268" y="70"/>
                      <a:pt x="268" y="70"/>
                    </a:cubicBezTo>
                    <a:cubicBezTo>
                      <a:pt x="268" y="69"/>
                      <a:pt x="268" y="69"/>
                      <a:pt x="268" y="69"/>
                    </a:cubicBezTo>
                    <a:cubicBezTo>
                      <a:pt x="269" y="68"/>
                      <a:pt x="269" y="68"/>
                      <a:pt x="269" y="68"/>
                    </a:cubicBezTo>
                    <a:cubicBezTo>
                      <a:pt x="271" y="68"/>
                      <a:pt x="271" y="68"/>
                      <a:pt x="271" y="68"/>
                    </a:cubicBezTo>
                    <a:cubicBezTo>
                      <a:pt x="272" y="67"/>
                      <a:pt x="272" y="67"/>
                      <a:pt x="272" y="67"/>
                    </a:cubicBezTo>
                    <a:cubicBezTo>
                      <a:pt x="273" y="68"/>
                      <a:pt x="273" y="68"/>
                      <a:pt x="273" y="68"/>
                    </a:cubicBezTo>
                    <a:cubicBezTo>
                      <a:pt x="273" y="68"/>
                      <a:pt x="273" y="68"/>
                      <a:pt x="273" y="68"/>
                    </a:cubicBezTo>
                    <a:cubicBezTo>
                      <a:pt x="274" y="66"/>
                      <a:pt x="274" y="66"/>
                      <a:pt x="274" y="66"/>
                    </a:cubicBezTo>
                    <a:cubicBezTo>
                      <a:pt x="274" y="65"/>
                      <a:pt x="274" y="65"/>
                      <a:pt x="274" y="65"/>
                    </a:cubicBezTo>
                    <a:cubicBezTo>
                      <a:pt x="274" y="63"/>
                      <a:pt x="274" y="63"/>
                      <a:pt x="274" y="63"/>
                    </a:cubicBezTo>
                    <a:cubicBezTo>
                      <a:pt x="274" y="62"/>
                      <a:pt x="274" y="62"/>
                      <a:pt x="274" y="62"/>
                    </a:cubicBezTo>
                    <a:cubicBezTo>
                      <a:pt x="274" y="62"/>
                      <a:pt x="274" y="62"/>
                      <a:pt x="274" y="62"/>
                    </a:cubicBezTo>
                    <a:cubicBezTo>
                      <a:pt x="274" y="60"/>
                      <a:pt x="274" y="60"/>
                      <a:pt x="274" y="60"/>
                    </a:cubicBezTo>
                    <a:cubicBezTo>
                      <a:pt x="273" y="60"/>
                      <a:pt x="273" y="60"/>
                      <a:pt x="273" y="60"/>
                    </a:cubicBezTo>
                    <a:cubicBezTo>
                      <a:pt x="272" y="60"/>
                      <a:pt x="272" y="60"/>
                      <a:pt x="272" y="60"/>
                    </a:cubicBezTo>
                    <a:cubicBezTo>
                      <a:pt x="271" y="61"/>
                      <a:pt x="271" y="61"/>
                      <a:pt x="271" y="61"/>
                    </a:cubicBezTo>
                    <a:cubicBezTo>
                      <a:pt x="271" y="63"/>
                      <a:pt x="271" y="63"/>
                      <a:pt x="271" y="63"/>
                    </a:cubicBezTo>
                    <a:cubicBezTo>
                      <a:pt x="271" y="63"/>
                      <a:pt x="271" y="63"/>
                      <a:pt x="271" y="63"/>
                    </a:cubicBezTo>
                    <a:cubicBezTo>
                      <a:pt x="271" y="64"/>
                      <a:pt x="271" y="64"/>
                      <a:pt x="271" y="64"/>
                    </a:cubicBezTo>
                    <a:cubicBezTo>
                      <a:pt x="270" y="64"/>
                      <a:pt x="270" y="64"/>
                      <a:pt x="270" y="64"/>
                    </a:cubicBezTo>
                    <a:cubicBezTo>
                      <a:pt x="269" y="63"/>
                      <a:pt x="269" y="63"/>
                      <a:pt x="269" y="63"/>
                    </a:cubicBezTo>
                    <a:cubicBezTo>
                      <a:pt x="269" y="63"/>
                      <a:pt x="269" y="63"/>
                      <a:pt x="269" y="63"/>
                    </a:cubicBezTo>
                    <a:cubicBezTo>
                      <a:pt x="269" y="64"/>
                      <a:pt x="269" y="64"/>
                      <a:pt x="269" y="64"/>
                    </a:cubicBezTo>
                    <a:cubicBezTo>
                      <a:pt x="268" y="65"/>
                      <a:pt x="268" y="65"/>
                      <a:pt x="268" y="65"/>
                    </a:cubicBezTo>
                    <a:cubicBezTo>
                      <a:pt x="268" y="64"/>
                      <a:pt x="268" y="64"/>
                      <a:pt x="268" y="64"/>
                    </a:cubicBezTo>
                    <a:cubicBezTo>
                      <a:pt x="268" y="62"/>
                      <a:pt x="268" y="62"/>
                      <a:pt x="268" y="62"/>
                    </a:cubicBezTo>
                    <a:cubicBezTo>
                      <a:pt x="266" y="61"/>
                      <a:pt x="266" y="61"/>
                      <a:pt x="266" y="61"/>
                    </a:cubicBezTo>
                    <a:cubicBezTo>
                      <a:pt x="266" y="61"/>
                      <a:pt x="266" y="61"/>
                      <a:pt x="266" y="61"/>
                    </a:cubicBezTo>
                    <a:cubicBezTo>
                      <a:pt x="265" y="61"/>
                      <a:pt x="265" y="61"/>
                      <a:pt x="265" y="61"/>
                    </a:cubicBezTo>
                    <a:cubicBezTo>
                      <a:pt x="264" y="61"/>
                      <a:pt x="264" y="61"/>
                      <a:pt x="264" y="61"/>
                    </a:cubicBezTo>
                    <a:cubicBezTo>
                      <a:pt x="263" y="61"/>
                      <a:pt x="263" y="61"/>
                      <a:pt x="263" y="61"/>
                    </a:cubicBezTo>
                    <a:cubicBezTo>
                      <a:pt x="262" y="61"/>
                      <a:pt x="262" y="61"/>
                      <a:pt x="262" y="61"/>
                    </a:cubicBezTo>
                    <a:cubicBezTo>
                      <a:pt x="259" y="61"/>
                      <a:pt x="259" y="61"/>
                      <a:pt x="259" y="61"/>
                    </a:cubicBezTo>
                    <a:cubicBezTo>
                      <a:pt x="258" y="61"/>
                      <a:pt x="258" y="61"/>
                      <a:pt x="258" y="61"/>
                    </a:cubicBezTo>
                    <a:cubicBezTo>
                      <a:pt x="257" y="62"/>
                      <a:pt x="257" y="62"/>
                      <a:pt x="257" y="62"/>
                    </a:cubicBezTo>
                    <a:cubicBezTo>
                      <a:pt x="257" y="63"/>
                      <a:pt x="257" y="63"/>
                      <a:pt x="257" y="63"/>
                    </a:cubicBezTo>
                    <a:cubicBezTo>
                      <a:pt x="256" y="63"/>
                      <a:pt x="256" y="63"/>
                      <a:pt x="256" y="63"/>
                    </a:cubicBezTo>
                    <a:cubicBezTo>
                      <a:pt x="255" y="63"/>
                      <a:pt x="255" y="63"/>
                      <a:pt x="255" y="63"/>
                    </a:cubicBezTo>
                    <a:cubicBezTo>
                      <a:pt x="252" y="65"/>
                      <a:pt x="252" y="65"/>
                      <a:pt x="252" y="65"/>
                    </a:cubicBezTo>
                    <a:cubicBezTo>
                      <a:pt x="252" y="66"/>
                      <a:pt x="252" y="66"/>
                      <a:pt x="252" y="66"/>
                    </a:cubicBezTo>
                    <a:cubicBezTo>
                      <a:pt x="250" y="66"/>
                      <a:pt x="250" y="66"/>
                      <a:pt x="250" y="66"/>
                    </a:cubicBezTo>
                    <a:cubicBezTo>
                      <a:pt x="249" y="67"/>
                      <a:pt x="249" y="67"/>
                      <a:pt x="249" y="67"/>
                    </a:cubicBezTo>
                    <a:cubicBezTo>
                      <a:pt x="248" y="67"/>
                      <a:pt x="248" y="67"/>
                      <a:pt x="248" y="67"/>
                    </a:cubicBezTo>
                    <a:cubicBezTo>
                      <a:pt x="247" y="68"/>
                      <a:pt x="247" y="68"/>
                      <a:pt x="247" y="68"/>
                    </a:cubicBezTo>
                    <a:cubicBezTo>
                      <a:pt x="247" y="69"/>
                      <a:pt x="247" y="69"/>
                      <a:pt x="247" y="69"/>
                    </a:cubicBezTo>
                    <a:cubicBezTo>
                      <a:pt x="245" y="69"/>
                      <a:pt x="245" y="69"/>
                      <a:pt x="245" y="69"/>
                    </a:cubicBezTo>
                    <a:cubicBezTo>
                      <a:pt x="244" y="70"/>
                      <a:pt x="244" y="70"/>
                      <a:pt x="244" y="70"/>
                    </a:cubicBezTo>
                    <a:cubicBezTo>
                      <a:pt x="243" y="69"/>
                      <a:pt x="243" y="69"/>
                      <a:pt x="243" y="69"/>
                    </a:cubicBezTo>
                    <a:cubicBezTo>
                      <a:pt x="242" y="70"/>
                      <a:pt x="242" y="70"/>
                      <a:pt x="242" y="70"/>
                    </a:cubicBezTo>
                    <a:cubicBezTo>
                      <a:pt x="241" y="70"/>
                      <a:pt x="241" y="70"/>
                      <a:pt x="241" y="70"/>
                    </a:cubicBezTo>
                    <a:cubicBezTo>
                      <a:pt x="239" y="72"/>
                      <a:pt x="239" y="72"/>
                      <a:pt x="239" y="72"/>
                    </a:cubicBezTo>
                    <a:cubicBezTo>
                      <a:pt x="238" y="72"/>
                      <a:pt x="238" y="72"/>
                      <a:pt x="238" y="72"/>
                    </a:cubicBezTo>
                    <a:cubicBezTo>
                      <a:pt x="236" y="72"/>
                      <a:pt x="236" y="72"/>
                      <a:pt x="236" y="72"/>
                    </a:cubicBezTo>
                    <a:cubicBezTo>
                      <a:pt x="235" y="72"/>
                      <a:pt x="235" y="72"/>
                      <a:pt x="235" y="72"/>
                    </a:cubicBezTo>
                    <a:cubicBezTo>
                      <a:pt x="232" y="73"/>
                      <a:pt x="232" y="73"/>
                      <a:pt x="232" y="73"/>
                    </a:cubicBezTo>
                    <a:cubicBezTo>
                      <a:pt x="231" y="75"/>
                      <a:pt x="231" y="75"/>
                      <a:pt x="231" y="75"/>
                    </a:cubicBezTo>
                    <a:cubicBezTo>
                      <a:pt x="230" y="75"/>
                      <a:pt x="230" y="75"/>
                      <a:pt x="230" y="75"/>
                    </a:cubicBezTo>
                    <a:cubicBezTo>
                      <a:pt x="228" y="75"/>
                      <a:pt x="228" y="75"/>
                      <a:pt x="228" y="75"/>
                    </a:cubicBezTo>
                    <a:cubicBezTo>
                      <a:pt x="228" y="77"/>
                      <a:pt x="228" y="77"/>
                      <a:pt x="228" y="77"/>
                    </a:cubicBezTo>
                    <a:cubicBezTo>
                      <a:pt x="229" y="77"/>
                      <a:pt x="229" y="77"/>
                      <a:pt x="229" y="77"/>
                    </a:cubicBezTo>
                    <a:cubicBezTo>
                      <a:pt x="229" y="77"/>
                      <a:pt x="229" y="77"/>
                      <a:pt x="229" y="77"/>
                    </a:cubicBezTo>
                    <a:cubicBezTo>
                      <a:pt x="228" y="77"/>
                      <a:pt x="228" y="77"/>
                      <a:pt x="228" y="77"/>
                    </a:cubicBezTo>
                    <a:cubicBezTo>
                      <a:pt x="228" y="78"/>
                      <a:pt x="228" y="78"/>
                      <a:pt x="228" y="78"/>
                    </a:cubicBezTo>
                    <a:cubicBezTo>
                      <a:pt x="229" y="79"/>
                      <a:pt x="229" y="79"/>
                      <a:pt x="229" y="79"/>
                    </a:cubicBezTo>
                    <a:cubicBezTo>
                      <a:pt x="229" y="79"/>
                      <a:pt x="229" y="79"/>
                      <a:pt x="229" y="79"/>
                    </a:cubicBezTo>
                    <a:cubicBezTo>
                      <a:pt x="227" y="80"/>
                      <a:pt x="227" y="80"/>
                      <a:pt x="227" y="80"/>
                    </a:cubicBezTo>
                    <a:cubicBezTo>
                      <a:pt x="227" y="81"/>
                      <a:pt x="227" y="81"/>
                      <a:pt x="227" y="81"/>
                    </a:cubicBezTo>
                    <a:cubicBezTo>
                      <a:pt x="228" y="81"/>
                      <a:pt x="228" y="81"/>
                      <a:pt x="228" y="81"/>
                    </a:cubicBezTo>
                    <a:cubicBezTo>
                      <a:pt x="229" y="81"/>
                      <a:pt x="229" y="81"/>
                      <a:pt x="229" y="81"/>
                    </a:cubicBezTo>
                    <a:cubicBezTo>
                      <a:pt x="230" y="80"/>
                      <a:pt x="230" y="80"/>
                      <a:pt x="230" y="80"/>
                    </a:cubicBezTo>
                    <a:cubicBezTo>
                      <a:pt x="231" y="79"/>
                      <a:pt x="231" y="79"/>
                      <a:pt x="231" y="79"/>
                    </a:cubicBezTo>
                    <a:cubicBezTo>
                      <a:pt x="232" y="80"/>
                      <a:pt x="232" y="80"/>
                      <a:pt x="232" y="80"/>
                    </a:cubicBezTo>
                    <a:cubicBezTo>
                      <a:pt x="233" y="82"/>
                      <a:pt x="233" y="82"/>
                      <a:pt x="233" y="82"/>
                    </a:cubicBezTo>
                    <a:cubicBezTo>
                      <a:pt x="233" y="83"/>
                      <a:pt x="233" y="83"/>
                      <a:pt x="233" y="83"/>
                    </a:cubicBezTo>
                    <a:cubicBezTo>
                      <a:pt x="234" y="83"/>
                      <a:pt x="234" y="83"/>
                      <a:pt x="234" y="83"/>
                    </a:cubicBezTo>
                    <a:close/>
                    <a:moveTo>
                      <a:pt x="354" y="154"/>
                    </a:moveTo>
                    <a:cubicBezTo>
                      <a:pt x="354" y="153"/>
                      <a:pt x="354" y="153"/>
                      <a:pt x="354" y="153"/>
                    </a:cubicBezTo>
                    <a:cubicBezTo>
                      <a:pt x="356" y="154"/>
                      <a:pt x="356" y="154"/>
                      <a:pt x="356" y="154"/>
                    </a:cubicBezTo>
                    <a:cubicBezTo>
                      <a:pt x="356" y="154"/>
                      <a:pt x="356" y="154"/>
                      <a:pt x="356" y="154"/>
                    </a:cubicBezTo>
                    <a:cubicBezTo>
                      <a:pt x="355" y="155"/>
                      <a:pt x="355" y="155"/>
                      <a:pt x="355" y="155"/>
                    </a:cubicBezTo>
                    <a:cubicBezTo>
                      <a:pt x="354" y="155"/>
                      <a:pt x="354" y="155"/>
                      <a:pt x="354" y="155"/>
                    </a:cubicBezTo>
                    <a:cubicBezTo>
                      <a:pt x="354" y="154"/>
                      <a:pt x="354" y="154"/>
                      <a:pt x="354" y="154"/>
                    </a:cubicBezTo>
                    <a:close/>
                    <a:moveTo>
                      <a:pt x="340" y="126"/>
                    </a:moveTo>
                    <a:cubicBezTo>
                      <a:pt x="339" y="126"/>
                      <a:pt x="339" y="126"/>
                      <a:pt x="339" y="126"/>
                    </a:cubicBezTo>
                    <a:cubicBezTo>
                      <a:pt x="338" y="125"/>
                      <a:pt x="338" y="125"/>
                      <a:pt x="338" y="125"/>
                    </a:cubicBezTo>
                    <a:cubicBezTo>
                      <a:pt x="337" y="126"/>
                      <a:pt x="337" y="126"/>
                      <a:pt x="337" y="126"/>
                    </a:cubicBezTo>
                    <a:cubicBezTo>
                      <a:pt x="338" y="126"/>
                      <a:pt x="338" y="126"/>
                      <a:pt x="338" y="126"/>
                    </a:cubicBezTo>
                    <a:cubicBezTo>
                      <a:pt x="339" y="127"/>
                      <a:pt x="339" y="127"/>
                      <a:pt x="339" y="127"/>
                    </a:cubicBezTo>
                    <a:cubicBezTo>
                      <a:pt x="339" y="127"/>
                      <a:pt x="339" y="127"/>
                      <a:pt x="339" y="127"/>
                    </a:cubicBezTo>
                    <a:cubicBezTo>
                      <a:pt x="337" y="127"/>
                      <a:pt x="337" y="127"/>
                      <a:pt x="337" y="127"/>
                    </a:cubicBezTo>
                    <a:cubicBezTo>
                      <a:pt x="337" y="128"/>
                      <a:pt x="337" y="128"/>
                      <a:pt x="337" y="128"/>
                    </a:cubicBezTo>
                    <a:cubicBezTo>
                      <a:pt x="337" y="129"/>
                      <a:pt x="337" y="129"/>
                      <a:pt x="337" y="129"/>
                    </a:cubicBezTo>
                    <a:cubicBezTo>
                      <a:pt x="337" y="129"/>
                      <a:pt x="337" y="129"/>
                      <a:pt x="337" y="129"/>
                    </a:cubicBezTo>
                    <a:cubicBezTo>
                      <a:pt x="337" y="129"/>
                      <a:pt x="337" y="129"/>
                      <a:pt x="337" y="129"/>
                    </a:cubicBezTo>
                    <a:cubicBezTo>
                      <a:pt x="336" y="129"/>
                      <a:pt x="336" y="129"/>
                      <a:pt x="336" y="129"/>
                    </a:cubicBezTo>
                    <a:cubicBezTo>
                      <a:pt x="335" y="129"/>
                      <a:pt x="335" y="129"/>
                      <a:pt x="335" y="129"/>
                    </a:cubicBezTo>
                    <a:cubicBezTo>
                      <a:pt x="334" y="130"/>
                      <a:pt x="334" y="130"/>
                      <a:pt x="334" y="130"/>
                    </a:cubicBezTo>
                    <a:cubicBezTo>
                      <a:pt x="333" y="131"/>
                      <a:pt x="333" y="131"/>
                      <a:pt x="333" y="131"/>
                    </a:cubicBezTo>
                    <a:cubicBezTo>
                      <a:pt x="333" y="132"/>
                      <a:pt x="333" y="132"/>
                      <a:pt x="333" y="132"/>
                    </a:cubicBezTo>
                    <a:cubicBezTo>
                      <a:pt x="333" y="132"/>
                      <a:pt x="333" y="132"/>
                      <a:pt x="333" y="132"/>
                    </a:cubicBezTo>
                    <a:cubicBezTo>
                      <a:pt x="334" y="132"/>
                      <a:pt x="334" y="132"/>
                      <a:pt x="334" y="132"/>
                    </a:cubicBezTo>
                    <a:cubicBezTo>
                      <a:pt x="333" y="133"/>
                      <a:pt x="333" y="133"/>
                      <a:pt x="333" y="133"/>
                    </a:cubicBezTo>
                    <a:cubicBezTo>
                      <a:pt x="333" y="134"/>
                      <a:pt x="333" y="134"/>
                      <a:pt x="333" y="134"/>
                    </a:cubicBezTo>
                    <a:cubicBezTo>
                      <a:pt x="334" y="134"/>
                      <a:pt x="334" y="134"/>
                      <a:pt x="334" y="134"/>
                    </a:cubicBezTo>
                    <a:cubicBezTo>
                      <a:pt x="334" y="133"/>
                      <a:pt x="334" y="133"/>
                      <a:pt x="334" y="133"/>
                    </a:cubicBezTo>
                    <a:cubicBezTo>
                      <a:pt x="335" y="133"/>
                      <a:pt x="335" y="133"/>
                      <a:pt x="335" y="133"/>
                    </a:cubicBezTo>
                    <a:cubicBezTo>
                      <a:pt x="334" y="134"/>
                      <a:pt x="334" y="134"/>
                      <a:pt x="334" y="134"/>
                    </a:cubicBezTo>
                    <a:cubicBezTo>
                      <a:pt x="334" y="135"/>
                      <a:pt x="334" y="135"/>
                      <a:pt x="334" y="135"/>
                    </a:cubicBezTo>
                    <a:cubicBezTo>
                      <a:pt x="335" y="135"/>
                      <a:pt x="335" y="135"/>
                      <a:pt x="335" y="135"/>
                    </a:cubicBezTo>
                    <a:cubicBezTo>
                      <a:pt x="336" y="135"/>
                      <a:pt x="336" y="135"/>
                      <a:pt x="336" y="135"/>
                    </a:cubicBezTo>
                    <a:cubicBezTo>
                      <a:pt x="336" y="136"/>
                      <a:pt x="336" y="136"/>
                      <a:pt x="336" y="136"/>
                    </a:cubicBezTo>
                    <a:cubicBezTo>
                      <a:pt x="336" y="137"/>
                      <a:pt x="336" y="137"/>
                      <a:pt x="336" y="137"/>
                    </a:cubicBezTo>
                    <a:cubicBezTo>
                      <a:pt x="337" y="137"/>
                      <a:pt x="337" y="137"/>
                      <a:pt x="337" y="137"/>
                    </a:cubicBezTo>
                    <a:cubicBezTo>
                      <a:pt x="337" y="136"/>
                      <a:pt x="337" y="136"/>
                      <a:pt x="337" y="136"/>
                    </a:cubicBezTo>
                    <a:cubicBezTo>
                      <a:pt x="338" y="136"/>
                      <a:pt x="338" y="136"/>
                      <a:pt x="338" y="136"/>
                    </a:cubicBezTo>
                    <a:cubicBezTo>
                      <a:pt x="338" y="138"/>
                      <a:pt x="338" y="138"/>
                      <a:pt x="338" y="138"/>
                    </a:cubicBezTo>
                    <a:cubicBezTo>
                      <a:pt x="338" y="138"/>
                      <a:pt x="338" y="138"/>
                      <a:pt x="338" y="138"/>
                    </a:cubicBezTo>
                    <a:cubicBezTo>
                      <a:pt x="339" y="138"/>
                      <a:pt x="339" y="138"/>
                      <a:pt x="339" y="138"/>
                    </a:cubicBezTo>
                    <a:cubicBezTo>
                      <a:pt x="339" y="139"/>
                      <a:pt x="339" y="139"/>
                      <a:pt x="339" y="139"/>
                    </a:cubicBezTo>
                    <a:cubicBezTo>
                      <a:pt x="341" y="139"/>
                      <a:pt x="341" y="139"/>
                      <a:pt x="341" y="139"/>
                    </a:cubicBezTo>
                    <a:cubicBezTo>
                      <a:pt x="342" y="140"/>
                      <a:pt x="342" y="140"/>
                      <a:pt x="342" y="140"/>
                    </a:cubicBezTo>
                    <a:cubicBezTo>
                      <a:pt x="343" y="140"/>
                      <a:pt x="343" y="140"/>
                      <a:pt x="343" y="140"/>
                    </a:cubicBezTo>
                    <a:cubicBezTo>
                      <a:pt x="344" y="141"/>
                      <a:pt x="344" y="141"/>
                      <a:pt x="344" y="141"/>
                    </a:cubicBezTo>
                    <a:cubicBezTo>
                      <a:pt x="344" y="140"/>
                      <a:pt x="344" y="140"/>
                      <a:pt x="344" y="140"/>
                    </a:cubicBezTo>
                    <a:cubicBezTo>
                      <a:pt x="344" y="139"/>
                      <a:pt x="344" y="139"/>
                      <a:pt x="344" y="139"/>
                    </a:cubicBezTo>
                    <a:cubicBezTo>
                      <a:pt x="345" y="139"/>
                      <a:pt x="345" y="139"/>
                      <a:pt x="345" y="139"/>
                    </a:cubicBezTo>
                    <a:cubicBezTo>
                      <a:pt x="345" y="137"/>
                      <a:pt x="345" y="137"/>
                      <a:pt x="345" y="137"/>
                    </a:cubicBezTo>
                    <a:cubicBezTo>
                      <a:pt x="345" y="136"/>
                      <a:pt x="345" y="136"/>
                      <a:pt x="345" y="136"/>
                    </a:cubicBezTo>
                    <a:cubicBezTo>
                      <a:pt x="346" y="134"/>
                      <a:pt x="346" y="134"/>
                      <a:pt x="346" y="134"/>
                    </a:cubicBezTo>
                    <a:cubicBezTo>
                      <a:pt x="346" y="134"/>
                      <a:pt x="346" y="134"/>
                      <a:pt x="346" y="134"/>
                    </a:cubicBezTo>
                    <a:cubicBezTo>
                      <a:pt x="347" y="132"/>
                      <a:pt x="347" y="132"/>
                      <a:pt x="347" y="132"/>
                    </a:cubicBezTo>
                    <a:cubicBezTo>
                      <a:pt x="347" y="130"/>
                      <a:pt x="347" y="130"/>
                      <a:pt x="347" y="130"/>
                    </a:cubicBezTo>
                    <a:cubicBezTo>
                      <a:pt x="348" y="130"/>
                      <a:pt x="348" y="130"/>
                      <a:pt x="348" y="130"/>
                    </a:cubicBezTo>
                    <a:cubicBezTo>
                      <a:pt x="347" y="128"/>
                      <a:pt x="347" y="128"/>
                      <a:pt x="347" y="128"/>
                    </a:cubicBezTo>
                    <a:cubicBezTo>
                      <a:pt x="346" y="128"/>
                      <a:pt x="346" y="128"/>
                      <a:pt x="346" y="128"/>
                    </a:cubicBezTo>
                    <a:cubicBezTo>
                      <a:pt x="346" y="126"/>
                      <a:pt x="346" y="126"/>
                      <a:pt x="346" y="126"/>
                    </a:cubicBezTo>
                    <a:cubicBezTo>
                      <a:pt x="346" y="126"/>
                      <a:pt x="346" y="126"/>
                      <a:pt x="346" y="126"/>
                    </a:cubicBezTo>
                    <a:cubicBezTo>
                      <a:pt x="345" y="125"/>
                      <a:pt x="345" y="125"/>
                      <a:pt x="345" y="125"/>
                    </a:cubicBezTo>
                    <a:cubicBezTo>
                      <a:pt x="344" y="124"/>
                      <a:pt x="344" y="124"/>
                      <a:pt x="344" y="124"/>
                    </a:cubicBezTo>
                    <a:cubicBezTo>
                      <a:pt x="343" y="124"/>
                      <a:pt x="343" y="124"/>
                      <a:pt x="343" y="124"/>
                    </a:cubicBezTo>
                    <a:cubicBezTo>
                      <a:pt x="341" y="124"/>
                      <a:pt x="341" y="124"/>
                      <a:pt x="341" y="124"/>
                    </a:cubicBezTo>
                    <a:cubicBezTo>
                      <a:pt x="340" y="124"/>
                      <a:pt x="340" y="124"/>
                      <a:pt x="340" y="124"/>
                    </a:cubicBezTo>
                    <a:cubicBezTo>
                      <a:pt x="340" y="125"/>
                      <a:pt x="340" y="125"/>
                      <a:pt x="340" y="125"/>
                    </a:cubicBezTo>
                    <a:cubicBezTo>
                      <a:pt x="340" y="126"/>
                      <a:pt x="340" y="126"/>
                      <a:pt x="340" y="126"/>
                    </a:cubicBezTo>
                    <a:cubicBezTo>
                      <a:pt x="340" y="126"/>
                      <a:pt x="340" y="126"/>
                      <a:pt x="340" y="126"/>
                    </a:cubicBezTo>
                    <a:cubicBezTo>
                      <a:pt x="340" y="126"/>
                      <a:pt x="340" y="126"/>
                      <a:pt x="340" y="126"/>
                    </a:cubicBezTo>
                    <a:close/>
                    <a:moveTo>
                      <a:pt x="348" y="116"/>
                    </a:moveTo>
                    <a:cubicBezTo>
                      <a:pt x="347" y="116"/>
                      <a:pt x="347" y="116"/>
                      <a:pt x="347" y="116"/>
                    </a:cubicBezTo>
                    <a:cubicBezTo>
                      <a:pt x="347" y="115"/>
                      <a:pt x="347" y="115"/>
                      <a:pt x="347" y="115"/>
                    </a:cubicBezTo>
                    <a:cubicBezTo>
                      <a:pt x="348" y="115"/>
                      <a:pt x="348" y="115"/>
                      <a:pt x="348" y="115"/>
                    </a:cubicBezTo>
                    <a:cubicBezTo>
                      <a:pt x="348" y="115"/>
                      <a:pt x="348" y="116"/>
                      <a:pt x="348" y="116"/>
                    </a:cubicBezTo>
                    <a:close/>
                    <a:moveTo>
                      <a:pt x="346" y="123"/>
                    </a:moveTo>
                    <a:cubicBezTo>
                      <a:pt x="346" y="122"/>
                      <a:pt x="346" y="122"/>
                      <a:pt x="346" y="122"/>
                    </a:cubicBezTo>
                    <a:cubicBezTo>
                      <a:pt x="346" y="122"/>
                      <a:pt x="346" y="122"/>
                      <a:pt x="346" y="122"/>
                    </a:cubicBezTo>
                    <a:cubicBezTo>
                      <a:pt x="346" y="121"/>
                      <a:pt x="346" y="121"/>
                      <a:pt x="346" y="121"/>
                    </a:cubicBezTo>
                    <a:cubicBezTo>
                      <a:pt x="346" y="120"/>
                      <a:pt x="346" y="120"/>
                      <a:pt x="346" y="120"/>
                    </a:cubicBezTo>
                    <a:cubicBezTo>
                      <a:pt x="346" y="119"/>
                      <a:pt x="346" y="119"/>
                      <a:pt x="346" y="119"/>
                    </a:cubicBezTo>
                    <a:cubicBezTo>
                      <a:pt x="347" y="119"/>
                      <a:pt x="347" y="119"/>
                      <a:pt x="347" y="119"/>
                    </a:cubicBezTo>
                    <a:cubicBezTo>
                      <a:pt x="348" y="119"/>
                      <a:pt x="348" y="119"/>
                      <a:pt x="348" y="119"/>
                    </a:cubicBezTo>
                    <a:cubicBezTo>
                      <a:pt x="347" y="121"/>
                      <a:pt x="347" y="121"/>
                      <a:pt x="347" y="121"/>
                    </a:cubicBezTo>
                    <a:cubicBezTo>
                      <a:pt x="347" y="122"/>
                      <a:pt x="347" y="122"/>
                      <a:pt x="347" y="122"/>
                    </a:cubicBezTo>
                    <a:cubicBezTo>
                      <a:pt x="347" y="122"/>
                      <a:pt x="346" y="123"/>
                      <a:pt x="346" y="123"/>
                    </a:cubicBezTo>
                    <a:close/>
                    <a:moveTo>
                      <a:pt x="338" y="120"/>
                    </a:moveTo>
                    <a:cubicBezTo>
                      <a:pt x="337" y="120"/>
                      <a:pt x="337" y="120"/>
                      <a:pt x="337" y="120"/>
                    </a:cubicBezTo>
                    <a:cubicBezTo>
                      <a:pt x="338" y="119"/>
                      <a:pt x="338" y="119"/>
                      <a:pt x="338" y="119"/>
                    </a:cubicBezTo>
                    <a:cubicBezTo>
                      <a:pt x="339" y="119"/>
                      <a:pt x="339" y="119"/>
                      <a:pt x="339" y="119"/>
                    </a:cubicBezTo>
                    <a:cubicBezTo>
                      <a:pt x="339" y="119"/>
                      <a:pt x="339" y="119"/>
                      <a:pt x="339" y="119"/>
                    </a:cubicBezTo>
                    <a:cubicBezTo>
                      <a:pt x="339" y="119"/>
                      <a:pt x="339" y="119"/>
                      <a:pt x="339" y="119"/>
                    </a:cubicBezTo>
                    <a:cubicBezTo>
                      <a:pt x="338" y="120"/>
                      <a:pt x="338" y="120"/>
                      <a:pt x="338" y="120"/>
                    </a:cubicBezTo>
                    <a:cubicBezTo>
                      <a:pt x="338" y="120"/>
                      <a:pt x="338" y="120"/>
                      <a:pt x="338" y="120"/>
                    </a:cubicBezTo>
                    <a:close/>
                    <a:moveTo>
                      <a:pt x="336" y="122"/>
                    </a:moveTo>
                    <a:cubicBezTo>
                      <a:pt x="335" y="121"/>
                      <a:pt x="335" y="121"/>
                      <a:pt x="335" y="121"/>
                    </a:cubicBezTo>
                    <a:cubicBezTo>
                      <a:pt x="336" y="121"/>
                      <a:pt x="336" y="121"/>
                      <a:pt x="336" y="121"/>
                    </a:cubicBezTo>
                    <a:cubicBezTo>
                      <a:pt x="337" y="121"/>
                      <a:pt x="337" y="121"/>
                      <a:pt x="337" y="121"/>
                    </a:cubicBezTo>
                    <a:cubicBezTo>
                      <a:pt x="336" y="121"/>
                      <a:pt x="336" y="121"/>
                      <a:pt x="336" y="121"/>
                    </a:cubicBezTo>
                    <a:cubicBezTo>
                      <a:pt x="336" y="122"/>
                      <a:pt x="336" y="122"/>
                      <a:pt x="336" y="122"/>
                    </a:cubicBezTo>
                    <a:close/>
                    <a:moveTo>
                      <a:pt x="337" y="124"/>
                    </a:moveTo>
                    <a:cubicBezTo>
                      <a:pt x="337" y="124"/>
                      <a:pt x="337" y="124"/>
                      <a:pt x="337" y="124"/>
                    </a:cubicBezTo>
                    <a:cubicBezTo>
                      <a:pt x="337" y="123"/>
                      <a:pt x="337" y="123"/>
                      <a:pt x="337" y="123"/>
                    </a:cubicBezTo>
                    <a:cubicBezTo>
                      <a:pt x="337" y="122"/>
                      <a:pt x="337" y="122"/>
                      <a:pt x="337" y="122"/>
                    </a:cubicBezTo>
                    <a:cubicBezTo>
                      <a:pt x="338" y="122"/>
                      <a:pt x="338" y="122"/>
                      <a:pt x="338" y="122"/>
                    </a:cubicBezTo>
                    <a:cubicBezTo>
                      <a:pt x="338" y="123"/>
                      <a:pt x="338" y="123"/>
                      <a:pt x="338" y="123"/>
                    </a:cubicBezTo>
                    <a:cubicBezTo>
                      <a:pt x="339" y="123"/>
                      <a:pt x="339" y="123"/>
                      <a:pt x="339" y="123"/>
                    </a:cubicBezTo>
                    <a:cubicBezTo>
                      <a:pt x="338" y="124"/>
                      <a:pt x="338" y="124"/>
                      <a:pt x="338" y="124"/>
                    </a:cubicBezTo>
                    <a:cubicBezTo>
                      <a:pt x="337" y="124"/>
                      <a:pt x="337" y="124"/>
                      <a:pt x="337" y="124"/>
                    </a:cubicBezTo>
                    <a:close/>
                    <a:moveTo>
                      <a:pt x="335" y="126"/>
                    </a:moveTo>
                    <a:cubicBezTo>
                      <a:pt x="334" y="125"/>
                      <a:pt x="334" y="125"/>
                      <a:pt x="334" y="125"/>
                    </a:cubicBezTo>
                    <a:cubicBezTo>
                      <a:pt x="334" y="123"/>
                      <a:pt x="334" y="123"/>
                      <a:pt x="334" y="123"/>
                    </a:cubicBezTo>
                    <a:cubicBezTo>
                      <a:pt x="334" y="123"/>
                      <a:pt x="334" y="123"/>
                      <a:pt x="334" y="123"/>
                    </a:cubicBezTo>
                    <a:cubicBezTo>
                      <a:pt x="335" y="123"/>
                      <a:pt x="335" y="123"/>
                      <a:pt x="335" y="123"/>
                    </a:cubicBezTo>
                    <a:cubicBezTo>
                      <a:pt x="336" y="123"/>
                      <a:pt x="336" y="123"/>
                      <a:pt x="336" y="123"/>
                    </a:cubicBezTo>
                    <a:cubicBezTo>
                      <a:pt x="336" y="123"/>
                      <a:pt x="336" y="123"/>
                      <a:pt x="336" y="123"/>
                    </a:cubicBezTo>
                    <a:cubicBezTo>
                      <a:pt x="337" y="123"/>
                      <a:pt x="337" y="123"/>
                      <a:pt x="337" y="123"/>
                    </a:cubicBezTo>
                    <a:cubicBezTo>
                      <a:pt x="336" y="124"/>
                      <a:pt x="336" y="124"/>
                      <a:pt x="336" y="124"/>
                    </a:cubicBezTo>
                    <a:cubicBezTo>
                      <a:pt x="336" y="125"/>
                      <a:pt x="336" y="125"/>
                      <a:pt x="336" y="125"/>
                    </a:cubicBezTo>
                    <a:cubicBezTo>
                      <a:pt x="336" y="125"/>
                      <a:pt x="336" y="125"/>
                      <a:pt x="336" y="125"/>
                    </a:cubicBezTo>
                    <a:cubicBezTo>
                      <a:pt x="335" y="125"/>
                      <a:pt x="335" y="125"/>
                      <a:pt x="335" y="125"/>
                    </a:cubicBezTo>
                    <a:cubicBezTo>
                      <a:pt x="335" y="126"/>
                      <a:pt x="335" y="126"/>
                      <a:pt x="335" y="126"/>
                    </a:cubicBezTo>
                    <a:close/>
                    <a:moveTo>
                      <a:pt x="331" y="126"/>
                    </a:moveTo>
                    <a:cubicBezTo>
                      <a:pt x="331" y="125"/>
                      <a:pt x="331" y="125"/>
                      <a:pt x="331" y="125"/>
                    </a:cubicBezTo>
                    <a:cubicBezTo>
                      <a:pt x="332" y="125"/>
                      <a:pt x="332" y="125"/>
                      <a:pt x="332" y="125"/>
                    </a:cubicBezTo>
                    <a:cubicBezTo>
                      <a:pt x="332" y="125"/>
                      <a:pt x="332" y="125"/>
                      <a:pt x="332" y="125"/>
                    </a:cubicBezTo>
                    <a:cubicBezTo>
                      <a:pt x="332" y="126"/>
                      <a:pt x="332" y="126"/>
                      <a:pt x="332" y="126"/>
                    </a:cubicBezTo>
                    <a:cubicBezTo>
                      <a:pt x="331" y="126"/>
                      <a:pt x="331" y="126"/>
                      <a:pt x="331" y="126"/>
                    </a:cubicBezTo>
                    <a:close/>
                    <a:moveTo>
                      <a:pt x="319" y="128"/>
                    </a:moveTo>
                    <a:cubicBezTo>
                      <a:pt x="318" y="127"/>
                      <a:pt x="318" y="127"/>
                      <a:pt x="318" y="127"/>
                    </a:cubicBezTo>
                    <a:cubicBezTo>
                      <a:pt x="317" y="127"/>
                      <a:pt x="317" y="127"/>
                      <a:pt x="317" y="127"/>
                    </a:cubicBezTo>
                    <a:cubicBezTo>
                      <a:pt x="316" y="127"/>
                      <a:pt x="316" y="127"/>
                      <a:pt x="316" y="127"/>
                    </a:cubicBezTo>
                    <a:cubicBezTo>
                      <a:pt x="316" y="125"/>
                      <a:pt x="316" y="125"/>
                      <a:pt x="316" y="125"/>
                    </a:cubicBezTo>
                    <a:cubicBezTo>
                      <a:pt x="316" y="125"/>
                      <a:pt x="316" y="125"/>
                      <a:pt x="316" y="125"/>
                    </a:cubicBezTo>
                    <a:cubicBezTo>
                      <a:pt x="316" y="124"/>
                      <a:pt x="316" y="124"/>
                      <a:pt x="316" y="124"/>
                    </a:cubicBezTo>
                    <a:cubicBezTo>
                      <a:pt x="317" y="123"/>
                      <a:pt x="317" y="123"/>
                      <a:pt x="317" y="123"/>
                    </a:cubicBezTo>
                    <a:cubicBezTo>
                      <a:pt x="317" y="123"/>
                      <a:pt x="317" y="123"/>
                      <a:pt x="317" y="123"/>
                    </a:cubicBezTo>
                    <a:cubicBezTo>
                      <a:pt x="318" y="124"/>
                      <a:pt x="318" y="124"/>
                      <a:pt x="318" y="124"/>
                    </a:cubicBezTo>
                    <a:cubicBezTo>
                      <a:pt x="318" y="124"/>
                      <a:pt x="318" y="124"/>
                      <a:pt x="318" y="124"/>
                    </a:cubicBezTo>
                    <a:cubicBezTo>
                      <a:pt x="318" y="123"/>
                      <a:pt x="318" y="123"/>
                      <a:pt x="318" y="123"/>
                    </a:cubicBezTo>
                    <a:cubicBezTo>
                      <a:pt x="318" y="122"/>
                      <a:pt x="318" y="122"/>
                      <a:pt x="318" y="122"/>
                    </a:cubicBezTo>
                    <a:cubicBezTo>
                      <a:pt x="317" y="122"/>
                      <a:pt x="317" y="122"/>
                      <a:pt x="317" y="122"/>
                    </a:cubicBezTo>
                    <a:cubicBezTo>
                      <a:pt x="316" y="121"/>
                      <a:pt x="316" y="121"/>
                      <a:pt x="316" y="121"/>
                    </a:cubicBezTo>
                    <a:cubicBezTo>
                      <a:pt x="316" y="121"/>
                      <a:pt x="316" y="121"/>
                      <a:pt x="316" y="121"/>
                    </a:cubicBezTo>
                    <a:cubicBezTo>
                      <a:pt x="316" y="120"/>
                      <a:pt x="316" y="120"/>
                      <a:pt x="316" y="120"/>
                    </a:cubicBezTo>
                    <a:cubicBezTo>
                      <a:pt x="317" y="120"/>
                      <a:pt x="317" y="120"/>
                      <a:pt x="317" y="120"/>
                    </a:cubicBezTo>
                    <a:cubicBezTo>
                      <a:pt x="317" y="121"/>
                      <a:pt x="317" y="121"/>
                      <a:pt x="317" y="121"/>
                    </a:cubicBezTo>
                    <a:cubicBezTo>
                      <a:pt x="318" y="120"/>
                      <a:pt x="318" y="120"/>
                      <a:pt x="318" y="120"/>
                    </a:cubicBezTo>
                    <a:cubicBezTo>
                      <a:pt x="318" y="120"/>
                      <a:pt x="318" y="120"/>
                      <a:pt x="318" y="120"/>
                    </a:cubicBezTo>
                    <a:cubicBezTo>
                      <a:pt x="318" y="119"/>
                      <a:pt x="318" y="119"/>
                      <a:pt x="318" y="119"/>
                    </a:cubicBezTo>
                    <a:cubicBezTo>
                      <a:pt x="319" y="120"/>
                      <a:pt x="319" y="120"/>
                      <a:pt x="319" y="120"/>
                    </a:cubicBezTo>
                    <a:cubicBezTo>
                      <a:pt x="321" y="120"/>
                      <a:pt x="321" y="120"/>
                      <a:pt x="321" y="120"/>
                    </a:cubicBezTo>
                    <a:cubicBezTo>
                      <a:pt x="322" y="120"/>
                      <a:pt x="322" y="120"/>
                      <a:pt x="322" y="120"/>
                    </a:cubicBezTo>
                    <a:cubicBezTo>
                      <a:pt x="321" y="119"/>
                      <a:pt x="321" y="119"/>
                      <a:pt x="321" y="119"/>
                    </a:cubicBezTo>
                    <a:cubicBezTo>
                      <a:pt x="320" y="119"/>
                      <a:pt x="320" y="119"/>
                      <a:pt x="320" y="119"/>
                    </a:cubicBezTo>
                    <a:cubicBezTo>
                      <a:pt x="321" y="119"/>
                      <a:pt x="321" y="119"/>
                      <a:pt x="321" y="119"/>
                    </a:cubicBezTo>
                    <a:cubicBezTo>
                      <a:pt x="323" y="119"/>
                      <a:pt x="323" y="119"/>
                      <a:pt x="323" y="119"/>
                    </a:cubicBezTo>
                    <a:cubicBezTo>
                      <a:pt x="324" y="118"/>
                      <a:pt x="324" y="118"/>
                      <a:pt x="324" y="118"/>
                    </a:cubicBezTo>
                    <a:cubicBezTo>
                      <a:pt x="325" y="118"/>
                      <a:pt x="325" y="118"/>
                      <a:pt x="325" y="118"/>
                    </a:cubicBezTo>
                    <a:cubicBezTo>
                      <a:pt x="327" y="118"/>
                      <a:pt x="327" y="118"/>
                      <a:pt x="327" y="118"/>
                    </a:cubicBezTo>
                    <a:cubicBezTo>
                      <a:pt x="328" y="118"/>
                      <a:pt x="328" y="118"/>
                      <a:pt x="328" y="118"/>
                    </a:cubicBezTo>
                    <a:cubicBezTo>
                      <a:pt x="327" y="117"/>
                      <a:pt x="327" y="117"/>
                      <a:pt x="327" y="117"/>
                    </a:cubicBezTo>
                    <a:cubicBezTo>
                      <a:pt x="322" y="116"/>
                      <a:pt x="322" y="116"/>
                      <a:pt x="322" y="116"/>
                    </a:cubicBezTo>
                    <a:cubicBezTo>
                      <a:pt x="321" y="116"/>
                      <a:pt x="321" y="116"/>
                      <a:pt x="321" y="116"/>
                    </a:cubicBezTo>
                    <a:cubicBezTo>
                      <a:pt x="320" y="116"/>
                      <a:pt x="320" y="116"/>
                      <a:pt x="320" y="116"/>
                    </a:cubicBezTo>
                    <a:cubicBezTo>
                      <a:pt x="318" y="116"/>
                      <a:pt x="318" y="116"/>
                      <a:pt x="318" y="116"/>
                    </a:cubicBezTo>
                    <a:cubicBezTo>
                      <a:pt x="317" y="115"/>
                      <a:pt x="317" y="115"/>
                      <a:pt x="317" y="115"/>
                    </a:cubicBezTo>
                    <a:cubicBezTo>
                      <a:pt x="316" y="116"/>
                      <a:pt x="316" y="116"/>
                      <a:pt x="316" y="116"/>
                    </a:cubicBezTo>
                    <a:cubicBezTo>
                      <a:pt x="315" y="115"/>
                      <a:pt x="315" y="115"/>
                      <a:pt x="315" y="115"/>
                    </a:cubicBezTo>
                    <a:cubicBezTo>
                      <a:pt x="314" y="115"/>
                      <a:pt x="314" y="115"/>
                      <a:pt x="314" y="115"/>
                    </a:cubicBezTo>
                    <a:cubicBezTo>
                      <a:pt x="313" y="116"/>
                      <a:pt x="313" y="116"/>
                      <a:pt x="313" y="116"/>
                    </a:cubicBezTo>
                    <a:cubicBezTo>
                      <a:pt x="313" y="115"/>
                      <a:pt x="313" y="115"/>
                      <a:pt x="313" y="115"/>
                    </a:cubicBezTo>
                    <a:cubicBezTo>
                      <a:pt x="312" y="115"/>
                      <a:pt x="312" y="115"/>
                      <a:pt x="312" y="115"/>
                    </a:cubicBezTo>
                    <a:cubicBezTo>
                      <a:pt x="312" y="115"/>
                      <a:pt x="312" y="115"/>
                      <a:pt x="312" y="115"/>
                    </a:cubicBezTo>
                    <a:cubicBezTo>
                      <a:pt x="312" y="114"/>
                      <a:pt x="312" y="114"/>
                      <a:pt x="312" y="114"/>
                    </a:cubicBezTo>
                    <a:cubicBezTo>
                      <a:pt x="313" y="114"/>
                      <a:pt x="313" y="114"/>
                      <a:pt x="313" y="114"/>
                    </a:cubicBezTo>
                    <a:cubicBezTo>
                      <a:pt x="313" y="113"/>
                      <a:pt x="313" y="113"/>
                      <a:pt x="313" y="113"/>
                    </a:cubicBezTo>
                    <a:cubicBezTo>
                      <a:pt x="314" y="113"/>
                      <a:pt x="314" y="113"/>
                      <a:pt x="314" y="113"/>
                    </a:cubicBezTo>
                    <a:cubicBezTo>
                      <a:pt x="315" y="113"/>
                      <a:pt x="315" y="113"/>
                      <a:pt x="315" y="113"/>
                    </a:cubicBezTo>
                    <a:cubicBezTo>
                      <a:pt x="314" y="113"/>
                      <a:pt x="314" y="113"/>
                      <a:pt x="314" y="113"/>
                    </a:cubicBezTo>
                    <a:cubicBezTo>
                      <a:pt x="315" y="112"/>
                      <a:pt x="315" y="112"/>
                      <a:pt x="315" y="112"/>
                    </a:cubicBezTo>
                    <a:cubicBezTo>
                      <a:pt x="315" y="111"/>
                      <a:pt x="315" y="111"/>
                      <a:pt x="315" y="111"/>
                    </a:cubicBezTo>
                    <a:cubicBezTo>
                      <a:pt x="316" y="111"/>
                      <a:pt x="316" y="111"/>
                      <a:pt x="316" y="111"/>
                    </a:cubicBezTo>
                    <a:cubicBezTo>
                      <a:pt x="317" y="111"/>
                      <a:pt x="317" y="111"/>
                      <a:pt x="317" y="111"/>
                    </a:cubicBezTo>
                    <a:cubicBezTo>
                      <a:pt x="317" y="112"/>
                      <a:pt x="317" y="112"/>
                      <a:pt x="317" y="112"/>
                    </a:cubicBezTo>
                    <a:cubicBezTo>
                      <a:pt x="318" y="112"/>
                      <a:pt x="318" y="112"/>
                      <a:pt x="318" y="112"/>
                    </a:cubicBezTo>
                    <a:cubicBezTo>
                      <a:pt x="318" y="114"/>
                      <a:pt x="318" y="114"/>
                      <a:pt x="318" y="114"/>
                    </a:cubicBezTo>
                    <a:cubicBezTo>
                      <a:pt x="318" y="114"/>
                      <a:pt x="318" y="114"/>
                      <a:pt x="318" y="114"/>
                    </a:cubicBezTo>
                    <a:cubicBezTo>
                      <a:pt x="319" y="114"/>
                      <a:pt x="319" y="114"/>
                      <a:pt x="319" y="114"/>
                    </a:cubicBezTo>
                    <a:cubicBezTo>
                      <a:pt x="319" y="112"/>
                      <a:pt x="319" y="112"/>
                      <a:pt x="319" y="112"/>
                    </a:cubicBezTo>
                    <a:cubicBezTo>
                      <a:pt x="318" y="112"/>
                      <a:pt x="318" y="112"/>
                      <a:pt x="318" y="112"/>
                    </a:cubicBezTo>
                    <a:cubicBezTo>
                      <a:pt x="318" y="111"/>
                      <a:pt x="318" y="111"/>
                      <a:pt x="318" y="111"/>
                    </a:cubicBezTo>
                    <a:cubicBezTo>
                      <a:pt x="320" y="110"/>
                      <a:pt x="320" y="110"/>
                      <a:pt x="320" y="110"/>
                    </a:cubicBezTo>
                    <a:cubicBezTo>
                      <a:pt x="320" y="109"/>
                      <a:pt x="320" y="109"/>
                      <a:pt x="320" y="109"/>
                    </a:cubicBezTo>
                    <a:cubicBezTo>
                      <a:pt x="319" y="109"/>
                      <a:pt x="319" y="109"/>
                      <a:pt x="319" y="109"/>
                    </a:cubicBezTo>
                    <a:cubicBezTo>
                      <a:pt x="319" y="107"/>
                      <a:pt x="319" y="107"/>
                      <a:pt x="319" y="107"/>
                    </a:cubicBezTo>
                    <a:cubicBezTo>
                      <a:pt x="320" y="107"/>
                      <a:pt x="320" y="107"/>
                      <a:pt x="320" y="107"/>
                    </a:cubicBezTo>
                    <a:cubicBezTo>
                      <a:pt x="321" y="106"/>
                      <a:pt x="321" y="106"/>
                      <a:pt x="321" y="106"/>
                    </a:cubicBezTo>
                    <a:cubicBezTo>
                      <a:pt x="322" y="106"/>
                      <a:pt x="322" y="106"/>
                      <a:pt x="322" y="106"/>
                    </a:cubicBezTo>
                    <a:cubicBezTo>
                      <a:pt x="321" y="105"/>
                      <a:pt x="321" y="105"/>
                      <a:pt x="321" y="105"/>
                    </a:cubicBezTo>
                    <a:cubicBezTo>
                      <a:pt x="321" y="105"/>
                      <a:pt x="321" y="105"/>
                      <a:pt x="321" y="105"/>
                    </a:cubicBezTo>
                    <a:cubicBezTo>
                      <a:pt x="320" y="105"/>
                      <a:pt x="320" y="105"/>
                      <a:pt x="320" y="105"/>
                    </a:cubicBezTo>
                    <a:cubicBezTo>
                      <a:pt x="320" y="104"/>
                      <a:pt x="320" y="104"/>
                      <a:pt x="320" y="104"/>
                    </a:cubicBezTo>
                    <a:cubicBezTo>
                      <a:pt x="321" y="103"/>
                      <a:pt x="321" y="103"/>
                      <a:pt x="321" y="103"/>
                    </a:cubicBezTo>
                    <a:cubicBezTo>
                      <a:pt x="322" y="102"/>
                      <a:pt x="322" y="102"/>
                      <a:pt x="322" y="102"/>
                    </a:cubicBezTo>
                    <a:cubicBezTo>
                      <a:pt x="323" y="102"/>
                      <a:pt x="323" y="102"/>
                      <a:pt x="323" y="102"/>
                    </a:cubicBezTo>
                    <a:cubicBezTo>
                      <a:pt x="323" y="102"/>
                      <a:pt x="323" y="102"/>
                      <a:pt x="323" y="102"/>
                    </a:cubicBezTo>
                    <a:cubicBezTo>
                      <a:pt x="324" y="103"/>
                      <a:pt x="324" y="103"/>
                      <a:pt x="324" y="103"/>
                    </a:cubicBezTo>
                    <a:cubicBezTo>
                      <a:pt x="324" y="104"/>
                      <a:pt x="324" y="104"/>
                      <a:pt x="324" y="104"/>
                    </a:cubicBezTo>
                    <a:cubicBezTo>
                      <a:pt x="324" y="105"/>
                      <a:pt x="324" y="105"/>
                      <a:pt x="324" y="105"/>
                    </a:cubicBezTo>
                    <a:cubicBezTo>
                      <a:pt x="324" y="105"/>
                      <a:pt x="324" y="105"/>
                      <a:pt x="324" y="105"/>
                    </a:cubicBezTo>
                    <a:cubicBezTo>
                      <a:pt x="324" y="106"/>
                      <a:pt x="324" y="106"/>
                      <a:pt x="324" y="106"/>
                    </a:cubicBezTo>
                    <a:cubicBezTo>
                      <a:pt x="325" y="107"/>
                      <a:pt x="325" y="107"/>
                      <a:pt x="325" y="107"/>
                    </a:cubicBezTo>
                    <a:cubicBezTo>
                      <a:pt x="325" y="111"/>
                      <a:pt x="325" y="111"/>
                      <a:pt x="325" y="111"/>
                    </a:cubicBezTo>
                    <a:cubicBezTo>
                      <a:pt x="325" y="112"/>
                      <a:pt x="325" y="112"/>
                      <a:pt x="325" y="112"/>
                    </a:cubicBezTo>
                    <a:cubicBezTo>
                      <a:pt x="325" y="112"/>
                      <a:pt x="325" y="112"/>
                      <a:pt x="325" y="112"/>
                    </a:cubicBezTo>
                    <a:cubicBezTo>
                      <a:pt x="326" y="113"/>
                      <a:pt x="326" y="113"/>
                      <a:pt x="326" y="113"/>
                    </a:cubicBezTo>
                    <a:cubicBezTo>
                      <a:pt x="328" y="112"/>
                      <a:pt x="328" y="112"/>
                      <a:pt x="328" y="112"/>
                    </a:cubicBezTo>
                    <a:cubicBezTo>
                      <a:pt x="327" y="111"/>
                      <a:pt x="327" y="111"/>
                      <a:pt x="327" y="111"/>
                    </a:cubicBezTo>
                    <a:cubicBezTo>
                      <a:pt x="327" y="109"/>
                      <a:pt x="327" y="109"/>
                      <a:pt x="327" y="109"/>
                    </a:cubicBezTo>
                    <a:cubicBezTo>
                      <a:pt x="328" y="109"/>
                      <a:pt x="328" y="109"/>
                      <a:pt x="328" y="109"/>
                    </a:cubicBezTo>
                    <a:cubicBezTo>
                      <a:pt x="328" y="108"/>
                      <a:pt x="328" y="108"/>
                      <a:pt x="328" y="108"/>
                    </a:cubicBezTo>
                    <a:cubicBezTo>
                      <a:pt x="326" y="107"/>
                      <a:pt x="326" y="107"/>
                      <a:pt x="326" y="107"/>
                    </a:cubicBezTo>
                    <a:cubicBezTo>
                      <a:pt x="327" y="106"/>
                      <a:pt x="327" y="106"/>
                      <a:pt x="327" y="106"/>
                    </a:cubicBezTo>
                    <a:cubicBezTo>
                      <a:pt x="328" y="106"/>
                      <a:pt x="328" y="106"/>
                      <a:pt x="328" y="106"/>
                    </a:cubicBezTo>
                    <a:cubicBezTo>
                      <a:pt x="329" y="107"/>
                      <a:pt x="329" y="107"/>
                      <a:pt x="329" y="107"/>
                    </a:cubicBezTo>
                    <a:cubicBezTo>
                      <a:pt x="329" y="106"/>
                      <a:pt x="329" y="106"/>
                      <a:pt x="329" y="106"/>
                    </a:cubicBezTo>
                    <a:cubicBezTo>
                      <a:pt x="327" y="105"/>
                      <a:pt x="327" y="105"/>
                      <a:pt x="327" y="105"/>
                    </a:cubicBezTo>
                    <a:cubicBezTo>
                      <a:pt x="327" y="103"/>
                      <a:pt x="327" y="103"/>
                      <a:pt x="327" y="103"/>
                    </a:cubicBezTo>
                    <a:cubicBezTo>
                      <a:pt x="327" y="103"/>
                      <a:pt x="327" y="103"/>
                      <a:pt x="327" y="103"/>
                    </a:cubicBezTo>
                    <a:cubicBezTo>
                      <a:pt x="327" y="101"/>
                      <a:pt x="327" y="101"/>
                      <a:pt x="327" y="101"/>
                    </a:cubicBezTo>
                    <a:cubicBezTo>
                      <a:pt x="328" y="101"/>
                      <a:pt x="328" y="101"/>
                      <a:pt x="328" y="101"/>
                    </a:cubicBezTo>
                    <a:cubicBezTo>
                      <a:pt x="329" y="100"/>
                      <a:pt x="329" y="100"/>
                      <a:pt x="329" y="100"/>
                    </a:cubicBezTo>
                    <a:cubicBezTo>
                      <a:pt x="330" y="100"/>
                      <a:pt x="330" y="100"/>
                      <a:pt x="330" y="100"/>
                    </a:cubicBezTo>
                    <a:cubicBezTo>
                      <a:pt x="331" y="100"/>
                      <a:pt x="331" y="100"/>
                      <a:pt x="331" y="100"/>
                    </a:cubicBezTo>
                    <a:cubicBezTo>
                      <a:pt x="331" y="100"/>
                      <a:pt x="332" y="99"/>
                      <a:pt x="332" y="99"/>
                    </a:cubicBezTo>
                    <a:cubicBezTo>
                      <a:pt x="332" y="99"/>
                      <a:pt x="333" y="99"/>
                      <a:pt x="333" y="99"/>
                    </a:cubicBezTo>
                    <a:cubicBezTo>
                      <a:pt x="333" y="100"/>
                      <a:pt x="333" y="100"/>
                      <a:pt x="333" y="100"/>
                    </a:cubicBezTo>
                    <a:cubicBezTo>
                      <a:pt x="334" y="101"/>
                      <a:pt x="334" y="101"/>
                      <a:pt x="334" y="101"/>
                    </a:cubicBezTo>
                    <a:cubicBezTo>
                      <a:pt x="335" y="100"/>
                      <a:pt x="335" y="100"/>
                      <a:pt x="335" y="100"/>
                    </a:cubicBezTo>
                    <a:cubicBezTo>
                      <a:pt x="336" y="101"/>
                      <a:pt x="336" y="101"/>
                      <a:pt x="336" y="101"/>
                    </a:cubicBezTo>
                    <a:cubicBezTo>
                      <a:pt x="335" y="103"/>
                      <a:pt x="335" y="103"/>
                      <a:pt x="335" y="103"/>
                    </a:cubicBezTo>
                    <a:cubicBezTo>
                      <a:pt x="334" y="104"/>
                      <a:pt x="334" y="104"/>
                      <a:pt x="334" y="104"/>
                    </a:cubicBezTo>
                    <a:cubicBezTo>
                      <a:pt x="335" y="105"/>
                      <a:pt x="335" y="105"/>
                      <a:pt x="335" y="105"/>
                    </a:cubicBezTo>
                    <a:cubicBezTo>
                      <a:pt x="335" y="105"/>
                      <a:pt x="335" y="105"/>
                      <a:pt x="335" y="105"/>
                    </a:cubicBezTo>
                    <a:cubicBezTo>
                      <a:pt x="336" y="105"/>
                      <a:pt x="336" y="105"/>
                      <a:pt x="336" y="105"/>
                    </a:cubicBezTo>
                    <a:cubicBezTo>
                      <a:pt x="336" y="105"/>
                      <a:pt x="336" y="105"/>
                      <a:pt x="336" y="105"/>
                    </a:cubicBezTo>
                    <a:cubicBezTo>
                      <a:pt x="337" y="104"/>
                      <a:pt x="337" y="104"/>
                      <a:pt x="337" y="104"/>
                    </a:cubicBezTo>
                    <a:cubicBezTo>
                      <a:pt x="337" y="102"/>
                      <a:pt x="337" y="102"/>
                      <a:pt x="337" y="102"/>
                    </a:cubicBezTo>
                    <a:cubicBezTo>
                      <a:pt x="338" y="101"/>
                      <a:pt x="338" y="101"/>
                      <a:pt x="338" y="101"/>
                    </a:cubicBezTo>
                    <a:cubicBezTo>
                      <a:pt x="339" y="102"/>
                      <a:pt x="339" y="102"/>
                      <a:pt x="339" y="102"/>
                    </a:cubicBezTo>
                    <a:cubicBezTo>
                      <a:pt x="340" y="102"/>
                      <a:pt x="340" y="102"/>
                      <a:pt x="340" y="102"/>
                    </a:cubicBezTo>
                    <a:cubicBezTo>
                      <a:pt x="340" y="101"/>
                      <a:pt x="340" y="101"/>
                      <a:pt x="340" y="101"/>
                    </a:cubicBezTo>
                    <a:cubicBezTo>
                      <a:pt x="339" y="100"/>
                      <a:pt x="339" y="100"/>
                      <a:pt x="339" y="100"/>
                    </a:cubicBezTo>
                    <a:cubicBezTo>
                      <a:pt x="340" y="100"/>
                      <a:pt x="340" y="100"/>
                      <a:pt x="340" y="100"/>
                    </a:cubicBezTo>
                    <a:cubicBezTo>
                      <a:pt x="341" y="101"/>
                      <a:pt x="341" y="101"/>
                      <a:pt x="341" y="101"/>
                    </a:cubicBezTo>
                    <a:cubicBezTo>
                      <a:pt x="341" y="102"/>
                      <a:pt x="341" y="102"/>
                      <a:pt x="341" y="102"/>
                    </a:cubicBezTo>
                    <a:cubicBezTo>
                      <a:pt x="341" y="103"/>
                      <a:pt x="341" y="103"/>
                      <a:pt x="341" y="103"/>
                    </a:cubicBezTo>
                    <a:cubicBezTo>
                      <a:pt x="340" y="103"/>
                      <a:pt x="340" y="103"/>
                      <a:pt x="340" y="103"/>
                    </a:cubicBezTo>
                    <a:cubicBezTo>
                      <a:pt x="340" y="103"/>
                      <a:pt x="340" y="103"/>
                      <a:pt x="340" y="103"/>
                    </a:cubicBezTo>
                    <a:cubicBezTo>
                      <a:pt x="340" y="104"/>
                      <a:pt x="340" y="104"/>
                      <a:pt x="340" y="104"/>
                    </a:cubicBezTo>
                    <a:cubicBezTo>
                      <a:pt x="342" y="105"/>
                      <a:pt x="342" y="105"/>
                      <a:pt x="342" y="105"/>
                    </a:cubicBezTo>
                    <a:cubicBezTo>
                      <a:pt x="342" y="106"/>
                      <a:pt x="342" y="106"/>
                      <a:pt x="342" y="106"/>
                    </a:cubicBezTo>
                    <a:cubicBezTo>
                      <a:pt x="342" y="107"/>
                      <a:pt x="342" y="107"/>
                      <a:pt x="342" y="107"/>
                    </a:cubicBezTo>
                    <a:cubicBezTo>
                      <a:pt x="341" y="108"/>
                      <a:pt x="341" y="108"/>
                      <a:pt x="341" y="108"/>
                    </a:cubicBezTo>
                    <a:cubicBezTo>
                      <a:pt x="340" y="110"/>
                      <a:pt x="340" y="110"/>
                      <a:pt x="340" y="110"/>
                    </a:cubicBezTo>
                    <a:cubicBezTo>
                      <a:pt x="340" y="111"/>
                      <a:pt x="340" y="111"/>
                      <a:pt x="340" y="111"/>
                    </a:cubicBezTo>
                    <a:cubicBezTo>
                      <a:pt x="339" y="112"/>
                      <a:pt x="339" y="112"/>
                      <a:pt x="339" y="112"/>
                    </a:cubicBezTo>
                    <a:cubicBezTo>
                      <a:pt x="338" y="113"/>
                      <a:pt x="338" y="113"/>
                      <a:pt x="338" y="113"/>
                    </a:cubicBezTo>
                    <a:cubicBezTo>
                      <a:pt x="337" y="114"/>
                      <a:pt x="337" y="114"/>
                      <a:pt x="337" y="114"/>
                    </a:cubicBezTo>
                    <a:cubicBezTo>
                      <a:pt x="336" y="115"/>
                      <a:pt x="336" y="115"/>
                      <a:pt x="336" y="115"/>
                    </a:cubicBezTo>
                    <a:cubicBezTo>
                      <a:pt x="335" y="116"/>
                      <a:pt x="335" y="116"/>
                      <a:pt x="335" y="116"/>
                    </a:cubicBezTo>
                    <a:cubicBezTo>
                      <a:pt x="335" y="117"/>
                      <a:pt x="335" y="117"/>
                      <a:pt x="335" y="117"/>
                    </a:cubicBezTo>
                    <a:cubicBezTo>
                      <a:pt x="335" y="118"/>
                      <a:pt x="335" y="118"/>
                      <a:pt x="335" y="118"/>
                    </a:cubicBezTo>
                    <a:cubicBezTo>
                      <a:pt x="334" y="118"/>
                      <a:pt x="334" y="118"/>
                      <a:pt x="334" y="118"/>
                    </a:cubicBezTo>
                    <a:cubicBezTo>
                      <a:pt x="333" y="118"/>
                      <a:pt x="333" y="118"/>
                      <a:pt x="333" y="118"/>
                    </a:cubicBezTo>
                    <a:cubicBezTo>
                      <a:pt x="333" y="118"/>
                      <a:pt x="333" y="118"/>
                      <a:pt x="333" y="118"/>
                    </a:cubicBezTo>
                    <a:cubicBezTo>
                      <a:pt x="333" y="119"/>
                      <a:pt x="333" y="119"/>
                      <a:pt x="333" y="119"/>
                    </a:cubicBezTo>
                    <a:cubicBezTo>
                      <a:pt x="334" y="119"/>
                      <a:pt x="334" y="119"/>
                      <a:pt x="334" y="119"/>
                    </a:cubicBezTo>
                    <a:cubicBezTo>
                      <a:pt x="334" y="120"/>
                      <a:pt x="334" y="120"/>
                      <a:pt x="334" y="120"/>
                    </a:cubicBezTo>
                    <a:cubicBezTo>
                      <a:pt x="333" y="122"/>
                      <a:pt x="333" y="122"/>
                      <a:pt x="333" y="122"/>
                    </a:cubicBezTo>
                    <a:cubicBezTo>
                      <a:pt x="332" y="123"/>
                      <a:pt x="332" y="123"/>
                      <a:pt x="332" y="123"/>
                    </a:cubicBezTo>
                    <a:cubicBezTo>
                      <a:pt x="332" y="122"/>
                      <a:pt x="332" y="122"/>
                      <a:pt x="332" y="122"/>
                    </a:cubicBezTo>
                    <a:cubicBezTo>
                      <a:pt x="332" y="121"/>
                      <a:pt x="332" y="121"/>
                      <a:pt x="332" y="121"/>
                    </a:cubicBezTo>
                    <a:cubicBezTo>
                      <a:pt x="331" y="121"/>
                      <a:pt x="331" y="121"/>
                      <a:pt x="331" y="121"/>
                    </a:cubicBezTo>
                    <a:cubicBezTo>
                      <a:pt x="331" y="121"/>
                      <a:pt x="331" y="121"/>
                      <a:pt x="331" y="121"/>
                    </a:cubicBezTo>
                    <a:cubicBezTo>
                      <a:pt x="331" y="122"/>
                      <a:pt x="331" y="122"/>
                      <a:pt x="331" y="122"/>
                    </a:cubicBezTo>
                    <a:cubicBezTo>
                      <a:pt x="330" y="123"/>
                      <a:pt x="330" y="123"/>
                      <a:pt x="330" y="123"/>
                    </a:cubicBezTo>
                    <a:cubicBezTo>
                      <a:pt x="329" y="123"/>
                      <a:pt x="329" y="123"/>
                      <a:pt x="329" y="123"/>
                    </a:cubicBezTo>
                    <a:cubicBezTo>
                      <a:pt x="328" y="124"/>
                      <a:pt x="328" y="124"/>
                      <a:pt x="328" y="124"/>
                    </a:cubicBezTo>
                    <a:cubicBezTo>
                      <a:pt x="328" y="125"/>
                      <a:pt x="328" y="125"/>
                      <a:pt x="328" y="125"/>
                    </a:cubicBezTo>
                    <a:cubicBezTo>
                      <a:pt x="328" y="125"/>
                      <a:pt x="328" y="125"/>
                      <a:pt x="328" y="125"/>
                    </a:cubicBezTo>
                    <a:cubicBezTo>
                      <a:pt x="329" y="125"/>
                      <a:pt x="329" y="125"/>
                      <a:pt x="329" y="125"/>
                    </a:cubicBezTo>
                    <a:cubicBezTo>
                      <a:pt x="329" y="126"/>
                      <a:pt x="329" y="126"/>
                      <a:pt x="329" y="126"/>
                    </a:cubicBezTo>
                    <a:cubicBezTo>
                      <a:pt x="329" y="126"/>
                      <a:pt x="329" y="126"/>
                      <a:pt x="329" y="126"/>
                    </a:cubicBezTo>
                    <a:cubicBezTo>
                      <a:pt x="329" y="127"/>
                      <a:pt x="329" y="127"/>
                      <a:pt x="329" y="127"/>
                    </a:cubicBezTo>
                    <a:cubicBezTo>
                      <a:pt x="329" y="128"/>
                      <a:pt x="329" y="128"/>
                      <a:pt x="329" y="128"/>
                    </a:cubicBezTo>
                    <a:cubicBezTo>
                      <a:pt x="328" y="129"/>
                      <a:pt x="328" y="129"/>
                      <a:pt x="328" y="129"/>
                    </a:cubicBezTo>
                    <a:cubicBezTo>
                      <a:pt x="328" y="127"/>
                      <a:pt x="328" y="127"/>
                      <a:pt x="328" y="127"/>
                    </a:cubicBezTo>
                    <a:cubicBezTo>
                      <a:pt x="327" y="126"/>
                      <a:pt x="327" y="126"/>
                      <a:pt x="327" y="126"/>
                    </a:cubicBezTo>
                    <a:cubicBezTo>
                      <a:pt x="327" y="125"/>
                      <a:pt x="327" y="125"/>
                      <a:pt x="327" y="125"/>
                    </a:cubicBezTo>
                    <a:cubicBezTo>
                      <a:pt x="327" y="126"/>
                      <a:pt x="327" y="126"/>
                      <a:pt x="327" y="126"/>
                    </a:cubicBezTo>
                    <a:cubicBezTo>
                      <a:pt x="327" y="127"/>
                      <a:pt x="327" y="127"/>
                      <a:pt x="327" y="127"/>
                    </a:cubicBezTo>
                    <a:cubicBezTo>
                      <a:pt x="327" y="128"/>
                      <a:pt x="327" y="128"/>
                      <a:pt x="327" y="128"/>
                    </a:cubicBezTo>
                    <a:cubicBezTo>
                      <a:pt x="326" y="129"/>
                      <a:pt x="326" y="129"/>
                      <a:pt x="326" y="129"/>
                    </a:cubicBezTo>
                    <a:cubicBezTo>
                      <a:pt x="323" y="129"/>
                      <a:pt x="323" y="129"/>
                      <a:pt x="323" y="129"/>
                    </a:cubicBezTo>
                    <a:cubicBezTo>
                      <a:pt x="322" y="128"/>
                      <a:pt x="322" y="128"/>
                      <a:pt x="322" y="128"/>
                    </a:cubicBezTo>
                    <a:cubicBezTo>
                      <a:pt x="322" y="127"/>
                      <a:pt x="322" y="127"/>
                      <a:pt x="322" y="127"/>
                    </a:cubicBezTo>
                    <a:cubicBezTo>
                      <a:pt x="321" y="128"/>
                      <a:pt x="321" y="128"/>
                      <a:pt x="321" y="128"/>
                    </a:cubicBezTo>
                    <a:cubicBezTo>
                      <a:pt x="320" y="128"/>
                      <a:pt x="320" y="128"/>
                      <a:pt x="320" y="128"/>
                    </a:cubicBezTo>
                    <a:cubicBezTo>
                      <a:pt x="320" y="127"/>
                      <a:pt x="320" y="127"/>
                      <a:pt x="320" y="127"/>
                    </a:cubicBezTo>
                    <a:cubicBezTo>
                      <a:pt x="321" y="126"/>
                      <a:pt x="321" y="126"/>
                      <a:pt x="321" y="126"/>
                    </a:cubicBezTo>
                    <a:cubicBezTo>
                      <a:pt x="320" y="127"/>
                      <a:pt x="320" y="127"/>
                      <a:pt x="320" y="127"/>
                    </a:cubicBezTo>
                    <a:cubicBezTo>
                      <a:pt x="319" y="128"/>
                      <a:pt x="319" y="128"/>
                      <a:pt x="319" y="128"/>
                    </a:cubicBezTo>
                    <a:cubicBezTo>
                      <a:pt x="319" y="128"/>
                      <a:pt x="319" y="128"/>
                      <a:pt x="319" y="128"/>
                    </a:cubicBezTo>
                    <a:close/>
                    <a:moveTo>
                      <a:pt x="237" y="93"/>
                    </a:moveTo>
                    <a:cubicBezTo>
                      <a:pt x="236" y="93"/>
                      <a:pt x="236" y="93"/>
                      <a:pt x="236" y="93"/>
                    </a:cubicBezTo>
                    <a:cubicBezTo>
                      <a:pt x="237" y="92"/>
                      <a:pt x="237" y="92"/>
                      <a:pt x="237" y="92"/>
                    </a:cubicBezTo>
                    <a:cubicBezTo>
                      <a:pt x="240" y="90"/>
                      <a:pt x="240" y="90"/>
                      <a:pt x="240" y="90"/>
                    </a:cubicBezTo>
                    <a:cubicBezTo>
                      <a:pt x="241" y="89"/>
                      <a:pt x="241" y="89"/>
                      <a:pt x="241" y="89"/>
                    </a:cubicBezTo>
                    <a:cubicBezTo>
                      <a:pt x="242" y="88"/>
                      <a:pt x="242" y="88"/>
                      <a:pt x="242" y="88"/>
                    </a:cubicBezTo>
                    <a:cubicBezTo>
                      <a:pt x="243" y="88"/>
                      <a:pt x="243" y="88"/>
                      <a:pt x="243" y="88"/>
                    </a:cubicBezTo>
                    <a:cubicBezTo>
                      <a:pt x="245" y="87"/>
                      <a:pt x="245" y="87"/>
                      <a:pt x="245" y="87"/>
                    </a:cubicBezTo>
                    <a:cubicBezTo>
                      <a:pt x="247" y="87"/>
                      <a:pt x="247" y="87"/>
                      <a:pt x="247" y="87"/>
                    </a:cubicBezTo>
                    <a:cubicBezTo>
                      <a:pt x="248" y="86"/>
                      <a:pt x="248" y="86"/>
                      <a:pt x="248" y="86"/>
                    </a:cubicBezTo>
                    <a:cubicBezTo>
                      <a:pt x="248" y="86"/>
                      <a:pt x="248" y="86"/>
                      <a:pt x="248" y="86"/>
                    </a:cubicBezTo>
                    <a:cubicBezTo>
                      <a:pt x="250" y="86"/>
                      <a:pt x="250" y="86"/>
                      <a:pt x="250" y="86"/>
                    </a:cubicBezTo>
                    <a:cubicBezTo>
                      <a:pt x="251" y="86"/>
                      <a:pt x="251" y="86"/>
                      <a:pt x="251" y="86"/>
                    </a:cubicBezTo>
                    <a:cubicBezTo>
                      <a:pt x="250" y="87"/>
                      <a:pt x="250" y="87"/>
                      <a:pt x="250" y="87"/>
                    </a:cubicBezTo>
                    <a:cubicBezTo>
                      <a:pt x="249" y="88"/>
                      <a:pt x="249" y="88"/>
                      <a:pt x="249" y="88"/>
                    </a:cubicBezTo>
                    <a:cubicBezTo>
                      <a:pt x="247" y="89"/>
                      <a:pt x="247" y="89"/>
                      <a:pt x="247" y="89"/>
                    </a:cubicBezTo>
                    <a:cubicBezTo>
                      <a:pt x="243" y="92"/>
                      <a:pt x="243" y="92"/>
                      <a:pt x="243" y="92"/>
                    </a:cubicBezTo>
                    <a:cubicBezTo>
                      <a:pt x="242" y="94"/>
                      <a:pt x="242" y="94"/>
                      <a:pt x="242" y="94"/>
                    </a:cubicBezTo>
                    <a:cubicBezTo>
                      <a:pt x="241" y="94"/>
                      <a:pt x="241" y="94"/>
                      <a:pt x="241" y="94"/>
                    </a:cubicBezTo>
                    <a:cubicBezTo>
                      <a:pt x="240" y="94"/>
                      <a:pt x="240" y="94"/>
                      <a:pt x="240" y="94"/>
                    </a:cubicBezTo>
                    <a:cubicBezTo>
                      <a:pt x="239" y="95"/>
                      <a:pt x="239" y="95"/>
                      <a:pt x="239" y="95"/>
                    </a:cubicBezTo>
                    <a:cubicBezTo>
                      <a:pt x="239" y="95"/>
                      <a:pt x="239" y="95"/>
                      <a:pt x="239" y="95"/>
                    </a:cubicBezTo>
                    <a:cubicBezTo>
                      <a:pt x="238" y="94"/>
                      <a:pt x="238" y="94"/>
                      <a:pt x="238" y="94"/>
                    </a:cubicBezTo>
                    <a:cubicBezTo>
                      <a:pt x="238" y="93"/>
                      <a:pt x="238" y="93"/>
                      <a:pt x="238" y="93"/>
                    </a:cubicBezTo>
                    <a:cubicBezTo>
                      <a:pt x="237" y="93"/>
                      <a:pt x="237" y="93"/>
                      <a:pt x="237" y="93"/>
                    </a:cubicBezTo>
                    <a:close/>
                    <a:moveTo>
                      <a:pt x="297" y="119"/>
                    </a:moveTo>
                    <a:cubicBezTo>
                      <a:pt x="297" y="119"/>
                      <a:pt x="297" y="119"/>
                      <a:pt x="297" y="119"/>
                    </a:cubicBezTo>
                    <a:cubicBezTo>
                      <a:pt x="297" y="118"/>
                      <a:pt x="297" y="118"/>
                      <a:pt x="297" y="118"/>
                    </a:cubicBezTo>
                    <a:cubicBezTo>
                      <a:pt x="299" y="118"/>
                      <a:pt x="299" y="118"/>
                      <a:pt x="299" y="118"/>
                    </a:cubicBezTo>
                    <a:cubicBezTo>
                      <a:pt x="299" y="117"/>
                      <a:pt x="299" y="117"/>
                      <a:pt x="299" y="117"/>
                    </a:cubicBezTo>
                    <a:cubicBezTo>
                      <a:pt x="299" y="116"/>
                      <a:pt x="299" y="116"/>
                      <a:pt x="299" y="116"/>
                    </a:cubicBezTo>
                    <a:cubicBezTo>
                      <a:pt x="301" y="115"/>
                      <a:pt x="301" y="115"/>
                      <a:pt x="301" y="115"/>
                    </a:cubicBezTo>
                    <a:cubicBezTo>
                      <a:pt x="301" y="115"/>
                      <a:pt x="301" y="115"/>
                      <a:pt x="301" y="115"/>
                    </a:cubicBezTo>
                    <a:cubicBezTo>
                      <a:pt x="303" y="115"/>
                      <a:pt x="303" y="115"/>
                      <a:pt x="303" y="115"/>
                    </a:cubicBezTo>
                    <a:cubicBezTo>
                      <a:pt x="303" y="116"/>
                      <a:pt x="303" y="116"/>
                      <a:pt x="303" y="116"/>
                    </a:cubicBezTo>
                    <a:cubicBezTo>
                      <a:pt x="303" y="117"/>
                      <a:pt x="303" y="117"/>
                      <a:pt x="303" y="117"/>
                    </a:cubicBezTo>
                    <a:cubicBezTo>
                      <a:pt x="303" y="118"/>
                      <a:pt x="303" y="118"/>
                      <a:pt x="303" y="118"/>
                    </a:cubicBezTo>
                    <a:cubicBezTo>
                      <a:pt x="302" y="119"/>
                      <a:pt x="302" y="119"/>
                      <a:pt x="302" y="119"/>
                    </a:cubicBezTo>
                    <a:cubicBezTo>
                      <a:pt x="301" y="120"/>
                      <a:pt x="301" y="120"/>
                      <a:pt x="301" y="120"/>
                    </a:cubicBezTo>
                    <a:cubicBezTo>
                      <a:pt x="300" y="120"/>
                      <a:pt x="300" y="120"/>
                      <a:pt x="300" y="120"/>
                    </a:cubicBezTo>
                    <a:cubicBezTo>
                      <a:pt x="300" y="121"/>
                      <a:pt x="300" y="121"/>
                      <a:pt x="300" y="121"/>
                    </a:cubicBezTo>
                    <a:cubicBezTo>
                      <a:pt x="299" y="121"/>
                      <a:pt x="299" y="121"/>
                      <a:pt x="299" y="121"/>
                    </a:cubicBezTo>
                    <a:cubicBezTo>
                      <a:pt x="298" y="120"/>
                      <a:pt x="298" y="120"/>
                      <a:pt x="298" y="120"/>
                    </a:cubicBezTo>
                    <a:cubicBezTo>
                      <a:pt x="297" y="119"/>
                      <a:pt x="297" y="119"/>
                      <a:pt x="297" y="119"/>
                    </a:cubicBezTo>
                    <a:close/>
                    <a:moveTo>
                      <a:pt x="249" y="117"/>
                    </a:moveTo>
                    <a:cubicBezTo>
                      <a:pt x="249" y="116"/>
                      <a:pt x="249" y="116"/>
                      <a:pt x="249" y="116"/>
                    </a:cubicBezTo>
                    <a:cubicBezTo>
                      <a:pt x="249" y="115"/>
                      <a:pt x="249" y="115"/>
                      <a:pt x="249" y="115"/>
                    </a:cubicBezTo>
                    <a:cubicBezTo>
                      <a:pt x="249" y="113"/>
                      <a:pt x="249" y="113"/>
                      <a:pt x="249" y="113"/>
                    </a:cubicBezTo>
                    <a:cubicBezTo>
                      <a:pt x="251" y="113"/>
                      <a:pt x="251" y="113"/>
                      <a:pt x="251" y="113"/>
                    </a:cubicBezTo>
                    <a:cubicBezTo>
                      <a:pt x="253" y="113"/>
                      <a:pt x="253" y="113"/>
                      <a:pt x="253" y="113"/>
                    </a:cubicBezTo>
                    <a:cubicBezTo>
                      <a:pt x="254" y="113"/>
                      <a:pt x="254" y="113"/>
                      <a:pt x="254" y="113"/>
                    </a:cubicBezTo>
                    <a:cubicBezTo>
                      <a:pt x="256" y="113"/>
                      <a:pt x="256" y="113"/>
                      <a:pt x="256" y="113"/>
                    </a:cubicBezTo>
                    <a:cubicBezTo>
                      <a:pt x="257" y="113"/>
                      <a:pt x="257" y="113"/>
                      <a:pt x="257" y="113"/>
                    </a:cubicBezTo>
                    <a:cubicBezTo>
                      <a:pt x="258" y="112"/>
                      <a:pt x="258" y="112"/>
                      <a:pt x="258" y="112"/>
                    </a:cubicBezTo>
                    <a:cubicBezTo>
                      <a:pt x="260" y="112"/>
                      <a:pt x="260" y="112"/>
                      <a:pt x="260" y="112"/>
                    </a:cubicBezTo>
                    <a:cubicBezTo>
                      <a:pt x="262" y="113"/>
                      <a:pt x="262" y="113"/>
                      <a:pt x="262" y="113"/>
                    </a:cubicBezTo>
                    <a:cubicBezTo>
                      <a:pt x="264" y="113"/>
                      <a:pt x="264" y="113"/>
                      <a:pt x="264" y="113"/>
                    </a:cubicBezTo>
                    <a:cubicBezTo>
                      <a:pt x="265" y="113"/>
                      <a:pt x="265" y="113"/>
                      <a:pt x="265" y="113"/>
                    </a:cubicBezTo>
                    <a:cubicBezTo>
                      <a:pt x="266" y="112"/>
                      <a:pt x="266" y="112"/>
                      <a:pt x="266" y="112"/>
                    </a:cubicBezTo>
                    <a:cubicBezTo>
                      <a:pt x="269" y="112"/>
                      <a:pt x="269" y="112"/>
                      <a:pt x="269" y="112"/>
                    </a:cubicBezTo>
                    <a:cubicBezTo>
                      <a:pt x="269" y="111"/>
                      <a:pt x="269" y="111"/>
                      <a:pt x="269" y="111"/>
                    </a:cubicBezTo>
                    <a:cubicBezTo>
                      <a:pt x="270" y="111"/>
                      <a:pt x="270" y="111"/>
                      <a:pt x="270" y="111"/>
                    </a:cubicBezTo>
                    <a:cubicBezTo>
                      <a:pt x="269" y="110"/>
                      <a:pt x="269" y="110"/>
                      <a:pt x="269" y="110"/>
                    </a:cubicBezTo>
                    <a:cubicBezTo>
                      <a:pt x="268" y="111"/>
                      <a:pt x="268" y="111"/>
                      <a:pt x="268" y="111"/>
                    </a:cubicBezTo>
                    <a:cubicBezTo>
                      <a:pt x="267" y="111"/>
                      <a:pt x="267" y="111"/>
                      <a:pt x="267" y="111"/>
                    </a:cubicBezTo>
                    <a:cubicBezTo>
                      <a:pt x="267" y="110"/>
                      <a:pt x="267" y="110"/>
                      <a:pt x="267" y="110"/>
                    </a:cubicBezTo>
                    <a:cubicBezTo>
                      <a:pt x="265" y="111"/>
                      <a:pt x="265" y="111"/>
                      <a:pt x="265" y="111"/>
                    </a:cubicBezTo>
                    <a:cubicBezTo>
                      <a:pt x="263" y="111"/>
                      <a:pt x="263" y="111"/>
                      <a:pt x="263" y="111"/>
                    </a:cubicBezTo>
                    <a:cubicBezTo>
                      <a:pt x="263" y="110"/>
                      <a:pt x="263" y="110"/>
                      <a:pt x="263" y="110"/>
                    </a:cubicBezTo>
                    <a:cubicBezTo>
                      <a:pt x="262" y="109"/>
                      <a:pt x="262" y="109"/>
                      <a:pt x="262" y="109"/>
                    </a:cubicBezTo>
                    <a:cubicBezTo>
                      <a:pt x="261" y="110"/>
                      <a:pt x="261" y="110"/>
                      <a:pt x="261" y="110"/>
                    </a:cubicBezTo>
                    <a:cubicBezTo>
                      <a:pt x="260" y="110"/>
                      <a:pt x="260" y="110"/>
                      <a:pt x="260" y="110"/>
                    </a:cubicBezTo>
                    <a:cubicBezTo>
                      <a:pt x="259" y="110"/>
                      <a:pt x="259" y="110"/>
                      <a:pt x="259" y="110"/>
                    </a:cubicBezTo>
                    <a:cubicBezTo>
                      <a:pt x="259" y="110"/>
                      <a:pt x="259" y="110"/>
                      <a:pt x="259" y="110"/>
                    </a:cubicBezTo>
                    <a:cubicBezTo>
                      <a:pt x="257" y="110"/>
                      <a:pt x="257" y="110"/>
                      <a:pt x="257" y="110"/>
                    </a:cubicBezTo>
                    <a:cubicBezTo>
                      <a:pt x="256" y="110"/>
                      <a:pt x="256" y="110"/>
                      <a:pt x="256" y="110"/>
                    </a:cubicBezTo>
                    <a:cubicBezTo>
                      <a:pt x="256" y="109"/>
                      <a:pt x="256" y="109"/>
                      <a:pt x="256" y="109"/>
                    </a:cubicBezTo>
                    <a:cubicBezTo>
                      <a:pt x="257" y="108"/>
                      <a:pt x="257" y="108"/>
                      <a:pt x="257" y="108"/>
                    </a:cubicBezTo>
                    <a:cubicBezTo>
                      <a:pt x="259" y="107"/>
                      <a:pt x="259" y="107"/>
                      <a:pt x="259" y="107"/>
                    </a:cubicBezTo>
                    <a:cubicBezTo>
                      <a:pt x="258" y="107"/>
                      <a:pt x="258" y="107"/>
                      <a:pt x="258" y="107"/>
                    </a:cubicBezTo>
                    <a:cubicBezTo>
                      <a:pt x="256" y="107"/>
                      <a:pt x="256" y="107"/>
                      <a:pt x="256" y="107"/>
                    </a:cubicBezTo>
                    <a:cubicBezTo>
                      <a:pt x="256" y="108"/>
                      <a:pt x="256" y="108"/>
                      <a:pt x="256" y="108"/>
                    </a:cubicBezTo>
                    <a:cubicBezTo>
                      <a:pt x="255" y="106"/>
                      <a:pt x="255" y="106"/>
                      <a:pt x="255" y="106"/>
                    </a:cubicBezTo>
                    <a:cubicBezTo>
                      <a:pt x="255" y="107"/>
                      <a:pt x="255" y="107"/>
                      <a:pt x="255" y="107"/>
                    </a:cubicBezTo>
                    <a:cubicBezTo>
                      <a:pt x="254" y="108"/>
                      <a:pt x="254" y="108"/>
                      <a:pt x="254" y="108"/>
                    </a:cubicBezTo>
                    <a:cubicBezTo>
                      <a:pt x="252" y="109"/>
                      <a:pt x="252" y="109"/>
                      <a:pt x="252" y="109"/>
                    </a:cubicBezTo>
                    <a:cubicBezTo>
                      <a:pt x="252" y="110"/>
                      <a:pt x="252" y="110"/>
                      <a:pt x="252" y="110"/>
                    </a:cubicBezTo>
                    <a:cubicBezTo>
                      <a:pt x="251" y="110"/>
                      <a:pt x="251" y="110"/>
                      <a:pt x="251" y="110"/>
                    </a:cubicBezTo>
                    <a:cubicBezTo>
                      <a:pt x="249" y="109"/>
                      <a:pt x="249" y="109"/>
                      <a:pt x="249" y="109"/>
                    </a:cubicBezTo>
                    <a:cubicBezTo>
                      <a:pt x="249" y="108"/>
                      <a:pt x="249" y="108"/>
                      <a:pt x="249" y="108"/>
                    </a:cubicBezTo>
                    <a:cubicBezTo>
                      <a:pt x="250" y="107"/>
                      <a:pt x="250" y="107"/>
                      <a:pt x="250" y="107"/>
                    </a:cubicBezTo>
                    <a:cubicBezTo>
                      <a:pt x="249" y="108"/>
                      <a:pt x="249" y="108"/>
                      <a:pt x="249" y="108"/>
                    </a:cubicBezTo>
                    <a:cubicBezTo>
                      <a:pt x="248" y="107"/>
                      <a:pt x="248" y="107"/>
                      <a:pt x="248" y="107"/>
                    </a:cubicBezTo>
                    <a:cubicBezTo>
                      <a:pt x="248" y="109"/>
                      <a:pt x="248" y="109"/>
                      <a:pt x="248" y="109"/>
                    </a:cubicBezTo>
                    <a:cubicBezTo>
                      <a:pt x="247" y="109"/>
                      <a:pt x="247" y="109"/>
                      <a:pt x="247" y="109"/>
                    </a:cubicBezTo>
                    <a:cubicBezTo>
                      <a:pt x="246" y="109"/>
                      <a:pt x="246" y="109"/>
                      <a:pt x="246" y="109"/>
                    </a:cubicBezTo>
                    <a:cubicBezTo>
                      <a:pt x="246" y="107"/>
                      <a:pt x="246" y="107"/>
                      <a:pt x="246" y="107"/>
                    </a:cubicBezTo>
                    <a:cubicBezTo>
                      <a:pt x="245" y="106"/>
                      <a:pt x="245" y="106"/>
                      <a:pt x="245" y="106"/>
                    </a:cubicBezTo>
                    <a:cubicBezTo>
                      <a:pt x="245" y="105"/>
                      <a:pt x="245" y="105"/>
                      <a:pt x="245" y="105"/>
                    </a:cubicBezTo>
                    <a:cubicBezTo>
                      <a:pt x="245" y="105"/>
                      <a:pt x="245" y="105"/>
                      <a:pt x="245" y="105"/>
                    </a:cubicBezTo>
                    <a:cubicBezTo>
                      <a:pt x="244" y="106"/>
                      <a:pt x="244" y="106"/>
                      <a:pt x="244" y="106"/>
                    </a:cubicBezTo>
                    <a:cubicBezTo>
                      <a:pt x="244" y="106"/>
                      <a:pt x="244" y="106"/>
                      <a:pt x="244" y="106"/>
                    </a:cubicBezTo>
                    <a:cubicBezTo>
                      <a:pt x="242" y="104"/>
                      <a:pt x="242" y="104"/>
                      <a:pt x="242" y="104"/>
                    </a:cubicBezTo>
                    <a:cubicBezTo>
                      <a:pt x="240" y="103"/>
                      <a:pt x="240" y="103"/>
                      <a:pt x="240" y="103"/>
                    </a:cubicBezTo>
                    <a:cubicBezTo>
                      <a:pt x="240" y="103"/>
                      <a:pt x="240" y="103"/>
                      <a:pt x="240" y="103"/>
                    </a:cubicBezTo>
                    <a:cubicBezTo>
                      <a:pt x="242" y="102"/>
                      <a:pt x="242" y="102"/>
                      <a:pt x="242" y="102"/>
                    </a:cubicBezTo>
                    <a:cubicBezTo>
                      <a:pt x="242" y="101"/>
                      <a:pt x="242" y="101"/>
                      <a:pt x="242" y="101"/>
                    </a:cubicBezTo>
                    <a:cubicBezTo>
                      <a:pt x="241" y="100"/>
                      <a:pt x="241" y="100"/>
                      <a:pt x="241" y="100"/>
                    </a:cubicBezTo>
                    <a:cubicBezTo>
                      <a:pt x="244" y="99"/>
                      <a:pt x="244" y="99"/>
                      <a:pt x="244" y="99"/>
                    </a:cubicBezTo>
                    <a:cubicBezTo>
                      <a:pt x="245" y="98"/>
                      <a:pt x="245" y="98"/>
                      <a:pt x="245" y="98"/>
                    </a:cubicBezTo>
                    <a:cubicBezTo>
                      <a:pt x="246" y="99"/>
                      <a:pt x="246" y="99"/>
                      <a:pt x="246" y="99"/>
                    </a:cubicBezTo>
                    <a:cubicBezTo>
                      <a:pt x="248" y="99"/>
                      <a:pt x="248" y="99"/>
                      <a:pt x="248" y="99"/>
                    </a:cubicBezTo>
                    <a:cubicBezTo>
                      <a:pt x="249" y="100"/>
                      <a:pt x="249" y="100"/>
                      <a:pt x="249" y="100"/>
                    </a:cubicBezTo>
                    <a:cubicBezTo>
                      <a:pt x="251" y="100"/>
                      <a:pt x="251" y="100"/>
                      <a:pt x="251" y="100"/>
                    </a:cubicBezTo>
                    <a:cubicBezTo>
                      <a:pt x="252" y="99"/>
                      <a:pt x="252" y="99"/>
                      <a:pt x="252" y="99"/>
                    </a:cubicBezTo>
                    <a:cubicBezTo>
                      <a:pt x="253" y="99"/>
                      <a:pt x="253" y="99"/>
                      <a:pt x="253" y="99"/>
                    </a:cubicBezTo>
                    <a:cubicBezTo>
                      <a:pt x="255" y="98"/>
                      <a:pt x="255" y="98"/>
                      <a:pt x="255" y="98"/>
                    </a:cubicBezTo>
                    <a:cubicBezTo>
                      <a:pt x="254" y="97"/>
                      <a:pt x="254" y="97"/>
                      <a:pt x="254" y="97"/>
                    </a:cubicBezTo>
                    <a:cubicBezTo>
                      <a:pt x="253" y="97"/>
                      <a:pt x="253" y="97"/>
                      <a:pt x="253" y="97"/>
                    </a:cubicBezTo>
                    <a:cubicBezTo>
                      <a:pt x="252" y="97"/>
                      <a:pt x="252" y="97"/>
                      <a:pt x="252" y="97"/>
                    </a:cubicBezTo>
                    <a:cubicBezTo>
                      <a:pt x="251" y="97"/>
                      <a:pt x="251" y="97"/>
                      <a:pt x="251" y="97"/>
                    </a:cubicBezTo>
                    <a:cubicBezTo>
                      <a:pt x="249" y="96"/>
                      <a:pt x="249" y="96"/>
                      <a:pt x="249" y="96"/>
                    </a:cubicBezTo>
                    <a:cubicBezTo>
                      <a:pt x="247" y="96"/>
                      <a:pt x="247" y="96"/>
                      <a:pt x="247" y="96"/>
                    </a:cubicBezTo>
                    <a:cubicBezTo>
                      <a:pt x="247" y="96"/>
                      <a:pt x="247" y="96"/>
                      <a:pt x="247" y="96"/>
                    </a:cubicBezTo>
                    <a:cubicBezTo>
                      <a:pt x="249" y="94"/>
                      <a:pt x="249" y="94"/>
                      <a:pt x="249" y="94"/>
                    </a:cubicBezTo>
                    <a:cubicBezTo>
                      <a:pt x="250" y="93"/>
                      <a:pt x="250" y="93"/>
                      <a:pt x="250" y="93"/>
                    </a:cubicBezTo>
                    <a:cubicBezTo>
                      <a:pt x="251" y="92"/>
                      <a:pt x="251" y="92"/>
                      <a:pt x="251" y="92"/>
                    </a:cubicBezTo>
                    <a:cubicBezTo>
                      <a:pt x="252" y="93"/>
                      <a:pt x="252" y="93"/>
                      <a:pt x="252" y="93"/>
                    </a:cubicBezTo>
                    <a:cubicBezTo>
                      <a:pt x="255" y="92"/>
                      <a:pt x="255" y="92"/>
                      <a:pt x="255" y="92"/>
                    </a:cubicBezTo>
                    <a:cubicBezTo>
                      <a:pt x="257" y="92"/>
                      <a:pt x="257" y="92"/>
                      <a:pt x="257" y="92"/>
                    </a:cubicBezTo>
                    <a:cubicBezTo>
                      <a:pt x="259" y="93"/>
                      <a:pt x="259" y="93"/>
                      <a:pt x="259" y="93"/>
                    </a:cubicBezTo>
                    <a:cubicBezTo>
                      <a:pt x="260" y="93"/>
                      <a:pt x="260" y="93"/>
                      <a:pt x="260" y="93"/>
                    </a:cubicBezTo>
                    <a:cubicBezTo>
                      <a:pt x="259" y="92"/>
                      <a:pt x="259" y="92"/>
                      <a:pt x="259" y="92"/>
                    </a:cubicBezTo>
                    <a:cubicBezTo>
                      <a:pt x="258" y="92"/>
                      <a:pt x="258" y="92"/>
                      <a:pt x="258" y="92"/>
                    </a:cubicBezTo>
                    <a:cubicBezTo>
                      <a:pt x="257" y="91"/>
                      <a:pt x="257" y="91"/>
                      <a:pt x="257" y="91"/>
                    </a:cubicBezTo>
                    <a:cubicBezTo>
                      <a:pt x="256" y="91"/>
                      <a:pt x="256" y="91"/>
                      <a:pt x="256" y="91"/>
                    </a:cubicBezTo>
                    <a:cubicBezTo>
                      <a:pt x="253" y="91"/>
                      <a:pt x="253" y="91"/>
                      <a:pt x="253" y="91"/>
                    </a:cubicBezTo>
                    <a:cubicBezTo>
                      <a:pt x="253" y="89"/>
                      <a:pt x="253" y="89"/>
                      <a:pt x="253" y="89"/>
                    </a:cubicBezTo>
                    <a:cubicBezTo>
                      <a:pt x="254" y="88"/>
                      <a:pt x="254" y="88"/>
                      <a:pt x="254" y="88"/>
                    </a:cubicBezTo>
                    <a:cubicBezTo>
                      <a:pt x="255" y="87"/>
                      <a:pt x="255" y="87"/>
                      <a:pt x="255" y="87"/>
                    </a:cubicBezTo>
                    <a:cubicBezTo>
                      <a:pt x="256" y="87"/>
                      <a:pt x="256" y="87"/>
                      <a:pt x="256" y="87"/>
                    </a:cubicBezTo>
                    <a:cubicBezTo>
                      <a:pt x="256" y="87"/>
                      <a:pt x="256" y="87"/>
                      <a:pt x="256" y="87"/>
                    </a:cubicBezTo>
                    <a:cubicBezTo>
                      <a:pt x="258" y="86"/>
                      <a:pt x="258" y="86"/>
                      <a:pt x="258" y="86"/>
                    </a:cubicBezTo>
                    <a:cubicBezTo>
                      <a:pt x="259" y="86"/>
                      <a:pt x="259" y="86"/>
                      <a:pt x="259" y="86"/>
                    </a:cubicBezTo>
                    <a:cubicBezTo>
                      <a:pt x="259" y="87"/>
                      <a:pt x="259" y="87"/>
                      <a:pt x="259" y="87"/>
                    </a:cubicBezTo>
                    <a:cubicBezTo>
                      <a:pt x="260" y="87"/>
                      <a:pt x="260" y="87"/>
                      <a:pt x="260" y="87"/>
                    </a:cubicBezTo>
                    <a:cubicBezTo>
                      <a:pt x="262" y="88"/>
                      <a:pt x="262" y="88"/>
                      <a:pt x="262" y="88"/>
                    </a:cubicBezTo>
                    <a:cubicBezTo>
                      <a:pt x="263" y="88"/>
                      <a:pt x="263" y="88"/>
                      <a:pt x="263" y="88"/>
                    </a:cubicBezTo>
                    <a:cubicBezTo>
                      <a:pt x="262" y="87"/>
                      <a:pt x="262" y="87"/>
                      <a:pt x="262" y="87"/>
                    </a:cubicBezTo>
                    <a:cubicBezTo>
                      <a:pt x="261" y="86"/>
                      <a:pt x="261" y="86"/>
                      <a:pt x="261" y="86"/>
                    </a:cubicBezTo>
                    <a:cubicBezTo>
                      <a:pt x="260" y="85"/>
                      <a:pt x="260" y="85"/>
                      <a:pt x="260" y="85"/>
                    </a:cubicBezTo>
                    <a:cubicBezTo>
                      <a:pt x="260" y="84"/>
                      <a:pt x="260" y="84"/>
                      <a:pt x="260" y="84"/>
                    </a:cubicBezTo>
                    <a:cubicBezTo>
                      <a:pt x="261" y="84"/>
                      <a:pt x="261" y="84"/>
                      <a:pt x="261" y="84"/>
                    </a:cubicBezTo>
                    <a:cubicBezTo>
                      <a:pt x="264" y="83"/>
                      <a:pt x="264" y="83"/>
                      <a:pt x="264" y="83"/>
                    </a:cubicBezTo>
                    <a:cubicBezTo>
                      <a:pt x="265" y="83"/>
                      <a:pt x="265" y="83"/>
                      <a:pt x="265" y="83"/>
                    </a:cubicBezTo>
                    <a:cubicBezTo>
                      <a:pt x="267" y="83"/>
                      <a:pt x="267" y="83"/>
                      <a:pt x="267" y="83"/>
                    </a:cubicBezTo>
                    <a:cubicBezTo>
                      <a:pt x="268" y="84"/>
                      <a:pt x="268" y="84"/>
                      <a:pt x="268" y="84"/>
                    </a:cubicBezTo>
                    <a:cubicBezTo>
                      <a:pt x="269" y="86"/>
                      <a:pt x="269" y="86"/>
                      <a:pt x="269" y="86"/>
                    </a:cubicBezTo>
                    <a:cubicBezTo>
                      <a:pt x="268" y="87"/>
                      <a:pt x="268" y="87"/>
                      <a:pt x="268" y="87"/>
                    </a:cubicBezTo>
                    <a:cubicBezTo>
                      <a:pt x="267" y="88"/>
                      <a:pt x="267" y="88"/>
                      <a:pt x="267" y="88"/>
                    </a:cubicBezTo>
                    <a:cubicBezTo>
                      <a:pt x="267" y="89"/>
                      <a:pt x="267" y="89"/>
                      <a:pt x="267" y="89"/>
                    </a:cubicBezTo>
                    <a:cubicBezTo>
                      <a:pt x="270" y="89"/>
                      <a:pt x="270" y="89"/>
                      <a:pt x="270" y="89"/>
                    </a:cubicBezTo>
                    <a:cubicBezTo>
                      <a:pt x="270" y="89"/>
                      <a:pt x="270" y="89"/>
                      <a:pt x="270" y="89"/>
                    </a:cubicBezTo>
                    <a:cubicBezTo>
                      <a:pt x="271" y="89"/>
                      <a:pt x="271" y="89"/>
                      <a:pt x="271" y="89"/>
                    </a:cubicBezTo>
                    <a:cubicBezTo>
                      <a:pt x="272" y="89"/>
                      <a:pt x="272" y="89"/>
                      <a:pt x="272" y="89"/>
                    </a:cubicBezTo>
                    <a:cubicBezTo>
                      <a:pt x="272" y="90"/>
                      <a:pt x="272" y="90"/>
                      <a:pt x="272" y="90"/>
                    </a:cubicBezTo>
                    <a:cubicBezTo>
                      <a:pt x="273" y="91"/>
                      <a:pt x="273" y="91"/>
                      <a:pt x="273" y="91"/>
                    </a:cubicBezTo>
                    <a:cubicBezTo>
                      <a:pt x="273" y="91"/>
                      <a:pt x="273" y="91"/>
                      <a:pt x="273" y="91"/>
                    </a:cubicBezTo>
                    <a:cubicBezTo>
                      <a:pt x="273" y="92"/>
                      <a:pt x="273" y="92"/>
                      <a:pt x="273" y="92"/>
                    </a:cubicBezTo>
                    <a:cubicBezTo>
                      <a:pt x="272" y="93"/>
                      <a:pt x="272" y="93"/>
                      <a:pt x="272" y="93"/>
                    </a:cubicBezTo>
                    <a:cubicBezTo>
                      <a:pt x="272" y="94"/>
                      <a:pt x="272" y="94"/>
                      <a:pt x="272" y="94"/>
                    </a:cubicBezTo>
                    <a:cubicBezTo>
                      <a:pt x="273" y="95"/>
                      <a:pt x="273" y="95"/>
                      <a:pt x="273" y="95"/>
                    </a:cubicBezTo>
                    <a:cubicBezTo>
                      <a:pt x="273" y="98"/>
                      <a:pt x="273" y="98"/>
                      <a:pt x="273" y="98"/>
                    </a:cubicBezTo>
                    <a:cubicBezTo>
                      <a:pt x="273" y="98"/>
                      <a:pt x="273" y="98"/>
                      <a:pt x="273" y="98"/>
                    </a:cubicBezTo>
                    <a:cubicBezTo>
                      <a:pt x="272" y="98"/>
                      <a:pt x="272" y="98"/>
                      <a:pt x="272" y="98"/>
                    </a:cubicBezTo>
                    <a:cubicBezTo>
                      <a:pt x="270" y="98"/>
                      <a:pt x="270" y="98"/>
                      <a:pt x="270" y="98"/>
                    </a:cubicBezTo>
                    <a:cubicBezTo>
                      <a:pt x="271" y="99"/>
                      <a:pt x="271" y="99"/>
                      <a:pt x="271" y="99"/>
                    </a:cubicBezTo>
                    <a:cubicBezTo>
                      <a:pt x="272" y="99"/>
                      <a:pt x="272" y="99"/>
                      <a:pt x="272" y="99"/>
                    </a:cubicBezTo>
                    <a:cubicBezTo>
                      <a:pt x="273" y="100"/>
                      <a:pt x="273" y="100"/>
                      <a:pt x="273" y="100"/>
                    </a:cubicBezTo>
                    <a:cubicBezTo>
                      <a:pt x="274" y="100"/>
                      <a:pt x="274" y="100"/>
                      <a:pt x="274" y="100"/>
                    </a:cubicBezTo>
                    <a:cubicBezTo>
                      <a:pt x="273" y="102"/>
                      <a:pt x="273" y="102"/>
                      <a:pt x="273" y="102"/>
                    </a:cubicBezTo>
                    <a:cubicBezTo>
                      <a:pt x="272" y="103"/>
                      <a:pt x="272" y="103"/>
                      <a:pt x="272" y="103"/>
                    </a:cubicBezTo>
                    <a:cubicBezTo>
                      <a:pt x="272" y="105"/>
                      <a:pt x="272" y="105"/>
                      <a:pt x="272" y="105"/>
                    </a:cubicBezTo>
                    <a:cubicBezTo>
                      <a:pt x="273" y="106"/>
                      <a:pt x="273" y="106"/>
                      <a:pt x="273" y="106"/>
                    </a:cubicBezTo>
                    <a:cubicBezTo>
                      <a:pt x="274" y="105"/>
                      <a:pt x="274" y="105"/>
                      <a:pt x="274" y="105"/>
                    </a:cubicBezTo>
                    <a:cubicBezTo>
                      <a:pt x="275" y="104"/>
                      <a:pt x="275" y="104"/>
                      <a:pt x="275" y="104"/>
                    </a:cubicBezTo>
                    <a:cubicBezTo>
                      <a:pt x="276" y="105"/>
                      <a:pt x="276" y="105"/>
                      <a:pt x="276" y="105"/>
                    </a:cubicBezTo>
                    <a:cubicBezTo>
                      <a:pt x="276" y="106"/>
                      <a:pt x="276" y="106"/>
                      <a:pt x="276" y="106"/>
                    </a:cubicBezTo>
                    <a:cubicBezTo>
                      <a:pt x="277" y="106"/>
                      <a:pt x="277" y="106"/>
                      <a:pt x="277" y="106"/>
                    </a:cubicBezTo>
                    <a:cubicBezTo>
                      <a:pt x="278" y="106"/>
                      <a:pt x="278" y="106"/>
                      <a:pt x="278" y="106"/>
                    </a:cubicBezTo>
                    <a:cubicBezTo>
                      <a:pt x="280" y="106"/>
                      <a:pt x="280" y="106"/>
                      <a:pt x="280" y="106"/>
                    </a:cubicBezTo>
                    <a:cubicBezTo>
                      <a:pt x="281" y="108"/>
                      <a:pt x="281" y="108"/>
                      <a:pt x="281" y="108"/>
                    </a:cubicBezTo>
                    <a:cubicBezTo>
                      <a:pt x="282" y="108"/>
                      <a:pt x="282" y="108"/>
                      <a:pt x="282" y="108"/>
                    </a:cubicBezTo>
                    <a:cubicBezTo>
                      <a:pt x="282" y="107"/>
                      <a:pt x="282" y="107"/>
                      <a:pt x="282" y="107"/>
                    </a:cubicBezTo>
                    <a:cubicBezTo>
                      <a:pt x="281" y="106"/>
                      <a:pt x="281" y="106"/>
                      <a:pt x="281" y="106"/>
                    </a:cubicBezTo>
                    <a:cubicBezTo>
                      <a:pt x="283" y="105"/>
                      <a:pt x="283" y="105"/>
                      <a:pt x="283" y="105"/>
                    </a:cubicBezTo>
                    <a:cubicBezTo>
                      <a:pt x="283" y="103"/>
                      <a:pt x="283" y="103"/>
                      <a:pt x="283" y="103"/>
                    </a:cubicBezTo>
                    <a:cubicBezTo>
                      <a:pt x="282" y="102"/>
                      <a:pt x="282" y="102"/>
                      <a:pt x="282" y="102"/>
                    </a:cubicBezTo>
                    <a:cubicBezTo>
                      <a:pt x="282" y="101"/>
                      <a:pt x="282" y="101"/>
                      <a:pt x="282" y="101"/>
                    </a:cubicBezTo>
                    <a:cubicBezTo>
                      <a:pt x="281" y="100"/>
                      <a:pt x="281" y="100"/>
                      <a:pt x="281" y="100"/>
                    </a:cubicBezTo>
                    <a:cubicBezTo>
                      <a:pt x="282" y="99"/>
                      <a:pt x="282" y="99"/>
                      <a:pt x="282" y="99"/>
                    </a:cubicBezTo>
                    <a:cubicBezTo>
                      <a:pt x="282" y="99"/>
                      <a:pt x="282" y="99"/>
                      <a:pt x="282" y="99"/>
                    </a:cubicBezTo>
                    <a:cubicBezTo>
                      <a:pt x="284" y="99"/>
                      <a:pt x="284" y="99"/>
                      <a:pt x="284" y="99"/>
                    </a:cubicBezTo>
                    <a:cubicBezTo>
                      <a:pt x="285" y="99"/>
                      <a:pt x="285" y="99"/>
                      <a:pt x="285" y="99"/>
                    </a:cubicBezTo>
                    <a:cubicBezTo>
                      <a:pt x="286" y="97"/>
                      <a:pt x="286" y="97"/>
                      <a:pt x="286" y="97"/>
                    </a:cubicBezTo>
                    <a:cubicBezTo>
                      <a:pt x="285" y="95"/>
                      <a:pt x="285" y="95"/>
                      <a:pt x="285" y="95"/>
                    </a:cubicBezTo>
                    <a:cubicBezTo>
                      <a:pt x="285" y="95"/>
                      <a:pt x="285" y="95"/>
                      <a:pt x="285" y="95"/>
                    </a:cubicBezTo>
                    <a:cubicBezTo>
                      <a:pt x="285" y="93"/>
                      <a:pt x="285" y="93"/>
                      <a:pt x="285" y="93"/>
                    </a:cubicBezTo>
                    <a:cubicBezTo>
                      <a:pt x="284" y="92"/>
                      <a:pt x="284" y="92"/>
                      <a:pt x="284" y="92"/>
                    </a:cubicBezTo>
                    <a:cubicBezTo>
                      <a:pt x="285" y="90"/>
                      <a:pt x="285" y="90"/>
                      <a:pt x="285" y="90"/>
                    </a:cubicBezTo>
                    <a:cubicBezTo>
                      <a:pt x="286" y="90"/>
                      <a:pt x="286" y="90"/>
                      <a:pt x="286" y="90"/>
                    </a:cubicBezTo>
                    <a:cubicBezTo>
                      <a:pt x="287" y="90"/>
                      <a:pt x="287" y="90"/>
                      <a:pt x="287" y="90"/>
                    </a:cubicBezTo>
                    <a:cubicBezTo>
                      <a:pt x="288" y="90"/>
                      <a:pt x="288" y="90"/>
                      <a:pt x="288" y="90"/>
                    </a:cubicBezTo>
                    <a:cubicBezTo>
                      <a:pt x="288" y="89"/>
                      <a:pt x="288" y="89"/>
                      <a:pt x="288" y="89"/>
                    </a:cubicBezTo>
                    <a:cubicBezTo>
                      <a:pt x="288" y="88"/>
                      <a:pt x="288" y="88"/>
                      <a:pt x="288" y="88"/>
                    </a:cubicBezTo>
                    <a:cubicBezTo>
                      <a:pt x="290" y="87"/>
                      <a:pt x="290" y="87"/>
                      <a:pt x="290" y="87"/>
                    </a:cubicBezTo>
                    <a:cubicBezTo>
                      <a:pt x="293" y="85"/>
                      <a:pt x="293" y="85"/>
                      <a:pt x="293" y="85"/>
                    </a:cubicBezTo>
                    <a:cubicBezTo>
                      <a:pt x="294" y="85"/>
                      <a:pt x="294" y="85"/>
                      <a:pt x="294" y="85"/>
                    </a:cubicBezTo>
                    <a:cubicBezTo>
                      <a:pt x="295" y="86"/>
                      <a:pt x="295" y="86"/>
                      <a:pt x="295" y="86"/>
                    </a:cubicBezTo>
                    <a:cubicBezTo>
                      <a:pt x="295" y="87"/>
                      <a:pt x="295" y="87"/>
                      <a:pt x="295" y="87"/>
                    </a:cubicBezTo>
                    <a:cubicBezTo>
                      <a:pt x="296" y="88"/>
                      <a:pt x="296" y="88"/>
                      <a:pt x="296" y="88"/>
                    </a:cubicBezTo>
                    <a:cubicBezTo>
                      <a:pt x="295" y="88"/>
                      <a:pt x="295" y="88"/>
                      <a:pt x="295" y="88"/>
                    </a:cubicBezTo>
                    <a:cubicBezTo>
                      <a:pt x="294" y="88"/>
                      <a:pt x="294" y="88"/>
                      <a:pt x="294" y="88"/>
                    </a:cubicBezTo>
                    <a:cubicBezTo>
                      <a:pt x="293" y="89"/>
                      <a:pt x="293" y="89"/>
                      <a:pt x="293" y="89"/>
                    </a:cubicBezTo>
                    <a:cubicBezTo>
                      <a:pt x="293" y="90"/>
                      <a:pt x="293" y="90"/>
                      <a:pt x="293" y="90"/>
                    </a:cubicBezTo>
                    <a:cubicBezTo>
                      <a:pt x="293" y="91"/>
                      <a:pt x="293" y="91"/>
                      <a:pt x="293" y="91"/>
                    </a:cubicBezTo>
                    <a:cubicBezTo>
                      <a:pt x="293" y="93"/>
                      <a:pt x="293" y="93"/>
                      <a:pt x="293" y="93"/>
                    </a:cubicBezTo>
                    <a:cubicBezTo>
                      <a:pt x="293" y="93"/>
                      <a:pt x="293" y="93"/>
                      <a:pt x="293" y="93"/>
                    </a:cubicBezTo>
                    <a:cubicBezTo>
                      <a:pt x="293" y="96"/>
                      <a:pt x="293" y="96"/>
                      <a:pt x="293" y="96"/>
                    </a:cubicBezTo>
                    <a:cubicBezTo>
                      <a:pt x="293" y="97"/>
                      <a:pt x="293" y="97"/>
                      <a:pt x="293" y="97"/>
                    </a:cubicBezTo>
                    <a:cubicBezTo>
                      <a:pt x="292" y="97"/>
                      <a:pt x="292" y="97"/>
                      <a:pt x="292" y="97"/>
                    </a:cubicBezTo>
                    <a:cubicBezTo>
                      <a:pt x="290" y="98"/>
                      <a:pt x="290" y="98"/>
                      <a:pt x="290" y="98"/>
                    </a:cubicBezTo>
                    <a:cubicBezTo>
                      <a:pt x="289" y="99"/>
                      <a:pt x="289" y="99"/>
                      <a:pt x="289" y="99"/>
                    </a:cubicBezTo>
                    <a:cubicBezTo>
                      <a:pt x="289" y="100"/>
                      <a:pt x="289" y="100"/>
                      <a:pt x="289" y="100"/>
                    </a:cubicBezTo>
                    <a:cubicBezTo>
                      <a:pt x="290" y="100"/>
                      <a:pt x="290" y="100"/>
                      <a:pt x="290" y="100"/>
                    </a:cubicBezTo>
                    <a:cubicBezTo>
                      <a:pt x="291" y="99"/>
                      <a:pt x="291" y="99"/>
                      <a:pt x="291" y="99"/>
                    </a:cubicBezTo>
                    <a:cubicBezTo>
                      <a:pt x="293" y="99"/>
                      <a:pt x="293" y="99"/>
                      <a:pt x="293" y="99"/>
                    </a:cubicBezTo>
                    <a:cubicBezTo>
                      <a:pt x="293" y="100"/>
                      <a:pt x="293" y="100"/>
                      <a:pt x="293" y="100"/>
                    </a:cubicBezTo>
                    <a:cubicBezTo>
                      <a:pt x="292" y="101"/>
                      <a:pt x="292" y="101"/>
                      <a:pt x="292" y="101"/>
                    </a:cubicBezTo>
                    <a:cubicBezTo>
                      <a:pt x="290" y="103"/>
                      <a:pt x="290" y="103"/>
                      <a:pt x="290" y="103"/>
                    </a:cubicBezTo>
                    <a:cubicBezTo>
                      <a:pt x="289" y="104"/>
                      <a:pt x="289" y="104"/>
                      <a:pt x="289" y="104"/>
                    </a:cubicBezTo>
                    <a:cubicBezTo>
                      <a:pt x="288" y="105"/>
                      <a:pt x="288" y="105"/>
                      <a:pt x="288" y="105"/>
                    </a:cubicBezTo>
                    <a:cubicBezTo>
                      <a:pt x="289" y="106"/>
                      <a:pt x="289" y="106"/>
                      <a:pt x="289" y="106"/>
                    </a:cubicBezTo>
                    <a:cubicBezTo>
                      <a:pt x="289" y="105"/>
                      <a:pt x="289" y="105"/>
                      <a:pt x="289" y="105"/>
                    </a:cubicBezTo>
                    <a:cubicBezTo>
                      <a:pt x="291" y="104"/>
                      <a:pt x="291" y="104"/>
                      <a:pt x="291" y="104"/>
                    </a:cubicBezTo>
                    <a:cubicBezTo>
                      <a:pt x="292" y="103"/>
                      <a:pt x="292" y="103"/>
                      <a:pt x="292" y="103"/>
                    </a:cubicBezTo>
                    <a:cubicBezTo>
                      <a:pt x="293" y="103"/>
                      <a:pt x="293" y="103"/>
                      <a:pt x="293" y="103"/>
                    </a:cubicBezTo>
                    <a:cubicBezTo>
                      <a:pt x="295" y="103"/>
                      <a:pt x="295" y="103"/>
                      <a:pt x="295" y="103"/>
                    </a:cubicBezTo>
                    <a:cubicBezTo>
                      <a:pt x="294" y="105"/>
                      <a:pt x="294" y="105"/>
                      <a:pt x="294" y="105"/>
                    </a:cubicBezTo>
                    <a:cubicBezTo>
                      <a:pt x="294" y="107"/>
                      <a:pt x="294" y="107"/>
                      <a:pt x="294" y="107"/>
                    </a:cubicBezTo>
                    <a:cubicBezTo>
                      <a:pt x="294" y="107"/>
                      <a:pt x="294" y="107"/>
                      <a:pt x="294" y="107"/>
                    </a:cubicBezTo>
                    <a:cubicBezTo>
                      <a:pt x="295" y="106"/>
                      <a:pt x="295" y="106"/>
                      <a:pt x="295" y="106"/>
                    </a:cubicBezTo>
                    <a:cubicBezTo>
                      <a:pt x="296" y="106"/>
                      <a:pt x="296" y="106"/>
                      <a:pt x="296" y="106"/>
                    </a:cubicBezTo>
                    <a:cubicBezTo>
                      <a:pt x="296" y="106"/>
                      <a:pt x="296" y="106"/>
                      <a:pt x="296" y="106"/>
                    </a:cubicBezTo>
                    <a:cubicBezTo>
                      <a:pt x="296" y="105"/>
                      <a:pt x="296" y="105"/>
                      <a:pt x="296" y="105"/>
                    </a:cubicBezTo>
                    <a:cubicBezTo>
                      <a:pt x="297" y="104"/>
                      <a:pt x="297" y="104"/>
                      <a:pt x="297" y="104"/>
                    </a:cubicBezTo>
                    <a:cubicBezTo>
                      <a:pt x="297" y="103"/>
                      <a:pt x="297" y="103"/>
                      <a:pt x="297" y="103"/>
                    </a:cubicBezTo>
                    <a:cubicBezTo>
                      <a:pt x="299" y="101"/>
                      <a:pt x="299" y="101"/>
                      <a:pt x="299" y="101"/>
                    </a:cubicBezTo>
                    <a:cubicBezTo>
                      <a:pt x="300" y="101"/>
                      <a:pt x="300" y="101"/>
                      <a:pt x="300" y="101"/>
                    </a:cubicBezTo>
                    <a:cubicBezTo>
                      <a:pt x="301" y="102"/>
                      <a:pt x="301" y="102"/>
                      <a:pt x="301" y="102"/>
                    </a:cubicBezTo>
                    <a:cubicBezTo>
                      <a:pt x="302" y="104"/>
                      <a:pt x="302" y="104"/>
                      <a:pt x="302" y="104"/>
                    </a:cubicBezTo>
                    <a:cubicBezTo>
                      <a:pt x="302" y="105"/>
                      <a:pt x="302" y="105"/>
                      <a:pt x="302" y="105"/>
                    </a:cubicBezTo>
                    <a:cubicBezTo>
                      <a:pt x="302" y="107"/>
                      <a:pt x="302" y="107"/>
                      <a:pt x="302" y="107"/>
                    </a:cubicBezTo>
                    <a:cubicBezTo>
                      <a:pt x="300" y="110"/>
                      <a:pt x="300" y="110"/>
                      <a:pt x="300" y="110"/>
                    </a:cubicBezTo>
                    <a:cubicBezTo>
                      <a:pt x="299" y="111"/>
                      <a:pt x="299" y="111"/>
                      <a:pt x="299" y="111"/>
                    </a:cubicBezTo>
                    <a:cubicBezTo>
                      <a:pt x="298" y="112"/>
                      <a:pt x="298" y="112"/>
                      <a:pt x="298" y="112"/>
                    </a:cubicBezTo>
                    <a:cubicBezTo>
                      <a:pt x="297" y="112"/>
                      <a:pt x="297" y="112"/>
                      <a:pt x="297" y="112"/>
                    </a:cubicBezTo>
                    <a:cubicBezTo>
                      <a:pt x="297" y="112"/>
                      <a:pt x="297" y="112"/>
                      <a:pt x="297" y="112"/>
                    </a:cubicBezTo>
                    <a:cubicBezTo>
                      <a:pt x="297" y="113"/>
                      <a:pt x="297" y="113"/>
                      <a:pt x="297" y="113"/>
                    </a:cubicBezTo>
                    <a:cubicBezTo>
                      <a:pt x="295" y="115"/>
                      <a:pt x="295" y="115"/>
                      <a:pt x="295" y="115"/>
                    </a:cubicBezTo>
                    <a:cubicBezTo>
                      <a:pt x="294" y="115"/>
                      <a:pt x="294" y="115"/>
                      <a:pt x="294" y="115"/>
                    </a:cubicBezTo>
                    <a:cubicBezTo>
                      <a:pt x="293" y="116"/>
                      <a:pt x="293" y="116"/>
                      <a:pt x="293" y="116"/>
                    </a:cubicBezTo>
                    <a:cubicBezTo>
                      <a:pt x="293" y="117"/>
                      <a:pt x="293" y="117"/>
                      <a:pt x="293" y="117"/>
                    </a:cubicBezTo>
                    <a:cubicBezTo>
                      <a:pt x="293" y="118"/>
                      <a:pt x="293" y="118"/>
                      <a:pt x="293" y="118"/>
                    </a:cubicBezTo>
                    <a:cubicBezTo>
                      <a:pt x="292" y="118"/>
                      <a:pt x="292" y="118"/>
                      <a:pt x="292" y="118"/>
                    </a:cubicBezTo>
                    <a:cubicBezTo>
                      <a:pt x="292" y="118"/>
                      <a:pt x="292" y="118"/>
                      <a:pt x="292" y="118"/>
                    </a:cubicBezTo>
                    <a:cubicBezTo>
                      <a:pt x="292" y="119"/>
                      <a:pt x="292" y="119"/>
                      <a:pt x="292" y="119"/>
                    </a:cubicBezTo>
                    <a:cubicBezTo>
                      <a:pt x="291" y="119"/>
                      <a:pt x="291" y="119"/>
                      <a:pt x="291" y="119"/>
                    </a:cubicBezTo>
                    <a:cubicBezTo>
                      <a:pt x="290" y="118"/>
                      <a:pt x="290" y="118"/>
                      <a:pt x="290" y="118"/>
                    </a:cubicBezTo>
                    <a:cubicBezTo>
                      <a:pt x="289" y="119"/>
                      <a:pt x="289" y="119"/>
                      <a:pt x="289" y="119"/>
                    </a:cubicBezTo>
                    <a:cubicBezTo>
                      <a:pt x="288" y="119"/>
                      <a:pt x="288" y="119"/>
                      <a:pt x="288" y="119"/>
                    </a:cubicBezTo>
                    <a:cubicBezTo>
                      <a:pt x="286" y="120"/>
                      <a:pt x="286" y="120"/>
                      <a:pt x="286" y="120"/>
                    </a:cubicBezTo>
                    <a:cubicBezTo>
                      <a:pt x="284" y="120"/>
                      <a:pt x="284" y="120"/>
                      <a:pt x="284" y="120"/>
                    </a:cubicBezTo>
                    <a:cubicBezTo>
                      <a:pt x="283" y="119"/>
                      <a:pt x="283" y="119"/>
                      <a:pt x="283" y="119"/>
                    </a:cubicBezTo>
                    <a:cubicBezTo>
                      <a:pt x="282" y="119"/>
                      <a:pt x="282" y="119"/>
                      <a:pt x="282" y="119"/>
                    </a:cubicBezTo>
                    <a:cubicBezTo>
                      <a:pt x="283" y="118"/>
                      <a:pt x="283" y="118"/>
                      <a:pt x="283" y="118"/>
                    </a:cubicBezTo>
                    <a:cubicBezTo>
                      <a:pt x="283" y="117"/>
                      <a:pt x="283" y="117"/>
                      <a:pt x="283" y="117"/>
                    </a:cubicBezTo>
                    <a:cubicBezTo>
                      <a:pt x="283" y="117"/>
                      <a:pt x="283" y="117"/>
                      <a:pt x="283" y="117"/>
                    </a:cubicBezTo>
                    <a:cubicBezTo>
                      <a:pt x="281" y="117"/>
                      <a:pt x="281" y="117"/>
                      <a:pt x="281" y="117"/>
                    </a:cubicBezTo>
                    <a:cubicBezTo>
                      <a:pt x="281" y="118"/>
                      <a:pt x="281" y="118"/>
                      <a:pt x="281" y="118"/>
                    </a:cubicBezTo>
                    <a:cubicBezTo>
                      <a:pt x="280" y="118"/>
                      <a:pt x="280" y="118"/>
                      <a:pt x="280" y="118"/>
                    </a:cubicBezTo>
                    <a:cubicBezTo>
                      <a:pt x="279" y="118"/>
                      <a:pt x="279" y="118"/>
                      <a:pt x="279" y="118"/>
                    </a:cubicBezTo>
                    <a:cubicBezTo>
                      <a:pt x="279" y="117"/>
                      <a:pt x="279" y="117"/>
                      <a:pt x="279" y="117"/>
                    </a:cubicBezTo>
                    <a:cubicBezTo>
                      <a:pt x="279" y="117"/>
                      <a:pt x="279" y="117"/>
                      <a:pt x="279" y="117"/>
                    </a:cubicBezTo>
                    <a:cubicBezTo>
                      <a:pt x="279" y="116"/>
                      <a:pt x="279" y="116"/>
                      <a:pt x="279" y="116"/>
                    </a:cubicBezTo>
                    <a:cubicBezTo>
                      <a:pt x="278" y="115"/>
                      <a:pt x="278" y="115"/>
                      <a:pt x="278" y="115"/>
                    </a:cubicBezTo>
                    <a:cubicBezTo>
                      <a:pt x="278" y="116"/>
                      <a:pt x="278" y="116"/>
                      <a:pt x="278" y="116"/>
                    </a:cubicBezTo>
                    <a:cubicBezTo>
                      <a:pt x="277" y="117"/>
                      <a:pt x="277" y="117"/>
                      <a:pt x="277" y="117"/>
                    </a:cubicBezTo>
                    <a:cubicBezTo>
                      <a:pt x="276" y="117"/>
                      <a:pt x="276" y="117"/>
                      <a:pt x="276" y="117"/>
                    </a:cubicBezTo>
                    <a:cubicBezTo>
                      <a:pt x="274" y="117"/>
                      <a:pt x="274" y="117"/>
                      <a:pt x="274" y="117"/>
                    </a:cubicBezTo>
                    <a:cubicBezTo>
                      <a:pt x="274" y="118"/>
                      <a:pt x="274" y="118"/>
                      <a:pt x="274" y="118"/>
                    </a:cubicBezTo>
                    <a:cubicBezTo>
                      <a:pt x="272" y="118"/>
                      <a:pt x="272" y="118"/>
                      <a:pt x="272" y="118"/>
                    </a:cubicBezTo>
                    <a:cubicBezTo>
                      <a:pt x="272" y="118"/>
                      <a:pt x="272" y="118"/>
                      <a:pt x="272" y="118"/>
                    </a:cubicBezTo>
                    <a:cubicBezTo>
                      <a:pt x="270" y="118"/>
                      <a:pt x="270" y="118"/>
                      <a:pt x="270" y="118"/>
                    </a:cubicBezTo>
                    <a:cubicBezTo>
                      <a:pt x="269" y="117"/>
                      <a:pt x="269" y="117"/>
                      <a:pt x="269" y="117"/>
                    </a:cubicBezTo>
                    <a:cubicBezTo>
                      <a:pt x="269" y="118"/>
                      <a:pt x="269" y="118"/>
                      <a:pt x="269" y="118"/>
                    </a:cubicBezTo>
                    <a:cubicBezTo>
                      <a:pt x="268" y="118"/>
                      <a:pt x="268" y="118"/>
                      <a:pt x="268" y="118"/>
                    </a:cubicBezTo>
                    <a:cubicBezTo>
                      <a:pt x="267" y="118"/>
                      <a:pt x="267" y="118"/>
                      <a:pt x="267" y="118"/>
                    </a:cubicBezTo>
                    <a:cubicBezTo>
                      <a:pt x="267" y="119"/>
                      <a:pt x="267" y="119"/>
                      <a:pt x="267" y="119"/>
                    </a:cubicBezTo>
                    <a:cubicBezTo>
                      <a:pt x="266" y="120"/>
                      <a:pt x="266" y="120"/>
                      <a:pt x="266" y="120"/>
                    </a:cubicBezTo>
                    <a:cubicBezTo>
                      <a:pt x="265" y="120"/>
                      <a:pt x="265" y="120"/>
                      <a:pt x="265" y="120"/>
                    </a:cubicBezTo>
                    <a:cubicBezTo>
                      <a:pt x="265" y="120"/>
                      <a:pt x="265" y="120"/>
                      <a:pt x="265" y="120"/>
                    </a:cubicBezTo>
                    <a:cubicBezTo>
                      <a:pt x="263" y="121"/>
                      <a:pt x="263" y="121"/>
                      <a:pt x="263" y="121"/>
                    </a:cubicBezTo>
                    <a:cubicBezTo>
                      <a:pt x="263" y="121"/>
                      <a:pt x="263" y="121"/>
                      <a:pt x="263" y="121"/>
                    </a:cubicBezTo>
                    <a:cubicBezTo>
                      <a:pt x="262" y="121"/>
                      <a:pt x="262" y="121"/>
                      <a:pt x="262" y="121"/>
                    </a:cubicBezTo>
                    <a:cubicBezTo>
                      <a:pt x="260" y="121"/>
                      <a:pt x="260" y="121"/>
                      <a:pt x="260" y="121"/>
                    </a:cubicBezTo>
                    <a:cubicBezTo>
                      <a:pt x="260" y="121"/>
                      <a:pt x="260" y="121"/>
                      <a:pt x="260" y="121"/>
                    </a:cubicBezTo>
                    <a:cubicBezTo>
                      <a:pt x="258" y="121"/>
                      <a:pt x="258" y="121"/>
                      <a:pt x="258" y="121"/>
                    </a:cubicBezTo>
                    <a:cubicBezTo>
                      <a:pt x="256" y="121"/>
                      <a:pt x="256" y="121"/>
                      <a:pt x="256" y="121"/>
                    </a:cubicBezTo>
                    <a:cubicBezTo>
                      <a:pt x="254" y="121"/>
                      <a:pt x="254" y="121"/>
                      <a:pt x="254" y="121"/>
                    </a:cubicBezTo>
                    <a:cubicBezTo>
                      <a:pt x="253" y="120"/>
                      <a:pt x="253" y="120"/>
                      <a:pt x="253" y="120"/>
                    </a:cubicBezTo>
                    <a:cubicBezTo>
                      <a:pt x="251" y="120"/>
                      <a:pt x="251" y="120"/>
                      <a:pt x="251" y="120"/>
                    </a:cubicBezTo>
                    <a:cubicBezTo>
                      <a:pt x="250" y="119"/>
                      <a:pt x="250" y="119"/>
                      <a:pt x="250" y="119"/>
                    </a:cubicBezTo>
                    <a:cubicBezTo>
                      <a:pt x="249" y="117"/>
                      <a:pt x="249" y="117"/>
                      <a:pt x="249" y="117"/>
                    </a:cubicBezTo>
                    <a:close/>
                    <a:moveTo>
                      <a:pt x="174" y="157"/>
                    </a:moveTo>
                    <a:cubicBezTo>
                      <a:pt x="174" y="154"/>
                      <a:pt x="174" y="154"/>
                      <a:pt x="174" y="154"/>
                    </a:cubicBezTo>
                    <a:cubicBezTo>
                      <a:pt x="175" y="152"/>
                      <a:pt x="175" y="152"/>
                      <a:pt x="175" y="152"/>
                    </a:cubicBezTo>
                    <a:cubicBezTo>
                      <a:pt x="175" y="151"/>
                      <a:pt x="175" y="151"/>
                      <a:pt x="175" y="151"/>
                    </a:cubicBezTo>
                    <a:cubicBezTo>
                      <a:pt x="175" y="149"/>
                      <a:pt x="175" y="149"/>
                      <a:pt x="175" y="149"/>
                    </a:cubicBezTo>
                    <a:cubicBezTo>
                      <a:pt x="175" y="148"/>
                      <a:pt x="175" y="148"/>
                      <a:pt x="175" y="148"/>
                    </a:cubicBezTo>
                    <a:cubicBezTo>
                      <a:pt x="175" y="147"/>
                      <a:pt x="175" y="147"/>
                      <a:pt x="175" y="147"/>
                    </a:cubicBezTo>
                    <a:cubicBezTo>
                      <a:pt x="174" y="143"/>
                      <a:pt x="174" y="143"/>
                      <a:pt x="174" y="143"/>
                    </a:cubicBezTo>
                    <a:cubicBezTo>
                      <a:pt x="175" y="144"/>
                      <a:pt x="175" y="144"/>
                      <a:pt x="175" y="144"/>
                    </a:cubicBezTo>
                    <a:cubicBezTo>
                      <a:pt x="175" y="143"/>
                      <a:pt x="175" y="143"/>
                      <a:pt x="175" y="143"/>
                    </a:cubicBezTo>
                    <a:cubicBezTo>
                      <a:pt x="173" y="143"/>
                      <a:pt x="173" y="143"/>
                      <a:pt x="173" y="143"/>
                    </a:cubicBezTo>
                    <a:cubicBezTo>
                      <a:pt x="171" y="142"/>
                      <a:pt x="171" y="142"/>
                      <a:pt x="171" y="142"/>
                    </a:cubicBezTo>
                    <a:cubicBezTo>
                      <a:pt x="171" y="141"/>
                      <a:pt x="171" y="141"/>
                      <a:pt x="171" y="141"/>
                    </a:cubicBezTo>
                    <a:cubicBezTo>
                      <a:pt x="172" y="141"/>
                      <a:pt x="172" y="141"/>
                      <a:pt x="172" y="141"/>
                    </a:cubicBezTo>
                    <a:cubicBezTo>
                      <a:pt x="173" y="140"/>
                      <a:pt x="173" y="140"/>
                      <a:pt x="173" y="140"/>
                    </a:cubicBezTo>
                    <a:cubicBezTo>
                      <a:pt x="175" y="140"/>
                      <a:pt x="175" y="140"/>
                      <a:pt x="175" y="140"/>
                    </a:cubicBezTo>
                    <a:cubicBezTo>
                      <a:pt x="175" y="139"/>
                      <a:pt x="175" y="139"/>
                      <a:pt x="175" y="139"/>
                    </a:cubicBezTo>
                    <a:cubicBezTo>
                      <a:pt x="176" y="139"/>
                      <a:pt x="176" y="139"/>
                      <a:pt x="176" y="139"/>
                    </a:cubicBezTo>
                    <a:cubicBezTo>
                      <a:pt x="177" y="137"/>
                      <a:pt x="177" y="137"/>
                      <a:pt x="177" y="137"/>
                    </a:cubicBezTo>
                    <a:cubicBezTo>
                      <a:pt x="178" y="137"/>
                      <a:pt x="178" y="137"/>
                      <a:pt x="178" y="137"/>
                    </a:cubicBezTo>
                    <a:cubicBezTo>
                      <a:pt x="178" y="135"/>
                      <a:pt x="178" y="135"/>
                      <a:pt x="178" y="135"/>
                    </a:cubicBezTo>
                    <a:cubicBezTo>
                      <a:pt x="181" y="135"/>
                      <a:pt x="181" y="135"/>
                      <a:pt x="181" y="135"/>
                    </a:cubicBezTo>
                    <a:cubicBezTo>
                      <a:pt x="181" y="134"/>
                      <a:pt x="181" y="134"/>
                      <a:pt x="181" y="134"/>
                    </a:cubicBezTo>
                    <a:cubicBezTo>
                      <a:pt x="182" y="134"/>
                      <a:pt x="182" y="134"/>
                      <a:pt x="182" y="134"/>
                    </a:cubicBezTo>
                    <a:cubicBezTo>
                      <a:pt x="183" y="132"/>
                      <a:pt x="183" y="132"/>
                      <a:pt x="183" y="132"/>
                    </a:cubicBezTo>
                    <a:cubicBezTo>
                      <a:pt x="183" y="130"/>
                      <a:pt x="183" y="130"/>
                      <a:pt x="183" y="130"/>
                    </a:cubicBezTo>
                    <a:cubicBezTo>
                      <a:pt x="183" y="131"/>
                      <a:pt x="183" y="131"/>
                      <a:pt x="183" y="131"/>
                    </a:cubicBezTo>
                    <a:cubicBezTo>
                      <a:pt x="187" y="131"/>
                      <a:pt x="187" y="131"/>
                      <a:pt x="187" y="131"/>
                    </a:cubicBezTo>
                    <a:cubicBezTo>
                      <a:pt x="187" y="130"/>
                      <a:pt x="187" y="130"/>
                      <a:pt x="187" y="130"/>
                    </a:cubicBezTo>
                    <a:cubicBezTo>
                      <a:pt x="186" y="128"/>
                      <a:pt x="186" y="128"/>
                      <a:pt x="186" y="128"/>
                    </a:cubicBezTo>
                    <a:cubicBezTo>
                      <a:pt x="186" y="127"/>
                      <a:pt x="186" y="127"/>
                      <a:pt x="186" y="127"/>
                    </a:cubicBezTo>
                    <a:cubicBezTo>
                      <a:pt x="187" y="127"/>
                      <a:pt x="187" y="127"/>
                      <a:pt x="187" y="127"/>
                    </a:cubicBezTo>
                    <a:cubicBezTo>
                      <a:pt x="190" y="124"/>
                      <a:pt x="190" y="124"/>
                      <a:pt x="190" y="124"/>
                    </a:cubicBezTo>
                    <a:cubicBezTo>
                      <a:pt x="191" y="123"/>
                      <a:pt x="191" y="123"/>
                      <a:pt x="191" y="123"/>
                    </a:cubicBezTo>
                    <a:cubicBezTo>
                      <a:pt x="194" y="122"/>
                      <a:pt x="194" y="122"/>
                      <a:pt x="194" y="122"/>
                    </a:cubicBezTo>
                    <a:cubicBezTo>
                      <a:pt x="194" y="121"/>
                      <a:pt x="194" y="121"/>
                      <a:pt x="194" y="121"/>
                    </a:cubicBezTo>
                    <a:cubicBezTo>
                      <a:pt x="196" y="119"/>
                      <a:pt x="196" y="119"/>
                      <a:pt x="196" y="119"/>
                    </a:cubicBezTo>
                    <a:cubicBezTo>
                      <a:pt x="198" y="119"/>
                      <a:pt x="198" y="119"/>
                      <a:pt x="198" y="119"/>
                    </a:cubicBezTo>
                    <a:cubicBezTo>
                      <a:pt x="198" y="118"/>
                      <a:pt x="198" y="118"/>
                      <a:pt x="198" y="118"/>
                    </a:cubicBezTo>
                    <a:cubicBezTo>
                      <a:pt x="197" y="117"/>
                      <a:pt x="197" y="117"/>
                      <a:pt x="197" y="117"/>
                    </a:cubicBezTo>
                    <a:cubicBezTo>
                      <a:pt x="198" y="114"/>
                      <a:pt x="198" y="114"/>
                      <a:pt x="198" y="114"/>
                    </a:cubicBezTo>
                    <a:cubicBezTo>
                      <a:pt x="198" y="113"/>
                      <a:pt x="198" y="113"/>
                      <a:pt x="198" y="113"/>
                    </a:cubicBezTo>
                    <a:cubicBezTo>
                      <a:pt x="198" y="111"/>
                      <a:pt x="198" y="111"/>
                      <a:pt x="198" y="111"/>
                    </a:cubicBezTo>
                    <a:cubicBezTo>
                      <a:pt x="198" y="111"/>
                      <a:pt x="198" y="111"/>
                      <a:pt x="198" y="111"/>
                    </a:cubicBezTo>
                    <a:cubicBezTo>
                      <a:pt x="198" y="110"/>
                      <a:pt x="198" y="110"/>
                      <a:pt x="198" y="110"/>
                    </a:cubicBezTo>
                    <a:cubicBezTo>
                      <a:pt x="200" y="109"/>
                      <a:pt x="200" y="109"/>
                      <a:pt x="200" y="109"/>
                    </a:cubicBezTo>
                    <a:cubicBezTo>
                      <a:pt x="201" y="110"/>
                      <a:pt x="201" y="110"/>
                      <a:pt x="201" y="110"/>
                    </a:cubicBezTo>
                    <a:cubicBezTo>
                      <a:pt x="205" y="109"/>
                      <a:pt x="205" y="109"/>
                      <a:pt x="205" y="109"/>
                    </a:cubicBezTo>
                    <a:cubicBezTo>
                      <a:pt x="206" y="110"/>
                      <a:pt x="206" y="110"/>
                      <a:pt x="206" y="110"/>
                    </a:cubicBezTo>
                    <a:cubicBezTo>
                      <a:pt x="210" y="110"/>
                      <a:pt x="210" y="110"/>
                      <a:pt x="210" y="110"/>
                    </a:cubicBezTo>
                    <a:cubicBezTo>
                      <a:pt x="213" y="109"/>
                      <a:pt x="213" y="109"/>
                      <a:pt x="213" y="109"/>
                    </a:cubicBezTo>
                    <a:cubicBezTo>
                      <a:pt x="216" y="110"/>
                      <a:pt x="216" y="110"/>
                      <a:pt x="216" y="110"/>
                    </a:cubicBezTo>
                    <a:cubicBezTo>
                      <a:pt x="216" y="111"/>
                      <a:pt x="216" y="111"/>
                      <a:pt x="216" y="111"/>
                    </a:cubicBezTo>
                    <a:cubicBezTo>
                      <a:pt x="217" y="112"/>
                      <a:pt x="217" y="112"/>
                      <a:pt x="217" y="112"/>
                    </a:cubicBezTo>
                    <a:cubicBezTo>
                      <a:pt x="218" y="113"/>
                      <a:pt x="218" y="113"/>
                      <a:pt x="218" y="113"/>
                    </a:cubicBezTo>
                    <a:cubicBezTo>
                      <a:pt x="221" y="115"/>
                      <a:pt x="221" y="115"/>
                      <a:pt x="221" y="115"/>
                    </a:cubicBezTo>
                    <a:cubicBezTo>
                      <a:pt x="221" y="116"/>
                      <a:pt x="221" y="116"/>
                      <a:pt x="221" y="116"/>
                    </a:cubicBezTo>
                    <a:cubicBezTo>
                      <a:pt x="220" y="116"/>
                      <a:pt x="220" y="116"/>
                      <a:pt x="220" y="116"/>
                    </a:cubicBezTo>
                    <a:cubicBezTo>
                      <a:pt x="221" y="116"/>
                      <a:pt x="221" y="116"/>
                      <a:pt x="221" y="116"/>
                    </a:cubicBezTo>
                    <a:cubicBezTo>
                      <a:pt x="222" y="116"/>
                      <a:pt x="222" y="116"/>
                      <a:pt x="222" y="116"/>
                    </a:cubicBezTo>
                    <a:cubicBezTo>
                      <a:pt x="224" y="116"/>
                      <a:pt x="224" y="116"/>
                      <a:pt x="224" y="116"/>
                    </a:cubicBezTo>
                    <a:cubicBezTo>
                      <a:pt x="223" y="118"/>
                      <a:pt x="223" y="118"/>
                      <a:pt x="223" y="118"/>
                    </a:cubicBezTo>
                    <a:cubicBezTo>
                      <a:pt x="222" y="120"/>
                      <a:pt x="222" y="120"/>
                      <a:pt x="222" y="120"/>
                    </a:cubicBezTo>
                    <a:cubicBezTo>
                      <a:pt x="222" y="121"/>
                      <a:pt x="222" y="121"/>
                      <a:pt x="222" y="121"/>
                    </a:cubicBezTo>
                    <a:cubicBezTo>
                      <a:pt x="224" y="119"/>
                      <a:pt x="224" y="119"/>
                      <a:pt x="224" y="119"/>
                    </a:cubicBezTo>
                    <a:cubicBezTo>
                      <a:pt x="224" y="118"/>
                      <a:pt x="224" y="118"/>
                      <a:pt x="224" y="118"/>
                    </a:cubicBezTo>
                    <a:cubicBezTo>
                      <a:pt x="225" y="117"/>
                      <a:pt x="225" y="117"/>
                      <a:pt x="225" y="117"/>
                    </a:cubicBezTo>
                    <a:cubicBezTo>
                      <a:pt x="227" y="117"/>
                      <a:pt x="227" y="117"/>
                      <a:pt x="227" y="117"/>
                    </a:cubicBezTo>
                    <a:cubicBezTo>
                      <a:pt x="228" y="116"/>
                      <a:pt x="228" y="116"/>
                      <a:pt x="228" y="116"/>
                    </a:cubicBezTo>
                    <a:cubicBezTo>
                      <a:pt x="229" y="117"/>
                      <a:pt x="229" y="117"/>
                      <a:pt x="229" y="117"/>
                    </a:cubicBezTo>
                    <a:cubicBezTo>
                      <a:pt x="229" y="118"/>
                      <a:pt x="229" y="118"/>
                      <a:pt x="229" y="118"/>
                    </a:cubicBezTo>
                    <a:cubicBezTo>
                      <a:pt x="232" y="120"/>
                      <a:pt x="232" y="120"/>
                      <a:pt x="232" y="120"/>
                    </a:cubicBezTo>
                    <a:cubicBezTo>
                      <a:pt x="232" y="123"/>
                      <a:pt x="232" y="123"/>
                      <a:pt x="232" y="123"/>
                    </a:cubicBezTo>
                    <a:cubicBezTo>
                      <a:pt x="232" y="125"/>
                      <a:pt x="232" y="125"/>
                      <a:pt x="232" y="125"/>
                    </a:cubicBezTo>
                    <a:cubicBezTo>
                      <a:pt x="232" y="127"/>
                      <a:pt x="232" y="127"/>
                      <a:pt x="232" y="127"/>
                    </a:cubicBezTo>
                    <a:cubicBezTo>
                      <a:pt x="232" y="128"/>
                      <a:pt x="232" y="128"/>
                      <a:pt x="232" y="128"/>
                    </a:cubicBezTo>
                    <a:cubicBezTo>
                      <a:pt x="232" y="129"/>
                      <a:pt x="232" y="129"/>
                      <a:pt x="232" y="129"/>
                    </a:cubicBezTo>
                    <a:cubicBezTo>
                      <a:pt x="233" y="130"/>
                      <a:pt x="233" y="130"/>
                      <a:pt x="233" y="130"/>
                    </a:cubicBezTo>
                    <a:cubicBezTo>
                      <a:pt x="233" y="131"/>
                      <a:pt x="233" y="131"/>
                      <a:pt x="233" y="131"/>
                    </a:cubicBezTo>
                    <a:cubicBezTo>
                      <a:pt x="233" y="132"/>
                      <a:pt x="233" y="132"/>
                      <a:pt x="233" y="132"/>
                    </a:cubicBezTo>
                    <a:cubicBezTo>
                      <a:pt x="232" y="134"/>
                      <a:pt x="232" y="134"/>
                      <a:pt x="232" y="134"/>
                    </a:cubicBezTo>
                    <a:cubicBezTo>
                      <a:pt x="229" y="134"/>
                      <a:pt x="229" y="134"/>
                      <a:pt x="229" y="134"/>
                    </a:cubicBezTo>
                    <a:cubicBezTo>
                      <a:pt x="228" y="135"/>
                      <a:pt x="228" y="135"/>
                      <a:pt x="228" y="135"/>
                    </a:cubicBezTo>
                    <a:cubicBezTo>
                      <a:pt x="226" y="135"/>
                      <a:pt x="226" y="135"/>
                      <a:pt x="226" y="135"/>
                    </a:cubicBezTo>
                    <a:cubicBezTo>
                      <a:pt x="224" y="135"/>
                      <a:pt x="224" y="135"/>
                      <a:pt x="224" y="135"/>
                    </a:cubicBezTo>
                    <a:cubicBezTo>
                      <a:pt x="220" y="137"/>
                      <a:pt x="220" y="137"/>
                      <a:pt x="220" y="137"/>
                    </a:cubicBezTo>
                    <a:cubicBezTo>
                      <a:pt x="218" y="137"/>
                      <a:pt x="218" y="137"/>
                      <a:pt x="218" y="137"/>
                    </a:cubicBezTo>
                    <a:cubicBezTo>
                      <a:pt x="216" y="138"/>
                      <a:pt x="216" y="138"/>
                      <a:pt x="216" y="138"/>
                    </a:cubicBezTo>
                    <a:cubicBezTo>
                      <a:pt x="214" y="138"/>
                      <a:pt x="214" y="138"/>
                      <a:pt x="214" y="138"/>
                    </a:cubicBezTo>
                    <a:cubicBezTo>
                      <a:pt x="213" y="139"/>
                      <a:pt x="213" y="139"/>
                      <a:pt x="213" y="139"/>
                    </a:cubicBezTo>
                    <a:cubicBezTo>
                      <a:pt x="211" y="139"/>
                      <a:pt x="211" y="139"/>
                      <a:pt x="211" y="139"/>
                    </a:cubicBezTo>
                    <a:cubicBezTo>
                      <a:pt x="210" y="140"/>
                      <a:pt x="210" y="140"/>
                      <a:pt x="210" y="140"/>
                    </a:cubicBezTo>
                    <a:cubicBezTo>
                      <a:pt x="209" y="139"/>
                      <a:pt x="209" y="139"/>
                      <a:pt x="209" y="139"/>
                    </a:cubicBezTo>
                    <a:cubicBezTo>
                      <a:pt x="209" y="139"/>
                      <a:pt x="209" y="139"/>
                      <a:pt x="209" y="139"/>
                    </a:cubicBezTo>
                    <a:cubicBezTo>
                      <a:pt x="207" y="140"/>
                      <a:pt x="207" y="140"/>
                      <a:pt x="207" y="140"/>
                    </a:cubicBezTo>
                    <a:cubicBezTo>
                      <a:pt x="206" y="141"/>
                      <a:pt x="206" y="141"/>
                      <a:pt x="206" y="141"/>
                    </a:cubicBezTo>
                    <a:cubicBezTo>
                      <a:pt x="205" y="143"/>
                      <a:pt x="205" y="143"/>
                      <a:pt x="205" y="143"/>
                    </a:cubicBezTo>
                    <a:cubicBezTo>
                      <a:pt x="204" y="143"/>
                      <a:pt x="204" y="143"/>
                      <a:pt x="204" y="143"/>
                    </a:cubicBezTo>
                    <a:cubicBezTo>
                      <a:pt x="204" y="145"/>
                      <a:pt x="204" y="145"/>
                      <a:pt x="204" y="145"/>
                    </a:cubicBezTo>
                    <a:cubicBezTo>
                      <a:pt x="202" y="145"/>
                      <a:pt x="202" y="145"/>
                      <a:pt x="202" y="145"/>
                    </a:cubicBezTo>
                    <a:cubicBezTo>
                      <a:pt x="201" y="146"/>
                      <a:pt x="201" y="146"/>
                      <a:pt x="201" y="146"/>
                    </a:cubicBezTo>
                    <a:cubicBezTo>
                      <a:pt x="199" y="146"/>
                      <a:pt x="199" y="146"/>
                      <a:pt x="199" y="146"/>
                    </a:cubicBezTo>
                    <a:cubicBezTo>
                      <a:pt x="198" y="144"/>
                      <a:pt x="198" y="144"/>
                      <a:pt x="198" y="144"/>
                    </a:cubicBezTo>
                    <a:cubicBezTo>
                      <a:pt x="197" y="146"/>
                      <a:pt x="197" y="146"/>
                      <a:pt x="197" y="146"/>
                    </a:cubicBezTo>
                    <a:cubicBezTo>
                      <a:pt x="197" y="147"/>
                      <a:pt x="197" y="147"/>
                      <a:pt x="197" y="147"/>
                    </a:cubicBezTo>
                    <a:cubicBezTo>
                      <a:pt x="195" y="148"/>
                      <a:pt x="195" y="148"/>
                      <a:pt x="195" y="148"/>
                    </a:cubicBezTo>
                    <a:cubicBezTo>
                      <a:pt x="194" y="149"/>
                      <a:pt x="194" y="149"/>
                      <a:pt x="194" y="149"/>
                    </a:cubicBezTo>
                    <a:cubicBezTo>
                      <a:pt x="194" y="150"/>
                      <a:pt x="194" y="150"/>
                      <a:pt x="194" y="150"/>
                    </a:cubicBezTo>
                    <a:cubicBezTo>
                      <a:pt x="192" y="152"/>
                      <a:pt x="192" y="152"/>
                      <a:pt x="192" y="152"/>
                    </a:cubicBezTo>
                    <a:cubicBezTo>
                      <a:pt x="192" y="153"/>
                      <a:pt x="192" y="153"/>
                      <a:pt x="192" y="153"/>
                    </a:cubicBezTo>
                    <a:cubicBezTo>
                      <a:pt x="191" y="155"/>
                      <a:pt x="191" y="155"/>
                      <a:pt x="191" y="155"/>
                    </a:cubicBezTo>
                    <a:cubicBezTo>
                      <a:pt x="189" y="156"/>
                      <a:pt x="189" y="156"/>
                      <a:pt x="189" y="156"/>
                    </a:cubicBezTo>
                    <a:cubicBezTo>
                      <a:pt x="188" y="156"/>
                      <a:pt x="188" y="156"/>
                      <a:pt x="188" y="156"/>
                    </a:cubicBezTo>
                    <a:cubicBezTo>
                      <a:pt x="186" y="157"/>
                      <a:pt x="186" y="157"/>
                      <a:pt x="186" y="157"/>
                    </a:cubicBezTo>
                    <a:cubicBezTo>
                      <a:pt x="185" y="157"/>
                      <a:pt x="185" y="157"/>
                      <a:pt x="185" y="157"/>
                    </a:cubicBezTo>
                    <a:cubicBezTo>
                      <a:pt x="184" y="155"/>
                      <a:pt x="184" y="155"/>
                      <a:pt x="184" y="155"/>
                    </a:cubicBezTo>
                    <a:cubicBezTo>
                      <a:pt x="185" y="155"/>
                      <a:pt x="185" y="155"/>
                      <a:pt x="185" y="155"/>
                    </a:cubicBezTo>
                    <a:cubicBezTo>
                      <a:pt x="185" y="153"/>
                      <a:pt x="185" y="153"/>
                      <a:pt x="185" y="153"/>
                    </a:cubicBezTo>
                    <a:cubicBezTo>
                      <a:pt x="184" y="152"/>
                      <a:pt x="184" y="152"/>
                      <a:pt x="184" y="152"/>
                    </a:cubicBezTo>
                    <a:cubicBezTo>
                      <a:pt x="183" y="153"/>
                      <a:pt x="183" y="153"/>
                      <a:pt x="183" y="153"/>
                    </a:cubicBezTo>
                    <a:cubicBezTo>
                      <a:pt x="183" y="154"/>
                      <a:pt x="183" y="154"/>
                      <a:pt x="183" y="154"/>
                    </a:cubicBezTo>
                    <a:cubicBezTo>
                      <a:pt x="183" y="154"/>
                      <a:pt x="183" y="154"/>
                      <a:pt x="183" y="154"/>
                    </a:cubicBezTo>
                    <a:cubicBezTo>
                      <a:pt x="181" y="156"/>
                      <a:pt x="181" y="156"/>
                      <a:pt x="181" y="156"/>
                    </a:cubicBezTo>
                    <a:cubicBezTo>
                      <a:pt x="179" y="156"/>
                      <a:pt x="179" y="156"/>
                      <a:pt x="179" y="156"/>
                    </a:cubicBezTo>
                    <a:cubicBezTo>
                      <a:pt x="178" y="156"/>
                      <a:pt x="178" y="156"/>
                      <a:pt x="178" y="156"/>
                    </a:cubicBezTo>
                    <a:cubicBezTo>
                      <a:pt x="177" y="157"/>
                      <a:pt x="177" y="157"/>
                      <a:pt x="177" y="157"/>
                    </a:cubicBezTo>
                    <a:cubicBezTo>
                      <a:pt x="176" y="157"/>
                      <a:pt x="176" y="157"/>
                      <a:pt x="176" y="157"/>
                    </a:cubicBezTo>
                    <a:cubicBezTo>
                      <a:pt x="175" y="157"/>
                      <a:pt x="175" y="157"/>
                      <a:pt x="175" y="157"/>
                    </a:cubicBezTo>
                    <a:cubicBezTo>
                      <a:pt x="174" y="157"/>
                      <a:pt x="174" y="157"/>
                      <a:pt x="174" y="157"/>
                    </a:cubicBezTo>
                    <a:cubicBezTo>
                      <a:pt x="174" y="157"/>
                      <a:pt x="174" y="157"/>
                      <a:pt x="174" y="157"/>
                    </a:cubicBezTo>
                    <a:close/>
                    <a:moveTo>
                      <a:pt x="334" y="138"/>
                    </a:moveTo>
                    <a:cubicBezTo>
                      <a:pt x="335" y="138"/>
                      <a:pt x="335" y="138"/>
                      <a:pt x="335" y="138"/>
                    </a:cubicBezTo>
                    <a:cubicBezTo>
                      <a:pt x="335" y="139"/>
                      <a:pt x="335" y="139"/>
                      <a:pt x="335" y="139"/>
                    </a:cubicBezTo>
                    <a:cubicBezTo>
                      <a:pt x="335" y="140"/>
                      <a:pt x="335" y="140"/>
                      <a:pt x="335" y="140"/>
                    </a:cubicBezTo>
                    <a:cubicBezTo>
                      <a:pt x="334" y="140"/>
                      <a:pt x="334" y="140"/>
                      <a:pt x="334" y="140"/>
                    </a:cubicBezTo>
                    <a:cubicBezTo>
                      <a:pt x="334" y="140"/>
                      <a:pt x="334" y="140"/>
                      <a:pt x="334" y="140"/>
                    </a:cubicBezTo>
                    <a:cubicBezTo>
                      <a:pt x="333" y="138"/>
                      <a:pt x="333" y="138"/>
                      <a:pt x="333" y="138"/>
                    </a:cubicBezTo>
                    <a:cubicBezTo>
                      <a:pt x="334" y="138"/>
                      <a:pt x="334" y="138"/>
                      <a:pt x="334" y="138"/>
                    </a:cubicBezTo>
                    <a:close/>
                    <a:moveTo>
                      <a:pt x="322" y="138"/>
                    </a:moveTo>
                    <a:cubicBezTo>
                      <a:pt x="322" y="137"/>
                      <a:pt x="322" y="137"/>
                      <a:pt x="322" y="137"/>
                    </a:cubicBezTo>
                    <a:cubicBezTo>
                      <a:pt x="324" y="136"/>
                      <a:pt x="324" y="136"/>
                      <a:pt x="324" y="136"/>
                    </a:cubicBezTo>
                    <a:cubicBezTo>
                      <a:pt x="325" y="137"/>
                      <a:pt x="325" y="137"/>
                      <a:pt x="325" y="137"/>
                    </a:cubicBezTo>
                    <a:cubicBezTo>
                      <a:pt x="324" y="137"/>
                      <a:pt x="324" y="137"/>
                      <a:pt x="324" y="137"/>
                    </a:cubicBezTo>
                    <a:cubicBezTo>
                      <a:pt x="324" y="137"/>
                      <a:pt x="324" y="137"/>
                      <a:pt x="324" y="137"/>
                    </a:cubicBezTo>
                    <a:cubicBezTo>
                      <a:pt x="323" y="138"/>
                      <a:pt x="323" y="138"/>
                      <a:pt x="323" y="138"/>
                    </a:cubicBezTo>
                    <a:cubicBezTo>
                      <a:pt x="322" y="138"/>
                      <a:pt x="322" y="138"/>
                      <a:pt x="322" y="138"/>
                    </a:cubicBezTo>
                    <a:close/>
                    <a:moveTo>
                      <a:pt x="310" y="145"/>
                    </a:moveTo>
                    <a:cubicBezTo>
                      <a:pt x="310" y="146"/>
                      <a:pt x="310" y="146"/>
                      <a:pt x="310" y="146"/>
                    </a:cubicBezTo>
                    <a:cubicBezTo>
                      <a:pt x="312" y="146"/>
                      <a:pt x="312" y="146"/>
                      <a:pt x="312" y="146"/>
                    </a:cubicBezTo>
                    <a:cubicBezTo>
                      <a:pt x="313" y="147"/>
                      <a:pt x="313" y="147"/>
                      <a:pt x="313" y="147"/>
                    </a:cubicBezTo>
                    <a:cubicBezTo>
                      <a:pt x="314" y="147"/>
                      <a:pt x="314" y="147"/>
                      <a:pt x="314" y="147"/>
                    </a:cubicBezTo>
                    <a:cubicBezTo>
                      <a:pt x="315" y="147"/>
                      <a:pt x="315" y="147"/>
                      <a:pt x="315" y="147"/>
                    </a:cubicBezTo>
                    <a:cubicBezTo>
                      <a:pt x="317" y="146"/>
                      <a:pt x="317" y="146"/>
                      <a:pt x="317" y="146"/>
                    </a:cubicBezTo>
                    <a:cubicBezTo>
                      <a:pt x="318" y="147"/>
                      <a:pt x="318" y="147"/>
                      <a:pt x="318" y="147"/>
                    </a:cubicBezTo>
                    <a:cubicBezTo>
                      <a:pt x="318" y="146"/>
                      <a:pt x="318" y="146"/>
                      <a:pt x="318" y="146"/>
                    </a:cubicBezTo>
                    <a:cubicBezTo>
                      <a:pt x="319" y="146"/>
                      <a:pt x="319" y="146"/>
                      <a:pt x="319" y="146"/>
                    </a:cubicBezTo>
                    <a:cubicBezTo>
                      <a:pt x="321" y="146"/>
                      <a:pt x="321" y="146"/>
                      <a:pt x="321" y="146"/>
                    </a:cubicBezTo>
                    <a:cubicBezTo>
                      <a:pt x="321" y="145"/>
                      <a:pt x="321" y="145"/>
                      <a:pt x="321" y="145"/>
                    </a:cubicBezTo>
                    <a:cubicBezTo>
                      <a:pt x="319" y="144"/>
                      <a:pt x="319" y="144"/>
                      <a:pt x="319" y="144"/>
                    </a:cubicBezTo>
                    <a:cubicBezTo>
                      <a:pt x="318" y="144"/>
                      <a:pt x="318" y="144"/>
                      <a:pt x="318" y="144"/>
                    </a:cubicBezTo>
                    <a:cubicBezTo>
                      <a:pt x="316" y="144"/>
                      <a:pt x="316" y="144"/>
                      <a:pt x="316" y="144"/>
                    </a:cubicBezTo>
                    <a:cubicBezTo>
                      <a:pt x="316" y="144"/>
                      <a:pt x="316" y="144"/>
                      <a:pt x="316" y="144"/>
                    </a:cubicBezTo>
                    <a:cubicBezTo>
                      <a:pt x="315" y="145"/>
                      <a:pt x="315" y="145"/>
                      <a:pt x="315" y="145"/>
                    </a:cubicBezTo>
                    <a:cubicBezTo>
                      <a:pt x="313" y="144"/>
                      <a:pt x="313" y="144"/>
                      <a:pt x="313" y="144"/>
                    </a:cubicBezTo>
                    <a:cubicBezTo>
                      <a:pt x="312" y="145"/>
                      <a:pt x="312" y="145"/>
                      <a:pt x="312" y="145"/>
                    </a:cubicBezTo>
                    <a:cubicBezTo>
                      <a:pt x="310" y="145"/>
                      <a:pt x="310" y="145"/>
                      <a:pt x="310" y="145"/>
                    </a:cubicBezTo>
                    <a:cubicBezTo>
                      <a:pt x="310" y="145"/>
                      <a:pt x="310" y="145"/>
                      <a:pt x="310" y="145"/>
                    </a:cubicBezTo>
                    <a:close/>
                    <a:moveTo>
                      <a:pt x="303" y="189"/>
                    </a:moveTo>
                    <a:cubicBezTo>
                      <a:pt x="302" y="188"/>
                      <a:pt x="302" y="188"/>
                      <a:pt x="302" y="188"/>
                    </a:cubicBezTo>
                    <a:cubicBezTo>
                      <a:pt x="303" y="188"/>
                      <a:pt x="303" y="188"/>
                      <a:pt x="303" y="188"/>
                    </a:cubicBezTo>
                    <a:cubicBezTo>
                      <a:pt x="303" y="187"/>
                      <a:pt x="303" y="187"/>
                      <a:pt x="303" y="187"/>
                    </a:cubicBezTo>
                    <a:cubicBezTo>
                      <a:pt x="303" y="188"/>
                      <a:pt x="303" y="188"/>
                      <a:pt x="303" y="188"/>
                    </a:cubicBezTo>
                    <a:cubicBezTo>
                      <a:pt x="303" y="189"/>
                      <a:pt x="303" y="189"/>
                      <a:pt x="303" y="189"/>
                    </a:cubicBezTo>
                    <a:close/>
                    <a:moveTo>
                      <a:pt x="295" y="187"/>
                    </a:moveTo>
                    <a:cubicBezTo>
                      <a:pt x="294" y="187"/>
                      <a:pt x="294" y="187"/>
                      <a:pt x="294" y="187"/>
                    </a:cubicBezTo>
                    <a:cubicBezTo>
                      <a:pt x="294" y="185"/>
                      <a:pt x="294" y="185"/>
                      <a:pt x="294" y="185"/>
                    </a:cubicBezTo>
                    <a:cubicBezTo>
                      <a:pt x="294" y="185"/>
                      <a:pt x="294" y="185"/>
                      <a:pt x="294" y="185"/>
                    </a:cubicBezTo>
                    <a:cubicBezTo>
                      <a:pt x="293" y="186"/>
                      <a:pt x="293" y="186"/>
                      <a:pt x="293" y="186"/>
                    </a:cubicBezTo>
                    <a:cubicBezTo>
                      <a:pt x="293" y="185"/>
                      <a:pt x="293" y="185"/>
                      <a:pt x="293" y="185"/>
                    </a:cubicBezTo>
                    <a:cubicBezTo>
                      <a:pt x="293" y="184"/>
                      <a:pt x="293" y="184"/>
                      <a:pt x="293" y="184"/>
                    </a:cubicBezTo>
                    <a:cubicBezTo>
                      <a:pt x="293" y="182"/>
                      <a:pt x="293" y="182"/>
                      <a:pt x="293" y="182"/>
                    </a:cubicBezTo>
                    <a:cubicBezTo>
                      <a:pt x="292" y="181"/>
                      <a:pt x="292" y="181"/>
                      <a:pt x="292" y="181"/>
                    </a:cubicBezTo>
                    <a:cubicBezTo>
                      <a:pt x="293" y="180"/>
                      <a:pt x="293" y="180"/>
                      <a:pt x="293" y="180"/>
                    </a:cubicBezTo>
                    <a:cubicBezTo>
                      <a:pt x="293" y="178"/>
                      <a:pt x="293" y="178"/>
                      <a:pt x="293" y="178"/>
                    </a:cubicBezTo>
                    <a:cubicBezTo>
                      <a:pt x="293" y="177"/>
                      <a:pt x="293" y="177"/>
                      <a:pt x="293" y="177"/>
                    </a:cubicBezTo>
                    <a:cubicBezTo>
                      <a:pt x="292" y="177"/>
                      <a:pt x="292" y="177"/>
                      <a:pt x="292" y="177"/>
                    </a:cubicBezTo>
                    <a:cubicBezTo>
                      <a:pt x="292" y="176"/>
                      <a:pt x="292" y="176"/>
                      <a:pt x="292" y="176"/>
                    </a:cubicBezTo>
                    <a:cubicBezTo>
                      <a:pt x="292" y="175"/>
                      <a:pt x="292" y="175"/>
                      <a:pt x="292" y="175"/>
                    </a:cubicBezTo>
                    <a:cubicBezTo>
                      <a:pt x="290" y="174"/>
                      <a:pt x="290" y="174"/>
                      <a:pt x="290" y="174"/>
                    </a:cubicBezTo>
                    <a:cubicBezTo>
                      <a:pt x="291" y="172"/>
                      <a:pt x="291" y="172"/>
                      <a:pt x="291" y="172"/>
                    </a:cubicBezTo>
                    <a:cubicBezTo>
                      <a:pt x="290" y="170"/>
                      <a:pt x="290" y="170"/>
                      <a:pt x="290" y="170"/>
                    </a:cubicBezTo>
                    <a:cubicBezTo>
                      <a:pt x="289" y="170"/>
                      <a:pt x="289" y="170"/>
                      <a:pt x="289" y="170"/>
                    </a:cubicBezTo>
                    <a:cubicBezTo>
                      <a:pt x="289" y="170"/>
                      <a:pt x="289" y="170"/>
                      <a:pt x="289" y="170"/>
                    </a:cubicBezTo>
                    <a:cubicBezTo>
                      <a:pt x="289" y="168"/>
                      <a:pt x="289" y="168"/>
                      <a:pt x="289" y="168"/>
                    </a:cubicBezTo>
                    <a:cubicBezTo>
                      <a:pt x="288" y="168"/>
                      <a:pt x="288" y="168"/>
                      <a:pt x="288" y="168"/>
                    </a:cubicBezTo>
                    <a:cubicBezTo>
                      <a:pt x="287" y="168"/>
                      <a:pt x="287" y="168"/>
                      <a:pt x="287" y="168"/>
                    </a:cubicBezTo>
                    <a:cubicBezTo>
                      <a:pt x="287" y="168"/>
                      <a:pt x="287" y="168"/>
                      <a:pt x="287" y="168"/>
                    </a:cubicBezTo>
                    <a:cubicBezTo>
                      <a:pt x="286" y="168"/>
                      <a:pt x="286" y="168"/>
                      <a:pt x="286" y="168"/>
                    </a:cubicBezTo>
                    <a:cubicBezTo>
                      <a:pt x="285" y="168"/>
                      <a:pt x="285" y="168"/>
                      <a:pt x="285" y="168"/>
                    </a:cubicBezTo>
                    <a:cubicBezTo>
                      <a:pt x="285" y="166"/>
                      <a:pt x="285" y="166"/>
                      <a:pt x="285" y="166"/>
                    </a:cubicBezTo>
                    <a:cubicBezTo>
                      <a:pt x="286" y="165"/>
                      <a:pt x="286" y="165"/>
                      <a:pt x="286" y="165"/>
                    </a:cubicBezTo>
                    <a:cubicBezTo>
                      <a:pt x="287" y="164"/>
                      <a:pt x="287" y="164"/>
                      <a:pt x="287" y="164"/>
                    </a:cubicBezTo>
                    <a:cubicBezTo>
                      <a:pt x="286" y="163"/>
                      <a:pt x="286" y="163"/>
                      <a:pt x="286" y="163"/>
                    </a:cubicBezTo>
                    <a:cubicBezTo>
                      <a:pt x="286" y="162"/>
                      <a:pt x="286" y="162"/>
                      <a:pt x="286" y="162"/>
                    </a:cubicBezTo>
                    <a:cubicBezTo>
                      <a:pt x="286" y="160"/>
                      <a:pt x="286" y="160"/>
                      <a:pt x="286" y="160"/>
                    </a:cubicBezTo>
                    <a:cubicBezTo>
                      <a:pt x="286" y="159"/>
                      <a:pt x="286" y="159"/>
                      <a:pt x="286" y="159"/>
                    </a:cubicBezTo>
                    <a:cubicBezTo>
                      <a:pt x="287" y="157"/>
                      <a:pt x="287" y="157"/>
                      <a:pt x="287" y="157"/>
                    </a:cubicBezTo>
                    <a:cubicBezTo>
                      <a:pt x="289" y="157"/>
                      <a:pt x="289" y="157"/>
                      <a:pt x="289" y="157"/>
                    </a:cubicBezTo>
                    <a:cubicBezTo>
                      <a:pt x="289" y="156"/>
                      <a:pt x="289" y="156"/>
                      <a:pt x="289" y="156"/>
                    </a:cubicBezTo>
                    <a:cubicBezTo>
                      <a:pt x="290" y="156"/>
                      <a:pt x="290" y="156"/>
                      <a:pt x="290" y="156"/>
                    </a:cubicBezTo>
                    <a:cubicBezTo>
                      <a:pt x="290" y="156"/>
                      <a:pt x="290" y="156"/>
                      <a:pt x="290" y="156"/>
                    </a:cubicBezTo>
                    <a:cubicBezTo>
                      <a:pt x="292" y="156"/>
                      <a:pt x="292" y="156"/>
                      <a:pt x="292" y="156"/>
                    </a:cubicBezTo>
                    <a:cubicBezTo>
                      <a:pt x="293" y="156"/>
                      <a:pt x="293" y="156"/>
                      <a:pt x="293" y="156"/>
                    </a:cubicBezTo>
                    <a:cubicBezTo>
                      <a:pt x="294" y="157"/>
                      <a:pt x="294" y="157"/>
                      <a:pt x="294" y="157"/>
                    </a:cubicBezTo>
                    <a:cubicBezTo>
                      <a:pt x="293" y="157"/>
                      <a:pt x="293" y="157"/>
                      <a:pt x="293" y="157"/>
                    </a:cubicBezTo>
                    <a:cubicBezTo>
                      <a:pt x="293" y="158"/>
                      <a:pt x="293" y="158"/>
                      <a:pt x="293" y="158"/>
                    </a:cubicBezTo>
                    <a:cubicBezTo>
                      <a:pt x="292" y="158"/>
                      <a:pt x="292" y="158"/>
                      <a:pt x="292" y="158"/>
                    </a:cubicBezTo>
                    <a:cubicBezTo>
                      <a:pt x="293" y="158"/>
                      <a:pt x="293" y="158"/>
                      <a:pt x="293" y="158"/>
                    </a:cubicBezTo>
                    <a:cubicBezTo>
                      <a:pt x="294" y="159"/>
                      <a:pt x="294" y="159"/>
                      <a:pt x="294" y="159"/>
                    </a:cubicBezTo>
                    <a:cubicBezTo>
                      <a:pt x="294" y="160"/>
                      <a:pt x="294" y="160"/>
                      <a:pt x="294" y="160"/>
                    </a:cubicBezTo>
                    <a:cubicBezTo>
                      <a:pt x="295" y="162"/>
                      <a:pt x="295" y="162"/>
                      <a:pt x="295" y="162"/>
                    </a:cubicBezTo>
                    <a:cubicBezTo>
                      <a:pt x="295" y="163"/>
                      <a:pt x="295" y="163"/>
                      <a:pt x="295" y="163"/>
                    </a:cubicBezTo>
                    <a:cubicBezTo>
                      <a:pt x="296" y="164"/>
                      <a:pt x="296" y="164"/>
                      <a:pt x="296" y="164"/>
                    </a:cubicBezTo>
                    <a:cubicBezTo>
                      <a:pt x="297" y="164"/>
                      <a:pt x="297" y="164"/>
                      <a:pt x="297" y="164"/>
                    </a:cubicBezTo>
                    <a:cubicBezTo>
                      <a:pt x="298" y="164"/>
                      <a:pt x="298" y="164"/>
                      <a:pt x="298" y="164"/>
                    </a:cubicBezTo>
                    <a:cubicBezTo>
                      <a:pt x="297" y="163"/>
                      <a:pt x="297" y="163"/>
                      <a:pt x="297" y="163"/>
                    </a:cubicBezTo>
                    <a:cubicBezTo>
                      <a:pt x="298" y="162"/>
                      <a:pt x="298" y="162"/>
                      <a:pt x="298" y="162"/>
                    </a:cubicBezTo>
                    <a:cubicBezTo>
                      <a:pt x="299" y="161"/>
                      <a:pt x="299" y="161"/>
                      <a:pt x="299" y="161"/>
                    </a:cubicBezTo>
                    <a:cubicBezTo>
                      <a:pt x="299" y="160"/>
                      <a:pt x="299" y="160"/>
                      <a:pt x="299" y="160"/>
                    </a:cubicBezTo>
                    <a:cubicBezTo>
                      <a:pt x="300" y="159"/>
                      <a:pt x="300" y="159"/>
                      <a:pt x="300" y="159"/>
                    </a:cubicBezTo>
                    <a:cubicBezTo>
                      <a:pt x="300" y="158"/>
                      <a:pt x="300" y="158"/>
                      <a:pt x="300" y="158"/>
                    </a:cubicBezTo>
                    <a:cubicBezTo>
                      <a:pt x="299" y="157"/>
                      <a:pt x="299" y="157"/>
                      <a:pt x="299" y="157"/>
                    </a:cubicBezTo>
                    <a:cubicBezTo>
                      <a:pt x="300" y="157"/>
                      <a:pt x="300" y="157"/>
                      <a:pt x="300" y="157"/>
                    </a:cubicBezTo>
                    <a:cubicBezTo>
                      <a:pt x="301" y="156"/>
                      <a:pt x="301" y="156"/>
                      <a:pt x="301" y="156"/>
                    </a:cubicBezTo>
                    <a:cubicBezTo>
                      <a:pt x="302" y="157"/>
                      <a:pt x="302" y="157"/>
                      <a:pt x="302" y="157"/>
                    </a:cubicBezTo>
                    <a:cubicBezTo>
                      <a:pt x="302" y="158"/>
                      <a:pt x="302" y="158"/>
                      <a:pt x="302" y="158"/>
                    </a:cubicBezTo>
                    <a:cubicBezTo>
                      <a:pt x="303" y="158"/>
                      <a:pt x="303" y="158"/>
                      <a:pt x="303" y="158"/>
                    </a:cubicBezTo>
                    <a:cubicBezTo>
                      <a:pt x="303" y="157"/>
                      <a:pt x="303" y="157"/>
                      <a:pt x="303" y="157"/>
                    </a:cubicBezTo>
                    <a:cubicBezTo>
                      <a:pt x="302" y="156"/>
                      <a:pt x="302" y="156"/>
                      <a:pt x="302" y="156"/>
                    </a:cubicBezTo>
                    <a:cubicBezTo>
                      <a:pt x="302" y="155"/>
                      <a:pt x="302" y="155"/>
                      <a:pt x="302" y="155"/>
                    </a:cubicBezTo>
                    <a:cubicBezTo>
                      <a:pt x="301" y="155"/>
                      <a:pt x="301" y="155"/>
                      <a:pt x="301" y="155"/>
                    </a:cubicBezTo>
                    <a:cubicBezTo>
                      <a:pt x="301" y="156"/>
                      <a:pt x="301" y="156"/>
                      <a:pt x="301" y="156"/>
                    </a:cubicBezTo>
                    <a:cubicBezTo>
                      <a:pt x="299" y="156"/>
                      <a:pt x="299" y="156"/>
                      <a:pt x="299" y="156"/>
                    </a:cubicBezTo>
                    <a:cubicBezTo>
                      <a:pt x="298" y="154"/>
                      <a:pt x="298" y="154"/>
                      <a:pt x="298" y="154"/>
                    </a:cubicBezTo>
                    <a:cubicBezTo>
                      <a:pt x="298" y="154"/>
                      <a:pt x="298" y="154"/>
                      <a:pt x="298" y="154"/>
                    </a:cubicBezTo>
                    <a:cubicBezTo>
                      <a:pt x="297" y="152"/>
                      <a:pt x="297" y="152"/>
                      <a:pt x="297" y="152"/>
                    </a:cubicBezTo>
                    <a:cubicBezTo>
                      <a:pt x="297" y="151"/>
                      <a:pt x="297" y="151"/>
                      <a:pt x="297" y="151"/>
                    </a:cubicBezTo>
                    <a:cubicBezTo>
                      <a:pt x="298" y="150"/>
                      <a:pt x="298" y="150"/>
                      <a:pt x="298" y="150"/>
                    </a:cubicBezTo>
                    <a:cubicBezTo>
                      <a:pt x="299" y="150"/>
                      <a:pt x="299" y="150"/>
                      <a:pt x="299" y="150"/>
                    </a:cubicBezTo>
                    <a:cubicBezTo>
                      <a:pt x="299" y="149"/>
                      <a:pt x="299" y="149"/>
                      <a:pt x="299" y="149"/>
                    </a:cubicBezTo>
                    <a:cubicBezTo>
                      <a:pt x="300" y="150"/>
                      <a:pt x="300" y="150"/>
                      <a:pt x="300" y="150"/>
                    </a:cubicBezTo>
                    <a:cubicBezTo>
                      <a:pt x="301" y="151"/>
                      <a:pt x="301" y="151"/>
                      <a:pt x="301" y="151"/>
                    </a:cubicBezTo>
                    <a:cubicBezTo>
                      <a:pt x="301" y="153"/>
                      <a:pt x="301" y="153"/>
                      <a:pt x="301" y="153"/>
                    </a:cubicBezTo>
                    <a:cubicBezTo>
                      <a:pt x="302" y="153"/>
                      <a:pt x="302" y="153"/>
                      <a:pt x="302" y="153"/>
                    </a:cubicBezTo>
                    <a:cubicBezTo>
                      <a:pt x="302" y="152"/>
                      <a:pt x="302" y="152"/>
                      <a:pt x="302" y="152"/>
                    </a:cubicBezTo>
                    <a:cubicBezTo>
                      <a:pt x="302" y="151"/>
                      <a:pt x="302" y="151"/>
                      <a:pt x="302" y="151"/>
                    </a:cubicBezTo>
                    <a:cubicBezTo>
                      <a:pt x="302" y="150"/>
                      <a:pt x="302" y="150"/>
                      <a:pt x="302" y="150"/>
                    </a:cubicBezTo>
                    <a:cubicBezTo>
                      <a:pt x="301" y="150"/>
                      <a:pt x="301" y="150"/>
                      <a:pt x="301" y="150"/>
                    </a:cubicBezTo>
                    <a:cubicBezTo>
                      <a:pt x="301" y="148"/>
                      <a:pt x="301" y="148"/>
                      <a:pt x="301" y="148"/>
                    </a:cubicBezTo>
                    <a:cubicBezTo>
                      <a:pt x="301" y="147"/>
                      <a:pt x="301" y="147"/>
                      <a:pt x="301" y="147"/>
                    </a:cubicBezTo>
                    <a:cubicBezTo>
                      <a:pt x="301" y="147"/>
                      <a:pt x="301" y="147"/>
                      <a:pt x="301" y="147"/>
                    </a:cubicBezTo>
                    <a:cubicBezTo>
                      <a:pt x="302" y="146"/>
                      <a:pt x="302" y="146"/>
                      <a:pt x="302" y="146"/>
                    </a:cubicBezTo>
                    <a:cubicBezTo>
                      <a:pt x="303" y="145"/>
                      <a:pt x="303" y="145"/>
                      <a:pt x="303" y="145"/>
                    </a:cubicBezTo>
                    <a:cubicBezTo>
                      <a:pt x="304" y="145"/>
                      <a:pt x="304" y="145"/>
                      <a:pt x="304" y="145"/>
                    </a:cubicBezTo>
                    <a:cubicBezTo>
                      <a:pt x="304" y="145"/>
                      <a:pt x="304" y="145"/>
                      <a:pt x="304" y="145"/>
                    </a:cubicBezTo>
                    <a:cubicBezTo>
                      <a:pt x="305" y="147"/>
                      <a:pt x="305" y="147"/>
                      <a:pt x="305" y="147"/>
                    </a:cubicBezTo>
                    <a:cubicBezTo>
                      <a:pt x="307" y="147"/>
                      <a:pt x="307" y="147"/>
                      <a:pt x="307" y="147"/>
                    </a:cubicBezTo>
                    <a:cubicBezTo>
                      <a:pt x="307" y="146"/>
                      <a:pt x="307" y="146"/>
                      <a:pt x="307" y="146"/>
                    </a:cubicBezTo>
                    <a:cubicBezTo>
                      <a:pt x="306" y="146"/>
                      <a:pt x="306" y="146"/>
                      <a:pt x="306" y="146"/>
                    </a:cubicBezTo>
                    <a:cubicBezTo>
                      <a:pt x="305" y="145"/>
                      <a:pt x="305" y="145"/>
                      <a:pt x="305" y="145"/>
                    </a:cubicBezTo>
                    <a:cubicBezTo>
                      <a:pt x="306" y="145"/>
                      <a:pt x="306" y="145"/>
                      <a:pt x="306" y="145"/>
                    </a:cubicBezTo>
                    <a:cubicBezTo>
                      <a:pt x="307" y="144"/>
                      <a:pt x="307" y="144"/>
                      <a:pt x="307" y="144"/>
                    </a:cubicBezTo>
                    <a:cubicBezTo>
                      <a:pt x="309" y="145"/>
                      <a:pt x="309" y="145"/>
                      <a:pt x="309" y="145"/>
                    </a:cubicBezTo>
                    <a:cubicBezTo>
                      <a:pt x="309" y="145"/>
                      <a:pt x="309" y="145"/>
                      <a:pt x="309" y="145"/>
                    </a:cubicBezTo>
                    <a:cubicBezTo>
                      <a:pt x="308" y="146"/>
                      <a:pt x="308" y="146"/>
                      <a:pt x="308" y="146"/>
                    </a:cubicBezTo>
                    <a:cubicBezTo>
                      <a:pt x="308" y="146"/>
                      <a:pt x="308" y="146"/>
                      <a:pt x="308" y="146"/>
                    </a:cubicBezTo>
                    <a:cubicBezTo>
                      <a:pt x="309" y="147"/>
                      <a:pt x="309" y="147"/>
                      <a:pt x="309" y="147"/>
                    </a:cubicBezTo>
                    <a:cubicBezTo>
                      <a:pt x="310" y="148"/>
                      <a:pt x="310" y="148"/>
                      <a:pt x="310" y="148"/>
                    </a:cubicBezTo>
                    <a:cubicBezTo>
                      <a:pt x="311" y="148"/>
                      <a:pt x="311" y="148"/>
                      <a:pt x="311" y="148"/>
                    </a:cubicBezTo>
                    <a:cubicBezTo>
                      <a:pt x="312" y="148"/>
                      <a:pt x="312" y="148"/>
                      <a:pt x="312" y="148"/>
                    </a:cubicBezTo>
                    <a:cubicBezTo>
                      <a:pt x="314" y="148"/>
                      <a:pt x="314" y="148"/>
                      <a:pt x="314" y="148"/>
                    </a:cubicBezTo>
                    <a:cubicBezTo>
                      <a:pt x="315" y="148"/>
                      <a:pt x="315" y="148"/>
                      <a:pt x="315" y="148"/>
                    </a:cubicBezTo>
                    <a:cubicBezTo>
                      <a:pt x="315" y="148"/>
                      <a:pt x="315" y="148"/>
                      <a:pt x="315" y="148"/>
                    </a:cubicBezTo>
                    <a:cubicBezTo>
                      <a:pt x="318" y="148"/>
                      <a:pt x="318" y="148"/>
                      <a:pt x="318" y="148"/>
                    </a:cubicBezTo>
                    <a:cubicBezTo>
                      <a:pt x="319" y="149"/>
                      <a:pt x="319" y="149"/>
                      <a:pt x="319" y="149"/>
                    </a:cubicBezTo>
                    <a:cubicBezTo>
                      <a:pt x="320" y="149"/>
                      <a:pt x="320" y="149"/>
                      <a:pt x="320" y="149"/>
                    </a:cubicBezTo>
                    <a:cubicBezTo>
                      <a:pt x="320" y="150"/>
                      <a:pt x="320" y="150"/>
                      <a:pt x="320" y="150"/>
                    </a:cubicBezTo>
                    <a:cubicBezTo>
                      <a:pt x="320" y="150"/>
                      <a:pt x="320" y="150"/>
                      <a:pt x="320" y="150"/>
                    </a:cubicBezTo>
                    <a:cubicBezTo>
                      <a:pt x="321" y="151"/>
                      <a:pt x="321" y="151"/>
                      <a:pt x="321" y="151"/>
                    </a:cubicBezTo>
                    <a:cubicBezTo>
                      <a:pt x="320" y="152"/>
                      <a:pt x="320" y="152"/>
                      <a:pt x="320" y="152"/>
                    </a:cubicBezTo>
                    <a:cubicBezTo>
                      <a:pt x="318" y="153"/>
                      <a:pt x="318" y="153"/>
                      <a:pt x="318" y="153"/>
                    </a:cubicBezTo>
                    <a:cubicBezTo>
                      <a:pt x="317" y="153"/>
                      <a:pt x="317" y="153"/>
                      <a:pt x="317" y="153"/>
                    </a:cubicBezTo>
                    <a:cubicBezTo>
                      <a:pt x="317" y="152"/>
                      <a:pt x="317" y="152"/>
                      <a:pt x="317" y="152"/>
                    </a:cubicBezTo>
                    <a:cubicBezTo>
                      <a:pt x="317" y="153"/>
                      <a:pt x="317" y="153"/>
                      <a:pt x="317" y="153"/>
                    </a:cubicBezTo>
                    <a:cubicBezTo>
                      <a:pt x="316" y="153"/>
                      <a:pt x="316" y="153"/>
                      <a:pt x="316" y="153"/>
                    </a:cubicBezTo>
                    <a:cubicBezTo>
                      <a:pt x="316" y="154"/>
                      <a:pt x="316" y="154"/>
                      <a:pt x="316" y="154"/>
                    </a:cubicBezTo>
                    <a:cubicBezTo>
                      <a:pt x="317" y="155"/>
                      <a:pt x="317" y="155"/>
                      <a:pt x="317" y="155"/>
                    </a:cubicBezTo>
                    <a:cubicBezTo>
                      <a:pt x="317" y="155"/>
                      <a:pt x="317" y="155"/>
                      <a:pt x="317" y="155"/>
                    </a:cubicBezTo>
                    <a:cubicBezTo>
                      <a:pt x="317" y="157"/>
                      <a:pt x="317" y="157"/>
                      <a:pt x="317" y="157"/>
                    </a:cubicBezTo>
                    <a:cubicBezTo>
                      <a:pt x="316" y="157"/>
                      <a:pt x="316" y="157"/>
                      <a:pt x="316" y="157"/>
                    </a:cubicBezTo>
                    <a:cubicBezTo>
                      <a:pt x="316" y="157"/>
                      <a:pt x="316" y="157"/>
                      <a:pt x="316" y="157"/>
                    </a:cubicBezTo>
                    <a:cubicBezTo>
                      <a:pt x="315" y="157"/>
                      <a:pt x="315" y="157"/>
                      <a:pt x="315" y="157"/>
                    </a:cubicBezTo>
                    <a:cubicBezTo>
                      <a:pt x="313" y="157"/>
                      <a:pt x="313" y="157"/>
                      <a:pt x="313" y="157"/>
                    </a:cubicBezTo>
                    <a:cubicBezTo>
                      <a:pt x="313" y="158"/>
                      <a:pt x="313" y="158"/>
                      <a:pt x="313" y="158"/>
                    </a:cubicBezTo>
                    <a:cubicBezTo>
                      <a:pt x="311" y="159"/>
                      <a:pt x="311" y="159"/>
                      <a:pt x="311" y="159"/>
                    </a:cubicBezTo>
                    <a:cubicBezTo>
                      <a:pt x="309" y="160"/>
                      <a:pt x="309" y="160"/>
                      <a:pt x="309" y="160"/>
                    </a:cubicBezTo>
                    <a:cubicBezTo>
                      <a:pt x="308" y="160"/>
                      <a:pt x="308" y="160"/>
                      <a:pt x="308" y="160"/>
                    </a:cubicBezTo>
                    <a:cubicBezTo>
                      <a:pt x="307" y="161"/>
                      <a:pt x="307" y="161"/>
                      <a:pt x="307" y="161"/>
                    </a:cubicBezTo>
                    <a:cubicBezTo>
                      <a:pt x="307" y="162"/>
                      <a:pt x="307" y="162"/>
                      <a:pt x="307" y="162"/>
                    </a:cubicBezTo>
                    <a:cubicBezTo>
                      <a:pt x="308" y="162"/>
                      <a:pt x="308" y="162"/>
                      <a:pt x="308" y="162"/>
                    </a:cubicBezTo>
                    <a:cubicBezTo>
                      <a:pt x="309" y="161"/>
                      <a:pt x="309" y="161"/>
                      <a:pt x="309" y="161"/>
                    </a:cubicBezTo>
                    <a:cubicBezTo>
                      <a:pt x="310" y="161"/>
                      <a:pt x="310" y="161"/>
                      <a:pt x="310" y="161"/>
                    </a:cubicBezTo>
                    <a:cubicBezTo>
                      <a:pt x="311" y="161"/>
                      <a:pt x="311" y="161"/>
                      <a:pt x="311" y="161"/>
                    </a:cubicBezTo>
                    <a:cubicBezTo>
                      <a:pt x="313" y="162"/>
                      <a:pt x="313" y="162"/>
                      <a:pt x="313" y="162"/>
                    </a:cubicBezTo>
                    <a:cubicBezTo>
                      <a:pt x="313" y="163"/>
                      <a:pt x="313" y="163"/>
                      <a:pt x="313" y="163"/>
                    </a:cubicBezTo>
                    <a:cubicBezTo>
                      <a:pt x="313" y="164"/>
                      <a:pt x="313" y="164"/>
                      <a:pt x="313" y="164"/>
                    </a:cubicBezTo>
                    <a:cubicBezTo>
                      <a:pt x="312" y="164"/>
                      <a:pt x="312" y="164"/>
                      <a:pt x="312" y="164"/>
                    </a:cubicBezTo>
                    <a:cubicBezTo>
                      <a:pt x="313" y="164"/>
                      <a:pt x="313" y="164"/>
                      <a:pt x="313" y="164"/>
                    </a:cubicBezTo>
                    <a:cubicBezTo>
                      <a:pt x="313" y="165"/>
                      <a:pt x="313" y="165"/>
                      <a:pt x="313" y="165"/>
                    </a:cubicBezTo>
                    <a:cubicBezTo>
                      <a:pt x="313" y="166"/>
                      <a:pt x="313" y="166"/>
                      <a:pt x="313" y="166"/>
                    </a:cubicBezTo>
                    <a:cubicBezTo>
                      <a:pt x="312" y="167"/>
                      <a:pt x="312" y="167"/>
                      <a:pt x="312" y="167"/>
                    </a:cubicBezTo>
                    <a:cubicBezTo>
                      <a:pt x="312" y="168"/>
                      <a:pt x="312" y="168"/>
                      <a:pt x="312" y="168"/>
                    </a:cubicBezTo>
                    <a:cubicBezTo>
                      <a:pt x="312" y="169"/>
                      <a:pt x="312" y="169"/>
                      <a:pt x="312" y="169"/>
                    </a:cubicBezTo>
                    <a:cubicBezTo>
                      <a:pt x="313" y="167"/>
                      <a:pt x="313" y="167"/>
                      <a:pt x="313" y="167"/>
                    </a:cubicBezTo>
                    <a:cubicBezTo>
                      <a:pt x="315" y="167"/>
                      <a:pt x="315" y="167"/>
                      <a:pt x="315" y="167"/>
                    </a:cubicBezTo>
                    <a:cubicBezTo>
                      <a:pt x="315" y="166"/>
                      <a:pt x="315" y="166"/>
                      <a:pt x="315" y="166"/>
                    </a:cubicBezTo>
                    <a:cubicBezTo>
                      <a:pt x="316" y="166"/>
                      <a:pt x="316" y="166"/>
                      <a:pt x="316" y="166"/>
                    </a:cubicBezTo>
                    <a:cubicBezTo>
                      <a:pt x="315" y="167"/>
                      <a:pt x="315" y="167"/>
                      <a:pt x="315" y="167"/>
                    </a:cubicBezTo>
                    <a:cubicBezTo>
                      <a:pt x="315" y="169"/>
                      <a:pt x="315" y="169"/>
                      <a:pt x="315" y="169"/>
                    </a:cubicBezTo>
                    <a:cubicBezTo>
                      <a:pt x="314" y="171"/>
                      <a:pt x="314" y="171"/>
                      <a:pt x="314" y="171"/>
                    </a:cubicBezTo>
                    <a:cubicBezTo>
                      <a:pt x="314" y="172"/>
                      <a:pt x="314" y="172"/>
                      <a:pt x="314" y="172"/>
                    </a:cubicBezTo>
                    <a:cubicBezTo>
                      <a:pt x="312" y="173"/>
                      <a:pt x="312" y="173"/>
                      <a:pt x="312" y="173"/>
                    </a:cubicBezTo>
                    <a:cubicBezTo>
                      <a:pt x="311" y="173"/>
                      <a:pt x="311" y="173"/>
                      <a:pt x="311" y="173"/>
                    </a:cubicBezTo>
                    <a:cubicBezTo>
                      <a:pt x="311" y="174"/>
                      <a:pt x="311" y="174"/>
                      <a:pt x="311" y="174"/>
                    </a:cubicBezTo>
                    <a:cubicBezTo>
                      <a:pt x="311" y="174"/>
                      <a:pt x="311" y="174"/>
                      <a:pt x="311" y="174"/>
                    </a:cubicBezTo>
                    <a:cubicBezTo>
                      <a:pt x="311" y="176"/>
                      <a:pt x="311" y="176"/>
                      <a:pt x="311" y="176"/>
                    </a:cubicBezTo>
                    <a:cubicBezTo>
                      <a:pt x="310" y="176"/>
                      <a:pt x="310" y="176"/>
                      <a:pt x="310" y="176"/>
                    </a:cubicBezTo>
                    <a:cubicBezTo>
                      <a:pt x="310" y="176"/>
                      <a:pt x="310" y="176"/>
                      <a:pt x="310" y="176"/>
                    </a:cubicBezTo>
                    <a:cubicBezTo>
                      <a:pt x="309" y="176"/>
                      <a:pt x="309" y="176"/>
                      <a:pt x="309" y="176"/>
                    </a:cubicBezTo>
                    <a:cubicBezTo>
                      <a:pt x="309" y="177"/>
                      <a:pt x="309" y="177"/>
                      <a:pt x="309" y="177"/>
                    </a:cubicBezTo>
                    <a:cubicBezTo>
                      <a:pt x="311" y="178"/>
                      <a:pt x="311" y="178"/>
                      <a:pt x="311" y="178"/>
                    </a:cubicBezTo>
                    <a:cubicBezTo>
                      <a:pt x="310" y="178"/>
                      <a:pt x="310" y="178"/>
                      <a:pt x="310" y="178"/>
                    </a:cubicBezTo>
                    <a:cubicBezTo>
                      <a:pt x="309" y="178"/>
                      <a:pt x="309" y="178"/>
                      <a:pt x="309" y="178"/>
                    </a:cubicBezTo>
                    <a:cubicBezTo>
                      <a:pt x="310" y="179"/>
                      <a:pt x="310" y="179"/>
                      <a:pt x="310" y="179"/>
                    </a:cubicBezTo>
                    <a:cubicBezTo>
                      <a:pt x="309" y="181"/>
                      <a:pt x="309" y="181"/>
                      <a:pt x="309" y="181"/>
                    </a:cubicBezTo>
                    <a:cubicBezTo>
                      <a:pt x="308" y="180"/>
                      <a:pt x="308" y="180"/>
                      <a:pt x="308" y="180"/>
                    </a:cubicBezTo>
                    <a:cubicBezTo>
                      <a:pt x="307" y="181"/>
                      <a:pt x="307" y="181"/>
                      <a:pt x="307" y="181"/>
                    </a:cubicBezTo>
                    <a:cubicBezTo>
                      <a:pt x="306" y="181"/>
                      <a:pt x="306" y="181"/>
                      <a:pt x="306" y="181"/>
                    </a:cubicBezTo>
                    <a:cubicBezTo>
                      <a:pt x="305" y="181"/>
                      <a:pt x="305" y="181"/>
                      <a:pt x="305" y="181"/>
                    </a:cubicBezTo>
                    <a:cubicBezTo>
                      <a:pt x="305" y="182"/>
                      <a:pt x="305" y="182"/>
                      <a:pt x="305" y="182"/>
                    </a:cubicBezTo>
                    <a:cubicBezTo>
                      <a:pt x="303" y="183"/>
                      <a:pt x="303" y="183"/>
                      <a:pt x="303" y="183"/>
                    </a:cubicBezTo>
                    <a:cubicBezTo>
                      <a:pt x="301" y="182"/>
                      <a:pt x="301" y="182"/>
                      <a:pt x="301" y="182"/>
                    </a:cubicBezTo>
                    <a:cubicBezTo>
                      <a:pt x="300" y="183"/>
                      <a:pt x="300" y="183"/>
                      <a:pt x="300" y="183"/>
                    </a:cubicBezTo>
                    <a:cubicBezTo>
                      <a:pt x="299" y="182"/>
                      <a:pt x="299" y="182"/>
                      <a:pt x="299" y="182"/>
                    </a:cubicBezTo>
                    <a:cubicBezTo>
                      <a:pt x="299" y="180"/>
                      <a:pt x="299" y="180"/>
                      <a:pt x="299" y="180"/>
                    </a:cubicBezTo>
                    <a:cubicBezTo>
                      <a:pt x="300" y="178"/>
                      <a:pt x="300" y="178"/>
                      <a:pt x="300" y="178"/>
                    </a:cubicBezTo>
                    <a:cubicBezTo>
                      <a:pt x="300" y="177"/>
                      <a:pt x="300" y="177"/>
                      <a:pt x="300" y="177"/>
                    </a:cubicBezTo>
                    <a:cubicBezTo>
                      <a:pt x="298" y="179"/>
                      <a:pt x="298" y="179"/>
                      <a:pt x="298" y="179"/>
                    </a:cubicBezTo>
                    <a:cubicBezTo>
                      <a:pt x="298" y="181"/>
                      <a:pt x="298" y="181"/>
                      <a:pt x="298" y="181"/>
                    </a:cubicBezTo>
                    <a:cubicBezTo>
                      <a:pt x="299" y="183"/>
                      <a:pt x="299" y="183"/>
                      <a:pt x="299" y="183"/>
                    </a:cubicBezTo>
                    <a:cubicBezTo>
                      <a:pt x="299" y="184"/>
                      <a:pt x="299" y="184"/>
                      <a:pt x="299" y="184"/>
                    </a:cubicBezTo>
                    <a:cubicBezTo>
                      <a:pt x="299" y="185"/>
                      <a:pt x="299" y="185"/>
                      <a:pt x="299" y="185"/>
                    </a:cubicBezTo>
                    <a:cubicBezTo>
                      <a:pt x="298" y="186"/>
                      <a:pt x="298" y="186"/>
                      <a:pt x="298" y="186"/>
                    </a:cubicBezTo>
                    <a:cubicBezTo>
                      <a:pt x="297" y="187"/>
                      <a:pt x="297" y="187"/>
                      <a:pt x="297" y="187"/>
                    </a:cubicBezTo>
                    <a:cubicBezTo>
                      <a:pt x="297" y="187"/>
                      <a:pt x="295" y="187"/>
                      <a:pt x="295" y="187"/>
                    </a:cubicBezTo>
                    <a:close/>
                    <a:moveTo>
                      <a:pt x="316" y="158"/>
                    </a:moveTo>
                    <a:cubicBezTo>
                      <a:pt x="316" y="159"/>
                      <a:pt x="316" y="159"/>
                      <a:pt x="316" y="159"/>
                    </a:cubicBezTo>
                    <a:cubicBezTo>
                      <a:pt x="317" y="159"/>
                      <a:pt x="317" y="159"/>
                      <a:pt x="317" y="159"/>
                    </a:cubicBezTo>
                    <a:cubicBezTo>
                      <a:pt x="317" y="158"/>
                      <a:pt x="317" y="158"/>
                      <a:pt x="317" y="158"/>
                    </a:cubicBezTo>
                    <a:cubicBezTo>
                      <a:pt x="316" y="158"/>
                      <a:pt x="316" y="158"/>
                      <a:pt x="316" y="158"/>
                    </a:cubicBezTo>
                    <a:close/>
                    <a:moveTo>
                      <a:pt x="315" y="163"/>
                    </a:moveTo>
                    <a:cubicBezTo>
                      <a:pt x="316" y="163"/>
                      <a:pt x="316" y="163"/>
                      <a:pt x="316" y="163"/>
                    </a:cubicBezTo>
                    <a:cubicBezTo>
                      <a:pt x="317" y="162"/>
                      <a:pt x="317" y="162"/>
                      <a:pt x="317" y="162"/>
                    </a:cubicBezTo>
                    <a:cubicBezTo>
                      <a:pt x="317" y="161"/>
                      <a:pt x="317" y="161"/>
                      <a:pt x="317" y="161"/>
                    </a:cubicBezTo>
                    <a:cubicBezTo>
                      <a:pt x="317" y="160"/>
                      <a:pt x="317" y="160"/>
                      <a:pt x="317" y="160"/>
                    </a:cubicBezTo>
                    <a:cubicBezTo>
                      <a:pt x="316" y="159"/>
                      <a:pt x="316" y="159"/>
                      <a:pt x="316" y="159"/>
                    </a:cubicBezTo>
                    <a:cubicBezTo>
                      <a:pt x="316" y="160"/>
                      <a:pt x="316" y="160"/>
                      <a:pt x="316" y="160"/>
                    </a:cubicBezTo>
                    <a:cubicBezTo>
                      <a:pt x="315" y="161"/>
                      <a:pt x="315" y="161"/>
                      <a:pt x="315" y="161"/>
                    </a:cubicBezTo>
                    <a:cubicBezTo>
                      <a:pt x="315" y="161"/>
                      <a:pt x="315" y="161"/>
                      <a:pt x="315" y="161"/>
                    </a:cubicBezTo>
                    <a:cubicBezTo>
                      <a:pt x="315" y="163"/>
                      <a:pt x="315" y="163"/>
                      <a:pt x="315" y="163"/>
                    </a:cubicBezTo>
                    <a:cubicBezTo>
                      <a:pt x="315" y="163"/>
                      <a:pt x="315" y="163"/>
                      <a:pt x="315" y="163"/>
                    </a:cubicBezTo>
                    <a:close/>
                    <a:moveTo>
                      <a:pt x="315" y="166"/>
                    </a:moveTo>
                    <a:cubicBezTo>
                      <a:pt x="315" y="166"/>
                      <a:pt x="315" y="166"/>
                      <a:pt x="315" y="166"/>
                    </a:cubicBezTo>
                    <a:cubicBezTo>
                      <a:pt x="316" y="164"/>
                      <a:pt x="316" y="164"/>
                      <a:pt x="316" y="164"/>
                    </a:cubicBezTo>
                    <a:cubicBezTo>
                      <a:pt x="315" y="164"/>
                      <a:pt x="315" y="164"/>
                      <a:pt x="315" y="164"/>
                    </a:cubicBezTo>
                    <a:cubicBezTo>
                      <a:pt x="314" y="165"/>
                      <a:pt x="314" y="165"/>
                      <a:pt x="314" y="165"/>
                    </a:cubicBezTo>
                    <a:cubicBezTo>
                      <a:pt x="314" y="166"/>
                      <a:pt x="314" y="166"/>
                      <a:pt x="314" y="166"/>
                    </a:cubicBezTo>
                    <a:cubicBezTo>
                      <a:pt x="315" y="166"/>
                      <a:pt x="315" y="166"/>
                      <a:pt x="315" y="166"/>
                    </a:cubicBezTo>
                    <a:close/>
                    <a:moveTo>
                      <a:pt x="267" y="139"/>
                    </a:moveTo>
                    <a:cubicBezTo>
                      <a:pt x="267" y="140"/>
                      <a:pt x="267" y="140"/>
                      <a:pt x="267" y="140"/>
                    </a:cubicBezTo>
                    <a:cubicBezTo>
                      <a:pt x="267" y="140"/>
                      <a:pt x="267" y="140"/>
                      <a:pt x="267" y="140"/>
                    </a:cubicBezTo>
                    <a:cubicBezTo>
                      <a:pt x="268" y="140"/>
                      <a:pt x="268" y="140"/>
                      <a:pt x="268" y="140"/>
                    </a:cubicBezTo>
                    <a:cubicBezTo>
                      <a:pt x="269" y="140"/>
                      <a:pt x="269" y="140"/>
                      <a:pt x="269" y="140"/>
                    </a:cubicBezTo>
                    <a:cubicBezTo>
                      <a:pt x="269" y="140"/>
                      <a:pt x="269" y="140"/>
                      <a:pt x="269" y="140"/>
                    </a:cubicBezTo>
                    <a:cubicBezTo>
                      <a:pt x="269" y="139"/>
                      <a:pt x="269" y="139"/>
                      <a:pt x="269" y="139"/>
                    </a:cubicBezTo>
                    <a:cubicBezTo>
                      <a:pt x="267" y="139"/>
                      <a:pt x="267" y="139"/>
                      <a:pt x="267" y="139"/>
                    </a:cubicBezTo>
                    <a:cubicBezTo>
                      <a:pt x="267" y="139"/>
                      <a:pt x="267" y="139"/>
                      <a:pt x="267" y="139"/>
                    </a:cubicBezTo>
                    <a:close/>
                    <a:moveTo>
                      <a:pt x="275" y="155"/>
                    </a:moveTo>
                    <a:cubicBezTo>
                      <a:pt x="274" y="154"/>
                      <a:pt x="274" y="154"/>
                      <a:pt x="274" y="154"/>
                    </a:cubicBezTo>
                    <a:cubicBezTo>
                      <a:pt x="274" y="151"/>
                      <a:pt x="274" y="151"/>
                      <a:pt x="274" y="151"/>
                    </a:cubicBezTo>
                    <a:cubicBezTo>
                      <a:pt x="273" y="150"/>
                      <a:pt x="273" y="150"/>
                      <a:pt x="273" y="150"/>
                    </a:cubicBezTo>
                    <a:cubicBezTo>
                      <a:pt x="273" y="149"/>
                      <a:pt x="273" y="149"/>
                      <a:pt x="273" y="149"/>
                    </a:cubicBezTo>
                    <a:cubicBezTo>
                      <a:pt x="273" y="148"/>
                      <a:pt x="273" y="148"/>
                      <a:pt x="273" y="148"/>
                    </a:cubicBezTo>
                    <a:cubicBezTo>
                      <a:pt x="273" y="147"/>
                      <a:pt x="273" y="147"/>
                      <a:pt x="273" y="147"/>
                    </a:cubicBezTo>
                    <a:cubicBezTo>
                      <a:pt x="273" y="145"/>
                      <a:pt x="273" y="145"/>
                      <a:pt x="273" y="145"/>
                    </a:cubicBezTo>
                    <a:cubicBezTo>
                      <a:pt x="272" y="144"/>
                      <a:pt x="272" y="144"/>
                      <a:pt x="272" y="144"/>
                    </a:cubicBezTo>
                    <a:cubicBezTo>
                      <a:pt x="271" y="143"/>
                      <a:pt x="271" y="143"/>
                      <a:pt x="271" y="143"/>
                    </a:cubicBezTo>
                    <a:cubicBezTo>
                      <a:pt x="271" y="142"/>
                      <a:pt x="271" y="142"/>
                      <a:pt x="271" y="142"/>
                    </a:cubicBezTo>
                    <a:cubicBezTo>
                      <a:pt x="273" y="141"/>
                      <a:pt x="273" y="141"/>
                      <a:pt x="273" y="141"/>
                    </a:cubicBezTo>
                    <a:cubicBezTo>
                      <a:pt x="274" y="140"/>
                      <a:pt x="274" y="140"/>
                      <a:pt x="274" y="140"/>
                    </a:cubicBezTo>
                    <a:cubicBezTo>
                      <a:pt x="275" y="139"/>
                      <a:pt x="275" y="139"/>
                      <a:pt x="275" y="139"/>
                    </a:cubicBezTo>
                    <a:cubicBezTo>
                      <a:pt x="277" y="139"/>
                      <a:pt x="277" y="139"/>
                      <a:pt x="277" y="139"/>
                    </a:cubicBezTo>
                    <a:cubicBezTo>
                      <a:pt x="278" y="140"/>
                      <a:pt x="278" y="140"/>
                      <a:pt x="278" y="140"/>
                    </a:cubicBezTo>
                    <a:cubicBezTo>
                      <a:pt x="278" y="140"/>
                      <a:pt x="278" y="140"/>
                      <a:pt x="278" y="140"/>
                    </a:cubicBezTo>
                    <a:cubicBezTo>
                      <a:pt x="279" y="141"/>
                      <a:pt x="279" y="141"/>
                      <a:pt x="279" y="141"/>
                    </a:cubicBezTo>
                    <a:cubicBezTo>
                      <a:pt x="280" y="140"/>
                      <a:pt x="280" y="140"/>
                      <a:pt x="280" y="140"/>
                    </a:cubicBezTo>
                    <a:cubicBezTo>
                      <a:pt x="281" y="141"/>
                      <a:pt x="281" y="141"/>
                      <a:pt x="281" y="141"/>
                    </a:cubicBezTo>
                    <a:cubicBezTo>
                      <a:pt x="282" y="141"/>
                      <a:pt x="282" y="141"/>
                      <a:pt x="282" y="141"/>
                    </a:cubicBezTo>
                    <a:cubicBezTo>
                      <a:pt x="283" y="141"/>
                      <a:pt x="283" y="141"/>
                      <a:pt x="283" y="141"/>
                    </a:cubicBezTo>
                    <a:cubicBezTo>
                      <a:pt x="284" y="142"/>
                      <a:pt x="284" y="142"/>
                      <a:pt x="284" y="142"/>
                    </a:cubicBezTo>
                    <a:cubicBezTo>
                      <a:pt x="284" y="143"/>
                      <a:pt x="284" y="143"/>
                      <a:pt x="284" y="143"/>
                    </a:cubicBezTo>
                    <a:cubicBezTo>
                      <a:pt x="284" y="144"/>
                      <a:pt x="284" y="144"/>
                      <a:pt x="284" y="144"/>
                    </a:cubicBezTo>
                    <a:cubicBezTo>
                      <a:pt x="285" y="145"/>
                      <a:pt x="285" y="145"/>
                      <a:pt x="285" y="145"/>
                    </a:cubicBezTo>
                    <a:cubicBezTo>
                      <a:pt x="285" y="146"/>
                      <a:pt x="285" y="146"/>
                      <a:pt x="285" y="146"/>
                    </a:cubicBezTo>
                    <a:cubicBezTo>
                      <a:pt x="284" y="146"/>
                      <a:pt x="284" y="146"/>
                      <a:pt x="284" y="146"/>
                    </a:cubicBezTo>
                    <a:cubicBezTo>
                      <a:pt x="284" y="147"/>
                      <a:pt x="284" y="147"/>
                      <a:pt x="284" y="147"/>
                    </a:cubicBezTo>
                    <a:cubicBezTo>
                      <a:pt x="283" y="149"/>
                      <a:pt x="283" y="149"/>
                      <a:pt x="283" y="149"/>
                    </a:cubicBezTo>
                    <a:cubicBezTo>
                      <a:pt x="282" y="149"/>
                      <a:pt x="282" y="149"/>
                      <a:pt x="282" y="149"/>
                    </a:cubicBezTo>
                    <a:cubicBezTo>
                      <a:pt x="280" y="150"/>
                      <a:pt x="280" y="150"/>
                      <a:pt x="280" y="150"/>
                    </a:cubicBezTo>
                    <a:cubicBezTo>
                      <a:pt x="279" y="151"/>
                      <a:pt x="279" y="151"/>
                      <a:pt x="279" y="151"/>
                    </a:cubicBezTo>
                    <a:cubicBezTo>
                      <a:pt x="277" y="153"/>
                      <a:pt x="277" y="153"/>
                      <a:pt x="277" y="153"/>
                    </a:cubicBezTo>
                    <a:cubicBezTo>
                      <a:pt x="276" y="153"/>
                      <a:pt x="276" y="153"/>
                      <a:pt x="276" y="153"/>
                    </a:cubicBezTo>
                    <a:cubicBezTo>
                      <a:pt x="275" y="154"/>
                      <a:pt x="275" y="154"/>
                      <a:pt x="275" y="154"/>
                    </a:cubicBezTo>
                    <a:cubicBezTo>
                      <a:pt x="275" y="155"/>
                      <a:pt x="275" y="155"/>
                      <a:pt x="275" y="155"/>
                    </a:cubicBezTo>
                    <a:cubicBezTo>
                      <a:pt x="275" y="155"/>
                      <a:pt x="275" y="155"/>
                      <a:pt x="275" y="155"/>
                    </a:cubicBezTo>
                    <a:close/>
                    <a:moveTo>
                      <a:pt x="320" y="181"/>
                    </a:moveTo>
                    <a:cubicBezTo>
                      <a:pt x="318" y="179"/>
                      <a:pt x="318" y="179"/>
                      <a:pt x="318" y="179"/>
                    </a:cubicBezTo>
                    <a:cubicBezTo>
                      <a:pt x="317" y="179"/>
                      <a:pt x="317" y="179"/>
                      <a:pt x="317" y="179"/>
                    </a:cubicBezTo>
                    <a:cubicBezTo>
                      <a:pt x="315" y="179"/>
                      <a:pt x="315" y="179"/>
                      <a:pt x="315" y="179"/>
                    </a:cubicBezTo>
                    <a:cubicBezTo>
                      <a:pt x="316" y="178"/>
                      <a:pt x="316" y="178"/>
                      <a:pt x="316" y="178"/>
                    </a:cubicBezTo>
                    <a:cubicBezTo>
                      <a:pt x="317" y="177"/>
                      <a:pt x="317" y="177"/>
                      <a:pt x="317" y="177"/>
                    </a:cubicBezTo>
                    <a:cubicBezTo>
                      <a:pt x="317" y="178"/>
                      <a:pt x="317" y="178"/>
                      <a:pt x="317" y="178"/>
                    </a:cubicBezTo>
                    <a:cubicBezTo>
                      <a:pt x="318" y="177"/>
                      <a:pt x="318" y="177"/>
                      <a:pt x="318" y="177"/>
                    </a:cubicBezTo>
                    <a:cubicBezTo>
                      <a:pt x="318" y="177"/>
                      <a:pt x="318" y="177"/>
                      <a:pt x="318" y="177"/>
                    </a:cubicBezTo>
                    <a:cubicBezTo>
                      <a:pt x="317" y="177"/>
                      <a:pt x="317" y="177"/>
                      <a:pt x="317" y="177"/>
                    </a:cubicBezTo>
                    <a:cubicBezTo>
                      <a:pt x="316" y="176"/>
                      <a:pt x="316" y="176"/>
                      <a:pt x="316" y="176"/>
                    </a:cubicBezTo>
                    <a:cubicBezTo>
                      <a:pt x="318" y="174"/>
                      <a:pt x="318" y="174"/>
                      <a:pt x="318" y="174"/>
                    </a:cubicBezTo>
                    <a:cubicBezTo>
                      <a:pt x="318" y="172"/>
                      <a:pt x="318" y="172"/>
                      <a:pt x="318" y="172"/>
                    </a:cubicBezTo>
                    <a:cubicBezTo>
                      <a:pt x="318" y="171"/>
                      <a:pt x="318" y="171"/>
                      <a:pt x="318" y="171"/>
                    </a:cubicBezTo>
                    <a:cubicBezTo>
                      <a:pt x="319" y="171"/>
                      <a:pt x="319" y="171"/>
                      <a:pt x="319" y="171"/>
                    </a:cubicBezTo>
                    <a:cubicBezTo>
                      <a:pt x="319" y="170"/>
                      <a:pt x="319" y="170"/>
                      <a:pt x="319" y="170"/>
                    </a:cubicBezTo>
                    <a:cubicBezTo>
                      <a:pt x="318" y="169"/>
                      <a:pt x="318" y="169"/>
                      <a:pt x="318" y="169"/>
                    </a:cubicBezTo>
                    <a:cubicBezTo>
                      <a:pt x="319" y="168"/>
                      <a:pt x="319" y="168"/>
                      <a:pt x="319" y="168"/>
                    </a:cubicBezTo>
                    <a:cubicBezTo>
                      <a:pt x="319" y="167"/>
                      <a:pt x="319" y="167"/>
                      <a:pt x="319" y="167"/>
                    </a:cubicBezTo>
                    <a:cubicBezTo>
                      <a:pt x="320" y="164"/>
                      <a:pt x="320" y="164"/>
                      <a:pt x="320" y="164"/>
                    </a:cubicBezTo>
                    <a:cubicBezTo>
                      <a:pt x="321" y="164"/>
                      <a:pt x="321" y="164"/>
                      <a:pt x="321" y="164"/>
                    </a:cubicBezTo>
                    <a:cubicBezTo>
                      <a:pt x="321" y="163"/>
                      <a:pt x="321" y="163"/>
                      <a:pt x="321" y="163"/>
                    </a:cubicBezTo>
                    <a:cubicBezTo>
                      <a:pt x="322" y="162"/>
                      <a:pt x="322" y="162"/>
                      <a:pt x="322" y="162"/>
                    </a:cubicBezTo>
                    <a:cubicBezTo>
                      <a:pt x="322" y="160"/>
                      <a:pt x="322" y="160"/>
                      <a:pt x="322" y="160"/>
                    </a:cubicBezTo>
                    <a:cubicBezTo>
                      <a:pt x="323" y="160"/>
                      <a:pt x="323" y="160"/>
                      <a:pt x="323" y="160"/>
                    </a:cubicBezTo>
                    <a:cubicBezTo>
                      <a:pt x="323" y="158"/>
                      <a:pt x="323" y="158"/>
                      <a:pt x="323" y="158"/>
                    </a:cubicBezTo>
                    <a:cubicBezTo>
                      <a:pt x="325" y="157"/>
                      <a:pt x="325" y="157"/>
                      <a:pt x="325" y="157"/>
                    </a:cubicBezTo>
                    <a:cubicBezTo>
                      <a:pt x="325" y="155"/>
                      <a:pt x="325" y="155"/>
                      <a:pt x="325" y="155"/>
                    </a:cubicBezTo>
                    <a:cubicBezTo>
                      <a:pt x="326" y="155"/>
                      <a:pt x="326" y="155"/>
                      <a:pt x="326" y="155"/>
                    </a:cubicBezTo>
                    <a:cubicBezTo>
                      <a:pt x="326" y="154"/>
                      <a:pt x="326" y="154"/>
                      <a:pt x="326" y="154"/>
                    </a:cubicBezTo>
                    <a:cubicBezTo>
                      <a:pt x="326" y="153"/>
                      <a:pt x="326" y="153"/>
                      <a:pt x="326" y="153"/>
                    </a:cubicBezTo>
                    <a:cubicBezTo>
                      <a:pt x="327" y="152"/>
                      <a:pt x="327" y="152"/>
                      <a:pt x="327" y="152"/>
                    </a:cubicBezTo>
                    <a:cubicBezTo>
                      <a:pt x="327" y="152"/>
                      <a:pt x="327" y="152"/>
                      <a:pt x="327" y="152"/>
                    </a:cubicBezTo>
                    <a:cubicBezTo>
                      <a:pt x="328" y="154"/>
                      <a:pt x="328" y="154"/>
                      <a:pt x="328" y="154"/>
                    </a:cubicBezTo>
                    <a:cubicBezTo>
                      <a:pt x="329" y="155"/>
                      <a:pt x="329" y="155"/>
                      <a:pt x="329" y="155"/>
                    </a:cubicBezTo>
                    <a:cubicBezTo>
                      <a:pt x="330" y="155"/>
                      <a:pt x="330" y="155"/>
                      <a:pt x="330" y="155"/>
                    </a:cubicBezTo>
                    <a:cubicBezTo>
                      <a:pt x="330" y="154"/>
                      <a:pt x="330" y="154"/>
                      <a:pt x="330" y="154"/>
                    </a:cubicBezTo>
                    <a:cubicBezTo>
                      <a:pt x="329" y="152"/>
                      <a:pt x="329" y="152"/>
                      <a:pt x="329" y="152"/>
                    </a:cubicBezTo>
                    <a:cubicBezTo>
                      <a:pt x="329" y="152"/>
                      <a:pt x="329" y="152"/>
                      <a:pt x="329" y="152"/>
                    </a:cubicBezTo>
                    <a:cubicBezTo>
                      <a:pt x="330" y="152"/>
                      <a:pt x="330" y="152"/>
                      <a:pt x="330" y="152"/>
                    </a:cubicBezTo>
                    <a:cubicBezTo>
                      <a:pt x="329" y="150"/>
                      <a:pt x="329" y="150"/>
                      <a:pt x="329" y="150"/>
                    </a:cubicBezTo>
                    <a:cubicBezTo>
                      <a:pt x="330" y="149"/>
                      <a:pt x="330" y="149"/>
                      <a:pt x="330" y="149"/>
                    </a:cubicBezTo>
                    <a:cubicBezTo>
                      <a:pt x="333" y="148"/>
                      <a:pt x="333" y="148"/>
                      <a:pt x="333" y="148"/>
                    </a:cubicBezTo>
                    <a:cubicBezTo>
                      <a:pt x="335" y="148"/>
                      <a:pt x="335" y="148"/>
                      <a:pt x="335" y="148"/>
                    </a:cubicBezTo>
                    <a:cubicBezTo>
                      <a:pt x="336" y="148"/>
                      <a:pt x="336" y="148"/>
                      <a:pt x="336" y="148"/>
                    </a:cubicBezTo>
                    <a:cubicBezTo>
                      <a:pt x="336" y="148"/>
                      <a:pt x="336" y="148"/>
                      <a:pt x="336" y="148"/>
                    </a:cubicBezTo>
                    <a:cubicBezTo>
                      <a:pt x="337" y="148"/>
                      <a:pt x="337" y="148"/>
                      <a:pt x="337" y="148"/>
                    </a:cubicBezTo>
                    <a:cubicBezTo>
                      <a:pt x="338" y="149"/>
                      <a:pt x="338" y="149"/>
                      <a:pt x="338" y="149"/>
                    </a:cubicBezTo>
                    <a:cubicBezTo>
                      <a:pt x="339" y="148"/>
                      <a:pt x="339" y="148"/>
                      <a:pt x="339" y="148"/>
                    </a:cubicBezTo>
                    <a:cubicBezTo>
                      <a:pt x="340" y="148"/>
                      <a:pt x="340" y="148"/>
                      <a:pt x="340" y="148"/>
                    </a:cubicBezTo>
                    <a:cubicBezTo>
                      <a:pt x="341" y="150"/>
                      <a:pt x="341" y="150"/>
                      <a:pt x="341" y="150"/>
                    </a:cubicBezTo>
                    <a:cubicBezTo>
                      <a:pt x="342" y="150"/>
                      <a:pt x="342" y="150"/>
                      <a:pt x="342" y="150"/>
                    </a:cubicBezTo>
                    <a:cubicBezTo>
                      <a:pt x="342" y="150"/>
                      <a:pt x="342" y="150"/>
                      <a:pt x="342" y="150"/>
                    </a:cubicBezTo>
                    <a:cubicBezTo>
                      <a:pt x="343" y="150"/>
                      <a:pt x="343" y="150"/>
                      <a:pt x="343" y="150"/>
                    </a:cubicBezTo>
                    <a:cubicBezTo>
                      <a:pt x="344" y="152"/>
                      <a:pt x="344" y="152"/>
                      <a:pt x="344" y="152"/>
                    </a:cubicBezTo>
                    <a:cubicBezTo>
                      <a:pt x="344" y="153"/>
                      <a:pt x="344" y="153"/>
                      <a:pt x="344" y="153"/>
                    </a:cubicBezTo>
                    <a:cubicBezTo>
                      <a:pt x="344" y="153"/>
                      <a:pt x="344" y="153"/>
                      <a:pt x="344" y="153"/>
                    </a:cubicBezTo>
                    <a:cubicBezTo>
                      <a:pt x="345" y="153"/>
                      <a:pt x="345" y="153"/>
                      <a:pt x="345" y="153"/>
                    </a:cubicBezTo>
                    <a:cubicBezTo>
                      <a:pt x="347" y="153"/>
                      <a:pt x="347" y="153"/>
                      <a:pt x="347" y="153"/>
                    </a:cubicBezTo>
                    <a:cubicBezTo>
                      <a:pt x="350" y="153"/>
                      <a:pt x="350" y="153"/>
                      <a:pt x="350" y="153"/>
                    </a:cubicBezTo>
                    <a:cubicBezTo>
                      <a:pt x="351" y="154"/>
                      <a:pt x="351" y="154"/>
                      <a:pt x="351" y="154"/>
                    </a:cubicBezTo>
                    <a:cubicBezTo>
                      <a:pt x="351" y="155"/>
                      <a:pt x="351" y="155"/>
                      <a:pt x="351" y="155"/>
                    </a:cubicBezTo>
                    <a:cubicBezTo>
                      <a:pt x="352" y="156"/>
                      <a:pt x="352" y="156"/>
                      <a:pt x="352" y="156"/>
                    </a:cubicBezTo>
                    <a:cubicBezTo>
                      <a:pt x="352" y="157"/>
                      <a:pt x="352" y="157"/>
                      <a:pt x="352" y="157"/>
                    </a:cubicBezTo>
                    <a:cubicBezTo>
                      <a:pt x="352" y="156"/>
                      <a:pt x="352" y="156"/>
                      <a:pt x="352" y="156"/>
                    </a:cubicBezTo>
                    <a:cubicBezTo>
                      <a:pt x="351" y="156"/>
                      <a:pt x="351" y="156"/>
                      <a:pt x="351" y="156"/>
                    </a:cubicBezTo>
                    <a:cubicBezTo>
                      <a:pt x="351" y="158"/>
                      <a:pt x="351" y="158"/>
                      <a:pt x="351" y="158"/>
                    </a:cubicBezTo>
                    <a:cubicBezTo>
                      <a:pt x="349" y="159"/>
                      <a:pt x="349" y="159"/>
                      <a:pt x="349" y="159"/>
                    </a:cubicBezTo>
                    <a:cubicBezTo>
                      <a:pt x="348" y="161"/>
                      <a:pt x="348" y="161"/>
                      <a:pt x="348" y="161"/>
                    </a:cubicBezTo>
                    <a:cubicBezTo>
                      <a:pt x="347" y="161"/>
                      <a:pt x="347" y="161"/>
                      <a:pt x="347" y="161"/>
                    </a:cubicBezTo>
                    <a:cubicBezTo>
                      <a:pt x="347" y="162"/>
                      <a:pt x="347" y="162"/>
                      <a:pt x="347" y="162"/>
                    </a:cubicBezTo>
                    <a:cubicBezTo>
                      <a:pt x="344" y="164"/>
                      <a:pt x="344" y="164"/>
                      <a:pt x="344" y="164"/>
                    </a:cubicBezTo>
                    <a:cubicBezTo>
                      <a:pt x="343" y="165"/>
                      <a:pt x="343" y="165"/>
                      <a:pt x="343" y="165"/>
                    </a:cubicBezTo>
                    <a:cubicBezTo>
                      <a:pt x="342" y="165"/>
                      <a:pt x="342" y="165"/>
                      <a:pt x="342" y="165"/>
                    </a:cubicBezTo>
                    <a:cubicBezTo>
                      <a:pt x="341" y="166"/>
                      <a:pt x="341" y="166"/>
                      <a:pt x="341" y="166"/>
                    </a:cubicBezTo>
                    <a:cubicBezTo>
                      <a:pt x="342" y="166"/>
                      <a:pt x="342" y="166"/>
                      <a:pt x="342" y="166"/>
                    </a:cubicBezTo>
                    <a:cubicBezTo>
                      <a:pt x="341" y="167"/>
                      <a:pt x="341" y="167"/>
                      <a:pt x="341" y="167"/>
                    </a:cubicBezTo>
                    <a:cubicBezTo>
                      <a:pt x="339" y="169"/>
                      <a:pt x="339" y="169"/>
                      <a:pt x="339" y="169"/>
                    </a:cubicBezTo>
                    <a:cubicBezTo>
                      <a:pt x="338" y="170"/>
                      <a:pt x="338" y="170"/>
                      <a:pt x="338" y="170"/>
                    </a:cubicBezTo>
                    <a:cubicBezTo>
                      <a:pt x="336" y="172"/>
                      <a:pt x="336" y="172"/>
                      <a:pt x="336" y="172"/>
                    </a:cubicBezTo>
                    <a:cubicBezTo>
                      <a:pt x="334" y="173"/>
                      <a:pt x="334" y="173"/>
                      <a:pt x="334" y="173"/>
                    </a:cubicBezTo>
                    <a:cubicBezTo>
                      <a:pt x="333" y="172"/>
                      <a:pt x="333" y="172"/>
                      <a:pt x="333" y="172"/>
                    </a:cubicBezTo>
                    <a:cubicBezTo>
                      <a:pt x="333" y="172"/>
                      <a:pt x="333" y="172"/>
                      <a:pt x="333" y="172"/>
                    </a:cubicBezTo>
                    <a:cubicBezTo>
                      <a:pt x="332" y="172"/>
                      <a:pt x="332" y="172"/>
                      <a:pt x="332" y="172"/>
                    </a:cubicBezTo>
                    <a:cubicBezTo>
                      <a:pt x="331" y="170"/>
                      <a:pt x="331" y="170"/>
                      <a:pt x="331" y="170"/>
                    </a:cubicBezTo>
                    <a:cubicBezTo>
                      <a:pt x="330" y="169"/>
                      <a:pt x="330" y="169"/>
                      <a:pt x="330" y="169"/>
                    </a:cubicBezTo>
                    <a:cubicBezTo>
                      <a:pt x="330" y="169"/>
                      <a:pt x="330" y="169"/>
                      <a:pt x="330" y="169"/>
                    </a:cubicBezTo>
                    <a:cubicBezTo>
                      <a:pt x="329" y="169"/>
                      <a:pt x="329" y="169"/>
                      <a:pt x="329" y="169"/>
                    </a:cubicBezTo>
                    <a:cubicBezTo>
                      <a:pt x="328" y="169"/>
                      <a:pt x="328" y="169"/>
                      <a:pt x="328" y="169"/>
                    </a:cubicBezTo>
                    <a:cubicBezTo>
                      <a:pt x="326" y="169"/>
                      <a:pt x="326" y="169"/>
                      <a:pt x="326" y="169"/>
                    </a:cubicBezTo>
                    <a:cubicBezTo>
                      <a:pt x="326" y="169"/>
                      <a:pt x="326" y="169"/>
                      <a:pt x="326" y="169"/>
                    </a:cubicBezTo>
                    <a:cubicBezTo>
                      <a:pt x="325" y="169"/>
                      <a:pt x="325" y="169"/>
                      <a:pt x="325" y="169"/>
                    </a:cubicBezTo>
                    <a:cubicBezTo>
                      <a:pt x="324" y="169"/>
                      <a:pt x="324" y="169"/>
                      <a:pt x="324" y="169"/>
                    </a:cubicBezTo>
                    <a:cubicBezTo>
                      <a:pt x="325" y="170"/>
                      <a:pt x="325" y="170"/>
                      <a:pt x="325" y="170"/>
                    </a:cubicBezTo>
                    <a:cubicBezTo>
                      <a:pt x="327" y="170"/>
                      <a:pt x="327" y="170"/>
                      <a:pt x="327" y="170"/>
                    </a:cubicBezTo>
                    <a:cubicBezTo>
                      <a:pt x="327" y="171"/>
                      <a:pt x="327" y="171"/>
                      <a:pt x="327" y="171"/>
                    </a:cubicBezTo>
                    <a:cubicBezTo>
                      <a:pt x="326" y="172"/>
                      <a:pt x="326" y="172"/>
                      <a:pt x="326" y="172"/>
                    </a:cubicBezTo>
                    <a:cubicBezTo>
                      <a:pt x="327" y="173"/>
                      <a:pt x="327" y="173"/>
                      <a:pt x="327" y="173"/>
                    </a:cubicBezTo>
                    <a:cubicBezTo>
                      <a:pt x="327" y="174"/>
                      <a:pt x="327" y="174"/>
                      <a:pt x="327" y="174"/>
                    </a:cubicBezTo>
                    <a:cubicBezTo>
                      <a:pt x="326" y="175"/>
                      <a:pt x="326" y="175"/>
                      <a:pt x="326" y="175"/>
                    </a:cubicBezTo>
                    <a:cubicBezTo>
                      <a:pt x="325" y="176"/>
                      <a:pt x="325" y="176"/>
                      <a:pt x="325" y="176"/>
                    </a:cubicBezTo>
                    <a:cubicBezTo>
                      <a:pt x="325" y="176"/>
                      <a:pt x="325" y="176"/>
                      <a:pt x="325" y="176"/>
                    </a:cubicBezTo>
                    <a:cubicBezTo>
                      <a:pt x="323" y="176"/>
                      <a:pt x="323" y="176"/>
                      <a:pt x="323" y="176"/>
                    </a:cubicBezTo>
                    <a:cubicBezTo>
                      <a:pt x="323" y="177"/>
                      <a:pt x="323" y="177"/>
                      <a:pt x="323" y="177"/>
                    </a:cubicBezTo>
                    <a:cubicBezTo>
                      <a:pt x="322" y="178"/>
                      <a:pt x="322" y="178"/>
                      <a:pt x="322" y="178"/>
                    </a:cubicBezTo>
                    <a:cubicBezTo>
                      <a:pt x="321" y="179"/>
                      <a:pt x="321" y="179"/>
                      <a:pt x="321" y="179"/>
                    </a:cubicBezTo>
                    <a:cubicBezTo>
                      <a:pt x="320" y="179"/>
                      <a:pt x="320" y="179"/>
                      <a:pt x="320" y="179"/>
                    </a:cubicBezTo>
                    <a:cubicBezTo>
                      <a:pt x="320" y="180"/>
                      <a:pt x="320" y="180"/>
                      <a:pt x="320" y="180"/>
                    </a:cubicBezTo>
                    <a:cubicBezTo>
                      <a:pt x="320" y="180"/>
                      <a:pt x="320" y="181"/>
                      <a:pt x="320" y="181"/>
                    </a:cubicBezTo>
                    <a:close/>
                    <a:moveTo>
                      <a:pt x="397" y="186"/>
                    </a:moveTo>
                    <a:cubicBezTo>
                      <a:pt x="395" y="185"/>
                      <a:pt x="395" y="185"/>
                      <a:pt x="395" y="185"/>
                    </a:cubicBezTo>
                    <a:cubicBezTo>
                      <a:pt x="394" y="185"/>
                      <a:pt x="394" y="185"/>
                      <a:pt x="394" y="185"/>
                    </a:cubicBezTo>
                    <a:cubicBezTo>
                      <a:pt x="394" y="183"/>
                      <a:pt x="394" y="183"/>
                      <a:pt x="394" y="183"/>
                    </a:cubicBezTo>
                    <a:cubicBezTo>
                      <a:pt x="393" y="183"/>
                      <a:pt x="393" y="183"/>
                      <a:pt x="393" y="183"/>
                    </a:cubicBezTo>
                    <a:cubicBezTo>
                      <a:pt x="392" y="182"/>
                      <a:pt x="392" y="182"/>
                      <a:pt x="392" y="182"/>
                    </a:cubicBezTo>
                    <a:cubicBezTo>
                      <a:pt x="393" y="180"/>
                      <a:pt x="393" y="180"/>
                      <a:pt x="393" y="180"/>
                    </a:cubicBezTo>
                    <a:cubicBezTo>
                      <a:pt x="394" y="179"/>
                      <a:pt x="394" y="179"/>
                      <a:pt x="394" y="179"/>
                    </a:cubicBezTo>
                    <a:cubicBezTo>
                      <a:pt x="394" y="178"/>
                      <a:pt x="394" y="178"/>
                      <a:pt x="394" y="178"/>
                    </a:cubicBezTo>
                    <a:cubicBezTo>
                      <a:pt x="394" y="177"/>
                      <a:pt x="394" y="177"/>
                      <a:pt x="394" y="177"/>
                    </a:cubicBezTo>
                    <a:cubicBezTo>
                      <a:pt x="394" y="176"/>
                      <a:pt x="394" y="176"/>
                      <a:pt x="394" y="176"/>
                    </a:cubicBezTo>
                    <a:cubicBezTo>
                      <a:pt x="393" y="176"/>
                      <a:pt x="393" y="176"/>
                      <a:pt x="393" y="176"/>
                    </a:cubicBezTo>
                    <a:cubicBezTo>
                      <a:pt x="392" y="175"/>
                      <a:pt x="392" y="175"/>
                      <a:pt x="392" y="175"/>
                    </a:cubicBezTo>
                    <a:cubicBezTo>
                      <a:pt x="393" y="173"/>
                      <a:pt x="393" y="173"/>
                      <a:pt x="393" y="173"/>
                    </a:cubicBezTo>
                    <a:cubicBezTo>
                      <a:pt x="394" y="173"/>
                      <a:pt x="394" y="173"/>
                      <a:pt x="394" y="173"/>
                    </a:cubicBezTo>
                    <a:cubicBezTo>
                      <a:pt x="394" y="172"/>
                      <a:pt x="394" y="172"/>
                      <a:pt x="394" y="172"/>
                    </a:cubicBezTo>
                    <a:cubicBezTo>
                      <a:pt x="394" y="171"/>
                      <a:pt x="394" y="171"/>
                      <a:pt x="394" y="171"/>
                    </a:cubicBezTo>
                    <a:cubicBezTo>
                      <a:pt x="395" y="170"/>
                      <a:pt x="395" y="170"/>
                      <a:pt x="395" y="170"/>
                    </a:cubicBezTo>
                    <a:cubicBezTo>
                      <a:pt x="395" y="168"/>
                      <a:pt x="395" y="168"/>
                      <a:pt x="395" y="168"/>
                    </a:cubicBezTo>
                    <a:cubicBezTo>
                      <a:pt x="396" y="168"/>
                      <a:pt x="396" y="168"/>
                      <a:pt x="396" y="168"/>
                    </a:cubicBezTo>
                    <a:cubicBezTo>
                      <a:pt x="397" y="169"/>
                      <a:pt x="397" y="169"/>
                      <a:pt x="397" y="169"/>
                    </a:cubicBezTo>
                    <a:cubicBezTo>
                      <a:pt x="397" y="170"/>
                      <a:pt x="397" y="170"/>
                      <a:pt x="397" y="170"/>
                    </a:cubicBezTo>
                    <a:cubicBezTo>
                      <a:pt x="400" y="170"/>
                      <a:pt x="400" y="170"/>
                      <a:pt x="400" y="170"/>
                    </a:cubicBezTo>
                    <a:cubicBezTo>
                      <a:pt x="401" y="171"/>
                      <a:pt x="401" y="171"/>
                      <a:pt x="401" y="171"/>
                    </a:cubicBezTo>
                    <a:cubicBezTo>
                      <a:pt x="402" y="172"/>
                      <a:pt x="402" y="172"/>
                      <a:pt x="402" y="172"/>
                    </a:cubicBezTo>
                    <a:cubicBezTo>
                      <a:pt x="403" y="171"/>
                      <a:pt x="403" y="171"/>
                      <a:pt x="403" y="171"/>
                    </a:cubicBezTo>
                    <a:cubicBezTo>
                      <a:pt x="405" y="172"/>
                      <a:pt x="405" y="172"/>
                      <a:pt x="405" y="172"/>
                    </a:cubicBezTo>
                    <a:cubicBezTo>
                      <a:pt x="407" y="172"/>
                      <a:pt x="407" y="172"/>
                      <a:pt x="407" y="172"/>
                    </a:cubicBezTo>
                    <a:cubicBezTo>
                      <a:pt x="407" y="173"/>
                      <a:pt x="407" y="173"/>
                      <a:pt x="407" y="173"/>
                    </a:cubicBezTo>
                    <a:cubicBezTo>
                      <a:pt x="408" y="174"/>
                      <a:pt x="408" y="174"/>
                      <a:pt x="408" y="174"/>
                    </a:cubicBezTo>
                    <a:cubicBezTo>
                      <a:pt x="410" y="175"/>
                      <a:pt x="410" y="175"/>
                      <a:pt x="410" y="175"/>
                    </a:cubicBezTo>
                    <a:cubicBezTo>
                      <a:pt x="410" y="176"/>
                      <a:pt x="410" y="176"/>
                      <a:pt x="410" y="176"/>
                    </a:cubicBezTo>
                    <a:cubicBezTo>
                      <a:pt x="410" y="177"/>
                      <a:pt x="410" y="177"/>
                      <a:pt x="410" y="177"/>
                    </a:cubicBezTo>
                    <a:cubicBezTo>
                      <a:pt x="410" y="178"/>
                      <a:pt x="410" y="178"/>
                      <a:pt x="410" y="178"/>
                    </a:cubicBezTo>
                    <a:cubicBezTo>
                      <a:pt x="411" y="179"/>
                      <a:pt x="411" y="179"/>
                      <a:pt x="411" y="179"/>
                    </a:cubicBezTo>
                    <a:cubicBezTo>
                      <a:pt x="410" y="180"/>
                      <a:pt x="410" y="180"/>
                      <a:pt x="410" y="180"/>
                    </a:cubicBezTo>
                    <a:cubicBezTo>
                      <a:pt x="411" y="181"/>
                      <a:pt x="411" y="181"/>
                      <a:pt x="411" y="181"/>
                    </a:cubicBezTo>
                    <a:cubicBezTo>
                      <a:pt x="411" y="182"/>
                      <a:pt x="411" y="182"/>
                      <a:pt x="411" y="182"/>
                    </a:cubicBezTo>
                    <a:cubicBezTo>
                      <a:pt x="411" y="183"/>
                      <a:pt x="411" y="183"/>
                      <a:pt x="411" y="183"/>
                    </a:cubicBezTo>
                    <a:cubicBezTo>
                      <a:pt x="411" y="184"/>
                      <a:pt x="411" y="184"/>
                      <a:pt x="411" y="184"/>
                    </a:cubicBezTo>
                    <a:cubicBezTo>
                      <a:pt x="410" y="185"/>
                      <a:pt x="410" y="185"/>
                      <a:pt x="410" y="185"/>
                    </a:cubicBezTo>
                    <a:cubicBezTo>
                      <a:pt x="412" y="185"/>
                      <a:pt x="412" y="185"/>
                      <a:pt x="412" y="185"/>
                    </a:cubicBezTo>
                    <a:cubicBezTo>
                      <a:pt x="412" y="186"/>
                      <a:pt x="412" y="186"/>
                      <a:pt x="412" y="186"/>
                    </a:cubicBezTo>
                    <a:cubicBezTo>
                      <a:pt x="411" y="186"/>
                      <a:pt x="411" y="186"/>
                      <a:pt x="411" y="186"/>
                    </a:cubicBezTo>
                    <a:cubicBezTo>
                      <a:pt x="411" y="187"/>
                      <a:pt x="411" y="187"/>
                      <a:pt x="411" y="187"/>
                    </a:cubicBezTo>
                    <a:cubicBezTo>
                      <a:pt x="408" y="187"/>
                      <a:pt x="408" y="187"/>
                      <a:pt x="408" y="187"/>
                    </a:cubicBezTo>
                    <a:cubicBezTo>
                      <a:pt x="408" y="186"/>
                      <a:pt x="408" y="186"/>
                      <a:pt x="408" y="186"/>
                    </a:cubicBezTo>
                    <a:cubicBezTo>
                      <a:pt x="406" y="186"/>
                      <a:pt x="406" y="186"/>
                      <a:pt x="406" y="186"/>
                    </a:cubicBezTo>
                    <a:cubicBezTo>
                      <a:pt x="405" y="185"/>
                      <a:pt x="405" y="185"/>
                      <a:pt x="405" y="185"/>
                    </a:cubicBezTo>
                    <a:cubicBezTo>
                      <a:pt x="403" y="185"/>
                      <a:pt x="403" y="185"/>
                      <a:pt x="403" y="185"/>
                    </a:cubicBezTo>
                    <a:cubicBezTo>
                      <a:pt x="403" y="185"/>
                      <a:pt x="403" y="185"/>
                      <a:pt x="403" y="185"/>
                    </a:cubicBezTo>
                    <a:cubicBezTo>
                      <a:pt x="402" y="184"/>
                      <a:pt x="402" y="184"/>
                      <a:pt x="402" y="184"/>
                    </a:cubicBezTo>
                    <a:cubicBezTo>
                      <a:pt x="400" y="185"/>
                      <a:pt x="400" y="185"/>
                      <a:pt x="400" y="185"/>
                    </a:cubicBezTo>
                    <a:cubicBezTo>
                      <a:pt x="399" y="185"/>
                      <a:pt x="399" y="185"/>
                      <a:pt x="399" y="185"/>
                    </a:cubicBezTo>
                    <a:cubicBezTo>
                      <a:pt x="398" y="186"/>
                      <a:pt x="398" y="186"/>
                      <a:pt x="398" y="186"/>
                    </a:cubicBezTo>
                    <a:cubicBezTo>
                      <a:pt x="397" y="186"/>
                      <a:pt x="397" y="186"/>
                      <a:pt x="397" y="186"/>
                    </a:cubicBezTo>
                    <a:close/>
                    <a:moveTo>
                      <a:pt x="390" y="188"/>
                    </a:moveTo>
                    <a:cubicBezTo>
                      <a:pt x="390" y="187"/>
                      <a:pt x="390" y="187"/>
                      <a:pt x="390" y="187"/>
                    </a:cubicBezTo>
                    <a:cubicBezTo>
                      <a:pt x="390" y="186"/>
                      <a:pt x="390" y="186"/>
                      <a:pt x="390" y="186"/>
                    </a:cubicBezTo>
                    <a:cubicBezTo>
                      <a:pt x="391" y="186"/>
                      <a:pt x="391" y="186"/>
                      <a:pt x="391" y="186"/>
                    </a:cubicBezTo>
                    <a:cubicBezTo>
                      <a:pt x="391" y="187"/>
                      <a:pt x="391" y="187"/>
                      <a:pt x="391" y="187"/>
                    </a:cubicBezTo>
                    <a:cubicBezTo>
                      <a:pt x="390" y="188"/>
                      <a:pt x="390" y="188"/>
                      <a:pt x="390" y="188"/>
                    </a:cubicBezTo>
                    <a:close/>
                    <a:moveTo>
                      <a:pt x="392" y="189"/>
                    </a:moveTo>
                    <a:cubicBezTo>
                      <a:pt x="391" y="188"/>
                      <a:pt x="391" y="188"/>
                      <a:pt x="391" y="188"/>
                    </a:cubicBezTo>
                    <a:cubicBezTo>
                      <a:pt x="392" y="188"/>
                      <a:pt x="392" y="188"/>
                      <a:pt x="392" y="188"/>
                    </a:cubicBezTo>
                    <a:cubicBezTo>
                      <a:pt x="392" y="188"/>
                      <a:pt x="392" y="188"/>
                      <a:pt x="392" y="188"/>
                    </a:cubicBezTo>
                    <a:cubicBezTo>
                      <a:pt x="392" y="189"/>
                      <a:pt x="392" y="189"/>
                      <a:pt x="392" y="189"/>
                    </a:cubicBezTo>
                    <a:cubicBezTo>
                      <a:pt x="392" y="189"/>
                      <a:pt x="392" y="189"/>
                      <a:pt x="392" y="189"/>
                    </a:cubicBezTo>
                    <a:close/>
                    <a:moveTo>
                      <a:pt x="395" y="189"/>
                    </a:moveTo>
                    <a:cubicBezTo>
                      <a:pt x="394" y="189"/>
                      <a:pt x="394" y="189"/>
                      <a:pt x="394" y="189"/>
                    </a:cubicBezTo>
                    <a:cubicBezTo>
                      <a:pt x="394" y="188"/>
                      <a:pt x="394" y="188"/>
                      <a:pt x="394" y="188"/>
                    </a:cubicBezTo>
                    <a:cubicBezTo>
                      <a:pt x="395" y="188"/>
                      <a:pt x="395" y="188"/>
                      <a:pt x="395" y="188"/>
                    </a:cubicBezTo>
                    <a:cubicBezTo>
                      <a:pt x="395" y="189"/>
                      <a:pt x="395" y="189"/>
                      <a:pt x="395" y="189"/>
                    </a:cubicBezTo>
                    <a:cubicBezTo>
                      <a:pt x="395" y="189"/>
                      <a:pt x="395" y="189"/>
                      <a:pt x="395" y="189"/>
                    </a:cubicBezTo>
                    <a:close/>
                    <a:moveTo>
                      <a:pt x="317" y="216"/>
                    </a:moveTo>
                    <a:cubicBezTo>
                      <a:pt x="317" y="215"/>
                      <a:pt x="317" y="215"/>
                      <a:pt x="317" y="215"/>
                    </a:cubicBezTo>
                    <a:cubicBezTo>
                      <a:pt x="317" y="214"/>
                      <a:pt x="317" y="214"/>
                      <a:pt x="317" y="214"/>
                    </a:cubicBezTo>
                    <a:cubicBezTo>
                      <a:pt x="318" y="214"/>
                      <a:pt x="318" y="214"/>
                      <a:pt x="318" y="214"/>
                    </a:cubicBezTo>
                    <a:cubicBezTo>
                      <a:pt x="319" y="215"/>
                      <a:pt x="319" y="215"/>
                      <a:pt x="319" y="215"/>
                    </a:cubicBezTo>
                    <a:cubicBezTo>
                      <a:pt x="318" y="215"/>
                      <a:pt x="318" y="215"/>
                      <a:pt x="318" y="215"/>
                    </a:cubicBezTo>
                    <a:cubicBezTo>
                      <a:pt x="318" y="215"/>
                      <a:pt x="318" y="215"/>
                      <a:pt x="318" y="215"/>
                    </a:cubicBezTo>
                    <a:cubicBezTo>
                      <a:pt x="317" y="216"/>
                      <a:pt x="317" y="216"/>
                      <a:pt x="317" y="216"/>
                    </a:cubicBezTo>
                    <a:close/>
                    <a:moveTo>
                      <a:pt x="321" y="222"/>
                    </a:moveTo>
                    <a:cubicBezTo>
                      <a:pt x="321" y="223"/>
                      <a:pt x="321" y="223"/>
                      <a:pt x="321" y="223"/>
                    </a:cubicBezTo>
                    <a:cubicBezTo>
                      <a:pt x="322" y="223"/>
                      <a:pt x="322" y="223"/>
                      <a:pt x="322" y="223"/>
                    </a:cubicBezTo>
                    <a:cubicBezTo>
                      <a:pt x="322" y="223"/>
                      <a:pt x="322" y="223"/>
                      <a:pt x="322" y="223"/>
                    </a:cubicBezTo>
                    <a:cubicBezTo>
                      <a:pt x="322" y="222"/>
                      <a:pt x="322" y="222"/>
                      <a:pt x="322" y="222"/>
                    </a:cubicBezTo>
                    <a:cubicBezTo>
                      <a:pt x="322" y="221"/>
                      <a:pt x="322" y="221"/>
                      <a:pt x="322" y="221"/>
                    </a:cubicBezTo>
                    <a:cubicBezTo>
                      <a:pt x="321" y="222"/>
                      <a:pt x="321" y="222"/>
                      <a:pt x="321" y="222"/>
                    </a:cubicBezTo>
                    <a:close/>
                    <a:moveTo>
                      <a:pt x="320" y="222"/>
                    </a:moveTo>
                    <a:cubicBezTo>
                      <a:pt x="319" y="223"/>
                      <a:pt x="319" y="223"/>
                      <a:pt x="319" y="223"/>
                    </a:cubicBezTo>
                    <a:cubicBezTo>
                      <a:pt x="320" y="223"/>
                      <a:pt x="320" y="223"/>
                      <a:pt x="320" y="223"/>
                    </a:cubicBezTo>
                    <a:cubicBezTo>
                      <a:pt x="320" y="224"/>
                      <a:pt x="320" y="224"/>
                      <a:pt x="320" y="224"/>
                    </a:cubicBezTo>
                    <a:cubicBezTo>
                      <a:pt x="320" y="224"/>
                      <a:pt x="320" y="224"/>
                      <a:pt x="320" y="224"/>
                    </a:cubicBezTo>
                    <a:cubicBezTo>
                      <a:pt x="321" y="224"/>
                      <a:pt x="321" y="224"/>
                      <a:pt x="321" y="224"/>
                    </a:cubicBezTo>
                    <a:cubicBezTo>
                      <a:pt x="320" y="222"/>
                      <a:pt x="320" y="222"/>
                      <a:pt x="320" y="222"/>
                    </a:cubicBezTo>
                    <a:cubicBezTo>
                      <a:pt x="320" y="222"/>
                      <a:pt x="320" y="222"/>
                      <a:pt x="320" y="222"/>
                    </a:cubicBezTo>
                    <a:cubicBezTo>
                      <a:pt x="320" y="222"/>
                      <a:pt x="320" y="222"/>
                      <a:pt x="320" y="222"/>
                    </a:cubicBezTo>
                    <a:close/>
                    <a:moveTo>
                      <a:pt x="344" y="218"/>
                    </a:moveTo>
                    <a:cubicBezTo>
                      <a:pt x="344" y="217"/>
                      <a:pt x="344" y="217"/>
                      <a:pt x="344" y="217"/>
                    </a:cubicBezTo>
                    <a:cubicBezTo>
                      <a:pt x="343" y="217"/>
                      <a:pt x="343" y="217"/>
                      <a:pt x="343" y="217"/>
                    </a:cubicBezTo>
                    <a:cubicBezTo>
                      <a:pt x="342" y="216"/>
                      <a:pt x="342" y="216"/>
                      <a:pt x="342" y="216"/>
                    </a:cubicBezTo>
                    <a:cubicBezTo>
                      <a:pt x="342" y="217"/>
                      <a:pt x="342" y="217"/>
                      <a:pt x="342" y="217"/>
                    </a:cubicBezTo>
                    <a:cubicBezTo>
                      <a:pt x="341" y="217"/>
                      <a:pt x="341" y="217"/>
                      <a:pt x="341" y="217"/>
                    </a:cubicBezTo>
                    <a:cubicBezTo>
                      <a:pt x="341" y="216"/>
                      <a:pt x="341" y="216"/>
                      <a:pt x="341" y="216"/>
                    </a:cubicBezTo>
                    <a:cubicBezTo>
                      <a:pt x="340" y="215"/>
                      <a:pt x="340" y="215"/>
                      <a:pt x="340" y="215"/>
                    </a:cubicBezTo>
                    <a:cubicBezTo>
                      <a:pt x="342" y="215"/>
                      <a:pt x="342" y="215"/>
                      <a:pt x="342" y="215"/>
                    </a:cubicBezTo>
                    <a:cubicBezTo>
                      <a:pt x="342" y="214"/>
                      <a:pt x="342" y="214"/>
                      <a:pt x="342" y="214"/>
                    </a:cubicBezTo>
                    <a:cubicBezTo>
                      <a:pt x="343" y="215"/>
                      <a:pt x="343" y="215"/>
                      <a:pt x="343" y="215"/>
                    </a:cubicBezTo>
                    <a:cubicBezTo>
                      <a:pt x="344" y="215"/>
                      <a:pt x="344" y="215"/>
                      <a:pt x="344" y="215"/>
                    </a:cubicBezTo>
                    <a:cubicBezTo>
                      <a:pt x="345" y="216"/>
                      <a:pt x="345" y="216"/>
                      <a:pt x="345" y="216"/>
                    </a:cubicBezTo>
                    <a:cubicBezTo>
                      <a:pt x="345" y="217"/>
                      <a:pt x="345" y="217"/>
                      <a:pt x="345" y="217"/>
                    </a:cubicBezTo>
                    <a:cubicBezTo>
                      <a:pt x="345" y="217"/>
                      <a:pt x="345" y="217"/>
                      <a:pt x="345" y="217"/>
                    </a:cubicBezTo>
                    <a:cubicBezTo>
                      <a:pt x="345" y="217"/>
                      <a:pt x="344" y="218"/>
                      <a:pt x="344" y="218"/>
                    </a:cubicBezTo>
                    <a:close/>
                    <a:moveTo>
                      <a:pt x="358" y="223"/>
                    </a:moveTo>
                    <a:cubicBezTo>
                      <a:pt x="357" y="223"/>
                      <a:pt x="357" y="223"/>
                      <a:pt x="357" y="223"/>
                    </a:cubicBezTo>
                    <a:cubicBezTo>
                      <a:pt x="356" y="222"/>
                      <a:pt x="356" y="222"/>
                      <a:pt x="356" y="222"/>
                    </a:cubicBezTo>
                    <a:cubicBezTo>
                      <a:pt x="357" y="222"/>
                      <a:pt x="357" y="222"/>
                      <a:pt x="357" y="222"/>
                    </a:cubicBezTo>
                    <a:cubicBezTo>
                      <a:pt x="358" y="222"/>
                      <a:pt x="358" y="222"/>
                      <a:pt x="358" y="222"/>
                    </a:cubicBezTo>
                    <a:cubicBezTo>
                      <a:pt x="358" y="223"/>
                      <a:pt x="358" y="223"/>
                      <a:pt x="358" y="223"/>
                    </a:cubicBezTo>
                    <a:cubicBezTo>
                      <a:pt x="358" y="223"/>
                      <a:pt x="358" y="223"/>
                      <a:pt x="358" y="223"/>
                    </a:cubicBezTo>
                    <a:close/>
                    <a:moveTo>
                      <a:pt x="359" y="223"/>
                    </a:moveTo>
                    <a:cubicBezTo>
                      <a:pt x="360" y="224"/>
                      <a:pt x="360" y="224"/>
                      <a:pt x="360" y="224"/>
                    </a:cubicBezTo>
                    <a:cubicBezTo>
                      <a:pt x="360" y="223"/>
                      <a:pt x="360" y="223"/>
                      <a:pt x="360" y="223"/>
                    </a:cubicBezTo>
                    <a:cubicBezTo>
                      <a:pt x="359" y="223"/>
                      <a:pt x="359" y="223"/>
                      <a:pt x="359" y="223"/>
                    </a:cubicBezTo>
                    <a:close/>
                    <a:moveTo>
                      <a:pt x="361" y="224"/>
                    </a:moveTo>
                    <a:cubicBezTo>
                      <a:pt x="362" y="224"/>
                      <a:pt x="362" y="224"/>
                      <a:pt x="362" y="224"/>
                    </a:cubicBezTo>
                    <a:cubicBezTo>
                      <a:pt x="362" y="225"/>
                      <a:pt x="362" y="225"/>
                      <a:pt x="362" y="225"/>
                    </a:cubicBezTo>
                    <a:cubicBezTo>
                      <a:pt x="363" y="224"/>
                      <a:pt x="363" y="224"/>
                      <a:pt x="363" y="224"/>
                    </a:cubicBezTo>
                    <a:cubicBezTo>
                      <a:pt x="363" y="224"/>
                      <a:pt x="363" y="224"/>
                      <a:pt x="363" y="224"/>
                    </a:cubicBezTo>
                    <a:cubicBezTo>
                      <a:pt x="362" y="223"/>
                      <a:pt x="362" y="223"/>
                      <a:pt x="362" y="223"/>
                    </a:cubicBezTo>
                    <a:cubicBezTo>
                      <a:pt x="362" y="223"/>
                      <a:pt x="362" y="223"/>
                      <a:pt x="362" y="223"/>
                    </a:cubicBezTo>
                    <a:cubicBezTo>
                      <a:pt x="361" y="223"/>
                      <a:pt x="361" y="223"/>
                      <a:pt x="361" y="223"/>
                    </a:cubicBezTo>
                    <a:cubicBezTo>
                      <a:pt x="361" y="224"/>
                      <a:pt x="361" y="224"/>
                      <a:pt x="361" y="224"/>
                    </a:cubicBezTo>
                    <a:cubicBezTo>
                      <a:pt x="361" y="224"/>
                      <a:pt x="361" y="224"/>
                      <a:pt x="361" y="224"/>
                    </a:cubicBezTo>
                    <a:close/>
                    <a:moveTo>
                      <a:pt x="376" y="244"/>
                    </a:moveTo>
                    <a:cubicBezTo>
                      <a:pt x="376" y="243"/>
                      <a:pt x="376" y="243"/>
                      <a:pt x="376" y="243"/>
                    </a:cubicBezTo>
                    <a:cubicBezTo>
                      <a:pt x="376" y="242"/>
                      <a:pt x="376" y="242"/>
                      <a:pt x="376" y="242"/>
                    </a:cubicBezTo>
                    <a:cubicBezTo>
                      <a:pt x="376" y="241"/>
                      <a:pt x="376" y="241"/>
                      <a:pt x="376" y="241"/>
                    </a:cubicBezTo>
                    <a:cubicBezTo>
                      <a:pt x="376" y="241"/>
                      <a:pt x="376" y="241"/>
                      <a:pt x="376" y="241"/>
                    </a:cubicBezTo>
                    <a:cubicBezTo>
                      <a:pt x="377" y="242"/>
                      <a:pt x="377" y="242"/>
                      <a:pt x="377" y="242"/>
                    </a:cubicBezTo>
                    <a:cubicBezTo>
                      <a:pt x="377" y="243"/>
                      <a:pt x="377" y="243"/>
                      <a:pt x="377" y="243"/>
                    </a:cubicBezTo>
                    <a:cubicBezTo>
                      <a:pt x="377" y="243"/>
                      <a:pt x="377" y="243"/>
                      <a:pt x="377" y="243"/>
                    </a:cubicBezTo>
                    <a:cubicBezTo>
                      <a:pt x="376" y="244"/>
                      <a:pt x="376" y="244"/>
                      <a:pt x="376" y="244"/>
                    </a:cubicBezTo>
                    <a:close/>
                    <a:moveTo>
                      <a:pt x="374" y="247"/>
                    </a:moveTo>
                    <a:cubicBezTo>
                      <a:pt x="374" y="246"/>
                      <a:pt x="374" y="246"/>
                      <a:pt x="374" y="246"/>
                    </a:cubicBezTo>
                    <a:cubicBezTo>
                      <a:pt x="374" y="245"/>
                      <a:pt x="374" y="245"/>
                      <a:pt x="374" y="245"/>
                    </a:cubicBezTo>
                    <a:cubicBezTo>
                      <a:pt x="375" y="245"/>
                      <a:pt x="375" y="245"/>
                      <a:pt x="375" y="245"/>
                    </a:cubicBezTo>
                    <a:cubicBezTo>
                      <a:pt x="376" y="245"/>
                      <a:pt x="376" y="245"/>
                      <a:pt x="376" y="245"/>
                    </a:cubicBezTo>
                    <a:cubicBezTo>
                      <a:pt x="376" y="246"/>
                      <a:pt x="376" y="246"/>
                      <a:pt x="376" y="246"/>
                    </a:cubicBezTo>
                    <a:cubicBezTo>
                      <a:pt x="375" y="246"/>
                      <a:pt x="375" y="246"/>
                      <a:pt x="375" y="246"/>
                    </a:cubicBezTo>
                    <a:cubicBezTo>
                      <a:pt x="375" y="247"/>
                      <a:pt x="375" y="247"/>
                      <a:pt x="375" y="247"/>
                    </a:cubicBezTo>
                    <a:cubicBezTo>
                      <a:pt x="374" y="247"/>
                      <a:pt x="374" y="247"/>
                      <a:pt x="374" y="247"/>
                    </a:cubicBezTo>
                    <a:close/>
                    <a:moveTo>
                      <a:pt x="366" y="228"/>
                    </a:moveTo>
                    <a:cubicBezTo>
                      <a:pt x="365" y="228"/>
                      <a:pt x="365" y="228"/>
                      <a:pt x="365" y="228"/>
                    </a:cubicBezTo>
                    <a:cubicBezTo>
                      <a:pt x="366" y="228"/>
                      <a:pt x="366" y="228"/>
                      <a:pt x="366" y="228"/>
                    </a:cubicBezTo>
                    <a:cubicBezTo>
                      <a:pt x="366" y="228"/>
                      <a:pt x="366" y="228"/>
                      <a:pt x="366" y="228"/>
                    </a:cubicBezTo>
                    <a:close/>
                    <a:moveTo>
                      <a:pt x="364" y="229"/>
                    </a:moveTo>
                    <a:cubicBezTo>
                      <a:pt x="363" y="227"/>
                      <a:pt x="363" y="227"/>
                      <a:pt x="363" y="227"/>
                    </a:cubicBezTo>
                    <a:cubicBezTo>
                      <a:pt x="364" y="228"/>
                      <a:pt x="364" y="228"/>
                      <a:pt x="364" y="228"/>
                    </a:cubicBezTo>
                    <a:cubicBezTo>
                      <a:pt x="364" y="228"/>
                      <a:pt x="364" y="228"/>
                      <a:pt x="364" y="228"/>
                    </a:cubicBezTo>
                    <a:cubicBezTo>
                      <a:pt x="364" y="229"/>
                      <a:pt x="364" y="229"/>
                      <a:pt x="364" y="229"/>
                    </a:cubicBezTo>
                    <a:close/>
                    <a:moveTo>
                      <a:pt x="364" y="229"/>
                    </a:moveTo>
                    <a:cubicBezTo>
                      <a:pt x="365" y="230"/>
                      <a:pt x="365" y="230"/>
                      <a:pt x="365" y="230"/>
                    </a:cubicBezTo>
                    <a:cubicBezTo>
                      <a:pt x="365" y="230"/>
                      <a:pt x="365" y="230"/>
                      <a:pt x="365" y="230"/>
                    </a:cubicBezTo>
                    <a:cubicBezTo>
                      <a:pt x="366" y="230"/>
                      <a:pt x="366" y="230"/>
                      <a:pt x="366" y="230"/>
                    </a:cubicBezTo>
                    <a:cubicBezTo>
                      <a:pt x="366" y="230"/>
                      <a:pt x="366" y="230"/>
                      <a:pt x="366" y="230"/>
                    </a:cubicBezTo>
                    <a:cubicBezTo>
                      <a:pt x="366" y="229"/>
                      <a:pt x="366" y="229"/>
                      <a:pt x="366" y="229"/>
                    </a:cubicBezTo>
                    <a:cubicBezTo>
                      <a:pt x="365" y="229"/>
                      <a:pt x="365" y="229"/>
                      <a:pt x="365" y="229"/>
                    </a:cubicBezTo>
                    <a:cubicBezTo>
                      <a:pt x="364" y="229"/>
                      <a:pt x="364" y="229"/>
                      <a:pt x="364" y="229"/>
                    </a:cubicBezTo>
                    <a:close/>
                    <a:moveTo>
                      <a:pt x="372" y="226"/>
                    </a:moveTo>
                    <a:cubicBezTo>
                      <a:pt x="373" y="226"/>
                      <a:pt x="373" y="226"/>
                      <a:pt x="373" y="226"/>
                    </a:cubicBezTo>
                    <a:cubicBezTo>
                      <a:pt x="374" y="227"/>
                      <a:pt x="374" y="227"/>
                      <a:pt x="374" y="227"/>
                    </a:cubicBezTo>
                    <a:cubicBezTo>
                      <a:pt x="374" y="227"/>
                      <a:pt x="374" y="227"/>
                      <a:pt x="374" y="227"/>
                    </a:cubicBezTo>
                    <a:cubicBezTo>
                      <a:pt x="374" y="228"/>
                      <a:pt x="374" y="228"/>
                      <a:pt x="374" y="228"/>
                    </a:cubicBezTo>
                    <a:cubicBezTo>
                      <a:pt x="374" y="229"/>
                      <a:pt x="374" y="229"/>
                      <a:pt x="374" y="229"/>
                    </a:cubicBezTo>
                    <a:cubicBezTo>
                      <a:pt x="375" y="228"/>
                      <a:pt x="375" y="228"/>
                      <a:pt x="375" y="228"/>
                    </a:cubicBezTo>
                    <a:cubicBezTo>
                      <a:pt x="375" y="227"/>
                      <a:pt x="375" y="227"/>
                      <a:pt x="375" y="227"/>
                    </a:cubicBezTo>
                    <a:cubicBezTo>
                      <a:pt x="376" y="228"/>
                      <a:pt x="376" y="228"/>
                      <a:pt x="376" y="228"/>
                    </a:cubicBezTo>
                    <a:cubicBezTo>
                      <a:pt x="377" y="227"/>
                      <a:pt x="377" y="227"/>
                      <a:pt x="377" y="227"/>
                    </a:cubicBezTo>
                    <a:cubicBezTo>
                      <a:pt x="377" y="228"/>
                      <a:pt x="377" y="228"/>
                      <a:pt x="377" y="228"/>
                    </a:cubicBezTo>
                    <a:cubicBezTo>
                      <a:pt x="378" y="227"/>
                      <a:pt x="378" y="227"/>
                      <a:pt x="378" y="227"/>
                    </a:cubicBezTo>
                    <a:cubicBezTo>
                      <a:pt x="377" y="226"/>
                      <a:pt x="377" y="226"/>
                      <a:pt x="377" y="226"/>
                    </a:cubicBezTo>
                    <a:cubicBezTo>
                      <a:pt x="376" y="226"/>
                      <a:pt x="376" y="226"/>
                      <a:pt x="376" y="226"/>
                    </a:cubicBezTo>
                    <a:cubicBezTo>
                      <a:pt x="375" y="225"/>
                      <a:pt x="375" y="225"/>
                      <a:pt x="375" y="225"/>
                    </a:cubicBezTo>
                    <a:cubicBezTo>
                      <a:pt x="373" y="225"/>
                      <a:pt x="373" y="225"/>
                      <a:pt x="373" y="225"/>
                    </a:cubicBezTo>
                    <a:cubicBezTo>
                      <a:pt x="373" y="225"/>
                      <a:pt x="373" y="225"/>
                      <a:pt x="373" y="225"/>
                    </a:cubicBezTo>
                    <a:cubicBezTo>
                      <a:pt x="373" y="225"/>
                      <a:pt x="372" y="226"/>
                      <a:pt x="372" y="226"/>
                    </a:cubicBezTo>
                    <a:close/>
                    <a:moveTo>
                      <a:pt x="387" y="225"/>
                    </a:moveTo>
                    <a:cubicBezTo>
                      <a:pt x="387" y="224"/>
                      <a:pt x="387" y="224"/>
                      <a:pt x="387" y="224"/>
                    </a:cubicBezTo>
                    <a:cubicBezTo>
                      <a:pt x="387" y="224"/>
                      <a:pt x="387" y="224"/>
                      <a:pt x="387" y="224"/>
                    </a:cubicBezTo>
                    <a:cubicBezTo>
                      <a:pt x="387" y="225"/>
                      <a:pt x="387" y="225"/>
                      <a:pt x="387" y="225"/>
                    </a:cubicBezTo>
                    <a:cubicBezTo>
                      <a:pt x="387" y="225"/>
                      <a:pt x="387" y="225"/>
                      <a:pt x="387" y="225"/>
                    </a:cubicBezTo>
                    <a:close/>
                    <a:moveTo>
                      <a:pt x="382" y="231"/>
                    </a:moveTo>
                    <a:cubicBezTo>
                      <a:pt x="382" y="230"/>
                      <a:pt x="382" y="230"/>
                      <a:pt x="382" y="230"/>
                    </a:cubicBezTo>
                    <a:cubicBezTo>
                      <a:pt x="383" y="229"/>
                      <a:pt x="383" y="229"/>
                      <a:pt x="383" y="229"/>
                    </a:cubicBezTo>
                    <a:cubicBezTo>
                      <a:pt x="384" y="229"/>
                      <a:pt x="384" y="229"/>
                      <a:pt x="384" y="229"/>
                    </a:cubicBezTo>
                    <a:cubicBezTo>
                      <a:pt x="384" y="228"/>
                      <a:pt x="384" y="228"/>
                      <a:pt x="384" y="228"/>
                    </a:cubicBezTo>
                    <a:cubicBezTo>
                      <a:pt x="385" y="228"/>
                      <a:pt x="385" y="228"/>
                      <a:pt x="385" y="228"/>
                    </a:cubicBezTo>
                    <a:cubicBezTo>
                      <a:pt x="385" y="229"/>
                      <a:pt x="385" y="229"/>
                      <a:pt x="385" y="229"/>
                    </a:cubicBezTo>
                    <a:cubicBezTo>
                      <a:pt x="385" y="229"/>
                      <a:pt x="385" y="229"/>
                      <a:pt x="385" y="229"/>
                    </a:cubicBezTo>
                    <a:cubicBezTo>
                      <a:pt x="384" y="230"/>
                      <a:pt x="384" y="230"/>
                      <a:pt x="384" y="230"/>
                    </a:cubicBezTo>
                    <a:cubicBezTo>
                      <a:pt x="383" y="231"/>
                      <a:pt x="383" y="231"/>
                      <a:pt x="383" y="231"/>
                    </a:cubicBezTo>
                    <a:cubicBezTo>
                      <a:pt x="382" y="231"/>
                      <a:pt x="382" y="231"/>
                      <a:pt x="382" y="231"/>
                    </a:cubicBezTo>
                    <a:cubicBezTo>
                      <a:pt x="382" y="231"/>
                      <a:pt x="382" y="231"/>
                      <a:pt x="382" y="231"/>
                    </a:cubicBezTo>
                    <a:close/>
                    <a:moveTo>
                      <a:pt x="377" y="239"/>
                    </a:moveTo>
                    <a:cubicBezTo>
                      <a:pt x="379" y="237"/>
                      <a:pt x="379" y="237"/>
                      <a:pt x="379" y="237"/>
                    </a:cubicBezTo>
                    <a:cubicBezTo>
                      <a:pt x="380" y="236"/>
                      <a:pt x="380" y="236"/>
                      <a:pt x="380" y="236"/>
                    </a:cubicBezTo>
                    <a:cubicBezTo>
                      <a:pt x="380" y="236"/>
                      <a:pt x="380" y="236"/>
                      <a:pt x="380" y="236"/>
                    </a:cubicBezTo>
                    <a:cubicBezTo>
                      <a:pt x="382" y="235"/>
                      <a:pt x="382" y="235"/>
                      <a:pt x="382" y="235"/>
                    </a:cubicBezTo>
                    <a:cubicBezTo>
                      <a:pt x="383" y="234"/>
                      <a:pt x="383" y="234"/>
                      <a:pt x="383" y="234"/>
                    </a:cubicBezTo>
                    <a:cubicBezTo>
                      <a:pt x="382" y="233"/>
                      <a:pt x="382" y="233"/>
                      <a:pt x="382" y="233"/>
                    </a:cubicBezTo>
                    <a:cubicBezTo>
                      <a:pt x="382" y="232"/>
                      <a:pt x="382" y="232"/>
                      <a:pt x="382" y="232"/>
                    </a:cubicBezTo>
                    <a:cubicBezTo>
                      <a:pt x="381" y="233"/>
                      <a:pt x="381" y="233"/>
                      <a:pt x="381" y="233"/>
                    </a:cubicBezTo>
                    <a:cubicBezTo>
                      <a:pt x="381" y="234"/>
                      <a:pt x="381" y="234"/>
                      <a:pt x="381" y="234"/>
                    </a:cubicBezTo>
                    <a:cubicBezTo>
                      <a:pt x="380" y="234"/>
                      <a:pt x="380" y="234"/>
                      <a:pt x="380" y="234"/>
                    </a:cubicBezTo>
                    <a:cubicBezTo>
                      <a:pt x="379" y="235"/>
                      <a:pt x="379" y="235"/>
                      <a:pt x="379" y="235"/>
                    </a:cubicBezTo>
                    <a:cubicBezTo>
                      <a:pt x="378" y="235"/>
                      <a:pt x="378" y="235"/>
                      <a:pt x="378" y="235"/>
                    </a:cubicBezTo>
                    <a:cubicBezTo>
                      <a:pt x="376" y="235"/>
                      <a:pt x="376" y="235"/>
                      <a:pt x="376" y="235"/>
                    </a:cubicBezTo>
                    <a:cubicBezTo>
                      <a:pt x="376" y="236"/>
                      <a:pt x="376" y="236"/>
                      <a:pt x="376" y="236"/>
                    </a:cubicBezTo>
                    <a:cubicBezTo>
                      <a:pt x="375" y="237"/>
                      <a:pt x="375" y="237"/>
                      <a:pt x="375" y="237"/>
                    </a:cubicBezTo>
                    <a:cubicBezTo>
                      <a:pt x="374" y="237"/>
                      <a:pt x="374" y="237"/>
                      <a:pt x="374" y="237"/>
                    </a:cubicBezTo>
                    <a:cubicBezTo>
                      <a:pt x="375" y="239"/>
                      <a:pt x="375" y="239"/>
                      <a:pt x="375" y="239"/>
                    </a:cubicBezTo>
                    <a:cubicBezTo>
                      <a:pt x="375" y="238"/>
                      <a:pt x="375" y="238"/>
                      <a:pt x="375" y="238"/>
                    </a:cubicBezTo>
                    <a:cubicBezTo>
                      <a:pt x="376" y="239"/>
                      <a:pt x="376" y="239"/>
                      <a:pt x="376" y="239"/>
                    </a:cubicBezTo>
                    <a:cubicBezTo>
                      <a:pt x="377" y="239"/>
                      <a:pt x="377" y="239"/>
                      <a:pt x="377" y="239"/>
                    </a:cubicBezTo>
                    <a:close/>
                    <a:moveTo>
                      <a:pt x="387" y="237"/>
                    </a:moveTo>
                    <a:cubicBezTo>
                      <a:pt x="387" y="236"/>
                      <a:pt x="387" y="236"/>
                      <a:pt x="387" y="236"/>
                    </a:cubicBezTo>
                    <a:cubicBezTo>
                      <a:pt x="387" y="235"/>
                      <a:pt x="387" y="235"/>
                      <a:pt x="387" y="235"/>
                    </a:cubicBezTo>
                    <a:cubicBezTo>
                      <a:pt x="388" y="234"/>
                      <a:pt x="388" y="234"/>
                      <a:pt x="388" y="234"/>
                    </a:cubicBezTo>
                    <a:cubicBezTo>
                      <a:pt x="389" y="234"/>
                      <a:pt x="389" y="234"/>
                      <a:pt x="389" y="234"/>
                    </a:cubicBezTo>
                    <a:cubicBezTo>
                      <a:pt x="390" y="234"/>
                      <a:pt x="390" y="234"/>
                      <a:pt x="390" y="234"/>
                    </a:cubicBezTo>
                    <a:cubicBezTo>
                      <a:pt x="390" y="235"/>
                      <a:pt x="390" y="235"/>
                      <a:pt x="390" y="235"/>
                    </a:cubicBezTo>
                    <a:cubicBezTo>
                      <a:pt x="390" y="236"/>
                      <a:pt x="390" y="236"/>
                      <a:pt x="390" y="236"/>
                    </a:cubicBezTo>
                    <a:cubicBezTo>
                      <a:pt x="389" y="237"/>
                      <a:pt x="389" y="237"/>
                      <a:pt x="389" y="237"/>
                    </a:cubicBezTo>
                    <a:cubicBezTo>
                      <a:pt x="388" y="238"/>
                      <a:pt x="388" y="238"/>
                      <a:pt x="388" y="238"/>
                    </a:cubicBezTo>
                    <a:cubicBezTo>
                      <a:pt x="387" y="237"/>
                      <a:pt x="387" y="237"/>
                      <a:pt x="387" y="237"/>
                    </a:cubicBezTo>
                    <a:close/>
                    <a:moveTo>
                      <a:pt x="395" y="248"/>
                    </a:moveTo>
                    <a:cubicBezTo>
                      <a:pt x="395" y="246"/>
                      <a:pt x="395" y="246"/>
                      <a:pt x="395" y="246"/>
                    </a:cubicBezTo>
                    <a:cubicBezTo>
                      <a:pt x="395" y="244"/>
                      <a:pt x="395" y="244"/>
                      <a:pt x="395" y="244"/>
                    </a:cubicBezTo>
                    <a:cubicBezTo>
                      <a:pt x="395" y="243"/>
                      <a:pt x="395" y="243"/>
                      <a:pt x="395" y="243"/>
                    </a:cubicBezTo>
                    <a:cubicBezTo>
                      <a:pt x="394" y="243"/>
                      <a:pt x="394" y="243"/>
                      <a:pt x="394" y="243"/>
                    </a:cubicBezTo>
                    <a:cubicBezTo>
                      <a:pt x="394" y="244"/>
                      <a:pt x="394" y="244"/>
                      <a:pt x="394" y="244"/>
                    </a:cubicBezTo>
                    <a:cubicBezTo>
                      <a:pt x="393" y="246"/>
                      <a:pt x="393" y="246"/>
                      <a:pt x="393" y="246"/>
                    </a:cubicBezTo>
                    <a:cubicBezTo>
                      <a:pt x="394" y="247"/>
                      <a:pt x="394" y="247"/>
                      <a:pt x="394" y="247"/>
                    </a:cubicBezTo>
                    <a:cubicBezTo>
                      <a:pt x="394" y="247"/>
                      <a:pt x="394" y="247"/>
                      <a:pt x="394" y="247"/>
                    </a:cubicBezTo>
                    <a:cubicBezTo>
                      <a:pt x="394" y="248"/>
                      <a:pt x="394" y="248"/>
                      <a:pt x="394" y="248"/>
                    </a:cubicBezTo>
                    <a:cubicBezTo>
                      <a:pt x="395" y="248"/>
                      <a:pt x="395" y="248"/>
                      <a:pt x="395" y="248"/>
                    </a:cubicBezTo>
                    <a:cubicBezTo>
                      <a:pt x="395" y="248"/>
                      <a:pt x="395" y="248"/>
                      <a:pt x="395" y="248"/>
                    </a:cubicBezTo>
                    <a:close/>
                    <a:moveTo>
                      <a:pt x="396" y="247"/>
                    </a:moveTo>
                    <a:cubicBezTo>
                      <a:pt x="396" y="246"/>
                      <a:pt x="396" y="246"/>
                      <a:pt x="396" y="246"/>
                    </a:cubicBezTo>
                    <a:cubicBezTo>
                      <a:pt x="396" y="244"/>
                      <a:pt x="396" y="244"/>
                      <a:pt x="396" y="244"/>
                    </a:cubicBezTo>
                    <a:cubicBezTo>
                      <a:pt x="397" y="246"/>
                      <a:pt x="397" y="246"/>
                      <a:pt x="397" y="246"/>
                    </a:cubicBezTo>
                    <a:cubicBezTo>
                      <a:pt x="397" y="246"/>
                      <a:pt x="397" y="246"/>
                      <a:pt x="397" y="246"/>
                    </a:cubicBezTo>
                    <a:cubicBezTo>
                      <a:pt x="397" y="247"/>
                      <a:pt x="397" y="247"/>
                      <a:pt x="397" y="247"/>
                    </a:cubicBezTo>
                    <a:cubicBezTo>
                      <a:pt x="396" y="247"/>
                      <a:pt x="396" y="247"/>
                      <a:pt x="396" y="247"/>
                    </a:cubicBezTo>
                    <a:close/>
                    <a:moveTo>
                      <a:pt x="398" y="249"/>
                    </a:moveTo>
                    <a:cubicBezTo>
                      <a:pt x="398" y="249"/>
                      <a:pt x="398" y="249"/>
                      <a:pt x="398" y="249"/>
                    </a:cubicBezTo>
                    <a:cubicBezTo>
                      <a:pt x="398" y="248"/>
                      <a:pt x="398" y="248"/>
                      <a:pt x="398" y="248"/>
                    </a:cubicBezTo>
                    <a:cubicBezTo>
                      <a:pt x="398" y="248"/>
                      <a:pt x="398" y="248"/>
                      <a:pt x="398" y="248"/>
                    </a:cubicBezTo>
                    <a:cubicBezTo>
                      <a:pt x="398" y="249"/>
                      <a:pt x="398" y="249"/>
                      <a:pt x="398" y="249"/>
                    </a:cubicBezTo>
                    <a:cubicBezTo>
                      <a:pt x="398" y="249"/>
                      <a:pt x="398" y="249"/>
                      <a:pt x="398" y="249"/>
                    </a:cubicBezTo>
                    <a:close/>
                    <a:moveTo>
                      <a:pt x="394" y="252"/>
                    </a:moveTo>
                    <a:cubicBezTo>
                      <a:pt x="394" y="252"/>
                      <a:pt x="394" y="252"/>
                      <a:pt x="394" y="252"/>
                    </a:cubicBezTo>
                    <a:cubicBezTo>
                      <a:pt x="394" y="254"/>
                      <a:pt x="394" y="254"/>
                      <a:pt x="394" y="254"/>
                    </a:cubicBezTo>
                    <a:cubicBezTo>
                      <a:pt x="394" y="255"/>
                      <a:pt x="394" y="255"/>
                      <a:pt x="394" y="255"/>
                    </a:cubicBezTo>
                    <a:cubicBezTo>
                      <a:pt x="395" y="255"/>
                      <a:pt x="395" y="255"/>
                      <a:pt x="395" y="255"/>
                    </a:cubicBezTo>
                    <a:cubicBezTo>
                      <a:pt x="395" y="255"/>
                      <a:pt x="395" y="255"/>
                      <a:pt x="395" y="255"/>
                    </a:cubicBezTo>
                    <a:cubicBezTo>
                      <a:pt x="397" y="255"/>
                      <a:pt x="397" y="255"/>
                      <a:pt x="397" y="255"/>
                    </a:cubicBezTo>
                    <a:cubicBezTo>
                      <a:pt x="397" y="256"/>
                      <a:pt x="397" y="256"/>
                      <a:pt x="397" y="256"/>
                    </a:cubicBezTo>
                    <a:cubicBezTo>
                      <a:pt x="398" y="256"/>
                      <a:pt x="398" y="256"/>
                      <a:pt x="398" y="256"/>
                    </a:cubicBezTo>
                    <a:cubicBezTo>
                      <a:pt x="399" y="256"/>
                      <a:pt x="399" y="256"/>
                      <a:pt x="399" y="256"/>
                    </a:cubicBezTo>
                    <a:cubicBezTo>
                      <a:pt x="400" y="255"/>
                      <a:pt x="400" y="255"/>
                      <a:pt x="400" y="255"/>
                    </a:cubicBezTo>
                    <a:cubicBezTo>
                      <a:pt x="399" y="254"/>
                      <a:pt x="399" y="254"/>
                      <a:pt x="399" y="254"/>
                    </a:cubicBezTo>
                    <a:cubicBezTo>
                      <a:pt x="399" y="253"/>
                      <a:pt x="399" y="253"/>
                      <a:pt x="399" y="253"/>
                    </a:cubicBezTo>
                    <a:cubicBezTo>
                      <a:pt x="398" y="253"/>
                      <a:pt x="398" y="253"/>
                      <a:pt x="398" y="253"/>
                    </a:cubicBezTo>
                    <a:cubicBezTo>
                      <a:pt x="398" y="252"/>
                      <a:pt x="398" y="252"/>
                      <a:pt x="398" y="252"/>
                    </a:cubicBezTo>
                    <a:cubicBezTo>
                      <a:pt x="397" y="252"/>
                      <a:pt x="397" y="252"/>
                      <a:pt x="397" y="252"/>
                    </a:cubicBezTo>
                    <a:cubicBezTo>
                      <a:pt x="396" y="252"/>
                      <a:pt x="396" y="252"/>
                      <a:pt x="396" y="252"/>
                    </a:cubicBezTo>
                    <a:cubicBezTo>
                      <a:pt x="396" y="252"/>
                      <a:pt x="396" y="252"/>
                      <a:pt x="396" y="252"/>
                    </a:cubicBezTo>
                    <a:cubicBezTo>
                      <a:pt x="396" y="251"/>
                      <a:pt x="396" y="251"/>
                      <a:pt x="396" y="251"/>
                    </a:cubicBezTo>
                    <a:cubicBezTo>
                      <a:pt x="396" y="251"/>
                      <a:pt x="396" y="251"/>
                      <a:pt x="396" y="251"/>
                    </a:cubicBezTo>
                    <a:cubicBezTo>
                      <a:pt x="395" y="252"/>
                      <a:pt x="395" y="252"/>
                      <a:pt x="395" y="252"/>
                    </a:cubicBezTo>
                    <a:cubicBezTo>
                      <a:pt x="395" y="252"/>
                      <a:pt x="395" y="252"/>
                      <a:pt x="395" y="252"/>
                    </a:cubicBezTo>
                    <a:cubicBezTo>
                      <a:pt x="394" y="252"/>
                      <a:pt x="394" y="252"/>
                      <a:pt x="394" y="252"/>
                    </a:cubicBezTo>
                    <a:close/>
                    <a:moveTo>
                      <a:pt x="361" y="298"/>
                    </a:moveTo>
                    <a:cubicBezTo>
                      <a:pt x="362" y="298"/>
                      <a:pt x="362" y="298"/>
                      <a:pt x="362" y="298"/>
                    </a:cubicBezTo>
                    <a:cubicBezTo>
                      <a:pt x="363" y="298"/>
                      <a:pt x="363" y="298"/>
                      <a:pt x="363" y="298"/>
                    </a:cubicBezTo>
                    <a:cubicBezTo>
                      <a:pt x="362" y="297"/>
                      <a:pt x="362" y="297"/>
                      <a:pt x="362" y="297"/>
                    </a:cubicBezTo>
                    <a:cubicBezTo>
                      <a:pt x="361" y="297"/>
                      <a:pt x="361" y="297"/>
                      <a:pt x="361" y="297"/>
                    </a:cubicBezTo>
                    <a:cubicBezTo>
                      <a:pt x="361" y="298"/>
                      <a:pt x="361" y="298"/>
                      <a:pt x="361" y="298"/>
                    </a:cubicBezTo>
                    <a:close/>
                    <a:moveTo>
                      <a:pt x="343" y="267"/>
                    </a:moveTo>
                    <a:cubicBezTo>
                      <a:pt x="343" y="268"/>
                      <a:pt x="343" y="268"/>
                      <a:pt x="343" y="268"/>
                    </a:cubicBezTo>
                    <a:cubicBezTo>
                      <a:pt x="344" y="268"/>
                      <a:pt x="344" y="268"/>
                      <a:pt x="344" y="268"/>
                    </a:cubicBezTo>
                    <a:cubicBezTo>
                      <a:pt x="344" y="268"/>
                      <a:pt x="344" y="268"/>
                      <a:pt x="344" y="268"/>
                    </a:cubicBezTo>
                    <a:cubicBezTo>
                      <a:pt x="343" y="267"/>
                      <a:pt x="343" y="267"/>
                      <a:pt x="343" y="267"/>
                    </a:cubicBezTo>
                    <a:cubicBezTo>
                      <a:pt x="343" y="267"/>
                      <a:pt x="343" y="267"/>
                      <a:pt x="343" y="267"/>
                    </a:cubicBezTo>
                    <a:cubicBezTo>
                      <a:pt x="343" y="267"/>
                      <a:pt x="343" y="267"/>
                      <a:pt x="343" y="267"/>
                    </a:cubicBezTo>
                    <a:close/>
                    <a:moveTo>
                      <a:pt x="338" y="274"/>
                    </a:moveTo>
                    <a:cubicBezTo>
                      <a:pt x="338" y="274"/>
                      <a:pt x="338" y="274"/>
                      <a:pt x="338" y="274"/>
                    </a:cubicBezTo>
                    <a:cubicBezTo>
                      <a:pt x="338" y="273"/>
                      <a:pt x="338" y="273"/>
                      <a:pt x="338" y="273"/>
                    </a:cubicBezTo>
                    <a:cubicBezTo>
                      <a:pt x="337" y="272"/>
                      <a:pt x="337" y="272"/>
                      <a:pt x="337" y="272"/>
                    </a:cubicBezTo>
                    <a:cubicBezTo>
                      <a:pt x="337" y="271"/>
                      <a:pt x="337" y="271"/>
                      <a:pt x="337" y="271"/>
                    </a:cubicBezTo>
                    <a:cubicBezTo>
                      <a:pt x="336" y="270"/>
                      <a:pt x="336" y="270"/>
                      <a:pt x="336" y="270"/>
                    </a:cubicBezTo>
                    <a:cubicBezTo>
                      <a:pt x="336" y="270"/>
                      <a:pt x="336" y="270"/>
                      <a:pt x="336" y="270"/>
                    </a:cubicBezTo>
                    <a:cubicBezTo>
                      <a:pt x="336" y="268"/>
                      <a:pt x="336" y="268"/>
                      <a:pt x="336" y="268"/>
                    </a:cubicBezTo>
                    <a:cubicBezTo>
                      <a:pt x="336" y="268"/>
                      <a:pt x="336" y="268"/>
                      <a:pt x="336" y="268"/>
                    </a:cubicBezTo>
                    <a:cubicBezTo>
                      <a:pt x="336" y="269"/>
                      <a:pt x="336" y="269"/>
                      <a:pt x="336" y="269"/>
                    </a:cubicBezTo>
                    <a:cubicBezTo>
                      <a:pt x="338" y="269"/>
                      <a:pt x="338" y="269"/>
                      <a:pt x="338" y="269"/>
                    </a:cubicBezTo>
                    <a:cubicBezTo>
                      <a:pt x="338" y="270"/>
                      <a:pt x="338" y="270"/>
                      <a:pt x="338" y="270"/>
                    </a:cubicBezTo>
                    <a:cubicBezTo>
                      <a:pt x="339" y="271"/>
                      <a:pt x="339" y="271"/>
                      <a:pt x="339" y="271"/>
                    </a:cubicBezTo>
                    <a:cubicBezTo>
                      <a:pt x="339" y="273"/>
                      <a:pt x="339" y="273"/>
                      <a:pt x="339" y="273"/>
                    </a:cubicBezTo>
                    <a:cubicBezTo>
                      <a:pt x="340" y="273"/>
                      <a:pt x="340" y="273"/>
                      <a:pt x="340" y="273"/>
                    </a:cubicBezTo>
                    <a:cubicBezTo>
                      <a:pt x="341" y="273"/>
                      <a:pt x="341" y="273"/>
                      <a:pt x="341" y="273"/>
                    </a:cubicBezTo>
                    <a:cubicBezTo>
                      <a:pt x="341" y="274"/>
                      <a:pt x="341" y="274"/>
                      <a:pt x="341" y="274"/>
                    </a:cubicBezTo>
                    <a:cubicBezTo>
                      <a:pt x="339" y="274"/>
                      <a:pt x="339" y="274"/>
                      <a:pt x="339" y="274"/>
                    </a:cubicBezTo>
                    <a:cubicBezTo>
                      <a:pt x="338" y="274"/>
                      <a:pt x="338" y="274"/>
                      <a:pt x="338" y="274"/>
                    </a:cubicBezTo>
                    <a:close/>
                    <a:moveTo>
                      <a:pt x="331" y="274"/>
                    </a:moveTo>
                    <a:cubicBezTo>
                      <a:pt x="331" y="273"/>
                      <a:pt x="331" y="273"/>
                      <a:pt x="331" y="273"/>
                    </a:cubicBezTo>
                    <a:cubicBezTo>
                      <a:pt x="331" y="272"/>
                      <a:pt x="331" y="272"/>
                      <a:pt x="331" y="272"/>
                    </a:cubicBezTo>
                    <a:cubicBezTo>
                      <a:pt x="331" y="271"/>
                      <a:pt x="331" y="271"/>
                      <a:pt x="331" y="271"/>
                    </a:cubicBezTo>
                    <a:cubicBezTo>
                      <a:pt x="331" y="270"/>
                      <a:pt x="331" y="270"/>
                      <a:pt x="331" y="270"/>
                    </a:cubicBezTo>
                    <a:cubicBezTo>
                      <a:pt x="332" y="269"/>
                      <a:pt x="332" y="269"/>
                      <a:pt x="332" y="269"/>
                    </a:cubicBezTo>
                    <a:cubicBezTo>
                      <a:pt x="332" y="269"/>
                      <a:pt x="332" y="269"/>
                      <a:pt x="332" y="269"/>
                    </a:cubicBezTo>
                    <a:cubicBezTo>
                      <a:pt x="333" y="270"/>
                      <a:pt x="333" y="270"/>
                      <a:pt x="333" y="270"/>
                    </a:cubicBezTo>
                    <a:cubicBezTo>
                      <a:pt x="332" y="270"/>
                      <a:pt x="332" y="270"/>
                      <a:pt x="332" y="270"/>
                    </a:cubicBezTo>
                    <a:cubicBezTo>
                      <a:pt x="332" y="271"/>
                      <a:pt x="332" y="271"/>
                      <a:pt x="332" y="271"/>
                    </a:cubicBezTo>
                    <a:cubicBezTo>
                      <a:pt x="333" y="272"/>
                      <a:pt x="333" y="272"/>
                      <a:pt x="333" y="272"/>
                    </a:cubicBezTo>
                    <a:cubicBezTo>
                      <a:pt x="332" y="274"/>
                      <a:pt x="332" y="274"/>
                      <a:pt x="332" y="274"/>
                    </a:cubicBezTo>
                    <a:cubicBezTo>
                      <a:pt x="331" y="274"/>
                      <a:pt x="331" y="274"/>
                      <a:pt x="331" y="274"/>
                    </a:cubicBezTo>
                    <a:close/>
                    <a:moveTo>
                      <a:pt x="331" y="244"/>
                    </a:moveTo>
                    <a:cubicBezTo>
                      <a:pt x="331" y="245"/>
                      <a:pt x="331" y="245"/>
                      <a:pt x="331" y="245"/>
                    </a:cubicBezTo>
                    <a:cubicBezTo>
                      <a:pt x="331" y="246"/>
                      <a:pt x="331" y="246"/>
                      <a:pt x="331" y="246"/>
                    </a:cubicBezTo>
                    <a:cubicBezTo>
                      <a:pt x="332" y="246"/>
                      <a:pt x="332" y="246"/>
                      <a:pt x="332" y="246"/>
                    </a:cubicBezTo>
                    <a:cubicBezTo>
                      <a:pt x="333" y="245"/>
                      <a:pt x="333" y="245"/>
                      <a:pt x="333" y="245"/>
                    </a:cubicBezTo>
                    <a:cubicBezTo>
                      <a:pt x="333" y="244"/>
                      <a:pt x="333" y="244"/>
                      <a:pt x="333" y="244"/>
                    </a:cubicBezTo>
                    <a:cubicBezTo>
                      <a:pt x="332" y="244"/>
                      <a:pt x="332" y="244"/>
                      <a:pt x="332" y="244"/>
                    </a:cubicBezTo>
                    <a:cubicBezTo>
                      <a:pt x="331" y="244"/>
                      <a:pt x="331" y="244"/>
                      <a:pt x="331" y="244"/>
                    </a:cubicBezTo>
                    <a:close/>
                    <a:moveTo>
                      <a:pt x="331" y="244"/>
                    </a:moveTo>
                    <a:cubicBezTo>
                      <a:pt x="331" y="243"/>
                      <a:pt x="331" y="243"/>
                      <a:pt x="331" y="243"/>
                    </a:cubicBezTo>
                    <a:cubicBezTo>
                      <a:pt x="331" y="241"/>
                      <a:pt x="331" y="241"/>
                      <a:pt x="331" y="241"/>
                    </a:cubicBezTo>
                    <a:cubicBezTo>
                      <a:pt x="333" y="240"/>
                      <a:pt x="333" y="240"/>
                      <a:pt x="333" y="240"/>
                    </a:cubicBezTo>
                    <a:cubicBezTo>
                      <a:pt x="334" y="239"/>
                      <a:pt x="334" y="239"/>
                      <a:pt x="334" y="239"/>
                    </a:cubicBezTo>
                    <a:cubicBezTo>
                      <a:pt x="334" y="240"/>
                      <a:pt x="334" y="240"/>
                      <a:pt x="334" y="240"/>
                    </a:cubicBezTo>
                    <a:cubicBezTo>
                      <a:pt x="334" y="241"/>
                      <a:pt x="334" y="241"/>
                      <a:pt x="334" y="241"/>
                    </a:cubicBezTo>
                    <a:cubicBezTo>
                      <a:pt x="334" y="242"/>
                      <a:pt x="334" y="242"/>
                      <a:pt x="334" y="242"/>
                    </a:cubicBezTo>
                    <a:cubicBezTo>
                      <a:pt x="334" y="244"/>
                      <a:pt x="334" y="244"/>
                      <a:pt x="334" y="244"/>
                    </a:cubicBezTo>
                    <a:cubicBezTo>
                      <a:pt x="333" y="244"/>
                      <a:pt x="333" y="244"/>
                      <a:pt x="333" y="244"/>
                    </a:cubicBezTo>
                    <a:cubicBezTo>
                      <a:pt x="331" y="244"/>
                      <a:pt x="331" y="244"/>
                      <a:pt x="331" y="244"/>
                    </a:cubicBezTo>
                    <a:close/>
                    <a:moveTo>
                      <a:pt x="271" y="231"/>
                    </a:moveTo>
                    <a:cubicBezTo>
                      <a:pt x="271" y="231"/>
                      <a:pt x="271" y="231"/>
                      <a:pt x="271" y="231"/>
                    </a:cubicBezTo>
                    <a:cubicBezTo>
                      <a:pt x="271" y="230"/>
                      <a:pt x="271" y="230"/>
                      <a:pt x="271" y="230"/>
                    </a:cubicBezTo>
                    <a:cubicBezTo>
                      <a:pt x="270" y="230"/>
                      <a:pt x="270" y="230"/>
                      <a:pt x="270" y="230"/>
                    </a:cubicBezTo>
                    <a:cubicBezTo>
                      <a:pt x="270" y="231"/>
                      <a:pt x="270" y="231"/>
                      <a:pt x="270" y="231"/>
                    </a:cubicBezTo>
                    <a:cubicBezTo>
                      <a:pt x="271" y="231"/>
                      <a:pt x="271" y="231"/>
                      <a:pt x="271" y="231"/>
                    </a:cubicBezTo>
                    <a:close/>
                    <a:moveTo>
                      <a:pt x="219" y="217"/>
                    </a:moveTo>
                    <a:cubicBezTo>
                      <a:pt x="220" y="216"/>
                      <a:pt x="220" y="216"/>
                      <a:pt x="220" y="216"/>
                    </a:cubicBezTo>
                    <a:cubicBezTo>
                      <a:pt x="221" y="216"/>
                      <a:pt x="221" y="216"/>
                      <a:pt x="221" y="216"/>
                    </a:cubicBezTo>
                    <a:cubicBezTo>
                      <a:pt x="220" y="217"/>
                      <a:pt x="220" y="217"/>
                      <a:pt x="220" y="217"/>
                    </a:cubicBezTo>
                    <a:cubicBezTo>
                      <a:pt x="220" y="217"/>
                      <a:pt x="219" y="217"/>
                      <a:pt x="219" y="217"/>
                    </a:cubicBezTo>
                    <a:close/>
                    <a:moveTo>
                      <a:pt x="215" y="219"/>
                    </a:moveTo>
                    <a:cubicBezTo>
                      <a:pt x="216" y="219"/>
                      <a:pt x="216" y="219"/>
                      <a:pt x="216" y="219"/>
                    </a:cubicBezTo>
                    <a:cubicBezTo>
                      <a:pt x="216" y="218"/>
                      <a:pt x="216" y="218"/>
                      <a:pt x="216" y="218"/>
                    </a:cubicBezTo>
                    <a:cubicBezTo>
                      <a:pt x="215" y="218"/>
                      <a:pt x="215" y="218"/>
                      <a:pt x="215" y="218"/>
                    </a:cubicBezTo>
                    <a:cubicBezTo>
                      <a:pt x="215" y="219"/>
                      <a:pt x="215" y="219"/>
                      <a:pt x="215" y="219"/>
                    </a:cubicBezTo>
                    <a:close/>
                    <a:moveTo>
                      <a:pt x="217" y="223"/>
                    </a:moveTo>
                    <a:cubicBezTo>
                      <a:pt x="217" y="223"/>
                      <a:pt x="217" y="223"/>
                      <a:pt x="217" y="223"/>
                    </a:cubicBezTo>
                    <a:cubicBezTo>
                      <a:pt x="217" y="222"/>
                      <a:pt x="217" y="222"/>
                      <a:pt x="217" y="222"/>
                    </a:cubicBezTo>
                    <a:cubicBezTo>
                      <a:pt x="217" y="223"/>
                      <a:pt x="217" y="223"/>
                      <a:pt x="217" y="223"/>
                    </a:cubicBezTo>
                    <a:cubicBezTo>
                      <a:pt x="217" y="223"/>
                      <a:pt x="217" y="223"/>
                      <a:pt x="217" y="223"/>
                    </a:cubicBezTo>
                    <a:close/>
                    <a:moveTo>
                      <a:pt x="217" y="224"/>
                    </a:moveTo>
                    <a:cubicBezTo>
                      <a:pt x="216" y="222"/>
                      <a:pt x="216" y="222"/>
                      <a:pt x="216" y="222"/>
                    </a:cubicBezTo>
                    <a:cubicBezTo>
                      <a:pt x="216" y="223"/>
                      <a:pt x="216" y="223"/>
                      <a:pt x="216" y="223"/>
                    </a:cubicBezTo>
                    <a:cubicBezTo>
                      <a:pt x="216" y="223"/>
                      <a:pt x="216" y="223"/>
                      <a:pt x="216" y="223"/>
                    </a:cubicBezTo>
                    <a:cubicBezTo>
                      <a:pt x="217" y="224"/>
                      <a:pt x="217" y="224"/>
                      <a:pt x="217" y="224"/>
                    </a:cubicBezTo>
                    <a:close/>
                    <a:moveTo>
                      <a:pt x="219" y="227"/>
                    </a:moveTo>
                    <a:cubicBezTo>
                      <a:pt x="219" y="228"/>
                      <a:pt x="219" y="228"/>
                      <a:pt x="219" y="228"/>
                    </a:cubicBezTo>
                    <a:cubicBezTo>
                      <a:pt x="220" y="228"/>
                      <a:pt x="220" y="228"/>
                      <a:pt x="220" y="228"/>
                    </a:cubicBezTo>
                    <a:cubicBezTo>
                      <a:pt x="221" y="227"/>
                      <a:pt x="221" y="227"/>
                      <a:pt x="221" y="227"/>
                    </a:cubicBezTo>
                    <a:cubicBezTo>
                      <a:pt x="220" y="227"/>
                      <a:pt x="220" y="227"/>
                      <a:pt x="220" y="227"/>
                    </a:cubicBezTo>
                    <a:cubicBezTo>
                      <a:pt x="221" y="226"/>
                      <a:pt x="221" y="226"/>
                      <a:pt x="221" y="226"/>
                    </a:cubicBezTo>
                    <a:cubicBezTo>
                      <a:pt x="220" y="226"/>
                      <a:pt x="220" y="226"/>
                      <a:pt x="220" y="226"/>
                    </a:cubicBezTo>
                    <a:cubicBezTo>
                      <a:pt x="220" y="227"/>
                      <a:pt x="220" y="227"/>
                      <a:pt x="220" y="227"/>
                    </a:cubicBezTo>
                    <a:cubicBezTo>
                      <a:pt x="220" y="226"/>
                      <a:pt x="220" y="226"/>
                      <a:pt x="220" y="226"/>
                    </a:cubicBezTo>
                    <a:cubicBezTo>
                      <a:pt x="219" y="227"/>
                      <a:pt x="219" y="227"/>
                      <a:pt x="219" y="227"/>
                    </a:cubicBezTo>
                    <a:close/>
                    <a:moveTo>
                      <a:pt x="217" y="234"/>
                    </a:moveTo>
                    <a:cubicBezTo>
                      <a:pt x="217" y="232"/>
                      <a:pt x="217" y="232"/>
                      <a:pt x="217" y="232"/>
                    </a:cubicBezTo>
                    <a:cubicBezTo>
                      <a:pt x="217" y="232"/>
                      <a:pt x="217" y="232"/>
                      <a:pt x="217" y="232"/>
                    </a:cubicBezTo>
                    <a:cubicBezTo>
                      <a:pt x="217" y="231"/>
                      <a:pt x="217" y="231"/>
                      <a:pt x="217" y="231"/>
                    </a:cubicBezTo>
                    <a:cubicBezTo>
                      <a:pt x="218" y="229"/>
                      <a:pt x="218" y="229"/>
                      <a:pt x="218" y="229"/>
                    </a:cubicBezTo>
                    <a:cubicBezTo>
                      <a:pt x="219" y="230"/>
                      <a:pt x="219" y="230"/>
                      <a:pt x="219" y="230"/>
                    </a:cubicBezTo>
                    <a:cubicBezTo>
                      <a:pt x="218" y="231"/>
                      <a:pt x="218" y="231"/>
                      <a:pt x="218" y="231"/>
                    </a:cubicBezTo>
                    <a:cubicBezTo>
                      <a:pt x="219" y="231"/>
                      <a:pt x="219" y="231"/>
                      <a:pt x="219" y="231"/>
                    </a:cubicBezTo>
                    <a:cubicBezTo>
                      <a:pt x="219" y="232"/>
                      <a:pt x="219" y="232"/>
                      <a:pt x="219" y="232"/>
                    </a:cubicBezTo>
                    <a:cubicBezTo>
                      <a:pt x="219" y="233"/>
                      <a:pt x="219" y="233"/>
                      <a:pt x="219" y="233"/>
                    </a:cubicBezTo>
                    <a:cubicBezTo>
                      <a:pt x="218" y="233"/>
                      <a:pt x="218" y="233"/>
                      <a:pt x="218" y="233"/>
                    </a:cubicBezTo>
                    <a:cubicBezTo>
                      <a:pt x="218" y="234"/>
                      <a:pt x="218" y="234"/>
                      <a:pt x="218" y="234"/>
                    </a:cubicBezTo>
                    <a:cubicBezTo>
                      <a:pt x="217" y="234"/>
                      <a:pt x="217" y="234"/>
                      <a:pt x="217" y="234"/>
                    </a:cubicBezTo>
                    <a:close/>
                    <a:moveTo>
                      <a:pt x="264" y="206"/>
                    </a:moveTo>
                    <a:cubicBezTo>
                      <a:pt x="264" y="205"/>
                      <a:pt x="264" y="205"/>
                      <a:pt x="264" y="205"/>
                    </a:cubicBezTo>
                    <a:cubicBezTo>
                      <a:pt x="264" y="205"/>
                      <a:pt x="264" y="205"/>
                      <a:pt x="264" y="205"/>
                    </a:cubicBezTo>
                    <a:cubicBezTo>
                      <a:pt x="264" y="205"/>
                      <a:pt x="264" y="205"/>
                      <a:pt x="264" y="205"/>
                    </a:cubicBezTo>
                    <a:cubicBezTo>
                      <a:pt x="264" y="206"/>
                      <a:pt x="264" y="206"/>
                      <a:pt x="264" y="206"/>
                    </a:cubicBezTo>
                    <a:cubicBezTo>
                      <a:pt x="264" y="206"/>
                      <a:pt x="264" y="206"/>
                      <a:pt x="264" y="206"/>
                    </a:cubicBezTo>
                    <a:close/>
                    <a:moveTo>
                      <a:pt x="279" y="196"/>
                    </a:moveTo>
                    <a:cubicBezTo>
                      <a:pt x="279" y="195"/>
                      <a:pt x="279" y="195"/>
                      <a:pt x="279" y="195"/>
                    </a:cubicBezTo>
                    <a:cubicBezTo>
                      <a:pt x="279" y="194"/>
                      <a:pt x="279" y="194"/>
                      <a:pt x="279" y="194"/>
                    </a:cubicBezTo>
                    <a:cubicBezTo>
                      <a:pt x="279" y="193"/>
                      <a:pt x="279" y="193"/>
                      <a:pt x="279" y="193"/>
                    </a:cubicBezTo>
                    <a:cubicBezTo>
                      <a:pt x="280" y="192"/>
                      <a:pt x="280" y="192"/>
                      <a:pt x="280" y="192"/>
                    </a:cubicBezTo>
                    <a:cubicBezTo>
                      <a:pt x="280" y="193"/>
                      <a:pt x="280" y="193"/>
                      <a:pt x="280" y="193"/>
                    </a:cubicBezTo>
                    <a:cubicBezTo>
                      <a:pt x="280" y="193"/>
                      <a:pt x="280" y="193"/>
                      <a:pt x="280" y="193"/>
                    </a:cubicBezTo>
                    <a:cubicBezTo>
                      <a:pt x="281" y="194"/>
                      <a:pt x="281" y="194"/>
                      <a:pt x="281" y="194"/>
                    </a:cubicBezTo>
                    <a:cubicBezTo>
                      <a:pt x="280" y="195"/>
                      <a:pt x="280" y="195"/>
                      <a:pt x="280" y="195"/>
                    </a:cubicBezTo>
                    <a:cubicBezTo>
                      <a:pt x="280" y="196"/>
                      <a:pt x="280" y="196"/>
                      <a:pt x="280" y="196"/>
                    </a:cubicBezTo>
                    <a:cubicBezTo>
                      <a:pt x="279" y="196"/>
                      <a:pt x="279" y="196"/>
                      <a:pt x="279" y="196"/>
                    </a:cubicBezTo>
                    <a:close/>
                    <a:moveTo>
                      <a:pt x="262" y="215"/>
                    </a:moveTo>
                    <a:cubicBezTo>
                      <a:pt x="262" y="215"/>
                      <a:pt x="262" y="215"/>
                      <a:pt x="262" y="215"/>
                    </a:cubicBezTo>
                    <a:cubicBezTo>
                      <a:pt x="262" y="214"/>
                      <a:pt x="262" y="214"/>
                      <a:pt x="262" y="214"/>
                    </a:cubicBezTo>
                    <a:cubicBezTo>
                      <a:pt x="263" y="213"/>
                      <a:pt x="263" y="213"/>
                      <a:pt x="263" y="213"/>
                    </a:cubicBezTo>
                    <a:cubicBezTo>
                      <a:pt x="263" y="213"/>
                      <a:pt x="263" y="213"/>
                      <a:pt x="263" y="213"/>
                    </a:cubicBezTo>
                    <a:cubicBezTo>
                      <a:pt x="263" y="212"/>
                      <a:pt x="263" y="212"/>
                      <a:pt x="263" y="212"/>
                    </a:cubicBezTo>
                    <a:cubicBezTo>
                      <a:pt x="263" y="211"/>
                      <a:pt x="263" y="211"/>
                      <a:pt x="263" y="211"/>
                    </a:cubicBezTo>
                    <a:cubicBezTo>
                      <a:pt x="262" y="211"/>
                      <a:pt x="262" y="211"/>
                      <a:pt x="262" y="211"/>
                    </a:cubicBezTo>
                    <a:cubicBezTo>
                      <a:pt x="262" y="210"/>
                      <a:pt x="262" y="210"/>
                      <a:pt x="262" y="210"/>
                    </a:cubicBezTo>
                    <a:cubicBezTo>
                      <a:pt x="262" y="209"/>
                      <a:pt x="262" y="209"/>
                      <a:pt x="262" y="209"/>
                    </a:cubicBezTo>
                    <a:cubicBezTo>
                      <a:pt x="263" y="209"/>
                      <a:pt x="263" y="209"/>
                      <a:pt x="263" y="209"/>
                    </a:cubicBezTo>
                    <a:cubicBezTo>
                      <a:pt x="263" y="208"/>
                      <a:pt x="263" y="208"/>
                      <a:pt x="263" y="208"/>
                    </a:cubicBezTo>
                    <a:cubicBezTo>
                      <a:pt x="262" y="207"/>
                      <a:pt x="262" y="207"/>
                      <a:pt x="262" y="207"/>
                    </a:cubicBezTo>
                    <a:cubicBezTo>
                      <a:pt x="261" y="207"/>
                      <a:pt x="261" y="207"/>
                      <a:pt x="261" y="207"/>
                    </a:cubicBezTo>
                    <a:cubicBezTo>
                      <a:pt x="261" y="208"/>
                      <a:pt x="261" y="208"/>
                      <a:pt x="261" y="208"/>
                    </a:cubicBezTo>
                    <a:cubicBezTo>
                      <a:pt x="261" y="209"/>
                      <a:pt x="261" y="209"/>
                      <a:pt x="261" y="209"/>
                    </a:cubicBezTo>
                    <a:cubicBezTo>
                      <a:pt x="260" y="208"/>
                      <a:pt x="260" y="208"/>
                      <a:pt x="260" y="208"/>
                    </a:cubicBezTo>
                    <a:cubicBezTo>
                      <a:pt x="259" y="208"/>
                      <a:pt x="259" y="208"/>
                      <a:pt x="259" y="208"/>
                    </a:cubicBezTo>
                    <a:cubicBezTo>
                      <a:pt x="257" y="210"/>
                      <a:pt x="257" y="210"/>
                      <a:pt x="257" y="210"/>
                    </a:cubicBezTo>
                    <a:cubicBezTo>
                      <a:pt x="256" y="210"/>
                      <a:pt x="256" y="210"/>
                      <a:pt x="256" y="210"/>
                    </a:cubicBezTo>
                    <a:cubicBezTo>
                      <a:pt x="256" y="210"/>
                      <a:pt x="256" y="210"/>
                      <a:pt x="256" y="210"/>
                    </a:cubicBezTo>
                    <a:cubicBezTo>
                      <a:pt x="257" y="209"/>
                      <a:pt x="257" y="209"/>
                      <a:pt x="257" y="209"/>
                    </a:cubicBezTo>
                    <a:cubicBezTo>
                      <a:pt x="258" y="208"/>
                      <a:pt x="258" y="208"/>
                      <a:pt x="258" y="208"/>
                    </a:cubicBezTo>
                    <a:cubicBezTo>
                      <a:pt x="258" y="207"/>
                      <a:pt x="258" y="207"/>
                      <a:pt x="258" y="207"/>
                    </a:cubicBezTo>
                    <a:cubicBezTo>
                      <a:pt x="257" y="208"/>
                      <a:pt x="257" y="208"/>
                      <a:pt x="257" y="208"/>
                    </a:cubicBezTo>
                    <a:cubicBezTo>
                      <a:pt x="257" y="207"/>
                      <a:pt x="257" y="207"/>
                      <a:pt x="257" y="207"/>
                    </a:cubicBezTo>
                    <a:cubicBezTo>
                      <a:pt x="257" y="206"/>
                      <a:pt x="257" y="206"/>
                      <a:pt x="257" y="206"/>
                    </a:cubicBezTo>
                    <a:cubicBezTo>
                      <a:pt x="258" y="206"/>
                      <a:pt x="258" y="206"/>
                      <a:pt x="258" y="206"/>
                    </a:cubicBezTo>
                    <a:cubicBezTo>
                      <a:pt x="257" y="204"/>
                      <a:pt x="257" y="204"/>
                      <a:pt x="257" y="204"/>
                    </a:cubicBezTo>
                    <a:cubicBezTo>
                      <a:pt x="258" y="203"/>
                      <a:pt x="258" y="203"/>
                      <a:pt x="258" y="203"/>
                    </a:cubicBezTo>
                    <a:cubicBezTo>
                      <a:pt x="259" y="203"/>
                      <a:pt x="259" y="203"/>
                      <a:pt x="259" y="203"/>
                    </a:cubicBezTo>
                    <a:cubicBezTo>
                      <a:pt x="258" y="204"/>
                      <a:pt x="258" y="204"/>
                      <a:pt x="258" y="204"/>
                    </a:cubicBezTo>
                    <a:cubicBezTo>
                      <a:pt x="259" y="205"/>
                      <a:pt x="259" y="205"/>
                      <a:pt x="259" y="205"/>
                    </a:cubicBezTo>
                    <a:cubicBezTo>
                      <a:pt x="260" y="206"/>
                      <a:pt x="260" y="206"/>
                      <a:pt x="260" y="206"/>
                    </a:cubicBezTo>
                    <a:cubicBezTo>
                      <a:pt x="260" y="206"/>
                      <a:pt x="260" y="206"/>
                      <a:pt x="260" y="206"/>
                    </a:cubicBezTo>
                    <a:cubicBezTo>
                      <a:pt x="262" y="206"/>
                      <a:pt x="262" y="206"/>
                      <a:pt x="262" y="206"/>
                    </a:cubicBezTo>
                    <a:cubicBezTo>
                      <a:pt x="262" y="205"/>
                      <a:pt x="262" y="205"/>
                      <a:pt x="262" y="205"/>
                    </a:cubicBezTo>
                    <a:cubicBezTo>
                      <a:pt x="262" y="204"/>
                      <a:pt x="262" y="204"/>
                      <a:pt x="262" y="204"/>
                    </a:cubicBezTo>
                    <a:cubicBezTo>
                      <a:pt x="262" y="203"/>
                      <a:pt x="262" y="203"/>
                      <a:pt x="262" y="203"/>
                    </a:cubicBezTo>
                    <a:cubicBezTo>
                      <a:pt x="262" y="203"/>
                      <a:pt x="262" y="203"/>
                      <a:pt x="262" y="203"/>
                    </a:cubicBezTo>
                    <a:cubicBezTo>
                      <a:pt x="263" y="204"/>
                      <a:pt x="263" y="204"/>
                      <a:pt x="263" y="204"/>
                    </a:cubicBezTo>
                    <a:cubicBezTo>
                      <a:pt x="264" y="204"/>
                      <a:pt x="264" y="204"/>
                      <a:pt x="264" y="204"/>
                    </a:cubicBezTo>
                    <a:cubicBezTo>
                      <a:pt x="264" y="203"/>
                      <a:pt x="264" y="203"/>
                      <a:pt x="264" y="203"/>
                    </a:cubicBezTo>
                    <a:cubicBezTo>
                      <a:pt x="265" y="201"/>
                      <a:pt x="265" y="201"/>
                      <a:pt x="265" y="201"/>
                    </a:cubicBezTo>
                    <a:cubicBezTo>
                      <a:pt x="265" y="203"/>
                      <a:pt x="265" y="203"/>
                      <a:pt x="265" y="203"/>
                    </a:cubicBezTo>
                    <a:cubicBezTo>
                      <a:pt x="266" y="203"/>
                      <a:pt x="266" y="203"/>
                      <a:pt x="266" y="203"/>
                    </a:cubicBezTo>
                    <a:cubicBezTo>
                      <a:pt x="267" y="202"/>
                      <a:pt x="267" y="202"/>
                      <a:pt x="267" y="202"/>
                    </a:cubicBezTo>
                    <a:cubicBezTo>
                      <a:pt x="266" y="204"/>
                      <a:pt x="266" y="204"/>
                      <a:pt x="266" y="204"/>
                    </a:cubicBezTo>
                    <a:cubicBezTo>
                      <a:pt x="266" y="205"/>
                      <a:pt x="266" y="205"/>
                      <a:pt x="266" y="205"/>
                    </a:cubicBezTo>
                    <a:cubicBezTo>
                      <a:pt x="266" y="205"/>
                      <a:pt x="266" y="205"/>
                      <a:pt x="266" y="205"/>
                    </a:cubicBezTo>
                    <a:cubicBezTo>
                      <a:pt x="267" y="205"/>
                      <a:pt x="267" y="205"/>
                      <a:pt x="267" y="205"/>
                    </a:cubicBezTo>
                    <a:cubicBezTo>
                      <a:pt x="266" y="206"/>
                      <a:pt x="266" y="206"/>
                      <a:pt x="266" y="206"/>
                    </a:cubicBezTo>
                    <a:cubicBezTo>
                      <a:pt x="267" y="206"/>
                      <a:pt x="267" y="206"/>
                      <a:pt x="267" y="206"/>
                    </a:cubicBezTo>
                    <a:cubicBezTo>
                      <a:pt x="268" y="205"/>
                      <a:pt x="268" y="205"/>
                      <a:pt x="268" y="205"/>
                    </a:cubicBezTo>
                    <a:cubicBezTo>
                      <a:pt x="268" y="204"/>
                      <a:pt x="268" y="204"/>
                      <a:pt x="268" y="204"/>
                    </a:cubicBezTo>
                    <a:cubicBezTo>
                      <a:pt x="269" y="203"/>
                      <a:pt x="269" y="203"/>
                      <a:pt x="269" y="203"/>
                    </a:cubicBezTo>
                    <a:cubicBezTo>
                      <a:pt x="270" y="202"/>
                      <a:pt x="270" y="202"/>
                      <a:pt x="270" y="202"/>
                    </a:cubicBezTo>
                    <a:cubicBezTo>
                      <a:pt x="270" y="204"/>
                      <a:pt x="270" y="204"/>
                      <a:pt x="270" y="204"/>
                    </a:cubicBezTo>
                    <a:cubicBezTo>
                      <a:pt x="269" y="205"/>
                      <a:pt x="269" y="205"/>
                      <a:pt x="269" y="205"/>
                    </a:cubicBezTo>
                    <a:cubicBezTo>
                      <a:pt x="269" y="207"/>
                      <a:pt x="269" y="207"/>
                      <a:pt x="269" y="207"/>
                    </a:cubicBezTo>
                    <a:cubicBezTo>
                      <a:pt x="270" y="207"/>
                      <a:pt x="270" y="207"/>
                      <a:pt x="270" y="207"/>
                    </a:cubicBezTo>
                    <a:cubicBezTo>
                      <a:pt x="271" y="207"/>
                      <a:pt x="271" y="207"/>
                      <a:pt x="271" y="207"/>
                    </a:cubicBezTo>
                    <a:cubicBezTo>
                      <a:pt x="271" y="206"/>
                      <a:pt x="271" y="206"/>
                      <a:pt x="271" y="206"/>
                    </a:cubicBezTo>
                    <a:cubicBezTo>
                      <a:pt x="273" y="205"/>
                      <a:pt x="273" y="205"/>
                      <a:pt x="273" y="205"/>
                    </a:cubicBezTo>
                    <a:cubicBezTo>
                      <a:pt x="273" y="203"/>
                      <a:pt x="273" y="203"/>
                      <a:pt x="273" y="203"/>
                    </a:cubicBezTo>
                    <a:cubicBezTo>
                      <a:pt x="274" y="202"/>
                      <a:pt x="274" y="202"/>
                      <a:pt x="274" y="202"/>
                    </a:cubicBezTo>
                    <a:cubicBezTo>
                      <a:pt x="273" y="201"/>
                      <a:pt x="273" y="201"/>
                      <a:pt x="273" y="201"/>
                    </a:cubicBezTo>
                    <a:cubicBezTo>
                      <a:pt x="274" y="200"/>
                      <a:pt x="274" y="200"/>
                      <a:pt x="274" y="200"/>
                    </a:cubicBezTo>
                    <a:cubicBezTo>
                      <a:pt x="274" y="199"/>
                      <a:pt x="274" y="199"/>
                      <a:pt x="274" y="199"/>
                    </a:cubicBezTo>
                    <a:cubicBezTo>
                      <a:pt x="273" y="200"/>
                      <a:pt x="273" y="200"/>
                      <a:pt x="273" y="200"/>
                    </a:cubicBezTo>
                    <a:cubicBezTo>
                      <a:pt x="272" y="199"/>
                      <a:pt x="272" y="199"/>
                      <a:pt x="272" y="199"/>
                    </a:cubicBezTo>
                    <a:cubicBezTo>
                      <a:pt x="271" y="200"/>
                      <a:pt x="271" y="200"/>
                      <a:pt x="271" y="200"/>
                    </a:cubicBezTo>
                    <a:cubicBezTo>
                      <a:pt x="271" y="198"/>
                      <a:pt x="271" y="198"/>
                      <a:pt x="271" y="198"/>
                    </a:cubicBezTo>
                    <a:cubicBezTo>
                      <a:pt x="272" y="198"/>
                      <a:pt x="272" y="198"/>
                      <a:pt x="272" y="198"/>
                    </a:cubicBezTo>
                    <a:cubicBezTo>
                      <a:pt x="272" y="197"/>
                      <a:pt x="272" y="197"/>
                      <a:pt x="272" y="197"/>
                    </a:cubicBezTo>
                    <a:cubicBezTo>
                      <a:pt x="270" y="198"/>
                      <a:pt x="270" y="198"/>
                      <a:pt x="270" y="198"/>
                    </a:cubicBezTo>
                    <a:cubicBezTo>
                      <a:pt x="270" y="197"/>
                      <a:pt x="270" y="197"/>
                      <a:pt x="270" y="197"/>
                    </a:cubicBezTo>
                    <a:cubicBezTo>
                      <a:pt x="269" y="196"/>
                      <a:pt x="269" y="196"/>
                      <a:pt x="269" y="196"/>
                    </a:cubicBezTo>
                    <a:cubicBezTo>
                      <a:pt x="269" y="195"/>
                      <a:pt x="269" y="195"/>
                      <a:pt x="269" y="195"/>
                    </a:cubicBezTo>
                    <a:cubicBezTo>
                      <a:pt x="268" y="193"/>
                      <a:pt x="268" y="193"/>
                      <a:pt x="268" y="193"/>
                    </a:cubicBezTo>
                    <a:cubicBezTo>
                      <a:pt x="268" y="192"/>
                      <a:pt x="268" y="192"/>
                      <a:pt x="268" y="192"/>
                    </a:cubicBezTo>
                    <a:cubicBezTo>
                      <a:pt x="269" y="190"/>
                      <a:pt x="269" y="190"/>
                      <a:pt x="269" y="190"/>
                    </a:cubicBezTo>
                    <a:cubicBezTo>
                      <a:pt x="268" y="189"/>
                      <a:pt x="268" y="189"/>
                      <a:pt x="268" y="189"/>
                    </a:cubicBezTo>
                    <a:cubicBezTo>
                      <a:pt x="267" y="190"/>
                      <a:pt x="267" y="190"/>
                      <a:pt x="267" y="190"/>
                    </a:cubicBezTo>
                    <a:cubicBezTo>
                      <a:pt x="267" y="191"/>
                      <a:pt x="267" y="191"/>
                      <a:pt x="267" y="191"/>
                    </a:cubicBezTo>
                    <a:cubicBezTo>
                      <a:pt x="267" y="190"/>
                      <a:pt x="267" y="190"/>
                      <a:pt x="267" y="190"/>
                    </a:cubicBezTo>
                    <a:cubicBezTo>
                      <a:pt x="265" y="189"/>
                      <a:pt x="265" y="189"/>
                      <a:pt x="265" y="189"/>
                    </a:cubicBezTo>
                    <a:cubicBezTo>
                      <a:pt x="265" y="187"/>
                      <a:pt x="265" y="187"/>
                      <a:pt x="265" y="187"/>
                    </a:cubicBezTo>
                    <a:cubicBezTo>
                      <a:pt x="264" y="186"/>
                      <a:pt x="264" y="186"/>
                      <a:pt x="264" y="186"/>
                    </a:cubicBezTo>
                    <a:cubicBezTo>
                      <a:pt x="264" y="184"/>
                      <a:pt x="264" y="184"/>
                      <a:pt x="264" y="184"/>
                    </a:cubicBezTo>
                    <a:cubicBezTo>
                      <a:pt x="263" y="183"/>
                      <a:pt x="263" y="183"/>
                      <a:pt x="263" y="183"/>
                    </a:cubicBezTo>
                    <a:cubicBezTo>
                      <a:pt x="263" y="182"/>
                      <a:pt x="263" y="182"/>
                      <a:pt x="263" y="182"/>
                    </a:cubicBezTo>
                    <a:cubicBezTo>
                      <a:pt x="263" y="181"/>
                      <a:pt x="263" y="181"/>
                      <a:pt x="263" y="181"/>
                    </a:cubicBezTo>
                    <a:cubicBezTo>
                      <a:pt x="263" y="180"/>
                      <a:pt x="263" y="180"/>
                      <a:pt x="263" y="180"/>
                    </a:cubicBezTo>
                    <a:cubicBezTo>
                      <a:pt x="264" y="180"/>
                      <a:pt x="264" y="180"/>
                      <a:pt x="264" y="180"/>
                    </a:cubicBezTo>
                    <a:cubicBezTo>
                      <a:pt x="264" y="179"/>
                      <a:pt x="264" y="179"/>
                      <a:pt x="264" y="179"/>
                    </a:cubicBezTo>
                    <a:cubicBezTo>
                      <a:pt x="265" y="179"/>
                      <a:pt x="265" y="179"/>
                      <a:pt x="265" y="179"/>
                    </a:cubicBezTo>
                    <a:cubicBezTo>
                      <a:pt x="265" y="179"/>
                      <a:pt x="265" y="179"/>
                      <a:pt x="265" y="179"/>
                    </a:cubicBezTo>
                    <a:cubicBezTo>
                      <a:pt x="266" y="178"/>
                      <a:pt x="266" y="178"/>
                      <a:pt x="266" y="178"/>
                    </a:cubicBezTo>
                    <a:cubicBezTo>
                      <a:pt x="266" y="177"/>
                      <a:pt x="266" y="177"/>
                      <a:pt x="266" y="177"/>
                    </a:cubicBezTo>
                    <a:cubicBezTo>
                      <a:pt x="267" y="175"/>
                      <a:pt x="267" y="175"/>
                      <a:pt x="267" y="175"/>
                    </a:cubicBezTo>
                    <a:cubicBezTo>
                      <a:pt x="267" y="173"/>
                      <a:pt x="267" y="173"/>
                      <a:pt x="267" y="173"/>
                    </a:cubicBezTo>
                    <a:cubicBezTo>
                      <a:pt x="267" y="173"/>
                      <a:pt x="267" y="173"/>
                      <a:pt x="267" y="173"/>
                    </a:cubicBezTo>
                    <a:cubicBezTo>
                      <a:pt x="267" y="171"/>
                      <a:pt x="267" y="171"/>
                      <a:pt x="267" y="171"/>
                    </a:cubicBezTo>
                    <a:cubicBezTo>
                      <a:pt x="267" y="169"/>
                      <a:pt x="267" y="169"/>
                      <a:pt x="267" y="169"/>
                    </a:cubicBezTo>
                    <a:cubicBezTo>
                      <a:pt x="268" y="169"/>
                      <a:pt x="268" y="169"/>
                      <a:pt x="268" y="169"/>
                    </a:cubicBezTo>
                    <a:cubicBezTo>
                      <a:pt x="268" y="167"/>
                      <a:pt x="268" y="167"/>
                      <a:pt x="268" y="167"/>
                    </a:cubicBezTo>
                    <a:cubicBezTo>
                      <a:pt x="269" y="166"/>
                      <a:pt x="269" y="166"/>
                      <a:pt x="269" y="166"/>
                    </a:cubicBezTo>
                    <a:cubicBezTo>
                      <a:pt x="269" y="164"/>
                      <a:pt x="269" y="164"/>
                      <a:pt x="269" y="164"/>
                    </a:cubicBezTo>
                    <a:cubicBezTo>
                      <a:pt x="270" y="164"/>
                      <a:pt x="270" y="164"/>
                      <a:pt x="270" y="164"/>
                    </a:cubicBezTo>
                    <a:cubicBezTo>
                      <a:pt x="270" y="161"/>
                      <a:pt x="270" y="161"/>
                      <a:pt x="270" y="161"/>
                    </a:cubicBezTo>
                    <a:cubicBezTo>
                      <a:pt x="271" y="161"/>
                      <a:pt x="271" y="161"/>
                      <a:pt x="271" y="161"/>
                    </a:cubicBezTo>
                    <a:cubicBezTo>
                      <a:pt x="271" y="160"/>
                      <a:pt x="271" y="160"/>
                      <a:pt x="271" y="160"/>
                    </a:cubicBezTo>
                    <a:cubicBezTo>
                      <a:pt x="272" y="158"/>
                      <a:pt x="272" y="158"/>
                      <a:pt x="272" y="158"/>
                    </a:cubicBezTo>
                    <a:cubicBezTo>
                      <a:pt x="272" y="157"/>
                      <a:pt x="272" y="157"/>
                      <a:pt x="272" y="157"/>
                    </a:cubicBezTo>
                    <a:cubicBezTo>
                      <a:pt x="272" y="156"/>
                      <a:pt x="272" y="156"/>
                      <a:pt x="272" y="156"/>
                    </a:cubicBezTo>
                    <a:cubicBezTo>
                      <a:pt x="273" y="156"/>
                      <a:pt x="273" y="156"/>
                      <a:pt x="273" y="156"/>
                    </a:cubicBezTo>
                    <a:cubicBezTo>
                      <a:pt x="273" y="155"/>
                      <a:pt x="273" y="155"/>
                      <a:pt x="273" y="155"/>
                    </a:cubicBezTo>
                    <a:cubicBezTo>
                      <a:pt x="272" y="153"/>
                      <a:pt x="272" y="153"/>
                      <a:pt x="272" y="153"/>
                    </a:cubicBezTo>
                    <a:cubicBezTo>
                      <a:pt x="273" y="152"/>
                      <a:pt x="273" y="152"/>
                      <a:pt x="273" y="152"/>
                    </a:cubicBezTo>
                    <a:cubicBezTo>
                      <a:pt x="273" y="152"/>
                      <a:pt x="273" y="152"/>
                      <a:pt x="273" y="152"/>
                    </a:cubicBezTo>
                    <a:cubicBezTo>
                      <a:pt x="271" y="151"/>
                      <a:pt x="271" y="151"/>
                      <a:pt x="271" y="151"/>
                    </a:cubicBezTo>
                    <a:cubicBezTo>
                      <a:pt x="271" y="149"/>
                      <a:pt x="271" y="149"/>
                      <a:pt x="271" y="149"/>
                    </a:cubicBezTo>
                    <a:cubicBezTo>
                      <a:pt x="271" y="149"/>
                      <a:pt x="271" y="149"/>
                      <a:pt x="271" y="149"/>
                    </a:cubicBezTo>
                    <a:cubicBezTo>
                      <a:pt x="270" y="146"/>
                      <a:pt x="270" y="146"/>
                      <a:pt x="270" y="146"/>
                    </a:cubicBezTo>
                    <a:cubicBezTo>
                      <a:pt x="269" y="146"/>
                      <a:pt x="269" y="146"/>
                      <a:pt x="269" y="146"/>
                    </a:cubicBezTo>
                    <a:cubicBezTo>
                      <a:pt x="269" y="146"/>
                      <a:pt x="269" y="146"/>
                      <a:pt x="269" y="146"/>
                    </a:cubicBezTo>
                    <a:cubicBezTo>
                      <a:pt x="268" y="146"/>
                      <a:pt x="268" y="146"/>
                      <a:pt x="268" y="146"/>
                    </a:cubicBezTo>
                    <a:cubicBezTo>
                      <a:pt x="268" y="147"/>
                      <a:pt x="268" y="147"/>
                      <a:pt x="268" y="147"/>
                    </a:cubicBezTo>
                    <a:cubicBezTo>
                      <a:pt x="268" y="147"/>
                      <a:pt x="268" y="147"/>
                      <a:pt x="268" y="147"/>
                    </a:cubicBezTo>
                    <a:cubicBezTo>
                      <a:pt x="266" y="145"/>
                      <a:pt x="266" y="145"/>
                      <a:pt x="266" y="145"/>
                    </a:cubicBezTo>
                    <a:cubicBezTo>
                      <a:pt x="265" y="145"/>
                      <a:pt x="265" y="145"/>
                      <a:pt x="265" y="145"/>
                    </a:cubicBezTo>
                    <a:cubicBezTo>
                      <a:pt x="265" y="144"/>
                      <a:pt x="265" y="144"/>
                      <a:pt x="265" y="144"/>
                    </a:cubicBezTo>
                    <a:cubicBezTo>
                      <a:pt x="264" y="144"/>
                      <a:pt x="264" y="144"/>
                      <a:pt x="264" y="144"/>
                    </a:cubicBezTo>
                    <a:cubicBezTo>
                      <a:pt x="264" y="146"/>
                      <a:pt x="264" y="146"/>
                      <a:pt x="264" y="146"/>
                    </a:cubicBezTo>
                    <a:cubicBezTo>
                      <a:pt x="264" y="146"/>
                      <a:pt x="264" y="146"/>
                      <a:pt x="264" y="146"/>
                    </a:cubicBezTo>
                    <a:cubicBezTo>
                      <a:pt x="263" y="146"/>
                      <a:pt x="263" y="146"/>
                      <a:pt x="263" y="146"/>
                    </a:cubicBezTo>
                    <a:cubicBezTo>
                      <a:pt x="262" y="147"/>
                      <a:pt x="262" y="147"/>
                      <a:pt x="262" y="147"/>
                    </a:cubicBezTo>
                    <a:cubicBezTo>
                      <a:pt x="262" y="148"/>
                      <a:pt x="262" y="148"/>
                      <a:pt x="262" y="148"/>
                    </a:cubicBezTo>
                    <a:cubicBezTo>
                      <a:pt x="261" y="149"/>
                      <a:pt x="261" y="149"/>
                      <a:pt x="261" y="149"/>
                    </a:cubicBezTo>
                    <a:cubicBezTo>
                      <a:pt x="260" y="152"/>
                      <a:pt x="260" y="152"/>
                      <a:pt x="260" y="152"/>
                    </a:cubicBezTo>
                    <a:cubicBezTo>
                      <a:pt x="260" y="153"/>
                      <a:pt x="260" y="153"/>
                      <a:pt x="260" y="153"/>
                    </a:cubicBezTo>
                    <a:cubicBezTo>
                      <a:pt x="260" y="154"/>
                      <a:pt x="260" y="154"/>
                      <a:pt x="260" y="154"/>
                    </a:cubicBezTo>
                    <a:cubicBezTo>
                      <a:pt x="259" y="155"/>
                      <a:pt x="259" y="155"/>
                      <a:pt x="259" y="155"/>
                    </a:cubicBezTo>
                    <a:cubicBezTo>
                      <a:pt x="259" y="156"/>
                      <a:pt x="259" y="156"/>
                      <a:pt x="259" y="156"/>
                    </a:cubicBezTo>
                    <a:cubicBezTo>
                      <a:pt x="259" y="157"/>
                      <a:pt x="259" y="157"/>
                      <a:pt x="259" y="157"/>
                    </a:cubicBezTo>
                    <a:cubicBezTo>
                      <a:pt x="258" y="157"/>
                      <a:pt x="258" y="157"/>
                      <a:pt x="258" y="157"/>
                    </a:cubicBezTo>
                    <a:cubicBezTo>
                      <a:pt x="258" y="160"/>
                      <a:pt x="258" y="160"/>
                      <a:pt x="258" y="160"/>
                    </a:cubicBezTo>
                    <a:cubicBezTo>
                      <a:pt x="257" y="161"/>
                      <a:pt x="257" y="161"/>
                      <a:pt x="257" y="161"/>
                    </a:cubicBezTo>
                    <a:cubicBezTo>
                      <a:pt x="256" y="160"/>
                      <a:pt x="256" y="160"/>
                      <a:pt x="256" y="160"/>
                    </a:cubicBezTo>
                    <a:cubicBezTo>
                      <a:pt x="256" y="162"/>
                      <a:pt x="256" y="162"/>
                      <a:pt x="256" y="162"/>
                    </a:cubicBezTo>
                    <a:cubicBezTo>
                      <a:pt x="256" y="163"/>
                      <a:pt x="256" y="163"/>
                      <a:pt x="256" y="163"/>
                    </a:cubicBezTo>
                    <a:cubicBezTo>
                      <a:pt x="256" y="164"/>
                      <a:pt x="256" y="164"/>
                      <a:pt x="256" y="164"/>
                    </a:cubicBezTo>
                    <a:cubicBezTo>
                      <a:pt x="255" y="166"/>
                      <a:pt x="255" y="166"/>
                      <a:pt x="255" y="166"/>
                    </a:cubicBezTo>
                    <a:cubicBezTo>
                      <a:pt x="255" y="167"/>
                      <a:pt x="255" y="167"/>
                      <a:pt x="255" y="167"/>
                    </a:cubicBezTo>
                    <a:cubicBezTo>
                      <a:pt x="255" y="168"/>
                      <a:pt x="255" y="168"/>
                      <a:pt x="255" y="168"/>
                    </a:cubicBezTo>
                    <a:cubicBezTo>
                      <a:pt x="255" y="169"/>
                      <a:pt x="255" y="169"/>
                      <a:pt x="255" y="169"/>
                    </a:cubicBezTo>
                    <a:cubicBezTo>
                      <a:pt x="254" y="169"/>
                      <a:pt x="254" y="169"/>
                      <a:pt x="254" y="169"/>
                    </a:cubicBezTo>
                    <a:cubicBezTo>
                      <a:pt x="254" y="169"/>
                      <a:pt x="254" y="169"/>
                      <a:pt x="254" y="169"/>
                    </a:cubicBezTo>
                    <a:cubicBezTo>
                      <a:pt x="255" y="170"/>
                      <a:pt x="255" y="170"/>
                      <a:pt x="255" y="170"/>
                    </a:cubicBezTo>
                    <a:cubicBezTo>
                      <a:pt x="255" y="171"/>
                      <a:pt x="255" y="171"/>
                      <a:pt x="255" y="171"/>
                    </a:cubicBezTo>
                    <a:cubicBezTo>
                      <a:pt x="255" y="170"/>
                      <a:pt x="255" y="170"/>
                      <a:pt x="255" y="170"/>
                    </a:cubicBezTo>
                    <a:cubicBezTo>
                      <a:pt x="254" y="171"/>
                      <a:pt x="254" y="171"/>
                      <a:pt x="254" y="171"/>
                    </a:cubicBezTo>
                    <a:cubicBezTo>
                      <a:pt x="253" y="171"/>
                      <a:pt x="253" y="171"/>
                      <a:pt x="253" y="171"/>
                    </a:cubicBezTo>
                    <a:cubicBezTo>
                      <a:pt x="252" y="171"/>
                      <a:pt x="252" y="171"/>
                      <a:pt x="252" y="171"/>
                    </a:cubicBezTo>
                    <a:cubicBezTo>
                      <a:pt x="251" y="172"/>
                      <a:pt x="251" y="172"/>
                      <a:pt x="251" y="172"/>
                    </a:cubicBezTo>
                    <a:cubicBezTo>
                      <a:pt x="252" y="173"/>
                      <a:pt x="252" y="173"/>
                      <a:pt x="252" y="173"/>
                    </a:cubicBezTo>
                    <a:cubicBezTo>
                      <a:pt x="251" y="173"/>
                      <a:pt x="251" y="173"/>
                      <a:pt x="251" y="173"/>
                    </a:cubicBezTo>
                    <a:cubicBezTo>
                      <a:pt x="250" y="173"/>
                      <a:pt x="250" y="173"/>
                      <a:pt x="250" y="173"/>
                    </a:cubicBezTo>
                    <a:cubicBezTo>
                      <a:pt x="250" y="172"/>
                      <a:pt x="250" y="172"/>
                      <a:pt x="250" y="172"/>
                    </a:cubicBezTo>
                    <a:cubicBezTo>
                      <a:pt x="250" y="171"/>
                      <a:pt x="250" y="171"/>
                      <a:pt x="250" y="171"/>
                    </a:cubicBezTo>
                    <a:cubicBezTo>
                      <a:pt x="250" y="170"/>
                      <a:pt x="250" y="170"/>
                      <a:pt x="250" y="170"/>
                    </a:cubicBezTo>
                    <a:cubicBezTo>
                      <a:pt x="250" y="168"/>
                      <a:pt x="250" y="168"/>
                      <a:pt x="250" y="168"/>
                    </a:cubicBezTo>
                    <a:cubicBezTo>
                      <a:pt x="251" y="166"/>
                      <a:pt x="251" y="166"/>
                      <a:pt x="251" y="166"/>
                    </a:cubicBezTo>
                    <a:cubicBezTo>
                      <a:pt x="251" y="165"/>
                      <a:pt x="251" y="165"/>
                      <a:pt x="251" y="165"/>
                    </a:cubicBezTo>
                    <a:cubicBezTo>
                      <a:pt x="252" y="164"/>
                      <a:pt x="252" y="164"/>
                      <a:pt x="252" y="164"/>
                    </a:cubicBezTo>
                    <a:cubicBezTo>
                      <a:pt x="252" y="163"/>
                      <a:pt x="252" y="163"/>
                      <a:pt x="252" y="163"/>
                    </a:cubicBezTo>
                    <a:cubicBezTo>
                      <a:pt x="252" y="162"/>
                      <a:pt x="252" y="162"/>
                      <a:pt x="252" y="162"/>
                    </a:cubicBezTo>
                    <a:cubicBezTo>
                      <a:pt x="253" y="159"/>
                      <a:pt x="253" y="159"/>
                      <a:pt x="253" y="159"/>
                    </a:cubicBezTo>
                    <a:cubicBezTo>
                      <a:pt x="254" y="158"/>
                      <a:pt x="254" y="158"/>
                      <a:pt x="254" y="158"/>
                    </a:cubicBezTo>
                    <a:cubicBezTo>
                      <a:pt x="254" y="157"/>
                      <a:pt x="254" y="157"/>
                      <a:pt x="254" y="157"/>
                    </a:cubicBezTo>
                    <a:cubicBezTo>
                      <a:pt x="254" y="157"/>
                      <a:pt x="254" y="157"/>
                      <a:pt x="254" y="157"/>
                    </a:cubicBezTo>
                    <a:cubicBezTo>
                      <a:pt x="253" y="157"/>
                      <a:pt x="253" y="157"/>
                      <a:pt x="253" y="157"/>
                    </a:cubicBezTo>
                    <a:cubicBezTo>
                      <a:pt x="253" y="156"/>
                      <a:pt x="253" y="156"/>
                      <a:pt x="253" y="156"/>
                    </a:cubicBezTo>
                    <a:cubicBezTo>
                      <a:pt x="254" y="155"/>
                      <a:pt x="254" y="155"/>
                      <a:pt x="254" y="155"/>
                    </a:cubicBezTo>
                    <a:cubicBezTo>
                      <a:pt x="254" y="153"/>
                      <a:pt x="254" y="153"/>
                      <a:pt x="254" y="153"/>
                    </a:cubicBezTo>
                    <a:cubicBezTo>
                      <a:pt x="253" y="152"/>
                      <a:pt x="253" y="152"/>
                      <a:pt x="253" y="152"/>
                    </a:cubicBezTo>
                    <a:cubicBezTo>
                      <a:pt x="253" y="151"/>
                      <a:pt x="253" y="151"/>
                      <a:pt x="253" y="151"/>
                    </a:cubicBezTo>
                    <a:cubicBezTo>
                      <a:pt x="253" y="150"/>
                      <a:pt x="253" y="150"/>
                      <a:pt x="253" y="150"/>
                    </a:cubicBezTo>
                    <a:cubicBezTo>
                      <a:pt x="253" y="149"/>
                      <a:pt x="253" y="149"/>
                      <a:pt x="253" y="149"/>
                    </a:cubicBezTo>
                    <a:cubicBezTo>
                      <a:pt x="252" y="149"/>
                      <a:pt x="252" y="149"/>
                      <a:pt x="252" y="149"/>
                    </a:cubicBezTo>
                    <a:cubicBezTo>
                      <a:pt x="251" y="147"/>
                      <a:pt x="251" y="147"/>
                      <a:pt x="251" y="147"/>
                    </a:cubicBezTo>
                    <a:cubicBezTo>
                      <a:pt x="250" y="148"/>
                      <a:pt x="250" y="148"/>
                      <a:pt x="250" y="148"/>
                    </a:cubicBezTo>
                    <a:cubicBezTo>
                      <a:pt x="249" y="149"/>
                      <a:pt x="249" y="149"/>
                      <a:pt x="249" y="149"/>
                    </a:cubicBezTo>
                    <a:cubicBezTo>
                      <a:pt x="250" y="150"/>
                      <a:pt x="250" y="150"/>
                      <a:pt x="250" y="150"/>
                    </a:cubicBezTo>
                    <a:cubicBezTo>
                      <a:pt x="250" y="151"/>
                      <a:pt x="250" y="151"/>
                      <a:pt x="250" y="151"/>
                    </a:cubicBezTo>
                    <a:cubicBezTo>
                      <a:pt x="251" y="152"/>
                      <a:pt x="251" y="152"/>
                      <a:pt x="251" y="152"/>
                    </a:cubicBezTo>
                    <a:cubicBezTo>
                      <a:pt x="251" y="153"/>
                      <a:pt x="251" y="153"/>
                      <a:pt x="251" y="153"/>
                    </a:cubicBezTo>
                    <a:cubicBezTo>
                      <a:pt x="250" y="153"/>
                      <a:pt x="250" y="153"/>
                      <a:pt x="250" y="153"/>
                    </a:cubicBezTo>
                    <a:cubicBezTo>
                      <a:pt x="250" y="151"/>
                      <a:pt x="250" y="151"/>
                      <a:pt x="250" y="151"/>
                    </a:cubicBezTo>
                    <a:cubicBezTo>
                      <a:pt x="249" y="151"/>
                      <a:pt x="249" y="151"/>
                      <a:pt x="249" y="151"/>
                    </a:cubicBezTo>
                    <a:cubicBezTo>
                      <a:pt x="248" y="153"/>
                      <a:pt x="248" y="153"/>
                      <a:pt x="248" y="153"/>
                    </a:cubicBezTo>
                    <a:cubicBezTo>
                      <a:pt x="249" y="153"/>
                      <a:pt x="249" y="153"/>
                      <a:pt x="249" y="153"/>
                    </a:cubicBezTo>
                    <a:cubicBezTo>
                      <a:pt x="249" y="154"/>
                      <a:pt x="249" y="154"/>
                      <a:pt x="249" y="154"/>
                    </a:cubicBezTo>
                    <a:cubicBezTo>
                      <a:pt x="250" y="156"/>
                      <a:pt x="250" y="156"/>
                      <a:pt x="250" y="156"/>
                    </a:cubicBezTo>
                    <a:cubicBezTo>
                      <a:pt x="249" y="156"/>
                      <a:pt x="249" y="156"/>
                      <a:pt x="249" y="156"/>
                    </a:cubicBezTo>
                    <a:cubicBezTo>
                      <a:pt x="249" y="156"/>
                      <a:pt x="249" y="156"/>
                      <a:pt x="249" y="156"/>
                    </a:cubicBezTo>
                    <a:cubicBezTo>
                      <a:pt x="248" y="155"/>
                      <a:pt x="248" y="155"/>
                      <a:pt x="248" y="155"/>
                    </a:cubicBezTo>
                    <a:cubicBezTo>
                      <a:pt x="248" y="157"/>
                      <a:pt x="248" y="157"/>
                      <a:pt x="248" y="157"/>
                    </a:cubicBezTo>
                    <a:cubicBezTo>
                      <a:pt x="247" y="156"/>
                      <a:pt x="247" y="156"/>
                      <a:pt x="247" y="156"/>
                    </a:cubicBezTo>
                    <a:cubicBezTo>
                      <a:pt x="247" y="155"/>
                      <a:pt x="247" y="155"/>
                      <a:pt x="247" y="155"/>
                    </a:cubicBezTo>
                    <a:cubicBezTo>
                      <a:pt x="246" y="155"/>
                      <a:pt x="246" y="155"/>
                      <a:pt x="246" y="155"/>
                    </a:cubicBezTo>
                    <a:cubicBezTo>
                      <a:pt x="246" y="156"/>
                      <a:pt x="246" y="156"/>
                      <a:pt x="246" y="156"/>
                    </a:cubicBezTo>
                    <a:cubicBezTo>
                      <a:pt x="245" y="156"/>
                      <a:pt x="245" y="156"/>
                      <a:pt x="245" y="156"/>
                    </a:cubicBezTo>
                    <a:cubicBezTo>
                      <a:pt x="245" y="155"/>
                      <a:pt x="245" y="155"/>
                      <a:pt x="245" y="155"/>
                    </a:cubicBezTo>
                    <a:cubicBezTo>
                      <a:pt x="246" y="154"/>
                      <a:pt x="246" y="154"/>
                      <a:pt x="246" y="154"/>
                    </a:cubicBezTo>
                    <a:cubicBezTo>
                      <a:pt x="245" y="154"/>
                      <a:pt x="245" y="154"/>
                      <a:pt x="245" y="154"/>
                    </a:cubicBezTo>
                    <a:cubicBezTo>
                      <a:pt x="244" y="154"/>
                      <a:pt x="244" y="154"/>
                      <a:pt x="244" y="154"/>
                    </a:cubicBezTo>
                    <a:cubicBezTo>
                      <a:pt x="242" y="156"/>
                      <a:pt x="242" y="156"/>
                      <a:pt x="242" y="156"/>
                    </a:cubicBezTo>
                    <a:cubicBezTo>
                      <a:pt x="242" y="154"/>
                      <a:pt x="242" y="154"/>
                      <a:pt x="242" y="154"/>
                    </a:cubicBezTo>
                    <a:cubicBezTo>
                      <a:pt x="241" y="154"/>
                      <a:pt x="241" y="154"/>
                      <a:pt x="241" y="154"/>
                    </a:cubicBezTo>
                    <a:cubicBezTo>
                      <a:pt x="240" y="155"/>
                      <a:pt x="240" y="155"/>
                      <a:pt x="240" y="155"/>
                    </a:cubicBezTo>
                    <a:cubicBezTo>
                      <a:pt x="239" y="155"/>
                      <a:pt x="239" y="155"/>
                      <a:pt x="239" y="155"/>
                    </a:cubicBezTo>
                    <a:cubicBezTo>
                      <a:pt x="238" y="154"/>
                      <a:pt x="238" y="154"/>
                      <a:pt x="238" y="154"/>
                    </a:cubicBezTo>
                    <a:cubicBezTo>
                      <a:pt x="237" y="154"/>
                      <a:pt x="237" y="154"/>
                      <a:pt x="237" y="154"/>
                    </a:cubicBezTo>
                    <a:cubicBezTo>
                      <a:pt x="236" y="154"/>
                      <a:pt x="236" y="154"/>
                      <a:pt x="236" y="154"/>
                    </a:cubicBezTo>
                    <a:cubicBezTo>
                      <a:pt x="237" y="153"/>
                      <a:pt x="237" y="153"/>
                      <a:pt x="237" y="153"/>
                    </a:cubicBezTo>
                    <a:cubicBezTo>
                      <a:pt x="239" y="153"/>
                      <a:pt x="239" y="153"/>
                      <a:pt x="239" y="153"/>
                    </a:cubicBezTo>
                    <a:cubicBezTo>
                      <a:pt x="240" y="153"/>
                      <a:pt x="240" y="153"/>
                      <a:pt x="240" y="153"/>
                    </a:cubicBezTo>
                    <a:cubicBezTo>
                      <a:pt x="241" y="153"/>
                      <a:pt x="241" y="153"/>
                      <a:pt x="241" y="153"/>
                    </a:cubicBezTo>
                    <a:cubicBezTo>
                      <a:pt x="241" y="152"/>
                      <a:pt x="241" y="152"/>
                      <a:pt x="241" y="152"/>
                    </a:cubicBezTo>
                    <a:cubicBezTo>
                      <a:pt x="242" y="152"/>
                      <a:pt x="242" y="152"/>
                      <a:pt x="242" y="152"/>
                    </a:cubicBezTo>
                    <a:cubicBezTo>
                      <a:pt x="243" y="152"/>
                      <a:pt x="243" y="152"/>
                      <a:pt x="243" y="152"/>
                    </a:cubicBezTo>
                    <a:cubicBezTo>
                      <a:pt x="244" y="151"/>
                      <a:pt x="244" y="151"/>
                      <a:pt x="244" y="151"/>
                    </a:cubicBezTo>
                    <a:cubicBezTo>
                      <a:pt x="244" y="150"/>
                      <a:pt x="244" y="150"/>
                      <a:pt x="244" y="150"/>
                    </a:cubicBezTo>
                    <a:cubicBezTo>
                      <a:pt x="244" y="149"/>
                      <a:pt x="244" y="149"/>
                      <a:pt x="244" y="149"/>
                    </a:cubicBezTo>
                    <a:cubicBezTo>
                      <a:pt x="244" y="148"/>
                      <a:pt x="244" y="148"/>
                      <a:pt x="244" y="148"/>
                    </a:cubicBezTo>
                    <a:cubicBezTo>
                      <a:pt x="242" y="146"/>
                      <a:pt x="242" y="146"/>
                      <a:pt x="242" y="146"/>
                    </a:cubicBezTo>
                    <a:cubicBezTo>
                      <a:pt x="241" y="146"/>
                      <a:pt x="241" y="146"/>
                      <a:pt x="241" y="146"/>
                    </a:cubicBezTo>
                    <a:cubicBezTo>
                      <a:pt x="241" y="145"/>
                      <a:pt x="241" y="145"/>
                      <a:pt x="241" y="145"/>
                    </a:cubicBezTo>
                    <a:cubicBezTo>
                      <a:pt x="239" y="143"/>
                      <a:pt x="239" y="143"/>
                      <a:pt x="239" y="143"/>
                    </a:cubicBezTo>
                    <a:cubicBezTo>
                      <a:pt x="239" y="143"/>
                      <a:pt x="239" y="143"/>
                      <a:pt x="239" y="143"/>
                    </a:cubicBezTo>
                    <a:cubicBezTo>
                      <a:pt x="238" y="143"/>
                      <a:pt x="238" y="143"/>
                      <a:pt x="238" y="143"/>
                    </a:cubicBezTo>
                    <a:cubicBezTo>
                      <a:pt x="236" y="144"/>
                      <a:pt x="236" y="144"/>
                      <a:pt x="236" y="144"/>
                    </a:cubicBezTo>
                    <a:cubicBezTo>
                      <a:pt x="236" y="144"/>
                      <a:pt x="236" y="144"/>
                      <a:pt x="236" y="144"/>
                    </a:cubicBezTo>
                    <a:cubicBezTo>
                      <a:pt x="234" y="146"/>
                      <a:pt x="234" y="146"/>
                      <a:pt x="234" y="146"/>
                    </a:cubicBezTo>
                    <a:cubicBezTo>
                      <a:pt x="234" y="146"/>
                      <a:pt x="234" y="146"/>
                      <a:pt x="234" y="146"/>
                    </a:cubicBezTo>
                    <a:cubicBezTo>
                      <a:pt x="234" y="147"/>
                      <a:pt x="234" y="147"/>
                      <a:pt x="234" y="147"/>
                    </a:cubicBezTo>
                    <a:cubicBezTo>
                      <a:pt x="233" y="147"/>
                      <a:pt x="233" y="147"/>
                      <a:pt x="233" y="147"/>
                    </a:cubicBezTo>
                    <a:cubicBezTo>
                      <a:pt x="232" y="148"/>
                      <a:pt x="232" y="148"/>
                      <a:pt x="232" y="148"/>
                    </a:cubicBezTo>
                    <a:cubicBezTo>
                      <a:pt x="232" y="147"/>
                      <a:pt x="232" y="147"/>
                      <a:pt x="232" y="147"/>
                    </a:cubicBezTo>
                    <a:cubicBezTo>
                      <a:pt x="231" y="147"/>
                      <a:pt x="231" y="147"/>
                      <a:pt x="231" y="147"/>
                    </a:cubicBezTo>
                    <a:cubicBezTo>
                      <a:pt x="230" y="147"/>
                      <a:pt x="230" y="147"/>
                      <a:pt x="230" y="147"/>
                    </a:cubicBezTo>
                    <a:cubicBezTo>
                      <a:pt x="229" y="147"/>
                      <a:pt x="229" y="147"/>
                      <a:pt x="229" y="147"/>
                    </a:cubicBezTo>
                    <a:cubicBezTo>
                      <a:pt x="229" y="147"/>
                      <a:pt x="229" y="147"/>
                      <a:pt x="229" y="147"/>
                    </a:cubicBezTo>
                    <a:cubicBezTo>
                      <a:pt x="227" y="147"/>
                      <a:pt x="227" y="147"/>
                      <a:pt x="227" y="147"/>
                    </a:cubicBezTo>
                    <a:cubicBezTo>
                      <a:pt x="227" y="147"/>
                      <a:pt x="227" y="147"/>
                      <a:pt x="227" y="147"/>
                    </a:cubicBezTo>
                    <a:cubicBezTo>
                      <a:pt x="227" y="146"/>
                      <a:pt x="227" y="146"/>
                      <a:pt x="227" y="146"/>
                    </a:cubicBezTo>
                    <a:cubicBezTo>
                      <a:pt x="229" y="146"/>
                      <a:pt x="229" y="146"/>
                      <a:pt x="229" y="146"/>
                    </a:cubicBezTo>
                    <a:cubicBezTo>
                      <a:pt x="230" y="145"/>
                      <a:pt x="230" y="145"/>
                      <a:pt x="230" y="145"/>
                    </a:cubicBezTo>
                    <a:cubicBezTo>
                      <a:pt x="231" y="144"/>
                      <a:pt x="231" y="144"/>
                      <a:pt x="231" y="144"/>
                    </a:cubicBezTo>
                    <a:cubicBezTo>
                      <a:pt x="231" y="145"/>
                      <a:pt x="231" y="145"/>
                      <a:pt x="231" y="145"/>
                    </a:cubicBezTo>
                    <a:cubicBezTo>
                      <a:pt x="232" y="143"/>
                      <a:pt x="232" y="143"/>
                      <a:pt x="232" y="143"/>
                    </a:cubicBezTo>
                    <a:cubicBezTo>
                      <a:pt x="232" y="142"/>
                      <a:pt x="232" y="142"/>
                      <a:pt x="232" y="142"/>
                    </a:cubicBezTo>
                    <a:cubicBezTo>
                      <a:pt x="233" y="141"/>
                      <a:pt x="233" y="141"/>
                      <a:pt x="233" y="141"/>
                    </a:cubicBezTo>
                    <a:cubicBezTo>
                      <a:pt x="234" y="141"/>
                      <a:pt x="234" y="141"/>
                      <a:pt x="234" y="141"/>
                    </a:cubicBezTo>
                    <a:cubicBezTo>
                      <a:pt x="235" y="139"/>
                      <a:pt x="235" y="139"/>
                      <a:pt x="235" y="139"/>
                    </a:cubicBezTo>
                    <a:cubicBezTo>
                      <a:pt x="235" y="138"/>
                      <a:pt x="235" y="138"/>
                      <a:pt x="235" y="138"/>
                    </a:cubicBezTo>
                    <a:cubicBezTo>
                      <a:pt x="235" y="137"/>
                      <a:pt x="235" y="137"/>
                      <a:pt x="235" y="137"/>
                    </a:cubicBezTo>
                    <a:cubicBezTo>
                      <a:pt x="235" y="135"/>
                      <a:pt x="235" y="135"/>
                      <a:pt x="235" y="135"/>
                    </a:cubicBezTo>
                    <a:cubicBezTo>
                      <a:pt x="234" y="135"/>
                      <a:pt x="234" y="135"/>
                      <a:pt x="234" y="135"/>
                    </a:cubicBezTo>
                    <a:cubicBezTo>
                      <a:pt x="232" y="136"/>
                      <a:pt x="232" y="136"/>
                      <a:pt x="232" y="136"/>
                    </a:cubicBezTo>
                    <a:cubicBezTo>
                      <a:pt x="229" y="137"/>
                      <a:pt x="229" y="137"/>
                      <a:pt x="229" y="137"/>
                    </a:cubicBezTo>
                    <a:cubicBezTo>
                      <a:pt x="227" y="137"/>
                      <a:pt x="227" y="137"/>
                      <a:pt x="227" y="137"/>
                    </a:cubicBezTo>
                    <a:cubicBezTo>
                      <a:pt x="222" y="138"/>
                      <a:pt x="222" y="138"/>
                      <a:pt x="222" y="138"/>
                    </a:cubicBezTo>
                    <a:cubicBezTo>
                      <a:pt x="217" y="140"/>
                      <a:pt x="217" y="140"/>
                      <a:pt x="217" y="140"/>
                    </a:cubicBezTo>
                    <a:cubicBezTo>
                      <a:pt x="215" y="142"/>
                      <a:pt x="215" y="142"/>
                      <a:pt x="215" y="142"/>
                    </a:cubicBezTo>
                    <a:cubicBezTo>
                      <a:pt x="212" y="142"/>
                      <a:pt x="212" y="142"/>
                      <a:pt x="212" y="142"/>
                    </a:cubicBezTo>
                    <a:cubicBezTo>
                      <a:pt x="207" y="145"/>
                      <a:pt x="207" y="145"/>
                      <a:pt x="207" y="145"/>
                    </a:cubicBezTo>
                    <a:cubicBezTo>
                      <a:pt x="206" y="146"/>
                      <a:pt x="206" y="146"/>
                      <a:pt x="206" y="146"/>
                    </a:cubicBezTo>
                    <a:cubicBezTo>
                      <a:pt x="206" y="147"/>
                      <a:pt x="206" y="147"/>
                      <a:pt x="206" y="147"/>
                    </a:cubicBezTo>
                    <a:cubicBezTo>
                      <a:pt x="207" y="147"/>
                      <a:pt x="207" y="147"/>
                      <a:pt x="207" y="147"/>
                    </a:cubicBezTo>
                    <a:cubicBezTo>
                      <a:pt x="207" y="148"/>
                      <a:pt x="207" y="148"/>
                      <a:pt x="207" y="148"/>
                    </a:cubicBezTo>
                    <a:cubicBezTo>
                      <a:pt x="206" y="148"/>
                      <a:pt x="206" y="148"/>
                      <a:pt x="206" y="148"/>
                    </a:cubicBezTo>
                    <a:cubicBezTo>
                      <a:pt x="205" y="148"/>
                      <a:pt x="205" y="148"/>
                      <a:pt x="205" y="148"/>
                    </a:cubicBezTo>
                    <a:cubicBezTo>
                      <a:pt x="203" y="150"/>
                      <a:pt x="203" y="150"/>
                      <a:pt x="203" y="150"/>
                    </a:cubicBezTo>
                    <a:cubicBezTo>
                      <a:pt x="201" y="150"/>
                      <a:pt x="201" y="150"/>
                      <a:pt x="201" y="150"/>
                    </a:cubicBezTo>
                    <a:cubicBezTo>
                      <a:pt x="200" y="151"/>
                      <a:pt x="200" y="151"/>
                      <a:pt x="200" y="151"/>
                    </a:cubicBezTo>
                    <a:cubicBezTo>
                      <a:pt x="200" y="152"/>
                      <a:pt x="200" y="152"/>
                      <a:pt x="200" y="152"/>
                    </a:cubicBezTo>
                    <a:cubicBezTo>
                      <a:pt x="198" y="153"/>
                      <a:pt x="198" y="153"/>
                      <a:pt x="198" y="153"/>
                    </a:cubicBezTo>
                    <a:cubicBezTo>
                      <a:pt x="198" y="154"/>
                      <a:pt x="198" y="154"/>
                      <a:pt x="198" y="154"/>
                    </a:cubicBezTo>
                    <a:cubicBezTo>
                      <a:pt x="198" y="156"/>
                      <a:pt x="198" y="156"/>
                      <a:pt x="198" y="156"/>
                    </a:cubicBezTo>
                    <a:cubicBezTo>
                      <a:pt x="198" y="156"/>
                      <a:pt x="198" y="156"/>
                      <a:pt x="198" y="156"/>
                    </a:cubicBezTo>
                    <a:cubicBezTo>
                      <a:pt x="199" y="156"/>
                      <a:pt x="199" y="156"/>
                      <a:pt x="199" y="156"/>
                    </a:cubicBezTo>
                    <a:cubicBezTo>
                      <a:pt x="199" y="157"/>
                      <a:pt x="199" y="157"/>
                      <a:pt x="199" y="157"/>
                    </a:cubicBezTo>
                    <a:cubicBezTo>
                      <a:pt x="199" y="157"/>
                      <a:pt x="199" y="157"/>
                      <a:pt x="199" y="157"/>
                    </a:cubicBezTo>
                    <a:cubicBezTo>
                      <a:pt x="200" y="157"/>
                      <a:pt x="200" y="157"/>
                      <a:pt x="200" y="157"/>
                    </a:cubicBezTo>
                    <a:cubicBezTo>
                      <a:pt x="201" y="157"/>
                      <a:pt x="201" y="157"/>
                      <a:pt x="201" y="157"/>
                    </a:cubicBezTo>
                    <a:cubicBezTo>
                      <a:pt x="202" y="157"/>
                      <a:pt x="202" y="157"/>
                      <a:pt x="202" y="157"/>
                    </a:cubicBezTo>
                    <a:cubicBezTo>
                      <a:pt x="203" y="157"/>
                      <a:pt x="203" y="157"/>
                      <a:pt x="203" y="157"/>
                    </a:cubicBezTo>
                    <a:cubicBezTo>
                      <a:pt x="203" y="158"/>
                      <a:pt x="203" y="158"/>
                      <a:pt x="203" y="158"/>
                    </a:cubicBezTo>
                    <a:cubicBezTo>
                      <a:pt x="201" y="159"/>
                      <a:pt x="201" y="159"/>
                      <a:pt x="201" y="159"/>
                    </a:cubicBezTo>
                    <a:cubicBezTo>
                      <a:pt x="200" y="158"/>
                      <a:pt x="200" y="158"/>
                      <a:pt x="200" y="158"/>
                    </a:cubicBezTo>
                    <a:cubicBezTo>
                      <a:pt x="199" y="159"/>
                      <a:pt x="199" y="159"/>
                      <a:pt x="199" y="159"/>
                    </a:cubicBezTo>
                    <a:cubicBezTo>
                      <a:pt x="199" y="160"/>
                      <a:pt x="199" y="160"/>
                      <a:pt x="199" y="160"/>
                    </a:cubicBezTo>
                    <a:cubicBezTo>
                      <a:pt x="201" y="161"/>
                      <a:pt x="201" y="161"/>
                      <a:pt x="201" y="161"/>
                    </a:cubicBezTo>
                    <a:cubicBezTo>
                      <a:pt x="202" y="160"/>
                      <a:pt x="202" y="160"/>
                      <a:pt x="202" y="160"/>
                    </a:cubicBezTo>
                    <a:cubicBezTo>
                      <a:pt x="202" y="159"/>
                      <a:pt x="202" y="159"/>
                      <a:pt x="202" y="159"/>
                    </a:cubicBezTo>
                    <a:cubicBezTo>
                      <a:pt x="203" y="159"/>
                      <a:pt x="203" y="159"/>
                      <a:pt x="203" y="159"/>
                    </a:cubicBezTo>
                    <a:cubicBezTo>
                      <a:pt x="204" y="160"/>
                      <a:pt x="204" y="160"/>
                      <a:pt x="204" y="160"/>
                    </a:cubicBezTo>
                    <a:cubicBezTo>
                      <a:pt x="203" y="161"/>
                      <a:pt x="203" y="161"/>
                      <a:pt x="203" y="161"/>
                    </a:cubicBezTo>
                    <a:cubicBezTo>
                      <a:pt x="204" y="161"/>
                      <a:pt x="204" y="161"/>
                      <a:pt x="204" y="161"/>
                    </a:cubicBezTo>
                    <a:cubicBezTo>
                      <a:pt x="206" y="161"/>
                      <a:pt x="206" y="161"/>
                      <a:pt x="206" y="161"/>
                    </a:cubicBezTo>
                    <a:cubicBezTo>
                      <a:pt x="208" y="161"/>
                      <a:pt x="208" y="161"/>
                      <a:pt x="208" y="161"/>
                    </a:cubicBezTo>
                    <a:cubicBezTo>
                      <a:pt x="209" y="161"/>
                      <a:pt x="209" y="161"/>
                      <a:pt x="209" y="161"/>
                    </a:cubicBezTo>
                    <a:cubicBezTo>
                      <a:pt x="211" y="161"/>
                      <a:pt x="211" y="161"/>
                      <a:pt x="211" y="161"/>
                    </a:cubicBezTo>
                    <a:cubicBezTo>
                      <a:pt x="212" y="161"/>
                      <a:pt x="212" y="161"/>
                      <a:pt x="212" y="161"/>
                    </a:cubicBezTo>
                    <a:cubicBezTo>
                      <a:pt x="214" y="162"/>
                      <a:pt x="214" y="162"/>
                      <a:pt x="214" y="162"/>
                    </a:cubicBezTo>
                    <a:cubicBezTo>
                      <a:pt x="214" y="163"/>
                      <a:pt x="214" y="163"/>
                      <a:pt x="214" y="163"/>
                    </a:cubicBezTo>
                    <a:cubicBezTo>
                      <a:pt x="215" y="163"/>
                      <a:pt x="215" y="163"/>
                      <a:pt x="215" y="163"/>
                    </a:cubicBezTo>
                    <a:cubicBezTo>
                      <a:pt x="215" y="163"/>
                      <a:pt x="215" y="163"/>
                      <a:pt x="215" y="163"/>
                    </a:cubicBezTo>
                    <a:cubicBezTo>
                      <a:pt x="214" y="163"/>
                      <a:pt x="214" y="163"/>
                      <a:pt x="214" y="163"/>
                    </a:cubicBezTo>
                    <a:cubicBezTo>
                      <a:pt x="212" y="162"/>
                      <a:pt x="212" y="162"/>
                      <a:pt x="212" y="162"/>
                    </a:cubicBezTo>
                    <a:cubicBezTo>
                      <a:pt x="210" y="162"/>
                      <a:pt x="210" y="162"/>
                      <a:pt x="210" y="162"/>
                    </a:cubicBezTo>
                    <a:cubicBezTo>
                      <a:pt x="209" y="163"/>
                      <a:pt x="209" y="163"/>
                      <a:pt x="209" y="163"/>
                    </a:cubicBezTo>
                    <a:cubicBezTo>
                      <a:pt x="211" y="163"/>
                      <a:pt x="211" y="163"/>
                      <a:pt x="211" y="163"/>
                    </a:cubicBezTo>
                    <a:cubicBezTo>
                      <a:pt x="211" y="164"/>
                      <a:pt x="211" y="164"/>
                      <a:pt x="211" y="164"/>
                    </a:cubicBezTo>
                    <a:cubicBezTo>
                      <a:pt x="209" y="164"/>
                      <a:pt x="209" y="164"/>
                      <a:pt x="209" y="164"/>
                    </a:cubicBezTo>
                    <a:cubicBezTo>
                      <a:pt x="208" y="163"/>
                      <a:pt x="208" y="163"/>
                      <a:pt x="208" y="163"/>
                    </a:cubicBezTo>
                    <a:cubicBezTo>
                      <a:pt x="206" y="164"/>
                      <a:pt x="206" y="164"/>
                      <a:pt x="206" y="164"/>
                    </a:cubicBezTo>
                    <a:cubicBezTo>
                      <a:pt x="205" y="164"/>
                      <a:pt x="205" y="164"/>
                      <a:pt x="205" y="164"/>
                    </a:cubicBezTo>
                    <a:cubicBezTo>
                      <a:pt x="204" y="164"/>
                      <a:pt x="204" y="164"/>
                      <a:pt x="204" y="164"/>
                    </a:cubicBezTo>
                    <a:cubicBezTo>
                      <a:pt x="203" y="164"/>
                      <a:pt x="203" y="164"/>
                      <a:pt x="203" y="164"/>
                    </a:cubicBezTo>
                    <a:cubicBezTo>
                      <a:pt x="202" y="164"/>
                      <a:pt x="202" y="164"/>
                      <a:pt x="202" y="164"/>
                    </a:cubicBezTo>
                    <a:cubicBezTo>
                      <a:pt x="201" y="164"/>
                      <a:pt x="201" y="164"/>
                      <a:pt x="201" y="164"/>
                    </a:cubicBezTo>
                    <a:cubicBezTo>
                      <a:pt x="198" y="164"/>
                      <a:pt x="198" y="164"/>
                      <a:pt x="198" y="164"/>
                    </a:cubicBezTo>
                    <a:cubicBezTo>
                      <a:pt x="198" y="164"/>
                      <a:pt x="198" y="164"/>
                      <a:pt x="198" y="164"/>
                    </a:cubicBezTo>
                    <a:cubicBezTo>
                      <a:pt x="196" y="165"/>
                      <a:pt x="196" y="165"/>
                      <a:pt x="196" y="165"/>
                    </a:cubicBezTo>
                    <a:cubicBezTo>
                      <a:pt x="195" y="166"/>
                      <a:pt x="195" y="166"/>
                      <a:pt x="195" y="166"/>
                    </a:cubicBezTo>
                    <a:cubicBezTo>
                      <a:pt x="196" y="170"/>
                      <a:pt x="196" y="170"/>
                      <a:pt x="196" y="170"/>
                    </a:cubicBezTo>
                    <a:cubicBezTo>
                      <a:pt x="196" y="170"/>
                      <a:pt x="196" y="170"/>
                      <a:pt x="196" y="170"/>
                    </a:cubicBezTo>
                    <a:cubicBezTo>
                      <a:pt x="196" y="172"/>
                      <a:pt x="196" y="172"/>
                      <a:pt x="196" y="172"/>
                    </a:cubicBezTo>
                    <a:cubicBezTo>
                      <a:pt x="195" y="172"/>
                      <a:pt x="195" y="172"/>
                      <a:pt x="195" y="172"/>
                    </a:cubicBezTo>
                    <a:cubicBezTo>
                      <a:pt x="195" y="173"/>
                      <a:pt x="195" y="173"/>
                      <a:pt x="195" y="173"/>
                    </a:cubicBezTo>
                    <a:cubicBezTo>
                      <a:pt x="196" y="173"/>
                      <a:pt x="196" y="173"/>
                      <a:pt x="196" y="173"/>
                    </a:cubicBezTo>
                    <a:cubicBezTo>
                      <a:pt x="197" y="173"/>
                      <a:pt x="197" y="173"/>
                      <a:pt x="197" y="173"/>
                    </a:cubicBezTo>
                    <a:cubicBezTo>
                      <a:pt x="198" y="173"/>
                      <a:pt x="198" y="173"/>
                      <a:pt x="198" y="173"/>
                    </a:cubicBezTo>
                    <a:cubicBezTo>
                      <a:pt x="198" y="174"/>
                      <a:pt x="198" y="174"/>
                      <a:pt x="198" y="174"/>
                    </a:cubicBezTo>
                    <a:cubicBezTo>
                      <a:pt x="200" y="174"/>
                      <a:pt x="200" y="174"/>
                      <a:pt x="200" y="174"/>
                    </a:cubicBezTo>
                    <a:cubicBezTo>
                      <a:pt x="200" y="173"/>
                      <a:pt x="200" y="173"/>
                      <a:pt x="200" y="173"/>
                    </a:cubicBezTo>
                    <a:cubicBezTo>
                      <a:pt x="200" y="173"/>
                      <a:pt x="200" y="173"/>
                      <a:pt x="200" y="173"/>
                    </a:cubicBezTo>
                    <a:cubicBezTo>
                      <a:pt x="201" y="174"/>
                      <a:pt x="201" y="174"/>
                      <a:pt x="201" y="174"/>
                    </a:cubicBezTo>
                    <a:cubicBezTo>
                      <a:pt x="201" y="174"/>
                      <a:pt x="201" y="174"/>
                      <a:pt x="201" y="174"/>
                    </a:cubicBezTo>
                    <a:cubicBezTo>
                      <a:pt x="202" y="174"/>
                      <a:pt x="202" y="174"/>
                      <a:pt x="202" y="174"/>
                    </a:cubicBezTo>
                    <a:cubicBezTo>
                      <a:pt x="203" y="174"/>
                      <a:pt x="203" y="174"/>
                      <a:pt x="203" y="174"/>
                    </a:cubicBezTo>
                    <a:cubicBezTo>
                      <a:pt x="203" y="175"/>
                      <a:pt x="203" y="175"/>
                      <a:pt x="203" y="175"/>
                    </a:cubicBezTo>
                    <a:cubicBezTo>
                      <a:pt x="204" y="175"/>
                      <a:pt x="204" y="175"/>
                      <a:pt x="204" y="175"/>
                    </a:cubicBezTo>
                    <a:cubicBezTo>
                      <a:pt x="205" y="175"/>
                      <a:pt x="205" y="175"/>
                      <a:pt x="205" y="175"/>
                    </a:cubicBezTo>
                    <a:cubicBezTo>
                      <a:pt x="205" y="175"/>
                      <a:pt x="205" y="175"/>
                      <a:pt x="205" y="175"/>
                    </a:cubicBezTo>
                    <a:cubicBezTo>
                      <a:pt x="206" y="176"/>
                      <a:pt x="206" y="176"/>
                      <a:pt x="206" y="176"/>
                    </a:cubicBezTo>
                    <a:cubicBezTo>
                      <a:pt x="207" y="176"/>
                      <a:pt x="207" y="176"/>
                      <a:pt x="207" y="176"/>
                    </a:cubicBezTo>
                    <a:cubicBezTo>
                      <a:pt x="208" y="176"/>
                      <a:pt x="208" y="176"/>
                      <a:pt x="208" y="176"/>
                    </a:cubicBezTo>
                    <a:cubicBezTo>
                      <a:pt x="209" y="176"/>
                      <a:pt x="209" y="176"/>
                      <a:pt x="209" y="176"/>
                    </a:cubicBezTo>
                    <a:cubicBezTo>
                      <a:pt x="210" y="175"/>
                      <a:pt x="210" y="175"/>
                      <a:pt x="210" y="175"/>
                    </a:cubicBezTo>
                    <a:cubicBezTo>
                      <a:pt x="211" y="176"/>
                      <a:pt x="211" y="176"/>
                      <a:pt x="211" y="176"/>
                    </a:cubicBezTo>
                    <a:cubicBezTo>
                      <a:pt x="213" y="176"/>
                      <a:pt x="213" y="176"/>
                      <a:pt x="213" y="176"/>
                    </a:cubicBezTo>
                    <a:cubicBezTo>
                      <a:pt x="214" y="176"/>
                      <a:pt x="214" y="176"/>
                      <a:pt x="214" y="176"/>
                    </a:cubicBezTo>
                    <a:cubicBezTo>
                      <a:pt x="215" y="176"/>
                      <a:pt x="215" y="176"/>
                      <a:pt x="215" y="176"/>
                    </a:cubicBezTo>
                    <a:cubicBezTo>
                      <a:pt x="215" y="177"/>
                      <a:pt x="215" y="177"/>
                      <a:pt x="215" y="177"/>
                    </a:cubicBezTo>
                    <a:cubicBezTo>
                      <a:pt x="216" y="176"/>
                      <a:pt x="216" y="176"/>
                      <a:pt x="216" y="176"/>
                    </a:cubicBezTo>
                    <a:cubicBezTo>
                      <a:pt x="216" y="177"/>
                      <a:pt x="216" y="177"/>
                      <a:pt x="216" y="177"/>
                    </a:cubicBezTo>
                    <a:cubicBezTo>
                      <a:pt x="217" y="178"/>
                      <a:pt x="217" y="178"/>
                      <a:pt x="217" y="178"/>
                    </a:cubicBezTo>
                    <a:cubicBezTo>
                      <a:pt x="217" y="179"/>
                      <a:pt x="217" y="179"/>
                      <a:pt x="217" y="179"/>
                    </a:cubicBezTo>
                    <a:cubicBezTo>
                      <a:pt x="218" y="179"/>
                      <a:pt x="218" y="179"/>
                      <a:pt x="218" y="179"/>
                    </a:cubicBezTo>
                    <a:cubicBezTo>
                      <a:pt x="219" y="179"/>
                      <a:pt x="219" y="179"/>
                      <a:pt x="219" y="179"/>
                    </a:cubicBezTo>
                    <a:cubicBezTo>
                      <a:pt x="220" y="180"/>
                      <a:pt x="220" y="180"/>
                      <a:pt x="220" y="180"/>
                    </a:cubicBezTo>
                    <a:cubicBezTo>
                      <a:pt x="220" y="181"/>
                      <a:pt x="220" y="181"/>
                      <a:pt x="220" y="181"/>
                    </a:cubicBezTo>
                    <a:cubicBezTo>
                      <a:pt x="221" y="181"/>
                      <a:pt x="221" y="181"/>
                      <a:pt x="221" y="181"/>
                    </a:cubicBezTo>
                    <a:cubicBezTo>
                      <a:pt x="221" y="182"/>
                      <a:pt x="221" y="182"/>
                      <a:pt x="221" y="182"/>
                    </a:cubicBezTo>
                    <a:cubicBezTo>
                      <a:pt x="221" y="182"/>
                      <a:pt x="221" y="182"/>
                      <a:pt x="221" y="182"/>
                    </a:cubicBezTo>
                    <a:cubicBezTo>
                      <a:pt x="221" y="183"/>
                      <a:pt x="221" y="183"/>
                      <a:pt x="221" y="183"/>
                    </a:cubicBezTo>
                    <a:cubicBezTo>
                      <a:pt x="222" y="184"/>
                      <a:pt x="222" y="184"/>
                      <a:pt x="222" y="184"/>
                    </a:cubicBezTo>
                    <a:cubicBezTo>
                      <a:pt x="224" y="185"/>
                      <a:pt x="224" y="185"/>
                      <a:pt x="224" y="185"/>
                    </a:cubicBezTo>
                    <a:cubicBezTo>
                      <a:pt x="224" y="186"/>
                      <a:pt x="224" y="186"/>
                      <a:pt x="224" y="186"/>
                    </a:cubicBezTo>
                    <a:cubicBezTo>
                      <a:pt x="223" y="186"/>
                      <a:pt x="223" y="186"/>
                      <a:pt x="223" y="186"/>
                    </a:cubicBezTo>
                    <a:cubicBezTo>
                      <a:pt x="224" y="187"/>
                      <a:pt x="224" y="187"/>
                      <a:pt x="224" y="187"/>
                    </a:cubicBezTo>
                    <a:cubicBezTo>
                      <a:pt x="223" y="187"/>
                      <a:pt x="223" y="187"/>
                      <a:pt x="223" y="187"/>
                    </a:cubicBezTo>
                    <a:cubicBezTo>
                      <a:pt x="221" y="186"/>
                      <a:pt x="221" y="186"/>
                      <a:pt x="221" y="186"/>
                    </a:cubicBezTo>
                    <a:cubicBezTo>
                      <a:pt x="219" y="185"/>
                      <a:pt x="219" y="185"/>
                      <a:pt x="219" y="185"/>
                    </a:cubicBezTo>
                    <a:cubicBezTo>
                      <a:pt x="218" y="186"/>
                      <a:pt x="218" y="186"/>
                      <a:pt x="218" y="186"/>
                    </a:cubicBezTo>
                    <a:cubicBezTo>
                      <a:pt x="217" y="185"/>
                      <a:pt x="217" y="185"/>
                      <a:pt x="217" y="185"/>
                    </a:cubicBezTo>
                    <a:cubicBezTo>
                      <a:pt x="217" y="186"/>
                      <a:pt x="217" y="186"/>
                      <a:pt x="217" y="186"/>
                    </a:cubicBezTo>
                    <a:cubicBezTo>
                      <a:pt x="216" y="186"/>
                      <a:pt x="216" y="186"/>
                      <a:pt x="216" y="186"/>
                    </a:cubicBezTo>
                    <a:cubicBezTo>
                      <a:pt x="215" y="185"/>
                      <a:pt x="215" y="185"/>
                      <a:pt x="215" y="185"/>
                    </a:cubicBezTo>
                    <a:cubicBezTo>
                      <a:pt x="214" y="185"/>
                      <a:pt x="214" y="185"/>
                      <a:pt x="214" y="185"/>
                    </a:cubicBezTo>
                    <a:cubicBezTo>
                      <a:pt x="214" y="184"/>
                      <a:pt x="214" y="184"/>
                      <a:pt x="214" y="184"/>
                    </a:cubicBezTo>
                    <a:cubicBezTo>
                      <a:pt x="213" y="183"/>
                      <a:pt x="213" y="183"/>
                      <a:pt x="213" y="183"/>
                    </a:cubicBezTo>
                    <a:cubicBezTo>
                      <a:pt x="212" y="184"/>
                      <a:pt x="212" y="184"/>
                      <a:pt x="212" y="184"/>
                    </a:cubicBezTo>
                    <a:cubicBezTo>
                      <a:pt x="211" y="183"/>
                      <a:pt x="211" y="183"/>
                      <a:pt x="211" y="183"/>
                    </a:cubicBezTo>
                    <a:cubicBezTo>
                      <a:pt x="210" y="183"/>
                      <a:pt x="210" y="183"/>
                      <a:pt x="210" y="183"/>
                    </a:cubicBezTo>
                    <a:cubicBezTo>
                      <a:pt x="209" y="182"/>
                      <a:pt x="209" y="182"/>
                      <a:pt x="209" y="182"/>
                    </a:cubicBezTo>
                    <a:cubicBezTo>
                      <a:pt x="209" y="181"/>
                      <a:pt x="209" y="181"/>
                      <a:pt x="209" y="181"/>
                    </a:cubicBezTo>
                    <a:cubicBezTo>
                      <a:pt x="208" y="181"/>
                      <a:pt x="208" y="181"/>
                      <a:pt x="208" y="181"/>
                    </a:cubicBezTo>
                    <a:cubicBezTo>
                      <a:pt x="208" y="181"/>
                      <a:pt x="208" y="181"/>
                      <a:pt x="208" y="181"/>
                    </a:cubicBezTo>
                    <a:cubicBezTo>
                      <a:pt x="206" y="181"/>
                      <a:pt x="206" y="181"/>
                      <a:pt x="206" y="181"/>
                    </a:cubicBezTo>
                    <a:cubicBezTo>
                      <a:pt x="206" y="181"/>
                      <a:pt x="206" y="181"/>
                      <a:pt x="206" y="181"/>
                    </a:cubicBezTo>
                    <a:cubicBezTo>
                      <a:pt x="203" y="181"/>
                      <a:pt x="203" y="181"/>
                      <a:pt x="203" y="181"/>
                    </a:cubicBezTo>
                    <a:cubicBezTo>
                      <a:pt x="201" y="181"/>
                      <a:pt x="201" y="181"/>
                      <a:pt x="201" y="181"/>
                    </a:cubicBezTo>
                    <a:cubicBezTo>
                      <a:pt x="200" y="180"/>
                      <a:pt x="200" y="180"/>
                      <a:pt x="200" y="180"/>
                    </a:cubicBezTo>
                    <a:cubicBezTo>
                      <a:pt x="195" y="180"/>
                      <a:pt x="195" y="180"/>
                      <a:pt x="195" y="180"/>
                    </a:cubicBezTo>
                    <a:cubicBezTo>
                      <a:pt x="194" y="181"/>
                      <a:pt x="194" y="181"/>
                      <a:pt x="194" y="181"/>
                    </a:cubicBezTo>
                    <a:cubicBezTo>
                      <a:pt x="193" y="181"/>
                      <a:pt x="193" y="181"/>
                      <a:pt x="193" y="181"/>
                    </a:cubicBezTo>
                    <a:cubicBezTo>
                      <a:pt x="192" y="182"/>
                      <a:pt x="192" y="182"/>
                      <a:pt x="192" y="182"/>
                    </a:cubicBezTo>
                    <a:cubicBezTo>
                      <a:pt x="192" y="184"/>
                      <a:pt x="192" y="184"/>
                      <a:pt x="192" y="184"/>
                    </a:cubicBezTo>
                    <a:cubicBezTo>
                      <a:pt x="191" y="186"/>
                      <a:pt x="191" y="186"/>
                      <a:pt x="191" y="186"/>
                    </a:cubicBezTo>
                    <a:cubicBezTo>
                      <a:pt x="191" y="188"/>
                      <a:pt x="191" y="188"/>
                      <a:pt x="191" y="188"/>
                    </a:cubicBezTo>
                    <a:cubicBezTo>
                      <a:pt x="191" y="188"/>
                      <a:pt x="191" y="188"/>
                      <a:pt x="191" y="188"/>
                    </a:cubicBezTo>
                    <a:cubicBezTo>
                      <a:pt x="191" y="189"/>
                      <a:pt x="191" y="189"/>
                      <a:pt x="191" y="189"/>
                    </a:cubicBezTo>
                    <a:cubicBezTo>
                      <a:pt x="192" y="189"/>
                      <a:pt x="192" y="189"/>
                      <a:pt x="192" y="189"/>
                    </a:cubicBezTo>
                    <a:cubicBezTo>
                      <a:pt x="192" y="190"/>
                      <a:pt x="192" y="190"/>
                      <a:pt x="192" y="190"/>
                    </a:cubicBezTo>
                    <a:cubicBezTo>
                      <a:pt x="191" y="190"/>
                      <a:pt x="191" y="190"/>
                      <a:pt x="191" y="190"/>
                    </a:cubicBezTo>
                    <a:cubicBezTo>
                      <a:pt x="192" y="193"/>
                      <a:pt x="192" y="193"/>
                      <a:pt x="192" y="193"/>
                    </a:cubicBezTo>
                    <a:cubicBezTo>
                      <a:pt x="193" y="194"/>
                      <a:pt x="193" y="194"/>
                      <a:pt x="193" y="194"/>
                    </a:cubicBezTo>
                    <a:cubicBezTo>
                      <a:pt x="194" y="194"/>
                      <a:pt x="194" y="194"/>
                      <a:pt x="194" y="194"/>
                    </a:cubicBezTo>
                    <a:cubicBezTo>
                      <a:pt x="195" y="195"/>
                      <a:pt x="195" y="195"/>
                      <a:pt x="195" y="195"/>
                    </a:cubicBezTo>
                    <a:cubicBezTo>
                      <a:pt x="196" y="196"/>
                      <a:pt x="196" y="196"/>
                      <a:pt x="196" y="196"/>
                    </a:cubicBezTo>
                    <a:cubicBezTo>
                      <a:pt x="197" y="196"/>
                      <a:pt x="197" y="196"/>
                      <a:pt x="197" y="196"/>
                    </a:cubicBezTo>
                    <a:cubicBezTo>
                      <a:pt x="198" y="196"/>
                      <a:pt x="198" y="196"/>
                      <a:pt x="198" y="196"/>
                    </a:cubicBezTo>
                    <a:cubicBezTo>
                      <a:pt x="198" y="197"/>
                      <a:pt x="198" y="197"/>
                      <a:pt x="198" y="197"/>
                    </a:cubicBezTo>
                    <a:cubicBezTo>
                      <a:pt x="200" y="196"/>
                      <a:pt x="200" y="196"/>
                      <a:pt x="200" y="196"/>
                    </a:cubicBezTo>
                    <a:cubicBezTo>
                      <a:pt x="200" y="196"/>
                      <a:pt x="200" y="196"/>
                      <a:pt x="200" y="196"/>
                    </a:cubicBezTo>
                    <a:cubicBezTo>
                      <a:pt x="201" y="197"/>
                      <a:pt x="201" y="197"/>
                      <a:pt x="201" y="197"/>
                    </a:cubicBezTo>
                    <a:cubicBezTo>
                      <a:pt x="203" y="197"/>
                      <a:pt x="203" y="197"/>
                      <a:pt x="203" y="197"/>
                    </a:cubicBezTo>
                    <a:cubicBezTo>
                      <a:pt x="203" y="198"/>
                      <a:pt x="203" y="198"/>
                      <a:pt x="203" y="198"/>
                    </a:cubicBezTo>
                    <a:cubicBezTo>
                      <a:pt x="204" y="199"/>
                      <a:pt x="204" y="199"/>
                      <a:pt x="204" y="199"/>
                    </a:cubicBezTo>
                    <a:cubicBezTo>
                      <a:pt x="204" y="199"/>
                      <a:pt x="204" y="199"/>
                      <a:pt x="204" y="199"/>
                    </a:cubicBezTo>
                    <a:cubicBezTo>
                      <a:pt x="203" y="200"/>
                      <a:pt x="203" y="200"/>
                      <a:pt x="203" y="200"/>
                    </a:cubicBezTo>
                    <a:cubicBezTo>
                      <a:pt x="203" y="201"/>
                      <a:pt x="203" y="201"/>
                      <a:pt x="203" y="201"/>
                    </a:cubicBezTo>
                    <a:cubicBezTo>
                      <a:pt x="203" y="201"/>
                      <a:pt x="203" y="201"/>
                      <a:pt x="203" y="201"/>
                    </a:cubicBezTo>
                    <a:cubicBezTo>
                      <a:pt x="203" y="202"/>
                      <a:pt x="203" y="202"/>
                      <a:pt x="203" y="202"/>
                    </a:cubicBezTo>
                    <a:cubicBezTo>
                      <a:pt x="202" y="203"/>
                      <a:pt x="202" y="203"/>
                      <a:pt x="202" y="203"/>
                    </a:cubicBezTo>
                    <a:cubicBezTo>
                      <a:pt x="201" y="203"/>
                      <a:pt x="201" y="203"/>
                      <a:pt x="201" y="203"/>
                    </a:cubicBezTo>
                    <a:cubicBezTo>
                      <a:pt x="201" y="204"/>
                      <a:pt x="201" y="204"/>
                      <a:pt x="201" y="204"/>
                    </a:cubicBezTo>
                    <a:cubicBezTo>
                      <a:pt x="200" y="205"/>
                      <a:pt x="200" y="205"/>
                      <a:pt x="200" y="205"/>
                    </a:cubicBezTo>
                    <a:cubicBezTo>
                      <a:pt x="201" y="205"/>
                      <a:pt x="201" y="205"/>
                      <a:pt x="201" y="205"/>
                    </a:cubicBezTo>
                    <a:cubicBezTo>
                      <a:pt x="201" y="207"/>
                      <a:pt x="201" y="207"/>
                      <a:pt x="201" y="207"/>
                    </a:cubicBezTo>
                    <a:cubicBezTo>
                      <a:pt x="202" y="208"/>
                      <a:pt x="202" y="208"/>
                      <a:pt x="202" y="208"/>
                    </a:cubicBezTo>
                    <a:cubicBezTo>
                      <a:pt x="202" y="209"/>
                      <a:pt x="202" y="209"/>
                      <a:pt x="202" y="209"/>
                    </a:cubicBezTo>
                    <a:cubicBezTo>
                      <a:pt x="200" y="209"/>
                      <a:pt x="200" y="209"/>
                      <a:pt x="200" y="209"/>
                    </a:cubicBezTo>
                    <a:cubicBezTo>
                      <a:pt x="201" y="210"/>
                      <a:pt x="201" y="210"/>
                      <a:pt x="201" y="210"/>
                    </a:cubicBezTo>
                    <a:cubicBezTo>
                      <a:pt x="203" y="210"/>
                      <a:pt x="203" y="210"/>
                      <a:pt x="203" y="210"/>
                    </a:cubicBezTo>
                    <a:cubicBezTo>
                      <a:pt x="204" y="210"/>
                      <a:pt x="204" y="210"/>
                      <a:pt x="204" y="210"/>
                    </a:cubicBezTo>
                    <a:cubicBezTo>
                      <a:pt x="204" y="210"/>
                      <a:pt x="204" y="210"/>
                      <a:pt x="204" y="210"/>
                    </a:cubicBezTo>
                    <a:cubicBezTo>
                      <a:pt x="205" y="211"/>
                      <a:pt x="205" y="211"/>
                      <a:pt x="205" y="211"/>
                    </a:cubicBezTo>
                    <a:cubicBezTo>
                      <a:pt x="205" y="210"/>
                      <a:pt x="205" y="210"/>
                      <a:pt x="205" y="210"/>
                    </a:cubicBezTo>
                    <a:cubicBezTo>
                      <a:pt x="206" y="210"/>
                      <a:pt x="206" y="210"/>
                      <a:pt x="206" y="210"/>
                    </a:cubicBezTo>
                    <a:cubicBezTo>
                      <a:pt x="206" y="210"/>
                      <a:pt x="206" y="210"/>
                      <a:pt x="206" y="210"/>
                    </a:cubicBezTo>
                    <a:cubicBezTo>
                      <a:pt x="208" y="210"/>
                      <a:pt x="208" y="210"/>
                      <a:pt x="208" y="210"/>
                    </a:cubicBezTo>
                    <a:cubicBezTo>
                      <a:pt x="210" y="211"/>
                      <a:pt x="210" y="211"/>
                      <a:pt x="210" y="211"/>
                    </a:cubicBezTo>
                    <a:cubicBezTo>
                      <a:pt x="211" y="210"/>
                      <a:pt x="211" y="210"/>
                      <a:pt x="211" y="210"/>
                    </a:cubicBezTo>
                    <a:cubicBezTo>
                      <a:pt x="212" y="210"/>
                      <a:pt x="212" y="210"/>
                      <a:pt x="212" y="210"/>
                    </a:cubicBezTo>
                    <a:cubicBezTo>
                      <a:pt x="213" y="211"/>
                      <a:pt x="213" y="211"/>
                      <a:pt x="213" y="211"/>
                    </a:cubicBezTo>
                    <a:cubicBezTo>
                      <a:pt x="213" y="211"/>
                      <a:pt x="213" y="211"/>
                      <a:pt x="213" y="211"/>
                    </a:cubicBezTo>
                    <a:cubicBezTo>
                      <a:pt x="213" y="211"/>
                      <a:pt x="213" y="211"/>
                      <a:pt x="213" y="211"/>
                    </a:cubicBezTo>
                    <a:cubicBezTo>
                      <a:pt x="214" y="210"/>
                      <a:pt x="214" y="210"/>
                      <a:pt x="214" y="210"/>
                    </a:cubicBezTo>
                    <a:cubicBezTo>
                      <a:pt x="215" y="211"/>
                      <a:pt x="215" y="211"/>
                      <a:pt x="215" y="211"/>
                    </a:cubicBezTo>
                    <a:cubicBezTo>
                      <a:pt x="215" y="211"/>
                      <a:pt x="215" y="211"/>
                      <a:pt x="215" y="211"/>
                    </a:cubicBezTo>
                    <a:cubicBezTo>
                      <a:pt x="216" y="211"/>
                      <a:pt x="216" y="211"/>
                      <a:pt x="216" y="211"/>
                    </a:cubicBezTo>
                    <a:cubicBezTo>
                      <a:pt x="216" y="211"/>
                      <a:pt x="216" y="211"/>
                      <a:pt x="216" y="211"/>
                    </a:cubicBezTo>
                    <a:cubicBezTo>
                      <a:pt x="217" y="211"/>
                      <a:pt x="217" y="211"/>
                      <a:pt x="217" y="211"/>
                    </a:cubicBezTo>
                    <a:cubicBezTo>
                      <a:pt x="217" y="212"/>
                      <a:pt x="217" y="212"/>
                      <a:pt x="217" y="212"/>
                    </a:cubicBezTo>
                    <a:cubicBezTo>
                      <a:pt x="218" y="212"/>
                      <a:pt x="218" y="212"/>
                      <a:pt x="218" y="212"/>
                    </a:cubicBezTo>
                    <a:cubicBezTo>
                      <a:pt x="218" y="212"/>
                      <a:pt x="218" y="212"/>
                      <a:pt x="218" y="212"/>
                    </a:cubicBezTo>
                    <a:cubicBezTo>
                      <a:pt x="220" y="212"/>
                      <a:pt x="220" y="212"/>
                      <a:pt x="220" y="212"/>
                    </a:cubicBezTo>
                    <a:cubicBezTo>
                      <a:pt x="220" y="211"/>
                      <a:pt x="220" y="211"/>
                      <a:pt x="220" y="211"/>
                    </a:cubicBezTo>
                    <a:cubicBezTo>
                      <a:pt x="222" y="210"/>
                      <a:pt x="222" y="210"/>
                      <a:pt x="222" y="210"/>
                    </a:cubicBezTo>
                    <a:cubicBezTo>
                      <a:pt x="222" y="210"/>
                      <a:pt x="222" y="210"/>
                      <a:pt x="222" y="210"/>
                    </a:cubicBezTo>
                    <a:cubicBezTo>
                      <a:pt x="224" y="209"/>
                      <a:pt x="224" y="209"/>
                      <a:pt x="224" y="209"/>
                    </a:cubicBezTo>
                    <a:cubicBezTo>
                      <a:pt x="225" y="209"/>
                      <a:pt x="225" y="209"/>
                      <a:pt x="225" y="209"/>
                    </a:cubicBezTo>
                    <a:cubicBezTo>
                      <a:pt x="226" y="208"/>
                      <a:pt x="226" y="208"/>
                      <a:pt x="226" y="208"/>
                    </a:cubicBezTo>
                    <a:cubicBezTo>
                      <a:pt x="227" y="208"/>
                      <a:pt x="227" y="208"/>
                      <a:pt x="227" y="208"/>
                    </a:cubicBezTo>
                    <a:cubicBezTo>
                      <a:pt x="227" y="208"/>
                      <a:pt x="227" y="208"/>
                      <a:pt x="227" y="208"/>
                    </a:cubicBezTo>
                    <a:cubicBezTo>
                      <a:pt x="229" y="208"/>
                      <a:pt x="229" y="208"/>
                      <a:pt x="229" y="208"/>
                    </a:cubicBezTo>
                    <a:cubicBezTo>
                      <a:pt x="229" y="208"/>
                      <a:pt x="229" y="208"/>
                      <a:pt x="229" y="208"/>
                    </a:cubicBezTo>
                    <a:cubicBezTo>
                      <a:pt x="230" y="208"/>
                      <a:pt x="230" y="208"/>
                      <a:pt x="230" y="208"/>
                    </a:cubicBezTo>
                    <a:cubicBezTo>
                      <a:pt x="233" y="208"/>
                      <a:pt x="233" y="208"/>
                      <a:pt x="233" y="208"/>
                    </a:cubicBezTo>
                    <a:cubicBezTo>
                      <a:pt x="235" y="207"/>
                      <a:pt x="235" y="207"/>
                      <a:pt x="235" y="207"/>
                    </a:cubicBezTo>
                    <a:cubicBezTo>
                      <a:pt x="236" y="206"/>
                      <a:pt x="236" y="206"/>
                      <a:pt x="236" y="206"/>
                    </a:cubicBezTo>
                    <a:cubicBezTo>
                      <a:pt x="236" y="206"/>
                      <a:pt x="236" y="206"/>
                      <a:pt x="236" y="206"/>
                    </a:cubicBezTo>
                    <a:cubicBezTo>
                      <a:pt x="236" y="206"/>
                      <a:pt x="236" y="206"/>
                      <a:pt x="236" y="206"/>
                    </a:cubicBezTo>
                    <a:cubicBezTo>
                      <a:pt x="237" y="206"/>
                      <a:pt x="237" y="206"/>
                      <a:pt x="237" y="206"/>
                    </a:cubicBezTo>
                    <a:cubicBezTo>
                      <a:pt x="238" y="205"/>
                      <a:pt x="238" y="205"/>
                      <a:pt x="238" y="205"/>
                    </a:cubicBezTo>
                    <a:cubicBezTo>
                      <a:pt x="238" y="204"/>
                      <a:pt x="238" y="204"/>
                      <a:pt x="238" y="204"/>
                    </a:cubicBezTo>
                    <a:cubicBezTo>
                      <a:pt x="238" y="204"/>
                      <a:pt x="238" y="204"/>
                      <a:pt x="238" y="204"/>
                    </a:cubicBezTo>
                    <a:cubicBezTo>
                      <a:pt x="239" y="204"/>
                      <a:pt x="239" y="204"/>
                      <a:pt x="239" y="204"/>
                    </a:cubicBezTo>
                    <a:cubicBezTo>
                      <a:pt x="239" y="204"/>
                      <a:pt x="239" y="204"/>
                      <a:pt x="239" y="204"/>
                    </a:cubicBezTo>
                    <a:cubicBezTo>
                      <a:pt x="240" y="203"/>
                      <a:pt x="240" y="203"/>
                      <a:pt x="240" y="203"/>
                    </a:cubicBezTo>
                    <a:cubicBezTo>
                      <a:pt x="240" y="203"/>
                      <a:pt x="240" y="203"/>
                      <a:pt x="240" y="203"/>
                    </a:cubicBezTo>
                    <a:cubicBezTo>
                      <a:pt x="240" y="203"/>
                      <a:pt x="240" y="203"/>
                      <a:pt x="240" y="203"/>
                    </a:cubicBezTo>
                    <a:cubicBezTo>
                      <a:pt x="241" y="203"/>
                      <a:pt x="241" y="203"/>
                      <a:pt x="241" y="203"/>
                    </a:cubicBezTo>
                    <a:cubicBezTo>
                      <a:pt x="241" y="203"/>
                      <a:pt x="241" y="203"/>
                      <a:pt x="241" y="203"/>
                    </a:cubicBezTo>
                    <a:cubicBezTo>
                      <a:pt x="241" y="204"/>
                      <a:pt x="241" y="204"/>
                      <a:pt x="241" y="204"/>
                    </a:cubicBezTo>
                    <a:cubicBezTo>
                      <a:pt x="242" y="205"/>
                      <a:pt x="242" y="205"/>
                      <a:pt x="242" y="205"/>
                    </a:cubicBezTo>
                    <a:cubicBezTo>
                      <a:pt x="241" y="205"/>
                      <a:pt x="241" y="205"/>
                      <a:pt x="241" y="205"/>
                    </a:cubicBezTo>
                    <a:cubicBezTo>
                      <a:pt x="241" y="206"/>
                      <a:pt x="241" y="206"/>
                      <a:pt x="241" y="206"/>
                    </a:cubicBezTo>
                    <a:cubicBezTo>
                      <a:pt x="240" y="207"/>
                      <a:pt x="240" y="207"/>
                      <a:pt x="240" y="207"/>
                    </a:cubicBezTo>
                    <a:cubicBezTo>
                      <a:pt x="240" y="207"/>
                      <a:pt x="240" y="207"/>
                      <a:pt x="240" y="207"/>
                    </a:cubicBezTo>
                    <a:cubicBezTo>
                      <a:pt x="240" y="208"/>
                      <a:pt x="240" y="208"/>
                      <a:pt x="240" y="208"/>
                    </a:cubicBezTo>
                    <a:cubicBezTo>
                      <a:pt x="240" y="208"/>
                      <a:pt x="240" y="208"/>
                      <a:pt x="240" y="208"/>
                    </a:cubicBezTo>
                    <a:cubicBezTo>
                      <a:pt x="241" y="209"/>
                      <a:pt x="241" y="209"/>
                      <a:pt x="241" y="209"/>
                    </a:cubicBezTo>
                    <a:cubicBezTo>
                      <a:pt x="242" y="208"/>
                      <a:pt x="242" y="208"/>
                      <a:pt x="242" y="208"/>
                    </a:cubicBezTo>
                    <a:cubicBezTo>
                      <a:pt x="243" y="208"/>
                      <a:pt x="243" y="208"/>
                      <a:pt x="243" y="208"/>
                    </a:cubicBezTo>
                    <a:cubicBezTo>
                      <a:pt x="244" y="209"/>
                      <a:pt x="244" y="209"/>
                      <a:pt x="244" y="209"/>
                    </a:cubicBezTo>
                    <a:cubicBezTo>
                      <a:pt x="244" y="210"/>
                      <a:pt x="244" y="210"/>
                      <a:pt x="244" y="210"/>
                    </a:cubicBezTo>
                    <a:cubicBezTo>
                      <a:pt x="244" y="210"/>
                      <a:pt x="244" y="210"/>
                      <a:pt x="244" y="210"/>
                    </a:cubicBezTo>
                    <a:cubicBezTo>
                      <a:pt x="245" y="210"/>
                      <a:pt x="245" y="210"/>
                      <a:pt x="245" y="210"/>
                    </a:cubicBezTo>
                    <a:cubicBezTo>
                      <a:pt x="245" y="209"/>
                      <a:pt x="245" y="209"/>
                      <a:pt x="245" y="209"/>
                    </a:cubicBezTo>
                    <a:cubicBezTo>
                      <a:pt x="246" y="210"/>
                      <a:pt x="246" y="210"/>
                      <a:pt x="246" y="210"/>
                    </a:cubicBezTo>
                    <a:cubicBezTo>
                      <a:pt x="246" y="211"/>
                      <a:pt x="246" y="211"/>
                      <a:pt x="246" y="211"/>
                    </a:cubicBezTo>
                    <a:cubicBezTo>
                      <a:pt x="245" y="211"/>
                      <a:pt x="245" y="211"/>
                      <a:pt x="245" y="211"/>
                    </a:cubicBezTo>
                    <a:cubicBezTo>
                      <a:pt x="244" y="211"/>
                      <a:pt x="244" y="211"/>
                      <a:pt x="244" y="211"/>
                    </a:cubicBezTo>
                    <a:cubicBezTo>
                      <a:pt x="243" y="212"/>
                      <a:pt x="243" y="212"/>
                      <a:pt x="243" y="212"/>
                    </a:cubicBezTo>
                    <a:cubicBezTo>
                      <a:pt x="243" y="213"/>
                      <a:pt x="243" y="213"/>
                      <a:pt x="243" y="213"/>
                    </a:cubicBezTo>
                    <a:cubicBezTo>
                      <a:pt x="244" y="213"/>
                      <a:pt x="244" y="213"/>
                      <a:pt x="244" y="213"/>
                    </a:cubicBezTo>
                    <a:cubicBezTo>
                      <a:pt x="245" y="213"/>
                      <a:pt x="245" y="213"/>
                      <a:pt x="245" y="213"/>
                    </a:cubicBezTo>
                    <a:cubicBezTo>
                      <a:pt x="246" y="214"/>
                      <a:pt x="246" y="214"/>
                      <a:pt x="246" y="214"/>
                    </a:cubicBezTo>
                    <a:cubicBezTo>
                      <a:pt x="247" y="213"/>
                      <a:pt x="247" y="213"/>
                      <a:pt x="247" y="213"/>
                    </a:cubicBezTo>
                    <a:cubicBezTo>
                      <a:pt x="248" y="212"/>
                      <a:pt x="248" y="212"/>
                      <a:pt x="248" y="212"/>
                    </a:cubicBezTo>
                    <a:cubicBezTo>
                      <a:pt x="248" y="212"/>
                      <a:pt x="248" y="212"/>
                      <a:pt x="248" y="212"/>
                    </a:cubicBezTo>
                    <a:cubicBezTo>
                      <a:pt x="248" y="213"/>
                      <a:pt x="248" y="213"/>
                      <a:pt x="248" y="213"/>
                    </a:cubicBezTo>
                    <a:cubicBezTo>
                      <a:pt x="249" y="214"/>
                      <a:pt x="249" y="214"/>
                      <a:pt x="249" y="214"/>
                    </a:cubicBezTo>
                    <a:cubicBezTo>
                      <a:pt x="249" y="215"/>
                      <a:pt x="249" y="215"/>
                      <a:pt x="249" y="215"/>
                    </a:cubicBezTo>
                    <a:cubicBezTo>
                      <a:pt x="250" y="214"/>
                      <a:pt x="250" y="214"/>
                      <a:pt x="250" y="214"/>
                    </a:cubicBezTo>
                    <a:cubicBezTo>
                      <a:pt x="251" y="214"/>
                      <a:pt x="251" y="214"/>
                      <a:pt x="251" y="214"/>
                    </a:cubicBezTo>
                    <a:cubicBezTo>
                      <a:pt x="251" y="215"/>
                      <a:pt x="251" y="215"/>
                      <a:pt x="251" y="215"/>
                    </a:cubicBezTo>
                    <a:cubicBezTo>
                      <a:pt x="252" y="215"/>
                      <a:pt x="252" y="215"/>
                      <a:pt x="252" y="215"/>
                    </a:cubicBezTo>
                    <a:cubicBezTo>
                      <a:pt x="253" y="216"/>
                      <a:pt x="253" y="216"/>
                      <a:pt x="253" y="216"/>
                    </a:cubicBezTo>
                    <a:cubicBezTo>
                      <a:pt x="253" y="216"/>
                      <a:pt x="253" y="216"/>
                      <a:pt x="253" y="216"/>
                    </a:cubicBezTo>
                    <a:cubicBezTo>
                      <a:pt x="253" y="215"/>
                      <a:pt x="253" y="215"/>
                      <a:pt x="253" y="215"/>
                    </a:cubicBezTo>
                    <a:cubicBezTo>
                      <a:pt x="254" y="215"/>
                      <a:pt x="254" y="215"/>
                      <a:pt x="254" y="215"/>
                    </a:cubicBezTo>
                    <a:cubicBezTo>
                      <a:pt x="255" y="215"/>
                      <a:pt x="255" y="215"/>
                      <a:pt x="255" y="215"/>
                    </a:cubicBezTo>
                    <a:cubicBezTo>
                      <a:pt x="255" y="215"/>
                      <a:pt x="255" y="215"/>
                      <a:pt x="255" y="215"/>
                    </a:cubicBezTo>
                    <a:cubicBezTo>
                      <a:pt x="255" y="216"/>
                      <a:pt x="255" y="216"/>
                      <a:pt x="255" y="216"/>
                    </a:cubicBezTo>
                    <a:cubicBezTo>
                      <a:pt x="256" y="216"/>
                      <a:pt x="256" y="216"/>
                      <a:pt x="256" y="216"/>
                    </a:cubicBezTo>
                    <a:cubicBezTo>
                      <a:pt x="257" y="216"/>
                      <a:pt x="257" y="216"/>
                      <a:pt x="257" y="216"/>
                    </a:cubicBezTo>
                    <a:cubicBezTo>
                      <a:pt x="257" y="215"/>
                      <a:pt x="257" y="215"/>
                      <a:pt x="257" y="215"/>
                    </a:cubicBezTo>
                    <a:cubicBezTo>
                      <a:pt x="258" y="215"/>
                      <a:pt x="258" y="215"/>
                      <a:pt x="258" y="215"/>
                    </a:cubicBezTo>
                    <a:cubicBezTo>
                      <a:pt x="258" y="216"/>
                      <a:pt x="258" y="216"/>
                      <a:pt x="258" y="216"/>
                    </a:cubicBezTo>
                    <a:cubicBezTo>
                      <a:pt x="258" y="216"/>
                      <a:pt x="258" y="216"/>
                      <a:pt x="258" y="216"/>
                    </a:cubicBezTo>
                    <a:cubicBezTo>
                      <a:pt x="259" y="215"/>
                      <a:pt x="259" y="215"/>
                      <a:pt x="259" y="215"/>
                    </a:cubicBezTo>
                    <a:cubicBezTo>
                      <a:pt x="259" y="215"/>
                      <a:pt x="259" y="215"/>
                      <a:pt x="259" y="215"/>
                    </a:cubicBezTo>
                    <a:cubicBezTo>
                      <a:pt x="260" y="215"/>
                      <a:pt x="260" y="215"/>
                      <a:pt x="260" y="215"/>
                    </a:cubicBezTo>
                    <a:cubicBezTo>
                      <a:pt x="261" y="215"/>
                      <a:pt x="261" y="215"/>
                      <a:pt x="261" y="215"/>
                    </a:cubicBezTo>
                    <a:cubicBezTo>
                      <a:pt x="261" y="215"/>
                      <a:pt x="261" y="215"/>
                      <a:pt x="261" y="215"/>
                    </a:cubicBezTo>
                    <a:cubicBezTo>
                      <a:pt x="261" y="215"/>
                      <a:pt x="261" y="215"/>
                      <a:pt x="261" y="215"/>
                    </a:cubicBezTo>
                    <a:cubicBezTo>
                      <a:pt x="262" y="215"/>
                      <a:pt x="262" y="215"/>
                      <a:pt x="262" y="215"/>
                    </a:cubicBezTo>
                    <a:close/>
                    <a:moveTo>
                      <a:pt x="379" y="259"/>
                    </a:moveTo>
                    <a:cubicBezTo>
                      <a:pt x="380" y="258"/>
                      <a:pt x="380" y="258"/>
                      <a:pt x="380" y="258"/>
                    </a:cubicBezTo>
                    <a:cubicBezTo>
                      <a:pt x="379" y="257"/>
                      <a:pt x="379" y="257"/>
                      <a:pt x="379" y="257"/>
                    </a:cubicBezTo>
                    <a:cubicBezTo>
                      <a:pt x="379" y="256"/>
                      <a:pt x="379" y="256"/>
                      <a:pt x="379" y="256"/>
                    </a:cubicBezTo>
                    <a:cubicBezTo>
                      <a:pt x="379" y="255"/>
                      <a:pt x="379" y="255"/>
                      <a:pt x="379" y="255"/>
                    </a:cubicBezTo>
                    <a:cubicBezTo>
                      <a:pt x="381" y="253"/>
                      <a:pt x="381" y="253"/>
                      <a:pt x="381" y="253"/>
                    </a:cubicBezTo>
                    <a:cubicBezTo>
                      <a:pt x="382" y="252"/>
                      <a:pt x="382" y="252"/>
                      <a:pt x="382" y="252"/>
                    </a:cubicBezTo>
                    <a:cubicBezTo>
                      <a:pt x="383" y="251"/>
                      <a:pt x="383" y="251"/>
                      <a:pt x="383" y="251"/>
                    </a:cubicBezTo>
                    <a:cubicBezTo>
                      <a:pt x="385" y="248"/>
                      <a:pt x="385" y="248"/>
                      <a:pt x="385" y="248"/>
                    </a:cubicBezTo>
                    <a:cubicBezTo>
                      <a:pt x="386" y="248"/>
                      <a:pt x="386" y="248"/>
                      <a:pt x="386" y="248"/>
                    </a:cubicBezTo>
                    <a:cubicBezTo>
                      <a:pt x="386" y="248"/>
                      <a:pt x="386" y="248"/>
                      <a:pt x="386" y="248"/>
                    </a:cubicBezTo>
                    <a:cubicBezTo>
                      <a:pt x="387" y="247"/>
                      <a:pt x="387" y="247"/>
                      <a:pt x="387" y="247"/>
                    </a:cubicBezTo>
                    <a:cubicBezTo>
                      <a:pt x="388" y="247"/>
                      <a:pt x="388" y="247"/>
                      <a:pt x="388" y="247"/>
                    </a:cubicBezTo>
                    <a:cubicBezTo>
                      <a:pt x="389" y="247"/>
                      <a:pt x="389" y="247"/>
                      <a:pt x="389" y="247"/>
                    </a:cubicBezTo>
                    <a:cubicBezTo>
                      <a:pt x="390" y="247"/>
                      <a:pt x="390" y="247"/>
                      <a:pt x="390" y="247"/>
                    </a:cubicBezTo>
                    <a:cubicBezTo>
                      <a:pt x="391" y="248"/>
                      <a:pt x="391" y="248"/>
                      <a:pt x="391" y="248"/>
                    </a:cubicBezTo>
                    <a:cubicBezTo>
                      <a:pt x="391" y="248"/>
                      <a:pt x="391" y="248"/>
                      <a:pt x="391" y="248"/>
                    </a:cubicBezTo>
                    <a:cubicBezTo>
                      <a:pt x="392" y="249"/>
                      <a:pt x="392" y="249"/>
                      <a:pt x="392" y="249"/>
                    </a:cubicBezTo>
                    <a:cubicBezTo>
                      <a:pt x="393" y="250"/>
                      <a:pt x="393" y="250"/>
                      <a:pt x="393" y="250"/>
                    </a:cubicBezTo>
                    <a:cubicBezTo>
                      <a:pt x="393" y="251"/>
                      <a:pt x="393" y="251"/>
                      <a:pt x="393" y="251"/>
                    </a:cubicBezTo>
                    <a:cubicBezTo>
                      <a:pt x="392" y="252"/>
                      <a:pt x="392" y="252"/>
                      <a:pt x="392" y="252"/>
                    </a:cubicBezTo>
                    <a:cubicBezTo>
                      <a:pt x="391" y="253"/>
                      <a:pt x="391" y="253"/>
                      <a:pt x="391" y="253"/>
                    </a:cubicBezTo>
                    <a:cubicBezTo>
                      <a:pt x="391" y="254"/>
                      <a:pt x="391" y="254"/>
                      <a:pt x="391" y="254"/>
                    </a:cubicBezTo>
                    <a:cubicBezTo>
                      <a:pt x="389" y="257"/>
                      <a:pt x="389" y="257"/>
                      <a:pt x="389" y="257"/>
                    </a:cubicBezTo>
                    <a:cubicBezTo>
                      <a:pt x="389" y="258"/>
                      <a:pt x="389" y="258"/>
                      <a:pt x="389" y="258"/>
                    </a:cubicBezTo>
                    <a:cubicBezTo>
                      <a:pt x="388" y="258"/>
                      <a:pt x="388" y="258"/>
                      <a:pt x="388" y="258"/>
                    </a:cubicBezTo>
                    <a:cubicBezTo>
                      <a:pt x="386" y="259"/>
                      <a:pt x="386" y="259"/>
                      <a:pt x="386" y="259"/>
                    </a:cubicBezTo>
                    <a:cubicBezTo>
                      <a:pt x="386" y="259"/>
                      <a:pt x="386" y="259"/>
                      <a:pt x="386" y="259"/>
                    </a:cubicBezTo>
                    <a:cubicBezTo>
                      <a:pt x="385" y="260"/>
                      <a:pt x="385" y="260"/>
                      <a:pt x="385" y="260"/>
                    </a:cubicBezTo>
                    <a:cubicBezTo>
                      <a:pt x="384" y="260"/>
                      <a:pt x="384" y="260"/>
                      <a:pt x="384" y="260"/>
                    </a:cubicBezTo>
                    <a:cubicBezTo>
                      <a:pt x="383" y="260"/>
                      <a:pt x="383" y="260"/>
                      <a:pt x="383" y="260"/>
                    </a:cubicBezTo>
                    <a:cubicBezTo>
                      <a:pt x="381" y="260"/>
                      <a:pt x="381" y="260"/>
                      <a:pt x="381" y="260"/>
                    </a:cubicBezTo>
                    <a:cubicBezTo>
                      <a:pt x="380" y="260"/>
                      <a:pt x="380" y="260"/>
                      <a:pt x="380" y="260"/>
                    </a:cubicBezTo>
                    <a:cubicBezTo>
                      <a:pt x="379" y="260"/>
                      <a:pt x="379" y="260"/>
                      <a:pt x="379" y="260"/>
                    </a:cubicBezTo>
                    <a:cubicBezTo>
                      <a:pt x="379" y="259"/>
                      <a:pt x="379" y="259"/>
                      <a:pt x="379" y="259"/>
                    </a:cubicBezTo>
                    <a:close/>
                    <a:moveTo>
                      <a:pt x="268" y="211"/>
                    </a:moveTo>
                    <a:cubicBezTo>
                      <a:pt x="268" y="211"/>
                      <a:pt x="268" y="211"/>
                      <a:pt x="268" y="211"/>
                    </a:cubicBezTo>
                    <a:cubicBezTo>
                      <a:pt x="268" y="210"/>
                      <a:pt x="268" y="210"/>
                      <a:pt x="268" y="210"/>
                    </a:cubicBezTo>
                    <a:cubicBezTo>
                      <a:pt x="269" y="210"/>
                      <a:pt x="269" y="210"/>
                      <a:pt x="269" y="210"/>
                    </a:cubicBezTo>
                    <a:cubicBezTo>
                      <a:pt x="268" y="209"/>
                      <a:pt x="268" y="209"/>
                      <a:pt x="268" y="209"/>
                    </a:cubicBezTo>
                    <a:cubicBezTo>
                      <a:pt x="268" y="208"/>
                      <a:pt x="268" y="208"/>
                      <a:pt x="268" y="208"/>
                    </a:cubicBezTo>
                    <a:cubicBezTo>
                      <a:pt x="269" y="208"/>
                      <a:pt x="269" y="208"/>
                      <a:pt x="269" y="208"/>
                    </a:cubicBezTo>
                    <a:cubicBezTo>
                      <a:pt x="269" y="209"/>
                      <a:pt x="269" y="209"/>
                      <a:pt x="269" y="209"/>
                    </a:cubicBezTo>
                    <a:cubicBezTo>
                      <a:pt x="270" y="209"/>
                      <a:pt x="270" y="209"/>
                      <a:pt x="270" y="209"/>
                    </a:cubicBezTo>
                    <a:cubicBezTo>
                      <a:pt x="270" y="210"/>
                      <a:pt x="270" y="210"/>
                      <a:pt x="270" y="210"/>
                    </a:cubicBezTo>
                    <a:cubicBezTo>
                      <a:pt x="269" y="211"/>
                      <a:pt x="269" y="211"/>
                      <a:pt x="269" y="211"/>
                    </a:cubicBezTo>
                    <a:cubicBezTo>
                      <a:pt x="269" y="211"/>
                      <a:pt x="269" y="211"/>
                      <a:pt x="269" y="211"/>
                    </a:cubicBezTo>
                    <a:cubicBezTo>
                      <a:pt x="268" y="211"/>
                      <a:pt x="268" y="211"/>
                      <a:pt x="268" y="211"/>
                    </a:cubicBezTo>
                    <a:cubicBezTo>
                      <a:pt x="268" y="211"/>
                      <a:pt x="268" y="211"/>
                      <a:pt x="268" y="211"/>
                    </a:cubicBezTo>
                    <a:close/>
                    <a:moveTo>
                      <a:pt x="257" y="221"/>
                    </a:moveTo>
                    <a:cubicBezTo>
                      <a:pt x="258" y="220"/>
                      <a:pt x="258" y="220"/>
                      <a:pt x="258" y="220"/>
                    </a:cubicBezTo>
                    <a:cubicBezTo>
                      <a:pt x="258" y="220"/>
                      <a:pt x="258" y="220"/>
                      <a:pt x="258" y="220"/>
                    </a:cubicBezTo>
                    <a:cubicBezTo>
                      <a:pt x="258" y="219"/>
                      <a:pt x="258" y="219"/>
                      <a:pt x="258" y="219"/>
                    </a:cubicBezTo>
                    <a:cubicBezTo>
                      <a:pt x="259" y="218"/>
                      <a:pt x="259" y="218"/>
                      <a:pt x="259" y="218"/>
                    </a:cubicBezTo>
                    <a:cubicBezTo>
                      <a:pt x="258" y="218"/>
                      <a:pt x="258" y="218"/>
                      <a:pt x="258" y="218"/>
                    </a:cubicBezTo>
                    <a:cubicBezTo>
                      <a:pt x="257" y="219"/>
                      <a:pt x="257" y="219"/>
                      <a:pt x="257" y="219"/>
                    </a:cubicBezTo>
                    <a:cubicBezTo>
                      <a:pt x="257" y="219"/>
                      <a:pt x="257" y="219"/>
                      <a:pt x="257" y="219"/>
                    </a:cubicBezTo>
                    <a:cubicBezTo>
                      <a:pt x="256" y="219"/>
                      <a:pt x="256" y="219"/>
                      <a:pt x="256" y="219"/>
                    </a:cubicBezTo>
                    <a:cubicBezTo>
                      <a:pt x="256" y="219"/>
                      <a:pt x="256" y="219"/>
                      <a:pt x="256" y="219"/>
                    </a:cubicBezTo>
                    <a:cubicBezTo>
                      <a:pt x="257" y="221"/>
                      <a:pt x="257" y="221"/>
                      <a:pt x="257" y="221"/>
                    </a:cubicBezTo>
                    <a:cubicBezTo>
                      <a:pt x="257" y="221"/>
                      <a:pt x="257" y="221"/>
                      <a:pt x="257" y="221"/>
                    </a:cubicBezTo>
                    <a:close/>
                    <a:moveTo>
                      <a:pt x="270" y="219"/>
                    </a:moveTo>
                    <a:cubicBezTo>
                      <a:pt x="269" y="219"/>
                      <a:pt x="269" y="219"/>
                      <a:pt x="269" y="219"/>
                    </a:cubicBezTo>
                    <a:cubicBezTo>
                      <a:pt x="268" y="220"/>
                      <a:pt x="268" y="220"/>
                      <a:pt x="268" y="220"/>
                    </a:cubicBezTo>
                    <a:cubicBezTo>
                      <a:pt x="268" y="221"/>
                      <a:pt x="268" y="221"/>
                      <a:pt x="268" y="221"/>
                    </a:cubicBezTo>
                    <a:cubicBezTo>
                      <a:pt x="267" y="220"/>
                      <a:pt x="267" y="220"/>
                      <a:pt x="267" y="220"/>
                    </a:cubicBezTo>
                    <a:cubicBezTo>
                      <a:pt x="267" y="219"/>
                      <a:pt x="267" y="219"/>
                      <a:pt x="267" y="219"/>
                    </a:cubicBezTo>
                    <a:cubicBezTo>
                      <a:pt x="268" y="217"/>
                      <a:pt x="268" y="217"/>
                      <a:pt x="268" y="217"/>
                    </a:cubicBezTo>
                    <a:cubicBezTo>
                      <a:pt x="268" y="216"/>
                      <a:pt x="268" y="216"/>
                      <a:pt x="268" y="216"/>
                    </a:cubicBezTo>
                    <a:cubicBezTo>
                      <a:pt x="269" y="216"/>
                      <a:pt x="269" y="216"/>
                      <a:pt x="269" y="216"/>
                    </a:cubicBezTo>
                    <a:cubicBezTo>
                      <a:pt x="270" y="216"/>
                      <a:pt x="270" y="216"/>
                      <a:pt x="270" y="216"/>
                    </a:cubicBezTo>
                    <a:cubicBezTo>
                      <a:pt x="270" y="216"/>
                      <a:pt x="270" y="216"/>
                      <a:pt x="270" y="216"/>
                    </a:cubicBezTo>
                    <a:cubicBezTo>
                      <a:pt x="270" y="217"/>
                      <a:pt x="270" y="217"/>
                      <a:pt x="270" y="217"/>
                    </a:cubicBezTo>
                    <a:cubicBezTo>
                      <a:pt x="270" y="219"/>
                      <a:pt x="270" y="219"/>
                      <a:pt x="270" y="219"/>
                    </a:cubicBezTo>
                    <a:close/>
                    <a:moveTo>
                      <a:pt x="271" y="217"/>
                    </a:moveTo>
                    <a:cubicBezTo>
                      <a:pt x="271" y="216"/>
                      <a:pt x="271" y="216"/>
                      <a:pt x="271" y="216"/>
                    </a:cubicBezTo>
                    <a:cubicBezTo>
                      <a:pt x="271" y="216"/>
                      <a:pt x="271" y="216"/>
                      <a:pt x="271" y="216"/>
                    </a:cubicBezTo>
                    <a:cubicBezTo>
                      <a:pt x="271" y="214"/>
                      <a:pt x="271" y="214"/>
                      <a:pt x="271" y="214"/>
                    </a:cubicBezTo>
                    <a:cubicBezTo>
                      <a:pt x="272" y="214"/>
                      <a:pt x="272" y="214"/>
                      <a:pt x="272" y="214"/>
                    </a:cubicBezTo>
                    <a:cubicBezTo>
                      <a:pt x="273" y="215"/>
                      <a:pt x="273" y="215"/>
                      <a:pt x="273" y="215"/>
                    </a:cubicBezTo>
                    <a:cubicBezTo>
                      <a:pt x="272" y="216"/>
                      <a:pt x="272" y="216"/>
                      <a:pt x="272" y="216"/>
                    </a:cubicBezTo>
                    <a:cubicBezTo>
                      <a:pt x="272" y="217"/>
                      <a:pt x="272" y="217"/>
                      <a:pt x="272" y="217"/>
                    </a:cubicBezTo>
                    <a:cubicBezTo>
                      <a:pt x="272" y="217"/>
                      <a:pt x="271" y="217"/>
                      <a:pt x="271" y="217"/>
                    </a:cubicBezTo>
                    <a:close/>
                    <a:moveTo>
                      <a:pt x="294" y="217"/>
                    </a:moveTo>
                    <a:cubicBezTo>
                      <a:pt x="295" y="215"/>
                      <a:pt x="295" y="215"/>
                      <a:pt x="295" y="215"/>
                    </a:cubicBezTo>
                    <a:cubicBezTo>
                      <a:pt x="296" y="214"/>
                      <a:pt x="296" y="214"/>
                      <a:pt x="296" y="214"/>
                    </a:cubicBezTo>
                    <a:cubicBezTo>
                      <a:pt x="298" y="215"/>
                      <a:pt x="298" y="215"/>
                      <a:pt x="298" y="215"/>
                    </a:cubicBezTo>
                    <a:cubicBezTo>
                      <a:pt x="298" y="216"/>
                      <a:pt x="298" y="216"/>
                      <a:pt x="298" y="216"/>
                    </a:cubicBezTo>
                    <a:cubicBezTo>
                      <a:pt x="297" y="218"/>
                      <a:pt x="297" y="218"/>
                      <a:pt x="297" y="218"/>
                    </a:cubicBezTo>
                    <a:cubicBezTo>
                      <a:pt x="296" y="218"/>
                      <a:pt x="296" y="218"/>
                      <a:pt x="296" y="218"/>
                    </a:cubicBezTo>
                    <a:cubicBezTo>
                      <a:pt x="296" y="217"/>
                      <a:pt x="296" y="217"/>
                      <a:pt x="296" y="217"/>
                    </a:cubicBezTo>
                    <a:cubicBezTo>
                      <a:pt x="296" y="216"/>
                      <a:pt x="296" y="216"/>
                      <a:pt x="296" y="216"/>
                    </a:cubicBezTo>
                    <a:cubicBezTo>
                      <a:pt x="295" y="217"/>
                      <a:pt x="295" y="217"/>
                      <a:pt x="295" y="217"/>
                    </a:cubicBezTo>
                    <a:cubicBezTo>
                      <a:pt x="295" y="217"/>
                      <a:pt x="295" y="217"/>
                      <a:pt x="295" y="217"/>
                    </a:cubicBezTo>
                    <a:cubicBezTo>
                      <a:pt x="295" y="217"/>
                      <a:pt x="294" y="217"/>
                      <a:pt x="294" y="217"/>
                    </a:cubicBezTo>
                    <a:close/>
                    <a:moveTo>
                      <a:pt x="293" y="216"/>
                    </a:moveTo>
                    <a:cubicBezTo>
                      <a:pt x="294" y="216"/>
                      <a:pt x="294" y="216"/>
                      <a:pt x="294" y="216"/>
                    </a:cubicBezTo>
                    <a:cubicBezTo>
                      <a:pt x="295" y="215"/>
                      <a:pt x="295" y="215"/>
                      <a:pt x="295" y="215"/>
                    </a:cubicBezTo>
                    <a:cubicBezTo>
                      <a:pt x="294" y="213"/>
                      <a:pt x="294" y="213"/>
                      <a:pt x="294" y="213"/>
                    </a:cubicBezTo>
                    <a:cubicBezTo>
                      <a:pt x="293" y="214"/>
                      <a:pt x="293" y="214"/>
                      <a:pt x="293" y="214"/>
                    </a:cubicBezTo>
                    <a:cubicBezTo>
                      <a:pt x="293" y="216"/>
                      <a:pt x="293" y="216"/>
                      <a:pt x="293" y="216"/>
                    </a:cubicBezTo>
                    <a:close/>
                    <a:moveTo>
                      <a:pt x="293" y="227"/>
                    </a:moveTo>
                    <a:cubicBezTo>
                      <a:pt x="293" y="226"/>
                      <a:pt x="293" y="226"/>
                      <a:pt x="293" y="226"/>
                    </a:cubicBezTo>
                    <a:cubicBezTo>
                      <a:pt x="295" y="225"/>
                      <a:pt x="295" y="225"/>
                      <a:pt x="295" y="225"/>
                    </a:cubicBezTo>
                    <a:cubicBezTo>
                      <a:pt x="295" y="224"/>
                      <a:pt x="295" y="224"/>
                      <a:pt x="295" y="224"/>
                    </a:cubicBezTo>
                    <a:cubicBezTo>
                      <a:pt x="293" y="225"/>
                      <a:pt x="293" y="225"/>
                      <a:pt x="293" y="225"/>
                    </a:cubicBezTo>
                    <a:cubicBezTo>
                      <a:pt x="293" y="224"/>
                      <a:pt x="293" y="224"/>
                      <a:pt x="293" y="224"/>
                    </a:cubicBezTo>
                    <a:cubicBezTo>
                      <a:pt x="294" y="221"/>
                      <a:pt x="294" y="221"/>
                      <a:pt x="294" y="221"/>
                    </a:cubicBezTo>
                    <a:cubicBezTo>
                      <a:pt x="294" y="220"/>
                      <a:pt x="294" y="220"/>
                      <a:pt x="294" y="220"/>
                    </a:cubicBezTo>
                    <a:cubicBezTo>
                      <a:pt x="293" y="221"/>
                      <a:pt x="293" y="221"/>
                      <a:pt x="293" y="221"/>
                    </a:cubicBezTo>
                    <a:cubicBezTo>
                      <a:pt x="292" y="222"/>
                      <a:pt x="292" y="222"/>
                      <a:pt x="292" y="222"/>
                    </a:cubicBezTo>
                    <a:cubicBezTo>
                      <a:pt x="292" y="221"/>
                      <a:pt x="292" y="221"/>
                      <a:pt x="292" y="221"/>
                    </a:cubicBezTo>
                    <a:cubicBezTo>
                      <a:pt x="293" y="218"/>
                      <a:pt x="293" y="218"/>
                      <a:pt x="293" y="218"/>
                    </a:cubicBezTo>
                    <a:cubicBezTo>
                      <a:pt x="292" y="214"/>
                      <a:pt x="292" y="214"/>
                      <a:pt x="292" y="214"/>
                    </a:cubicBezTo>
                    <a:cubicBezTo>
                      <a:pt x="291" y="213"/>
                      <a:pt x="291" y="213"/>
                      <a:pt x="291" y="213"/>
                    </a:cubicBezTo>
                    <a:cubicBezTo>
                      <a:pt x="291" y="212"/>
                      <a:pt x="291" y="212"/>
                      <a:pt x="291" y="212"/>
                    </a:cubicBezTo>
                    <a:cubicBezTo>
                      <a:pt x="290" y="212"/>
                      <a:pt x="290" y="212"/>
                      <a:pt x="290" y="212"/>
                    </a:cubicBezTo>
                    <a:cubicBezTo>
                      <a:pt x="289" y="213"/>
                      <a:pt x="289" y="213"/>
                      <a:pt x="289" y="213"/>
                    </a:cubicBezTo>
                    <a:cubicBezTo>
                      <a:pt x="289" y="211"/>
                      <a:pt x="289" y="211"/>
                      <a:pt x="289" y="211"/>
                    </a:cubicBezTo>
                    <a:cubicBezTo>
                      <a:pt x="290" y="211"/>
                      <a:pt x="290" y="211"/>
                      <a:pt x="290" y="211"/>
                    </a:cubicBezTo>
                    <a:cubicBezTo>
                      <a:pt x="289" y="209"/>
                      <a:pt x="289" y="209"/>
                      <a:pt x="289" y="209"/>
                    </a:cubicBezTo>
                    <a:cubicBezTo>
                      <a:pt x="289" y="208"/>
                      <a:pt x="289" y="208"/>
                      <a:pt x="289" y="208"/>
                    </a:cubicBezTo>
                    <a:cubicBezTo>
                      <a:pt x="289" y="207"/>
                      <a:pt x="289" y="207"/>
                      <a:pt x="289" y="207"/>
                    </a:cubicBezTo>
                    <a:cubicBezTo>
                      <a:pt x="288" y="208"/>
                      <a:pt x="288" y="208"/>
                      <a:pt x="288" y="208"/>
                    </a:cubicBezTo>
                    <a:cubicBezTo>
                      <a:pt x="286" y="209"/>
                      <a:pt x="286" y="209"/>
                      <a:pt x="286" y="209"/>
                    </a:cubicBezTo>
                    <a:cubicBezTo>
                      <a:pt x="285" y="211"/>
                      <a:pt x="285" y="211"/>
                      <a:pt x="285" y="211"/>
                    </a:cubicBezTo>
                    <a:cubicBezTo>
                      <a:pt x="285" y="213"/>
                      <a:pt x="285" y="213"/>
                      <a:pt x="285" y="213"/>
                    </a:cubicBezTo>
                    <a:cubicBezTo>
                      <a:pt x="284" y="213"/>
                      <a:pt x="284" y="213"/>
                      <a:pt x="284" y="213"/>
                    </a:cubicBezTo>
                    <a:cubicBezTo>
                      <a:pt x="284" y="211"/>
                      <a:pt x="284" y="211"/>
                      <a:pt x="284" y="211"/>
                    </a:cubicBezTo>
                    <a:cubicBezTo>
                      <a:pt x="283" y="211"/>
                      <a:pt x="283" y="211"/>
                      <a:pt x="283" y="211"/>
                    </a:cubicBezTo>
                    <a:cubicBezTo>
                      <a:pt x="283" y="213"/>
                      <a:pt x="283" y="213"/>
                      <a:pt x="283" y="213"/>
                    </a:cubicBezTo>
                    <a:cubicBezTo>
                      <a:pt x="282" y="213"/>
                      <a:pt x="282" y="213"/>
                      <a:pt x="282" y="213"/>
                    </a:cubicBezTo>
                    <a:cubicBezTo>
                      <a:pt x="283" y="214"/>
                      <a:pt x="283" y="214"/>
                      <a:pt x="283" y="214"/>
                    </a:cubicBezTo>
                    <a:cubicBezTo>
                      <a:pt x="282" y="215"/>
                      <a:pt x="282" y="215"/>
                      <a:pt x="282" y="215"/>
                    </a:cubicBezTo>
                    <a:cubicBezTo>
                      <a:pt x="281" y="215"/>
                      <a:pt x="281" y="215"/>
                      <a:pt x="281" y="215"/>
                    </a:cubicBezTo>
                    <a:cubicBezTo>
                      <a:pt x="280" y="216"/>
                      <a:pt x="280" y="216"/>
                      <a:pt x="280" y="216"/>
                    </a:cubicBezTo>
                    <a:cubicBezTo>
                      <a:pt x="278" y="216"/>
                      <a:pt x="278" y="216"/>
                      <a:pt x="278" y="216"/>
                    </a:cubicBezTo>
                    <a:cubicBezTo>
                      <a:pt x="278" y="216"/>
                      <a:pt x="278" y="216"/>
                      <a:pt x="278" y="216"/>
                    </a:cubicBezTo>
                    <a:cubicBezTo>
                      <a:pt x="277" y="216"/>
                      <a:pt x="277" y="216"/>
                      <a:pt x="277" y="216"/>
                    </a:cubicBezTo>
                    <a:cubicBezTo>
                      <a:pt x="274" y="218"/>
                      <a:pt x="274" y="218"/>
                      <a:pt x="274" y="218"/>
                    </a:cubicBezTo>
                    <a:cubicBezTo>
                      <a:pt x="274" y="219"/>
                      <a:pt x="274" y="219"/>
                      <a:pt x="274" y="219"/>
                    </a:cubicBezTo>
                    <a:cubicBezTo>
                      <a:pt x="276" y="221"/>
                      <a:pt x="276" y="221"/>
                      <a:pt x="276" y="221"/>
                    </a:cubicBezTo>
                    <a:cubicBezTo>
                      <a:pt x="277" y="220"/>
                      <a:pt x="277" y="220"/>
                      <a:pt x="277" y="220"/>
                    </a:cubicBezTo>
                    <a:cubicBezTo>
                      <a:pt x="276" y="219"/>
                      <a:pt x="276" y="219"/>
                      <a:pt x="276" y="219"/>
                    </a:cubicBezTo>
                    <a:cubicBezTo>
                      <a:pt x="277" y="218"/>
                      <a:pt x="277" y="218"/>
                      <a:pt x="277" y="218"/>
                    </a:cubicBezTo>
                    <a:cubicBezTo>
                      <a:pt x="278" y="219"/>
                      <a:pt x="278" y="219"/>
                      <a:pt x="278" y="219"/>
                    </a:cubicBezTo>
                    <a:cubicBezTo>
                      <a:pt x="277" y="221"/>
                      <a:pt x="277" y="221"/>
                      <a:pt x="277" y="221"/>
                    </a:cubicBezTo>
                    <a:cubicBezTo>
                      <a:pt x="279" y="222"/>
                      <a:pt x="279" y="222"/>
                      <a:pt x="279" y="222"/>
                    </a:cubicBezTo>
                    <a:cubicBezTo>
                      <a:pt x="280" y="221"/>
                      <a:pt x="280" y="221"/>
                      <a:pt x="280" y="221"/>
                    </a:cubicBezTo>
                    <a:cubicBezTo>
                      <a:pt x="280" y="222"/>
                      <a:pt x="280" y="222"/>
                      <a:pt x="280" y="222"/>
                    </a:cubicBezTo>
                    <a:cubicBezTo>
                      <a:pt x="280" y="223"/>
                      <a:pt x="280" y="223"/>
                      <a:pt x="280" y="223"/>
                    </a:cubicBezTo>
                    <a:cubicBezTo>
                      <a:pt x="281" y="224"/>
                      <a:pt x="281" y="224"/>
                      <a:pt x="281" y="224"/>
                    </a:cubicBezTo>
                    <a:cubicBezTo>
                      <a:pt x="282" y="225"/>
                      <a:pt x="282" y="225"/>
                      <a:pt x="282" y="225"/>
                    </a:cubicBezTo>
                    <a:cubicBezTo>
                      <a:pt x="283" y="226"/>
                      <a:pt x="283" y="226"/>
                      <a:pt x="283" y="226"/>
                    </a:cubicBezTo>
                    <a:cubicBezTo>
                      <a:pt x="284" y="227"/>
                      <a:pt x="284" y="227"/>
                      <a:pt x="284" y="227"/>
                    </a:cubicBezTo>
                    <a:cubicBezTo>
                      <a:pt x="285" y="226"/>
                      <a:pt x="285" y="226"/>
                      <a:pt x="285" y="226"/>
                    </a:cubicBezTo>
                    <a:cubicBezTo>
                      <a:pt x="285" y="227"/>
                      <a:pt x="285" y="227"/>
                      <a:pt x="285" y="227"/>
                    </a:cubicBezTo>
                    <a:cubicBezTo>
                      <a:pt x="286" y="228"/>
                      <a:pt x="286" y="228"/>
                      <a:pt x="286" y="228"/>
                    </a:cubicBezTo>
                    <a:cubicBezTo>
                      <a:pt x="287" y="228"/>
                      <a:pt x="287" y="228"/>
                      <a:pt x="287" y="228"/>
                    </a:cubicBezTo>
                    <a:cubicBezTo>
                      <a:pt x="288" y="228"/>
                      <a:pt x="288" y="228"/>
                      <a:pt x="288" y="228"/>
                    </a:cubicBezTo>
                    <a:cubicBezTo>
                      <a:pt x="290" y="227"/>
                      <a:pt x="290" y="227"/>
                      <a:pt x="290" y="227"/>
                    </a:cubicBezTo>
                    <a:cubicBezTo>
                      <a:pt x="291" y="227"/>
                      <a:pt x="291" y="227"/>
                      <a:pt x="291" y="227"/>
                    </a:cubicBezTo>
                    <a:cubicBezTo>
                      <a:pt x="292" y="226"/>
                      <a:pt x="292" y="226"/>
                      <a:pt x="292" y="226"/>
                    </a:cubicBezTo>
                    <a:cubicBezTo>
                      <a:pt x="293" y="227"/>
                      <a:pt x="293" y="227"/>
                      <a:pt x="293" y="227"/>
                    </a:cubicBezTo>
                    <a:close/>
                    <a:moveTo>
                      <a:pt x="421" y="218"/>
                    </a:moveTo>
                    <a:cubicBezTo>
                      <a:pt x="421" y="217"/>
                      <a:pt x="421" y="217"/>
                      <a:pt x="421" y="217"/>
                    </a:cubicBezTo>
                    <a:cubicBezTo>
                      <a:pt x="420" y="216"/>
                      <a:pt x="420" y="216"/>
                      <a:pt x="420" y="216"/>
                    </a:cubicBezTo>
                    <a:cubicBezTo>
                      <a:pt x="421" y="215"/>
                      <a:pt x="421" y="215"/>
                      <a:pt x="421" y="215"/>
                    </a:cubicBezTo>
                    <a:cubicBezTo>
                      <a:pt x="422" y="215"/>
                      <a:pt x="422" y="215"/>
                      <a:pt x="422" y="215"/>
                    </a:cubicBezTo>
                    <a:cubicBezTo>
                      <a:pt x="423" y="215"/>
                      <a:pt x="423" y="215"/>
                      <a:pt x="423" y="215"/>
                    </a:cubicBezTo>
                    <a:cubicBezTo>
                      <a:pt x="423" y="216"/>
                      <a:pt x="423" y="216"/>
                      <a:pt x="423" y="216"/>
                    </a:cubicBezTo>
                    <a:cubicBezTo>
                      <a:pt x="424" y="216"/>
                      <a:pt x="424" y="216"/>
                      <a:pt x="424" y="216"/>
                    </a:cubicBezTo>
                    <a:cubicBezTo>
                      <a:pt x="425" y="216"/>
                      <a:pt x="425" y="216"/>
                      <a:pt x="425" y="216"/>
                    </a:cubicBezTo>
                    <a:cubicBezTo>
                      <a:pt x="424" y="217"/>
                      <a:pt x="424" y="217"/>
                      <a:pt x="424" y="217"/>
                    </a:cubicBezTo>
                    <a:cubicBezTo>
                      <a:pt x="423" y="218"/>
                      <a:pt x="423" y="218"/>
                      <a:pt x="423" y="218"/>
                    </a:cubicBezTo>
                    <a:cubicBezTo>
                      <a:pt x="422" y="217"/>
                      <a:pt x="422" y="217"/>
                      <a:pt x="422" y="217"/>
                    </a:cubicBezTo>
                    <a:cubicBezTo>
                      <a:pt x="422" y="218"/>
                      <a:pt x="422" y="218"/>
                      <a:pt x="422" y="218"/>
                    </a:cubicBezTo>
                    <a:cubicBezTo>
                      <a:pt x="421" y="218"/>
                      <a:pt x="421" y="218"/>
                      <a:pt x="421" y="218"/>
                    </a:cubicBezTo>
                    <a:cubicBezTo>
                      <a:pt x="421" y="218"/>
                      <a:pt x="421" y="218"/>
                      <a:pt x="421" y="218"/>
                    </a:cubicBezTo>
                    <a:close/>
                    <a:moveTo>
                      <a:pt x="418" y="328"/>
                    </a:moveTo>
                    <a:cubicBezTo>
                      <a:pt x="417" y="328"/>
                      <a:pt x="417" y="328"/>
                      <a:pt x="417" y="328"/>
                    </a:cubicBezTo>
                    <a:cubicBezTo>
                      <a:pt x="416" y="327"/>
                      <a:pt x="416" y="327"/>
                      <a:pt x="416" y="327"/>
                    </a:cubicBezTo>
                    <a:cubicBezTo>
                      <a:pt x="414" y="327"/>
                      <a:pt x="414" y="327"/>
                      <a:pt x="414" y="327"/>
                    </a:cubicBezTo>
                    <a:cubicBezTo>
                      <a:pt x="413" y="326"/>
                      <a:pt x="413" y="326"/>
                      <a:pt x="413" y="326"/>
                    </a:cubicBezTo>
                    <a:cubicBezTo>
                      <a:pt x="412" y="326"/>
                      <a:pt x="412" y="326"/>
                      <a:pt x="412" y="326"/>
                    </a:cubicBezTo>
                    <a:cubicBezTo>
                      <a:pt x="411" y="325"/>
                      <a:pt x="411" y="325"/>
                      <a:pt x="411" y="325"/>
                    </a:cubicBezTo>
                    <a:cubicBezTo>
                      <a:pt x="410" y="324"/>
                      <a:pt x="410" y="324"/>
                      <a:pt x="410" y="324"/>
                    </a:cubicBezTo>
                    <a:cubicBezTo>
                      <a:pt x="409" y="323"/>
                      <a:pt x="409" y="323"/>
                      <a:pt x="409" y="323"/>
                    </a:cubicBezTo>
                    <a:cubicBezTo>
                      <a:pt x="409" y="323"/>
                      <a:pt x="409" y="323"/>
                      <a:pt x="409" y="323"/>
                    </a:cubicBezTo>
                    <a:cubicBezTo>
                      <a:pt x="408" y="323"/>
                      <a:pt x="408" y="323"/>
                      <a:pt x="408" y="323"/>
                    </a:cubicBezTo>
                    <a:cubicBezTo>
                      <a:pt x="407" y="323"/>
                      <a:pt x="407" y="323"/>
                      <a:pt x="407" y="323"/>
                    </a:cubicBezTo>
                    <a:cubicBezTo>
                      <a:pt x="406" y="323"/>
                      <a:pt x="406" y="323"/>
                      <a:pt x="406" y="323"/>
                    </a:cubicBezTo>
                    <a:cubicBezTo>
                      <a:pt x="405" y="322"/>
                      <a:pt x="405" y="322"/>
                      <a:pt x="405" y="322"/>
                    </a:cubicBezTo>
                    <a:cubicBezTo>
                      <a:pt x="405" y="321"/>
                      <a:pt x="405" y="321"/>
                      <a:pt x="405" y="321"/>
                    </a:cubicBezTo>
                    <a:cubicBezTo>
                      <a:pt x="404" y="321"/>
                      <a:pt x="404" y="321"/>
                      <a:pt x="404" y="321"/>
                    </a:cubicBezTo>
                    <a:cubicBezTo>
                      <a:pt x="402" y="320"/>
                      <a:pt x="402" y="320"/>
                      <a:pt x="402" y="320"/>
                    </a:cubicBezTo>
                    <a:cubicBezTo>
                      <a:pt x="403" y="319"/>
                      <a:pt x="403" y="319"/>
                      <a:pt x="403" y="319"/>
                    </a:cubicBezTo>
                    <a:cubicBezTo>
                      <a:pt x="402" y="319"/>
                      <a:pt x="402" y="319"/>
                      <a:pt x="402" y="319"/>
                    </a:cubicBezTo>
                    <a:cubicBezTo>
                      <a:pt x="401" y="319"/>
                      <a:pt x="401" y="319"/>
                      <a:pt x="401" y="319"/>
                    </a:cubicBezTo>
                    <a:cubicBezTo>
                      <a:pt x="401" y="318"/>
                      <a:pt x="401" y="318"/>
                      <a:pt x="401" y="318"/>
                    </a:cubicBezTo>
                    <a:cubicBezTo>
                      <a:pt x="401" y="317"/>
                      <a:pt x="401" y="317"/>
                      <a:pt x="401" y="317"/>
                    </a:cubicBezTo>
                    <a:cubicBezTo>
                      <a:pt x="402" y="317"/>
                      <a:pt x="402" y="317"/>
                      <a:pt x="402" y="317"/>
                    </a:cubicBezTo>
                    <a:cubicBezTo>
                      <a:pt x="401" y="316"/>
                      <a:pt x="401" y="316"/>
                      <a:pt x="401" y="316"/>
                    </a:cubicBezTo>
                    <a:cubicBezTo>
                      <a:pt x="400" y="316"/>
                      <a:pt x="400" y="316"/>
                      <a:pt x="400" y="316"/>
                    </a:cubicBezTo>
                    <a:cubicBezTo>
                      <a:pt x="400" y="317"/>
                      <a:pt x="400" y="317"/>
                      <a:pt x="400" y="317"/>
                    </a:cubicBezTo>
                    <a:cubicBezTo>
                      <a:pt x="399" y="316"/>
                      <a:pt x="399" y="316"/>
                      <a:pt x="399" y="316"/>
                    </a:cubicBezTo>
                    <a:cubicBezTo>
                      <a:pt x="399" y="316"/>
                      <a:pt x="399" y="316"/>
                      <a:pt x="399" y="316"/>
                    </a:cubicBezTo>
                    <a:cubicBezTo>
                      <a:pt x="398" y="316"/>
                      <a:pt x="398" y="316"/>
                      <a:pt x="398" y="316"/>
                    </a:cubicBezTo>
                    <a:cubicBezTo>
                      <a:pt x="396" y="315"/>
                      <a:pt x="396" y="315"/>
                      <a:pt x="396" y="315"/>
                    </a:cubicBezTo>
                    <a:cubicBezTo>
                      <a:pt x="396" y="315"/>
                      <a:pt x="396" y="315"/>
                      <a:pt x="396" y="315"/>
                    </a:cubicBezTo>
                    <a:cubicBezTo>
                      <a:pt x="395" y="314"/>
                      <a:pt x="395" y="314"/>
                      <a:pt x="395" y="314"/>
                    </a:cubicBezTo>
                    <a:cubicBezTo>
                      <a:pt x="394" y="313"/>
                      <a:pt x="394" y="313"/>
                      <a:pt x="394" y="313"/>
                    </a:cubicBezTo>
                    <a:cubicBezTo>
                      <a:pt x="394" y="312"/>
                      <a:pt x="394" y="312"/>
                      <a:pt x="394" y="312"/>
                    </a:cubicBezTo>
                    <a:cubicBezTo>
                      <a:pt x="393" y="312"/>
                      <a:pt x="393" y="312"/>
                      <a:pt x="393" y="312"/>
                    </a:cubicBezTo>
                    <a:cubicBezTo>
                      <a:pt x="392" y="311"/>
                      <a:pt x="392" y="311"/>
                      <a:pt x="392" y="311"/>
                    </a:cubicBezTo>
                    <a:cubicBezTo>
                      <a:pt x="392" y="310"/>
                      <a:pt x="392" y="310"/>
                      <a:pt x="392" y="310"/>
                    </a:cubicBezTo>
                    <a:cubicBezTo>
                      <a:pt x="391" y="309"/>
                      <a:pt x="391" y="309"/>
                      <a:pt x="391" y="309"/>
                    </a:cubicBezTo>
                    <a:cubicBezTo>
                      <a:pt x="390" y="308"/>
                      <a:pt x="390" y="308"/>
                      <a:pt x="390" y="308"/>
                    </a:cubicBezTo>
                    <a:cubicBezTo>
                      <a:pt x="391" y="308"/>
                      <a:pt x="391" y="308"/>
                      <a:pt x="391" y="308"/>
                    </a:cubicBezTo>
                    <a:cubicBezTo>
                      <a:pt x="392" y="308"/>
                      <a:pt x="392" y="308"/>
                      <a:pt x="392" y="308"/>
                    </a:cubicBezTo>
                    <a:cubicBezTo>
                      <a:pt x="395" y="306"/>
                      <a:pt x="395" y="306"/>
                      <a:pt x="395" y="306"/>
                    </a:cubicBezTo>
                    <a:cubicBezTo>
                      <a:pt x="395" y="306"/>
                      <a:pt x="395" y="306"/>
                      <a:pt x="395" y="306"/>
                    </a:cubicBezTo>
                    <a:cubicBezTo>
                      <a:pt x="393" y="306"/>
                      <a:pt x="393" y="306"/>
                      <a:pt x="393" y="306"/>
                    </a:cubicBezTo>
                    <a:cubicBezTo>
                      <a:pt x="392" y="305"/>
                      <a:pt x="392" y="305"/>
                      <a:pt x="392" y="305"/>
                    </a:cubicBezTo>
                    <a:cubicBezTo>
                      <a:pt x="392" y="303"/>
                      <a:pt x="392" y="303"/>
                      <a:pt x="392" y="303"/>
                    </a:cubicBezTo>
                    <a:cubicBezTo>
                      <a:pt x="392" y="303"/>
                      <a:pt x="392" y="303"/>
                      <a:pt x="392" y="303"/>
                    </a:cubicBezTo>
                    <a:cubicBezTo>
                      <a:pt x="392" y="303"/>
                      <a:pt x="392" y="303"/>
                      <a:pt x="392" y="303"/>
                    </a:cubicBezTo>
                    <a:cubicBezTo>
                      <a:pt x="391" y="304"/>
                      <a:pt x="391" y="304"/>
                      <a:pt x="391" y="304"/>
                    </a:cubicBezTo>
                    <a:cubicBezTo>
                      <a:pt x="391" y="305"/>
                      <a:pt x="391" y="305"/>
                      <a:pt x="391" y="305"/>
                    </a:cubicBezTo>
                    <a:cubicBezTo>
                      <a:pt x="390" y="304"/>
                      <a:pt x="390" y="304"/>
                      <a:pt x="390" y="304"/>
                    </a:cubicBezTo>
                    <a:cubicBezTo>
                      <a:pt x="391" y="303"/>
                      <a:pt x="391" y="303"/>
                      <a:pt x="391" y="303"/>
                    </a:cubicBezTo>
                    <a:cubicBezTo>
                      <a:pt x="391" y="301"/>
                      <a:pt x="391" y="301"/>
                      <a:pt x="391" y="301"/>
                    </a:cubicBezTo>
                    <a:cubicBezTo>
                      <a:pt x="390" y="303"/>
                      <a:pt x="390" y="303"/>
                      <a:pt x="390" y="303"/>
                    </a:cubicBezTo>
                    <a:cubicBezTo>
                      <a:pt x="389" y="302"/>
                      <a:pt x="389" y="302"/>
                      <a:pt x="389" y="302"/>
                    </a:cubicBezTo>
                    <a:cubicBezTo>
                      <a:pt x="389" y="301"/>
                      <a:pt x="389" y="301"/>
                      <a:pt x="389" y="301"/>
                    </a:cubicBezTo>
                    <a:cubicBezTo>
                      <a:pt x="388" y="301"/>
                      <a:pt x="388" y="301"/>
                      <a:pt x="388" y="301"/>
                    </a:cubicBezTo>
                    <a:cubicBezTo>
                      <a:pt x="388" y="300"/>
                      <a:pt x="388" y="300"/>
                      <a:pt x="388" y="300"/>
                    </a:cubicBezTo>
                    <a:cubicBezTo>
                      <a:pt x="388" y="299"/>
                      <a:pt x="388" y="299"/>
                      <a:pt x="388" y="299"/>
                    </a:cubicBezTo>
                    <a:cubicBezTo>
                      <a:pt x="388" y="297"/>
                      <a:pt x="388" y="297"/>
                      <a:pt x="388" y="297"/>
                    </a:cubicBezTo>
                    <a:cubicBezTo>
                      <a:pt x="387" y="297"/>
                      <a:pt x="387" y="297"/>
                      <a:pt x="387" y="297"/>
                    </a:cubicBezTo>
                    <a:cubicBezTo>
                      <a:pt x="387" y="296"/>
                      <a:pt x="387" y="296"/>
                      <a:pt x="387" y="296"/>
                    </a:cubicBezTo>
                    <a:cubicBezTo>
                      <a:pt x="388" y="294"/>
                      <a:pt x="388" y="294"/>
                      <a:pt x="388" y="294"/>
                    </a:cubicBezTo>
                    <a:cubicBezTo>
                      <a:pt x="388" y="294"/>
                      <a:pt x="388" y="294"/>
                      <a:pt x="388" y="294"/>
                    </a:cubicBezTo>
                    <a:cubicBezTo>
                      <a:pt x="386" y="296"/>
                      <a:pt x="386" y="296"/>
                      <a:pt x="386" y="296"/>
                    </a:cubicBezTo>
                    <a:cubicBezTo>
                      <a:pt x="386" y="297"/>
                      <a:pt x="386" y="297"/>
                      <a:pt x="386" y="297"/>
                    </a:cubicBezTo>
                    <a:cubicBezTo>
                      <a:pt x="385" y="296"/>
                      <a:pt x="385" y="296"/>
                      <a:pt x="385" y="296"/>
                    </a:cubicBezTo>
                    <a:cubicBezTo>
                      <a:pt x="386" y="294"/>
                      <a:pt x="386" y="294"/>
                      <a:pt x="386" y="294"/>
                    </a:cubicBezTo>
                    <a:cubicBezTo>
                      <a:pt x="385" y="294"/>
                      <a:pt x="385" y="294"/>
                      <a:pt x="385" y="294"/>
                    </a:cubicBezTo>
                    <a:cubicBezTo>
                      <a:pt x="384" y="294"/>
                      <a:pt x="384" y="294"/>
                      <a:pt x="384" y="294"/>
                    </a:cubicBezTo>
                    <a:cubicBezTo>
                      <a:pt x="384" y="294"/>
                      <a:pt x="384" y="294"/>
                      <a:pt x="384" y="294"/>
                    </a:cubicBezTo>
                    <a:cubicBezTo>
                      <a:pt x="383" y="296"/>
                      <a:pt x="383" y="296"/>
                      <a:pt x="383" y="296"/>
                    </a:cubicBezTo>
                    <a:cubicBezTo>
                      <a:pt x="382" y="297"/>
                      <a:pt x="382" y="297"/>
                      <a:pt x="382" y="297"/>
                    </a:cubicBezTo>
                    <a:cubicBezTo>
                      <a:pt x="382" y="295"/>
                      <a:pt x="382" y="295"/>
                      <a:pt x="382" y="295"/>
                    </a:cubicBezTo>
                    <a:cubicBezTo>
                      <a:pt x="383" y="294"/>
                      <a:pt x="383" y="294"/>
                      <a:pt x="383" y="294"/>
                    </a:cubicBezTo>
                    <a:cubicBezTo>
                      <a:pt x="383" y="293"/>
                      <a:pt x="383" y="293"/>
                      <a:pt x="383" y="293"/>
                    </a:cubicBezTo>
                    <a:cubicBezTo>
                      <a:pt x="383" y="292"/>
                      <a:pt x="383" y="292"/>
                      <a:pt x="383" y="292"/>
                    </a:cubicBezTo>
                    <a:cubicBezTo>
                      <a:pt x="382" y="293"/>
                      <a:pt x="382" y="293"/>
                      <a:pt x="382" y="293"/>
                    </a:cubicBezTo>
                    <a:cubicBezTo>
                      <a:pt x="381" y="294"/>
                      <a:pt x="381" y="294"/>
                      <a:pt x="381" y="294"/>
                    </a:cubicBezTo>
                    <a:cubicBezTo>
                      <a:pt x="381" y="294"/>
                      <a:pt x="381" y="294"/>
                      <a:pt x="381" y="294"/>
                    </a:cubicBezTo>
                    <a:cubicBezTo>
                      <a:pt x="380" y="295"/>
                      <a:pt x="380" y="295"/>
                      <a:pt x="380" y="295"/>
                    </a:cubicBezTo>
                    <a:cubicBezTo>
                      <a:pt x="380" y="296"/>
                      <a:pt x="380" y="296"/>
                      <a:pt x="380" y="296"/>
                    </a:cubicBezTo>
                    <a:cubicBezTo>
                      <a:pt x="378" y="295"/>
                      <a:pt x="378" y="295"/>
                      <a:pt x="378" y="295"/>
                    </a:cubicBezTo>
                    <a:cubicBezTo>
                      <a:pt x="377" y="294"/>
                      <a:pt x="377" y="294"/>
                      <a:pt x="377" y="294"/>
                    </a:cubicBezTo>
                    <a:cubicBezTo>
                      <a:pt x="376" y="294"/>
                      <a:pt x="376" y="294"/>
                      <a:pt x="376" y="294"/>
                    </a:cubicBezTo>
                    <a:cubicBezTo>
                      <a:pt x="375" y="292"/>
                      <a:pt x="375" y="292"/>
                      <a:pt x="375" y="292"/>
                    </a:cubicBezTo>
                    <a:cubicBezTo>
                      <a:pt x="375" y="292"/>
                      <a:pt x="375" y="292"/>
                      <a:pt x="375" y="292"/>
                    </a:cubicBezTo>
                    <a:cubicBezTo>
                      <a:pt x="374" y="293"/>
                      <a:pt x="374" y="293"/>
                      <a:pt x="374" y="293"/>
                    </a:cubicBezTo>
                    <a:cubicBezTo>
                      <a:pt x="374" y="294"/>
                      <a:pt x="374" y="294"/>
                      <a:pt x="374" y="294"/>
                    </a:cubicBezTo>
                    <a:cubicBezTo>
                      <a:pt x="374" y="295"/>
                      <a:pt x="374" y="295"/>
                      <a:pt x="374" y="295"/>
                    </a:cubicBezTo>
                    <a:cubicBezTo>
                      <a:pt x="373" y="295"/>
                      <a:pt x="373" y="295"/>
                      <a:pt x="373" y="295"/>
                    </a:cubicBezTo>
                    <a:cubicBezTo>
                      <a:pt x="372" y="295"/>
                      <a:pt x="372" y="295"/>
                      <a:pt x="372" y="295"/>
                    </a:cubicBezTo>
                    <a:cubicBezTo>
                      <a:pt x="371" y="295"/>
                      <a:pt x="371" y="295"/>
                      <a:pt x="371" y="295"/>
                    </a:cubicBezTo>
                    <a:cubicBezTo>
                      <a:pt x="370" y="296"/>
                      <a:pt x="370" y="296"/>
                      <a:pt x="370" y="296"/>
                    </a:cubicBezTo>
                    <a:cubicBezTo>
                      <a:pt x="369" y="295"/>
                      <a:pt x="369" y="295"/>
                      <a:pt x="369" y="295"/>
                    </a:cubicBezTo>
                    <a:cubicBezTo>
                      <a:pt x="368" y="296"/>
                      <a:pt x="368" y="296"/>
                      <a:pt x="368" y="296"/>
                    </a:cubicBezTo>
                    <a:cubicBezTo>
                      <a:pt x="367" y="296"/>
                      <a:pt x="367" y="296"/>
                      <a:pt x="367" y="296"/>
                    </a:cubicBezTo>
                    <a:cubicBezTo>
                      <a:pt x="365" y="296"/>
                      <a:pt x="365" y="296"/>
                      <a:pt x="365" y="296"/>
                    </a:cubicBezTo>
                    <a:cubicBezTo>
                      <a:pt x="366" y="295"/>
                      <a:pt x="366" y="295"/>
                      <a:pt x="366" y="295"/>
                    </a:cubicBezTo>
                    <a:cubicBezTo>
                      <a:pt x="364" y="293"/>
                      <a:pt x="364" y="293"/>
                      <a:pt x="364" y="293"/>
                    </a:cubicBezTo>
                    <a:cubicBezTo>
                      <a:pt x="364" y="294"/>
                      <a:pt x="364" y="294"/>
                      <a:pt x="364" y="294"/>
                    </a:cubicBezTo>
                    <a:cubicBezTo>
                      <a:pt x="363" y="293"/>
                      <a:pt x="363" y="293"/>
                      <a:pt x="363" y="293"/>
                    </a:cubicBezTo>
                    <a:cubicBezTo>
                      <a:pt x="362" y="290"/>
                      <a:pt x="362" y="290"/>
                      <a:pt x="362" y="290"/>
                    </a:cubicBezTo>
                    <a:cubicBezTo>
                      <a:pt x="362" y="289"/>
                      <a:pt x="362" y="289"/>
                      <a:pt x="362" y="289"/>
                    </a:cubicBezTo>
                    <a:cubicBezTo>
                      <a:pt x="363" y="288"/>
                      <a:pt x="363" y="288"/>
                      <a:pt x="363" y="288"/>
                    </a:cubicBezTo>
                    <a:cubicBezTo>
                      <a:pt x="363" y="287"/>
                      <a:pt x="363" y="287"/>
                      <a:pt x="363" y="287"/>
                    </a:cubicBezTo>
                    <a:cubicBezTo>
                      <a:pt x="364" y="286"/>
                      <a:pt x="364" y="286"/>
                      <a:pt x="364" y="286"/>
                    </a:cubicBezTo>
                    <a:cubicBezTo>
                      <a:pt x="366" y="286"/>
                      <a:pt x="366" y="286"/>
                      <a:pt x="366" y="286"/>
                    </a:cubicBezTo>
                    <a:cubicBezTo>
                      <a:pt x="366" y="285"/>
                      <a:pt x="366" y="285"/>
                      <a:pt x="366" y="285"/>
                    </a:cubicBezTo>
                    <a:cubicBezTo>
                      <a:pt x="367" y="285"/>
                      <a:pt x="367" y="285"/>
                      <a:pt x="367" y="285"/>
                    </a:cubicBezTo>
                    <a:cubicBezTo>
                      <a:pt x="368" y="285"/>
                      <a:pt x="368" y="285"/>
                      <a:pt x="368" y="285"/>
                    </a:cubicBezTo>
                    <a:cubicBezTo>
                      <a:pt x="368" y="284"/>
                      <a:pt x="368" y="284"/>
                      <a:pt x="368" y="284"/>
                    </a:cubicBezTo>
                    <a:cubicBezTo>
                      <a:pt x="368" y="283"/>
                      <a:pt x="368" y="283"/>
                      <a:pt x="368" y="283"/>
                    </a:cubicBezTo>
                    <a:cubicBezTo>
                      <a:pt x="368" y="282"/>
                      <a:pt x="368" y="282"/>
                      <a:pt x="368" y="282"/>
                    </a:cubicBezTo>
                    <a:cubicBezTo>
                      <a:pt x="368" y="282"/>
                      <a:pt x="368" y="282"/>
                      <a:pt x="368" y="282"/>
                    </a:cubicBezTo>
                    <a:cubicBezTo>
                      <a:pt x="369" y="282"/>
                      <a:pt x="369" y="282"/>
                      <a:pt x="369" y="282"/>
                    </a:cubicBezTo>
                    <a:cubicBezTo>
                      <a:pt x="369" y="282"/>
                      <a:pt x="369" y="282"/>
                      <a:pt x="369" y="282"/>
                    </a:cubicBezTo>
                    <a:cubicBezTo>
                      <a:pt x="369" y="281"/>
                      <a:pt x="369" y="281"/>
                      <a:pt x="369" y="281"/>
                    </a:cubicBezTo>
                    <a:cubicBezTo>
                      <a:pt x="369" y="281"/>
                      <a:pt x="369" y="281"/>
                      <a:pt x="369" y="281"/>
                    </a:cubicBezTo>
                    <a:cubicBezTo>
                      <a:pt x="370" y="283"/>
                      <a:pt x="370" y="283"/>
                      <a:pt x="370" y="283"/>
                    </a:cubicBezTo>
                    <a:cubicBezTo>
                      <a:pt x="372" y="283"/>
                      <a:pt x="372" y="283"/>
                      <a:pt x="372" y="283"/>
                    </a:cubicBezTo>
                    <a:cubicBezTo>
                      <a:pt x="373" y="284"/>
                      <a:pt x="373" y="284"/>
                      <a:pt x="373" y="284"/>
                    </a:cubicBezTo>
                    <a:cubicBezTo>
                      <a:pt x="374" y="285"/>
                      <a:pt x="374" y="285"/>
                      <a:pt x="374" y="285"/>
                    </a:cubicBezTo>
                    <a:cubicBezTo>
                      <a:pt x="375" y="285"/>
                      <a:pt x="375" y="285"/>
                      <a:pt x="375" y="285"/>
                    </a:cubicBezTo>
                    <a:cubicBezTo>
                      <a:pt x="376" y="286"/>
                      <a:pt x="376" y="286"/>
                      <a:pt x="376" y="286"/>
                    </a:cubicBezTo>
                    <a:cubicBezTo>
                      <a:pt x="377" y="285"/>
                      <a:pt x="377" y="285"/>
                      <a:pt x="377" y="285"/>
                    </a:cubicBezTo>
                    <a:cubicBezTo>
                      <a:pt x="378" y="285"/>
                      <a:pt x="378" y="285"/>
                      <a:pt x="378" y="285"/>
                    </a:cubicBezTo>
                    <a:cubicBezTo>
                      <a:pt x="378" y="286"/>
                      <a:pt x="378" y="286"/>
                      <a:pt x="378" y="286"/>
                    </a:cubicBezTo>
                    <a:cubicBezTo>
                      <a:pt x="379" y="286"/>
                      <a:pt x="379" y="286"/>
                      <a:pt x="379" y="286"/>
                    </a:cubicBezTo>
                    <a:cubicBezTo>
                      <a:pt x="380" y="286"/>
                      <a:pt x="380" y="286"/>
                      <a:pt x="380" y="286"/>
                    </a:cubicBezTo>
                    <a:cubicBezTo>
                      <a:pt x="381" y="285"/>
                      <a:pt x="381" y="285"/>
                      <a:pt x="381" y="285"/>
                    </a:cubicBezTo>
                    <a:cubicBezTo>
                      <a:pt x="382" y="284"/>
                      <a:pt x="382" y="284"/>
                      <a:pt x="382" y="284"/>
                    </a:cubicBezTo>
                    <a:cubicBezTo>
                      <a:pt x="383" y="284"/>
                      <a:pt x="383" y="284"/>
                      <a:pt x="383" y="284"/>
                    </a:cubicBezTo>
                    <a:cubicBezTo>
                      <a:pt x="383" y="284"/>
                      <a:pt x="383" y="284"/>
                      <a:pt x="383" y="284"/>
                    </a:cubicBezTo>
                    <a:cubicBezTo>
                      <a:pt x="383" y="285"/>
                      <a:pt x="383" y="285"/>
                      <a:pt x="383" y="285"/>
                    </a:cubicBezTo>
                    <a:cubicBezTo>
                      <a:pt x="384" y="285"/>
                      <a:pt x="384" y="285"/>
                      <a:pt x="384" y="285"/>
                    </a:cubicBezTo>
                    <a:cubicBezTo>
                      <a:pt x="385" y="284"/>
                      <a:pt x="385" y="284"/>
                      <a:pt x="385" y="284"/>
                    </a:cubicBezTo>
                    <a:cubicBezTo>
                      <a:pt x="386" y="283"/>
                      <a:pt x="386" y="283"/>
                      <a:pt x="386" y="283"/>
                    </a:cubicBezTo>
                    <a:cubicBezTo>
                      <a:pt x="387" y="283"/>
                      <a:pt x="387" y="283"/>
                      <a:pt x="387" y="283"/>
                    </a:cubicBezTo>
                    <a:cubicBezTo>
                      <a:pt x="387" y="283"/>
                      <a:pt x="387" y="283"/>
                      <a:pt x="387" y="283"/>
                    </a:cubicBezTo>
                    <a:cubicBezTo>
                      <a:pt x="387" y="285"/>
                      <a:pt x="387" y="285"/>
                      <a:pt x="387" y="285"/>
                    </a:cubicBezTo>
                    <a:cubicBezTo>
                      <a:pt x="388" y="286"/>
                      <a:pt x="388" y="286"/>
                      <a:pt x="388" y="286"/>
                    </a:cubicBezTo>
                    <a:cubicBezTo>
                      <a:pt x="388" y="285"/>
                      <a:pt x="388" y="285"/>
                      <a:pt x="388" y="285"/>
                    </a:cubicBezTo>
                    <a:cubicBezTo>
                      <a:pt x="388" y="284"/>
                      <a:pt x="388" y="284"/>
                      <a:pt x="388" y="284"/>
                    </a:cubicBezTo>
                    <a:cubicBezTo>
                      <a:pt x="389" y="284"/>
                      <a:pt x="389" y="284"/>
                      <a:pt x="389" y="284"/>
                    </a:cubicBezTo>
                    <a:cubicBezTo>
                      <a:pt x="390" y="284"/>
                      <a:pt x="390" y="284"/>
                      <a:pt x="390" y="284"/>
                    </a:cubicBezTo>
                    <a:cubicBezTo>
                      <a:pt x="389" y="281"/>
                      <a:pt x="389" y="281"/>
                      <a:pt x="389" y="281"/>
                    </a:cubicBezTo>
                    <a:cubicBezTo>
                      <a:pt x="388" y="279"/>
                      <a:pt x="388" y="279"/>
                      <a:pt x="388" y="279"/>
                    </a:cubicBezTo>
                    <a:cubicBezTo>
                      <a:pt x="388" y="278"/>
                      <a:pt x="388" y="278"/>
                      <a:pt x="388" y="278"/>
                    </a:cubicBezTo>
                    <a:cubicBezTo>
                      <a:pt x="387" y="277"/>
                      <a:pt x="387" y="277"/>
                      <a:pt x="387" y="277"/>
                    </a:cubicBezTo>
                    <a:cubicBezTo>
                      <a:pt x="388" y="276"/>
                      <a:pt x="388" y="276"/>
                      <a:pt x="388" y="276"/>
                    </a:cubicBezTo>
                    <a:cubicBezTo>
                      <a:pt x="388" y="275"/>
                      <a:pt x="388" y="275"/>
                      <a:pt x="388" y="275"/>
                    </a:cubicBezTo>
                    <a:cubicBezTo>
                      <a:pt x="389" y="275"/>
                      <a:pt x="389" y="275"/>
                      <a:pt x="389" y="275"/>
                    </a:cubicBezTo>
                    <a:cubicBezTo>
                      <a:pt x="391" y="273"/>
                      <a:pt x="391" y="273"/>
                      <a:pt x="391" y="273"/>
                    </a:cubicBezTo>
                    <a:cubicBezTo>
                      <a:pt x="393" y="272"/>
                      <a:pt x="393" y="272"/>
                      <a:pt x="393" y="272"/>
                    </a:cubicBezTo>
                    <a:cubicBezTo>
                      <a:pt x="394" y="272"/>
                      <a:pt x="394" y="272"/>
                      <a:pt x="394" y="272"/>
                    </a:cubicBezTo>
                    <a:cubicBezTo>
                      <a:pt x="395" y="270"/>
                      <a:pt x="395" y="270"/>
                      <a:pt x="395" y="270"/>
                    </a:cubicBezTo>
                    <a:cubicBezTo>
                      <a:pt x="396" y="270"/>
                      <a:pt x="396" y="270"/>
                      <a:pt x="396" y="270"/>
                    </a:cubicBezTo>
                    <a:cubicBezTo>
                      <a:pt x="397" y="271"/>
                      <a:pt x="397" y="271"/>
                      <a:pt x="397" y="271"/>
                    </a:cubicBezTo>
                    <a:cubicBezTo>
                      <a:pt x="398" y="270"/>
                      <a:pt x="398" y="270"/>
                      <a:pt x="398" y="270"/>
                    </a:cubicBezTo>
                    <a:cubicBezTo>
                      <a:pt x="398" y="270"/>
                      <a:pt x="398" y="270"/>
                      <a:pt x="398" y="270"/>
                    </a:cubicBezTo>
                    <a:cubicBezTo>
                      <a:pt x="397" y="269"/>
                      <a:pt x="397" y="269"/>
                      <a:pt x="397" y="269"/>
                    </a:cubicBezTo>
                    <a:cubicBezTo>
                      <a:pt x="397" y="268"/>
                      <a:pt x="397" y="268"/>
                      <a:pt x="397" y="268"/>
                    </a:cubicBezTo>
                    <a:cubicBezTo>
                      <a:pt x="399" y="267"/>
                      <a:pt x="399" y="267"/>
                      <a:pt x="399" y="267"/>
                    </a:cubicBezTo>
                    <a:cubicBezTo>
                      <a:pt x="399" y="266"/>
                      <a:pt x="399" y="266"/>
                      <a:pt x="399" y="266"/>
                    </a:cubicBezTo>
                    <a:cubicBezTo>
                      <a:pt x="400" y="265"/>
                      <a:pt x="400" y="265"/>
                      <a:pt x="400" y="265"/>
                    </a:cubicBezTo>
                    <a:cubicBezTo>
                      <a:pt x="402" y="266"/>
                      <a:pt x="402" y="266"/>
                      <a:pt x="402" y="266"/>
                    </a:cubicBezTo>
                    <a:cubicBezTo>
                      <a:pt x="403" y="265"/>
                      <a:pt x="403" y="265"/>
                      <a:pt x="403" y="265"/>
                    </a:cubicBezTo>
                    <a:cubicBezTo>
                      <a:pt x="404" y="264"/>
                      <a:pt x="404" y="264"/>
                      <a:pt x="404" y="264"/>
                    </a:cubicBezTo>
                    <a:cubicBezTo>
                      <a:pt x="403" y="263"/>
                      <a:pt x="403" y="263"/>
                      <a:pt x="403" y="263"/>
                    </a:cubicBezTo>
                    <a:cubicBezTo>
                      <a:pt x="404" y="262"/>
                      <a:pt x="404" y="262"/>
                      <a:pt x="404" y="262"/>
                    </a:cubicBezTo>
                    <a:cubicBezTo>
                      <a:pt x="404" y="260"/>
                      <a:pt x="404" y="260"/>
                      <a:pt x="404" y="260"/>
                    </a:cubicBezTo>
                    <a:cubicBezTo>
                      <a:pt x="404" y="260"/>
                      <a:pt x="404" y="260"/>
                      <a:pt x="404" y="260"/>
                    </a:cubicBezTo>
                    <a:cubicBezTo>
                      <a:pt x="404" y="259"/>
                      <a:pt x="404" y="259"/>
                      <a:pt x="404" y="259"/>
                    </a:cubicBezTo>
                    <a:cubicBezTo>
                      <a:pt x="404" y="258"/>
                      <a:pt x="404" y="258"/>
                      <a:pt x="404" y="258"/>
                    </a:cubicBezTo>
                    <a:cubicBezTo>
                      <a:pt x="404" y="257"/>
                      <a:pt x="404" y="257"/>
                      <a:pt x="404" y="257"/>
                    </a:cubicBezTo>
                    <a:cubicBezTo>
                      <a:pt x="404" y="256"/>
                      <a:pt x="404" y="256"/>
                      <a:pt x="404" y="256"/>
                    </a:cubicBezTo>
                    <a:cubicBezTo>
                      <a:pt x="403" y="256"/>
                      <a:pt x="403" y="256"/>
                      <a:pt x="403" y="256"/>
                    </a:cubicBezTo>
                    <a:cubicBezTo>
                      <a:pt x="403" y="255"/>
                      <a:pt x="403" y="255"/>
                      <a:pt x="403" y="255"/>
                    </a:cubicBezTo>
                    <a:cubicBezTo>
                      <a:pt x="404" y="253"/>
                      <a:pt x="404" y="253"/>
                      <a:pt x="404" y="253"/>
                    </a:cubicBezTo>
                    <a:cubicBezTo>
                      <a:pt x="405" y="253"/>
                      <a:pt x="405" y="253"/>
                      <a:pt x="405" y="253"/>
                    </a:cubicBezTo>
                    <a:cubicBezTo>
                      <a:pt x="405" y="252"/>
                      <a:pt x="405" y="252"/>
                      <a:pt x="405" y="252"/>
                    </a:cubicBezTo>
                    <a:cubicBezTo>
                      <a:pt x="406" y="251"/>
                      <a:pt x="406" y="251"/>
                      <a:pt x="406" y="251"/>
                    </a:cubicBezTo>
                    <a:cubicBezTo>
                      <a:pt x="405" y="251"/>
                      <a:pt x="405" y="251"/>
                      <a:pt x="405" y="251"/>
                    </a:cubicBezTo>
                    <a:cubicBezTo>
                      <a:pt x="405" y="251"/>
                      <a:pt x="405" y="251"/>
                      <a:pt x="405" y="251"/>
                    </a:cubicBezTo>
                    <a:cubicBezTo>
                      <a:pt x="404" y="251"/>
                      <a:pt x="404" y="251"/>
                      <a:pt x="404" y="251"/>
                    </a:cubicBezTo>
                    <a:cubicBezTo>
                      <a:pt x="404" y="252"/>
                      <a:pt x="404" y="252"/>
                      <a:pt x="404" y="252"/>
                    </a:cubicBezTo>
                    <a:cubicBezTo>
                      <a:pt x="404" y="252"/>
                      <a:pt x="404" y="252"/>
                      <a:pt x="404" y="252"/>
                    </a:cubicBezTo>
                    <a:cubicBezTo>
                      <a:pt x="404" y="252"/>
                      <a:pt x="404" y="252"/>
                      <a:pt x="404" y="252"/>
                    </a:cubicBezTo>
                    <a:cubicBezTo>
                      <a:pt x="404" y="250"/>
                      <a:pt x="404" y="250"/>
                      <a:pt x="404" y="250"/>
                    </a:cubicBezTo>
                    <a:cubicBezTo>
                      <a:pt x="403" y="250"/>
                      <a:pt x="403" y="250"/>
                      <a:pt x="403" y="250"/>
                    </a:cubicBezTo>
                    <a:cubicBezTo>
                      <a:pt x="401" y="250"/>
                      <a:pt x="401" y="250"/>
                      <a:pt x="401" y="250"/>
                    </a:cubicBezTo>
                    <a:cubicBezTo>
                      <a:pt x="400" y="249"/>
                      <a:pt x="400" y="249"/>
                      <a:pt x="400" y="249"/>
                    </a:cubicBezTo>
                    <a:cubicBezTo>
                      <a:pt x="400" y="249"/>
                      <a:pt x="400" y="249"/>
                      <a:pt x="400" y="249"/>
                    </a:cubicBezTo>
                    <a:cubicBezTo>
                      <a:pt x="402" y="248"/>
                      <a:pt x="402" y="248"/>
                      <a:pt x="402" y="248"/>
                    </a:cubicBezTo>
                    <a:cubicBezTo>
                      <a:pt x="402" y="247"/>
                      <a:pt x="402" y="247"/>
                      <a:pt x="402" y="247"/>
                    </a:cubicBezTo>
                    <a:cubicBezTo>
                      <a:pt x="401" y="247"/>
                      <a:pt x="401" y="247"/>
                      <a:pt x="401" y="247"/>
                    </a:cubicBezTo>
                    <a:cubicBezTo>
                      <a:pt x="401" y="246"/>
                      <a:pt x="401" y="246"/>
                      <a:pt x="401" y="246"/>
                    </a:cubicBezTo>
                    <a:cubicBezTo>
                      <a:pt x="401" y="245"/>
                      <a:pt x="401" y="245"/>
                      <a:pt x="401" y="245"/>
                    </a:cubicBezTo>
                    <a:cubicBezTo>
                      <a:pt x="400" y="244"/>
                      <a:pt x="400" y="244"/>
                      <a:pt x="400" y="244"/>
                    </a:cubicBezTo>
                    <a:cubicBezTo>
                      <a:pt x="400" y="244"/>
                      <a:pt x="400" y="244"/>
                      <a:pt x="400" y="244"/>
                    </a:cubicBezTo>
                    <a:cubicBezTo>
                      <a:pt x="400" y="245"/>
                      <a:pt x="400" y="245"/>
                      <a:pt x="400" y="245"/>
                    </a:cubicBezTo>
                    <a:cubicBezTo>
                      <a:pt x="400" y="246"/>
                      <a:pt x="400" y="246"/>
                      <a:pt x="400" y="246"/>
                    </a:cubicBezTo>
                    <a:cubicBezTo>
                      <a:pt x="400" y="246"/>
                      <a:pt x="400" y="246"/>
                      <a:pt x="400" y="246"/>
                    </a:cubicBezTo>
                    <a:cubicBezTo>
                      <a:pt x="398" y="247"/>
                      <a:pt x="398" y="247"/>
                      <a:pt x="398" y="247"/>
                    </a:cubicBezTo>
                    <a:cubicBezTo>
                      <a:pt x="398" y="246"/>
                      <a:pt x="398" y="246"/>
                      <a:pt x="398" y="246"/>
                    </a:cubicBezTo>
                    <a:cubicBezTo>
                      <a:pt x="397" y="245"/>
                      <a:pt x="397" y="245"/>
                      <a:pt x="397" y="245"/>
                    </a:cubicBezTo>
                    <a:cubicBezTo>
                      <a:pt x="397" y="244"/>
                      <a:pt x="397" y="244"/>
                      <a:pt x="397" y="244"/>
                    </a:cubicBezTo>
                    <a:cubicBezTo>
                      <a:pt x="398" y="243"/>
                      <a:pt x="398" y="243"/>
                      <a:pt x="398" y="243"/>
                    </a:cubicBezTo>
                    <a:cubicBezTo>
                      <a:pt x="398" y="242"/>
                      <a:pt x="398" y="242"/>
                      <a:pt x="398" y="242"/>
                    </a:cubicBezTo>
                    <a:cubicBezTo>
                      <a:pt x="396" y="242"/>
                      <a:pt x="396" y="242"/>
                      <a:pt x="396" y="242"/>
                    </a:cubicBezTo>
                    <a:cubicBezTo>
                      <a:pt x="396" y="242"/>
                      <a:pt x="396" y="242"/>
                      <a:pt x="396" y="242"/>
                    </a:cubicBezTo>
                    <a:cubicBezTo>
                      <a:pt x="397" y="242"/>
                      <a:pt x="397" y="242"/>
                      <a:pt x="397" y="242"/>
                    </a:cubicBezTo>
                    <a:cubicBezTo>
                      <a:pt x="398" y="241"/>
                      <a:pt x="398" y="241"/>
                      <a:pt x="398" y="241"/>
                    </a:cubicBezTo>
                    <a:cubicBezTo>
                      <a:pt x="397" y="241"/>
                      <a:pt x="397" y="241"/>
                      <a:pt x="397" y="241"/>
                    </a:cubicBezTo>
                    <a:cubicBezTo>
                      <a:pt x="397" y="240"/>
                      <a:pt x="397" y="240"/>
                      <a:pt x="397" y="240"/>
                    </a:cubicBezTo>
                    <a:cubicBezTo>
                      <a:pt x="398" y="240"/>
                      <a:pt x="398" y="240"/>
                      <a:pt x="398" y="240"/>
                    </a:cubicBezTo>
                    <a:cubicBezTo>
                      <a:pt x="398" y="239"/>
                      <a:pt x="398" y="239"/>
                      <a:pt x="398" y="239"/>
                    </a:cubicBezTo>
                    <a:cubicBezTo>
                      <a:pt x="398" y="239"/>
                      <a:pt x="398" y="239"/>
                      <a:pt x="398" y="239"/>
                    </a:cubicBezTo>
                    <a:cubicBezTo>
                      <a:pt x="397" y="240"/>
                      <a:pt x="397" y="240"/>
                      <a:pt x="397" y="240"/>
                    </a:cubicBezTo>
                    <a:cubicBezTo>
                      <a:pt x="396" y="241"/>
                      <a:pt x="396" y="241"/>
                      <a:pt x="396" y="241"/>
                    </a:cubicBezTo>
                    <a:cubicBezTo>
                      <a:pt x="395" y="241"/>
                      <a:pt x="395" y="241"/>
                      <a:pt x="395" y="241"/>
                    </a:cubicBezTo>
                    <a:cubicBezTo>
                      <a:pt x="395" y="241"/>
                      <a:pt x="395" y="241"/>
                      <a:pt x="395" y="241"/>
                    </a:cubicBezTo>
                    <a:cubicBezTo>
                      <a:pt x="394" y="240"/>
                      <a:pt x="394" y="240"/>
                      <a:pt x="394" y="240"/>
                    </a:cubicBezTo>
                    <a:cubicBezTo>
                      <a:pt x="394" y="240"/>
                      <a:pt x="394" y="240"/>
                      <a:pt x="394" y="240"/>
                    </a:cubicBezTo>
                    <a:cubicBezTo>
                      <a:pt x="393" y="241"/>
                      <a:pt x="393" y="241"/>
                      <a:pt x="393" y="241"/>
                    </a:cubicBezTo>
                    <a:cubicBezTo>
                      <a:pt x="392" y="241"/>
                      <a:pt x="392" y="241"/>
                      <a:pt x="392" y="241"/>
                    </a:cubicBezTo>
                    <a:cubicBezTo>
                      <a:pt x="391" y="242"/>
                      <a:pt x="391" y="242"/>
                      <a:pt x="391" y="242"/>
                    </a:cubicBezTo>
                    <a:cubicBezTo>
                      <a:pt x="390" y="242"/>
                      <a:pt x="390" y="242"/>
                      <a:pt x="390" y="242"/>
                    </a:cubicBezTo>
                    <a:cubicBezTo>
                      <a:pt x="390" y="242"/>
                      <a:pt x="390" y="242"/>
                      <a:pt x="390" y="242"/>
                    </a:cubicBezTo>
                    <a:cubicBezTo>
                      <a:pt x="389" y="242"/>
                      <a:pt x="389" y="242"/>
                      <a:pt x="389" y="242"/>
                    </a:cubicBezTo>
                    <a:cubicBezTo>
                      <a:pt x="389" y="242"/>
                      <a:pt x="389" y="242"/>
                      <a:pt x="389" y="242"/>
                    </a:cubicBezTo>
                    <a:cubicBezTo>
                      <a:pt x="389" y="242"/>
                      <a:pt x="389" y="242"/>
                      <a:pt x="389" y="242"/>
                    </a:cubicBezTo>
                    <a:cubicBezTo>
                      <a:pt x="389" y="241"/>
                      <a:pt x="389" y="241"/>
                      <a:pt x="389" y="241"/>
                    </a:cubicBezTo>
                    <a:cubicBezTo>
                      <a:pt x="389" y="240"/>
                      <a:pt x="389" y="240"/>
                      <a:pt x="389" y="240"/>
                    </a:cubicBezTo>
                    <a:cubicBezTo>
                      <a:pt x="389" y="240"/>
                      <a:pt x="389" y="240"/>
                      <a:pt x="389" y="240"/>
                    </a:cubicBezTo>
                    <a:cubicBezTo>
                      <a:pt x="390" y="239"/>
                      <a:pt x="390" y="239"/>
                      <a:pt x="390" y="239"/>
                    </a:cubicBezTo>
                    <a:cubicBezTo>
                      <a:pt x="390" y="239"/>
                      <a:pt x="390" y="239"/>
                      <a:pt x="390" y="239"/>
                    </a:cubicBezTo>
                    <a:cubicBezTo>
                      <a:pt x="391" y="239"/>
                      <a:pt x="391" y="239"/>
                      <a:pt x="391" y="239"/>
                    </a:cubicBezTo>
                    <a:cubicBezTo>
                      <a:pt x="392" y="239"/>
                      <a:pt x="392" y="239"/>
                      <a:pt x="392" y="239"/>
                    </a:cubicBezTo>
                    <a:cubicBezTo>
                      <a:pt x="392" y="239"/>
                      <a:pt x="392" y="239"/>
                      <a:pt x="392" y="239"/>
                    </a:cubicBezTo>
                    <a:cubicBezTo>
                      <a:pt x="393" y="239"/>
                      <a:pt x="393" y="239"/>
                      <a:pt x="393" y="239"/>
                    </a:cubicBezTo>
                    <a:cubicBezTo>
                      <a:pt x="394" y="238"/>
                      <a:pt x="394" y="238"/>
                      <a:pt x="394" y="238"/>
                    </a:cubicBezTo>
                    <a:cubicBezTo>
                      <a:pt x="394" y="237"/>
                      <a:pt x="394" y="237"/>
                      <a:pt x="394" y="237"/>
                    </a:cubicBezTo>
                    <a:cubicBezTo>
                      <a:pt x="394" y="236"/>
                      <a:pt x="394" y="236"/>
                      <a:pt x="394" y="236"/>
                    </a:cubicBezTo>
                    <a:cubicBezTo>
                      <a:pt x="393" y="235"/>
                      <a:pt x="393" y="235"/>
                      <a:pt x="393" y="235"/>
                    </a:cubicBezTo>
                    <a:cubicBezTo>
                      <a:pt x="392" y="235"/>
                      <a:pt x="392" y="235"/>
                      <a:pt x="392" y="235"/>
                    </a:cubicBezTo>
                    <a:cubicBezTo>
                      <a:pt x="391" y="234"/>
                      <a:pt x="391" y="234"/>
                      <a:pt x="391" y="234"/>
                    </a:cubicBezTo>
                    <a:cubicBezTo>
                      <a:pt x="391" y="233"/>
                      <a:pt x="391" y="233"/>
                      <a:pt x="391" y="233"/>
                    </a:cubicBezTo>
                    <a:cubicBezTo>
                      <a:pt x="391" y="233"/>
                      <a:pt x="391" y="233"/>
                      <a:pt x="391" y="233"/>
                    </a:cubicBezTo>
                    <a:cubicBezTo>
                      <a:pt x="391" y="232"/>
                      <a:pt x="391" y="232"/>
                      <a:pt x="391" y="232"/>
                    </a:cubicBezTo>
                    <a:cubicBezTo>
                      <a:pt x="390" y="232"/>
                      <a:pt x="390" y="232"/>
                      <a:pt x="390" y="232"/>
                    </a:cubicBezTo>
                    <a:cubicBezTo>
                      <a:pt x="390" y="232"/>
                      <a:pt x="390" y="232"/>
                      <a:pt x="390" y="232"/>
                    </a:cubicBezTo>
                    <a:cubicBezTo>
                      <a:pt x="389" y="231"/>
                      <a:pt x="389" y="231"/>
                      <a:pt x="389" y="231"/>
                    </a:cubicBezTo>
                    <a:cubicBezTo>
                      <a:pt x="389" y="230"/>
                      <a:pt x="389" y="230"/>
                      <a:pt x="389" y="230"/>
                    </a:cubicBezTo>
                    <a:cubicBezTo>
                      <a:pt x="390" y="230"/>
                      <a:pt x="390" y="230"/>
                      <a:pt x="390" y="230"/>
                    </a:cubicBezTo>
                    <a:cubicBezTo>
                      <a:pt x="390" y="231"/>
                      <a:pt x="390" y="231"/>
                      <a:pt x="390" y="231"/>
                    </a:cubicBezTo>
                    <a:cubicBezTo>
                      <a:pt x="391" y="230"/>
                      <a:pt x="391" y="230"/>
                      <a:pt x="391" y="230"/>
                    </a:cubicBezTo>
                    <a:cubicBezTo>
                      <a:pt x="391" y="230"/>
                      <a:pt x="391" y="230"/>
                      <a:pt x="391" y="230"/>
                    </a:cubicBezTo>
                    <a:cubicBezTo>
                      <a:pt x="392" y="229"/>
                      <a:pt x="392" y="229"/>
                      <a:pt x="392" y="229"/>
                    </a:cubicBezTo>
                    <a:cubicBezTo>
                      <a:pt x="390" y="229"/>
                      <a:pt x="390" y="229"/>
                      <a:pt x="390" y="229"/>
                    </a:cubicBezTo>
                    <a:cubicBezTo>
                      <a:pt x="390" y="228"/>
                      <a:pt x="390" y="228"/>
                      <a:pt x="390" y="228"/>
                    </a:cubicBezTo>
                    <a:cubicBezTo>
                      <a:pt x="389" y="228"/>
                      <a:pt x="389" y="228"/>
                      <a:pt x="389" y="228"/>
                    </a:cubicBezTo>
                    <a:cubicBezTo>
                      <a:pt x="389" y="228"/>
                      <a:pt x="389" y="228"/>
                      <a:pt x="389" y="228"/>
                    </a:cubicBezTo>
                    <a:cubicBezTo>
                      <a:pt x="388" y="227"/>
                      <a:pt x="388" y="227"/>
                      <a:pt x="388" y="227"/>
                    </a:cubicBezTo>
                    <a:cubicBezTo>
                      <a:pt x="387" y="228"/>
                      <a:pt x="387" y="228"/>
                      <a:pt x="387" y="228"/>
                    </a:cubicBezTo>
                    <a:cubicBezTo>
                      <a:pt x="387" y="228"/>
                      <a:pt x="387" y="228"/>
                      <a:pt x="387" y="228"/>
                    </a:cubicBezTo>
                    <a:cubicBezTo>
                      <a:pt x="387" y="228"/>
                      <a:pt x="387" y="228"/>
                      <a:pt x="387" y="228"/>
                    </a:cubicBezTo>
                    <a:cubicBezTo>
                      <a:pt x="388" y="226"/>
                      <a:pt x="388" y="226"/>
                      <a:pt x="388" y="226"/>
                    </a:cubicBezTo>
                    <a:cubicBezTo>
                      <a:pt x="389" y="224"/>
                      <a:pt x="389" y="224"/>
                      <a:pt x="389" y="224"/>
                    </a:cubicBezTo>
                    <a:cubicBezTo>
                      <a:pt x="389" y="224"/>
                      <a:pt x="389" y="224"/>
                      <a:pt x="389" y="224"/>
                    </a:cubicBezTo>
                    <a:cubicBezTo>
                      <a:pt x="389" y="222"/>
                      <a:pt x="389" y="222"/>
                      <a:pt x="389" y="222"/>
                    </a:cubicBezTo>
                    <a:cubicBezTo>
                      <a:pt x="389" y="221"/>
                      <a:pt x="389" y="221"/>
                      <a:pt x="389" y="221"/>
                    </a:cubicBezTo>
                    <a:cubicBezTo>
                      <a:pt x="390" y="220"/>
                      <a:pt x="390" y="220"/>
                      <a:pt x="390" y="220"/>
                    </a:cubicBezTo>
                    <a:cubicBezTo>
                      <a:pt x="389" y="219"/>
                      <a:pt x="389" y="219"/>
                      <a:pt x="389" y="219"/>
                    </a:cubicBezTo>
                    <a:cubicBezTo>
                      <a:pt x="388" y="220"/>
                      <a:pt x="388" y="220"/>
                      <a:pt x="388" y="220"/>
                    </a:cubicBezTo>
                    <a:cubicBezTo>
                      <a:pt x="388" y="220"/>
                      <a:pt x="388" y="220"/>
                      <a:pt x="388" y="220"/>
                    </a:cubicBezTo>
                    <a:cubicBezTo>
                      <a:pt x="387" y="220"/>
                      <a:pt x="387" y="220"/>
                      <a:pt x="387" y="220"/>
                    </a:cubicBezTo>
                    <a:cubicBezTo>
                      <a:pt x="387" y="221"/>
                      <a:pt x="387" y="221"/>
                      <a:pt x="387" y="221"/>
                    </a:cubicBezTo>
                    <a:cubicBezTo>
                      <a:pt x="386" y="220"/>
                      <a:pt x="386" y="220"/>
                      <a:pt x="386" y="220"/>
                    </a:cubicBezTo>
                    <a:cubicBezTo>
                      <a:pt x="385" y="219"/>
                      <a:pt x="385" y="219"/>
                      <a:pt x="385" y="219"/>
                    </a:cubicBezTo>
                    <a:cubicBezTo>
                      <a:pt x="385" y="218"/>
                      <a:pt x="385" y="218"/>
                      <a:pt x="385" y="218"/>
                    </a:cubicBezTo>
                    <a:cubicBezTo>
                      <a:pt x="384" y="217"/>
                      <a:pt x="384" y="217"/>
                      <a:pt x="384" y="217"/>
                    </a:cubicBezTo>
                    <a:cubicBezTo>
                      <a:pt x="384" y="217"/>
                      <a:pt x="384" y="217"/>
                      <a:pt x="384" y="217"/>
                    </a:cubicBezTo>
                    <a:cubicBezTo>
                      <a:pt x="384" y="215"/>
                      <a:pt x="384" y="215"/>
                      <a:pt x="384" y="215"/>
                    </a:cubicBezTo>
                    <a:cubicBezTo>
                      <a:pt x="385" y="215"/>
                      <a:pt x="385" y="215"/>
                      <a:pt x="385" y="215"/>
                    </a:cubicBezTo>
                    <a:cubicBezTo>
                      <a:pt x="385" y="214"/>
                      <a:pt x="385" y="214"/>
                      <a:pt x="385" y="214"/>
                    </a:cubicBezTo>
                    <a:cubicBezTo>
                      <a:pt x="385" y="214"/>
                      <a:pt x="385" y="214"/>
                      <a:pt x="385" y="214"/>
                    </a:cubicBezTo>
                    <a:cubicBezTo>
                      <a:pt x="385" y="212"/>
                      <a:pt x="385" y="212"/>
                      <a:pt x="385" y="212"/>
                    </a:cubicBezTo>
                    <a:cubicBezTo>
                      <a:pt x="384" y="213"/>
                      <a:pt x="384" y="213"/>
                      <a:pt x="384" y="213"/>
                    </a:cubicBezTo>
                    <a:cubicBezTo>
                      <a:pt x="384" y="213"/>
                      <a:pt x="384" y="213"/>
                      <a:pt x="384" y="213"/>
                    </a:cubicBezTo>
                    <a:cubicBezTo>
                      <a:pt x="383" y="215"/>
                      <a:pt x="383" y="215"/>
                      <a:pt x="383" y="215"/>
                    </a:cubicBezTo>
                    <a:cubicBezTo>
                      <a:pt x="383" y="216"/>
                      <a:pt x="383" y="216"/>
                      <a:pt x="383" y="216"/>
                    </a:cubicBezTo>
                    <a:cubicBezTo>
                      <a:pt x="382" y="215"/>
                      <a:pt x="382" y="215"/>
                      <a:pt x="382" y="215"/>
                    </a:cubicBezTo>
                    <a:cubicBezTo>
                      <a:pt x="382" y="215"/>
                      <a:pt x="382" y="215"/>
                      <a:pt x="382" y="215"/>
                    </a:cubicBezTo>
                    <a:cubicBezTo>
                      <a:pt x="382" y="215"/>
                      <a:pt x="382" y="215"/>
                      <a:pt x="382" y="215"/>
                    </a:cubicBezTo>
                    <a:cubicBezTo>
                      <a:pt x="381" y="216"/>
                      <a:pt x="381" y="216"/>
                      <a:pt x="381" y="216"/>
                    </a:cubicBezTo>
                    <a:cubicBezTo>
                      <a:pt x="381" y="216"/>
                      <a:pt x="381" y="216"/>
                      <a:pt x="381" y="216"/>
                    </a:cubicBezTo>
                    <a:cubicBezTo>
                      <a:pt x="381" y="217"/>
                      <a:pt x="381" y="217"/>
                      <a:pt x="381" y="217"/>
                    </a:cubicBezTo>
                    <a:cubicBezTo>
                      <a:pt x="382" y="218"/>
                      <a:pt x="382" y="218"/>
                      <a:pt x="382" y="218"/>
                    </a:cubicBezTo>
                    <a:cubicBezTo>
                      <a:pt x="382" y="218"/>
                      <a:pt x="382" y="218"/>
                      <a:pt x="382" y="218"/>
                    </a:cubicBezTo>
                    <a:cubicBezTo>
                      <a:pt x="383" y="221"/>
                      <a:pt x="383" y="221"/>
                      <a:pt x="383" y="221"/>
                    </a:cubicBezTo>
                    <a:cubicBezTo>
                      <a:pt x="384" y="221"/>
                      <a:pt x="384" y="221"/>
                      <a:pt x="384" y="221"/>
                    </a:cubicBezTo>
                    <a:cubicBezTo>
                      <a:pt x="384" y="222"/>
                      <a:pt x="384" y="222"/>
                      <a:pt x="384" y="222"/>
                    </a:cubicBezTo>
                    <a:cubicBezTo>
                      <a:pt x="384" y="223"/>
                      <a:pt x="384" y="223"/>
                      <a:pt x="384" y="223"/>
                    </a:cubicBezTo>
                    <a:cubicBezTo>
                      <a:pt x="383" y="225"/>
                      <a:pt x="383" y="225"/>
                      <a:pt x="383" y="225"/>
                    </a:cubicBezTo>
                    <a:cubicBezTo>
                      <a:pt x="382" y="225"/>
                      <a:pt x="382" y="225"/>
                      <a:pt x="382" y="225"/>
                    </a:cubicBezTo>
                    <a:cubicBezTo>
                      <a:pt x="379" y="225"/>
                      <a:pt x="379" y="225"/>
                      <a:pt x="379" y="225"/>
                    </a:cubicBezTo>
                    <a:cubicBezTo>
                      <a:pt x="379" y="225"/>
                      <a:pt x="379" y="225"/>
                      <a:pt x="379" y="225"/>
                    </a:cubicBezTo>
                    <a:cubicBezTo>
                      <a:pt x="378" y="225"/>
                      <a:pt x="378" y="225"/>
                      <a:pt x="378" y="225"/>
                    </a:cubicBezTo>
                    <a:cubicBezTo>
                      <a:pt x="376" y="224"/>
                      <a:pt x="376" y="224"/>
                      <a:pt x="376" y="224"/>
                    </a:cubicBezTo>
                    <a:cubicBezTo>
                      <a:pt x="377" y="224"/>
                      <a:pt x="377" y="224"/>
                      <a:pt x="377" y="224"/>
                    </a:cubicBezTo>
                    <a:cubicBezTo>
                      <a:pt x="377" y="223"/>
                      <a:pt x="377" y="223"/>
                      <a:pt x="377" y="223"/>
                    </a:cubicBezTo>
                    <a:cubicBezTo>
                      <a:pt x="375" y="223"/>
                      <a:pt x="375" y="223"/>
                      <a:pt x="375" y="223"/>
                    </a:cubicBezTo>
                    <a:cubicBezTo>
                      <a:pt x="373" y="222"/>
                      <a:pt x="373" y="222"/>
                      <a:pt x="373" y="222"/>
                    </a:cubicBezTo>
                    <a:cubicBezTo>
                      <a:pt x="371" y="221"/>
                      <a:pt x="371" y="221"/>
                      <a:pt x="371" y="221"/>
                    </a:cubicBezTo>
                    <a:cubicBezTo>
                      <a:pt x="372" y="224"/>
                      <a:pt x="372" y="224"/>
                      <a:pt x="372" y="224"/>
                    </a:cubicBezTo>
                    <a:cubicBezTo>
                      <a:pt x="372" y="225"/>
                      <a:pt x="372" y="225"/>
                      <a:pt x="372" y="225"/>
                    </a:cubicBezTo>
                    <a:cubicBezTo>
                      <a:pt x="372" y="225"/>
                      <a:pt x="372" y="225"/>
                      <a:pt x="372" y="225"/>
                    </a:cubicBezTo>
                    <a:cubicBezTo>
                      <a:pt x="371" y="225"/>
                      <a:pt x="371" y="225"/>
                      <a:pt x="371" y="225"/>
                    </a:cubicBezTo>
                    <a:cubicBezTo>
                      <a:pt x="370" y="224"/>
                      <a:pt x="370" y="224"/>
                      <a:pt x="370" y="224"/>
                    </a:cubicBezTo>
                    <a:cubicBezTo>
                      <a:pt x="369" y="223"/>
                      <a:pt x="369" y="223"/>
                      <a:pt x="369" y="223"/>
                    </a:cubicBezTo>
                    <a:cubicBezTo>
                      <a:pt x="369" y="223"/>
                      <a:pt x="369" y="223"/>
                      <a:pt x="369" y="223"/>
                    </a:cubicBezTo>
                    <a:cubicBezTo>
                      <a:pt x="369" y="222"/>
                      <a:pt x="369" y="222"/>
                      <a:pt x="369" y="222"/>
                    </a:cubicBezTo>
                    <a:cubicBezTo>
                      <a:pt x="368" y="221"/>
                      <a:pt x="368" y="221"/>
                      <a:pt x="368" y="221"/>
                    </a:cubicBezTo>
                    <a:cubicBezTo>
                      <a:pt x="367" y="220"/>
                      <a:pt x="367" y="220"/>
                      <a:pt x="367" y="220"/>
                    </a:cubicBezTo>
                    <a:cubicBezTo>
                      <a:pt x="366" y="219"/>
                      <a:pt x="366" y="219"/>
                      <a:pt x="366" y="219"/>
                    </a:cubicBezTo>
                    <a:cubicBezTo>
                      <a:pt x="366" y="219"/>
                      <a:pt x="366" y="219"/>
                      <a:pt x="366" y="219"/>
                    </a:cubicBezTo>
                    <a:cubicBezTo>
                      <a:pt x="365" y="217"/>
                      <a:pt x="365" y="217"/>
                      <a:pt x="365" y="217"/>
                    </a:cubicBezTo>
                    <a:cubicBezTo>
                      <a:pt x="364" y="217"/>
                      <a:pt x="364" y="217"/>
                      <a:pt x="364" y="217"/>
                    </a:cubicBezTo>
                    <a:cubicBezTo>
                      <a:pt x="363" y="217"/>
                      <a:pt x="363" y="217"/>
                      <a:pt x="363" y="217"/>
                    </a:cubicBezTo>
                    <a:cubicBezTo>
                      <a:pt x="362" y="216"/>
                      <a:pt x="362" y="216"/>
                      <a:pt x="362" y="216"/>
                    </a:cubicBezTo>
                    <a:cubicBezTo>
                      <a:pt x="363" y="217"/>
                      <a:pt x="363" y="217"/>
                      <a:pt x="363" y="217"/>
                    </a:cubicBezTo>
                    <a:cubicBezTo>
                      <a:pt x="365" y="219"/>
                      <a:pt x="365" y="219"/>
                      <a:pt x="365" y="219"/>
                    </a:cubicBezTo>
                    <a:cubicBezTo>
                      <a:pt x="366" y="220"/>
                      <a:pt x="366" y="220"/>
                      <a:pt x="366" y="220"/>
                    </a:cubicBezTo>
                    <a:cubicBezTo>
                      <a:pt x="366" y="221"/>
                      <a:pt x="366" y="221"/>
                      <a:pt x="366" y="221"/>
                    </a:cubicBezTo>
                    <a:cubicBezTo>
                      <a:pt x="367" y="222"/>
                      <a:pt x="367" y="222"/>
                      <a:pt x="367" y="222"/>
                    </a:cubicBezTo>
                    <a:cubicBezTo>
                      <a:pt x="368" y="222"/>
                      <a:pt x="368" y="222"/>
                      <a:pt x="368" y="222"/>
                    </a:cubicBezTo>
                    <a:cubicBezTo>
                      <a:pt x="367" y="223"/>
                      <a:pt x="367" y="223"/>
                      <a:pt x="367" y="223"/>
                    </a:cubicBezTo>
                    <a:cubicBezTo>
                      <a:pt x="367" y="223"/>
                      <a:pt x="367" y="223"/>
                      <a:pt x="367" y="223"/>
                    </a:cubicBezTo>
                    <a:cubicBezTo>
                      <a:pt x="366" y="223"/>
                      <a:pt x="366" y="223"/>
                      <a:pt x="366" y="223"/>
                    </a:cubicBezTo>
                    <a:cubicBezTo>
                      <a:pt x="364" y="222"/>
                      <a:pt x="364" y="222"/>
                      <a:pt x="364" y="222"/>
                    </a:cubicBezTo>
                    <a:cubicBezTo>
                      <a:pt x="364" y="223"/>
                      <a:pt x="364" y="223"/>
                      <a:pt x="364" y="223"/>
                    </a:cubicBezTo>
                    <a:cubicBezTo>
                      <a:pt x="363" y="222"/>
                      <a:pt x="363" y="222"/>
                      <a:pt x="363" y="222"/>
                    </a:cubicBezTo>
                    <a:cubicBezTo>
                      <a:pt x="362" y="221"/>
                      <a:pt x="362" y="221"/>
                      <a:pt x="362" y="221"/>
                    </a:cubicBezTo>
                    <a:cubicBezTo>
                      <a:pt x="361" y="220"/>
                      <a:pt x="361" y="220"/>
                      <a:pt x="361" y="220"/>
                    </a:cubicBezTo>
                    <a:cubicBezTo>
                      <a:pt x="359" y="220"/>
                      <a:pt x="359" y="220"/>
                      <a:pt x="359" y="220"/>
                    </a:cubicBezTo>
                    <a:cubicBezTo>
                      <a:pt x="358" y="221"/>
                      <a:pt x="358" y="221"/>
                      <a:pt x="358" y="221"/>
                    </a:cubicBezTo>
                    <a:cubicBezTo>
                      <a:pt x="357" y="220"/>
                      <a:pt x="357" y="220"/>
                      <a:pt x="357" y="220"/>
                    </a:cubicBezTo>
                    <a:cubicBezTo>
                      <a:pt x="356" y="220"/>
                      <a:pt x="356" y="220"/>
                      <a:pt x="356" y="220"/>
                    </a:cubicBezTo>
                    <a:cubicBezTo>
                      <a:pt x="355" y="220"/>
                      <a:pt x="355" y="220"/>
                      <a:pt x="355" y="220"/>
                    </a:cubicBezTo>
                    <a:cubicBezTo>
                      <a:pt x="354" y="219"/>
                      <a:pt x="354" y="219"/>
                      <a:pt x="354" y="219"/>
                    </a:cubicBezTo>
                    <a:cubicBezTo>
                      <a:pt x="353" y="218"/>
                      <a:pt x="353" y="218"/>
                      <a:pt x="353" y="218"/>
                    </a:cubicBezTo>
                    <a:cubicBezTo>
                      <a:pt x="353" y="217"/>
                      <a:pt x="353" y="217"/>
                      <a:pt x="353" y="217"/>
                    </a:cubicBezTo>
                    <a:cubicBezTo>
                      <a:pt x="355" y="216"/>
                      <a:pt x="355" y="216"/>
                      <a:pt x="355" y="216"/>
                    </a:cubicBezTo>
                    <a:cubicBezTo>
                      <a:pt x="355" y="215"/>
                      <a:pt x="355" y="215"/>
                      <a:pt x="355" y="215"/>
                    </a:cubicBezTo>
                    <a:cubicBezTo>
                      <a:pt x="355" y="215"/>
                      <a:pt x="355" y="215"/>
                      <a:pt x="355" y="215"/>
                    </a:cubicBezTo>
                    <a:cubicBezTo>
                      <a:pt x="354" y="215"/>
                      <a:pt x="354" y="215"/>
                      <a:pt x="354" y="215"/>
                    </a:cubicBezTo>
                    <a:cubicBezTo>
                      <a:pt x="353" y="216"/>
                      <a:pt x="353" y="216"/>
                      <a:pt x="353" y="216"/>
                    </a:cubicBezTo>
                    <a:cubicBezTo>
                      <a:pt x="352" y="217"/>
                      <a:pt x="352" y="217"/>
                      <a:pt x="352" y="217"/>
                    </a:cubicBezTo>
                    <a:cubicBezTo>
                      <a:pt x="352" y="217"/>
                      <a:pt x="352" y="217"/>
                      <a:pt x="352" y="217"/>
                    </a:cubicBezTo>
                    <a:cubicBezTo>
                      <a:pt x="351" y="217"/>
                      <a:pt x="351" y="217"/>
                      <a:pt x="351" y="217"/>
                    </a:cubicBezTo>
                    <a:cubicBezTo>
                      <a:pt x="350" y="216"/>
                      <a:pt x="350" y="216"/>
                      <a:pt x="350" y="216"/>
                    </a:cubicBezTo>
                    <a:cubicBezTo>
                      <a:pt x="349" y="216"/>
                      <a:pt x="349" y="216"/>
                      <a:pt x="349" y="216"/>
                    </a:cubicBezTo>
                    <a:cubicBezTo>
                      <a:pt x="350" y="217"/>
                      <a:pt x="350" y="217"/>
                      <a:pt x="350" y="217"/>
                    </a:cubicBezTo>
                    <a:cubicBezTo>
                      <a:pt x="350" y="218"/>
                      <a:pt x="350" y="218"/>
                      <a:pt x="350" y="218"/>
                    </a:cubicBezTo>
                    <a:cubicBezTo>
                      <a:pt x="348" y="218"/>
                      <a:pt x="348" y="218"/>
                      <a:pt x="348" y="218"/>
                    </a:cubicBezTo>
                    <a:cubicBezTo>
                      <a:pt x="346" y="216"/>
                      <a:pt x="346" y="216"/>
                      <a:pt x="346" y="216"/>
                    </a:cubicBezTo>
                    <a:cubicBezTo>
                      <a:pt x="346" y="215"/>
                      <a:pt x="346" y="215"/>
                      <a:pt x="346" y="215"/>
                    </a:cubicBezTo>
                    <a:cubicBezTo>
                      <a:pt x="345" y="214"/>
                      <a:pt x="345" y="214"/>
                      <a:pt x="345" y="214"/>
                    </a:cubicBezTo>
                    <a:cubicBezTo>
                      <a:pt x="345" y="213"/>
                      <a:pt x="345" y="213"/>
                      <a:pt x="345" y="213"/>
                    </a:cubicBezTo>
                    <a:cubicBezTo>
                      <a:pt x="347" y="212"/>
                      <a:pt x="347" y="212"/>
                      <a:pt x="347" y="212"/>
                    </a:cubicBezTo>
                    <a:cubicBezTo>
                      <a:pt x="348" y="211"/>
                      <a:pt x="348" y="211"/>
                      <a:pt x="348" y="211"/>
                    </a:cubicBezTo>
                    <a:cubicBezTo>
                      <a:pt x="348" y="211"/>
                      <a:pt x="348" y="211"/>
                      <a:pt x="348" y="211"/>
                    </a:cubicBezTo>
                    <a:cubicBezTo>
                      <a:pt x="347" y="211"/>
                      <a:pt x="347" y="211"/>
                      <a:pt x="347" y="211"/>
                    </a:cubicBezTo>
                    <a:cubicBezTo>
                      <a:pt x="345" y="212"/>
                      <a:pt x="345" y="212"/>
                      <a:pt x="345" y="212"/>
                    </a:cubicBezTo>
                    <a:cubicBezTo>
                      <a:pt x="345" y="213"/>
                      <a:pt x="345" y="213"/>
                      <a:pt x="345" y="213"/>
                    </a:cubicBezTo>
                    <a:cubicBezTo>
                      <a:pt x="344" y="213"/>
                      <a:pt x="344" y="213"/>
                      <a:pt x="344" y="213"/>
                    </a:cubicBezTo>
                    <a:cubicBezTo>
                      <a:pt x="344" y="212"/>
                      <a:pt x="344" y="212"/>
                      <a:pt x="344" y="212"/>
                    </a:cubicBezTo>
                    <a:cubicBezTo>
                      <a:pt x="344" y="211"/>
                      <a:pt x="344" y="211"/>
                      <a:pt x="344" y="211"/>
                    </a:cubicBezTo>
                    <a:cubicBezTo>
                      <a:pt x="343" y="211"/>
                      <a:pt x="343" y="211"/>
                      <a:pt x="343" y="211"/>
                    </a:cubicBezTo>
                    <a:cubicBezTo>
                      <a:pt x="343" y="211"/>
                      <a:pt x="343" y="211"/>
                      <a:pt x="343" y="211"/>
                    </a:cubicBezTo>
                    <a:cubicBezTo>
                      <a:pt x="343" y="212"/>
                      <a:pt x="343" y="212"/>
                      <a:pt x="343" y="212"/>
                    </a:cubicBezTo>
                    <a:cubicBezTo>
                      <a:pt x="343" y="212"/>
                      <a:pt x="343" y="212"/>
                      <a:pt x="343" y="212"/>
                    </a:cubicBezTo>
                    <a:cubicBezTo>
                      <a:pt x="343" y="213"/>
                      <a:pt x="343" y="213"/>
                      <a:pt x="343" y="213"/>
                    </a:cubicBezTo>
                    <a:cubicBezTo>
                      <a:pt x="342" y="213"/>
                      <a:pt x="342" y="213"/>
                      <a:pt x="342" y="213"/>
                    </a:cubicBezTo>
                    <a:cubicBezTo>
                      <a:pt x="341" y="212"/>
                      <a:pt x="341" y="212"/>
                      <a:pt x="341" y="212"/>
                    </a:cubicBezTo>
                    <a:cubicBezTo>
                      <a:pt x="340" y="212"/>
                      <a:pt x="340" y="212"/>
                      <a:pt x="340" y="212"/>
                    </a:cubicBezTo>
                    <a:cubicBezTo>
                      <a:pt x="339" y="212"/>
                      <a:pt x="339" y="212"/>
                      <a:pt x="339" y="212"/>
                    </a:cubicBezTo>
                    <a:cubicBezTo>
                      <a:pt x="339" y="213"/>
                      <a:pt x="339" y="213"/>
                      <a:pt x="339" y="213"/>
                    </a:cubicBezTo>
                    <a:cubicBezTo>
                      <a:pt x="338" y="213"/>
                      <a:pt x="338" y="213"/>
                      <a:pt x="338" y="213"/>
                    </a:cubicBezTo>
                    <a:cubicBezTo>
                      <a:pt x="337" y="212"/>
                      <a:pt x="337" y="212"/>
                      <a:pt x="337" y="212"/>
                    </a:cubicBezTo>
                    <a:cubicBezTo>
                      <a:pt x="337" y="211"/>
                      <a:pt x="337" y="211"/>
                      <a:pt x="337" y="211"/>
                    </a:cubicBezTo>
                    <a:cubicBezTo>
                      <a:pt x="337" y="211"/>
                      <a:pt x="337" y="211"/>
                      <a:pt x="337" y="211"/>
                    </a:cubicBezTo>
                    <a:cubicBezTo>
                      <a:pt x="338" y="211"/>
                      <a:pt x="338" y="211"/>
                      <a:pt x="338" y="211"/>
                    </a:cubicBezTo>
                    <a:cubicBezTo>
                      <a:pt x="338" y="211"/>
                      <a:pt x="338" y="211"/>
                      <a:pt x="338" y="211"/>
                    </a:cubicBezTo>
                    <a:cubicBezTo>
                      <a:pt x="337" y="210"/>
                      <a:pt x="337" y="210"/>
                      <a:pt x="337" y="210"/>
                    </a:cubicBezTo>
                    <a:cubicBezTo>
                      <a:pt x="335" y="209"/>
                      <a:pt x="335" y="209"/>
                      <a:pt x="335" y="209"/>
                    </a:cubicBezTo>
                    <a:cubicBezTo>
                      <a:pt x="335" y="208"/>
                      <a:pt x="335" y="208"/>
                      <a:pt x="335" y="208"/>
                    </a:cubicBezTo>
                    <a:cubicBezTo>
                      <a:pt x="335" y="206"/>
                      <a:pt x="335" y="206"/>
                      <a:pt x="335" y="206"/>
                    </a:cubicBezTo>
                    <a:cubicBezTo>
                      <a:pt x="335" y="205"/>
                      <a:pt x="335" y="205"/>
                      <a:pt x="335" y="205"/>
                    </a:cubicBezTo>
                    <a:cubicBezTo>
                      <a:pt x="335" y="203"/>
                      <a:pt x="335" y="203"/>
                      <a:pt x="335" y="203"/>
                    </a:cubicBezTo>
                    <a:cubicBezTo>
                      <a:pt x="335" y="202"/>
                      <a:pt x="335" y="202"/>
                      <a:pt x="335" y="202"/>
                    </a:cubicBezTo>
                    <a:cubicBezTo>
                      <a:pt x="336" y="202"/>
                      <a:pt x="336" y="202"/>
                      <a:pt x="336" y="202"/>
                    </a:cubicBezTo>
                    <a:cubicBezTo>
                      <a:pt x="336" y="201"/>
                      <a:pt x="336" y="201"/>
                      <a:pt x="336" y="201"/>
                    </a:cubicBezTo>
                    <a:cubicBezTo>
                      <a:pt x="335" y="200"/>
                      <a:pt x="335" y="200"/>
                      <a:pt x="335" y="200"/>
                    </a:cubicBezTo>
                    <a:cubicBezTo>
                      <a:pt x="336" y="199"/>
                      <a:pt x="336" y="199"/>
                      <a:pt x="336" y="199"/>
                    </a:cubicBezTo>
                    <a:cubicBezTo>
                      <a:pt x="337" y="200"/>
                      <a:pt x="337" y="200"/>
                      <a:pt x="337" y="200"/>
                    </a:cubicBezTo>
                    <a:cubicBezTo>
                      <a:pt x="337" y="200"/>
                      <a:pt x="337" y="200"/>
                      <a:pt x="337" y="200"/>
                    </a:cubicBezTo>
                    <a:cubicBezTo>
                      <a:pt x="339" y="200"/>
                      <a:pt x="339" y="200"/>
                      <a:pt x="339" y="200"/>
                    </a:cubicBezTo>
                    <a:cubicBezTo>
                      <a:pt x="340" y="201"/>
                      <a:pt x="340" y="201"/>
                      <a:pt x="340" y="201"/>
                    </a:cubicBezTo>
                    <a:cubicBezTo>
                      <a:pt x="341" y="202"/>
                      <a:pt x="341" y="202"/>
                      <a:pt x="341" y="202"/>
                    </a:cubicBezTo>
                    <a:cubicBezTo>
                      <a:pt x="343" y="203"/>
                      <a:pt x="343" y="203"/>
                      <a:pt x="343" y="203"/>
                    </a:cubicBezTo>
                    <a:cubicBezTo>
                      <a:pt x="345" y="203"/>
                      <a:pt x="345" y="203"/>
                      <a:pt x="345" y="203"/>
                    </a:cubicBezTo>
                    <a:cubicBezTo>
                      <a:pt x="345" y="203"/>
                      <a:pt x="345" y="203"/>
                      <a:pt x="345" y="203"/>
                    </a:cubicBezTo>
                    <a:cubicBezTo>
                      <a:pt x="347" y="203"/>
                      <a:pt x="347" y="203"/>
                      <a:pt x="347" y="203"/>
                    </a:cubicBezTo>
                    <a:cubicBezTo>
                      <a:pt x="346" y="202"/>
                      <a:pt x="346" y="202"/>
                      <a:pt x="346" y="202"/>
                    </a:cubicBezTo>
                    <a:cubicBezTo>
                      <a:pt x="346" y="201"/>
                      <a:pt x="346" y="201"/>
                      <a:pt x="346" y="201"/>
                    </a:cubicBezTo>
                    <a:cubicBezTo>
                      <a:pt x="345" y="200"/>
                      <a:pt x="345" y="200"/>
                      <a:pt x="345" y="200"/>
                    </a:cubicBezTo>
                    <a:cubicBezTo>
                      <a:pt x="344" y="199"/>
                      <a:pt x="344" y="199"/>
                      <a:pt x="344" y="199"/>
                    </a:cubicBezTo>
                    <a:cubicBezTo>
                      <a:pt x="343" y="199"/>
                      <a:pt x="343" y="199"/>
                      <a:pt x="343" y="199"/>
                    </a:cubicBezTo>
                    <a:cubicBezTo>
                      <a:pt x="341" y="198"/>
                      <a:pt x="341" y="198"/>
                      <a:pt x="341" y="198"/>
                    </a:cubicBezTo>
                    <a:cubicBezTo>
                      <a:pt x="341" y="198"/>
                      <a:pt x="341" y="198"/>
                      <a:pt x="341" y="198"/>
                    </a:cubicBezTo>
                    <a:cubicBezTo>
                      <a:pt x="339" y="197"/>
                      <a:pt x="339" y="197"/>
                      <a:pt x="339" y="197"/>
                    </a:cubicBezTo>
                    <a:cubicBezTo>
                      <a:pt x="338" y="197"/>
                      <a:pt x="338" y="197"/>
                      <a:pt x="338" y="197"/>
                    </a:cubicBezTo>
                    <a:cubicBezTo>
                      <a:pt x="336" y="196"/>
                      <a:pt x="336" y="196"/>
                      <a:pt x="336" y="196"/>
                    </a:cubicBezTo>
                    <a:cubicBezTo>
                      <a:pt x="335" y="195"/>
                      <a:pt x="335" y="195"/>
                      <a:pt x="335" y="195"/>
                    </a:cubicBezTo>
                    <a:cubicBezTo>
                      <a:pt x="335" y="193"/>
                      <a:pt x="335" y="193"/>
                      <a:pt x="335" y="193"/>
                    </a:cubicBezTo>
                    <a:cubicBezTo>
                      <a:pt x="337" y="192"/>
                      <a:pt x="337" y="192"/>
                      <a:pt x="337" y="192"/>
                    </a:cubicBezTo>
                    <a:cubicBezTo>
                      <a:pt x="336" y="191"/>
                      <a:pt x="336" y="191"/>
                      <a:pt x="336" y="191"/>
                    </a:cubicBezTo>
                    <a:cubicBezTo>
                      <a:pt x="337" y="190"/>
                      <a:pt x="337" y="190"/>
                      <a:pt x="337" y="190"/>
                    </a:cubicBezTo>
                    <a:cubicBezTo>
                      <a:pt x="338" y="190"/>
                      <a:pt x="338" y="190"/>
                      <a:pt x="338" y="190"/>
                    </a:cubicBezTo>
                    <a:cubicBezTo>
                      <a:pt x="338" y="188"/>
                      <a:pt x="338" y="188"/>
                      <a:pt x="338" y="188"/>
                    </a:cubicBezTo>
                    <a:cubicBezTo>
                      <a:pt x="338" y="186"/>
                      <a:pt x="338" y="186"/>
                      <a:pt x="338" y="186"/>
                    </a:cubicBezTo>
                    <a:cubicBezTo>
                      <a:pt x="339" y="185"/>
                      <a:pt x="339" y="185"/>
                      <a:pt x="339" y="185"/>
                    </a:cubicBezTo>
                    <a:cubicBezTo>
                      <a:pt x="340" y="185"/>
                      <a:pt x="340" y="185"/>
                      <a:pt x="340" y="185"/>
                    </a:cubicBezTo>
                    <a:cubicBezTo>
                      <a:pt x="340" y="184"/>
                      <a:pt x="340" y="184"/>
                      <a:pt x="340" y="184"/>
                    </a:cubicBezTo>
                    <a:cubicBezTo>
                      <a:pt x="342" y="183"/>
                      <a:pt x="342" y="183"/>
                      <a:pt x="342" y="183"/>
                    </a:cubicBezTo>
                    <a:cubicBezTo>
                      <a:pt x="343" y="183"/>
                      <a:pt x="343" y="183"/>
                      <a:pt x="343" y="183"/>
                    </a:cubicBezTo>
                    <a:cubicBezTo>
                      <a:pt x="343" y="182"/>
                      <a:pt x="343" y="182"/>
                      <a:pt x="343" y="182"/>
                    </a:cubicBezTo>
                    <a:cubicBezTo>
                      <a:pt x="343" y="182"/>
                      <a:pt x="343" y="182"/>
                      <a:pt x="343" y="182"/>
                    </a:cubicBezTo>
                    <a:cubicBezTo>
                      <a:pt x="342" y="182"/>
                      <a:pt x="342" y="182"/>
                      <a:pt x="342" y="182"/>
                    </a:cubicBezTo>
                    <a:cubicBezTo>
                      <a:pt x="342" y="181"/>
                      <a:pt x="342" y="181"/>
                      <a:pt x="342" y="181"/>
                    </a:cubicBezTo>
                    <a:cubicBezTo>
                      <a:pt x="343" y="179"/>
                      <a:pt x="343" y="179"/>
                      <a:pt x="343" y="179"/>
                    </a:cubicBezTo>
                    <a:cubicBezTo>
                      <a:pt x="344" y="178"/>
                      <a:pt x="344" y="178"/>
                      <a:pt x="344" y="178"/>
                    </a:cubicBezTo>
                    <a:cubicBezTo>
                      <a:pt x="345" y="177"/>
                      <a:pt x="345" y="177"/>
                      <a:pt x="345" y="177"/>
                    </a:cubicBezTo>
                    <a:cubicBezTo>
                      <a:pt x="346" y="176"/>
                      <a:pt x="346" y="176"/>
                      <a:pt x="346" y="176"/>
                    </a:cubicBezTo>
                    <a:cubicBezTo>
                      <a:pt x="346" y="176"/>
                      <a:pt x="346" y="176"/>
                      <a:pt x="346" y="176"/>
                    </a:cubicBezTo>
                    <a:cubicBezTo>
                      <a:pt x="347" y="176"/>
                      <a:pt x="347" y="176"/>
                      <a:pt x="347" y="176"/>
                    </a:cubicBezTo>
                    <a:cubicBezTo>
                      <a:pt x="347" y="174"/>
                      <a:pt x="347" y="174"/>
                      <a:pt x="347" y="174"/>
                    </a:cubicBezTo>
                    <a:cubicBezTo>
                      <a:pt x="348" y="174"/>
                      <a:pt x="348" y="174"/>
                      <a:pt x="348" y="174"/>
                    </a:cubicBezTo>
                    <a:cubicBezTo>
                      <a:pt x="348" y="175"/>
                      <a:pt x="348" y="175"/>
                      <a:pt x="348" y="175"/>
                    </a:cubicBezTo>
                    <a:cubicBezTo>
                      <a:pt x="349" y="174"/>
                      <a:pt x="349" y="174"/>
                      <a:pt x="349" y="174"/>
                    </a:cubicBezTo>
                    <a:cubicBezTo>
                      <a:pt x="349" y="173"/>
                      <a:pt x="349" y="173"/>
                      <a:pt x="349" y="173"/>
                    </a:cubicBezTo>
                    <a:cubicBezTo>
                      <a:pt x="350" y="171"/>
                      <a:pt x="350" y="171"/>
                      <a:pt x="350" y="171"/>
                    </a:cubicBezTo>
                    <a:cubicBezTo>
                      <a:pt x="351" y="171"/>
                      <a:pt x="351" y="171"/>
                      <a:pt x="351" y="171"/>
                    </a:cubicBezTo>
                    <a:cubicBezTo>
                      <a:pt x="351" y="170"/>
                      <a:pt x="351" y="170"/>
                      <a:pt x="351" y="170"/>
                    </a:cubicBezTo>
                    <a:cubicBezTo>
                      <a:pt x="352" y="169"/>
                      <a:pt x="352" y="169"/>
                      <a:pt x="352" y="169"/>
                    </a:cubicBezTo>
                    <a:cubicBezTo>
                      <a:pt x="353" y="169"/>
                      <a:pt x="353" y="169"/>
                      <a:pt x="353" y="169"/>
                    </a:cubicBezTo>
                    <a:cubicBezTo>
                      <a:pt x="354" y="168"/>
                      <a:pt x="354" y="168"/>
                      <a:pt x="354" y="168"/>
                    </a:cubicBezTo>
                    <a:cubicBezTo>
                      <a:pt x="355" y="168"/>
                      <a:pt x="355" y="168"/>
                      <a:pt x="355" y="168"/>
                    </a:cubicBezTo>
                    <a:cubicBezTo>
                      <a:pt x="356" y="168"/>
                      <a:pt x="356" y="168"/>
                      <a:pt x="356" y="168"/>
                    </a:cubicBezTo>
                    <a:cubicBezTo>
                      <a:pt x="355" y="167"/>
                      <a:pt x="355" y="167"/>
                      <a:pt x="355" y="167"/>
                    </a:cubicBezTo>
                    <a:cubicBezTo>
                      <a:pt x="356" y="166"/>
                      <a:pt x="356" y="166"/>
                      <a:pt x="356" y="166"/>
                    </a:cubicBezTo>
                    <a:cubicBezTo>
                      <a:pt x="358" y="165"/>
                      <a:pt x="358" y="165"/>
                      <a:pt x="358" y="165"/>
                    </a:cubicBezTo>
                    <a:cubicBezTo>
                      <a:pt x="360" y="163"/>
                      <a:pt x="360" y="163"/>
                      <a:pt x="360" y="163"/>
                    </a:cubicBezTo>
                    <a:cubicBezTo>
                      <a:pt x="363" y="162"/>
                      <a:pt x="363" y="162"/>
                      <a:pt x="363" y="162"/>
                    </a:cubicBezTo>
                    <a:cubicBezTo>
                      <a:pt x="366" y="162"/>
                      <a:pt x="366" y="162"/>
                      <a:pt x="366" y="162"/>
                    </a:cubicBezTo>
                    <a:cubicBezTo>
                      <a:pt x="367" y="161"/>
                      <a:pt x="367" y="161"/>
                      <a:pt x="367" y="161"/>
                    </a:cubicBezTo>
                    <a:cubicBezTo>
                      <a:pt x="368" y="161"/>
                      <a:pt x="368" y="161"/>
                      <a:pt x="368" y="161"/>
                    </a:cubicBezTo>
                    <a:cubicBezTo>
                      <a:pt x="369" y="161"/>
                      <a:pt x="369" y="161"/>
                      <a:pt x="369" y="161"/>
                    </a:cubicBezTo>
                    <a:cubicBezTo>
                      <a:pt x="370" y="161"/>
                      <a:pt x="370" y="161"/>
                      <a:pt x="370" y="161"/>
                    </a:cubicBezTo>
                    <a:cubicBezTo>
                      <a:pt x="372" y="161"/>
                      <a:pt x="372" y="161"/>
                      <a:pt x="372" y="161"/>
                    </a:cubicBezTo>
                    <a:cubicBezTo>
                      <a:pt x="373" y="162"/>
                      <a:pt x="373" y="162"/>
                      <a:pt x="373" y="162"/>
                    </a:cubicBezTo>
                    <a:cubicBezTo>
                      <a:pt x="376" y="164"/>
                      <a:pt x="376" y="164"/>
                      <a:pt x="376" y="164"/>
                    </a:cubicBezTo>
                    <a:cubicBezTo>
                      <a:pt x="376" y="164"/>
                      <a:pt x="376" y="164"/>
                      <a:pt x="376" y="164"/>
                    </a:cubicBezTo>
                    <a:cubicBezTo>
                      <a:pt x="376" y="165"/>
                      <a:pt x="376" y="165"/>
                      <a:pt x="376" y="165"/>
                    </a:cubicBezTo>
                    <a:cubicBezTo>
                      <a:pt x="374" y="166"/>
                      <a:pt x="374" y="166"/>
                      <a:pt x="374" y="166"/>
                    </a:cubicBezTo>
                    <a:cubicBezTo>
                      <a:pt x="372" y="167"/>
                      <a:pt x="372" y="167"/>
                      <a:pt x="372" y="167"/>
                    </a:cubicBezTo>
                    <a:cubicBezTo>
                      <a:pt x="371" y="167"/>
                      <a:pt x="371" y="167"/>
                      <a:pt x="371" y="167"/>
                    </a:cubicBezTo>
                    <a:cubicBezTo>
                      <a:pt x="370" y="168"/>
                      <a:pt x="370" y="168"/>
                      <a:pt x="370" y="168"/>
                    </a:cubicBezTo>
                    <a:cubicBezTo>
                      <a:pt x="369" y="169"/>
                      <a:pt x="369" y="169"/>
                      <a:pt x="369" y="169"/>
                    </a:cubicBezTo>
                    <a:cubicBezTo>
                      <a:pt x="368" y="169"/>
                      <a:pt x="368" y="169"/>
                      <a:pt x="368" y="169"/>
                    </a:cubicBezTo>
                    <a:cubicBezTo>
                      <a:pt x="366" y="172"/>
                      <a:pt x="366" y="172"/>
                      <a:pt x="366" y="172"/>
                    </a:cubicBezTo>
                    <a:cubicBezTo>
                      <a:pt x="363" y="174"/>
                      <a:pt x="363" y="174"/>
                      <a:pt x="363" y="174"/>
                    </a:cubicBezTo>
                    <a:cubicBezTo>
                      <a:pt x="362" y="176"/>
                      <a:pt x="362" y="176"/>
                      <a:pt x="362" y="176"/>
                    </a:cubicBezTo>
                    <a:cubicBezTo>
                      <a:pt x="361" y="176"/>
                      <a:pt x="361" y="176"/>
                      <a:pt x="361" y="176"/>
                    </a:cubicBezTo>
                    <a:cubicBezTo>
                      <a:pt x="360" y="178"/>
                      <a:pt x="360" y="178"/>
                      <a:pt x="360" y="178"/>
                    </a:cubicBezTo>
                    <a:cubicBezTo>
                      <a:pt x="359" y="180"/>
                      <a:pt x="359" y="180"/>
                      <a:pt x="359" y="180"/>
                    </a:cubicBezTo>
                    <a:cubicBezTo>
                      <a:pt x="360" y="181"/>
                      <a:pt x="360" y="181"/>
                      <a:pt x="360" y="181"/>
                    </a:cubicBezTo>
                    <a:cubicBezTo>
                      <a:pt x="361" y="182"/>
                      <a:pt x="361" y="182"/>
                      <a:pt x="361" y="182"/>
                    </a:cubicBezTo>
                    <a:cubicBezTo>
                      <a:pt x="361" y="183"/>
                      <a:pt x="361" y="183"/>
                      <a:pt x="361" y="183"/>
                    </a:cubicBezTo>
                    <a:cubicBezTo>
                      <a:pt x="360" y="184"/>
                      <a:pt x="360" y="184"/>
                      <a:pt x="360" y="184"/>
                    </a:cubicBezTo>
                    <a:cubicBezTo>
                      <a:pt x="359" y="185"/>
                      <a:pt x="359" y="185"/>
                      <a:pt x="359" y="185"/>
                    </a:cubicBezTo>
                    <a:cubicBezTo>
                      <a:pt x="358" y="186"/>
                      <a:pt x="358" y="186"/>
                      <a:pt x="358" y="186"/>
                    </a:cubicBezTo>
                    <a:cubicBezTo>
                      <a:pt x="357" y="187"/>
                      <a:pt x="357" y="187"/>
                      <a:pt x="357" y="187"/>
                    </a:cubicBezTo>
                    <a:cubicBezTo>
                      <a:pt x="357" y="189"/>
                      <a:pt x="357" y="189"/>
                      <a:pt x="357" y="189"/>
                    </a:cubicBezTo>
                    <a:cubicBezTo>
                      <a:pt x="356" y="189"/>
                      <a:pt x="356" y="189"/>
                      <a:pt x="356" y="189"/>
                    </a:cubicBezTo>
                    <a:cubicBezTo>
                      <a:pt x="356" y="190"/>
                      <a:pt x="356" y="190"/>
                      <a:pt x="356" y="190"/>
                    </a:cubicBezTo>
                    <a:cubicBezTo>
                      <a:pt x="357" y="191"/>
                      <a:pt x="357" y="191"/>
                      <a:pt x="357" y="191"/>
                    </a:cubicBezTo>
                    <a:cubicBezTo>
                      <a:pt x="357" y="193"/>
                      <a:pt x="357" y="193"/>
                      <a:pt x="357" y="193"/>
                    </a:cubicBezTo>
                    <a:cubicBezTo>
                      <a:pt x="357" y="194"/>
                      <a:pt x="357" y="194"/>
                      <a:pt x="357" y="194"/>
                    </a:cubicBezTo>
                    <a:cubicBezTo>
                      <a:pt x="357" y="196"/>
                      <a:pt x="357" y="196"/>
                      <a:pt x="357" y="196"/>
                    </a:cubicBezTo>
                    <a:cubicBezTo>
                      <a:pt x="358" y="197"/>
                      <a:pt x="358" y="197"/>
                      <a:pt x="358" y="197"/>
                    </a:cubicBezTo>
                    <a:cubicBezTo>
                      <a:pt x="359" y="198"/>
                      <a:pt x="359" y="198"/>
                      <a:pt x="359" y="198"/>
                    </a:cubicBezTo>
                    <a:cubicBezTo>
                      <a:pt x="360" y="198"/>
                      <a:pt x="360" y="198"/>
                      <a:pt x="360" y="198"/>
                    </a:cubicBezTo>
                    <a:cubicBezTo>
                      <a:pt x="360" y="200"/>
                      <a:pt x="360" y="200"/>
                      <a:pt x="360" y="200"/>
                    </a:cubicBezTo>
                    <a:cubicBezTo>
                      <a:pt x="359" y="201"/>
                      <a:pt x="359" y="201"/>
                      <a:pt x="359" y="201"/>
                    </a:cubicBezTo>
                    <a:cubicBezTo>
                      <a:pt x="359" y="200"/>
                      <a:pt x="359" y="200"/>
                      <a:pt x="359" y="200"/>
                    </a:cubicBezTo>
                    <a:cubicBezTo>
                      <a:pt x="358" y="200"/>
                      <a:pt x="358" y="200"/>
                      <a:pt x="358" y="200"/>
                    </a:cubicBezTo>
                    <a:cubicBezTo>
                      <a:pt x="358" y="200"/>
                      <a:pt x="358" y="200"/>
                      <a:pt x="358" y="200"/>
                    </a:cubicBezTo>
                    <a:cubicBezTo>
                      <a:pt x="357" y="200"/>
                      <a:pt x="357" y="200"/>
                      <a:pt x="357" y="200"/>
                    </a:cubicBezTo>
                    <a:cubicBezTo>
                      <a:pt x="357" y="201"/>
                      <a:pt x="357" y="201"/>
                      <a:pt x="357" y="201"/>
                    </a:cubicBezTo>
                    <a:cubicBezTo>
                      <a:pt x="356" y="201"/>
                      <a:pt x="356" y="201"/>
                      <a:pt x="356" y="201"/>
                    </a:cubicBezTo>
                    <a:cubicBezTo>
                      <a:pt x="356" y="201"/>
                      <a:pt x="356" y="201"/>
                      <a:pt x="356" y="201"/>
                    </a:cubicBezTo>
                    <a:cubicBezTo>
                      <a:pt x="357" y="202"/>
                      <a:pt x="357" y="202"/>
                      <a:pt x="357" y="202"/>
                    </a:cubicBezTo>
                    <a:cubicBezTo>
                      <a:pt x="358" y="202"/>
                      <a:pt x="358" y="202"/>
                      <a:pt x="358" y="202"/>
                    </a:cubicBezTo>
                    <a:cubicBezTo>
                      <a:pt x="358" y="202"/>
                      <a:pt x="358" y="202"/>
                      <a:pt x="358" y="202"/>
                    </a:cubicBezTo>
                    <a:cubicBezTo>
                      <a:pt x="359" y="202"/>
                      <a:pt x="359" y="202"/>
                      <a:pt x="359" y="202"/>
                    </a:cubicBezTo>
                    <a:cubicBezTo>
                      <a:pt x="358" y="203"/>
                      <a:pt x="358" y="203"/>
                      <a:pt x="358" y="203"/>
                    </a:cubicBezTo>
                    <a:cubicBezTo>
                      <a:pt x="357" y="205"/>
                      <a:pt x="357" y="205"/>
                      <a:pt x="357" y="205"/>
                    </a:cubicBezTo>
                    <a:cubicBezTo>
                      <a:pt x="357" y="206"/>
                      <a:pt x="357" y="206"/>
                      <a:pt x="357" y="206"/>
                    </a:cubicBezTo>
                    <a:cubicBezTo>
                      <a:pt x="357" y="207"/>
                      <a:pt x="357" y="207"/>
                      <a:pt x="357" y="207"/>
                    </a:cubicBezTo>
                    <a:cubicBezTo>
                      <a:pt x="359" y="205"/>
                      <a:pt x="359" y="205"/>
                      <a:pt x="359" y="205"/>
                    </a:cubicBezTo>
                    <a:cubicBezTo>
                      <a:pt x="359" y="205"/>
                      <a:pt x="359" y="205"/>
                      <a:pt x="359" y="205"/>
                    </a:cubicBezTo>
                    <a:cubicBezTo>
                      <a:pt x="360" y="202"/>
                      <a:pt x="360" y="202"/>
                      <a:pt x="360" y="202"/>
                    </a:cubicBezTo>
                    <a:cubicBezTo>
                      <a:pt x="360" y="202"/>
                      <a:pt x="360" y="202"/>
                      <a:pt x="360" y="202"/>
                    </a:cubicBezTo>
                    <a:cubicBezTo>
                      <a:pt x="361" y="199"/>
                      <a:pt x="361" y="199"/>
                      <a:pt x="361" y="199"/>
                    </a:cubicBezTo>
                    <a:cubicBezTo>
                      <a:pt x="361" y="199"/>
                      <a:pt x="361" y="199"/>
                      <a:pt x="361" y="199"/>
                    </a:cubicBezTo>
                    <a:cubicBezTo>
                      <a:pt x="362" y="198"/>
                      <a:pt x="362" y="198"/>
                      <a:pt x="362" y="198"/>
                    </a:cubicBezTo>
                    <a:cubicBezTo>
                      <a:pt x="362" y="197"/>
                      <a:pt x="362" y="197"/>
                      <a:pt x="362" y="197"/>
                    </a:cubicBezTo>
                    <a:cubicBezTo>
                      <a:pt x="362" y="196"/>
                      <a:pt x="362" y="196"/>
                      <a:pt x="362" y="196"/>
                    </a:cubicBezTo>
                    <a:cubicBezTo>
                      <a:pt x="362" y="195"/>
                      <a:pt x="362" y="195"/>
                      <a:pt x="362" y="195"/>
                    </a:cubicBezTo>
                    <a:cubicBezTo>
                      <a:pt x="361" y="195"/>
                      <a:pt x="361" y="195"/>
                      <a:pt x="361" y="195"/>
                    </a:cubicBezTo>
                    <a:cubicBezTo>
                      <a:pt x="361" y="194"/>
                      <a:pt x="361" y="194"/>
                      <a:pt x="361" y="194"/>
                    </a:cubicBezTo>
                    <a:cubicBezTo>
                      <a:pt x="361" y="193"/>
                      <a:pt x="361" y="193"/>
                      <a:pt x="361" y="193"/>
                    </a:cubicBezTo>
                    <a:cubicBezTo>
                      <a:pt x="360" y="193"/>
                      <a:pt x="360" y="193"/>
                      <a:pt x="360" y="193"/>
                    </a:cubicBezTo>
                    <a:cubicBezTo>
                      <a:pt x="360" y="191"/>
                      <a:pt x="360" y="191"/>
                      <a:pt x="360" y="191"/>
                    </a:cubicBezTo>
                    <a:cubicBezTo>
                      <a:pt x="360" y="190"/>
                      <a:pt x="360" y="190"/>
                      <a:pt x="360" y="190"/>
                    </a:cubicBezTo>
                    <a:cubicBezTo>
                      <a:pt x="359" y="188"/>
                      <a:pt x="359" y="188"/>
                      <a:pt x="359" y="188"/>
                    </a:cubicBezTo>
                    <a:cubicBezTo>
                      <a:pt x="360" y="188"/>
                      <a:pt x="360" y="188"/>
                      <a:pt x="360" y="188"/>
                    </a:cubicBezTo>
                    <a:cubicBezTo>
                      <a:pt x="360" y="189"/>
                      <a:pt x="360" y="189"/>
                      <a:pt x="360" y="189"/>
                    </a:cubicBezTo>
                    <a:cubicBezTo>
                      <a:pt x="361" y="189"/>
                      <a:pt x="361" y="189"/>
                      <a:pt x="361" y="189"/>
                    </a:cubicBezTo>
                    <a:cubicBezTo>
                      <a:pt x="362" y="188"/>
                      <a:pt x="362" y="188"/>
                      <a:pt x="362" y="188"/>
                    </a:cubicBezTo>
                    <a:cubicBezTo>
                      <a:pt x="363" y="187"/>
                      <a:pt x="363" y="187"/>
                      <a:pt x="363" y="187"/>
                    </a:cubicBezTo>
                    <a:cubicBezTo>
                      <a:pt x="363" y="186"/>
                      <a:pt x="363" y="186"/>
                      <a:pt x="363" y="186"/>
                    </a:cubicBezTo>
                    <a:cubicBezTo>
                      <a:pt x="363" y="185"/>
                      <a:pt x="363" y="185"/>
                      <a:pt x="363" y="185"/>
                    </a:cubicBezTo>
                    <a:cubicBezTo>
                      <a:pt x="364" y="186"/>
                      <a:pt x="364" y="186"/>
                      <a:pt x="364" y="186"/>
                    </a:cubicBezTo>
                    <a:cubicBezTo>
                      <a:pt x="365" y="187"/>
                      <a:pt x="365" y="187"/>
                      <a:pt x="365" y="187"/>
                    </a:cubicBezTo>
                    <a:cubicBezTo>
                      <a:pt x="365" y="188"/>
                      <a:pt x="365" y="188"/>
                      <a:pt x="365" y="188"/>
                    </a:cubicBezTo>
                    <a:cubicBezTo>
                      <a:pt x="365" y="189"/>
                      <a:pt x="365" y="189"/>
                      <a:pt x="365" y="189"/>
                    </a:cubicBezTo>
                    <a:cubicBezTo>
                      <a:pt x="366" y="188"/>
                      <a:pt x="366" y="188"/>
                      <a:pt x="366" y="188"/>
                    </a:cubicBezTo>
                    <a:cubicBezTo>
                      <a:pt x="366" y="186"/>
                      <a:pt x="366" y="186"/>
                      <a:pt x="366" y="186"/>
                    </a:cubicBezTo>
                    <a:cubicBezTo>
                      <a:pt x="367" y="185"/>
                      <a:pt x="367" y="185"/>
                      <a:pt x="367" y="185"/>
                    </a:cubicBezTo>
                    <a:cubicBezTo>
                      <a:pt x="368" y="185"/>
                      <a:pt x="368" y="185"/>
                      <a:pt x="368" y="185"/>
                    </a:cubicBezTo>
                    <a:cubicBezTo>
                      <a:pt x="368" y="185"/>
                      <a:pt x="368" y="185"/>
                      <a:pt x="368" y="185"/>
                    </a:cubicBezTo>
                    <a:cubicBezTo>
                      <a:pt x="368" y="184"/>
                      <a:pt x="368" y="184"/>
                      <a:pt x="368" y="184"/>
                    </a:cubicBezTo>
                    <a:cubicBezTo>
                      <a:pt x="369" y="184"/>
                      <a:pt x="369" y="184"/>
                      <a:pt x="369" y="184"/>
                    </a:cubicBezTo>
                    <a:cubicBezTo>
                      <a:pt x="369" y="183"/>
                      <a:pt x="369" y="183"/>
                      <a:pt x="369" y="183"/>
                    </a:cubicBezTo>
                    <a:cubicBezTo>
                      <a:pt x="368" y="183"/>
                      <a:pt x="368" y="183"/>
                      <a:pt x="368" y="183"/>
                    </a:cubicBezTo>
                    <a:cubicBezTo>
                      <a:pt x="366" y="185"/>
                      <a:pt x="366" y="185"/>
                      <a:pt x="366" y="185"/>
                    </a:cubicBezTo>
                    <a:cubicBezTo>
                      <a:pt x="365" y="185"/>
                      <a:pt x="365" y="185"/>
                      <a:pt x="365" y="185"/>
                    </a:cubicBezTo>
                    <a:cubicBezTo>
                      <a:pt x="365" y="183"/>
                      <a:pt x="365" y="183"/>
                      <a:pt x="365" y="183"/>
                    </a:cubicBezTo>
                    <a:cubicBezTo>
                      <a:pt x="364" y="183"/>
                      <a:pt x="364" y="183"/>
                      <a:pt x="364" y="183"/>
                    </a:cubicBezTo>
                    <a:cubicBezTo>
                      <a:pt x="364" y="182"/>
                      <a:pt x="364" y="182"/>
                      <a:pt x="364" y="182"/>
                    </a:cubicBezTo>
                    <a:cubicBezTo>
                      <a:pt x="366" y="181"/>
                      <a:pt x="366" y="181"/>
                      <a:pt x="366" y="181"/>
                    </a:cubicBezTo>
                    <a:cubicBezTo>
                      <a:pt x="365" y="180"/>
                      <a:pt x="365" y="180"/>
                      <a:pt x="365" y="180"/>
                    </a:cubicBezTo>
                    <a:cubicBezTo>
                      <a:pt x="365" y="179"/>
                      <a:pt x="365" y="179"/>
                      <a:pt x="365" y="179"/>
                    </a:cubicBezTo>
                    <a:cubicBezTo>
                      <a:pt x="366" y="177"/>
                      <a:pt x="366" y="177"/>
                      <a:pt x="366" y="177"/>
                    </a:cubicBezTo>
                    <a:cubicBezTo>
                      <a:pt x="366" y="176"/>
                      <a:pt x="366" y="176"/>
                      <a:pt x="366" y="176"/>
                    </a:cubicBezTo>
                    <a:cubicBezTo>
                      <a:pt x="367" y="175"/>
                      <a:pt x="367" y="175"/>
                      <a:pt x="367" y="175"/>
                    </a:cubicBezTo>
                    <a:cubicBezTo>
                      <a:pt x="369" y="175"/>
                      <a:pt x="369" y="175"/>
                      <a:pt x="369" y="175"/>
                    </a:cubicBezTo>
                    <a:cubicBezTo>
                      <a:pt x="370" y="176"/>
                      <a:pt x="370" y="176"/>
                      <a:pt x="370" y="176"/>
                    </a:cubicBezTo>
                    <a:cubicBezTo>
                      <a:pt x="370" y="177"/>
                      <a:pt x="370" y="177"/>
                      <a:pt x="370" y="177"/>
                    </a:cubicBezTo>
                    <a:cubicBezTo>
                      <a:pt x="372" y="178"/>
                      <a:pt x="372" y="178"/>
                      <a:pt x="372" y="178"/>
                    </a:cubicBezTo>
                    <a:cubicBezTo>
                      <a:pt x="372" y="179"/>
                      <a:pt x="372" y="179"/>
                      <a:pt x="372" y="179"/>
                    </a:cubicBezTo>
                    <a:cubicBezTo>
                      <a:pt x="373" y="179"/>
                      <a:pt x="373" y="179"/>
                      <a:pt x="373" y="179"/>
                    </a:cubicBezTo>
                    <a:cubicBezTo>
                      <a:pt x="373" y="179"/>
                      <a:pt x="373" y="179"/>
                      <a:pt x="373" y="179"/>
                    </a:cubicBezTo>
                    <a:cubicBezTo>
                      <a:pt x="372" y="178"/>
                      <a:pt x="372" y="178"/>
                      <a:pt x="372" y="178"/>
                    </a:cubicBezTo>
                    <a:cubicBezTo>
                      <a:pt x="371" y="177"/>
                      <a:pt x="371" y="177"/>
                      <a:pt x="371" y="177"/>
                    </a:cubicBezTo>
                    <a:cubicBezTo>
                      <a:pt x="370" y="175"/>
                      <a:pt x="370" y="175"/>
                      <a:pt x="370" y="175"/>
                    </a:cubicBezTo>
                    <a:cubicBezTo>
                      <a:pt x="370" y="175"/>
                      <a:pt x="370" y="175"/>
                      <a:pt x="370" y="175"/>
                    </a:cubicBezTo>
                    <a:cubicBezTo>
                      <a:pt x="369" y="175"/>
                      <a:pt x="369" y="175"/>
                      <a:pt x="369" y="175"/>
                    </a:cubicBezTo>
                    <a:cubicBezTo>
                      <a:pt x="368" y="174"/>
                      <a:pt x="368" y="174"/>
                      <a:pt x="368" y="174"/>
                    </a:cubicBezTo>
                    <a:cubicBezTo>
                      <a:pt x="368" y="174"/>
                      <a:pt x="368" y="174"/>
                      <a:pt x="368" y="174"/>
                    </a:cubicBezTo>
                    <a:cubicBezTo>
                      <a:pt x="371" y="174"/>
                      <a:pt x="371" y="174"/>
                      <a:pt x="371" y="174"/>
                    </a:cubicBezTo>
                    <a:cubicBezTo>
                      <a:pt x="371" y="173"/>
                      <a:pt x="371" y="173"/>
                      <a:pt x="371" y="173"/>
                    </a:cubicBezTo>
                    <a:cubicBezTo>
                      <a:pt x="371" y="173"/>
                      <a:pt x="371" y="173"/>
                      <a:pt x="371" y="173"/>
                    </a:cubicBezTo>
                    <a:cubicBezTo>
                      <a:pt x="373" y="175"/>
                      <a:pt x="373" y="175"/>
                      <a:pt x="373" y="175"/>
                    </a:cubicBezTo>
                    <a:cubicBezTo>
                      <a:pt x="375" y="176"/>
                      <a:pt x="375" y="176"/>
                      <a:pt x="375" y="176"/>
                    </a:cubicBezTo>
                    <a:cubicBezTo>
                      <a:pt x="376" y="176"/>
                      <a:pt x="376" y="176"/>
                      <a:pt x="376" y="176"/>
                    </a:cubicBezTo>
                    <a:cubicBezTo>
                      <a:pt x="374" y="175"/>
                      <a:pt x="374" y="175"/>
                      <a:pt x="374" y="175"/>
                    </a:cubicBezTo>
                    <a:cubicBezTo>
                      <a:pt x="373" y="173"/>
                      <a:pt x="373" y="173"/>
                      <a:pt x="373" y="173"/>
                    </a:cubicBezTo>
                    <a:cubicBezTo>
                      <a:pt x="372" y="172"/>
                      <a:pt x="372" y="172"/>
                      <a:pt x="372" y="172"/>
                    </a:cubicBezTo>
                    <a:cubicBezTo>
                      <a:pt x="372" y="172"/>
                      <a:pt x="372" y="172"/>
                      <a:pt x="372" y="172"/>
                    </a:cubicBezTo>
                    <a:cubicBezTo>
                      <a:pt x="372" y="170"/>
                      <a:pt x="372" y="170"/>
                      <a:pt x="372" y="170"/>
                    </a:cubicBezTo>
                    <a:cubicBezTo>
                      <a:pt x="374" y="170"/>
                      <a:pt x="374" y="170"/>
                      <a:pt x="374" y="170"/>
                    </a:cubicBezTo>
                    <a:cubicBezTo>
                      <a:pt x="375" y="170"/>
                      <a:pt x="375" y="170"/>
                      <a:pt x="375" y="170"/>
                    </a:cubicBezTo>
                    <a:cubicBezTo>
                      <a:pt x="374" y="171"/>
                      <a:pt x="374" y="171"/>
                      <a:pt x="374" y="171"/>
                    </a:cubicBezTo>
                    <a:cubicBezTo>
                      <a:pt x="375" y="172"/>
                      <a:pt x="375" y="172"/>
                      <a:pt x="375" y="172"/>
                    </a:cubicBezTo>
                    <a:cubicBezTo>
                      <a:pt x="375" y="172"/>
                      <a:pt x="375" y="172"/>
                      <a:pt x="375" y="172"/>
                    </a:cubicBezTo>
                    <a:cubicBezTo>
                      <a:pt x="375" y="171"/>
                      <a:pt x="375" y="171"/>
                      <a:pt x="375" y="171"/>
                    </a:cubicBezTo>
                    <a:cubicBezTo>
                      <a:pt x="376" y="170"/>
                      <a:pt x="376" y="170"/>
                      <a:pt x="376" y="170"/>
                    </a:cubicBezTo>
                    <a:cubicBezTo>
                      <a:pt x="377" y="170"/>
                      <a:pt x="377" y="170"/>
                      <a:pt x="377" y="170"/>
                    </a:cubicBezTo>
                    <a:cubicBezTo>
                      <a:pt x="378" y="171"/>
                      <a:pt x="378" y="171"/>
                      <a:pt x="378" y="171"/>
                    </a:cubicBezTo>
                    <a:cubicBezTo>
                      <a:pt x="378" y="172"/>
                      <a:pt x="378" y="172"/>
                      <a:pt x="378" y="172"/>
                    </a:cubicBezTo>
                    <a:cubicBezTo>
                      <a:pt x="379" y="173"/>
                      <a:pt x="379" y="173"/>
                      <a:pt x="379" y="173"/>
                    </a:cubicBezTo>
                    <a:cubicBezTo>
                      <a:pt x="379" y="173"/>
                      <a:pt x="379" y="173"/>
                      <a:pt x="379" y="173"/>
                    </a:cubicBezTo>
                    <a:cubicBezTo>
                      <a:pt x="379" y="172"/>
                      <a:pt x="379" y="172"/>
                      <a:pt x="379" y="172"/>
                    </a:cubicBezTo>
                    <a:cubicBezTo>
                      <a:pt x="378" y="170"/>
                      <a:pt x="378" y="170"/>
                      <a:pt x="378" y="170"/>
                    </a:cubicBezTo>
                    <a:cubicBezTo>
                      <a:pt x="379" y="170"/>
                      <a:pt x="379" y="170"/>
                      <a:pt x="379" y="170"/>
                    </a:cubicBezTo>
                    <a:cubicBezTo>
                      <a:pt x="382" y="169"/>
                      <a:pt x="382" y="169"/>
                      <a:pt x="382" y="169"/>
                    </a:cubicBezTo>
                    <a:cubicBezTo>
                      <a:pt x="384" y="168"/>
                      <a:pt x="384" y="168"/>
                      <a:pt x="384" y="168"/>
                    </a:cubicBezTo>
                    <a:cubicBezTo>
                      <a:pt x="385" y="168"/>
                      <a:pt x="385" y="168"/>
                      <a:pt x="385" y="168"/>
                    </a:cubicBezTo>
                    <a:cubicBezTo>
                      <a:pt x="386" y="167"/>
                      <a:pt x="386" y="167"/>
                      <a:pt x="386" y="167"/>
                    </a:cubicBezTo>
                    <a:cubicBezTo>
                      <a:pt x="388" y="168"/>
                      <a:pt x="388" y="168"/>
                      <a:pt x="388" y="168"/>
                    </a:cubicBezTo>
                    <a:cubicBezTo>
                      <a:pt x="390" y="168"/>
                      <a:pt x="390" y="168"/>
                      <a:pt x="390" y="168"/>
                    </a:cubicBezTo>
                    <a:cubicBezTo>
                      <a:pt x="392" y="168"/>
                      <a:pt x="392" y="168"/>
                      <a:pt x="392" y="168"/>
                    </a:cubicBezTo>
                    <a:cubicBezTo>
                      <a:pt x="392" y="169"/>
                      <a:pt x="392" y="169"/>
                      <a:pt x="392" y="169"/>
                    </a:cubicBezTo>
                    <a:cubicBezTo>
                      <a:pt x="392" y="169"/>
                      <a:pt x="392" y="169"/>
                      <a:pt x="392" y="169"/>
                    </a:cubicBezTo>
                    <a:cubicBezTo>
                      <a:pt x="392" y="172"/>
                      <a:pt x="392" y="172"/>
                      <a:pt x="392" y="172"/>
                    </a:cubicBezTo>
                    <a:cubicBezTo>
                      <a:pt x="391" y="173"/>
                      <a:pt x="391" y="173"/>
                      <a:pt x="391" y="173"/>
                    </a:cubicBezTo>
                    <a:cubicBezTo>
                      <a:pt x="391" y="174"/>
                      <a:pt x="391" y="174"/>
                      <a:pt x="391" y="174"/>
                    </a:cubicBezTo>
                    <a:cubicBezTo>
                      <a:pt x="390" y="175"/>
                      <a:pt x="390" y="175"/>
                      <a:pt x="390" y="175"/>
                    </a:cubicBezTo>
                    <a:cubicBezTo>
                      <a:pt x="390" y="176"/>
                      <a:pt x="390" y="176"/>
                      <a:pt x="390" y="176"/>
                    </a:cubicBezTo>
                    <a:cubicBezTo>
                      <a:pt x="391" y="177"/>
                      <a:pt x="391" y="177"/>
                      <a:pt x="391" y="177"/>
                    </a:cubicBezTo>
                    <a:cubicBezTo>
                      <a:pt x="392" y="178"/>
                      <a:pt x="392" y="178"/>
                      <a:pt x="392" y="178"/>
                    </a:cubicBezTo>
                    <a:cubicBezTo>
                      <a:pt x="391" y="178"/>
                      <a:pt x="391" y="178"/>
                      <a:pt x="391" y="178"/>
                    </a:cubicBezTo>
                    <a:cubicBezTo>
                      <a:pt x="390" y="180"/>
                      <a:pt x="390" y="180"/>
                      <a:pt x="390" y="180"/>
                    </a:cubicBezTo>
                    <a:cubicBezTo>
                      <a:pt x="389" y="181"/>
                      <a:pt x="389" y="181"/>
                      <a:pt x="389" y="181"/>
                    </a:cubicBezTo>
                    <a:cubicBezTo>
                      <a:pt x="389" y="182"/>
                      <a:pt x="389" y="182"/>
                      <a:pt x="389" y="182"/>
                    </a:cubicBezTo>
                    <a:cubicBezTo>
                      <a:pt x="390" y="183"/>
                      <a:pt x="390" y="183"/>
                      <a:pt x="390" y="183"/>
                    </a:cubicBezTo>
                    <a:cubicBezTo>
                      <a:pt x="390" y="184"/>
                      <a:pt x="390" y="184"/>
                      <a:pt x="390" y="184"/>
                    </a:cubicBezTo>
                    <a:cubicBezTo>
                      <a:pt x="389" y="185"/>
                      <a:pt x="389" y="185"/>
                      <a:pt x="389" y="185"/>
                    </a:cubicBezTo>
                    <a:cubicBezTo>
                      <a:pt x="388" y="185"/>
                      <a:pt x="388" y="185"/>
                      <a:pt x="388" y="185"/>
                    </a:cubicBezTo>
                    <a:cubicBezTo>
                      <a:pt x="388" y="186"/>
                      <a:pt x="388" y="186"/>
                      <a:pt x="388" y="186"/>
                    </a:cubicBezTo>
                    <a:cubicBezTo>
                      <a:pt x="387" y="186"/>
                      <a:pt x="387" y="186"/>
                      <a:pt x="387" y="186"/>
                    </a:cubicBezTo>
                    <a:cubicBezTo>
                      <a:pt x="386" y="187"/>
                      <a:pt x="386" y="187"/>
                      <a:pt x="386" y="187"/>
                    </a:cubicBezTo>
                    <a:cubicBezTo>
                      <a:pt x="385" y="188"/>
                      <a:pt x="385" y="188"/>
                      <a:pt x="385" y="188"/>
                    </a:cubicBezTo>
                    <a:cubicBezTo>
                      <a:pt x="384" y="189"/>
                      <a:pt x="384" y="189"/>
                      <a:pt x="384" y="189"/>
                    </a:cubicBezTo>
                    <a:cubicBezTo>
                      <a:pt x="385" y="189"/>
                      <a:pt x="385" y="189"/>
                      <a:pt x="385" y="189"/>
                    </a:cubicBezTo>
                    <a:cubicBezTo>
                      <a:pt x="386" y="188"/>
                      <a:pt x="386" y="188"/>
                      <a:pt x="386" y="188"/>
                    </a:cubicBezTo>
                    <a:cubicBezTo>
                      <a:pt x="388" y="187"/>
                      <a:pt x="388" y="187"/>
                      <a:pt x="388" y="187"/>
                    </a:cubicBezTo>
                    <a:cubicBezTo>
                      <a:pt x="388" y="187"/>
                      <a:pt x="388" y="187"/>
                      <a:pt x="388" y="187"/>
                    </a:cubicBezTo>
                    <a:cubicBezTo>
                      <a:pt x="389" y="186"/>
                      <a:pt x="389" y="186"/>
                      <a:pt x="389" y="186"/>
                    </a:cubicBezTo>
                    <a:cubicBezTo>
                      <a:pt x="388" y="187"/>
                      <a:pt x="388" y="187"/>
                      <a:pt x="388" y="187"/>
                    </a:cubicBezTo>
                    <a:cubicBezTo>
                      <a:pt x="388" y="188"/>
                      <a:pt x="388" y="188"/>
                      <a:pt x="388" y="188"/>
                    </a:cubicBezTo>
                    <a:cubicBezTo>
                      <a:pt x="386" y="190"/>
                      <a:pt x="386" y="190"/>
                      <a:pt x="386" y="190"/>
                    </a:cubicBezTo>
                    <a:cubicBezTo>
                      <a:pt x="385" y="190"/>
                      <a:pt x="385" y="190"/>
                      <a:pt x="385" y="190"/>
                    </a:cubicBezTo>
                    <a:cubicBezTo>
                      <a:pt x="385" y="191"/>
                      <a:pt x="385" y="191"/>
                      <a:pt x="385" y="191"/>
                    </a:cubicBezTo>
                    <a:cubicBezTo>
                      <a:pt x="385" y="192"/>
                      <a:pt x="385" y="192"/>
                      <a:pt x="385" y="192"/>
                    </a:cubicBezTo>
                    <a:cubicBezTo>
                      <a:pt x="385" y="192"/>
                      <a:pt x="385" y="192"/>
                      <a:pt x="385" y="192"/>
                    </a:cubicBezTo>
                    <a:cubicBezTo>
                      <a:pt x="384" y="192"/>
                      <a:pt x="384" y="192"/>
                      <a:pt x="384" y="192"/>
                    </a:cubicBezTo>
                    <a:cubicBezTo>
                      <a:pt x="383" y="192"/>
                      <a:pt x="383" y="192"/>
                      <a:pt x="383" y="192"/>
                    </a:cubicBezTo>
                    <a:cubicBezTo>
                      <a:pt x="383" y="193"/>
                      <a:pt x="383" y="193"/>
                      <a:pt x="383" y="193"/>
                    </a:cubicBezTo>
                    <a:cubicBezTo>
                      <a:pt x="384" y="193"/>
                      <a:pt x="384" y="193"/>
                      <a:pt x="384" y="193"/>
                    </a:cubicBezTo>
                    <a:cubicBezTo>
                      <a:pt x="384" y="193"/>
                      <a:pt x="384" y="193"/>
                      <a:pt x="384" y="193"/>
                    </a:cubicBezTo>
                    <a:cubicBezTo>
                      <a:pt x="384" y="194"/>
                      <a:pt x="384" y="194"/>
                      <a:pt x="384" y="194"/>
                    </a:cubicBezTo>
                    <a:cubicBezTo>
                      <a:pt x="383" y="195"/>
                      <a:pt x="383" y="195"/>
                      <a:pt x="383" y="195"/>
                    </a:cubicBezTo>
                    <a:cubicBezTo>
                      <a:pt x="384" y="195"/>
                      <a:pt x="384" y="195"/>
                      <a:pt x="384" y="195"/>
                    </a:cubicBezTo>
                    <a:cubicBezTo>
                      <a:pt x="385" y="194"/>
                      <a:pt x="385" y="194"/>
                      <a:pt x="385" y="194"/>
                    </a:cubicBezTo>
                    <a:cubicBezTo>
                      <a:pt x="386" y="194"/>
                      <a:pt x="386" y="194"/>
                      <a:pt x="386" y="194"/>
                    </a:cubicBezTo>
                    <a:cubicBezTo>
                      <a:pt x="387" y="193"/>
                      <a:pt x="387" y="193"/>
                      <a:pt x="387" y="193"/>
                    </a:cubicBezTo>
                    <a:cubicBezTo>
                      <a:pt x="387" y="192"/>
                      <a:pt x="387" y="192"/>
                      <a:pt x="387" y="192"/>
                    </a:cubicBezTo>
                    <a:cubicBezTo>
                      <a:pt x="388" y="191"/>
                      <a:pt x="388" y="191"/>
                      <a:pt x="388" y="191"/>
                    </a:cubicBezTo>
                    <a:cubicBezTo>
                      <a:pt x="388" y="190"/>
                      <a:pt x="388" y="190"/>
                      <a:pt x="388" y="190"/>
                    </a:cubicBezTo>
                    <a:cubicBezTo>
                      <a:pt x="389" y="191"/>
                      <a:pt x="389" y="191"/>
                      <a:pt x="389" y="191"/>
                    </a:cubicBezTo>
                    <a:cubicBezTo>
                      <a:pt x="389" y="192"/>
                      <a:pt x="389" y="192"/>
                      <a:pt x="389" y="192"/>
                    </a:cubicBezTo>
                    <a:cubicBezTo>
                      <a:pt x="389" y="193"/>
                      <a:pt x="389" y="193"/>
                      <a:pt x="389" y="193"/>
                    </a:cubicBezTo>
                    <a:cubicBezTo>
                      <a:pt x="389" y="191"/>
                      <a:pt x="389" y="191"/>
                      <a:pt x="389" y="191"/>
                    </a:cubicBezTo>
                    <a:cubicBezTo>
                      <a:pt x="389" y="190"/>
                      <a:pt x="389" y="190"/>
                      <a:pt x="389" y="190"/>
                    </a:cubicBezTo>
                    <a:cubicBezTo>
                      <a:pt x="389" y="189"/>
                      <a:pt x="389" y="189"/>
                      <a:pt x="389" y="189"/>
                    </a:cubicBezTo>
                    <a:cubicBezTo>
                      <a:pt x="390" y="189"/>
                      <a:pt x="390" y="189"/>
                      <a:pt x="390" y="189"/>
                    </a:cubicBezTo>
                    <a:cubicBezTo>
                      <a:pt x="391" y="189"/>
                      <a:pt x="391" y="189"/>
                      <a:pt x="391" y="189"/>
                    </a:cubicBezTo>
                    <a:cubicBezTo>
                      <a:pt x="391" y="190"/>
                      <a:pt x="391" y="190"/>
                      <a:pt x="391" y="190"/>
                    </a:cubicBezTo>
                    <a:cubicBezTo>
                      <a:pt x="391" y="191"/>
                      <a:pt x="391" y="191"/>
                      <a:pt x="391" y="191"/>
                    </a:cubicBezTo>
                    <a:cubicBezTo>
                      <a:pt x="392" y="190"/>
                      <a:pt x="392" y="190"/>
                      <a:pt x="392" y="190"/>
                    </a:cubicBezTo>
                    <a:cubicBezTo>
                      <a:pt x="393" y="189"/>
                      <a:pt x="393" y="189"/>
                      <a:pt x="393" y="189"/>
                    </a:cubicBezTo>
                    <a:cubicBezTo>
                      <a:pt x="393" y="190"/>
                      <a:pt x="393" y="190"/>
                      <a:pt x="393" y="190"/>
                    </a:cubicBezTo>
                    <a:cubicBezTo>
                      <a:pt x="394" y="191"/>
                      <a:pt x="394" y="191"/>
                      <a:pt x="394" y="191"/>
                    </a:cubicBezTo>
                    <a:cubicBezTo>
                      <a:pt x="394" y="192"/>
                      <a:pt x="394" y="192"/>
                      <a:pt x="394" y="192"/>
                    </a:cubicBezTo>
                    <a:cubicBezTo>
                      <a:pt x="392" y="194"/>
                      <a:pt x="392" y="194"/>
                      <a:pt x="392" y="194"/>
                    </a:cubicBezTo>
                    <a:cubicBezTo>
                      <a:pt x="391" y="195"/>
                      <a:pt x="391" y="195"/>
                      <a:pt x="391" y="195"/>
                    </a:cubicBezTo>
                    <a:cubicBezTo>
                      <a:pt x="391" y="196"/>
                      <a:pt x="391" y="196"/>
                      <a:pt x="391" y="196"/>
                    </a:cubicBezTo>
                    <a:cubicBezTo>
                      <a:pt x="392" y="196"/>
                      <a:pt x="392" y="196"/>
                      <a:pt x="392" y="196"/>
                    </a:cubicBezTo>
                    <a:cubicBezTo>
                      <a:pt x="393" y="197"/>
                      <a:pt x="393" y="197"/>
                      <a:pt x="393" y="197"/>
                    </a:cubicBezTo>
                    <a:cubicBezTo>
                      <a:pt x="394" y="196"/>
                      <a:pt x="394" y="196"/>
                      <a:pt x="394" y="196"/>
                    </a:cubicBezTo>
                    <a:cubicBezTo>
                      <a:pt x="393" y="195"/>
                      <a:pt x="393" y="195"/>
                      <a:pt x="393" y="195"/>
                    </a:cubicBezTo>
                    <a:cubicBezTo>
                      <a:pt x="394" y="194"/>
                      <a:pt x="394" y="194"/>
                      <a:pt x="394" y="194"/>
                    </a:cubicBezTo>
                    <a:cubicBezTo>
                      <a:pt x="395" y="193"/>
                      <a:pt x="395" y="193"/>
                      <a:pt x="395" y="193"/>
                    </a:cubicBezTo>
                    <a:cubicBezTo>
                      <a:pt x="395" y="195"/>
                      <a:pt x="395" y="195"/>
                      <a:pt x="395" y="195"/>
                    </a:cubicBezTo>
                    <a:cubicBezTo>
                      <a:pt x="395" y="196"/>
                      <a:pt x="395" y="196"/>
                      <a:pt x="395" y="196"/>
                    </a:cubicBezTo>
                    <a:cubicBezTo>
                      <a:pt x="396" y="195"/>
                      <a:pt x="396" y="195"/>
                      <a:pt x="396" y="195"/>
                    </a:cubicBezTo>
                    <a:cubicBezTo>
                      <a:pt x="396" y="193"/>
                      <a:pt x="396" y="193"/>
                      <a:pt x="396" y="193"/>
                    </a:cubicBezTo>
                    <a:cubicBezTo>
                      <a:pt x="395" y="192"/>
                      <a:pt x="395" y="192"/>
                      <a:pt x="395" y="192"/>
                    </a:cubicBezTo>
                    <a:cubicBezTo>
                      <a:pt x="395" y="190"/>
                      <a:pt x="395" y="190"/>
                      <a:pt x="395" y="190"/>
                    </a:cubicBezTo>
                    <a:cubicBezTo>
                      <a:pt x="395" y="190"/>
                      <a:pt x="395" y="190"/>
                      <a:pt x="395" y="190"/>
                    </a:cubicBezTo>
                    <a:cubicBezTo>
                      <a:pt x="397" y="190"/>
                      <a:pt x="397" y="190"/>
                      <a:pt x="397" y="190"/>
                    </a:cubicBezTo>
                    <a:cubicBezTo>
                      <a:pt x="396" y="191"/>
                      <a:pt x="396" y="191"/>
                      <a:pt x="396" y="191"/>
                    </a:cubicBezTo>
                    <a:cubicBezTo>
                      <a:pt x="396" y="192"/>
                      <a:pt x="396" y="192"/>
                      <a:pt x="396" y="192"/>
                    </a:cubicBezTo>
                    <a:cubicBezTo>
                      <a:pt x="397" y="192"/>
                      <a:pt x="397" y="192"/>
                      <a:pt x="397" y="192"/>
                    </a:cubicBezTo>
                    <a:cubicBezTo>
                      <a:pt x="398" y="192"/>
                      <a:pt x="398" y="192"/>
                      <a:pt x="398" y="192"/>
                    </a:cubicBezTo>
                    <a:cubicBezTo>
                      <a:pt x="400" y="194"/>
                      <a:pt x="400" y="194"/>
                      <a:pt x="400" y="194"/>
                    </a:cubicBezTo>
                    <a:cubicBezTo>
                      <a:pt x="400" y="195"/>
                      <a:pt x="400" y="195"/>
                      <a:pt x="400" y="195"/>
                    </a:cubicBezTo>
                    <a:cubicBezTo>
                      <a:pt x="401" y="195"/>
                      <a:pt x="401" y="195"/>
                      <a:pt x="401" y="195"/>
                    </a:cubicBezTo>
                    <a:cubicBezTo>
                      <a:pt x="402" y="195"/>
                      <a:pt x="402" y="195"/>
                      <a:pt x="402" y="195"/>
                    </a:cubicBezTo>
                    <a:cubicBezTo>
                      <a:pt x="403" y="195"/>
                      <a:pt x="403" y="195"/>
                      <a:pt x="403" y="195"/>
                    </a:cubicBezTo>
                    <a:cubicBezTo>
                      <a:pt x="402" y="194"/>
                      <a:pt x="402" y="194"/>
                      <a:pt x="402" y="194"/>
                    </a:cubicBezTo>
                    <a:cubicBezTo>
                      <a:pt x="401" y="194"/>
                      <a:pt x="401" y="194"/>
                      <a:pt x="401" y="194"/>
                    </a:cubicBezTo>
                    <a:cubicBezTo>
                      <a:pt x="401" y="193"/>
                      <a:pt x="401" y="193"/>
                      <a:pt x="401" y="193"/>
                    </a:cubicBezTo>
                    <a:cubicBezTo>
                      <a:pt x="399" y="191"/>
                      <a:pt x="399" y="191"/>
                      <a:pt x="399" y="191"/>
                    </a:cubicBezTo>
                    <a:cubicBezTo>
                      <a:pt x="398" y="191"/>
                      <a:pt x="398" y="191"/>
                      <a:pt x="398" y="191"/>
                    </a:cubicBezTo>
                    <a:cubicBezTo>
                      <a:pt x="397" y="190"/>
                      <a:pt x="397" y="190"/>
                      <a:pt x="397" y="190"/>
                    </a:cubicBezTo>
                    <a:cubicBezTo>
                      <a:pt x="399" y="188"/>
                      <a:pt x="399" y="188"/>
                      <a:pt x="399" y="188"/>
                    </a:cubicBezTo>
                    <a:cubicBezTo>
                      <a:pt x="400" y="188"/>
                      <a:pt x="400" y="188"/>
                      <a:pt x="400" y="188"/>
                    </a:cubicBezTo>
                    <a:cubicBezTo>
                      <a:pt x="401" y="187"/>
                      <a:pt x="401" y="187"/>
                      <a:pt x="401" y="187"/>
                    </a:cubicBezTo>
                    <a:cubicBezTo>
                      <a:pt x="403" y="187"/>
                      <a:pt x="403" y="187"/>
                      <a:pt x="403" y="187"/>
                    </a:cubicBezTo>
                    <a:cubicBezTo>
                      <a:pt x="405" y="187"/>
                      <a:pt x="405" y="187"/>
                      <a:pt x="405" y="187"/>
                    </a:cubicBezTo>
                    <a:cubicBezTo>
                      <a:pt x="405" y="188"/>
                      <a:pt x="405" y="188"/>
                      <a:pt x="405" y="188"/>
                    </a:cubicBezTo>
                    <a:cubicBezTo>
                      <a:pt x="406" y="188"/>
                      <a:pt x="406" y="188"/>
                      <a:pt x="406" y="188"/>
                    </a:cubicBezTo>
                    <a:cubicBezTo>
                      <a:pt x="407" y="188"/>
                      <a:pt x="407" y="188"/>
                      <a:pt x="407" y="188"/>
                    </a:cubicBezTo>
                    <a:cubicBezTo>
                      <a:pt x="407" y="189"/>
                      <a:pt x="407" y="189"/>
                      <a:pt x="407" y="189"/>
                    </a:cubicBezTo>
                    <a:cubicBezTo>
                      <a:pt x="408" y="190"/>
                      <a:pt x="408" y="190"/>
                      <a:pt x="408" y="190"/>
                    </a:cubicBezTo>
                    <a:cubicBezTo>
                      <a:pt x="409" y="190"/>
                      <a:pt x="409" y="190"/>
                      <a:pt x="409" y="190"/>
                    </a:cubicBezTo>
                    <a:cubicBezTo>
                      <a:pt x="409" y="191"/>
                      <a:pt x="409" y="191"/>
                      <a:pt x="409" y="191"/>
                    </a:cubicBezTo>
                    <a:cubicBezTo>
                      <a:pt x="410" y="191"/>
                      <a:pt x="410" y="191"/>
                      <a:pt x="410" y="191"/>
                    </a:cubicBezTo>
                    <a:cubicBezTo>
                      <a:pt x="410" y="191"/>
                      <a:pt x="410" y="191"/>
                      <a:pt x="410" y="191"/>
                    </a:cubicBezTo>
                    <a:cubicBezTo>
                      <a:pt x="411" y="191"/>
                      <a:pt x="411" y="191"/>
                      <a:pt x="411" y="191"/>
                    </a:cubicBezTo>
                    <a:cubicBezTo>
                      <a:pt x="412" y="192"/>
                      <a:pt x="412" y="192"/>
                      <a:pt x="412" y="192"/>
                    </a:cubicBezTo>
                    <a:cubicBezTo>
                      <a:pt x="413" y="193"/>
                      <a:pt x="413" y="193"/>
                      <a:pt x="413" y="193"/>
                    </a:cubicBezTo>
                    <a:cubicBezTo>
                      <a:pt x="413" y="193"/>
                      <a:pt x="413" y="193"/>
                      <a:pt x="413" y="193"/>
                    </a:cubicBezTo>
                    <a:cubicBezTo>
                      <a:pt x="413" y="194"/>
                      <a:pt x="413" y="194"/>
                      <a:pt x="413" y="194"/>
                    </a:cubicBezTo>
                    <a:cubicBezTo>
                      <a:pt x="413" y="195"/>
                      <a:pt x="413" y="195"/>
                      <a:pt x="413" y="195"/>
                    </a:cubicBezTo>
                    <a:cubicBezTo>
                      <a:pt x="413" y="196"/>
                      <a:pt x="413" y="196"/>
                      <a:pt x="413" y="196"/>
                    </a:cubicBezTo>
                    <a:cubicBezTo>
                      <a:pt x="412" y="197"/>
                      <a:pt x="412" y="197"/>
                      <a:pt x="412" y="197"/>
                    </a:cubicBezTo>
                    <a:cubicBezTo>
                      <a:pt x="411" y="197"/>
                      <a:pt x="411" y="197"/>
                      <a:pt x="411" y="197"/>
                    </a:cubicBezTo>
                    <a:cubicBezTo>
                      <a:pt x="410" y="197"/>
                      <a:pt x="410" y="197"/>
                      <a:pt x="410" y="197"/>
                    </a:cubicBezTo>
                    <a:cubicBezTo>
                      <a:pt x="408" y="197"/>
                      <a:pt x="408" y="197"/>
                      <a:pt x="408" y="197"/>
                    </a:cubicBezTo>
                    <a:cubicBezTo>
                      <a:pt x="407" y="199"/>
                      <a:pt x="407" y="199"/>
                      <a:pt x="407" y="199"/>
                    </a:cubicBezTo>
                    <a:cubicBezTo>
                      <a:pt x="409" y="197"/>
                      <a:pt x="409" y="197"/>
                      <a:pt x="409" y="197"/>
                    </a:cubicBezTo>
                    <a:cubicBezTo>
                      <a:pt x="411" y="197"/>
                      <a:pt x="411" y="197"/>
                      <a:pt x="411" y="197"/>
                    </a:cubicBezTo>
                    <a:cubicBezTo>
                      <a:pt x="411" y="198"/>
                      <a:pt x="411" y="198"/>
                      <a:pt x="411" y="198"/>
                    </a:cubicBezTo>
                    <a:cubicBezTo>
                      <a:pt x="410" y="199"/>
                      <a:pt x="410" y="199"/>
                      <a:pt x="410" y="199"/>
                    </a:cubicBezTo>
                    <a:cubicBezTo>
                      <a:pt x="409" y="200"/>
                      <a:pt x="409" y="200"/>
                      <a:pt x="409" y="200"/>
                    </a:cubicBezTo>
                    <a:cubicBezTo>
                      <a:pt x="408" y="202"/>
                      <a:pt x="408" y="202"/>
                      <a:pt x="408" y="202"/>
                    </a:cubicBezTo>
                    <a:cubicBezTo>
                      <a:pt x="407" y="202"/>
                      <a:pt x="407" y="202"/>
                      <a:pt x="407" y="202"/>
                    </a:cubicBezTo>
                    <a:cubicBezTo>
                      <a:pt x="406" y="203"/>
                      <a:pt x="406" y="203"/>
                      <a:pt x="406" y="203"/>
                    </a:cubicBezTo>
                    <a:cubicBezTo>
                      <a:pt x="406" y="203"/>
                      <a:pt x="406" y="203"/>
                      <a:pt x="406" y="203"/>
                    </a:cubicBezTo>
                    <a:cubicBezTo>
                      <a:pt x="406" y="204"/>
                      <a:pt x="406" y="204"/>
                      <a:pt x="406" y="204"/>
                    </a:cubicBezTo>
                    <a:cubicBezTo>
                      <a:pt x="409" y="201"/>
                      <a:pt x="409" y="201"/>
                      <a:pt x="409" y="201"/>
                    </a:cubicBezTo>
                    <a:cubicBezTo>
                      <a:pt x="410" y="200"/>
                      <a:pt x="410" y="200"/>
                      <a:pt x="410" y="200"/>
                    </a:cubicBezTo>
                    <a:cubicBezTo>
                      <a:pt x="411" y="199"/>
                      <a:pt x="411" y="199"/>
                      <a:pt x="411" y="199"/>
                    </a:cubicBezTo>
                    <a:cubicBezTo>
                      <a:pt x="412" y="198"/>
                      <a:pt x="412" y="198"/>
                      <a:pt x="412" y="198"/>
                    </a:cubicBezTo>
                    <a:cubicBezTo>
                      <a:pt x="414" y="198"/>
                      <a:pt x="414" y="198"/>
                      <a:pt x="414" y="198"/>
                    </a:cubicBezTo>
                    <a:cubicBezTo>
                      <a:pt x="414" y="199"/>
                      <a:pt x="414" y="199"/>
                      <a:pt x="414" y="199"/>
                    </a:cubicBezTo>
                    <a:cubicBezTo>
                      <a:pt x="415" y="199"/>
                      <a:pt x="415" y="199"/>
                      <a:pt x="415" y="199"/>
                    </a:cubicBezTo>
                    <a:cubicBezTo>
                      <a:pt x="415" y="200"/>
                      <a:pt x="415" y="200"/>
                      <a:pt x="415" y="200"/>
                    </a:cubicBezTo>
                    <a:cubicBezTo>
                      <a:pt x="415" y="201"/>
                      <a:pt x="415" y="201"/>
                      <a:pt x="415" y="201"/>
                    </a:cubicBezTo>
                    <a:cubicBezTo>
                      <a:pt x="415" y="202"/>
                      <a:pt x="415" y="202"/>
                      <a:pt x="415" y="202"/>
                    </a:cubicBezTo>
                    <a:cubicBezTo>
                      <a:pt x="413" y="202"/>
                      <a:pt x="413" y="202"/>
                      <a:pt x="413" y="202"/>
                    </a:cubicBezTo>
                    <a:cubicBezTo>
                      <a:pt x="413" y="203"/>
                      <a:pt x="413" y="203"/>
                      <a:pt x="413" y="203"/>
                    </a:cubicBezTo>
                    <a:cubicBezTo>
                      <a:pt x="411" y="204"/>
                      <a:pt x="411" y="204"/>
                      <a:pt x="411" y="204"/>
                    </a:cubicBezTo>
                    <a:cubicBezTo>
                      <a:pt x="411" y="203"/>
                      <a:pt x="411" y="203"/>
                      <a:pt x="411" y="203"/>
                    </a:cubicBezTo>
                    <a:cubicBezTo>
                      <a:pt x="410" y="203"/>
                      <a:pt x="410" y="203"/>
                      <a:pt x="410" y="203"/>
                    </a:cubicBezTo>
                    <a:cubicBezTo>
                      <a:pt x="409" y="204"/>
                      <a:pt x="409" y="204"/>
                      <a:pt x="409" y="204"/>
                    </a:cubicBezTo>
                    <a:cubicBezTo>
                      <a:pt x="410" y="204"/>
                      <a:pt x="410" y="204"/>
                      <a:pt x="410" y="204"/>
                    </a:cubicBezTo>
                    <a:cubicBezTo>
                      <a:pt x="411" y="205"/>
                      <a:pt x="411" y="205"/>
                      <a:pt x="411" y="205"/>
                    </a:cubicBezTo>
                    <a:cubicBezTo>
                      <a:pt x="408" y="206"/>
                      <a:pt x="408" y="206"/>
                      <a:pt x="408" y="206"/>
                    </a:cubicBezTo>
                    <a:cubicBezTo>
                      <a:pt x="409" y="206"/>
                      <a:pt x="409" y="206"/>
                      <a:pt x="409" y="206"/>
                    </a:cubicBezTo>
                    <a:cubicBezTo>
                      <a:pt x="410" y="205"/>
                      <a:pt x="410" y="205"/>
                      <a:pt x="410" y="205"/>
                    </a:cubicBezTo>
                    <a:cubicBezTo>
                      <a:pt x="411" y="205"/>
                      <a:pt x="411" y="205"/>
                      <a:pt x="411" y="205"/>
                    </a:cubicBezTo>
                    <a:cubicBezTo>
                      <a:pt x="412" y="204"/>
                      <a:pt x="412" y="204"/>
                      <a:pt x="412" y="204"/>
                    </a:cubicBezTo>
                    <a:cubicBezTo>
                      <a:pt x="412" y="205"/>
                      <a:pt x="412" y="205"/>
                      <a:pt x="412" y="205"/>
                    </a:cubicBezTo>
                    <a:cubicBezTo>
                      <a:pt x="412" y="206"/>
                      <a:pt x="412" y="206"/>
                      <a:pt x="412" y="206"/>
                    </a:cubicBezTo>
                    <a:cubicBezTo>
                      <a:pt x="410" y="206"/>
                      <a:pt x="410" y="206"/>
                      <a:pt x="410" y="206"/>
                    </a:cubicBezTo>
                    <a:cubicBezTo>
                      <a:pt x="409" y="207"/>
                      <a:pt x="409" y="207"/>
                      <a:pt x="409" y="207"/>
                    </a:cubicBezTo>
                    <a:cubicBezTo>
                      <a:pt x="410" y="207"/>
                      <a:pt x="410" y="207"/>
                      <a:pt x="410" y="207"/>
                    </a:cubicBezTo>
                    <a:cubicBezTo>
                      <a:pt x="411" y="207"/>
                      <a:pt x="411" y="207"/>
                      <a:pt x="411" y="207"/>
                    </a:cubicBezTo>
                    <a:cubicBezTo>
                      <a:pt x="410" y="208"/>
                      <a:pt x="410" y="208"/>
                      <a:pt x="410" y="208"/>
                    </a:cubicBezTo>
                    <a:cubicBezTo>
                      <a:pt x="409" y="209"/>
                      <a:pt x="409" y="209"/>
                      <a:pt x="409" y="209"/>
                    </a:cubicBezTo>
                    <a:cubicBezTo>
                      <a:pt x="408" y="210"/>
                      <a:pt x="408" y="210"/>
                      <a:pt x="408" y="210"/>
                    </a:cubicBezTo>
                    <a:cubicBezTo>
                      <a:pt x="408" y="210"/>
                      <a:pt x="408" y="210"/>
                      <a:pt x="408" y="210"/>
                    </a:cubicBezTo>
                    <a:cubicBezTo>
                      <a:pt x="410" y="209"/>
                      <a:pt x="410" y="209"/>
                      <a:pt x="410" y="209"/>
                    </a:cubicBezTo>
                    <a:cubicBezTo>
                      <a:pt x="411" y="207"/>
                      <a:pt x="411" y="207"/>
                      <a:pt x="411" y="207"/>
                    </a:cubicBezTo>
                    <a:cubicBezTo>
                      <a:pt x="412" y="206"/>
                      <a:pt x="412" y="206"/>
                      <a:pt x="412" y="206"/>
                    </a:cubicBezTo>
                    <a:cubicBezTo>
                      <a:pt x="414" y="205"/>
                      <a:pt x="414" y="205"/>
                      <a:pt x="414" y="205"/>
                    </a:cubicBezTo>
                    <a:cubicBezTo>
                      <a:pt x="414" y="205"/>
                      <a:pt x="414" y="205"/>
                      <a:pt x="414" y="205"/>
                    </a:cubicBezTo>
                    <a:cubicBezTo>
                      <a:pt x="414" y="206"/>
                      <a:pt x="414" y="206"/>
                      <a:pt x="414" y="206"/>
                    </a:cubicBezTo>
                    <a:cubicBezTo>
                      <a:pt x="415" y="205"/>
                      <a:pt x="415" y="205"/>
                      <a:pt x="415" y="205"/>
                    </a:cubicBezTo>
                    <a:cubicBezTo>
                      <a:pt x="415" y="205"/>
                      <a:pt x="415" y="205"/>
                      <a:pt x="415" y="205"/>
                    </a:cubicBezTo>
                    <a:cubicBezTo>
                      <a:pt x="417" y="204"/>
                      <a:pt x="417" y="204"/>
                      <a:pt x="417" y="204"/>
                    </a:cubicBezTo>
                    <a:cubicBezTo>
                      <a:pt x="417" y="204"/>
                      <a:pt x="417" y="204"/>
                      <a:pt x="417" y="204"/>
                    </a:cubicBezTo>
                    <a:cubicBezTo>
                      <a:pt x="417" y="204"/>
                      <a:pt x="417" y="204"/>
                      <a:pt x="417" y="204"/>
                    </a:cubicBezTo>
                    <a:cubicBezTo>
                      <a:pt x="416" y="206"/>
                      <a:pt x="416" y="206"/>
                      <a:pt x="416" y="206"/>
                    </a:cubicBezTo>
                    <a:cubicBezTo>
                      <a:pt x="413" y="207"/>
                      <a:pt x="413" y="207"/>
                      <a:pt x="413" y="207"/>
                    </a:cubicBezTo>
                    <a:cubicBezTo>
                      <a:pt x="413" y="208"/>
                      <a:pt x="413" y="208"/>
                      <a:pt x="413" y="208"/>
                    </a:cubicBezTo>
                    <a:cubicBezTo>
                      <a:pt x="413" y="208"/>
                      <a:pt x="413" y="208"/>
                      <a:pt x="413" y="208"/>
                    </a:cubicBezTo>
                    <a:cubicBezTo>
                      <a:pt x="413" y="209"/>
                      <a:pt x="413" y="209"/>
                      <a:pt x="413" y="209"/>
                    </a:cubicBezTo>
                    <a:cubicBezTo>
                      <a:pt x="412" y="210"/>
                      <a:pt x="412" y="210"/>
                      <a:pt x="412" y="210"/>
                    </a:cubicBezTo>
                    <a:cubicBezTo>
                      <a:pt x="412" y="211"/>
                      <a:pt x="412" y="211"/>
                      <a:pt x="412" y="211"/>
                    </a:cubicBezTo>
                    <a:cubicBezTo>
                      <a:pt x="413" y="211"/>
                      <a:pt x="413" y="211"/>
                      <a:pt x="413" y="211"/>
                    </a:cubicBezTo>
                    <a:cubicBezTo>
                      <a:pt x="413" y="210"/>
                      <a:pt x="413" y="210"/>
                      <a:pt x="413" y="210"/>
                    </a:cubicBezTo>
                    <a:cubicBezTo>
                      <a:pt x="414" y="209"/>
                      <a:pt x="414" y="209"/>
                      <a:pt x="414" y="209"/>
                    </a:cubicBezTo>
                    <a:cubicBezTo>
                      <a:pt x="415" y="207"/>
                      <a:pt x="415" y="207"/>
                      <a:pt x="415" y="207"/>
                    </a:cubicBezTo>
                    <a:cubicBezTo>
                      <a:pt x="417" y="207"/>
                      <a:pt x="417" y="207"/>
                      <a:pt x="417" y="207"/>
                    </a:cubicBezTo>
                    <a:cubicBezTo>
                      <a:pt x="417" y="207"/>
                      <a:pt x="417" y="207"/>
                      <a:pt x="417" y="207"/>
                    </a:cubicBezTo>
                    <a:cubicBezTo>
                      <a:pt x="417" y="208"/>
                      <a:pt x="417" y="208"/>
                      <a:pt x="417" y="208"/>
                    </a:cubicBezTo>
                    <a:cubicBezTo>
                      <a:pt x="416" y="209"/>
                      <a:pt x="416" y="209"/>
                      <a:pt x="416" y="209"/>
                    </a:cubicBezTo>
                    <a:cubicBezTo>
                      <a:pt x="415" y="210"/>
                      <a:pt x="415" y="210"/>
                      <a:pt x="415" y="210"/>
                    </a:cubicBezTo>
                    <a:cubicBezTo>
                      <a:pt x="414" y="211"/>
                      <a:pt x="414" y="211"/>
                      <a:pt x="414" y="211"/>
                    </a:cubicBezTo>
                    <a:cubicBezTo>
                      <a:pt x="413" y="213"/>
                      <a:pt x="413" y="213"/>
                      <a:pt x="413" y="213"/>
                    </a:cubicBezTo>
                    <a:cubicBezTo>
                      <a:pt x="413" y="213"/>
                      <a:pt x="413" y="213"/>
                      <a:pt x="413" y="213"/>
                    </a:cubicBezTo>
                    <a:cubicBezTo>
                      <a:pt x="413" y="214"/>
                      <a:pt x="413" y="214"/>
                      <a:pt x="413" y="214"/>
                    </a:cubicBezTo>
                    <a:cubicBezTo>
                      <a:pt x="414" y="213"/>
                      <a:pt x="414" y="213"/>
                      <a:pt x="414" y="213"/>
                    </a:cubicBezTo>
                    <a:cubicBezTo>
                      <a:pt x="414" y="212"/>
                      <a:pt x="414" y="212"/>
                      <a:pt x="414" y="212"/>
                    </a:cubicBezTo>
                    <a:cubicBezTo>
                      <a:pt x="416" y="210"/>
                      <a:pt x="416" y="210"/>
                      <a:pt x="416" y="210"/>
                    </a:cubicBezTo>
                    <a:cubicBezTo>
                      <a:pt x="417" y="210"/>
                      <a:pt x="417" y="210"/>
                      <a:pt x="417" y="210"/>
                    </a:cubicBezTo>
                    <a:cubicBezTo>
                      <a:pt x="417" y="211"/>
                      <a:pt x="417" y="211"/>
                      <a:pt x="417" y="211"/>
                    </a:cubicBezTo>
                    <a:cubicBezTo>
                      <a:pt x="418" y="211"/>
                      <a:pt x="418" y="211"/>
                      <a:pt x="418" y="211"/>
                    </a:cubicBezTo>
                    <a:cubicBezTo>
                      <a:pt x="418" y="212"/>
                      <a:pt x="418" y="212"/>
                      <a:pt x="418" y="212"/>
                    </a:cubicBezTo>
                    <a:cubicBezTo>
                      <a:pt x="417" y="212"/>
                      <a:pt x="417" y="212"/>
                      <a:pt x="417" y="212"/>
                    </a:cubicBezTo>
                    <a:cubicBezTo>
                      <a:pt x="416" y="214"/>
                      <a:pt x="416" y="214"/>
                      <a:pt x="416" y="214"/>
                    </a:cubicBezTo>
                    <a:cubicBezTo>
                      <a:pt x="415" y="215"/>
                      <a:pt x="415" y="215"/>
                      <a:pt x="415" y="215"/>
                    </a:cubicBezTo>
                    <a:cubicBezTo>
                      <a:pt x="416" y="215"/>
                      <a:pt x="416" y="215"/>
                      <a:pt x="416" y="215"/>
                    </a:cubicBezTo>
                    <a:cubicBezTo>
                      <a:pt x="416" y="214"/>
                      <a:pt x="416" y="214"/>
                      <a:pt x="416" y="214"/>
                    </a:cubicBezTo>
                    <a:cubicBezTo>
                      <a:pt x="417" y="213"/>
                      <a:pt x="417" y="213"/>
                      <a:pt x="417" y="213"/>
                    </a:cubicBezTo>
                    <a:cubicBezTo>
                      <a:pt x="417" y="212"/>
                      <a:pt x="417" y="212"/>
                      <a:pt x="417" y="212"/>
                    </a:cubicBezTo>
                    <a:cubicBezTo>
                      <a:pt x="419" y="212"/>
                      <a:pt x="419" y="212"/>
                      <a:pt x="419" y="212"/>
                    </a:cubicBezTo>
                    <a:cubicBezTo>
                      <a:pt x="419" y="210"/>
                      <a:pt x="419" y="210"/>
                      <a:pt x="419" y="210"/>
                    </a:cubicBezTo>
                    <a:cubicBezTo>
                      <a:pt x="419" y="210"/>
                      <a:pt x="419" y="210"/>
                      <a:pt x="419" y="210"/>
                    </a:cubicBezTo>
                    <a:cubicBezTo>
                      <a:pt x="420" y="209"/>
                      <a:pt x="420" y="209"/>
                      <a:pt x="420" y="209"/>
                    </a:cubicBezTo>
                    <a:cubicBezTo>
                      <a:pt x="420" y="208"/>
                      <a:pt x="420" y="208"/>
                      <a:pt x="420" y="208"/>
                    </a:cubicBezTo>
                    <a:cubicBezTo>
                      <a:pt x="421" y="207"/>
                      <a:pt x="421" y="207"/>
                      <a:pt x="421" y="207"/>
                    </a:cubicBezTo>
                    <a:cubicBezTo>
                      <a:pt x="421" y="207"/>
                      <a:pt x="421" y="207"/>
                      <a:pt x="421" y="207"/>
                    </a:cubicBezTo>
                    <a:cubicBezTo>
                      <a:pt x="422" y="206"/>
                      <a:pt x="422" y="206"/>
                      <a:pt x="422" y="206"/>
                    </a:cubicBezTo>
                    <a:cubicBezTo>
                      <a:pt x="422" y="205"/>
                      <a:pt x="422" y="205"/>
                      <a:pt x="422" y="205"/>
                    </a:cubicBezTo>
                    <a:cubicBezTo>
                      <a:pt x="422" y="205"/>
                      <a:pt x="422" y="205"/>
                      <a:pt x="422" y="205"/>
                    </a:cubicBezTo>
                    <a:cubicBezTo>
                      <a:pt x="423" y="207"/>
                      <a:pt x="423" y="207"/>
                      <a:pt x="423" y="207"/>
                    </a:cubicBezTo>
                    <a:cubicBezTo>
                      <a:pt x="424" y="208"/>
                      <a:pt x="424" y="208"/>
                      <a:pt x="424" y="208"/>
                    </a:cubicBezTo>
                    <a:cubicBezTo>
                      <a:pt x="425" y="209"/>
                      <a:pt x="425" y="209"/>
                      <a:pt x="425" y="209"/>
                    </a:cubicBezTo>
                    <a:cubicBezTo>
                      <a:pt x="426" y="210"/>
                      <a:pt x="426" y="210"/>
                      <a:pt x="426" y="210"/>
                    </a:cubicBezTo>
                    <a:cubicBezTo>
                      <a:pt x="426" y="211"/>
                      <a:pt x="426" y="211"/>
                      <a:pt x="426" y="211"/>
                    </a:cubicBezTo>
                    <a:cubicBezTo>
                      <a:pt x="427" y="212"/>
                      <a:pt x="427" y="212"/>
                      <a:pt x="427" y="212"/>
                    </a:cubicBezTo>
                    <a:cubicBezTo>
                      <a:pt x="427" y="213"/>
                      <a:pt x="427" y="213"/>
                      <a:pt x="427" y="213"/>
                    </a:cubicBezTo>
                    <a:cubicBezTo>
                      <a:pt x="426" y="214"/>
                      <a:pt x="426" y="214"/>
                      <a:pt x="426" y="214"/>
                    </a:cubicBezTo>
                    <a:cubicBezTo>
                      <a:pt x="425" y="215"/>
                      <a:pt x="425" y="215"/>
                      <a:pt x="425" y="215"/>
                    </a:cubicBezTo>
                    <a:cubicBezTo>
                      <a:pt x="424" y="215"/>
                      <a:pt x="424" y="215"/>
                      <a:pt x="424" y="215"/>
                    </a:cubicBezTo>
                    <a:cubicBezTo>
                      <a:pt x="424" y="215"/>
                      <a:pt x="424" y="215"/>
                      <a:pt x="424" y="215"/>
                    </a:cubicBezTo>
                    <a:cubicBezTo>
                      <a:pt x="422" y="214"/>
                      <a:pt x="422" y="214"/>
                      <a:pt x="422" y="214"/>
                    </a:cubicBezTo>
                    <a:cubicBezTo>
                      <a:pt x="422" y="214"/>
                      <a:pt x="422" y="214"/>
                      <a:pt x="422" y="214"/>
                    </a:cubicBezTo>
                    <a:cubicBezTo>
                      <a:pt x="421" y="214"/>
                      <a:pt x="421" y="214"/>
                      <a:pt x="421" y="214"/>
                    </a:cubicBezTo>
                    <a:cubicBezTo>
                      <a:pt x="421" y="215"/>
                      <a:pt x="421" y="215"/>
                      <a:pt x="421" y="215"/>
                    </a:cubicBezTo>
                    <a:cubicBezTo>
                      <a:pt x="420" y="216"/>
                      <a:pt x="420" y="216"/>
                      <a:pt x="420" y="216"/>
                    </a:cubicBezTo>
                    <a:cubicBezTo>
                      <a:pt x="419" y="216"/>
                      <a:pt x="419" y="216"/>
                      <a:pt x="419" y="216"/>
                    </a:cubicBezTo>
                    <a:cubicBezTo>
                      <a:pt x="418" y="216"/>
                      <a:pt x="418" y="216"/>
                      <a:pt x="418" y="216"/>
                    </a:cubicBezTo>
                    <a:cubicBezTo>
                      <a:pt x="418" y="217"/>
                      <a:pt x="418" y="217"/>
                      <a:pt x="418" y="217"/>
                    </a:cubicBezTo>
                    <a:cubicBezTo>
                      <a:pt x="419" y="217"/>
                      <a:pt x="419" y="217"/>
                      <a:pt x="419" y="217"/>
                    </a:cubicBezTo>
                    <a:cubicBezTo>
                      <a:pt x="420" y="217"/>
                      <a:pt x="420" y="217"/>
                      <a:pt x="420" y="217"/>
                    </a:cubicBezTo>
                    <a:cubicBezTo>
                      <a:pt x="420" y="218"/>
                      <a:pt x="420" y="218"/>
                      <a:pt x="420" y="218"/>
                    </a:cubicBezTo>
                    <a:cubicBezTo>
                      <a:pt x="419" y="219"/>
                      <a:pt x="419" y="219"/>
                      <a:pt x="419" y="219"/>
                    </a:cubicBezTo>
                    <a:cubicBezTo>
                      <a:pt x="418" y="219"/>
                      <a:pt x="418" y="219"/>
                      <a:pt x="418" y="219"/>
                    </a:cubicBezTo>
                    <a:cubicBezTo>
                      <a:pt x="417" y="220"/>
                      <a:pt x="417" y="220"/>
                      <a:pt x="417" y="220"/>
                    </a:cubicBezTo>
                    <a:cubicBezTo>
                      <a:pt x="418" y="220"/>
                      <a:pt x="418" y="220"/>
                      <a:pt x="418" y="220"/>
                    </a:cubicBezTo>
                    <a:cubicBezTo>
                      <a:pt x="419" y="219"/>
                      <a:pt x="419" y="219"/>
                      <a:pt x="419" y="219"/>
                    </a:cubicBezTo>
                    <a:cubicBezTo>
                      <a:pt x="421" y="219"/>
                      <a:pt x="421" y="219"/>
                      <a:pt x="421" y="219"/>
                    </a:cubicBezTo>
                    <a:cubicBezTo>
                      <a:pt x="422" y="219"/>
                      <a:pt x="422" y="219"/>
                      <a:pt x="422" y="219"/>
                    </a:cubicBezTo>
                    <a:cubicBezTo>
                      <a:pt x="423" y="218"/>
                      <a:pt x="423" y="218"/>
                      <a:pt x="423" y="218"/>
                    </a:cubicBezTo>
                    <a:cubicBezTo>
                      <a:pt x="424" y="218"/>
                      <a:pt x="424" y="218"/>
                      <a:pt x="424" y="218"/>
                    </a:cubicBezTo>
                    <a:cubicBezTo>
                      <a:pt x="425" y="219"/>
                      <a:pt x="425" y="219"/>
                      <a:pt x="425" y="219"/>
                    </a:cubicBezTo>
                    <a:cubicBezTo>
                      <a:pt x="425" y="219"/>
                      <a:pt x="425" y="219"/>
                      <a:pt x="425" y="219"/>
                    </a:cubicBezTo>
                    <a:cubicBezTo>
                      <a:pt x="425" y="220"/>
                      <a:pt x="425" y="220"/>
                      <a:pt x="425" y="220"/>
                    </a:cubicBezTo>
                    <a:cubicBezTo>
                      <a:pt x="425" y="219"/>
                      <a:pt x="425" y="219"/>
                      <a:pt x="425" y="219"/>
                    </a:cubicBezTo>
                    <a:cubicBezTo>
                      <a:pt x="425" y="218"/>
                      <a:pt x="425" y="218"/>
                      <a:pt x="425" y="218"/>
                    </a:cubicBezTo>
                    <a:cubicBezTo>
                      <a:pt x="425" y="217"/>
                      <a:pt x="425" y="217"/>
                      <a:pt x="425" y="217"/>
                    </a:cubicBezTo>
                    <a:cubicBezTo>
                      <a:pt x="426" y="216"/>
                      <a:pt x="426" y="216"/>
                      <a:pt x="426" y="216"/>
                    </a:cubicBezTo>
                    <a:cubicBezTo>
                      <a:pt x="428" y="215"/>
                      <a:pt x="428" y="215"/>
                      <a:pt x="428" y="215"/>
                    </a:cubicBezTo>
                    <a:cubicBezTo>
                      <a:pt x="428" y="216"/>
                      <a:pt x="428" y="216"/>
                      <a:pt x="428" y="216"/>
                    </a:cubicBezTo>
                    <a:cubicBezTo>
                      <a:pt x="428" y="216"/>
                      <a:pt x="428" y="216"/>
                      <a:pt x="428" y="216"/>
                    </a:cubicBezTo>
                    <a:cubicBezTo>
                      <a:pt x="428" y="217"/>
                      <a:pt x="428" y="217"/>
                      <a:pt x="428" y="217"/>
                    </a:cubicBezTo>
                    <a:cubicBezTo>
                      <a:pt x="428" y="218"/>
                      <a:pt x="428" y="218"/>
                      <a:pt x="428" y="218"/>
                    </a:cubicBezTo>
                    <a:cubicBezTo>
                      <a:pt x="427" y="220"/>
                      <a:pt x="427" y="220"/>
                      <a:pt x="427" y="220"/>
                    </a:cubicBezTo>
                    <a:cubicBezTo>
                      <a:pt x="425" y="220"/>
                      <a:pt x="425" y="220"/>
                      <a:pt x="425" y="220"/>
                    </a:cubicBezTo>
                    <a:cubicBezTo>
                      <a:pt x="425" y="221"/>
                      <a:pt x="425" y="221"/>
                      <a:pt x="425" y="221"/>
                    </a:cubicBezTo>
                    <a:cubicBezTo>
                      <a:pt x="424" y="222"/>
                      <a:pt x="424" y="222"/>
                      <a:pt x="424" y="222"/>
                    </a:cubicBezTo>
                    <a:cubicBezTo>
                      <a:pt x="423" y="222"/>
                      <a:pt x="423" y="222"/>
                      <a:pt x="423" y="222"/>
                    </a:cubicBezTo>
                    <a:cubicBezTo>
                      <a:pt x="422" y="221"/>
                      <a:pt x="422" y="221"/>
                      <a:pt x="422" y="221"/>
                    </a:cubicBezTo>
                    <a:cubicBezTo>
                      <a:pt x="422" y="221"/>
                      <a:pt x="422" y="221"/>
                      <a:pt x="422" y="221"/>
                    </a:cubicBezTo>
                    <a:cubicBezTo>
                      <a:pt x="421" y="222"/>
                      <a:pt x="421" y="222"/>
                      <a:pt x="421" y="222"/>
                    </a:cubicBezTo>
                    <a:cubicBezTo>
                      <a:pt x="421" y="223"/>
                      <a:pt x="421" y="223"/>
                      <a:pt x="421" y="223"/>
                    </a:cubicBezTo>
                    <a:cubicBezTo>
                      <a:pt x="420" y="224"/>
                      <a:pt x="420" y="224"/>
                      <a:pt x="420" y="224"/>
                    </a:cubicBezTo>
                    <a:cubicBezTo>
                      <a:pt x="420" y="225"/>
                      <a:pt x="420" y="225"/>
                      <a:pt x="420" y="225"/>
                    </a:cubicBezTo>
                    <a:cubicBezTo>
                      <a:pt x="419" y="226"/>
                      <a:pt x="419" y="226"/>
                      <a:pt x="419" y="226"/>
                    </a:cubicBezTo>
                    <a:cubicBezTo>
                      <a:pt x="420" y="226"/>
                      <a:pt x="420" y="226"/>
                      <a:pt x="420" y="226"/>
                    </a:cubicBezTo>
                    <a:cubicBezTo>
                      <a:pt x="421" y="224"/>
                      <a:pt x="421" y="224"/>
                      <a:pt x="421" y="224"/>
                    </a:cubicBezTo>
                    <a:cubicBezTo>
                      <a:pt x="422" y="222"/>
                      <a:pt x="422" y="222"/>
                      <a:pt x="422" y="222"/>
                    </a:cubicBezTo>
                    <a:cubicBezTo>
                      <a:pt x="423" y="222"/>
                      <a:pt x="423" y="222"/>
                      <a:pt x="423" y="222"/>
                    </a:cubicBezTo>
                    <a:cubicBezTo>
                      <a:pt x="423" y="222"/>
                      <a:pt x="423" y="222"/>
                      <a:pt x="423" y="222"/>
                    </a:cubicBezTo>
                    <a:cubicBezTo>
                      <a:pt x="424" y="223"/>
                      <a:pt x="424" y="223"/>
                      <a:pt x="424" y="223"/>
                    </a:cubicBezTo>
                    <a:cubicBezTo>
                      <a:pt x="424" y="223"/>
                      <a:pt x="424" y="223"/>
                      <a:pt x="424" y="223"/>
                    </a:cubicBezTo>
                    <a:cubicBezTo>
                      <a:pt x="423" y="224"/>
                      <a:pt x="423" y="224"/>
                      <a:pt x="423" y="224"/>
                    </a:cubicBezTo>
                    <a:cubicBezTo>
                      <a:pt x="423" y="225"/>
                      <a:pt x="423" y="225"/>
                      <a:pt x="423" y="225"/>
                    </a:cubicBezTo>
                    <a:cubicBezTo>
                      <a:pt x="421" y="227"/>
                      <a:pt x="421" y="227"/>
                      <a:pt x="421" y="227"/>
                    </a:cubicBezTo>
                    <a:cubicBezTo>
                      <a:pt x="420" y="227"/>
                      <a:pt x="420" y="227"/>
                      <a:pt x="420" y="227"/>
                    </a:cubicBezTo>
                    <a:cubicBezTo>
                      <a:pt x="420" y="228"/>
                      <a:pt x="420" y="228"/>
                      <a:pt x="420" y="228"/>
                    </a:cubicBezTo>
                    <a:cubicBezTo>
                      <a:pt x="422" y="227"/>
                      <a:pt x="422" y="227"/>
                      <a:pt x="422" y="227"/>
                    </a:cubicBezTo>
                    <a:cubicBezTo>
                      <a:pt x="424" y="224"/>
                      <a:pt x="424" y="224"/>
                      <a:pt x="424" y="224"/>
                    </a:cubicBezTo>
                    <a:cubicBezTo>
                      <a:pt x="425" y="222"/>
                      <a:pt x="425" y="222"/>
                      <a:pt x="425" y="222"/>
                    </a:cubicBezTo>
                    <a:cubicBezTo>
                      <a:pt x="425" y="222"/>
                      <a:pt x="425" y="222"/>
                      <a:pt x="425" y="222"/>
                    </a:cubicBezTo>
                    <a:cubicBezTo>
                      <a:pt x="426" y="221"/>
                      <a:pt x="426" y="221"/>
                      <a:pt x="426" y="221"/>
                    </a:cubicBezTo>
                    <a:cubicBezTo>
                      <a:pt x="426" y="221"/>
                      <a:pt x="426" y="221"/>
                      <a:pt x="426" y="221"/>
                    </a:cubicBezTo>
                    <a:cubicBezTo>
                      <a:pt x="428" y="220"/>
                      <a:pt x="428" y="220"/>
                      <a:pt x="428" y="220"/>
                    </a:cubicBezTo>
                    <a:cubicBezTo>
                      <a:pt x="430" y="219"/>
                      <a:pt x="430" y="219"/>
                      <a:pt x="430" y="219"/>
                    </a:cubicBezTo>
                    <a:cubicBezTo>
                      <a:pt x="431" y="219"/>
                      <a:pt x="431" y="219"/>
                      <a:pt x="431" y="219"/>
                    </a:cubicBezTo>
                    <a:cubicBezTo>
                      <a:pt x="431" y="219"/>
                      <a:pt x="431" y="219"/>
                      <a:pt x="431" y="219"/>
                    </a:cubicBezTo>
                    <a:cubicBezTo>
                      <a:pt x="430" y="220"/>
                      <a:pt x="430" y="220"/>
                      <a:pt x="430" y="220"/>
                    </a:cubicBezTo>
                    <a:cubicBezTo>
                      <a:pt x="429" y="221"/>
                      <a:pt x="429" y="221"/>
                      <a:pt x="429" y="221"/>
                    </a:cubicBezTo>
                    <a:cubicBezTo>
                      <a:pt x="428" y="221"/>
                      <a:pt x="428" y="221"/>
                      <a:pt x="428" y="221"/>
                    </a:cubicBezTo>
                    <a:cubicBezTo>
                      <a:pt x="427" y="222"/>
                      <a:pt x="427" y="222"/>
                      <a:pt x="427" y="222"/>
                    </a:cubicBezTo>
                    <a:cubicBezTo>
                      <a:pt x="427" y="223"/>
                      <a:pt x="427" y="223"/>
                      <a:pt x="427" y="223"/>
                    </a:cubicBezTo>
                    <a:cubicBezTo>
                      <a:pt x="427" y="223"/>
                      <a:pt x="427" y="223"/>
                      <a:pt x="427" y="223"/>
                    </a:cubicBezTo>
                    <a:cubicBezTo>
                      <a:pt x="428" y="222"/>
                      <a:pt x="428" y="222"/>
                      <a:pt x="428" y="222"/>
                    </a:cubicBezTo>
                    <a:cubicBezTo>
                      <a:pt x="429" y="222"/>
                      <a:pt x="429" y="222"/>
                      <a:pt x="429" y="222"/>
                    </a:cubicBezTo>
                    <a:cubicBezTo>
                      <a:pt x="430" y="221"/>
                      <a:pt x="430" y="221"/>
                      <a:pt x="430" y="221"/>
                    </a:cubicBezTo>
                    <a:cubicBezTo>
                      <a:pt x="431" y="221"/>
                      <a:pt x="431" y="221"/>
                      <a:pt x="431" y="221"/>
                    </a:cubicBezTo>
                    <a:cubicBezTo>
                      <a:pt x="432" y="220"/>
                      <a:pt x="432" y="220"/>
                      <a:pt x="432" y="220"/>
                    </a:cubicBezTo>
                    <a:cubicBezTo>
                      <a:pt x="433" y="220"/>
                      <a:pt x="433" y="220"/>
                      <a:pt x="433" y="220"/>
                    </a:cubicBezTo>
                    <a:cubicBezTo>
                      <a:pt x="434" y="220"/>
                      <a:pt x="434" y="220"/>
                      <a:pt x="434" y="220"/>
                    </a:cubicBezTo>
                    <a:cubicBezTo>
                      <a:pt x="434" y="221"/>
                      <a:pt x="434" y="221"/>
                      <a:pt x="434" y="221"/>
                    </a:cubicBezTo>
                    <a:cubicBezTo>
                      <a:pt x="435" y="223"/>
                      <a:pt x="435" y="223"/>
                      <a:pt x="435" y="223"/>
                    </a:cubicBezTo>
                    <a:cubicBezTo>
                      <a:pt x="436" y="224"/>
                      <a:pt x="436" y="224"/>
                      <a:pt x="436" y="224"/>
                    </a:cubicBezTo>
                    <a:cubicBezTo>
                      <a:pt x="437" y="224"/>
                      <a:pt x="437" y="224"/>
                      <a:pt x="437" y="224"/>
                    </a:cubicBezTo>
                    <a:cubicBezTo>
                      <a:pt x="437" y="225"/>
                      <a:pt x="437" y="225"/>
                      <a:pt x="437" y="225"/>
                    </a:cubicBezTo>
                    <a:cubicBezTo>
                      <a:pt x="437" y="226"/>
                      <a:pt x="437" y="226"/>
                      <a:pt x="437" y="226"/>
                    </a:cubicBezTo>
                    <a:cubicBezTo>
                      <a:pt x="436" y="227"/>
                      <a:pt x="436" y="227"/>
                      <a:pt x="436" y="227"/>
                    </a:cubicBezTo>
                    <a:cubicBezTo>
                      <a:pt x="435" y="227"/>
                      <a:pt x="435" y="227"/>
                      <a:pt x="435" y="227"/>
                    </a:cubicBezTo>
                    <a:cubicBezTo>
                      <a:pt x="436" y="226"/>
                      <a:pt x="436" y="226"/>
                      <a:pt x="436" y="226"/>
                    </a:cubicBezTo>
                    <a:cubicBezTo>
                      <a:pt x="435" y="226"/>
                      <a:pt x="435" y="226"/>
                      <a:pt x="435" y="226"/>
                    </a:cubicBezTo>
                    <a:cubicBezTo>
                      <a:pt x="435" y="226"/>
                      <a:pt x="435" y="226"/>
                      <a:pt x="435" y="226"/>
                    </a:cubicBezTo>
                    <a:cubicBezTo>
                      <a:pt x="434" y="227"/>
                      <a:pt x="434" y="227"/>
                      <a:pt x="434" y="227"/>
                    </a:cubicBezTo>
                    <a:cubicBezTo>
                      <a:pt x="433" y="228"/>
                      <a:pt x="433" y="228"/>
                      <a:pt x="433" y="228"/>
                    </a:cubicBezTo>
                    <a:cubicBezTo>
                      <a:pt x="431" y="228"/>
                      <a:pt x="431" y="228"/>
                      <a:pt x="431" y="228"/>
                    </a:cubicBezTo>
                    <a:cubicBezTo>
                      <a:pt x="430" y="228"/>
                      <a:pt x="430" y="228"/>
                      <a:pt x="430" y="228"/>
                    </a:cubicBezTo>
                    <a:cubicBezTo>
                      <a:pt x="429" y="228"/>
                      <a:pt x="429" y="228"/>
                      <a:pt x="429" y="228"/>
                    </a:cubicBezTo>
                    <a:cubicBezTo>
                      <a:pt x="427" y="229"/>
                      <a:pt x="427" y="229"/>
                      <a:pt x="427" y="229"/>
                    </a:cubicBezTo>
                    <a:cubicBezTo>
                      <a:pt x="426" y="230"/>
                      <a:pt x="426" y="230"/>
                      <a:pt x="426" y="230"/>
                    </a:cubicBezTo>
                    <a:cubicBezTo>
                      <a:pt x="425" y="230"/>
                      <a:pt x="425" y="230"/>
                      <a:pt x="425" y="230"/>
                    </a:cubicBezTo>
                    <a:cubicBezTo>
                      <a:pt x="426" y="230"/>
                      <a:pt x="426" y="230"/>
                      <a:pt x="426" y="230"/>
                    </a:cubicBezTo>
                    <a:cubicBezTo>
                      <a:pt x="426" y="231"/>
                      <a:pt x="426" y="231"/>
                      <a:pt x="426" y="231"/>
                    </a:cubicBezTo>
                    <a:cubicBezTo>
                      <a:pt x="426" y="231"/>
                      <a:pt x="426" y="231"/>
                      <a:pt x="426" y="231"/>
                    </a:cubicBezTo>
                    <a:cubicBezTo>
                      <a:pt x="424" y="232"/>
                      <a:pt x="424" y="232"/>
                      <a:pt x="424" y="232"/>
                    </a:cubicBezTo>
                    <a:cubicBezTo>
                      <a:pt x="424" y="232"/>
                      <a:pt x="424" y="232"/>
                      <a:pt x="424" y="232"/>
                    </a:cubicBezTo>
                    <a:cubicBezTo>
                      <a:pt x="426" y="232"/>
                      <a:pt x="426" y="232"/>
                      <a:pt x="426" y="232"/>
                    </a:cubicBezTo>
                    <a:cubicBezTo>
                      <a:pt x="427" y="231"/>
                      <a:pt x="427" y="231"/>
                      <a:pt x="427" y="231"/>
                    </a:cubicBezTo>
                    <a:cubicBezTo>
                      <a:pt x="429" y="229"/>
                      <a:pt x="429" y="229"/>
                      <a:pt x="429" y="229"/>
                    </a:cubicBezTo>
                    <a:cubicBezTo>
                      <a:pt x="430" y="229"/>
                      <a:pt x="430" y="229"/>
                      <a:pt x="430" y="229"/>
                    </a:cubicBezTo>
                    <a:cubicBezTo>
                      <a:pt x="431" y="229"/>
                      <a:pt x="431" y="229"/>
                      <a:pt x="431" y="229"/>
                    </a:cubicBezTo>
                    <a:cubicBezTo>
                      <a:pt x="432" y="229"/>
                      <a:pt x="432" y="229"/>
                      <a:pt x="432" y="229"/>
                    </a:cubicBezTo>
                    <a:cubicBezTo>
                      <a:pt x="433" y="229"/>
                      <a:pt x="433" y="229"/>
                      <a:pt x="433" y="229"/>
                    </a:cubicBezTo>
                    <a:cubicBezTo>
                      <a:pt x="433" y="230"/>
                      <a:pt x="433" y="230"/>
                      <a:pt x="433" y="230"/>
                    </a:cubicBezTo>
                    <a:cubicBezTo>
                      <a:pt x="433" y="231"/>
                      <a:pt x="433" y="231"/>
                      <a:pt x="433" y="231"/>
                    </a:cubicBezTo>
                    <a:cubicBezTo>
                      <a:pt x="432" y="231"/>
                      <a:pt x="432" y="231"/>
                      <a:pt x="432" y="231"/>
                    </a:cubicBezTo>
                    <a:cubicBezTo>
                      <a:pt x="431" y="232"/>
                      <a:pt x="431" y="232"/>
                      <a:pt x="431" y="232"/>
                    </a:cubicBezTo>
                    <a:cubicBezTo>
                      <a:pt x="430" y="232"/>
                      <a:pt x="430" y="232"/>
                      <a:pt x="430" y="232"/>
                    </a:cubicBezTo>
                    <a:cubicBezTo>
                      <a:pt x="429" y="232"/>
                      <a:pt x="429" y="232"/>
                      <a:pt x="429" y="232"/>
                    </a:cubicBezTo>
                    <a:cubicBezTo>
                      <a:pt x="429" y="234"/>
                      <a:pt x="429" y="234"/>
                      <a:pt x="429" y="234"/>
                    </a:cubicBezTo>
                    <a:cubicBezTo>
                      <a:pt x="428" y="234"/>
                      <a:pt x="428" y="234"/>
                      <a:pt x="428" y="234"/>
                    </a:cubicBezTo>
                    <a:cubicBezTo>
                      <a:pt x="427" y="233"/>
                      <a:pt x="427" y="233"/>
                      <a:pt x="427" y="233"/>
                    </a:cubicBezTo>
                    <a:cubicBezTo>
                      <a:pt x="426" y="234"/>
                      <a:pt x="426" y="234"/>
                      <a:pt x="426" y="234"/>
                    </a:cubicBezTo>
                    <a:cubicBezTo>
                      <a:pt x="425" y="235"/>
                      <a:pt x="425" y="235"/>
                      <a:pt x="425" y="235"/>
                    </a:cubicBezTo>
                    <a:cubicBezTo>
                      <a:pt x="426" y="235"/>
                      <a:pt x="426" y="235"/>
                      <a:pt x="426" y="235"/>
                    </a:cubicBezTo>
                    <a:cubicBezTo>
                      <a:pt x="427" y="234"/>
                      <a:pt x="427" y="234"/>
                      <a:pt x="427" y="234"/>
                    </a:cubicBezTo>
                    <a:cubicBezTo>
                      <a:pt x="428" y="234"/>
                      <a:pt x="428" y="234"/>
                      <a:pt x="428" y="234"/>
                    </a:cubicBezTo>
                    <a:cubicBezTo>
                      <a:pt x="428" y="235"/>
                      <a:pt x="428" y="235"/>
                      <a:pt x="428" y="235"/>
                    </a:cubicBezTo>
                    <a:cubicBezTo>
                      <a:pt x="429" y="234"/>
                      <a:pt x="429" y="234"/>
                      <a:pt x="429" y="234"/>
                    </a:cubicBezTo>
                    <a:cubicBezTo>
                      <a:pt x="430" y="233"/>
                      <a:pt x="430" y="233"/>
                      <a:pt x="430" y="233"/>
                    </a:cubicBezTo>
                    <a:cubicBezTo>
                      <a:pt x="431" y="232"/>
                      <a:pt x="431" y="232"/>
                      <a:pt x="431" y="232"/>
                    </a:cubicBezTo>
                    <a:cubicBezTo>
                      <a:pt x="432" y="233"/>
                      <a:pt x="432" y="233"/>
                      <a:pt x="432" y="233"/>
                    </a:cubicBezTo>
                    <a:cubicBezTo>
                      <a:pt x="433" y="233"/>
                      <a:pt x="433" y="233"/>
                      <a:pt x="433" y="233"/>
                    </a:cubicBezTo>
                    <a:cubicBezTo>
                      <a:pt x="434" y="232"/>
                      <a:pt x="434" y="232"/>
                      <a:pt x="434" y="232"/>
                    </a:cubicBezTo>
                    <a:cubicBezTo>
                      <a:pt x="435" y="231"/>
                      <a:pt x="435" y="231"/>
                      <a:pt x="435" y="231"/>
                    </a:cubicBezTo>
                    <a:cubicBezTo>
                      <a:pt x="436" y="231"/>
                      <a:pt x="436" y="231"/>
                      <a:pt x="436" y="231"/>
                    </a:cubicBezTo>
                    <a:cubicBezTo>
                      <a:pt x="436" y="230"/>
                      <a:pt x="436" y="230"/>
                      <a:pt x="436" y="230"/>
                    </a:cubicBezTo>
                    <a:cubicBezTo>
                      <a:pt x="435" y="230"/>
                      <a:pt x="435" y="230"/>
                      <a:pt x="435" y="230"/>
                    </a:cubicBezTo>
                    <a:cubicBezTo>
                      <a:pt x="436" y="229"/>
                      <a:pt x="436" y="229"/>
                      <a:pt x="436" y="229"/>
                    </a:cubicBezTo>
                    <a:cubicBezTo>
                      <a:pt x="436" y="228"/>
                      <a:pt x="436" y="228"/>
                      <a:pt x="436" y="228"/>
                    </a:cubicBezTo>
                    <a:cubicBezTo>
                      <a:pt x="437" y="228"/>
                      <a:pt x="437" y="228"/>
                      <a:pt x="437" y="228"/>
                    </a:cubicBezTo>
                    <a:cubicBezTo>
                      <a:pt x="437" y="228"/>
                      <a:pt x="437" y="228"/>
                      <a:pt x="437" y="228"/>
                    </a:cubicBezTo>
                    <a:cubicBezTo>
                      <a:pt x="438" y="228"/>
                      <a:pt x="438" y="228"/>
                      <a:pt x="438" y="228"/>
                    </a:cubicBezTo>
                    <a:cubicBezTo>
                      <a:pt x="438" y="229"/>
                      <a:pt x="438" y="229"/>
                      <a:pt x="438" y="229"/>
                    </a:cubicBezTo>
                    <a:cubicBezTo>
                      <a:pt x="439" y="232"/>
                      <a:pt x="439" y="232"/>
                      <a:pt x="439" y="232"/>
                    </a:cubicBezTo>
                    <a:cubicBezTo>
                      <a:pt x="439" y="233"/>
                      <a:pt x="439" y="233"/>
                      <a:pt x="439" y="233"/>
                    </a:cubicBezTo>
                    <a:cubicBezTo>
                      <a:pt x="440" y="234"/>
                      <a:pt x="440" y="234"/>
                      <a:pt x="440" y="234"/>
                    </a:cubicBezTo>
                    <a:cubicBezTo>
                      <a:pt x="440" y="235"/>
                      <a:pt x="440" y="235"/>
                      <a:pt x="440" y="235"/>
                    </a:cubicBezTo>
                    <a:cubicBezTo>
                      <a:pt x="439" y="236"/>
                      <a:pt x="439" y="236"/>
                      <a:pt x="439" y="236"/>
                    </a:cubicBezTo>
                    <a:cubicBezTo>
                      <a:pt x="438" y="236"/>
                      <a:pt x="438" y="236"/>
                      <a:pt x="438" y="236"/>
                    </a:cubicBezTo>
                    <a:cubicBezTo>
                      <a:pt x="437" y="235"/>
                      <a:pt x="437" y="235"/>
                      <a:pt x="437" y="235"/>
                    </a:cubicBezTo>
                    <a:cubicBezTo>
                      <a:pt x="435" y="235"/>
                      <a:pt x="435" y="235"/>
                      <a:pt x="435" y="235"/>
                    </a:cubicBezTo>
                    <a:cubicBezTo>
                      <a:pt x="434" y="236"/>
                      <a:pt x="434" y="236"/>
                      <a:pt x="434" y="236"/>
                    </a:cubicBezTo>
                    <a:cubicBezTo>
                      <a:pt x="434" y="236"/>
                      <a:pt x="434" y="236"/>
                      <a:pt x="434" y="236"/>
                    </a:cubicBezTo>
                    <a:cubicBezTo>
                      <a:pt x="433" y="236"/>
                      <a:pt x="433" y="236"/>
                      <a:pt x="433" y="236"/>
                    </a:cubicBezTo>
                    <a:cubicBezTo>
                      <a:pt x="432" y="236"/>
                      <a:pt x="432" y="236"/>
                      <a:pt x="432" y="236"/>
                    </a:cubicBezTo>
                    <a:cubicBezTo>
                      <a:pt x="431" y="236"/>
                      <a:pt x="431" y="236"/>
                      <a:pt x="431" y="236"/>
                    </a:cubicBezTo>
                    <a:cubicBezTo>
                      <a:pt x="431" y="237"/>
                      <a:pt x="431" y="237"/>
                      <a:pt x="431" y="237"/>
                    </a:cubicBezTo>
                    <a:cubicBezTo>
                      <a:pt x="429" y="237"/>
                      <a:pt x="429" y="237"/>
                      <a:pt x="429" y="237"/>
                    </a:cubicBezTo>
                    <a:cubicBezTo>
                      <a:pt x="430" y="238"/>
                      <a:pt x="430" y="238"/>
                      <a:pt x="430" y="238"/>
                    </a:cubicBezTo>
                    <a:cubicBezTo>
                      <a:pt x="432" y="237"/>
                      <a:pt x="432" y="237"/>
                      <a:pt x="432" y="237"/>
                    </a:cubicBezTo>
                    <a:cubicBezTo>
                      <a:pt x="433" y="238"/>
                      <a:pt x="433" y="238"/>
                      <a:pt x="433" y="238"/>
                    </a:cubicBezTo>
                    <a:cubicBezTo>
                      <a:pt x="435" y="239"/>
                      <a:pt x="435" y="239"/>
                      <a:pt x="435" y="239"/>
                    </a:cubicBezTo>
                    <a:cubicBezTo>
                      <a:pt x="435" y="240"/>
                      <a:pt x="435" y="240"/>
                      <a:pt x="435" y="240"/>
                    </a:cubicBezTo>
                    <a:cubicBezTo>
                      <a:pt x="436" y="239"/>
                      <a:pt x="436" y="239"/>
                      <a:pt x="436" y="239"/>
                    </a:cubicBezTo>
                    <a:cubicBezTo>
                      <a:pt x="437" y="239"/>
                      <a:pt x="437" y="239"/>
                      <a:pt x="437" y="239"/>
                    </a:cubicBezTo>
                    <a:cubicBezTo>
                      <a:pt x="437" y="240"/>
                      <a:pt x="437" y="240"/>
                      <a:pt x="437" y="240"/>
                    </a:cubicBezTo>
                    <a:cubicBezTo>
                      <a:pt x="438" y="240"/>
                      <a:pt x="438" y="240"/>
                      <a:pt x="438" y="240"/>
                    </a:cubicBezTo>
                    <a:cubicBezTo>
                      <a:pt x="440" y="241"/>
                      <a:pt x="440" y="241"/>
                      <a:pt x="440" y="241"/>
                    </a:cubicBezTo>
                    <a:cubicBezTo>
                      <a:pt x="440" y="242"/>
                      <a:pt x="440" y="242"/>
                      <a:pt x="440" y="242"/>
                    </a:cubicBezTo>
                    <a:cubicBezTo>
                      <a:pt x="440" y="243"/>
                      <a:pt x="440" y="243"/>
                      <a:pt x="440" y="243"/>
                    </a:cubicBezTo>
                    <a:cubicBezTo>
                      <a:pt x="440" y="244"/>
                      <a:pt x="440" y="244"/>
                      <a:pt x="440" y="244"/>
                    </a:cubicBezTo>
                    <a:cubicBezTo>
                      <a:pt x="440" y="244"/>
                      <a:pt x="440" y="244"/>
                      <a:pt x="440" y="244"/>
                    </a:cubicBezTo>
                    <a:cubicBezTo>
                      <a:pt x="439" y="244"/>
                      <a:pt x="439" y="244"/>
                      <a:pt x="439" y="244"/>
                    </a:cubicBezTo>
                    <a:cubicBezTo>
                      <a:pt x="438" y="243"/>
                      <a:pt x="438" y="243"/>
                      <a:pt x="438" y="243"/>
                    </a:cubicBezTo>
                    <a:cubicBezTo>
                      <a:pt x="438" y="243"/>
                      <a:pt x="438" y="243"/>
                      <a:pt x="438" y="243"/>
                    </a:cubicBezTo>
                    <a:cubicBezTo>
                      <a:pt x="437" y="244"/>
                      <a:pt x="437" y="244"/>
                      <a:pt x="437" y="244"/>
                    </a:cubicBezTo>
                    <a:cubicBezTo>
                      <a:pt x="437" y="244"/>
                      <a:pt x="437" y="244"/>
                      <a:pt x="437" y="244"/>
                    </a:cubicBezTo>
                    <a:cubicBezTo>
                      <a:pt x="436" y="243"/>
                      <a:pt x="436" y="243"/>
                      <a:pt x="436" y="243"/>
                    </a:cubicBezTo>
                    <a:cubicBezTo>
                      <a:pt x="436" y="243"/>
                      <a:pt x="436" y="243"/>
                      <a:pt x="436" y="243"/>
                    </a:cubicBezTo>
                    <a:cubicBezTo>
                      <a:pt x="435" y="243"/>
                      <a:pt x="435" y="243"/>
                      <a:pt x="435" y="243"/>
                    </a:cubicBezTo>
                    <a:cubicBezTo>
                      <a:pt x="434" y="242"/>
                      <a:pt x="434" y="242"/>
                      <a:pt x="434" y="242"/>
                    </a:cubicBezTo>
                    <a:cubicBezTo>
                      <a:pt x="433" y="241"/>
                      <a:pt x="433" y="241"/>
                      <a:pt x="433" y="241"/>
                    </a:cubicBezTo>
                    <a:cubicBezTo>
                      <a:pt x="432" y="241"/>
                      <a:pt x="432" y="241"/>
                      <a:pt x="432" y="241"/>
                    </a:cubicBezTo>
                    <a:cubicBezTo>
                      <a:pt x="431" y="242"/>
                      <a:pt x="431" y="242"/>
                      <a:pt x="431" y="242"/>
                    </a:cubicBezTo>
                    <a:cubicBezTo>
                      <a:pt x="430" y="241"/>
                      <a:pt x="430" y="241"/>
                      <a:pt x="430" y="241"/>
                    </a:cubicBezTo>
                    <a:cubicBezTo>
                      <a:pt x="431" y="242"/>
                      <a:pt x="431" y="242"/>
                      <a:pt x="431" y="242"/>
                    </a:cubicBezTo>
                    <a:cubicBezTo>
                      <a:pt x="432" y="242"/>
                      <a:pt x="432" y="242"/>
                      <a:pt x="432" y="242"/>
                    </a:cubicBezTo>
                    <a:cubicBezTo>
                      <a:pt x="433" y="242"/>
                      <a:pt x="433" y="242"/>
                      <a:pt x="433" y="242"/>
                    </a:cubicBezTo>
                    <a:cubicBezTo>
                      <a:pt x="432" y="243"/>
                      <a:pt x="432" y="243"/>
                      <a:pt x="432" y="243"/>
                    </a:cubicBezTo>
                    <a:cubicBezTo>
                      <a:pt x="431" y="243"/>
                      <a:pt x="431" y="243"/>
                      <a:pt x="431" y="243"/>
                    </a:cubicBezTo>
                    <a:cubicBezTo>
                      <a:pt x="430" y="243"/>
                      <a:pt x="430" y="243"/>
                      <a:pt x="430" y="243"/>
                    </a:cubicBezTo>
                    <a:cubicBezTo>
                      <a:pt x="429" y="243"/>
                      <a:pt x="429" y="243"/>
                      <a:pt x="429" y="243"/>
                    </a:cubicBezTo>
                    <a:cubicBezTo>
                      <a:pt x="428" y="244"/>
                      <a:pt x="428" y="244"/>
                      <a:pt x="428" y="244"/>
                    </a:cubicBezTo>
                    <a:cubicBezTo>
                      <a:pt x="428" y="245"/>
                      <a:pt x="428" y="245"/>
                      <a:pt x="428" y="245"/>
                    </a:cubicBezTo>
                    <a:cubicBezTo>
                      <a:pt x="429" y="245"/>
                      <a:pt x="429" y="245"/>
                      <a:pt x="429" y="245"/>
                    </a:cubicBezTo>
                    <a:cubicBezTo>
                      <a:pt x="429" y="244"/>
                      <a:pt x="429" y="244"/>
                      <a:pt x="429" y="244"/>
                    </a:cubicBezTo>
                    <a:cubicBezTo>
                      <a:pt x="431" y="244"/>
                      <a:pt x="431" y="244"/>
                      <a:pt x="431" y="244"/>
                    </a:cubicBezTo>
                    <a:cubicBezTo>
                      <a:pt x="432" y="243"/>
                      <a:pt x="432" y="243"/>
                      <a:pt x="432" y="243"/>
                    </a:cubicBezTo>
                    <a:cubicBezTo>
                      <a:pt x="432" y="243"/>
                      <a:pt x="432" y="243"/>
                      <a:pt x="432" y="243"/>
                    </a:cubicBezTo>
                    <a:cubicBezTo>
                      <a:pt x="433" y="244"/>
                      <a:pt x="433" y="244"/>
                      <a:pt x="433" y="244"/>
                    </a:cubicBezTo>
                    <a:cubicBezTo>
                      <a:pt x="433" y="245"/>
                      <a:pt x="433" y="245"/>
                      <a:pt x="433" y="245"/>
                    </a:cubicBezTo>
                    <a:cubicBezTo>
                      <a:pt x="434" y="245"/>
                      <a:pt x="434" y="245"/>
                      <a:pt x="434" y="245"/>
                    </a:cubicBezTo>
                    <a:cubicBezTo>
                      <a:pt x="434" y="245"/>
                      <a:pt x="434" y="245"/>
                      <a:pt x="434" y="245"/>
                    </a:cubicBezTo>
                    <a:cubicBezTo>
                      <a:pt x="434" y="246"/>
                      <a:pt x="434" y="246"/>
                      <a:pt x="434" y="246"/>
                    </a:cubicBezTo>
                    <a:cubicBezTo>
                      <a:pt x="433" y="246"/>
                      <a:pt x="433" y="246"/>
                      <a:pt x="433" y="246"/>
                    </a:cubicBezTo>
                    <a:cubicBezTo>
                      <a:pt x="432" y="246"/>
                      <a:pt x="432" y="246"/>
                      <a:pt x="432" y="246"/>
                    </a:cubicBezTo>
                    <a:cubicBezTo>
                      <a:pt x="431" y="246"/>
                      <a:pt x="431" y="246"/>
                      <a:pt x="431" y="246"/>
                    </a:cubicBezTo>
                    <a:cubicBezTo>
                      <a:pt x="431" y="245"/>
                      <a:pt x="431" y="245"/>
                      <a:pt x="431" y="245"/>
                    </a:cubicBezTo>
                    <a:cubicBezTo>
                      <a:pt x="430" y="245"/>
                      <a:pt x="430" y="245"/>
                      <a:pt x="430" y="245"/>
                    </a:cubicBezTo>
                    <a:cubicBezTo>
                      <a:pt x="430" y="246"/>
                      <a:pt x="430" y="246"/>
                      <a:pt x="430" y="246"/>
                    </a:cubicBezTo>
                    <a:cubicBezTo>
                      <a:pt x="431" y="246"/>
                      <a:pt x="431" y="246"/>
                      <a:pt x="431" y="246"/>
                    </a:cubicBezTo>
                    <a:cubicBezTo>
                      <a:pt x="432" y="247"/>
                      <a:pt x="432" y="247"/>
                      <a:pt x="432" y="247"/>
                    </a:cubicBezTo>
                    <a:cubicBezTo>
                      <a:pt x="432" y="247"/>
                      <a:pt x="432" y="247"/>
                      <a:pt x="432" y="247"/>
                    </a:cubicBezTo>
                    <a:cubicBezTo>
                      <a:pt x="432" y="248"/>
                      <a:pt x="432" y="248"/>
                      <a:pt x="432" y="248"/>
                    </a:cubicBezTo>
                    <a:cubicBezTo>
                      <a:pt x="433" y="248"/>
                      <a:pt x="433" y="248"/>
                      <a:pt x="433" y="248"/>
                    </a:cubicBezTo>
                    <a:cubicBezTo>
                      <a:pt x="432" y="249"/>
                      <a:pt x="432" y="249"/>
                      <a:pt x="432" y="249"/>
                    </a:cubicBezTo>
                    <a:cubicBezTo>
                      <a:pt x="430" y="248"/>
                      <a:pt x="430" y="248"/>
                      <a:pt x="430" y="248"/>
                    </a:cubicBezTo>
                    <a:cubicBezTo>
                      <a:pt x="428" y="248"/>
                      <a:pt x="428" y="248"/>
                      <a:pt x="428" y="248"/>
                    </a:cubicBezTo>
                    <a:cubicBezTo>
                      <a:pt x="426" y="247"/>
                      <a:pt x="426" y="247"/>
                      <a:pt x="426" y="247"/>
                    </a:cubicBezTo>
                    <a:cubicBezTo>
                      <a:pt x="425" y="247"/>
                      <a:pt x="425" y="247"/>
                      <a:pt x="425" y="247"/>
                    </a:cubicBezTo>
                    <a:cubicBezTo>
                      <a:pt x="425" y="247"/>
                      <a:pt x="425" y="247"/>
                      <a:pt x="425" y="247"/>
                    </a:cubicBezTo>
                    <a:cubicBezTo>
                      <a:pt x="427" y="248"/>
                      <a:pt x="427" y="248"/>
                      <a:pt x="427" y="248"/>
                    </a:cubicBezTo>
                    <a:cubicBezTo>
                      <a:pt x="430" y="249"/>
                      <a:pt x="430" y="249"/>
                      <a:pt x="430" y="249"/>
                    </a:cubicBezTo>
                    <a:cubicBezTo>
                      <a:pt x="430" y="250"/>
                      <a:pt x="430" y="250"/>
                      <a:pt x="430" y="250"/>
                    </a:cubicBezTo>
                    <a:cubicBezTo>
                      <a:pt x="430" y="250"/>
                      <a:pt x="430" y="250"/>
                      <a:pt x="430" y="250"/>
                    </a:cubicBezTo>
                    <a:cubicBezTo>
                      <a:pt x="428" y="249"/>
                      <a:pt x="428" y="249"/>
                      <a:pt x="428" y="249"/>
                    </a:cubicBezTo>
                    <a:cubicBezTo>
                      <a:pt x="427" y="249"/>
                      <a:pt x="427" y="249"/>
                      <a:pt x="427" y="249"/>
                    </a:cubicBezTo>
                    <a:cubicBezTo>
                      <a:pt x="426" y="250"/>
                      <a:pt x="426" y="250"/>
                      <a:pt x="426" y="250"/>
                    </a:cubicBezTo>
                    <a:cubicBezTo>
                      <a:pt x="427" y="250"/>
                      <a:pt x="427" y="250"/>
                      <a:pt x="427" y="250"/>
                    </a:cubicBezTo>
                    <a:cubicBezTo>
                      <a:pt x="428" y="250"/>
                      <a:pt x="428" y="250"/>
                      <a:pt x="428" y="250"/>
                    </a:cubicBezTo>
                    <a:cubicBezTo>
                      <a:pt x="428" y="251"/>
                      <a:pt x="428" y="251"/>
                      <a:pt x="428" y="251"/>
                    </a:cubicBezTo>
                    <a:cubicBezTo>
                      <a:pt x="429" y="251"/>
                      <a:pt x="429" y="251"/>
                      <a:pt x="429" y="251"/>
                    </a:cubicBezTo>
                    <a:cubicBezTo>
                      <a:pt x="429" y="251"/>
                      <a:pt x="429" y="251"/>
                      <a:pt x="429" y="251"/>
                    </a:cubicBezTo>
                    <a:cubicBezTo>
                      <a:pt x="429" y="252"/>
                      <a:pt x="429" y="252"/>
                      <a:pt x="429" y="252"/>
                    </a:cubicBezTo>
                    <a:cubicBezTo>
                      <a:pt x="430" y="253"/>
                      <a:pt x="430" y="253"/>
                      <a:pt x="430" y="253"/>
                    </a:cubicBezTo>
                    <a:cubicBezTo>
                      <a:pt x="430" y="252"/>
                      <a:pt x="430" y="252"/>
                      <a:pt x="430" y="252"/>
                    </a:cubicBezTo>
                    <a:cubicBezTo>
                      <a:pt x="430" y="252"/>
                      <a:pt x="430" y="252"/>
                      <a:pt x="430" y="252"/>
                    </a:cubicBezTo>
                    <a:cubicBezTo>
                      <a:pt x="431" y="252"/>
                      <a:pt x="431" y="252"/>
                      <a:pt x="431" y="252"/>
                    </a:cubicBezTo>
                    <a:cubicBezTo>
                      <a:pt x="431" y="252"/>
                      <a:pt x="431" y="252"/>
                      <a:pt x="431" y="252"/>
                    </a:cubicBezTo>
                    <a:cubicBezTo>
                      <a:pt x="431" y="253"/>
                      <a:pt x="431" y="253"/>
                      <a:pt x="431" y="253"/>
                    </a:cubicBezTo>
                    <a:cubicBezTo>
                      <a:pt x="431" y="253"/>
                      <a:pt x="431" y="253"/>
                      <a:pt x="431" y="253"/>
                    </a:cubicBezTo>
                    <a:cubicBezTo>
                      <a:pt x="432" y="253"/>
                      <a:pt x="432" y="253"/>
                      <a:pt x="432" y="253"/>
                    </a:cubicBezTo>
                    <a:cubicBezTo>
                      <a:pt x="432" y="252"/>
                      <a:pt x="432" y="252"/>
                      <a:pt x="432" y="252"/>
                    </a:cubicBezTo>
                    <a:cubicBezTo>
                      <a:pt x="433" y="252"/>
                      <a:pt x="433" y="252"/>
                      <a:pt x="433" y="252"/>
                    </a:cubicBezTo>
                    <a:cubicBezTo>
                      <a:pt x="434" y="253"/>
                      <a:pt x="434" y="253"/>
                      <a:pt x="434" y="253"/>
                    </a:cubicBezTo>
                    <a:cubicBezTo>
                      <a:pt x="435" y="253"/>
                      <a:pt x="435" y="253"/>
                      <a:pt x="435" y="253"/>
                    </a:cubicBezTo>
                    <a:cubicBezTo>
                      <a:pt x="436" y="253"/>
                      <a:pt x="436" y="253"/>
                      <a:pt x="436" y="253"/>
                    </a:cubicBezTo>
                    <a:cubicBezTo>
                      <a:pt x="435" y="254"/>
                      <a:pt x="435" y="254"/>
                      <a:pt x="435" y="254"/>
                    </a:cubicBezTo>
                    <a:cubicBezTo>
                      <a:pt x="435" y="255"/>
                      <a:pt x="435" y="255"/>
                      <a:pt x="435" y="255"/>
                    </a:cubicBezTo>
                    <a:cubicBezTo>
                      <a:pt x="434" y="254"/>
                      <a:pt x="434" y="254"/>
                      <a:pt x="434" y="254"/>
                    </a:cubicBezTo>
                    <a:cubicBezTo>
                      <a:pt x="434" y="254"/>
                      <a:pt x="434" y="254"/>
                      <a:pt x="434" y="254"/>
                    </a:cubicBezTo>
                    <a:cubicBezTo>
                      <a:pt x="432" y="254"/>
                      <a:pt x="432" y="254"/>
                      <a:pt x="432" y="254"/>
                    </a:cubicBezTo>
                    <a:cubicBezTo>
                      <a:pt x="430" y="255"/>
                      <a:pt x="430" y="255"/>
                      <a:pt x="430" y="255"/>
                    </a:cubicBezTo>
                    <a:cubicBezTo>
                      <a:pt x="430" y="256"/>
                      <a:pt x="430" y="256"/>
                      <a:pt x="430" y="256"/>
                    </a:cubicBezTo>
                    <a:cubicBezTo>
                      <a:pt x="431" y="255"/>
                      <a:pt x="431" y="255"/>
                      <a:pt x="431" y="255"/>
                    </a:cubicBezTo>
                    <a:cubicBezTo>
                      <a:pt x="432" y="255"/>
                      <a:pt x="432" y="255"/>
                      <a:pt x="432" y="255"/>
                    </a:cubicBezTo>
                    <a:cubicBezTo>
                      <a:pt x="434" y="255"/>
                      <a:pt x="434" y="255"/>
                      <a:pt x="434" y="255"/>
                    </a:cubicBezTo>
                    <a:cubicBezTo>
                      <a:pt x="433" y="255"/>
                      <a:pt x="433" y="255"/>
                      <a:pt x="433" y="255"/>
                    </a:cubicBezTo>
                    <a:cubicBezTo>
                      <a:pt x="432" y="256"/>
                      <a:pt x="432" y="256"/>
                      <a:pt x="432" y="256"/>
                    </a:cubicBezTo>
                    <a:cubicBezTo>
                      <a:pt x="433" y="256"/>
                      <a:pt x="433" y="256"/>
                      <a:pt x="433" y="256"/>
                    </a:cubicBezTo>
                    <a:cubicBezTo>
                      <a:pt x="435" y="256"/>
                      <a:pt x="435" y="256"/>
                      <a:pt x="435" y="256"/>
                    </a:cubicBezTo>
                    <a:cubicBezTo>
                      <a:pt x="435" y="256"/>
                      <a:pt x="435" y="256"/>
                      <a:pt x="435" y="256"/>
                    </a:cubicBezTo>
                    <a:cubicBezTo>
                      <a:pt x="435" y="257"/>
                      <a:pt x="435" y="257"/>
                      <a:pt x="435" y="257"/>
                    </a:cubicBezTo>
                    <a:cubicBezTo>
                      <a:pt x="436" y="257"/>
                      <a:pt x="436" y="257"/>
                      <a:pt x="436" y="257"/>
                    </a:cubicBezTo>
                    <a:cubicBezTo>
                      <a:pt x="436" y="258"/>
                      <a:pt x="436" y="258"/>
                      <a:pt x="436" y="258"/>
                    </a:cubicBezTo>
                    <a:cubicBezTo>
                      <a:pt x="436" y="259"/>
                      <a:pt x="436" y="259"/>
                      <a:pt x="436" y="259"/>
                    </a:cubicBezTo>
                    <a:cubicBezTo>
                      <a:pt x="435" y="260"/>
                      <a:pt x="435" y="260"/>
                      <a:pt x="435" y="260"/>
                    </a:cubicBezTo>
                    <a:cubicBezTo>
                      <a:pt x="435" y="261"/>
                      <a:pt x="435" y="261"/>
                      <a:pt x="435" y="261"/>
                    </a:cubicBezTo>
                    <a:cubicBezTo>
                      <a:pt x="436" y="260"/>
                      <a:pt x="436" y="260"/>
                      <a:pt x="436" y="260"/>
                    </a:cubicBezTo>
                    <a:cubicBezTo>
                      <a:pt x="436" y="260"/>
                      <a:pt x="436" y="260"/>
                      <a:pt x="436" y="260"/>
                    </a:cubicBezTo>
                    <a:cubicBezTo>
                      <a:pt x="437" y="259"/>
                      <a:pt x="437" y="259"/>
                      <a:pt x="437" y="259"/>
                    </a:cubicBezTo>
                    <a:cubicBezTo>
                      <a:pt x="438" y="259"/>
                      <a:pt x="438" y="259"/>
                      <a:pt x="438" y="259"/>
                    </a:cubicBezTo>
                    <a:cubicBezTo>
                      <a:pt x="438" y="260"/>
                      <a:pt x="438" y="260"/>
                      <a:pt x="438" y="260"/>
                    </a:cubicBezTo>
                    <a:cubicBezTo>
                      <a:pt x="437" y="260"/>
                      <a:pt x="437" y="260"/>
                      <a:pt x="437" y="260"/>
                    </a:cubicBezTo>
                    <a:cubicBezTo>
                      <a:pt x="436" y="262"/>
                      <a:pt x="436" y="262"/>
                      <a:pt x="436" y="262"/>
                    </a:cubicBezTo>
                    <a:cubicBezTo>
                      <a:pt x="436" y="263"/>
                      <a:pt x="436" y="263"/>
                      <a:pt x="436" y="263"/>
                    </a:cubicBezTo>
                    <a:cubicBezTo>
                      <a:pt x="436" y="264"/>
                      <a:pt x="436" y="264"/>
                      <a:pt x="436" y="264"/>
                    </a:cubicBezTo>
                    <a:cubicBezTo>
                      <a:pt x="436" y="264"/>
                      <a:pt x="436" y="264"/>
                      <a:pt x="436" y="264"/>
                    </a:cubicBezTo>
                    <a:cubicBezTo>
                      <a:pt x="437" y="262"/>
                      <a:pt x="437" y="262"/>
                      <a:pt x="437" y="262"/>
                    </a:cubicBezTo>
                    <a:cubicBezTo>
                      <a:pt x="437" y="262"/>
                      <a:pt x="437" y="262"/>
                      <a:pt x="437" y="262"/>
                    </a:cubicBezTo>
                    <a:cubicBezTo>
                      <a:pt x="438" y="261"/>
                      <a:pt x="438" y="261"/>
                      <a:pt x="438" y="261"/>
                    </a:cubicBezTo>
                    <a:cubicBezTo>
                      <a:pt x="439" y="260"/>
                      <a:pt x="439" y="260"/>
                      <a:pt x="439" y="260"/>
                    </a:cubicBezTo>
                    <a:cubicBezTo>
                      <a:pt x="439" y="260"/>
                      <a:pt x="439" y="260"/>
                      <a:pt x="439" y="260"/>
                    </a:cubicBezTo>
                    <a:cubicBezTo>
                      <a:pt x="439" y="259"/>
                      <a:pt x="439" y="259"/>
                      <a:pt x="439" y="259"/>
                    </a:cubicBezTo>
                    <a:cubicBezTo>
                      <a:pt x="440" y="259"/>
                      <a:pt x="440" y="259"/>
                      <a:pt x="440" y="259"/>
                    </a:cubicBezTo>
                    <a:cubicBezTo>
                      <a:pt x="440" y="259"/>
                      <a:pt x="440" y="259"/>
                      <a:pt x="440" y="259"/>
                    </a:cubicBezTo>
                    <a:cubicBezTo>
                      <a:pt x="440" y="260"/>
                      <a:pt x="440" y="260"/>
                      <a:pt x="440" y="260"/>
                    </a:cubicBezTo>
                    <a:cubicBezTo>
                      <a:pt x="439" y="261"/>
                      <a:pt x="439" y="261"/>
                      <a:pt x="439" y="261"/>
                    </a:cubicBezTo>
                    <a:cubicBezTo>
                      <a:pt x="438" y="262"/>
                      <a:pt x="438" y="262"/>
                      <a:pt x="438" y="262"/>
                    </a:cubicBezTo>
                    <a:cubicBezTo>
                      <a:pt x="438" y="263"/>
                      <a:pt x="438" y="263"/>
                      <a:pt x="438" y="263"/>
                    </a:cubicBezTo>
                    <a:cubicBezTo>
                      <a:pt x="439" y="264"/>
                      <a:pt x="439" y="264"/>
                      <a:pt x="439" y="264"/>
                    </a:cubicBezTo>
                    <a:cubicBezTo>
                      <a:pt x="439" y="264"/>
                      <a:pt x="439" y="264"/>
                      <a:pt x="439" y="264"/>
                    </a:cubicBezTo>
                    <a:cubicBezTo>
                      <a:pt x="439" y="263"/>
                      <a:pt x="439" y="263"/>
                      <a:pt x="439" y="263"/>
                    </a:cubicBezTo>
                    <a:cubicBezTo>
                      <a:pt x="439" y="262"/>
                      <a:pt x="439" y="262"/>
                      <a:pt x="439" y="262"/>
                    </a:cubicBezTo>
                    <a:cubicBezTo>
                      <a:pt x="440" y="261"/>
                      <a:pt x="440" y="261"/>
                      <a:pt x="440" y="261"/>
                    </a:cubicBezTo>
                    <a:cubicBezTo>
                      <a:pt x="441" y="261"/>
                      <a:pt x="441" y="261"/>
                      <a:pt x="441" y="261"/>
                    </a:cubicBezTo>
                    <a:cubicBezTo>
                      <a:pt x="442" y="259"/>
                      <a:pt x="442" y="259"/>
                      <a:pt x="442" y="259"/>
                    </a:cubicBezTo>
                    <a:cubicBezTo>
                      <a:pt x="443" y="259"/>
                      <a:pt x="443" y="259"/>
                      <a:pt x="443" y="259"/>
                    </a:cubicBezTo>
                    <a:cubicBezTo>
                      <a:pt x="443" y="259"/>
                      <a:pt x="443" y="259"/>
                      <a:pt x="443" y="259"/>
                    </a:cubicBezTo>
                    <a:cubicBezTo>
                      <a:pt x="443" y="260"/>
                      <a:pt x="443" y="260"/>
                      <a:pt x="443" y="260"/>
                    </a:cubicBezTo>
                    <a:cubicBezTo>
                      <a:pt x="443" y="261"/>
                      <a:pt x="443" y="261"/>
                      <a:pt x="443" y="261"/>
                    </a:cubicBezTo>
                    <a:cubicBezTo>
                      <a:pt x="441" y="261"/>
                      <a:pt x="441" y="261"/>
                      <a:pt x="441" y="261"/>
                    </a:cubicBezTo>
                    <a:cubicBezTo>
                      <a:pt x="441" y="262"/>
                      <a:pt x="441" y="262"/>
                      <a:pt x="441" y="262"/>
                    </a:cubicBezTo>
                    <a:cubicBezTo>
                      <a:pt x="441" y="263"/>
                      <a:pt x="441" y="263"/>
                      <a:pt x="441" y="263"/>
                    </a:cubicBezTo>
                    <a:cubicBezTo>
                      <a:pt x="441" y="264"/>
                      <a:pt x="441" y="264"/>
                      <a:pt x="441" y="264"/>
                    </a:cubicBezTo>
                    <a:cubicBezTo>
                      <a:pt x="441" y="263"/>
                      <a:pt x="441" y="263"/>
                      <a:pt x="441" y="263"/>
                    </a:cubicBezTo>
                    <a:cubicBezTo>
                      <a:pt x="442" y="264"/>
                      <a:pt x="442" y="264"/>
                      <a:pt x="442" y="264"/>
                    </a:cubicBezTo>
                    <a:cubicBezTo>
                      <a:pt x="443" y="263"/>
                      <a:pt x="443" y="263"/>
                      <a:pt x="443" y="263"/>
                    </a:cubicBezTo>
                    <a:cubicBezTo>
                      <a:pt x="444" y="263"/>
                      <a:pt x="444" y="263"/>
                      <a:pt x="444" y="263"/>
                    </a:cubicBezTo>
                    <a:cubicBezTo>
                      <a:pt x="444" y="263"/>
                      <a:pt x="444" y="263"/>
                      <a:pt x="444" y="263"/>
                    </a:cubicBezTo>
                    <a:cubicBezTo>
                      <a:pt x="445" y="265"/>
                      <a:pt x="445" y="265"/>
                      <a:pt x="445" y="265"/>
                    </a:cubicBezTo>
                    <a:cubicBezTo>
                      <a:pt x="445" y="265"/>
                      <a:pt x="445" y="265"/>
                      <a:pt x="445" y="265"/>
                    </a:cubicBezTo>
                    <a:cubicBezTo>
                      <a:pt x="444" y="266"/>
                      <a:pt x="444" y="266"/>
                      <a:pt x="444" y="266"/>
                    </a:cubicBezTo>
                    <a:cubicBezTo>
                      <a:pt x="444" y="266"/>
                      <a:pt x="444" y="266"/>
                      <a:pt x="444" y="266"/>
                    </a:cubicBezTo>
                    <a:cubicBezTo>
                      <a:pt x="444" y="266"/>
                      <a:pt x="444" y="266"/>
                      <a:pt x="444" y="266"/>
                    </a:cubicBezTo>
                    <a:cubicBezTo>
                      <a:pt x="445" y="267"/>
                      <a:pt x="445" y="267"/>
                      <a:pt x="445" y="267"/>
                    </a:cubicBezTo>
                    <a:cubicBezTo>
                      <a:pt x="444" y="268"/>
                      <a:pt x="444" y="268"/>
                      <a:pt x="444" y="268"/>
                    </a:cubicBezTo>
                    <a:cubicBezTo>
                      <a:pt x="443" y="268"/>
                      <a:pt x="443" y="268"/>
                      <a:pt x="443" y="268"/>
                    </a:cubicBezTo>
                    <a:cubicBezTo>
                      <a:pt x="444" y="268"/>
                      <a:pt x="444" y="268"/>
                      <a:pt x="444" y="268"/>
                    </a:cubicBezTo>
                    <a:cubicBezTo>
                      <a:pt x="445" y="269"/>
                      <a:pt x="445" y="269"/>
                      <a:pt x="445" y="269"/>
                    </a:cubicBezTo>
                    <a:cubicBezTo>
                      <a:pt x="443" y="269"/>
                      <a:pt x="443" y="269"/>
                      <a:pt x="443" y="269"/>
                    </a:cubicBezTo>
                    <a:cubicBezTo>
                      <a:pt x="442" y="269"/>
                      <a:pt x="442" y="269"/>
                      <a:pt x="442" y="269"/>
                    </a:cubicBezTo>
                    <a:cubicBezTo>
                      <a:pt x="442" y="270"/>
                      <a:pt x="442" y="270"/>
                      <a:pt x="442" y="270"/>
                    </a:cubicBezTo>
                    <a:cubicBezTo>
                      <a:pt x="443" y="269"/>
                      <a:pt x="443" y="269"/>
                      <a:pt x="443" y="269"/>
                    </a:cubicBezTo>
                    <a:cubicBezTo>
                      <a:pt x="445" y="270"/>
                      <a:pt x="445" y="270"/>
                      <a:pt x="445" y="270"/>
                    </a:cubicBezTo>
                    <a:cubicBezTo>
                      <a:pt x="445" y="269"/>
                      <a:pt x="445" y="269"/>
                      <a:pt x="445" y="269"/>
                    </a:cubicBezTo>
                    <a:cubicBezTo>
                      <a:pt x="447" y="269"/>
                      <a:pt x="447" y="269"/>
                      <a:pt x="447" y="269"/>
                    </a:cubicBezTo>
                    <a:cubicBezTo>
                      <a:pt x="447" y="269"/>
                      <a:pt x="447" y="269"/>
                      <a:pt x="447" y="269"/>
                    </a:cubicBezTo>
                    <a:cubicBezTo>
                      <a:pt x="446" y="270"/>
                      <a:pt x="446" y="270"/>
                      <a:pt x="446" y="270"/>
                    </a:cubicBezTo>
                    <a:cubicBezTo>
                      <a:pt x="445" y="272"/>
                      <a:pt x="445" y="272"/>
                      <a:pt x="445" y="272"/>
                    </a:cubicBezTo>
                    <a:cubicBezTo>
                      <a:pt x="447" y="271"/>
                      <a:pt x="447" y="271"/>
                      <a:pt x="447" y="271"/>
                    </a:cubicBezTo>
                    <a:cubicBezTo>
                      <a:pt x="447" y="270"/>
                      <a:pt x="447" y="270"/>
                      <a:pt x="447" y="270"/>
                    </a:cubicBezTo>
                    <a:cubicBezTo>
                      <a:pt x="448" y="269"/>
                      <a:pt x="448" y="269"/>
                      <a:pt x="448" y="269"/>
                    </a:cubicBezTo>
                    <a:cubicBezTo>
                      <a:pt x="449" y="269"/>
                      <a:pt x="449" y="269"/>
                      <a:pt x="449" y="269"/>
                    </a:cubicBezTo>
                    <a:cubicBezTo>
                      <a:pt x="450" y="269"/>
                      <a:pt x="450" y="269"/>
                      <a:pt x="450" y="269"/>
                    </a:cubicBezTo>
                    <a:cubicBezTo>
                      <a:pt x="450" y="269"/>
                      <a:pt x="450" y="269"/>
                      <a:pt x="450" y="269"/>
                    </a:cubicBezTo>
                    <a:cubicBezTo>
                      <a:pt x="449" y="270"/>
                      <a:pt x="449" y="270"/>
                      <a:pt x="449" y="270"/>
                    </a:cubicBezTo>
                    <a:cubicBezTo>
                      <a:pt x="449" y="270"/>
                      <a:pt x="449" y="270"/>
                      <a:pt x="449" y="270"/>
                    </a:cubicBezTo>
                    <a:cubicBezTo>
                      <a:pt x="448" y="271"/>
                      <a:pt x="448" y="271"/>
                      <a:pt x="448" y="271"/>
                    </a:cubicBezTo>
                    <a:cubicBezTo>
                      <a:pt x="448" y="272"/>
                      <a:pt x="448" y="272"/>
                      <a:pt x="448" y="272"/>
                    </a:cubicBezTo>
                    <a:cubicBezTo>
                      <a:pt x="446" y="273"/>
                      <a:pt x="446" y="273"/>
                      <a:pt x="446" y="273"/>
                    </a:cubicBezTo>
                    <a:cubicBezTo>
                      <a:pt x="446" y="274"/>
                      <a:pt x="446" y="274"/>
                      <a:pt x="446" y="274"/>
                    </a:cubicBezTo>
                    <a:cubicBezTo>
                      <a:pt x="446" y="275"/>
                      <a:pt x="446" y="275"/>
                      <a:pt x="446" y="275"/>
                    </a:cubicBezTo>
                    <a:cubicBezTo>
                      <a:pt x="447" y="275"/>
                      <a:pt x="447" y="275"/>
                      <a:pt x="447" y="275"/>
                    </a:cubicBezTo>
                    <a:cubicBezTo>
                      <a:pt x="447" y="274"/>
                      <a:pt x="447" y="274"/>
                      <a:pt x="447" y="274"/>
                    </a:cubicBezTo>
                    <a:cubicBezTo>
                      <a:pt x="447" y="273"/>
                      <a:pt x="447" y="273"/>
                      <a:pt x="447" y="273"/>
                    </a:cubicBezTo>
                    <a:cubicBezTo>
                      <a:pt x="449" y="272"/>
                      <a:pt x="449" y="272"/>
                      <a:pt x="449" y="272"/>
                    </a:cubicBezTo>
                    <a:cubicBezTo>
                      <a:pt x="450" y="272"/>
                      <a:pt x="450" y="272"/>
                      <a:pt x="450" y="272"/>
                    </a:cubicBezTo>
                    <a:cubicBezTo>
                      <a:pt x="450" y="272"/>
                      <a:pt x="450" y="272"/>
                      <a:pt x="450" y="272"/>
                    </a:cubicBezTo>
                    <a:cubicBezTo>
                      <a:pt x="449" y="274"/>
                      <a:pt x="449" y="274"/>
                      <a:pt x="449" y="274"/>
                    </a:cubicBezTo>
                    <a:cubicBezTo>
                      <a:pt x="449" y="275"/>
                      <a:pt x="449" y="275"/>
                      <a:pt x="449" y="275"/>
                    </a:cubicBezTo>
                    <a:cubicBezTo>
                      <a:pt x="448" y="276"/>
                      <a:pt x="448" y="276"/>
                      <a:pt x="448" y="276"/>
                    </a:cubicBezTo>
                    <a:cubicBezTo>
                      <a:pt x="449" y="275"/>
                      <a:pt x="449" y="275"/>
                      <a:pt x="449" y="275"/>
                    </a:cubicBezTo>
                    <a:cubicBezTo>
                      <a:pt x="450" y="274"/>
                      <a:pt x="450" y="274"/>
                      <a:pt x="450" y="274"/>
                    </a:cubicBezTo>
                    <a:cubicBezTo>
                      <a:pt x="450" y="273"/>
                      <a:pt x="450" y="273"/>
                      <a:pt x="450" y="273"/>
                    </a:cubicBezTo>
                    <a:cubicBezTo>
                      <a:pt x="450" y="273"/>
                      <a:pt x="450" y="273"/>
                      <a:pt x="450" y="273"/>
                    </a:cubicBezTo>
                    <a:cubicBezTo>
                      <a:pt x="451" y="273"/>
                      <a:pt x="451" y="273"/>
                      <a:pt x="451" y="273"/>
                    </a:cubicBezTo>
                    <a:cubicBezTo>
                      <a:pt x="451" y="275"/>
                      <a:pt x="451" y="275"/>
                      <a:pt x="451" y="275"/>
                    </a:cubicBezTo>
                    <a:cubicBezTo>
                      <a:pt x="452" y="275"/>
                      <a:pt x="452" y="275"/>
                      <a:pt x="452" y="275"/>
                    </a:cubicBezTo>
                    <a:cubicBezTo>
                      <a:pt x="452" y="275"/>
                      <a:pt x="452" y="275"/>
                      <a:pt x="452" y="275"/>
                    </a:cubicBezTo>
                    <a:cubicBezTo>
                      <a:pt x="452" y="274"/>
                      <a:pt x="452" y="274"/>
                      <a:pt x="452" y="274"/>
                    </a:cubicBezTo>
                    <a:cubicBezTo>
                      <a:pt x="452" y="273"/>
                      <a:pt x="452" y="273"/>
                      <a:pt x="452" y="273"/>
                    </a:cubicBezTo>
                    <a:cubicBezTo>
                      <a:pt x="454" y="273"/>
                      <a:pt x="454" y="273"/>
                      <a:pt x="454" y="273"/>
                    </a:cubicBezTo>
                    <a:cubicBezTo>
                      <a:pt x="454" y="273"/>
                      <a:pt x="454" y="273"/>
                      <a:pt x="454" y="273"/>
                    </a:cubicBezTo>
                    <a:cubicBezTo>
                      <a:pt x="454" y="274"/>
                      <a:pt x="454" y="274"/>
                      <a:pt x="454" y="274"/>
                    </a:cubicBezTo>
                    <a:cubicBezTo>
                      <a:pt x="454" y="274"/>
                      <a:pt x="454" y="274"/>
                      <a:pt x="454" y="274"/>
                    </a:cubicBezTo>
                    <a:cubicBezTo>
                      <a:pt x="455" y="274"/>
                      <a:pt x="455" y="274"/>
                      <a:pt x="455" y="274"/>
                    </a:cubicBezTo>
                    <a:cubicBezTo>
                      <a:pt x="455" y="274"/>
                      <a:pt x="455" y="274"/>
                      <a:pt x="455" y="274"/>
                    </a:cubicBezTo>
                    <a:cubicBezTo>
                      <a:pt x="455" y="276"/>
                      <a:pt x="455" y="276"/>
                      <a:pt x="455" y="276"/>
                    </a:cubicBezTo>
                    <a:cubicBezTo>
                      <a:pt x="456" y="276"/>
                      <a:pt x="456" y="276"/>
                      <a:pt x="456" y="276"/>
                    </a:cubicBezTo>
                    <a:cubicBezTo>
                      <a:pt x="456" y="276"/>
                      <a:pt x="456" y="276"/>
                      <a:pt x="456" y="276"/>
                    </a:cubicBezTo>
                    <a:cubicBezTo>
                      <a:pt x="457" y="277"/>
                      <a:pt x="457" y="277"/>
                      <a:pt x="457" y="277"/>
                    </a:cubicBezTo>
                    <a:cubicBezTo>
                      <a:pt x="457" y="278"/>
                      <a:pt x="457" y="278"/>
                      <a:pt x="457" y="278"/>
                    </a:cubicBezTo>
                    <a:cubicBezTo>
                      <a:pt x="457" y="278"/>
                      <a:pt x="457" y="278"/>
                      <a:pt x="457" y="278"/>
                    </a:cubicBezTo>
                    <a:cubicBezTo>
                      <a:pt x="457" y="279"/>
                      <a:pt x="457" y="279"/>
                      <a:pt x="457" y="279"/>
                    </a:cubicBezTo>
                    <a:cubicBezTo>
                      <a:pt x="457" y="279"/>
                      <a:pt x="457" y="279"/>
                      <a:pt x="457" y="279"/>
                    </a:cubicBezTo>
                    <a:cubicBezTo>
                      <a:pt x="455" y="279"/>
                      <a:pt x="455" y="279"/>
                      <a:pt x="455" y="279"/>
                    </a:cubicBezTo>
                    <a:cubicBezTo>
                      <a:pt x="455" y="278"/>
                      <a:pt x="455" y="278"/>
                      <a:pt x="455" y="278"/>
                    </a:cubicBezTo>
                    <a:cubicBezTo>
                      <a:pt x="455" y="278"/>
                      <a:pt x="455" y="278"/>
                      <a:pt x="455" y="278"/>
                    </a:cubicBezTo>
                    <a:cubicBezTo>
                      <a:pt x="454" y="277"/>
                      <a:pt x="454" y="277"/>
                      <a:pt x="454" y="277"/>
                    </a:cubicBezTo>
                    <a:cubicBezTo>
                      <a:pt x="454" y="277"/>
                      <a:pt x="454" y="277"/>
                      <a:pt x="454" y="277"/>
                    </a:cubicBezTo>
                    <a:cubicBezTo>
                      <a:pt x="453" y="277"/>
                      <a:pt x="453" y="277"/>
                      <a:pt x="453" y="277"/>
                    </a:cubicBezTo>
                    <a:cubicBezTo>
                      <a:pt x="453" y="278"/>
                      <a:pt x="453" y="278"/>
                      <a:pt x="453" y="278"/>
                    </a:cubicBezTo>
                    <a:cubicBezTo>
                      <a:pt x="453" y="278"/>
                      <a:pt x="453" y="278"/>
                      <a:pt x="453" y="278"/>
                    </a:cubicBezTo>
                    <a:cubicBezTo>
                      <a:pt x="454" y="278"/>
                      <a:pt x="454" y="278"/>
                      <a:pt x="454" y="278"/>
                    </a:cubicBezTo>
                    <a:cubicBezTo>
                      <a:pt x="454" y="279"/>
                      <a:pt x="454" y="279"/>
                      <a:pt x="454" y="279"/>
                    </a:cubicBezTo>
                    <a:cubicBezTo>
                      <a:pt x="454" y="279"/>
                      <a:pt x="454" y="279"/>
                      <a:pt x="454" y="279"/>
                    </a:cubicBezTo>
                    <a:cubicBezTo>
                      <a:pt x="455" y="279"/>
                      <a:pt x="455" y="279"/>
                      <a:pt x="455" y="279"/>
                    </a:cubicBezTo>
                    <a:cubicBezTo>
                      <a:pt x="455" y="280"/>
                      <a:pt x="455" y="280"/>
                      <a:pt x="455" y="280"/>
                    </a:cubicBezTo>
                    <a:cubicBezTo>
                      <a:pt x="454" y="280"/>
                      <a:pt x="454" y="280"/>
                      <a:pt x="454" y="280"/>
                    </a:cubicBezTo>
                    <a:cubicBezTo>
                      <a:pt x="453" y="280"/>
                      <a:pt x="453" y="280"/>
                      <a:pt x="453" y="280"/>
                    </a:cubicBezTo>
                    <a:cubicBezTo>
                      <a:pt x="453" y="280"/>
                      <a:pt x="453" y="280"/>
                      <a:pt x="453" y="280"/>
                    </a:cubicBezTo>
                    <a:cubicBezTo>
                      <a:pt x="453" y="281"/>
                      <a:pt x="453" y="281"/>
                      <a:pt x="453" y="281"/>
                    </a:cubicBezTo>
                    <a:cubicBezTo>
                      <a:pt x="455" y="281"/>
                      <a:pt x="455" y="281"/>
                      <a:pt x="455" y="281"/>
                    </a:cubicBezTo>
                    <a:cubicBezTo>
                      <a:pt x="455" y="281"/>
                      <a:pt x="455" y="281"/>
                      <a:pt x="455" y="281"/>
                    </a:cubicBezTo>
                    <a:cubicBezTo>
                      <a:pt x="455" y="281"/>
                      <a:pt x="455" y="281"/>
                      <a:pt x="455" y="281"/>
                    </a:cubicBezTo>
                    <a:cubicBezTo>
                      <a:pt x="455" y="282"/>
                      <a:pt x="455" y="282"/>
                      <a:pt x="455" y="282"/>
                    </a:cubicBezTo>
                    <a:cubicBezTo>
                      <a:pt x="454" y="282"/>
                      <a:pt x="454" y="282"/>
                      <a:pt x="454" y="282"/>
                    </a:cubicBezTo>
                    <a:cubicBezTo>
                      <a:pt x="453" y="282"/>
                      <a:pt x="453" y="282"/>
                      <a:pt x="453" y="282"/>
                    </a:cubicBezTo>
                    <a:cubicBezTo>
                      <a:pt x="452" y="282"/>
                      <a:pt x="452" y="282"/>
                      <a:pt x="452" y="282"/>
                    </a:cubicBezTo>
                    <a:cubicBezTo>
                      <a:pt x="451" y="282"/>
                      <a:pt x="451" y="282"/>
                      <a:pt x="451" y="282"/>
                    </a:cubicBezTo>
                    <a:cubicBezTo>
                      <a:pt x="451" y="281"/>
                      <a:pt x="451" y="281"/>
                      <a:pt x="451" y="281"/>
                    </a:cubicBezTo>
                    <a:cubicBezTo>
                      <a:pt x="451" y="280"/>
                      <a:pt x="451" y="280"/>
                      <a:pt x="451" y="280"/>
                    </a:cubicBezTo>
                    <a:cubicBezTo>
                      <a:pt x="450" y="280"/>
                      <a:pt x="450" y="280"/>
                      <a:pt x="450" y="280"/>
                    </a:cubicBezTo>
                    <a:cubicBezTo>
                      <a:pt x="450" y="279"/>
                      <a:pt x="450" y="279"/>
                      <a:pt x="450" y="279"/>
                    </a:cubicBezTo>
                    <a:cubicBezTo>
                      <a:pt x="449" y="279"/>
                      <a:pt x="449" y="279"/>
                      <a:pt x="449" y="279"/>
                    </a:cubicBezTo>
                    <a:cubicBezTo>
                      <a:pt x="449" y="280"/>
                      <a:pt x="449" y="280"/>
                      <a:pt x="449" y="280"/>
                    </a:cubicBezTo>
                    <a:cubicBezTo>
                      <a:pt x="450" y="281"/>
                      <a:pt x="450" y="281"/>
                      <a:pt x="450" y="281"/>
                    </a:cubicBezTo>
                    <a:cubicBezTo>
                      <a:pt x="450" y="281"/>
                      <a:pt x="450" y="281"/>
                      <a:pt x="450" y="281"/>
                    </a:cubicBezTo>
                    <a:cubicBezTo>
                      <a:pt x="450" y="282"/>
                      <a:pt x="450" y="282"/>
                      <a:pt x="450" y="282"/>
                    </a:cubicBezTo>
                    <a:cubicBezTo>
                      <a:pt x="449" y="282"/>
                      <a:pt x="449" y="282"/>
                      <a:pt x="449" y="282"/>
                    </a:cubicBezTo>
                    <a:cubicBezTo>
                      <a:pt x="448" y="281"/>
                      <a:pt x="448" y="281"/>
                      <a:pt x="448" y="281"/>
                    </a:cubicBezTo>
                    <a:cubicBezTo>
                      <a:pt x="448" y="281"/>
                      <a:pt x="448" y="281"/>
                      <a:pt x="448" y="281"/>
                    </a:cubicBezTo>
                    <a:cubicBezTo>
                      <a:pt x="448" y="282"/>
                      <a:pt x="448" y="282"/>
                      <a:pt x="448" y="282"/>
                    </a:cubicBezTo>
                    <a:cubicBezTo>
                      <a:pt x="449" y="283"/>
                      <a:pt x="449" y="283"/>
                      <a:pt x="449" y="283"/>
                    </a:cubicBezTo>
                    <a:cubicBezTo>
                      <a:pt x="450" y="283"/>
                      <a:pt x="450" y="283"/>
                      <a:pt x="450" y="283"/>
                    </a:cubicBezTo>
                    <a:cubicBezTo>
                      <a:pt x="450" y="283"/>
                      <a:pt x="450" y="283"/>
                      <a:pt x="450" y="283"/>
                    </a:cubicBezTo>
                    <a:cubicBezTo>
                      <a:pt x="451" y="283"/>
                      <a:pt x="451" y="283"/>
                      <a:pt x="451" y="283"/>
                    </a:cubicBezTo>
                    <a:cubicBezTo>
                      <a:pt x="451" y="284"/>
                      <a:pt x="451" y="284"/>
                      <a:pt x="451" y="284"/>
                    </a:cubicBezTo>
                    <a:cubicBezTo>
                      <a:pt x="451" y="285"/>
                      <a:pt x="451" y="285"/>
                      <a:pt x="451" y="285"/>
                    </a:cubicBezTo>
                    <a:cubicBezTo>
                      <a:pt x="449" y="285"/>
                      <a:pt x="449" y="285"/>
                      <a:pt x="449" y="285"/>
                    </a:cubicBezTo>
                    <a:cubicBezTo>
                      <a:pt x="449" y="284"/>
                      <a:pt x="449" y="284"/>
                      <a:pt x="449" y="284"/>
                    </a:cubicBezTo>
                    <a:cubicBezTo>
                      <a:pt x="448" y="283"/>
                      <a:pt x="448" y="283"/>
                      <a:pt x="448" y="283"/>
                    </a:cubicBezTo>
                    <a:cubicBezTo>
                      <a:pt x="447" y="283"/>
                      <a:pt x="447" y="283"/>
                      <a:pt x="447" y="283"/>
                    </a:cubicBezTo>
                    <a:cubicBezTo>
                      <a:pt x="447" y="283"/>
                      <a:pt x="447" y="283"/>
                      <a:pt x="447" y="283"/>
                    </a:cubicBezTo>
                    <a:cubicBezTo>
                      <a:pt x="447" y="283"/>
                      <a:pt x="447" y="283"/>
                      <a:pt x="447" y="283"/>
                    </a:cubicBezTo>
                    <a:cubicBezTo>
                      <a:pt x="448" y="284"/>
                      <a:pt x="448" y="284"/>
                      <a:pt x="448" y="284"/>
                    </a:cubicBezTo>
                    <a:cubicBezTo>
                      <a:pt x="449" y="285"/>
                      <a:pt x="449" y="285"/>
                      <a:pt x="449" y="285"/>
                    </a:cubicBezTo>
                    <a:cubicBezTo>
                      <a:pt x="449" y="287"/>
                      <a:pt x="449" y="287"/>
                      <a:pt x="449" y="287"/>
                    </a:cubicBezTo>
                    <a:cubicBezTo>
                      <a:pt x="448" y="287"/>
                      <a:pt x="448" y="287"/>
                      <a:pt x="448" y="287"/>
                    </a:cubicBezTo>
                    <a:cubicBezTo>
                      <a:pt x="448" y="287"/>
                      <a:pt x="448" y="287"/>
                      <a:pt x="448" y="287"/>
                    </a:cubicBezTo>
                    <a:cubicBezTo>
                      <a:pt x="447" y="286"/>
                      <a:pt x="447" y="286"/>
                      <a:pt x="447" y="286"/>
                    </a:cubicBezTo>
                    <a:cubicBezTo>
                      <a:pt x="447" y="286"/>
                      <a:pt x="447" y="286"/>
                      <a:pt x="447" y="286"/>
                    </a:cubicBezTo>
                    <a:cubicBezTo>
                      <a:pt x="446" y="286"/>
                      <a:pt x="446" y="286"/>
                      <a:pt x="446" y="286"/>
                    </a:cubicBezTo>
                    <a:cubicBezTo>
                      <a:pt x="446" y="286"/>
                      <a:pt x="446" y="286"/>
                      <a:pt x="446" y="286"/>
                    </a:cubicBezTo>
                    <a:cubicBezTo>
                      <a:pt x="446" y="286"/>
                      <a:pt x="446" y="286"/>
                      <a:pt x="446" y="286"/>
                    </a:cubicBezTo>
                    <a:cubicBezTo>
                      <a:pt x="446" y="287"/>
                      <a:pt x="446" y="287"/>
                      <a:pt x="446" y="287"/>
                    </a:cubicBezTo>
                    <a:cubicBezTo>
                      <a:pt x="446" y="289"/>
                      <a:pt x="446" y="289"/>
                      <a:pt x="446" y="289"/>
                    </a:cubicBezTo>
                    <a:cubicBezTo>
                      <a:pt x="446" y="289"/>
                      <a:pt x="446" y="289"/>
                      <a:pt x="446" y="289"/>
                    </a:cubicBezTo>
                    <a:cubicBezTo>
                      <a:pt x="445" y="289"/>
                      <a:pt x="445" y="289"/>
                      <a:pt x="445" y="289"/>
                    </a:cubicBezTo>
                    <a:cubicBezTo>
                      <a:pt x="445" y="289"/>
                      <a:pt x="445" y="289"/>
                      <a:pt x="445" y="289"/>
                    </a:cubicBezTo>
                    <a:cubicBezTo>
                      <a:pt x="445" y="288"/>
                      <a:pt x="445" y="288"/>
                      <a:pt x="445" y="288"/>
                    </a:cubicBezTo>
                    <a:cubicBezTo>
                      <a:pt x="445" y="288"/>
                      <a:pt x="445" y="288"/>
                      <a:pt x="445" y="288"/>
                    </a:cubicBezTo>
                    <a:cubicBezTo>
                      <a:pt x="444" y="288"/>
                      <a:pt x="444" y="288"/>
                      <a:pt x="444" y="288"/>
                    </a:cubicBezTo>
                    <a:cubicBezTo>
                      <a:pt x="444" y="289"/>
                      <a:pt x="444" y="289"/>
                      <a:pt x="444" y="289"/>
                    </a:cubicBezTo>
                    <a:cubicBezTo>
                      <a:pt x="443" y="288"/>
                      <a:pt x="443" y="288"/>
                      <a:pt x="443" y="288"/>
                    </a:cubicBezTo>
                    <a:cubicBezTo>
                      <a:pt x="443" y="288"/>
                      <a:pt x="443" y="288"/>
                      <a:pt x="443" y="288"/>
                    </a:cubicBezTo>
                    <a:cubicBezTo>
                      <a:pt x="443" y="287"/>
                      <a:pt x="443" y="287"/>
                      <a:pt x="443" y="287"/>
                    </a:cubicBezTo>
                    <a:cubicBezTo>
                      <a:pt x="443" y="286"/>
                      <a:pt x="443" y="286"/>
                      <a:pt x="443" y="286"/>
                    </a:cubicBezTo>
                    <a:cubicBezTo>
                      <a:pt x="443" y="285"/>
                      <a:pt x="443" y="285"/>
                      <a:pt x="443" y="285"/>
                    </a:cubicBezTo>
                    <a:cubicBezTo>
                      <a:pt x="442" y="286"/>
                      <a:pt x="442" y="286"/>
                      <a:pt x="442" y="286"/>
                    </a:cubicBezTo>
                    <a:cubicBezTo>
                      <a:pt x="442" y="288"/>
                      <a:pt x="442" y="288"/>
                      <a:pt x="442" y="288"/>
                    </a:cubicBezTo>
                    <a:cubicBezTo>
                      <a:pt x="442" y="288"/>
                      <a:pt x="442" y="288"/>
                      <a:pt x="442" y="288"/>
                    </a:cubicBezTo>
                    <a:cubicBezTo>
                      <a:pt x="441" y="288"/>
                      <a:pt x="441" y="288"/>
                      <a:pt x="441" y="288"/>
                    </a:cubicBezTo>
                    <a:cubicBezTo>
                      <a:pt x="441" y="288"/>
                      <a:pt x="441" y="288"/>
                      <a:pt x="441" y="288"/>
                    </a:cubicBezTo>
                    <a:cubicBezTo>
                      <a:pt x="442" y="289"/>
                      <a:pt x="442" y="289"/>
                      <a:pt x="442" y="289"/>
                    </a:cubicBezTo>
                    <a:cubicBezTo>
                      <a:pt x="442" y="289"/>
                      <a:pt x="442" y="289"/>
                      <a:pt x="442" y="289"/>
                    </a:cubicBezTo>
                    <a:cubicBezTo>
                      <a:pt x="442" y="290"/>
                      <a:pt x="442" y="290"/>
                      <a:pt x="442" y="290"/>
                    </a:cubicBezTo>
                    <a:cubicBezTo>
                      <a:pt x="441" y="290"/>
                      <a:pt x="441" y="290"/>
                      <a:pt x="441" y="290"/>
                    </a:cubicBezTo>
                    <a:cubicBezTo>
                      <a:pt x="441" y="289"/>
                      <a:pt x="441" y="289"/>
                      <a:pt x="441" y="289"/>
                    </a:cubicBezTo>
                    <a:cubicBezTo>
                      <a:pt x="440" y="290"/>
                      <a:pt x="440" y="290"/>
                      <a:pt x="440" y="290"/>
                    </a:cubicBezTo>
                    <a:cubicBezTo>
                      <a:pt x="441" y="290"/>
                      <a:pt x="441" y="290"/>
                      <a:pt x="441" y="290"/>
                    </a:cubicBezTo>
                    <a:cubicBezTo>
                      <a:pt x="442" y="290"/>
                      <a:pt x="442" y="290"/>
                      <a:pt x="442" y="290"/>
                    </a:cubicBezTo>
                    <a:cubicBezTo>
                      <a:pt x="442" y="291"/>
                      <a:pt x="442" y="291"/>
                      <a:pt x="442" y="291"/>
                    </a:cubicBezTo>
                    <a:cubicBezTo>
                      <a:pt x="442" y="292"/>
                      <a:pt x="442" y="292"/>
                      <a:pt x="442" y="292"/>
                    </a:cubicBezTo>
                    <a:cubicBezTo>
                      <a:pt x="441" y="292"/>
                      <a:pt x="441" y="292"/>
                      <a:pt x="441" y="292"/>
                    </a:cubicBezTo>
                    <a:cubicBezTo>
                      <a:pt x="441" y="292"/>
                      <a:pt x="441" y="292"/>
                      <a:pt x="441" y="292"/>
                    </a:cubicBezTo>
                    <a:cubicBezTo>
                      <a:pt x="441" y="293"/>
                      <a:pt x="441" y="293"/>
                      <a:pt x="441" y="293"/>
                    </a:cubicBezTo>
                    <a:cubicBezTo>
                      <a:pt x="441" y="294"/>
                      <a:pt x="441" y="294"/>
                      <a:pt x="441" y="294"/>
                    </a:cubicBezTo>
                    <a:cubicBezTo>
                      <a:pt x="441" y="294"/>
                      <a:pt x="441" y="294"/>
                      <a:pt x="441" y="294"/>
                    </a:cubicBezTo>
                    <a:cubicBezTo>
                      <a:pt x="441" y="293"/>
                      <a:pt x="441" y="293"/>
                      <a:pt x="441" y="293"/>
                    </a:cubicBezTo>
                    <a:cubicBezTo>
                      <a:pt x="440" y="294"/>
                      <a:pt x="440" y="294"/>
                      <a:pt x="440" y="294"/>
                    </a:cubicBezTo>
                    <a:cubicBezTo>
                      <a:pt x="441" y="294"/>
                      <a:pt x="441" y="294"/>
                      <a:pt x="441" y="294"/>
                    </a:cubicBezTo>
                    <a:cubicBezTo>
                      <a:pt x="441" y="295"/>
                      <a:pt x="441" y="295"/>
                      <a:pt x="441" y="295"/>
                    </a:cubicBezTo>
                    <a:cubicBezTo>
                      <a:pt x="441" y="296"/>
                      <a:pt x="441" y="296"/>
                      <a:pt x="441" y="296"/>
                    </a:cubicBezTo>
                    <a:cubicBezTo>
                      <a:pt x="440" y="296"/>
                      <a:pt x="440" y="296"/>
                      <a:pt x="440" y="296"/>
                    </a:cubicBezTo>
                    <a:cubicBezTo>
                      <a:pt x="440" y="297"/>
                      <a:pt x="440" y="297"/>
                      <a:pt x="440" y="297"/>
                    </a:cubicBezTo>
                    <a:cubicBezTo>
                      <a:pt x="439" y="297"/>
                      <a:pt x="439" y="297"/>
                      <a:pt x="439" y="297"/>
                    </a:cubicBezTo>
                    <a:cubicBezTo>
                      <a:pt x="439" y="296"/>
                      <a:pt x="439" y="296"/>
                      <a:pt x="439" y="296"/>
                    </a:cubicBezTo>
                    <a:cubicBezTo>
                      <a:pt x="439" y="296"/>
                      <a:pt x="439" y="296"/>
                      <a:pt x="439" y="296"/>
                    </a:cubicBezTo>
                    <a:cubicBezTo>
                      <a:pt x="439" y="295"/>
                      <a:pt x="439" y="295"/>
                      <a:pt x="439" y="295"/>
                    </a:cubicBezTo>
                    <a:cubicBezTo>
                      <a:pt x="438" y="295"/>
                      <a:pt x="438" y="295"/>
                      <a:pt x="438" y="295"/>
                    </a:cubicBezTo>
                    <a:cubicBezTo>
                      <a:pt x="438" y="295"/>
                      <a:pt x="438" y="295"/>
                      <a:pt x="438" y="295"/>
                    </a:cubicBezTo>
                    <a:cubicBezTo>
                      <a:pt x="438" y="294"/>
                      <a:pt x="438" y="294"/>
                      <a:pt x="438" y="294"/>
                    </a:cubicBezTo>
                    <a:cubicBezTo>
                      <a:pt x="438" y="294"/>
                      <a:pt x="438" y="294"/>
                      <a:pt x="438" y="294"/>
                    </a:cubicBezTo>
                    <a:cubicBezTo>
                      <a:pt x="438" y="294"/>
                      <a:pt x="438" y="294"/>
                      <a:pt x="438" y="294"/>
                    </a:cubicBezTo>
                    <a:cubicBezTo>
                      <a:pt x="437" y="294"/>
                      <a:pt x="437" y="294"/>
                      <a:pt x="437" y="294"/>
                    </a:cubicBezTo>
                    <a:cubicBezTo>
                      <a:pt x="437" y="295"/>
                      <a:pt x="437" y="295"/>
                      <a:pt x="437" y="295"/>
                    </a:cubicBezTo>
                    <a:cubicBezTo>
                      <a:pt x="436" y="295"/>
                      <a:pt x="436" y="295"/>
                      <a:pt x="436" y="295"/>
                    </a:cubicBezTo>
                    <a:cubicBezTo>
                      <a:pt x="436" y="294"/>
                      <a:pt x="436" y="294"/>
                      <a:pt x="436" y="294"/>
                    </a:cubicBezTo>
                    <a:cubicBezTo>
                      <a:pt x="436" y="293"/>
                      <a:pt x="436" y="293"/>
                      <a:pt x="436" y="293"/>
                    </a:cubicBezTo>
                    <a:cubicBezTo>
                      <a:pt x="436" y="293"/>
                      <a:pt x="436" y="293"/>
                      <a:pt x="436" y="293"/>
                    </a:cubicBezTo>
                    <a:cubicBezTo>
                      <a:pt x="436" y="292"/>
                      <a:pt x="436" y="292"/>
                      <a:pt x="436" y="292"/>
                    </a:cubicBezTo>
                    <a:cubicBezTo>
                      <a:pt x="436" y="292"/>
                      <a:pt x="436" y="292"/>
                      <a:pt x="436" y="292"/>
                    </a:cubicBezTo>
                    <a:cubicBezTo>
                      <a:pt x="436" y="292"/>
                      <a:pt x="436" y="292"/>
                      <a:pt x="436" y="292"/>
                    </a:cubicBezTo>
                    <a:cubicBezTo>
                      <a:pt x="436" y="291"/>
                      <a:pt x="436" y="291"/>
                      <a:pt x="436" y="291"/>
                    </a:cubicBezTo>
                    <a:cubicBezTo>
                      <a:pt x="436" y="291"/>
                      <a:pt x="436" y="291"/>
                      <a:pt x="436" y="291"/>
                    </a:cubicBezTo>
                    <a:cubicBezTo>
                      <a:pt x="436" y="292"/>
                      <a:pt x="436" y="292"/>
                      <a:pt x="436" y="292"/>
                    </a:cubicBezTo>
                    <a:cubicBezTo>
                      <a:pt x="435" y="293"/>
                      <a:pt x="435" y="293"/>
                      <a:pt x="435" y="293"/>
                    </a:cubicBezTo>
                    <a:cubicBezTo>
                      <a:pt x="434" y="294"/>
                      <a:pt x="434" y="294"/>
                      <a:pt x="434" y="294"/>
                    </a:cubicBezTo>
                    <a:cubicBezTo>
                      <a:pt x="434" y="293"/>
                      <a:pt x="434" y="293"/>
                      <a:pt x="434" y="293"/>
                    </a:cubicBezTo>
                    <a:cubicBezTo>
                      <a:pt x="434" y="293"/>
                      <a:pt x="434" y="293"/>
                      <a:pt x="434" y="293"/>
                    </a:cubicBezTo>
                    <a:cubicBezTo>
                      <a:pt x="434" y="292"/>
                      <a:pt x="434" y="292"/>
                      <a:pt x="434" y="292"/>
                    </a:cubicBezTo>
                    <a:cubicBezTo>
                      <a:pt x="434" y="291"/>
                      <a:pt x="434" y="291"/>
                      <a:pt x="434" y="291"/>
                    </a:cubicBezTo>
                    <a:cubicBezTo>
                      <a:pt x="434" y="291"/>
                      <a:pt x="434" y="291"/>
                      <a:pt x="434" y="291"/>
                    </a:cubicBezTo>
                    <a:cubicBezTo>
                      <a:pt x="435" y="290"/>
                      <a:pt x="435" y="290"/>
                      <a:pt x="435" y="290"/>
                    </a:cubicBezTo>
                    <a:cubicBezTo>
                      <a:pt x="435" y="290"/>
                      <a:pt x="435" y="290"/>
                      <a:pt x="435" y="290"/>
                    </a:cubicBezTo>
                    <a:cubicBezTo>
                      <a:pt x="436" y="290"/>
                      <a:pt x="436" y="290"/>
                      <a:pt x="436" y="290"/>
                    </a:cubicBezTo>
                    <a:cubicBezTo>
                      <a:pt x="435" y="289"/>
                      <a:pt x="435" y="289"/>
                      <a:pt x="435" y="289"/>
                    </a:cubicBezTo>
                    <a:cubicBezTo>
                      <a:pt x="435" y="289"/>
                      <a:pt x="435" y="289"/>
                      <a:pt x="435" y="289"/>
                    </a:cubicBezTo>
                    <a:cubicBezTo>
                      <a:pt x="434" y="289"/>
                      <a:pt x="434" y="289"/>
                      <a:pt x="434" y="289"/>
                    </a:cubicBezTo>
                    <a:cubicBezTo>
                      <a:pt x="433" y="289"/>
                      <a:pt x="433" y="289"/>
                      <a:pt x="433" y="289"/>
                    </a:cubicBezTo>
                    <a:cubicBezTo>
                      <a:pt x="433" y="289"/>
                      <a:pt x="433" y="289"/>
                      <a:pt x="433" y="289"/>
                    </a:cubicBezTo>
                    <a:cubicBezTo>
                      <a:pt x="433" y="288"/>
                      <a:pt x="433" y="288"/>
                      <a:pt x="433" y="288"/>
                    </a:cubicBezTo>
                    <a:cubicBezTo>
                      <a:pt x="434" y="288"/>
                      <a:pt x="434" y="288"/>
                      <a:pt x="434" y="288"/>
                    </a:cubicBezTo>
                    <a:cubicBezTo>
                      <a:pt x="435" y="287"/>
                      <a:pt x="435" y="287"/>
                      <a:pt x="435" y="287"/>
                    </a:cubicBezTo>
                    <a:cubicBezTo>
                      <a:pt x="434" y="287"/>
                      <a:pt x="434" y="287"/>
                      <a:pt x="434" y="287"/>
                    </a:cubicBezTo>
                    <a:cubicBezTo>
                      <a:pt x="434" y="287"/>
                      <a:pt x="434" y="287"/>
                      <a:pt x="434" y="287"/>
                    </a:cubicBezTo>
                    <a:cubicBezTo>
                      <a:pt x="433" y="287"/>
                      <a:pt x="433" y="287"/>
                      <a:pt x="433" y="287"/>
                    </a:cubicBezTo>
                    <a:cubicBezTo>
                      <a:pt x="433" y="287"/>
                      <a:pt x="433" y="287"/>
                      <a:pt x="433" y="287"/>
                    </a:cubicBezTo>
                    <a:cubicBezTo>
                      <a:pt x="434" y="286"/>
                      <a:pt x="434" y="286"/>
                      <a:pt x="434" y="286"/>
                    </a:cubicBezTo>
                    <a:cubicBezTo>
                      <a:pt x="434" y="286"/>
                      <a:pt x="434" y="286"/>
                      <a:pt x="434" y="286"/>
                    </a:cubicBezTo>
                    <a:cubicBezTo>
                      <a:pt x="435" y="286"/>
                      <a:pt x="435" y="286"/>
                      <a:pt x="435" y="286"/>
                    </a:cubicBezTo>
                    <a:cubicBezTo>
                      <a:pt x="434" y="285"/>
                      <a:pt x="434" y="285"/>
                      <a:pt x="434" y="285"/>
                    </a:cubicBezTo>
                    <a:cubicBezTo>
                      <a:pt x="434" y="285"/>
                      <a:pt x="434" y="285"/>
                      <a:pt x="434" y="285"/>
                    </a:cubicBezTo>
                    <a:cubicBezTo>
                      <a:pt x="433" y="286"/>
                      <a:pt x="433" y="286"/>
                      <a:pt x="433" y="286"/>
                    </a:cubicBezTo>
                    <a:cubicBezTo>
                      <a:pt x="433" y="286"/>
                      <a:pt x="433" y="286"/>
                      <a:pt x="433" y="286"/>
                    </a:cubicBezTo>
                    <a:cubicBezTo>
                      <a:pt x="433" y="285"/>
                      <a:pt x="433" y="285"/>
                      <a:pt x="433" y="285"/>
                    </a:cubicBezTo>
                    <a:cubicBezTo>
                      <a:pt x="434" y="284"/>
                      <a:pt x="434" y="284"/>
                      <a:pt x="434" y="284"/>
                    </a:cubicBezTo>
                    <a:cubicBezTo>
                      <a:pt x="434" y="283"/>
                      <a:pt x="434" y="283"/>
                      <a:pt x="434" y="283"/>
                    </a:cubicBezTo>
                    <a:cubicBezTo>
                      <a:pt x="435" y="283"/>
                      <a:pt x="435" y="283"/>
                      <a:pt x="435" y="283"/>
                    </a:cubicBezTo>
                    <a:cubicBezTo>
                      <a:pt x="436" y="282"/>
                      <a:pt x="436" y="282"/>
                      <a:pt x="436" y="282"/>
                    </a:cubicBezTo>
                    <a:cubicBezTo>
                      <a:pt x="437" y="282"/>
                      <a:pt x="437" y="282"/>
                      <a:pt x="437" y="282"/>
                    </a:cubicBezTo>
                    <a:cubicBezTo>
                      <a:pt x="438" y="281"/>
                      <a:pt x="438" y="281"/>
                      <a:pt x="438" y="281"/>
                    </a:cubicBezTo>
                    <a:cubicBezTo>
                      <a:pt x="439" y="280"/>
                      <a:pt x="439" y="280"/>
                      <a:pt x="439" y="280"/>
                    </a:cubicBezTo>
                    <a:cubicBezTo>
                      <a:pt x="439" y="280"/>
                      <a:pt x="439" y="280"/>
                      <a:pt x="439" y="280"/>
                    </a:cubicBezTo>
                    <a:cubicBezTo>
                      <a:pt x="439" y="279"/>
                      <a:pt x="439" y="279"/>
                      <a:pt x="439" y="279"/>
                    </a:cubicBezTo>
                    <a:cubicBezTo>
                      <a:pt x="438" y="279"/>
                      <a:pt x="438" y="279"/>
                      <a:pt x="438" y="279"/>
                    </a:cubicBezTo>
                    <a:cubicBezTo>
                      <a:pt x="437" y="280"/>
                      <a:pt x="437" y="280"/>
                      <a:pt x="437" y="280"/>
                    </a:cubicBezTo>
                    <a:cubicBezTo>
                      <a:pt x="437" y="280"/>
                      <a:pt x="437" y="280"/>
                      <a:pt x="437" y="280"/>
                    </a:cubicBezTo>
                    <a:cubicBezTo>
                      <a:pt x="436" y="281"/>
                      <a:pt x="436" y="281"/>
                      <a:pt x="436" y="281"/>
                    </a:cubicBezTo>
                    <a:cubicBezTo>
                      <a:pt x="435" y="282"/>
                      <a:pt x="435" y="282"/>
                      <a:pt x="435" y="282"/>
                    </a:cubicBezTo>
                    <a:cubicBezTo>
                      <a:pt x="434" y="282"/>
                      <a:pt x="434" y="282"/>
                      <a:pt x="434" y="282"/>
                    </a:cubicBezTo>
                    <a:cubicBezTo>
                      <a:pt x="432" y="283"/>
                      <a:pt x="432" y="283"/>
                      <a:pt x="432" y="283"/>
                    </a:cubicBezTo>
                    <a:cubicBezTo>
                      <a:pt x="431" y="283"/>
                      <a:pt x="431" y="283"/>
                      <a:pt x="431" y="283"/>
                    </a:cubicBezTo>
                    <a:cubicBezTo>
                      <a:pt x="430" y="283"/>
                      <a:pt x="430" y="283"/>
                      <a:pt x="430" y="283"/>
                    </a:cubicBezTo>
                    <a:cubicBezTo>
                      <a:pt x="430" y="283"/>
                      <a:pt x="430" y="283"/>
                      <a:pt x="430" y="283"/>
                    </a:cubicBezTo>
                    <a:cubicBezTo>
                      <a:pt x="432" y="281"/>
                      <a:pt x="432" y="281"/>
                      <a:pt x="432" y="281"/>
                    </a:cubicBezTo>
                    <a:cubicBezTo>
                      <a:pt x="433" y="280"/>
                      <a:pt x="433" y="280"/>
                      <a:pt x="433" y="280"/>
                    </a:cubicBezTo>
                    <a:cubicBezTo>
                      <a:pt x="434" y="280"/>
                      <a:pt x="434" y="280"/>
                      <a:pt x="434" y="280"/>
                    </a:cubicBezTo>
                    <a:cubicBezTo>
                      <a:pt x="434" y="279"/>
                      <a:pt x="434" y="279"/>
                      <a:pt x="434" y="279"/>
                    </a:cubicBezTo>
                    <a:cubicBezTo>
                      <a:pt x="434" y="278"/>
                      <a:pt x="434" y="278"/>
                      <a:pt x="434" y="278"/>
                    </a:cubicBezTo>
                    <a:cubicBezTo>
                      <a:pt x="433" y="279"/>
                      <a:pt x="433" y="279"/>
                      <a:pt x="433" y="279"/>
                    </a:cubicBezTo>
                    <a:cubicBezTo>
                      <a:pt x="431" y="281"/>
                      <a:pt x="431" y="281"/>
                      <a:pt x="431" y="281"/>
                    </a:cubicBezTo>
                    <a:cubicBezTo>
                      <a:pt x="430" y="281"/>
                      <a:pt x="430" y="281"/>
                      <a:pt x="430" y="281"/>
                    </a:cubicBezTo>
                    <a:cubicBezTo>
                      <a:pt x="429" y="281"/>
                      <a:pt x="429" y="281"/>
                      <a:pt x="429" y="281"/>
                    </a:cubicBezTo>
                    <a:cubicBezTo>
                      <a:pt x="429" y="281"/>
                      <a:pt x="429" y="281"/>
                      <a:pt x="429" y="281"/>
                    </a:cubicBezTo>
                    <a:cubicBezTo>
                      <a:pt x="429" y="280"/>
                      <a:pt x="429" y="280"/>
                      <a:pt x="429" y="280"/>
                    </a:cubicBezTo>
                    <a:cubicBezTo>
                      <a:pt x="429" y="279"/>
                      <a:pt x="429" y="279"/>
                      <a:pt x="429" y="279"/>
                    </a:cubicBezTo>
                    <a:cubicBezTo>
                      <a:pt x="428" y="280"/>
                      <a:pt x="428" y="280"/>
                      <a:pt x="428" y="280"/>
                    </a:cubicBezTo>
                    <a:cubicBezTo>
                      <a:pt x="428" y="279"/>
                      <a:pt x="428" y="279"/>
                      <a:pt x="428" y="279"/>
                    </a:cubicBezTo>
                    <a:cubicBezTo>
                      <a:pt x="428" y="279"/>
                      <a:pt x="428" y="279"/>
                      <a:pt x="428" y="279"/>
                    </a:cubicBezTo>
                    <a:cubicBezTo>
                      <a:pt x="429" y="279"/>
                      <a:pt x="429" y="279"/>
                      <a:pt x="429" y="279"/>
                    </a:cubicBezTo>
                    <a:cubicBezTo>
                      <a:pt x="429" y="278"/>
                      <a:pt x="429" y="278"/>
                      <a:pt x="429" y="278"/>
                    </a:cubicBezTo>
                    <a:cubicBezTo>
                      <a:pt x="428" y="278"/>
                      <a:pt x="428" y="278"/>
                      <a:pt x="428" y="278"/>
                    </a:cubicBezTo>
                    <a:cubicBezTo>
                      <a:pt x="428" y="278"/>
                      <a:pt x="428" y="278"/>
                      <a:pt x="428" y="278"/>
                    </a:cubicBezTo>
                    <a:cubicBezTo>
                      <a:pt x="427" y="277"/>
                      <a:pt x="427" y="277"/>
                      <a:pt x="427" y="277"/>
                    </a:cubicBezTo>
                    <a:cubicBezTo>
                      <a:pt x="428" y="276"/>
                      <a:pt x="428" y="276"/>
                      <a:pt x="428" y="276"/>
                    </a:cubicBezTo>
                    <a:cubicBezTo>
                      <a:pt x="428" y="276"/>
                      <a:pt x="428" y="276"/>
                      <a:pt x="428" y="276"/>
                    </a:cubicBezTo>
                    <a:cubicBezTo>
                      <a:pt x="428" y="275"/>
                      <a:pt x="428" y="275"/>
                      <a:pt x="428" y="275"/>
                    </a:cubicBezTo>
                    <a:cubicBezTo>
                      <a:pt x="427" y="275"/>
                      <a:pt x="427" y="275"/>
                      <a:pt x="427" y="275"/>
                    </a:cubicBezTo>
                    <a:cubicBezTo>
                      <a:pt x="427" y="274"/>
                      <a:pt x="427" y="274"/>
                      <a:pt x="427" y="274"/>
                    </a:cubicBezTo>
                    <a:cubicBezTo>
                      <a:pt x="427" y="274"/>
                      <a:pt x="427" y="274"/>
                      <a:pt x="427" y="274"/>
                    </a:cubicBezTo>
                    <a:cubicBezTo>
                      <a:pt x="427" y="275"/>
                      <a:pt x="427" y="275"/>
                      <a:pt x="427" y="275"/>
                    </a:cubicBezTo>
                    <a:cubicBezTo>
                      <a:pt x="427" y="276"/>
                      <a:pt x="427" y="276"/>
                      <a:pt x="427" y="276"/>
                    </a:cubicBezTo>
                    <a:cubicBezTo>
                      <a:pt x="426" y="276"/>
                      <a:pt x="426" y="276"/>
                      <a:pt x="426" y="276"/>
                    </a:cubicBezTo>
                    <a:cubicBezTo>
                      <a:pt x="425" y="276"/>
                      <a:pt x="425" y="276"/>
                      <a:pt x="425" y="276"/>
                    </a:cubicBezTo>
                    <a:cubicBezTo>
                      <a:pt x="425" y="275"/>
                      <a:pt x="425" y="275"/>
                      <a:pt x="425" y="275"/>
                    </a:cubicBezTo>
                    <a:cubicBezTo>
                      <a:pt x="424" y="275"/>
                      <a:pt x="424" y="275"/>
                      <a:pt x="424" y="275"/>
                    </a:cubicBezTo>
                    <a:cubicBezTo>
                      <a:pt x="425" y="276"/>
                      <a:pt x="425" y="276"/>
                      <a:pt x="425" y="276"/>
                    </a:cubicBezTo>
                    <a:cubicBezTo>
                      <a:pt x="426" y="277"/>
                      <a:pt x="426" y="277"/>
                      <a:pt x="426" y="277"/>
                    </a:cubicBezTo>
                    <a:cubicBezTo>
                      <a:pt x="426" y="278"/>
                      <a:pt x="426" y="278"/>
                      <a:pt x="426" y="278"/>
                    </a:cubicBezTo>
                    <a:cubicBezTo>
                      <a:pt x="425" y="278"/>
                      <a:pt x="425" y="278"/>
                      <a:pt x="425" y="278"/>
                    </a:cubicBezTo>
                    <a:cubicBezTo>
                      <a:pt x="425" y="278"/>
                      <a:pt x="425" y="278"/>
                      <a:pt x="425" y="278"/>
                    </a:cubicBezTo>
                    <a:cubicBezTo>
                      <a:pt x="425" y="278"/>
                      <a:pt x="425" y="278"/>
                      <a:pt x="425" y="278"/>
                    </a:cubicBezTo>
                    <a:cubicBezTo>
                      <a:pt x="424" y="279"/>
                      <a:pt x="424" y="279"/>
                      <a:pt x="424" y="279"/>
                    </a:cubicBezTo>
                    <a:cubicBezTo>
                      <a:pt x="423" y="278"/>
                      <a:pt x="423" y="278"/>
                      <a:pt x="423" y="278"/>
                    </a:cubicBezTo>
                    <a:cubicBezTo>
                      <a:pt x="423" y="277"/>
                      <a:pt x="423" y="277"/>
                      <a:pt x="423" y="277"/>
                    </a:cubicBezTo>
                    <a:cubicBezTo>
                      <a:pt x="423" y="276"/>
                      <a:pt x="423" y="276"/>
                      <a:pt x="423" y="276"/>
                    </a:cubicBezTo>
                    <a:cubicBezTo>
                      <a:pt x="422" y="277"/>
                      <a:pt x="422" y="277"/>
                      <a:pt x="422" y="277"/>
                    </a:cubicBezTo>
                    <a:cubicBezTo>
                      <a:pt x="423" y="277"/>
                      <a:pt x="423" y="277"/>
                      <a:pt x="423" y="277"/>
                    </a:cubicBezTo>
                    <a:cubicBezTo>
                      <a:pt x="423" y="278"/>
                      <a:pt x="423" y="278"/>
                      <a:pt x="423" y="278"/>
                    </a:cubicBezTo>
                    <a:cubicBezTo>
                      <a:pt x="423" y="279"/>
                      <a:pt x="423" y="279"/>
                      <a:pt x="423" y="279"/>
                    </a:cubicBezTo>
                    <a:cubicBezTo>
                      <a:pt x="423" y="279"/>
                      <a:pt x="423" y="279"/>
                      <a:pt x="423" y="279"/>
                    </a:cubicBezTo>
                    <a:cubicBezTo>
                      <a:pt x="424" y="280"/>
                      <a:pt x="424" y="280"/>
                      <a:pt x="424" y="280"/>
                    </a:cubicBezTo>
                    <a:cubicBezTo>
                      <a:pt x="425" y="281"/>
                      <a:pt x="425" y="281"/>
                      <a:pt x="425" y="281"/>
                    </a:cubicBezTo>
                    <a:cubicBezTo>
                      <a:pt x="424" y="282"/>
                      <a:pt x="424" y="282"/>
                      <a:pt x="424" y="282"/>
                    </a:cubicBezTo>
                    <a:cubicBezTo>
                      <a:pt x="425" y="282"/>
                      <a:pt x="425" y="282"/>
                      <a:pt x="425" y="282"/>
                    </a:cubicBezTo>
                    <a:cubicBezTo>
                      <a:pt x="425" y="283"/>
                      <a:pt x="425" y="283"/>
                      <a:pt x="425" y="283"/>
                    </a:cubicBezTo>
                    <a:cubicBezTo>
                      <a:pt x="424" y="283"/>
                      <a:pt x="424" y="283"/>
                      <a:pt x="424" y="283"/>
                    </a:cubicBezTo>
                    <a:cubicBezTo>
                      <a:pt x="423" y="283"/>
                      <a:pt x="423" y="283"/>
                      <a:pt x="423" y="283"/>
                    </a:cubicBezTo>
                    <a:cubicBezTo>
                      <a:pt x="422" y="282"/>
                      <a:pt x="422" y="282"/>
                      <a:pt x="422" y="282"/>
                    </a:cubicBezTo>
                    <a:cubicBezTo>
                      <a:pt x="422" y="283"/>
                      <a:pt x="422" y="283"/>
                      <a:pt x="422" y="283"/>
                    </a:cubicBezTo>
                    <a:cubicBezTo>
                      <a:pt x="422" y="283"/>
                      <a:pt x="422" y="283"/>
                      <a:pt x="422" y="283"/>
                    </a:cubicBezTo>
                    <a:cubicBezTo>
                      <a:pt x="420" y="282"/>
                      <a:pt x="420" y="282"/>
                      <a:pt x="420" y="282"/>
                    </a:cubicBezTo>
                    <a:cubicBezTo>
                      <a:pt x="420" y="281"/>
                      <a:pt x="420" y="281"/>
                      <a:pt x="420" y="281"/>
                    </a:cubicBezTo>
                    <a:cubicBezTo>
                      <a:pt x="421" y="280"/>
                      <a:pt x="421" y="280"/>
                      <a:pt x="421" y="280"/>
                    </a:cubicBezTo>
                    <a:cubicBezTo>
                      <a:pt x="420" y="279"/>
                      <a:pt x="420" y="279"/>
                      <a:pt x="420" y="279"/>
                    </a:cubicBezTo>
                    <a:cubicBezTo>
                      <a:pt x="419" y="279"/>
                      <a:pt x="419" y="279"/>
                      <a:pt x="419" y="279"/>
                    </a:cubicBezTo>
                    <a:cubicBezTo>
                      <a:pt x="418" y="279"/>
                      <a:pt x="418" y="279"/>
                      <a:pt x="418" y="279"/>
                    </a:cubicBezTo>
                    <a:cubicBezTo>
                      <a:pt x="418" y="278"/>
                      <a:pt x="418" y="278"/>
                      <a:pt x="418" y="278"/>
                    </a:cubicBezTo>
                    <a:cubicBezTo>
                      <a:pt x="418" y="277"/>
                      <a:pt x="418" y="277"/>
                      <a:pt x="418" y="277"/>
                    </a:cubicBezTo>
                    <a:cubicBezTo>
                      <a:pt x="417" y="278"/>
                      <a:pt x="417" y="278"/>
                      <a:pt x="417" y="278"/>
                    </a:cubicBezTo>
                    <a:cubicBezTo>
                      <a:pt x="416" y="278"/>
                      <a:pt x="416" y="278"/>
                      <a:pt x="416" y="278"/>
                    </a:cubicBezTo>
                    <a:cubicBezTo>
                      <a:pt x="415" y="278"/>
                      <a:pt x="415" y="278"/>
                      <a:pt x="415" y="278"/>
                    </a:cubicBezTo>
                    <a:cubicBezTo>
                      <a:pt x="415" y="279"/>
                      <a:pt x="415" y="279"/>
                      <a:pt x="415" y="279"/>
                    </a:cubicBezTo>
                    <a:cubicBezTo>
                      <a:pt x="417" y="279"/>
                      <a:pt x="417" y="279"/>
                      <a:pt x="417" y="279"/>
                    </a:cubicBezTo>
                    <a:cubicBezTo>
                      <a:pt x="418" y="279"/>
                      <a:pt x="418" y="279"/>
                      <a:pt x="418" y="279"/>
                    </a:cubicBezTo>
                    <a:cubicBezTo>
                      <a:pt x="419" y="280"/>
                      <a:pt x="419" y="280"/>
                      <a:pt x="419" y="280"/>
                    </a:cubicBezTo>
                    <a:cubicBezTo>
                      <a:pt x="419" y="281"/>
                      <a:pt x="419" y="281"/>
                      <a:pt x="419" y="281"/>
                    </a:cubicBezTo>
                    <a:cubicBezTo>
                      <a:pt x="418" y="282"/>
                      <a:pt x="418" y="282"/>
                      <a:pt x="418" y="282"/>
                    </a:cubicBezTo>
                    <a:cubicBezTo>
                      <a:pt x="418" y="282"/>
                      <a:pt x="418" y="282"/>
                      <a:pt x="418" y="282"/>
                    </a:cubicBezTo>
                    <a:cubicBezTo>
                      <a:pt x="419" y="282"/>
                      <a:pt x="419" y="282"/>
                      <a:pt x="419" y="282"/>
                    </a:cubicBezTo>
                    <a:cubicBezTo>
                      <a:pt x="419" y="283"/>
                      <a:pt x="419" y="283"/>
                      <a:pt x="419" y="283"/>
                    </a:cubicBezTo>
                    <a:cubicBezTo>
                      <a:pt x="419" y="283"/>
                      <a:pt x="419" y="283"/>
                      <a:pt x="419" y="283"/>
                    </a:cubicBezTo>
                    <a:cubicBezTo>
                      <a:pt x="419" y="284"/>
                      <a:pt x="419" y="284"/>
                      <a:pt x="419" y="284"/>
                    </a:cubicBezTo>
                    <a:cubicBezTo>
                      <a:pt x="421" y="284"/>
                      <a:pt x="421" y="284"/>
                      <a:pt x="421" y="284"/>
                    </a:cubicBezTo>
                    <a:cubicBezTo>
                      <a:pt x="421" y="284"/>
                      <a:pt x="421" y="284"/>
                      <a:pt x="421" y="284"/>
                    </a:cubicBezTo>
                    <a:cubicBezTo>
                      <a:pt x="420" y="285"/>
                      <a:pt x="420" y="285"/>
                      <a:pt x="420" y="285"/>
                    </a:cubicBezTo>
                    <a:cubicBezTo>
                      <a:pt x="418" y="287"/>
                      <a:pt x="418" y="287"/>
                      <a:pt x="418" y="287"/>
                    </a:cubicBezTo>
                    <a:cubicBezTo>
                      <a:pt x="417" y="288"/>
                      <a:pt x="417" y="288"/>
                      <a:pt x="417" y="288"/>
                    </a:cubicBezTo>
                    <a:cubicBezTo>
                      <a:pt x="419" y="287"/>
                      <a:pt x="419" y="287"/>
                      <a:pt x="419" y="287"/>
                    </a:cubicBezTo>
                    <a:cubicBezTo>
                      <a:pt x="420" y="286"/>
                      <a:pt x="420" y="286"/>
                      <a:pt x="420" y="286"/>
                    </a:cubicBezTo>
                    <a:cubicBezTo>
                      <a:pt x="420" y="286"/>
                      <a:pt x="420" y="286"/>
                      <a:pt x="420" y="286"/>
                    </a:cubicBezTo>
                    <a:cubicBezTo>
                      <a:pt x="422" y="286"/>
                      <a:pt x="422" y="286"/>
                      <a:pt x="422" y="286"/>
                    </a:cubicBezTo>
                    <a:cubicBezTo>
                      <a:pt x="423" y="286"/>
                      <a:pt x="423" y="286"/>
                      <a:pt x="423" y="286"/>
                    </a:cubicBezTo>
                    <a:cubicBezTo>
                      <a:pt x="423" y="287"/>
                      <a:pt x="423" y="287"/>
                      <a:pt x="423" y="287"/>
                    </a:cubicBezTo>
                    <a:cubicBezTo>
                      <a:pt x="422" y="287"/>
                      <a:pt x="422" y="287"/>
                      <a:pt x="422" y="287"/>
                    </a:cubicBezTo>
                    <a:cubicBezTo>
                      <a:pt x="421" y="288"/>
                      <a:pt x="421" y="288"/>
                      <a:pt x="421" y="288"/>
                    </a:cubicBezTo>
                    <a:cubicBezTo>
                      <a:pt x="421" y="288"/>
                      <a:pt x="421" y="288"/>
                      <a:pt x="421" y="288"/>
                    </a:cubicBezTo>
                    <a:cubicBezTo>
                      <a:pt x="422" y="289"/>
                      <a:pt x="422" y="289"/>
                      <a:pt x="422" y="289"/>
                    </a:cubicBezTo>
                    <a:cubicBezTo>
                      <a:pt x="423" y="289"/>
                      <a:pt x="423" y="289"/>
                      <a:pt x="423" y="289"/>
                    </a:cubicBezTo>
                    <a:cubicBezTo>
                      <a:pt x="423" y="290"/>
                      <a:pt x="423" y="290"/>
                      <a:pt x="423" y="290"/>
                    </a:cubicBezTo>
                    <a:cubicBezTo>
                      <a:pt x="421" y="290"/>
                      <a:pt x="421" y="290"/>
                      <a:pt x="421" y="290"/>
                    </a:cubicBezTo>
                    <a:cubicBezTo>
                      <a:pt x="421" y="290"/>
                      <a:pt x="421" y="290"/>
                      <a:pt x="421" y="290"/>
                    </a:cubicBezTo>
                    <a:cubicBezTo>
                      <a:pt x="422" y="291"/>
                      <a:pt x="422" y="291"/>
                      <a:pt x="422" y="291"/>
                    </a:cubicBezTo>
                    <a:cubicBezTo>
                      <a:pt x="422" y="291"/>
                      <a:pt x="422" y="291"/>
                      <a:pt x="422" y="291"/>
                    </a:cubicBezTo>
                    <a:cubicBezTo>
                      <a:pt x="422" y="291"/>
                      <a:pt x="422" y="291"/>
                      <a:pt x="422" y="291"/>
                    </a:cubicBezTo>
                    <a:cubicBezTo>
                      <a:pt x="422" y="292"/>
                      <a:pt x="422" y="292"/>
                      <a:pt x="422" y="292"/>
                    </a:cubicBezTo>
                    <a:cubicBezTo>
                      <a:pt x="422" y="292"/>
                      <a:pt x="422" y="292"/>
                      <a:pt x="422" y="292"/>
                    </a:cubicBezTo>
                    <a:cubicBezTo>
                      <a:pt x="422" y="293"/>
                      <a:pt x="422" y="293"/>
                      <a:pt x="422" y="293"/>
                    </a:cubicBezTo>
                    <a:cubicBezTo>
                      <a:pt x="423" y="293"/>
                      <a:pt x="423" y="293"/>
                      <a:pt x="423" y="293"/>
                    </a:cubicBezTo>
                    <a:cubicBezTo>
                      <a:pt x="423" y="294"/>
                      <a:pt x="423" y="294"/>
                      <a:pt x="423" y="294"/>
                    </a:cubicBezTo>
                    <a:cubicBezTo>
                      <a:pt x="423" y="295"/>
                      <a:pt x="423" y="295"/>
                      <a:pt x="423" y="295"/>
                    </a:cubicBezTo>
                    <a:cubicBezTo>
                      <a:pt x="423" y="295"/>
                      <a:pt x="423" y="295"/>
                      <a:pt x="423" y="295"/>
                    </a:cubicBezTo>
                    <a:cubicBezTo>
                      <a:pt x="424" y="295"/>
                      <a:pt x="424" y="295"/>
                      <a:pt x="424" y="295"/>
                    </a:cubicBezTo>
                    <a:cubicBezTo>
                      <a:pt x="424" y="294"/>
                      <a:pt x="424" y="294"/>
                      <a:pt x="424" y="294"/>
                    </a:cubicBezTo>
                    <a:cubicBezTo>
                      <a:pt x="424" y="293"/>
                      <a:pt x="424" y="293"/>
                      <a:pt x="424" y="293"/>
                    </a:cubicBezTo>
                    <a:cubicBezTo>
                      <a:pt x="425" y="294"/>
                      <a:pt x="425" y="294"/>
                      <a:pt x="425" y="294"/>
                    </a:cubicBezTo>
                    <a:cubicBezTo>
                      <a:pt x="425" y="295"/>
                      <a:pt x="425" y="295"/>
                      <a:pt x="425" y="295"/>
                    </a:cubicBezTo>
                    <a:cubicBezTo>
                      <a:pt x="426" y="296"/>
                      <a:pt x="426" y="296"/>
                      <a:pt x="426" y="296"/>
                    </a:cubicBezTo>
                    <a:cubicBezTo>
                      <a:pt x="425" y="296"/>
                      <a:pt x="425" y="296"/>
                      <a:pt x="425" y="296"/>
                    </a:cubicBezTo>
                    <a:cubicBezTo>
                      <a:pt x="425" y="297"/>
                      <a:pt x="425" y="297"/>
                      <a:pt x="425" y="297"/>
                    </a:cubicBezTo>
                    <a:cubicBezTo>
                      <a:pt x="425" y="297"/>
                      <a:pt x="425" y="297"/>
                      <a:pt x="425" y="297"/>
                    </a:cubicBezTo>
                    <a:cubicBezTo>
                      <a:pt x="426" y="297"/>
                      <a:pt x="426" y="297"/>
                      <a:pt x="426" y="297"/>
                    </a:cubicBezTo>
                    <a:cubicBezTo>
                      <a:pt x="427" y="297"/>
                      <a:pt x="427" y="297"/>
                      <a:pt x="427" y="297"/>
                    </a:cubicBezTo>
                    <a:cubicBezTo>
                      <a:pt x="427" y="298"/>
                      <a:pt x="427" y="298"/>
                      <a:pt x="427" y="298"/>
                    </a:cubicBezTo>
                    <a:cubicBezTo>
                      <a:pt x="427" y="297"/>
                      <a:pt x="427" y="297"/>
                      <a:pt x="427" y="297"/>
                    </a:cubicBezTo>
                    <a:cubicBezTo>
                      <a:pt x="427" y="296"/>
                      <a:pt x="427" y="296"/>
                      <a:pt x="427" y="296"/>
                    </a:cubicBezTo>
                    <a:cubicBezTo>
                      <a:pt x="428" y="296"/>
                      <a:pt x="428" y="296"/>
                      <a:pt x="428" y="296"/>
                    </a:cubicBezTo>
                    <a:cubicBezTo>
                      <a:pt x="428" y="297"/>
                      <a:pt x="428" y="297"/>
                      <a:pt x="428" y="297"/>
                    </a:cubicBezTo>
                    <a:cubicBezTo>
                      <a:pt x="428" y="298"/>
                      <a:pt x="428" y="298"/>
                      <a:pt x="428" y="298"/>
                    </a:cubicBezTo>
                    <a:cubicBezTo>
                      <a:pt x="427" y="299"/>
                      <a:pt x="427" y="299"/>
                      <a:pt x="427" y="299"/>
                    </a:cubicBezTo>
                    <a:cubicBezTo>
                      <a:pt x="427" y="300"/>
                      <a:pt x="427" y="300"/>
                      <a:pt x="427" y="300"/>
                    </a:cubicBezTo>
                    <a:cubicBezTo>
                      <a:pt x="427" y="300"/>
                      <a:pt x="427" y="300"/>
                      <a:pt x="427" y="300"/>
                    </a:cubicBezTo>
                    <a:cubicBezTo>
                      <a:pt x="428" y="301"/>
                      <a:pt x="428" y="301"/>
                      <a:pt x="428" y="301"/>
                    </a:cubicBezTo>
                    <a:cubicBezTo>
                      <a:pt x="429" y="300"/>
                      <a:pt x="429" y="300"/>
                      <a:pt x="429" y="300"/>
                    </a:cubicBezTo>
                    <a:cubicBezTo>
                      <a:pt x="430" y="300"/>
                      <a:pt x="430" y="300"/>
                      <a:pt x="430" y="300"/>
                    </a:cubicBezTo>
                    <a:cubicBezTo>
                      <a:pt x="430" y="300"/>
                      <a:pt x="430" y="300"/>
                      <a:pt x="430" y="300"/>
                    </a:cubicBezTo>
                    <a:cubicBezTo>
                      <a:pt x="429" y="301"/>
                      <a:pt x="429" y="301"/>
                      <a:pt x="429" y="301"/>
                    </a:cubicBezTo>
                    <a:cubicBezTo>
                      <a:pt x="429" y="302"/>
                      <a:pt x="429" y="302"/>
                      <a:pt x="429" y="302"/>
                    </a:cubicBezTo>
                    <a:cubicBezTo>
                      <a:pt x="428" y="302"/>
                      <a:pt x="428" y="302"/>
                      <a:pt x="428" y="302"/>
                    </a:cubicBezTo>
                    <a:cubicBezTo>
                      <a:pt x="428" y="303"/>
                      <a:pt x="428" y="303"/>
                      <a:pt x="428" y="303"/>
                    </a:cubicBezTo>
                    <a:cubicBezTo>
                      <a:pt x="429" y="304"/>
                      <a:pt x="429" y="304"/>
                      <a:pt x="429" y="304"/>
                    </a:cubicBezTo>
                    <a:cubicBezTo>
                      <a:pt x="429" y="305"/>
                      <a:pt x="429" y="305"/>
                      <a:pt x="429" y="305"/>
                    </a:cubicBezTo>
                    <a:cubicBezTo>
                      <a:pt x="430" y="305"/>
                      <a:pt x="430" y="305"/>
                      <a:pt x="430" y="305"/>
                    </a:cubicBezTo>
                    <a:cubicBezTo>
                      <a:pt x="430" y="307"/>
                      <a:pt x="430" y="307"/>
                      <a:pt x="430" y="307"/>
                    </a:cubicBezTo>
                    <a:cubicBezTo>
                      <a:pt x="431" y="309"/>
                      <a:pt x="431" y="309"/>
                      <a:pt x="431" y="309"/>
                    </a:cubicBezTo>
                    <a:cubicBezTo>
                      <a:pt x="432" y="309"/>
                      <a:pt x="432" y="309"/>
                      <a:pt x="432" y="309"/>
                    </a:cubicBezTo>
                    <a:cubicBezTo>
                      <a:pt x="431" y="310"/>
                      <a:pt x="431" y="310"/>
                      <a:pt x="431" y="310"/>
                    </a:cubicBezTo>
                    <a:cubicBezTo>
                      <a:pt x="431" y="311"/>
                      <a:pt x="431" y="311"/>
                      <a:pt x="431" y="311"/>
                    </a:cubicBezTo>
                    <a:cubicBezTo>
                      <a:pt x="430" y="313"/>
                      <a:pt x="430" y="313"/>
                      <a:pt x="430" y="313"/>
                    </a:cubicBezTo>
                    <a:cubicBezTo>
                      <a:pt x="430" y="314"/>
                      <a:pt x="430" y="314"/>
                      <a:pt x="430" y="314"/>
                    </a:cubicBezTo>
                    <a:cubicBezTo>
                      <a:pt x="430" y="314"/>
                      <a:pt x="430" y="314"/>
                      <a:pt x="430" y="314"/>
                    </a:cubicBezTo>
                    <a:cubicBezTo>
                      <a:pt x="428" y="312"/>
                      <a:pt x="428" y="312"/>
                      <a:pt x="428" y="312"/>
                    </a:cubicBezTo>
                    <a:cubicBezTo>
                      <a:pt x="428" y="311"/>
                      <a:pt x="428" y="311"/>
                      <a:pt x="428" y="311"/>
                    </a:cubicBezTo>
                    <a:cubicBezTo>
                      <a:pt x="428" y="310"/>
                      <a:pt x="428" y="310"/>
                      <a:pt x="428" y="310"/>
                    </a:cubicBezTo>
                    <a:cubicBezTo>
                      <a:pt x="428" y="308"/>
                      <a:pt x="428" y="308"/>
                      <a:pt x="428" y="308"/>
                    </a:cubicBezTo>
                    <a:cubicBezTo>
                      <a:pt x="428" y="310"/>
                      <a:pt x="428" y="310"/>
                      <a:pt x="428" y="310"/>
                    </a:cubicBezTo>
                    <a:cubicBezTo>
                      <a:pt x="427" y="311"/>
                      <a:pt x="427" y="311"/>
                      <a:pt x="427" y="311"/>
                    </a:cubicBezTo>
                    <a:cubicBezTo>
                      <a:pt x="428" y="313"/>
                      <a:pt x="428" y="313"/>
                      <a:pt x="428" y="313"/>
                    </a:cubicBezTo>
                    <a:cubicBezTo>
                      <a:pt x="428" y="315"/>
                      <a:pt x="428" y="315"/>
                      <a:pt x="428" y="315"/>
                    </a:cubicBezTo>
                    <a:cubicBezTo>
                      <a:pt x="428" y="316"/>
                      <a:pt x="428" y="316"/>
                      <a:pt x="428" y="316"/>
                    </a:cubicBezTo>
                    <a:cubicBezTo>
                      <a:pt x="428" y="318"/>
                      <a:pt x="428" y="318"/>
                      <a:pt x="428" y="318"/>
                    </a:cubicBezTo>
                    <a:cubicBezTo>
                      <a:pt x="428" y="318"/>
                      <a:pt x="428" y="318"/>
                      <a:pt x="428" y="318"/>
                    </a:cubicBezTo>
                    <a:cubicBezTo>
                      <a:pt x="427" y="318"/>
                      <a:pt x="427" y="318"/>
                      <a:pt x="427" y="318"/>
                    </a:cubicBezTo>
                    <a:cubicBezTo>
                      <a:pt x="426" y="317"/>
                      <a:pt x="426" y="317"/>
                      <a:pt x="426" y="317"/>
                    </a:cubicBezTo>
                    <a:cubicBezTo>
                      <a:pt x="425" y="317"/>
                      <a:pt x="425" y="317"/>
                      <a:pt x="425" y="317"/>
                    </a:cubicBezTo>
                    <a:cubicBezTo>
                      <a:pt x="426" y="319"/>
                      <a:pt x="426" y="319"/>
                      <a:pt x="426" y="319"/>
                    </a:cubicBezTo>
                    <a:cubicBezTo>
                      <a:pt x="426" y="321"/>
                      <a:pt x="426" y="321"/>
                      <a:pt x="426" y="321"/>
                    </a:cubicBezTo>
                    <a:cubicBezTo>
                      <a:pt x="426" y="321"/>
                      <a:pt x="426" y="321"/>
                      <a:pt x="426" y="321"/>
                    </a:cubicBezTo>
                    <a:cubicBezTo>
                      <a:pt x="426" y="322"/>
                      <a:pt x="426" y="322"/>
                      <a:pt x="426" y="322"/>
                    </a:cubicBezTo>
                    <a:cubicBezTo>
                      <a:pt x="425" y="322"/>
                      <a:pt x="425" y="322"/>
                      <a:pt x="425" y="322"/>
                    </a:cubicBezTo>
                    <a:cubicBezTo>
                      <a:pt x="424" y="321"/>
                      <a:pt x="424" y="321"/>
                      <a:pt x="424" y="321"/>
                    </a:cubicBezTo>
                    <a:cubicBezTo>
                      <a:pt x="424" y="319"/>
                      <a:pt x="424" y="319"/>
                      <a:pt x="424" y="319"/>
                    </a:cubicBezTo>
                    <a:cubicBezTo>
                      <a:pt x="424" y="318"/>
                      <a:pt x="424" y="318"/>
                      <a:pt x="424" y="318"/>
                    </a:cubicBezTo>
                    <a:cubicBezTo>
                      <a:pt x="424" y="317"/>
                      <a:pt x="424" y="317"/>
                      <a:pt x="424" y="317"/>
                    </a:cubicBezTo>
                    <a:cubicBezTo>
                      <a:pt x="424" y="318"/>
                      <a:pt x="424" y="318"/>
                      <a:pt x="424" y="318"/>
                    </a:cubicBezTo>
                    <a:cubicBezTo>
                      <a:pt x="423" y="318"/>
                      <a:pt x="423" y="318"/>
                      <a:pt x="423" y="318"/>
                    </a:cubicBezTo>
                    <a:cubicBezTo>
                      <a:pt x="422" y="317"/>
                      <a:pt x="422" y="317"/>
                      <a:pt x="422" y="317"/>
                    </a:cubicBezTo>
                    <a:cubicBezTo>
                      <a:pt x="422" y="315"/>
                      <a:pt x="422" y="315"/>
                      <a:pt x="422" y="315"/>
                    </a:cubicBezTo>
                    <a:cubicBezTo>
                      <a:pt x="422" y="316"/>
                      <a:pt x="422" y="316"/>
                      <a:pt x="422" y="316"/>
                    </a:cubicBezTo>
                    <a:cubicBezTo>
                      <a:pt x="422" y="317"/>
                      <a:pt x="422" y="317"/>
                      <a:pt x="422" y="317"/>
                    </a:cubicBezTo>
                    <a:cubicBezTo>
                      <a:pt x="421" y="316"/>
                      <a:pt x="421" y="316"/>
                      <a:pt x="421" y="316"/>
                    </a:cubicBezTo>
                    <a:cubicBezTo>
                      <a:pt x="421" y="316"/>
                      <a:pt x="421" y="316"/>
                      <a:pt x="421" y="316"/>
                    </a:cubicBezTo>
                    <a:cubicBezTo>
                      <a:pt x="421" y="314"/>
                      <a:pt x="421" y="314"/>
                      <a:pt x="421" y="314"/>
                    </a:cubicBezTo>
                    <a:cubicBezTo>
                      <a:pt x="420" y="314"/>
                      <a:pt x="420" y="314"/>
                      <a:pt x="420" y="314"/>
                    </a:cubicBezTo>
                    <a:cubicBezTo>
                      <a:pt x="420" y="315"/>
                      <a:pt x="420" y="315"/>
                      <a:pt x="420" y="315"/>
                    </a:cubicBezTo>
                    <a:cubicBezTo>
                      <a:pt x="421" y="315"/>
                      <a:pt x="421" y="315"/>
                      <a:pt x="421" y="315"/>
                    </a:cubicBezTo>
                    <a:cubicBezTo>
                      <a:pt x="420" y="316"/>
                      <a:pt x="420" y="316"/>
                      <a:pt x="420" y="316"/>
                    </a:cubicBezTo>
                    <a:cubicBezTo>
                      <a:pt x="420" y="316"/>
                      <a:pt x="420" y="316"/>
                      <a:pt x="420" y="316"/>
                    </a:cubicBezTo>
                    <a:cubicBezTo>
                      <a:pt x="419" y="315"/>
                      <a:pt x="419" y="315"/>
                      <a:pt x="419" y="315"/>
                    </a:cubicBezTo>
                    <a:cubicBezTo>
                      <a:pt x="419" y="314"/>
                      <a:pt x="419" y="314"/>
                      <a:pt x="419" y="314"/>
                    </a:cubicBezTo>
                    <a:cubicBezTo>
                      <a:pt x="419" y="313"/>
                      <a:pt x="419" y="313"/>
                      <a:pt x="419" y="313"/>
                    </a:cubicBezTo>
                    <a:cubicBezTo>
                      <a:pt x="418" y="311"/>
                      <a:pt x="418" y="311"/>
                      <a:pt x="418" y="311"/>
                    </a:cubicBezTo>
                    <a:cubicBezTo>
                      <a:pt x="418" y="311"/>
                      <a:pt x="418" y="311"/>
                      <a:pt x="418" y="311"/>
                    </a:cubicBezTo>
                    <a:cubicBezTo>
                      <a:pt x="418" y="312"/>
                      <a:pt x="418" y="312"/>
                      <a:pt x="418" y="312"/>
                    </a:cubicBezTo>
                    <a:cubicBezTo>
                      <a:pt x="418" y="314"/>
                      <a:pt x="418" y="314"/>
                      <a:pt x="418" y="314"/>
                    </a:cubicBezTo>
                    <a:cubicBezTo>
                      <a:pt x="418" y="315"/>
                      <a:pt x="418" y="315"/>
                      <a:pt x="418" y="315"/>
                    </a:cubicBezTo>
                    <a:cubicBezTo>
                      <a:pt x="418" y="315"/>
                      <a:pt x="418" y="315"/>
                      <a:pt x="418" y="315"/>
                    </a:cubicBezTo>
                    <a:cubicBezTo>
                      <a:pt x="417" y="313"/>
                      <a:pt x="417" y="313"/>
                      <a:pt x="417" y="313"/>
                    </a:cubicBezTo>
                    <a:cubicBezTo>
                      <a:pt x="416" y="313"/>
                      <a:pt x="416" y="313"/>
                      <a:pt x="416" y="313"/>
                    </a:cubicBezTo>
                    <a:cubicBezTo>
                      <a:pt x="416" y="312"/>
                      <a:pt x="416" y="312"/>
                      <a:pt x="416" y="312"/>
                    </a:cubicBezTo>
                    <a:cubicBezTo>
                      <a:pt x="415" y="312"/>
                      <a:pt x="415" y="312"/>
                      <a:pt x="415" y="312"/>
                    </a:cubicBezTo>
                    <a:cubicBezTo>
                      <a:pt x="415" y="310"/>
                      <a:pt x="415" y="310"/>
                      <a:pt x="415" y="310"/>
                    </a:cubicBezTo>
                    <a:cubicBezTo>
                      <a:pt x="414" y="309"/>
                      <a:pt x="414" y="309"/>
                      <a:pt x="414" y="309"/>
                    </a:cubicBezTo>
                    <a:cubicBezTo>
                      <a:pt x="414" y="309"/>
                      <a:pt x="414" y="309"/>
                      <a:pt x="414" y="309"/>
                    </a:cubicBezTo>
                    <a:cubicBezTo>
                      <a:pt x="414" y="308"/>
                      <a:pt x="414" y="308"/>
                      <a:pt x="414" y="308"/>
                    </a:cubicBezTo>
                    <a:cubicBezTo>
                      <a:pt x="413" y="308"/>
                      <a:pt x="413" y="308"/>
                      <a:pt x="413" y="308"/>
                    </a:cubicBezTo>
                    <a:cubicBezTo>
                      <a:pt x="413" y="309"/>
                      <a:pt x="413" y="309"/>
                      <a:pt x="413" y="309"/>
                    </a:cubicBezTo>
                    <a:cubicBezTo>
                      <a:pt x="413" y="310"/>
                      <a:pt x="413" y="310"/>
                      <a:pt x="413" y="310"/>
                    </a:cubicBezTo>
                    <a:cubicBezTo>
                      <a:pt x="413" y="311"/>
                      <a:pt x="413" y="311"/>
                      <a:pt x="413" y="311"/>
                    </a:cubicBezTo>
                    <a:cubicBezTo>
                      <a:pt x="413" y="311"/>
                      <a:pt x="413" y="311"/>
                      <a:pt x="413" y="311"/>
                    </a:cubicBezTo>
                    <a:cubicBezTo>
                      <a:pt x="413" y="310"/>
                      <a:pt x="413" y="310"/>
                      <a:pt x="413" y="310"/>
                    </a:cubicBezTo>
                    <a:cubicBezTo>
                      <a:pt x="412" y="309"/>
                      <a:pt x="412" y="309"/>
                      <a:pt x="412" y="309"/>
                    </a:cubicBezTo>
                    <a:cubicBezTo>
                      <a:pt x="411" y="309"/>
                      <a:pt x="411" y="309"/>
                      <a:pt x="411" y="309"/>
                    </a:cubicBezTo>
                    <a:cubicBezTo>
                      <a:pt x="410" y="307"/>
                      <a:pt x="410" y="307"/>
                      <a:pt x="410" y="307"/>
                    </a:cubicBezTo>
                    <a:cubicBezTo>
                      <a:pt x="410" y="306"/>
                      <a:pt x="410" y="306"/>
                      <a:pt x="410" y="306"/>
                    </a:cubicBezTo>
                    <a:cubicBezTo>
                      <a:pt x="409" y="306"/>
                      <a:pt x="409" y="306"/>
                      <a:pt x="409" y="306"/>
                    </a:cubicBezTo>
                    <a:cubicBezTo>
                      <a:pt x="408" y="306"/>
                      <a:pt x="408" y="306"/>
                      <a:pt x="408" y="306"/>
                    </a:cubicBezTo>
                    <a:cubicBezTo>
                      <a:pt x="407" y="306"/>
                      <a:pt x="407" y="306"/>
                      <a:pt x="407" y="306"/>
                    </a:cubicBezTo>
                    <a:cubicBezTo>
                      <a:pt x="407" y="307"/>
                      <a:pt x="407" y="307"/>
                      <a:pt x="407" y="307"/>
                    </a:cubicBezTo>
                    <a:cubicBezTo>
                      <a:pt x="408" y="309"/>
                      <a:pt x="408" y="309"/>
                      <a:pt x="408" y="309"/>
                    </a:cubicBezTo>
                    <a:cubicBezTo>
                      <a:pt x="409" y="310"/>
                      <a:pt x="409" y="310"/>
                      <a:pt x="409" y="310"/>
                    </a:cubicBezTo>
                    <a:cubicBezTo>
                      <a:pt x="409" y="311"/>
                      <a:pt x="409" y="311"/>
                      <a:pt x="409" y="311"/>
                    </a:cubicBezTo>
                    <a:cubicBezTo>
                      <a:pt x="409" y="311"/>
                      <a:pt x="409" y="311"/>
                      <a:pt x="409" y="311"/>
                    </a:cubicBezTo>
                    <a:cubicBezTo>
                      <a:pt x="410" y="313"/>
                      <a:pt x="410" y="313"/>
                      <a:pt x="410" y="313"/>
                    </a:cubicBezTo>
                    <a:cubicBezTo>
                      <a:pt x="410" y="313"/>
                      <a:pt x="410" y="313"/>
                      <a:pt x="410" y="313"/>
                    </a:cubicBezTo>
                    <a:cubicBezTo>
                      <a:pt x="412" y="313"/>
                      <a:pt x="412" y="313"/>
                      <a:pt x="412" y="313"/>
                    </a:cubicBezTo>
                    <a:cubicBezTo>
                      <a:pt x="412" y="314"/>
                      <a:pt x="412" y="314"/>
                      <a:pt x="412" y="314"/>
                    </a:cubicBezTo>
                    <a:cubicBezTo>
                      <a:pt x="412" y="315"/>
                      <a:pt x="412" y="315"/>
                      <a:pt x="412" y="315"/>
                    </a:cubicBezTo>
                    <a:cubicBezTo>
                      <a:pt x="413" y="315"/>
                      <a:pt x="413" y="315"/>
                      <a:pt x="413" y="315"/>
                    </a:cubicBezTo>
                    <a:cubicBezTo>
                      <a:pt x="413" y="315"/>
                      <a:pt x="413" y="315"/>
                      <a:pt x="413" y="315"/>
                    </a:cubicBezTo>
                    <a:cubicBezTo>
                      <a:pt x="413" y="316"/>
                      <a:pt x="413" y="316"/>
                      <a:pt x="413" y="316"/>
                    </a:cubicBezTo>
                    <a:cubicBezTo>
                      <a:pt x="414" y="316"/>
                      <a:pt x="414" y="316"/>
                      <a:pt x="414" y="316"/>
                    </a:cubicBezTo>
                    <a:cubicBezTo>
                      <a:pt x="414" y="317"/>
                      <a:pt x="414" y="317"/>
                      <a:pt x="414" y="317"/>
                    </a:cubicBezTo>
                    <a:cubicBezTo>
                      <a:pt x="415" y="318"/>
                      <a:pt x="415" y="318"/>
                      <a:pt x="415" y="318"/>
                    </a:cubicBezTo>
                    <a:cubicBezTo>
                      <a:pt x="415" y="319"/>
                      <a:pt x="415" y="319"/>
                      <a:pt x="415" y="319"/>
                    </a:cubicBezTo>
                    <a:cubicBezTo>
                      <a:pt x="416" y="319"/>
                      <a:pt x="416" y="319"/>
                      <a:pt x="416" y="319"/>
                    </a:cubicBezTo>
                    <a:cubicBezTo>
                      <a:pt x="416" y="319"/>
                      <a:pt x="416" y="319"/>
                      <a:pt x="416" y="319"/>
                    </a:cubicBezTo>
                    <a:cubicBezTo>
                      <a:pt x="417" y="320"/>
                      <a:pt x="417" y="320"/>
                      <a:pt x="417" y="320"/>
                    </a:cubicBezTo>
                    <a:cubicBezTo>
                      <a:pt x="416" y="322"/>
                      <a:pt x="416" y="322"/>
                      <a:pt x="416" y="322"/>
                    </a:cubicBezTo>
                    <a:cubicBezTo>
                      <a:pt x="416" y="322"/>
                      <a:pt x="416" y="322"/>
                      <a:pt x="416" y="322"/>
                    </a:cubicBezTo>
                    <a:cubicBezTo>
                      <a:pt x="417" y="322"/>
                      <a:pt x="417" y="322"/>
                      <a:pt x="417" y="322"/>
                    </a:cubicBezTo>
                    <a:cubicBezTo>
                      <a:pt x="417" y="323"/>
                      <a:pt x="417" y="323"/>
                      <a:pt x="417" y="323"/>
                    </a:cubicBezTo>
                    <a:cubicBezTo>
                      <a:pt x="418" y="322"/>
                      <a:pt x="418" y="322"/>
                      <a:pt x="418" y="322"/>
                    </a:cubicBezTo>
                    <a:cubicBezTo>
                      <a:pt x="418" y="322"/>
                      <a:pt x="418" y="322"/>
                      <a:pt x="418" y="322"/>
                    </a:cubicBezTo>
                    <a:cubicBezTo>
                      <a:pt x="418" y="324"/>
                      <a:pt x="418" y="324"/>
                      <a:pt x="418" y="324"/>
                    </a:cubicBezTo>
                    <a:cubicBezTo>
                      <a:pt x="418" y="324"/>
                      <a:pt x="418" y="324"/>
                      <a:pt x="418" y="324"/>
                    </a:cubicBezTo>
                    <a:cubicBezTo>
                      <a:pt x="419" y="324"/>
                      <a:pt x="419" y="324"/>
                      <a:pt x="419" y="324"/>
                    </a:cubicBezTo>
                    <a:cubicBezTo>
                      <a:pt x="419" y="324"/>
                      <a:pt x="419" y="324"/>
                      <a:pt x="419" y="324"/>
                    </a:cubicBezTo>
                    <a:cubicBezTo>
                      <a:pt x="419" y="325"/>
                      <a:pt x="419" y="325"/>
                      <a:pt x="419" y="325"/>
                    </a:cubicBezTo>
                    <a:cubicBezTo>
                      <a:pt x="418" y="325"/>
                      <a:pt x="418" y="325"/>
                      <a:pt x="418" y="325"/>
                    </a:cubicBezTo>
                    <a:cubicBezTo>
                      <a:pt x="417" y="325"/>
                      <a:pt x="417" y="325"/>
                      <a:pt x="417" y="325"/>
                    </a:cubicBezTo>
                    <a:cubicBezTo>
                      <a:pt x="418" y="326"/>
                      <a:pt x="418" y="326"/>
                      <a:pt x="418" y="326"/>
                    </a:cubicBezTo>
                    <a:cubicBezTo>
                      <a:pt x="418" y="327"/>
                      <a:pt x="418" y="327"/>
                      <a:pt x="418" y="327"/>
                    </a:cubicBezTo>
                    <a:cubicBezTo>
                      <a:pt x="418" y="328"/>
                      <a:pt x="418" y="328"/>
                      <a:pt x="418" y="328"/>
                    </a:cubicBezTo>
                    <a:cubicBezTo>
                      <a:pt x="418" y="328"/>
                      <a:pt x="418" y="328"/>
                      <a:pt x="418" y="328"/>
                    </a:cubicBezTo>
                    <a:close/>
                    <a:moveTo>
                      <a:pt x="313" y="297"/>
                    </a:moveTo>
                    <a:cubicBezTo>
                      <a:pt x="313" y="297"/>
                      <a:pt x="314" y="297"/>
                      <a:pt x="314" y="297"/>
                    </a:cubicBezTo>
                    <a:cubicBezTo>
                      <a:pt x="314" y="296"/>
                      <a:pt x="314" y="296"/>
                      <a:pt x="314" y="296"/>
                    </a:cubicBezTo>
                    <a:cubicBezTo>
                      <a:pt x="315" y="296"/>
                      <a:pt x="315" y="296"/>
                      <a:pt x="315" y="296"/>
                    </a:cubicBezTo>
                    <a:cubicBezTo>
                      <a:pt x="315" y="296"/>
                      <a:pt x="315" y="296"/>
                      <a:pt x="315" y="296"/>
                    </a:cubicBezTo>
                    <a:cubicBezTo>
                      <a:pt x="316" y="297"/>
                      <a:pt x="316" y="297"/>
                      <a:pt x="316" y="297"/>
                    </a:cubicBezTo>
                    <a:cubicBezTo>
                      <a:pt x="317" y="297"/>
                      <a:pt x="317" y="297"/>
                      <a:pt x="317" y="297"/>
                    </a:cubicBezTo>
                    <a:cubicBezTo>
                      <a:pt x="317" y="296"/>
                      <a:pt x="317" y="296"/>
                      <a:pt x="317" y="296"/>
                    </a:cubicBezTo>
                    <a:cubicBezTo>
                      <a:pt x="318" y="296"/>
                      <a:pt x="318" y="296"/>
                      <a:pt x="318" y="296"/>
                    </a:cubicBezTo>
                    <a:cubicBezTo>
                      <a:pt x="319" y="297"/>
                      <a:pt x="319" y="297"/>
                      <a:pt x="319" y="297"/>
                    </a:cubicBezTo>
                    <a:cubicBezTo>
                      <a:pt x="319" y="298"/>
                      <a:pt x="319" y="298"/>
                      <a:pt x="319" y="298"/>
                    </a:cubicBezTo>
                    <a:cubicBezTo>
                      <a:pt x="318" y="299"/>
                      <a:pt x="318" y="299"/>
                      <a:pt x="318" y="299"/>
                    </a:cubicBezTo>
                    <a:cubicBezTo>
                      <a:pt x="318" y="300"/>
                      <a:pt x="318" y="300"/>
                      <a:pt x="318" y="300"/>
                    </a:cubicBezTo>
                    <a:cubicBezTo>
                      <a:pt x="317" y="301"/>
                      <a:pt x="317" y="301"/>
                      <a:pt x="317" y="301"/>
                    </a:cubicBezTo>
                    <a:cubicBezTo>
                      <a:pt x="317" y="302"/>
                      <a:pt x="317" y="302"/>
                      <a:pt x="317" y="302"/>
                    </a:cubicBezTo>
                    <a:cubicBezTo>
                      <a:pt x="318" y="303"/>
                      <a:pt x="318" y="303"/>
                      <a:pt x="318" y="303"/>
                    </a:cubicBezTo>
                    <a:cubicBezTo>
                      <a:pt x="318" y="303"/>
                      <a:pt x="318" y="303"/>
                      <a:pt x="318" y="303"/>
                    </a:cubicBezTo>
                    <a:cubicBezTo>
                      <a:pt x="319" y="303"/>
                      <a:pt x="319" y="303"/>
                      <a:pt x="319" y="303"/>
                    </a:cubicBezTo>
                    <a:cubicBezTo>
                      <a:pt x="320" y="303"/>
                      <a:pt x="320" y="303"/>
                      <a:pt x="320" y="303"/>
                    </a:cubicBezTo>
                    <a:cubicBezTo>
                      <a:pt x="320" y="302"/>
                      <a:pt x="320" y="302"/>
                      <a:pt x="320" y="302"/>
                    </a:cubicBezTo>
                    <a:cubicBezTo>
                      <a:pt x="321" y="303"/>
                      <a:pt x="321" y="303"/>
                      <a:pt x="321" y="303"/>
                    </a:cubicBezTo>
                    <a:cubicBezTo>
                      <a:pt x="322" y="302"/>
                      <a:pt x="322" y="302"/>
                      <a:pt x="322" y="302"/>
                    </a:cubicBezTo>
                    <a:cubicBezTo>
                      <a:pt x="323" y="301"/>
                      <a:pt x="323" y="301"/>
                      <a:pt x="323" y="301"/>
                    </a:cubicBezTo>
                    <a:cubicBezTo>
                      <a:pt x="323" y="302"/>
                      <a:pt x="323" y="302"/>
                      <a:pt x="323" y="302"/>
                    </a:cubicBezTo>
                    <a:cubicBezTo>
                      <a:pt x="324" y="301"/>
                      <a:pt x="324" y="301"/>
                      <a:pt x="324" y="301"/>
                    </a:cubicBezTo>
                    <a:cubicBezTo>
                      <a:pt x="325" y="299"/>
                      <a:pt x="325" y="299"/>
                      <a:pt x="325" y="299"/>
                    </a:cubicBezTo>
                    <a:cubicBezTo>
                      <a:pt x="326" y="298"/>
                      <a:pt x="326" y="298"/>
                      <a:pt x="326" y="298"/>
                    </a:cubicBezTo>
                    <a:cubicBezTo>
                      <a:pt x="326" y="298"/>
                      <a:pt x="326" y="298"/>
                      <a:pt x="326" y="298"/>
                    </a:cubicBezTo>
                    <a:cubicBezTo>
                      <a:pt x="327" y="298"/>
                      <a:pt x="327" y="298"/>
                      <a:pt x="327" y="298"/>
                    </a:cubicBezTo>
                    <a:cubicBezTo>
                      <a:pt x="327" y="298"/>
                      <a:pt x="327" y="298"/>
                      <a:pt x="327" y="298"/>
                    </a:cubicBezTo>
                    <a:cubicBezTo>
                      <a:pt x="328" y="297"/>
                      <a:pt x="328" y="297"/>
                      <a:pt x="328" y="297"/>
                    </a:cubicBezTo>
                    <a:cubicBezTo>
                      <a:pt x="329" y="297"/>
                      <a:pt x="329" y="297"/>
                      <a:pt x="329" y="297"/>
                    </a:cubicBezTo>
                    <a:cubicBezTo>
                      <a:pt x="330" y="297"/>
                      <a:pt x="330" y="297"/>
                      <a:pt x="330" y="297"/>
                    </a:cubicBezTo>
                    <a:cubicBezTo>
                      <a:pt x="330" y="296"/>
                      <a:pt x="330" y="296"/>
                      <a:pt x="330" y="296"/>
                    </a:cubicBezTo>
                    <a:cubicBezTo>
                      <a:pt x="330" y="294"/>
                      <a:pt x="330" y="294"/>
                      <a:pt x="330" y="294"/>
                    </a:cubicBezTo>
                    <a:cubicBezTo>
                      <a:pt x="331" y="293"/>
                      <a:pt x="331" y="293"/>
                      <a:pt x="331" y="293"/>
                    </a:cubicBezTo>
                    <a:cubicBezTo>
                      <a:pt x="331" y="292"/>
                      <a:pt x="331" y="292"/>
                      <a:pt x="331" y="292"/>
                    </a:cubicBezTo>
                    <a:cubicBezTo>
                      <a:pt x="332" y="292"/>
                      <a:pt x="332" y="292"/>
                      <a:pt x="332" y="292"/>
                    </a:cubicBezTo>
                    <a:cubicBezTo>
                      <a:pt x="333" y="293"/>
                      <a:pt x="333" y="293"/>
                      <a:pt x="333" y="293"/>
                    </a:cubicBezTo>
                    <a:cubicBezTo>
                      <a:pt x="333" y="292"/>
                      <a:pt x="333" y="292"/>
                      <a:pt x="333" y="292"/>
                    </a:cubicBezTo>
                    <a:cubicBezTo>
                      <a:pt x="334" y="292"/>
                      <a:pt x="334" y="292"/>
                      <a:pt x="334" y="292"/>
                    </a:cubicBezTo>
                    <a:cubicBezTo>
                      <a:pt x="335" y="292"/>
                      <a:pt x="335" y="292"/>
                      <a:pt x="335" y="292"/>
                    </a:cubicBezTo>
                    <a:cubicBezTo>
                      <a:pt x="335" y="293"/>
                      <a:pt x="335" y="293"/>
                      <a:pt x="335" y="293"/>
                    </a:cubicBezTo>
                    <a:cubicBezTo>
                      <a:pt x="334" y="294"/>
                      <a:pt x="334" y="294"/>
                      <a:pt x="334" y="294"/>
                    </a:cubicBezTo>
                    <a:cubicBezTo>
                      <a:pt x="333" y="295"/>
                      <a:pt x="333" y="295"/>
                      <a:pt x="333" y="295"/>
                    </a:cubicBezTo>
                    <a:cubicBezTo>
                      <a:pt x="334" y="295"/>
                      <a:pt x="334" y="295"/>
                      <a:pt x="334" y="295"/>
                    </a:cubicBezTo>
                    <a:cubicBezTo>
                      <a:pt x="336" y="295"/>
                      <a:pt x="336" y="295"/>
                      <a:pt x="336" y="295"/>
                    </a:cubicBezTo>
                    <a:cubicBezTo>
                      <a:pt x="337" y="296"/>
                      <a:pt x="337" y="296"/>
                      <a:pt x="337" y="296"/>
                    </a:cubicBezTo>
                    <a:cubicBezTo>
                      <a:pt x="337" y="297"/>
                      <a:pt x="337" y="297"/>
                      <a:pt x="337" y="297"/>
                    </a:cubicBezTo>
                    <a:cubicBezTo>
                      <a:pt x="337" y="298"/>
                      <a:pt x="337" y="298"/>
                      <a:pt x="337" y="298"/>
                    </a:cubicBezTo>
                    <a:cubicBezTo>
                      <a:pt x="336" y="298"/>
                      <a:pt x="336" y="298"/>
                      <a:pt x="336" y="298"/>
                    </a:cubicBezTo>
                    <a:cubicBezTo>
                      <a:pt x="336" y="299"/>
                      <a:pt x="336" y="299"/>
                      <a:pt x="336" y="299"/>
                    </a:cubicBezTo>
                    <a:cubicBezTo>
                      <a:pt x="336" y="300"/>
                      <a:pt x="336" y="300"/>
                      <a:pt x="336" y="300"/>
                    </a:cubicBezTo>
                    <a:cubicBezTo>
                      <a:pt x="337" y="299"/>
                      <a:pt x="337" y="299"/>
                      <a:pt x="337" y="299"/>
                    </a:cubicBezTo>
                    <a:cubicBezTo>
                      <a:pt x="338" y="299"/>
                      <a:pt x="338" y="299"/>
                      <a:pt x="338" y="299"/>
                    </a:cubicBezTo>
                    <a:cubicBezTo>
                      <a:pt x="338" y="300"/>
                      <a:pt x="338" y="300"/>
                      <a:pt x="338" y="300"/>
                    </a:cubicBezTo>
                    <a:cubicBezTo>
                      <a:pt x="339" y="300"/>
                      <a:pt x="339" y="300"/>
                      <a:pt x="339" y="300"/>
                    </a:cubicBezTo>
                    <a:cubicBezTo>
                      <a:pt x="339" y="300"/>
                      <a:pt x="339" y="300"/>
                      <a:pt x="339" y="300"/>
                    </a:cubicBezTo>
                    <a:cubicBezTo>
                      <a:pt x="340" y="300"/>
                      <a:pt x="340" y="300"/>
                      <a:pt x="340" y="300"/>
                    </a:cubicBezTo>
                    <a:cubicBezTo>
                      <a:pt x="341" y="301"/>
                      <a:pt x="341" y="301"/>
                      <a:pt x="341" y="301"/>
                    </a:cubicBezTo>
                    <a:cubicBezTo>
                      <a:pt x="342" y="301"/>
                      <a:pt x="342" y="301"/>
                      <a:pt x="342" y="301"/>
                    </a:cubicBezTo>
                    <a:cubicBezTo>
                      <a:pt x="343" y="302"/>
                      <a:pt x="343" y="302"/>
                      <a:pt x="343" y="302"/>
                    </a:cubicBezTo>
                    <a:cubicBezTo>
                      <a:pt x="344" y="302"/>
                      <a:pt x="344" y="302"/>
                      <a:pt x="344" y="302"/>
                    </a:cubicBezTo>
                    <a:cubicBezTo>
                      <a:pt x="345" y="300"/>
                      <a:pt x="345" y="300"/>
                      <a:pt x="345" y="300"/>
                    </a:cubicBezTo>
                    <a:cubicBezTo>
                      <a:pt x="345" y="300"/>
                      <a:pt x="345" y="300"/>
                      <a:pt x="345" y="300"/>
                    </a:cubicBezTo>
                    <a:cubicBezTo>
                      <a:pt x="346" y="299"/>
                      <a:pt x="346" y="299"/>
                      <a:pt x="346" y="299"/>
                    </a:cubicBezTo>
                    <a:cubicBezTo>
                      <a:pt x="347" y="299"/>
                      <a:pt x="347" y="299"/>
                      <a:pt x="347" y="299"/>
                    </a:cubicBezTo>
                    <a:cubicBezTo>
                      <a:pt x="348" y="298"/>
                      <a:pt x="348" y="298"/>
                      <a:pt x="348" y="298"/>
                    </a:cubicBezTo>
                    <a:cubicBezTo>
                      <a:pt x="347" y="298"/>
                      <a:pt x="347" y="298"/>
                      <a:pt x="347" y="298"/>
                    </a:cubicBezTo>
                    <a:cubicBezTo>
                      <a:pt x="346" y="297"/>
                      <a:pt x="346" y="297"/>
                      <a:pt x="346" y="297"/>
                    </a:cubicBezTo>
                    <a:cubicBezTo>
                      <a:pt x="347" y="297"/>
                      <a:pt x="347" y="297"/>
                      <a:pt x="347" y="297"/>
                    </a:cubicBezTo>
                    <a:cubicBezTo>
                      <a:pt x="347" y="296"/>
                      <a:pt x="347" y="296"/>
                      <a:pt x="347" y="296"/>
                    </a:cubicBezTo>
                    <a:cubicBezTo>
                      <a:pt x="347" y="296"/>
                      <a:pt x="347" y="296"/>
                      <a:pt x="347" y="296"/>
                    </a:cubicBezTo>
                    <a:cubicBezTo>
                      <a:pt x="346" y="295"/>
                      <a:pt x="346" y="295"/>
                      <a:pt x="346" y="295"/>
                    </a:cubicBezTo>
                    <a:cubicBezTo>
                      <a:pt x="346" y="295"/>
                      <a:pt x="346" y="295"/>
                      <a:pt x="346" y="295"/>
                    </a:cubicBezTo>
                    <a:cubicBezTo>
                      <a:pt x="346" y="296"/>
                      <a:pt x="346" y="296"/>
                      <a:pt x="346" y="296"/>
                    </a:cubicBezTo>
                    <a:cubicBezTo>
                      <a:pt x="345" y="296"/>
                      <a:pt x="345" y="296"/>
                      <a:pt x="345" y="296"/>
                    </a:cubicBezTo>
                    <a:cubicBezTo>
                      <a:pt x="345" y="296"/>
                      <a:pt x="345" y="296"/>
                      <a:pt x="345" y="296"/>
                    </a:cubicBezTo>
                    <a:cubicBezTo>
                      <a:pt x="344" y="295"/>
                      <a:pt x="344" y="295"/>
                      <a:pt x="344" y="295"/>
                    </a:cubicBezTo>
                    <a:cubicBezTo>
                      <a:pt x="344" y="295"/>
                      <a:pt x="344" y="295"/>
                      <a:pt x="344" y="295"/>
                    </a:cubicBezTo>
                    <a:cubicBezTo>
                      <a:pt x="343" y="295"/>
                      <a:pt x="343" y="295"/>
                      <a:pt x="343" y="295"/>
                    </a:cubicBezTo>
                    <a:cubicBezTo>
                      <a:pt x="342" y="296"/>
                      <a:pt x="342" y="296"/>
                      <a:pt x="342" y="296"/>
                    </a:cubicBezTo>
                    <a:cubicBezTo>
                      <a:pt x="340" y="296"/>
                      <a:pt x="340" y="296"/>
                      <a:pt x="340" y="296"/>
                    </a:cubicBezTo>
                    <a:cubicBezTo>
                      <a:pt x="340" y="295"/>
                      <a:pt x="340" y="295"/>
                      <a:pt x="340" y="295"/>
                    </a:cubicBezTo>
                    <a:cubicBezTo>
                      <a:pt x="341" y="294"/>
                      <a:pt x="341" y="294"/>
                      <a:pt x="341" y="294"/>
                    </a:cubicBezTo>
                    <a:cubicBezTo>
                      <a:pt x="341" y="294"/>
                      <a:pt x="341" y="294"/>
                      <a:pt x="341" y="294"/>
                    </a:cubicBezTo>
                    <a:cubicBezTo>
                      <a:pt x="342" y="294"/>
                      <a:pt x="342" y="294"/>
                      <a:pt x="342" y="294"/>
                    </a:cubicBezTo>
                    <a:cubicBezTo>
                      <a:pt x="342" y="293"/>
                      <a:pt x="342" y="293"/>
                      <a:pt x="342" y="293"/>
                    </a:cubicBezTo>
                    <a:cubicBezTo>
                      <a:pt x="342" y="292"/>
                      <a:pt x="342" y="292"/>
                      <a:pt x="342" y="292"/>
                    </a:cubicBezTo>
                    <a:cubicBezTo>
                      <a:pt x="342" y="291"/>
                      <a:pt x="342" y="291"/>
                      <a:pt x="342" y="291"/>
                    </a:cubicBezTo>
                    <a:cubicBezTo>
                      <a:pt x="342" y="290"/>
                      <a:pt x="342" y="290"/>
                      <a:pt x="342" y="290"/>
                    </a:cubicBezTo>
                    <a:cubicBezTo>
                      <a:pt x="342" y="290"/>
                      <a:pt x="342" y="290"/>
                      <a:pt x="342" y="290"/>
                    </a:cubicBezTo>
                    <a:cubicBezTo>
                      <a:pt x="342" y="289"/>
                      <a:pt x="342" y="289"/>
                      <a:pt x="342" y="289"/>
                    </a:cubicBezTo>
                    <a:cubicBezTo>
                      <a:pt x="342" y="288"/>
                      <a:pt x="342" y="288"/>
                      <a:pt x="342" y="288"/>
                    </a:cubicBezTo>
                    <a:cubicBezTo>
                      <a:pt x="340" y="286"/>
                      <a:pt x="340" y="286"/>
                      <a:pt x="340" y="286"/>
                    </a:cubicBezTo>
                    <a:cubicBezTo>
                      <a:pt x="338" y="286"/>
                      <a:pt x="338" y="286"/>
                      <a:pt x="338" y="286"/>
                    </a:cubicBezTo>
                    <a:cubicBezTo>
                      <a:pt x="338" y="285"/>
                      <a:pt x="338" y="285"/>
                      <a:pt x="338" y="285"/>
                    </a:cubicBezTo>
                    <a:cubicBezTo>
                      <a:pt x="338" y="284"/>
                      <a:pt x="338" y="284"/>
                      <a:pt x="338" y="284"/>
                    </a:cubicBezTo>
                    <a:cubicBezTo>
                      <a:pt x="337" y="284"/>
                      <a:pt x="337" y="284"/>
                      <a:pt x="337" y="284"/>
                    </a:cubicBezTo>
                    <a:cubicBezTo>
                      <a:pt x="337" y="283"/>
                      <a:pt x="337" y="283"/>
                      <a:pt x="337" y="283"/>
                    </a:cubicBezTo>
                    <a:cubicBezTo>
                      <a:pt x="337" y="282"/>
                      <a:pt x="337" y="282"/>
                      <a:pt x="337" y="282"/>
                    </a:cubicBezTo>
                    <a:cubicBezTo>
                      <a:pt x="337" y="281"/>
                      <a:pt x="337" y="281"/>
                      <a:pt x="337" y="281"/>
                    </a:cubicBezTo>
                    <a:cubicBezTo>
                      <a:pt x="335" y="281"/>
                      <a:pt x="335" y="281"/>
                      <a:pt x="335" y="281"/>
                    </a:cubicBezTo>
                    <a:cubicBezTo>
                      <a:pt x="333" y="280"/>
                      <a:pt x="333" y="280"/>
                      <a:pt x="333" y="280"/>
                    </a:cubicBezTo>
                    <a:cubicBezTo>
                      <a:pt x="332" y="279"/>
                      <a:pt x="332" y="279"/>
                      <a:pt x="332" y="279"/>
                    </a:cubicBezTo>
                    <a:cubicBezTo>
                      <a:pt x="333" y="278"/>
                      <a:pt x="333" y="278"/>
                      <a:pt x="333" y="278"/>
                    </a:cubicBezTo>
                    <a:cubicBezTo>
                      <a:pt x="333" y="277"/>
                      <a:pt x="333" y="277"/>
                      <a:pt x="333" y="277"/>
                    </a:cubicBezTo>
                    <a:cubicBezTo>
                      <a:pt x="332" y="277"/>
                      <a:pt x="332" y="277"/>
                      <a:pt x="332" y="277"/>
                    </a:cubicBezTo>
                    <a:cubicBezTo>
                      <a:pt x="332" y="276"/>
                      <a:pt x="332" y="276"/>
                      <a:pt x="332" y="276"/>
                    </a:cubicBezTo>
                    <a:cubicBezTo>
                      <a:pt x="331" y="276"/>
                      <a:pt x="331" y="276"/>
                      <a:pt x="331" y="276"/>
                    </a:cubicBezTo>
                    <a:cubicBezTo>
                      <a:pt x="330" y="277"/>
                      <a:pt x="330" y="277"/>
                      <a:pt x="330" y="277"/>
                    </a:cubicBezTo>
                    <a:cubicBezTo>
                      <a:pt x="330" y="278"/>
                      <a:pt x="330" y="278"/>
                      <a:pt x="330" y="278"/>
                    </a:cubicBezTo>
                    <a:cubicBezTo>
                      <a:pt x="329" y="279"/>
                      <a:pt x="329" y="279"/>
                      <a:pt x="329" y="279"/>
                    </a:cubicBezTo>
                    <a:cubicBezTo>
                      <a:pt x="329" y="278"/>
                      <a:pt x="329" y="278"/>
                      <a:pt x="329" y="278"/>
                    </a:cubicBezTo>
                    <a:cubicBezTo>
                      <a:pt x="329" y="277"/>
                      <a:pt x="329" y="277"/>
                      <a:pt x="329" y="277"/>
                    </a:cubicBezTo>
                    <a:cubicBezTo>
                      <a:pt x="328" y="276"/>
                      <a:pt x="328" y="276"/>
                      <a:pt x="328" y="276"/>
                    </a:cubicBezTo>
                    <a:cubicBezTo>
                      <a:pt x="328" y="275"/>
                      <a:pt x="328" y="275"/>
                      <a:pt x="328" y="275"/>
                    </a:cubicBezTo>
                    <a:cubicBezTo>
                      <a:pt x="329" y="275"/>
                      <a:pt x="329" y="275"/>
                      <a:pt x="329" y="275"/>
                    </a:cubicBezTo>
                    <a:cubicBezTo>
                      <a:pt x="330" y="275"/>
                      <a:pt x="330" y="275"/>
                      <a:pt x="330" y="275"/>
                    </a:cubicBezTo>
                    <a:cubicBezTo>
                      <a:pt x="330" y="274"/>
                      <a:pt x="330" y="274"/>
                      <a:pt x="330" y="274"/>
                    </a:cubicBezTo>
                    <a:cubicBezTo>
                      <a:pt x="330" y="273"/>
                      <a:pt x="330" y="273"/>
                      <a:pt x="330" y="273"/>
                    </a:cubicBezTo>
                    <a:cubicBezTo>
                      <a:pt x="330" y="272"/>
                      <a:pt x="330" y="272"/>
                      <a:pt x="330" y="272"/>
                    </a:cubicBezTo>
                    <a:cubicBezTo>
                      <a:pt x="328" y="272"/>
                      <a:pt x="328" y="272"/>
                      <a:pt x="328" y="272"/>
                    </a:cubicBezTo>
                    <a:cubicBezTo>
                      <a:pt x="328" y="271"/>
                      <a:pt x="328" y="271"/>
                      <a:pt x="328" y="271"/>
                    </a:cubicBezTo>
                    <a:cubicBezTo>
                      <a:pt x="329" y="270"/>
                      <a:pt x="329" y="270"/>
                      <a:pt x="329" y="270"/>
                    </a:cubicBezTo>
                    <a:cubicBezTo>
                      <a:pt x="329" y="270"/>
                      <a:pt x="329" y="270"/>
                      <a:pt x="329" y="270"/>
                    </a:cubicBezTo>
                    <a:cubicBezTo>
                      <a:pt x="326" y="271"/>
                      <a:pt x="326" y="271"/>
                      <a:pt x="326" y="271"/>
                    </a:cubicBezTo>
                    <a:cubicBezTo>
                      <a:pt x="325" y="272"/>
                      <a:pt x="325" y="272"/>
                      <a:pt x="325" y="272"/>
                    </a:cubicBezTo>
                    <a:cubicBezTo>
                      <a:pt x="324" y="274"/>
                      <a:pt x="324" y="274"/>
                      <a:pt x="324" y="274"/>
                    </a:cubicBezTo>
                    <a:cubicBezTo>
                      <a:pt x="323" y="276"/>
                      <a:pt x="323" y="276"/>
                      <a:pt x="323" y="276"/>
                    </a:cubicBezTo>
                    <a:cubicBezTo>
                      <a:pt x="323" y="277"/>
                      <a:pt x="323" y="277"/>
                      <a:pt x="323" y="277"/>
                    </a:cubicBezTo>
                    <a:cubicBezTo>
                      <a:pt x="322" y="278"/>
                      <a:pt x="322" y="278"/>
                      <a:pt x="322" y="278"/>
                    </a:cubicBezTo>
                    <a:cubicBezTo>
                      <a:pt x="322" y="279"/>
                      <a:pt x="322" y="279"/>
                      <a:pt x="322" y="279"/>
                    </a:cubicBezTo>
                    <a:cubicBezTo>
                      <a:pt x="321" y="281"/>
                      <a:pt x="321" y="281"/>
                      <a:pt x="321" y="281"/>
                    </a:cubicBezTo>
                    <a:cubicBezTo>
                      <a:pt x="321" y="282"/>
                      <a:pt x="321" y="282"/>
                      <a:pt x="321" y="282"/>
                    </a:cubicBezTo>
                    <a:cubicBezTo>
                      <a:pt x="321" y="282"/>
                      <a:pt x="321" y="282"/>
                      <a:pt x="321" y="282"/>
                    </a:cubicBezTo>
                    <a:cubicBezTo>
                      <a:pt x="320" y="283"/>
                      <a:pt x="320" y="283"/>
                      <a:pt x="320" y="283"/>
                    </a:cubicBezTo>
                    <a:cubicBezTo>
                      <a:pt x="320" y="284"/>
                      <a:pt x="320" y="284"/>
                      <a:pt x="320" y="284"/>
                    </a:cubicBezTo>
                    <a:cubicBezTo>
                      <a:pt x="319" y="286"/>
                      <a:pt x="319" y="286"/>
                      <a:pt x="319" y="286"/>
                    </a:cubicBezTo>
                    <a:cubicBezTo>
                      <a:pt x="318" y="287"/>
                      <a:pt x="318" y="287"/>
                      <a:pt x="318" y="287"/>
                    </a:cubicBezTo>
                    <a:cubicBezTo>
                      <a:pt x="318" y="288"/>
                      <a:pt x="318" y="288"/>
                      <a:pt x="318" y="288"/>
                    </a:cubicBezTo>
                    <a:cubicBezTo>
                      <a:pt x="318" y="289"/>
                      <a:pt x="318" y="289"/>
                      <a:pt x="318" y="289"/>
                    </a:cubicBezTo>
                    <a:cubicBezTo>
                      <a:pt x="318" y="291"/>
                      <a:pt x="318" y="291"/>
                      <a:pt x="318" y="291"/>
                    </a:cubicBezTo>
                    <a:cubicBezTo>
                      <a:pt x="317" y="292"/>
                      <a:pt x="317" y="292"/>
                      <a:pt x="317" y="292"/>
                    </a:cubicBezTo>
                    <a:cubicBezTo>
                      <a:pt x="316" y="292"/>
                      <a:pt x="316" y="292"/>
                      <a:pt x="316" y="292"/>
                    </a:cubicBezTo>
                    <a:cubicBezTo>
                      <a:pt x="314" y="293"/>
                      <a:pt x="314" y="293"/>
                      <a:pt x="314" y="293"/>
                    </a:cubicBezTo>
                    <a:cubicBezTo>
                      <a:pt x="314" y="294"/>
                      <a:pt x="314" y="294"/>
                      <a:pt x="314" y="294"/>
                    </a:cubicBezTo>
                    <a:cubicBezTo>
                      <a:pt x="313" y="296"/>
                      <a:pt x="313" y="296"/>
                      <a:pt x="313" y="296"/>
                    </a:cubicBezTo>
                    <a:cubicBezTo>
                      <a:pt x="313" y="297"/>
                      <a:pt x="313" y="297"/>
                      <a:pt x="313" y="297"/>
                    </a:cubicBezTo>
                    <a:close/>
                    <a:moveTo>
                      <a:pt x="323" y="315"/>
                    </a:moveTo>
                    <a:cubicBezTo>
                      <a:pt x="323" y="315"/>
                      <a:pt x="324" y="316"/>
                      <a:pt x="324" y="316"/>
                    </a:cubicBezTo>
                    <a:cubicBezTo>
                      <a:pt x="324" y="316"/>
                      <a:pt x="324" y="316"/>
                      <a:pt x="324" y="316"/>
                    </a:cubicBezTo>
                    <a:cubicBezTo>
                      <a:pt x="325" y="314"/>
                      <a:pt x="325" y="314"/>
                      <a:pt x="325" y="314"/>
                    </a:cubicBezTo>
                    <a:cubicBezTo>
                      <a:pt x="326" y="314"/>
                      <a:pt x="326" y="314"/>
                      <a:pt x="326" y="314"/>
                    </a:cubicBezTo>
                    <a:cubicBezTo>
                      <a:pt x="327" y="314"/>
                      <a:pt x="327" y="314"/>
                      <a:pt x="327" y="314"/>
                    </a:cubicBezTo>
                    <a:cubicBezTo>
                      <a:pt x="327" y="315"/>
                      <a:pt x="327" y="315"/>
                      <a:pt x="327" y="315"/>
                    </a:cubicBezTo>
                    <a:cubicBezTo>
                      <a:pt x="328" y="315"/>
                      <a:pt x="328" y="315"/>
                      <a:pt x="328" y="315"/>
                    </a:cubicBezTo>
                    <a:cubicBezTo>
                      <a:pt x="329" y="313"/>
                      <a:pt x="329" y="313"/>
                      <a:pt x="329" y="313"/>
                    </a:cubicBezTo>
                    <a:cubicBezTo>
                      <a:pt x="330" y="313"/>
                      <a:pt x="330" y="313"/>
                      <a:pt x="330" y="313"/>
                    </a:cubicBezTo>
                    <a:cubicBezTo>
                      <a:pt x="331" y="312"/>
                      <a:pt x="331" y="312"/>
                      <a:pt x="331" y="312"/>
                    </a:cubicBezTo>
                    <a:cubicBezTo>
                      <a:pt x="332" y="311"/>
                      <a:pt x="332" y="311"/>
                      <a:pt x="332" y="311"/>
                    </a:cubicBezTo>
                    <a:cubicBezTo>
                      <a:pt x="333" y="311"/>
                      <a:pt x="333" y="311"/>
                      <a:pt x="333" y="311"/>
                    </a:cubicBezTo>
                    <a:cubicBezTo>
                      <a:pt x="335" y="310"/>
                      <a:pt x="335" y="310"/>
                      <a:pt x="335" y="310"/>
                    </a:cubicBezTo>
                    <a:cubicBezTo>
                      <a:pt x="335" y="309"/>
                      <a:pt x="335" y="309"/>
                      <a:pt x="335" y="309"/>
                    </a:cubicBezTo>
                    <a:cubicBezTo>
                      <a:pt x="336" y="308"/>
                      <a:pt x="336" y="308"/>
                      <a:pt x="336" y="308"/>
                    </a:cubicBezTo>
                    <a:cubicBezTo>
                      <a:pt x="336" y="308"/>
                      <a:pt x="336" y="308"/>
                      <a:pt x="336" y="308"/>
                    </a:cubicBezTo>
                    <a:cubicBezTo>
                      <a:pt x="334" y="308"/>
                      <a:pt x="334" y="308"/>
                      <a:pt x="334" y="308"/>
                    </a:cubicBezTo>
                    <a:cubicBezTo>
                      <a:pt x="334" y="307"/>
                      <a:pt x="334" y="307"/>
                      <a:pt x="334" y="307"/>
                    </a:cubicBezTo>
                    <a:cubicBezTo>
                      <a:pt x="333" y="307"/>
                      <a:pt x="333" y="307"/>
                      <a:pt x="333" y="307"/>
                    </a:cubicBezTo>
                    <a:cubicBezTo>
                      <a:pt x="332" y="308"/>
                      <a:pt x="332" y="308"/>
                      <a:pt x="332" y="308"/>
                    </a:cubicBezTo>
                    <a:cubicBezTo>
                      <a:pt x="332" y="307"/>
                      <a:pt x="332" y="307"/>
                      <a:pt x="332" y="307"/>
                    </a:cubicBezTo>
                    <a:cubicBezTo>
                      <a:pt x="331" y="308"/>
                      <a:pt x="331" y="308"/>
                      <a:pt x="331" y="308"/>
                    </a:cubicBezTo>
                    <a:cubicBezTo>
                      <a:pt x="330" y="308"/>
                      <a:pt x="330" y="308"/>
                      <a:pt x="330" y="308"/>
                    </a:cubicBezTo>
                    <a:cubicBezTo>
                      <a:pt x="329" y="308"/>
                      <a:pt x="329" y="308"/>
                      <a:pt x="329" y="308"/>
                    </a:cubicBezTo>
                    <a:cubicBezTo>
                      <a:pt x="329" y="307"/>
                      <a:pt x="329" y="307"/>
                      <a:pt x="329" y="307"/>
                    </a:cubicBezTo>
                    <a:cubicBezTo>
                      <a:pt x="328" y="307"/>
                      <a:pt x="328" y="307"/>
                      <a:pt x="328" y="307"/>
                    </a:cubicBezTo>
                    <a:cubicBezTo>
                      <a:pt x="327" y="307"/>
                      <a:pt x="327" y="307"/>
                      <a:pt x="327" y="307"/>
                    </a:cubicBezTo>
                    <a:cubicBezTo>
                      <a:pt x="326" y="309"/>
                      <a:pt x="326" y="309"/>
                      <a:pt x="326" y="309"/>
                    </a:cubicBezTo>
                    <a:cubicBezTo>
                      <a:pt x="326" y="310"/>
                      <a:pt x="326" y="310"/>
                      <a:pt x="326" y="310"/>
                    </a:cubicBezTo>
                    <a:cubicBezTo>
                      <a:pt x="325" y="310"/>
                      <a:pt x="325" y="310"/>
                      <a:pt x="325" y="310"/>
                    </a:cubicBezTo>
                    <a:cubicBezTo>
                      <a:pt x="323" y="311"/>
                      <a:pt x="323" y="311"/>
                      <a:pt x="323" y="311"/>
                    </a:cubicBezTo>
                    <a:cubicBezTo>
                      <a:pt x="323" y="312"/>
                      <a:pt x="323" y="312"/>
                      <a:pt x="323" y="312"/>
                    </a:cubicBezTo>
                    <a:cubicBezTo>
                      <a:pt x="323" y="312"/>
                      <a:pt x="323" y="312"/>
                      <a:pt x="323" y="312"/>
                    </a:cubicBezTo>
                    <a:cubicBezTo>
                      <a:pt x="324" y="313"/>
                      <a:pt x="324" y="313"/>
                      <a:pt x="324" y="313"/>
                    </a:cubicBezTo>
                    <a:cubicBezTo>
                      <a:pt x="323" y="314"/>
                      <a:pt x="323" y="314"/>
                      <a:pt x="323" y="314"/>
                    </a:cubicBezTo>
                    <a:cubicBezTo>
                      <a:pt x="323" y="315"/>
                      <a:pt x="323" y="315"/>
                      <a:pt x="323" y="315"/>
                    </a:cubicBezTo>
                    <a:close/>
                    <a:moveTo>
                      <a:pt x="425" y="324"/>
                    </a:moveTo>
                    <a:cubicBezTo>
                      <a:pt x="425" y="324"/>
                      <a:pt x="425" y="324"/>
                      <a:pt x="425" y="324"/>
                    </a:cubicBezTo>
                    <a:cubicBezTo>
                      <a:pt x="426" y="324"/>
                      <a:pt x="426" y="324"/>
                      <a:pt x="426" y="324"/>
                    </a:cubicBezTo>
                    <a:cubicBezTo>
                      <a:pt x="427" y="325"/>
                      <a:pt x="427" y="325"/>
                      <a:pt x="427" y="325"/>
                    </a:cubicBezTo>
                    <a:cubicBezTo>
                      <a:pt x="428" y="324"/>
                      <a:pt x="428" y="324"/>
                      <a:pt x="428" y="324"/>
                    </a:cubicBezTo>
                    <a:cubicBezTo>
                      <a:pt x="428" y="324"/>
                      <a:pt x="428" y="324"/>
                      <a:pt x="428" y="324"/>
                    </a:cubicBezTo>
                    <a:cubicBezTo>
                      <a:pt x="428" y="323"/>
                      <a:pt x="428" y="323"/>
                      <a:pt x="428" y="323"/>
                    </a:cubicBezTo>
                    <a:cubicBezTo>
                      <a:pt x="428" y="323"/>
                      <a:pt x="428" y="323"/>
                      <a:pt x="428" y="323"/>
                    </a:cubicBezTo>
                    <a:cubicBezTo>
                      <a:pt x="428" y="322"/>
                      <a:pt x="428" y="322"/>
                      <a:pt x="428" y="322"/>
                    </a:cubicBezTo>
                    <a:cubicBezTo>
                      <a:pt x="427" y="323"/>
                      <a:pt x="427" y="323"/>
                      <a:pt x="427" y="323"/>
                    </a:cubicBezTo>
                    <a:cubicBezTo>
                      <a:pt x="426" y="323"/>
                      <a:pt x="426" y="323"/>
                      <a:pt x="426" y="323"/>
                    </a:cubicBezTo>
                    <a:cubicBezTo>
                      <a:pt x="425" y="324"/>
                      <a:pt x="425" y="324"/>
                      <a:pt x="425" y="324"/>
                    </a:cubicBezTo>
                    <a:close/>
                    <a:moveTo>
                      <a:pt x="393" y="315"/>
                    </a:moveTo>
                    <a:cubicBezTo>
                      <a:pt x="393" y="316"/>
                      <a:pt x="393" y="316"/>
                      <a:pt x="393" y="316"/>
                    </a:cubicBezTo>
                    <a:cubicBezTo>
                      <a:pt x="395" y="316"/>
                      <a:pt x="395" y="316"/>
                      <a:pt x="395" y="316"/>
                    </a:cubicBezTo>
                    <a:cubicBezTo>
                      <a:pt x="395" y="317"/>
                      <a:pt x="395" y="317"/>
                      <a:pt x="395" y="317"/>
                    </a:cubicBezTo>
                    <a:cubicBezTo>
                      <a:pt x="395" y="317"/>
                      <a:pt x="395" y="317"/>
                      <a:pt x="395" y="317"/>
                    </a:cubicBezTo>
                    <a:cubicBezTo>
                      <a:pt x="395" y="318"/>
                      <a:pt x="395" y="318"/>
                      <a:pt x="395" y="318"/>
                    </a:cubicBezTo>
                    <a:cubicBezTo>
                      <a:pt x="396" y="318"/>
                      <a:pt x="396" y="318"/>
                      <a:pt x="396" y="318"/>
                    </a:cubicBezTo>
                    <a:cubicBezTo>
                      <a:pt x="396" y="318"/>
                      <a:pt x="396" y="318"/>
                      <a:pt x="396" y="318"/>
                    </a:cubicBezTo>
                    <a:cubicBezTo>
                      <a:pt x="397" y="318"/>
                      <a:pt x="397" y="318"/>
                      <a:pt x="397" y="318"/>
                    </a:cubicBezTo>
                    <a:cubicBezTo>
                      <a:pt x="397" y="318"/>
                      <a:pt x="397" y="318"/>
                      <a:pt x="397" y="318"/>
                    </a:cubicBezTo>
                    <a:cubicBezTo>
                      <a:pt x="397" y="318"/>
                      <a:pt x="397" y="318"/>
                      <a:pt x="397" y="318"/>
                    </a:cubicBezTo>
                    <a:cubicBezTo>
                      <a:pt x="397" y="317"/>
                      <a:pt x="397" y="317"/>
                      <a:pt x="397" y="317"/>
                    </a:cubicBezTo>
                    <a:cubicBezTo>
                      <a:pt x="396" y="316"/>
                      <a:pt x="396" y="316"/>
                      <a:pt x="396" y="316"/>
                    </a:cubicBezTo>
                    <a:cubicBezTo>
                      <a:pt x="396" y="316"/>
                      <a:pt x="396" y="316"/>
                      <a:pt x="396" y="316"/>
                    </a:cubicBezTo>
                    <a:cubicBezTo>
                      <a:pt x="395" y="316"/>
                      <a:pt x="395" y="316"/>
                      <a:pt x="395" y="316"/>
                    </a:cubicBezTo>
                    <a:cubicBezTo>
                      <a:pt x="394" y="315"/>
                      <a:pt x="394" y="315"/>
                      <a:pt x="394" y="315"/>
                    </a:cubicBezTo>
                    <a:cubicBezTo>
                      <a:pt x="393" y="315"/>
                      <a:pt x="393" y="315"/>
                      <a:pt x="393" y="315"/>
                    </a:cubicBezTo>
                    <a:cubicBezTo>
                      <a:pt x="393" y="315"/>
                      <a:pt x="393" y="315"/>
                      <a:pt x="393" y="315"/>
                    </a:cubicBezTo>
                    <a:close/>
                    <a:moveTo>
                      <a:pt x="423" y="332"/>
                    </a:moveTo>
                    <a:cubicBezTo>
                      <a:pt x="422" y="331"/>
                      <a:pt x="422" y="331"/>
                      <a:pt x="422" y="331"/>
                    </a:cubicBezTo>
                    <a:cubicBezTo>
                      <a:pt x="422" y="330"/>
                      <a:pt x="422" y="330"/>
                      <a:pt x="422" y="330"/>
                    </a:cubicBezTo>
                    <a:cubicBezTo>
                      <a:pt x="422" y="330"/>
                      <a:pt x="422" y="330"/>
                      <a:pt x="422" y="330"/>
                    </a:cubicBezTo>
                    <a:cubicBezTo>
                      <a:pt x="422" y="329"/>
                      <a:pt x="422" y="329"/>
                      <a:pt x="422" y="329"/>
                    </a:cubicBezTo>
                    <a:cubicBezTo>
                      <a:pt x="422" y="328"/>
                      <a:pt x="422" y="328"/>
                      <a:pt x="422" y="328"/>
                    </a:cubicBezTo>
                    <a:cubicBezTo>
                      <a:pt x="423" y="329"/>
                      <a:pt x="423" y="329"/>
                      <a:pt x="423" y="329"/>
                    </a:cubicBezTo>
                    <a:cubicBezTo>
                      <a:pt x="423" y="330"/>
                      <a:pt x="423" y="330"/>
                      <a:pt x="423" y="330"/>
                    </a:cubicBezTo>
                    <a:cubicBezTo>
                      <a:pt x="424" y="330"/>
                      <a:pt x="424" y="330"/>
                      <a:pt x="424" y="330"/>
                    </a:cubicBezTo>
                    <a:cubicBezTo>
                      <a:pt x="424" y="331"/>
                      <a:pt x="424" y="331"/>
                      <a:pt x="424" y="331"/>
                    </a:cubicBezTo>
                    <a:cubicBezTo>
                      <a:pt x="423" y="332"/>
                      <a:pt x="423" y="332"/>
                      <a:pt x="423" y="332"/>
                    </a:cubicBezTo>
                    <a:close/>
                    <a:moveTo>
                      <a:pt x="422" y="335"/>
                    </a:moveTo>
                    <a:cubicBezTo>
                      <a:pt x="422" y="335"/>
                      <a:pt x="422" y="335"/>
                      <a:pt x="422" y="335"/>
                    </a:cubicBezTo>
                    <a:cubicBezTo>
                      <a:pt x="422" y="334"/>
                      <a:pt x="422" y="334"/>
                      <a:pt x="422" y="334"/>
                    </a:cubicBezTo>
                    <a:cubicBezTo>
                      <a:pt x="421" y="334"/>
                      <a:pt x="421" y="334"/>
                      <a:pt x="421" y="334"/>
                    </a:cubicBezTo>
                    <a:cubicBezTo>
                      <a:pt x="420" y="334"/>
                      <a:pt x="420" y="334"/>
                      <a:pt x="420" y="334"/>
                    </a:cubicBezTo>
                    <a:cubicBezTo>
                      <a:pt x="420" y="333"/>
                      <a:pt x="420" y="333"/>
                      <a:pt x="420" y="333"/>
                    </a:cubicBezTo>
                    <a:cubicBezTo>
                      <a:pt x="420" y="332"/>
                      <a:pt x="420" y="332"/>
                      <a:pt x="420" y="332"/>
                    </a:cubicBezTo>
                    <a:cubicBezTo>
                      <a:pt x="420" y="332"/>
                      <a:pt x="420" y="332"/>
                      <a:pt x="420" y="332"/>
                    </a:cubicBezTo>
                    <a:cubicBezTo>
                      <a:pt x="421" y="332"/>
                      <a:pt x="421" y="332"/>
                      <a:pt x="421" y="332"/>
                    </a:cubicBezTo>
                    <a:cubicBezTo>
                      <a:pt x="423" y="332"/>
                      <a:pt x="423" y="332"/>
                      <a:pt x="423" y="332"/>
                    </a:cubicBezTo>
                    <a:cubicBezTo>
                      <a:pt x="424" y="333"/>
                      <a:pt x="424" y="333"/>
                      <a:pt x="424" y="333"/>
                    </a:cubicBezTo>
                    <a:cubicBezTo>
                      <a:pt x="424" y="333"/>
                      <a:pt x="424" y="333"/>
                      <a:pt x="424" y="333"/>
                    </a:cubicBezTo>
                    <a:cubicBezTo>
                      <a:pt x="423" y="334"/>
                      <a:pt x="423" y="334"/>
                      <a:pt x="423" y="334"/>
                    </a:cubicBezTo>
                    <a:cubicBezTo>
                      <a:pt x="423" y="334"/>
                      <a:pt x="423" y="334"/>
                      <a:pt x="423" y="334"/>
                    </a:cubicBezTo>
                    <a:cubicBezTo>
                      <a:pt x="423" y="335"/>
                      <a:pt x="423" y="335"/>
                      <a:pt x="423" y="335"/>
                    </a:cubicBezTo>
                    <a:cubicBezTo>
                      <a:pt x="423" y="335"/>
                      <a:pt x="423" y="335"/>
                      <a:pt x="423" y="335"/>
                    </a:cubicBezTo>
                    <a:cubicBezTo>
                      <a:pt x="422" y="335"/>
                      <a:pt x="422" y="335"/>
                      <a:pt x="422" y="335"/>
                    </a:cubicBezTo>
                    <a:close/>
                    <a:moveTo>
                      <a:pt x="391" y="354"/>
                    </a:moveTo>
                    <a:cubicBezTo>
                      <a:pt x="391" y="355"/>
                      <a:pt x="391" y="355"/>
                      <a:pt x="391" y="355"/>
                    </a:cubicBezTo>
                    <a:cubicBezTo>
                      <a:pt x="391" y="355"/>
                      <a:pt x="391" y="355"/>
                      <a:pt x="391" y="355"/>
                    </a:cubicBezTo>
                    <a:cubicBezTo>
                      <a:pt x="391" y="354"/>
                      <a:pt x="391" y="354"/>
                      <a:pt x="391" y="354"/>
                    </a:cubicBezTo>
                    <a:close/>
                    <a:moveTo>
                      <a:pt x="392" y="355"/>
                    </a:moveTo>
                    <a:cubicBezTo>
                      <a:pt x="391" y="355"/>
                      <a:pt x="391" y="355"/>
                      <a:pt x="391" y="355"/>
                    </a:cubicBezTo>
                    <a:cubicBezTo>
                      <a:pt x="392" y="355"/>
                      <a:pt x="392" y="355"/>
                      <a:pt x="392" y="355"/>
                    </a:cubicBezTo>
                    <a:cubicBezTo>
                      <a:pt x="392" y="355"/>
                      <a:pt x="392" y="355"/>
                      <a:pt x="392" y="355"/>
                    </a:cubicBezTo>
                    <a:close/>
                    <a:moveTo>
                      <a:pt x="392" y="354"/>
                    </a:moveTo>
                    <a:cubicBezTo>
                      <a:pt x="392" y="355"/>
                      <a:pt x="392" y="355"/>
                      <a:pt x="392" y="355"/>
                    </a:cubicBezTo>
                    <a:cubicBezTo>
                      <a:pt x="392" y="356"/>
                      <a:pt x="392" y="356"/>
                      <a:pt x="392" y="356"/>
                    </a:cubicBezTo>
                    <a:cubicBezTo>
                      <a:pt x="392" y="357"/>
                      <a:pt x="392" y="357"/>
                      <a:pt x="392" y="357"/>
                    </a:cubicBezTo>
                    <a:cubicBezTo>
                      <a:pt x="393" y="356"/>
                      <a:pt x="393" y="356"/>
                      <a:pt x="393" y="356"/>
                    </a:cubicBezTo>
                    <a:cubicBezTo>
                      <a:pt x="393" y="355"/>
                      <a:pt x="393" y="355"/>
                      <a:pt x="393" y="355"/>
                    </a:cubicBezTo>
                    <a:cubicBezTo>
                      <a:pt x="392" y="354"/>
                      <a:pt x="392" y="354"/>
                      <a:pt x="392" y="354"/>
                    </a:cubicBezTo>
                    <a:close/>
                    <a:moveTo>
                      <a:pt x="401" y="345"/>
                    </a:moveTo>
                    <a:cubicBezTo>
                      <a:pt x="401" y="344"/>
                      <a:pt x="401" y="344"/>
                      <a:pt x="401" y="344"/>
                    </a:cubicBezTo>
                    <a:cubicBezTo>
                      <a:pt x="401" y="343"/>
                      <a:pt x="401" y="343"/>
                      <a:pt x="401" y="343"/>
                    </a:cubicBezTo>
                    <a:cubicBezTo>
                      <a:pt x="401" y="343"/>
                      <a:pt x="401" y="343"/>
                      <a:pt x="401" y="343"/>
                    </a:cubicBezTo>
                    <a:cubicBezTo>
                      <a:pt x="402" y="342"/>
                      <a:pt x="402" y="342"/>
                      <a:pt x="402" y="342"/>
                    </a:cubicBezTo>
                    <a:cubicBezTo>
                      <a:pt x="403" y="341"/>
                      <a:pt x="403" y="341"/>
                      <a:pt x="403" y="341"/>
                    </a:cubicBezTo>
                    <a:cubicBezTo>
                      <a:pt x="404" y="341"/>
                      <a:pt x="404" y="341"/>
                      <a:pt x="404" y="341"/>
                    </a:cubicBezTo>
                    <a:cubicBezTo>
                      <a:pt x="404" y="341"/>
                      <a:pt x="404" y="341"/>
                      <a:pt x="404" y="341"/>
                    </a:cubicBezTo>
                    <a:cubicBezTo>
                      <a:pt x="404" y="342"/>
                      <a:pt x="404" y="342"/>
                      <a:pt x="404" y="342"/>
                    </a:cubicBezTo>
                    <a:cubicBezTo>
                      <a:pt x="405" y="342"/>
                      <a:pt x="405" y="342"/>
                      <a:pt x="405" y="342"/>
                    </a:cubicBezTo>
                    <a:cubicBezTo>
                      <a:pt x="405" y="343"/>
                      <a:pt x="405" y="343"/>
                      <a:pt x="405" y="343"/>
                    </a:cubicBezTo>
                    <a:cubicBezTo>
                      <a:pt x="404" y="343"/>
                      <a:pt x="404" y="343"/>
                      <a:pt x="404" y="343"/>
                    </a:cubicBezTo>
                    <a:cubicBezTo>
                      <a:pt x="403" y="344"/>
                      <a:pt x="403" y="344"/>
                      <a:pt x="403" y="344"/>
                    </a:cubicBezTo>
                    <a:cubicBezTo>
                      <a:pt x="402" y="344"/>
                      <a:pt x="402" y="344"/>
                      <a:pt x="402" y="344"/>
                    </a:cubicBezTo>
                    <a:cubicBezTo>
                      <a:pt x="401" y="345"/>
                      <a:pt x="401" y="345"/>
                      <a:pt x="401" y="345"/>
                    </a:cubicBezTo>
                    <a:cubicBezTo>
                      <a:pt x="401" y="345"/>
                      <a:pt x="401" y="345"/>
                      <a:pt x="401" y="345"/>
                    </a:cubicBezTo>
                    <a:close/>
                    <a:moveTo>
                      <a:pt x="373" y="314"/>
                    </a:moveTo>
                    <a:cubicBezTo>
                      <a:pt x="374" y="315"/>
                      <a:pt x="374" y="315"/>
                      <a:pt x="374" y="315"/>
                    </a:cubicBezTo>
                    <a:cubicBezTo>
                      <a:pt x="375" y="316"/>
                      <a:pt x="375" y="316"/>
                      <a:pt x="375" y="316"/>
                    </a:cubicBezTo>
                    <a:cubicBezTo>
                      <a:pt x="376" y="316"/>
                      <a:pt x="376" y="316"/>
                      <a:pt x="376" y="316"/>
                    </a:cubicBezTo>
                    <a:cubicBezTo>
                      <a:pt x="377" y="316"/>
                      <a:pt x="377" y="316"/>
                      <a:pt x="377" y="316"/>
                    </a:cubicBezTo>
                    <a:cubicBezTo>
                      <a:pt x="377" y="316"/>
                      <a:pt x="377" y="316"/>
                      <a:pt x="377" y="316"/>
                    </a:cubicBezTo>
                    <a:cubicBezTo>
                      <a:pt x="376" y="315"/>
                      <a:pt x="376" y="315"/>
                      <a:pt x="376" y="315"/>
                    </a:cubicBezTo>
                    <a:cubicBezTo>
                      <a:pt x="375" y="314"/>
                      <a:pt x="375" y="314"/>
                      <a:pt x="375" y="314"/>
                    </a:cubicBezTo>
                    <a:cubicBezTo>
                      <a:pt x="374" y="314"/>
                      <a:pt x="374" y="314"/>
                      <a:pt x="374" y="314"/>
                    </a:cubicBezTo>
                    <a:cubicBezTo>
                      <a:pt x="373" y="314"/>
                      <a:pt x="373" y="314"/>
                      <a:pt x="373" y="314"/>
                    </a:cubicBezTo>
                    <a:close/>
                    <a:moveTo>
                      <a:pt x="364" y="305"/>
                    </a:moveTo>
                    <a:cubicBezTo>
                      <a:pt x="364" y="306"/>
                      <a:pt x="364" y="306"/>
                      <a:pt x="364" y="306"/>
                    </a:cubicBezTo>
                    <a:cubicBezTo>
                      <a:pt x="365" y="306"/>
                      <a:pt x="365" y="306"/>
                      <a:pt x="365" y="306"/>
                    </a:cubicBezTo>
                    <a:cubicBezTo>
                      <a:pt x="365" y="306"/>
                      <a:pt x="365" y="306"/>
                      <a:pt x="365" y="306"/>
                    </a:cubicBezTo>
                    <a:cubicBezTo>
                      <a:pt x="366" y="306"/>
                      <a:pt x="366" y="306"/>
                      <a:pt x="366" y="306"/>
                    </a:cubicBezTo>
                    <a:cubicBezTo>
                      <a:pt x="366" y="305"/>
                      <a:pt x="366" y="305"/>
                      <a:pt x="366" y="305"/>
                    </a:cubicBezTo>
                    <a:cubicBezTo>
                      <a:pt x="366" y="305"/>
                      <a:pt x="366" y="305"/>
                      <a:pt x="366" y="305"/>
                    </a:cubicBezTo>
                    <a:cubicBezTo>
                      <a:pt x="367" y="305"/>
                      <a:pt x="367" y="305"/>
                      <a:pt x="367" y="305"/>
                    </a:cubicBezTo>
                    <a:cubicBezTo>
                      <a:pt x="366" y="304"/>
                      <a:pt x="366" y="304"/>
                      <a:pt x="366" y="304"/>
                    </a:cubicBezTo>
                    <a:cubicBezTo>
                      <a:pt x="366" y="304"/>
                      <a:pt x="366" y="304"/>
                      <a:pt x="366" y="304"/>
                    </a:cubicBezTo>
                    <a:cubicBezTo>
                      <a:pt x="366" y="304"/>
                      <a:pt x="366" y="304"/>
                      <a:pt x="366" y="304"/>
                    </a:cubicBezTo>
                    <a:cubicBezTo>
                      <a:pt x="365" y="303"/>
                      <a:pt x="365" y="303"/>
                      <a:pt x="365" y="303"/>
                    </a:cubicBezTo>
                    <a:cubicBezTo>
                      <a:pt x="364" y="303"/>
                      <a:pt x="364" y="303"/>
                      <a:pt x="364" y="303"/>
                    </a:cubicBezTo>
                    <a:cubicBezTo>
                      <a:pt x="364" y="302"/>
                      <a:pt x="364" y="302"/>
                      <a:pt x="364" y="302"/>
                    </a:cubicBezTo>
                    <a:cubicBezTo>
                      <a:pt x="364" y="302"/>
                      <a:pt x="364" y="302"/>
                      <a:pt x="364" y="302"/>
                    </a:cubicBezTo>
                    <a:cubicBezTo>
                      <a:pt x="363" y="302"/>
                      <a:pt x="363" y="302"/>
                      <a:pt x="363" y="302"/>
                    </a:cubicBezTo>
                    <a:cubicBezTo>
                      <a:pt x="363" y="302"/>
                      <a:pt x="363" y="302"/>
                      <a:pt x="363" y="302"/>
                    </a:cubicBezTo>
                    <a:cubicBezTo>
                      <a:pt x="362" y="302"/>
                      <a:pt x="362" y="302"/>
                      <a:pt x="362" y="302"/>
                    </a:cubicBezTo>
                    <a:cubicBezTo>
                      <a:pt x="362" y="302"/>
                      <a:pt x="362" y="302"/>
                      <a:pt x="362" y="302"/>
                    </a:cubicBezTo>
                    <a:cubicBezTo>
                      <a:pt x="362" y="303"/>
                      <a:pt x="362" y="303"/>
                      <a:pt x="362" y="303"/>
                    </a:cubicBezTo>
                    <a:cubicBezTo>
                      <a:pt x="362" y="303"/>
                      <a:pt x="362" y="303"/>
                      <a:pt x="362" y="303"/>
                    </a:cubicBezTo>
                    <a:cubicBezTo>
                      <a:pt x="363" y="303"/>
                      <a:pt x="363" y="303"/>
                      <a:pt x="363" y="303"/>
                    </a:cubicBezTo>
                    <a:cubicBezTo>
                      <a:pt x="363" y="304"/>
                      <a:pt x="363" y="304"/>
                      <a:pt x="363" y="304"/>
                    </a:cubicBezTo>
                    <a:cubicBezTo>
                      <a:pt x="364" y="305"/>
                      <a:pt x="364" y="305"/>
                      <a:pt x="364" y="305"/>
                    </a:cubicBezTo>
                    <a:cubicBezTo>
                      <a:pt x="364" y="305"/>
                      <a:pt x="364" y="305"/>
                      <a:pt x="364" y="305"/>
                    </a:cubicBezTo>
                    <a:close/>
                    <a:moveTo>
                      <a:pt x="357" y="309"/>
                    </a:moveTo>
                    <a:cubicBezTo>
                      <a:pt x="358" y="308"/>
                      <a:pt x="358" y="308"/>
                      <a:pt x="358" y="308"/>
                    </a:cubicBezTo>
                    <a:cubicBezTo>
                      <a:pt x="359" y="308"/>
                      <a:pt x="359" y="308"/>
                      <a:pt x="359" y="308"/>
                    </a:cubicBezTo>
                    <a:cubicBezTo>
                      <a:pt x="360" y="308"/>
                      <a:pt x="360" y="308"/>
                      <a:pt x="360" y="308"/>
                    </a:cubicBezTo>
                    <a:cubicBezTo>
                      <a:pt x="360" y="307"/>
                      <a:pt x="360" y="307"/>
                      <a:pt x="360" y="307"/>
                    </a:cubicBezTo>
                    <a:cubicBezTo>
                      <a:pt x="360" y="307"/>
                      <a:pt x="360" y="307"/>
                      <a:pt x="360" y="307"/>
                    </a:cubicBezTo>
                    <a:cubicBezTo>
                      <a:pt x="360" y="306"/>
                      <a:pt x="360" y="306"/>
                      <a:pt x="360" y="306"/>
                    </a:cubicBezTo>
                    <a:cubicBezTo>
                      <a:pt x="360" y="305"/>
                      <a:pt x="360" y="305"/>
                      <a:pt x="360" y="305"/>
                    </a:cubicBezTo>
                    <a:cubicBezTo>
                      <a:pt x="360" y="304"/>
                      <a:pt x="360" y="304"/>
                      <a:pt x="360" y="304"/>
                    </a:cubicBezTo>
                    <a:cubicBezTo>
                      <a:pt x="358" y="304"/>
                      <a:pt x="358" y="304"/>
                      <a:pt x="358" y="304"/>
                    </a:cubicBezTo>
                    <a:cubicBezTo>
                      <a:pt x="358" y="304"/>
                      <a:pt x="358" y="304"/>
                      <a:pt x="358" y="304"/>
                    </a:cubicBezTo>
                    <a:cubicBezTo>
                      <a:pt x="357" y="303"/>
                      <a:pt x="357" y="303"/>
                      <a:pt x="357" y="303"/>
                    </a:cubicBezTo>
                    <a:cubicBezTo>
                      <a:pt x="357" y="303"/>
                      <a:pt x="357" y="303"/>
                      <a:pt x="357" y="303"/>
                    </a:cubicBezTo>
                    <a:cubicBezTo>
                      <a:pt x="355" y="303"/>
                      <a:pt x="355" y="303"/>
                      <a:pt x="355" y="303"/>
                    </a:cubicBezTo>
                    <a:cubicBezTo>
                      <a:pt x="355" y="303"/>
                      <a:pt x="355" y="303"/>
                      <a:pt x="355" y="303"/>
                    </a:cubicBezTo>
                    <a:cubicBezTo>
                      <a:pt x="355" y="304"/>
                      <a:pt x="355" y="304"/>
                      <a:pt x="355" y="304"/>
                    </a:cubicBezTo>
                    <a:cubicBezTo>
                      <a:pt x="355" y="305"/>
                      <a:pt x="355" y="305"/>
                      <a:pt x="355" y="305"/>
                    </a:cubicBezTo>
                    <a:cubicBezTo>
                      <a:pt x="356" y="306"/>
                      <a:pt x="356" y="306"/>
                      <a:pt x="356" y="306"/>
                    </a:cubicBezTo>
                    <a:cubicBezTo>
                      <a:pt x="356" y="307"/>
                      <a:pt x="356" y="307"/>
                      <a:pt x="356" y="307"/>
                    </a:cubicBezTo>
                    <a:cubicBezTo>
                      <a:pt x="357" y="307"/>
                      <a:pt x="357" y="307"/>
                      <a:pt x="357" y="307"/>
                    </a:cubicBezTo>
                    <a:cubicBezTo>
                      <a:pt x="357" y="308"/>
                      <a:pt x="357" y="308"/>
                      <a:pt x="357" y="308"/>
                    </a:cubicBezTo>
                    <a:cubicBezTo>
                      <a:pt x="357" y="309"/>
                      <a:pt x="357" y="309"/>
                      <a:pt x="357" y="309"/>
                    </a:cubicBezTo>
                    <a:close/>
                    <a:moveTo>
                      <a:pt x="356" y="314"/>
                    </a:moveTo>
                    <a:cubicBezTo>
                      <a:pt x="356" y="314"/>
                      <a:pt x="357" y="314"/>
                      <a:pt x="357" y="314"/>
                    </a:cubicBezTo>
                    <a:cubicBezTo>
                      <a:pt x="355" y="313"/>
                      <a:pt x="355" y="313"/>
                      <a:pt x="355" y="313"/>
                    </a:cubicBezTo>
                    <a:cubicBezTo>
                      <a:pt x="355" y="313"/>
                      <a:pt x="355" y="313"/>
                      <a:pt x="355" y="313"/>
                    </a:cubicBezTo>
                    <a:cubicBezTo>
                      <a:pt x="355" y="314"/>
                      <a:pt x="355" y="314"/>
                      <a:pt x="355" y="314"/>
                    </a:cubicBezTo>
                    <a:cubicBezTo>
                      <a:pt x="356" y="314"/>
                      <a:pt x="356" y="314"/>
                      <a:pt x="356" y="314"/>
                    </a:cubicBezTo>
                    <a:close/>
                    <a:moveTo>
                      <a:pt x="342" y="324"/>
                    </a:moveTo>
                    <a:cubicBezTo>
                      <a:pt x="343" y="324"/>
                      <a:pt x="343" y="324"/>
                      <a:pt x="343" y="324"/>
                    </a:cubicBezTo>
                    <a:cubicBezTo>
                      <a:pt x="343" y="323"/>
                      <a:pt x="343" y="323"/>
                      <a:pt x="343" y="323"/>
                    </a:cubicBezTo>
                    <a:cubicBezTo>
                      <a:pt x="343" y="323"/>
                      <a:pt x="343" y="323"/>
                      <a:pt x="343" y="323"/>
                    </a:cubicBezTo>
                    <a:cubicBezTo>
                      <a:pt x="344" y="322"/>
                      <a:pt x="344" y="322"/>
                      <a:pt x="344" y="322"/>
                    </a:cubicBezTo>
                    <a:cubicBezTo>
                      <a:pt x="344" y="322"/>
                      <a:pt x="344" y="322"/>
                      <a:pt x="344" y="322"/>
                    </a:cubicBezTo>
                    <a:cubicBezTo>
                      <a:pt x="344" y="321"/>
                      <a:pt x="344" y="321"/>
                      <a:pt x="344" y="321"/>
                    </a:cubicBezTo>
                    <a:cubicBezTo>
                      <a:pt x="344" y="321"/>
                      <a:pt x="344" y="321"/>
                      <a:pt x="344" y="321"/>
                    </a:cubicBezTo>
                    <a:cubicBezTo>
                      <a:pt x="345" y="320"/>
                      <a:pt x="345" y="320"/>
                      <a:pt x="345" y="320"/>
                    </a:cubicBezTo>
                    <a:cubicBezTo>
                      <a:pt x="346" y="319"/>
                      <a:pt x="346" y="319"/>
                      <a:pt x="346" y="319"/>
                    </a:cubicBezTo>
                    <a:cubicBezTo>
                      <a:pt x="346" y="319"/>
                      <a:pt x="346" y="319"/>
                      <a:pt x="346" y="319"/>
                    </a:cubicBezTo>
                    <a:cubicBezTo>
                      <a:pt x="346" y="318"/>
                      <a:pt x="346" y="318"/>
                      <a:pt x="346" y="318"/>
                    </a:cubicBezTo>
                    <a:cubicBezTo>
                      <a:pt x="346" y="318"/>
                      <a:pt x="346" y="318"/>
                      <a:pt x="346" y="318"/>
                    </a:cubicBezTo>
                    <a:cubicBezTo>
                      <a:pt x="346" y="317"/>
                      <a:pt x="346" y="317"/>
                      <a:pt x="346" y="317"/>
                    </a:cubicBezTo>
                    <a:cubicBezTo>
                      <a:pt x="347" y="317"/>
                      <a:pt x="347" y="317"/>
                      <a:pt x="347" y="317"/>
                    </a:cubicBezTo>
                    <a:cubicBezTo>
                      <a:pt x="347" y="316"/>
                      <a:pt x="347" y="316"/>
                      <a:pt x="347" y="316"/>
                    </a:cubicBezTo>
                    <a:cubicBezTo>
                      <a:pt x="347" y="315"/>
                      <a:pt x="347" y="315"/>
                      <a:pt x="347" y="315"/>
                    </a:cubicBezTo>
                    <a:cubicBezTo>
                      <a:pt x="347" y="314"/>
                      <a:pt x="347" y="314"/>
                      <a:pt x="347" y="314"/>
                    </a:cubicBezTo>
                    <a:cubicBezTo>
                      <a:pt x="347" y="314"/>
                      <a:pt x="347" y="314"/>
                      <a:pt x="347" y="314"/>
                    </a:cubicBezTo>
                    <a:cubicBezTo>
                      <a:pt x="346" y="314"/>
                      <a:pt x="346" y="314"/>
                      <a:pt x="346" y="314"/>
                    </a:cubicBezTo>
                    <a:cubicBezTo>
                      <a:pt x="346" y="314"/>
                      <a:pt x="346" y="314"/>
                      <a:pt x="346" y="314"/>
                    </a:cubicBezTo>
                    <a:cubicBezTo>
                      <a:pt x="345" y="314"/>
                      <a:pt x="345" y="314"/>
                      <a:pt x="345" y="314"/>
                    </a:cubicBezTo>
                    <a:cubicBezTo>
                      <a:pt x="345" y="313"/>
                      <a:pt x="345" y="313"/>
                      <a:pt x="345" y="313"/>
                    </a:cubicBezTo>
                    <a:cubicBezTo>
                      <a:pt x="344" y="314"/>
                      <a:pt x="344" y="314"/>
                      <a:pt x="344" y="314"/>
                    </a:cubicBezTo>
                    <a:cubicBezTo>
                      <a:pt x="343" y="315"/>
                      <a:pt x="343" y="315"/>
                      <a:pt x="343" y="315"/>
                    </a:cubicBezTo>
                    <a:cubicBezTo>
                      <a:pt x="342" y="315"/>
                      <a:pt x="342" y="315"/>
                      <a:pt x="342" y="315"/>
                    </a:cubicBezTo>
                    <a:cubicBezTo>
                      <a:pt x="342" y="316"/>
                      <a:pt x="342" y="316"/>
                      <a:pt x="342" y="316"/>
                    </a:cubicBezTo>
                    <a:cubicBezTo>
                      <a:pt x="341" y="317"/>
                      <a:pt x="341" y="317"/>
                      <a:pt x="341" y="317"/>
                    </a:cubicBezTo>
                    <a:cubicBezTo>
                      <a:pt x="342" y="318"/>
                      <a:pt x="342" y="318"/>
                      <a:pt x="342" y="318"/>
                    </a:cubicBezTo>
                    <a:cubicBezTo>
                      <a:pt x="341" y="318"/>
                      <a:pt x="341" y="318"/>
                      <a:pt x="341" y="318"/>
                    </a:cubicBezTo>
                    <a:cubicBezTo>
                      <a:pt x="341" y="319"/>
                      <a:pt x="341" y="319"/>
                      <a:pt x="341" y="319"/>
                    </a:cubicBezTo>
                    <a:cubicBezTo>
                      <a:pt x="341" y="320"/>
                      <a:pt x="341" y="320"/>
                      <a:pt x="341" y="320"/>
                    </a:cubicBezTo>
                    <a:cubicBezTo>
                      <a:pt x="340" y="321"/>
                      <a:pt x="340" y="321"/>
                      <a:pt x="340" y="321"/>
                    </a:cubicBezTo>
                    <a:cubicBezTo>
                      <a:pt x="341" y="321"/>
                      <a:pt x="341" y="321"/>
                      <a:pt x="341" y="321"/>
                    </a:cubicBezTo>
                    <a:cubicBezTo>
                      <a:pt x="341" y="322"/>
                      <a:pt x="341" y="322"/>
                      <a:pt x="341" y="322"/>
                    </a:cubicBezTo>
                    <a:cubicBezTo>
                      <a:pt x="342" y="322"/>
                      <a:pt x="342" y="322"/>
                      <a:pt x="342" y="322"/>
                    </a:cubicBezTo>
                    <a:cubicBezTo>
                      <a:pt x="342" y="323"/>
                      <a:pt x="342" y="323"/>
                      <a:pt x="342" y="323"/>
                    </a:cubicBezTo>
                    <a:cubicBezTo>
                      <a:pt x="342" y="324"/>
                      <a:pt x="342" y="324"/>
                      <a:pt x="342" y="324"/>
                    </a:cubicBezTo>
                    <a:close/>
                    <a:moveTo>
                      <a:pt x="330" y="376"/>
                    </a:moveTo>
                    <a:cubicBezTo>
                      <a:pt x="330" y="377"/>
                      <a:pt x="330" y="377"/>
                      <a:pt x="330" y="377"/>
                    </a:cubicBezTo>
                    <a:cubicBezTo>
                      <a:pt x="330" y="376"/>
                      <a:pt x="330" y="376"/>
                      <a:pt x="330" y="376"/>
                    </a:cubicBezTo>
                    <a:cubicBezTo>
                      <a:pt x="330" y="376"/>
                      <a:pt x="330" y="376"/>
                      <a:pt x="330" y="376"/>
                    </a:cubicBezTo>
                    <a:cubicBezTo>
                      <a:pt x="330" y="376"/>
                      <a:pt x="330" y="376"/>
                      <a:pt x="330" y="376"/>
                    </a:cubicBezTo>
                    <a:close/>
                    <a:moveTo>
                      <a:pt x="331" y="381"/>
                    </a:moveTo>
                    <a:cubicBezTo>
                      <a:pt x="331" y="380"/>
                      <a:pt x="331" y="380"/>
                      <a:pt x="331" y="380"/>
                    </a:cubicBezTo>
                    <a:cubicBezTo>
                      <a:pt x="332" y="379"/>
                      <a:pt x="332" y="379"/>
                      <a:pt x="332" y="379"/>
                    </a:cubicBezTo>
                    <a:cubicBezTo>
                      <a:pt x="332" y="379"/>
                      <a:pt x="332" y="379"/>
                      <a:pt x="332" y="379"/>
                    </a:cubicBezTo>
                    <a:cubicBezTo>
                      <a:pt x="332" y="381"/>
                      <a:pt x="332" y="381"/>
                      <a:pt x="332" y="381"/>
                    </a:cubicBezTo>
                    <a:cubicBezTo>
                      <a:pt x="331" y="382"/>
                      <a:pt x="331" y="382"/>
                      <a:pt x="331" y="382"/>
                    </a:cubicBezTo>
                    <a:cubicBezTo>
                      <a:pt x="331" y="382"/>
                      <a:pt x="331" y="382"/>
                      <a:pt x="331" y="381"/>
                    </a:cubicBezTo>
                    <a:close/>
                    <a:moveTo>
                      <a:pt x="323" y="380"/>
                    </a:moveTo>
                    <a:cubicBezTo>
                      <a:pt x="324" y="379"/>
                      <a:pt x="324" y="379"/>
                      <a:pt x="324" y="379"/>
                    </a:cubicBezTo>
                    <a:cubicBezTo>
                      <a:pt x="325" y="379"/>
                      <a:pt x="325" y="379"/>
                      <a:pt x="325" y="379"/>
                    </a:cubicBezTo>
                    <a:cubicBezTo>
                      <a:pt x="325" y="378"/>
                      <a:pt x="325" y="378"/>
                      <a:pt x="325" y="378"/>
                    </a:cubicBezTo>
                    <a:cubicBezTo>
                      <a:pt x="325" y="378"/>
                      <a:pt x="325" y="378"/>
                      <a:pt x="325" y="378"/>
                    </a:cubicBezTo>
                    <a:cubicBezTo>
                      <a:pt x="326" y="378"/>
                      <a:pt x="326" y="378"/>
                      <a:pt x="326" y="378"/>
                    </a:cubicBezTo>
                    <a:cubicBezTo>
                      <a:pt x="327" y="377"/>
                      <a:pt x="327" y="377"/>
                      <a:pt x="327" y="377"/>
                    </a:cubicBezTo>
                    <a:cubicBezTo>
                      <a:pt x="326" y="379"/>
                      <a:pt x="326" y="379"/>
                      <a:pt x="326" y="379"/>
                    </a:cubicBezTo>
                    <a:cubicBezTo>
                      <a:pt x="325" y="380"/>
                      <a:pt x="325" y="380"/>
                      <a:pt x="325" y="380"/>
                    </a:cubicBezTo>
                    <a:cubicBezTo>
                      <a:pt x="324" y="380"/>
                      <a:pt x="324" y="380"/>
                      <a:pt x="324" y="380"/>
                    </a:cubicBezTo>
                    <a:cubicBezTo>
                      <a:pt x="323" y="380"/>
                      <a:pt x="323" y="380"/>
                      <a:pt x="323" y="380"/>
                    </a:cubicBezTo>
                    <a:close/>
                    <a:moveTo>
                      <a:pt x="328" y="382"/>
                    </a:moveTo>
                    <a:cubicBezTo>
                      <a:pt x="330" y="380"/>
                      <a:pt x="330" y="380"/>
                      <a:pt x="330" y="380"/>
                    </a:cubicBezTo>
                    <a:cubicBezTo>
                      <a:pt x="330" y="379"/>
                      <a:pt x="330" y="379"/>
                      <a:pt x="330" y="379"/>
                    </a:cubicBezTo>
                    <a:cubicBezTo>
                      <a:pt x="330" y="379"/>
                      <a:pt x="330" y="379"/>
                      <a:pt x="330" y="379"/>
                    </a:cubicBezTo>
                    <a:cubicBezTo>
                      <a:pt x="330" y="380"/>
                      <a:pt x="330" y="380"/>
                      <a:pt x="330" y="380"/>
                    </a:cubicBezTo>
                    <a:cubicBezTo>
                      <a:pt x="329" y="382"/>
                      <a:pt x="329" y="382"/>
                      <a:pt x="329" y="382"/>
                    </a:cubicBezTo>
                    <a:cubicBezTo>
                      <a:pt x="328" y="383"/>
                      <a:pt x="328" y="383"/>
                      <a:pt x="328" y="383"/>
                    </a:cubicBezTo>
                    <a:cubicBezTo>
                      <a:pt x="329" y="382"/>
                      <a:pt x="329" y="382"/>
                      <a:pt x="329" y="382"/>
                    </a:cubicBezTo>
                    <a:cubicBezTo>
                      <a:pt x="331" y="381"/>
                      <a:pt x="331" y="381"/>
                      <a:pt x="331" y="381"/>
                    </a:cubicBezTo>
                    <a:cubicBezTo>
                      <a:pt x="331" y="380"/>
                      <a:pt x="331" y="380"/>
                      <a:pt x="331" y="380"/>
                    </a:cubicBezTo>
                    <a:cubicBezTo>
                      <a:pt x="331" y="379"/>
                      <a:pt x="331" y="379"/>
                      <a:pt x="331" y="379"/>
                    </a:cubicBezTo>
                    <a:cubicBezTo>
                      <a:pt x="331" y="378"/>
                      <a:pt x="331" y="378"/>
                      <a:pt x="331" y="378"/>
                    </a:cubicBezTo>
                    <a:cubicBezTo>
                      <a:pt x="330" y="378"/>
                      <a:pt x="330" y="378"/>
                      <a:pt x="330" y="378"/>
                    </a:cubicBezTo>
                    <a:cubicBezTo>
                      <a:pt x="330" y="377"/>
                      <a:pt x="330" y="377"/>
                      <a:pt x="330" y="377"/>
                    </a:cubicBezTo>
                    <a:cubicBezTo>
                      <a:pt x="329" y="377"/>
                      <a:pt x="329" y="377"/>
                      <a:pt x="329" y="377"/>
                    </a:cubicBezTo>
                    <a:cubicBezTo>
                      <a:pt x="329" y="377"/>
                      <a:pt x="329" y="377"/>
                      <a:pt x="329" y="377"/>
                    </a:cubicBezTo>
                    <a:cubicBezTo>
                      <a:pt x="329" y="379"/>
                      <a:pt x="329" y="379"/>
                      <a:pt x="329" y="379"/>
                    </a:cubicBezTo>
                    <a:cubicBezTo>
                      <a:pt x="328" y="380"/>
                      <a:pt x="328" y="380"/>
                      <a:pt x="328" y="380"/>
                    </a:cubicBezTo>
                    <a:cubicBezTo>
                      <a:pt x="327" y="381"/>
                      <a:pt x="327" y="381"/>
                      <a:pt x="327" y="381"/>
                    </a:cubicBezTo>
                    <a:cubicBezTo>
                      <a:pt x="327" y="380"/>
                      <a:pt x="327" y="380"/>
                      <a:pt x="327" y="380"/>
                    </a:cubicBezTo>
                    <a:cubicBezTo>
                      <a:pt x="328" y="379"/>
                      <a:pt x="328" y="379"/>
                      <a:pt x="328" y="379"/>
                    </a:cubicBezTo>
                    <a:cubicBezTo>
                      <a:pt x="328" y="378"/>
                      <a:pt x="328" y="378"/>
                      <a:pt x="328" y="378"/>
                    </a:cubicBezTo>
                    <a:cubicBezTo>
                      <a:pt x="328" y="378"/>
                      <a:pt x="328" y="378"/>
                      <a:pt x="328" y="378"/>
                    </a:cubicBezTo>
                    <a:cubicBezTo>
                      <a:pt x="327" y="378"/>
                      <a:pt x="327" y="378"/>
                      <a:pt x="327" y="378"/>
                    </a:cubicBezTo>
                    <a:cubicBezTo>
                      <a:pt x="326" y="380"/>
                      <a:pt x="326" y="380"/>
                      <a:pt x="326" y="380"/>
                    </a:cubicBezTo>
                    <a:cubicBezTo>
                      <a:pt x="325" y="381"/>
                      <a:pt x="325" y="381"/>
                      <a:pt x="325" y="381"/>
                    </a:cubicBezTo>
                    <a:cubicBezTo>
                      <a:pt x="325" y="382"/>
                      <a:pt x="325" y="382"/>
                      <a:pt x="325" y="382"/>
                    </a:cubicBezTo>
                    <a:cubicBezTo>
                      <a:pt x="324" y="383"/>
                      <a:pt x="324" y="383"/>
                      <a:pt x="324" y="383"/>
                    </a:cubicBezTo>
                    <a:cubicBezTo>
                      <a:pt x="324" y="384"/>
                      <a:pt x="324" y="384"/>
                      <a:pt x="324" y="384"/>
                    </a:cubicBezTo>
                    <a:cubicBezTo>
                      <a:pt x="325" y="383"/>
                      <a:pt x="325" y="383"/>
                      <a:pt x="325" y="383"/>
                    </a:cubicBezTo>
                    <a:cubicBezTo>
                      <a:pt x="326" y="382"/>
                      <a:pt x="326" y="382"/>
                      <a:pt x="326" y="382"/>
                    </a:cubicBezTo>
                    <a:cubicBezTo>
                      <a:pt x="327" y="382"/>
                      <a:pt x="327" y="382"/>
                      <a:pt x="327" y="382"/>
                    </a:cubicBezTo>
                    <a:cubicBezTo>
                      <a:pt x="326" y="382"/>
                      <a:pt x="326" y="382"/>
                      <a:pt x="326" y="382"/>
                    </a:cubicBezTo>
                    <a:cubicBezTo>
                      <a:pt x="325" y="384"/>
                      <a:pt x="325" y="384"/>
                      <a:pt x="325" y="384"/>
                    </a:cubicBezTo>
                    <a:cubicBezTo>
                      <a:pt x="326" y="384"/>
                      <a:pt x="326" y="384"/>
                      <a:pt x="326" y="384"/>
                    </a:cubicBezTo>
                    <a:cubicBezTo>
                      <a:pt x="327" y="383"/>
                      <a:pt x="327" y="383"/>
                      <a:pt x="327" y="383"/>
                    </a:cubicBezTo>
                    <a:cubicBezTo>
                      <a:pt x="327" y="383"/>
                      <a:pt x="327" y="383"/>
                      <a:pt x="327" y="383"/>
                    </a:cubicBezTo>
                    <a:cubicBezTo>
                      <a:pt x="327" y="383"/>
                      <a:pt x="328" y="382"/>
                      <a:pt x="328" y="382"/>
                    </a:cubicBezTo>
                    <a:close/>
                    <a:moveTo>
                      <a:pt x="327" y="382"/>
                    </a:moveTo>
                    <a:cubicBezTo>
                      <a:pt x="327" y="381"/>
                      <a:pt x="327" y="381"/>
                      <a:pt x="327" y="381"/>
                    </a:cubicBezTo>
                    <a:cubicBezTo>
                      <a:pt x="329" y="380"/>
                      <a:pt x="329" y="380"/>
                      <a:pt x="329" y="380"/>
                    </a:cubicBezTo>
                    <a:cubicBezTo>
                      <a:pt x="328" y="381"/>
                      <a:pt x="328" y="381"/>
                      <a:pt x="328" y="381"/>
                    </a:cubicBezTo>
                    <a:cubicBezTo>
                      <a:pt x="328" y="382"/>
                      <a:pt x="328" y="382"/>
                      <a:pt x="328" y="382"/>
                    </a:cubicBezTo>
                    <a:cubicBezTo>
                      <a:pt x="327" y="382"/>
                      <a:pt x="327" y="382"/>
                      <a:pt x="327" y="382"/>
                    </a:cubicBezTo>
                    <a:close/>
                    <a:moveTo>
                      <a:pt x="412" y="468"/>
                    </a:moveTo>
                    <a:cubicBezTo>
                      <a:pt x="411" y="468"/>
                      <a:pt x="411" y="468"/>
                      <a:pt x="411" y="468"/>
                    </a:cubicBezTo>
                    <a:cubicBezTo>
                      <a:pt x="411" y="468"/>
                      <a:pt x="411" y="468"/>
                      <a:pt x="411" y="468"/>
                    </a:cubicBezTo>
                    <a:cubicBezTo>
                      <a:pt x="411" y="467"/>
                      <a:pt x="411" y="467"/>
                      <a:pt x="411" y="467"/>
                    </a:cubicBezTo>
                    <a:cubicBezTo>
                      <a:pt x="412" y="467"/>
                      <a:pt x="412" y="467"/>
                      <a:pt x="412" y="467"/>
                    </a:cubicBezTo>
                    <a:cubicBezTo>
                      <a:pt x="413" y="466"/>
                      <a:pt x="413" y="466"/>
                      <a:pt x="413" y="466"/>
                    </a:cubicBezTo>
                    <a:cubicBezTo>
                      <a:pt x="413" y="466"/>
                      <a:pt x="413" y="466"/>
                      <a:pt x="413" y="466"/>
                    </a:cubicBezTo>
                    <a:cubicBezTo>
                      <a:pt x="413" y="466"/>
                      <a:pt x="413" y="466"/>
                      <a:pt x="413" y="466"/>
                    </a:cubicBezTo>
                    <a:cubicBezTo>
                      <a:pt x="413" y="466"/>
                      <a:pt x="413" y="466"/>
                      <a:pt x="413" y="466"/>
                    </a:cubicBezTo>
                    <a:cubicBezTo>
                      <a:pt x="411" y="467"/>
                      <a:pt x="411" y="467"/>
                      <a:pt x="411" y="467"/>
                    </a:cubicBezTo>
                    <a:cubicBezTo>
                      <a:pt x="411" y="468"/>
                      <a:pt x="411" y="468"/>
                      <a:pt x="411" y="468"/>
                    </a:cubicBezTo>
                    <a:cubicBezTo>
                      <a:pt x="411" y="468"/>
                      <a:pt x="411" y="468"/>
                      <a:pt x="411" y="468"/>
                    </a:cubicBezTo>
                    <a:cubicBezTo>
                      <a:pt x="412" y="468"/>
                      <a:pt x="412" y="468"/>
                      <a:pt x="412" y="468"/>
                    </a:cubicBezTo>
                    <a:cubicBezTo>
                      <a:pt x="412" y="468"/>
                      <a:pt x="412" y="468"/>
                      <a:pt x="412" y="468"/>
                    </a:cubicBezTo>
                    <a:close/>
                    <a:moveTo>
                      <a:pt x="443" y="474"/>
                    </a:moveTo>
                    <a:cubicBezTo>
                      <a:pt x="442" y="473"/>
                      <a:pt x="442" y="473"/>
                      <a:pt x="442" y="473"/>
                    </a:cubicBezTo>
                    <a:cubicBezTo>
                      <a:pt x="443" y="472"/>
                      <a:pt x="443" y="472"/>
                      <a:pt x="443" y="472"/>
                    </a:cubicBezTo>
                    <a:cubicBezTo>
                      <a:pt x="443" y="471"/>
                      <a:pt x="443" y="471"/>
                      <a:pt x="443" y="471"/>
                    </a:cubicBezTo>
                    <a:cubicBezTo>
                      <a:pt x="442" y="470"/>
                      <a:pt x="442" y="470"/>
                      <a:pt x="442" y="470"/>
                    </a:cubicBezTo>
                    <a:cubicBezTo>
                      <a:pt x="443" y="470"/>
                      <a:pt x="443" y="470"/>
                      <a:pt x="443" y="470"/>
                    </a:cubicBezTo>
                    <a:cubicBezTo>
                      <a:pt x="443" y="469"/>
                      <a:pt x="443" y="469"/>
                      <a:pt x="443" y="469"/>
                    </a:cubicBezTo>
                    <a:cubicBezTo>
                      <a:pt x="443" y="470"/>
                      <a:pt x="443" y="470"/>
                      <a:pt x="443" y="470"/>
                    </a:cubicBezTo>
                    <a:cubicBezTo>
                      <a:pt x="443" y="470"/>
                      <a:pt x="443" y="470"/>
                      <a:pt x="443" y="470"/>
                    </a:cubicBezTo>
                    <a:cubicBezTo>
                      <a:pt x="443" y="471"/>
                      <a:pt x="443" y="471"/>
                      <a:pt x="443" y="471"/>
                    </a:cubicBezTo>
                    <a:cubicBezTo>
                      <a:pt x="443" y="472"/>
                      <a:pt x="443" y="472"/>
                      <a:pt x="443" y="472"/>
                    </a:cubicBezTo>
                    <a:cubicBezTo>
                      <a:pt x="443" y="472"/>
                      <a:pt x="443" y="472"/>
                      <a:pt x="443" y="472"/>
                    </a:cubicBezTo>
                    <a:cubicBezTo>
                      <a:pt x="443" y="472"/>
                      <a:pt x="443" y="472"/>
                      <a:pt x="443" y="472"/>
                    </a:cubicBezTo>
                    <a:cubicBezTo>
                      <a:pt x="443" y="473"/>
                      <a:pt x="443" y="473"/>
                      <a:pt x="443" y="473"/>
                    </a:cubicBezTo>
                    <a:cubicBezTo>
                      <a:pt x="443" y="474"/>
                      <a:pt x="443" y="474"/>
                      <a:pt x="443" y="474"/>
                    </a:cubicBezTo>
                    <a:cubicBezTo>
                      <a:pt x="443" y="474"/>
                      <a:pt x="443" y="474"/>
                      <a:pt x="443" y="474"/>
                    </a:cubicBezTo>
                    <a:close/>
                    <a:moveTo>
                      <a:pt x="444" y="474"/>
                    </a:moveTo>
                    <a:cubicBezTo>
                      <a:pt x="444" y="474"/>
                      <a:pt x="444" y="474"/>
                      <a:pt x="444" y="474"/>
                    </a:cubicBezTo>
                    <a:cubicBezTo>
                      <a:pt x="444" y="474"/>
                      <a:pt x="444" y="474"/>
                      <a:pt x="444" y="474"/>
                    </a:cubicBezTo>
                    <a:cubicBezTo>
                      <a:pt x="445" y="474"/>
                      <a:pt x="445" y="474"/>
                      <a:pt x="445" y="474"/>
                    </a:cubicBezTo>
                    <a:cubicBezTo>
                      <a:pt x="444" y="475"/>
                      <a:pt x="444" y="475"/>
                      <a:pt x="444" y="475"/>
                    </a:cubicBezTo>
                    <a:cubicBezTo>
                      <a:pt x="444" y="474"/>
                      <a:pt x="444" y="474"/>
                      <a:pt x="444" y="474"/>
                    </a:cubicBezTo>
                    <a:close/>
                    <a:moveTo>
                      <a:pt x="456" y="430"/>
                    </a:moveTo>
                    <a:cubicBezTo>
                      <a:pt x="457" y="429"/>
                      <a:pt x="457" y="429"/>
                      <a:pt x="457" y="429"/>
                    </a:cubicBezTo>
                    <a:cubicBezTo>
                      <a:pt x="457" y="429"/>
                      <a:pt x="457" y="429"/>
                      <a:pt x="457" y="429"/>
                    </a:cubicBezTo>
                    <a:cubicBezTo>
                      <a:pt x="457" y="429"/>
                      <a:pt x="457" y="429"/>
                      <a:pt x="457" y="429"/>
                    </a:cubicBezTo>
                    <a:cubicBezTo>
                      <a:pt x="457" y="430"/>
                      <a:pt x="457" y="430"/>
                      <a:pt x="457" y="430"/>
                    </a:cubicBezTo>
                    <a:cubicBezTo>
                      <a:pt x="456" y="431"/>
                      <a:pt x="456" y="431"/>
                      <a:pt x="456" y="431"/>
                    </a:cubicBezTo>
                    <a:cubicBezTo>
                      <a:pt x="456" y="431"/>
                      <a:pt x="456" y="430"/>
                      <a:pt x="456" y="430"/>
                    </a:cubicBezTo>
                    <a:close/>
                    <a:moveTo>
                      <a:pt x="452" y="439"/>
                    </a:moveTo>
                    <a:cubicBezTo>
                      <a:pt x="452" y="440"/>
                      <a:pt x="452" y="440"/>
                      <a:pt x="452" y="440"/>
                    </a:cubicBezTo>
                    <a:cubicBezTo>
                      <a:pt x="453" y="440"/>
                      <a:pt x="453" y="440"/>
                      <a:pt x="453" y="440"/>
                    </a:cubicBezTo>
                    <a:cubicBezTo>
                      <a:pt x="453" y="440"/>
                      <a:pt x="453" y="440"/>
                      <a:pt x="453" y="440"/>
                    </a:cubicBezTo>
                    <a:cubicBezTo>
                      <a:pt x="453" y="440"/>
                      <a:pt x="453" y="440"/>
                      <a:pt x="453" y="440"/>
                    </a:cubicBezTo>
                    <a:cubicBezTo>
                      <a:pt x="453" y="439"/>
                      <a:pt x="453" y="439"/>
                      <a:pt x="453" y="439"/>
                    </a:cubicBezTo>
                    <a:cubicBezTo>
                      <a:pt x="453" y="439"/>
                      <a:pt x="453" y="439"/>
                      <a:pt x="453" y="439"/>
                    </a:cubicBezTo>
                    <a:cubicBezTo>
                      <a:pt x="452" y="439"/>
                      <a:pt x="452" y="439"/>
                      <a:pt x="452" y="439"/>
                    </a:cubicBezTo>
                    <a:close/>
                    <a:moveTo>
                      <a:pt x="459" y="450"/>
                    </a:moveTo>
                    <a:cubicBezTo>
                      <a:pt x="459" y="449"/>
                      <a:pt x="459" y="449"/>
                      <a:pt x="459" y="449"/>
                    </a:cubicBezTo>
                    <a:cubicBezTo>
                      <a:pt x="459" y="448"/>
                      <a:pt x="459" y="448"/>
                      <a:pt x="459" y="448"/>
                    </a:cubicBezTo>
                    <a:cubicBezTo>
                      <a:pt x="459" y="448"/>
                      <a:pt x="459" y="448"/>
                      <a:pt x="459" y="448"/>
                    </a:cubicBezTo>
                    <a:cubicBezTo>
                      <a:pt x="459" y="449"/>
                      <a:pt x="459" y="449"/>
                      <a:pt x="459" y="449"/>
                    </a:cubicBezTo>
                    <a:cubicBezTo>
                      <a:pt x="460" y="449"/>
                      <a:pt x="460" y="449"/>
                      <a:pt x="460" y="449"/>
                    </a:cubicBezTo>
                    <a:cubicBezTo>
                      <a:pt x="460" y="449"/>
                      <a:pt x="460" y="449"/>
                      <a:pt x="460" y="449"/>
                    </a:cubicBezTo>
                    <a:cubicBezTo>
                      <a:pt x="460" y="450"/>
                      <a:pt x="460" y="450"/>
                      <a:pt x="460" y="450"/>
                    </a:cubicBezTo>
                    <a:cubicBezTo>
                      <a:pt x="459" y="450"/>
                      <a:pt x="459" y="450"/>
                      <a:pt x="459" y="450"/>
                    </a:cubicBezTo>
                    <a:cubicBezTo>
                      <a:pt x="459" y="450"/>
                      <a:pt x="459" y="450"/>
                      <a:pt x="459" y="450"/>
                    </a:cubicBezTo>
                    <a:close/>
                    <a:moveTo>
                      <a:pt x="456" y="450"/>
                    </a:moveTo>
                    <a:cubicBezTo>
                      <a:pt x="456" y="450"/>
                      <a:pt x="456" y="450"/>
                      <a:pt x="456" y="450"/>
                    </a:cubicBezTo>
                    <a:cubicBezTo>
                      <a:pt x="457" y="450"/>
                      <a:pt x="457" y="450"/>
                      <a:pt x="457" y="450"/>
                    </a:cubicBezTo>
                    <a:cubicBezTo>
                      <a:pt x="457" y="449"/>
                      <a:pt x="457" y="449"/>
                      <a:pt x="457" y="449"/>
                    </a:cubicBezTo>
                    <a:cubicBezTo>
                      <a:pt x="457" y="449"/>
                      <a:pt x="457" y="449"/>
                      <a:pt x="457" y="449"/>
                    </a:cubicBezTo>
                    <a:cubicBezTo>
                      <a:pt x="457" y="449"/>
                      <a:pt x="457" y="449"/>
                      <a:pt x="457" y="449"/>
                    </a:cubicBezTo>
                    <a:cubicBezTo>
                      <a:pt x="457" y="450"/>
                      <a:pt x="457" y="450"/>
                      <a:pt x="457" y="450"/>
                    </a:cubicBezTo>
                    <a:cubicBezTo>
                      <a:pt x="457" y="450"/>
                      <a:pt x="457" y="450"/>
                      <a:pt x="457" y="450"/>
                    </a:cubicBezTo>
                    <a:cubicBezTo>
                      <a:pt x="456" y="451"/>
                      <a:pt x="456" y="451"/>
                      <a:pt x="456" y="451"/>
                    </a:cubicBezTo>
                    <a:cubicBezTo>
                      <a:pt x="455" y="451"/>
                      <a:pt x="455" y="451"/>
                      <a:pt x="455" y="451"/>
                    </a:cubicBezTo>
                    <a:cubicBezTo>
                      <a:pt x="456" y="450"/>
                      <a:pt x="456" y="450"/>
                      <a:pt x="456" y="450"/>
                    </a:cubicBezTo>
                    <a:cubicBezTo>
                      <a:pt x="456" y="450"/>
                      <a:pt x="456" y="450"/>
                      <a:pt x="456" y="450"/>
                    </a:cubicBezTo>
                    <a:close/>
                    <a:moveTo>
                      <a:pt x="446" y="466"/>
                    </a:moveTo>
                    <a:cubicBezTo>
                      <a:pt x="446" y="465"/>
                      <a:pt x="446" y="465"/>
                      <a:pt x="446" y="465"/>
                    </a:cubicBezTo>
                    <a:cubicBezTo>
                      <a:pt x="446" y="466"/>
                      <a:pt x="446" y="466"/>
                      <a:pt x="446" y="466"/>
                    </a:cubicBezTo>
                    <a:cubicBezTo>
                      <a:pt x="446" y="466"/>
                      <a:pt x="446" y="466"/>
                      <a:pt x="446" y="466"/>
                    </a:cubicBezTo>
                    <a:cubicBezTo>
                      <a:pt x="446" y="466"/>
                      <a:pt x="446" y="466"/>
                      <a:pt x="446" y="466"/>
                    </a:cubicBezTo>
                    <a:close/>
                    <a:moveTo>
                      <a:pt x="459" y="462"/>
                    </a:moveTo>
                    <a:cubicBezTo>
                      <a:pt x="459" y="463"/>
                      <a:pt x="459" y="463"/>
                      <a:pt x="459" y="463"/>
                    </a:cubicBezTo>
                    <a:cubicBezTo>
                      <a:pt x="460" y="463"/>
                      <a:pt x="460" y="463"/>
                      <a:pt x="460" y="463"/>
                    </a:cubicBezTo>
                    <a:cubicBezTo>
                      <a:pt x="460" y="463"/>
                      <a:pt x="460" y="463"/>
                      <a:pt x="460" y="463"/>
                    </a:cubicBezTo>
                    <a:cubicBezTo>
                      <a:pt x="461" y="463"/>
                      <a:pt x="461" y="463"/>
                      <a:pt x="461" y="463"/>
                    </a:cubicBezTo>
                    <a:cubicBezTo>
                      <a:pt x="459" y="462"/>
                      <a:pt x="459" y="462"/>
                      <a:pt x="459" y="462"/>
                    </a:cubicBezTo>
                    <a:cubicBezTo>
                      <a:pt x="459" y="462"/>
                      <a:pt x="459" y="462"/>
                      <a:pt x="459" y="462"/>
                    </a:cubicBezTo>
                    <a:close/>
                    <a:moveTo>
                      <a:pt x="445" y="438"/>
                    </a:moveTo>
                    <a:cubicBezTo>
                      <a:pt x="444" y="439"/>
                      <a:pt x="444" y="439"/>
                      <a:pt x="444" y="439"/>
                    </a:cubicBezTo>
                    <a:cubicBezTo>
                      <a:pt x="443" y="440"/>
                      <a:pt x="443" y="440"/>
                      <a:pt x="443" y="440"/>
                    </a:cubicBezTo>
                    <a:cubicBezTo>
                      <a:pt x="443" y="440"/>
                      <a:pt x="443" y="440"/>
                      <a:pt x="443" y="440"/>
                    </a:cubicBezTo>
                    <a:cubicBezTo>
                      <a:pt x="443" y="440"/>
                      <a:pt x="443" y="440"/>
                      <a:pt x="443" y="440"/>
                    </a:cubicBezTo>
                    <a:cubicBezTo>
                      <a:pt x="442" y="441"/>
                      <a:pt x="442" y="441"/>
                      <a:pt x="442" y="441"/>
                    </a:cubicBezTo>
                    <a:cubicBezTo>
                      <a:pt x="442" y="441"/>
                      <a:pt x="442" y="441"/>
                      <a:pt x="442" y="441"/>
                    </a:cubicBezTo>
                    <a:cubicBezTo>
                      <a:pt x="442" y="442"/>
                      <a:pt x="442" y="442"/>
                      <a:pt x="442" y="442"/>
                    </a:cubicBezTo>
                    <a:cubicBezTo>
                      <a:pt x="442" y="442"/>
                      <a:pt x="442" y="442"/>
                      <a:pt x="442" y="442"/>
                    </a:cubicBezTo>
                    <a:cubicBezTo>
                      <a:pt x="442" y="442"/>
                      <a:pt x="442" y="442"/>
                      <a:pt x="442" y="442"/>
                    </a:cubicBezTo>
                    <a:cubicBezTo>
                      <a:pt x="441" y="442"/>
                      <a:pt x="441" y="442"/>
                      <a:pt x="441" y="442"/>
                    </a:cubicBezTo>
                    <a:cubicBezTo>
                      <a:pt x="441" y="443"/>
                      <a:pt x="441" y="443"/>
                      <a:pt x="441" y="443"/>
                    </a:cubicBezTo>
                    <a:cubicBezTo>
                      <a:pt x="440" y="444"/>
                      <a:pt x="440" y="444"/>
                      <a:pt x="440" y="444"/>
                    </a:cubicBezTo>
                    <a:cubicBezTo>
                      <a:pt x="441" y="444"/>
                      <a:pt x="441" y="444"/>
                      <a:pt x="441" y="444"/>
                    </a:cubicBezTo>
                    <a:cubicBezTo>
                      <a:pt x="441" y="444"/>
                      <a:pt x="441" y="444"/>
                      <a:pt x="441" y="444"/>
                    </a:cubicBezTo>
                    <a:cubicBezTo>
                      <a:pt x="441" y="444"/>
                      <a:pt x="441" y="444"/>
                      <a:pt x="441" y="444"/>
                    </a:cubicBezTo>
                    <a:cubicBezTo>
                      <a:pt x="440" y="444"/>
                      <a:pt x="440" y="444"/>
                      <a:pt x="440" y="444"/>
                    </a:cubicBezTo>
                    <a:cubicBezTo>
                      <a:pt x="439" y="446"/>
                      <a:pt x="439" y="446"/>
                      <a:pt x="439" y="446"/>
                    </a:cubicBezTo>
                    <a:cubicBezTo>
                      <a:pt x="439" y="446"/>
                      <a:pt x="439" y="446"/>
                      <a:pt x="439" y="446"/>
                    </a:cubicBezTo>
                    <a:cubicBezTo>
                      <a:pt x="438" y="448"/>
                      <a:pt x="438" y="448"/>
                      <a:pt x="438" y="448"/>
                    </a:cubicBezTo>
                    <a:cubicBezTo>
                      <a:pt x="438" y="449"/>
                      <a:pt x="438" y="449"/>
                      <a:pt x="438" y="449"/>
                    </a:cubicBezTo>
                    <a:cubicBezTo>
                      <a:pt x="438" y="449"/>
                      <a:pt x="438" y="449"/>
                      <a:pt x="438" y="449"/>
                    </a:cubicBezTo>
                    <a:cubicBezTo>
                      <a:pt x="438" y="450"/>
                      <a:pt x="438" y="450"/>
                      <a:pt x="438" y="450"/>
                    </a:cubicBezTo>
                    <a:cubicBezTo>
                      <a:pt x="438" y="450"/>
                      <a:pt x="438" y="450"/>
                      <a:pt x="438" y="450"/>
                    </a:cubicBezTo>
                    <a:cubicBezTo>
                      <a:pt x="437" y="450"/>
                      <a:pt x="437" y="450"/>
                      <a:pt x="437" y="450"/>
                    </a:cubicBezTo>
                    <a:cubicBezTo>
                      <a:pt x="437" y="450"/>
                      <a:pt x="437" y="450"/>
                      <a:pt x="437" y="450"/>
                    </a:cubicBezTo>
                    <a:cubicBezTo>
                      <a:pt x="436" y="450"/>
                      <a:pt x="436" y="450"/>
                      <a:pt x="436" y="450"/>
                    </a:cubicBezTo>
                    <a:cubicBezTo>
                      <a:pt x="436" y="451"/>
                      <a:pt x="436" y="451"/>
                      <a:pt x="436" y="451"/>
                    </a:cubicBezTo>
                    <a:cubicBezTo>
                      <a:pt x="436" y="452"/>
                      <a:pt x="436" y="452"/>
                      <a:pt x="436" y="452"/>
                    </a:cubicBezTo>
                    <a:cubicBezTo>
                      <a:pt x="436" y="452"/>
                      <a:pt x="436" y="452"/>
                      <a:pt x="436" y="452"/>
                    </a:cubicBezTo>
                    <a:cubicBezTo>
                      <a:pt x="437" y="452"/>
                      <a:pt x="437" y="452"/>
                      <a:pt x="437" y="452"/>
                    </a:cubicBezTo>
                    <a:cubicBezTo>
                      <a:pt x="436" y="452"/>
                      <a:pt x="436" y="452"/>
                      <a:pt x="436" y="452"/>
                    </a:cubicBezTo>
                    <a:cubicBezTo>
                      <a:pt x="436" y="453"/>
                      <a:pt x="436" y="453"/>
                      <a:pt x="436" y="453"/>
                    </a:cubicBezTo>
                    <a:cubicBezTo>
                      <a:pt x="435" y="454"/>
                      <a:pt x="435" y="454"/>
                      <a:pt x="435" y="454"/>
                    </a:cubicBezTo>
                    <a:cubicBezTo>
                      <a:pt x="434" y="453"/>
                      <a:pt x="434" y="453"/>
                      <a:pt x="434" y="453"/>
                    </a:cubicBezTo>
                    <a:cubicBezTo>
                      <a:pt x="434" y="454"/>
                      <a:pt x="434" y="454"/>
                      <a:pt x="434" y="454"/>
                    </a:cubicBezTo>
                    <a:cubicBezTo>
                      <a:pt x="434" y="454"/>
                      <a:pt x="434" y="454"/>
                      <a:pt x="434" y="454"/>
                    </a:cubicBezTo>
                    <a:cubicBezTo>
                      <a:pt x="433" y="455"/>
                      <a:pt x="433" y="455"/>
                      <a:pt x="433" y="455"/>
                    </a:cubicBezTo>
                    <a:cubicBezTo>
                      <a:pt x="432" y="456"/>
                      <a:pt x="432" y="456"/>
                      <a:pt x="432" y="456"/>
                    </a:cubicBezTo>
                    <a:cubicBezTo>
                      <a:pt x="432" y="457"/>
                      <a:pt x="432" y="457"/>
                      <a:pt x="432" y="457"/>
                    </a:cubicBezTo>
                    <a:cubicBezTo>
                      <a:pt x="431" y="457"/>
                      <a:pt x="431" y="457"/>
                      <a:pt x="431" y="457"/>
                    </a:cubicBezTo>
                    <a:cubicBezTo>
                      <a:pt x="431" y="456"/>
                      <a:pt x="431" y="456"/>
                      <a:pt x="431" y="456"/>
                    </a:cubicBezTo>
                    <a:cubicBezTo>
                      <a:pt x="431" y="457"/>
                      <a:pt x="431" y="457"/>
                      <a:pt x="431" y="457"/>
                    </a:cubicBezTo>
                    <a:cubicBezTo>
                      <a:pt x="430" y="456"/>
                      <a:pt x="430" y="456"/>
                      <a:pt x="430" y="456"/>
                    </a:cubicBezTo>
                    <a:cubicBezTo>
                      <a:pt x="431" y="456"/>
                      <a:pt x="431" y="456"/>
                      <a:pt x="431" y="456"/>
                    </a:cubicBezTo>
                    <a:cubicBezTo>
                      <a:pt x="431" y="455"/>
                      <a:pt x="431" y="455"/>
                      <a:pt x="431" y="455"/>
                    </a:cubicBezTo>
                    <a:cubicBezTo>
                      <a:pt x="432" y="455"/>
                      <a:pt x="432" y="455"/>
                      <a:pt x="432" y="455"/>
                    </a:cubicBezTo>
                    <a:cubicBezTo>
                      <a:pt x="431" y="455"/>
                      <a:pt x="431" y="455"/>
                      <a:pt x="431" y="455"/>
                    </a:cubicBezTo>
                    <a:cubicBezTo>
                      <a:pt x="430" y="456"/>
                      <a:pt x="430" y="456"/>
                      <a:pt x="430" y="456"/>
                    </a:cubicBezTo>
                    <a:cubicBezTo>
                      <a:pt x="429" y="456"/>
                      <a:pt x="429" y="456"/>
                      <a:pt x="429" y="456"/>
                    </a:cubicBezTo>
                    <a:cubicBezTo>
                      <a:pt x="428" y="458"/>
                      <a:pt x="428" y="458"/>
                      <a:pt x="428" y="458"/>
                    </a:cubicBezTo>
                    <a:cubicBezTo>
                      <a:pt x="429" y="458"/>
                      <a:pt x="429" y="458"/>
                      <a:pt x="429" y="458"/>
                    </a:cubicBezTo>
                    <a:cubicBezTo>
                      <a:pt x="430" y="458"/>
                      <a:pt x="430" y="458"/>
                      <a:pt x="430" y="458"/>
                    </a:cubicBezTo>
                    <a:cubicBezTo>
                      <a:pt x="431" y="457"/>
                      <a:pt x="431" y="457"/>
                      <a:pt x="431" y="457"/>
                    </a:cubicBezTo>
                    <a:cubicBezTo>
                      <a:pt x="433" y="457"/>
                      <a:pt x="433" y="457"/>
                      <a:pt x="433" y="457"/>
                    </a:cubicBezTo>
                    <a:cubicBezTo>
                      <a:pt x="432" y="458"/>
                      <a:pt x="432" y="458"/>
                      <a:pt x="432" y="458"/>
                    </a:cubicBezTo>
                    <a:cubicBezTo>
                      <a:pt x="431" y="460"/>
                      <a:pt x="431" y="460"/>
                      <a:pt x="431" y="460"/>
                    </a:cubicBezTo>
                    <a:cubicBezTo>
                      <a:pt x="430" y="461"/>
                      <a:pt x="430" y="461"/>
                      <a:pt x="430" y="461"/>
                    </a:cubicBezTo>
                    <a:cubicBezTo>
                      <a:pt x="429" y="462"/>
                      <a:pt x="429" y="462"/>
                      <a:pt x="429" y="462"/>
                    </a:cubicBezTo>
                    <a:cubicBezTo>
                      <a:pt x="427" y="463"/>
                      <a:pt x="427" y="463"/>
                      <a:pt x="427" y="463"/>
                    </a:cubicBezTo>
                    <a:cubicBezTo>
                      <a:pt x="427" y="463"/>
                      <a:pt x="427" y="463"/>
                      <a:pt x="427" y="463"/>
                    </a:cubicBezTo>
                    <a:cubicBezTo>
                      <a:pt x="427" y="463"/>
                      <a:pt x="427" y="463"/>
                      <a:pt x="427" y="463"/>
                    </a:cubicBezTo>
                    <a:cubicBezTo>
                      <a:pt x="427" y="464"/>
                      <a:pt x="427" y="464"/>
                      <a:pt x="427" y="464"/>
                    </a:cubicBezTo>
                    <a:cubicBezTo>
                      <a:pt x="427" y="465"/>
                      <a:pt x="427" y="465"/>
                      <a:pt x="427" y="465"/>
                    </a:cubicBezTo>
                    <a:cubicBezTo>
                      <a:pt x="427" y="465"/>
                      <a:pt x="427" y="465"/>
                      <a:pt x="427" y="465"/>
                    </a:cubicBezTo>
                    <a:cubicBezTo>
                      <a:pt x="427" y="465"/>
                      <a:pt x="427" y="465"/>
                      <a:pt x="427" y="465"/>
                    </a:cubicBezTo>
                    <a:cubicBezTo>
                      <a:pt x="429" y="466"/>
                      <a:pt x="429" y="466"/>
                      <a:pt x="429" y="466"/>
                    </a:cubicBezTo>
                    <a:cubicBezTo>
                      <a:pt x="430" y="466"/>
                      <a:pt x="430" y="466"/>
                      <a:pt x="430" y="466"/>
                    </a:cubicBezTo>
                    <a:cubicBezTo>
                      <a:pt x="431" y="465"/>
                      <a:pt x="431" y="465"/>
                      <a:pt x="431" y="465"/>
                    </a:cubicBezTo>
                    <a:cubicBezTo>
                      <a:pt x="432" y="465"/>
                      <a:pt x="432" y="465"/>
                      <a:pt x="432" y="465"/>
                    </a:cubicBezTo>
                    <a:cubicBezTo>
                      <a:pt x="433" y="464"/>
                      <a:pt x="433" y="464"/>
                      <a:pt x="433" y="464"/>
                    </a:cubicBezTo>
                    <a:cubicBezTo>
                      <a:pt x="433" y="464"/>
                      <a:pt x="433" y="464"/>
                      <a:pt x="433" y="464"/>
                    </a:cubicBezTo>
                    <a:cubicBezTo>
                      <a:pt x="433" y="464"/>
                      <a:pt x="433" y="464"/>
                      <a:pt x="433" y="464"/>
                    </a:cubicBezTo>
                    <a:cubicBezTo>
                      <a:pt x="432" y="465"/>
                      <a:pt x="432" y="465"/>
                      <a:pt x="432" y="465"/>
                    </a:cubicBezTo>
                    <a:cubicBezTo>
                      <a:pt x="434" y="465"/>
                      <a:pt x="434" y="465"/>
                      <a:pt x="434" y="465"/>
                    </a:cubicBezTo>
                    <a:cubicBezTo>
                      <a:pt x="435" y="465"/>
                      <a:pt x="435" y="465"/>
                      <a:pt x="435" y="465"/>
                    </a:cubicBezTo>
                    <a:cubicBezTo>
                      <a:pt x="435" y="465"/>
                      <a:pt x="435" y="465"/>
                      <a:pt x="435" y="465"/>
                    </a:cubicBezTo>
                    <a:cubicBezTo>
                      <a:pt x="437" y="465"/>
                      <a:pt x="437" y="465"/>
                      <a:pt x="437" y="465"/>
                    </a:cubicBezTo>
                    <a:cubicBezTo>
                      <a:pt x="438" y="465"/>
                      <a:pt x="438" y="465"/>
                      <a:pt x="438" y="465"/>
                    </a:cubicBezTo>
                    <a:cubicBezTo>
                      <a:pt x="438" y="466"/>
                      <a:pt x="438" y="466"/>
                      <a:pt x="438" y="466"/>
                    </a:cubicBezTo>
                    <a:cubicBezTo>
                      <a:pt x="438" y="466"/>
                      <a:pt x="438" y="466"/>
                      <a:pt x="438" y="466"/>
                    </a:cubicBezTo>
                    <a:cubicBezTo>
                      <a:pt x="440" y="466"/>
                      <a:pt x="440" y="466"/>
                      <a:pt x="440" y="466"/>
                    </a:cubicBezTo>
                    <a:cubicBezTo>
                      <a:pt x="440" y="466"/>
                      <a:pt x="440" y="466"/>
                      <a:pt x="440" y="466"/>
                    </a:cubicBezTo>
                    <a:cubicBezTo>
                      <a:pt x="440" y="466"/>
                      <a:pt x="440" y="466"/>
                      <a:pt x="440" y="466"/>
                    </a:cubicBezTo>
                    <a:cubicBezTo>
                      <a:pt x="441" y="466"/>
                      <a:pt x="441" y="466"/>
                      <a:pt x="441" y="466"/>
                    </a:cubicBezTo>
                    <a:cubicBezTo>
                      <a:pt x="441" y="466"/>
                      <a:pt x="441" y="466"/>
                      <a:pt x="441" y="466"/>
                    </a:cubicBezTo>
                    <a:cubicBezTo>
                      <a:pt x="441" y="466"/>
                      <a:pt x="441" y="466"/>
                      <a:pt x="441" y="466"/>
                    </a:cubicBezTo>
                    <a:cubicBezTo>
                      <a:pt x="442" y="466"/>
                      <a:pt x="442" y="466"/>
                      <a:pt x="442" y="466"/>
                    </a:cubicBezTo>
                    <a:cubicBezTo>
                      <a:pt x="443" y="466"/>
                      <a:pt x="443" y="466"/>
                      <a:pt x="443" y="466"/>
                    </a:cubicBezTo>
                    <a:cubicBezTo>
                      <a:pt x="443" y="466"/>
                      <a:pt x="443" y="466"/>
                      <a:pt x="443" y="466"/>
                    </a:cubicBezTo>
                    <a:cubicBezTo>
                      <a:pt x="444" y="466"/>
                      <a:pt x="444" y="466"/>
                      <a:pt x="444" y="466"/>
                    </a:cubicBezTo>
                    <a:cubicBezTo>
                      <a:pt x="444" y="466"/>
                      <a:pt x="444" y="466"/>
                      <a:pt x="444" y="466"/>
                    </a:cubicBezTo>
                    <a:cubicBezTo>
                      <a:pt x="445" y="466"/>
                      <a:pt x="445" y="466"/>
                      <a:pt x="445" y="466"/>
                    </a:cubicBezTo>
                    <a:cubicBezTo>
                      <a:pt x="445" y="465"/>
                      <a:pt x="445" y="465"/>
                      <a:pt x="445" y="465"/>
                    </a:cubicBezTo>
                    <a:cubicBezTo>
                      <a:pt x="445" y="465"/>
                      <a:pt x="445" y="465"/>
                      <a:pt x="445" y="465"/>
                    </a:cubicBezTo>
                    <a:cubicBezTo>
                      <a:pt x="445" y="464"/>
                      <a:pt x="445" y="464"/>
                      <a:pt x="445" y="464"/>
                    </a:cubicBezTo>
                    <a:cubicBezTo>
                      <a:pt x="445" y="464"/>
                      <a:pt x="445" y="464"/>
                      <a:pt x="445" y="464"/>
                    </a:cubicBezTo>
                    <a:cubicBezTo>
                      <a:pt x="446" y="463"/>
                      <a:pt x="446" y="463"/>
                      <a:pt x="446" y="463"/>
                    </a:cubicBezTo>
                    <a:cubicBezTo>
                      <a:pt x="446" y="463"/>
                      <a:pt x="446" y="463"/>
                      <a:pt x="446" y="463"/>
                    </a:cubicBezTo>
                    <a:cubicBezTo>
                      <a:pt x="446" y="464"/>
                      <a:pt x="446" y="464"/>
                      <a:pt x="446" y="464"/>
                    </a:cubicBezTo>
                    <a:cubicBezTo>
                      <a:pt x="446" y="465"/>
                      <a:pt x="446" y="465"/>
                      <a:pt x="446" y="465"/>
                    </a:cubicBezTo>
                    <a:cubicBezTo>
                      <a:pt x="446" y="465"/>
                      <a:pt x="446" y="465"/>
                      <a:pt x="446" y="465"/>
                    </a:cubicBezTo>
                    <a:cubicBezTo>
                      <a:pt x="446" y="464"/>
                      <a:pt x="446" y="464"/>
                      <a:pt x="446" y="464"/>
                    </a:cubicBezTo>
                    <a:cubicBezTo>
                      <a:pt x="447" y="464"/>
                      <a:pt x="447" y="464"/>
                      <a:pt x="447" y="464"/>
                    </a:cubicBezTo>
                    <a:cubicBezTo>
                      <a:pt x="447" y="464"/>
                      <a:pt x="447" y="464"/>
                      <a:pt x="447" y="464"/>
                    </a:cubicBezTo>
                    <a:cubicBezTo>
                      <a:pt x="447" y="464"/>
                      <a:pt x="447" y="464"/>
                      <a:pt x="447" y="464"/>
                    </a:cubicBezTo>
                    <a:cubicBezTo>
                      <a:pt x="447" y="465"/>
                      <a:pt x="447" y="465"/>
                      <a:pt x="447" y="465"/>
                    </a:cubicBezTo>
                    <a:cubicBezTo>
                      <a:pt x="447" y="466"/>
                      <a:pt x="447" y="466"/>
                      <a:pt x="447" y="466"/>
                    </a:cubicBezTo>
                    <a:cubicBezTo>
                      <a:pt x="447" y="465"/>
                      <a:pt x="447" y="465"/>
                      <a:pt x="447" y="465"/>
                    </a:cubicBezTo>
                    <a:cubicBezTo>
                      <a:pt x="448" y="465"/>
                      <a:pt x="448" y="465"/>
                      <a:pt x="448" y="465"/>
                    </a:cubicBezTo>
                    <a:cubicBezTo>
                      <a:pt x="448" y="466"/>
                      <a:pt x="448" y="466"/>
                      <a:pt x="448" y="466"/>
                    </a:cubicBezTo>
                    <a:cubicBezTo>
                      <a:pt x="446" y="466"/>
                      <a:pt x="446" y="466"/>
                      <a:pt x="446" y="466"/>
                    </a:cubicBezTo>
                    <a:cubicBezTo>
                      <a:pt x="445" y="467"/>
                      <a:pt x="445" y="467"/>
                      <a:pt x="445" y="467"/>
                    </a:cubicBezTo>
                    <a:cubicBezTo>
                      <a:pt x="446" y="467"/>
                      <a:pt x="446" y="467"/>
                      <a:pt x="446" y="467"/>
                    </a:cubicBezTo>
                    <a:cubicBezTo>
                      <a:pt x="446" y="467"/>
                      <a:pt x="446" y="467"/>
                      <a:pt x="446" y="467"/>
                    </a:cubicBezTo>
                    <a:cubicBezTo>
                      <a:pt x="447" y="467"/>
                      <a:pt x="447" y="467"/>
                      <a:pt x="447" y="467"/>
                    </a:cubicBezTo>
                    <a:cubicBezTo>
                      <a:pt x="447" y="467"/>
                      <a:pt x="447" y="467"/>
                      <a:pt x="447" y="467"/>
                    </a:cubicBezTo>
                    <a:cubicBezTo>
                      <a:pt x="448" y="467"/>
                      <a:pt x="448" y="467"/>
                      <a:pt x="448" y="467"/>
                    </a:cubicBezTo>
                    <a:cubicBezTo>
                      <a:pt x="448" y="468"/>
                      <a:pt x="448" y="468"/>
                      <a:pt x="448" y="468"/>
                    </a:cubicBezTo>
                    <a:cubicBezTo>
                      <a:pt x="448" y="467"/>
                      <a:pt x="448" y="467"/>
                      <a:pt x="448" y="467"/>
                    </a:cubicBezTo>
                    <a:cubicBezTo>
                      <a:pt x="449" y="467"/>
                      <a:pt x="449" y="467"/>
                      <a:pt x="449" y="467"/>
                    </a:cubicBezTo>
                    <a:cubicBezTo>
                      <a:pt x="449" y="466"/>
                      <a:pt x="449" y="466"/>
                      <a:pt x="449" y="466"/>
                    </a:cubicBezTo>
                    <a:cubicBezTo>
                      <a:pt x="449" y="466"/>
                      <a:pt x="449" y="466"/>
                      <a:pt x="449" y="466"/>
                    </a:cubicBezTo>
                    <a:cubicBezTo>
                      <a:pt x="450" y="466"/>
                      <a:pt x="450" y="466"/>
                      <a:pt x="450" y="466"/>
                    </a:cubicBezTo>
                    <a:cubicBezTo>
                      <a:pt x="451" y="466"/>
                      <a:pt x="451" y="466"/>
                      <a:pt x="451" y="466"/>
                    </a:cubicBezTo>
                    <a:cubicBezTo>
                      <a:pt x="451" y="467"/>
                      <a:pt x="451" y="467"/>
                      <a:pt x="451" y="467"/>
                    </a:cubicBezTo>
                    <a:cubicBezTo>
                      <a:pt x="452" y="466"/>
                      <a:pt x="452" y="466"/>
                      <a:pt x="452" y="466"/>
                    </a:cubicBezTo>
                    <a:cubicBezTo>
                      <a:pt x="453" y="466"/>
                      <a:pt x="453" y="466"/>
                      <a:pt x="453" y="466"/>
                    </a:cubicBezTo>
                    <a:cubicBezTo>
                      <a:pt x="453" y="466"/>
                      <a:pt x="453" y="466"/>
                      <a:pt x="453" y="466"/>
                    </a:cubicBezTo>
                    <a:cubicBezTo>
                      <a:pt x="453" y="467"/>
                      <a:pt x="453" y="467"/>
                      <a:pt x="453" y="467"/>
                    </a:cubicBezTo>
                    <a:cubicBezTo>
                      <a:pt x="453" y="467"/>
                      <a:pt x="453" y="467"/>
                      <a:pt x="453" y="467"/>
                    </a:cubicBezTo>
                    <a:cubicBezTo>
                      <a:pt x="452" y="467"/>
                      <a:pt x="452" y="467"/>
                      <a:pt x="452" y="467"/>
                    </a:cubicBezTo>
                    <a:cubicBezTo>
                      <a:pt x="451" y="468"/>
                      <a:pt x="451" y="468"/>
                      <a:pt x="451" y="468"/>
                    </a:cubicBezTo>
                    <a:cubicBezTo>
                      <a:pt x="450" y="468"/>
                      <a:pt x="450" y="468"/>
                      <a:pt x="450" y="468"/>
                    </a:cubicBezTo>
                    <a:cubicBezTo>
                      <a:pt x="450" y="469"/>
                      <a:pt x="450" y="469"/>
                      <a:pt x="450" y="469"/>
                    </a:cubicBezTo>
                    <a:cubicBezTo>
                      <a:pt x="450" y="469"/>
                      <a:pt x="450" y="469"/>
                      <a:pt x="450" y="469"/>
                    </a:cubicBezTo>
                    <a:cubicBezTo>
                      <a:pt x="449" y="469"/>
                      <a:pt x="449" y="469"/>
                      <a:pt x="449" y="469"/>
                    </a:cubicBezTo>
                    <a:cubicBezTo>
                      <a:pt x="449" y="469"/>
                      <a:pt x="449" y="469"/>
                      <a:pt x="449" y="469"/>
                    </a:cubicBezTo>
                    <a:cubicBezTo>
                      <a:pt x="448" y="470"/>
                      <a:pt x="448" y="470"/>
                      <a:pt x="448" y="470"/>
                    </a:cubicBezTo>
                    <a:cubicBezTo>
                      <a:pt x="448" y="470"/>
                      <a:pt x="448" y="470"/>
                      <a:pt x="448" y="470"/>
                    </a:cubicBezTo>
                    <a:cubicBezTo>
                      <a:pt x="447" y="470"/>
                      <a:pt x="447" y="470"/>
                      <a:pt x="447" y="470"/>
                    </a:cubicBezTo>
                    <a:cubicBezTo>
                      <a:pt x="446" y="471"/>
                      <a:pt x="446" y="471"/>
                      <a:pt x="446" y="471"/>
                    </a:cubicBezTo>
                    <a:cubicBezTo>
                      <a:pt x="445" y="471"/>
                      <a:pt x="445" y="471"/>
                      <a:pt x="445" y="471"/>
                    </a:cubicBezTo>
                    <a:cubicBezTo>
                      <a:pt x="445" y="472"/>
                      <a:pt x="445" y="472"/>
                      <a:pt x="445" y="472"/>
                    </a:cubicBezTo>
                    <a:cubicBezTo>
                      <a:pt x="446" y="472"/>
                      <a:pt x="446" y="472"/>
                      <a:pt x="446" y="472"/>
                    </a:cubicBezTo>
                    <a:cubicBezTo>
                      <a:pt x="446" y="473"/>
                      <a:pt x="446" y="473"/>
                      <a:pt x="446" y="473"/>
                    </a:cubicBezTo>
                    <a:cubicBezTo>
                      <a:pt x="447" y="473"/>
                      <a:pt x="447" y="473"/>
                      <a:pt x="447" y="473"/>
                    </a:cubicBezTo>
                    <a:cubicBezTo>
                      <a:pt x="447" y="472"/>
                      <a:pt x="447" y="472"/>
                      <a:pt x="447" y="472"/>
                    </a:cubicBezTo>
                    <a:cubicBezTo>
                      <a:pt x="447" y="472"/>
                      <a:pt x="447" y="472"/>
                      <a:pt x="447" y="472"/>
                    </a:cubicBezTo>
                    <a:cubicBezTo>
                      <a:pt x="448" y="472"/>
                      <a:pt x="448" y="472"/>
                      <a:pt x="448" y="472"/>
                    </a:cubicBezTo>
                    <a:cubicBezTo>
                      <a:pt x="448" y="472"/>
                      <a:pt x="448" y="472"/>
                      <a:pt x="448" y="472"/>
                    </a:cubicBezTo>
                    <a:cubicBezTo>
                      <a:pt x="448" y="473"/>
                      <a:pt x="448" y="473"/>
                      <a:pt x="448" y="473"/>
                    </a:cubicBezTo>
                    <a:cubicBezTo>
                      <a:pt x="449" y="472"/>
                      <a:pt x="449" y="472"/>
                      <a:pt x="449" y="472"/>
                    </a:cubicBezTo>
                    <a:cubicBezTo>
                      <a:pt x="450" y="472"/>
                      <a:pt x="450" y="472"/>
                      <a:pt x="450" y="472"/>
                    </a:cubicBezTo>
                    <a:cubicBezTo>
                      <a:pt x="450" y="471"/>
                      <a:pt x="450" y="471"/>
                      <a:pt x="450" y="471"/>
                    </a:cubicBezTo>
                    <a:cubicBezTo>
                      <a:pt x="450" y="471"/>
                      <a:pt x="450" y="471"/>
                      <a:pt x="450" y="471"/>
                    </a:cubicBezTo>
                    <a:cubicBezTo>
                      <a:pt x="451" y="470"/>
                      <a:pt x="451" y="470"/>
                      <a:pt x="451" y="470"/>
                    </a:cubicBezTo>
                    <a:cubicBezTo>
                      <a:pt x="451" y="470"/>
                      <a:pt x="451" y="470"/>
                      <a:pt x="451" y="470"/>
                    </a:cubicBezTo>
                    <a:cubicBezTo>
                      <a:pt x="451" y="469"/>
                      <a:pt x="451" y="469"/>
                      <a:pt x="451" y="469"/>
                    </a:cubicBezTo>
                    <a:cubicBezTo>
                      <a:pt x="452" y="468"/>
                      <a:pt x="452" y="468"/>
                      <a:pt x="452" y="468"/>
                    </a:cubicBezTo>
                    <a:cubicBezTo>
                      <a:pt x="453" y="468"/>
                      <a:pt x="453" y="468"/>
                      <a:pt x="453" y="468"/>
                    </a:cubicBezTo>
                    <a:cubicBezTo>
                      <a:pt x="453" y="468"/>
                      <a:pt x="453" y="468"/>
                      <a:pt x="453" y="468"/>
                    </a:cubicBezTo>
                    <a:cubicBezTo>
                      <a:pt x="454" y="468"/>
                      <a:pt x="454" y="468"/>
                      <a:pt x="454" y="468"/>
                    </a:cubicBezTo>
                    <a:cubicBezTo>
                      <a:pt x="453" y="469"/>
                      <a:pt x="453" y="469"/>
                      <a:pt x="453" y="469"/>
                    </a:cubicBezTo>
                    <a:cubicBezTo>
                      <a:pt x="454" y="469"/>
                      <a:pt x="454" y="469"/>
                      <a:pt x="454" y="469"/>
                    </a:cubicBezTo>
                    <a:cubicBezTo>
                      <a:pt x="455" y="468"/>
                      <a:pt x="455" y="468"/>
                      <a:pt x="455" y="468"/>
                    </a:cubicBezTo>
                    <a:cubicBezTo>
                      <a:pt x="455" y="467"/>
                      <a:pt x="455" y="467"/>
                      <a:pt x="455" y="467"/>
                    </a:cubicBezTo>
                    <a:cubicBezTo>
                      <a:pt x="456" y="466"/>
                      <a:pt x="456" y="466"/>
                      <a:pt x="456" y="466"/>
                    </a:cubicBezTo>
                    <a:cubicBezTo>
                      <a:pt x="456" y="464"/>
                      <a:pt x="456" y="464"/>
                      <a:pt x="456" y="464"/>
                    </a:cubicBezTo>
                    <a:cubicBezTo>
                      <a:pt x="456" y="464"/>
                      <a:pt x="456" y="464"/>
                      <a:pt x="456" y="464"/>
                    </a:cubicBezTo>
                    <a:cubicBezTo>
                      <a:pt x="456" y="464"/>
                      <a:pt x="456" y="464"/>
                      <a:pt x="456" y="464"/>
                    </a:cubicBezTo>
                    <a:cubicBezTo>
                      <a:pt x="457" y="464"/>
                      <a:pt x="457" y="464"/>
                      <a:pt x="457" y="464"/>
                    </a:cubicBezTo>
                    <a:cubicBezTo>
                      <a:pt x="457" y="465"/>
                      <a:pt x="457" y="465"/>
                      <a:pt x="457" y="465"/>
                    </a:cubicBezTo>
                    <a:cubicBezTo>
                      <a:pt x="458" y="465"/>
                      <a:pt x="458" y="465"/>
                      <a:pt x="458" y="465"/>
                    </a:cubicBezTo>
                    <a:cubicBezTo>
                      <a:pt x="458" y="466"/>
                      <a:pt x="458" y="466"/>
                      <a:pt x="458" y="466"/>
                    </a:cubicBezTo>
                    <a:cubicBezTo>
                      <a:pt x="458" y="467"/>
                      <a:pt x="458" y="467"/>
                      <a:pt x="458" y="467"/>
                    </a:cubicBezTo>
                    <a:cubicBezTo>
                      <a:pt x="457" y="468"/>
                      <a:pt x="457" y="468"/>
                      <a:pt x="457" y="468"/>
                    </a:cubicBezTo>
                    <a:cubicBezTo>
                      <a:pt x="458" y="468"/>
                      <a:pt x="458" y="468"/>
                      <a:pt x="458" y="468"/>
                    </a:cubicBezTo>
                    <a:cubicBezTo>
                      <a:pt x="457" y="469"/>
                      <a:pt x="457" y="469"/>
                      <a:pt x="457" y="469"/>
                    </a:cubicBezTo>
                    <a:cubicBezTo>
                      <a:pt x="456" y="470"/>
                      <a:pt x="456" y="470"/>
                      <a:pt x="456" y="470"/>
                    </a:cubicBezTo>
                    <a:cubicBezTo>
                      <a:pt x="456" y="472"/>
                      <a:pt x="456" y="472"/>
                      <a:pt x="456" y="472"/>
                    </a:cubicBezTo>
                    <a:cubicBezTo>
                      <a:pt x="456" y="472"/>
                      <a:pt x="456" y="472"/>
                      <a:pt x="456" y="472"/>
                    </a:cubicBezTo>
                    <a:cubicBezTo>
                      <a:pt x="455" y="473"/>
                      <a:pt x="455" y="473"/>
                      <a:pt x="455" y="473"/>
                    </a:cubicBezTo>
                    <a:cubicBezTo>
                      <a:pt x="455" y="474"/>
                      <a:pt x="455" y="474"/>
                      <a:pt x="455" y="474"/>
                    </a:cubicBezTo>
                    <a:cubicBezTo>
                      <a:pt x="456" y="474"/>
                      <a:pt x="456" y="474"/>
                      <a:pt x="456" y="474"/>
                    </a:cubicBezTo>
                    <a:cubicBezTo>
                      <a:pt x="457" y="473"/>
                      <a:pt x="457" y="473"/>
                      <a:pt x="457" y="473"/>
                    </a:cubicBezTo>
                    <a:cubicBezTo>
                      <a:pt x="458" y="472"/>
                      <a:pt x="458" y="472"/>
                      <a:pt x="458" y="472"/>
                    </a:cubicBezTo>
                    <a:cubicBezTo>
                      <a:pt x="458" y="472"/>
                      <a:pt x="458" y="472"/>
                      <a:pt x="458" y="472"/>
                    </a:cubicBezTo>
                    <a:cubicBezTo>
                      <a:pt x="459" y="470"/>
                      <a:pt x="459" y="470"/>
                      <a:pt x="459" y="470"/>
                    </a:cubicBezTo>
                    <a:cubicBezTo>
                      <a:pt x="460" y="470"/>
                      <a:pt x="460" y="470"/>
                      <a:pt x="460" y="470"/>
                    </a:cubicBezTo>
                    <a:cubicBezTo>
                      <a:pt x="460" y="470"/>
                      <a:pt x="460" y="470"/>
                      <a:pt x="460" y="470"/>
                    </a:cubicBezTo>
                    <a:cubicBezTo>
                      <a:pt x="461" y="470"/>
                      <a:pt x="461" y="470"/>
                      <a:pt x="461" y="470"/>
                    </a:cubicBezTo>
                    <a:cubicBezTo>
                      <a:pt x="461" y="471"/>
                      <a:pt x="461" y="471"/>
                      <a:pt x="461" y="471"/>
                    </a:cubicBezTo>
                    <a:cubicBezTo>
                      <a:pt x="460" y="471"/>
                      <a:pt x="460" y="471"/>
                      <a:pt x="460" y="471"/>
                    </a:cubicBezTo>
                    <a:cubicBezTo>
                      <a:pt x="459" y="472"/>
                      <a:pt x="459" y="472"/>
                      <a:pt x="459" y="472"/>
                    </a:cubicBezTo>
                    <a:cubicBezTo>
                      <a:pt x="459" y="473"/>
                      <a:pt x="459" y="473"/>
                      <a:pt x="459" y="473"/>
                    </a:cubicBezTo>
                    <a:cubicBezTo>
                      <a:pt x="459" y="473"/>
                      <a:pt x="459" y="473"/>
                      <a:pt x="459" y="473"/>
                    </a:cubicBezTo>
                    <a:cubicBezTo>
                      <a:pt x="459" y="474"/>
                      <a:pt x="459" y="474"/>
                      <a:pt x="459" y="474"/>
                    </a:cubicBezTo>
                    <a:cubicBezTo>
                      <a:pt x="459" y="475"/>
                      <a:pt x="459" y="475"/>
                      <a:pt x="459" y="475"/>
                    </a:cubicBezTo>
                    <a:cubicBezTo>
                      <a:pt x="460" y="476"/>
                      <a:pt x="460" y="476"/>
                      <a:pt x="460" y="476"/>
                    </a:cubicBezTo>
                    <a:cubicBezTo>
                      <a:pt x="460" y="475"/>
                      <a:pt x="460" y="475"/>
                      <a:pt x="460" y="475"/>
                    </a:cubicBezTo>
                    <a:cubicBezTo>
                      <a:pt x="460" y="474"/>
                      <a:pt x="460" y="474"/>
                      <a:pt x="460" y="474"/>
                    </a:cubicBezTo>
                    <a:cubicBezTo>
                      <a:pt x="460" y="474"/>
                      <a:pt x="461" y="474"/>
                      <a:pt x="461" y="474"/>
                    </a:cubicBezTo>
                    <a:cubicBezTo>
                      <a:pt x="461" y="474"/>
                      <a:pt x="462" y="475"/>
                      <a:pt x="462" y="475"/>
                    </a:cubicBezTo>
                    <a:cubicBezTo>
                      <a:pt x="462" y="475"/>
                      <a:pt x="462" y="475"/>
                      <a:pt x="462" y="475"/>
                    </a:cubicBezTo>
                    <a:cubicBezTo>
                      <a:pt x="463" y="475"/>
                      <a:pt x="463" y="475"/>
                      <a:pt x="463" y="475"/>
                    </a:cubicBezTo>
                    <a:cubicBezTo>
                      <a:pt x="463" y="474"/>
                      <a:pt x="463" y="474"/>
                      <a:pt x="463" y="474"/>
                    </a:cubicBezTo>
                    <a:cubicBezTo>
                      <a:pt x="463" y="474"/>
                      <a:pt x="463" y="474"/>
                      <a:pt x="463" y="474"/>
                    </a:cubicBezTo>
                    <a:cubicBezTo>
                      <a:pt x="463" y="473"/>
                      <a:pt x="463" y="473"/>
                      <a:pt x="463" y="473"/>
                    </a:cubicBezTo>
                    <a:cubicBezTo>
                      <a:pt x="463" y="472"/>
                      <a:pt x="463" y="472"/>
                      <a:pt x="463" y="472"/>
                    </a:cubicBezTo>
                    <a:cubicBezTo>
                      <a:pt x="464" y="472"/>
                      <a:pt x="464" y="472"/>
                      <a:pt x="464" y="472"/>
                    </a:cubicBezTo>
                    <a:cubicBezTo>
                      <a:pt x="464" y="472"/>
                      <a:pt x="464" y="472"/>
                      <a:pt x="464" y="472"/>
                    </a:cubicBezTo>
                    <a:cubicBezTo>
                      <a:pt x="464" y="471"/>
                      <a:pt x="464" y="471"/>
                      <a:pt x="464" y="471"/>
                    </a:cubicBezTo>
                    <a:cubicBezTo>
                      <a:pt x="464" y="470"/>
                      <a:pt x="464" y="470"/>
                      <a:pt x="464" y="470"/>
                    </a:cubicBezTo>
                    <a:cubicBezTo>
                      <a:pt x="465" y="469"/>
                      <a:pt x="465" y="469"/>
                      <a:pt x="465" y="469"/>
                    </a:cubicBezTo>
                    <a:cubicBezTo>
                      <a:pt x="466" y="468"/>
                      <a:pt x="466" y="468"/>
                      <a:pt x="466" y="468"/>
                    </a:cubicBezTo>
                    <a:cubicBezTo>
                      <a:pt x="465" y="466"/>
                      <a:pt x="465" y="466"/>
                      <a:pt x="465" y="466"/>
                    </a:cubicBezTo>
                    <a:cubicBezTo>
                      <a:pt x="465" y="465"/>
                      <a:pt x="465" y="465"/>
                      <a:pt x="465" y="465"/>
                    </a:cubicBezTo>
                    <a:cubicBezTo>
                      <a:pt x="465" y="465"/>
                      <a:pt x="465" y="465"/>
                      <a:pt x="465" y="465"/>
                    </a:cubicBezTo>
                    <a:cubicBezTo>
                      <a:pt x="465" y="466"/>
                      <a:pt x="465" y="466"/>
                      <a:pt x="465" y="466"/>
                    </a:cubicBezTo>
                    <a:cubicBezTo>
                      <a:pt x="465" y="467"/>
                      <a:pt x="465" y="467"/>
                      <a:pt x="465" y="467"/>
                    </a:cubicBezTo>
                    <a:cubicBezTo>
                      <a:pt x="464" y="467"/>
                      <a:pt x="464" y="467"/>
                      <a:pt x="464" y="467"/>
                    </a:cubicBezTo>
                    <a:cubicBezTo>
                      <a:pt x="463" y="468"/>
                      <a:pt x="463" y="468"/>
                      <a:pt x="463" y="468"/>
                    </a:cubicBezTo>
                    <a:cubicBezTo>
                      <a:pt x="462" y="468"/>
                      <a:pt x="462" y="468"/>
                      <a:pt x="462" y="468"/>
                    </a:cubicBezTo>
                    <a:cubicBezTo>
                      <a:pt x="462" y="467"/>
                      <a:pt x="462" y="467"/>
                      <a:pt x="462" y="467"/>
                    </a:cubicBezTo>
                    <a:cubicBezTo>
                      <a:pt x="462" y="467"/>
                      <a:pt x="462" y="467"/>
                      <a:pt x="462" y="467"/>
                    </a:cubicBezTo>
                    <a:cubicBezTo>
                      <a:pt x="462" y="466"/>
                      <a:pt x="462" y="466"/>
                      <a:pt x="462" y="466"/>
                    </a:cubicBezTo>
                    <a:cubicBezTo>
                      <a:pt x="463" y="465"/>
                      <a:pt x="463" y="465"/>
                      <a:pt x="463" y="465"/>
                    </a:cubicBezTo>
                    <a:cubicBezTo>
                      <a:pt x="464" y="464"/>
                      <a:pt x="464" y="464"/>
                      <a:pt x="464" y="464"/>
                    </a:cubicBezTo>
                    <a:cubicBezTo>
                      <a:pt x="464" y="464"/>
                      <a:pt x="464" y="464"/>
                      <a:pt x="464" y="464"/>
                    </a:cubicBezTo>
                    <a:cubicBezTo>
                      <a:pt x="465" y="464"/>
                      <a:pt x="465" y="464"/>
                      <a:pt x="465" y="464"/>
                    </a:cubicBezTo>
                    <a:cubicBezTo>
                      <a:pt x="465" y="463"/>
                      <a:pt x="465" y="463"/>
                      <a:pt x="465" y="463"/>
                    </a:cubicBezTo>
                    <a:cubicBezTo>
                      <a:pt x="465" y="463"/>
                      <a:pt x="465" y="463"/>
                      <a:pt x="465" y="463"/>
                    </a:cubicBezTo>
                    <a:cubicBezTo>
                      <a:pt x="464" y="463"/>
                      <a:pt x="464" y="463"/>
                      <a:pt x="464" y="463"/>
                    </a:cubicBezTo>
                    <a:cubicBezTo>
                      <a:pt x="464" y="463"/>
                      <a:pt x="464" y="463"/>
                      <a:pt x="464" y="463"/>
                    </a:cubicBezTo>
                    <a:cubicBezTo>
                      <a:pt x="463" y="464"/>
                      <a:pt x="463" y="464"/>
                      <a:pt x="463" y="464"/>
                    </a:cubicBezTo>
                    <a:cubicBezTo>
                      <a:pt x="463" y="464"/>
                      <a:pt x="463" y="464"/>
                      <a:pt x="463" y="464"/>
                    </a:cubicBezTo>
                    <a:cubicBezTo>
                      <a:pt x="462" y="464"/>
                      <a:pt x="462" y="464"/>
                      <a:pt x="462" y="464"/>
                    </a:cubicBezTo>
                    <a:cubicBezTo>
                      <a:pt x="462" y="465"/>
                      <a:pt x="462" y="465"/>
                      <a:pt x="462" y="465"/>
                    </a:cubicBezTo>
                    <a:cubicBezTo>
                      <a:pt x="460" y="466"/>
                      <a:pt x="460" y="466"/>
                      <a:pt x="460" y="466"/>
                    </a:cubicBezTo>
                    <a:cubicBezTo>
                      <a:pt x="460" y="467"/>
                      <a:pt x="460" y="467"/>
                      <a:pt x="460" y="467"/>
                    </a:cubicBezTo>
                    <a:cubicBezTo>
                      <a:pt x="460" y="467"/>
                      <a:pt x="460" y="467"/>
                      <a:pt x="460" y="467"/>
                    </a:cubicBezTo>
                    <a:cubicBezTo>
                      <a:pt x="459" y="466"/>
                      <a:pt x="459" y="466"/>
                      <a:pt x="459" y="466"/>
                    </a:cubicBezTo>
                    <a:cubicBezTo>
                      <a:pt x="459" y="466"/>
                      <a:pt x="459" y="466"/>
                      <a:pt x="459" y="466"/>
                    </a:cubicBezTo>
                    <a:cubicBezTo>
                      <a:pt x="458" y="465"/>
                      <a:pt x="458" y="465"/>
                      <a:pt x="458" y="465"/>
                    </a:cubicBezTo>
                    <a:cubicBezTo>
                      <a:pt x="458" y="464"/>
                      <a:pt x="458" y="464"/>
                      <a:pt x="458" y="464"/>
                    </a:cubicBezTo>
                    <a:cubicBezTo>
                      <a:pt x="459" y="465"/>
                      <a:pt x="459" y="465"/>
                      <a:pt x="459" y="465"/>
                    </a:cubicBezTo>
                    <a:cubicBezTo>
                      <a:pt x="459" y="465"/>
                      <a:pt x="459" y="465"/>
                      <a:pt x="459" y="465"/>
                    </a:cubicBezTo>
                    <a:cubicBezTo>
                      <a:pt x="460" y="464"/>
                      <a:pt x="460" y="464"/>
                      <a:pt x="460" y="464"/>
                    </a:cubicBezTo>
                    <a:cubicBezTo>
                      <a:pt x="459" y="464"/>
                      <a:pt x="459" y="464"/>
                      <a:pt x="459" y="464"/>
                    </a:cubicBezTo>
                    <a:cubicBezTo>
                      <a:pt x="458" y="463"/>
                      <a:pt x="458" y="463"/>
                      <a:pt x="458" y="463"/>
                    </a:cubicBezTo>
                    <a:cubicBezTo>
                      <a:pt x="459" y="463"/>
                      <a:pt x="459" y="463"/>
                      <a:pt x="459" y="463"/>
                    </a:cubicBezTo>
                    <a:cubicBezTo>
                      <a:pt x="460" y="463"/>
                      <a:pt x="460" y="463"/>
                      <a:pt x="460" y="463"/>
                    </a:cubicBezTo>
                    <a:cubicBezTo>
                      <a:pt x="459" y="463"/>
                      <a:pt x="459" y="463"/>
                      <a:pt x="459" y="463"/>
                    </a:cubicBezTo>
                    <a:cubicBezTo>
                      <a:pt x="459" y="463"/>
                      <a:pt x="459" y="463"/>
                      <a:pt x="459" y="463"/>
                    </a:cubicBezTo>
                    <a:cubicBezTo>
                      <a:pt x="459" y="462"/>
                      <a:pt x="459" y="462"/>
                      <a:pt x="459" y="462"/>
                    </a:cubicBezTo>
                    <a:cubicBezTo>
                      <a:pt x="459" y="462"/>
                      <a:pt x="459" y="462"/>
                      <a:pt x="459" y="462"/>
                    </a:cubicBezTo>
                    <a:cubicBezTo>
                      <a:pt x="460" y="462"/>
                      <a:pt x="460" y="462"/>
                      <a:pt x="460" y="462"/>
                    </a:cubicBezTo>
                    <a:cubicBezTo>
                      <a:pt x="460" y="462"/>
                      <a:pt x="460" y="462"/>
                      <a:pt x="460" y="462"/>
                    </a:cubicBezTo>
                    <a:cubicBezTo>
                      <a:pt x="461" y="461"/>
                      <a:pt x="461" y="461"/>
                      <a:pt x="461" y="461"/>
                    </a:cubicBezTo>
                    <a:cubicBezTo>
                      <a:pt x="462" y="460"/>
                      <a:pt x="462" y="460"/>
                      <a:pt x="462" y="460"/>
                    </a:cubicBezTo>
                    <a:cubicBezTo>
                      <a:pt x="463" y="460"/>
                      <a:pt x="463" y="460"/>
                      <a:pt x="463" y="460"/>
                    </a:cubicBezTo>
                    <a:cubicBezTo>
                      <a:pt x="463" y="460"/>
                      <a:pt x="463" y="460"/>
                      <a:pt x="463" y="460"/>
                    </a:cubicBezTo>
                    <a:cubicBezTo>
                      <a:pt x="464" y="459"/>
                      <a:pt x="464" y="459"/>
                      <a:pt x="464" y="459"/>
                    </a:cubicBezTo>
                    <a:cubicBezTo>
                      <a:pt x="464" y="459"/>
                      <a:pt x="464" y="459"/>
                      <a:pt x="464" y="459"/>
                    </a:cubicBezTo>
                    <a:cubicBezTo>
                      <a:pt x="464" y="458"/>
                      <a:pt x="464" y="458"/>
                      <a:pt x="464" y="458"/>
                    </a:cubicBezTo>
                    <a:cubicBezTo>
                      <a:pt x="464" y="457"/>
                      <a:pt x="464" y="457"/>
                      <a:pt x="464" y="457"/>
                    </a:cubicBezTo>
                    <a:cubicBezTo>
                      <a:pt x="463" y="458"/>
                      <a:pt x="463" y="458"/>
                      <a:pt x="463" y="458"/>
                    </a:cubicBezTo>
                    <a:cubicBezTo>
                      <a:pt x="463" y="458"/>
                      <a:pt x="463" y="458"/>
                      <a:pt x="463" y="458"/>
                    </a:cubicBezTo>
                    <a:cubicBezTo>
                      <a:pt x="462" y="458"/>
                      <a:pt x="462" y="458"/>
                      <a:pt x="462" y="458"/>
                    </a:cubicBezTo>
                    <a:cubicBezTo>
                      <a:pt x="462" y="458"/>
                      <a:pt x="462" y="458"/>
                      <a:pt x="462" y="458"/>
                    </a:cubicBezTo>
                    <a:cubicBezTo>
                      <a:pt x="462" y="458"/>
                      <a:pt x="462" y="458"/>
                      <a:pt x="462" y="458"/>
                    </a:cubicBezTo>
                    <a:cubicBezTo>
                      <a:pt x="462" y="459"/>
                      <a:pt x="462" y="459"/>
                      <a:pt x="462" y="459"/>
                    </a:cubicBezTo>
                    <a:cubicBezTo>
                      <a:pt x="461" y="459"/>
                      <a:pt x="461" y="459"/>
                      <a:pt x="461" y="459"/>
                    </a:cubicBezTo>
                    <a:cubicBezTo>
                      <a:pt x="461" y="459"/>
                      <a:pt x="461" y="459"/>
                      <a:pt x="461" y="459"/>
                    </a:cubicBezTo>
                    <a:cubicBezTo>
                      <a:pt x="460" y="460"/>
                      <a:pt x="460" y="460"/>
                      <a:pt x="460" y="460"/>
                    </a:cubicBezTo>
                    <a:cubicBezTo>
                      <a:pt x="459" y="460"/>
                      <a:pt x="459" y="460"/>
                      <a:pt x="459" y="460"/>
                    </a:cubicBezTo>
                    <a:cubicBezTo>
                      <a:pt x="459" y="461"/>
                      <a:pt x="459" y="461"/>
                      <a:pt x="459" y="461"/>
                    </a:cubicBezTo>
                    <a:cubicBezTo>
                      <a:pt x="459" y="461"/>
                      <a:pt x="459" y="461"/>
                      <a:pt x="459" y="461"/>
                    </a:cubicBezTo>
                    <a:cubicBezTo>
                      <a:pt x="459" y="461"/>
                      <a:pt x="459" y="461"/>
                      <a:pt x="459" y="461"/>
                    </a:cubicBezTo>
                    <a:cubicBezTo>
                      <a:pt x="459" y="460"/>
                      <a:pt x="459" y="460"/>
                      <a:pt x="459" y="460"/>
                    </a:cubicBezTo>
                    <a:cubicBezTo>
                      <a:pt x="459" y="460"/>
                      <a:pt x="459" y="460"/>
                      <a:pt x="459" y="460"/>
                    </a:cubicBezTo>
                    <a:cubicBezTo>
                      <a:pt x="458" y="460"/>
                      <a:pt x="458" y="460"/>
                      <a:pt x="458" y="460"/>
                    </a:cubicBezTo>
                    <a:cubicBezTo>
                      <a:pt x="459" y="460"/>
                      <a:pt x="459" y="460"/>
                      <a:pt x="459" y="460"/>
                    </a:cubicBezTo>
                    <a:cubicBezTo>
                      <a:pt x="459" y="459"/>
                      <a:pt x="459" y="459"/>
                      <a:pt x="459" y="459"/>
                    </a:cubicBezTo>
                    <a:cubicBezTo>
                      <a:pt x="460" y="459"/>
                      <a:pt x="460" y="459"/>
                      <a:pt x="460" y="459"/>
                    </a:cubicBezTo>
                    <a:cubicBezTo>
                      <a:pt x="459" y="459"/>
                      <a:pt x="459" y="459"/>
                      <a:pt x="459" y="459"/>
                    </a:cubicBezTo>
                    <a:cubicBezTo>
                      <a:pt x="460" y="458"/>
                      <a:pt x="460" y="458"/>
                      <a:pt x="460" y="458"/>
                    </a:cubicBezTo>
                    <a:cubicBezTo>
                      <a:pt x="460" y="457"/>
                      <a:pt x="460" y="457"/>
                      <a:pt x="460" y="457"/>
                    </a:cubicBezTo>
                    <a:cubicBezTo>
                      <a:pt x="460" y="457"/>
                      <a:pt x="460" y="457"/>
                      <a:pt x="460" y="457"/>
                    </a:cubicBezTo>
                    <a:cubicBezTo>
                      <a:pt x="459" y="458"/>
                      <a:pt x="459" y="458"/>
                      <a:pt x="459" y="458"/>
                    </a:cubicBezTo>
                    <a:cubicBezTo>
                      <a:pt x="459" y="457"/>
                      <a:pt x="459" y="457"/>
                      <a:pt x="459" y="457"/>
                    </a:cubicBezTo>
                    <a:cubicBezTo>
                      <a:pt x="459" y="456"/>
                      <a:pt x="459" y="456"/>
                      <a:pt x="459" y="456"/>
                    </a:cubicBezTo>
                    <a:cubicBezTo>
                      <a:pt x="459" y="456"/>
                      <a:pt x="459" y="456"/>
                      <a:pt x="459" y="456"/>
                    </a:cubicBezTo>
                    <a:cubicBezTo>
                      <a:pt x="458" y="456"/>
                      <a:pt x="458" y="456"/>
                      <a:pt x="458" y="456"/>
                    </a:cubicBezTo>
                    <a:cubicBezTo>
                      <a:pt x="457" y="456"/>
                      <a:pt x="457" y="456"/>
                      <a:pt x="457" y="456"/>
                    </a:cubicBezTo>
                    <a:cubicBezTo>
                      <a:pt x="458" y="456"/>
                      <a:pt x="458" y="456"/>
                      <a:pt x="458" y="456"/>
                    </a:cubicBezTo>
                    <a:cubicBezTo>
                      <a:pt x="459" y="456"/>
                      <a:pt x="459" y="456"/>
                      <a:pt x="459" y="456"/>
                    </a:cubicBezTo>
                    <a:cubicBezTo>
                      <a:pt x="460" y="456"/>
                      <a:pt x="460" y="456"/>
                      <a:pt x="460" y="456"/>
                    </a:cubicBezTo>
                    <a:cubicBezTo>
                      <a:pt x="460" y="455"/>
                      <a:pt x="460" y="455"/>
                      <a:pt x="460" y="455"/>
                    </a:cubicBezTo>
                    <a:cubicBezTo>
                      <a:pt x="461" y="455"/>
                      <a:pt x="461" y="455"/>
                      <a:pt x="461" y="455"/>
                    </a:cubicBezTo>
                    <a:cubicBezTo>
                      <a:pt x="461" y="455"/>
                      <a:pt x="461" y="455"/>
                      <a:pt x="461" y="455"/>
                    </a:cubicBezTo>
                    <a:cubicBezTo>
                      <a:pt x="462" y="454"/>
                      <a:pt x="462" y="454"/>
                      <a:pt x="462" y="454"/>
                    </a:cubicBezTo>
                    <a:cubicBezTo>
                      <a:pt x="462" y="454"/>
                      <a:pt x="462" y="454"/>
                      <a:pt x="462" y="454"/>
                    </a:cubicBezTo>
                    <a:cubicBezTo>
                      <a:pt x="463" y="453"/>
                      <a:pt x="463" y="453"/>
                      <a:pt x="463" y="453"/>
                    </a:cubicBezTo>
                    <a:cubicBezTo>
                      <a:pt x="463" y="452"/>
                      <a:pt x="463" y="452"/>
                      <a:pt x="463" y="452"/>
                    </a:cubicBezTo>
                    <a:cubicBezTo>
                      <a:pt x="462" y="452"/>
                      <a:pt x="462" y="452"/>
                      <a:pt x="462" y="452"/>
                    </a:cubicBezTo>
                    <a:cubicBezTo>
                      <a:pt x="461" y="451"/>
                      <a:pt x="461" y="451"/>
                      <a:pt x="461" y="451"/>
                    </a:cubicBezTo>
                    <a:cubicBezTo>
                      <a:pt x="460" y="451"/>
                      <a:pt x="460" y="451"/>
                      <a:pt x="460" y="451"/>
                    </a:cubicBezTo>
                    <a:cubicBezTo>
                      <a:pt x="459" y="451"/>
                      <a:pt x="459" y="451"/>
                      <a:pt x="459" y="451"/>
                    </a:cubicBezTo>
                    <a:cubicBezTo>
                      <a:pt x="458" y="451"/>
                      <a:pt x="458" y="451"/>
                      <a:pt x="458" y="451"/>
                    </a:cubicBezTo>
                    <a:cubicBezTo>
                      <a:pt x="458" y="452"/>
                      <a:pt x="458" y="452"/>
                      <a:pt x="458" y="452"/>
                    </a:cubicBezTo>
                    <a:cubicBezTo>
                      <a:pt x="458" y="453"/>
                      <a:pt x="458" y="453"/>
                      <a:pt x="458" y="453"/>
                    </a:cubicBezTo>
                    <a:cubicBezTo>
                      <a:pt x="458" y="454"/>
                      <a:pt x="458" y="454"/>
                      <a:pt x="458" y="454"/>
                    </a:cubicBezTo>
                    <a:cubicBezTo>
                      <a:pt x="457" y="454"/>
                      <a:pt x="457" y="454"/>
                      <a:pt x="457" y="454"/>
                    </a:cubicBezTo>
                    <a:cubicBezTo>
                      <a:pt x="457" y="454"/>
                      <a:pt x="457" y="454"/>
                      <a:pt x="457" y="454"/>
                    </a:cubicBezTo>
                    <a:cubicBezTo>
                      <a:pt x="458" y="453"/>
                      <a:pt x="458" y="453"/>
                      <a:pt x="458" y="453"/>
                    </a:cubicBezTo>
                    <a:cubicBezTo>
                      <a:pt x="457" y="452"/>
                      <a:pt x="457" y="452"/>
                      <a:pt x="457" y="452"/>
                    </a:cubicBezTo>
                    <a:cubicBezTo>
                      <a:pt x="458" y="452"/>
                      <a:pt x="458" y="452"/>
                      <a:pt x="458" y="452"/>
                    </a:cubicBezTo>
                    <a:cubicBezTo>
                      <a:pt x="458" y="451"/>
                      <a:pt x="458" y="451"/>
                      <a:pt x="458" y="451"/>
                    </a:cubicBezTo>
                    <a:cubicBezTo>
                      <a:pt x="458" y="451"/>
                      <a:pt x="458" y="451"/>
                      <a:pt x="458" y="451"/>
                    </a:cubicBezTo>
                    <a:cubicBezTo>
                      <a:pt x="457" y="451"/>
                      <a:pt x="457" y="451"/>
                      <a:pt x="457" y="451"/>
                    </a:cubicBezTo>
                    <a:cubicBezTo>
                      <a:pt x="456" y="452"/>
                      <a:pt x="456" y="452"/>
                      <a:pt x="456" y="452"/>
                    </a:cubicBezTo>
                    <a:cubicBezTo>
                      <a:pt x="456" y="452"/>
                      <a:pt x="456" y="452"/>
                      <a:pt x="456" y="452"/>
                    </a:cubicBezTo>
                    <a:cubicBezTo>
                      <a:pt x="455" y="452"/>
                      <a:pt x="455" y="452"/>
                      <a:pt x="455" y="452"/>
                    </a:cubicBezTo>
                    <a:cubicBezTo>
                      <a:pt x="455" y="452"/>
                      <a:pt x="455" y="452"/>
                      <a:pt x="455" y="452"/>
                    </a:cubicBezTo>
                    <a:cubicBezTo>
                      <a:pt x="454" y="453"/>
                      <a:pt x="454" y="453"/>
                      <a:pt x="454" y="453"/>
                    </a:cubicBezTo>
                    <a:cubicBezTo>
                      <a:pt x="454" y="452"/>
                      <a:pt x="454" y="452"/>
                      <a:pt x="454" y="452"/>
                    </a:cubicBezTo>
                    <a:cubicBezTo>
                      <a:pt x="453" y="453"/>
                      <a:pt x="453" y="453"/>
                      <a:pt x="453" y="453"/>
                    </a:cubicBezTo>
                    <a:cubicBezTo>
                      <a:pt x="453" y="454"/>
                      <a:pt x="453" y="454"/>
                      <a:pt x="453" y="454"/>
                    </a:cubicBezTo>
                    <a:cubicBezTo>
                      <a:pt x="452" y="455"/>
                      <a:pt x="452" y="455"/>
                      <a:pt x="452" y="455"/>
                    </a:cubicBezTo>
                    <a:cubicBezTo>
                      <a:pt x="453" y="454"/>
                      <a:pt x="453" y="454"/>
                      <a:pt x="453" y="454"/>
                    </a:cubicBezTo>
                    <a:cubicBezTo>
                      <a:pt x="453" y="452"/>
                      <a:pt x="453" y="452"/>
                      <a:pt x="453" y="452"/>
                    </a:cubicBezTo>
                    <a:cubicBezTo>
                      <a:pt x="454" y="451"/>
                      <a:pt x="454" y="451"/>
                      <a:pt x="454" y="451"/>
                    </a:cubicBezTo>
                    <a:cubicBezTo>
                      <a:pt x="453" y="451"/>
                      <a:pt x="453" y="451"/>
                      <a:pt x="453" y="451"/>
                    </a:cubicBezTo>
                    <a:cubicBezTo>
                      <a:pt x="453" y="451"/>
                      <a:pt x="453" y="451"/>
                      <a:pt x="453" y="451"/>
                    </a:cubicBezTo>
                    <a:cubicBezTo>
                      <a:pt x="452" y="452"/>
                      <a:pt x="452" y="452"/>
                      <a:pt x="452" y="452"/>
                    </a:cubicBezTo>
                    <a:cubicBezTo>
                      <a:pt x="452" y="453"/>
                      <a:pt x="452" y="453"/>
                      <a:pt x="452" y="453"/>
                    </a:cubicBezTo>
                    <a:cubicBezTo>
                      <a:pt x="451" y="452"/>
                      <a:pt x="451" y="452"/>
                      <a:pt x="451" y="452"/>
                    </a:cubicBezTo>
                    <a:cubicBezTo>
                      <a:pt x="452" y="452"/>
                      <a:pt x="452" y="452"/>
                      <a:pt x="452" y="452"/>
                    </a:cubicBezTo>
                    <a:cubicBezTo>
                      <a:pt x="452" y="451"/>
                      <a:pt x="452" y="451"/>
                      <a:pt x="452" y="451"/>
                    </a:cubicBezTo>
                    <a:cubicBezTo>
                      <a:pt x="452" y="451"/>
                      <a:pt x="452" y="451"/>
                      <a:pt x="452" y="451"/>
                    </a:cubicBezTo>
                    <a:cubicBezTo>
                      <a:pt x="451" y="451"/>
                      <a:pt x="451" y="451"/>
                      <a:pt x="451" y="451"/>
                    </a:cubicBezTo>
                    <a:cubicBezTo>
                      <a:pt x="450" y="452"/>
                      <a:pt x="450" y="452"/>
                      <a:pt x="450" y="452"/>
                    </a:cubicBezTo>
                    <a:cubicBezTo>
                      <a:pt x="450" y="452"/>
                      <a:pt x="450" y="452"/>
                      <a:pt x="450" y="452"/>
                    </a:cubicBezTo>
                    <a:cubicBezTo>
                      <a:pt x="449" y="451"/>
                      <a:pt x="449" y="451"/>
                      <a:pt x="449" y="451"/>
                    </a:cubicBezTo>
                    <a:cubicBezTo>
                      <a:pt x="449" y="451"/>
                      <a:pt x="449" y="451"/>
                      <a:pt x="449" y="451"/>
                    </a:cubicBezTo>
                    <a:cubicBezTo>
                      <a:pt x="448" y="452"/>
                      <a:pt x="448" y="452"/>
                      <a:pt x="448" y="452"/>
                    </a:cubicBezTo>
                    <a:cubicBezTo>
                      <a:pt x="448" y="452"/>
                      <a:pt x="448" y="452"/>
                      <a:pt x="448" y="452"/>
                    </a:cubicBezTo>
                    <a:cubicBezTo>
                      <a:pt x="448" y="451"/>
                      <a:pt x="448" y="451"/>
                      <a:pt x="448" y="451"/>
                    </a:cubicBezTo>
                    <a:cubicBezTo>
                      <a:pt x="449" y="451"/>
                      <a:pt x="449" y="451"/>
                      <a:pt x="449" y="451"/>
                    </a:cubicBezTo>
                    <a:cubicBezTo>
                      <a:pt x="449" y="450"/>
                      <a:pt x="449" y="450"/>
                      <a:pt x="449" y="450"/>
                    </a:cubicBezTo>
                    <a:cubicBezTo>
                      <a:pt x="449" y="449"/>
                      <a:pt x="449" y="449"/>
                      <a:pt x="449" y="449"/>
                    </a:cubicBezTo>
                    <a:cubicBezTo>
                      <a:pt x="449" y="449"/>
                      <a:pt x="449" y="449"/>
                      <a:pt x="449" y="449"/>
                    </a:cubicBezTo>
                    <a:cubicBezTo>
                      <a:pt x="449" y="449"/>
                      <a:pt x="449" y="449"/>
                      <a:pt x="449" y="449"/>
                    </a:cubicBezTo>
                    <a:cubicBezTo>
                      <a:pt x="448" y="450"/>
                      <a:pt x="448" y="450"/>
                      <a:pt x="448" y="450"/>
                    </a:cubicBezTo>
                    <a:cubicBezTo>
                      <a:pt x="448" y="449"/>
                      <a:pt x="448" y="449"/>
                      <a:pt x="448" y="449"/>
                    </a:cubicBezTo>
                    <a:cubicBezTo>
                      <a:pt x="449" y="448"/>
                      <a:pt x="449" y="448"/>
                      <a:pt x="449" y="448"/>
                    </a:cubicBezTo>
                    <a:cubicBezTo>
                      <a:pt x="450" y="448"/>
                      <a:pt x="450" y="448"/>
                      <a:pt x="450" y="448"/>
                    </a:cubicBezTo>
                    <a:cubicBezTo>
                      <a:pt x="451" y="448"/>
                      <a:pt x="451" y="448"/>
                      <a:pt x="451" y="448"/>
                    </a:cubicBezTo>
                    <a:cubicBezTo>
                      <a:pt x="452" y="447"/>
                      <a:pt x="452" y="447"/>
                      <a:pt x="452" y="447"/>
                    </a:cubicBezTo>
                    <a:cubicBezTo>
                      <a:pt x="452" y="447"/>
                      <a:pt x="452" y="447"/>
                      <a:pt x="452" y="447"/>
                    </a:cubicBezTo>
                    <a:cubicBezTo>
                      <a:pt x="452" y="446"/>
                      <a:pt x="452" y="446"/>
                      <a:pt x="452" y="446"/>
                    </a:cubicBezTo>
                    <a:cubicBezTo>
                      <a:pt x="452" y="446"/>
                      <a:pt x="452" y="446"/>
                      <a:pt x="452" y="446"/>
                    </a:cubicBezTo>
                    <a:cubicBezTo>
                      <a:pt x="451" y="447"/>
                      <a:pt x="451" y="447"/>
                      <a:pt x="451" y="447"/>
                    </a:cubicBezTo>
                    <a:cubicBezTo>
                      <a:pt x="450" y="447"/>
                      <a:pt x="450" y="447"/>
                      <a:pt x="450" y="447"/>
                    </a:cubicBezTo>
                    <a:cubicBezTo>
                      <a:pt x="449" y="446"/>
                      <a:pt x="449" y="446"/>
                      <a:pt x="449" y="446"/>
                    </a:cubicBezTo>
                    <a:cubicBezTo>
                      <a:pt x="449" y="446"/>
                      <a:pt x="449" y="446"/>
                      <a:pt x="449" y="446"/>
                    </a:cubicBezTo>
                    <a:cubicBezTo>
                      <a:pt x="448" y="446"/>
                      <a:pt x="448" y="446"/>
                      <a:pt x="448" y="446"/>
                    </a:cubicBezTo>
                    <a:cubicBezTo>
                      <a:pt x="449" y="445"/>
                      <a:pt x="449" y="445"/>
                      <a:pt x="449" y="445"/>
                    </a:cubicBezTo>
                    <a:cubicBezTo>
                      <a:pt x="449" y="445"/>
                      <a:pt x="449" y="445"/>
                      <a:pt x="449" y="445"/>
                    </a:cubicBezTo>
                    <a:cubicBezTo>
                      <a:pt x="449" y="445"/>
                      <a:pt x="449" y="445"/>
                      <a:pt x="449" y="445"/>
                    </a:cubicBezTo>
                    <a:cubicBezTo>
                      <a:pt x="448" y="445"/>
                      <a:pt x="448" y="445"/>
                      <a:pt x="448" y="445"/>
                    </a:cubicBezTo>
                    <a:cubicBezTo>
                      <a:pt x="447" y="445"/>
                      <a:pt x="447" y="445"/>
                      <a:pt x="447" y="445"/>
                    </a:cubicBezTo>
                    <a:cubicBezTo>
                      <a:pt x="447" y="446"/>
                      <a:pt x="447" y="446"/>
                      <a:pt x="447" y="446"/>
                    </a:cubicBezTo>
                    <a:cubicBezTo>
                      <a:pt x="446" y="447"/>
                      <a:pt x="446" y="447"/>
                      <a:pt x="446" y="447"/>
                    </a:cubicBezTo>
                    <a:cubicBezTo>
                      <a:pt x="446" y="447"/>
                      <a:pt x="446" y="447"/>
                      <a:pt x="446" y="447"/>
                    </a:cubicBezTo>
                    <a:cubicBezTo>
                      <a:pt x="445" y="448"/>
                      <a:pt x="445" y="448"/>
                      <a:pt x="445" y="448"/>
                    </a:cubicBezTo>
                    <a:cubicBezTo>
                      <a:pt x="444" y="449"/>
                      <a:pt x="444" y="449"/>
                      <a:pt x="444" y="449"/>
                    </a:cubicBezTo>
                    <a:cubicBezTo>
                      <a:pt x="444" y="449"/>
                      <a:pt x="444" y="449"/>
                      <a:pt x="444" y="449"/>
                    </a:cubicBezTo>
                    <a:cubicBezTo>
                      <a:pt x="444" y="448"/>
                      <a:pt x="444" y="448"/>
                      <a:pt x="444" y="448"/>
                    </a:cubicBezTo>
                    <a:cubicBezTo>
                      <a:pt x="444" y="448"/>
                      <a:pt x="444" y="448"/>
                      <a:pt x="444" y="448"/>
                    </a:cubicBezTo>
                    <a:cubicBezTo>
                      <a:pt x="445" y="447"/>
                      <a:pt x="445" y="447"/>
                      <a:pt x="445" y="447"/>
                    </a:cubicBezTo>
                    <a:cubicBezTo>
                      <a:pt x="445" y="446"/>
                      <a:pt x="445" y="446"/>
                      <a:pt x="445" y="446"/>
                    </a:cubicBezTo>
                    <a:cubicBezTo>
                      <a:pt x="445" y="445"/>
                      <a:pt x="445" y="445"/>
                      <a:pt x="445" y="445"/>
                    </a:cubicBezTo>
                    <a:cubicBezTo>
                      <a:pt x="446" y="444"/>
                      <a:pt x="446" y="444"/>
                      <a:pt x="446" y="444"/>
                    </a:cubicBezTo>
                    <a:cubicBezTo>
                      <a:pt x="446" y="444"/>
                      <a:pt x="446" y="444"/>
                      <a:pt x="446" y="444"/>
                    </a:cubicBezTo>
                    <a:cubicBezTo>
                      <a:pt x="447" y="443"/>
                      <a:pt x="447" y="443"/>
                      <a:pt x="447" y="443"/>
                    </a:cubicBezTo>
                    <a:cubicBezTo>
                      <a:pt x="447" y="443"/>
                      <a:pt x="447" y="443"/>
                      <a:pt x="447" y="443"/>
                    </a:cubicBezTo>
                    <a:cubicBezTo>
                      <a:pt x="447" y="442"/>
                      <a:pt x="447" y="442"/>
                      <a:pt x="447" y="442"/>
                    </a:cubicBezTo>
                    <a:cubicBezTo>
                      <a:pt x="448" y="441"/>
                      <a:pt x="448" y="441"/>
                      <a:pt x="448" y="441"/>
                    </a:cubicBezTo>
                    <a:cubicBezTo>
                      <a:pt x="449" y="441"/>
                      <a:pt x="449" y="441"/>
                      <a:pt x="449" y="441"/>
                    </a:cubicBezTo>
                    <a:cubicBezTo>
                      <a:pt x="449" y="440"/>
                      <a:pt x="449" y="440"/>
                      <a:pt x="449" y="440"/>
                    </a:cubicBezTo>
                    <a:cubicBezTo>
                      <a:pt x="449" y="440"/>
                      <a:pt x="449" y="440"/>
                      <a:pt x="449" y="440"/>
                    </a:cubicBezTo>
                    <a:cubicBezTo>
                      <a:pt x="449" y="439"/>
                      <a:pt x="449" y="439"/>
                      <a:pt x="449" y="439"/>
                    </a:cubicBezTo>
                    <a:cubicBezTo>
                      <a:pt x="450" y="439"/>
                      <a:pt x="450" y="439"/>
                      <a:pt x="450" y="439"/>
                    </a:cubicBezTo>
                    <a:cubicBezTo>
                      <a:pt x="450" y="438"/>
                      <a:pt x="450" y="438"/>
                      <a:pt x="450" y="438"/>
                    </a:cubicBezTo>
                    <a:cubicBezTo>
                      <a:pt x="450" y="439"/>
                      <a:pt x="450" y="439"/>
                      <a:pt x="450" y="439"/>
                    </a:cubicBezTo>
                    <a:cubicBezTo>
                      <a:pt x="450" y="439"/>
                      <a:pt x="450" y="439"/>
                      <a:pt x="450" y="439"/>
                    </a:cubicBezTo>
                    <a:cubicBezTo>
                      <a:pt x="450" y="440"/>
                      <a:pt x="450" y="440"/>
                      <a:pt x="450" y="440"/>
                    </a:cubicBezTo>
                    <a:cubicBezTo>
                      <a:pt x="451" y="439"/>
                      <a:pt x="451" y="439"/>
                      <a:pt x="451" y="439"/>
                    </a:cubicBezTo>
                    <a:cubicBezTo>
                      <a:pt x="452" y="437"/>
                      <a:pt x="452" y="437"/>
                      <a:pt x="452" y="437"/>
                    </a:cubicBezTo>
                    <a:cubicBezTo>
                      <a:pt x="452" y="437"/>
                      <a:pt x="452" y="437"/>
                      <a:pt x="452" y="437"/>
                    </a:cubicBezTo>
                    <a:cubicBezTo>
                      <a:pt x="452" y="436"/>
                      <a:pt x="452" y="436"/>
                      <a:pt x="452" y="436"/>
                    </a:cubicBezTo>
                    <a:cubicBezTo>
                      <a:pt x="452" y="436"/>
                      <a:pt x="452" y="436"/>
                      <a:pt x="452" y="436"/>
                    </a:cubicBezTo>
                    <a:cubicBezTo>
                      <a:pt x="451" y="437"/>
                      <a:pt x="451" y="437"/>
                      <a:pt x="451" y="437"/>
                    </a:cubicBezTo>
                    <a:cubicBezTo>
                      <a:pt x="451" y="436"/>
                      <a:pt x="451" y="436"/>
                      <a:pt x="451" y="436"/>
                    </a:cubicBezTo>
                    <a:cubicBezTo>
                      <a:pt x="450" y="435"/>
                      <a:pt x="450" y="435"/>
                      <a:pt x="450" y="435"/>
                    </a:cubicBezTo>
                    <a:cubicBezTo>
                      <a:pt x="451" y="435"/>
                      <a:pt x="451" y="435"/>
                      <a:pt x="451" y="435"/>
                    </a:cubicBezTo>
                    <a:cubicBezTo>
                      <a:pt x="451" y="435"/>
                      <a:pt x="451" y="435"/>
                      <a:pt x="451" y="435"/>
                    </a:cubicBezTo>
                    <a:cubicBezTo>
                      <a:pt x="452" y="435"/>
                      <a:pt x="452" y="435"/>
                      <a:pt x="452" y="435"/>
                    </a:cubicBezTo>
                    <a:cubicBezTo>
                      <a:pt x="453" y="435"/>
                      <a:pt x="453" y="435"/>
                      <a:pt x="453" y="435"/>
                    </a:cubicBezTo>
                    <a:cubicBezTo>
                      <a:pt x="454" y="435"/>
                      <a:pt x="454" y="435"/>
                      <a:pt x="454" y="435"/>
                    </a:cubicBezTo>
                    <a:cubicBezTo>
                      <a:pt x="454" y="434"/>
                      <a:pt x="454" y="434"/>
                      <a:pt x="454" y="434"/>
                    </a:cubicBezTo>
                    <a:cubicBezTo>
                      <a:pt x="454" y="433"/>
                      <a:pt x="454" y="433"/>
                      <a:pt x="454" y="433"/>
                    </a:cubicBezTo>
                    <a:cubicBezTo>
                      <a:pt x="453" y="433"/>
                      <a:pt x="453" y="433"/>
                      <a:pt x="453" y="433"/>
                    </a:cubicBezTo>
                    <a:cubicBezTo>
                      <a:pt x="453" y="433"/>
                      <a:pt x="453" y="433"/>
                      <a:pt x="453" y="433"/>
                    </a:cubicBezTo>
                    <a:cubicBezTo>
                      <a:pt x="453" y="434"/>
                      <a:pt x="453" y="434"/>
                      <a:pt x="453" y="434"/>
                    </a:cubicBezTo>
                    <a:cubicBezTo>
                      <a:pt x="452" y="434"/>
                      <a:pt x="452" y="434"/>
                      <a:pt x="452" y="434"/>
                    </a:cubicBezTo>
                    <a:cubicBezTo>
                      <a:pt x="452" y="433"/>
                      <a:pt x="452" y="433"/>
                      <a:pt x="452" y="433"/>
                    </a:cubicBezTo>
                    <a:cubicBezTo>
                      <a:pt x="452" y="433"/>
                      <a:pt x="452" y="433"/>
                      <a:pt x="452" y="433"/>
                    </a:cubicBezTo>
                    <a:cubicBezTo>
                      <a:pt x="452" y="433"/>
                      <a:pt x="452" y="433"/>
                      <a:pt x="452" y="433"/>
                    </a:cubicBezTo>
                    <a:cubicBezTo>
                      <a:pt x="451" y="434"/>
                      <a:pt x="451" y="434"/>
                      <a:pt x="451" y="434"/>
                    </a:cubicBezTo>
                    <a:cubicBezTo>
                      <a:pt x="450" y="434"/>
                      <a:pt x="450" y="434"/>
                      <a:pt x="450" y="434"/>
                    </a:cubicBezTo>
                    <a:cubicBezTo>
                      <a:pt x="450" y="434"/>
                      <a:pt x="450" y="434"/>
                      <a:pt x="450" y="434"/>
                    </a:cubicBezTo>
                    <a:cubicBezTo>
                      <a:pt x="449" y="435"/>
                      <a:pt x="449" y="435"/>
                      <a:pt x="449" y="435"/>
                    </a:cubicBezTo>
                    <a:cubicBezTo>
                      <a:pt x="448" y="435"/>
                      <a:pt x="448" y="435"/>
                      <a:pt x="448" y="435"/>
                    </a:cubicBezTo>
                    <a:cubicBezTo>
                      <a:pt x="447" y="435"/>
                      <a:pt x="447" y="435"/>
                      <a:pt x="447" y="435"/>
                    </a:cubicBezTo>
                    <a:cubicBezTo>
                      <a:pt x="446" y="436"/>
                      <a:pt x="446" y="436"/>
                      <a:pt x="446" y="436"/>
                    </a:cubicBezTo>
                    <a:cubicBezTo>
                      <a:pt x="446" y="437"/>
                      <a:pt x="446" y="437"/>
                      <a:pt x="446" y="437"/>
                    </a:cubicBezTo>
                    <a:cubicBezTo>
                      <a:pt x="445" y="437"/>
                      <a:pt x="445" y="437"/>
                      <a:pt x="445" y="437"/>
                    </a:cubicBezTo>
                    <a:cubicBezTo>
                      <a:pt x="445" y="437"/>
                      <a:pt x="445" y="437"/>
                      <a:pt x="445" y="437"/>
                    </a:cubicBezTo>
                    <a:cubicBezTo>
                      <a:pt x="445" y="437"/>
                      <a:pt x="445" y="437"/>
                      <a:pt x="445" y="437"/>
                    </a:cubicBezTo>
                    <a:cubicBezTo>
                      <a:pt x="445" y="438"/>
                      <a:pt x="445" y="438"/>
                      <a:pt x="445" y="438"/>
                    </a:cubicBezTo>
                    <a:cubicBezTo>
                      <a:pt x="445" y="438"/>
                      <a:pt x="445" y="438"/>
                      <a:pt x="445" y="438"/>
                    </a:cubicBezTo>
                    <a:close/>
                    <a:moveTo>
                      <a:pt x="405" y="450"/>
                    </a:moveTo>
                    <a:cubicBezTo>
                      <a:pt x="405" y="450"/>
                      <a:pt x="405" y="450"/>
                      <a:pt x="405" y="450"/>
                    </a:cubicBezTo>
                    <a:cubicBezTo>
                      <a:pt x="408" y="452"/>
                      <a:pt x="408" y="452"/>
                      <a:pt x="408" y="452"/>
                    </a:cubicBezTo>
                    <a:cubicBezTo>
                      <a:pt x="409" y="452"/>
                      <a:pt x="409" y="452"/>
                      <a:pt x="409" y="452"/>
                    </a:cubicBezTo>
                    <a:cubicBezTo>
                      <a:pt x="411" y="452"/>
                      <a:pt x="411" y="452"/>
                      <a:pt x="411" y="452"/>
                    </a:cubicBezTo>
                    <a:cubicBezTo>
                      <a:pt x="412" y="453"/>
                      <a:pt x="412" y="453"/>
                      <a:pt x="412" y="453"/>
                    </a:cubicBezTo>
                    <a:cubicBezTo>
                      <a:pt x="412" y="453"/>
                      <a:pt x="412" y="453"/>
                      <a:pt x="412" y="453"/>
                    </a:cubicBezTo>
                    <a:cubicBezTo>
                      <a:pt x="414" y="453"/>
                      <a:pt x="414" y="453"/>
                      <a:pt x="414" y="453"/>
                    </a:cubicBezTo>
                    <a:cubicBezTo>
                      <a:pt x="415" y="453"/>
                      <a:pt x="415" y="453"/>
                      <a:pt x="415" y="453"/>
                    </a:cubicBezTo>
                    <a:cubicBezTo>
                      <a:pt x="415" y="452"/>
                      <a:pt x="415" y="452"/>
                      <a:pt x="415" y="452"/>
                    </a:cubicBezTo>
                    <a:cubicBezTo>
                      <a:pt x="414" y="451"/>
                      <a:pt x="414" y="451"/>
                      <a:pt x="414" y="451"/>
                    </a:cubicBezTo>
                    <a:cubicBezTo>
                      <a:pt x="414" y="451"/>
                      <a:pt x="414" y="451"/>
                      <a:pt x="414" y="451"/>
                    </a:cubicBezTo>
                    <a:cubicBezTo>
                      <a:pt x="414" y="450"/>
                      <a:pt x="414" y="450"/>
                      <a:pt x="414" y="450"/>
                    </a:cubicBezTo>
                    <a:cubicBezTo>
                      <a:pt x="413" y="450"/>
                      <a:pt x="413" y="450"/>
                      <a:pt x="413" y="450"/>
                    </a:cubicBezTo>
                    <a:cubicBezTo>
                      <a:pt x="412" y="449"/>
                      <a:pt x="412" y="449"/>
                      <a:pt x="412" y="449"/>
                    </a:cubicBezTo>
                    <a:cubicBezTo>
                      <a:pt x="410" y="448"/>
                      <a:pt x="410" y="448"/>
                      <a:pt x="410" y="448"/>
                    </a:cubicBezTo>
                    <a:cubicBezTo>
                      <a:pt x="410" y="448"/>
                      <a:pt x="410" y="448"/>
                      <a:pt x="410" y="448"/>
                    </a:cubicBezTo>
                    <a:cubicBezTo>
                      <a:pt x="409" y="446"/>
                      <a:pt x="409" y="446"/>
                      <a:pt x="409" y="446"/>
                    </a:cubicBezTo>
                    <a:cubicBezTo>
                      <a:pt x="407" y="446"/>
                      <a:pt x="407" y="446"/>
                      <a:pt x="407" y="446"/>
                    </a:cubicBezTo>
                    <a:cubicBezTo>
                      <a:pt x="405" y="446"/>
                      <a:pt x="405" y="446"/>
                      <a:pt x="405" y="446"/>
                    </a:cubicBezTo>
                    <a:cubicBezTo>
                      <a:pt x="402" y="445"/>
                      <a:pt x="402" y="445"/>
                      <a:pt x="402" y="445"/>
                    </a:cubicBezTo>
                    <a:cubicBezTo>
                      <a:pt x="401" y="444"/>
                      <a:pt x="401" y="444"/>
                      <a:pt x="401" y="444"/>
                    </a:cubicBezTo>
                    <a:cubicBezTo>
                      <a:pt x="400" y="445"/>
                      <a:pt x="400" y="445"/>
                      <a:pt x="400" y="445"/>
                    </a:cubicBezTo>
                    <a:cubicBezTo>
                      <a:pt x="401" y="446"/>
                      <a:pt x="401" y="446"/>
                      <a:pt x="401" y="446"/>
                    </a:cubicBezTo>
                    <a:cubicBezTo>
                      <a:pt x="402" y="447"/>
                      <a:pt x="402" y="447"/>
                      <a:pt x="402" y="447"/>
                    </a:cubicBezTo>
                    <a:cubicBezTo>
                      <a:pt x="404" y="448"/>
                      <a:pt x="404" y="448"/>
                      <a:pt x="404" y="448"/>
                    </a:cubicBezTo>
                    <a:cubicBezTo>
                      <a:pt x="404" y="449"/>
                      <a:pt x="404" y="449"/>
                      <a:pt x="404" y="449"/>
                    </a:cubicBezTo>
                    <a:cubicBezTo>
                      <a:pt x="405" y="450"/>
                      <a:pt x="405" y="450"/>
                      <a:pt x="405" y="450"/>
                    </a:cubicBezTo>
                    <a:close/>
                    <a:moveTo>
                      <a:pt x="405" y="479"/>
                    </a:moveTo>
                    <a:cubicBezTo>
                      <a:pt x="404" y="478"/>
                      <a:pt x="404" y="478"/>
                      <a:pt x="404" y="478"/>
                    </a:cubicBezTo>
                    <a:cubicBezTo>
                      <a:pt x="403" y="477"/>
                      <a:pt x="403" y="477"/>
                      <a:pt x="403" y="477"/>
                    </a:cubicBezTo>
                    <a:cubicBezTo>
                      <a:pt x="400" y="476"/>
                      <a:pt x="400" y="476"/>
                      <a:pt x="400" y="476"/>
                    </a:cubicBezTo>
                    <a:cubicBezTo>
                      <a:pt x="400" y="476"/>
                      <a:pt x="400" y="476"/>
                      <a:pt x="400" y="476"/>
                    </a:cubicBezTo>
                    <a:cubicBezTo>
                      <a:pt x="399" y="475"/>
                      <a:pt x="399" y="475"/>
                      <a:pt x="399" y="475"/>
                    </a:cubicBezTo>
                    <a:cubicBezTo>
                      <a:pt x="399" y="474"/>
                      <a:pt x="399" y="474"/>
                      <a:pt x="399" y="474"/>
                    </a:cubicBezTo>
                    <a:cubicBezTo>
                      <a:pt x="398" y="474"/>
                      <a:pt x="398" y="474"/>
                      <a:pt x="398" y="474"/>
                    </a:cubicBezTo>
                    <a:cubicBezTo>
                      <a:pt x="398" y="474"/>
                      <a:pt x="398" y="474"/>
                      <a:pt x="398" y="474"/>
                    </a:cubicBezTo>
                    <a:cubicBezTo>
                      <a:pt x="397" y="473"/>
                      <a:pt x="397" y="473"/>
                      <a:pt x="397" y="473"/>
                    </a:cubicBezTo>
                    <a:cubicBezTo>
                      <a:pt x="397" y="472"/>
                      <a:pt x="397" y="472"/>
                      <a:pt x="397" y="472"/>
                    </a:cubicBezTo>
                    <a:cubicBezTo>
                      <a:pt x="397" y="472"/>
                      <a:pt x="397" y="472"/>
                      <a:pt x="397" y="472"/>
                    </a:cubicBezTo>
                    <a:cubicBezTo>
                      <a:pt x="396" y="472"/>
                      <a:pt x="396" y="472"/>
                      <a:pt x="396" y="472"/>
                    </a:cubicBezTo>
                    <a:cubicBezTo>
                      <a:pt x="396" y="472"/>
                      <a:pt x="396" y="472"/>
                      <a:pt x="396" y="472"/>
                    </a:cubicBezTo>
                    <a:cubicBezTo>
                      <a:pt x="396" y="471"/>
                      <a:pt x="396" y="471"/>
                      <a:pt x="396" y="471"/>
                    </a:cubicBezTo>
                    <a:cubicBezTo>
                      <a:pt x="398" y="469"/>
                      <a:pt x="398" y="469"/>
                      <a:pt x="398" y="469"/>
                    </a:cubicBezTo>
                    <a:cubicBezTo>
                      <a:pt x="399" y="470"/>
                      <a:pt x="399" y="470"/>
                      <a:pt x="399" y="470"/>
                    </a:cubicBezTo>
                    <a:cubicBezTo>
                      <a:pt x="398" y="471"/>
                      <a:pt x="398" y="471"/>
                      <a:pt x="398" y="471"/>
                    </a:cubicBezTo>
                    <a:cubicBezTo>
                      <a:pt x="398" y="471"/>
                      <a:pt x="398" y="471"/>
                      <a:pt x="398" y="471"/>
                    </a:cubicBezTo>
                    <a:cubicBezTo>
                      <a:pt x="398" y="472"/>
                      <a:pt x="398" y="472"/>
                      <a:pt x="398" y="472"/>
                    </a:cubicBezTo>
                    <a:cubicBezTo>
                      <a:pt x="398" y="473"/>
                      <a:pt x="398" y="473"/>
                      <a:pt x="398" y="473"/>
                    </a:cubicBezTo>
                    <a:cubicBezTo>
                      <a:pt x="399" y="474"/>
                      <a:pt x="399" y="474"/>
                      <a:pt x="399" y="474"/>
                    </a:cubicBezTo>
                    <a:cubicBezTo>
                      <a:pt x="400" y="473"/>
                      <a:pt x="400" y="473"/>
                      <a:pt x="400" y="473"/>
                    </a:cubicBezTo>
                    <a:cubicBezTo>
                      <a:pt x="400" y="473"/>
                      <a:pt x="400" y="473"/>
                      <a:pt x="400" y="473"/>
                    </a:cubicBezTo>
                    <a:cubicBezTo>
                      <a:pt x="402" y="474"/>
                      <a:pt x="402" y="474"/>
                      <a:pt x="402" y="474"/>
                    </a:cubicBezTo>
                    <a:cubicBezTo>
                      <a:pt x="403" y="474"/>
                      <a:pt x="403" y="474"/>
                      <a:pt x="403" y="474"/>
                    </a:cubicBezTo>
                    <a:cubicBezTo>
                      <a:pt x="403" y="475"/>
                      <a:pt x="403" y="475"/>
                      <a:pt x="403" y="475"/>
                    </a:cubicBezTo>
                    <a:cubicBezTo>
                      <a:pt x="405" y="475"/>
                      <a:pt x="405" y="475"/>
                      <a:pt x="405" y="475"/>
                    </a:cubicBezTo>
                    <a:cubicBezTo>
                      <a:pt x="406" y="474"/>
                      <a:pt x="406" y="474"/>
                      <a:pt x="406" y="474"/>
                    </a:cubicBezTo>
                    <a:cubicBezTo>
                      <a:pt x="407" y="474"/>
                      <a:pt x="407" y="474"/>
                      <a:pt x="407" y="474"/>
                    </a:cubicBezTo>
                    <a:cubicBezTo>
                      <a:pt x="408" y="474"/>
                      <a:pt x="408" y="474"/>
                      <a:pt x="408" y="474"/>
                    </a:cubicBezTo>
                    <a:cubicBezTo>
                      <a:pt x="408" y="475"/>
                      <a:pt x="408" y="475"/>
                      <a:pt x="408" y="475"/>
                    </a:cubicBezTo>
                    <a:cubicBezTo>
                      <a:pt x="407" y="475"/>
                      <a:pt x="407" y="475"/>
                      <a:pt x="407" y="475"/>
                    </a:cubicBezTo>
                    <a:cubicBezTo>
                      <a:pt x="406" y="476"/>
                      <a:pt x="406" y="476"/>
                      <a:pt x="406" y="476"/>
                    </a:cubicBezTo>
                    <a:cubicBezTo>
                      <a:pt x="406" y="477"/>
                      <a:pt x="406" y="477"/>
                      <a:pt x="406" y="477"/>
                    </a:cubicBezTo>
                    <a:cubicBezTo>
                      <a:pt x="406" y="478"/>
                      <a:pt x="406" y="478"/>
                      <a:pt x="406" y="478"/>
                    </a:cubicBezTo>
                    <a:cubicBezTo>
                      <a:pt x="405" y="479"/>
                      <a:pt x="405" y="479"/>
                      <a:pt x="405" y="479"/>
                    </a:cubicBezTo>
                    <a:close/>
                    <a:moveTo>
                      <a:pt x="414" y="483"/>
                    </a:moveTo>
                    <a:cubicBezTo>
                      <a:pt x="414" y="482"/>
                      <a:pt x="414" y="482"/>
                      <a:pt x="414" y="482"/>
                    </a:cubicBezTo>
                    <a:cubicBezTo>
                      <a:pt x="412" y="481"/>
                      <a:pt x="412" y="481"/>
                      <a:pt x="412" y="481"/>
                    </a:cubicBezTo>
                    <a:cubicBezTo>
                      <a:pt x="412" y="479"/>
                      <a:pt x="412" y="479"/>
                      <a:pt x="412" y="479"/>
                    </a:cubicBezTo>
                    <a:cubicBezTo>
                      <a:pt x="411" y="478"/>
                      <a:pt x="411" y="478"/>
                      <a:pt x="411" y="478"/>
                    </a:cubicBezTo>
                    <a:cubicBezTo>
                      <a:pt x="412" y="478"/>
                      <a:pt x="412" y="478"/>
                      <a:pt x="412" y="478"/>
                    </a:cubicBezTo>
                    <a:cubicBezTo>
                      <a:pt x="413" y="477"/>
                      <a:pt x="413" y="477"/>
                      <a:pt x="413" y="477"/>
                    </a:cubicBezTo>
                    <a:cubicBezTo>
                      <a:pt x="415" y="475"/>
                      <a:pt x="415" y="475"/>
                      <a:pt x="415" y="475"/>
                    </a:cubicBezTo>
                    <a:cubicBezTo>
                      <a:pt x="415" y="474"/>
                      <a:pt x="415" y="474"/>
                      <a:pt x="415" y="474"/>
                    </a:cubicBezTo>
                    <a:cubicBezTo>
                      <a:pt x="416" y="473"/>
                      <a:pt x="416" y="473"/>
                      <a:pt x="416" y="473"/>
                    </a:cubicBezTo>
                    <a:cubicBezTo>
                      <a:pt x="417" y="471"/>
                      <a:pt x="417" y="471"/>
                      <a:pt x="417" y="471"/>
                    </a:cubicBezTo>
                    <a:cubicBezTo>
                      <a:pt x="418" y="470"/>
                      <a:pt x="418" y="470"/>
                      <a:pt x="418" y="470"/>
                    </a:cubicBezTo>
                    <a:cubicBezTo>
                      <a:pt x="419" y="470"/>
                      <a:pt x="419" y="470"/>
                      <a:pt x="419" y="470"/>
                    </a:cubicBezTo>
                    <a:cubicBezTo>
                      <a:pt x="419" y="471"/>
                      <a:pt x="419" y="471"/>
                      <a:pt x="419" y="471"/>
                    </a:cubicBezTo>
                    <a:cubicBezTo>
                      <a:pt x="418" y="472"/>
                      <a:pt x="418" y="472"/>
                      <a:pt x="418" y="472"/>
                    </a:cubicBezTo>
                    <a:cubicBezTo>
                      <a:pt x="419" y="472"/>
                      <a:pt x="419" y="472"/>
                      <a:pt x="419" y="472"/>
                    </a:cubicBezTo>
                    <a:cubicBezTo>
                      <a:pt x="419" y="473"/>
                      <a:pt x="419" y="473"/>
                      <a:pt x="419" y="473"/>
                    </a:cubicBezTo>
                    <a:cubicBezTo>
                      <a:pt x="418" y="475"/>
                      <a:pt x="418" y="475"/>
                      <a:pt x="418" y="475"/>
                    </a:cubicBezTo>
                    <a:cubicBezTo>
                      <a:pt x="417" y="476"/>
                      <a:pt x="417" y="476"/>
                      <a:pt x="417" y="476"/>
                    </a:cubicBezTo>
                    <a:cubicBezTo>
                      <a:pt x="419" y="476"/>
                      <a:pt x="419" y="476"/>
                      <a:pt x="419" y="476"/>
                    </a:cubicBezTo>
                    <a:cubicBezTo>
                      <a:pt x="419" y="477"/>
                      <a:pt x="419" y="477"/>
                      <a:pt x="419" y="477"/>
                    </a:cubicBezTo>
                    <a:cubicBezTo>
                      <a:pt x="419" y="478"/>
                      <a:pt x="419" y="478"/>
                      <a:pt x="419" y="478"/>
                    </a:cubicBezTo>
                    <a:cubicBezTo>
                      <a:pt x="419" y="478"/>
                      <a:pt x="419" y="478"/>
                      <a:pt x="419" y="478"/>
                    </a:cubicBezTo>
                    <a:cubicBezTo>
                      <a:pt x="420" y="478"/>
                      <a:pt x="420" y="478"/>
                      <a:pt x="420" y="478"/>
                    </a:cubicBezTo>
                    <a:cubicBezTo>
                      <a:pt x="420" y="477"/>
                      <a:pt x="420" y="477"/>
                      <a:pt x="420" y="477"/>
                    </a:cubicBezTo>
                    <a:cubicBezTo>
                      <a:pt x="420" y="477"/>
                      <a:pt x="420" y="477"/>
                      <a:pt x="420" y="477"/>
                    </a:cubicBezTo>
                    <a:cubicBezTo>
                      <a:pt x="422" y="477"/>
                      <a:pt x="422" y="477"/>
                      <a:pt x="422" y="477"/>
                    </a:cubicBezTo>
                    <a:cubicBezTo>
                      <a:pt x="422" y="479"/>
                      <a:pt x="422" y="479"/>
                      <a:pt x="422" y="479"/>
                    </a:cubicBezTo>
                    <a:cubicBezTo>
                      <a:pt x="422" y="479"/>
                      <a:pt x="422" y="479"/>
                      <a:pt x="422" y="479"/>
                    </a:cubicBezTo>
                    <a:cubicBezTo>
                      <a:pt x="421" y="480"/>
                      <a:pt x="421" y="480"/>
                      <a:pt x="421" y="480"/>
                    </a:cubicBezTo>
                    <a:cubicBezTo>
                      <a:pt x="420" y="480"/>
                      <a:pt x="420" y="480"/>
                      <a:pt x="420" y="480"/>
                    </a:cubicBezTo>
                    <a:cubicBezTo>
                      <a:pt x="419" y="480"/>
                      <a:pt x="419" y="480"/>
                      <a:pt x="419" y="480"/>
                    </a:cubicBezTo>
                    <a:cubicBezTo>
                      <a:pt x="417" y="482"/>
                      <a:pt x="417" y="482"/>
                      <a:pt x="417" y="482"/>
                    </a:cubicBezTo>
                    <a:cubicBezTo>
                      <a:pt x="416" y="482"/>
                      <a:pt x="416" y="482"/>
                      <a:pt x="416" y="482"/>
                    </a:cubicBezTo>
                    <a:cubicBezTo>
                      <a:pt x="415" y="481"/>
                      <a:pt x="415" y="481"/>
                      <a:pt x="415" y="481"/>
                    </a:cubicBezTo>
                    <a:cubicBezTo>
                      <a:pt x="415" y="481"/>
                      <a:pt x="415" y="481"/>
                      <a:pt x="415" y="481"/>
                    </a:cubicBezTo>
                    <a:cubicBezTo>
                      <a:pt x="414" y="482"/>
                      <a:pt x="414" y="482"/>
                      <a:pt x="414" y="482"/>
                    </a:cubicBezTo>
                    <a:cubicBezTo>
                      <a:pt x="414" y="483"/>
                      <a:pt x="414" y="483"/>
                      <a:pt x="414" y="483"/>
                    </a:cubicBezTo>
                    <a:close/>
                    <a:moveTo>
                      <a:pt x="317" y="407"/>
                    </a:moveTo>
                    <a:cubicBezTo>
                      <a:pt x="317" y="408"/>
                      <a:pt x="317" y="408"/>
                      <a:pt x="317" y="408"/>
                    </a:cubicBezTo>
                    <a:cubicBezTo>
                      <a:pt x="317" y="409"/>
                      <a:pt x="317" y="409"/>
                      <a:pt x="317" y="409"/>
                    </a:cubicBezTo>
                    <a:cubicBezTo>
                      <a:pt x="318" y="408"/>
                      <a:pt x="318" y="408"/>
                      <a:pt x="318" y="408"/>
                    </a:cubicBezTo>
                    <a:cubicBezTo>
                      <a:pt x="318" y="407"/>
                      <a:pt x="318" y="407"/>
                      <a:pt x="318" y="407"/>
                    </a:cubicBezTo>
                    <a:cubicBezTo>
                      <a:pt x="317" y="407"/>
                      <a:pt x="317" y="407"/>
                      <a:pt x="317" y="407"/>
                    </a:cubicBezTo>
                    <a:cubicBezTo>
                      <a:pt x="317" y="407"/>
                      <a:pt x="317" y="407"/>
                      <a:pt x="317" y="407"/>
                    </a:cubicBezTo>
                    <a:close/>
                    <a:moveTo>
                      <a:pt x="317" y="421"/>
                    </a:moveTo>
                    <a:cubicBezTo>
                      <a:pt x="317" y="420"/>
                      <a:pt x="317" y="420"/>
                      <a:pt x="317" y="420"/>
                    </a:cubicBezTo>
                    <a:cubicBezTo>
                      <a:pt x="318" y="420"/>
                      <a:pt x="318" y="420"/>
                      <a:pt x="318" y="420"/>
                    </a:cubicBezTo>
                    <a:cubicBezTo>
                      <a:pt x="318" y="419"/>
                      <a:pt x="318" y="419"/>
                      <a:pt x="318" y="419"/>
                    </a:cubicBezTo>
                    <a:cubicBezTo>
                      <a:pt x="319" y="420"/>
                      <a:pt x="319" y="420"/>
                      <a:pt x="319" y="420"/>
                    </a:cubicBezTo>
                    <a:cubicBezTo>
                      <a:pt x="317" y="421"/>
                      <a:pt x="317" y="421"/>
                      <a:pt x="317" y="421"/>
                    </a:cubicBezTo>
                    <a:cubicBezTo>
                      <a:pt x="317" y="421"/>
                      <a:pt x="317" y="421"/>
                      <a:pt x="317" y="421"/>
                    </a:cubicBezTo>
                    <a:close/>
                    <a:moveTo>
                      <a:pt x="305" y="411"/>
                    </a:moveTo>
                    <a:cubicBezTo>
                      <a:pt x="306" y="410"/>
                      <a:pt x="306" y="410"/>
                      <a:pt x="306" y="410"/>
                    </a:cubicBezTo>
                    <a:cubicBezTo>
                      <a:pt x="307" y="410"/>
                      <a:pt x="307" y="410"/>
                      <a:pt x="307" y="410"/>
                    </a:cubicBezTo>
                    <a:cubicBezTo>
                      <a:pt x="307" y="409"/>
                      <a:pt x="307" y="409"/>
                      <a:pt x="307" y="409"/>
                    </a:cubicBezTo>
                    <a:cubicBezTo>
                      <a:pt x="308" y="408"/>
                      <a:pt x="308" y="408"/>
                      <a:pt x="308" y="408"/>
                    </a:cubicBezTo>
                    <a:cubicBezTo>
                      <a:pt x="309" y="408"/>
                      <a:pt x="309" y="408"/>
                      <a:pt x="309" y="408"/>
                    </a:cubicBezTo>
                    <a:cubicBezTo>
                      <a:pt x="309" y="409"/>
                      <a:pt x="309" y="409"/>
                      <a:pt x="309" y="409"/>
                    </a:cubicBezTo>
                    <a:cubicBezTo>
                      <a:pt x="311" y="409"/>
                      <a:pt x="311" y="409"/>
                      <a:pt x="311" y="409"/>
                    </a:cubicBezTo>
                    <a:cubicBezTo>
                      <a:pt x="312" y="410"/>
                      <a:pt x="312" y="410"/>
                      <a:pt x="312" y="410"/>
                    </a:cubicBezTo>
                    <a:cubicBezTo>
                      <a:pt x="312" y="411"/>
                      <a:pt x="312" y="411"/>
                      <a:pt x="312" y="411"/>
                    </a:cubicBezTo>
                    <a:cubicBezTo>
                      <a:pt x="313" y="412"/>
                      <a:pt x="313" y="412"/>
                      <a:pt x="313" y="412"/>
                    </a:cubicBezTo>
                    <a:cubicBezTo>
                      <a:pt x="312" y="413"/>
                      <a:pt x="312" y="413"/>
                      <a:pt x="312" y="413"/>
                    </a:cubicBezTo>
                    <a:cubicBezTo>
                      <a:pt x="309" y="412"/>
                      <a:pt x="309" y="412"/>
                      <a:pt x="309" y="412"/>
                    </a:cubicBezTo>
                    <a:cubicBezTo>
                      <a:pt x="308" y="412"/>
                      <a:pt x="308" y="412"/>
                      <a:pt x="308" y="412"/>
                    </a:cubicBezTo>
                    <a:cubicBezTo>
                      <a:pt x="307" y="411"/>
                      <a:pt x="307" y="411"/>
                      <a:pt x="307" y="411"/>
                    </a:cubicBezTo>
                    <a:cubicBezTo>
                      <a:pt x="307" y="412"/>
                      <a:pt x="307" y="412"/>
                      <a:pt x="307" y="412"/>
                    </a:cubicBezTo>
                    <a:cubicBezTo>
                      <a:pt x="307" y="413"/>
                      <a:pt x="307" y="413"/>
                      <a:pt x="307" y="413"/>
                    </a:cubicBezTo>
                    <a:cubicBezTo>
                      <a:pt x="307" y="412"/>
                      <a:pt x="307" y="412"/>
                      <a:pt x="307" y="412"/>
                    </a:cubicBezTo>
                    <a:cubicBezTo>
                      <a:pt x="306" y="411"/>
                      <a:pt x="306" y="411"/>
                      <a:pt x="306" y="411"/>
                    </a:cubicBezTo>
                    <a:cubicBezTo>
                      <a:pt x="305" y="412"/>
                      <a:pt x="305" y="412"/>
                      <a:pt x="305" y="412"/>
                    </a:cubicBezTo>
                    <a:cubicBezTo>
                      <a:pt x="305" y="411"/>
                      <a:pt x="305" y="411"/>
                      <a:pt x="305" y="411"/>
                    </a:cubicBezTo>
                    <a:close/>
                    <a:moveTo>
                      <a:pt x="48" y="416"/>
                    </a:moveTo>
                    <a:cubicBezTo>
                      <a:pt x="49" y="417"/>
                      <a:pt x="49" y="417"/>
                      <a:pt x="49" y="417"/>
                    </a:cubicBezTo>
                    <a:cubicBezTo>
                      <a:pt x="51" y="419"/>
                      <a:pt x="51" y="419"/>
                      <a:pt x="51" y="419"/>
                    </a:cubicBezTo>
                    <a:cubicBezTo>
                      <a:pt x="50" y="419"/>
                      <a:pt x="50" y="419"/>
                      <a:pt x="50" y="419"/>
                    </a:cubicBezTo>
                    <a:cubicBezTo>
                      <a:pt x="48" y="418"/>
                      <a:pt x="48" y="418"/>
                      <a:pt x="48" y="418"/>
                    </a:cubicBezTo>
                    <a:cubicBezTo>
                      <a:pt x="48" y="416"/>
                      <a:pt x="48" y="416"/>
                      <a:pt x="48" y="416"/>
                    </a:cubicBezTo>
                    <a:close/>
                    <a:moveTo>
                      <a:pt x="46" y="413"/>
                    </a:moveTo>
                    <a:cubicBezTo>
                      <a:pt x="45" y="411"/>
                      <a:pt x="45" y="411"/>
                      <a:pt x="45" y="411"/>
                    </a:cubicBezTo>
                    <a:cubicBezTo>
                      <a:pt x="46" y="411"/>
                      <a:pt x="46" y="411"/>
                      <a:pt x="46" y="411"/>
                    </a:cubicBezTo>
                    <a:cubicBezTo>
                      <a:pt x="46" y="413"/>
                      <a:pt x="46" y="413"/>
                      <a:pt x="46" y="413"/>
                    </a:cubicBezTo>
                    <a:close/>
                    <a:moveTo>
                      <a:pt x="39" y="407"/>
                    </a:moveTo>
                    <a:cubicBezTo>
                      <a:pt x="41" y="408"/>
                      <a:pt x="41" y="408"/>
                      <a:pt x="41" y="408"/>
                    </a:cubicBezTo>
                    <a:cubicBezTo>
                      <a:pt x="41" y="407"/>
                      <a:pt x="41" y="407"/>
                      <a:pt x="41" y="407"/>
                    </a:cubicBezTo>
                    <a:cubicBezTo>
                      <a:pt x="39" y="407"/>
                      <a:pt x="39" y="407"/>
                      <a:pt x="39" y="407"/>
                    </a:cubicBezTo>
                    <a:close/>
                    <a:moveTo>
                      <a:pt x="28" y="403"/>
                    </a:moveTo>
                    <a:cubicBezTo>
                      <a:pt x="29" y="404"/>
                      <a:pt x="29" y="404"/>
                      <a:pt x="29" y="404"/>
                    </a:cubicBezTo>
                    <a:cubicBezTo>
                      <a:pt x="29" y="405"/>
                      <a:pt x="29" y="405"/>
                      <a:pt x="29" y="405"/>
                    </a:cubicBezTo>
                    <a:cubicBezTo>
                      <a:pt x="30" y="406"/>
                      <a:pt x="30" y="406"/>
                      <a:pt x="30" y="406"/>
                    </a:cubicBezTo>
                    <a:cubicBezTo>
                      <a:pt x="33" y="406"/>
                      <a:pt x="33" y="406"/>
                      <a:pt x="33" y="406"/>
                    </a:cubicBezTo>
                    <a:cubicBezTo>
                      <a:pt x="32" y="407"/>
                      <a:pt x="32" y="407"/>
                      <a:pt x="32" y="407"/>
                    </a:cubicBezTo>
                    <a:cubicBezTo>
                      <a:pt x="30" y="407"/>
                      <a:pt x="30" y="407"/>
                      <a:pt x="30" y="407"/>
                    </a:cubicBezTo>
                    <a:cubicBezTo>
                      <a:pt x="29" y="408"/>
                      <a:pt x="29" y="408"/>
                      <a:pt x="29" y="408"/>
                    </a:cubicBezTo>
                    <a:cubicBezTo>
                      <a:pt x="30" y="409"/>
                      <a:pt x="30" y="409"/>
                      <a:pt x="30" y="409"/>
                    </a:cubicBezTo>
                    <a:cubicBezTo>
                      <a:pt x="29" y="410"/>
                      <a:pt x="29" y="410"/>
                      <a:pt x="29" y="410"/>
                    </a:cubicBezTo>
                    <a:cubicBezTo>
                      <a:pt x="30" y="411"/>
                      <a:pt x="30" y="411"/>
                      <a:pt x="30" y="411"/>
                    </a:cubicBezTo>
                    <a:cubicBezTo>
                      <a:pt x="31" y="410"/>
                      <a:pt x="31" y="410"/>
                      <a:pt x="31" y="410"/>
                    </a:cubicBezTo>
                    <a:cubicBezTo>
                      <a:pt x="31" y="411"/>
                      <a:pt x="31" y="411"/>
                      <a:pt x="31" y="411"/>
                    </a:cubicBezTo>
                    <a:cubicBezTo>
                      <a:pt x="33" y="411"/>
                      <a:pt x="33" y="411"/>
                      <a:pt x="33" y="411"/>
                    </a:cubicBezTo>
                    <a:cubicBezTo>
                      <a:pt x="33" y="413"/>
                      <a:pt x="33" y="413"/>
                      <a:pt x="33" y="413"/>
                    </a:cubicBezTo>
                    <a:cubicBezTo>
                      <a:pt x="34" y="413"/>
                      <a:pt x="34" y="413"/>
                      <a:pt x="34" y="413"/>
                    </a:cubicBezTo>
                    <a:cubicBezTo>
                      <a:pt x="35" y="413"/>
                      <a:pt x="35" y="413"/>
                      <a:pt x="35" y="413"/>
                    </a:cubicBezTo>
                    <a:cubicBezTo>
                      <a:pt x="34" y="415"/>
                      <a:pt x="34" y="415"/>
                      <a:pt x="34" y="415"/>
                    </a:cubicBezTo>
                    <a:cubicBezTo>
                      <a:pt x="34" y="416"/>
                      <a:pt x="34" y="416"/>
                      <a:pt x="34" y="416"/>
                    </a:cubicBezTo>
                    <a:cubicBezTo>
                      <a:pt x="35" y="416"/>
                      <a:pt x="35" y="416"/>
                      <a:pt x="35" y="416"/>
                    </a:cubicBezTo>
                    <a:cubicBezTo>
                      <a:pt x="35" y="415"/>
                      <a:pt x="35" y="415"/>
                      <a:pt x="35" y="415"/>
                    </a:cubicBezTo>
                    <a:cubicBezTo>
                      <a:pt x="37" y="414"/>
                      <a:pt x="37" y="414"/>
                      <a:pt x="37" y="414"/>
                    </a:cubicBezTo>
                    <a:cubicBezTo>
                      <a:pt x="37" y="416"/>
                      <a:pt x="37" y="416"/>
                      <a:pt x="37" y="416"/>
                    </a:cubicBezTo>
                    <a:cubicBezTo>
                      <a:pt x="36" y="417"/>
                      <a:pt x="36" y="417"/>
                      <a:pt x="36" y="417"/>
                    </a:cubicBezTo>
                    <a:cubicBezTo>
                      <a:pt x="36" y="418"/>
                      <a:pt x="36" y="418"/>
                      <a:pt x="36" y="418"/>
                    </a:cubicBezTo>
                    <a:cubicBezTo>
                      <a:pt x="36" y="418"/>
                      <a:pt x="36" y="418"/>
                      <a:pt x="36" y="418"/>
                    </a:cubicBezTo>
                    <a:cubicBezTo>
                      <a:pt x="37" y="419"/>
                      <a:pt x="37" y="419"/>
                      <a:pt x="37" y="419"/>
                    </a:cubicBezTo>
                    <a:cubicBezTo>
                      <a:pt x="39" y="419"/>
                      <a:pt x="39" y="419"/>
                      <a:pt x="39" y="419"/>
                    </a:cubicBezTo>
                    <a:cubicBezTo>
                      <a:pt x="39" y="420"/>
                      <a:pt x="39" y="420"/>
                      <a:pt x="39" y="420"/>
                    </a:cubicBezTo>
                    <a:cubicBezTo>
                      <a:pt x="40" y="420"/>
                      <a:pt x="40" y="420"/>
                      <a:pt x="40" y="420"/>
                    </a:cubicBezTo>
                    <a:cubicBezTo>
                      <a:pt x="40" y="421"/>
                      <a:pt x="40" y="421"/>
                      <a:pt x="40" y="421"/>
                    </a:cubicBezTo>
                    <a:cubicBezTo>
                      <a:pt x="40" y="422"/>
                      <a:pt x="40" y="422"/>
                      <a:pt x="40" y="422"/>
                    </a:cubicBezTo>
                    <a:cubicBezTo>
                      <a:pt x="41" y="424"/>
                      <a:pt x="41" y="424"/>
                      <a:pt x="41" y="424"/>
                    </a:cubicBezTo>
                    <a:cubicBezTo>
                      <a:pt x="42" y="423"/>
                      <a:pt x="42" y="423"/>
                      <a:pt x="42" y="423"/>
                    </a:cubicBezTo>
                    <a:cubicBezTo>
                      <a:pt x="43" y="423"/>
                      <a:pt x="43" y="423"/>
                      <a:pt x="43" y="423"/>
                    </a:cubicBezTo>
                    <a:cubicBezTo>
                      <a:pt x="44" y="423"/>
                      <a:pt x="44" y="423"/>
                      <a:pt x="44" y="423"/>
                    </a:cubicBezTo>
                    <a:cubicBezTo>
                      <a:pt x="42" y="425"/>
                      <a:pt x="42" y="425"/>
                      <a:pt x="42" y="425"/>
                    </a:cubicBezTo>
                    <a:cubicBezTo>
                      <a:pt x="44" y="428"/>
                      <a:pt x="44" y="428"/>
                      <a:pt x="44" y="428"/>
                    </a:cubicBezTo>
                    <a:cubicBezTo>
                      <a:pt x="45" y="428"/>
                      <a:pt x="45" y="428"/>
                      <a:pt x="45" y="428"/>
                    </a:cubicBezTo>
                    <a:cubicBezTo>
                      <a:pt x="46" y="429"/>
                      <a:pt x="46" y="429"/>
                      <a:pt x="46" y="429"/>
                    </a:cubicBezTo>
                    <a:cubicBezTo>
                      <a:pt x="49" y="431"/>
                      <a:pt x="49" y="431"/>
                      <a:pt x="49" y="431"/>
                    </a:cubicBezTo>
                    <a:cubicBezTo>
                      <a:pt x="50" y="431"/>
                      <a:pt x="50" y="431"/>
                      <a:pt x="50" y="431"/>
                    </a:cubicBezTo>
                    <a:cubicBezTo>
                      <a:pt x="51" y="431"/>
                      <a:pt x="51" y="431"/>
                      <a:pt x="51" y="431"/>
                    </a:cubicBezTo>
                    <a:cubicBezTo>
                      <a:pt x="50" y="427"/>
                      <a:pt x="50" y="427"/>
                      <a:pt x="50" y="427"/>
                    </a:cubicBezTo>
                    <a:cubicBezTo>
                      <a:pt x="51" y="426"/>
                      <a:pt x="51" y="426"/>
                      <a:pt x="51" y="426"/>
                    </a:cubicBezTo>
                    <a:cubicBezTo>
                      <a:pt x="50" y="425"/>
                      <a:pt x="50" y="425"/>
                      <a:pt x="50" y="425"/>
                    </a:cubicBezTo>
                    <a:cubicBezTo>
                      <a:pt x="50" y="422"/>
                      <a:pt x="50" y="422"/>
                      <a:pt x="50" y="422"/>
                    </a:cubicBezTo>
                    <a:cubicBezTo>
                      <a:pt x="49" y="421"/>
                      <a:pt x="49" y="421"/>
                      <a:pt x="49" y="421"/>
                    </a:cubicBezTo>
                    <a:cubicBezTo>
                      <a:pt x="47" y="419"/>
                      <a:pt x="47" y="419"/>
                      <a:pt x="47" y="419"/>
                    </a:cubicBezTo>
                    <a:cubicBezTo>
                      <a:pt x="46" y="415"/>
                      <a:pt x="46" y="415"/>
                      <a:pt x="46" y="415"/>
                    </a:cubicBezTo>
                    <a:cubicBezTo>
                      <a:pt x="45" y="413"/>
                      <a:pt x="45" y="413"/>
                      <a:pt x="45" y="413"/>
                    </a:cubicBezTo>
                    <a:cubicBezTo>
                      <a:pt x="45" y="411"/>
                      <a:pt x="45" y="411"/>
                      <a:pt x="45" y="411"/>
                    </a:cubicBezTo>
                    <a:cubicBezTo>
                      <a:pt x="44" y="410"/>
                      <a:pt x="44" y="410"/>
                      <a:pt x="44" y="410"/>
                    </a:cubicBezTo>
                    <a:cubicBezTo>
                      <a:pt x="43" y="410"/>
                      <a:pt x="43" y="410"/>
                      <a:pt x="43" y="410"/>
                    </a:cubicBezTo>
                    <a:cubicBezTo>
                      <a:pt x="41" y="409"/>
                      <a:pt x="41" y="409"/>
                      <a:pt x="41" y="409"/>
                    </a:cubicBezTo>
                    <a:cubicBezTo>
                      <a:pt x="39" y="409"/>
                      <a:pt x="39" y="409"/>
                      <a:pt x="39" y="409"/>
                    </a:cubicBezTo>
                    <a:cubicBezTo>
                      <a:pt x="38" y="408"/>
                      <a:pt x="38" y="408"/>
                      <a:pt x="38" y="408"/>
                    </a:cubicBezTo>
                    <a:cubicBezTo>
                      <a:pt x="37" y="407"/>
                      <a:pt x="37" y="407"/>
                      <a:pt x="37" y="407"/>
                    </a:cubicBezTo>
                    <a:cubicBezTo>
                      <a:pt x="35" y="406"/>
                      <a:pt x="35" y="406"/>
                      <a:pt x="35" y="406"/>
                    </a:cubicBezTo>
                    <a:cubicBezTo>
                      <a:pt x="34" y="405"/>
                      <a:pt x="34" y="405"/>
                      <a:pt x="34" y="405"/>
                    </a:cubicBezTo>
                    <a:cubicBezTo>
                      <a:pt x="34" y="404"/>
                      <a:pt x="34" y="404"/>
                      <a:pt x="34" y="404"/>
                    </a:cubicBezTo>
                    <a:cubicBezTo>
                      <a:pt x="33" y="404"/>
                      <a:pt x="33" y="404"/>
                      <a:pt x="33" y="404"/>
                    </a:cubicBezTo>
                    <a:cubicBezTo>
                      <a:pt x="32" y="403"/>
                      <a:pt x="32" y="403"/>
                      <a:pt x="32" y="403"/>
                    </a:cubicBezTo>
                    <a:cubicBezTo>
                      <a:pt x="31" y="402"/>
                      <a:pt x="31" y="402"/>
                      <a:pt x="31" y="402"/>
                    </a:cubicBezTo>
                    <a:cubicBezTo>
                      <a:pt x="30" y="403"/>
                      <a:pt x="30" y="403"/>
                      <a:pt x="30" y="403"/>
                    </a:cubicBezTo>
                    <a:cubicBezTo>
                      <a:pt x="28" y="403"/>
                      <a:pt x="28" y="403"/>
                      <a:pt x="28" y="403"/>
                    </a:cubicBezTo>
                    <a:close/>
                    <a:moveTo>
                      <a:pt x="40" y="405"/>
                    </a:moveTo>
                    <a:cubicBezTo>
                      <a:pt x="41" y="405"/>
                      <a:pt x="41" y="405"/>
                      <a:pt x="41" y="405"/>
                    </a:cubicBezTo>
                    <a:cubicBezTo>
                      <a:pt x="41" y="405"/>
                      <a:pt x="41" y="405"/>
                      <a:pt x="41" y="405"/>
                    </a:cubicBezTo>
                    <a:cubicBezTo>
                      <a:pt x="42" y="405"/>
                      <a:pt x="42" y="405"/>
                      <a:pt x="42" y="405"/>
                    </a:cubicBezTo>
                    <a:cubicBezTo>
                      <a:pt x="41" y="406"/>
                      <a:pt x="41" y="406"/>
                      <a:pt x="41" y="406"/>
                    </a:cubicBezTo>
                    <a:cubicBezTo>
                      <a:pt x="40" y="406"/>
                      <a:pt x="40" y="406"/>
                      <a:pt x="40" y="406"/>
                    </a:cubicBezTo>
                    <a:cubicBezTo>
                      <a:pt x="40" y="405"/>
                      <a:pt x="40" y="405"/>
                      <a:pt x="40" y="405"/>
                    </a:cubicBezTo>
                    <a:close/>
                    <a:moveTo>
                      <a:pt x="39" y="404"/>
                    </a:moveTo>
                    <a:cubicBezTo>
                      <a:pt x="39" y="404"/>
                      <a:pt x="39" y="404"/>
                      <a:pt x="39" y="404"/>
                    </a:cubicBezTo>
                    <a:cubicBezTo>
                      <a:pt x="40" y="405"/>
                      <a:pt x="40" y="405"/>
                      <a:pt x="40" y="405"/>
                    </a:cubicBezTo>
                    <a:cubicBezTo>
                      <a:pt x="39" y="404"/>
                      <a:pt x="39" y="404"/>
                      <a:pt x="39" y="404"/>
                    </a:cubicBezTo>
                    <a:close/>
                    <a:moveTo>
                      <a:pt x="31" y="377"/>
                    </a:moveTo>
                    <a:cubicBezTo>
                      <a:pt x="31" y="378"/>
                      <a:pt x="31" y="378"/>
                      <a:pt x="31" y="378"/>
                    </a:cubicBezTo>
                    <a:cubicBezTo>
                      <a:pt x="32" y="378"/>
                      <a:pt x="32" y="378"/>
                      <a:pt x="32" y="378"/>
                    </a:cubicBezTo>
                    <a:cubicBezTo>
                      <a:pt x="31" y="377"/>
                      <a:pt x="31" y="377"/>
                      <a:pt x="31" y="377"/>
                    </a:cubicBezTo>
                    <a:close/>
                    <a:moveTo>
                      <a:pt x="35" y="390"/>
                    </a:moveTo>
                    <a:cubicBezTo>
                      <a:pt x="35" y="389"/>
                      <a:pt x="35" y="389"/>
                      <a:pt x="35" y="389"/>
                    </a:cubicBezTo>
                    <a:cubicBezTo>
                      <a:pt x="35" y="388"/>
                      <a:pt x="35" y="388"/>
                      <a:pt x="35" y="388"/>
                    </a:cubicBezTo>
                    <a:cubicBezTo>
                      <a:pt x="36" y="389"/>
                      <a:pt x="36" y="389"/>
                      <a:pt x="36" y="389"/>
                    </a:cubicBezTo>
                    <a:cubicBezTo>
                      <a:pt x="35" y="390"/>
                      <a:pt x="35" y="390"/>
                      <a:pt x="35" y="390"/>
                    </a:cubicBezTo>
                    <a:cubicBezTo>
                      <a:pt x="35" y="390"/>
                      <a:pt x="35" y="390"/>
                      <a:pt x="35" y="390"/>
                    </a:cubicBezTo>
                    <a:close/>
                    <a:moveTo>
                      <a:pt x="34" y="394"/>
                    </a:moveTo>
                    <a:cubicBezTo>
                      <a:pt x="34" y="395"/>
                      <a:pt x="34" y="395"/>
                      <a:pt x="34" y="395"/>
                    </a:cubicBezTo>
                    <a:cubicBezTo>
                      <a:pt x="34" y="396"/>
                      <a:pt x="34" y="396"/>
                      <a:pt x="34" y="396"/>
                    </a:cubicBezTo>
                    <a:cubicBezTo>
                      <a:pt x="34" y="396"/>
                      <a:pt x="34" y="396"/>
                      <a:pt x="34" y="396"/>
                    </a:cubicBezTo>
                    <a:cubicBezTo>
                      <a:pt x="35" y="395"/>
                      <a:pt x="35" y="395"/>
                      <a:pt x="35" y="395"/>
                    </a:cubicBezTo>
                    <a:cubicBezTo>
                      <a:pt x="34" y="394"/>
                      <a:pt x="34" y="394"/>
                      <a:pt x="34" y="394"/>
                    </a:cubicBezTo>
                    <a:close/>
                    <a:moveTo>
                      <a:pt x="35" y="392"/>
                    </a:moveTo>
                    <a:cubicBezTo>
                      <a:pt x="36" y="391"/>
                      <a:pt x="36" y="391"/>
                      <a:pt x="36" y="391"/>
                    </a:cubicBezTo>
                    <a:cubicBezTo>
                      <a:pt x="36" y="390"/>
                      <a:pt x="36" y="390"/>
                      <a:pt x="36" y="390"/>
                    </a:cubicBezTo>
                    <a:cubicBezTo>
                      <a:pt x="34" y="391"/>
                      <a:pt x="34" y="391"/>
                      <a:pt x="34" y="391"/>
                    </a:cubicBezTo>
                    <a:cubicBezTo>
                      <a:pt x="34" y="392"/>
                      <a:pt x="34" y="392"/>
                      <a:pt x="34" y="392"/>
                    </a:cubicBezTo>
                    <a:cubicBezTo>
                      <a:pt x="35" y="392"/>
                      <a:pt x="35" y="392"/>
                      <a:pt x="35" y="392"/>
                    </a:cubicBezTo>
                    <a:cubicBezTo>
                      <a:pt x="35" y="392"/>
                      <a:pt x="35" y="392"/>
                      <a:pt x="35" y="392"/>
                    </a:cubicBezTo>
                    <a:close/>
                    <a:moveTo>
                      <a:pt x="37" y="391"/>
                    </a:moveTo>
                    <a:cubicBezTo>
                      <a:pt x="38" y="389"/>
                      <a:pt x="38" y="389"/>
                      <a:pt x="38" y="389"/>
                    </a:cubicBezTo>
                    <a:cubicBezTo>
                      <a:pt x="39" y="389"/>
                      <a:pt x="39" y="389"/>
                      <a:pt x="39" y="389"/>
                    </a:cubicBezTo>
                    <a:cubicBezTo>
                      <a:pt x="40" y="388"/>
                      <a:pt x="40" y="388"/>
                      <a:pt x="40" y="388"/>
                    </a:cubicBezTo>
                    <a:cubicBezTo>
                      <a:pt x="42" y="387"/>
                      <a:pt x="42" y="387"/>
                      <a:pt x="42" y="387"/>
                    </a:cubicBezTo>
                    <a:cubicBezTo>
                      <a:pt x="42" y="388"/>
                      <a:pt x="42" y="388"/>
                      <a:pt x="42" y="388"/>
                    </a:cubicBezTo>
                    <a:cubicBezTo>
                      <a:pt x="40" y="389"/>
                      <a:pt x="40" y="389"/>
                      <a:pt x="40" y="389"/>
                    </a:cubicBezTo>
                    <a:cubicBezTo>
                      <a:pt x="39" y="390"/>
                      <a:pt x="39" y="390"/>
                      <a:pt x="39" y="390"/>
                    </a:cubicBezTo>
                    <a:cubicBezTo>
                      <a:pt x="37" y="391"/>
                      <a:pt x="37" y="391"/>
                      <a:pt x="37" y="391"/>
                    </a:cubicBezTo>
                    <a:cubicBezTo>
                      <a:pt x="37" y="391"/>
                      <a:pt x="37" y="391"/>
                      <a:pt x="37" y="391"/>
                    </a:cubicBezTo>
                    <a:close/>
                    <a:moveTo>
                      <a:pt x="36" y="384"/>
                    </a:moveTo>
                    <a:cubicBezTo>
                      <a:pt x="36" y="383"/>
                      <a:pt x="36" y="383"/>
                      <a:pt x="36" y="383"/>
                    </a:cubicBezTo>
                    <a:cubicBezTo>
                      <a:pt x="36" y="382"/>
                      <a:pt x="36" y="382"/>
                      <a:pt x="36" y="382"/>
                    </a:cubicBezTo>
                    <a:cubicBezTo>
                      <a:pt x="37" y="383"/>
                      <a:pt x="37" y="383"/>
                      <a:pt x="37" y="383"/>
                    </a:cubicBezTo>
                    <a:cubicBezTo>
                      <a:pt x="36" y="383"/>
                      <a:pt x="36" y="383"/>
                      <a:pt x="36" y="383"/>
                    </a:cubicBezTo>
                    <a:cubicBezTo>
                      <a:pt x="36" y="384"/>
                      <a:pt x="36" y="384"/>
                      <a:pt x="36" y="384"/>
                    </a:cubicBezTo>
                    <a:cubicBezTo>
                      <a:pt x="36" y="384"/>
                      <a:pt x="36" y="384"/>
                      <a:pt x="36" y="384"/>
                    </a:cubicBezTo>
                    <a:close/>
                    <a:moveTo>
                      <a:pt x="33" y="384"/>
                    </a:moveTo>
                    <a:cubicBezTo>
                      <a:pt x="34" y="385"/>
                      <a:pt x="34" y="385"/>
                      <a:pt x="34" y="385"/>
                    </a:cubicBezTo>
                    <a:cubicBezTo>
                      <a:pt x="35" y="384"/>
                      <a:pt x="35" y="384"/>
                      <a:pt x="35" y="384"/>
                    </a:cubicBezTo>
                    <a:cubicBezTo>
                      <a:pt x="35" y="383"/>
                      <a:pt x="35" y="383"/>
                      <a:pt x="35" y="383"/>
                    </a:cubicBezTo>
                    <a:cubicBezTo>
                      <a:pt x="33" y="384"/>
                      <a:pt x="33" y="384"/>
                      <a:pt x="33" y="384"/>
                    </a:cubicBezTo>
                    <a:close/>
                    <a:moveTo>
                      <a:pt x="31" y="380"/>
                    </a:moveTo>
                    <a:cubicBezTo>
                      <a:pt x="31" y="382"/>
                      <a:pt x="31" y="382"/>
                      <a:pt x="31" y="382"/>
                    </a:cubicBezTo>
                    <a:cubicBezTo>
                      <a:pt x="32" y="383"/>
                      <a:pt x="32" y="383"/>
                      <a:pt x="32" y="383"/>
                    </a:cubicBezTo>
                    <a:cubicBezTo>
                      <a:pt x="32" y="384"/>
                      <a:pt x="32" y="384"/>
                      <a:pt x="32" y="384"/>
                    </a:cubicBezTo>
                    <a:cubicBezTo>
                      <a:pt x="33" y="383"/>
                      <a:pt x="33" y="383"/>
                      <a:pt x="33" y="383"/>
                    </a:cubicBezTo>
                    <a:cubicBezTo>
                      <a:pt x="32" y="381"/>
                      <a:pt x="32" y="381"/>
                      <a:pt x="32" y="381"/>
                    </a:cubicBezTo>
                    <a:cubicBezTo>
                      <a:pt x="31" y="380"/>
                      <a:pt x="31" y="380"/>
                      <a:pt x="31" y="380"/>
                    </a:cubicBezTo>
                    <a:close/>
                    <a:moveTo>
                      <a:pt x="32" y="379"/>
                    </a:moveTo>
                    <a:cubicBezTo>
                      <a:pt x="33" y="379"/>
                      <a:pt x="33" y="379"/>
                      <a:pt x="33" y="379"/>
                    </a:cubicBezTo>
                    <a:cubicBezTo>
                      <a:pt x="33" y="380"/>
                      <a:pt x="33" y="380"/>
                      <a:pt x="33" y="380"/>
                    </a:cubicBezTo>
                    <a:cubicBezTo>
                      <a:pt x="33" y="381"/>
                      <a:pt x="33" y="381"/>
                      <a:pt x="33" y="381"/>
                    </a:cubicBezTo>
                    <a:cubicBezTo>
                      <a:pt x="34" y="381"/>
                      <a:pt x="34" y="381"/>
                      <a:pt x="34" y="381"/>
                    </a:cubicBezTo>
                    <a:cubicBezTo>
                      <a:pt x="35" y="380"/>
                      <a:pt x="35" y="380"/>
                      <a:pt x="35" y="380"/>
                    </a:cubicBezTo>
                    <a:cubicBezTo>
                      <a:pt x="34" y="381"/>
                      <a:pt x="34" y="381"/>
                      <a:pt x="34" y="381"/>
                    </a:cubicBezTo>
                    <a:cubicBezTo>
                      <a:pt x="35" y="383"/>
                      <a:pt x="35" y="383"/>
                      <a:pt x="35" y="383"/>
                    </a:cubicBezTo>
                    <a:cubicBezTo>
                      <a:pt x="36" y="381"/>
                      <a:pt x="36" y="381"/>
                      <a:pt x="36" y="381"/>
                    </a:cubicBezTo>
                    <a:cubicBezTo>
                      <a:pt x="36" y="378"/>
                      <a:pt x="36" y="378"/>
                      <a:pt x="36" y="378"/>
                    </a:cubicBezTo>
                    <a:cubicBezTo>
                      <a:pt x="35" y="377"/>
                      <a:pt x="35" y="377"/>
                      <a:pt x="35" y="377"/>
                    </a:cubicBezTo>
                    <a:cubicBezTo>
                      <a:pt x="33" y="378"/>
                      <a:pt x="33" y="378"/>
                      <a:pt x="33" y="378"/>
                    </a:cubicBezTo>
                    <a:cubicBezTo>
                      <a:pt x="32" y="379"/>
                      <a:pt x="32" y="379"/>
                      <a:pt x="32" y="379"/>
                    </a:cubicBezTo>
                    <a:close/>
                    <a:moveTo>
                      <a:pt x="32" y="376"/>
                    </a:moveTo>
                    <a:cubicBezTo>
                      <a:pt x="33" y="377"/>
                      <a:pt x="33" y="377"/>
                      <a:pt x="33" y="377"/>
                    </a:cubicBezTo>
                    <a:cubicBezTo>
                      <a:pt x="33" y="376"/>
                      <a:pt x="33" y="376"/>
                      <a:pt x="33" y="376"/>
                    </a:cubicBezTo>
                    <a:cubicBezTo>
                      <a:pt x="33" y="376"/>
                      <a:pt x="33" y="376"/>
                      <a:pt x="33" y="376"/>
                    </a:cubicBezTo>
                    <a:cubicBezTo>
                      <a:pt x="32" y="376"/>
                      <a:pt x="32" y="376"/>
                      <a:pt x="32" y="376"/>
                    </a:cubicBezTo>
                    <a:close/>
                    <a:moveTo>
                      <a:pt x="35" y="374"/>
                    </a:moveTo>
                    <a:cubicBezTo>
                      <a:pt x="35" y="373"/>
                      <a:pt x="35" y="373"/>
                      <a:pt x="35" y="373"/>
                    </a:cubicBezTo>
                    <a:cubicBezTo>
                      <a:pt x="36" y="372"/>
                      <a:pt x="36" y="372"/>
                      <a:pt x="36" y="372"/>
                    </a:cubicBezTo>
                    <a:cubicBezTo>
                      <a:pt x="37" y="372"/>
                      <a:pt x="37" y="372"/>
                      <a:pt x="37" y="372"/>
                    </a:cubicBezTo>
                    <a:cubicBezTo>
                      <a:pt x="37" y="373"/>
                      <a:pt x="37" y="373"/>
                      <a:pt x="37" y="373"/>
                    </a:cubicBezTo>
                    <a:cubicBezTo>
                      <a:pt x="35" y="374"/>
                      <a:pt x="35" y="374"/>
                      <a:pt x="35" y="374"/>
                    </a:cubicBezTo>
                    <a:cubicBezTo>
                      <a:pt x="35" y="374"/>
                      <a:pt x="35" y="374"/>
                      <a:pt x="35" y="374"/>
                    </a:cubicBezTo>
                    <a:close/>
                    <a:moveTo>
                      <a:pt x="27" y="371"/>
                    </a:moveTo>
                    <a:cubicBezTo>
                      <a:pt x="30" y="374"/>
                      <a:pt x="30" y="374"/>
                      <a:pt x="30" y="374"/>
                    </a:cubicBezTo>
                    <a:cubicBezTo>
                      <a:pt x="30" y="375"/>
                      <a:pt x="30" y="375"/>
                      <a:pt x="30" y="375"/>
                    </a:cubicBezTo>
                    <a:cubicBezTo>
                      <a:pt x="30" y="376"/>
                      <a:pt x="30" y="376"/>
                      <a:pt x="30" y="376"/>
                    </a:cubicBezTo>
                    <a:cubicBezTo>
                      <a:pt x="29" y="376"/>
                      <a:pt x="29" y="376"/>
                      <a:pt x="29" y="376"/>
                    </a:cubicBezTo>
                    <a:cubicBezTo>
                      <a:pt x="29" y="375"/>
                      <a:pt x="29" y="375"/>
                      <a:pt x="29" y="375"/>
                    </a:cubicBezTo>
                    <a:cubicBezTo>
                      <a:pt x="27" y="373"/>
                      <a:pt x="27" y="373"/>
                      <a:pt x="27" y="373"/>
                    </a:cubicBezTo>
                    <a:cubicBezTo>
                      <a:pt x="27" y="371"/>
                      <a:pt x="27" y="371"/>
                      <a:pt x="27" y="371"/>
                    </a:cubicBezTo>
                    <a:cubicBezTo>
                      <a:pt x="27" y="371"/>
                      <a:pt x="27" y="370"/>
                      <a:pt x="27" y="371"/>
                    </a:cubicBezTo>
                    <a:close/>
                    <a:moveTo>
                      <a:pt x="29" y="369"/>
                    </a:moveTo>
                    <a:cubicBezTo>
                      <a:pt x="30" y="371"/>
                      <a:pt x="30" y="371"/>
                      <a:pt x="30" y="371"/>
                    </a:cubicBezTo>
                    <a:cubicBezTo>
                      <a:pt x="30" y="372"/>
                      <a:pt x="30" y="372"/>
                      <a:pt x="30" y="372"/>
                    </a:cubicBezTo>
                    <a:cubicBezTo>
                      <a:pt x="31" y="374"/>
                      <a:pt x="31" y="374"/>
                      <a:pt x="31" y="374"/>
                    </a:cubicBezTo>
                    <a:cubicBezTo>
                      <a:pt x="32" y="375"/>
                      <a:pt x="32" y="375"/>
                      <a:pt x="32" y="375"/>
                    </a:cubicBezTo>
                    <a:cubicBezTo>
                      <a:pt x="32" y="373"/>
                      <a:pt x="32" y="373"/>
                      <a:pt x="32" y="373"/>
                    </a:cubicBezTo>
                    <a:cubicBezTo>
                      <a:pt x="31" y="371"/>
                      <a:pt x="31" y="371"/>
                      <a:pt x="31" y="371"/>
                    </a:cubicBezTo>
                    <a:cubicBezTo>
                      <a:pt x="30" y="369"/>
                      <a:pt x="30" y="369"/>
                      <a:pt x="30" y="369"/>
                    </a:cubicBezTo>
                    <a:cubicBezTo>
                      <a:pt x="30" y="369"/>
                      <a:pt x="30" y="369"/>
                      <a:pt x="30" y="369"/>
                    </a:cubicBezTo>
                    <a:cubicBezTo>
                      <a:pt x="29" y="369"/>
                      <a:pt x="29" y="369"/>
                      <a:pt x="29" y="369"/>
                    </a:cubicBezTo>
                    <a:close/>
                    <a:moveTo>
                      <a:pt x="27" y="368"/>
                    </a:moveTo>
                    <a:cubicBezTo>
                      <a:pt x="29" y="368"/>
                      <a:pt x="29" y="368"/>
                      <a:pt x="29" y="368"/>
                    </a:cubicBezTo>
                    <a:cubicBezTo>
                      <a:pt x="29" y="368"/>
                      <a:pt x="29" y="368"/>
                      <a:pt x="29" y="368"/>
                    </a:cubicBezTo>
                    <a:cubicBezTo>
                      <a:pt x="30" y="368"/>
                      <a:pt x="30" y="368"/>
                      <a:pt x="30" y="368"/>
                    </a:cubicBezTo>
                    <a:cubicBezTo>
                      <a:pt x="31" y="367"/>
                      <a:pt x="31" y="367"/>
                      <a:pt x="31" y="367"/>
                    </a:cubicBezTo>
                    <a:cubicBezTo>
                      <a:pt x="29" y="366"/>
                      <a:pt x="29" y="366"/>
                      <a:pt x="29" y="366"/>
                    </a:cubicBezTo>
                    <a:cubicBezTo>
                      <a:pt x="28" y="367"/>
                      <a:pt x="28" y="367"/>
                      <a:pt x="28" y="367"/>
                    </a:cubicBezTo>
                    <a:cubicBezTo>
                      <a:pt x="27" y="368"/>
                      <a:pt x="27" y="368"/>
                      <a:pt x="27" y="368"/>
                    </a:cubicBezTo>
                    <a:close/>
                    <a:moveTo>
                      <a:pt x="14" y="368"/>
                    </a:moveTo>
                    <a:cubicBezTo>
                      <a:pt x="14" y="366"/>
                      <a:pt x="14" y="366"/>
                      <a:pt x="14" y="366"/>
                    </a:cubicBezTo>
                    <a:cubicBezTo>
                      <a:pt x="16" y="363"/>
                      <a:pt x="16" y="363"/>
                      <a:pt x="16" y="363"/>
                    </a:cubicBezTo>
                    <a:cubicBezTo>
                      <a:pt x="18" y="363"/>
                      <a:pt x="18" y="363"/>
                      <a:pt x="18" y="363"/>
                    </a:cubicBezTo>
                    <a:cubicBezTo>
                      <a:pt x="17" y="365"/>
                      <a:pt x="17" y="365"/>
                      <a:pt x="17" y="365"/>
                    </a:cubicBezTo>
                    <a:cubicBezTo>
                      <a:pt x="18" y="365"/>
                      <a:pt x="18" y="365"/>
                      <a:pt x="18" y="365"/>
                    </a:cubicBezTo>
                    <a:cubicBezTo>
                      <a:pt x="19" y="364"/>
                      <a:pt x="19" y="364"/>
                      <a:pt x="19" y="364"/>
                    </a:cubicBezTo>
                    <a:cubicBezTo>
                      <a:pt x="20" y="364"/>
                      <a:pt x="20" y="364"/>
                      <a:pt x="20" y="364"/>
                    </a:cubicBezTo>
                    <a:cubicBezTo>
                      <a:pt x="20" y="365"/>
                      <a:pt x="20" y="365"/>
                      <a:pt x="20" y="365"/>
                    </a:cubicBezTo>
                    <a:cubicBezTo>
                      <a:pt x="20" y="367"/>
                      <a:pt x="20" y="367"/>
                      <a:pt x="20" y="367"/>
                    </a:cubicBezTo>
                    <a:cubicBezTo>
                      <a:pt x="18" y="368"/>
                      <a:pt x="18" y="368"/>
                      <a:pt x="18" y="368"/>
                    </a:cubicBezTo>
                    <a:cubicBezTo>
                      <a:pt x="16" y="369"/>
                      <a:pt x="16" y="369"/>
                      <a:pt x="16" y="369"/>
                    </a:cubicBezTo>
                    <a:cubicBezTo>
                      <a:pt x="17" y="369"/>
                      <a:pt x="17" y="369"/>
                      <a:pt x="17" y="369"/>
                    </a:cubicBezTo>
                    <a:cubicBezTo>
                      <a:pt x="17" y="370"/>
                      <a:pt x="17" y="370"/>
                      <a:pt x="17" y="370"/>
                    </a:cubicBezTo>
                    <a:cubicBezTo>
                      <a:pt x="18" y="369"/>
                      <a:pt x="18" y="369"/>
                      <a:pt x="18" y="369"/>
                    </a:cubicBezTo>
                    <a:cubicBezTo>
                      <a:pt x="19" y="368"/>
                      <a:pt x="19" y="368"/>
                      <a:pt x="19" y="368"/>
                    </a:cubicBezTo>
                    <a:cubicBezTo>
                      <a:pt x="21" y="366"/>
                      <a:pt x="21" y="366"/>
                      <a:pt x="21" y="366"/>
                    </a:cubicBezTo>
                    <a:cubicBezTo>
                      <a:pt x="23" y="365"/>
                      <a:pt x="23" y="365"/>
                      <a:pt x="23" y="365"/>
                    </a:cubicBezTo>
                    <a:cubicBezTo>
                      <a:pt x="23" y="365"/>
                      <a:pt x="23" y="365"/>
                      <a:pt x="23" y="365"/>
                    </a:cubicBezTo>
                    <a:cubicBezTo>
                      <a:pt x="21" y="367"/>
                      <a:pt x="21" y="367"/>
                      <a:pt x="21" y="367"/>
                    </a:cubicBezTo>
                    <a:cubicBezTo>
                      <a:pt x="21" y="369"/>
                      <a:pt x="21" y="369"/>
                      <a:pt x="21" y="369"/>
                    </a:cubicBezTo>
                    <a:cubicBezTo>
                      <a:pt x="19" y="371"/>
                      <a:pt x="19" y="371"/>
                      <a:pt x="19" y="371"/>
                    </a:cubicBezTo>
                    <a:cubicBezTo>
                      <a:pt x="19" y="373"/>
                      <a:pt x="19" y="373"/>
                      <a:pt x="19" y="373"/>
                    </a:cubicBezTo>
                    <a:cubicBezTo>
                      <a:pt x="18" y="374"/>
                      <a:pt x="18" y="374"/>
                      <a:pt x="18" y="374"/>
                    </a:cubicBezTo>
                    <a:cubicBezTo>
                      <a:pt x="17" y="374"/>
                      <a:pt x="17" y="374"/>
                      <a:pt x="17" y="374"/>
                    </a:cubicBezTo>
                    <a:cubicBezTo>
                      <a:pt x="16" y="375"/>
                      <a:pt x="16" y="375"/>
                      <a:pt x="16" y="375"/>
                    </a:cubicBezTo>
                    <a:cubicBezTo>
                      <a:pt x="17" y="375"/>
                      <a:pt x="17" y="375"/>
                      <a:pt x="17" y="375"/>
                    </a:cubicBezTo>
                    <a:cubicBezTo>
                      <a:pt x="18" y="375"/>
                      <a:pt x="18" y="375"/>
                      <a:pt x="18" y="375"/>
                    </a:cubicBezTo>
                    <a:cubicBezTo>
                      <a:pt x="19" y="375"/>
                      <a:pt x="19" y="375"/>
                      <a:pt x="19" y="375"/>
                    </a:cubicBezTo>
                    <a:cubicBezTo>
                      <a:pt x="19" y="376"/>
                      <a:pt x="19" y="376"/>
                      <a:pt x="19" y="376"/>
                    </a:cubicBezTo>
                    <a:cubicBezTo>
                      <a:pt x="18" y="376"/>
                      <a:pt x="18" y="376"/>
                      <a:pt x="18" y="376"/>
                    </a:cubicBezTo>
                    <a:cubicBezTo>
                      <a:pt x="17" y="378"/>
                      <a:pt x="17" y="378"/>
                      <a:pt x="17" y="378"/>
                    </a:cubicBezTo>
                    <a:cubicBezTo>
                      <a:pt x="17" y="379"/>
                      <a:pt x="17" y="379"/>
                      <a:pt x="17" y="379"/>
                    </a:cubicBezTo>
                    <a:cubicBezTo>
                      <a:pt x="17" y="381"/>
                      <a:pt x="17" y="381"/>
                      <a:pt x="17" y="381"/>
                    </a:cubicBezTo>
                    <a:cubicBezTo>
                      <a:pt x="18" y="383"/>
                      <a:pt x="18" y="383"/>
                      <a:pt x="18" y="383"/>
                    </a:cubicBezTo>
                    <a:cubicBezTo>
                      <a:pt x="18" y="385"/>
                      <a:pt x="18" y="385"/>
                      <a:pt x="18" y="385"/>
                    </a:cubicBezTo>
                    <a:cubicBezTo>
                      <a:pt x="19" y="384"/>
                      <a:pt x="19" y="384"/>
                      <a:pt x="19" y="384"/>
                    </a:cubicBezTo>
                    <a:cubicBezTo>
                      <a:pt x="19" y="385"/>
                      <a:pt x="19" y="385"/>
                      <a:pt x="19" y="385"/>
                    </a:cubicBezTo>
                    <a:cubicBezTo>
                      <a:pt x="19" y="386"/>
                      <a:pt x="19" y="386"/>
                      <a:pt x="19" y="386"/>
                    </a:cubicBezTo>
                    <a:cubicBezTo>
                      <a:pt x="17" y="386"/>
                      <a:pt x="17" y="386"/>
                      <a:pt x="17" y="386"/>
                    </a:cubicBezTo>
                    <a:cubicBezTo>
                      <a:pt x="15" y="382"/>
                      <a:pt x="15" y="382"/>
                      <a:pt x="15" y="382"/>
                    </a:cubicBezTo>
                    <a:cubicBezTo>
                      <a:pt x="15" y="380"/>
                      <a:pt x="15" y="380"/>
                      <a:pt x="15" y="380"/>
                    </a:cubicBezTo>
                    <a:cubicBezTo>
                      <a:pt x="15" y="379"/>
                      <a:pt x="15" y="379"/>
                      <a:pt x="15" y="379"/>
                    </a:cubicBezTo>
                    <a:cubicBezTo>
                      <a:pt x="14" y="379"/>
                      <a:pt x="14" y="379"/>
                      <a:pt x="14" y="379"/>
                    </a:cubicBezTo>
                    <a:cubicBezTo>
                      <a:pt x="14" y="378"/>
                      <a:pt x="14" y="378"/>
                      <a:pt x="14" y="378"/>
                    </a:cubicBezTo>
                    <a:cubicBezTo>
                      <a:pt x="14" y="377"/>
                      <a:pt x="14" y="377"/>
                      <a:pt x="14" y="377"/>
                    </a:cubicBezTo>
                    <a:cubicBezTo>
                      <a:pt x="16" y="377"/>
                      <a:pt x="16" y="377"/>
                      <a:pt x="16" y="377"/>
                    </a:cubicBezTo>
                    <a:cubicBezTo>
                      <a:pt x="14" y="376"/>
                      <a:pt x="14" y="376"/>
                      <a:pt x="14" y="376"/>
                    </a:cubicBezTo>
                    <a:cubicBezTo>
                      <a:pt x="14" y="376"/>
                      <a:pt x="14" y="376"/>
                      <a:pt x="14" y="376"/>
                    </a:cubicBezTo>
                    <a:cubicBezTo>
                      <a:pt x="14" y="374"/>
                      <a:pt x="14" y="374"/>
                      <a:pt x="14" y="374"/>
                    </a:cubicBezTo>
                    <a:cubicBezTo>
                      <a:pt x="13" y="373"/>
                      <a:pt x="13" y="373"/>
                      <a:pt x="13" y="373"/>
                    </a:cubicBezTo>
                    <a:cubicBezTo>
                      <a:pt x="14" y="372"/>
                      <a:pt x="14" y="372"/>
                      <a:pt x="14" y="372"/>
                    </a:cubicBezTo>
                    <a:cubicBezTo>
                      <a:pt x="15" y="373"/>
                      <a:pt x="15" y="373"/>
                      <a:pt x="15" y="373"/>
                    </a:cubicBezTo>
                    <a:cubicBezTo>
                      <a:pt x="15" y="373"/>
                      <a:pt x="15" y="373"/>
                      <a:pt x="15" y="373"/>
                    </a:cubicBezTo>
                    <a:cubicBezTo>
                      <a:pt x="15" y="372"/>
                      <a:pt x="15" y="372"/>
                      <a:pt x="15" y="372"/>
                    </a:cubicBezTo>
                    <a:cubicBezTo>
                      <a:pt x="14" y="371"/>
                      <a:pt x="14" y="371"/>
                      <a:pt x="14" y="371"/>
                    </a:cubicBezTo>
                    <a:cubicBezTo>
                      <a:pt x="13" y="371"/>
                      <a:pt x="13" y="371"/>
                      <a:pt x="13" y="371"/>
                    </a:cubicBezTo>
                    <a:cubicBezTo>
                      <a:pt x="13" y="370"/>
                      <a:pt x="13" y="370"/>
                      <a:pt x="13" y="370"/>
                    </a:cubicBezTo>
                    <a:cubicBezTo>
                      <a:pt x="14" y="368"/>
                      <a:pt x="14" y="368"/>
                      <a:pt x="14" y="368"/>
                    </a:cubicBezTo>
                    <a:close/>
                    <a:moveTo>
                      <a:pt x="29" y="362"/>
                    </a:moveTo>
                    <a:cubicBezTo>
                      <a:pt x="29" y="361"/>
                      <a:pt x="29" y="361"/>
                      <a:pt x="29" y="361"/>
                    </a:cubicBezTo>
                    <a:cubicBezTo>
                      <a:pt x="30" y="360"/>
                      <a:pt x="30" y="360"/>
                      <a:pt x="30" y="360"/>
                    </a:cubicBezTo>
                    <a:cubicBezTo>
                      <a:pt x="30" y="361"/>
                      <a:pt x="30" y="361"/>
                      <a:pt x="30" y="361"/>
                    </a:cubicBezTo>
                    <a:cubicBezTo>
                      <a:pt x="29" y="362"/>
                      <a:pt x="29" y="362"/>
                      <a:pt x="29" y="362"/>
                    </a:cubicBezTo>
                    <a:close/>
                    <a:moveTo>
                      <a:pt x="157" y="170"/>
                    </a:moveTo>
                    <a:cubicBezTo>
                      <a:pt x="158" y="171"/>
                      <a:pt x="158" y="171"/>
                      <a:pt x="158" y="171"/>
                    </a:cubicBezTo>
                    <a:cubicBezTo>
                      <a:pt x="158" y="171"/>
                      <a:pt x="158" y="171"/>
                      <a:pt x="158" y="171"/>
                    </a:cubicBezTo>
                    <a:cubicBezTo>
                      <a:pt x="158" y="170"/>
                      <a:pt x="158" y="170"/>
                      <a:pt x="158" y="170"/>
                    </a:cubicBezTo>
                    <a:cubicBezTo>
                      <a:pt x="159" y="170"/>
                      <a:pt x="159" y="170"/>
                      <a:pt x="159" y="170"/>
                    </a:cubicBezTo>
                    <a:cubicBezTo>
                      <a:pt x="157" y="170"/>
                      <a:pt x="157" y="170"/>
                      <a:pt x="157" y="170"/>
                    </a:cubicBezTo>
                    <a:cubicBezTo>
                      <a:pt x="157" y="170"/>
                      <a:pt x="157" y="170"/>
                      <a:pt x="157" y="170"/>
                    </a:cubicBezTo>
                    <a:close/>
                    <a:moveTo>
                      <a:pt x="145" y="158"/>
                    </a:moveTo>
                    <a:cubicBezTo>
                      <a:pt x="146" y="159"/>
                      <a:pt x="146" y="159"/>
                      <a:pt x="146" y="159"/>
                    </a:cubicBezTo>
                    <a:cubicBezTo>
                      <a:pt x="147" y="158"/>
                      <a:pt x="147" y="158"/>
                      <a:pt x="147" y="158"/>
                    </a:cubicBezTo>
                    <a:cubicBezTo>
                      <a:pt x="147" y="157"/>
                      <a:pt x="147" y="157"/>
                      <a:pt x="147" y="157"/>
                    </a:cubicBezTo>
                    <a:cubicBezTo>
                      <a:pt x="145" y="157"/>
                      <a:pt x="145" y="157"/>
                      <a:pt x="145" y="157"/>
                    </a:cubicBezTo>
                    <a:cubicBezTo>
                      <a:pt x="145" y="158"/>
                      <a:pt x="145" y="158"/>
                      <a:pt x="145" y="158"/>
                    </a:cubicBezTo>
                    <a:close/>
                    <a:moveTo>
                      <a:pt x="101" y="162"/>
                    </a:moveTo>
                    <a:cubicBezTo>
                      <a:pt x="101" y="162"/>
                      <a:pt x="101" y="162"/>
                      <a:pt x="101" y="162"/>
                    </a:cubicBezTo>
                    <a:cubicBezTo>
                      <a:pt x="102" y="161"/>
                      <a:pt x="102" y="161"/>
                      <a:pt x="102" y="161"/>
                    </a:cubicBezTo>
                    <a:cubicBezTo>
                      <a:pt x="101" y="161"/>
                      <a:pt x="101" y="161"/>
                      <a:pt x="101" y="161"/>
                    </a:cubicBezTo>
                    <a:cubicBezTo>
                      <a:pt x="101" y="161"/>
                      <a:pt x="101" y="162"/>
                      <a:pt x="101" y="162"/>
                    </a:cubicBezTo>
                    <a:close/>
                    <a:moveTo>
                      <a:pt x="100" y="164"/>
                    </a:moveTo>
                    <a:cubicBezTo>
                      <a:pt x="100" y="164"/>
                      <a:pt x="100" y="164"/>
                      <a:pt x="100" y="164"/>
                    </a:cubicBezTo>
                    <a:cubicBezTo>
                      <a:pt x="101" y="163"/>
                      <a:pt x="101" y="163"/>
                      <a:pt x="101" y="163"/>
                    </a:cubicBezTo>
                    <a:cubicBezTo>
                      <a:pt x="101" y="164"/>
                      <a:pt x="101" y="164"/>
                      <a:pt x="101" y="164"/>
                    </a:cubicBezTo>
                    <a:cubicBezTo>
                      <a:pt x="100" y="164"/>
                      <a:pt x="100" y="164"/>
                      <a:pt x="100" y="164"/>
                    </a:cubicBezTo>
                    <a:close/>
                    <a:moveTo>
                      <a:pt x="98" y="168"/>
                    </a:moveTo>
                    <a:cubicBezTo>
                      <a:pt x="98" y="170"/>
                      <a:pt x="98" y="170"/>
                      <a:pt x="98" y="170"/>
                    </a:cubicBezTo>
                    <a:cubicBezTo>
                      <a:pt x="98" y="171"/>
                      <a:pt x="98" y="171"/>
                      <a:pt x="98" y="171"/>
                    </a:cubicBezTo>
                    <a:cubicBezTo>
                      <a:pt x="98" y="172"/>
                      <a:pt x="98" y="172"/>
                      <a:pt x="98" y="172"/>
                    </a:cubicBezTo>
                    <a:cubicBezTo>
                      <a:pt x="99" y="172"/>
                      <a:pt x="99" y="172"/>
                      <a:pt x="99" y="172"/>
                    </a:cubicBezTo>
                    <a:cubicBezTo>
                      <a:pt x="100" y="171"/>
                      <a:pt x="100" y="171"/>
                      <a:pt x="100" y="171"/>
                    </a:cubicBezTo>
                    <a:cubicBezTo>
                      <a:pt x="101" y="171"/>
                      <a:pt x="101" y="171"/>
                      <a:pt x="101" y="171"/>
                    </a:cubicBezTo>
                    <a:cubicBezTo>
                      <a:pt x="105" y="168"/>
                      <a:pt x="105" y="168"/>
                      <a:pt x="105" y="168"/>
                    </a:cubicBezTo>
                    <a:cubicBezTo>
                      <a:pt x="107" y="167"/>
                      <a:pt x="107" y="167"/>
                      <a:pt x="107" y="167"/>
                    </a:cubicBezTo>
                    <a:cubicBezTo>
                      <a:pt x="108" y="165"/>
                      <a:pt x="108" y="165"/>
                      <a:pt x="108" y="165"/>
                    </a:cubicBezTo>
                    <a:cubicBezTo>
                      <a:pt x="107" y="166"/>
                      <a:pt x="107" y="166"/>
                      <a:pt x="107" y="166"/>
                    </a:cubicBezTo>
                    <a:cubicBezTo>
                      <a:pt x="106" y="165"/>
                      <a:pt x="106" y="165"/>
                      <a:pt x="106" y="165"/>
                    </a:cubicBezTo>
                    <a:cubicBezTo>
                      <a:pt x="106" y="163"/>
                      <a:pt x="106" y="163"/>
                      <a:pt x="106" y="163"/>
                    </a:cubicBezTo>
                    <a:cubicBezTo>
                      <a:pt x="105" y="163"/>
                      <a:pt x="105" y="163"/>
                      <a:pt x="105" y="163"/>
                    </a:cubicBezTo>
                    <a:cubicBezTo>
                      <a:pt x="104" y="165"/>
                      <a:pt x="104" y="165"/>
                      <a:pt x="104" y="165"/>
                    </a:cubicBezTo>
                    <a:cubicBezTo>
                      <a:pt x="103" y="165"/>
                      <a:pt x="103" y="165"/>
                      <a:pt x="103" y="165"/>
                    </a:cubicBezTo>
                    <a:cubicBezTo>
                      <a:pt x="103" y="166"/>
                      <a:pt x="103" y="166"/>
                      <a:pt x="103" y="166"/>
                    </a:cubicBezTo>
                    <a:cubicBezTo>
                      <a:pt x="102" y="166"/>
                      <a:pt x="102" y="166"/>
                      <a:pt x="102" y="166"/>
                    </a:cubicBezTo>
                    <a:cubicBezTo>
                      <a:pt x="102" y="167"/>
                      <a:pt x="102" y="167"/>
                      <a:pt x="102" y="167"/>
                    </a:cubicBezTo>
                    <a:cubicBezTo>
                      <a:pt x="102" y="168"/>
                      <a:pt x="102" y="168"/>
                      <a:pt x="102" y="168"/>
                    </a:cubicBezTo>
                    <a:cubicBezTo>
                      <a:pt x="101" y="167"/>
                      <a:pt x="101" y="167"/>
                      <a:pt x="101" y="167"/>
                    </a:cubicBezTo>
                    <a:cubicBezTo>
                      <a:pt x="101" y="166"/>
                      <a:pt x="101" y="166"/>
                      <a:pt x="101" y="166"/>
                    </a:cubicBezTo>
                    <a:cubicBezTo>
                      <a:pt x="101" y="165"/>
                      <a:pt x="101" y="165"/>
                      <a:pt x="101" y="165"/>
                    </a:cubicBezTo>
                    <a:cubicBezTo>
                      <a:pt x="100" y="166"/>
                      <a:pt x="100" y="166"/>
                      <a:pt x="100" y="166"/>
                    </a:cubicBezTo>
                    <a:cubicBezTo>
                      <a:pt x="99" y="166"/>
                      <a:pt x="99" y="166"/>
                      <a:pt x="99" y="166"/>
                    </a:cubicBezTo>
                    <a:cubicBezTo>
                      <a:pt x="99" y="167"/>
                      <a:pt x="99" y="167"/>
                      <a:pt x="99" y="167"/>
                    </a:cubicBezTo>
                    <a:cubicBezTo>
                      <a:pt x="98" y="168"/>
                      <a:pt x="98" y="168"/>
                      <a:pt x="98" y="168"/>
                    </a:cubicBezTo>
                    <a:close/>
                    <a:moveTo>
                      <a:pt x="94" y="172"/>
                    </a:moveTo>
                    <a:cubicBezTo>
                      <a:pt x="94" y="171"/>
                      <a:pt x="94" y="171"/>
                      <a:pt x="94" y="171"/>
                    </a:cubicBezTo>
                    <a:cubicBezTo>
                      <a:pt x="94" y="168"/>
                      <a:pt x="94" y="168"/>
                      <a:pt x="94" y="168"/>
                    </a:cubicBezTo>
                    <a:cubicBezTo>
                      <a:pt x="93" y="169"/>
                      <a:pt x="93" y="169"/>
                      <a:pt x="93" y="169"/>
                    </a:cubicBezTo>
                    <a:cubicBezTo>
                      <a:pt x="93" y="171"/>
                      <a:pt x="93" y="171"/>
                      <a:pt x="93" y="171"/>
                    </a:cubicBezTo>
                    <a:cubicBezTo>
                      <a:pt x="92" y="171"/>
                      <a:pt x="92" y="171"/>
                      <a:pt x="92" y="171"/>
                    </a:cubicBezTo>
                    <a:cubicBezTo>
                      <a:pt x="93" y="171"/>
                      <a:pt x="93" y="171"/>
                      <a:pt x="93" y="171"/>
                    </a:cubicBezTo>
                    <a:cubicBezTo>
                      <a:pt x="93" y="171"/>
                      <a:pt x="94" y="172"/>
                      <a:pt x="94" y="172"/>
                    </a:cubicBezTo>
                    <a:close/>
                    <a:moveTo>
                      <a:pt x="94" y="173"/>
                    </a:moveTo>
                    <a:cubicBezTo>
                      <a:pt x="95" y="172"/>
                      <a:pt x="95" y="172"/>
                      <a:pt x="95" y="172"/>
                    </a:cubicBezTo>
                    <a:cubicBezTo>
                      <a:pt x="95" y="171"/>
                      <a:pt x="95" y="171"/>
                      <a:pt x="95" y="171"/>
                    </a:cubicBezTo>
                    <a:cubicBezTo>
                      <a:pt x="95" y="170"/>
                      <a:pt x="95" y="170"/>
                      <a:pt x="95" y="170"/>
                    </a:cubicBezTo>
                    <a:cubicBezTo>
                      <a:pt x="95" y="168"/>
                      <a:pt x="95" y="168"/>
                      <a:pt x="95" y="168"/>
                    </a:cubicBezTo>
                    <a:cubicBezTo>
                      <a:pt x="95" y="167"/>
                      <a:pt x="95" y="167"/>
                      <a:pt x="95" y="167"/>
                    </a:cubicBezTo>
                    <a:cubicBezTo>
                      <a:pt x="96" y="167"/>
                      <a:pt x="96" y="167"/>
                      <a:pt x="96" y="167"/>
                    </a:cubicBezTo>
                    <a:cubicBezTo>
                      <a:pt x="96" y="167"/>
                      <a:pt x="96" y="167"/>
                      <a:pt x="96" y="167"/>
                    </a:cubicBezTo>
                    <a:cubicBezTo>
                      <a:pt x="97" y="166"/>
                      <a:pt x="97" y="166"/>
                      <a:pt x="97" y="166"/>
                    </a:cubicBezTo>
                    <a:cubicBezTo>
                      <a:pt x="97" y="168"/>
                      <a:pt x="97" y="168"/>
                      <a:pt x="97" y="168"/>
                    </a:cubicBezTo>
                    <a:cubicBezTo>
                      <a:pt x="97" y="171"/>
                      <a:pt x="97" y="171"/>
                      <a:pt x="97" y="171"/>
                    </a:cubicBezTo>
                    <a:cubicBezTo>
                      <a:pt x="97" y="172"/>
                      <a:pt x="97" y="172"/>
                      <a:pt x="97" y="172"/>
                    </a:cubicBezTo>
                    <a:cubicBezTo>
                      <a:pt x="97" y="173"/>
                      <a:pt x="97" y="173"/>
                      <a:pt x="97" y="173"/>
                    </a:cubicBezTo>
                    <a:cubicBezTo>
                      <a:pt x="96" y="174"/>
                      <a:pt x="96" y="174"/>
                      <a:pt x="96" y="174"/>
                    </a:cubicBezTo>
                    <a:cubicBezTo>
                      <a:pt x="94" y="173"/>
                      <a:pt x="94" y="173"/>
                      <a:pt x="94" y="173"/>
                    </a:cubicBezTo>
                    <a:close/>
                    <a:moveTo>
                      <a:pt x="96" y="179"/>
                    </a:moveTo>
                    <a:cubicBezTo>
                      <a:pt x="97" y="178"/>
                      <a:pt x="97" y="178"/>
                      <a:pt x="97" y="178"/>
                    </a:cubicBezTo>
                    <a:cubicBezTo>
                      <a:pt x="96" y="176"/>
                      <a:pt x="96" y="176"/>
                      <a:pt x="96" y="176"/>
                    </a:cubicBezTo>
                    <a:cubicBezTo>
                      <a:pt x="96" y="174"/>
                      <a:pt x="96" y="174"/>
                      <a:pt x="96" y="174"/>
                    </a:cubicBezTo>
                    <a:cubicBezTo>
                      <a:pt x="95" y="174"/>
                      <a:pt x="95" y="174"/>
                      <a:pt x="95" y="174"/>
                    </a:cubicBezTo>
                    <a:cubicBezTo>
                      <a:pt x="93" y="172"/>
                      <a:pt x="93" y="172"/>
                      <a:pt x="93" y="172"/>
                    </a:cubicBezTo>
                    <a:cubicBezTo>
                      <a:pt x="92" y="173"/>
                      <a:pt x="92" y="173"/>
                      <a:pt x="92" y="173"/>
                    </a:cubicBezTo>
                    <a:cubicBezTo>
                      <a:pt x="92" y="173"/>
                      <a:pt x="92" y="173"/>
                      <a:pt x="92" y="173"/>
                    </a:cubicBezTo>
                    <a:cubicBezTo>
                      <a:pt x="94" y="175"/>
                      <a:pt x="94" y="175"/>
                      <a:pt x="94" y="175"/>
                    </a:cubicBezTo>
                    <a:cubicBezTo>
                      <a:pt x="93" y="175"/>
                      <a:pt x="93" y="175"/>
                      <a:pt x="93" y="175"/>
                    </a:cubicBezTo>
                    <a:cubicBezTo>
                      <a:pt x="93" y="176"/>
                      <a:pt x="93" y="176"/>
                      <a:pt x="93" y="176"/>
                    </a:cubicBezTo>
                    <a:cubicBezTo>
                      <a:pt x="94" y="177"/>
                      <a:pt x="94" y="177"/>
                      <a:pt x="94" y="177"/>
                    </a:cubicBezTo>
                    <a:cubicBezTo>
                      <a:pt x="96" y="179"/>
                      <a:pt x="96" y="179"/>
                      <a:pt x="96" y="179"/>
                    </a:cubicBezTo>
                    <a:close/>
                    <a:moveTo>
                      <a:pt x="82" y="156"/>
                    </a:moveTo>
                    <a:cubicBezTo>
                      <a:pt x="83" y="158"/>
                      <a:pt x="83" y="158"/>
                      <a:pt x="83" y="158"/>
                    </a:cubicBezTo>
                    <a:cubicBezTo>
                      <a:pt x="84" y="158"/>
                      <a:pt x="84" y="158"/>
                      <a:pt x="84" y="158"/>
                    </a:cubicBezTo>
                    <a:cubicBezTo>
                      <a:pt x="85" y="158"/>
                      <a:pt x="85" y="158"/>
                      <a:pt x="85" y="158"/>
                    </a:cubicBezTo>
                    <a:cubicBezTo>
                      <a:pt x="85" y="158"/>
                      <a:pt x="85" y="158"/>
                      <a:pt x="85" y="158"/>
                    </a:cubicBezTo>
                    <a:cubicBezTo>
                      <a:pt x="84" y="156"/>
                      <a:pt x="84" y="156"/>
                      <a:pt x="84" y="156"/>
                    </a:cubicBezTo>
                    <a:cubicBezTo>
                      <a:pt x="83" y="156"/>
                      <a:pt x="83" y="156"/>
                      <a:pt x="83" y="156"/>
                    </a:cubicBezTo>
                    <a:cubicBezTo>
                      <a:pt x="82" y="156"/>
                      <a:pt x="82" y="156"/>
                      <a:pt x="82" y="156"/>
                    </a:cubicBezTo>
                    <a:close/>
                    <a:moveTo>
                      <a:pt x="56" y="425"/>
                    </a:moveTo>
                    <a:cubicBezTo>
                      <a:pt x="56" y="425"/>
                      <a:pt x="56" y="425"/>
                      <a:pt x="56" y="425"/>
                    </a:cubicBezTo>
                    <a:cubicBezTo>
                      <a:pt x="55" y="424"/>
                      <a:pt x="55" y="424"/>
                      <a:pt x="55" y="424"/>
                    </a:cubicBezTo>
                    <a:cubicBezTo>
                      <a:pt x="54" y="422"/>
                      <a:pt x="54" y="422"/>
                      <a:pt x="54" y="422"/>
                    </a:cubicBezTo>
                    <a:cubicBezTo>
                      <a:pt x="56" y="420"/>
                      <a:pt x="56" y="420"/>
                      <a:pt x="56" y="420"/>
                    </a:cubicBezTo>
                    <a:cubicBezTo>
                      <a:pt x="56" y="418"/>
                      <a:pt x="56" y="418"/>
                      <a:pt x="56" y="418"/>
                    </a:cubicBezTo>
                    <a:cubicBezTo>
                      <a:pt x="55" y="419"/>
                      <a:pt x="55" y="419"/>
                      <a:pt x="55" y="419"/>
                    </a:cubicBezTo>
                    <a:cubicBezTo>
                      <a:pt x="54" y="419"/>
                      <a:pt x="54" y="419"/>
                      <a:pt x="54" y="419"/>
                    </a:cubicBezTo>
                    <a:cubicBezTo>
                      <a:pt x="52" y="420"/>
                      <a:pt x="52" y="420"/>
                      <a:pt x="52" y="420"/>
                    </a:cubicBezTo>
                    <a:cubicBezTo>
                      <a:pt x="51" y="419"/>
                      <a:pt x="51" y="419"/>
                      <a:pt x="51" y="419"/>
                    </a:cubicBezTo>
                    <a:cubicBezTo>
                      <a:pt x="51" y="417"/>
                      <a:pt x="51" y="417"/>
                      <a:pt x="51" y="417"/>
                    </a:cubicBezTo>
                    <a:cubicBezTo>
                      <a:pt x="52" y="417"/>
                      <a:pt x="52" y="417"/>
                      <a:pt x="52" y="417"/>
                    </a:cubicBezTo>
                    <a:cubicBezTo>
                      <a:pt x="52" y="418"/>
                      <a:pt x="52" y="418"/>
                      <a:pt x="52" y="418"/>
                    </a:cubicBezTo>
                    <a:cubicBezTo>
                      <a:pt x="53" y="419"/>
                      <a:pt x="53" y="419"/>
                      <a:pt x="53" y="419"/>
                    </a:cubicBezTo>
                    <a:cubicBezTo>
                      <a:pt x="53" y="418"/>
                      <a:pt x="53" y="418"/>
                      <a:pt x="53" y="418"/>
                    </a:cubicBezTo>
                    <a:cubicBezTo>
                      <a:pt x="52" y="417"/>
                      <a:pt x="52" y="417"/>
                      <a:pt x="52" y="417"/>
                    </a:cubicBezTo>
                    <a:cubicBezTo>
                      <a:pt x="52" y="416"/>
                      <a:pt x="52" y="416"/>
                      <a:pt x="52" y="416"/>
                    </a:cubicBezTo>
                    <a:cubicBezTo>
                      <a:pt x="51" y="416"/>
                      <a:pt x="51" y="416"/>
                      <a:pt x="51" y="416"/>
                    </a:cubicBezTo>
                    <a:cubicBezTo>
                      <a:pt x="50" y="416"/>
                      <a:pt x="50" y="416"/>
                      <a:pt x="50" y="416"/>
                    </a:cubicBezTo>
                    <a:cubicBezTo>
                      <a:pt x="49" y="416"/>
                      <a:pt x="49" y="416"/>
                      <a:pt x="49" y="416"/>
                    </a:cubicBezTo>
                    <a:cubicBezTo>
                      <a:pt x="48" y="414"/>
                      <a:pt x="48" y="414"/>
                      <a:pt x="48" y="414"/>
                    </a:cubicBezTo>
                    <a:cubicBezTo>
                      <a:pt x="48" y="413"/>
                      <a:pt x="48" y="413"/>
                      <a:pt x="48" y="413"/>
                    </a:cubicBezTo>
                    <a:cubicBezTo>
                      <a:pt x="50" y="412"/>
                      <a:pt x="50" y="412"/>
                      <a:pt x="50" y="412"/>
                    </a:cubicBezTo>
                    <a:cubicBezTo>
                      <a:pt x="50" y="411"/>
                      <a:pt x="50" y="411"/>
                      <a:pt x="50" y="411"/>
                    </a:cubicBezTo>
                    <a:cubicBezTo>
                      <a:pt x="51" y="410"/>
                      <a:pt x="51" y="410"/>
                      <a:pt x="51" y="410"/>
                    </a:cubicBezTo>
                    <a:cubicBezTo>
                      <a:pt x="51" y="410"/>
                      <a:pt x="51" y="410"/>
                      <a:pt x="51" y="410"/>
                    </a:cubicBezTo>
                    <a:cubicBezTo>
                      <a:pt x="50" y="410"/>
                      <a:pt x="50" y="410"/>
                      <a:pt x="50" y="410"/>
                    </a:cubicBezTo>
                    <a:cubicBezTo>
                      <a:pt x="48" y="410"/>
                      <a:pt x="48" y="410"/>
                      <a:pt x="48" y="410"/>
                    </a:cubicBezTo>
                    <a:cubicBezTo>
                      <a:pt x="48" y="410"/>
                      <a:pt x="48" y="410"/>
                      <a:pt x="48" y="410"/>
                    </a:cubicBezTo>
                    <a:cubicBezTo>
                      <a:pt x="49" y="409"/>
                      <a:pt x="49" y="409"/>
                      <a:pt x="49" y="409"/>
                    </a:cubicBezTo>
                    <a:cubicBezTo>
                      <a:pt x="50" y="407"/>
                      <a:pt x="50" y="407"/>
                      <a:pt x="50" y="407"/>
                    </a:cubicBezTo>
                    <a:cubicBezTo>
                      <a:pt x="50" y="405"/>
                      <a:pt x="50" y="405"/>
                      <a:pt x="50" y="405"/>
                    </a:cubicBezTo>
                    <a:cubicBezTo>
                      <a:pt x="50" y="405"/>
                      <a:pt x="50" y="405"/>
                      <a:pt x="50" y="405"/>
                    </a:cubicBezTo>
                    <a:cubicBezTo>
                      <a:pt x="50" y="404"/>
                      <a:pt x="50" y="404"/>
                      <a:pt x="50" y="404"/>
                    </a:cubicBezTo>
                    <a:cubicBezTo>
                      <a:pt x="50" y="404"/>
                      <a:pt x="50" y="404"/>
                      <a:pt x="50" y="404"/>
                    </a:cubicBezTo>
                    <a:cubicBezTo>
                      <a:pt x="49" y="405"/>
                      <a:pt x="49" y="405"/>
                      <a:pt x="49" y="405"/>
                    </a:cubicBezTo>
                    <a:cubicBezTo>
                      <a:pt x="49" y="407"/>
                      <a:pt x="49" y="407"/>
                      <a:pt x="49" y="407"/>
                    </a:cubicBezTo>
                    <a:cubicBezTo>
                      <a:pt x="48" y="409"/>
                      <a:pt x="48" y="409"/>
                      <a:pt x="48" y="409"/>
                    </a:cubicBezTo>
                    <a:cubicBezTo>
                      <a:pt x="47" y="409"/>
                      <a:pt x="47" y="409"/>
                      <a:pt x="47" y="409"/>
                    </a:cubicBezTo>
                    <a:cubicBezTo>
                      <a:pt x="46" y="409"/>
                      <a:pt x="46" y="409"/>
                      <a:pt x="46" y="409"/>
                    </a:cubicBezTo>
                    <a:cubicBezTo>
                      <a:pt x="45" y="409"/>
                      <a:pt x="45" y="409"/>
                      <a:pt x="45" y="409"/>
                    </a:cubicBezTo>
                    <a:cubicBezTo>
                      <a:pt x="45" y="408"/>
                      <a:pt x="45" y="408"/>
                      <a:pt x="45" y="408"/>
                    </a:cubicBezTo>
                    <a:cubicBezTo>
                      <a:pt x="46" y="407"/>
                      <a:pt x="46" y="407"/>
                      <a:pt x="46" y="407"/>
                    </a:cubicBezTo>
                    <a:cubicBezTo>
                      <a:pt x="46" y="407"/>
                      <a:pt x="46" y="407"/>
                      <a:pt x="46" y="407"/>
                    </a:cubicBezTo>
                    <a:cubicBezTo>
                      <a:pt x="45" y="407"/>
                      <a:pt x="45" y="407"/>
                      <a:pt x="45" y="407"/>
                    </a:cubicBezTo>
                    <a:cubicBezTo>
                      <a:pt x="44" y="408"/>
                      <a:pt x="44" y="408"/>
                      <a:pt x="44" y="408"/>
                    </a:cubicBezTo>
                    <a:cubicBezTo>
                      <a:pt x="44" y="408"/>
                      <a:pt x="44" y="408"/>
                      <a:pt x="44" y="408"/>
                    </a:cubicBezTo>
                    <a:cubicBezTo>
                      <a:pt x="44" y="408"/>
                      <a:pt x="44" y="408"/>
                      <a:pt x="44" y="408"/>
                    </a:cubicBezTo>
                    <a:cubicBezTo>
                      <a:pt x="43" y="408"/>
                      <a:pt x="43" y="408"/>
                      <a:pt x="43" y="408"/>
                    </a:cubicBezTo>
                    <a:cubicBezTo>
                      <a:pt x="42" y="408"/>
                      <a:pt x="42" y="408"/>
                      <a:pt x="42" y="408"/>
                    </a:cubicBezTo>
                    <a:cubicBezTo>
                      <a:pt x="41" y="408"/>
                      <a:pt x="41" y="408"/>
                      <a:pt x="41" y="408"/>
                    </a:cubicBezTo>
                    <a:cubicBezTo>
                      <a:pt x="41" y="407"/>
                      <a:pt x="41" y="407"/>
                      <a:pt x="41" y="407"/>
                    </a:cubicBezTo>
                    <a:cubicBezTo>
                      <a:pt x="42" y="406"/>
                      <a:pt x="42" y="406"/>
                      <a:pt x="42" y="406"/>
                    </a:cubicBezTo>
                    <a:cubicBezTo>
                      <a:pt x="43" y="406"/>
                      <a:pt x="43" y="406"/>
                      <a:pt x="43" y="406"/>
                    </a:cubicBezTo>
                    <a:cubicBezTo>
                      <a:pt x="45" y="406"/>
                      <a:pt x="45" y="406"/>
                      <a:pt x="45" y="406"/>
                    </a:cubicBezTo>
                    <a:cubicBezTo>
                      <a:pt x="46" y="405"/>
                      <a:pt x="46" y="405"/>
                      <a:pt x="46" y="405"/>
                    </a:cubicBezTo>
                    <a:cubicBezTo>
                      <a:pt x="47" y="404"/>
                      <a:pt x="47" y="404"/>
                      <a:pt x="47" y="404"/>
                    </a:cubicBezTo>
                    <a:cubicBezTo>
                      <a:pt x="47" y="402"/>
                      <a:pt x="47" y="402"/>
                      <a:pt x="47" y="402"/>
                    </a:cubicBezTo>
                    <a:cubicBezTo>
                      <a:pt x="47" y="403"/>
                      <a:pt x="47" y="403"/>
                      <a:pt x="47" y="403"/>
                    </a:cubicBezTo>
                    <a:cubicBezTo>
                      <a:pt x="46" y="404"/>
                      <a:pt x="46" y="404"/>
                      <a:pt x="46" y="404"/>
                    </a:cubicBezTo>
                    <a:cubicBezTo>
                      <a:pt x="45" y="405"/>
                      <a:pt x="45" y="405"/>
                      <a:pt x="45" y="405"/>
                    </a:cubicBezTo>
                    <a:cubicBezTo>
                      <a:pt x="44" y="406"/>
                      <a:pt x="44" y="406"/>
                      <a:pt x="44" y="406"/>
                    </a:cubicBezTo>
                    <a:cubicBezTo>
                      <a:pt x="42" y="405"/>
                      <a:pt x="42" y="405"/>
                      <a:pt x="42" y="405"/>
                    </a:cubicBezTo>
                    <a:cubicBezTo>
                      <a:pt x="42" y="404"/>
                      <a:pt x="42" y="404"/>
                      <a:pt x="42" y="404"/>
                    </a:cubicBezTo>
                    <a:cubicBezTo>
                      <a:pt x="41" y="404"/>
                      <a:pt x="41" y="404"/>
                      <a:pt x="41" y="404"/>
                    </a:cubicBezTo>
                    <a:cubicBezTo>
                      <a:pt x="41" y="404"/>
                      <a:pt x="41" y="404"/>
                      <a:pt x="41" y="404"/>
                    </a:cubicBezTo>
                    <a:cubicBezTo>
                      <a:pt x="42" y="403"/>
                      <a:pt x="42" y="403"/>
                      <a:pt x="42" y="403"/>
                    </a:cubicBezTo>
                    <a:cubicBezTo>
                      <a:pt x="41" y="403"/>
                      <a:pt x="41" y="403"/>
                      <a:pt x="41" y="403"/>
                    </a:cubicBezTo>
                    <a:cubicBezTo>
                      <a:pt x="40" y="403"/>
                      <a:pt x="40" y="403"/>
                      <a:pt x="40" y="403"/>
                    </a:cubicBezTo>
                    <a:cubicBezTo>
                      <a:pt x="39" y="403"/>
                      <a:pt x="39" y="403"/>
                      <a:pt x="39" y="403"/>
                    </a:cubicBezTo>
                    <a:cubicBezTo>
                      <a:pt x="38" y="403"/>
                      <a:pt x="38" y="403"/>
                      <a:pt x="38" y="403"/>
                    </a:cubicBezTo>
                    <a:cubicBezTo>
                      <a:pt x="38" y="404"/>
                      <a:pt x="38" y="404"/>
                      <a:pt x="38" y="404"/>
                    </a:cubicBezTo>
                    <a:cubicBezTo>
                      <a:pt x="36" y="403"/>
                      <a:pt x="36" y="403"/>
                      <a:pt x="36" y="403"/>
                    </a:cubicBezTo>
                    <a:cubicBezTo>
                      <a:pt x="36" y="402"/>
                      <a:pt x="36" y="402"/>
                      <a:pt x="36" y="402"/>
                    </a:cubicBezTo>
                    <a:cubicBezTo>
                      <a:pt x="36" y="401"/>
                      <a:pt x="36" y="401"/>
                      <a:pt x="36" y="401"/>
                    </a:cubicBezTo>
                    <a:cubicBezTo>
                      <a:pt x="37" y="402"/>
                      <a:pt x="37" y="402"/>
                      <a:pt x="37" y="402"/>
                    </a:cubicBezTo>
                    <a:cubicBezTo>
                      <a:pt x="38" y="402"/>
                      <a:pt x="38" y="402"/>
                      <a:pt x="38" y="402"/>
                    </a:cubicBezTo>
                    <a:cubicBezTo>
                      <a:pt x="40" y="402"/>
                      <a:pt x="40" y="402"/>
                      <a:pt x="40" y="402"/>
                    </a:cubicBezTo>
                    <a:cubicBezTo>
                      <a:pt x="40" y="401"/>
                      <a:pt x="40" y="401"/>
                      <a:pt x="40" y="401"/>
                    </a:cubicBezTo>
                    <a:cubicBezTo>
                      <a:pt x="39" y="401"/>
                      <a:pt x="39" y="401"/>
                      <a:pt x="39" y="401"/>
                    </a:cubicBezTo>
                    <a:cubicBezTo>
                      <a:pt x="38" y="401"/>
                      <a:pt x="38" y="401"/>
                      <a:pt x="38" y="401"/>
                    </a:cubicBezTo>
                    <a:cubicBezTo>
                      <a:pt x="37" y="401"/>
                      <a:pt x="37" y="401"/>
                      <a:pt x="37" y="401"/>
                    </a:cubicBezTo>
                    <a:cubicBezTo>
                      <a:pt x="37" y="401"/>
                      <a:pt x="37" y="401"/>
                      <a:pt x="37" y="401"/>
                    </a:cubicBezTo>
                    <a:cubicBezTo>
                      <a:pt x="39" y="401"/>
                      <a:pt x="39" y="401"/>
                      <a:pt x="39" y="401"/>
                    </a:cubicBezTo>
                    <a:cubicBezTo>
                      <a:pt x="40" y="401"/>
                      <a:pt x="40" y="401"/>
                      <a:pt x="40" y="401"/>
                    </a:cubicBezTo>
                    <a:cubicBezTo>
                      <a:pt x="40" y="400"/>
                      <a:pt x="40" y="400"/>
                      <a:pt x="40" y="400"/>
                    </a:cubicBezTo>
                    <a:cubicBezTo>
                      <a:pt x="38" y="400"/>
                      <a:pt x="38" y="400"/>
                      <a:pt x="38" y="400"/>
                    </a:cubicBezTo>
                    <a:cubicBezTo>
                      <a:pt x="38" y="400"/>
                      <a:pt x="38" y="400"/>
                      <a:pt x="38" y="400"/>
                    </a:cubicBezTo>
                    <a:cubicBezTo>
                      <a:pt x="36" y="400"/>
                      <a:pt x="36" y="400"/>
                      <a:pt x="36" y="400"/>
                    </a:cubicBezTo>
                    <a:cubicBezTo>
                      <a:pt x="35" y="400"/>
                      <a:pt x="35" y="400"/>
                      <a:pt x="35" y="400"/>
                    </a:cubicBezTo>
                    <a:cubicBezTo>
                      <a:pt x="35" y="399"/>
                      <a:pt x="35" y="399"/>
                      <a:pt x="35" y="399"/>
                    </a:cubicBezTo>
                    <a:cubicBezTo>
                      <a:pt x="35" y="398"/>
                      <a:pt x="35" y="398"/>
                      <a:pt x="35" y="398"/>
                    </a:cubicBezTo>
                    <a:cubicBezTo>
                      <a:pt x="36" y="398"/>
                      <a:pt x="36" y="398"/>
                      <a:pt x="36" y="398"/>
                    </a:cubicBezTo>
                    <a:cubicBezTo>
                      <a:pt x="37" y="399"/>
                      <a:pt x="37" y="399"/>
                      <a:pt x="37" y="399"/>
                    </a:cubicBezTo>
                    <a:cubicBezTo>
                      <a:pt x="38" y="399"/>
                      <a:pt x="38" y="399"/>
                      <a:pt x="38" y="399"/>
                    </a:cubicBezTo>
                    <a:cubicBezTo>
                      <a:pt x="39" y="398"/>
                      <a:pt x="39" y="398"/>
                      <a:pt x="39" y="398"/>
                    </a:cubicBezTo>
                    <a:cubicBezTo>
                      <a:pt x="38" y="398"/>
                      <a:pt x="38" y="398"/>
                      <a:pt x="38" y="398"/>
                    </a:cubicBezTo>
                    <a:cubicBezTo>
                      <a:pt x="37" y="398"/>
                      <a:pt x="37" y="398"/>
                      <a:pt x="37" y="398"/>
                    </a:cubicBezTo>
                    <a:cubicBezTo>
                      <a:pt x="35" y="397"/>
                      <a:pt x="35" y="397"/>
                      <a:pt x="35" y="397"/>
                    </a:cubicBezTo>
                    <a:cubicBezTo>
                      <a:pt x="35" y="397"/>
                      <a:pt x="35" y="397"/>
                      <a:pt x="35" y="397"/>
                    </a:cubicBezTo>
                    <a:cubicBezTo>
                      <a:pt x="37" y="397"/>
                      <a:pt x="37" y="397"/>
                      <a:pt x="37" y="397"/>
                    </a:cubicBezTo>
                    <a:cubicBezTo>
                      <a:pt x="38" y="397"/>
                      <a:pt x="38" y="397"/>
                      <a:pt x="38" y="397"/>
                    </a:cubicBezTo>
                    <a:cubicBezTo>
                      <a:pt x="39" y="397"/>
                      <a:pt x="39" y="397"/>
                      <a:pt x="39" y="397"/>
                    </a:cubicBezTo>
                    <a:cubicBezTo>
                      <a:pt x="38" y="396"/>
                      <a:pt x="38" y="396"/>
                      <a:pt x="38" y="396"/>
                    </a:cubicBezTo>
                    <a:cubicBezTo>
                      <a:pt x="38" y="395"/>
                      <a:pt x="38" y="395"/>
                      <a:pt x="38" y="395"/>
                    </a:cubicBezTo>
                    <a:cubicBezTo>
                      <a:pt x="39" y="395"/>
                      <a:pt x="39" y="395"/>
                      <a:pt x="39" y="395"/>
                    </a:cubicBezTo>
                    <a:cubicBezTo>
                      <a:pt x="41" y="395"/>
                      <a:pt x="41" y="395"/>
                      <a:pt x="41" y="395"/>
                    </a:cubicBezTo>
                    <a:cubicBezTo>
                      <a:pt x="42" y="395"/>
                      <a:pt x="42" y="395"/>
                      <a:pt x="42" y="395"/>
                    </a:cubicBezTo>
                    <a:cubicBezTo>
                      <a:pt x="42" y="395"/>
                      <a:pt x="42" y="395"/>
                      <a:pt x="42" y="395"/>
                    </a:cubicBezTo>
                    <a:cubicBezTo>
                      <a:pt x="40" y="394"/>
                      <a:pt x="40" y="394"/>
                      <a:pt x="40" y="394"/>
                    </a:cubicBezTo>
                    <a:cubicBezTo>
                      <a:pt x="40" y="394"/>
                      <a:pt x="40" y="394"/>
                      <a:pt x="40" y="394"/>
                    </a:cubicBezTo>
                    <a:cubicBezTo>
                      <a:pt x="39" y="394"/>
                      <a:pt x="39" y="394"/>
                      <a:pt x="39" y="394"/>
                    </a:cubicBezTo>
                    <a:cubicBezTo>
                      <a:pt x="38" y="395"/>
                      <a:pt x="38" y="395"/>
                      <a:pt x="38" y="395"/>
                    </a:cubicBezTo>
                    <a:cubicBezTo>
                      <a:pt x="37" y="395"/>
                      <a:pt x="37" y="395"/>
                      <a:pt x="37" y="395"/>
                    </a:cubicBezTo>
                    <a:cubicBezTo>
                      <a:pt x="36" y="396"/>
                      <a:pt x="36" y="396"/>
                      <a:pt x="36" y="396"/>
                    </a:cubicBezTo>
                    <a:cubicBezTo>
                      <a:pt x="36" y="395"/>
                      <a:pt x="36" y="395"/>
                      <a:pt x="36" y="395"/>
                    </a:cubicBezTo>
                    <a:cubicBezTo>
                      <a:pt x="36" y="394"/>
                      <a:pt x="36" y="394"/>
                      <a:pt x="36" y="394"/>
                    </a:cubicBezTo>
                    <a:cubicBezTo>
                      <a:pt x="36" y="394"/>
                      <a:pt x="36" y="394"/>
                      <a:pt x="36" y="394"/>
                    </a:cubicBezTo>
                    <a:cubicBezTo>
                      <a:pt x="36" y="393"/>
                      <a:pt x="36" y="393"/>
                      <a:pt x="36" y="393"/>
                    </a:cubicBezTo>
                    <a:cubicBezTo>
                      <a:pt x="38" y="392"/>
                      <a:pt x="38" y="392"/>
                      <a:pt x="38" y="392"/>
                    </a:cubicBezTo>
                    <a:cubicBezTo>
                      <a:pt x="39" y="391"/>
                      <a:pt x="39" y="391"/>
                      <a:pt x="39" y="391"/>
                    </a:cubicBezTo>
                    <a:cubicBezTo>
                      <a:pt x="42" y="389"/>
                      <a:pt x="42" y="389"/>
                      <a:pt x="42" y="389"/>
                    </a:cubicBezTo>
                    <a:cubicBezTo>
                      <a:pt x="42" y="388"/>
                      <a:pt x="42" y="388"/>
                      <a:pt x="42" y="388"/>
                    </a:cubicBezTo>
                    <a:cubicBezTo>
                      <a:pt x="43" y="389"/>
                      <a:pt x="43" y="389"/>
                      <a:pt x="43" y="389"/>
                    </a:cubicBezTo>
                    <a:cubicBezTo>
                      <a:pt x="43" y="391"/>
                      <a:pt x="43" y="391"/>
                      <a:pt x="43" y="391"/>
                    </a:cubicBezTo>
                    <a:cubicBezTo>
                      <a:pt x="44" y="392"/>
                      <a:pt x="44" y="392"/>
                      <a:pt x="44" y="392"/>
                    </a:cubicBezTo>
                    <a:cubicBezTo>
                      <a:pt x="44" y="391"/>
                      <a:pt x="44" y="391"/>
                      <a:pt x="44" y="391"/>
                    </a:cubicBezTo>
                    <a:cubicBezTo>
                      <a:pt x="44" y="390"/>
                      <a:pt x="44" y="390"/>
                      <a:pt x="44" y="390"/>
                    </a:cubicBezTo>
                    <a:cubicBezTo>
                      <a:pt x="44" y="388"/>
                      <a:pt x="44" y="388"/>
                      <a:pt x="44" y="388"/>
                    </a:cubicBezTo>
                    <a:cubicBezTo>
                      <a:pt x="45" y="388"/>
                      <a:pt x="45" y="388"/>
                      <a:pt x="45" y="388"/>
                    </a:cubicBezTo>
                    <a:cubicBezTo>
                      <a:pt x="46" y="388"/>
                      <a:pt x="46" y="388"/>
                      <a:pt x="46" y="388"/>
                    </a:cubicBezTo>
                    <a:cubicBezTo>
                      <a:pt x="45" y="387"/>
                      <a:pt x="45" y="387"/>
                      <a:pt x="45" y="387"/>
                    </a:cubicBezTo>
                    <a:cubicBezTo>
                      <a:pt x="44" y="387"/>
                      <a:pt x="44" y="387"/>
                      <a:pt x="44" y="387"/>
                    </a:cubicBezTo>
                    <a:cubicBezTo>
                      <a:pt x="43" y="388"/>
                      <a:pt x="43" y="388"/>
                      <a:pt x="43" y="388"/>
                    </a:cubicBezTo>
                    <a:cubicBezTo>
                      <a:pt x="42" y="387"/>
                      <a:pt x="42" y="387"/>
                      <a:pt x="42" y="387"/>
                    </a:cubicBezTo>
                    <a:cubicBezTo>
                      <a:pt x="42" y="386"/>
                      <a:pt x="42" y="386"/>
                      <a:pt x="42" y="386"/>
                    </a:cubicBezTo>
                    <a:cubicBezTo>
                      <a:pt x="44" y="385"/>
                      <a:pt x="44" y="385"/>
                      <a:pt x="44" y="385"/>
                    </a:cubicBezTo>
                    <a:cubicBezTo>
                      <a:pt x="45" y="385"/>
                      <a:pt x="45" y="385"/>
                      <a:pt x="45" y="385"/>
                    </a:cubicBezTo>
                    <a:cubicBezTo>
                      <a:pt x="46" y="383"/>
                      <a:pt x="46" y="383"/>
                      <a:pt x="46" y="383"/>
                    </a:cubicBezTo>
                    <a:cubicBezTo>
                      <a:pt x="46" y="382"/>
                      <a:pt x="46" y="382"/>
                      <a:pt x="46" y="382"/>
                    </a:cubicBezTo>
                    <a:cubicBezTo>
                      <a:pt x="45" y="382"/>
                      <a:pt x="45" y="382"/>
                      <a:pt x="45" y="382"/>
                    </a:cubicBezTo>
                    <a:cubicBezTo>
                      <a:pt x="45" y="383"/>
                      <a:pt x="45" y="383"/>
                      <a:pt x="45" y="383"/>
                    </a:cubicBezTo>
                    <a:cubicBezTo>
                      <a:pt x="44" y="384"/>
                      <a:pt x="44" y="384"/>
                      <a:pt x="44" y="384"/>
                    </a:cubicBezTo>
                    <a:cubicBezTo>
                      <a:pt x="43" y="384"/>
                      <a:pt x="43" y="384"/>
                      <a:pt x="43" y="384"/>
                    </a:cubicBezTo>
                    <a:cubicBezTo>
                      <a:pt x="41" y="386"/>
                      <a:pt x="41" y="386"/>
                      <a:pt x="41" y="386"/>
                    </a:cubicBezTo>
                    <a:cubicBezTo>
                      <a:pt x="40" y="387"/>
                      <a:pt x="40" y="387"/>
                      <a:pt x="40" y="387"/>
                    </a:cubicBezTo>
                    <a:cubicBezTo>
                      <a:pt x="38" y="388"/>
                      <a:pt x="38" y="388"/>
                      <a:pt x="38" y="388"/>
                    </a:cubicBezTo>
                    <a:cubicBezTo>
                      <a:pt x="37" y="387"/>
                      <a:pt x="37" y="387"/>
                      <a:pt x="37" y="387"/>
                    </a:cubicBezTo>
                    <a:cubicBezTo>
                      <a:pt x="37" y="386"/>
                      <a:pt x="37" y="386"/>
                      <a:pt x="37" y="386"/>
                    </a:cubicBezTo>
                    <a:cubicBezTo>
                      <a:pt x="38" y="386"/>
                      <a:pt x="38" y="386"/>
                      <a:pt x="38" y="386"/>
                    </a:cubicBezTo>
                    <a:cubicBezTo>
                      <a:pt x="37" y="386"/>
                      <a:pt x="37" y="386"/>
                      <a:pt x="37" y="386"/>
                    </a:cubicBezTo>
                    <a:cubicBezTo>
                      <a:pt x="36" y="386"/>
                      <a:pt x="36" y="386"/>
                      <a:pt x="36" y="386"/>
                    </a:cubicBezTo>
                    <a:cubicBezTo>
                      <a:pt x="35" y="386"/>
                      <a:pt x="35" y="386"/>
                      <a:pt x="35" y="386"/>
                    </a:cubicBezTo>
                    <a:cubicBezTo>
                      <a:pt x="35" y="385"/>
                      <a:pt x="35" y="385"/>
                      <a:pt x="35" y="385"/>
                    </a:cubicBezTo>
                    <a:cubicBezTo>
                      <a:pt x="37" y="384"/>
                      <a:pt x="37" y="384"/>
                      <a:pt x="37" y="384"/>
                    </a:cubicBezTo>
                    <a:cubicBezTo>
                      <a:pt x="38" y="384"/>
                      <a:pt x="38" y="384"/>
                      <a:pt x="38" y="384"/>
                    </a:cubicBezTo>
                    <a:cubicBezTo>
                      <a:pt x="39" y="384"/>
                      <a:pt x="39" y="384"/>
                      <a:pt x="39" y="384"/>
                    </a:cubicBezTo>
                    <a:cubicBezTo>
                      <a:pt x="39" y="383"/>
                      <a:pt x="39" y="383"/>
                      <a:pt x="39" y="383"/>
                    </a:cubicBezTo>
                    <a:cubicBezTo>
                      <a:pt x="39" y="383"/>
                      <a:pt x="39" y="383"/>
                      <a:pt x="39" y="383"/>
                    </a:cubicBezTo>
                    <a:cubicBezTo>
                      <a:pt x="39" y="382"/>
                      <a:pt x="39" y="382"/>
                      <a:pt x="39" y="382"/>
                    </a:cubicBezTo>
                    <a:cubicBezTo>
                      <a:pt x="39" y="382"/>
                      <a:pt x="39" y="382"/>
                      <a:pt x="39" y="382"/>
                    </a:cubicBezTo>
                    <a:cubicBezTo>
                      <a:pt x="39" y="381"/>
                      <a:pt x="39" y="381"/>
                      <a:pt x="39" y="381"/>
                    </a:cubicBezTo>
                    <a:cubicBezTo>
                      <a:pt x="39" y="381"/>
                      <a:pt x="39" y="381"/>
                      <a:pt x="39" y="381"/>
                    </a:cubicBezTo>
                    <a:cubicBezTo>
                      <a:pt x="38" y="381"/>
                      <a:pt x="38" y="381"/>
                      <a:pt x="38" y="381"/>
                    </a:cubicBezTo>
                    <a:cubicBezTo>
                      <a:pt x="37" y="381"/>
                      <a:pt x="37" y="381"/>
                      <a:pt x="37" y="381"/>
                    </a:cubicBezTo>
                    <a:cubicBezTo>
                      <a:pt x="37" y="380"/>
                      <a:pt x="37" y="380"/>
                      <a:pt x="37" y="380"/>
                    </a:cubicBezTo>
                    <a:cubicBezTo>
                      <a:pt x="37" y="378"/>
                      <a:pt x="37" y="378"/>
                      <a:pt x="37" y="378"/>
                    </a:cubicBezTo>
                    <a:cubicBezTo>
                      <a:pt x="36" y="377"/>
                      <a:pt x="36" y="377"/>
                      <a:pt x="36" y="377"/>
                    </a:cubicBezTo>
                    <a:cubicBezTo>
                      <a:pt x="36" y="376"/>
                      <a:pt x="36" y="376"/>
                      <a:pt x="36" y="376"/>
                    </a:cubicBezTo>
                    <a:cubicBezTo>
                      <a:pt x="36" y="375"/>
                      <a:pt x="36" y="375"/>
                      <a:pt x="36" y="375"/>
                    </a:cubicBezTo>
                    <a:cubicBezTo>
                      <a:pt x="38" y="375"/>
                      <a:pt x="38" y="375"/>
                      <a:pt x="38" y="375"/>
                    </a:cubicBezTo>
                    <a:cubicBezTo>
                      <a:pt x="39" y="376"/>
                      <a:pt x="39" y="376"/>
                      <a:pt x="39" y="376"/>
                    </a:cubicBezTo>
                    <a:cubicBezTo>
                      <a:pt x="41" y="375"/>
                      <a:pt x="41" y="375"/>
                      <a:pt x="41" y="375"/>
                    </a:cubicBezTo>
                    <a:cubicBezTo>
                      <a:pt x="42" y="376"/>
                      <a:pt x="42" y="376"/>
                      <a:pt x="42" y="376"/>
                    </a:cubicBezTo>
                    <a:cubicBezTo>
                      <a:pt x="42" y="375"/>
                      <a:pt x="42" y="375"/>
                      <a:pt x="42" y="375"/>
                    </a:cubicBezTo>
                    <a:cubicBezTo>
                      <a:pt x="41" y="375"/>
                      <a:pt x="41" y="375"/>
                      <a:pt x="41" y="375"/>
                    </a:cubicBezTo>
                    <a:cubicBezTo>
                      <a:pt x="40" y="375"/>
                      <a:pt x="40" y="375"/>
                      <a:pt x="40" y="375"/>
                    </a:cubicBezTo>
                    <a:cubicBezTo>
                      <a:pt x="39" y="374"/>
                      <a:pt x="39" y="374"/>
                      <a:pt x="39" y="374"/>
                    </a:cubicBezTo>
                    <a:cubicBezTo>
                      <a:pt x="38" y="373"/>
                      <a:pt x="38" y="373"/>
                      <a:pt x="38" y="373"/>
                    </a:cubicBezTo>
                    <a:cubicBezTo>
                      <a:pt x="38" y="373"/>
                      <a:pt x="38" y="373"/>
                      <a:pt x="38" y="373"/>
                    </a:cubicBezTo>
                    <a:cubicBezTo>
                      <a:pt x="38" y="372"/>
                      <a:pt x="38" y="372"/>
                      <a:pt x="38" y="372"/>
                    </a:cubicBezTo>
                    <a:cubicBezTo>
                      <a:pt x="39" y="371"/>
                      <a:pt x="39" y="371"/>
                      <a:pt x="39" y="371"/>
                    </a:cubicBezTo>
                    <a:cubicBezTo>
                      <a:pt x="40" y="370"/>
                      <a:pt x="40" y="370"/>
                      <a:pt x="40" y="370"/>
                    </a:cubicBezTo>
                    <a:cubicBezTo>
                      <a:pt x="40" y="369"/>
                      <a:pt x="40" y="369"/>
                      <a:pt x="40" y="369"/>
                    </a:cubicBezTo>
                    <a:cubicBezTo>
                      <a:pt x="39" y="369"/>
                      <a:pt x="39" y="369"/>
                      <a:pt x="39" y="369"/>
                    </a:cubicBezTo>
                    <a:cubicBezTo>
                      <a:pt x="38" y="370"/>
                      <a:pt x="38" y="370"/>
                      <a:pt x="38" y="370"/>
                    </a:cubicBezTo>
                    <a:cubicBezTo>
                      <a:pt x="37" y="371"/>
                      <a:pt x="37" y="371"/>
                      <a:pt x="37" y="371"/>
                    </a:cubicBezTo>
                    <a:cubicBezTo>
                      <a:pt x="35" y="372"/>
                      <a:pt x="35" y="372"/>
                      <a:pt x="35" y="372"/>
                    </a:cubicBezTo>
                    <a:cubicBezTo>
                      <a:pt x="34" y="373"/>
                      <a:pt x="34" y="373"/>
                      <a:pt x="34" y="373"/>
                    </a:cubicBezTo>
                    <a:cubicBezTo>
                      <a:pt x="34" y="374"/>
                      <a:pt x="34" y="374"/>
                      <a:pt x="34" y="374"/>
                    </a:cubicBezTo>
                    <a:cubicBezTo>
                      <a:pt x="33" y="374"/>
                      <a:pt x="33" y="374"/>
                      <a:pt x="33" y="374"/>
                    </a:cubicBezTo>
                    <a:cubicBezTo>
                      <a:pt x="32" y="372"/>
                      <a:pt x="32" y="372"/>
                      <a:pt x="32" y="372"/>
                    </a:cubicBezTo>
                    <a:cubicBezTo>
                      <a:pt x="32" y="370"/>
                      <a:pt x="32" y="370"/>
                      <a:pt x="32" y="370"/>
                    </a:cubicBezTo>
                    <a:cubicBezTo>
                      <a:pt x="32" y="367"/>
                      <a:pt x="32" y="367"/>
                      <a:pt x="32" y="367"/>
                    </a:cubicBezTo>
                    <a:cubicBezTo>
                      <a:pt x="32" y="365"/>
                      <a:pt x="32" y="365"/>
                      <a:pt x="32" y="365"/>
                    </a:cubicBezTo>
                    <a:cubicBezTo>
                      <a:pt x="32" y="364"/>
                      <a:pt x="32" y="364"/>
                      <a:pt x="32" y="364"/>
                    </a:cubicBezTo>
                    <a:cubicBezTo>
                      <a:pt x="31" y="364"/>
                      <a:pt x="31" y="364"/>
                      <a:pt x="31" y="364"/>
                    </a:cubicBezTo>
                    <a:cubicBezTo>
                      <a:pt x="31" y="362"/>
                      <a:pt x="31" y="362"/>
                      <a:pt x="31" y="362"/>
                    </a:cubicBezTo>
                    <a:cubicBezTo>
                      <a:pt x="32" y="361"/>
                      <a:pt x="32" y="361"/>
                      <a:pt x="32" y="361"/>
                    </a:cubicBezTo>
                    <a:cubicBezTo>
                      <a:pt x="32" y="362"/>
                      <a:pt x="32" y="362"/>
                      <a:pt x="32" y="362"/>
                    </a:cubicBezTo>
                    <a:cubicBezTo>
                      <a:pt x="33" y="362"/>
                      <a:pt x="33" y="362"/>
                      <a:pt x="33" y="362"/>
                    </a:cubicBezTo>
                    <a:cubicBezTo>
                      <a:pt x="33" y="361"/>
                      <a:pt x="33" y="361"/>
                      <a:pt x="33" y="361"/>
                    </a:cubicBezTo>
                    <a:cubicBezTo>
                      <a:pt x="34" y="360"/>
                      <a:pt x="34" y="360"/>
                      <a:pt x="34" y="360"/>
                    </a:cubicBezTo>
                    <a:cubicBezTo>
                      <a:pt x="35" y="358"/>
                      <a:pt x="35" y="358"/>
                      <a:pt x="35" y="358"/>
                    </a:cubicBezTo>
                    <a:cubicBezTo>
                      <a:pt x="36" y="358"/>
                      <a:pt x="36" y="358"/>
                      <a:pt x="36" y="358"/>
                    </a:cubicBezTo>
                    <a:cubicBezTo>
                      <a:pt x="37" y="358"/>
                      <a:pt x="37" y="358"/>
                      <a:pt x="37" y="358"/>
                    </a:cubicBezTo>
                    <a:cubicBezTo>
                      <a:pt x="38" y="358"/>
                      <a:pt x="38" y="358"/>
                      <a:pt x="38" y="358"/>
                    </a:cubicBezTo>
                    <a:cubicBezTo>
                      <a:pt x="37" y="357"/>
                      <a:pt x="37" y="357"/>
                      <a:pt x="37" y="357"/>
                    </a:cubicBezTo>
                    <a:cubicBezTo>
                      <a:pt x="37" y="357"/>
                      <a:pt x="37" y="357"/>
                      <a:pt x="37" y="357"/>
                    </a:cubicBezTo>
                    <a:cubicBezTo>
                      <a:pt x="39" y="355"/>
                      <a:pt x="39" y="355"/>
                      <a:pt x="39" y="355"/>
                    </a:cubicBezTo>
                    <a:cubicBezTo>
                      <a:pt x="39" y="354"/>
                      <a:pt x="39" y="354"/>
                      <a:pt x="39" y="354"/>
                    </a:cubicBezTo>
                    <a:cubicBezTo>
                      <a:pt x="41" y="353"/>
                      <a:pt x="41" y="353"/>
                      <a:pt x="41" y="353"/>
                    </a:cubicBezTo>
                    <a:cubicBezTo>
                      <a:pt x="41" y="352"/>
                      <a:pt x="41" y="352"/>
                      <a:pt x="41" y="352"/>
                    </a:cubicBezTo>
                    <a:cubicBezTo>
                      <a:pt x="40" y="352"/>
                      <a:pt x="40" y="352"/>
                      <a:pt x="40" y="352"/>
                    </a:cubicBezTo>
                    <a:cubicBezTo>
                      <a:pt x="40" y="352"/>
                      <a:pt x="40" y="352"/>
                      <a:pt x="40" y="352"/>
                    </a:cubicBezTo>
                    <a:cubicBezTo>
                      <a:pt x="38" y="353"/>
                      <a:pt x="38" y="353"/>
                      <a:pt x="38" y="353"/>
                    </a:cubicBezTo>
                    <a:cubicBezTo>
                      <a:pt x="38" y="354"/>
                      <a:pt x="38" y="354"/>
                      <a:pt x="38" y="354"/>
                    </a:cubicBezTo>
                    <a:cubicBezTo>
                      <a:pt x="36" y="357"/>
                      <a:pt x="36" y="357"/>
                      <a:pt x="36" y="357"/>
                    </a:cubicBezTo>
                    <a:cubicBezTo>
                      <a:pt x="36" y="357"/>
                      <a:pt x="36" y="357"/>
                      <a:pt x="36" y="357"/>
                    </a:cubicBezTo>
                    <a:cubicBezTo>
                      <a:pt x="36" y="356"/>
                      <a:pt x="36" y="356"/>
                      <a:pt x="36" y="356"/>
                    </a:cubicBezTo>
                    <a:cubicBezTo>
                      <a:pt x="37" y="354"/>
                      <a:pt x="37" y="354"/>
                      <a:pt x="37" y="354"/>
                    </a:cubicBezTo>
                    <a:cubicBezTo>
                      <a:pt x="37" y="352"/>
                      <a:pt x="37" y="352"/>
                      <a:pt x="37" y="352"/>
                    </a:cubicBezTo>
                    <a:cubicBezTo>
                      <a:pt x="39" y="349"/>
                      <a:pt x="39" y="349"/>
                      <a:pt x="39" y="349"/>
                    </a:cubicBezTo>
                    <a:cubicBezTo>
                      <a:pt x="40" y="347"/>
                      <a:pt x="40" y="347"/>
                      <a:pt x="40" y="347"/>
                    </a:cubicBezTo>
                    <a:cubicBezTo>
                      <a:pt x="39" y="347"/>
                      <a:pt x="39" y="347"/>
                      <a:pt x="39" y="347"/>
                    </a:cubicBezTo>
                    <a:cubicBezTo>
                      <a:pt x="39" y="347"/>
                      <a:pt x="39" y="347"/>
                      <a:pt x="39" y="347"/>
                    </a:cubicBezTo>
                    <a:cubicBezTo>
                      <a:pt x="39" y="346"/>
                      <a:pt x="39" y="346"/>
                      <a:pt x="39" y="346"/>
                    </a:cubicBezTo>
                    <a:cubicBezTo>
                      <a:pt x="40" y="346"/>
                      <a:pt x="40" y="346"/>
                      <a:pt x="40" y="346"/>
                    </a:cubicBezTo>
                    <a:cubicBezTo>
                      <a:pt x="40" y="345"/>
                      <a:pt x="40" y="345"/>
                      <a:pt x="40" y="345"/>
                    </a:cubicBezTo>
                    <a:cubicBezTo>
                      <a:pt x="40" y="345"/>
                      <a:pt x="40" y="345"/>
                      <a:pt x="40" y="345"/>
                    </a:cubicBezTo>
                    <a:cubicBezTo>
                      <a:pt x="40" y="344"/>
                      <a:pt x="40" y="344"/>
                      <a:pt x="40" y="344"/>
                    </a:cubicBezTo>
                    <a:cubicBezTo>
                      <a:pt x="39" y="344"/>
                      <a:pt x="39" y="344"/>
                      <a:pt x="39" y="344"/>
                    </a:cubicBezTo>
                    <a:cubicBezTo>
                      <a:pt x="39" y="342"/>
                      <a:pt x="39" y="342"/>
                      <a:pt x="39" y="342"/>
                    </a:cubicBezTo>
                    <a:cubicBezTo>
                      <a:pt x="38" y="341"/>
                      <a:pt x="38" y="341"/>
                      <a:pt x="38" y="341"/>
                    </a:cubicBezTo>
                    <a:cubicBezTo>
                      <a:pt x="37" y="340"/>
                      <a:pt x="37" y="340"/>
                      <a:pt x="37" y="340"/>
                    </a:cubicBezTo>
                    <a:cubicBezTo>
                      <a:pt x="36" y="340"/>
                      <a:pt x="36" y="340"/>
                      <a:pt x="36" y="340"/>
                    </a:cubicBezTo>
                    <a:cubicBezTo>
                      <a:pt x="36" y="339"/>
                      <a:pt x="36" y="339"/>
                      <a:pt x="36" y="339"/>
                    </a:cubicBezTo>
                    <a:cubicBezTo>
                      <a:pt x="35" y="337"/>
                      <a:pt x="35" y="337"/>
                      <a:pt x="35" y="337"/>
                    </a:cubicBezTo>
                    <a:cubicBezTo>
                      <a:pt x="34" y="337"/>
                      <a:pt x="34" y="337"/>
                      <a:pt x="34" y="337"/>
                    </a:cubicBezTo>
                    <a:cubicBezTo>
                      <a:pt x="33" y="337"/>
                      <a:pt x="33" y="337"/>
                      <a:pt x="33" y="337"/>
                    </a:cubicBezTo>
                    <a:cubicBezTo>
                      <a:pt x="33" y="336"/>
                      <a:pt x="33" y="336"/>
                      <a:pt x="33" y="336"/>
                    </a:cubicBezTo>
                    <a:cubicBezTo>
                      <a:pt x="33" y="336"/>
                      <a:pt x="33" y="336"/>
                      <a:pt x="33" y="336"/>
                    </a:cubicBezTo>
                    <a:cubicBezTo>
                      <a:pt x="33" y="335"/>
                      <a:pt x="33" y="335"/>
                      <a:pt x="33" y="335"/>
                    </a:cubicBezTo>
                    <a:cubicBezTo>
                      <a:pt x="33" y="334"/>
                      <a:pt x="33" y="334"/>
                      <a:pt x="33" y="334"/>
                    </a:cubicBezTo>
                    <a:cubicBezTo>
                      <a:pt x="32" y="334"/>
                      <a:pt x="32" y="334"/>
                      <a:pt x="32" y="334"/>
                    </a:cubicBezTo>
                    <a:cubicBezTo>
                      <a:pt x="33" y="333"/>
                      <a:pt x="33" y="333"/>
                      <a:pt x="33" y="333"/>
                    </a:cubicBezTo>
                    <a:cubicBezTo>
                      <a:pt x="33" y="333"/>
                      <a:pt x="33" y="333"/>
                      <a:pt x="33" y="333"/>
                    </a:cubicBezTo>
                    <a:cubicBezTo>
                      <a:pt x="33" y="332"/>
                      <a:pt x="33" y="332"/>
                      <a:pt x="33" y="332"/>
                    </a:cubicBezTo>
                    <a:cubicBezTo>
                      <a:pt x="32" y="332"/>
                      <a:pt x="32" y="332"/>
                      <a:pt x="32" y="332"/>
                    </a:cubicBezTo>
                    <a:cubicBezTo>
                      <a:pt x="32" y="332"/>
                      <a:pt x="32" y="332"/>
                      <a:pt x="32" y="332"/>
                    </a:cubicBezTo>
                    <a:cubicBezTo>
                      <a:pt x="32" y="331"/>
                      <a:pt x="32" y="331"/>
                      <a:pt x="32" y="331"/>
                    </a:cubicBezTo>
                    <a:cubicBezTo>
                      <a:pt x="33" y="330"/>
                      <a:pt x="33" y="330"/>
                      <a:pt x="33" y="330"/>
                    </a:cubicBezTo>
                    <a:cubicBezTo>
                      <a:pt x="33" y="326"/>
                      <a:pt x="33" y="326"/>
                      <a:pt x="33" y="326"/>
                    </a:cubicBezTo>
                    <a:cubicBezTo>
                      <a:pt x="33" y="321"/>
                      <a:pt x="33" y="321"/>
                      <a:pt x="33" y="321"/>
                    </a:cubicBezTo>
                    <a:cubicBezTo>
                      <a:pt x="33" y="318"/>
                      <a:pt x="33" y="318"/>
                      <a:pt x="33" y="318"/>
                    </a:cubicBezTo>
                    <a:cubicBezTo>
                      <a:pt x="33" y="317"/>
                      <a:pt x="33" y="317"/>
                      <a:pt x="33" y="317"/>
                    </a:cubicBezTo>
                    <a:cubicBezTo>
                      <a:pt x="33" y="316"/>
                      <a:pt x="33" y="316"/>
                      <a:pt x="33" y="316"/>
                    </a:cubicBezTo>
                    <a:cubicBezTo>
                      <a:pt x="33" y="314"/>
                      <a:pt x="33" y="314"/>
                      <a:pt x="33" y="314"/>
                    </a:cubicBezTo>
                    <a:cubicBezTo>
                      <a:pt x="33" y="313"/>
                      <a:pt x="33" y="313"/>
                      <a:pt x="33" y="313"/>
                    </a:cubicBezTo>
                    <a:cubicBezTo>
                      <a:pt x="32" y="312"/>
                      <a:pt x="32" y="312"/>
                      <a:pt x="32" y="312"/>
                    </a:cubicBezTo>
                    <a:cubicBezTo>
                      <a:pt x="32" y="310"/>
                      <a:pt x="32" y="310"/>
                      <a:pt x="32" y="310"/>
                    </a:cubicBezTo>
                    <a:cubicBezTo>
                      <a:pt x="31" y="308"/>
                      <a:pt x="31" y="308"/>
                      <a:pt x="31" y="308"/>
                    </a:cubicBezTo>
                    <a:cubicBezTo>
                      <a:pt x="30" y="306"/>
                      <a:pt x="30" y="306"/>
                      <a:pt x="30" y="306"/>
                    </a:cubicBezTo>
                    <a:cubicBezTo>
                      <a:pt x="31" y="305"/>
                      <a:pt x="31" y="305"/>
                      <a:pt x="31" y="305"/>
                    </a:cubicBezTo>
                    <a:cubicBezTo>
                      <a:pt x="29" y="301"/>
                      <a:pt x="29" y="301"/>
                      <a:pt x="29" y="301"/>
                    </a:cubicBezTo>
                    <a:cubicBezTo>
                      <a:pt x="30" y="301"/>
                      <a:pt x="30" y="301"/>
                      <a:pt x="30" y="301"/>
                    </a:cubicBezTo>
                    <a:cubicBezTo>
                      <a:pt x="31" y="299"/>
                      <a:pt x="31" y="299"/>
                      <a:pt x="31" y="299"/>
                    </a:cubicBezTo>
                    <a:cubicBezTo>
                      <a:pt x="30" y="298"/>
                      <a:pt x="30" y="298"/>
                      <a:pt x="30" y="298"/>
                    </a:cubicBezTo>
                    <a:cubicBezTo>
                      <a:pt x="30" y="297"/>
                      <a:pt x="30" y="297"/>
                      <a:pt x="30" y="297"/>
                    </a:cubicBezTo>
                    <a:cubicBezTo>
                      <a:pt x="29" y="296"/>
                      <a:pt x="29" y="296"/>
                      <a:pt x="29" y="296"/>
                    </a:cubicBezTo>
                    <a:cubicBezTo>
                      <a:pt x="27" y="296"/>
                      <a:pt x="27" y="296"/>
                      <a:pt x="27" y="296"/>
                    </a:cubicBezTo>
                    <a:cubicBezTo>
                      <a:pt x="25" y="296"/>
                      <a:pt x="25" y="296"/>
                      <a:pt x="25" y="296"/>
                    </a:cubicBezTo>
                    <a:cubicBezTo>
                      <a:pt x="24" y="297"/>
                      <a:pt x="24" y="297"/>
                      <a:pt x="24" y="297"/>
                    </a:cubicBezTo>
                    <a:cubicBezTo>
                      <a:pt x="22" y="297"/>
                      <a:pt x="22" y="297"/>
                      <a:pt x="22" y="297"/>
                    </a:cubicBezTo>
                    <a:cubicBezTo>
                      <a:pt x="21" y="299"/>
                      <a:pt x="21" y="299"/>
                      <a:pt x="21" y="299"/>
                    </a:cubicBezTo>
                    <a:cubicBezTo>
                      <a:pt x="19" y="301"/>
                      <a:pt x="19" y="301"/>
                      <a:pt x="19" y="301"/>
                    </a:cubicBezTo>
                    <a:cubicBezTo>
                      <a:pt x="17" y="302"/>
                      <a:pt x="17" y="302"/>
                      <a:pt x="17" y="302"/>
                    </a:cubicBezTo>
                    <a:cubicBezTo>
                      <a:pt x="15" y="303"/>
                      <a:pt x="15" y="303"/>
                      <a:pt x="15" y="303"/>
                    </a:cubicBezTo>
                    <a:cubicBezTo>
                      <a:pt x="13" y="303"/>
                      <a:pt x="13" y="303"/>
                      <a:pt x="13" y="303"/>
                    </a:cubicBezTo>
                    <a:cubicBezTo>
                      <a:pt x="13" y="303"/>
                      <a:pt x="13" y="303"/>
                      <a:pt x="13" y="303"/>
                    </a:cubicBezTo>
                    <a:cubicBezTo>
                      <a:pt x="13" y="302"/>
                      <a:pt x="13" y="302"/>
                      <a:pt x="13" y="302"/>
                    </a:cubicBezTo>
                    <a:cubicBezTo>
                      <a:pt x="14" y="300"/>
                      <a:pt x="14" y="300"/>
                      <a:pt x="14" y="300"/>
                    </a:cubicBezTo>
                    <a:cubicBezTo>
                      <a:pt x="13" y="299"/>
                      <a:pt x="13" y="299"/>
                      <a:pt x="13" y="299"/>
                    </a:cubicBezTo>
                    <a:cubicBezTo>
                      <a:pt x="11" y="292"/>
                      <a:pt x="11" y="292"/>
                      <a:pt x="11" y="292"/>
                    </a:cubicBezTo>
                    <a:cubicBezTo>
                      <a:pt x="10" y="288"/>
                      <a:pt x="10" y="288"/>
                      <a:pt x="10" y="288"/>
                    </a:cubicBezTo>
                    <a:cubicBezTo>
                      <a:pt x="10" y="287"/>
                      <a:pt x="10" y="287"/>
                      <a:pt x="10" y="287"/>
                    </a:cubicBezTo>
                    <a:cubicBezTo>
                      <a:pt x="11" y="284"/>
                      <a:pt x="11" y="284"/>
                      <a:pt x="11" y="284"/>
                    </a:cubicBezTo>
                    <a:cubicBezTo>
                      <a:pt x="8" y="284"/>
                      <a:pt x="8" y="284"/>
                      <a:pt x="8" y="284"/>
                    </a:cubicBezTo>
                    <a:cubicBezTo>
                      <a:pt x="5" y="285"/>
                      <a:pt x="5" y="285"/>
                      <a:pt x="5" y="285"/>
                    </a:cubicBezTo>
                    <a:cubicBezTo>
                      <a:pt x="4" y="284"/>
                      <a:pt x="4" y="284"/>
                      <a:pt x="4" y="284"/>
                    </a:cubicBezTo>
                    <a:cubicBezTo>
                      <a:pt x="0" y="284"/>
                      <a:pt x="0" y="284"/>
                      <a:pt x="0" y="284"/>
                    </a:cubicBezTo>
                    <a:cubicBezTo>
                      <a:pt x="73" y="151"/>
                      <a:pt x="73" y="151"/>
                      <a:pt x="73" y="151"/>
                    </a:cubicBezTo>
                    <a:cubicBezTo>
                      <a:pt x="73" y="152"/>
                      <a:pt x="73" y="152"/>
                      <a:pt x="73" y="152"/>
                    </a:cubicBezTo>
                    <a:cubicBezTo>
                      <a:pt x="74" y="152"/>
                      <a:pt x="74" y="152"/>
                      <a:pt x="74" y="152"/>
                    </a:cubicBezTo>
                    <a:cubicBezTo>
                      <a:pt x="77" y="155"/>
                      <a:pt x="77" y="155"/>
                      <a:pt x="77" y="155"/>
                    </a:cubicBezTo>
                    <a:cubicBezTo>
                      <a:pt x="78" y="155"/>
                      <a:pt x="78" y="155"/>
                      <a:pt x="78" y="155"/>
                    </a:cubicBezTo>
                    <a:cubicBezTo>
                      <a:pt x="80" y="156"/>
                      <a:pt x="80" y="156"/>
                      <a:pt x="80" y="156"/>
                    </a:cubicBezTo>
                    <a:cubicBezTo>
                      <a:pt x="80" y="157"/>
                      <a:pt x="80" y="157"/>
                      <a:pt x="80" y="157"/>
                    </a:cubicBezTo>
                    <a:cubicBezTo>
                      <a:pt x="80" y="157"/>
                      <a:pt x="80" y="157"/>
                      <a:pt x="80" y="157"/>
                    </a:cubicBezTo>
                    <a:cubicBezTo>
                      <a:pt x="82" y="158"/>
                      <a:pt x="82" y="158"/>
                      <a:pt x="82" y="158"/>
                    </a:cubicBezTo>
                    <a:cubicBezTo>
                      <a:pt x="82" y="159"/>
                      <a:pt x="82" y="159"/>
                      <a:pt x="82" y="159"/>
                    </a:cubicBezTo>
                    <a:cubicBezTo>
                      <a:pt x="83" y="160"/>
                      <a:pt x="83" y="160"/>
                      <a:pt x="83" y="160"/>
                    </a:cubicBezTo>
                    <a:cubicBezTo>
                      <a:pt x="83" y="161"/>
                      <a:pt x="83" y="161"/>
                      <a:pt x="83" y="161"/>
                    </a:cubicBezTo>
                    <a:cubicBezTo>
                      <a:pt x="83" y="161"/>
                      <a:pt x="83" y="161"/>
                      <a:pt x="83" y="161"/>
                    </a:cubicBezTo>
                    <a:cubicBezTo>
                      <a:pt x="82" y="163"/>
                      <a:pt x="82" y="163"/>
                      <a:pt x="82" y="163"/>
                    </a:cubicBezTo>
                    <a:cubicBezTo>
                      <a:pt x="83" y="164"/>
                      <a:pt x="83" y="164"/>
                      <a:pt x="83" y="164"/>
                    </a:cubicBezTo>
                    <a:cubicBezTo>
                      <a:pt x="83" y="164"/>
                      <a:pt x="83" y="164"/>
                      <a:pt x="83" y="164"/>
                    </a:cubicBezTo>
                    <a:cubicBezTo>
                      <a:pt x="84" y="164"/>
                      <a:pt x="84" y="164"/>
                      <a:pt x="84" y="164"/>
                    </a:cubicBezTo>
                    <a:cubicBezTo>
                      <a:pt x="84" y="164"/>
                      <a:pt x="84" y="164"/>
                      <a:pt x="84" y="164"/>
                    </a:cubicBezTo>
                    <a:cubicBezTo>
                      <a:pt x="84" y="166"/>
                      <a:pt x="84" y="166"/>
                      <a:pt x="84" y="166"/>
                    </a:cubicBezTo>
                    <a:cubicBezTo>
                      <a:pt x="85" y="168"/>
                      <a:pt x="85" y="168"/>
                      <a:pt x="85" y="168"/>
                    </a:cubicBezTo>
                    <a:cubicBezTo>
                      <a:pt x="87" y="170"/>
                      <a:pt x="87" y="170"/>
                      <a:pt x="87" y="170"/>
                    </a:cubicBezTo>
                    <a:cubicBezTo>
                      <a:pt x="88" y="171"/>
                      <a:pt x="88" y="171"/>
                      <a:pt x="88" y="171"/>
                    </a:cubicBezTo>
                    <a:cubicBezTo>
                      <a:pt x="88" y="171"/>
                      <a:pt x="88" y="171"/>
                      <a:pt x="88" y="171"/>
                    </a:cubicBezTo>
                    <a:cubicBezTo>
                      <a:pt x="89" y="171"/>
                      <a:pt x="89" y="171"/>
                      <a:pt x="89" y="171"/>
                    </a:cubicBezTo>
                    <a:cubicBezTo>
                      <a:pt x="89" y="172"/>
                      <a:pt x="89" y="172"/>
                      <a:pt x="89" y="172"/>
                    </a:cubicBezTo>
                    <a:cubicBezTo>
                      <a:pt x="90" y="172"/>
                      <a:pt x="90" y="172"/>
                      <a:pt x="90" y="172"/>
                    </a:cubicBezTo>
                    <a:cubicBezTo>
                      <a:pt x="91" y="172"/>
                      <a:pt x="91" y="172"/>
                      <a:pt x="91" y="172"/>
                    </a:cubicBezTo>
                    <a:cubicBezTo>
                      <a:pt x="92" y="174"/>
                      <a:pt x="92" y="174"/>
                      <a:pt x="92" y="174"/>
                    </a:cubicBezTo>
                    <a:cubicBezTo>
                      <a:pt x="92" y="176"/>
                      <a:pt x="92" y="176"/>
                      <a:pt x="92" y="176"/>
                    </a:cubicBezTo>
                    <a:cubicBezTo>
                      <a:pt x="93" y="176"/>
                      <a:pt x="93" y="176"/>
                      <a:pt x="93" y="176"/>
                    </a:cubicBezTo>
                    <a:cubicBezTo>
                      <a:pt x="93" y="177"/>
                      <a:pt x="93" y="177"/>
                      <a:pt x="93" y="177"/>
                    </a:cubicBezTo>
                    <a:cubicBezTo>
                      <a:pt x="94" y="177"/>
                      <a:pt x="94" y="177"/>
                      <a:pt x="94" y="177"/>
                    </a:cubicBezTo>
                    <a:cubicBezTo>
                      <a:pt x="96" y="179"/>
                      <a:pt x="96" y="179"/>
                      <a:pt x="96" y="179"/>
                    </a:cubicBezTo>
                    <a:cubicBezTo>
                      <a:pt x="96" y="180"/>
                      <a:pt x="96" y="180"/>
                      <a:pt x="96" y="180"/>
                    </a:cubicBezTo>
                    <a:cubicBezTo>
                      <a:pt x="96" y="180"/>
                      <a:pt x="96" y="180"/>
                      <a:pt x="96" y="180"/>
                    </a:cubicBezTo>
                    <a:cubicBezTo>
                      <a:pt x="96" y="181"/>
                      <a:pt x="96" y="181"/>
                      <a:pt x="96" y="181"/>
                    </a:cubicBezTo>
                    <a:cubicBezTo>
                      <a:pt x="95" y="183"/>
                      <a:pt x="95" y="183"/>
                      <a:pt x="95" y="183"/>
                    </a:cubicBezTo>
                    <a:cubicBezTo>
                      <a:pt x="94" y="184"/>
                      <a:pt x="94" y="184"/>
                      <a:pt x="94" y="184"/>
                    </a:cubicBezTo>
                    <a:cubicBezTo>
                      <a:pt x="97" y="182"/>
                      <a:pt x="97" y="182"/>
                      <a:pt x="97" y="182"/>
                    </a:cubicBezTo>
                    <a:cubicBezTo>
                      <a:pt x="98" y="181"/>
                      <a:pt x="98" y="181"/>
                      <a:pt x="98" y="181"/>
                    </a:cubicBezTo>
                    <a:cubicBezTo>
                      <a:pt x="98" y="181"/>
                      <a:pt x="98" y="181"/>
                      <a:pt x="98" y="181"/>
                    </a:cubicBezTo>
                    <a:cubicBezTo>
                      <a:pt x="98" y="180"/>
                      <a:pt x="98" y="180"/>
                      <a:pt x="98" y="180"/>
                    </a:cubicBezTo>
                    <a:cubicBezTo>
                      <a:pt x="98" y="176"/>
                      <a:pt x="98" y="176"/>
                      <a:pt x="98" y="176"/>
                    </a:cubicBezTo>
                    <a:cubicBezTo>
                      <a:pt x="98" y="174"/>
                      <a:pt x="98" y="174"/>
                      <a:pt x="98" y="174"/>
                    </a:cubicBezTo>
                    <a:cubicBezTo>
                      <a:pt x="99" y="173"/>
                      <a:pt x="99" y="173"/>
                      <a:pt x="99" y="173"/>
                    </a:cubicBezTo>
                    <a:cubicBezTo>
                      <a:pt x="101" y="172"/>
                      <a:pt x="101" y="172"/>
                      <a:pt x="101" y="172"/>
                    </a:cubicBezTo>
                    <a:cubicBezTo>
                      <a:pt x="103" y="171"/>
                      <a:pt x="103" y="171"/>
                      <a:pt x="103" y="171"/>
                    </a:cubicBezTo>
                    <a:cubicBezTo>
                      <a:pt x="104" y="170"/>
                      <a:pt x="104" y="170"/>
                      <a:pt x="104" y="170"/>
                    </a:cubicBezTo>
                    <a:cubicBezTo>
                      <a:pt x="105" y="170"/>
                      <a:pt x="105" y="170"/>
                      <a:pt x="105" y="170"/>
                    </a:cubicBezTo>
                    <a:cubicBezTo>
                      <a:pt x="106" y="169"/>
                      <a:pt x="106" y="169"/>
                      <a:pt x="106" y="169"/>
                    </a:cubicBezTo>
                    <a:cubicBezTo>
                      <a:pt x="106" y="169"/>
                      <a:pt x="106" y="169"/>
                      <a:pt x="106" y="169"/>
                    </a:cubicBezTo>
                    <a:cubicBezTo>
                      <a:pt x="107" y="169"/>
                      <a:pt x="107" y="169"/>
                      <a:pt x="107" y="169"/>
                    </a:cubicBezTo>
                    <a:cubicBezTo>
                      <a:pt x="109" y="169"/>
                      <a:pt x="109" y="169"/>
                      <a:pt x="109" y="169"/>
                    </a:cubicBezTo>
                    <a:cubicBezTo>
                      <a:pt x="109" y="169"/>
                      <a:pt x="109" y="169"/>
                      <a:pt x="109" y="169"/>
                    </a:cubicBezTo>
                    <a:cubicBezTo>
                      <a:pt x="110" y="169"/>
                      <a:pt x="110" y="169"/>
                      <a:pt x="110" y="169"/>
                    </a:cubicBezTo>
                    <a:cubicBezTo>
                      <a:pt x="111" y="169"/>
                      <a:pt x="111" y="169"/>
                      <a:pt x="111" y="169"/>
                    </a:cubicBezTo>
                    <a:cubicBezTo>
                      <a:pt x="112" y="168"/>
                      <a:pt x="112" y="168"/>
                      <a:pt x="112" y="168"/>
                    </a:cubicBezTo>
                    <a:cubicBezTo>
                      <a:pt x="113" y="166"/>
                      <a:pt x="113" y="166"/>
                      <a:pt x="113" y="166"/>
                    </a:cubicBezTo>
                    <a:cubicBezTo>
                      <a:pt x="114" y="166"/>
                      <a:pt x="114" y="166"/>
                      <a:pt x="114" y="166"/>
                    </a:cubicBezTo>
                    <a:cubicBezTo>
                      <a:pt x="115" y="166"/>
                      <a:pt x="115" y="166"/>
                      <a:pt x="115" y="166"/>
                    </a:cubicBezTo>
                    <a:cubicBezTo>
                      <a:pt x="116" y="166"/>
                      <a:pt x="116" y="166"/>
                      <a:pt x="116" y="166"/>
                    </a:cubicBezTo>
                    <a:cubicBezTo>
                      <a:pt x="115" y="165"/>
                      <a:pt x="115" y="165"/>
                      <a:pt x="115" y="165"/>
                    </a:cubicBezTo>
                    <a:cubicBezTo>
                      <a:pt x="116" y="165"/>
                      <a:pt x="116" y="165"/>
                      <a:pt x="116" y="165"/>
                    </a:cubicBezTo>
                    <a:cubicBezTo>
                      <a:pt x="117" y="166"/>
                      <a:pt x="117" y="166"/>
                      <a:pt x="117" y="166"/>
                    </a:cubicBezTo>
                    <a:cubicBezTo>
                      <a:pt x="120" y="166"/>
                      <a:pt x="120" y="166"/>
                      <a:pt x="120" y="166"/>
                    </a:cubicBezTo>
                    <a:cubicBezTo>
                      <a:pt x="123" y="165"/>
                      <a:pt x="123" y="165"/>
                      <a:pt x="123" y="165"/>
                    </a:cubicBezTo>
                    <a:cubicBezTo>
                      <a:pt x="125" y="164"/>
                      <a:pt x="125" y="164"/>
                      <a:pt x="125" y="164"/>
                    </a:cubicBezTo>
                    <a:cubicBezTo>
                      <a:pt x="125" y="164"/>
                      <a:pt x="125" y="164"/>
                      <a:pt x="125" y="164"/>
                    </a:cubicBezTo>
                    <a:cubicBezTo>
                      <a:pt x="126" y="165"/>
                      <a:pt x="126" y="165"/>
                      <a:pt x="126" y="165"/>
                    </a:cubicBezTo>
                    <a:cubicBezTo>
                      <a:pt x="127" y="165"/>
                      <a:pt x="127" y="165"/>
                      <a:pt x="127" y="165"/>
                    </a:cubicBezTo>
                    <a:cubicBezTo>
                      <a:pt x="127" y="163"/>
                      <a:pt x="127" y="163"/>
                      <a:pt x="127" y="163"/>
                    </a:cubicBezTo>
                    <a:cubicBezTo>
                      <a:pt x="129" y="162"/>
                      <a:pt x="129" y="162"/>
                      <a:pt x="129" y="162"/>
                    </a:cubicBezTo>
                    <a:cubicBezTo>
                      <a:pt x="130" y="162"/>
                      <a:pt x="130" y="162"/>
                      <a:pt x="130" y="162"/>
                    </a:cubicBezTo>
                    <a:cubicBezTo>
                      <a:pt x="131" y="163"/>
                      <a:pt x="131" y="163"/>
                      <a:pt x="131" y="163"/>
                    </a:cubicBezTo>
                    <a:cubicBezTo>
                      <a:pt x="131" y="163"/>
                      <a:pt x="131" y="163"/>
                      <a:pt x="131" y="163"/>
                    </a:cubicBezTo>
                    <a:cubicBezTo>
                      <a:pt x="132" y="164"/>
                      <a:pt x="132" y="164"/>
                      <a:pt x="132" y="164"/>
                    </a:cubicBezTo>
                    <a:cubicBezTo>
                      <a:pt x="133" y="163"/>
                      <a:pt x="133" y="163"/>
                      <a:pt x="133" y="163"/>
                    </a:cubicBezTo>
                    <a:cubicBezTo>
                      <a:pt x="133" y="162"/>
                      <a:pt x="133" y="162"/>
                      <a:pt x="133" y="162"/>
                    </a:cubicBezTo>
                    <a:cubicBezTo>
                      <a:pt x="133" y="162"/>
                      <a:pt x="133" y="162"/>
                      <a:pt x="133" y="162"/>
                    </a:cubicBezTo>
                    <a:cubicBezTo>
                      <a:pt x="134" y="162"/>
                      <a:pt x="134" y="162"/>
                      <a:pt x="134" y="162"/>
                    </a:cubicBezTo>
                    <a:cubicBezTo>
                      <a:pt x="134" y="164"/>
                      <a:pt x="134" y="164"/>
                      <a:pt x="134" y="164"/>
                    </a:cubicBezTo>
                    <a:cubicBezTo>
                      <a:pt x="135" y="164"/>
                      <a:pt x="135" y="164"/>
                      <a:pt x="135" y="164"/>
                    </a:cubicBezTo>
                    <a:cubicBezTo>
                      <a:pt x="134" y="165"/>
                      <a:pt x="134" y="165"/>
                      <a:pt x="134" y="165"/>
                    </a:cubicBezTo>
                    <a:cubicBezTo>
                      <a:pt x="134" y="165"/>
                      <a:pt x="134" y="165"/>
                      <a:pt x="134" y="165"/>
                    </a:cubicBezTo>
                    <a:cubicBezTo>
                      <a:pt x="133" y="166"/>
                      <a:pt x="133" y="166"/>
                      <a:pt x="133" y="166"/>
                    </a:cubicBezTo>
                    <a:cubicBezTo>
                      <a:pt x="131" y="167"/>
                      <a:pt x="131" y="167"/>
                      <a:pt x="131" y="167"/>
                    </a:cubicBezTo>
                    <a:cubicBezTo>
                      <a:pt x="128" y="167"/>
                      <a:pt x="128" y="167"/>
                      <a:pt x="128" y="167"/>
                    </a:cubicBezTo>
                    <a:cubicBezTo>
                      <a:pt x="127" y="168"/>
                      <a:pt x="127" y="168"/>
                      <a:pt x="127" y="168"/>
                    </a:cubicBezTo>
                    <a:cubicBezTo>
                      <a:pt x="126" y="169"/>
                      <a:pt x="126" y="169"/>
                      <a:pt x="126" y="169"/>
                    </a:cubicBezTo>
                    <a:cubicBezTo>
                      <a:pt x="125" y="169"/>
                      <a:pt x="125" y="169"/>
                      <a:pt x="125" y="169"/>
                    </a:cubicBezTo>
                    <a:cubicBezTo>
                      <a:pt x="124" y="169"/>
                      <a:pt x="124" y="169"/>
                      <a:pt x="124" y="169"/>
                    </a:cubicBezTo>
                    <a:cubicBezTo>
                      <a:pt x="123" y="169"/>
                      <a:pt x="123" y="169"/>
                      <a:pt x="123" y="169"/>
                    </a:cubicBezTo>
                    <a:cubicBezTo>
                      <a:pt x="123" y="169"/>
                      <a:pt x="123" y="169"/>
                      <a:pt x="123" y="169"/>
                    </a:cubicBezTo>
                    <a:cubicBezTo>
                      <a:pt x="121" y="169"/>
                      <a:pt x="121" y="169"/>
                      <a:pt x="121" y="169"/>
                    </a:cubicBezTo>
                    <a:cubicBezTo>
                      <a:pt x="119" y="169"/>
                      <a:pt x="119" y="169"/>
                      <a:pt x="119" y="169"/>
                    </a:cubicBezTo>
                    <a:cubicBezTo>
                      <a:pt x="119" y="170"/>
                      <a:pt x="119" y="170"/>
                      <a:pt x="119" y="170"/>
                    </a:cubicBezTo>
                    <a:cubicBezTo>
                      <a:pt x="116" y="170"/>
                      <a:pt x="116" y="170"/>
                      <a:pt x="116" y="170"/>
                    </a:cubicBezTo>
                    <a:cubicBezTo>
                      <a:pt x="115" y="170"/>
                      <a:pt x="115" y="170"/>
                      <a:pt x="115" y="170"/>
                    </a:cubicBezTo>
                    <a:cubicBezTo>
                      <a:pt x="114" y="172"/>
                      <a:pt x="114" y="172"/>
                      <a:pt x="114" y="172"/>
                    </a:cubicBezTo>
                    <a:cubicBezTo>
                      <a:pt x="111" y="173"/>
                      <a:pt x="111" y="173"/>
                      <a:pt x="111" y="173"/>
                    </a:cubicBezTo>
                    <a:cubicBezTo>
                      <a:pt x="111" y="172"/>
                      <a:pt x="111" y="172"/>
                      <a:pt x="111" y="172"/>
                    </a:cubicBezTo>
                    <a:cubicBezTo>
                      <a:pt x="109" y="173"/>
                      <a:pt x="109" y="173"/>
                      <a:pt x="109" y="173"/>
                    </a:cubicBezTo>
                    <a:cubicBezTo>
                      <a:pt x="109" y="174"/>
                      <a:pt x="109" y="174"/>
                      <a:pt x="109" y="174"/>
                    </a:cubicBezTo>
                    <a:cubicBezTo>
                      <a:pt x="108" y="175"/>
                      <a:pt x="108" y="175"/>
                      <a:pt x="108" y="175"/>
                    </a:cubicBezTo>
                    <a:cubicBezTo>
                      <a:pt x="108" y="174"/>
                      <a:pt x="108" y="174"/>
                      <a:pt x="108" y="174"/>
                    </a:cubicBezTo>
                    <a:cubicBezTo>
                      <a:pt x="107" y="175"/>
                      <a:pt x="107" y="175"/>
                      <a:pt x="107" y="175"/>
                    </a:cubicBezTo>
                    <a:cubicBezTo>
                      <a:pt x="106" y="176"/>
                      <a:pt x="106" y="176"/>
                      <a:pt x="106" y="176"/>
                    </a:cubicBezTo>
                    <a:cubicBezTo>
                      <a:pt x="105" y="176"/>
                      <a:pt x="105" y="176"/>
                      <a:pt x="105" y="176"/>
                    </a:cubicBezTo>
                    <a:cubicBezTo>
                      <a:pt x="104" y="177"/>
                      <a:pt x="104" y="177"/>
                      <a:pt x="104" y="177"/>
                    </a:cubicBezTo>
                    <a:cubicBezTo>
                      <a:pt x="105" y="179"/>
                      <a:pt x="105" y="179"/>
                      <a:pt x="105" y="179"/>
                    </a:cubicBezTo>
                    <a:cubicBezTo>
                      <a:pt x="107" y="180"/>
                      <a:pt x="107" y="180"/>
                      <a:pt x="107" y="180"/>
                    </a:cubicBezTo>
                    <a:cubicBezTo>
                      <a:pt x="105" y="178"/>
                      <a:pt x="105" y="178"/>
                      <a:pt x="105" y="178"/>
                    </a:cubicBezTo>
                    <a:cubicBezTo>
                      <a:pt x="105" y="178"/>
                      <a:pt x="105" y="178"/>
                      <a:pt x="105" y="178"/>
                    </a:cubicBezTo>
                    <a:cubicBezTo>
                      <a:pt x="107" y="178"/>
                      <a:pt x="107" y="178"/>
                      <a:pt x="107" y="178"/>
                    </a:cubicBezTo>
                    <a:cubicBezTo>
                      <a:pt x="107" y="178"/>
                      <a:pt x="107" y="178"/>
                      <a:pt x="107" y="178"/>
                    </a:cubicBezTo>
                    <a:cubicBezTo>
                      <a:pt x="108" y="178"/>
                      <a:pt x="108" y="178"/>
                      <a:pt x="108" y="178"/>
                    </a:cubicBezTo>
                    <a:cubicBezTo>
                      <a:pt x="108" y="177"/>
                      <a:pt x="108" y="177"/>
                      <a:pt x="108" y="177"/>
                    </a:cubicBezTo>
                    <a:cubicBezTo>
                      <a:pt x="109" y="175"/>
                      <a:pt x="109" y="175"/>
                      <a:pt x="109" y="175"/>
                    </a:cubicBezTo>
                    <a:cubicBezTo>
                      <a:pt x="112" y="175"/>
                      <a:pt x="112" y="175"/>
                      <a:pt x="112" y="175"/>
                    </a:cubicBezTo>
                    <a:cubicBezTo>
                      <a:pt x="113" y="175"/>
                      <a:pt x="113" y="175"/>
                      <a:pt x="113" y="175"/>
                    </a:cubicBezTo>
                    <a:cubicBezTo>
                      <a:pt x="116" y="173"/>
                      <a:pt x="116" y="173"/>
                      <a:pt x="116" y="173"/>
                    </a:cubicBezTo>
                    <a:cubicBezTo>
                      <a:pt x="116" y="172"/>
                      <a:pt x="116" y="172"/>
                      <a:pt x="116" y="172"/>
                    </a:cubicBezTo>
                    <a:cubicBezTo>
                      <a:pt x="117" y="171"/>
                      <a:pt x="117" y="171"/>
                      <a:pt x="117" y="171"/>
                    </a:cubicBezTo>
                    <a:cubicBezTo>
                      <a:pt x="118" y="172"/>
                      <a:pt x="118" y="172"/>
                      <a:pt x="118" y="172"/>
                    </a:cubicBezTo>
                    <a:cubicBezTo>
                      <a:pt x="119" y="172"/>
                      <a:pt x="119" y="172"/>
                      <a:pt x="119" y="172"/>
                    </a:cubicBezTo>
                    <a:cubicBezTo>
                      <a:pt x="120" y="171"/>
                      <a:pt x="120" y="171"/>
                      <a:pt x="120" y="171"/>
                    </a:cubicBezTo>
                    <a:cubicBezTo>
                      <a:pt x="120" y="172"/>
                      <a:pt x="120" y="172"/>
                      <a:pt x="120" y="172"/>
                    </a:cubicBezTo>
                    <a:cubicBezTo>
                      <a:pt x="122" y="171"/>
                      <a:pt x="122" y="171"/>
                      <a:pt x="122" y="171"/>
                    </a:cubicBezTo>
                    <a:cubicBezTo>
                      <a:pt x="122" y="171"/>
                      <a:pt x="122" y="171"/>
                      <a:pt x="122" y="171"/>
                    </a:cubicBezTo>
                    <a:cubicBezTo>
                      <a:pt x="121" y="173"/>
                      <a:pt x="121" y="173"/>
                      <a:pt x="121" y="173"/>
                    </a:cubicBezTo>
                    <a:cubicBezTo>
                      <a:pt x="121" y="174"/>
                      <a:pt x="121" y="174"/>
                      <a:pt x="121" y="174"/>
                    </a:cubicBezTo>
                    <a:cubicBezTo>
                      <a:pt x="122" y="172"/>
                      <a:pt x="122" y="172"/>
                      <a:pt x="122" y="172"/>
                    </a:cubicBezTo>
                    <a:cubicBezTo>
                      <a:pt x="124" y="172"/>
                      <a:pt x="124" y="172"/>
                      <a:pt x="124" y="172"/>
                    </a:cubicBezTo>
                    <a:cubicBezTo>
                      <a:pt x="128" y="169"/>
                      <a:pt x="128" y="169"/>
                      <a:pt x="128" y="169"/>
                    </a:cubicBezTo>
                    <a:cubicBezTo>
                      <a:pt x="130" y="169"/>
                      <a:pt x="130" y="169"/>
                      <a:pt x="130" y="169"/>
                    </a:cubicBezTo>
                    <a:cubicBezTo>
                      <a:pt x="131" y="168"/>
                      <a:pt x="131" y="168"/>
                      <a:pt x="131" y="168"/>
                    </a:cubicBezTo>
                    <a:cubicBezTo>
                      <a:pt x="134" y="168"/>
                      <a:pt x="134" y="168"/>
                      <a:pt x="134" y="168"/>
                    </a:cubicBezTo>
                    <a:cubicBezTo>
                      <a:pt x="135" y="167"/>
                      <a:pt x="135" y="167"/>
                      <a:pt x="135" y="167"/>
                    </a:cubicBezTo>
                    <a:cubicBezTo>
                      <a:pt x="136" y="167"/>
                      <a:pt x="136" y="167"/>
                      <a:pt x="136" y="167"/>
                    </a:cubicBezTo>
                    <a:cubicBezTo>
                      <a:pt x="135" y="169"/>
                      <a:pt x="135" y="169"/>
                      <a:pt x="135" y="169"/>
                    </a:cubicBezTo>
                    <a:cubicBezTo>
                      <a:pt x="134" y="169"/>
                      <a:pt x="134" y="169"/>
                      <a:pt x="134" y="169"/>
                    </a:cubicBezTo>
                    <a:cubicBezTo>
                      <a:pt x="134" y="170"/>
                      <a:pt x="134" y="170"/>
                      <a:pt x="134" y="170"/>
                    </a:cubicBezTo>
                    <a:cubicBezTo>
                      <a:pt x="135" y="171"/>
                      <a:pt x="135" y="171"/>
                      <a:pt x="135" y="171"/>
                    </a:cubicBezTo>
                    <a:cubicBezTo>
                      <a:pt x="136" y="169"/>
                      <a:pt x="136" y="169"/>
                      <a:pt x="136" y="169"/>
                    </a:cubicBezTo>
                    <a:cubicBezTo>
                      <a:pt x="139" y="168"/>
                      <a:pt x="139" y="168"/>
                      <a:pt x="139" y="168"/>
                    </a:cubicBezTo>
                    <a:cubicBezTo>
                      <a:pt x="140" y="168"/>
                      <a:pt x="140" y="168"/>
                      <a:pt x="140" y="168"/>
                    </a:cubicBezTo>
                    <a:cubicBezTo>
                      <a:pt x="140" y="167"/>
                      <a:pt x="140" y="167"/>
                      <a:pt x="140" y="167"/>
                    </a:cubicBezTo>
                    <a:cubicBezTo>
                      <a:pt x="141" y="166"/>
                      <a:pt x="141" y="166"/>
                      <a:pt x="141" y="166"/>
                    </a:cubicBezTo>
                    <a:cubicBezTo>
                      <a:pt x="142" y="167"/>
                      <a:pt x="142" y="167"/>
                      <a:pt x="142" y="167"/>
                    </a:cubicBezTo>
                    <a:cubicBezTo>
                      <a:pt x="142" y="166"/>
                      <a:pt x="142" y="166"/>
                      <a:pt x="142" y="166"/>
                    </a:cubicBezTo>
                    <a:cubicBezTo>
                      <a:pt x="142" y="165"/>
                      <a:pt x="142" y="165"/>
                      <a:pt x="142" y="165"/>
                    </a:cubicBezTo>
                    <a:cubicBezTo>
                      <a:pt x="143" y="166"/>
                      <a:pt x="143" y="166"/>
                      <a:pt x="143" y="166"/>
                    </a:cubicBezTo>
                    <a:cubicBezTo>
                      <a:pt x="144" y="166"/>
                      <a:pt x="144" y="166"/>
                      <a:pt x="144" y="166"/>
                    </a:cubicBezTo>
                    <a:cubicBezTo>
                      <a:pt x="144" y="164"/>
                      <a:pt x="144" y="164"/>
                      <a:pt x="144" y="164"/>
                    </a:cubicBezTo>
                    <a:cubicBezTo>
                      <a:pt x="144" y="163"/>
                      <a:pt x="144" y="163"/>
                      <a:pt x="144" y="163"/>
                    </a:cubicBezTo>
                    <a:cubicBezTo>
                      <a:pt x="145" y="162"/>
                      <a:pt x="145" y="162"/>
                      <a:pt x="145" y="162"/>
                    </a:cubicBezTo>
                    <a:cubicBezTo>
                      <a:pt x="144" y="161"/>
                      <a:pt x="144" y="161"/>
                      <a:pt x="144" y="161"/>
                    </a:cubicBezTo>
                    <a:cubicBezTo>
                      <a:pt x="145" y="160"/>
                      <a:pt x="145" y="160"/>
                      <a:pt x="145" y="160"/>
                    </a:cubicBezTo>
                    <a:cubicBezTo>
                      <a:pt x="147" y="159"/>
                      <a:pt x="147" y="159"/>
                      <a:pt x="147" y="159"/>
                    </a:cubicBezTo>
                    <a:cubicBezTo>
                      <a:pt x="147" y="160"/>
                      <a:pt x="147" y="160"/>
                      <a:pt x="147" y="160"/>
                    </a:cubicBezTo>
                    <a:cubicBezTo>
                      <a:pt x="147" y="165"/>
                      <a:pt x="147" y="165"/>
                      <a:pt x="147" y="165"/>
                    </a:cubicBezTo>
                    <a:cubicBezTo>
                      <a:pt x="146" y="167"/>
                      <a:pt x="146" y="167"/>
                      <a:pt x="146" y="167"/>
                    </a:cubicBezTo>
                    <a:cubicBezTo>
                      <a:pt x="147" y="171"/>
                      <a:pt x="147" y="171"/>
                      <a:pt x="147" y="171"/>
                    </a:cubicBezTo>
                    <a:cubicBezTo>
                      <a:pt x="145" y="173"/>
                      <a:pt x="145" y="173"/>
                      <a:pt x="145" y="173"/>
                    </a:cubicBezTo>
                    <a:cubicBezTo>
                      <a:pt x="145" y="178"/>
                      <a:pt x="145" y="178"/>
                      <a:pt x="145" y="178"/>
                    </a:cubicBezTo>
                    <a:cubicBezTo>
                      <a:pt x="146" y="180"/>
                      <a:pt x="146" y="180"/>
                      <a:pt x="146" y="180"/>
                    </a:cubicBezTo>
                    <a:cubicBezTo>
                      <a:pt x="147" y="180"/>
                      <a:pt x="147" y="180"/>
                      <a:pt x="147" y="180"/>
                    </a:cubicBezTo>
                    <a:cubicBezTo>
                      <a:pt x="148" y="182"/>
                      <a:pt x="148" y="182"/>
                      <a:pt x="148" y="182"/>
                    </a:cubicBezTo>
                    <a:cubicBezTo>
                      <a:pt x="150" y="181"/>
                      <a:pt x="150" y="181"/>
                      <a:pt x="150" y="181"/>
                    </a:cubicBezTo>
                    <a:cubicBezTo>
                      <a:pt x="149" y="180"/>
                      <a:pt x="149" y="180"/>
                      <a:pt x="149" y="180"/>
                    </a:cubicBezTo>
                    <a:cubicBezTo>
                      <a:pt x="148" y="180"/>
                      <a:pt x="148" y="180"/>
                      <a:pt x="148" y="180"/>
                    </a:cubicBezTo>
                    <a:cubicBezTo>
                      <a:pt x="148" y="179"/>
                      <a:pt x="148" y="179"/>
                      <a:pt x="148" y="179"/>
                    </a:cubicBezTo>
                    <a:cubicBezTo>
                      <a:pt x="149" y="179"/>
                      <a:pt x="149" y="179"/>
                      <a:pt x="149" y="179"/>
                    </a:cubicBezTo>
                    <a:cubicBezTo>
                      <a:pt x="150" y="179"/>
                      <a:pt x="150" y="179"/>
                      <a:pt x="150" y="179"/>
                    </a:cubicBezTo>
                    <a:cubicBezTo>
                      <a:pt x="151" y="178"/>
                      <a:pt x="151" y="178"/>
                      <a:pt x="151" y="178"/>
                    </a:cubicBezTo>
                    <a:cubicBezTo>
                      <a:pt x="150" y="178"/>
                      <a:pt x="150" y="178"/>
                      <a:pt x="150" y="178"/>
                    </a:cubicBezTo>
                    <a:cubicBezTo>
                      <a:pt x="151" y="176"/>
                      <a:pt x="151" y="176"/>
                      <a:pt x="151" y="176"/>
                    </a:cubicBezTo>
                    <a:cubicBezTo>
                      <a:pt x="153" y="177"/>
                      <a:pt x="153" y="177"/>
                      <a:pt x="153" y="177"/>
                    </a:cubicBezTo>
                    <a:cubicBezTo>
                      <a:pt x="153" y="178"/>
                      <a:pt x="153" y="178"/>
                      <a:pt x="153" y="178"/>
                    </a:cubicBezTo>
                    <a:cubicBezTo>
                      <a:pt x="154" y="177"/>
                      <a:pt x="154" y="177"/>
                      <a:pt x="154" y="177"/>
                    </a:cubicBezTo>
                    <a:cubicBezTo>
                      <a:pt x="153" y="174"/>
                      <a:pt x="153" y="174"/>
                      <a:pt x="153" y="174"/>
                    </a:cubicBezTo>
                    <a:cubicBezTo>
                      <a:pt x="154" y="174"/>
                      <a:pt x="154" y="174"/>
                      <a:pt x="154" y="174"/>
                    </a:cubicBezTo>
                    <a:cubicBezTo>
                      <a:pt x="156" y="173"/>
                      <a:pt x="156" y="173"/>
                      <a:pt x="156" y="173"/>
                    </a:cubicBezTo>
                    <a:cubicBezTo>
                      <a:pt x="156" y="172"/>
                      <a:pt x="156" y="172"/>
                      <a:pt x="156" y="172"/>
                    </a:cubicBezTo>
                    <a:cubicBezTo>
                      <a:pt x="158" y="172"/>
                      <a:pt x="158" y="172"/>
                      <a:pt x="158" y="172"/>
                    </a:cubicBezTo>
                    <a:cubicBezTo>
                      <a:pt x="158" y="173"/>
                      <a:pt x="158" y="173"/>
                      <a:pt x="158" y="173"/>
                    </a:cubicBezTo>
                    <a:cubicBezTo>
                      <a:pt x="158" y="174"/>
                      <a:pt x="158" y="174"/>
                      <a:pt x="158" y="174"/>
                    </a:cubicBezTo>
                    <a:cubicBezTo>
                      <a:pt x="157" y="175"/>
                      <a:pt x="157" y="175"/>
                      <a:pt x="157" y="175"/>
                    </a:cubicBezTo>
                    <a:cubicBezTo>
                      <a:pt x="157" y="176"/>
                      <a:pt x="157" y="176"/>
                      <a:pt x="157" y="176"/>
                    </a:cubicBezTo>
                    <a:cubicBezTo>
                      <a:pt x="156" y="177"/>
                      <a:pt x="156" y="177"/>
                      <a:pt x="156" y="177"/>
                    </a:cubicBezTo>
                    <a:cubicBezTo>
                      <a:pt x="156" y="178"/>
                      <a:pt x="156" y="178"/>
                      <a:pt x="156" y="178"/>
                    </a:cubicBezTo>
                    <a:cubicBezTo>
                      <a:pt x="156" y="178"/>
                      <a:pt x="156" y="178"/>
                      <a:pt x="156" y="178"/>
                    </a:cubicBezTo>
                    <a:cubicBezTo>
                      <a:pt x="157" y="178"/>
                      <a:pt x="157" y="178"/>
                      <a:pt x="157" y="178"/>
                    </a:cubicBezTo>
                    <a:cubicBezTo>
                      <a:pt x="157" y="178"/>
                      <a:pt x="157" y="178"/>
                      <a:pt x="157" y="178"/>
                    </a:cubicBezTo>
                    <a:cubicBezTo>
                      <a:pt x="157" y="179"/>
                      <a:pt x="157" y="179"/>
                      <a:pt x="157" y="179"/>
                    </a:cubicBezTo>
                    <a:cubicBezTo>
                      <a:pt x="156" y="179"/>
                      <a:pt x="156" y="179"/>
                      <a:pt x="156" y="179"/>
                    </a:cubicBezTo>
                    <a:cubicBezTo>
                      <a:pt x="155" y="181"/>
                      <a:pt x="155" y="181"/>
                      <a:pt x="155" y="181"/>
                    </a:cubicBezTo>
                    <a:cubicBezTo>
                      <a:pt x="154" y="180"/>
                      <a:pt x="154" y="180"/>
                      <a:pt x="154" y="180"/>
                    </a:cubicBezTo>
                    <a:cubicBezTo>
                      <a:pt x="154" y="181"/>
                      <a:pt x="154" y="181"/>
                      <a:pt x="154" y="181"/>
                    </a:cubicBezTo>
                    <a:cubicBezTo>
                      <a:pt x="153" y="182"/>
                      <a:pt x="153" y="182"/>
                      <a:pt x="153" y="182"/>
                    </a:cubicBezTo>
                    <a:cubicBezTo>
                      <a:pt x="154" y="183"/>
                      <a:pt x="154" y="183"/>
                      <a:pt x="154" y="183"/>
                    </a:cubicBezTo>
                    <a:cubicBezTo>
                      <a:pt x="155" y="183"/>
                      <a:pt x="155" y="183"/>
                      <a:pt x="155" y="183"/>
                    </a:cubicBezTo>
                    <a:cubicBezTo>
                      <a:pt x="156" y="184"/>
                      <a:pt x="156" y="184"/>
                      <a:pt x="156" y="184"/>
                    </a:cubicBezTo>
                    <a:cubicBezTo>
                      <a:pt x="157" y="184"/>
                      <a:pt x="157" y="184"/>
                      <a:pt x="157" y="184"/>
                    </a:cubicBezTo>
                    <a:cubicBezTo>
                      <a:pt x="159" y="183"/>
                      <a:pt x="159" y="183"/>
                      <a:pt x="159" y="183"/>
                    </a:cubicBezTo>
                    <a:cubicBezTo>
                      <a:pt x="160" y="183"/>
                      <a:pt x="160" y="183"/>
                      <a:pt x="160" y="183"/>
                    </a:cubicBezTo>
                    <a:cubicBezTo>
                      <a:pt x="161" y="180"/>
                      <a:pt x="161" y="180"/>
                      <a:pt x="161" y="180"/>
                    </a:cubicBezTo>
                    <a:cubicBezTo>
                      <a:pt x="163" y="179"/>
                      <a:pt x="163" y="179"/>
                      <a:pt x="163" y="179"/>
                    </a:cubicBezTo>
                    <a:cubicBezTo>
                      <a:pt x="164" y="178"/>
                      <a:pt x="164" y="178"/>
                      <a:pt x="164" y="178"/>
                    </a:cubicBezTo>
                    <a:cubicBezTo>
                      <a:pt x="165" y="179"/>
                      <a:pt x="165" y="179"/>
                      <a:pt x="165" y="179"/>
                    </a:cubicBezTo>
                    <a:cubicBezTo>
                      <a:pt x="166" y="179"/>
                      <a:pt x="166" y="179"/>
                      <a:pt x="166" y="179"/>
                    </a:cubicBezTo>
                    <a:cubicBezTo>
                      <a:pt x="167" y="180"/>
                      <a:pt x="167" y="180"/>
                      <a:pt x="167" y="180"/>
                    </a:cubicBezTo>
                    <a:cubicBezTo>
                      <a:pt x="168" y="180"/>
                      <a:pt x="168" y="180"/>
                      <a:pt x="168" y="180"/>
                    </a:cubicBezTo>
                    <a:cubicBezTo>
                      <a:pt x="170" y="181"/>
                      <a:pt x="170" y="181"/>
                      <a:pt x="170" y="181"/>
                    </a:cubicBezTo>
                    <a:cubicBezTo>
                      <a:pt x="171" y="181"/>
                      <a:pt x="171" y="181"/>
                      <a:pt x="171" y="181"/>
                    </a:cubicBezTo>
                    <a:cubicBezTo>
                      <a:pt x="171" y="183"/>
                      <a:pt x="171" y="183"/>
                      <a:pt x="171" y="183"/>
                    </a:cubicBezTo>
                    <a:cubicBezTo>
                      <a:pt x="172" y="186"/>
                      <a:pt x="172" y="186"/>
                      <a:pt x="172" y="186"/>
                    </a:cubicBezTo>
                    <a:cubicBezTo>
                      <a:pt x="172" y="187"/>
                      <a:pt x="172" y="187"/>
                      <a:pt x="172" y="187"/>
                    </a:cubicBezTo>
                    <a:cubicBezTo>
                      <a:pt x="173" y="189"/>
                      <a:pt x="173" y="189"/>
                      <a:pt x="173" y="189"/>
                    </a:cubicBezTo>
                    <a:cubicBezTo>
                      <a:pt x="178" y="193"/>
                      <a:pt x="178" y="193"/>
                      <a:pt x="178" y="193"/>
                    </a:cubicBezTo>
                    <a:cubicBezTo>
                      <a:pt x="179" y="194"/>
                      <a:pt x="179" y="194"/>
                      <a:pt x="179" y="194"/>
                    </a:cubicBezTo>
                    <a:cubicBezTo>
                      <a:pt x="180" y="195"/>
                      <a:pt x="180" y="195"/>
                      <a:pt x="180" y="195"/>
                    </a:cubicBezTo>
                    <a:cubicBezTo>
                      <a:pt x="182" y="197"/>
                      <a:pt x="182" y="197"/>
                      <a:pt x="182" y="197"/>
                    </a:cubicBezTo>
                    <a:cubicBezTo>
                      <a:pt x="183" y="197"/>
                      <a:pt x="183" y="197"/>
                      <a:pt x="183" y="197"/>
                    </a:cubicBezTo>
                    <a:cubicBezTo>
                      <a:pt x="184" y="197"/>
                      <a:pt x="184" y="197"/>
                      <a:pt x="184" y="197"/>
                    </a:cubicBezTo>
                    <a:cubicBezTo>
                      <a:pt x="185" y="199"/>
                      <a:pt x="185" y="199"/>
                      <a:pt x="185" y="199"/>
                    </a:cubicBezTo>
                    <a:cubicBezTo>
                      <a:pt x="185" y="199"/>
                      <a:pt x="185" y="199"/>
                      <a:pt x="185" y="199"/>
                    </a:cubicBezTo>
                    <a:cubicBezTo>
                      <a:pt x="186" y="198"/>
                      <a:pt x="186" y="198"/>
                      <a:pt x="186" y="198"/>
                    </a:cubicBezTo>
                    <a:cubicBezTo>
                      <a:pt x="186" y="199"/>
                      <a:pt x="186" y="199"/>
                      <a:pt x="186" y="199"/>
                    </a:cubicBezTo>
                    <a:cubicBezTo>
                      <a:pt x="188" y="200"/>
                      <a:pt x="188" y="200"/>
                      <a:pt x="188" y="200"/>
                    </a:cubicBezTo>
                    <a:cubicBezTo>
                      <a:pt x="189" y="200"/>
                      <a:pt x="189" y="200"/>
                      <a:pt x="189" y="200"/>
                    </a:cubicBezTo>
                    <a:cubicBezTo>
                      <a:pt x="189" y="202"/>
                      <a:pt x="189" y="202"/>
                      <a:pt x="189" y="202"/>
                    </a:cubicBezTo>
                    <a:cubicBezTo>
                      <a:pt x="190" y="203"/>
                      <a:pt x="190" y="203"/>
                      <a:pt x="190" y="203"/>
                    </a:cubicBezTo>
                    <a:cubicBezTo>
                      <a:pt x="191" y="202"/>
                      <a:pt x="191" y="202"/>
                      <a:pt x="191" y="202"/>
                    </a:cubicBezTo>
                    <a:cubicBezTo>
                      <a:pt x="190" y="201"/>
                      <a:pt x="190" y="201"/>
                      <a:pt x="190" y="201"/>
                    </a:cubicBezTo>
                    <a:cubicBezTo>
                      <a:pt x="190" y="200"/>
                      <a:pt x="190" y="200"/>
                      <a:pt x="190" y="200"/>
                    </a:cubicBezTo>
                    <a:cubicBezTo>
                      <a:pt x="189" y="199"/>
                      <a:pt x="189" y="199"/>
                      <a:pt x="189" y="199"/>
                    </a:cubicBezTo>
                    <a:cubicBezTo>
                      <a:pt x="189" y="199"/>
                      <a:pt x="189" y="199"/>
                      <a:pt x="189" y="199"/>
                    </a:cubicBezTo>
                    <a:cubicBezTo>
                      <a:pt x="191" y="200"/>
                      <a:pt x="191" y="200"/>
                      <a:pt x="191" y="200"/>
                    </a:cubicBezTo>
                    <a:cubicBezTo>
                      <a:pt x="191" y="200"/>
                      <a:pt x="191" y="200"/>
                      <a:pt x="191" y="200"/>
                    </a:cubicBezTo>
                    <a:cubicBezTo>
                      <a:pt x="192" y="200"/>
                      <a:pt x="192" y="200"/>
                      <a:pt x="192" y="200"/>
                    </a:cubicBezTo>
                    <a:cubicBezTo>
                      <a:pt x="192" y="199"/>
                      <a:pt x="192" y="199"/>
                      <a:pt x="192" y="199"/>
                    </a:cubicBezTo>
                    <a:cubicBezTo>
                      <a:pt x="193" y="199"/>
                      <a:pt x="193" y="199"/>
                      <a:pt x="193" y="199"/>
                    </a:cubicBezTo>
                    <a:cubicBezTo>
                      <a:pt x="195" y="201"/>
                      <a:pt x="195" y="201"/>
                      <a:pt x="195" y="201"/>
                    </a:cubicBezTo>
                    <a:cubicBezTo>
                      <a:pt x="195" y="202"/>
                      <a:pt x="195" y="202"/>
                      <a:pt x="195" y="202"/>
                    </a:cubicBezTo>
                    <a:cubicBezTo>
                      <a:pt x="196" y="202"/>
                      <a:pt x="196" y="202"/>
                      <a:pt x="196" y="202"/>
                    </a:cubicBezTo>
                    <a:cubicBezTo>
                      <a:pt x="196" y="204"/>
                      <a:pt x="196" y="204"/>
                      <a:pt x="196" y="204"/>
                    </a:cubicBezTo>
                    <a:cubicBezTo>
                      <a:pt x="197" y="205"/>
                      <a:pt x="197" y="205"/>
                      <a:pt x="197" y="205"/>
                    </a:cubicBezTo>
                    <a:cubicBezTo>
                      <a:pt x="197" y="206"/>
                      <a:pt x="197" y="206"/>
                      <a:pt x="197" y="206"/>
                    </a:cubicBezTo>
                    <a:cubicBezTo>
                      <a:pt x="198" y="208"/>
                      <a:pt x="198" y="208"/>
                      <a:pt x="198" y="208"/>
                    </a:cubicBezTo>
                    <a:cubicBezTo>
                      <a:pt x="197" y="209"/>
                      <a:pt x="197" y="209"/>
                      <a:pt x="197" y="209"/>
                    </a:cubicBezTo>
                    <a:cubicBezTo>
                      <a:pt x="197" y="210"/>
                      <a:pt x="197" y="210"/>
                      <a:pt x="197" y="210"/>
                    </a:cubicBezTo>
                    <a:cubicBezTo>
                      <a:pt x="196" y="212"/>
                      <a:pt x="196" y="212"/>
                      <a:pt x="196" y="212"/>
                    </a:cubicBezTo>
                    <a:cubicBezTo>
                      <a:pt x="193" y="211"/>
                      <a:pt x="193" y="211"/>
                      <a:pt x="193" y="211"/>
                    </a:cubicBezTo>
                    <a:cubicBezTo>
                      <a:pt x="192" y="211"/>
                      <a:pt x="192" y="211"/>
                      <a:pt x="192" y="211"/>
                    </a:cubicBezTo>
                    <a:cubicBezTo>
                      <a:pt x="192" y="211"/>
                      <a:pt x="192" y="211"/>
                      <a:pt x="192" y="211"/>
                    </a:cubicBezTo>
                    <a:cubicBezTo>
                      <a:pt x="191" y="212"/>
                      <a:pt x="191" y="212"/>
                      <a:pt x="191" y="212"/>
                    </a:cubicBezTo>
                    <a:cubicBezTo>
                      <a:pt x="189" y="211"/>
                      <a:pt x="189" y="211"/>
                      <a:pt x="189" y="211"/>
                    </a:cubicBezTo>
                    <a:cubicBezTo>
                      <a:pt x="188" y="211"/>
                      <a:pt x="188" y="211"/>
                      <a:pt x="188" y="211"/>
                    </a:cubicBezTo>
                    <a:cubicBezTo>
                      <a:pt x="189" y="212"/>
                      <a:pt x="189" y="212"/>
                      <a:pt x="189" y="212"/>
                    </a:cubicBezTo>
                    <a:cubicBezTo>
                      <a:pt x="188" y="213"/>
                      <a:pt x="188" y="213"/>
                      <a:pt x="188" y="213"/>
                    </a:cubicBezTo>
                    <a:cubicBezTo>
                      <a:pt x="188" y="214"/>
                      <a:pt x="188" y="214"/>
                      <a:pt x="188" y="214"/>
                    </a:cubicBezTo>
                    <a:cubicBezTo>
                      <a:pt x="186" y="214"/>
                      <a:pt x="186" y="214"/>
                      <a:pt x="186" y="214"/>
                    </a:cubicBezTo>
                    <a:cubicBezTo>
                      <a:pt x="185" y="214"/>
                      <a:pt x="185" y="214"/>
                      <a:pt x="185" y="214"/>
                    </a:cubicBezTo>
                    <a:cubicBezTo>
                      <a:pt x="186" y="215"/>
                      <a:pt x="186" y="215"/>
                      <a:pt x="186" y="215"/>
                    </a:cubicBezTo>
                    <a:cubicBezTo>
                      <a:pt x="187" y="215"/>
                      <a:pt x="187" y="215"/>
                      <a:pt x="187" y="215"/>
                    </a:cubicBezTo>
                    <a:cubicBezTo>
                      <a:pt x="187" y="217"/>
                      <a:pt x="187" y="217"/>
                      <a:pt x="187" y="217"/>
                    </a:cubicBezTo>
                    <a:cubicBezTo>
                      <a:pt x="188" y="218"/>
                      <a:pt x="188" y="218"/>
                      <a:pt x="188" y="218"/>
                    </a:cubicBezTo>
                    <a:cubicBezTo>
                      <a:pt x="189" y="217"/>
                      <a:pt x="189" y="217"/>
                      <a:pt x="189" y="217"/>
                    </a:cubicBezTo>
                    <a:cubicBezTo>
                      <a:pt x="190" y="218"/>
                      <a:pt x="190" y="218"/>
                      <a:pt x="190" y="218"/>
                    </a:cubicBezTo>
                    <a:cubicBezTo>
                      <a:pt x="190" y="219"/>
                      <a:pt x="190" y="219"/>
                      <a:pt x="190" y="219"/>
                    </a:cubicBezTo>
                    <a:cubicBezTo>
                      <a:pt x="192" y="219"/>
                      <a:pt x="192" y="219"/>
                      <a:pt x="192" y="219"/>
                    </a:cubicBezTo>
                    <a:cubicBezTo>
                      <a:pt x="194" y="220"/>
                      <a:pt x="194" y="220"/>
                      <a:pt x="194" y="220"/>
                    </a:cubicBezTo>
                    <a:cubicBezTo>
                      <a:pt x="196" y="221"/>
                      <a:pt x="196" y="221"/>
                      <a:pt x="196" y="221"/>
                    </a:cubicBezTo>
                    <a:cubicBezTo>
                      <a:pt x="199" y="222"/>
                      <a:pt x="199" y="222"/>
                      <a:pt x="199" y="222"/>
                    </a:cubicBezTo>
                    <a:cubicBezTo>
                      <a:pt x="200" y="222"/>
                      <a:pt x="200" y="222"/>
                      <a:pt x="200" y="222"/>
                    </a:cubicBezTo>
                    <a:cubicBezTo>
                      <a:pt x="200" y="221"/>
                      <a:pt x="200" y="221"/>
                      <a:pt x="200" y="221"/>
                    </a:cubicBezTo>
                    <a:cubicBezTo>
                      <a:pt x="201" y="221"/>
                      <a:pt x="201" y="221"/>
                      <a:pt x="201" y="221"/>
                    </a:cubicBezTo>
                    <a:cubicBezTo>
                      <a:pt x="202" y="222"/>
                      <a:pt x="202" y="222"/>
                      <a:pt x="202" y="222"/>
                    </a:cubicBezTo>
                    <a:cubicBezTo>
                      <a:pt x="202" y="223"/>
                      <a:pt x="202" y="223"/>
                      <a:pt x="202" y="223"/>
                    </a:cubicBezTo>
                    <a:cubicBezTo>
                      <a:pt x="204" y="221"/>
                      <a:pt x="204" y="221"/>
                      <a:pt x="204" y="221"/>
                    </a:cubicBezTo>
                    <a:cubicBezTo>
                      <a:pt x="205" y="222"/>
                      <a:pt x="205" y="222"/>
                      <a:pt x="205" y="222"/>
                    </a:cubicBezTo>
                    <a:cubicBezTo>
                      <a:pt x="205" y="222"/>
                      <a:pt x="205" y="222"/>
                      <a:pt x="205" y="222"/>
                    </a:cubicBezTo>
                    <a:cubicBezTo>
                      <a:pt x="206" y="221"/>
                      <a:pt x="206" y="221"/>
                      <a:pt x="206" y="221"/>
                    </a:cubicBezTo>
                    <a:cubicBezTo>
                      <a:pt x="207" y="221"/>
                      <a:pt x="207" y="221"/>
                      <a:pt x="207" y="221"/>
                    </a:cubicBezTo>
                    <a:cubicBezTo>
                      <a:pt x="207" y="222"/>
                      <a:pt x="207" y="222"/>
                      <a:pt x="207" y="222"/>
                    </a:cubicBezTo>
                    <a:cubicBezTo>
                      <a:pt x="207" y="222"/>
                      <a:pt x="207" y="222"/>
                      <a:pt x="207" y="222"/>
                    </a:cubicBezTo>
                    <a:cubicBezTo>
                      <a:pt x="209" y="221"/>
                      <a:pt x="209" y="221"/>
                      <a:pt x="209" y="221"/>
                    </a:cubicBezTo>
                    <a:cubicBezTo>
                      <a:pt x="213" y="220"/>
                      <a:pt x="213" y="220"/>
                      <a:pt x="213" y="220"/>
                    </a:cubicBezTo>
                    <a:cubicBezTo>
                      <a:pt x="214" y="219"/>
                      <a:pt x="214" y="219"/>
                      <a:pt x="214" y="219"/>
                    </a:cubicBezTo>
                    <a:cubicBezTo>
                      <a:pt x="214" y="220"/>
                      <a:pt x="214" y="220"/>
                      <a:pt x="214" y="220"/>
                    </a:cubicBezTo>
                    <a:cubicBezTo>
                      <a:pt x="213" y="221"/>
                      <a:pt x="213" y="221"/>
                      <a:pt x="213" y="221"/>
                    </a:cubicBezTo>
                    <a:cubicBezTo>
                      <a:pt x="213" y="222"/>
                      <a:pt x="213" y="222"/>
                      <a:pt x="213" y="222"/>
                    </a:cubicBezTo>
                    <a:cubicBezTo>
                      <a:pt x="214" y="222"/>
                      <a:pt x="214" y="222"/>
                      <a:pt x="214" y="222"/>
                    </a:cubicBezTo>
                    <a:cubicBezTo>
                      <a:pt x="214" y="223"/>
                      <a:pt x="214" y="223"/>
                      <a:pt x="214" y="223"/>
                    </a:cubicBezTo>
                    <a:cubicBezTo>
                      <a:pt x="214" y="224"/>
                      <a:pt x="214" y="224"/>
                      <a:pt x="214" y="224"/>
                    </a:cubicBezTo>
                    <a:cubicBezTo>
                      <a:pt x="214" y="225"/>
                      <a:pt x="214" y="225"/>
                      <a:pt x="214" y="225"/>
                    </a:cubicBezTo>
                    <a:cubicBezTo>
                      <a:pt x="215" y="225"/>
                      <a:pt x="215" y="225"/>
                      <a:pt x="215" y="225"/>
                    </a:cubicBezTo>
                    <a:cubicBezTo>
                      <a:pt x="215" y="224"/>
                      <a:pt x="215" y="224"/>
                      <a:pt x="215" y="224"/>
                    </a:cubicBezTo>
                    <a:cubicBezTo>
                      <a:pt x="216" y="225"/>
                      <a:pt x="216" y="225"/>
                      <a:pt x="216" y="225"/>
                    </a:cubicBezTo>
                    <a:cubicBezTo>
                      <a:pt x="216" y="226"/>
                      <a:pt x="216" y="226"/>
                      <a:pt x="216" y="226"/>
                    </a:cubicBezTo>
                    <a:cubicBezTo>
                      <a:pt x="215" y="228"/>
                      <a:pt x="215" y="228"/>
                      <a:pt x="215" y="228"/>
                    </a:cubicBezTo>
                    <a:cubicBezTo>
                      <a:pt x="215" y="229"/>
                      <a:pt x="215" y="229"/>
                      <a:pt x="215" y="229"/>
                    </a:cubicBezTo>
                    <a:cubicBezTo>
                      <a:pt x="216" y="229"/>
                      <a:pt x="216" y="229"/>
                      <a:pt x="216" y="229"/>
                    </a:cubicBezTo>
                    <a:cubicBezTo>
                      <a:pt x="217" y="228"/>
                      <a:pt x="217" y="228"/>
                      <a:pt x="217" y="228"/>
                    </a:cubicBezTo>
                    <a:cubicBezTo>
                      <a:pt x="217" y="227"/>
                      <a:pt x="217" y="227"/>
                      <a:pt x="217" y="227"/>
                    </a:cubicBezTo>
                    <a:cubicBezTo>
                      <a:pt x="217" y="226"/>
                      <a:pt x="217" y="226"/>
                      <a:pt x="217" y="226"/>
                    </a:cubicBezTo>
                    <a:cubicBezTo>
                      <a:pt x="218" y="226"/>
                      <a:pt x="218" y="226"/>
                      <a:pt x="218" y="226"/>
                    </a:cubicBezTo>
                    <a:cubicBezTo>
                      <a:pt x="218" y="228"/>
                      <a:pt x="218" y="228"/>
                      <a:pt x="218" y="228"/>
                    </a:cubicBezTo>
                    <a:cubicBezTo>
                      <a:pt x="217" y="230"/>
                      <a:pt x="217" y="230"/>
                      <a:pt x="217" y="230"/>
                    </a:cubicBezTo>
                    <a:cubicBezTo>
                      <a:pt x="216" y="231"/>
                      <a:pt x="216" y="231"/>
                      <a:pt x="216" y="231"/>
                    </a:cubicBezTo>
                    <a:cubicBezTo>
                      <a:pt x="216" y="233"/>
                      <a:pt x="216" y="233"/>
                      <a:pt x="216" y="233"/>
                    </a:cubicBezTo>
                    <a:cubicBezTo>
                      <a:pt x="217" y="235"/>
                      <a:pt x="217" y="235"/>
                      <a:pt x="217" y="235"/>
                    </a:cubicBezTo>
                    <a:cubicBezTo>
                      <a:pt x="217" y="237"/>
                      <a:pt x="217" y="237"/>
                      <a:pt x="217" y="237"/>
                    </a:cubicBezTo>
                    <a:cubicBezTo>
                      <a:pt x="216" y="239"/>
                      <a:pt x="216" y="239"/>
                      <a:pt x="216" y="239"/>
                    </a:cubicBezTo>
                    <a:cubicBezTo>
                      <a:pt x="217" y="239"/>
                      <a:pt x="217" y="239"/>
                      <a:pt x="217" y="239"/>
                    </a:cubicBezTo>
                    <a:cubicBezTo>
                      <a:pt x="217" y="240"/>
                      <a:pt x="217" y="240"/>
                      <a:pt x="217" y="240"/>
                    </a:cubicBezTo>
                    <a:cubicBezTo>
                      <a:pt x="217" y="241"/>
                      <a:pt x="217" y="241"/>
                      <a:pt x="217" y="241"/>
                    </a:cubicBezTo>
                    <a:cubicBezTo>
                      <a:pt x="217" y="242"/>
                      <a:pt x="217" y="242"/>
                      <a:pt x="217" y="242"/>
                    </a:cubicBezTo>
                    <a:cubicBezTo>
                      <a:pt x="218" y="244"/>
                      <a:pt x="218" y="244"/>
                      <a:pt x="218" y="244"/>
                    </a:cubicBezTo>
                    <a:cubicBezTo>
                      <a:pt x="218" y="248"/>
                      <a:pt x="218" y="248"/>
                      <a:pt x="218" y="248"/>
                    </a:cubicBezTo>
                    <a:cubicBezTo>
                      <a:pt x="218" y="244"/>
                      <a:pt x="218" y="244"/>
                      <a:pt x="218" y="244"/>
                    </a:cubicBezTo>
                    <a:cubicBezTo>
                      <a:pt x="218" y="241"/>
                      <a:pt x="218" y="241"/>
                      <a:pt x="218" y="241"/>
                    </a:cubicBezTo>
                    <a:cubicBezTo>
                      <a:pt x="218" y="238"/>
                      <a:pt x="218" y="238"/>
                      <a:pt x="218" y="238"/>
                    </a:cubicBezTo>
                    <a:cubicBezTo>
                      <a:pt x="220" y="235"/>
                      <a:pt x="220" y="235"/>
                      <a:pt x="220" y="235"/>
                    </a:cubicBezTo>
                    <a:cubicBezTo>
                      <a:pt x="220" y="235"/>
                      <a:pt x="220" y="235"/>
                      <a:pt x="220" y="235"/>
                    </a:cubicBezTo>
                    <a:cubicBezTo>
                      <a:pt x="220" y="237"/>
                      <a:pt x="220" y="237"/>
                      <a:pt x="220" y="237"/>
                    </a:cubicBezTo>
                    <a:cubicBezTo>
                      <a:pt x="220" y="237"/>
                      <a:pt x="220" y="237"/>
                      <a:pt x="220" y="237"/>
                    </a:cubicBezTo>
                    <a:cubicBezTo>
                      <a:pt x="220" y="238"/>
                      <a:pt x="220" y="238"/>
                      <a:pt x="220" y="238"/>
                    </a:cubicBezTo>
                    <a:cubicBezTo>
                      <a:pt x="220" y="238"/>
                      <a:pt x="220" y="238"/>
                      <a:pt x="220" y="238"/>
                    </a:cubicBezTo>
                    <a:cubicBezTo>
                      <a:pt x="221" y="237"/>
                      <a:pt x="221" y="237"/>
                      <a:pt x="221" y="237"/>
                    </a:cubicBezTo>
                    <a:cubicBezTo>
                      <a:pt x="221" y="238"/>
                      <a:pt x="221" y="238"/>
                      <a:pt x="221" y="238"/>
                    </a:cubicBezTo>
                    <a:cubicBezTo>
                      <a:pt x="222" y="237"/>
                      <a:pt x="222" y="237"/>
                      <a:pt x="222" y="237"/>
                    </a:cubicBezTo>
                    <a:cubicBezTo>
                      <a:pt x="222" y="236"/>
                      <a:pt x="222" y="236"/>
                      <a:pt x="222" y="236"/>
                    </a:cubicBezTo>
                    <a:cubicBezTo>
                      <a:pt x="221" y="235"/>
                      <a:pt x="221" y="235"/>
                      <a:pt x="221" y="235"/>
                    </a:cubicBezTo>
                    <a:cubicBezTo>
                      <a:pt x="221" y="234"/>
                      <a:pt x="221" y="234"/>
                      <a:pt x="221" y="234"/>
                    </a:cubicBezTo>
                    <a:cubicBezTo>
                      <a:pt x="222" y="234"/>
                      <a:pt x="222" y="234"/>
                      <a:pt x="222" y="234"/>
                    </a:cubicBezTo>
                    <a:cubicBezTo>
                      <a:pt x="223" y="233"/>
                      <a:pt x="223" y="233"/>
                      <a:pt x="223" y="233"/>
                    </a:cubicBezTo>
                    <a:cubicBezTo>
                      <a:pt x="222" y="232"/>
                      <a:pt x="222" y="232"/>
                      <a:pt x="222" y="232"/>
                    </a:cubicBezTo>
                    <a:cubicBezTo>
                      <a:pt x="222" y="232"/>
                      <a:pt x="222" y="232"/>
                      <a:pt x="222" y="232"/>
                    </a:cubicBezTo>
                    <a:cubicBezTo>
                      <a:pt x="222" y="229"/>
                      <a:pt x="222" y="229"/>
                      <a:pt x="222" y="229"/>
                    </a:cubicBezTo>
                    <a:cubicBezTo>
                      <a:pt x="223" y="226"/>
                      <a:pt x="223" y="226"/>
                      <a:pt x="223" y="226"/>
                    </a:cubicBezTo>
                    <a:cubicBezTo>
                      <a:pt x="223" y="225"/>
                      <a:pt x="223" y="225"/>
                      <a:pt x="223" y="225"/>
                    </a:cubicBezTo>
                    <a:cubicBezTo>
                      <a:pt x="223" y="224"/>
                      <a:pt x="223" y="224"/>
                      <a:pt x="223" y="224"/>
                    </a:cubicBezTo>
                    <a:cubicBezTo>
                      <a:pt x="224" y="223"/>
                      <a:pt x="224" y="223"/>
                      <a:pt x="224" y="223"/>
                    </a:cubicBezTo>
                    <a:cubicBezTo>
                      <a:pt x="226" y="223"/>
                      <a:pt x="226" y="223"/>
                      <a:pt x="226" y="223"/>
                    </a:cubicBezTo>
                    <a:cubicBezTo>
                      <a:pt x="226" y="223"/>
                      <a:pt x="226" y="223"/>
                      <a:pt x="226" y="223"/>
                    </a:cubicBezTo>
                    <a:cubicBezTo>
                      <a:pt x="226" y="222"/>
                      <a:pt x="226" y="222"/>
                      <a:pt x="226" y="222"/>
                    </a:cubicBezTo>
                    <a:cubicBezTo>
                      <a:pt x="227" y="222"/>
                      <a:pt x="227" y="222"/>
                      <a:pt x="227" y="222"/>
                    </a:cubicBezTo>
                    <a:cubicBezTo>
                      <a:pt x="228" y="223"/>
                      <a:pt x="228" y="223"/>
                      <a:pt x="228" y="223"/>
                    </a:cubicBezTo>
                    <a:cubicBezTo>
                      <a:pt x="229" y="222"/>
                      <a:pt x="229" y="222"/>
                      <a:pt x="229" y="222"/>
                    </a:cubicBezTo>
                    <a:cubicBezTo>
                      <a:pt x="229" y="221"/>
                      <a:pt x="229" y="221"/>
                      <a:pt x="229" y="221"/>
                    </a:cubicBezTo>
                    <a:cubicBezTo>
                      <a:pt x="230" y="221"/>
                      <a:pt x="230" y="221"/>
                      <a:pt x="230" y="221"/>
                    </a:cubicBezTo>
                    <a:cubicBezTo>
                      <a:pt x="230" y="222"/>
                      <a:pt x="230" y="222"/>
                      <a:pt x="230" y="222"/>
                    </a:cubicBezTo>
                    <a:cubicBezTo>
                      <a:pt x="231" y="222"/>
                      <a:pt x="231" y="222"/>
                      <a:pt x="231" y="222"/>
                    </a:cubicBezTo>
                    <a:cubicBezTo>
                      <a:pt x="232" y="221"/>
                      <a:pt x="232" y="221"/>
                      <a:pt x="232" y="221"/>
                    </a:cubicBezTo>
                    <a:cubicBezTo>
                      <a:pt x="233" y="220"/>
                      <a:pt x="233" y="220"/>
                      <a:pt x="233" y="220"/>
                    </a:cubicBezTo>
                    <a:cubicBezTo>
                      <a:pt x="233" y="220"/>
                      <a:pt x="233" y="220"/>
                      <a:pt x="233" y="220"/>
                    </a:cubicBezTo>
                    <a:cubicBezTo>
                      <a:pt x="234" y="221"/>
                      <a:pt x="234" y="221"/>
                      <a:pt x="234" y="221"/>
                    </a:cubicBezTo>
                    <a:cubicBezTo>
                      <a:pt x="234" y="221"/>
                      <a:pt x="234" y="221"/>
                      <a:pt x="234" y="221"/>
                    </a:cubicBezTo>
                    <a:cubicBezTo>
                      <a:pt x="235" y="223"/>
                      <a:pt x="235" y="223"/>
                      <a:pt x="235" y="223"/>
                    </a:cubicBezTo>
                    <a:cubicBezTo>
                      <a:pt x="235" y="221"/>
                      <a:pt x="235" y="221"/>
                      <a:pt x="235" y="221"/>
                    </a:cubicBezTo>
                    <a:cubicBezTo>
                      <a:pt x="234" y="220"/>
                      <a:pt x="234" y="220"/>
                      <a:pt x="234" y="220"/>
                    </a:cubicBezTo>
                    <a:cubicBezTo>
                      <a:pt x="235" y="218"/>
                      <a:pt x="235" y="218"/>
                      <a:pt x="235" y="218"/>
                    </a:cubicBezTo>
                    <a:cubicBezTo>
                      <a:pt x="236" y="218"/>
                      <a:pt x="236" y="218"/>
                      <a:pt x="236" y="218"/>
                    </a:cubicBezTo>
                    <a:cubicBezTo>
                      <a:pt x="237" y="218"/>
                      <a:pt x="237" y="218"/>
                      <a:pt x="237" y="218"/>
                    </a:cubicBezTo>
                    <a:cubicBezTo>
                      <a:pt x="238" y="218"/>
                      <a:pt x="238" y="218"/>
                      <a:pt x="238" y="218"/>
                    </a:cubicBezTo>
                    <a:cubicBezTo>
                      <a:pt x="238" y="218"/>
                      <a:pt x="238" y="218"/>
                      <a:pt x="238" y="218"/>
                    </a:cubicBezTo>
                    <a:cubicBezTo>
                      <a:pt x="239" y="218"/>
                      <a:pt x="239" y="218"/>
                      <a:pt x="239" y="218"/>
                    </a:cubicBezTo>
                    <a:cubicBezTo>
                      <a:pt x="240" y="217"/>
                      <a:pt x="240" y="217"/>
                      <a:pt x="240" y="217"/>
                    </a:cubicBezTo>
                    <a:cubicBezTo>
                      <a:pt x="240" y="216"/>
                      <a:pt x="240" y="216"/>
                      <a:pt x="240" y="216"/>
                    </a:cubicBezTo>
                    <a:cubicBezTo>
                      <a:pt x="241" y="215"/>
                      <a:pt x="241" y="215"/>
                      <a:pt x="241" y="215"/>
                    </a:cubicBezTo>
                    <a:cubicBezTo>
                      <a:pt x="240" y="215"/>
                      <a:pt x="240" y="215"/>
                      <a:pt x="240" y="215"/>
                    </a:cubicBezTo>
                    <a:cubicBezTo>
                      <a:pt x="240" y="215"/>
                      <a:pt x="240" y="215"/>
                      <a:pt x="240" y="215"/>
                    </a:cubicBezTo>
                    <a:cubicBezTo>
                      <a:pt x="239" y="215"/>
                      <a:pt x="239" y="215"/>
                      <a:pt x="239" y="215"/>
                    </a:cubicBezTo>
                    <a:cubicBezTo>
                      <a:pt x="236" y="216"/>
                      <a:pt x="236" y="216"/>
                      <a:pt x="236" y="216"/>
                    </a:cubicBezTo>
                    <a:cubicBezTo>
                      <a:pt x="235" y="216"/>
                      <a:pt x="235" y="216"/>
                      <a:pt x="235" y="216"/>
                    </a:cubicBezTo>
                    <a:cubicBezTo>
                      <a:pt x="235" y="217"/>
                      <a:pt x="235" y="217"/>
                      <a:pt x="235" y="217"/>
                    </a:cubicBezTo>
                    <a:cubicBezTo>
                      <a:pt x="234" y="217"/>
                      <a:pt x="234" y="217"/>
                      <a:pt x="234" y="217"/>
                    </a:cubicBezTo>
                    <a:cubicBezTo>
                      <a:pt x="234" y="217"/>
                      <a:pt x="234" y="217"/>
                      <a:pt x="234" y="217"/>
                    </a:cubicBezTo>
                    <a:cubicBezTo>
                      <a:pt x="234" y="218"/>
                      <a:pt x="234" y="218"/>
                      <a:pt x="234" y="218"/>
                    </a:cubicBezTo>
                    <a:cubicBezTo>
                      <a:pt x="233" y="217"/>
                      <a:pt x="233" y="217"/>
                      <a:pt x="233" y="217"/>
                    </a:cubicBezTo>
                    <a:cubicBezTo>
                      <a:pt x="233" y="216"/>
                      <a:pt x="233" y="216"/>
                      <a:pt x="233" y="216"/>
                    </a:cubicBezTo>
                    <a:cubicBezTo>
                      <a:pt x="232" y="216"/>
                      <a:pt x="232" y="216"/>
                      <a:pt x="232" y="216"/>
                    </a:cubicBezTo>
                    <a:cubicBezTo>
                      <a:pt x="232" y="217"/>
                      <a:pt x="232" y="217"/>
                      <a:pt x="232" y="217"/>
                    </a:cubicBezTo>
                    <a:cubicBezTo>
                      <a:pt x="231" y="218"/>
                      <a:pt x="231" y="218"/>
                      <a:pt x="231" y="218"/>
                    </a:cubicBezTo>
                    <a:cubicBezTo>
                      <a:pt x="230" y="217"/>
                      <a:pt x="230" y="217"/>
                      <a:pt x="230" y="217"/>
                    </a:cubicBezTo>
                    <a:cubicBezTo>
                      <a:pt x="229" y="217"/>
                      <a:pt x="229" y="217"/>
                      <a:pt x="229" y="217"/>
                    </a:cubicBezTo>
                    <a:cubicBezTo>
                      <a:pt x="229" y="216"/>
                      <a:pt x="229" y="216"/>
                      <a:pt x="229" y="216"/>
                    </a:cubicBezTo>
                    <a:cubicBezTo>
                      <a:pt x="228" y="217"/>
                      <a:pt x="228" y="217"/>
                      <a:pt x="228" y="217"/>
                    </a:cubicBezTo>
                    <a:cubicBezTo>
                      <a:pt x="228" y="217"/>
                      <a:pt x="228" y="217"/>
                      <a:pt x="228" y="217"/>
                    </a:cubicBezTo>
                    <a:cubicBezTo>
                      <a:pt x="228" y="218"/>
                      <a:pt x="228" y="218"/>
                      <a:pt x="228" y="218"/>
                    </a:cubicBezTo>
                    <a:cubicBezTo>
                      <a:pt x="228" y="219"/>
                      <a:pt x="228" y="219"/>
                      <a:pt x="228" y="219"/>
                    </a:cubicBezTo>
                    <a:cubicBezTo>
                      <a:pt x="227" y="219"/>
                      <a:pt x="227" y="219"/>
                      <a:pt x="227" y="219"/>
                    </a:cubicBezTo>
                    <a:cubicBezTo>
                      <a:pt x="227" y="219"/>
                      <a:pt x="227" y="219"/>
                      <a:pt x="227" y="219"/>
                    </a:cubicBezTo>
                    <a:cubicBezTo>
                      <a:pt x="225" y="219"/>
                      <a:pt x="225" y="219"/>
                      <a:pt x="225" y="219"/>
                    </a:cubicBezTo>
                    <a:cubicBezTo>
                      <a:pt x="225" y="218"/>
                      <a:pt x="225" y="218"/>
                      <a:pt x="225" y="218"/>
                    </a:cubicBezTo>
                    <a:cubicBezTo>
                      <a:pt x="226" y="217"/>
                      <a:pt x="226" y="217"/>
                      <a:pt x="226" y="217"/>
                    </a:cubicBezTo>
                    <a:cubicBezTo>
                      <a:pt x="226" y="216"/>
                      <a:pt x="226" y="216"/>
                      <a:pt x="226" y="216"/>
                    </a:cubicBezTo>
                    <a:cubicBezTo>
                      <a:pt x="226" y="216"/>
                      <a:pt x="226" y="216"/>
                      <a:pt x="226" y="216"/>
                    </a:cubicBezTo>
                    <a:cubicBezTo>
                      <a:pt x="225" y="217"/>
                      <a:pt x="225" y="217"/>
                      <a:pt x="225" y="217"/>
                    </a:cubicBezTo>
                    <a:cubicBezTo>
                      <a:pt x="224" y="216"/>
                      <a:pt x="224" y="216"/>
                      <a:pt x="224" y="216"/>
                    </a:cubicBezTo>
                    <a:cubicBezTo>
                      <a:pt x="224" y="215"/>
                      <a:pt x="224" y="215"/>
                      <a:pt x="224" y="215"/>
                    </a:cubicBezTo>
                    <a:cubicBezTo>
                      <a:pt x="225" y="214"/>
                      <a:pt x="225" y="214"/>
                      <a:pt x="225" y="214"/>
                    </a:cubicBezTo>
                    <a:cubicBezTo>
                      <a:pt x="227" y="212"/>
                      <a:pt x="227" y="212"/>
                      <a:pt x="227" y="212"/>
                    </a:cubicBezTo>
                    <a:cubicBezTo>
                      <a:pt x="228" y="212"/>
                      <a:pt x="228" y="212"/>
                      <a:pt x="228" y="212"/>
                    </a:cubicBezTo>
                    <a:cubicBezTo>
                      <a:pt x="230" y="212"/>
                      <a:pt x="230" y="212"/>
                      <a:pt x="230" y="212"/>
                    </a:cubicBezTo>
                    <a:cubicBezTo>
                      <a:pt x="234" y="212"/>
                      <a:pt x="234" y="212"/>
                      <a:pt x="234" y="212"/>
                    </a:cubicBezTo>
                    <a:cubicBezTo>
                      <a:pt x="237" y="211"/>
                      <a:pt x="237" y="211"/>
                      <a:pt x="237" y="211"/>
                    </a:cubicBezTo>
                    <a:cubicBezTo>
                      <a:pt x="238" y="211"/>
                      <a:pt x="238" y="211"/>
                      <a:pt x="238" y="211"/>
                    </a:cubicBezTo>
                    <a:cubicBezTo>
                      <a:pt x="240" y="211"/>
                      <a:pt x="240" y="211"/>
                      <a:pt x="240" y="211"/>
                    </a:cubicBezTo>
                    <a:cubicBezTo>
                      <a:pt x="240" y="212"/>
                      <a:pt x="240" y="212"/>
                      <a:pt x="240" y="212"/>
                    </a:cubicBezTo>
                    <a:cubicBezTo>
                      <a:pt x="241" y="213"/>
                      <a:pt x="241" y="213"/>
                      <a:pt x="241" y="213"/>
                    </a:cubicBezTo>
                    <a:cubicBezTo>
                      <a:pt x="242" y="213"/>
                      <a:pt x="242" y="213"/>
                      <a:pt x="242" y="213"/>
                    </a:cubicBezTo>
                    <a:cubicBezTo>
                      <a:pt x="242" y="214"/>
                      <a:pt x="242" y="214"/>
                      <a:pt x="242" y="214"/>
                    </a:cubicBezTo>
                    <a:cubicBezTo>
                      <a:pt x="242" y="216"/>
                      <a:pt x="242" y="216"/>
                      <a:pt x="242" y="216"/>
                    </a:cubicBezTo>
                    <a:cubicBezTo>
                      <a:pt x="242" y="217"/>
                      <a:pt x="242" y="217"/>
                      <a:pt x="242" y="217"/>
                    </a:cubicBezTo>
                    <a:cubicBezTo>
                      <a:pt x="242" y="217"/>
                      <a:pt x="242" y="217"/>
                      <a:pt x="242" y="217"/>
                    </a:cubicBezTo>
                    <a:cubicBezTo>
                      <a:pt x="242" y="218"/>
                      <a:pt x="242" y="218"/>
                      <a:pt x="242" y="218"/>
                    </a:cubicBezTo>
                    <a:cubicBezTo>
                      <a:pt x="241" y="218"/>
                      <a:pt x="241" y="218"/>
                      <a:pt x="241" y="218"/>
                    </a:cubicBezTo>
                    <a:cubicBezTo>
                      <a:pt x="241" y="219"/>
                      <a:pt x="241" y="219"/>
                      <a:pt x="241" y="219"/>
                    </a:cubicBezTo>
                    <a:cubicBezTo>
                      <a:pt x="242" y="219"/>
                      <a:pt x="242" y="219"/>
                      <a:pt x="242" y="219"/>
                    </a:cubicBezTo>
                    <a:cubicBezTo>
                      <a:pt x="242" y="222"/>
                      <a:pt x="242" y="222"/>
                      <a:pt x="242" y="222"/>
                    </a:cubicBezTo>
                    <a:cubicBezTo>
                      <a:pt x="243" y="222"/>
                      <a:pt x="243" y="222"/>
                      <a:pt x="243" y="222"/>
                    </a:cubicBezTo>
                    <a:cubicBezTo>
                      <a:pt x="244" y="222"/>
                      <a:pt x="244" y="222"/>
                      <a:pt x="244" y="222"/>
                    </a:cubicBezTo>
                    <a:cubicBezTo>
                      <a:pt x="244" y="223"/>
                      <a:pt x="244" y="223"/>
                      <a:pt x="244" y="223"/>
                    </a:cubicBezTo>
                    <a:cubicBezTo>
                      <a:pt x="243" y="223"/>
                      <a:pt x="243" y="223"/>
                      <a:pt x="243" y="223"/>
                    </a:cubicBezTo>
                    <a:cubicBezTo>
                      <a:pt x="242" y="224"/>
                      <a:pt x="242" y="224"/>
                      <a:pt x="242" y="224"/>
                    </a:cubicBezTo>
                    <a:cubicBezTo>
                      <a:pt x="242" y="225"/>
                      <a:pt x="242" y="225"/>
                      <a:pt x="242" y="225"/>
                    </a:cubicBezTo>
                    <a:cubicBezTo>
                      <a:pt x="243" y="225"/>
                      <a:pt x="243" y="225"/>
                      <a:pt x="243" y="225"/>
                    </a:cubicBezTo>
                    <a:cubicBezTo>
                      <a:pt x="244" y="226"/>
                      <a:pt x="244" y="226"/>
                      <a:pt x="244" y="226"/>
                    </a:cubicBezTo>
                    <a:cubicBezTo>
                      <a:pt x="245" y="226"/>
                      <a:pt x="245" y="226"/>
                      <a:pt x="245" y="226"/>
                    </a:cubicBezTo>
                    <a:cubicBezTo>
                      <a:pt x="245" y="226"/>
                      <a:pt x="245" y="226"/>
                      <a:pt x="245" y="226"/>
                    </a:cubicBezTo>
                    <a:cubicBezTo>
                      <a:pt x="246" y="227"/>
                      <a:pt x="246" y="227"/>
                      <a:pt x="246" y="227"/>
                    </a:cubicBezTo>
                    <a:cubicBezTo>
                      <a:pt x="247" y="227"/>
                      <a:pt x="247" y="227"/>
                      <a:pt x="247" y="227"/>
                    </a:cubicBezTo>
                    <a:cubicBezTo>
                      <a:pt x="248" y="226"/>
                      <a:pt x="248" y="226"/>
                      <a:pt x="248" y="226"/>
                    </a:cubicBezTo>
                    <a:cubicBezTo>
                      <a:pt x="249" y="227"/>
                      <a:pt x="249" y="227"/>
                      <a:pt x="249" y="227"/>
                    </a:cubicBezTo>
                    <a:cubicBezTo>
                      <a:pt x="249" y="227"/>
                      <a:pt x="249" y="227"/>
                      <a:pt x="249" y="227"/>
                    </a:cubicBezTo>
                    <a:cubicBezTo>
                      <a:pt x="249" y="228"/>
                      <a:pt x="249" y="228"/>
                      <a:pt x="249" y="228"/>
                    </a:cubicBezTo>
                    <a:cubicBezTo>
                      <a:pt x="250" y="228"/>
                      <a:pt x="250" y="228"/>
                      <a:pt x="250" y="228"/>
                    </a:cubicBezTo>
                    <a:cubicBezTo>
                      <a:pt x="250" y="228"/>
                      <a:pt x="250" y="228"/>
                      <a:pt x="250" y="228"/>
                    </a:cubicBezTo>
                    <a:cubicBezTo>
                      <a:pt x="250" y="229"/>
                      <a:pt x="250" y="229"/>
                      <a:pt x="250" y="229"/>
                    </a:cubicBezTo>
                    <a:cubicBezTo>
                      <a:pt x="250" y="230"/>
                      <a:pt x="250" y="230"/>
                      <a:pt x="250" y="230"/>
                    </a:cubicBezTo>
                    <a:cubicBezTo>
                      <a:pt x="250" y="230"/>
                      <a:pt x="250" y="230"/>
                      <a:pt x="250" y="230"/>
                    </a:cubicBezTo>
                    <a:cubicBezTo>
                      <a:pt x="251" y="231"/>
                      <a:pt x="251" y="231"/>
                      <a:pt x="251" y="231"/>
                    </a:cubicBezTo>
                    <a:cubicBezTo>
                      <a:pt x="252" y="232"/>
                      <a:pt x="252" y="232"/>
                      <a:pt x="252" y="232"/>
                    </a:cubicBezTo>
                    <a:cubicBezTo>
                      <a:pt x="252" y="233"/>
                      <a:pt x="252" y="233"/>
                      <a:pt x="252" y="233"/>
                    </a:cubicBezTo>
                    <a:cubicBezTo>
                      <a:pt x="254" y="232"/>
                      <a:pt x="254" y="232"/>
                      <a:pt x="254" y="232"/>
                    </a:cubicBezTo>
                    <a:cubicBezTo>
                      <a:pt x="254" y="233"/>
                      <a:pt x="254" y="233"/>
                      <a:pt x="254" y="233"/>
                    </a:cubicBezTo>
                    <a:cubicBezTo>
                      <a:pt x="254" y="234"/>
                      <a:pt x="254" y="234"/>
                      <a:pt x="254" y="234"/>
                    </a:cubicBezTo>
                    <a:cubicBezTo>
                      <a:pt x="255" y="234"/>
                      <a:pt x="255" y="234"/>
                      <a:pt x="255" y="234"/>
                    </a:cubicBezTo>
                    <a:cubicBezTo>
                      <a:pt x="256" y="235"/>
                      <a:pt x="256" y="235"/>
                      <a:pt x="256" y="235"/>
                    </a:cubicBezTo>
                    <a:cubicBezTo>
                      <a:pt x="257" y="234"/>
                      <a:pt x="257" y="234"/>
                      <a:pt x="257" y="234"/>
                    </a:cubicBezTo>
                    <a:cubicBezTo>
                      <a:pt x="260" y="234"/>
                      <a:pt x="260" y="234"/>
                      <a:pt x="260" y="234"/>
                    </a:cubicBezTo>
                    <a:cubicBezTo>
                      <a:pt x="260" y="233"/>
                      <a:pt x="260" y="233"/>
                      <a:pt x="260" y="233"/>
                    </a:cubicBezTo>
                    <a:cubicBezTo>
                      <a:pt x="262" y="232"/>
                      <a:pt x="262" y="232"/>
                      <a:pt x="262" y="232"/>
                    </a:cubicBezTo>
                    <a:cubicBezTo>
                      <a:pt x="262" y="232"/>
                      <a:pt x="262" y="232"/>
                      <a:pt x="262" y="232"/>
                    </a:cubicBezTo>
                    <a:cubicBezTo>
                      <a:pt x="263" y="233"/>
                      <a:pt x="263" y="233"/>
                      <a:pt x="263" y="233"/>
                    </a:cubicBezTo>
                    <a:cubicBezTo>
                      <a:pt x="265" y="233"/>
                      <a:pt x="265" y="233"/>
                      <a:pt x="265" y="233"/>
                    </a:cubicBezTo>
                    <a:cubicBezTo>
                      <a:pt x="267" y="235"/>
                      <a:pt x="267" y="235"/>
                      <a:pt x="267" y="235"/>
                    </a:cubicBezTo>
                    <a:cubicBezTo>
                      <a:pt x="268" y="235"/>
                      <a:pt x="268" y="235"/>
                      <a:pt x="268" y="235"/>
                    </a:cubicBezTo>
                    <a:cubicBezTo>
                      <a:pt x="269" y="236"/>
                      <a:pt x="269" y="236"/>
                      <a:pt x="269" y="236"/>
                    </a:cubicBezTo>
                    <a:cubicBezTo>
                      <a:pt x="270" y="235"/>
                      <a:pt x="270" y="235"/>
                      <a:pt x="270" y="235"/>
                    </a:cubicBezTo>
                    <a:cubicBezTo>
                      <a:pt x="272" y="235"/>
                      <a:pt x="272" y="235"/>
                      <a:pt x="272" y="235"/>
                    </a:cubicBezTo>
                    <a:cubicBezTo>
                      <a:pt x="273" y="236"/>
                      <a:pt x="273" y="236"/>
                      <a:pt x="273" y="236"/>
                    </a:cubicBezTo>
                    <a:cubicBezTo>
                      <a:pt x="273" y="236"/>
                      <a:pt x="273" y="236"/>
                      <a:pt x="273" y="236"/>
                    </a:cubicBezTo>
                    <a:cubicBezTo>
                      <a:pt x="273" y="234"/>
                      <a:pt x="273" y="234"/>
                      <a:pt x="273" y="234"/>
                    </a:cubicBezTo>
                    <a:cubicBezTo>
                      <a:pt x="272" y="233"/>
                      <a:pt x="272" y="233"/>
                      <a:pt x="272" y="233"/>
                    </a:cubicBezTo>
                    <a:cubicBezTo>
                      <a:pt x="272" y="231"/>
                      <a:pt x="272" y="231"/>
                      <a:pt x="272" y="231"/>
                    </a:cubicBezTo>
                    <a:cubicBezTo>
                      <a:pt x="272" y="231"/>
                      <a:pt x="272" y="231"/>
                      <a:pt x="272" y="231"/>
                    </a:cubicBezTo>
                    <a:cubicBezTo>
                      <a:pt x="273" y="231"/>
                      <a:pt x="273" y="231"/>
                      <a:pt x="273" y="231"/>
                    </a:cubicBezTo>
                    <a:cubicBezTo>
                      <a:pt x="274" y="233"/>
                      <a:pt x="274" y="233"/>
                      <a:pt x="274" y="233"/>
                    </a:cubicBezTo>
                    <a:cubicBezTo>
                      <a:pt x="274" y="235"/>
                      <a:pt x="274" y="235"/>
                      <a:pt x="274" y="235"/>
                    </a:cubicBezTo>
                    <a:cubicBezTo>
                      <a:pt x="276" y="237"/>
                      <a:pt x="276" y="237"/>
                      <a:pt x="276" y="237"/>
                    </a:cubicBezTo>
                    <a:cubicBezTo>
                      <a:pt x="276" y="237"/>
                      <a:pt x="276" y="237"/>
                      <a:pt x="276" y="237"/>
                    </a:cubicBezTo>
                    <a:cubicBezTo>
                      <a:pt x="277" y="239"/>
                      <a:pt x="277" y="239"/>
                      <a:pt x="277" y="239"/>
                    </a:cubicBezTo>
                    <a:cubicBezTo>
                      <a:pt x="277" y="236"/>
                      <a:pt x="277" y="236"/>
                      <a:pt x="277" y="236"/>
                    </a:cubicBezTo>
                    <a:cubicBezTo>
                      <a:pt x="276" y="235"/>
                      <a:pt x="276" y="235"/>
                      <a:pt x="276" y="235"/>
                    </a:cubicBezTo>
                    <a:cubicBezTo>
                      <a:pt x="275" y="235"/>
                      <a:pt x="275" y="235"/>
                      <a:pt x="275" y="235"/>
                    </a:cubicBezTo>
                    <a:cubicBezTo>
                      <a:pt x="274" y="233"/>
                      <a:pt x="274" y="233"/>
                      <a:pt x="274" y="233"/>
                    </a:cubicBezTo>
                    <a:cubicBezTo>
                      <a:pt x="274" y="230"/>
                      <a:pt x="274" y="230"/>
                      <a:pt x="274" y="230"/>
                    </a:cubicBezTo>
                    <a:cubicBezTo>
                      <a:pt x="274" y="229"/>
                      <a:pt x="274" y="229"/>
                      <a:pt x="274" y="229"/>
                    </a:cubicBezTo>
                    <a:cubicBezTo>
                      <a:pt x="274" y="230"/>
                      <a:pt x="274" y="230"/>
                      <a:pt x="274" y="230"/>
                    </a:cubicBezTo>
                    <a:cubicBezTo>
                      <a:pt x="274" y="230"/>
                      <a:pt x="274" y="230"/>
                      <a:pt x="274" y="230"/>
                    </a:cubicBezTo>
                    <a:cubicBezTo>
                      <a:pt x="275" y="231"/>
                      <a:pt x="275" y="231"/>
                      <a:pt x="275" y="231"/>
                    </a:cubicBezTo>
                    <a:cubicBezTo>
                      <a:pt x="276" y="230"/>
                      <a:pt x="276" y="230"/>
                      <a:pt x="276" y="230"/>
                    </a:cubicBezTo>
                    <a:cubicBezTo>
                      <a:pt x="276" y="230"/>
                      <a:pt x="276" y="230"/>
                      <a:pt x="276" y="230"/>
                    </a:cubicBezTo>
                    <a:cubicBezTo>
                      <a:pt x="275" y="228"/>
                      <a:pt x="275" y="228"/>
                      <a:pt x="275" y="228"/>
                    </a:cubicBezTo>
                    <a:cubicBezTo>
                      <a:pt x="275" y="228"/>
                      <a:pt x="275" y="228"/>
                      <a:pt x="275" y="228"/>
                    </a:cubicBezTo>
                    <a:cubicBezTo>
                      <a:pt x="275" y="227"/>
                      <a:pt x="275" y="227"/>
                      <a:pt x="275" y="227"/>
                    </a:cubicBezTo>
                    <a:cubicBezTo>
                      <a:pt x="275" y="226"/>
                      <a:pt x="275" y="226"/>
                      <a:pt x="275" y="226"/>
                    </a:cubicBezTo>
                    <a:cubicBezTo>
                      <a:pt x="276" y="226"/>
                      <a:pt x="276" y="226"/>
                      <a:pt x="276" y="226"/>
                    </a:cubicBezTo>
                    <a:cubicBezTo>
                      <a:pt x="277" y="227"/>
                      <a:pt x="277" y="227"/>
                      <a:pt x="277" y="227"/>
                    </a:cubicBezTo>
                    <a:cubicBezTo>
                      <a:pt x="277" y="228"/>
                      <a:pt x="277" y="228"/>
                      <a:pt x="277" y="228"/>
                    </a:cubicBezTo>
                    <a:cubicBezTo>
                      <a:pt x="277" y="228"/>
                      <a:pt x="277" y="228"/>
                      <a:pt x="277" y="228"/>
                    </a:cubicBezTo>
                    <a:cubicBezTo>
                      <a:pt x="278" y="228"/>
                      <a:pt x="278" y="228"/>
                      <a:pt x="278" y="228"/>
                    </a:cubicBezTo>
                    <a:cubicBezTo>
                      <a:pt x="279" y="227"/>
                      <a:pt x="279" y="227"/>
                      <a:pt x="279" y="227"/>
                    </a:cubicBezTo>
                    <a:cubicBezTo>
                      <a:pt x="279" y="226"/>
                      <a:pt x="279" y="226"/>
                      <a:pt x="279" y="226"/>
                    </a:cubicBezTo>
                    <a:cubicBezTo>
                      <a:pt x="280" y="226"/>
                      <a:pt x="280" y="226"/>
                      <a:pt x="280" y="226"/>
                    </a:cubicBezTo>
                    <a:cubicBezTo>
                      <a:pt x="281" y="227"/>
                      <a:pt x="281" y="227"/>
                      <a:pt x="281" y="227"/>
                    </a:cubicBezTo>
                    <a:cubicBezTo>
                      <a:pt x="281" y="228"/>
                      <a:pt x="281" y="228"/>
                      <a:pt x="281" y="228"/>
                    </a:cubicBezTo>
                    <a:cubicBezTo>
                      <a:pt x="281" y="228"/>
                      <a:pt x="281" y="228"/>
                      <a:pt x="281" y="228"/>
                    </a:cubicBezTo>
                    <a:cubicBezTo>
                      <a:pt x="281" y="228"/>
                      <a:pt x="281" y="228"/>
                      <a:pt x="281" y="228"/>
                    </a:cubicBezTo>
                    <a:cubicBezTo>
                      <a:pt x="282" y="227"/>
                      <a:pt x="282" y="227"/>
                      <a:pt x="282" y="227"/>
                    </a:cubicBezTo>
                    <a:cubicBezTo>
                      <a:pt x="283" y="228"/>
                      <a:pt x="283" y="228"/>
                      <a:pt x="283" y="228"/>
                    </a:cubicBezTo>
                    <a:cubicBezTo>
                      <a:pt x="282" y="230"/>
                      <a:pt x="282" y="230"/>
                      <a:pt x="282" y="230"/>
                    </a:cubicBezTo>
                    <a:cubicBezTo>
                      <a:pt x="282" y="231"/>
                      <a:pt x="282" y="231"/>
                      <a:pt x="282" y="231"/>
                    </a:cubicBezTo>
                    <a:cubicBezTo>
                      <a:pt x="283" y="231"/>
                      <a:pt x="283" y="231"/>
                      <a:pt x="283" y="231"/>
                    </a:cubicBezTo>
                    <a:cubicBezTo>
                      <a:pt x="284" y="231"/>
                      <a:pt x="284" y="231"/>
                      <a:pt x="284" y="231"/>
                    </a:cubicBezTo>
                    <a:cubicBezTo>
                      <a:pt x="285" y="232"/>
                      <a:pt x="285" y="232"/>
                      <a:pt x="285" y="232"/>
                    </a:cubicBezTo>
                    <a:cubicBezTo>
                      <a:pt x="284" y="233"/>
                      <a:pt x="284" y="233"/>
                      <a:pt x="284" y="233"/>
                    </a:cubicBezTo>
                    <a:cubicBezTo>
                      <a:pt x="283" y="233"/>
                      <a:pt x="283" y="233"/>
                      <a:pt x="283" y="233"/>
                    </a:cubicBezTo>
                    <a:cubicBezTo>
                      <a:pt x="283" y="234"/>
                      <a:pt x="283" y="234"/>
                      <a:pt x="283" y="234"/>
                    </a:cubicBezTo>
                    <a:cubicBezTo>
                      <a:pt x="283" y="234"/>
                      <a:pt x="283" y="234"/>
                      <a:pt x="283" y="234"/>
                    </a:cubicBezTo>
                    <a:cubicBezTo>
                      <a:pt x="285" y="233"/>
                      <a:pt x="285" y="233"/>
                      <a:pt x="285" y="233"/>
                    </a:cubicBezTo>
                    <a:cubicBezTo>
                      <a:pt x="286" y="232"/>
                      <a:pt x="286" y="232"/>
                      <a:pt x="286" y="232"/>
                    </a:cubicBezTo>
                    <a:cubicBezTo>
                      <a:pt x="287" y="231"/>
                      <a:pt x="287" y="231"/>
                      <a:pt x="287" y="231"/>
                    </a:cubicBezTo>
                    <a:cubicBezTo>
                      <a:pt x="288" y="232"/>
                      <a:pt x="288" y="232"/>
                      <a:pt x="288" y="232"/>
                    </a:cubicBezTo>
                    <a:cubicBezTo>
                      <a:pt x="288" y="232"/>
                      <a:pt x="288" y="232"/>
                      <a:pt x="288" y="232"/>
                    </a:cubicBezTo>
                    <a:cubicBezTo>
                      <a:pt x="287" y="232"/>
                      <a:pt x="287" y="232"/>
                      <a:pt x="287" y="232"/>
                    </a:cubicBezTo>
                    <a:cubicBezTo>
                      <a:pt x="287" y="233"/>
                      <a:pt x="287" y="233"/>
                      <a:pt x="287" y="233"/>
                    </a:cubicBezTo>
                    <a:cubicBezTo>
                      <a:pt x="287" y="234"/>
                      <a:pt x="287" y="234"/>
                      <a:pt x="287" y="234"/>
                    </a:cubicBezTo>
                    <a:cubicBezTo>
                      <a:pt x="285" y="236"/>
                      <a:pt x="285" y="236"/>
                      <a:pt x="285" y="236"/>
                    </a:cubicBezTo>
                    <a:cubicBezTo>
                      <a:pt x="285" y="236"/>
                      <a:pt x="285" y="236"/>
                      <a:pt x="285" y="236"/>
                    </a:cubicBezTo>
                    <a:cubicBezTo>
                      <a:pt x="283" y="238"/>
                      <a:pt x="283" y="238"/>
                      <a:pt x="283" y="238"/>
                    </a:cubicBezTo>
                    <a:cubicBezTo>
                      <a:pt x="283" y="239"/>
                      <a:pt x="283" y="239"/>
                      <a:pt x="283" y="239"/>
                    </a:cubicBezTo>
                    <a:cubicBezTo>
                      <a:pt x="282" y="240"/>
                      <a:pt x="282" y="240"/>
                      <a:pt x="282" y="240"/>
                    </a:cubicBezTo>
                    <a:cubicBezTo>
                      <a:pt x="282" y="238"/>
                      <a:pt x="282" y="238"/>
                      <a:pt x="282" y="238"/>
                    </a:cubicBezTo>
                    <a:cubicBezTo>
                      <a:pt x="281" y="240"/>
                      <a:pt x="281" y="240"/>
                      <a:pt x="281" y="240"/>
                    </a:cubicBezTo>
                    <a:cubicBezTo>
                      <a:pt x="281" y="242"/>
                      <a:pt x="281" y="242"/>
                      <a:pt x="281" y="242"/>
                    </a:cubicBezTo>
                    <a:cubicBezTo>
                      <a:pt x="281" y="242"/>
                      <a:pt x="281" y="242"/>
                      <a:pt x="281" y="242"/>
                    </a:cubicBezTo>
                    <a:cubicBezTo>
                      <a:pt x="282" y="242"/>
                      <a:pt x="282" y="242"/>
                      <a:pt x="282" y="242"/>
                    </a:cubicBezTo>
                    <a:cubicBezTo>
                      <a:pt x="283" y="242"/>
                      <a:pt x="283" y="242"/>
                      <a:pt x="283" y="242"/>
                    </a:cubicBezTo>
                    <a:cubicBezTo>
                      <a:pt x="283" y="243"/>
                      <a:pt x="283" y="243"/>
                      <a:pt x="283" y="243"/>
                    </a:cubicBezTo>
                    <a:cubicBezTo>
                      <a:pt x="281" y="244"/>
                      <a:pt x="281" y="244"/>
                      <a:pt x="281" y="244"/>
                    </a:cubicBezTo>
                    <a:cubicBezTo>
                      <a:pt x="281" y="245"/>
                      <a:pt x="281" y="245"/>
                      <a:pt x="281" y="245"/>
                    </a:cubicBezTo>
                    <a:cubicBezTo>
                      <a:pt x="283" y="244"/>
                      <a:pt x="283" y="244"/>
                      <a:pt x="283" y="244"/>
                    </a:cubicBezTo>
                    <a:cubicBezTo>
                      <a:pt x="284" y="243"/>
                      <a:pt x="284" y="243"/>
                      <a:pt x="284" y="243"/>
                    </a:cubicBezTo>
                    <a:cubicBezTo>
                      <a:pt x="285" y="243"/>
                      <a:pt x="285" y="243"/>
                      <a:pt x="285" y="243"/>
                    </a:cubicBezTo>
                    <a:cubicBezTo>
                      <a:pt x="284" y="245"/>
                      <a:pt x="284" y="245"/>
                      <a:pt x="284" y="245"/>
                    </a:cubicBezTo>
                    <a:cubicBezTo>
                      <a:pt x="283" y="245"/>
                      <a:pt x="283" y="245"/>
                      <a:pt x="283" y="245"/>
                    </a:cubicBezTo>
                    <a:cubicBezTo>
                      <a:pt x="284" y="246"/>
                      <a:pt x="284" y="246"/>
                      <a:pt x="284" y="246"/>
                    </a:cubicBezTo>
                    <a:cubicBezTo>
                      <a:pt x="285" y="245"/>
                      <a:pt x="285" y="245"/>
                      <a:pt x="285" y="245"/>
                    </a:cubicBezTo>
                    <a:cubicBezTo>
                      <a:pt x="284" y="247"/>
                      <a:pt x="284" y="247"/>
                      <a:pt x="284" y="247"/>
                    </a:cubicBezTo>
                    <a:cubicBezTo>
                      <a:pt x="284" y="248"/>
                      <a:pt x="284" y="248"/>
                      <a:pt x="284" y="248"/>
                    </a:cubicBezTo>
                    <a:cubicBezTo>
                      <a:pt x="283" y="248"/>
                      <a:pt x="283" y="248"/>
                      <a:pt x="283" y="248"/>
                    </a:cubicBezTo>
                    <a:cubicBezTo>
                      <a:pt x="282" y="248"/>
                      <a:pt x="282" y="248"/>
                      <a:pt x="282" y="248"/>
                    </a:cubicBezTo>
                    <a:cubicBezTo>
                      <a:pt x="281" y="247"/>
                      <a:pt x="281" y="247"/>
                      <a:pt x="281" y="247"/>
                    </a:cubicBezTo>
                    <a:cubicBezTo>
                      <a:pt x="280" y="248"/>
                      <a:pt x="280" y="248"/>
                      <a:pt x="280" y="248"/>
                    </a:cubicBezTo>
                    <a:cubicBezTo>
                      <a:pt x="279" y="246"/>
                      <a:pt x="279" y="246"/>
                      <a:pt x="279" y="246"/>
                    </a:cubicBezTo>
                    <a:cubicBezTo>
                      <a:pt x="279" y="246"/>
                      <a:pt x="279" y="246"/>
                      <a:pt x="279" y="246"/>
                    </a:cubicBezTo>
                    <a:cubicBezTo>
                      <a:pt x="278" y="248"/>
                      <a:pt x="278" y="248"/>
                      <a:pt x="278" y="248"/>
                    </a:cubicBezTo>
                    <a:cubicBezTo>
                      <a:pt x="279" y="249"/>
                      <a:pt x="279" y="249"/>
                      <a:pt x="279" y="249"/>
                    </a:cubicBezTo>
                    <a:cubicBezTo>
                      <a:pt x="280" y="250"/>
                      <a:pt x="280" y="250"/>
                      <a:pt x="280" y="250"/>
                    </a:cubicBezTo>
                    <a:cubicBezTo>
                      <a:pt x="279" y="253"/>
                      <a:pt x="279" y="253"/>
                      <a:pt x="279" y="253"/>
                    </a:cubicBezTo>
                    <a:cubicBezTo>
                      <a:pt x="280" y="251"/>
                      <a:pt x="280" y="251"/>
                      <a:pt x="280" y="251"/>
                    </a:cubicBezTo>
                    <a:cubicBezTo>
                      <a:pt x="280" y="249"/>
                      <a:pt x="280" y="249"/>
                      <a:pt x="280" y="249"/>
                    </a:cubicBezTo>
                    <a:cubicBezTo>
                      <a:pt x="281" y="248"/>
                      <a:pt x="281" y="248"/>
                      <a:pt x="281" y="248"/>
                    </a:cubicBezTo>
                    <a:cubicBezTo>
                      <a:pt x="281" y="249"/>
                      <a:pt x="281" y="249"/>
                      <a:pt x="281" y="249"/>
                    </a:cubicBezTo>
                    <a:cubicBezTo>
                      <a:pt x="283" y="249"/>
                      <a:pt x="283" y="249"/>
                      <a:pt x="283" y="249"/>
                    </a:cubicBezTo>
                    <a:cubicBezTo>
                      <a:pt x="284" y="250"/>
                      <a:pt x="284" y="250"/>
                      <a:pt x="284" y="250"/>
                    </a:cubicBezTo>
                    <a:cubicBezTo>
                      <a:pt x="285" y="249"/>
                      <a:pt x="285" y="249"/>
                      <a:pt x="285" y="249"/>
                    </a:cubicBezTo>
                    <a:cubicBezTo>
                      <a:pt x="285" y="248"/>
                      <a:pt x="285" y="248"/>
                      <a:pt x="285" y="248"/>
                    </a:cubicBezTo>
                    <a:cubicBezTo>
                      <a:pt x="286" y="247"/>
                      <a:pt x="286" y="247"/>
                      <a:pt x="286" y="247"/>
                    </a:cubicBezTo>
                    <a:cubicBezTo>
                      <a:pt x="287" y="246"/>
                      <a:pt x="287" y="246"/>
                      <a:pt x="287" y="246"/>
                    </a:cubicBezTo>
                    <a:cubicBezTo>
                      <a:pt x="289" y="246"/>
                      <a:pt x="289" y="246"/>
                      <a:pt x="289" y="246"/>
                    </a:cubicBezTo>
                    <a:cubicBezTo>
                      <a:pt x="290" y="245"/>
                      <a:pt x="290" y="245"/>
                      <a:pt x="290" y="245"/>
                    </a:cubicBezTo>
                    <a:cubicBezTo>
                      <a:pt x="289" y="245"/>
                      <a:pt x="289" y="245"/>
                      <a:pt x="289" y="245"/>
                    </a:cubicBezTo>
                    <a:cubicBezTo>
                      <a:pt x="287" y="245"/>
                      <a:pt x="287" y="245"/>
                      <a:pt x="287" y="245"/>
                    </a:cubicBezTo>
                    <a:cubicBezTo>
                      <a:pt x="287" y="246"/>
                      <a:pt x="287" y="246"/>
                      <a:pt x="287" y="246"/>
                    </a:cubicBezTo>
                    <a:cubicBezTo>
                      <a:pt x="286" y="246"/>
                      <a:pt x="286" y="246"/>
                      <a:pt x="286" y="246"/>
                    </a:cubicBezTo>
                    <a:cubicBezTo>
                      <a:pt x="285" y="246"/>
                      <a:pt x="285" y="246"/>
                      <a:pt x="285" y="246"/>
                    </a:cubicBezTo>
                    <a:cubicBezTo>
                      <a:pt x="286" y="245"/>
                      <a:pt x="286" y="245"/>
                      <a:pt x="286" y="245"/>
                    </a:cubicBezTo>
                    <a:cubicBezTo>
                      <a:pt x="287" y="244"/>
                      <a:pt x="287" y="244"/>
                      <a:pt x="287" y="244"/>
                    </a:cubicBezTo>
                    <a:cubicBezTo>
                      <a:pt x="286" y="244"/>
                      <a:pt x="286" y="244"/>
                      <a:pt x="286" y="244"/>
                    </a:cubicBezTo>
                    <a:cubicBezTo>
                      <a:pt x="286" y="243"/>
                      <a:pt x="286" y="243"/>
                      <a:pt x="286" y="243"/>
                    </a:cubicBezTo>
                    <a:cubicBezTo>
                      <a:pt x="287" y="241"/>
                      <a:pt x="287" y="241"/>
                      <a:pt x="287" y="241"/>
                    </a:cubicBezTo>
                    <a:cubicBezTo>
                      <a:pt x="287" y="240"/>
                      <a:pt x="287" y="240"/>
                      <a:pt x="287" y="240"/>
                    </a:cubicBezTo>
                    <a:cubicBezTo>
                      <a:pt x="286" y="239"/>
                      <a:pt x="286" y="239"/>
                      <a:pt x="286" y="239"/>
                    </a:cubicBezTo>
                    <a:cubicBezTo>
                      <a:pt x="287" y="239"/>
                      <a:pt x="287" y="239"/>
                      <a:pt x="287" y="239"/>
                    </a:cubicBezTo>
                    <a:cubicBezTo>
                      <a:pt x="288" y="237"/>
                      <a:pt x="288" y="237"/>
                      <a:pt x="288" y="237"/>
                    </a:cubicBezTo>
                    <a:cubicBezTo>
                      <a:pt x="288" y="236"/>
                      <a:pt x="288" y="236"/>
                      <a:pt x="288" y="236"/>
                    </a:cubicBezTo>
                    <a:cubicBezTo>
                      <a:pt x="290" y="235"/>
                      <a:pt x="290" y="235"/>
                      <a:pt x="290" y="235"/>
                    </a:cubicBezTo>
                    <a:cubicBezTo>
                      <a:pt x="290" y="235"/>
                      <a:pt x="290" y="235"/>
                      <a:pt x="290" y="235"/>
                    </a:cubicBezTo>
                    <a:cubicBezTo>
                      <a:pt x="290" y="236"/>
                      <a:pt x="290" y="236"/>
                      <a:pt x="290" y="236"/>
                    </a:cubicBezTo>
                    <a:cubicBezTo>
                      <a:pt x="290" y="235"/>
                      <a:pt x="290" y="235"/>
                      <a:pt x="290" y="235"/>
                    </a:cubicBezTo>
                    <a:cubicBezTo>
                      <a:pt x="291" y="234"/>
                      <a:pt x="291" y="234"/>
                      <a:pt x="291" y="234"/>
                    </a:cubicBezTo>
                    <a:cubicBezTo>
                      <a:pt x="291" y="235"/>
                      <a:pt x="291" y="235"/>
                      <a:pt x="291" y="235"/>
                    </a:cubicBezTo>
                    <a:cubicBezTo>
                      <a:pt x="292" y="235"/>
                      <a:pt x="292" y="235"/>
                      <a:pt x="292" y="235"/>
                    </a:cubicBezTo>
                    <a:cubicBezTo>
                      <a:pt x="292" y="236"/>
                      <a:pt x="292" y="236"/>
                      <a:pt x="292" y="236"/>
                    </a:cubicBezTo>
                    <a:cubicBezTo>
                      <a:pt x="293" y="235"/>
                      <a:pt x="293" y="235"/>
                      <a:pt x="293" y="235"/>
                    </a:cubicBezTo>
                    <a:cubicBezTo>
                      <a:pt x="294" y="234"/>
                      <a:pt x="294" y="234"/>
                      <a:pt x="294" y="234"/>
                    </a:cubicBezTo>
                    <a:cubicBezTo>
                      <a:pt x="297" y="233"/>
                      <a:pt x="297" y="233"/>
                      <a:pt x="297" y="233"/>
                    </a:cubicBezTo>
                    <a:cubicBezTo>
                      <a:pt x="298" y="232"/>
                      <a:pt x="298" y="232"/>
                      <a:pt x="298" y="232"/>
                    </a:cubicBezTo>
                    <a:cubicBezTo>
                      <a:pt x="297" y="232"/>
                      <a:pt x="297" y="232"/>
                      <a:pt x="297" y="232"/>
                    </a:cubicBezTo>
                    <a:cubicBezTo>
                      <a:pt x="298" y="231"/>
                      <a:pt x="298" y="231"/>
                      <a:pt x="298" y="231"/>
                    </a:cubicBezTo>
                    <a:cubicBezTo>
                      <a:pt x="299" y="230"/>
                      <a:pt x="299" y="230"/>
                      <a:pt x="299" y="230"/>
                    </a:cubicBezTo>
                    <a:cubicBezTo>
                      <a:pt x="301" y="230"/>
                      <a:pt x="301" y="230"/>
                      <a:pt x="301" y="230"/>
                    </a:cubicBezTo>
                    <a:cubicBezTo>
                      <a:pt x="302" y="229"/>
                      <a:pt x="302" y="229"/>
                      <a:pt x="302" y="229"/>
                    </a:cubicBezTo>
                    <a:cubicBezTo>
                      <a:pt x="302" y="228"/>
                      <a:pt x="302" y="228"/>
                      <a:pt x="302" y="228"/>
                    </a:cubicBezTo>
                    <a:cubicBezTo>
                      <a:pt x="302" y="226"/>
                      <a:pt x="302" y="226"/>
                      <a:pt x="302" y="226"/>
                    </a:cubicBezTo>
                    <a:cubicBezTo>
                      <a:pt x="303" y="225"/>
                      <a:pt x="303" y="225"/>
                      <a:pt x="303" y="225"/>
                    </a:cubicBezTo>
                    <a:cubicBezTo>
                      <a:pt x="303" y="224"/>
                      <a:pt x="303" y="224"/>
                      <a:pt x="303" y="224"/>
                    </a:cubicBezTo>
                    <a:cubicBezTo>
                      <a:pt x="303" y="223"/>
                      <a:pt x="303" y="223"/>
                      <a:pt x="303" y="223"/>
                    </a:cubicBezTo>
                    <a:cubicBezTo>
                      <a:pt x="302" y="224"/>
                      <a:pt x="302" y="224"/>
                      <a:pt x="302" y="224"/>
                    </a:cubicBezTo>
                    <a:cubicBezTo>
                      <a:pt x="301" y="224"/>
                      <a:pt x="301" y="224"/>
                      <a:pt x="301" y="224"/>
                    </a:cubicBezTo>
                    <a:cubicBezTo>
                      <a:pt x="301" y="224"/>
                      <a:pt x="301" y="224"/>
                      <a:pt x="301" y="224"/>
                    </a:cubicBezTo>
                    <a:cubicBezTo>
                      <a:pt x="301" y="225"/>
                      <a:pt x="301" y="225"/>
                      <a:pt x="301" y="225"/>
                    </a:cubicBezTo>
                    <a:cubicBezTo>
                      <a:pt x="300" y="226"/>
                      <a:pt x="300" y="226"/>
                      <a:pt x="300" y="226"/>
                    </a:cubicBezTo>
                    <a:cubicBezTo>
                      <a:pt x="299" y="225"/>
                      <a:pt x="299" y="225"/>
                      <a:pt x="299" y="225"/>
                    </a:cubicBezTo>
                    <a:cubicBezTo>
                      <a:pt x="298" y="225"/>
                      <a:pt x="298" y="225"/>
                      <a:pt x="298" y="225"/>
                    </a:cubicBezTo>
                    <a:cubicBezTo>
                      <a:pt x="298" y="225"/>
                      <a:pt x="298" y="225"/>
                      <a:pt x="298" y="225"/>
                    </a:cubicBezTo>
                    <a:cubicBezTo>
                      <a:pt x="299" y="223"/>
                      <a:pt x="299" y="223"/>
                      <a:pt x="299" y="223"/>
                    </a:cubicBezTo>
                    <a:cubicBezTo>
                      <a:pt x="300" y="223"/>
                      <a:pt x="300" y="223"/>
                      <a:pt x="300" y="223"/>
                    </a:cubicBezTo>
                    <a:cubicBezTo>
                      <a:pt x="300" y="222"/>
                      <a:pt x="300" y="222"/>
                      <a:pt x="300" y="222"/>
                    </a:cubicBezTo>
                    <a:cubicBezTo>
                      <a:pt x="302" y="222"/>
                      <a:pt x="302" y="222"/>
                      <a:pt x="302" y="222"/>
                    </a:cubicBezTo>
                    <a:cubicBezTo>
                      <a:pt x="302" y="221"/>
                      <a:pt x="302" y="221"/>
                      <a:pt x="302" y="221"/>
                    </a:cubicBezTo>
                    <a:cubicBezTo>
                      <a:pt x="301" y="220"/>
                      <a:pt x="301" y="220"/>
                      <a:pt x="301" y="220"/>
                    </a:cubicBezTo>
                    <a:cubicBezTo>
                      <a:pt x="302" y="219"/>
                      <a:pt x="302" y="219"/>
                      <a:pt x="302" y="219"/>
                    </a:cubicBezTo>
                    <a:cubicBezTo>
                      <a:pt x="304" y="218"/>
                      <a:pt x="304" y="218"/>
                      <a:pt x="304" y="218"/>
                    </a:cubicBezTo>
                    <a:cubicBezTo>
                      <a:pt x="305" y="219"/>
                      <a:pt x="305" y="219"/>
                      <a:pt x="305" y="219"/>
                    </a:cubicBezTo>
                    <a:cubicBezTo>
                      <a:pt x="304" y="220"/>
                      <a:pt x="304" y="220"/>
                      <a:pt x="304" y="220"/>
                    </a:cubicBezTo>
                    <a:cubicBezTo>
                      <a:pt x="304" y="221"/>
                      <a:pt x="304" y="221"/>
                      <a:pt x="304" y="221"/>
                    </a:cubicBezTo>
                    <a:cubicBezTo>
                      <a:pt x="304" y="221"/>
                      <a:pt x="304" y="221"/>
                      <a:pt x="304" y="221"/>
                    </a:cubicBezTo>
                    <a:cubicBezTo>
                      <a:pt x="306" y="220"/>
                      <a:pt x="306" y="220"/>
                      <a:pt x="306" y="220"/>
                    </a:cubicBezTo>
                    <a:cubicBezTo>
                      <a:pt x="307" y="218"/>
                      <a:pt x="307" y="218"/>
                      <a:pt x="307" y="218"/>
                    </a:cubicBezTo>
                    <a:cubicBezTo>
                      <a:pt x="307" y="217"/>
                      <a:pt x="307" y="217"/>
                      <a:pt x="307" y="217"/>
                    </a:cubicBezTo>
                    <a:cubicBezTo>
                      <a:pt x="305" y="217"/>
                      <a:pt x="305" y="217"/>
                      <a:pt x="305" y="217"/>
                    </a:cubicBezTo>
                    <a:cubicBezTo>
                      <a:pt x="304" y="217"/>
                      <a:pt x="304" y="217"/>
                      <a:pt x="304" y="217"/>
                    </a:cubicBezTo>
                    <a:cubicBezTo>
                      <a:pt x="304" y="216"/>
                      <a:pt x="304" y="216"/>
                      <a:pt x="304" y="216"/>
                    </a:cubicBezTo>
                    <a:cubicBezTo>
                      <a:pt x="302" y="216"/>
                      <a:pt x="302" y="216"/>
                      <a:pt x="302" y="216"/>
                    </a:cubicBezTo>
                    <a:cubicBezTo>
                      <a:pt x="301" y="214"/>
                      <a:pt x="301" y="214"/>
                      <a:pt x="301" y="214"/>
                    </a:cubicBezTo>
                    <a:cubicBezTo>
                      <a:pt x="301" y="213"/>
                      <a:pt x="301" y="213"/>
                      <a:pt x="301" y="213"/>
                    </a:cubicBezTo>
                    <a:cubicBezTo>
                      <a:pt x="301" y="214"/>
                      <a:pt x="301" y="214"/>
                      <a:pt x="301" y="214"/>
                    </a:cubicBezTo>
                    <a:cubicBezTo>
                      <a:pt x="300" y="214"/>
                      <a:pt x="300" y="214"/>
                      <a:pt x="300" y="214"/>
                    </a:cubicBezTo>
                    <a:cubicBezTo>
                      <a:pt x="299" y="213"/>
                      <a:pt x="299" y="213"/>
                      <a:pt x="299" y="213"/>
                    </a:cubicBezTo>
                    <a:cubicBezTo>
                      <a:pt x="298" y="212"/>
                      <a:pt x="298" y="212"/>
                      <a:pt x="298" y="212"/>
                    </a:cubicBezTo>
                    <a:cubicBezTo>
                      <a:pt x="298" y="211"/>
                      <a:pt x="298" y="211"/>
                      <a:pt x="298" y="211"/>
                    </a:cubicBezTo>
                    <a:cubicBezTo>
                      <a:pt x="297" y="211"/>
                      <a:pt x="297" y="211"/>
                      <a:pt x="297" y="211"/>
                    </a:cubicBezTo>
                    <a:cubicBezTo>
                      <a:pt x="296" y="211"/>
                      <a:pt x="296" y="211"/>
                      <a:pt x="296" y="211"/>
                    </a:cubicBezTo>
                    <a:cubicBezTo>
                      <a:pt x="296" y="210"/>
                      <a:pt x="296" y="210"/>
                      <a:pt x="296" y="210"/>
                    </a:cubicBezTo>
                    <a:cubicBezTo>
                      <a:pt x="296" y="209"/>
                      <a:pt x="296" y="209"/>
                      <a:pt x="296" y="209"/>
                    </a:cubicBezTo>
                    <a:cubicBezTo>
                      <a:pt x="296" y="208"/>
                      <a:pt x="296" y="208"/>
                      <a:pt x="296" y="208"/>
                    </a:cubicBezTo>
                    <a:cubicBezTo>
                      <a:pt x="296" y="207"/>
                      <a:pt x="296" y="207"/>
                      <a:pt x="296" y="207"/>
                    </a:cubicBezTo>
                    <a:cubicBezTo>
                      <a:pt x="296" y="206"/>
                      <a:pt x="296" y="206"/>
                      <a:pt x="296" y="206"/>
                    </a:cubicBezTo>
                    <a:cubicBezTo>
                      <a:pt x="296" y="203"/>
                      <a:pt x="296" y="203"/>
                      <a:pt x="296" y="203"/>
                    </a:cubicBezTo>
                    <a:cubicBezTo>
                      <a:pt x="297" y="202"/>
                      <a:pt x="297" y="202"/>
                      <a:pt x="297" y="202"/>
                    </a:cubicBezTo>
                    <a:cubicBezTo>
                      <a:pt x="299" y="200"/>
                      <a:pt x="299" y="200"/>
                      <a:pt x="299" y="200"/>
                    </a:cubicBezTo>
                    <a:cubicBezTo>
                      <a:pt x="300" y="200"/>
                      <a:pt x="300" y="200"/>
                      <a:pt x="300" y="200"/>
                    </a:cubicBezTo>
                    <a:cubicBezTo>
                      <a:pt x="301" y="200"/>
                      <a:pt x="301" y="200"/>
                      <a:pt x="301" y="200"/>
                    </a:cubicBezTo>
                    <a:cubicBezTo>
                      <a:pt x="301" y="199"/>
                      <a:pt x="301" y="199"/>
                      <a:pt x="301" y="199"/>
                    </a:cubicBezTo>
                    <a:cubicBezTo>
                      <a:pt x="302" y="198"/>
                      <a:pt x="302" y="198"/>
                      <a:pt x="302" y="198"/>
                    </a:cubicBezTo>
                    <a:cubicBezTo>
                      <a:pt x="302" y="198"/>
                      <a:pt x="302" y="198"/>
                      <a:pt x="302" y="198"/>
                    </a:cubicBezTo>
                    <a:cubicBezTo>
                      <a:pt x="302" y="198"/>
                      <a:pt x="302" y="198"/>
                      <a:pt x="302" y="198"/>
                    </a:cubicBezTo>
                    <a:cubicBezTo>
                      <a:pt x="301" y="198"/>
                      <a:pt x="301" y="198"/>
                      <a:pt x="301" y="198"/>
                    </a:cubicBezTo>
                    <a:cubicBezTo>
                      <a:pt x="300" y="198"/>
                      <a:pt x="300" y="198"/>
                      <a:pt x="300" y="198"/>
                    </a:cubicBezTo>
                    <a:cubicBezTo>
                      <a:pt x="300" y="197"/>
                      <a:pt x="300" y="197"/>
                      <a:pt x="300" y="197"/>
                    </a:cubicBezTo>
                    <a:cubicBezTo>
                      <a:pt x="300" y="196"/>
                      <a:pt x="300" y="196"/>
                      <a:pt x="300" y="196"/>
                    </a:cubicBezTo>
                    <a:cubicBezTo>
                      <a:pt x="300" y="194"/>
                      <a:pt x="300" y="194"/>
                      <a:pt x="300" y="194"/>
                    </a:cubicBezTo>
                    <a:cubicBezTo>
                      <a:pt x="301" y="193"/>
                      <a:pt x="301" y="193"/>
                      <a:pt x="301" y="193"/>
                    </a:cubicBezTo>
                    <a:cubicBezTo>
                      <a:pt x="302" y="191"/>
                      <a:pt x="302" y="191"/>
                      <a:pt x="302" y="191"/>
                    </a:cubicBezTo>
                    <a:cubicBezTo>
                      <a:pt x="303" y="190"/>
                      <a:pt x="303" y="190"/>
                      <a:pt x="303" y="190"/>
                    </a:cubicBezTo>
                    <a:cubicBezTo>
                      <a:pt x="304" y="189"/>
                      <a:pt x="304" y="189"/>
                      <a:pt x="304" y="189"/>
                    </a:cubicBezTo>
                    <a:cubicBezTo>
                      <a:pt x="305" y="189"/>
                      <a:pt x="305" y="189"/>
                      <a:pt x="305" y="189"/>
                    </a:cubicBezTo>
                    <a:cubicBezTo>
                      <a:pt x="306" y="187"/>
                      <a:pt x="306" y="187"/>
                      <a:pt x="306" y="187"/>
                    </a:cubicBezTo>
                    <a:cubicBezTo>
                      <a:pt x="307" y="186"/>
                      <a:pt x="307" y="186"/>
                      <a:pt x="307" y="186"/>
                    </a:cubicBezTo>
                    <a:cubicBezTo>
                      <a:pt x="308" y="187"/>
                      <a:pt x="308" y="187"/>
                      <a:pt x="308" y="187"/>
                    </a:cubicBezTo>
                    <a:cubicBezTo>
                      <a:pt x="308" y="189"/>
                      <a:pt x="308" y="189"/>
                      <a:pt x="308" y="189"/>
                    </a:cubicBezTo>
                    <a:cubicBezTo>
                      <a:pt x="308" y="189"/>
                      <a:pt x="308" y="189"/>
                      <a:pt x="308" y="189"/>
                    </a:cubicBezTo>
                    <a:cubicBezTo>
                      <a:pt x="308" y="190"/>
                      <a:pt x="308" y="190"/>
                      <a:pt x="308" y="190"/>
                    </a:cubicBezTo>
                    <a:cubicBezTo>
                      <a:pt x="309" y="189"/>
                      <a:pt x="309" y="189"/>
                      <a:pt x="309" y="189"/>
                    </a:cubicBezTo>
                    <a:cubicBezTo>
                      <a:pt x="309" y="189"/>
                      <a:pt x="309" y="189"/>
                      <a:pt x="309" y="189"/>
                    </a:cubicBezTo>
                    <a:cubicBezTo>
                      <a:pt x="311" y="186"/>
                      <a:pt x="311" y="186"/>
                      <a:pt x="311" y="186"/>
                    </a:cubicBezTo>
                    <a:cubicBezTo>
                      <a:pt x="311" y="186"/>
                      <a:pt x="311" y="186"/>
                      <a:pt x="311" y="186"/>
                    </a:cubicBezTo>
                    <a:cubicBezTo>
                      <a:pt x="310" y="186"/>
                      <a:pt x="310" y="186"/>
                      <a:pt x="310" y="186"/>
                    </a:cubicBezTo>
                    <a:cubicBezTo>
                      <a:pt x="309" y="185"/>
                      <a:pt x="309" y="185"/>
                      <a:pt x="309" y="185"/>
                    </a:cubicBezTo>
                    <a:cubicBezTo>
                      <a:pt x="308" y="184"/>
                      <a:pt x="308" y="184"/>
                      <a:pt x="308" y="184"/>
                    </a:cubicBezTo>
                    <a:cubicBezTo>
                      <a:pt x="309" y="183"/>
                      <a:pt x="309" y="183"/>
                      <a:pt x="309" y="183"/>
                    </a:cubicBezTo>
                    <a:cubicBezTo>
                      <a:pt x="311" y="183"/>
                      <a:pt x="311" y="183"/>
                      <a:pt x="311" y="183"/>
                    </a:cubicBezTo>
                    <a:cubicBezTo>
                      <a:pt x="311" y="183"/>
                      <a:pt x="311" y="183"/>
                      <a:pt x="311" y="183"/>
                    </a:cubicBezTo>
                    <a:cubicBezTo>
                      <a:pt x="313" y="181"/>
                      <a:pt x="313" y="181"/>
                      <a:pt x="313" y="181"/>
                    </a:cubicBezTo>
                    <a:cubicBezTo>
                      <a:pt x="313" y="180"/>
                      <a:pt x="313" y="180"/>
                      <a:pt x="313" y="180"/>
                    </a:cubicBezTo>
                    <a:cubicBezTo>
                      <a:pt x="314" y="180"/>
                      <a:pt x="314" y="180"/>
                      <a:pt x="314" y="180"/>
                    </a:cubicBezTo>
                    <a:cubicBezTo>
                      <a:pt x="315" y="180"/>
                      <a:pt x="315" y="180"/>
                      <a:pt x="315" y="180"/>
                    </a:cubicBezTo>
                    <a:cubicBezTo>
                      <a:pt x="317" y="181"/>
                      <a:pt x="317" y="181"/>
                      <a:pt x="317" y="181"/>
                    </a:cubicBezTo>
                    <a:cubicBezTo>
                      <a:pt x="317" y="182"/>
                      <a:pt x="317" y="182"/>
                      <a:pt x="317" y="182"/>
                    </a:cubicBezTo>
                    <a:cubicBezTo>
                      <a:pt x="317" y="183"/>
                      <a:pt x="317" y="183"/>
                      <a:pt x="317" y="183"/>
                    </a:cubicBezTo>
                    <a:cubicBezTo>
                      <a:pt x="318" y="183"/>
                      <a:pt x="318" y="183"/>
                      <a:pt x="318" y="183"/>
                    </a:cubicBezTo>
                    <a:cubicBezTo>
                      <a:pt x="319" y="184"/>
                      <a:pt x="319" y="184"/>
                      <a:pt x="319" y="184"/>
                    </a:cubicBezTo>
                    <a:cubicBezTo>
                      <a:pt x="320" y="184"/>
                      <a:pt x="320" y="184"/>
                      <a:pt x="320" y="184"/>
                    </a:cubicBezTo>
                    <a:cubicBezTo>
                      <a:pt x="319" y="186"/>
                      <a:pt x="319" y="186"/>
                      <a:pt x="319" y="186"/>
                    </a:cubicBezTo>
                    <a:cubicBezTo>
                      <a:pt x="319" y="186"/>
                      <a:pt x="319" y="186"/>
                      <a:pt x="319" y="186"/>
                    </a:cubicBezTo>
                    <a:cubicBezTo>
                      <a:pt x="319" y="187"/>
                      <a:pt x="319" y="187"/>
                      <a:pt x="319" y="187"/>
                    </a:cubicBezTo>
                    <a:cubicBezTo>
                      <a:pt x="319" y="188"/>
                      <a:pt x="319" y="188"/>
                      <a:pt x="319" y="188"/>
                    </a:cubicBezTo>
                    <a:cubicBezTo>
                      <a:pt x="320" y="189"/>
                      <a:pt x="320" y="189"/>
                      <a:pt x="320" y="189"/>
                    </a:cubicBezTo>
                    <a:cubicBezTo>
                      <a:pt x="320" y="190"/>
                      <a:pt x="320" y="190"/>
                      <a:pt x="320" y="190"/>
                    </a:cubicBezTo>
                    <a:cubicBezTo>
                      <a:pt x="320" y="192"/>
                      <a:pt x="320" y="192"/>
                      <a:pt x="320" y="192"/>
                    </a:cubicBezTo>
                    <a:cubicBezTo>
                      <a:pt x="321" y="193"/>
                      <a:pt x="321" y="193"/>
                      <a:pt x="321" y="193"/>
                    </a:cubicBezTo>
                    <a:cubicBezTo>
                      <a:pt x="321" y="193"/>
                      <a:pt x="321" y="193"/>
                      <a:pt x="321" y="193"/>
                    </a:cubicBezTo>
                    <a:cubicBezTo>
                      <a:pt x="320" y="195"/>
                      <a:pt x="320" y="195"/>
                      <a:pt x="320" y="195"/>
                    </a:cubicBezTo>
                    <a:cubicBezTo>
                      <a:pt x="320" y="195"/>
                      <a:pt x="320" y="195"/>
                      <a:pt x="320" y="195"/>
                    </a:cubicBezTo>
                    <a:cubicBezTo>
                      <a:pt x="319" y="197"/>
                      <a:pt x="319" y="197"/>
                      <a:pt x="319" y="197"/>
                    </a:cubicBezTo>
                    <a:cubicBezTo>
                      <a:pt x="319" y="199"/>
                      <a:pt x="319" y="199"/>
                      <a:pt x="319" y="199"/>
                    </a:cubicBezTo>
                    <a:cubicBezTo>
                      <a:pt x="318" y="199"/>
                      <a:pt x="318" y="199"/>
                      <a:pt x="318" y="199"/>
                    </a:cubicBezTo>
                    <a:cubicBezTo>
                      <a:pt x="319" y="200"/>
                      <a:pt x="319" y="200"/>
                      <a:pt x="319" y="200"/>
                    </a:cubicBezTo>
                    <a:cubicBezTo>
                      <a:pt x="318" y="201"/>
                      <a:pt x="318" y="201"/>
                      <a:pt x="318" y="201"/>
                    </a:cubicBezTo>
                    <a:cubicBezTo>
                      <a:pt x="320" y="203"/>
                      <a:pt x="320" y="203"/>
                      <a:pt x="320" y="203"/>
                    </a:cubicBezTo>
                    <a:cubicBezTo>
                      <a:pt x="320" y="204"/>
                      <a:pt x="320" y="204"/>
                      <a:pt x="320" y="204"/>
                    </a:cubicBezTo>
                    <a:cubicBezTo>
                      <a:pt x="319" y="204"/>
                      <a:pt x="319" y="204"/>
                      <a:pt x="319" y="204"/>
                    </a:cubicBezTo>
                    <a:cubicBezTo>
                      <a:pt x="320" y="205"/>
                      <a:pt x="320" y="205"/>
                      <a:pt x="320" y="205"/>
                    </a:cubicBezTo>
                    <a:cubicBezTo>
                      <a:pt x="319" y="206"/>
                      <a:pt x="319" y="206"/>
                      <a:pt x="319" y="206"/>
                    </a:cubicBezTo>
                    <a:cubicBezTo>
                      <a:pt x="319" y="207"/>
                      <a:pt x="319" y="207"/>
                      <a:pt x="319" y="207"/>
                    </a:cubicBezTo>
                    <a:cubicBezTo>
                      <a:pt x="320" y="208"/>
                      <a:pt x="320" y="208"/>
                      <a:pt x="320" y="208"/>
                    </a:cubicBezTo>
                    <a:cubicBezTo>
                      <a:pt x="321" y="209"/>
                      <a:pt x="321" y="209"/>
                      <a:pt x="321" y="209"/>
                    </a:cubicBezTo>
                    <a:cubicBezTo>
                      <a:pt x="321" y="210"/>
                      <a:pt x="321" y="210"/>
                      <a:pt x="321" y="210"/>
                    </a:cubicBezTo>
                    <a:cubicBezTo>
                      <a:pt x="320" y="211"/>
                      <a:pt x="320" y="211"/>
                      <a:pt x="320" y="211"/>
                    </a:cubicBezTo>
                    <a:cubicBezTo>
                      <a:pt x="319" y="210"/>
                      <a:pt x="319" y="210"/>
                      <a:pt x="319" y="210"/>
                    </a:cubicBezTo>
                    <a:cubicBezTo>
                      <a:pt x="318" y="210"/>
                      <a:pt x="318" y="210"/>
                      <a:pt x="318" y="210"/>
                    </a:cubicBezTo>
                    <a:cubicBezTo>
                      <a:pt x="317" y="209"/>
                      <a:pt x="317" y="209"/>
                      <a:pt x="317" y="209"/>
                    </a:cubicBezTo>
                    <a:cubicBezTo>
                      <a:pt x="318" y="208"/>
                      <a:pt x="318" y="208"/>
                      <a:pt x="318" y="208"/>
                    </a:cubicBezTo>
                    <a:cubicBezTo>
                      <a:pt x="316" y="208"/>
                      <a:pt x="316" y="208"/>
                      <a:pt x="316" y="208"/>
                    </a:cubicBezTo>
                    <a:cubicBezTo>
                      <a:pt x="316" y="210"/>
                      <a:pt x="316" y="210"/>
                      <a:pt x="316" y="210"/>
                    </a:cubicBezTo>
                    <a:cubicBezTo>
                      <a:pt x="315" y="210"/>
                      <a:pt x="315" y="210"/>
                      <a:pt x="315" y="210"/>
                    </a:cubicBezTo>
                    <a:cubicBezTo>
                      <a:pt x="315" y="211"/>
                      <a:pt x="315" y="211"/>
                      <a:pt x="315" y="211"/>
                    </a:cubicBezTo>
                    <a:cubicBezTo>
                      <a:pt x="316" y="210"/>
                      <a:pt x="316" y="210"/>
                      <a:pt x="316" y="210"/>
                    </a:cubicBezTo>
                    <a:cubicBezTo>
                      <a:pt x="317" y="211"/>
                      <a:pt x="317" y="211"/>
                      <a:pt x="317" y="211"/>
                    </a:cubicBezTo>
                    <a:cubicBezTo>
                      <a:pt x="317" y="212"/>
                      <a:pt x="317" y="212"/>
                      <a:pt x="317" y="212"/>
                    </a:cubicBezTo>
                    <a:cubicBezTo>
                      <a:pt x="314" y="214"/>
                      <a:pt x="314" y="214"/>
                      <a:pt x="314" y="214"/>
                    </a:cubicBezTo>
                    <a:cubicBezTo>
                      <a:pt x="313" y="214"/>
                      <a:pt x="313" y="214"/>
                      <a:pt x="313" y="214"/>
                    </a:cubicBezTo>
                    <a:cubicBezTo>
                      <a:pt x="312" y="215"/>
                      <a:pt x="312" y="215"/>
                      <a:pt x="312" y="215"/>
                    </a:cubicBezTo>
                    <a:cubicBezTo>
                      <a:pt x="312" y="215"/>
                      <a:pt x="312" y="215"/>
                      <a:pt x="312" y="215"/>
                    </a:cubicBezTo>
                    <a:cubicBezTo>
                      <a:pt x="311" y="217"/>
                      <a:pt x="311" y="217"/>
                      <a:pt x="311" y="217"/>
                    </a:cubicBezTo>
                    <a:cubicBezTo>
                      <a:pt x="312" y="217"/>
                      <a:pt x="312" y="217"/>
                      <a:pt x="312" y="217"/>
                    </a:cubicBezTo>
                    <a:cubicBezTo>
                      <a:pt x="313" y="217"/>
                      <a:pt x="313" y="217"/>
                      <a:pt x="313" y="217"/>
                    </a:cubicBezTo>
                    <a:cubicBezTo>
                      <a:pt x="314" y="217"/>
                      <a:pt x="314" y="217"/>
                      <a:pt x="314" y="217"/>
                    </a:cubicBezTo>
                    <a:cubicBezTo>
                      <a:pt x="314" y="218"/>
                      <a:pt x="314" y="218"/>
                      <a:pt x="314" y="218"/>
                    </a:cubicBezTo>
                    <a:cubicBezTo>
                      <a:pt x="315" y="219"/>
                      <a:pt x="315" y="219"/>
                      <a:pt x="315" y="219"/>
                    </a:cubicBezTo>
                    <a:cubicBezTo>
                      <a:pt x="317" y="219"/>
                      <a:pt x="317" y="219"/>
                      <a:pt x="317" y="219"/>
                    </a:cubicBezTo>
                    <a:cubicBezTo>
                      <a:pt x="317" y="218"/>
                      <a:pt x="317" y="218"/>
                      <a:pt x="317" y="218"/>
                    </a:cubicBezTo>
                    <a:cubicBezTo>
                      <a:pt x="318" y="218"/>
                      <a:pt x="318" y="218"/>
                      <a:pt x="318" y="218"/>
                    </a:cubicBezTo>
                    <a:cubicBezTo>
                      <a:pt x="318" y="218"/>
                      <a:pt x="318" y="218"/>
                      <a:pt x="318" y="218"/>
                    </a:cubicBezTo>
                    <a:cubicBezTo>
                      <a:pt x="318" y="219"/>
                      <a:pt x="318" y="219"/>
                      <a:pt x="318" y="219"/>
                    </a:cubicBezTo>
                    <a:cubicBezTo>
                      <a:pt x="318" y="219"/>
                      <a:pt x="318" y="219"/>
                      <a:pt x="318" y="219"/>
                    </a:cubicBezTo>
                    <a:cubicBezTo>
                      <a:pt x="319" y="220"/>
                      <a:pt x="319" y="220"/>
                      <a:pt x="319" y="220"/>
                    </a:cubicBezTo>
                    <a:cubicBezTo>
                      <a:pt x="320" y="220"/>
                      <a:pt x="320" y="220"/>
                      <a:pt x="320" y="220"/>
                    </a:cubicBezTo>
                    <a:cubicBezTo>
                      <a:pt x="321" y="220"/>
                      <a:pt x="321" y="220"/>
                      <a:pt x="321" y="220"/>
                    </a:cubicBezTo>
                    <a:cubicBezTo>
                      <a:pt x="322" y="220"/>
                      <a:pt x="322" y="220"/>
                      <a:pt x="322" y="220"/>
                    </a:cubicBezTo>
                    <a:cubicBezTo>
                      <a:pt x="321" y="221"/>
                      <a:pt x="321" y="221"/>
                      <a:pt x="321" y="221"/>
                    </a:cubicBezTo>
                    <a:cubicBezTo>
                      <a:pt x="320" y="221"/>
                      <a:pt x="320" y="221"/>
                      <a:pt x="320" y="221"/>
                    </a:cubicBezTo>
                    <a:cubicBezTo>
                      <a:pt x="318" y="222"/>
                      <a:pt x="318" y="222"/>
                      <a:pt x="318" y="222"/>
                    </a:cubicBezTo>
                    <a:cubicBezTo>
                      <a:pt x="318" y="223"/>
                      <a:pt x="318" y="223"/>
                      <a:pt x="318" y="223"/>
                    </a:cubicBezTo>
                    <a:cubicBezTo>
                      <a:pt x="318" y="221"/>
                      <a:pt x="318" y="221"/>
                      <a:pt x="318" y="221"/>
                    </a:cubicBezTo>
                    <a:cubicBezTo>
                      <a:pt x="317" y="221"/>
                      <a:pt x="317" y="221"/>
                      <a:pt x="317" y="221"/>
                    </a:cubicBezTo>
                    <a:cubicBezTo>
                      <a:pt x="317" y="221"/>
                      <a:pt x="317" y="221"/>
                      <a:pt x="317" y="221"/>
                    </a:cubicBezTo>
                    <a:cubicBezTo>
                      <a:pt x="317" y="222"/>
                      <a:pt x="317" y="222"/>
                      <a:pt x="317" y="222"/>
                    </a:cubicBezTo>
                    <a:cubicBezTo>
                      <a:pt x="317" y="223"/>
                      <a:pt x="317" y="223"/>
                      <a:pt x="317" y="223"/>
                    </a:cubicBezTo>
                    <a:cubicBezTo>
                      <a:pt x="317" y="224"/>
                      <a:pt x="317" y="224"/>
                      <a:pt x="317" y="224"/>
                    </a:cubicBezTo>
                    <a:cubicBezTo>
                      <a:pt x="318" y="226"/>
                      <a:pt x="318" y="226"/>
                      <a:pt x="318" y="226"/>
                    </a:cubicBezTo>
                    <a:cubicBezTo>
                      <a:pt x="318" y="227"/>
                      <a:pt x="318" y="227"/>
                      <a:pt x="318" y="227"/>
                    </a:cubicBezTo>
                    <a:cubicBezTo>
                      <a:pt x="319" y="227"/>
                      <a:pt x="319" y="227"/>
                      <a:pt x="319" y="227"/>
                    </a:cubicBezTo>
                    <a:cubicBezTo>
                      <a:pt x="318" y="229"/>
                      <a:pt x="318" y="229"/>
                      <a:pt x="318" y="229"/>
                    </a:cubicBezTo>
                    <a:cubicBezTo>
                      <a:pt x="318" y="229"/>
                      <a:pt x="318" y="229"/>
                      <a:pt x="318" y="229"/>
                    </a:cubicBezTo>
                    <a:cubicBezTo>
                      <a:pt x="317" y="230"/>
                      <a:pt x="317" y="230"/>
                      <a:pt x="317" y="230"/>
                    </a:cubicBezTo>
                    <a:cubicBezTo>
                      <a:pt x="317" y="232"/>
                      <a:pt x="317" y="232"/>
                      <a:pt x="317" y="232"/>
                    </a:cubicBezTo>
                    <a:cubicBezTo>
                      <a:pt x="316" y="233"/>
                      <a:pt x="316" y="233"/>
                      <a:pt x="316" y="233"/>
                    </a:cubicBezTo>
                    <a:cubicBezTo>
                      <a:pt x="316" y="234"/>
                      <a:pt x="316" y="234"/>
                      <a:pt x="316" y="234"/>
                    </a:cubicBezTo>
                    <a:cubicBezTo>
                      <a:pt x="316" y="235"/>
                      <a:pt x="316" y="235"/>
                      <a:pt x="316" y="235"/>
                    </a:cubicBezTo>
                    <a:cubicBezTo>
                      <a:pt x="316" y="236"/>
                      <a:pt x="316" y="236"/>
                      <a:pt x="316" y="236"/>
                    </a:cubicBezTo>
                    <a:cubicBezTo>
                      <a:pt x="316" y="236"/>
                      <a:pt x="316" y="236"/>
                      <a:pt x="316" y="236"/>
                    </a:cubicBezTo>
                    <a:cubicBezTo>
                      <a:pt x="317" y="236"/>
                      <a:pt x="317" y="236"/>
                      <a:pt x="317" y="236"/>
                    </a:cubicBezTo>
                    <a:cubicBezTo>
                      <a:pt x="318" y="235"/>
                      <a:pt x="318" y="235"/>
                      <a:pt x="318" y="235"/>
                    </a:cubicBezTo>
                    <a:cubicBezTo>
                      <a:pt x="318" y="234"/>
                      <a:pt x="318" y="234"/>
                      <a:pt x="318" y="234"/>
                    </a:cubicBezTo>
                    <a:cubicBezTo>
                      <a:pt x="320" y="234"/>
                      <a:pt x="320" y="234"/>
                      <a:pt x="320" y="234"/>
                    </a:cubicBezTo>
                    <a:cubicBezTo>
                      <a:pt x="320" y="233"/>
                      <a:pt x="320" y="233"/>
                      <a:pt x="320" y="233"/>
                    </a:cubicBezTo>
                    <a:cubicBezTo>
                      <a:pt x="320" y="233"/>
                      <a:pt x="320" y="233"/>
                      <a:pt x="320" y="233"/>
                    </a:cubicBezTo>
                    <a:cubicBezTo>
                      <a:pt x="320" y="232"/>
                      <a:pt x="320" y="232"/>
                      <a:pt x="320" y="232"/>
                    </a:cubicBezTo>
                    <a:cubicBezTo>
                      <a:pt x="321" y="232"/>
                      <a:pt x="321" y="232"/>
                      <a:pt x="321" y="232"/>
                    </a:cubicBezTo>
                    <a:cubicBezTo>
                      <a:pt x="322" y="232"/>
                      <a:pt x="322" y="232"/>
                      <a:pt x="322" y="232"/>
                    </a:cubicBezTo>
                    <a:cubicBezTo>
                      <a:pt x="322" y="230"/>
                      <a:pt x="322" y="230"/>
                      <a:pt x="322" y="230"/>
                    </a:cubicBezTo>
                    <a:cubicBezTo>
                      <a:pt x="322" y="228"/>
                      <a:pt x="322" y="228"/>
                      <a:pt x="322" y="228"/>
                    </a:cubicBezTo>
                    <a:cubicBezTo>
                      <a:pt x="324" y="227"/>
                      <a:pt x="324" y="227"/>
                      <a:pt x="324" y="227"/>
                    </a:cubicBezTo>
                    <a:cubicBezTo>
                      <a:pt x="325" y="225"/>
                      <a:pt x="325" y="225"/>
                      <a:pt x="325" y="225"/>
                    </a:cubicBezTo>
                    <a:cubicBezTo>
                      <a:pt x="325" y="224"/>
                      <a:pt x="325" y="224"/>
                      <a:pt x="325" y="224"/>
                    </a:cubicBezTo>
                    <a:cubicBezTo>
                      <a:pt x="326" y="223"/>
                      <a:pt x="326" y="223"/>
                      <a:pt x="326" y="223"/>
                    </a:cubicBezTo>
                    <a:cubicBezTo>
                      <a:pt x="327" y="224"/>
                      <a:pt x="327" y="224"/>
                      <a:pt x="327" y="224"/>
                    </a:cubicBezTo>
                    <a:cubicBezTo>
                      <a:pt x="327" y="225"/>
                      <a:pt x="327" y="225"/>
                      <a:pt x="327" y="225"/>
                    </a:cubicBezTo>
                    <a:cubicBezTo>
                      <a:pt x="328" y="227"/>
                      <a:pt x="328" y="227"/>
                      <a:pt x="328" y="227"/>
                    </a:cubicBezTo>
                    <a:cubicBezTo>
                      <a:pt x="328" y="229"/>
                      <a:pt x="328" y="229"/>
                      <a:pt x="328" y="229"/>
                    </a:cubicBezTo>
                    <a:cubicBezTo>
                      <a:pt x="329" y="230"/>
                      <a:pt x="329" y="230"/>
                      <a:pt x="329" y="230"/>
                    </a:cubicBezTo>
                    <a:cubicBezTo>
                      <a:pt x="329" y="232"/>
                      <a:pt x="329" y="232"/>
                      <a:pt x="329" y="232"/>
                    </a:cubicBezTo>
                    <a:cubicBezTo>
                      <a:pt x="329" y="233"/>
                      <a:pt x="329" y="233"/>
                      <a:pt x="329" y="233"/>
                    </a:cubicBezTo>
                    <a:cubicBezTo>
                      <a:pt x="329" y="235"/>
                      <a:pt x="329" y="235"/>
                      <a:pt x="329" y="235"/>
                    </a:cubicBezTo>
                    <a:cubicBezTo>
                      <a:pt x="328" y="237"/>
                      <a:pt x="328" y="237"/>
                      <a:pt x="328" y="237"/>
                    </a:cubicBezTo>
                    <a:cubicBezTo>
                      <a:pt x="327" y="237"/>
                      <a:pt x="327" y="237"/>
                      <a:pt x="327" y="237"/>
                    </a:cubicBezTo>
                    <a:cubicBezTo>
                      <a:pt x="327" y="236"/>
                      <a:pt x="327" y="236"/>
                      <a:pt x="327" y="236"/>
                    </a:cubicBezTo>
                    <a:cubicBezTo>
                      <a:pt x="326" y="237"/>
                      <a:pt x="326" y="237"/>
                      <a:pt x="326" y="237"/>
                    </a:cubicBezTo>
                    <a:cubicBezTo>
                      <a:pt x="325" y="238"/>
                      <a:pt x="325" y="238"/>
                      <a:pt x="325" y="238"/>
                    </a:cubicBezTo>
                    <a:cubicBezTo>
                      <a:pt x="326" y="239"/>
                      <a:pt x="326" y="239"/>
                      <a:pt x="326" y="239"/>
                    </a:cubicBezTo>
                    <a:cubicBezTo>
                      <a:pt x="325" y="241"/>
                      <a:pt x="325" y="241"/>
                      <a:pt x="325" y="241"/>
                    </a:cubicBezTo>
                    <a:cubicBezTo>
                      <a:pt x="324" y="242"/>
                      <a:pt x="324" y="242"/>
                      <a:pt x="324" y="242"/>
                    </a:cubicBezTo>
                    <a:cubicBezTo>
                      <a:pt x="325" y="243"/>
                      <a:pt x="325" y="243"/>
                      <a:pt x="325" y="243"/>
                    </a:cubicBezTo>
                    <a:cubicBezTo>
                      <a:pt x="325" y="245"/>
                      <a:pt x="325" y="245"/>
                      <a:pt x="325" y="245"/>
                    </a:cubicBezTo>
                    <a:cubicBezTo>
                      <a:pt x="326" y="249"/>
                      <a:pt x="326" y="249"/>
                      <a:pt x="326" y="249"/>
                    </a:cubicBezTo>
                    <a:cubicBezTo>
                      <a:pt x="327" y="251"/>
                      <a:pt x="327" y="251"/>
                      <a:pt x="327" y="251"/>
                    </a:cubicBezTo>
                    <a:cubicBezTo>
                      <a:pt x="326" y="252"/>
                      <a:pt x="326" y="252"/>
                      <a:pt x="326" y="252"/>
                    </a:cubicBezTo>
                    <a:cubicBezTo>
                      <a:pt x="327" y="253"/>
                      <a:pt x="327" y="253"/>
                      <a:pt x="327" y="253"/>
                    </a:cubicBezTo>
                    <a:cubicBezTo>
                      <a:pt x="328" y="253"/>
                      <a:pt x="328" y="253"/>
                      <a:pt x="328" y="253"/>
                    </a:cubicBezTo>
                    <a:cubicBezTo>
                      <a:pt x="328" y="252"/>
                      <a:pt x="328" y="252"/>
                      <a:pt x="328" y="252"/>
                    </a:cubicBezTo>
                    <a:cubicBezTo>
                      <a:pt x="327" y="251"/>
                      <a:pt x="327" y="251"/>
                      <a:pt x="327" y="251"/>
                    </a:cubicBezTo>
                    <a:cubicBezTo>
                      <a:pt x="328" y="250"/>
                      <a:pt x="328" y="250"/>
                      <a:pt x="328" y="250"/>
                    </a:cubicBezTo>
                    <a:cubicBezTo>
                      <a:pt x="329" y="250"/>
                      <a:pt x="329" y="250"/>
                      <a:pt x="329" y="250"/>
                    </a:cubicBezTo>
                    <a:cubicBezTo>
                      <a:pt x="330" y="252"/>
                      <a:pt x="330" y="252"/>
                      <a:pt x="330" y="252"/>
                    </a:cubicBezTo>
                    <a:cubicBezTo>
                      <a:pt x="330" y="252"/>
                      <a:pt x="330" y="252"/>
                      <a:pt x="330" y="252"/>
                    </a:cubicBezTo>
                    <a:cubicBezTo>
                      <a:pt x="331" y="250"/>
                      <a:pt x="331" y="250"/>
                      <a:pt x="331" y="250"/>
                    </a:cubicBezTo>
                    <a:cubicBezTo>
                      <a:pt x="332" y="249"/>
                      <a:pt x="332" y="249"/>
                      <a:pt x="332" y="249"/>
                    </a:cubicBezTo>
                    <a:cubicBezTo>
                      <a:pt x="332" y="247"/>
                      <a:pt x="332" y="247"/>
                      <a:pt x="332" y="247"/>
                    </a:cubicBezTo>
                    <a:cubicBezTo>
                      <a:pt x="333" y="247"/>
                      <a:pt x="333" y="247"/>
                      <a:pt x="333" y="247"/>
                    </a:cubicBezTo>
                    <a:cubicBezTo>
                      <a:pt x="334" y="245"/>
                      <a:pt x="334" y="245"/>
                      <a:pt x="334" y="245"/>
                    </a:cubicBezTo>
                    <a:cubicBezTo>
                      <a:pt x="334" y="245"/>
                      <a:pt x="334" y="245"/>
                      <a:pt x="334" y="245"/>
                    </a:cubicBezTo>
                    <a:cubicBezTo>
                      <a:pt x="335" y="244"/>
                      <a:pt x="335" y="244"/>
                      <a:pt x="335" y="244"/>
                    </a:cubicBezTo>
                    <a:cubicBezTo>
                      <a:pt x="337" y="242"/>
                      <a:pt x="337" y="242"/>
                      <a:pt x="337" y="242"/>
                    </a:cubicBezTo>
                    <a:cubicBezTo>
                      <a:pt x="339" y="240"/>
                      <a:pt x="339" y="240"/>
                      <a:pt x="339" y="240"/>
                    </a:cubicBezTo>
                    <a:cubicBezTo>
                      <a:pt x="340" y="237"/>
                      <a:pt x="340" y="237"/>
                      <a:pt x="340" y="237"/>
                    </a:cubicBezTo>
                    <a:cubicBezTo>
                      <a:pt x="341" y="235"/>
                      <a:pt x="341" y="235"/>
                      <a:pt x="341" y="235"/>
                    </a:cubicBezTo>
                    <a:cubicBezTo>
                      <a:pt x="342" y="234"/>
                      <a:pt x="342" y="234"/>
                      <a:pt x="342" y="234"/>
                    </a:cubicBezTo>
                    <a:cubicBezTo>
                      <a:pt x="343" y="236"/>
                      <a:pt x="343" y="236"/>
                      <a:pt x="343" y="236"/>
                    </a:cubicBezTo>
                    <a:cubicBezTo>
                      <a:pt x="344" y="235"/>
                      <a:pt x="344" y="235"/>
                      <a:pt x="344" y="235"/>
                    </a:cubicBezTo>
                    <a:cubicBezTo>
                      <a:pt x="344" y="235"/>
                      <a:pt x="344" y="235"/>
                      <a:pt x="344" y="235"/>
                    </a:cubicBezTo>
                    <a:cubicBezTo>
                      <a:pt x="346" y="235"/>
                      <a:pt x="346" y="235"/>
                      <a:pt x="346" y="235"/>
                    </a:cubicBezTo>
                    <a:cubicBezTo>
                      <a:pt x="346" y="234"/>
                      <a:pt x="346" y="234"/>
                      <a:pt x="346" y="234"/>
                    </a:cubicBezTo>
                    <a:cubicBezTo>
                      <a:pt x="345" y="234"/>
                      <a:pt x="345" y="234"/>
                      <a:pt x="345" y="234"/>
                    </a:cubicBezTo>
                    <a:cubicBezTo>
                      <a:pt x="344" y="233"/>
                      <a:pt x="344" y="233"/>
                      <a:pt x="344" y="233"/>
                    </a:cubicBezTo>
                    <a:cubicBezTo>
                      <a:pt x="344" y="233"/>
                      <a:pt x="344" y="233"/>
                      <a:pt x="344" y="233"/>
                    </a:cubicBezTo>
                    <a:cubicBezTo>
                      <a:pt x="346" y="232"/>
                      <a:pt x="346" y="232"/>
                      <a:pt x="346" y="232"/>
                    </a:cubicBezTo>
                    <a:cubicBezTo>
                      <a:pt x="346" y="233"/>
                      <a:pt x="346" y="233"/>
                      <a:pt x="346" y="233"/>
                    </a:cubicBezTo>
                    <a:cubicBezTo>
                      <a:pt x="347" y="233"/>
                      <a:pt x="347" y="233"/>
                      <a:pt x="347" y="233"/>
                    </a:cubicBezTo>
                    <a:cubicBezTo>
                      <a:pt x="348" y="233"/>
                      <a:pt x="348" y="233"/>
                      <a:pt x="348" y="233"/>
                    </a:cubicBezTo>
                    <a:cubicBezTo>
                      <a:pt x="348" y="232"/>
                      <a:pt x="348" y="232"/>
                      <a:pt x="348" y="232"/>
                    </a:cubicBezTo>
                    <a:cubicBezTo>
                      <a:pt x="348" y="231"/>
                      <a:pt x="348" y="231"/>
                      <a:pt x="348" y="231"/>
                    </a:cubicBezTo>
                    <a:cubicBezTo>
                      <a:pt x="347" y="231"/>
                      <a:pt x="347" y="231"/>
                      <a:pt x="347" y="231"/>
                    </a:cubicBezTo>
                    <a:cubicBezTo>
                      <a:pt x="347" y="230"/>
                      <a:pt x="347" y="230"/>
                      <a:pt x="347" y="230"/>
                    </a:cubicBezTo>
                    <a:cubicBezTo>
                      <a:pt x="346" y="230"/>
                      <a:pt x="346" y="230"/>
                      <a:pt x="346" y="230"/>
                    </a:cubicBezTo>
                    <a:cubicBezTo>
                      <a:pt x="346" y="228"/>
                      <a:pt x="346" y="228"/>
                      <a:pt x="346" y="228"/>
                    </a:cubicBezTo>
                    <a:cubicBezTo>
                      <a:pt x="347" y="227"/>
                      <a:pt x="347" y="227"/>
                      <a:pt x="347" y="227"/>
                    </a:cubicBezTo>
                    <a:cubicBezTo>
                      <a:pt x="347" y="226"/>
                      <a:pt x="347" y="226"/>
                      <a:pt x="347" y="226"/>
                    </a:cubicBezTo>
                    <a:cubicBezTo>
                      <a:pt x="348" y="226"/>
                      <a:pt x="348" y="226"/>
                      <a:pt x="348" y="226"/>
                    </a:cubicBezTo>
                    <a:cubicBezTo>
                      <a:pt x="347" y="225"/>
                      <a:pt x="347" y="225"/>
                      <a:pt x="347" y="225"/>
                    </a:cubicBezTo>
                    <a:cubicBezTo>
                      <a:pt x="347" y="224"/>
                      <a:pt x="347" y="224"/>
                      <a:pt x="347" y="224"/>
                    </a:cubicBezTo>
                    <a:cubicBezTo>
                      <a:pt x="348" y="223"/>
                      <a:pt x="348" y="223"/>
                      <a:pt x="348" y="223"/>
                    </a:cubicBezTo>
                    <a:cubicBezTo>
                      <a:pt x="348" y="223"/>
                      <a:pt x="348" y="223"/>
                      <a:pt x="348" y="223"/>
                    </a:cubicBezTo>
                    <a:cubicBezTo>
                      <a:pt x="348" y="222"/>
                      <a:pt x="348" y="222"/>
                      <a:pt x="348" y="222"/>
                    </a:cubicBezTo>
                    <a:cubicBezTo>
                      <a:pt x="349" y="222"/>
                      <a:pt x="349" y="222"/>
                      <a:pt x="349" y="222"/>
                    </a:cubicBezTo>
                    <a:cubicBezTo>
                      <a:pt x="349" y="221"/>
                      <a:pt x="349" y="221"/>
                      <a:pt x="349" y="221"/>
                    </a:cubicBezTo>
                    <a:cubicBezTo>
                      <a:pt x="348" y="221"/>
                      <a:pt x="348" y="221"/>
                      <a:pt x="348" y="221"/>
                    </a:cubicBezTo>
                    <a:cubicBezTo>
                      <a:pt x="348" y="220"/>
                      <a:pt x="348" y="220"/>
                      <a:pt x="348" y="220"/>
                    </a:cubicBezTo>
                    <a:cubicBezTo>
                      <a:pt x="349" y="220"/>
                      <a:pt x="349" y="220"/>
                      <a:pt x="349" y="220"/>
                    </a:cubicBezTo>
                    <a:cubicBezTo>
                      <a:pt x="350" y="221"/>
                      <a:pt x="350" y="221"/>
                      <a:pt x="350" y="221"/>
                    </a:cubicBezTo>
                    <a:cubicBezTo>
                      <a:pt x="351" y="221"/>
                      <a:pt x="351" y="221"/>
                      <a:pt x="351" y="221"/>
                    </a:cubicBezTo>
                    <a:cubicBezTo>
                      <a:pt x="352" y="221"/>
                      <a:pt x="352" y="221"/>
                      <a:pt x="352" y="221"/>
                    </a:cubicBezTo>
                    <a:cubicBezTo>
                      <a:pt x="354" y="221"/>
                      <a:pt x="354" y="221"/>
                      <a:pt x="354" y="221"/>
                    </a:cubicBezTo>
                    <a:cubicBezTo>
                      <a:pt x="355" y="222"/>
                      <a:pt x="355" y="222"/>
                      <a:pt x="355" y="222"/>
                    </a:cubicBezTo>
                    <a:cubicBezTo>
                      <a:pt x="355" y="223"/>
                      <a:pt x="355" y="223"/>
                      <a:pt x="355" y="223"/>
                    </a:cubicBezTo>
                    <a:cubicBezTo>
                      <a:pt x="356" y="224"/>
                      <a:pt x="356" y="224"/>
                      <a:pt x="356" y="224"/>
                    </a:cubicBezTo>
                    <a:cubicBezTo>
                      <a:pt x="358" y="225"/>
                      <a:pt x="358" y="225"/>
                      <a:pt x="358" y="225"/>
                    </a:cubicBezTo>
                    <a:cubicBezTo>
                      <a:pt x="359" y="224"/>
                      <a:pt x="359" y="224"/>
                      <a:pt x="359" y="224"/>
                    </a:cubicBezTo>
                    <a:cubicBezTo>
                      <a:pt x="361" y="225"/>
                      <a:pt x="361" y="225"/>
                      <a:pt x="361" y="225"/>
                    </a:cubicBezTo>
                    <a:cubicBezTo>
                      <a:pt x="362" y="226"/>
                      <a:pt x="362" y="226"/>
                      <a:pt x="362" y="226"/>
                    </a:cubicBezTo>
                    <a:cubicBezTo>
                      <a:pt x="362" y="226"/>
                      <a:pt x="362" y="226"/>
                      <a:pt x="362" y="226"/>
                    </a:cubicBezTo>
                    <a:cubicBezTo>
                      <a:pt x="362" y="227"/>
                      <a:pt x="362" y="227"/>
                      <a:pt x="362" y="227"/>
                    </a:cubicBezTo>
                    <a:cubicBezTo>
                      <a:pt x="362" y="227"/>
                      <a:pt x="362" y="227"/>
                      <a:pt x="362" y="227"/>
                    </a:cubicBezTo>
                    <a:cubicBezTo>
                      <a:pt x="361" y="228"/>
                      <a:pt x="361" y="228"/>
                      <a:pt x="361" y="228"/>
                    </a:cubicBezTo>
                    <a:cubicBezTo>
                      <a:pt x="361" y="227"/>
                      <a:pt x="361" y="227"/>
                      <a:pt x="361" y="227"/>
                    </a:cubicBezTo>
                    <a:cubicBezTo>
                      <a:pt x="360" y="227"/>
                      <a:pt x="360" y="227"/>
                      <a:pt x="360" y="227"/>
                    </a:cubicBezTo>
                    <a:cubicBezTo>
                      <a:pt x="360" y="228"/>
                      <a:pt x="360" y="228"/>
                      <a:pt x="360" y="228"/>
                    </a:cubicBezTo>
                    <a:cubicBezTo>
                      <a:pt x="363" y="229"/>
                      <a:pt x="363" y="229"/>
                      <a:pt x="363" y="229"/>
                    </a:cubicBezTo>
                    <a:cubicBezTo>
                      <a:pt x="363" y="231"/>
                      <a:pt x="363" y="231"/>
                      <a:pt x="363" y="231"/>
                    </a:cubicBezTo>
                    <a:cubicBezTo>
                      <a:pt x="362" y="231"/>
                      <a:pt x="362" y="231"/>
                      <a:pt x="362" y="231"/>
                    </a:cubicBezTo>
                    <a:cubicBezTo>
                      <a:pt x="362" y="231"/>
                      <a:pt x="362" y="231"/>
                      <a:pt x="362" y="231"/>
                    </a:cubicBezTo>
                    <a:cubicBezTo>
                      <a:pt x="363" y="231"/>
                      <a:pt x="363" y="231"/>
                      <a:pt x="363" y="231"/>
                    </a:cubicBezTo>
                    <a:cubicBezTo>
                      <a:pt x="365" y="231"/>
                      <a:pt x="365" y="231"/>
                      <a:pt x="365" y="231"/>
                    </a:cubicBezTo>
                    <a:cubicBezTo>
                      <a:pt x="366" y="232"/>
                      <a:pt x="366" y="232"/>
                      <a:pt x="366" y="232"/>
                    </a:cubicBezTo>
                    <a:cubicBezTo>
                      <a:pt x="366" y="232"/>
                      <a:pt x="366" y="232"/>
                      <a:pt x="366" y="232"/>
                    </a:cubicBezTo>
                    <a:cubicBezTo>
                      <a:pt x="366" y="233"/>
                      <a:pt x="366" y="233"/>
                      <a:pt x="366" y="233"/>
                    </a:cubicBezTo>
                    <a:cubicBezTo>
                      <a:pt x="366" y="234"/>
                      <a:pt x="366" y="234"/>
                      <a:pt x="366" y="234"/>
                    </a:cubicBezTo>
                    <a:cubicBezTo>
                      <a:pt x="364" y="236"/>
                      <a:pt x="364" y="236"/>
                      <a:pt x="364" y="236"/>
                    </a:cubicBezTo>
                    <a:cubicBezTo>
                      <a:pt x="363" y="236"/>
                      <a:pt x="363" y="236"/>
                      <a:pt x="363" y="236"/>
                    </a:cubicBezTo>
                    <a:cubicBezTo>
                      <a:pt x="362" y="236"/>
                      <a:pt x="362" y="236"/>
                      <a:pt x="362" y="236"/>
                    </a:cubicBezTo>
                    <a:cubicBezTo>
                      <a:pt x="363" y="236"/>
                      <a:pt x="363" y="236"/>
                      <a:pt x="363" y="236"/>
                    </a:cubicBezTo>
                    <a:cubicBezTo>
                      <a:pt x="364" y="237"/>
                      <a:pt x="364" y="237"/>
                      <a:pt x="364" y="237"/>
                    </a:cubicBezTo>
                    <a:cubicBezTo>
                      <a:pt x="364" y="238"/>
                      <a:pt x="364" y="238"/>
                      <a:pt x="364" y="238"/>
                    </a:cubicBezTo>
                    <a:cubicBezTo>
                      <a:pt x="365" y="238"/>
                      <a:pt x="365" y="238"/>
                      <a:pt x="365" y="238"/>
                    </a:cubicBezTo>
                    <a:cubicBezTo>
                      <a:pt x="365" y="238"/>
                      <a:pt x="365" y="238"/>
                      <a:pt x="365" y="238"/>
                    </a:cubicBezTo>
                    <a:cubicBezTo>
                      <a:pt x="364" y="239"/>
                      <a:pt x="364" y="239"/>
                      <a:pt x="364" y="239"/>
                    </a:cubicBezTo>
                    <a:cubicBezTo>
                      <a:pt x="365" y="240"/>
                      <a:pt x="365" y="240"/>
                      <a:pt x="365" y="240"/>
                    </a:cubicBezTo>
                    <a:cubicBezTo>
                      <a:pt x="363" y="241"/>
                      <a:pt x="363" y="241"/>
                      <a:pt x="363" y="241"/>
                    </a:cubicBezTo>
                    <a:cubicBezTo>
                      <a:pt x="361" y="241"/>
                      <a:pt x="361" y="241"/>
                      <a:pt x="361" y="241"/>
                    </a:cubicBezTo>
                    <a:cubicBezTo>
                      <a:pt x="361" y="241"/>
                      <a:pt x="361" y="241"/>
                      <a:pt x="361" y="241"/>
                    </a:cubicBezTo>
                    <a:cubicBezTo>
                      <a:pt x="360" y="242"/>
                      <a:pt x="360" y="242"/>
                      <a:pt x="360" y="242"/>
                    </a:cubicBezTo>
                    <a:cubicBezTo>
                      <a:pt x="359" y="242"/>
                      <a:pt x="359" y="242"/>
                      <a:pt x="359" y="242"/>
                    </a:cubicBezTo>
                    <a:cubicBezTo>
                      <a:pt x="358" y="240"/>
                      <a:pt x="358" y="240"/>
                      <a:pt x="358" y="240"/>
                    </a:cubicBezTo>
                    <a:cubicBezTo>
                      <a:pt x="357" y="240"/>
                      <a:pt x="357" y="240"/>
                      <a:pt x="357" y="240"/>
                    </a:cubicBezTo>
                    <a:cubicBezTo>
                      <a:pt x="357" y="240"/>
                      <a:pt x="357" y="240"/>
                      <a:pt x="357" y="240"/>
                    </a:cubicBezTo>
                    <a:cubicBezTo>
                      <a:pt x="356" y="240"/>
                      <a:pt x="356" y="240"/>
                      <a:pt x="356" y="240"/>
                    </a:cubicBezTo>
                    <a:cubicBezTo>
                      <a:pt x="356" y="241"/>
                      <a:pt x="356" y="241"/>
                      <a:pt x="356" y="241"/>
                    </a:cubicBezTo>
                    <a:cubicBezTo>
                      <a:pt x="355" y="241"/>
                      <a:pt x="355" y="241"/>
                      <a:pt x="355" y="241"/>
                    </a:cubicBezTo>
                    <a:cubicBezTo>
                      <a:pt x="356" y="241"/>
                      <a:pt x="356" y="241"/>
                      <a:pt x="356" y="241"/>
                    </a:cubicBezTo>
                    <a:cubicBezTo>
                      <a:pt x="357" y="242"/>
                      <a:pt x="357" y="242"/>
                      <a:pt x="357" y="242"/>
                    </a:cubicBezTo>
                    <a:cubicBezTo>
                      <a:pt x="357" y="243"/>
                      <a:pt x="357" y="243"/>
                      <a:pt x="357" y="243"/>
                    </a:cubicBezTo>
                    <a:cubicBezTo>
                      <a:pt x="356" y="244"/>
                      <a:pt x="356" y="244"/>
                      <a:pt x="356" y="244"/>
                    </a:cubicBezTo>
                    <a:cubicBezTo>
                      <a:pt x="357" y="244"/>
                      <a:pt x="357" y="244"/>
                      <a:pt x="357" y="244"/>
                    </a:cubicBezTo>
                    <a:cubicBezTo>
                      <a:pt x="356" y="245"/>
                      <a:pt x="356" y="245"/>
                      <a:pt x="356" y="245"/>
                    </a:cubicBezTo>
                    <a:cubicBezTo>
                      <a:pt x="356" y="246"/>
                      <a:pt x="356" y="246"/>
                      <a:pt x="356" y="246"/>
                    </a:cubicBezTo>
                    <a:cubicBezTo>
                      <a:pt x="357" y="246"/>
                      <a:pt x="357" y="246"/>
                      <a:pt x="357" y="246"/>
                    </a:cubicBezTo>
                    <a:cubicBezTo>
                      <a:pt x="357" y="245"/>
                      <a:pt x="357" y="245"/>
                      <a:pt x="357" y="245"/>
                    </a:cubicBezTo>
                    <a:cubicBezTo>
                      <a:pt x="358" y="245"/>
                      <a:pt x="358" y="245"/>
                      <a:pt x="358" y="245"/>
                    </a:cubicBezTo>
                    <a:cubicBezTo>
                      <a:pt x="358" y="246"/>
                      <a:pt x="358" y="246"/>
                      <a:pt x="358" y="246"/>
                    </a:cubicBezTo>
                    <a:cubicBezTo>
                      <a:pt x="356" y="246"/>
                      <a:pt x="356" y="246"/>
                      <a:pt x="356" y="246"/>
                    </a:cubicBezTo>
                    <a:cubicBezTo>
                      <a:pt x="356" y="248"/>
                      <a:pt x="356" y="248"/>
                      <a:pt x="356" y="248"/>
                    </a:cubicBezTo>
                    <a:cubicBezTo>
                      <a:pt x="356" y="249"/>
                      <a:pt x="356" y="249"/>
                      <a:pt x="356" y="249"/>
                    </a:cubicBezTo>
                    <a:cubicBezTo>
                      <a:pt x="357" y="250"/>
                      <a:pt x="357" y="250"/>
                      <a:pt x="357" y="250"/>
                    </a:cubicBezTo>
                    <a:cubicBezTo>
                      <a:pt x="357" y="251"/>
                      <a:pt x="357" y="251"/>
                      <a:pt x="357" y="251"/>
                    </a:cubicBezTo>
                    <a:cubicBezTo>
                      <a:pt x="358" y="254"/>
                      <a:pt x="358" y="254"/>
                      <a:pt x="358" y="254"/>
                    </a:cubicBezTo>
                    <a:cubicBezTo>
                      <a:pt x="358" y="255"/>
                      <a:pt x="358" y="255"/>
                      <a:pt x="358" y="255"/>
                    </a:cubicBezTo>
                    <a:cubicBezTo>
                      <a:pt x="358" y="255"/>
                      <a:pt x="358" y="255"/>
                      <a:pt x="358" y="255"/>
                    </a:cubicBezTo>
                    <a:cubicBezTo>
                      <a:pt x="358" y="256"/>
                      <a:pt x="358" y="256"/>
                      <a:pt x="358" y="256"/>
                    </a:cubicBezTo>
                    <a:cubicBezTo>
                      <a:pt x="356" y="258"/>
                      <a:pt x="356" y="258"/>
                      <a:pt x="356" y="258"/>
                    </a:cubicBezTo>
                    <a:cubicBezTo>
                      <a:pt x="356" y="259"/>
                      <a:pt x="356" y="259"/>
                      <a:pt x="356" y="259"/>
                    </a:cubicBezTo>
                    <a:cubicBezTo>
                      <a:pt x="356" y="260"/>
                      <a:pt x="356" y="260"/>
                      <a:pt x="356" y="260"/>
                    </a:cubicBezTo>
                    <a:cubicBezTo>
                      <a:pt x="355" y="259"/>
                      <a:pt x="355" y="259"/>
                      <a:pt x="355" y="259"/>
                    </a:cubicBezTo>
                    <a:cubicBezTo>
                      <a:pt x="353" y="259"/>
                      <a:pt x="353" y="259"/>
                      <a:pt x="353" y="259"/>
                    </a:cubicBezTo>
                    <a:cubicBezTo>
                      <a:pt x="352" y="260"/>
                      <a:pt x="352" y="260"/>
                      <a:pt x="352" y="260"/>
                    </a:cubicBezTo>
                    <a:cubicBezTo>
                      <a:pt x="351" y="261"/>
                      <a:pt x="351" y="261"/>
                      <a:pt x="351" y="261"/>
                    </a:cubicBezTo>
                    <a:cubicBezTo>
                      <a:pt x="350" y="262"/>
                      <a:pt x="350" y="262"/>
                      <a:pt x="350" y="262"/>
                    </a:cubicBezTo>
                    <a:cubicBezTo>
                      <a:pt x="350" y="263"/>
                      <a:pt x="350" y="263"/>
                      <a:pt x="350" y="263"/>
                    </a:cubicBezTo>
                    <a:cubicBezTo>
                      <a:pt x="349" y="263"/>
                      <a:pt x="349" y="263"/>
                      <a:pt x="349" y="263"/>
                    </a:cubicBezTo>
                    <a:cubicBezTo>
                      <a:pt x="347" y="265"/>
                      <a:pt x="347" y="265"/>
                      <a:pt x="347" y="265"/>
                    </a:cubicBezTo>
                    <a:cubicBezTo>
                      <a:pt x="346" y="265"/>
                      <a:pt x="346" y="265"/>
                      <a:pt x="346" y="265"/>
                    </a:cubicBezTo>
                    <a:cubicBezTo>
                      <a:pt x="345" y="265"/>
                      <a:pt x="345" y="265"/>
                      <a:pt x="345" y="265"/>
                    </a:cubicBezTo>
                    <a:cubicBezTo>
                      <a:pt x="345" y="266"/>
                      <a:pt x="345" y="266"/>
                      <a:pt x="345" y="266"/>
                    </a:cubicBezTo>
                    <a:cubicBezTo>
                      <a:pt x="341" y="267"/>
                      <a:pt x="341" y="267"/>
                      <a:pt x="341" y="267"/>
                    </a:cubicBezTo>
                    <a:cubicBezTo>
                      <a:pt x="341" y="266"/>
                      <a:pt x="341" y="266"/>
                      <a:pt x="341" y="266"/>
                    </a:cubicBezTo>
                    <a:cubicBezTo>
                      <a:pt x="341" y="265"/>
                      <a:pt x="341" y="265"/>
                      <a:pt x="341" y="265"/>
                    </a:cubicBezTo>
                    <a:cubicBezTo>
                      <a:pt x="341" y="264"/>
                      <a:pt x="341" y="264"/>
                      <a:pt x="341" y="264"/>
                    </a:cubicBezTo>
                    <a:cubicBezTo>
                      <a:pt x="340" y="263"/>
                      <a:pt x="340" y="263"/>
                      <a:pt x="340" y="263"/>
                    </a:cubicBezTo>
                    <a:cubicBezTo>
                      <a:pt x="340" y="262"/>
                      <a:pt x="340" y="262"/>
                      <a:pt x="340" y="262"/>
                    </a:cubicBezTo>
                    <a:cubicBezTo>
                      <a:pt x="341" y="262"/>
                      <a:pt x="341" y="262"/>
                      <a:pt x="341" y="262"/>
                    </a:cubicBezTo>
                    <a:cubicBezTo>
                      <a:pt x="341" y="261"/>
                      <a:pt x="341" y="261"/>
                      <a:pt x="341" y="261"/>
                    </a:cubicBezTo>
                    <a:cubicBezTo>
                      <a:pt x="342" y="259"/>
                      <a:pt x="342" y="259"/>
                      <a:pt x="342" y="259"/>
                    </a:cubicBezTo>
                    <a:cubicBezTo>
                      <a:pt x="341" y="261"/>
                      <a:pt x="341" y="261"/>
                      <a:pt x="341" y="261"/>
                    </a:cubicBezTo>
                    <a:cubicBezTo>
                      <a:pt x="340" y="261"/>
                      <a:pt x="340" y="261"/>
                      <a:pt x="340" y="261"/>
                    </a:cubicBezTo>
                    <a:cubicBezTo>
                      <a:pt x="340" y="258"/>
                      <a:pt x="340" y="258"/>
                      <a:pt x="340" y="258"/>
                    </a:cubicBezTo>
                    <a:cubicBezTo>
                      <a:pt x="339" y="258"/>
                      <a:pt x="339" y="258"/>
                      <a:pt x="339" y="258"/>
                    </a:cubicBezTo>
                    <a:cubicBezTo>
                      <a:pt x="339" y="257"/>
                      <a:pt x="339" y="257"/>
                      <a:pt x="339" y="257"/>
                    </a:cubicBezTo>
                    <a:cubicBezTo>
                      <a:pt x="337" y="257"/>
                      <a:pt x="337" y="257"/>
                      <a:pt x="337" y="257"/>
                    </a:cubicBezTo>
                    <a:cubicBezTo>
                      <a:pt x="337" y="257"/>
                      <a:pt x="337" y="257"/>
                      <a:pt x="337" y="257"/>
                    </a:cubicBezTo>
                    <a:cubicBezTo>
                      <a:pt x="336" y="257"/>
                      <a:pt x="336" y="257"/>
                      <a:pt x="336" y="257"/>
                    </a:cubicBezTo>
                    <a:cubicBezTo>
                      <a:pt x="335" y="259"/>
                      <a:pt x="335" y="259"/>
                      <a:pt x="335" y="259"/>
                    </a:cubicBezTo>
                    <a:cubicBezTo>
                      <a:pt x="335" y="259"/>
                      <a:pt x="335" y="259"/>
                      <a:pt x="335" y="259"/>
                    </a:cubicBezTo>
                    <a:cubicBezTo>
                      <a:pt x="337" y="258"/>
                      <a:pt x="337" y="258"/>
                      <a:pt x="337" y="258"/>
                    </a:cubicBezTo>
                    <a:cubicBezTo>
                      <a:pt x="338" y="258"/>
                      <a:pt x="338" y="258"/>
                      <a:pt x="338" y="258"/>
                    </a:cubicBezTo>
                    <a:cubicBezTo>
                      <a:pt x="338" y="259"/>
                      <a:pt x="338" y="259"/>
                      <a:pt x="338" y="259"/>
                    </a:cubicBezTo>
                    <a:cubicBezTo>
                      <a:pt x="339" y="260"/>
                      <a:pt x="339" y="260"/>
                      <a:pt x="339" y="260"/>
                    </a:cubicBezTo>
                    <a:cubicBezTo>
                      <a:pt x="339" y="262"/>
                      <a:pt x="339" y="262"/>
                      <a:pt x="339" y="262"/>
                    </a:cubicBezTo>
                    <a:cubicBezTo>
                      <a:pt x="339" y="263"/>
                      <a:pt x="339" y="263"/>
                      <a:pt x="339" y="263"/>
                    </a:cubicBezTo>
                    <a:cubicBezTo>
                      <a:pt x="340" y="264"/>
                      <a:pt x="340" y="264"/>
                      <a:pt x="340" y="264"/>
                    </a:cubicBezTo>
                    <a:cubicBezTo>
                      <a:pt x="340" y="266"/>
                      <a:pt x="340" y="266"/>
                      <a:pt x="340" y="266"/>
                    </a:cubicBezTo>
                    <a:cubicBezTo>
                      <a:pt x="339" y="266"/>
                      <a:pt x="339" y="266"/>
                      <a:pt x="339" y="266"/>
                    </a:cubicBezTo>
                    <a:cubicBezTo>
                      <a:pt x="340" y="267"/>
                      <a:pt x="340" y="267"/>
                      <a:pt x="340" y="267"/>
                    </a:cubicBezTo>
                    <a:cubicBezTo>
                      <a:pt x="340" y="268"/>
                      <a:pt x="340" y="268"/>
                      <a:pt x="340" y="268"/>
                    </a:cubicBezTo>
                    <a:cubicBezTo>
                      <a:pt x="339" y="268"/>
                      <a:pt x="339" y="268"/>
                      <a:pt x="339" y="268"/>
                    </a:cubicBezTo>
                    <a:cubicBezTo>
                      <a:pt x="337" y="266"/>
                      <a:pt x="337" y="266"/>
                      <a:pt x="337" y="266"/>
                    </a:cubicBezTo>
                    <a:cubicBezTo>
                      <a:pt x="337" y="265"/>
                      <a:pt x="337" y="265"/>
                      <a:pt x="337" y="265"/>
                    </a:cubicBezTo>
                    <a:cubicBezTo>
                      <a:pt x="336" y="265"/>
                      <a:pt x="336" y="265"/>
                      <a:pt x="336" y="265"/>
                    </a:cubicBezTo>
                    <a:cubicBezTo>
                      <a:pt x="336" y="264"/>
                      <a:pt x="336" y="264"/>
                      <a:pt x="336" y="264"/>
                    </a:cubicBezTo>
                    <a:cubicBezTo>
                      <a:pt x="335" y="265"/>
                      <a:pt x="335" y="265"/>
                      <a:pt x="335" y="265"/>
                    </a:cubicBezTo>
                    <a:cubicBezTo>
                      <a:pt x="336" y="266"/>
                      <a:pt x="336" y="266"/>
                      <a:pt x="336" y="266"/>
                    </a:cubicBezTo>
                    <a:cubicBezTo>
                      <a:pt x="336" y="267"/>
                      <a:pt x="336" y="267"/>
                      <a:pt x="336" y="267"/>
                    </a:cubicBezTo>
                    <a:cubicBezTo>
                      <a:pt x="335" y="266"/>
                      <a:pt x="335" y="266"/>
                      <a:pt x="335" y="266"/>
                    </a:cubicBezTo>
                    <a:cubicBezTo>
                      <a:pt x="334" y="266"/>
                      <a:pt x="334" y="266"/>
                      <a:pt x="334" y="266"/>
                    </a:cubicBezTo>
                    <a:cubicBezTo>
                      <a:pt x="333" y="265"/>
                      <a:pt x="333" y="265"/>
                      <a:pt x="333" y="265"/>
                    </a:cubicBezTo>
                    <a:cubicBezTo>
                      <a:pt x="333" y="266"/>
                      <a:pt x="333" y="266"/>
                      <a:pt x="333" y="266"/>
                    </a:cubicBezTo>
                    <a:cubicBezTo>
                      <a:pt x="333" y="265"/>
                      <a:pt x="333" y="265"/>
                      <a:pt x="333" y="265"/>
                    </a:cubicBezTo>
                    <a:cubicBezTo>
                      <a:pt x="333" y="263"/>
                      <a:pt x="333" y="263"/>
                      <a:pt x="333" y="263"/>
                    </a:cubicBezTo>
                    <a:cubicBezTo>
                      <a:pt x="333" y="263"/>
                      <a:pt x="333" y="263"/>
                      <a:pt x="333" y="263"/>
                    </a:cubicBezTo>
                    <a:cubicBezTo>
                      <a:pt x="333" y="262"/>
                      <a:pt x="333" y="262"/>
                      <a:pt x="333" y="262"/>
                    </a:cubicBezTo>
                    <a:cubicBezTo>
                      <a:pt x="333" y="262"/>
                      <a:pt x="333" y="262"/>
                      <a:pt x="333" y="262"/>
                    </a:cubicBezTo>
                    <a:cubicBezTo>
                      <a:pt x="331" y="262"/>
                      <a:pt x="331" y="262"/>
                      <a:pt x="331" y="262"/>
                    </a:cubicBezTo>
                    <a:cubicBezTo>
                      <a:pt x="329" y="262"/>
                      <a:pt x="329" y="262"/>
                      <a:pt x="329" y="262"/>
                    </a:cubicBezTo>
                    <a:cubicBezTo>
                      <a:pt x="328" y="262"/>
                      <a:pt x="328" y="262"/>
                      <a:pt x="328" y="262"/>
                    </a:cubicBezTo>
                    <a:cubicBezTo>
                      <a:pt x="327" y="262"/>
                      <a:pt x="327" y="262"/>
                      <a:pt x="327" y="262"/>
                    </a:cubicBezTo>
                    <a:cubicBezTo>
                      <a:pt x="326" y="261"/>
                      <a:pt x="326" y="261"/>
                      <a:pt x="326" y="261"/>
                    </a:cubicBezTo>
                    <a:cubicBezTo>
                      <a:pt x="326" y="262"/>
                      <a:pt x="326" y="262"/>
                      <a:pt x="326" y="262"/>
                    </a:cubicBezTo>
                    <a:cubicBezTo>
                      <a:pt x="326" y="263"/>
                      <a:pt x="326" y="263"/>
                      <a:pt x="326" y="263"/>
                    </a:cubicBezTo>
                    <a:cubicBezTo>
                      <a:pt x="326" y="263"/>
                      <a:pt x="326" y="263"/>
                      <a:pt x="326" y="263"/>
                    </a:cubicBezTo>
                    <a:cubicBezTo>
                      <a:pt x="326" y="264"/>
                      <a:pt x="326" y="264"/>
                      <a:pt x="326" y="264"/>
                    </a:cubicBezTo>
                    <a:cubicBezTo>
                      <a:pt x="326" y="265"/>
                      <a:pt x="326" y="265"/>
                      <a:pt x="326" y="265"/>
                    </a:cubicBezTo>
                    <a:cubicBezTo>
                      <a:pt x="328" y="266"/>
                      <a:pt x="328" y="266"/>
                      <a:pt x="328" y="266"/>
                    </a:cubicBezTo>
                    <a:cubicBezTo>
                      <a:pt x="328" y="267"/>
                      <a:pt x="328" y="267"/>
                      <a:pt x="328" y="267"/>
                    </a:cubicBezTo>
                    <a:cubicBezTo>
                      <a:pt x="327" y="268"/>
                      <a:pt x="327" y="268"/>
                      <a:pt x="327" y="268"/>
                    </a:cubicBezTo>
                    <a:cubicBezTo>
                      <a:pt x="327" y="269"/>
                      <a:pt x="327" y="269"/>
                      <a:pt x="327" y="269"/>
                    </a:cubicBezTo>
                    <a:cubicBezTo>
                      <a:pt x="324" y="271"/>
                      <a:pt x="324" y="271"/>
                      <a:pt x="324" y="271"/>
                    </a:cubicBezTo>
                    <a:cubicBezTo>
                      <a:pt x="322" y="272"/>
                      <a:pt x="322" y="272"/>
                      <a:pt x="322" y="272"/>
                    </a:cubicBezTo>
                    <a:cubicBezTo>
                      <a:pt x="321" y="274"/>
                      <a:pt x="321" y="274"/>
                      <a:pt x="321" y="274"/>
                    </a:cubicBezTo>
                    <a:cubicBezTo>
                      <a:pt x="320" y="274"/>
                      <a:pt x="320" y="274"/>
                      <a:pt x="320" y="274"/>
                    </a:cubicBezTo>
                    <a:cubicBezTo>
                      <a:pt x="319" y="274"/>
                      <a:pt x="319" y="274"/>
                      <a:pt x="319" y="274"/>
                    </a:cubicBezTo>
                    <a:cubicBezTo>
                      <a:pt x="319" y="276"/>
                      <a:pt x="319" y="276"/>
                      <a:pt x="319" y="276"/>
                    </a:cubicBezTo>
                    <a:cubicBezTo>
                      <a:pt x="317" y="276"/>
                      <a:pt x="317" y="276"/>
                      <a:pt x="317" y="276"/>
                    </a:cubicBezTo>
                    <a:cubicBezTo>
                      <a:pt x="314" y="276"/>
                      <a:pt x="314" y="276"/>
                      <a:pt x="314" y="276"/>
                    </a:cubicBezTo>
                    <a:cubicBezTo>
                      <a:pt x="313" y="274"/>
                      <a:pt x="313" y="274"/>
                      <a:pt x="313" y="274"/>
                    </a:cubicBezTo>
                    <a:cubicBezTo>
                      <a:pt x="312" y="273"/>
                      <a:pt x="312" y="273"/>
                      <a:pt x="312" y="273"/>
                    </a:cubicBezTo>
                    <a:cubicBezTo>
                      <a:pt x="310" y="272"/>
                      <a:pt x="310" y="272"/>
                      <a:pt x="310" y="272"/>
                    </a:cubicBezTo>
                    <a:cubicBezTo>
                      <a:pt x="310" y="272"/>
                      <a:pt x="310" y="272"/>
                      <a:pt x="310" y="272"/>
                    </a:cubicBezTo>
                    <a:cubicBezTo>
                      <a:pt x="311" y="271"/>
                      <a:pt x="311" y="271"/>
                      <a:pt x="311" y="271"/>
                    </a:cubicBezTo>
                    <a:cubicBezTo>
                      <a:pt x="311" y="271"/>
                      <a:pt x="311" y="271"/>
                      <a:pt x="311" y="271"/>
                    </a:cubicBezTo>
                    <a:cubicBezTo>
                      <a:pt x="311" y="270"/>
                      <a:pt x="311" y="270"/>
                      <a:pt x="311" y="270"/>
                    </a:cubicBezTo>
                    <a:cubicBezTo>
                      <a:pt x="310" y="270"/>
                      <a:pt x="310" y="270"/>
                      <a:pt x="310" y="270"/>
                    </a:cubicBezTo>
                    <a:cubicBezTo>
                      <a:pt x="308" y="268"/>
                      <a:pt x="308" y="268"/>
                      <a:pt x="308" y="268"/>
                    </a:cubicBezTo>
                    <a:cubicBezTo>
                      <a:pt x="307" y="266"/>
                      <a:pt x="307" y="266"/>
                      <a:pt x="307" y="266"/>
                    </a:cubicBezTo>
                    <a:cubicBezTo>
                      <a:pt x="304" y="266"/>
                      <a:pt x="304" y="266"/>
                      <a:pt x="304" y="266"/>
                    </a:cubicBezTo>
                    <a:cubicBezTo>
                      <a:pt x="302" y="265"/>
                      <a:pt x="302" y="265"/>
                      <a:pt x="302" y="265"/>
                    </a:cubicBezTo>
                    <a:cubicBezTo>
                      <a:pt x="299" y="265"/>
                      <a:pt x="299" y="265"/>
                      <a:pt x="299" y="265"/>
                    </a:cubicBezTo>
                    <a:cubicBezTo>
                      <a:pt x="298" y="265"/>
                      <a:pt x="298" y="265"/>
                      <a:pt x="298" y="265"/>
                    </a:cubicBezTo>
                    <a:cubicBezTo>
                      <a:pt x="298" y="266"/>
                      <a:pt x="298" y="266"/>
                      <a:pt x="298" y="266"/>
                    </a:cubicBezTo>
                    <a:cubicBezTo>
                      <a:pt x="299" y="266"/>
                      <a:pt x="299" y="266"/>
                      <a:pt x="299" y="266"/>
                    </a:cubicBezTo>
                    <a:cubicBezTo>
                      <a:pt x="299" y="266"/>
                      <a:pt x="299" y="266"/>
                      <a:pt x="299" y="266"/>
                    </a:cubicBezTo>
                    <a:cubicBezTo>
                      <a:pt x="300" y="266"/>
                      <a:pt x="300" y="266"/>
                      <a:pt x="300" y="266"/>
                    </a:cubicBezTo>
                    <a:cubicBezTo>
                      <a:pt x="303" y="267"/>
                      <a:pt x="303" y="267"/>
                      <a:pt x="303" y="267"/>
                    </a:cubicBezTo>
                    <a:cubicBezTo>
                      <a:pt x="306" y="267"/>
                      <a:pt x="306" y="267"/>
                      <a:pt x="306" y="267"/>
                    </a:cubicBezTo>
                    <a:cubicBezTo>
                      <a:pt x="306" y="267"/>
                      <a:pt x="306" y="267"/>
                      <a:pt x="306" y="267"/>
                    </a:cubicBezTo>
                    <a:cubicBezTo>
                      <a:pt x="306" y="268"/>
                      <a:pt x="306" y="268"/>
                      <a:pt x="306" y="268"/>
                    </a:cubicBezTo>
                    <a:cubicBezTo>
                      <a:pt x="306" y="268"/>
                      <a:pt x="306" y="268"/>
                      <a:pt x="306" y="268"/>
                    </a:cubicBezTo>
                    <a:cubicBezTo>
                      <a:pt x="305" y="268"/>
                      <a:pt x="305" y="268"/>
                      <a:pt x="305" y="268"/>
                    </a:cubicBezTo>
                    <a:cubicBezTo>
                      <a:pt x="306" y="269"/>
                      <a:pt x="306" y="269"/>
                      <a:pt x="306" y="269"/>
                    </a:cubicBezTo>
                    <a:cubicBezTo>
                      <a:pt x="306" y="271"/>
                      <a:pt x="306" y="271"/>
                      <a:pt x="306" y="271"/>
                    </a:cubicBezTo>
                    <a:cubicBezTo>
                      <a:pt x="306" y="271"/>
                      <a:pt x="306" y="271"/>
                      <a:pt x="306" y="271"/>
                    </a:cubicBezTo>
                    <a:cubicBezTo>
                      <a:pt x="308" y="274"/>
                      <a:pt x="308" y="274"/>
                      <a:pt x="308" y="274"/>
                    </a:cubicBezTo>
                    <a:cubicBezTo>
                      <a:pt x="309" y="275"/>
                      <a:pt x="309" y="275"/>
                      <a:pt x="309" y="275"/>
                    </a:cubicBezTo>
                    <a:cubicBezTo>
                      <a:pt x="311" y="276"/>
                      <a:pt x="311" y="276"/>
                      <a:pt x="311" y="276"/>
                    </a:cubicBezTo>
                    <a:cubicBezTo>
                      <a:pt x="313" y="277"/>
                      <a:pt x="313" y="277"/>
                      <a:pt x="313" y="277"/>
                    </a:cubicBezTo>
                    <a:cubicBezTo>
                      <a:pt x="318" y="278"/>
                      <a:pt x="318" y="278"/>
                      <a:pt x="318" y="278"/>
                    </a:cubicBezTo>
                    <a:cubicBezTo>
                      <a:pt x="318" y="279"/>
                      <a:pt x="318" y="279"/>
                      <a:pt x="318" y="279"/>
                    </a:cubicBezTo>
                    <a:cubicBezTo>
                      <a:pt x="317" y="280"/>
                      <a:pt x="317" y="280"/>
                      <a:pt x="317" y="280"/>
                    </a:cubicBezTo>
                    <a:cubicBezTo>
                      <a:pt x="316" y="281"/>
                      <a:pt x="316" y="281"/>
                      <a:pt x="316" y="281"/>
                    </a:cubicBezTo>
                    <a:cubicBezTo>
                      <a:pt x="315" y="281"/>
                      <a:pt x="315" y="281"/>
                      <a:pt x="315" y="281"/>
                    </a:cubicBezTo>
                    <a:cubicBezTo>
                      <a:pt x="313" y="284"/>
                      <a:pt x="313" y="284"/>
                      <a:pt x="313" y="284"/>
                    </a:cubicBezTo>
                    <a:cubicBezTo>
                      <a:pt x="313" y="283"/>
                      <a:pt x="313" y="283"/>
                      <a:pt x="313" y="283"/>
                    </a:cubicBezTo>
                    <a:cubicBezTo>
                      <a:pt x="312" y="284"/>
                      <a:pt x="312" y="284"/>
                      <a:pt x="312" y="284"/>
                    </a:cubicBezTo>
                    <a:cubicBezTo>
                      <a:pt x="312" y="284"/>
                      <a:pt x="312" y="284"/>
                      <a:pt x="312" y="284"/>
                    </a:cubicBezTo>
                    <a:cubicBezTo>
                      <a:pt x="308" y="289"/>
                      <a:pt x="308" y="289"/>
                      <a:pt x="308" y="289"/>
                    </a:cubicBezTo>
                    <a:cubicBezTo>
                      <a:pt x="306" y="289"/>
                      <a:pt x="306" y="289"/>
                      <a:pt x="306" y="289"/>
                    </a:cubicBezTo>
                    <a:cubicBezTo>
                      <a:pt x="305" y="291"/>
                      <a:pt x="305" y="291"/>
                      <a:pt x="305" y="291"/>
                    </a:cubicBezTo>
                    <a:cubicBezTo>
                      <a:pt x="304" y="291"/>
                      <a:pt x="304" y="291"/>
                      <a:pt x="304" y="291"/>
                    </a:cubicBezTo>
                    <a:cubicBezTo>
                      <a:pt x="304" y="291"/>
                      <a:pt x="304" y="291"/>
                      <a:pt x="304" y="291"/>
                    </a:cubicBezTo>
                    <a:cubicBezTo>
                      <a:pt x="303" y="291"/>
                      <a:pt x="303" y="291"/>
                      <a:pt x="303" y="291"/>
                    </a:cubicBezTo>
                    <a:cubicBezTo>
                      <a:pt x="303" y="292"/>
                      <a:pt x="303" y="292"/>
                      <a:pt x="303" y="292"/>
                    </a:cubicBezTo>
                    <a:cubicBezTo>
                      <a:pt x="301" y="290"/>
                      <a:pt x="301" y="290"/>
                      <a:pt x="301" y="290"/>
                    </a:cubicBezTo>
                    <a:cubicBezTo>
                      <a:pt x="300" y="289"/>
                      <a:pt x="300" y="289"/>
                      <a:pt x="300" y="289"/>
                    </a:cubicBezTo>
                    <a:cubicBezTo>
                      <a:pt x="299" y="290"/>
                      <a:pt x="299" y="290"/>
                      <a:pt x="299" y="290"/>
                    </a:cubicBezTo>
                    <a:cubicBezTo>
                      <a:pt x="299" y="289"/>
                      <a:pt x="299" y="289"/>
                      <a:pt x="299" y="289"/>
                    </a:cubicBezTo>
                    <a:cubicBezTo>
                      <a:pt x="299" y="289"/>
                      <a:pt x="299" y="289"/>
                      <a:pt x="299" y="289"/>
                    </a:cubicBezTo>
                    <a:cubicBezTo>
                      <a:pt x="300" y="288"/>
                      <a:pt x="300" y="288"/>
                      <a:pt x="300" y="288"/>
                    </a:cubicBezTo>
                    <a:cubicBezTo>
                      <a:pt x="299" y="288"/>
                      <a:pt x="299" y="288"/>
                      <a:pt x="299" y="288"/>
                    </a:cubicBezTo>
                    <a:cubicBezTo>
                      <a:pt x="299" y="287"/>
                      <a:pt x="299" y="287"/>
                      <a:pt x="299" y="287"/>
                    </a:cubicBezTo>
                    <a:cubicBezTo>
                      <a:pt x="298" y="288"/>
                      <a:pt x="298" y="288"/>
                      <a:pt x="298" y="288"/>
                    </a:cubicBezTo>
                    <a:cubicBezTo>
                      <a:pt x="297" y="290"/>
                      <a:pt x="297" y="290"/>
                      <a:pt x="297" y="290"/>
                    </a:cubicBezTo>
                    <a:cubicBezTo>
                      <a:pt x="297" y="289"/>
                      <a:pt x="297" y="289"/>
                      <a:pt x="297" y="289"/>
                    </a:cubicBezTo>
                    <a:cubicBezTo>
                      <a:pt x="296" y="287"/>
                      <a:pt x="296" y="287"/>
                      <a:pt x="296" y="287"/>
                    </a:cubicBezTo>
                    <a:cubicBezTo>
                      <a:pt x="295" y="289"/>
                      <a:pt x="295" y="289"/>
                      <a:pt x="295" y="289"/>
                    </a:cubicBezTo>
                    <a:cubicBezTo>
                      <a:pt x="296" y="290"/>
                      <a:pt x="296" y="290"/>
                      <a:pt x="296" y="290"/>
                    </a:cubicBezTo>
                    <a:cubicBezTo>
                      <a:pt x="296" y="292"/>
                      <a:pt x="296" y="292"/>
                      <a:pt x="296" y="292"/>
                    </a:cubicBezTo>
                    <a:cubicBezTo>
                      <a:pt x="294" y="294"/>
                      <a:pt x="294" y="294"/>
                      <a:pt x="294" y="294"/>
                    </a:cubicBezTo>
                    <a:cubicBezTo>
                      <a:pt x="294" y="294"/>
                      <a:pt x="294" y="294"/>
                      <a:pt x="294" y="294"/>
                    </a:cubicBezTo>
                    <a:cubicBezTo>
                      <a:pt x="293" y="293"/>
                      <a:pt x="293" y="293"/>
                      <a:pt x="293" y="293"/>
                    </a:cubicBezTo>
                    <a:cubicBezTo>
                      <a:pt x="292" y="292"/>
                      <a:pt x="292" y="292"/>
                      <a:pt x="292" y="292"/>
                    </a:cubicBezTo>
                    <a:cubicBezTo>
                      <a:pt x="292" y="293"/>
                      <a:pt x="292" y="293"/>
                      <a:pt x="292" y="293"/>
                    </a:cubicBezTo>
                    <a:cubicBezTo>
                      <a:pt x="293" y="293"/>
                      <a:pt x="293" y="293"/>
                      <a:pt x="293" y="293"/>
                    </a:cubicBezTo>
                    <a:cubicBezTo>
                      <a:pt x="292" y="294"/>
                      <a:pt x="292" y="294"/>
                      <a:pt x="292" y="294"/>
                    </a:cubicBezTo>
                    <a:cubicBezTo>
                      <a:pt x="292" y="295"/>
                      <a:pt x="292" y="295"/>
                      <a:pt x="292" y="295"/>
                    </a:cubicBezTo>
                    <a:cubicBezTo>
                      <a:pt x="291" y="295"/>
                      <a:pt x="291" y="295"/>
                      <a:pt x="291" y="295"/>
                    </a:cubicBezTo>
                    <a:cubicBezTo>
                      <a:pt x="290" y="295"/>
                      <a:pt x="290" y="295"/>
                      <a:pt x="290" y="295"/>
                    </a:cubicBezTo>
                    <a:cubicBezTo>
                      <a:pt x="290" y="294"/>
                      <a:pt x="290" y="294"/>
                      <a:pt x="290" y="294"/>
                    </a:cubicBezTo>
                    <a:cubicBezTo>
                      <a:pt x="289" y="293"/>
                      <a:pt x="289" y="293"/>
                      <a:pt x="289" y="293"/>
                    </a:cubicBezTo>
                    <a:cubicBezTo>
                      <a:pt x="287" y="291"/>
                      <a:pt x="287" y="291"/>
                      <a:pt x="287" y="291"/>
                    </a:cubicBezTo>
                    <a:cubicBezTo>
                      <a:pt x="285" y="290"/>
                      <a:pt x="285" y="290"/>
                      <a:pt x="285" y="290"/>
                    </a:cubicBezTo>
                    <a:cubicBezTo>
                      <a:pt x="282" y="289"/>
                      <a:pt x="282" y="289"/>
                      <a:pt x="282" y="289"/>
                    </a:cubicBezTo>
                    <a:cubicBezTo>
                      <a:pt x="282" y="287"/>
                      <a:pt x="282" y="287"/>
                      <a:pt x="282" y="287"/>
                    </a:cubicBezTo>
                    <a:cubicBezTo>
                      <a:pt x="281" y="287"/>
                      <a:pt x="281" y="287"/>
                      <a:pt x="281" y="287"/>
                    </a:cubicBezTo>
                    <a:cubicBezTo>
                      <a:pt x="279" y="286"/>
                      <a:pt x="279" y="286"/>
                      <a:pt x="279" y="286"/>
                    </a:cubicBezTo>
                    <a:cubicBezTo>
                      <a:pt x="278" y="285"/>
                      <a:pt x="278" y="285"/>
                      <a:pt x="278" y="285"/>
                    </a:cubicBezTo>
                    <a:cubicBezTo>
                      <a:pt x="278" y="286"/>
                      <a:pt x="278" y="286"/>
                      <a:pt x="278" y="286"/>
                    </a:cubicBezTo>
                    <a:cubicBezTo>
                      <a:pt x="277" y="286"/>
                      <a:pt x="277" y="286"/>
                      <a:pt x="277" y="286"/>
                    </a:cubicBezTo>
                    <a:cubicBezTo>
                      <a:pt x="278" y="288"/>
                      <a:pt x="278" y="288"/>
                      <a:pt x="278" y="288"/>
                    </a:cubicBezTo>
                    <a:cubicBezTo>
                      <a:pt x="279" y="289"/>
                      <a:pt x="279" y="289"/>
                      <a:pt x="279" y="289"/>
                    </a:cubicBezTo>
                    <a:cubicBezTo>
                      <a:pt x="279" y="288"/>
                      <a:pt x="279" y="288"/>
                      <a:pt x="279" y="288"/>
                    </a:cubicBezTo>
                    <a:cubicBezTo>
                      <a:pt x="279" y="288"/>
                      <a:pt x="279" y="288"/>
                      <a:pt x="279" y="288"/>
                    </a:cubicBezTo>
                    <a:cubicBezTo>
                      <a:pt x="279" y="287"/>
                      <a:pt x="279" y="287"/>
                      <a:pt x="279" y="287"/>
                    </a:cubicBezTo>
                    <a:cubicBezTo>
                      <a:pt x="280" y="287"/>
                      <a:pt x="280" y="287"/>
                      <a:pt x="280" y="287"/>
                    </a:cubicBezTo>
                    <a:cubicBezTo>
                      <a:pt x="282" y="290"/>
                      <a:pt x="282" y="290"/>
                      <a:pt x="282" y="290"/>
                    </a:cubicBezTo>
                    <a:cubicBezTo>
                      <a:pt x="284" y="291"/>
                      <a:pt x="284" y="291"/>
                      <a:pt x="284" y="291"/>
                    </a:cubicBezTo>
                    <a:cubicBezTo>
                      <a:pt x="285" y="292"/>
                      <a:pt x="285" y="292"/>
                      <a:pt x="285" y="292"/>
                    </a:cubicBezTo>
                    <a:cubicBezTo>
                      <a:pt x="283" y="293"/>
                      <a:pt x="283" y="293"/>
                      <a:pt x="283" y="293"/>
                    </a:cubicBezTo>
                    <a:cubicBezTo>
                      <a:pt x="282" y="293"/>
                      <a:pt x="282" y="293"/>
                      <a:pt x="282" y="293"/>
                    </a:cubicBezTo>
                    <a:cubicBezTo>
                      <a:pt x="281" y="293"/>
                      <a:pt x="281" y="293"/>
                      <a:pt x="281" y="293"/>
                    </a:cubicBezTo>
                    <a:cubicBezTo>
                      <a:pt x="281" y="293"/>
                      <a:pt x="281" y="293"/>
                      <a:pt x="281" y="293"/>
                    </a:cubicBezTo>
                    <a:cubicBezTo>
                      <a:pt x="281" y="294"/>
                      <a:pt x="281" y="294"/>
                      <a:pt x="281" y="294"/>
                    </a:cubicBezTo>
                    <a:cubicBezTo>
                      <a:pt x="282" y="293"/>
                      <a:pt x="282" y="293"/>
                      <a:pt x="282" y="293"/>
                    </a:cubicBezTo>
                    <a:cubicBezTo>
                      <a:pt x="284" y="293"/>
                      <a:pt x="284" y="293"/>
                      <a:pt x="284" y="293"/>
                    </a:cubicBezTo>
                    <a:cubicBezTo>
                      <a:pt x="286" y="292"/>
                      <a:pt x="286" y="292"/>
                      <a:pt x="286" y="292"/>
                    </a:cubicBezTo>
                    <a:cubicBezTo>
                      <a:pt x="286" y="292"/>
                      <a:pt x="286" y="292"/>
                      <a:pt x="286" y="292"/>
                    </a:cubicBezTo>
                    <a:cubicBezTo>
                      <a:pt x="287" y="293"/>
                      <a:pt x="287" y="293"/>
                      <a:pt x="287" y="293"/>
                    </a:cubicBezTo>
                    <a:cubicBezTo>
                      <a:pt x="287" y="294"/>
                      <a:pt x="287" y="294"/>
                      <a:pt x="287" y="294"/>
                    </a:cubicBezTo>
                    <a:cubicBezTo>
                      <a:pt x="290" y="297"/>
                      <a:pt x="290" y="297"/>
                      <a:pt x="290" y="297"/>
                    </a:cubicBezTo>
                    <a:cubicBezTo>
                      <a:pt x="289" y="300"/>
                      <a:pt x="289" y="300"/>
                      <a:pt x="289" y="300"/>
                    </a:cubicBezTo>
                    <a:cubicBezTo>
                      <a:pt x="288" y="302"/>
                      <a:pt x="288" y="302"/>
                      <a:pt x="288" y="302"/>
                    </a:cubicBezTo>
                    <a:cubicBezTo>
                      <a:pt x="287" y="302"/>
                      <a:pt x="287" y="302"/>
                      <a:pt x="287" y="302"/>
                    </a:cubicBezTo>
                    <a:cubicBezTo>
                      <a:pt x="286" y="302"/>
                      <a:pt x="286" y="302"/>
                      <a:pt x="286" y="302"/>
                    </a:cubicBezTo>
                    <a:cubicBezTo>
                      <a:pt x="284" y="302"/>
                      <a:pt x="284" y="302"/>
                      <a:pt x="284" y="302"/>
                    </a:cubicBezTo>
                    <a:cubicBezTo>
                      <a:pt x="283" y="301"/>
                      <a:pt x="283" y="301"/>
                      <a:pt x="283" y="301"/>
                    </a:cubicBezTo>
                    <a:cubicBezTo>
                      <a:pt x="281" y="301"/>
                      <a:pt x="281" y="301"/>
                      <a:pt x="281" y="301"/>
                    </a:cubicBezTo>
                    <a:cubicBezTo>
                      <a:pt x="279" y="299"/>
                      <a:pt x="279" y="299"/>
                      <a:pt x="279" y="299"/>
                    </a:cubicBezTo>
                    <a:cubicBezTo>
                      <a:pt x="278" y="297"/>
                      <a:pt x="278" y="297"/>
                      <a:pt x="278" y="297"/>
                    </a:cubicBezTo>
                    <a:cubicBezTo>
                      <a:pt x="277" y="296"/>
                      <a:pt x="277" y="296"/>
                      <a:pt x="277" y="296"/>
                    </a:cubicBezTo>
                    <a:cubicBezTo>
                      <a:pt x="277" y="296"/>
                      <a:pt x="277" y="296"/>
                      <a:pt x="277" y="296"/>
                    </a:cubicBezTo>
                    <a:cubicBezTo>
                      <a:pt x="277" y="297"/>
                      <a:pt x="277" y="297"/>
                      <a:pt x="277" y="297"/>
                    </a:cubicBezTo>
                    <a:cubicBezTo>
                      <a:pt x="277" y="298"/>
                      <a:pt x="277" y="298"/>
                      <a:pt x="277" y="298"/>
                    </a:cubicBezTo>
                    <a:cubicBezTo>
                      <a:pt x="278" y="300"/>
                      <a:pt x="278" y="300"/>
                      <a:pt x="278" y="300"/>
                    </a:cubicBezTo>
                    <a:cubicBezTo>
                      <a:pt x="279" y="302"/>
                      <a:pt x="279" y="302"/>
                      <a:pt x="279" y="302"/>
                    </a:cubicBezTo>
                    <a:cubicBezTo>
                      <a:pt x="281" y="305"/>
                      <a:pt x="281" y="305"/>
                      <a:pt x="281" y="305"/>
                    </a:cubicBezTo>
                    <a:cubicBezTo>
                      <a:pt x="280" y="305"/>
                      <a:pt x="280" y="305"/>
                      <a:pt x="280" y="305"/>
                    </a:cubicBezTo>
                    <a:cubicBezTo>
                      <a:pt x="279" y="305"/>
                      <a:pt x="279" y="305"/>
                      <a:pt x="279" y="305"/>
                    </a:cubicBezTo>
                    <a:cubicBezTo>
                      <a:pt x="278" y="305"/>
                      <a:pt x="278" y="305"/>
                      <a:pt x="278" y="305"/>
                    </a:cubicBezTo>
                    <a:cubicBezTo>
                      <a:pt x="278" y="303"/>
                      <a:pt x="278" y="303"/>
                      <a:pt x="278" y="303"/>
                    </a:cubicBezTo>
                    <a:cubicBezTo>
                      <a:pt x="277" y="304"/>
                      <a:pt x="277" y="304"/>
                      <a:pt x="277" y="304"/>
                    </a:cubicBezTo>
                    <a:cubicBezTo>
                      <a:pt x="277" y="305"/>
                      <a:pt x="277" y="305"/>
                      <a:pt x="277" y="305"/>
                    </a:cubicBezTo>
                    <a:cubicBezTo>
                      <a:pt x="277" y="305"/>
                      <a:pt x="277" y="305"/>
                      <a:pt x="277" y="305"/>
                    </a:cubicBezTo>
                    <a:cubicBezTo>
                      <a:pt x="278" y="306"/>
                      <a:pt x="278" y="306"/>
                      <a:pt x="278" y="306"/>
                    </a:cubicBezTo>
                    <a:cubicBezTo>
                      <a:pt x="279" y="307"/>
                      <a:pt x="279" y="307"/>
                      <a:pt x="279" y="307"/>
                    </a:cubicBezTo>
                    <a:cubicBezTo>
                      <a:pt x="276" y="306"/>
                      <a:pt x="276" y="306"/>
                      <a:pt x="276" y="306"/>
                    </a:cubicBezTo>
                    <a:cubicBezTo>
                      <a:pt x="276" y="306"/>
                      <a:pt x="276" y="306"/>
                      <a:pt x="276" y="306"/>
                    </a:cubicBezTo>
                    <a:cubicBezTo>
                      <a:pt x="276" y="307"/>
                      <a:pt x="276" y="307"/>
                      <a:pt x="276" y="307"/>
                    </a:cubicBezTo>
                    <a:cubicBezTo>
                      <a:pt x="276" y="307"/>
                      <a:pt x="276" y="307"/>
                      <a:pt x="276" y="307"/>
                    </a:cubicBezTo>
                    <a:cubicBezTo>
                      <a:pt x="276" y="308"/>
                      <a:pt x="276" y="308"/>
                      <a:pt x="276" y="308"/>
                    </a:cubicBezTo>
                    <a:cubicBezTo>
                      <a:pt x="276" y="309"/>
                      <a:pt x="276" y="309"/>
                      <a:pt x="276" y="309"/>
                    </a:cubicBezTo>
                    <a:cubicBezTo>
                      <a:pt x="275" y="308"/>
                      <a:pt x="275" y="308"/>
                      <a:pt x="275" y="308"/>
                    </a:cubicBezTo>
                    <a:cubicBezTo>
                      <a:pt x="275" y="308"/>
                      <a:pt x="275" y="308"/>
                      <a:pt x="275" y="308"/>
                    </a:cubicBezTo>
                    <a:cubicBezTo>
                      <a:pt x="275" y="308"/>
                      <a:pt x="275" y="308"/>
                      <a:pt x="275" y="308"/>
                    </a:cubicBezTo>
                    <a:cubicBezTo>
                      <a:pt x="275" y="309"/>
                      <a:pt x="275" y="309"/>
                      <a:pt x="275" y="309"/>
                    </a:cubicBezTo>
                    <a:cubicBezTo>
                      <a:pt x="274" y="309"/>
                      <a:pt x="274" y="309"/>
                      <a:pt x="274" y="309"/>
                    </a:cubicBezTo>
                    <a:cubicBezTo>
                      <a:pt x="273" y="309"/>
                      <a:pt x="273" y="309"/>
                      <a:pt x="273" y="309"/>
                    </a:cubicBezTo>
                    <a:cubicBezTo>
                      <a:pt x="272" y="310"/>
                      <a:pt x="272" y="310"/>
                      <a:pt x="272" y="310"/>
                    </a:cubicBezTo>
                    <a:cubicBezTo>
                      <a:pt x="270" y="310"/>
                      <a:pt x="270" y="310"/>
                      <a:pt x="270" y="310"/>
                    </a:cubicBezTo>
                    <a:cubicBezTo>
                      <a:pt x="271" y="311"/>
                      <a:pt x="271" y="311"/>
                      <a:pt x="271" y="311"/>
                    </a:cubicBezTo>
                    <a:cubicBezTo>
                      <a:pt x="272" y="312"/>
                      <a:pt x="272" y="312"/>
                      <a:pt x="272" y="312"/>
                    </a:cubicBezTo>
                    <a:cubicBezTo>
                      <a:pt x="271" y="312"/>
                      <a:pt x="271" y="312"/>
                      <a:pt x="271" y="312"/>
                    </a:cubicBezTo>
                    <a:cubicBezTo>
                      <a:pt x="271" y="312"/>
                      <a:pt x="271" y="312"/>
                      <a:pt x="271" y="312"/>
                    </a:cubicBezTo>
                    <a:cubicBezTo>
                      <a:pt x="269" y="311"/>
                      <a:pt x="269" y="311"/>
                      <a:pt x="269" y="311"/>
                    </a:cubicBezTo>
                    <a:cubicBezTo>
                      <a:pt x="268" y="310"/>
                      <a:pt x="268" y="310"/>
                      <a:pt x="268" y="310"/>
                    </a:cubicBezTo>
                    <a:cubicBezTo>
                      <a:pt x="268" y="311"/>
                      <a:pt x="268" y="311"/>
                      <a:pt x="268" y="311"/>
                    </a:cubicBezTo>
                    <a:cubicBezTo>
                      <a:pt x="268" y="312"/>
                      <a:pt x="268" y="312"/>
                      <a:pt x="268" y="312"/>
                    </a:cubicBezTo>
                    <a:cubicBezTo>
                      <a:pt x="269" y="313"/>
                      <a:pt x="269" y="313"/>
                      <a:pt x="269" y="313"/>
                    </a:cubicBezTo>
                    <a:cubicBezTo>
                      <a:pt x="269" y="313"/>
                      <a:pt x="269" y="313"/>
                      <a:pt x="269" y="313"/>
                    </a:cubicBezTo>
                    <a:cubicBezTo>
                      <a:pt x="269" y="314"/>
                      <a:pt x="269" y="314"/>
                      <a:pt x="269" y="314"/>
                    </a:cubicBezTo>
                    <a:cubicBezTo>
                      <a:pt x="267" y="314"/>
                      <a:pt x="267" y="314"/>
                      <a:pt x="267" y="314"/>
                    </a:cubicBezTo>
                    <a:cubicBezTo>
                      <a:pt x="266" y="316"/>
                      <a:pt x="266" y="316"/>
                      <a:pt x="266" y="316"/>
                    </a:cubicBezTo>
                    <a:cubicBezTo>
                      <a:pt x="265" y="316"/>
                      <a:pt x="265" y="316"/>
                      <a:pt x="265" y="316"/>
                    </a:cubicBezTo>
                    <a:cubicBezTo>
                      <a:pt x="266" y="317"/>
                      <a:pt x="266" y="317"/>
                      <a:pt x="266" y="317"/>
                    </a:cubicBezTo>
                    <a:cubicBezTo>
                      <a:pt x="265" y="318"/>
                      <a:pt x="265" y="318"/>
                      <a:pt x="265" y="318"/>
                    </a:cubicBezTo>
                    <a:cubicBezTo>
                      <a:pt x="264" y="318"/>
                      <a:pt x="264" y="318"/>
                      <a:pt x="264" y="318"/>
                    </a:cubicBezTo>
                    <a:cubicBezTo>
                      <a:pt x="264" y="319"/>
                      <a:pt x="264" y="319"/>
                      <a:pt x="264" y="319"/>
                    </a:cubicBezTo>
                    <a:cubicBezTo>
                      <a:pt x="264" y="320"/>
                      <a:pt x="264" y="320"/>
                      <a:pt x="264" y="320"/>
                    </a:cubicBezTo>
                    <a:cubicBezTo>
                      <a:pt x="263" y="320"/>
                      <a:pt x="263" y="320"/>
                      <a:pt x="263" y="320"/>
                    </a:cubicBezTo>
                    <a:cubicBezTo>
                      <a:pt x="261" y="323"/>
                      <a:pt x="261" y="323"/>
                      <a:pt x="261" y="323"/>
                    </a:cubicBezTo>
                    <a:cubicBezTo>
                      <a:pt x="260" y="323"/>
                      <a:pt x="260" y="323"/>
                      <a:pt x="260" y="323"/>
                    </a:cubicBezTo>
                    <a:cubicBezTo>
                      <a:pt x="260" y="324"/>
                      <a:pt x="260" y="324"/>
                      <a:pt x="260" y="324"/>
                    </a:cubicBezTo>
                    <a:cubicBezTo>
                      <a:pt x="258" y="325"/>
                      <a:pt x="258" y="325"/>
                      <a:pt x="258" y="325"/>
                    </a:cubicBezTo>
                    <a:cubicBezTo>
                      <a:pt x="257" y="324"/>
                      <a:pt x="257" y="324"/>
                      <a:pt x="257" y="324"/>
                    </a:cubicBezTo>
                    <a:cubicBezTo>
                      <a:pt x="257" y="325"/>
                      <a:pt x="257" y="325"/>
                      <a:pt x="257" y="325"/>
                    </a:cubicBezTo>
                    <a:cubicBezTo>
                      <a:pt x="257" y="326"/>
                      <a:pt x="257" y="326"/>
                      <a:pt x="257" y="326"/>
                    </a:cubicBezTo>
                    <a:cubicBezTo>
                      <a:pt x="256" y="328"/>
                      <a:pt x="256" y="328"/>
                      <a:pt x="256" y="328"/>
                    </a:cubicBezTo>
                    <a:cubicBezTo>
                      <a:pt x="256" y="330"/>
                      <a:pt x="256" y="330"/>
                      <a:pt x="256" y="330"/>
                    </a:cubicBezTo>
                    <a:cubicBezTo>
                      <a:pt x="255" y="331"/>
                      <a:pt x="255" y="331"/>
                      <a:pt x="255" y="331"/>
                    </a:cubicBezTo>
                    <a:cubicBezTo>
                      <a:pt x="255" y="333"/>
                      <a:pt x="255" y="333"/>
                      <a:pt x="255" y="333"/>
                    </a:cubicBezTo>
                    <a:cubicBezTo>
                      <a:pt x="254" y="333"/>
                      <a:pt x="254" y="333"/>
                      <a:pt x="254" y="333"/>
                    </a:cubicBezTo>
                    <a:cubicBezTo>
                      <a:pt x="253" y="336"/>
                      <a:pt x="253" y="336"/>
                      <a:pt x="253" y="336"/>
                    </a:cubicBezTo>
                    <a:cubicBezTo>
                      <a:pt x="253" y="336"/>
                      <a:pt x="253" y="336"/>
                      <a:pt x="253" y="336"/>
                    </a:cubicBezTo>
                    <a:cubicBezTo>
                      <a:pt x="253" y="338"/>
                      <a:pt x="253" y="338"/>
                      <a:pt x="253" y="338"/>
                    </a:cubicBezTo>
                    <a:cubicBezTo>
                      <a:pt x="252" y="340"/>
                      <a:pt x="252" y="340"/>
                      <a:pt x="252" y="340"/>
                    </a:cubicBezTo>
                    <a:cubicBezTo>
                      <a:pt x="252" y="341"/>
                      <a:pt x="252" y="341"/>
                      <a:pt x="252" y="341"/>
                    </a:cubicBezTo>
                    <a:cubicBezTo>
                      <a:pt x="250" y="341"/>
                      <a:pt x="250" y="341"/>
                      <a:pt x="250" y="341"/>
                    </a:cubicBezTo>
                    <a:cubicBezTo>
                      <a:pt x="250" y="342"/>
                      <a:pt x="250" y="342"/>
                      <a:pt x="250" y="342"/>
                    </a:cubicBezTo>
                    <a:cubicBezTo>
                      <a:pt x="251" y="342"/>
                      <a:pt x="251" y="342"/>
                      <a:pt x="251" y="342"/>
                    </a:cubicBezTo>
                    <a:cubicBezTo>
                      <a:pt x="252" y="343"/>
                      <a:pt x="252" y="343"/>
                      <a:pt x="252" y="343"/>
                    </a:cubicBezTo>
                    <a:cubicBezTo>
                      <a:pt x="251" y="344"/>
                      <a:pt x="251" y="344"/>
                      <a:pt x="251" y="344"/>
                    </a:cubicBezTo>
                    <a:cubicBezTo>
                      <a:pt x="252" y="345"/>
                      <a:pt x="252" y="345"/>
                      <a:pt x="252" y="345"/>
                    </a:cubicBezTo>
                    <a:cubicBezTo>
                      <a:pt x="252" y="347"/>
                      <a:pt x="252" y="347"/>
                      <a:pt x="252" y="347"/>
                    </a:cubicBezTo>
                    <a:cubicBezTo>
                      <a:pt x="252" y="347"/>
                      <a:pt x="252" y="347"/>
                      <a:pt x="252" y="347"/>
                    </a:cubicBezTo>
                    <a:cubicBezTo>
                      <a:pt x="251" y="350"/>
                      <a:pt x="251" y="350"/>
                      <a:pt x="251" y="350"/>
                    </a:cubicBezTo>
                    <a:cubicBezTo>
                      <a:pt x="249" y="352"/>
                      <a:pt x="249" y="352"/>
                      <a:pt x="249" y="352"/>
                    </a:cubicBezTo>
                    <a:cubicBezTo>
                      <a:pt x="246" y="352"/>
                      <a:pt x="246" y="352"/>
                      <a:pt x="246" y="352"/>
                    </a:cubicBezTo>
                    <a:cubicBezTo>
                      <a:pt x="246" y="354"/>
                      <a:pt x="246" y="354"/>
                      <a:pt x="246" y="354"/>
                    </a:cubicBezTo>
                    <a:cubicBezTo>
                      <a:pt x="247" y="352"/>
                      <a:pt x="247" y="352"/>
                      <a:pt x="247" y="352"/>
                    </a:cubicBezTo>
                    <a:cubicBezTo>
                      <a:pt x="250" y="352"/>
                      <a:pt x="250" y="352"/>
                      <a:pt x="250" y="352"/>
                    </a:cubicBezTo>
                    <a:cubicBezTo>
                      <a:pt x="252" y="349"/>
                      <a:pt x="252" y="349"/>
                      <a:pt x="252" y="349"/>
                    </a:cubicBezTo>
                    <a:cubicBezTo>
                      <a:pt x="254" y="346"/>
                      <a:pt x="254" y="346"/>
                      <a:pt x="254" y="346"/>
                    </a:cubicBezTo>
                    <a:cubicBezTo>
                      <a:pt x="258" y="346"/>
                      <a:pt x="258" y="346"/>
                      <a:pt x="258" y="346"/>
                    </a:cubicBezTo>
                    <a:cubicBezTo>
                      <a:pt x="259" y="346"/>
                      <a:pt x="259" y="346"/>
                      <a:pt x="259" y="346"/>
                    </a:cubicBezTo>
                    <a:cubicBezTo>
                      <a:pt x="259" y="348"/>
                      <a:pt x="259" y="348"/>
                      <a:pt x="259" y="348"/>
                    </a:cubicBezTo>
                    <a:cubicBezTo>
                      <a:pt x="258" y="349"/>
                      <a:pt x="258" y="349"/>
                      <a:pt x="258" y="349"/>
                    </a:cubicBezTo>
                    <a:cubicBezTo>
                      <a:pt x="258" y="350"/>
                      <a:pt x="258" y="350"/>
                      <a:pt x="258" y="350"/>
                    </a:cubicBezTo>
                    <a:cubicBezTo>
                      <a:pt x="259" y="352"/>
                      <a:pt x="259" y="352"/>
                      <a:pt x="259" y="352"/>
                    </a:cubicBezTo>
                    <a:cubicBezTo>
                      <a:pt x="259" y="355"/>
                      <a:pt x="259" y="355"/>
                      <a:pt x="259" y="355"/>
                    </a:cubicBezTo>
                    <a:cubicBezTo>
                      <a:pt x="258" y="357"/>
                      <a:pt x="258" y="357"/>
                      <a:pt x="258" y="357"/>
                    </a:cubicBezTo>
                    <a:cubicBezTo>
                      <a:pt x="259" y="358"/>
                      <a:pt x="259" y="358"/>
                      <a:pt x="259" y="358"/>
                    </a:cubicBezTo>
                    <a:cubicBezTo>
                      <a:pt x="259" y="361"/>
                      <a:pt x="259" y="361"/>
                      <a:pt x="259" y="361"/>
                    </a:cubicBezTo>
                    <a:cubicBezTo>
                      <a:pt x="259" y="362"/>
                      <a:pt x="259" y="362"/>
                      <a:pt x="259" y="362"/>
                    </a:cubicBezTo>
                    <a:cubicBezTo>
                      <a:pt x="255" y="366"/>
                      <a:pt x="255" y="366"/>
                      <a:pt x="255" y="366"/>
                    </a:cubicBezTo>
                    <a:cubicBezTo>
                      <a:pt x="253" y="366"/>
                      <a:pt x="253" y="366"/>
                      <a:pt x="253" y="366"/>
                    </a:cubicBezTo>
                    <a:cubicBezTo>
                      <a:pt x="252" y="366"/>
                      <a:pt x="252" y="366"/>
                      <a:pt x="252" y="366"/>
                    </a:cubicBezTo>
                    <a:cubicBezTo>
                      <a:pt x="253" y="367"/>
                      <a:pt x="253" y="367"/>
                      <a:pt x="253" y="367"/>
                    </a:cubicBezTo>
                    <a:cubicBezTo>
                      <a:pt x="255" y="367"/>
                      <a:pt x="255" y="367"/>
                      <a:pt x="255" y="367"/>
                    </a:cubicBezTo>
                    <a:cubicBezTo>
                      <a:pt x="259" y="365"/>
                      <a:pt x="259" y="365"/>
                      <a:pt x="259" y="365"/>
                    </a:cubicBezTo>
                    <a:cubicBezTo>
                      <a:pt x="264" y="364"/>
                      <a:pt x="264" y="364"/>
                      <a:pt x="264" y="364"/>
                    </a:cubicBezTo>
                    <a:cubicBezTo>
                      <a:pt x="266" y="363"/>
                      <a:pt x="266" y="363"/>
                      <a:pt x="266" y="363"/>
                    </a:cubicBezTo>
                    <a:cubicBezTo>
                      <a:pt x="269" y="365"/>
                      <a:pt x="269" y="365"/>
                      <a:pt x="269" y="365"/>
                    </a:cubicBezTo>
                    <a:cubicBezTo>
                      <a:pt x="271" y="367"/>
                      <a:pt x="271" y="367"/>
                      <a:pt x="271" y="367"/>
                    </a:cubicBezTo>
                    <a:cubicBezTo>
                      <a:pt x="273" y="368"/>
                      <a:pt x="273" y="368"/>
                      <a:pt x="273" y="368"/>
                    </a:cubicBezTo>
                    <a:cubicBezTo>
                      <a:pt x="274" y="368"/>
                      <a:pt x="274" y="368"/>
                      <a:pt x="274" y="368"/>
                    </a:cubicBezTo>
                    <a:cubicBezTo>
                      <a:pt x="275" y="369"/>
                      <a:pt x="275" y="369"/>
                      <a:pt x="275" y="369"/>
                    </a:cubicBezTo>
                    <a:cubicBezTo>
                      <a:pt x="277" y="371"/>
                      <a:pt x="277" y="371"/>
                      <a:pt x="277" y="371"/>
                    </a:cubicBezTo>
                    <a:cubicBezTo>
                      <a:pt x="278" y="371"/>
                      <a:pt x="278" y="371"/>
                      <a:pt x="278" y="371"/>
                    </a:cubicBezTo>
                    <a:cubicBezTo>
                      <a:pt x="279" y="373"/>
                      <a:pt x="279" y="373"/>
                      <a:pt x="279" y="373"/>
                    </a:cubicBezTo>
                    <a:cubicBezTo>
                      <a:pt x="280" y="374"/>
                      <a:pt x="280" y="374"/>
                      <a:pt x="280" y="374"/>
                    </a:cubicBezTo>
                    <a:cubicBezTo>
                      <a:pt x="280" y="375"/>
                      <a:pt x="280" y="375"/>
                      <a:pt x="280" y="375"/>
                    </a:cubicBezTo>
                    <a:cubicBezTo>
                      <a:pt x="281" y="376"/>
                      <a:pt x="281" y="376"/>
                      <a:pt x="281" y="376"/>
                    </a:cubicBezTo>
                    <a:cubicBezTo>
                      <a:pt x="282" y="378"/>
                      <a:pt x="282" y="378"/>
                      <a:pt x="282" y="378"/>
                    </a:cubicBezTo>
                    <a:cubicBezTo>
                      <a:pt x="282" y="378"/>
                      <a:pt x="282" y="378"/>
                      <a:pt x="282" y="378"/>
                    </a:cubicBezTo>
                    <a:cubicBezTo>
                      <a:pt x="283" y="378"/>
                      <a:pt x="283" y="378"/>
                      <a:pt x="283" y="378"/>
                    </a:cubicBezTo>
                    <a:cubicBezTo>
                      <a:pt x="283" y="379"/>
                      <a:pt x="283" y="379"/>
                      <a:pt x="283" y="379"/>
                    </a:cubicBezTo>
                    <a:cubicBezTo>
                      <a:pt x="286" y="380"/>
                      <a:pt x="286" y="380"/>
                      <a:pt x="286" y="380"/>
                    </a:cubicBezTo>
                    <a:cubicBezTo>
                      <a:pt x="287" y="381"/>
                      <a:pt x="287" y="381"/>
                      <a:pt x="287" y="381"/>
                    </a:cubicBezTo>
                    <a:cubicBezTo>
                      <a:pt x="289" y="382"/>
                      <a:pt x="289" y="382"/>
                      <a:pt x="289" y="382"/>
                    </a:cubicBezTo>
                    <a:cubicBezTo>
                      <a:pt x="290" y="382"/>
                      <a:pt x="290" y="382"/>
                      <a:pt x="290" y="382"/>
                    </a:cubicBezTo>
                    <a:cubicBezTo>
                      <a:pt x="292" y="384"/>
                      <a:pt x="292" y="384"/>
                      <a:pt x="292" y="384"/>
                    </a:cubicBezTo>
                    <a:cubicBezTo>
                      <a:pt x="292" y="385"/>
                      <a:pt x="292" y="385"/>
                      <a:pt x="292" y="385"/>
                    </a:cubicBezTo>
                    <a:cubicBezTo>
                      <a:pt x="294" y="387"/>
                      <a:pt x="294" y="387"/>
                      <a:pt x="294" y="387"/>
                    </a:cubicBezTo>
                    <a:cubicBezTo>
                      <a:pt x="293" y="387"/>
                      <a:pt x="293" y="387"/>
                      <a:pt x="293" y="387"/>
                    </a:cubicBezTo>
                    <a:cubicBezTo>
                      <a:pt x="294" y="388"/>
                      <a:pt x="294" y="388"/>
                      <a:pt x="294" y="388"/>
                    </a:cubicBezTo>
                    <a:cubicBezTo>
                      <a:pt x="296" y="388"/>
                      <a:pt x="296" y="388"/>
                      <a:pt x="296" y="388"/>
                    </a:cubicBezTo>
                    <a:cubicBezTo>
                      <a:pt x="296" y="388"/>
                      <a:pt x="296" y="388"/>
                      <a:pt x="296" y="388"/>
                    </a:cubicBezTo>
                    <a:cubicBezTo>
                      <a:pt x="298" y="388"/>
                      <a:pt x="298" y="388"/>
                      <a:pt x="298" y="388"/>
                    </a:cubicBezTo>
                    <a:cubicBezTo>
                      <a:pt x="301" y="388"/>
                      <a:pt x="301" y="388"/>
                      <a:pt x="301" y="388"/>
                    </a:cubicBezTo>
                    <a:cubicBezTo>
                      <a:pt x="301" y="388"/>
                      <a:pt x="301" y="388"/>
                      <a:pt x="301" y="388"/>
                    </a:cubicBezTo>
                    <a:cubicBezTo>
                      <a:pt x="302" y="388"/>
                      <a:pt x="302" y="388"/>
                      <a:pt x="302" y="388"/>
                    </a:cubicBezTo>
                    <a:cubicBezTo>
                      <a:pt x="304" y="389"/>
                      <a:pt x="304" y="389"/>
                      <a:pt x="304" y="389"/>
                    </a:cubicBezTo>
                    <a:cubicBezTo>
                      <a:pt x="306" y="389"/>
                      <a:pt x="306" y="389"/>
                      <a:pt x="306" y="389"/>
                    </a:cubicBezTo>
                    <a:cubicBezTo>
                      <a:pt x="307" y="389"/>
                      <a:pt x="307" y="389"/>
                      <a:pt x="307" y="389"/>
                    </a:cubicBezTo>
                    <a:cubicBezTo>
                      <a:pt x="308" y="389"/>
                      <a:pt x="308" y="389"/>
                      <a:pt x="308" y="389"/>
                    </a:cubicBezTo>
                    <a:cubicBezTo>
                      <a:pt x="308" y="389"/>
                      <a:pt x="308" y="389"/>
                      <a:pt x="308" y="389"/>
                    </a:cubicBezTo>
                    <a:cubicBezTo>
                      <a:pt x="309" y="389"/>
                      <a:pt x="309" y="389"/>
                      <a:pt x="309" y="389"/>
                    </a:cubicBezTo>
                    <a:cubicBezTo>
                      <a:pt x="309" y="389"/>
                      <a:pt x="309" y="389"/>
                      <a:pt x="309" y="389"/>
                    </a:cubicBezTo>
                    <a:cubicBezTo>
                      <a:pt x="309" y="391"/>
                      <a:pt x="309" y="391"/>
                      <a:pt x="309" y="391"/>
                    </a:cubicBezTo>
                    <a:cubicBezTo>
                      <a:pt x="308" y="394"/>
                      <a:pt x="308" y="394"/>
                      <a:pt x="308" y="394"/>
                    </a:cubicBezTo>
                    <a:cubicBezTo>
                      <a:pt x="308" y="395"/>
                      <a:pt x="308" y="395"/>
                      <a:pt x="308" y="395"/>
                    </a:cubicBezTo>
                    <a:cubicBezTo>
                      <a:pt x="307" y="396"/>
                      <a:pt x="307" y="396"/>
                      <a:pt x="307" y="396"/>
                    </a:cubicBezTo>
                    <a:cubicBezTo>
                      <a:pt x="306" y="398"/>
                      <a:pt x="306" y="398"/>
                      <a:pt x="306" y="398"/>
                    </a:cubicBezTo>
                    <a:cubicBezTo>
                      <a:pt x="306" y="399"/>
                      <a:pt x="306" y="399"/>
                      <a:pt x="306" y="399"/>
                    </a:cubicBezTo>
                    <a:cubicBezTo>
                      <a:pt x="307" y="400"/>
                      <a:pt x="307" y="400"/>
                      <a:pt x="307" y="400"/>
                    </a:cubicBezTo>
                    <a:cubicBezTo>
                      <a:pt x="307" y="402"/>
                      <a:pt x="307" y="402"/>
                      <a:pt x="307" y="402"/>
                    </a:cubicBezTo>
                    <a:cubicBezTo>
                      <a:pt x="305" y="405"/>
                      <a:pt x="305" y="405"/>
                      <a:pt x="305" y="405"/>
                    </a:cubicBezTo>
                    <a:cubicBezTo>
                      <a:pt x="305" y="406"/>
                      <a:pt x="305" y="406"/>
                      <a:pt x="305" y="406"/>
                    </a:cubicBezTo>
                    <a:cubicBezTo>
                      <a:pt x="305" y="408"/>
                      <a:pt x="305" y="408"/>
                      <a:pt x="305" y="408"/>
                    </a:cubicBezTo>
                    <a:cubicBezTo>
                      <a:pt x="303" y="409"/>
                      <a:pt x="303" y="409"/>
                      <a:pt x="303" y="409"/>
                    </a:cubicBezTo>
                    <a:cubicBezTo>
                      <a:pt x="303" y="411"/>
                      <a:pt x="303" y="411"/>
                      <a:pt x="303" y="411"/>
                    </a:cubicBezTo>
                    <a:cubicBezTo>
                      <a:pt x="303" y="412"/>
                      <a:pt x="303" y="412"/>
                      <a:pt x="303" y="412"/>
                    </a:cubicBezTo>
                    <a:cubicBezTo>
                      <a:pt x="304" y="413"/>
                      <a:pt x="304" y="413"/>
                      <a:pt x="304" y="413"/>
                    </a:cubicBezTo>
                    <a:cubicBezTo>
                      <a:pt x="304" y="415"/>
                      <a:pt x="304" y="415"/>
                      <a:pt x="304" y="415"/>
                    </a:cubicBezTo>
                    <a:cubicBezTo>
                      <a:pt x="305" y="415"/>
                      <a:pt x="305" y="415"/>
                      <a:pt x="305" y="415"/>
                    </a:cubicBezTo>
                    <a:cubicBezTo>
                      <a:pt x="306" y="416"/>
                      <a:pt x="306" y="416"/>
                      <a:pt x="306" y="416"/>
                    </a:cubicBezTo>
                    <a:cubicBezTo>
                      <a:pt x="306" y="417"/>
                      <a:pt x="306" y="417"/>
                      <a:pt x="306" y="417"/>
                    </a:cubicBezTo>
                    <a:cubicBezTo>
                      <a:pt x="306" y="418"/>
                      <a:pt x="306" y="418"/>
                      <a:pt x="306" y="418"/>
                    </a:cubicBezTo>
                    <a:cubicBezTo>
                      <a:pt x="306" y="419"/>
                      <a:pt x="306" y="419"/>
                      <a:pt x="306" y="419"/>
                    </a:cubicBezTo>
                    <a:cubicBezTo>
                      <a:pt x="307" y="419"/>
                      <a:pt x="307" y="419"/>
                      <a:pt x="307" y="419"/>
                    </a:cubicBezTo>
                    <a:cubicBezTo>
                      <a:pt x="309" y="420"/>
                      <a:pt x="309" y="420"/>
                      <a:pt x="309" y="420"/>
                    </a:cubicBezTo>
                    <a:cubicBezTo>
                      <a:pt x="309" y="420"/>
                      <a:pt x="309" y="420"/>
                      <a:pt x="309" y="420"/>
                    </a:cubicBezTo>
                    <a:cubicBezTo>
                      <a:pt x="309" y="421"/>
                      <a:pt x="309" y="421"/>
                      <a:pt x="309" y="421"/>
                    </a:cubicBezTo>
                    <a:cubicBezTo>
                      <a:pt x="310" y="422"/>
                      <a:pt x="310" y="422"/>
                      <a:pt x="310" y="422"/>
                    </a:cubicBezTo>
                    <a:cubicBezTo>
                      <a:pt x="310" y="424"/>
                      <a:pt x="310" y="424"/>
                      <a:pt x="310" y="424"/>
                    </a:cubicBezTo>
                    <a:cubicBezTo>
                      <a:pt x="310" y="425"/>
                      <a:pt x="310" y="425"/>
                      <a:pt x="310" y="425"/>
                    </a:cubicBezTo>
                    <a:cubicBezTo>
                      <a:pt x="310" y="426"/>
                      <a:pt x="310" y="426"/>
                      <a:pt x="310" y="426"/>
                    </a:cubicBezTo>
                    <a:cubicBezTo>
                      <a:pt x="308" y="429"/>
                      <a:pt x="308" y="429"/>
                      <a:pt x="308" y="429"/>
                    </a:cubicBezTo>
                    <a:cubicBezTo>
                      <a:pt x="309" y="428"/>
                      <a:pt x="309" y="428"/>
                      <a:pt x="309" y="428"/>
                    </a:cubicBezTo>
                    <a:cubicBezTo>
                      <a:pt x="311" y="427"/>
                      <a:pt x="311" y="427"/>
                      <a:pt x="311" y="427"/>
                    </a:cubicBezTo>
                    <a:cubicBezTo>
                      <a:pt x="313" y="427"/>
                      <a:pt x="313" y="427"/>
                      <a:pt x="313" y="427"/>
                    </a:cubicBezTo>
                    <a:cubicBezTo>
                      <a:pt x="314" y="428"/>
                      <a:pt x="314" y="428"/>
                      <a:pt x="314" y="428"/>
                    </a:cubicBezTo>
                    <a:cubicBezTo>
                      <a:pt x="315" y="428"/>
                      <a:pt x="315" y="428"/>
                      <a:pt x="315" y="428"/>
                    </a:cubicBezTo>
                    <a:cubicBezTo>
                      <a:pt x="315" y="427"/>
                      <a:pt x="315" y="427"/>
                      <a:pt x="315" y="427"/>
                    </a:cubicBezTo>
                    <a:cubicBezTo>
                      <a:pt x="315" y="426"/>
                      <a:pt x="315" y="426"/>
                      <a:pt x="315" y="426"/>
                    </a:cubicBezTo>
                    <a:cubicBezTo>
                      <a:pt x="317" y="423"/>
                      <a:pt x="317" y="423"/>
                      <a:pt x="317" y="423"/>
                    </a:cubicBezTo>
                    <a:cubicBezTo>
                      <a:pt x="318" y="423"/>
                      <a:pt x="318" y="423"/>
                      <a:pt x="318" y="423"/>
                    </a:cubicBezTo>
                    <a:cubicBezTo>
                      <a:pt x="317" y="424"/>
                      <a:pt x="317" y="424"/>
                      <a:pt x="317" y="424"/>
                    </a:cubicBezTo>
                    <a:cubicBezTo>
                      <a:pt x="318" y="425"/>
                      <a:pt x="318" y="425"/>
                      <a:pt x="318" y="425"/>
                    </a:cubicBezTo>
                    <a:cubicBezTo>
                      <a:pt x="318" y="425"/>
                      <a:pt x="318" y="425"/>
                      <a:pt x="318" y="425"/>
                    </a:cubicBezTo>
                    <a:cubicBezTo>
                      <a:pt x="319" y="428"/>
                      <a:pt x="319" y="428"/>
                      <a:pt x="319" y="428"/>
                    </a:cubicBezTo>
                    <a:cubicBezTo>
                      <a:pt x="318" y="429"/>
                      <a:pt x="318" y="429"/>
                      <a:pt x="318" y="429"/>
                    </a:cubicBezTo>
                    <a:cubicBezTo>
                      <a:pt x="320" y="430"/>
                      <a:pt x="320" y="430"/>
                      <a:pt x="320" y="430"/>
                    </a:cubicBezTo>
                    <a:cubicBezTo>
                      <a:pt x="322" y="431"/>
                      <a:pt x="322" y="431"/>
                      <a:pt x="322" y="431"/>
                    </a:cubicBezTo>
                    <a:cubicBezTo>
                      <a:pt x="321" y="430"/>
                      <a:pt x="321" y="430"/>
                      <a:pt x="321" y="430"/>
                    </a:cubicBezTo>
                    <a:cubicBezTo>
                      <a:pt x="320" y="429"/>
                      <a:pt x="320" y="429"/>
                      <a:pt x="320" y="429"/>
                    </a:cubicBezTo>
                    <a:cubicBezTo>
                      <a:pt x="319" y="427"/>
                      <a:pt x="319" y="427"/>
                      <a:pt x="319" y="427"/>
                    </a:cubicBezTo>
                    <a:cubicBezTo>
                      <a:pt x="320" y="425"/>
                      <a:pt x="320" y="425"/>
                      <a:pt x="320" y="425"/>
                    </a:cubicBezTo>
                    <a:cubicBezTo>
                      <a:pt x="320" y="424"/>
                      <a:pt x="320" y="424"/>
                      <a:pt x="320" y="424"/>
                    </a:cubicBezTo>
                    <a:cubicBezTo>
                      <a:pt x="320" y="424"/>
                      <a:pt x="320" y="424"/>
                      <a:pt x="320" y="424"/>
                    </a:cubicBezTo>
                    <a:cubicBezTo>
                      <a:pt x="320" y="422"/>
                      <a:pt x="320" y="422"/>
                      <a:pt x="320" y="422"/>
                    </a:cubicBezTo>
                    <a:cubicBezTo>
                      <a:pt x="320" y="423"/>
                      <a:pt x="320" y="423"/>
                      <a:pt x="320" y="423"/>
                    </a:cubicBezTo>
                    <a:cubicBezTo>
                      <a:pt x="321" y="423"/>
                      <a:pt x="321" y="423"/>
                      <a:pt x="321" y="423"/>
                    </a:cubicBezTo>
                    <a:cubicBezTo>
                      <a:pt x="321" y="421"/>
                      <a:pt x="321" y="421"/>
                      <a:pt x="321" y="421"/>
                    </a:cubicBezTo>
                    <a:cubicBezTo>
                      <a:pt x="323" y="419"/>
                      <a:pt x="323" y="419"/>
                      <a:pt x="323" y="419"/>
                    </a:cubicBezTo>
                    <a:cubicBezTo>
                      <a:pt x="322" y="419"/>
                      <a:pt x="322" y="419"/>
                      <a:pt x="322" y="419"/>
                    </a:cubicBezTo>
                    <a:cubicBezTo>
                      <a:pt x="322" y="417"/>
                      <a:pt x="322" y="417"/>
                      <a:pt x="322" y="417"/>
                    </a:cubicBezTo>
                    <a:cubicBezTo>
                      <a:pt x="322" y="416"/>
                      <a:pt x="322" y="416"/>
                      <a:pt x="322" y="416"/>
                    </a:cubicBezTo>
                    <a:cubicBezTo>
                      <a:pt x="322" y="415"/>
                      <a:pt x="322" y="415"/>
                      <a:pt x="322" y="415"/>
                    </a:cubicBezTo>
                    <a:cubicBezTo>
                      <a:pt x="323" y="414"/>
                      <a:pt x="323" y="414"/>
                      <a:pt x="323" y="414"/>
                    </a:cubicBezTo>
                    <a:cubicBezTo>
                      <a:pt x="322" y="413"/>
                      <a:pt x="322" y="413"/>
                      <a:pt x="322" y="413"/>
                    </a:cubicBezTo>
                    <a:cubicBezTo>
                      <a:pt x="322" y="412"/>
                      <a:pt x="322" y="412"/>
                      <a:pt x="322" y="412"/>
                    </a:cubicBezTo>
                    <a:cubicBezTo>
                      <a:pt x="322" y="412"/>
                      <a:pt x="322" y="412"/>
                      <a:pt x="322" y="412"/>
                    </a:cubicBezTo>
                    <a:cubicBezTo>
                      <a:pt x="321" y="411"/>
                      <a:pt x="321" y="411"/>
                      <a:pt x="321" y="411"/>
                    </a:cubicBezTo>
                    <a:cubicBezTo>
                      <a:pt x="322" y="408"/>
                      <a:pt x="322" y="408"/>
                      <a:pt x="322" y="408"/>
                    </a:cubicBezTo>
                    <a:cubicBezTo>
                      <a:pt x="322" y="407"/>
                      <a:pt x="322" y="407"/>
                      <a:pt x="322" y="407"/>
                    </a:cubicBezTo>
                    <a:cubicBezTo>
                      <a:pt x="322" y="405"/>
                      <a:pt x="322" y="405"/>
                      <a:pt x="322" y="405"/>
                    </a:cubicBezTo>
                    <a:cubicBezTo>
                      <a:pt x="323" y="404"/>
                      <a:pt x="323" y="404"/>
                      <a:pt x="323" y="404"/>
                    </a:cubicBezTo>
                    <a:cubicBezTo>
                      <a:pt x="323" y="403"/>
                      <a:pt x="323" y="403"/>
                      <a:pt x="323" y="403"/>
                    </a:cubicBezTo>
                    <a:cubicBezTo>
                      <a:pt x="323" y="403"/>
                      <a:pt x="323" y="403"/>
                      <a:pt x="323" y="403"/>
                    </a:cubicBezTo>
                    <a:cubicBezTo>
                      <a:pt x="323" y="402"/>
                      <a:pt x="323" y="402"/>
                      <a:pt x="323" y="402"/>
                    </a:cubicBezTo>
                    <a:cubicBezTo>
                      <a:pt x="324" y="401"/>
                      <a:pt x="324" y="401"/>
                      <a:pt x="324" y="401"/>
                    </a:cubicBezTo>
                    <a:cubicBezTo>
                      <a:pt x="323" y="401"/>
                      <a:pt x="323" y="401"/>
                      <a:pt x="323" y="401"/>
                    </a:cubicBezTo>
                    <a:cubicBezTo>
                      <a:pt x="323" y="400"/>
                      <a:pt x="323" y="400"/>
                      <a:pt x="323" y="400"/>
                    </a:cubicBezTo>
                    <a:cubicBezTo>
                      <a:pt x="323" y="400"/>
                      <a:pt x="323" y="400"/>
                      <a:pt x="323" y="400"/>
                    </a:cubicBezTo>
                    <a:cubicBezTo>
                      <a:pt x="323" y="399"/>
                      <a:pt x="323" y="399"/>
                      <a:pt x="323" y="399"/>
                    </a:cubicBezTo>
                    <a:cubicBezTo>
                      <a:pt x="323" y="398"/>
                      <a:pt x="323" y="398"/>
                      <a:pt x="323" y="398"/>
                    </a:cubicBezTo>
                    <a:cubicBezTo>
                      <a:pt x="322" y="397"/>
                      <a:pt x="322" y="397"/>
                      <a:pt x="322" y="397"/>
                    </a:cubicBezTo>
                    <a:cubicBezTo>
                      <a:pt x="322" y="395"/>
                      <a:pt x="322" y="395"/>
                      <a:pt x="322" y="395"/>
                    </a:cubicBezTo>
                    <a:cubicBezTo>
                      <a:pt x="322" y="395"/>
                      <a:pt x="322" y="395"/>
                      <a:pt x="322" y="395"/>
                    </a:cubicBezTo>
                    <a:cubicBezTo>
                      <a:pt x="323" y="394"/>
                      <a:pt x="323" y="394"/>
                      <a:pt x="323" y="394"/>
                    </a:cubicBezTo>
                    <a:cubicBezTo>
                      <a:pt x="326" y="394"/>
                      <a:pt x="326" y="394"/>
                      <a:pt x="326" y="394"/>
                    </a:cubicBezTo>
                    <a:cubicBezTo>
                      <a:pt x="327" y="393"/>
                      <a:pt x="327" y="393"/>
                      <a:pt x="327" y="393"/>
                    </a:cubicBezTo>
                    <a:cubicBezTo>
                      <a:pt x="329" y="393"/>
                      <a:pt x="329" y="393"/>
                      <a:pt x="329" y="393"/>
                    </a:cubicBezTo>
                    <a:cubicBezTo>
                      <a:pt x="329" y="392"/>
                      <a:pt x="329" y="392"/>
                      <a:pt x="329" y="392"/>
                    </a:cubicBezTo>
                    <a:cubicBezTo>
                      <a:pt x="332" y="391"/>
                      <a:pt x="332" y="391"/>
                      <a:pt x="332" y="391"/>
                    </a:cubicBezTo>
                    <a:cubicBezTo>
                      <a:pt x="336" y="389"/>
                      <a:pt x="336" y="389"/>
                      <a:pt x="336" y="389"/>
                    </a:cubicBezTo>
                    <a:cubicBezTo>
                      <a:pt x="336" y="389"/>
                      <a:pt x="336" y="389"/>
                      <a:pt x="336" y="389"/>
                    </a:cubicBezTo>
                    <a:cubicBezTo>
                      <a:pt x="336" y="388"/>
                      <a:pt x="336" y="388"/>
                      <a:pt x="336" y="388"/>
                    </a:cubicBezTo>
                    <a:cubicBezTo>
                      <a:pt x="339" y="387"/>
                      <a:pt x="339" y="387"/>
                      <a:pt x="339" y="387"/>
                    </a:cubicBezTo>
                    <a:cubicBezTo>
                      <a:pt x="340" y="386"/>
                      <a:pt x="340" y="386"/>
                      <a:pt x="340" y="386"/>
                    </a:cubicBezTo>
                    <a:cubicBezTo>
                      <a:pt x="341" y="385"/>
                      <a:pt x="341" y="385"/>
                      <a:pt x="341" y="385"/>
                    </a:cubicBezTo>
                    <a:cubicBezTo>
                      <a:pt x="343" y="382"/>
                      <a:pt x="343" y="382"/>
                      <a:pt x="343" y="382"/>
                    </a:cubicBezTo>
                    <a:cubicBezTo>
                      <a:pt x="344" y="383"/>
                      <a:pt x="344" y="383"/>
                      <a:pt x="344" y="383"/>
                    </a:cubicBezTo>
                    <a:cubicBezTo>
                      <a:pt x="344" y="383"/>
                      <a:pt x="344" y="383"/>
                      <a:pt x="344" y="383"/>
                    </a:cubicBezTo>
                    <a:cubicBezTo>
                      <a:pt x="345" y="383"/>
                      <a:pt x="345" y="383"/>
                      <a:pt x="345" y="383"/>
                    </a:cubicBezTo>
                    <a:cubicBezTo>
                      <a:pt x="346" y="382"/>
                      <a:pt x="346" y="382"/>
                      <a:pt x="346" y="382"/>
                    </a:cubicBezTo>
                    <a:cubicBezTo>
                      <a:pt x="345" y="381"/>
                      <a:pt x="345" y="381"/>
                      <a:pt x="345" y="381"/>
                    </a:cubicBezTo>
                    <a:cubicBezTo>
                      <a:pt x="345" y="379"/>
                      <a:pt x="345" y="379"/>
                      <a:pt x="345" y="379"/>
                    </a:cubicBezTo>
                    <a:cubicBezTo>
                      <a:pt x="344" y="380"/>
                      <a:pt x="344" y="380"/>
                      <a:pt x="344" y="380"/>
                    </a:cubicBezTo>
                    <a:cubicBezTo>
                      <a:pt x="344" y="381"/>
                      <a:pt x="344" y="381"/>
                      <a:pt x="344" y="381"/>
                    </a:cubicBezTo>
                    <a:cubicBezTo>
                      <a:pt x="344" y="381"/>
                      <a:pt x="344" y="381"/>
                      <a:pt x="344" y="381"/>
                    </a:cubicBezTo>
                    <a:cubicBezTo>
                      <a:pt x="344" y="379"/>
                      <a:pt x="344" y="379"/>
                      <a:pt x="344" y="379"/>
                    </a:cubicBezTo>
                    <a:cubicBezTo>
                      <a:pt x="345" y="376"/>
                      <a:pt x="345" y="376"/>
                      <a:pt x="345" y="376"/>
                    </a:cubicBezTo>
                    <a:cubicBezTo>
                      <a:pt x="346" y="376"/>
                      <a:pt x="346" y="376"/>
                      <a:pt x="346" y="376"/>
                    </a:cubicBezTo>
                    <a:cubicBezTo>
                      <a:pt x="346" y="374"/>
                      <a:pt x="346" y="374"/>
                      <a:pt x="346" y="374"/>
                    </a:cubicBezTo>
                    <a:cubicBezTo>
                      <a:pt x="346" y="372"/>
                      <a:pt x="346" y="372"/>
                      <a:pt x="346" y="372"/>
                    </a:cubicBezTo>
                    <a:cubicBezTo>
                      <a:pt x="345" y="370"/>
                      <a:pt x="345" y="370"/>
                      <a:pt x="345" y="370"/>
                    </a:cubicBezTo>
                    <a:cubicBezTo>
                      <a:pt x="345" y="366"/>
                      <a:pt x="345" y="366"/>
                      <a:pt x="345" y="366"/>
                    </a:cubicBezTo>
                    <a:cubicBezTo>
                      <a:pt x="345" y="363"/>
                      <a:pt x="345" y="363"/>
                      <a:pt x="345" y="363"/>
                    </a:cubicBezTo>
                    <a:cubicBezTo>
                      <a:pt x="343" y="360"/>
                      <a:pt x="343" y="360"/>
                      <a:pt x="343" y="360"/>
                    </a:cubicBezTo>
                    <a:cubicBezTo>
                      <a:pt x="341" y="359"/>
                      <a:pt x="341" y="359"/>
                      <a:pt x="341" y="359"/>
                    </a:cubicBezTo>
                    <a:cubicBezTo>
                      <a:pt x="341" y="358"/>
                      <a:pt x="341" y="358"/>
                      <a:pt x="341" y="358"/>
                    </a:cubicBezTo>
                    <a:cubicBezTo>
                      <a:pt x="340" y="358"/>
                      <a:pt x="340" y="358"/>
                      <a:pt x="340" y="358"/>
                    </a:cubicBezTo>
                    <a:cubicBezTo>
                      <a:pt x="339" y="357"/>
                      <a:pt x="339" y="357"/>
                      <a:pt x="339" y="357"/>
                    </a:cubicBezTo>
                    <a:cubicBezTo>
                      <a:pt x="340" y="354"/>
                      <a:pt x="340" y="354"/>
                      <a:pt x="340" y="354"/>
                    </a:cubicBezTo>
                    <a:cubicBezTo>
                      <a:pt x="341" y="354"/>
                      <a:pt x="341" y="354"/>
                      <a:pt x="341" y="354"/>
                    </a:cubicBezTo>
                    <a:cubicBezTo>
                      <a:pt x="345" y="350"/>
                      <a:pt x="345" y="350"/>
                      <a:pt x="345" y="350"/>
                    </a:cubicBezTo>
                    <a:cubicBezTo>
                      <a:pt x="346" y="350"/>
                      <a:pt x="346" y="350"/>
                      <a:pt x="346" y="350"/>
                    </a:cubicBezTo>
                    <a:cubicBezTo>
                      <a:pt x="346" y="349"/>
                      <a:pt x="346" y="349"/>
                      <a:pt x="346" y="349"/>
                    </a:cubicBezTo>
                    <a:cubicBezTo>
                      <a:pt x="346" y="348"/>
                      <a:pt x="346" y="348"/>
                      <a:pt x="346" y="348"/>
                    </a:cubicBezTo>
                    <a:cubicBezTo>
                      <a:pt x="346" y="348"/>
                      <a:pt x="346" y="348"/>
                      <a:pt x="346" y="348"/>
                    </a:cubicBezTo>
                    <a:cubicBezTo>
                      <a:pt x="346" y="347"/>
                      <a:pt x="346" y="347"/>
                      <a:pt x="346" y="347"/>
                    </a:cubicBezTo>
                    <a:cubicBezTo>
                      <a:pt x="347" y="346"/>
                      <a:pt x="347" y="346"/>
                      <a:pt x="347" y="346"/>
                    </a:cubicBezTo>
                    <a:cubicBezTo>
                      <a:pt x="348" y="346"/>
                      <a:pt x="348" y="346"/>
                      <a:pt x="348" y="346"/>
                    </a:cubicBezTo>
                    <a:cubicBezTo>
                      <a:pt x="349" y="347"/>
                      <a:pt x="349" y="347"/>
                      <a:pt x="349" y="347"/>
                    </a:cubicBezTo>
                    <a:cubicBezTo>
                      <a:pt x="349" y="348"/>
                      <a:pt x="349" y="348"/>
                      <a:pt x="349" y="348"/>
                    </a:cubicBezTo>
                    <a:cubicBezTo>
                      <a:pt x="349" y="347"/>
                      <a:pt x="349" y="347"/>
                      <a:pt x="349" y="347"/>
                    </a:cubicBezTo>
                    <a:cubicBezTo>
                      <a:pt x="349" y="346"/>
                      <a:pt x="349" y="346"/>
                      <a:pt x="349" y="346"/>
                    </a:cubicBezTo>
                    <a:cubicBezTo>
                      <a:pt x="350" y="345"/>
                      <a:pt x="350" y="345"/>
                      <a:pt x="350" y="345"/>
                    </a:cubicBezTo>
                    <a:cubicBezTo>
                      <a:pt x="352" y="343"/>
                      <a:pt x="352" y="343"/>
                      <a:pt x="352" y="343"/>
                    </a:cubicBezTo>
                    <a:cubicBezTo>
                      <a:pt x="351" y="342"/>
                      <a:pt x="351" y="342"/>
                      <a:pt x="351" y="342"/>
                    </a:cubicBezTo>
                    <a:cubicBezTo>
                      <a:pt x="350" y="342"/>
                      <a:pt x="350" y="342"/>
                      <a:pt x="350" y="342"/>
                    </a:cubicBezTo>
                    <a:cubicBezTo>
                      <a:pt x="350" y="341"/>
                      <a:pt x="350" y="341"/>
                      <a:pt x="350" y="341"/>
                    </a:cubicBezTo>
                    <a:cubicBezTo>
                      <a:pt x="351" y="340"/>
                      <a:pt x="351" y="340"/>
                      <a:pt x="351" y="340"/>
                    </a:cubicBezTo>
                    <a:cubicBezTo>
                      <a:pt x="350" y="339"/>
                      <a:pt x="350" y="339"/>
                      <a:pt x="350" y="339"/>
                    </a:cubicBezTo>
                    <a:cubicBezTo>
                      <a:pt x="350" y="338"/>
                      <a:pt x="350" y="338"/>
                      <a:pt x="350" y="338"/>
                    </a:cubicBezTo>
                    <a:cubicBezTo>
                      <a:pt x="351" y="337"/>
                      <a:pt x="351" y="337"/>
                      <a:pt x="351" y="337"/>
                    </a:cubicBezTo>
                    <a:cubicBezTo>
                      <a:pt x="352" y="337"/>
                      <a:pt x="352" y="337"/>
                      <a:pt x="352" y="337"/>
                    </a:cubicBezTo>
                    <a:cubicBezTo>
                      <a:pt x="350" y="337"/>
                      <a:pt x="350" y="337"/>
                      <a:pt x="350" y="337"/>
                    </a:cubicBezTo>
                    <a:cubicBezTo>
                      <a:pt x="350" y="336"/>
                      <a:pt x="350" y="336"/>
                      <a:pt x="350" y="336"/>
                    </a:cubicBezTo>
                    <a:cubicBezTo>
                      <a:pt x="351" y="334"/>
                      <a:pt x="351" y="334"/>
                      <a:pt x="351" y="334"/>
                    </a:cubicBezTo>
                    <a:cubicBezTo>
                      <a:pt x="352" y="334"/>
                      <a:pt x="352" y="334"/>
                      <a:pt x="352" y="334"/>
                    </a:cubicBezTo>
                    <a:cubicBezTo>
                      <a:pt x="351" y="333"/>
                      <a:pt x="351" y="333"/>
                      <a:pt x="351" y="333"/>
                    </a:cubicBezTo>
                    <a:cubicBezTo>
                      <a:pt x="349" y="334"/>
                      <a:pt x="349" y="334"/>
                      <a:pt x="349" y="334"/>
                    </a:cubicBezTo>
                    <a:cubicBezTo>
                      <a:pt x="348" y="333"/>
                      <a:pt x="348" y="333"/>
                      <a:pt x="348" y="333"/>
                    </a:cubicBezTo>
                    <a:cubicBezTo>
                      <a:pt x="348" y="332"/>
                      <a:pt x="348" y="332"/>
                      <a:pt x="348" y="332"/>
                    </a:cubicBezTo>
                    <a:cubicBezTo>
                      <a:pt x="351" y="330"/>
                      <a:pt x="351" y="330"/>
                      <a:pt x="351" y="330"/>
                    </a:cubicBezTo>
                    <a:cubicBezTo>
                      <a:pt x="353" y="328"/>
                      <a:pt x="353" y="328"/>
                      <a:pt x="353" y="328"/>
                    </a:cubicBezTo>
                    <a:cubicBezTo>
                      <a:pt x="353" y="326"/>
                      <a:pt x="353" y="326"/>
                      <a:pt x="353" y="326"/>
                    </a:cubicBezTo>
                    <a:cubicBezTo>
                      <a:pt x="354" y="327"/>
                      <a:pt x="354" y="327"/>
                      <a:pt x="354" y="327"/>
                    </a:cubicBezTo>
                    <a:cubicBezTo>
                      <a:pt x="354" y="326"/>
                      <a:pt x="354" y="326"/>
                      <a:pt x="354" y="326"/>
                    </a:cubicBezTo>
                    <a:cubicBezTo>
                      <a:pt x="354" y="324"/>
                      <a:pt x="354" y="324"/>
                      <a:pt x="354" y="324"/>
                    </a:cubicBezTo>
                    <a:cubicBezTo>
                      <a:pt x="354" y="324"/>
                      <a:pt x="354" y="324"/>
                      <a:pt x="354" y="324"/>
                    </a:cubicBezTo>
                    <a:cubicBezTo>
                      <a:pt x="354" y="324"/>
                      <a:pt x="354" y="324"/>
                      <a:pt x="354" y="324"/>
                    </a:cubicBezTo>
                    <a:cubicBezTo>
                      <a:pt x="353" y="324"/>
                      <a:pt x="353" y="324"/>
                      <a:pt x="353" y="324"/>
                    </a:cubicBezTo>
                    <a:cubicBezTo>
                      <a:pt x="352" y="322"/>
                      <a:pt x="352" y="322"/>
                      <a:pt x="352" y="322"/>
                    </a:cubicBezTo>
                    <a:cubicBezTo>
                      <a:pt x="352" y="320"/>
                      <a:pt x="352" y="320"/>
                      <a:pt x="352" y="320"/>
                    </a:cubicBezTo>
                    <a:cubicBezTo>
                      <a:pt x="353" y="318"/>
                      <a:pt x="353" y="318"/>
                      <a:pt x="353" y="318"/>
                    </a:cubicBezTo>
                    <a:cubicBezTo>
                      <a:pt x="353" y="316"/>
                      <a:pt x="353" y="316"/>
                      <a:pt x="353" y="316"/>
                    </a:cubicBezTo>
                    <a:cubicBezTo>
                      <a:pt x="354" y="316"/>
                      <a:pt x="354" y="316"/>
                      <a:pt x="354" y="316"/>
                    </a:cubicBezTo>
                    <a:cubicBezTo>
                      <a:pt x="355" y="316"/>
                      <a:pt x="355" y="316"/>
                      <a:pt x="355" y="316"/>
                    </a:cubicBezTo>
                    <a:cubicBezTo>
                      <a:pt x="355" y="316"/>
                      <a:pt x="355" y="316"/>
                      <a:pt x="355" y="316"/>
                    </a:cubicBezTo>
                    <a:cubicBezTo>
                      <a:pt x="355" y="315"/>
                      <a:pt x="355" y="315"/>
                      <a:pt x="355" y="315"/>
                    </a:cubicBezTo>
                    <a:cubicBezTo>
                      <a:pt x="356" y="315"/>
                      <a:pt x="356" y="315"/>
                      <a:pt x="356" y="315"/>
                    </a:cubicBezTo>
                    <a:cubicBezTo>
                      <a:pt x="357" y="315"/>
                      <a:pt x="357" y="315"/>
                      <a:pt x="357" y="315"/>
                    </a:cubicBezTo>
                    <a:cubicBezTo>
                      <a:pt x="358" y="314"/>
                      <a:pt x="358" y="314"/>
                      <a:pt x="358" y="314"/>
                    </a:cubicBezTo>
                    <a:cubicBezTo>
                      <a:pt x="359" y="315"/>
                      <a:pt x="359" y="315"/>
                      <a:pt x="359" y="315"/>
                    </a:cubicBezTo>
                    <a:cubicBezTo>
                      <a:pt x="361" y="315"/>
                      <a:pt x="361" y="315"/>
                      <a:pt x="361" y="315"/>
                    </a:cubicBezTo>
                    <a:cubicBezTo>
                      <a:pt x="363" y="316"/>
                      <a:pt x="363" y="316"/>
                      <a:pt x="363" y="316"/>
                    </a:cubicBezTo>
                    <a:cubicBezTo>
                      <a:pt x="366" y="318"/>
                      <a:pt x="366" y="318"/>
                      <a:pt x="366" y="318"/>
                    </a:cubicBezTo>
                    <a:cubicBezTo>
                      <a:pt x="367" y="318"/>
                      <a:pt x="367" y="318"/>
                      <a:pt x="367" y="318"/>
                    </a:cubicBezTo>
                    <a:cubicBezTo>
                      <a:pt x="367" y="319"/>
                      <a:pt x="367" y="319"/>
                      <a:pt x="367" y="319"/>
                    </a:cubicBezTo>
                    <a:cubicBezTo>
                      <a:pt x="365" y="319"/>
                      <a:pt x="365" y="319"/>
                      <a:pt x="365" y="319"/>
                    </a:cubicBezTo>
                    <a:cubicBezTo>
                      <a:pt x="367" y="319"/>
                      <a:pt x="367" y="319"/>
                      <a:pt x="367" y="319"/>
                    </a:cubicBezTo>
                    <a:cubicBezTo>
                      <a:pt x="369" y="318"/>
                      <a:pt x="369" y="318"/>
                      <a:pt x="369" y="318"/>
                    </a:cubicBezTo>
                    <a:cubicBezTo>
                      <a:pt x="370" y="318"/>
                      <a:pt x="370" y="318"/>
                      <a:pt x="370" y="318"/>
                    </a:cubicBezTo>
                    <a:cubicBezTo>
                      <a:pt x="371" y="319"/>
                      <a:pt x="371" y="319"/>
                      <a:pt x="371" y="319"/>
                    </a:cubicBezTo>
                    <a:cubicBezTo>
                      <a:pt x="372" y="319"/>
                      <a:pt x="372" y="319"/>
                      <a:pt x="372" y="319"/>
                    </a:cubicBezTo>
                    <a:cubicBezTo>
                      <a:pt x="373" y="320"/>
                      <a:pt x="373" y="320"/>
                      <a:pt x="373" y="320"/>
                    </a:cubicBezTo>
                    <a:cubicBezTo>
                      <a:pt x="373" y="319"/>
                      <a:pt x="373" y="319"/>
                      <a:pt x="373" y="319"/>
                    </a:cubicBezTo>
                    <a:cubicBezTo>
                      <a:pt x="374" y="319"/>
                      <a:pt x="374" y="319"/>
                      <a:pt x="374" y="319"/>
                    </a:cubicBezTo>
                    <a:cubicBezTo>
                      <a:pt x="375" y="319"/>
                      <a:pt x="375" y="319"/>
                      <a:pt x="375" y="319"/>
                    </a:cubicBezTo>
                    <a:cubicBezTo>
                      <a:pt x="376" y="319"/>
                      <a:pt x="376" y="319"/>
                      <a:pt x="376" y="319"/>
                    </a:cubicBezTo>
                    <a:cubicBezTo>
                      <a:pt x="377" y="318"/>
                      <a:pt x="377" y="318"/>
                      <a:pt x="377" y="318"/>
                    </a:cubicBezTo>
                    <a:cubicBezTo>
                      <a:pt x="379" y="319"/>
                      <a:pt x="379" y="319"/>
                      <a:pt x="379" y="319"/>
                    </a:cubicBezTo>
                    <a:cubicBezTo>
                      <a:pt x="379" y="321"/>
                      <a:pt x="379" y="321"/>
                      <a:pt x="379" y="321"/>
                    </a:cubicBezTo>
                    <a:cubicBezTo>
                      <a:pt x="381" y="322"/>
                      <a:pt x="381" y="322"/>
                      <a:pt x="381" y="322"/>
                    </a:cubicBezTo>
                    <a:cubicBezTo>
                      <a:pt x="382" y="322"/>
                      <a:pt x="382" y="322"/>
                      <a:pt x="382" y="322"/>
                    </a:cubicBezTo>
                    <a:cubicBezTo>
                      <a:pt x="382" y="324"/>
                      <a:pt x="382" y="324"/>
                      <a:pt x="382" y="324"/>
                    </a:cubicBezTo>
                    <a:cubicBezTo>
                      <a:pt x="381" y="325"/>
                      <a:pt x="381" y="325"/>
                      <a:pt x="381" y="325"/>
                    </a:cubicBezTo>
                    <a:cubicBezTo>
                      <a:pt x="381" y="326"/>
                      <a:pt x="381" y="326"/>
                      <a:pt x="381" y="326"/>
                    </a:cubicBezTo>
                    <a:cubicBezTo>
                      <a:pt x="382" y="325"/>
                      <a:pt x="382" y="325"/>
                      <a:pt x="382" y="325"/>
                    </a:cubicBezTo>
                    <a:cubicBezTo>
                      <a:pt x="383" y="326"/>
                      <a:pt x="383" y="326"/>
                      <a:pt x="383" y="326"/>
                    </a:cubicBezTo>
                    <a:cubicBezTo>
                      <a:pt x="384" y="328"/>
                      <a:pt x="384" y="328"/>
                      <a:pt x="384" y="328"/>
                    </a:cubicBezTo>
                    <a:cubicBezTo>
                      <a:pt x="383" y="328"/>
                      <a:pt x="383" y="328"/>
                      <a:pt x="383" y="328"/>
                    </a:cubicBezTo>
                    <a:cubicBezTo>
                      <a:pt x="384" y="329"/>
                      <a:pt x="384" y="329"/>
                      <a:pt x="384" y="329"/>
                    </a:cubicBezTo>
                    <a:cubicBezTo>
                      <a:pt x="385" y="328"/>
                      <a:pt x="385" y="328"/>
                      <a:pt x="385" y="328"/>
                    </a:cubicBezTo>
                    <a:cubicBezTo>
                      <a:pt x="386" y="329"/>
                      <a:pt x="386" y="329"/>
                      <a:pt x="386" y="329"/>
                    </a:cubicBezTo>
                    <a:cubicBezTo>
                      <a:pt x="386" y="330"/>
                      <a:pt x="386" y="330"/>
                      <a:pt x="386" y="330"/>
                    </a:cubicBezTo>
                    <a:cubicBezTo>
                      <a:pt x="385" y="329"/>
                      <a:pt x="385" y="329"/>
                      <a:pt x="385" y="329"/>
                    </a:cubicBezTo>
                    <a:cubicBezTo>
                      <a:pt x="384" y="331"/>
                      <a:pt x="384" y="331"/>
                      <a:pt x="384" y="331"/>
                    </a:cubicBezTo>
                    <a:cubicBezTo>
                      <a:pt x="383" y="331"/>
                      <a:pt x="383" y="331"/>
                      <a:pt x="383" y="331"/>
                    </a:cubicBezTo>
                    <a:cubicBezTo>
                      <a:pt x="385" y="332"/>
                      <a:pt x="385" y="332"/>
                      <a:pt x="385" y="332"/>
                    </a:cubicBezTo>
                    <a:cubicBezTo>
                      <a:pt x="385" y="333"/>
                      <a:pt x="385" y="333"/>
                      <a:pt x="385" y="333"/>
                    </a:cubicBezTo>
                    <a:cubicBezTo>
                      <a:pt x="386" y="332"/>
                      <a:pt x="386" y="332"/>
                      <a:pt x="386" y="332"/>
                    </a:cubicBezTo>
                    <a:cubicBezTo>
                      <a:pt x="386" y="333"/>
                      <a:pt x="386" y="333"/>
                      <a:pt x="386" y="333"/>
                    </a:cubicBezTo>
                    <a:cubicBezTo>
                      <a:pt x="387" y="333"/>
                      <a:pt x="387" y="333"/>
                      <a:pt x="387" y="333"/>
                    </a:cubicBezTo>
                    <a:cubicBezTo>
                      <a:pt x="389" y="334"/>
                      <a:pt x="389" y="334"/>
                      <a:pt x="389" y="334"/>
                    </a:cubicBezTo>
                    <a:cubicBezTo>
                      <a:pt x="390" y="334"/>
                      <a:pt x="390" y="334"/>
                      <a:pt x="390" y="334"/>
                    </a:cubicBezTo>
                    <a:cubicBezTo>
                      <a:pt x="390" y="335"/>
                      <a:pt x="390" y="335"/>
                      <a:pt x="390" y="335"/>
                    </a:cubicBezTo>
                    <a:cubicBezTo>
                      <a:pt x="391" y="334"/>
                      <a:pt x="391" y="334"/>
                      <a:pt x="391" y="334"/>
                    </a:cubicBezTo>
                    <a:cubicBezTo>
                      <a:pt x="393" y="335"/>
                      <a:pt x="393" y="335"/>
                      <a:pt x="393" y="335"/>
                    </a:cubicBezTo>
                    <a:cubicBezTo>
                      <a:pt x="393" y="337"/>
                      <a:pt x="393" y="337"/>
                      <a:pt x="393" y="337"/>
                    </a:cubicBezTo>
                    <a:cubicBezTo>
                      <a:pt x="393" y="338"/>
                      <a:pt x="393" y="338"/>
                      <a:pt x="393" y="338"/>
                    </a:cubicBezTo>
                    <a:cubicBezTo>
                      <a:pt x="395" y="337"/>
                      <a:pt x="395" y="337"/>
                      <a:pt x="395" y="337"/>
                    </a:cubicBezTo>
                    <a:cubicBezTo>
                      <a:pt x="395" y="335"/>
                      <a:pt x="395" y="335"/>
                      <a:pt x="395" y="335"/>
                    </a:cubicBezTo>
                    <a:cubicBezTo>
                      <a:pt x="396" y="335"/>
                      <a:pt x="396" y="335"/>
                      <a:pt x="396" y="335"/>
                    </a:cubicBezTo>
                    <a:cubicBezTo>
                      <a:pt x="396" y="337"/>
                      <a:pt x="396" y="337"/>
                      <a:pt x="396" y="337"/>
                    </a:cubicBezTo>
                    <a:cubicBezTo>
                      <a:pt x="396" y="339"/>
                      <a:pt x="396" y="339"/>
                      <a:pt x="396" y="339"/>
                    </a:cubicBezTo>
                    <a:cubicBezTo>
                      <a:pt x="394" y="339"/>
                      <a:pt x="394" y="339"/>
                      <a:pt x="394" y="339"/>
                    </a:cubicBezTo>
                    <a:cubicBezTo>
                      <a:pt x="393" y="341"/>
                      <a:pt x="393" y="341"/>
                      <a:pt x="393" y="341"/>
                    </a:cubicBezTo>
                    <a:cubicBezTo>
                      <a:pt x="393" y="344"/>
                      <a:pt x="393" y="344"/>
                      <a:pt x="393" y="344"/>
                    </a:cubicBezTo>
                    <a:cubicBezTo>
                      <a:pt x="393" y="345"/>
                      <a:pt x="393" y="345"/>
                      <a:pt x="393" y="345"/>
                    </a:cubicBezTo>
                    <a:cubicBezTo>
                      <a:pt x="393" y="344"/>
                      <a:pt x="393" y="344"/>
                      <a:pt x="393" y="344"/>
                    </a:cubicBezTo>
                    <a:cubicBezTo>
                      <a:pt x="392" y="345"/>
                      <a:pt x="392" y="345"/>
                      <a:pt x="392" y="345"/>
                    </a:cubicBezTo>
                    <a:cubicBezTo>
                      <a:pt x="392" y="346"/>
                      <a:pt x="392" y="346"/>
                      <a:pt x="392" y="346"/>
                    </a:cubicBezTo>
                    <a:cubicBezTo>
                      <a:pt x="389" y="346"/>
                      <a:pt x="389" y="346"/>
                      <a:pt x="389" y="346"/>
                    </a:cubicBezTo>
                    <a:cubicBezTo>
                      <a:pt x="386" y="345"/>
                      <a:pt x="386" y="345"/>
                      <a:pt x="386" y="345"/>
                    </a:cubicBezTo>
                    <a:cubicBezTo>
                      <a:pt x="389" y="347"/>
                      <a:pt x="389" y="347"/>
                      <a:pt x="389" y="347"/>
                    </a:cubicBezTo>
                    <a:cubicBezTo>
                      <a:pt x="391" y="347"/>
                      <a:pt x="391" y="347"/>
                      <a:pt x="391" y="347"/>
                    </a:cubicBezTo>
                    <a:cubicBezTo>
                      <a:pt x="393" y="348"/>
                      <a:pt x="393" y="348"/>
                      <a:pt x="393" y="348"/>
                    </a:cubicBezTo>
                    <a:cubicBezTo>
                      <a:pt x="392" y="351"/>
                      <a:pt x="392" y="351"/>
                      <a:pt x="392" y="351"/>
                    </a:cubicBezTo>
                    <a:cubicBezTo>
                      <a:pt x="391" y="352"/>
                      <a:pt x="391" y="352"/>
                      <a:pt x="391" y="352"/>
                    </a:cubicBezTo>
                    <a:cubicBezTo>
                      <a:pt x="391" y="353"/>
                      <a:pt x="391" y="353"/>
                      <a:pt x="391" y="353"/>
                    </a:cubicBezTo>
                    <a:cubicBezTo>
                      <a:pt x="390" y="355"/>
                      <a:pt x="390" y="355"/>
                      <a:pt x="390" y="355"/>
                    </a:cubicBezTo>
                    <a:cubicBezTo>
                      <a:pt x="390" y="355"/>
                      <a:pt x="390" y="355"/>
                      <a:pt x="390" y="355"/>
                    </a:cubicBezTo>
                    <a:cubicBezTo>
                      <a:pt x="392" y="357"/>
                      <a:pt x="392" y="357"/>
                      <a:pt x="392" y="357"/>
                    </a:cubicBezTo>
                    <a:cubicBezTo>
                      <a:pt x="393" y="358"/>
                      <a:pt x="393" y="358"/>
                      <a:pt x="393" y="358"/>
                    </a:cubicBezTo>
                    <a:cubicBezTo>
                      <a:pt x="392" y="358"/>
                      <a:pt x="392" y="358"/>
                      <a:pt x="392" y="358"/>
                    </a:cubicBezTo>
                    <a:cubicBezTo>
                      <a:pt x="390" y="357"/>
                      <a:pt x="390" y="357"/>
                      <a:pt x="390" y="357"/>
                    </a:cubicBezTo>
                    <a:cubicBezTo>
                      <a:pt x="391" y="359"/>
                      <a:pt x="391" y="359"/>
                      <a:pt x="391" y="359"/>
                    </a:cubicBezTo>
                    <a:cubicBezTo>
                      <a:pt x="393" y="360"/>
                      <a:pt x="393" y="360"/>
                      <a:pt x="393" y="360"/>
                    </a:cubicBezTo>
                    <a:cubicBezTo>
                      <a:pt x="393" y="360"/>
                      <a:pt x="393" y="360"/>
                      <a:pt x="393" y="360"/>
                    </a:cubicBezTo>
                    <a:cubicBezTo>
                      <a:pt x="393" y="358"/>
                      <a:pt x="393" y="358"/>
                      <a:pt x="393" y="358"/>
                    </a:cubicBezTo>
                    <a:cubicBezTo>
                      <a:pt x="394" y="358"/>
                      <a:pt x="394" y="358"/>
                      <a:pt x="394" y="358"/>
                    </a:cubicBezTo>
                    <a:cubicBezTo>
                      <a:pt x="395" y="360"/>
                      <a:pt x="395" y="360"/>
                      <a:pt x="395" y="360"/>
                    </a:cubicBezTo>
                    <a:cubicBezTo>
                      <a:pt x="396" y="361"/>
                      <a:pt x="396" y="361"/>
                      <a:pt x="396" y="361"/>
                    </a:cubicBezTo>
                    <a:cubicBezTo>
                      <a:pt x="395" y="362"/>
                      <a:pt x="395" y="362"/>
                      <a:pt x="395" y="362"/>
                    </a:cubicBezTo>
                    <a:cubicBezTo>
                      <a:pt x="395" y="364"/>
                      <a:pt x="395" y="364"/>
                      <a:pt x="395" y="364"/>
                    </a:cubicBezTo>
                    <a:cubicBezTo>
                      <a:pt x="394" y="366"/>
                      <a:pt x="394" y="366"/>
                      <a:pt x="394" y="366"/>
                    </a:cubicBezTo>
                    <a:cubicBezTo>
                      <a:pt x="394" y="367"/>
                      <a:pt x="394" y="367"/>
                      <a:pt x="394" y="367"/>
                    </a:cubicBezTo>
                    <a:cubicBezTo>
                      <a:pt x="393" y="368"/>
                      <a:pt x="393" y="368"/>
                      <a:pt x="393" y="368"/>
                    </a:cubicBezTo>
                    <a:cubicBezTo>
                      <a:pt x="394" y="368"/>
                      <a:pt x="394" y="368"/>
                      <a:pt x="394" y="368"/>
                    </a:cubicBezTo>
                    <a:cubicBezTo>
                      <a:pt x="396" y="364"/>
                      <a:pt x="396" y="364"/>
                      <a:pt x="396" y="364"/>
                    </a:cubicBezTo>
                    <a:cubicBezTo>
                      <a:pt x="398" y="363"/>
                      <a:pt x="398" y="363"/>
                      <a:pt x="398" y="363"/>
                    </a:cubicBezTo>
                    <a:cubicBezTo>
                      <a:pt x="398" y="363"/>
                      <a:pt x="398" y="363"/>
                      <a:pt x="398" y="363"/>
                    </a:cubicBezTo>
                    <a:cubicBezTo>
                      <a:pt x="398" y="364"/>
                      <a:pt x="398" y="364"/>
                      <a:pt x="398" y="364"/>
                    </a:cubicBezTo>
                    <a:cubicBezTo>
                      <a:pt x="398" y="366"/>
                      <a:pt x="398" y="366"/>
                      <a:pt x="398" y="366"/>
                    </a:cubicBezTo>
                    <a:cubicBezTo>
                      <a:pt x="397" y="367"/>
                      <a:pt x="397" y="367"/>
                      <a:pt x="397" y="367"/>
                    </a:cubicBezTo>
                    <a:cubicBezTo>
                      <a:pt x="398" y="368"/>
                      <a:pt x="398" y="368"/>
                      <a:pt x="398" y="368"/>
                    </a:cubicBezTo>
                    <a:cubicBezTo>
                      <a:pt x="397" y="369"/>
                      <a:pt x="397" y="369"/>
                      <a:pt x="397" y="369"/>
                    </a:cubicBezTo>
                    <a:cubicBezTo>
                      <a:pt x="398" y="368"/>
                      <a:pt x="398" y="368"/>
                      <a:pt x="398" y="368"/>
                    </a:cubicBezTo>
                    <a:cubicBezTo>
                      <a:pt x="399" y="366"/>
                      <a:pt x="399" y="366"/>
                      <a:pt x="399" y="366"/>
                    </a:cubicBezTo>
                    <a:cubicBezTo>
                      <a:pt x="400" y="365"/>
                      <a:pt x="400" y="365"/>
                      <a:pt x="400" y="365"/>
                    </a:cubicBezTo>
                    <a:cubicBezTo>
                      <a:pt x="401" y="365"/>
                      <a:pt x="401" y="365"/>
                      <a:pt x="401" y="365"/>
                    </a:cubicBezTo>
                    <a:cubicBezTo>
                      <a:pt x="402" y="364"/>
                      <a:pt x="402" y="364"/>
                      <a:pt x="402" y="364"/>
                    </a:cubicBezTo>
                    <a:cubicBezTo>
                      <a:pt x="403" y="364"/>
                      <a:pt x="403" y="364"/>
                      <a:pt x="403" y="364"/>
                    </a:cubicBezTo>
                    <a:cubicBezTo>
                      <a:pt x="403" y="365"/>
                      <a:pt x="403" y="365"/>
                      <a:pt x="403" y="365"/>
                    </a:cubicBezTo>
                    <a:cubicBezTo>
                      <a:pt x="404" y="364"/>
                      <a:pt x="404" y="364"/>
                      <a:pt x="404" y="364"/>
                    </a:cubicBezTo>
                    <a:cubicBezTo>
                      <a:pt x="405" y="364"/>
                      <a:pt x="405" y="364"/>
                      <a:pt x="405" y="364"/>
                    </a:cubicBezTo>
                    <a:cubicBezTo>
                      <a:pt x="405" y="363"/>
                      <a:pt x="405" y="363"/>
                      <a:pt x="405" y="363"/>
                    </a:cubicBezTo>
                    <a:cubicBezTo>
                      <a:pt x="406" y="362"/>
                      <a:pt x="406" y="362"/>
                      <a:pt x="406" y="362"/>
                    </a:cubicBezTo>
                    <a:cubicBezTo>
                      <a:pt x="408" y="360"/>
                      <a:pt x="408" y="360"/>
                      <a:pt x="408" y="360"/>
                    </a:cubicBezTo>
                    <a:cubicBezTo>
                      <a:pt x="408" y="361"/>
                      <a:pt x="408" y="361"/>
                      <a:pt x="408" y="361"/>
                    </a:cubicBezTo>
                    <a:cubicBezTo>
                      <a:pt x="409" y="363"/>
                      <a:pt x="409" y="363"/>
                      <a:pt x="409" y="363"/>
                    </a:cubicBezTo>
                    <a:cubicBezTo>
                      <a:pt x="409" y="364"/>
                      <a:pt x="409" y="364"/>
                      <a:pt x="409" y="364"/>
                    </a:cubicBezTo>
                    <a:cubicBezTo>
                      <a:pt x="409" y="362"/>
                      <a:pt x="409" y="362"/>
                      <a:pt x="409" y="362"/>
                    </a:cubicBezTo>
                    <a:cubicBezTo>
                      <a:pt x="409" y="361"/>
                      <a:pt x="409" y="361"/>
                      <a:pt x="409" y="361"/>
                    </a:cubicBezTo>
                    <a:cubicBezTo>
                      <a:pt x="410" y="360"/>
                      <a:pt x="410" y="360"/>
                      <a:pt x="410" y="360"/>
                    </a:cubicBezTo>
                    <a:cubicBezTo>
                      <a:pt x="410" y="360"/>
                      <a:pt x="410" y="360"/>
                      <a:pt x="410" y="360"/>
                    </a:cubicBezTo>
                    <a:cubicBezTo>
                      <a:pt x="411" y="359"/>
                      <a:pt x="411" y="359"/>
                      <a:pt x="411" y="359"/>
                    </a:cubicBezTo>
                    <a:cubicBezTo>
                      <a:pt x="412" y="358"/>
                      <a:pt x="412" y="358"/>
                      <a:pt x="412" y="358"/>
                    </a:cubicBezTo>
                    <a:cubicBezTo>
                      <a:pt x="412" y="357"/>
                      <a:pt x="412" y="357"/>
                      <a:pt x="412" y="357"/>
                    </a:cubicBezTo>
                    <a:cubicBezTo>
                      <a:pt x="413" y="356"/>
                      <a:pt x="413" y="356"/>
                      <a:pt x="413" y="356"/>
                    </a:cubicBezTo>
                    <a:cubicBezTo>
                      <a:pt x="414" y="355"/>
                      <a:pt x="414" y="355"/>
                      <a:pt x="414" y="355"/>
                    </a:cubicBezTo>
                    <a:cubicBezTo>
                      <a:pt x="414" y="354"/>
                      <a:pt x="414" y="354"/>
                      <a:pt x="414" y="354"/>
                    </a:cubicBezTo>
                    <a:cubicBezTo>
                      <a:pt x="415" y="354"/>
                      <a:pt x="415" y="354"/>
                      <a:pt x="415" y="354"/>
                    </a:cubicBezTo>
                    <a:cubicBezTo>
                      <a:pt x="416" y="355"/>
                      <a:pt x="416" y="355"/>
                      <a:pt x="416" y="355"/>
                    </a:cubicBezTo>
                    <a:cubicBezTo>
                      <a:pt x="416" y="355"/>
                      <a:pt x="416" y="355"/>
                      <a:pt x="416" y="355"/>
                    </a:cubicBezTo>
                    <a:cubicBezTo>
                      <a:pt x="415" y="354"/>
                      <a:pt x="415" y="354"/>
                      <a:pt x="415" y="354"/>
                    </a:cubicBezTo>
                    <a:cubicBezTo>
                      <a:pt x="414" y="354"/>
                      <a:pt x="414" y="354"/>
                      <a:pt x="414" y="354"/>
                    </a:cubicBezTo>
                    <a:cubicBezTo>
                      <a:pt x="414" y="353"/>
                      <a:pt x="414" y="353"/>
                      <a:pt x="414" y="353"/>
                    </a:cubicBezTo>
                    <a:cubicBezTo>
                      <a:pt x="415" y="351"/>
                      <a:pt x="415" y="351"/>
                      <a:pt x="415" y="351"/>
                    </a:cubicBezTo>
                    <a:cubicBezTo>
                      <a:pt x="416" y="351"/>
                      <a:pt x="416" y="351"/>
                      <a:pt x="416" y="351"/>
                    </a:cubicBezTo>
                    <a:cubicBezTo>
                      <a:pt x="416" y="351"/>
                      <a:pt x="416" y="351"/>
                      <a:pt x="416" y="351"/>
                    </a:cubicBezTo>
                    <a:cubicBezTo>
                      <a:pt x="416" y="350"/>
                      <a:pt x="416" y="350"/>
                      <a:pt x="416" y="350"/>
                    </a:cubicBezTo>
                    <a:cubicBezTo>
                      <a:pt x="417" y="350"/>
                      <a:pt x="417" y="350"/>
                      <a:pt x="417" y="350"/>
                    </a:cubicBezTo>
                    <a:cubicBezTo>
                      <a:pt x="417" y="349"/>
                      <a:pt x="417" y="349"/>
                      <a:pt x="417" y="349"/>
                    </a:cubicBezTo>
                    <a:cubicBezTo>
                      <a:pt x="418" y="347"/>
                      <a:pt x="418" y="347"/>
                      <a:pt x="418" y="347"/>
                    </a:cubicBezTo>
                    <a:cubicBezTo>
                      <a:pt x="419" y="346"/>
                      <a:pt x="419" y="346"/>
                      <a:pt x="419" y="346"/>
                    </a:cubicBezTo>
                    <a:cubicBezTo>
                      <a:pt x="419" y="345"/>
                      <a:pt x="419" y="345"/>
                      <a:pt x="419" y="345"/>
                    </a:cubicBezTo>
                    <a:cubicBezTo>
                      <a:pt x="420" y="344"/>
                      <a:pt x="420" y="344"/>
                      <a:pt x="420" y="344"/>
                    </a:cubicBezTo>
                    <a:cubicBezTo>
                      <a:pt x="421" y="343"/>
                      <a:pt x="421" y="343"/>
                      <a:pt x="421" y="343"/>
                    </a:cubicBezTo>
                    <a:cubicBezTo>
                      <a:pt x="422" y="344"/>
                      <a:pt x="422" y="344"/>
                      <a:pt x="422" y="344"/>
                    </a:cubicBezTo>
                    <a:cubicBezTo>
                      <a:pt x="421" y="345"/>
                      <a:pt x="421" y="345"/>
                      <a:pt x="421" y="345"/>
                    </a:cubicBezTo>
                    <a:cubicBezTo>
                      <a:pt x="422" y="344"/>
                      <a:pt x="422" y="344"/>
                      <a:pt x="422" y="344"/>
                    </a:cubicBezTo>
                    <a:cubicBezTo>
                      <a:pt x="422" y="345"/>
                      <a:pt x="422" y="345"/>
                      <a:pt x="422" y="345"/>
                    </a:cubicBezTo>
                    <a:cubicBezTo>
                      <a:pt x="421" y="345"/>
                      <a:pt x="421" y="345"/>
                      <a:pt x="421" y="345"/>
                    </a:cubicBezTo>
                    <a:cubicBezTo>
                      <a:pt x="421" y="346"/>
                      <a:pt x="421" y="346"/>
                      <a:pt x="421" y="346"/>
                    </a:cubicBezTo>
                    <a:cubicBezTo>
                      <a:pt x="422" y="347"/>
                      <a:pt x="422" y="347"/>
                      <a:pt x="422" y="347"/>
                    </a:cubicBezTo>
                    <a:cubicBezTo>
                      <a:pt x="421" y="348"/>
                      <a:pt x="421" y="348"/>
                      <a:pt x="421" y="348"/>
                    </a:cubicBezTo>
                    <a:cubicBezTo>
                      <a:pt x="421" y="348"/>
                      <a:pt x="421" y="348"/>
                      <a:pt x="421" y="348"/>
                    </a:cubicBezTo>
                    <a:cubicBezTo>
                      <a:pt x="421" y="348"/>
                      <a:pt x="421" y="348"/>
                      <a:pt x="421" y="348"/>
                    </a:cubicBezTo>
                    <a:cubicBezTo>
                      <a:pt x="421" y="348"/>
                      <a:pt x="421" y="348"/>
                      <a:pt x="421" y="348"/>
                    </a:cubicBezTo>
                    <a:cubicBezTo>
                      <a:pt x="422" y="348"/>
                      <a:pt x="422" y="348"/>
                      <a:pt x="422" y="348"/>
                    </a:cubicBezTo>
                    <a:cubicBezTo>
                      <a:pt x="422" y="350"/>
                      <a:pt x="422" y="350"/>
                      <a:pt x="422" y="350"/>
                    </a:cubicBezTo>
                    <a:cubicBezTo>
                      <a:pt x="421" y="350"/>
                      <a:pt x="421" y="350"/>
                      <a:pt x="421" y="350"/>
                    </a:cubicBezTo>
                    <a:cubicBezTo>
                      <a:pt x="422" y="350"/>
                      <a:pt x="422" y="350"/>
                      <a:pt x="422" y="350"/>
                    </a:cubicBezTo>
                    <a:cubicBezTo>
                      <a:pt x="422" y="351"/>
                      <a:pt x="422" y="351"/>
                      <a:pt x="422" y="351"/>
                    </a:cubicBezTo>
                    <a:cubicBezTo>
                      <a:pt x="422" y="352"/>
                      <a:pt x="422" y="352"/>
                      <a:pt x="422" y="352"/>
                    </a:cubicBezTo>
                    <a:cubicBezTo>
                      <a:pt x="422" y="353"/>
                      <a:pt x="422" y="353"/>
                      <a:pt x="422" y="353"/>
                    </a:cubicBezTo>
                    <a:cubicBezTo>
                      <a:pt x="423" y="354"/>
                      <a:pt x="423" y="354"/>
                      <a:pt x="423" y="354"/>
                    </a:cubicBezTo>
                    <a:cubicBezTo>
                      <a:pt x="423" y="355"/>
                      <a:pt x="423" y="355"/>
                      <a:pt x="423" y="355"/>
                    </a:cubicBezTo>
                    <a:cubicBezTo>
                      <a:pt x="423" y="356"/>
                      <a:pt x="423" y="356"/>
                      <a:pt x="423" y="356"/>
                    </a:cubicBezTo>
                    <a:cubicBezTo>
                      <a:pt x="422" y="355"/>
                      <a:pt x="422" y="355"/>
                      <a:pt x="422" y="355"/>
                    </a:cubicBezTo>
                    <a:cubicBezTo>
                      <a:pt x="421" y="356"/>
                      <a:pt x="421" y="356"/>
                      <a:pt x="421" y="356"/>
                    </a:cubicBezTo>
                    <a:cubicBezTo>
                      <a:pt x="422" y="357"/>
                      <a:pt x="422" y="357"/>
                      <a:pt x="422" y="357"/>
                    </a:cubicBezTo>
                    <a:cubicBezTo>
                      <a:pt x="422" y="357"/>
                      <a:pt x="422" y="357"/>
                      <a:pt x="422" y="357"/>
                    </a:cubicBezTo>
                    <a:cubicBezTo>
                      <a:pt x="423" y="357"/>
                      <a:pt x="423" y="357"/>
                      <a:pt x="423" y="357"/>
                    </a:cubicBezTo>
                    <a:cubicBezTo>
                      <a:pt x="424" y="356"/>
                      <a:pt x="424" y="356"/>
                      <a:pt x="424" y="356"/>
                    </a:cubicBezTo>
                    <a:cubicBezTo>
                      <a:pt x="424" y="357"/>
                      <a:pt x="424" y="357"/>
                      <a:pt x="424" y="357"/>
                    </a:cubicBezTo>
                    <a:cubicBezTo>
                      <a:pt x="425" y="358"/>
                      <a:pt x="425" y="358"/>
                      <a:pt x="425" y="358"/>
                    </a:cubicBezTo>
                    <a:cubicBezTo>
                      <a:pt x="424" y="359"/>
                      <a:pt x="424" y="359"/>
                      <a:pt x="424" y="359"/>
                    </a:cubicBezTo>
                    <a:cubicBezTo>
                      <a:pt x="423" y="360"/>
                      <a:pt x="423" y="360"/>
                      <a:pt x="423" y="360"/>
                    </a:cubicBezTo>
                    <a:cubicBezTo>
                      <a:pt x="421" y="359"/>
                      <a:pt x="421" y="359"/>
                      <a:pt x="421" y="359"/>
                    </a:cubicBezTo>
                    <a:cubicBezTo>
                      <a:pt x="421" y="360"/>
                      <a:pt x="421" y="360"/>
                      <a:pt x="421" y="360"/>
                    </a:cubicBezTo>
                    <a:cubicBezTo>
                      <a:pt x="422" y="361"/>
                      <a:pt x="422" y="361"/>
                      <a:pt x="422" y="361"/>
                    </a:cubicBezTo>
                    <a:cubicBezTo>
                      <a:pt x="424" y="360"/>
                      <a:pt x="424" y="360"/>
                      <a:pt x="424" y="360"/>
                    </a:cubicBezTo>
                    <a:cubicBezTo>
                      <a:pt x="425" y="360"/>
                      <a:pt x="425" y="360"/>
                      <a:pt x="425" y="360"/>
                    </a:cubicBezTo>
                    <a:cubicBezTo>
                      <a:pt x="425" y="361"/>
                      <a:pt x="425" y="361"/>
                      <a:pt x="425" y="361"/>
                    </a:cubicBezTo>
                    <a:cubicBezTo>
                      <a:pt x="424" y="363"/>
                      <a:pt x="424" y="363"/>
                      <a:pt x="424" y="363"/>
                    </a:cubicBezTo>
                    <a:cubicBezTo>
                      <a:pt x="425" y="363"/>
                      <a:pt x="425" y="363"/>
                      <a:pt x="425" y="363"/>
                    </a:cubicBezTo>
                    <a:cubicBezTo>
                      <a:pt x="426" y="362"/>
                      <a:pt x="426" y="362"/>
                      <a:pt x="426" y="362"/>
                    </a:cubicBezTo>
                    <a:cubicBezTo>
                      <a:pt x="426" y="364"/>
                      <a:pt x="426" y="364"/>
                      <a:pt x="426" y="364"/>
                    </a:cubicBezTo>
                    <a:cubicBezTo>
                      <a:pt x="425" y="365"/>
                      <a:pt x="425" y="365"/>
                      <a:pt x="425" y="365"/>
                    </a:cubicBezTo>
                    <a:cubicBezTo>
                      <a:pt x="423" y="365"/>
                      <a:pt x="423" y="365"/>
                      <a:pt x="423" y="365"/>
                    </a:cubicBezTo>
                    <a:cubicBezTo>
                      <a:pt x="422" y="365"/>
                      <a:pt x="422" y="365"/>
                      <a:pt x="422" y="365"/>
                    </a:cubicBezTo>
                    <a:cubicBezTo>
                      <a:pt x="422" y="365"/>
                      <a:pt x="422" y="365"/>
                      <a:pt x="422" y="365"/>
                    </a:cubicBezTo>
                    <a:cubicBezTo>
                      <a:pt x="422" y="366"/>
                      <a:pt x="422" y="366"/>
                      <a:pt x="422" y="366"/>
                    </a:cubicBezTo>
                    <a:cubicBezTo>
                      <a:pt x="421" y="367"/>
                      <a:pt x="421" y="367"/>
                      <a:pt x="421" y="367"/>
                    </a:cubicBezTo>
                    <a:cubicBezTo>
                      <a:pt x="423" y="367"/>
                      <a:pt x="423" y="367"/>
                      <a:pt x="423" y="367"/>
                    </a:cubicBezTo>
                    <a:cubicBezTo>
                      <a:pt x="425" y="367"/>
                      <a:pt x="425" y="367"/>
                      <a:pt x="425" y="367"/>
                    </a:cubicBezTo>
                    <a:cubicBezTo>
                      <a:pt x="426" y="366"/>
                      <a:pt x="426" y="366"/>
                      <a:pt x="426" y="366"/>
                    </a:cubicBezTo>
                    <a:cubicBezTo>
                      <a:pt x="427" y="366"/>
                      <a:pt x="427" y="366"/>
                      <a:pt x="427" y="366"/>
                    </a:cubicBezTo>
                    <a:cubicBezTo>
                      <a:pt x="426" y="367"/>
                      <a:pt x="426" y="367"/>
                      <a:pt x="426" y="367"/>
                    </a:cubicBezTo>
                    <a:cubicBezTo>
                      <a:pt x="426" y="368"/>
                      <a:pt x="426" y="368"/>
                      <a:pt x="426" y="368"/>
                    </a:cubicBezTo>
                    <a:cubicBezTo>
                      <a:pt x="425" y="368"/>
                      <a:pt x="425" y="368"/>
                      <a:pt x="425" y="368"/>
                    </a:cubicBezTo>
                    <a:cubicBezTo>
                      <a:pt x="424" y="368"/>
                      <a:pt x="424" y="368"/>
                      <a:pt x="424" y="368"/>
                    </a:cubicBezTo>
                    <a:cubicBezTo>
                      <a:pt x="422" y="371"/>
                      <a:pt x="422" y="371"/>
                      <a:pt x="422" y="371"/>
                    </a:cubicBezTo>
                    <a:cubicBezTo>
                      <a:pt x="424" y="370"/>
                      <a:pt x="424" y="370"/>
                      <a:pt x="424" y="370"/>
                    </a:cubicBezTo>
                    <a:cubicBezTo>
                      <a:pt x="425" y="370"/>
                      <a:pt x="425" y="370"/>
                      <a:pt x="425" y="370"/>
                    </a:cubicBezTo>
                    <a:cubicBezTo>
                      <a:pt x="426" y="369"/>
                      <a:pt x="426" y="369"/>
                      <a:pt x="426" y="369"/>
                    </a:cubicBezTo>
                    <a:cubicBezTo>
                      <a:pt x="427" y="370"/>
                      <a:pt x="427" y="370"/>
                      <a:pt x="427" y="370"/>
                    </a:cubicBezTo>
                    <a:cubicBezTo>
                      <a:pt x="427" y="371"/>
                      <a:pt x="427" y="371"/>
                      <a:pt x="427" y="371"/>
                    </a:cubicBezTo>
                    <a:cubicBezTo>
                      <a:pt x="426" y="371"/>
                      <a:pt x="426" y="371"/>
                      <a:pt x="426" y="371"/>
                    </a:cubicBezTo>
                    <a:cubicBezTo>
                      <a:pt x="425" y="372"/>
                      <a:pt x="425" y="372"/>
                      <a:pt x="425" y="372"/>
                    </a:cubicBezTo>
                    <a:cubicBezTo>
                      <a:pt x="425" y="373"/>
                      <a:pt x="425" y="373"/>
                      <a:pt x="425" y="373"/>
                    </a:cubicBezTo>
                    <a:cubicBezTo>
                      <a:pt x="425" y="372"/>
                      <a:pt x="425" y="372"/>
                      <a:pt x="425" y="372"/>
                    </a:cubicBezTo>
                    <a:cubicBezTo>
                      <a:pt x="427" y="373"/>
                      <a:pt x="427" y="373"/>
                      <a:pt x="427" y="373"/>
                    </a:cubicBezTo>
                    <a:cubicBezTo>
                      <a:pt x="427" y="372"/>
                      <a:pt x="427" y="372"/>
                      <a:pt x="427" y="372"/>
                    </a:cubicBezTo>
                    <a:cubicBezTo>
                      <a:pt x="428" y="373"/>
                      <a:pt x="428" y="373"/>
                      <a:pt x="428" y="373"/>
                    </a:cubicBezTo>
                    <a:cubicBezTo>
                      <a:pt x="429" y="375"/>
                      <a:pt x="429" y="375"/>
                      <a:pt x="429" y="375"/>
                    </a:cubicBezTo>
                    <a:cubicBezTo>
                      <a:pt x="428" y="376"/>
                      <a:pt x="428" y="376"/>
                      <a:pt x="428" y="376"/>
                    </a:cubicBezTo>
                    <a:cubicBezTo>
                      <a:pt x="427" y="376"/>
                      <a:pt x="427" y="376"/>
                      <a:pt x="427" y="376"/>
                    </a:cubicBezTo>
                    <a:cubicBezTo>
                      <a:pt x="426" y="376"/>
                      <a:pt x="426" y="376"/>
                      <a:pt x="426" y="376"/>
                    </a:cubicBezTo>
                    <a:cubicBezTo>
                      <a:pt x="425" y="376"/>
                      <a:pt x="425" y="376"/>
                      <a:pt x="425" y="376"/>
                    </a:cubicBezTo>
                    <a:cubicBezTo>
                      <a:pt x="426" y="377"/>
                      <a:pt x="426" y="377"/>
                      <a:pt x="426" y="377"/>
                    </a:cubicBezTo>
                    <a:cubicBezTo>
                      <a:pt x="427" y="377"/>
                      <a:pt x="427" y="377"/>
                      <a:pt x="427" y="377"/>
                    </a:cubicBezTo>
                    <a:cubicBezTo>
                      <a:pt x="427" y="377"/>
                      <a:pt x="427" y="377"/>
                      <a:pt x="427" y="377"/>
                    </a:cubicBezTo>
                    <a:cubicBezTo>
                      <a:pt x="429" y="377"/>
                      <a:pt x="429" y="377"/>
                      <a:pt x="429" y="377"/>
                    </a:cubicBezTo>
                    <a:cubicBezTo>
                      <a:pt x="429" y="378"/>
                      <a:pt x="429" y="378"/>
                      <a:pt x="429" y="378"/>
                    </a:cubicBezTo>
                    <a:cubicBezTo>
                      <a:pt x="429" y="379"/>
                      <a:pt x="429" y="379"/>
                      <a:pt x="429" y="379"/>
                    </a:cubicBezTo>
                    <a:cubicBezTo>
                      <a:pt x="428" y="379"/>
                      <a:pt x="428" y="379"/>
                      <a:pt x="428" y="379"/>
                    </a:cubicBezTo>
                    <a:cubicBezTo>
                      <a:pt x="429" y="380"/>
                      <a:pt x="429" y="380"/>
                      <a:pt x="429" y="380"/>
                    </a:cubicBezTo>
                    <a:cubicBezTo>
                      <a:pt x="430" y="380"/>
                      <a:pt x="430" y="380"/>
                      <a:pt x="430" y="380"/>
                    </a:cubicBezTo>
                    <a:cubicBezTo>
                      <a:pt x="431" y="381"/>
                      <a:pt x="431" y="381"/>
                      <a:pt x="431" y="381"/>
                    </a:cubicBezTo>
                    <a:cubicBezTo>
                      <a:pt x="431" y="382"/>
                      <a:pt x="431" y="382"/>
                      <a:pt x="431" y="382"/>
                    </a:cubicBezTo>
                    <a:cubicBezTo>
                      <a:pt x="430" y="382"/>
                      <a:pt x="430" y="382"/>
                      <a:pt x="430" y="382"/>
                    </a:cubicBezTo>
                    <a:cubicBezTo>
                      <a:pt x="428" y="384"/>
                      <a:pt x="428" y="384"/>
                      <a:pt x="428" y="384"/>
                    </a:cubicBezTo>
                    <a:cubicBezTo>
                      <a:pt x="428" y="383"/>
                      <a:pt x="428" y="383"/>
                      <a:pt x="428" y="383"/>
                    </a:cubicBezTo>
                    <a:cubicBezTo>
                      <a:pt x="427" y="384"/>
                      <a:pt x="427" y="384"/>
                      <a:pt x="427" y="384"/>
                    </a:cubicBezTo>
                    <a:cubicBezTo>
                      <a:pt x="428" y="384"/>
                      <a:pt x="428" y="384"/>
                      <a:pt x="428" y="384"/>
                    </a:cubicBezTo>
                    <a:cubicBezTo>
                      <a:pt x="428" y="385"/>
                      <a:pt x="428" y="385"/>
                      <a:pt x="428" y="385"/>
                    </a:cubicBezTo>
                    <a:cubicBezTo>
                      <a:pt x="427" y="385"/>
                      <a:pt x="427" y="385"/>
                      <a:pt x="427" y="385"/>
                    </a:cubicBezTo>
                    <a:cubicBezTo>
                      <a:pt x="425" y="384"/>
                      <a:pt x="425" y="384"/>
                      <a:pt x="425" y="384"/>
                    </a:cubicBezTo>
                    <a:cubicBezTo>
                      <a:pt x="424" y="384"/>
                      <a:pt x="424" y="384"/>
                      <a:pt x="424" y="384"/>
                    </a:cubicBezTo>
                    <a:cubicBezTo>
                      <a:pt x="425" y="385"/>
                      <a:pt x="425" y="385"/>
                      <a:pt x="425" y="385"/>
                    </a:cubicBezTo>
                    <a:cubicBezTo>
                      <a:pt x="425" y="386"/>
                      <a:pt x="425" y="386"/>
                      <a:pt x="425" y="386"/>
                    </a:cubicBezTo>
                    <a:cubicBezTo>
                      <a:pt x="427" y="387"/>
                      <a:pt x="427" y="387"/>
                      <a:pt x="427" y="387"/>
                    </a:cubicBezTo>
                    <a:cubicBezTo>
                      <a:pt x="427" y="388"/>
                      <a:pt x="427" y="388"/>
                      <a:pt x="427" y="388"/>
                    </a:cubicBezTo>
                    <a:cubicBezTo>
                      <a:pt x="427" y="389"/>
                      <a:pt x="427" y="389"/>
                      <a:pt x="427" y="389"/>
                    </a:cubicBezTo>
                    <a:cubicBezTo>
                      <a:pt x="426" y="389"/>
                      <a:pt x="426" y="389"/>
                      <a:pt x="426" y="389"/>
                    </a:cubicBezTo>
                    <a:cubicBezTo>
                      <a:pt x="425" y="390"/>
                      <a:pt x="425" y="390"/>
                      <a:pt x="425" y="390"/>
                    </a:cubicBezTo>
                    <a:cubicBezTo>
                      <a:pt x="423" y="390"/>
                      <a:pt x="423" y="390"/>
                      <a:pt x="423" y="390"/>
                    </a:cubicBezTo>
                    <a:cubicBezTo>
                      <a:pt x="426" y="390"/>
                      <a:pt x="426" y="390"/>
                      <a:pt x="426" y="390"/>
                    </a:cubicBezTo>
                    <a:cubicBezTo>
                      <a:pt x="426" y="390"/>
                      <a:pt x="426" y="390"/>
                      <a:pt x="426" y="390"/>
                    </a:cubicBezTo>
                    <a:cubicBezTo>
                      <a:pt x="427" y="390"/>
                      <a:pt x="427" y="390"/>
                      <a:pt x="427" y="390"/>
                    </a:cubicBezTo>
                    <a:cubicBezTo>
                      <a:pt x="428" y="389"/>
                      <a:pt x="428" y="389"/>
                      <a:pt x="428" y="389"/>
                    </a:cubicBezTo>
                    <a:cubicBezTo>
                      <a:pt x="429" y="389"/>
                      <a:pt x="429" y="389"/>
                      <a:pt x="429" y="389"/>
                    </a:cubicBezTo>
                    <a:cubicBezTo>
                      <a:pt x="429" y="390"/>
                      <a:pt x="429" y="390"/>
                      <a:pt x="429" y="390"/>
                    </a:cubicBezTo>
                    <a:cubicBezTo>
                      <a:pt x="429" y="391"/>
                      <a:pt x="429" y="391"/>
                      <a:pt x="429" y="391"/>
                    </a:cubicBezTo>
                    <a:cubicBezTo>
                      <a:pt x="429" y="391"/>
                      <a:pt x="429" y="391"/>
                      <a:pt x="429" y="391"/>
                    </a:cubicBezTo>
                    <a:cubicBezTo>
                      <a:pt x="430" y="391"/>
                      <a:pt x="430" y="391"/>
                      <a:pt x="430" y="391"/>
                    </a:cubicBezTo>
                    <a:cubicBezTo>
                      <a:pt x="430" y="392"/>
                      <a:pt x="430" y="392"/>
                      <a:pt x="430" y="392"/>
                    </a:cubicBezTo>
                    <a:cubicBezTo>
                      <a:pt x="430" y="393"/>
                      <a:pt x="430" y="393"/>
                      <a:pt x="430" y="393"/>
                    </a:cubicBezTo>
                    <a:cubicBezTo>
                      <a:pt x="430" y="393"/>
                      <a:pt x="430" y="393"/>
                      <a:pt x="430" y="393"/>
                    </a:cubicBezTo>
                    <a:cubicBezTo>
                      <a:pt x="431" y="392"/>
                      <a:pt x="431" y="392"/>
                      <a:pt x="431" y="392"/>
                    </a:cubicBezTo>
                    <a:cubicBezTo>
                      <a:pt x="432" y="393"/>
                      <a:pt x="432" y="393"/>
                      <a:pt x="432" y="393"/>
                    </a:cubicBezTo>
                    <a:cubicBezTo>
                      <a:pt x="432" y="393"/>
                      <a:pt x="432" y="393"/>
                      <a:pt x="432" y="393"/>
                    </a:cubicBezTo>
                    <a:cubicBezTo>
                      <a:pt x="432" y="394"/>
                      <a:pt x="432" y="394"/>
                      <a:pt x="432" y="394"/>
                    </a:cubicBezTo>
                    <a:cubicBezTo>
                      <a:pt x="432" y="395"/>
                      <a:pt x="432" y="395"/>
                      <a:pt x="432" y="395"/>
                    </a:cubicBezTo>
                    <a:cubicBezTo>
                      <a:pt x="432" y="396"/>
                      <a:pt x="432" y="396"/>
                      <a:pt x="432" y="396"/>
                    </a:cubicBezTo>
                    <a:cubicBezTo>
                      <a:pt x="432" y="396"/>
                      <a:pt x="432" y="396"/>
                      <a:pt x="432" y="396"/>
                    </a:cubicBezTo>
                    <a:cubicBezTo>
                      <a:pt x="434" y="394"/>
                      <a:pt x="434" y="394"/>
                      <a:pt x="434" y="394"/>
                    </a:cubicBezTo>
                    <a:cubicBezTo>
                      <a:pt x="434" y="394"/>
                      <a:pt x="434" y="394"/>
                      <a:pt x="434" y="394"/>
                    </a:cubicBezTo>
                    <a:cubicBezTo>
                      <a:pt x="434" y="395"/>
                      <a:pt x="434" y="395"/>
                      <a:pt x="434" y="395"/>
                    </a:cubicBezTo>
                    <a:cubicBezTo>
                      <a:pt x="434" y="396"/>
                      <a:pt x="434" y="396"/>
                      <a:pt x="434" y="396"/>
                    </a:cubicBezTo>
                    <a:cubicBezTo>
                      <a:pt x="433" y="397"/>
                      <a:pt x="433" y="397"/>
                      <a:pt x="433" y="397"/>
                    </a:cubicBezTo>
                    <a:cubicBezTo>
                      <a:pt x="431" y="399"/>
                      <a:pt x="431" y="399"/>
                      <a:pt x="431" y="399"/>
                    </a:cubicBezTo>
                    <a:cubicBezTo>
                      <a:pt x="430" y="400"/>
                      <a:pt x="430" y="400"/>
                      <a:pt x="430" y="400"/>
                    </a:cubicBezTo>
                    <a:cubicBezTo>
                      <a:pt x="429" y="400"/>
                      <a:pt x="429" y="400"/>
                      <a:pt x="429" y="400"/>
                    </a:cubicBezTo>
                    <a:cubicBezTo>
                      <a:pt x="430" y="401"/>
                      <a:pt x="430" y="401"/>
                      <a:pt x="430" y="401"/>
                    </a:cubicBezTo>
                    <a:cubicBezTo>
                      <a:pt x="431" y="400"/>
                      <a:pt x="431" y="400"/>
                      <a:pt x="431" y="400"/>
                    </a:cubicBezTo>
                    <a:cubicBezTo>
                      <a:pt x="433" y="398"/>
                      <a:pt x="433" y="398"/>
                      <a:pt x="433" y="398"/>
                    </a:cubicBezTo>
                    <a:cubicBezTo>
                      <a:pt x="434" y="398"/>
                      <a:pt x="434" y="398"/>
                      <a:pt x="434" y="398"/>
                    </a:cubicBezTo>
                    <a:cubicBezTo>
                      <a:pt x="434" y="399"/>
                      <a:pt x="434" y="399"/>
                      <a:pt x="434" y="399"/>
                    </a:cubicBezTo>
                    <a:cubicBezTo>
                      <a:pt x="433" y="400"/>
                      <a:pt x="433" y="400"/>
                      <a:pt x="433" y="400"/>
                    </a:cubicBezTo>
                    <a:cubicBezTo>
                      <a:pt x="433" y="401"/>
                      <a:pt x="433" y="401"/>
                      <a:pt x="433" y="401"/>
                    </a:cubicBezTo>
                    <a:cubicBezTo>
                      <a:pt x="433" y="401"/>
                      <a:pt x="433" y="401"/>
                      <a:pt x="433" y="401"/>
                    </a:cubicBezTo>
                    <a:cubicBezTo>
                      <a:pt x="434" y="400"/>
                      <a:pt x="434" y="400"/>
                      <a:pt x="434" y="400"/>
                    </a:cubicBezTo>
                    <a:cubicBezTo>
                      <a:pt x="436" y="398"/>
                      <a:pt x="436" y="398"/>
                      <a:pt x="436" y="398"/>
                    </a:cubicBezTo>
                    <a:cubicBezTo>
                      <a:pt x="437" y="398"/>
                      <a:pt x="437" y="398"/>
                      <a:pt x="437" y="398"/>
                    </a:cubicBezTo>
                    <a:cubicBezTo>
                      <a:pt x="437" y="399"/>
                      <a:pt x="437" y="399"/>
                      <a:pt x="437" y="399"/>
                    </a:cubicBezTo>
                    <a:cubicBezTo>
                      <a:pt x="436" y="399"/>
                      <a:pt x="436" y="399"/>
                      <a:pt x="436" y="399"/>
                    </a:cubicBezTo>
                    <a:cubicBezTo>
                      <a:pt x="435" y="400"/>
                      <a:pt x="435" y="400"/>
                      <a:pt x="435" y="400"/>
                    </a:cubicBezTo>
                    <a:cubicBezTo>
                      <a:pt x="436" y="400"/>
                      <a:pt x="436" y="400"/>
                      <a:pt x="436" y="400"/>
                    </a:cubicBezTo>
                    <a:cubicBezTo>
                      <a:pt x="438" y="399"/>
                      <a:pt x="438" y="399"/>
                      <a:pt x="438" y="399"/>
                    </a:cubicBezTo>
                    <a:cubicBezTo>
                      <a:pt x="438" y="400"/>
                      <a:pt x="438" y="400"/>
                      <a:pt x="438" y="400"/>
                    </a:cubicBezTo>
                    <a:cubicBezTo>
                      <a:pt x="436" y="401"/>
                      <a:pt x="436" y="401"/>
                      <a:pt x="436" y="401"/>
                    </a:cubicBezTo>
                    <a:cubicBezTo>
                      <a:pt x="435" y="402"/>
                      <a:pt x="435" y="402"/>
                      <a:pt x="435" y="402"/>
                    </a:cubicBezTo>
                    <a:cubicBezTo>
                      <a:pt x="436" y="402"/>
                      <a:pt x="436" y="402"/>
                      <a:pt x="436" y="402"/>
                    </a:cubicBezTo>
                    <a:cubicBezTo>
                      <a:pt x="437" y="401"/>
                      <a:pt x="437" y="401"/>
                      <a:pt x="437" y="401"/>
                    </a:cubicBezTo>
                    <a:cubicBezTo>
                      <a:pt x="439" y="399"/>
                      <a:pt x="439" y="399"/>
                      <a:pt x="439" y="399"/>
                    </a:cubicBezTo>
                    <a:cubicBezTo>
                      <a:pt x="440" y="399"/>
                      <a:pt x="440" y="399"/>
                      <a:pt x="440" y="399"/>
                    </a:cubicBezTo>
                    <a:cubicBezTo>
                      <a:pt x="439" y="400"/>
                      <a:pt x="439" y="400"/>
                      <a:pt x="439" y="400"/>
                    </a:cubicBezTo>
                    <a:cubicBezTo>
                      <a:pt x="439" y="401"/>
                      <a:pt x="439" y="401"/>
                      <a:pt x="439" y="401"/>
                    </a:cubicBezTo>
                    <a:cubicBezTo>
                      <a:pt x="441" y="399"/>
                      <a:pt x="441" y="399"/>
                      <a:pt x="441" y="399"/>
                    </a:cubicBezTo>
                    <a:cubicBezTo>
                      <a:pt x="441" y="400"/>
                      <a:pt x="441" y="400"/>
                      <a:pt x="441" y="400"/>
                    </a:cubicBezTo>
                    <a:cubicBezTo>
                      <a:pt x="441" y="402"/>
                      <a:pt x="441" y="402"/>
                      <a:pt x="441" y="402"/>
                    </a:cubicBezTo>
                    <a:cubicBezTo>
                      <a:pt x="440" y="402"/>
                      <a:pt x="440" y="402"/>
                      <a:pt x="440" y="402"/>
                    </a:cubicBezTo>
                    <a:cubicBezTo>
                      <a:pt x="440" y="403"/>
                      <a:pt x="440" y="403"/>
                      <a:pt x="440" y="403"/>
                    </a:cubicBezTo>
                    <a:cubicBezTo>
                      <a:pt x="441" y="403"/>
                      <a:pt x="441" y="403"/>
                      <a:pt x="441" y="403"/>
                    </a:cubicBezTo>
                    <a:cubicBezTo>
                      <a:pt x="443" y="404"/>
                      <a:pt x="443" y="404"/>
                      <a:pt x="443" y="404"/>
                    </a:cubicBezTo>
                    <a:cubicBezTo>
                      <a:pt x="444" y="403"/>
                      <a:pt x="444" y="403"/>
                      <a:pt x="444" y="403"/>
                    </a:cubicBezTo>
                    <a:cubicBezTo>
                      <a:pt x="446" y="402"/>
                      <a:pt x="446" y="402"/>
                      <a:pt x="446" y="402"/>
                    </a:cubicBezTo>
                    <a:cubicBezTo>
                      <a:pt x="446" y="403"/>
                      <a:pt x="446" y="403"/>
                      <a:pt x="446" y="403"/>
                    </a:cubicBezTo>
                    <a:cubicBezTo>
                      <a:pt x="446" y="404"/>
                      <a:pt x="446" y="404"/>
                      <a:pt x="446" y="404"/>
                    </a:cubicBezTo>
                    <a:cubicBezTo>
                      <a:pt x="445" y="404"/>
                      <a:pt x="445" y="404"/>
                      <a:pt x="445" y="404"/>
                    </a:cubicBezTo>
                    <a:cubicBezTo>
                      <a:pt x="445" y="404"/>
                      <a:pt x="445" y="404"/>
                      <a:pt x="445" y="404"/>
                    </a:cubicBezTo>
                    <a:cubicBezTo>
                      <a:pt x="448" y="405"/>
                      <a:pt x="448" y="405"/>
                      <a:pt x="448" y="405"/>
                    </a:cubicBezTo>
                    <a:cubicBezTo>
                      <a:pt x="449" y="406"/>
                      <a:pt x="449" y="406"/>
                      <a:pt x="449" y="406"/>
                    </a:cubicBezTo>
                    <a:cubicBezTo>
                      <a:pt x="447" y="406"/>
                      <a:pt x="447" y="406"/>
                      <a:pt x="447" y="406"/>
                    </a:cubicBezTo>
                    <a:cubicBezTo>
                      <a:pt x="447" y="407"/>
                      <a:pt x="447" y="407"/>
                      <a:pt x="447" y="407"/>
                    </a:cubicBezTo>
                    <a:cubicBezTo>
                      <a:pt x="444" y="407"/>
                      <a:pt x="444" y="407"/>
                      <a:pt x="444" y="407"/>
                    </a:cubicBezTo>
                    <a:cubicBezTo>
                      <a:pt x="444" y="407"/>
                      <a:pt x="444" y="407"/>
                      <a:pt x="444" y="407"/>
                    </a:cubicBezTo>
                    <a:cubicBezTo>
                      <a:pt x="442" y="408"/>
                      <a:pt x="442" y="408"/>
                      <a:pt x="442" y="408"/>
                    </a:cubicBezTo>
                    <a:cubicBezTo>
                      <a:pt x="441" y="409"/>
                      <a:pt x="441" y="409"/>
                      <a:pt x="441" y="409"/>
                    </a:cubicBezTo>
                    <a:cubicBezTo>
                      <a:pt x="438" y="409"/>
                      <a:pt x="438" y="409"/>
                      <a:pt x="438" y="409"/>
                    </a:cubicBezTo>
                    <a:cubicBezTo>
                      <a:pt x="435" y="409"/>
                      <a:pt x="435" y="409"/>
                      <a:pt x="435" y="409"/>
                    </a:cubicBezTo>
                    <a:cubicBezTo>
                      <a:pt x="435" y="410"/>
                      <a:pt x="435" y="410"/>
                      <a:pt x="435" y="410"/>
                    </a:cubicBezTo>
                    <a:cubicBezTo>
                      <a:pt x="437" y="410"/>
                      <a:pt x="437" y="410"/>
                      <a:pt x="437" y="410"/>
                    </a:cubicBezTo>
                    <a:cubicBezTo>
                      <a:pt x="440" y="409"/>
                      <a:pt x="440" y="409"/>
                      <a:pt x="440" y="409"/>
                    </a:cubicBezTo>
                    <a:cubicBezTo>
                      <a:pt x="441" y="409"/>
                      <a:pt x="441" y="409"/>
                      <a:pt x="441" y="409"/>
                    </a:cubicBezTo>
                    <a:cubicBezTo>
                      <a:pt x="441" y="410"/>
                      <a:pt x="441" y="410"/>
                      <a:pt x="441" y="410"/>
                    </a:cubicBezTo>
                    <a:cubicBezTo>
                      <a:pt x="438" y="410"/>
                      <a:pt x="438" y="410"/>
                      <a:pt x="438" y="410"/>
                    </a:cubicBezTo>
                    <a:cubicBezTo>
                      <a:pt x="436" y="411"/>
                      <a:pt x="436" y="411"/>
                      <a:pt x="436" y="411"/>
                    </a:cubicBezTo>
                    <a:cubicBezTo>
                      <a:pt x="434" y="412"/>
                      <a:pt x="434" y="412"/>
                      <a:pt x="434" y="412"/>
                    </a:cubicBezTo>
                    <a:cubicBezTo>
                      <a:pt x="433" y="412"/>
                      <a:pt x="433" y="412"/>
                      <a:pt x="433" y="412"/>
                    </a:cubicBezTo>
                    <a:cubicBezTo>
                      <a:pt x="432" y="412"/>
                      <a:pt x="432" y="412"/>
                      <a:pt x="432" y="412"/>
                    </a:cubicBezTo>
                    <a:cubicBezTo>
                      <a:pt x="432" y="414"/>
                      <a:pt x="432" y="414"/>
                      <a:pt x="432" y="414"/>
                    </a:cubicBezTo>
                    <a:cubicBezTo>
                      <a:pt x="431" y="414"/>
                      <a:pt x="431" y="414"/>
                      <a:pt x="431" y="414"/>
                    </a:cubicBezTo>
                    <a:cubicBezTo>
                      <a:pt x="429" y="413"/>
                      <a:pt x="429" y="413"/>
                      <a:pt x="429" y="413"/>
                    </a:cubicBezTo>
                    <a:cubicBezTo>
                      <a:pt x="428" y="410"/>
                      <a:pt x="428" y="410"/>
                      <a:pt x="428" y="410"/>
                    </a:cubicBezTo>
                    <a:cubicBezTo>
                      <a:pt x="428" y="412"/>
                      <a:pt x="428" y="412"/>
                      <a:pt x="428" y="412"/>
                    </a:cubicBezTo>
                    <a:cubicBezTo>
                      <a:pt x="427" y="412"/>
                      <a:pt x="427" y="412"/>
                      <a:pt x="427" y="412"/>
                    </a:cubicBezTo>
                    <a:cubicBezTo>
                      <a:pt x="428" y="413"/>
                      <a:pt x="428" y="413"/>
                      <a:pt x="428" y="413"/>
                    </a:cubicBezTo>
                    <a:cubicBezTo>
                      <a:pt x="428" y="413"/>
                      <a:pt x="428" y="413"/>
                      <a:pt x="428" y="413"/>
                    </a:cubicBezTo>
                    <a:cubicBezTo>
                      <a:pt x="431" y="415"/>
                      <a:pt x="431" y="415"/>
                      <a:pt x="431" y="415"/>
                    </a:cubicBezTo>
                    <a:cubicBezTo>
                      <a:pt x="431" y="416"/>
                      <a:pt x="431" y="416"/>
                      <a:pt x="431" y="416"/>
                    </a:cubicBezTo>
                    <a:cubicBezTo>
                      <a:pt x="430" y="416"/>
                      <a:pt x="430" y="416"/>
                      <a:pt x="430" y="416"/>
                    </a:cubicBezTo>
                    <a:cubicBezTo>
                      <a:pt x="429" y="416"/>
                      <a:pt x="429" y="416"/>
                      <a:pt x="429" y="416"/>
                    </a:cubicBezTo>
                    <a:cubicBezTo>
                      <a:pt x="430" y="417"/>
                      <a:pt x="430" y="417"/>
                      <a:pt x="430" y="417"/>
                    </a:cubicBezTo>
                    <a:cubicBezTo>
                      <a:pt x="430" y="418"/>
                      <a:pt x="430" y="418"/>
                      <a:pt x="430" y="418"/>
                    </a:cubicBezTo>
                    <a:cubicBezTo>
                      <a:pt x="431" y="417"/>
                      <a:pt x="431" y="417"/>
                      <a:pt x="431" y="417"/>
                    </a:cubicBezTo>
                    <a:cubicBezTo>
                      <a:pt x="431" y="417"/>
                      <a:pt x="431" y="417"/>
                      <a:pt x="431" y="417"/>
                    </a:cubicBezTo>
                    <a:cubicBezTo>
                      <a:pt x="432" y="415"/>
                      <a:pt x="432" y="415"/>
                      <a:pt x="432" y="415"/>
                    </a:cubicBezTo>
                    <a:cubicBezTo>
                      <a:pt x="434" y="415"/>
                      <a:pt x="434" y="415"/>
                      <a:pt x="434" y="415"/>
                    </a:cubicBezTo>
                    <a:cubicBezTo>
                      <a:pt x="436" y="414"/>
                      <a:pt x="436" y="414"/>
                      <a:pt x="436" y="414"/>
                    </a:cubicBezTo>
                    <a:cubicBezTo>
                      <a:pt x="437" y="414"/>
                      <a:pt x="437" y="414"/>
                      <a:pt x="437" y="414"/>
                    </a:cubicBezTo>
                    <a:cubicBezTo>
                      <a:pt x="437" y="413"/>
                      <a:pt x="437" y="413"/>
                      <a:pt x="437" y="413"/>
                    </a:cubicBezTo>
                    <a:cubicBezTo>
                      <a:pt x="438" y="411"/>
                      <a:pt x="438" y="411"/>
                      <a:pt x="438" y="411"/>
                    </a:cubicBezTo>
                    <a:cubicBezTo>
                      <a:pt x="440" y="411"/>
                      <a:pt x="440" y="411"/>
                      <a:pt x="440" y="411"/>
                    </a:cubicBezTo>
                    <a:cubicBezTo>
                      <a:pt x="442" y="410"/>
                      <a:pt x="442" y="410"/>
                      <a:pt x="442" y="410"/>
                    </a:cubicBezTo>
                    <a:cubicBezTo>
                      <a:pt x="443" y="410"/>
                      <a:pt x="443" y="410"/>
                      <a:pt x="443" y="410"/>
                    </a:cubicBezTo>
                    <a:cubicBezTo>
                      <a:pt x="445" y="410"/>
                      <a:pt x="445" y="410"/>
                      <a:pt x="445" y="410"/>
                    </a:cubicBezTo>
                    <a:cubicBezTo>
                      <a:pt x="444" y="410"/>
                      <a:pt x="444" y="410"/>
                      <a:pt x="444" y="410"/>
                    </a:cubicBezTo>
                    <a:cubicBezTo>
                      <a:pt x="443" y="410"/>
                      <a:pt x="443" y="410"/>
                      <a:pt x="443" y="410"/>
                    </a:cubicBezTo>
                    <a:cubicBezTo>
                      <a:pt x="442" y="410"/>
                      <a:pt x="442" y="410"/>
                      <a:pt x="442" y="410"/>
                    </a:cubicBezTo>
                    <a:cubicBezTo>
                      <a:pt x="443" y="409"/>
                      <a:pt x="443" y="409"/>
                      <a:pt x="443" y="409"/>
                    </a:cubicBezTo>
                    <a:cubicBezTo>
                      <a:pt x="446" y="409"/>
                      <a:pt x="446" y="409"/>
                      <a:pt x="446" y="409"/>
                    </a:cubicBezTo>
                    <a:cubicBezTo>
                      <a:pt x="448" y="409"/>
                      <a:pt x="448" y="409"/>
                      <a:pt x="448" y="409"/>
                    </a:cubicBezTo>
                    <a:cubicBezTo>
                      <a:pt x="449" y="411"/>
                      <a:pt x="449" y="411"/>
                      <a:pt x="449" y="411"/>
                    </a:cubicBezTo>
                    <a:cubicBezTo>
                      <a:pt x="449" y="413"/>
                      <a:pt x="449" y="413"/>
                      <a:pt x="449" y="413"/>
                    </a:cubicBezTo>
                    <a:cubicBezTo>
                      <a:pt x="447" y="414"/>
                      <a:pt x="447" y="414"/>
                      <a:pt x="447" y="414"/>
                    </a:cubicBezTo>
                    <a:cubicBezTo>
                      <a:pt x="447" y="414"/>
                      <a:pt x="447" y="414"/>
                      <a:pt x="447" y="414"/>
                    </a:cubicBezTo>
                    <a:cubicBezTo>
                      <a:pt x="446" y="415"/>
                      <a:pt x="446" y="415"/>
                      <a:pt x="446" y="415"/>
                    </a:cubicBezTo>
                    <a:cubicBezTo>
                      <a:pt x="447" y="415"/>
                      <a:pt x="447" y="415"/>
                      <a:pt x="447" y="415"/>
                    </a:cubicBezTo>
                    <a:cubicBezTo>
                      <a:pt x="448" y="416"/>
                      <a:pt x="448" y="416"/>
                      <a:pt x="448" y="416"/>
                    </a:cubicBezTo>
                    <a:cubicBezTo>
                      <a:pt x="448" y="415"/>
                      <a:pt x="448" y="415"/>
                      <a:pt x="448" y="415"/>
                    </a:cubicBezTo>
                    <a:cubicBezTo>
                      <a:pt x="449" y="414"/>
                      <a:pt x="449" y="414"/>
                      <a:pt x="449" y="414"/>
                    </a:cubicBezTo>
                    <a:cubicBezTo>
                      <a:pt x="451" y="413"/>
                      <a:pt x="451" y="413"/>
                      <a:pt x="451" y="413"/>
                    </a:cubicBezTo>
                    <a:cubicBezTo>
                      <a:pt x="452" y="413"/>
                      <a:pt x="452" y="413"/>
                      <a:pt x="452" y="413"/>
                    </a:cubicBezTo>
                    <a:cubicBezTo>
                      <a:pt x="452" y="414"/>
                      <a:pt x="452" y="414"/>
                      <a:pt x="452" y="414"/>
                    </a:cubicBezTo>
                    <a:cubicBezTo>
                      <a:pt x="452" y="414"/>
                      <a:pt x="452" y="414"/>
                      <a:pt x="452" y="414"/>
                    </a:cubicBezTo>
                    <a:cubicBezTo>
                      <a:pt x="452" y="415"/>
                      <a:pt x="452" y="415"/>
                      <a:pt x="452" y="415"/>
                    </a:cubicBezTo>
                    <a:cubicBezTo>
                      <a:pt x="453" y="415"/>
                      <a:pt x="453" y="415"/>
                      <a:pt x="453" y="415"/>
                    </a:cubicBezTo>
                    <a:cubicBezTo>
                      <a:pt x="455" y="416"/>
                      <a:pt x="455" y="416"/>
                      <a:pt x="455" y="416"/>
                    </a:cubicBezTo>
                    <a:cubicBezTo>
                      <a:pt x="455" y="416"/>
                      <a:pt x="455" y="416"/>
                      <a:pt x="455" y="416"/>
                    </a:cubicBezTo>
                    <a:cubicBezTo>
                      <a:pt x="454" y="416"/>
                      <a:pt x="454" y="416"/>
                      <a:pt x="454" y="416"/>
                    </a:cubicBezTo>
                    <a:cubicBezTo>
                      <a:pt x="453" y="416"/>
                      <a:pt x="453" y="416"/>
                      <a:pt x="453" y="416"/>
                    </a:cubicBezTo>
                    <a:cubicBezTo>
                      <a:pt x="454" y="417"/>
                      <a:pt x="454" y="417"/>
                      <a:pt x="454" y="417"/>
                    </a:cubicBezTo>
                    <a:cubicBezTo>
                      <a:pt x="455" y="418"/>
                      <a:pt x="455" y="418"/>
                      <a:pt x="455" y="418"/>
                    </a:cubicBezTo>
                    <a:cubicBezTo>
                      <a:pt x="456" y="419"/>
                      <a:pt x="456" y="419"/>
                      <a:pt x="456" y="419"/>
                    </a:cubicBezTo>
                    <a:cubicBezTo>
                      <a:pt x="455" y="419"/>
                      <a:pt x="455" y="419"/>
                      <a:pt x="455" y="419"/>
                    </a:cubicBezTo>
                    <a:cubicBezTo>
                      <a:pt x="454" y="419"/>
                      <a:pt x="454" y="419"/>
                      <a:pt x="454" y="419"/>
                    </a:cubicBezTo>
                    <a:cubicBezTo>
                      <a:pt x="453" y="420"/>
                      <a:pt x="453" y="420"/>
                      <a:pt x="453" y="420"/>
                    </a:cubicBezTo>
                    <a:cubicBezTo>
                      <a:pt x="455" y="421"/>
                      <a:pt x="455" y="421"/>
                      <a:pt x="455" y="421"/>
                    </a:cubicBezTo>
                    <a:cubicBezTo>
                      <a:pt x="454" y="422"/>
                      <a:pt x="454" y="422"/>
                      <a:pt x="454" y="422"/>
                    </a:cubicBezTo>
                    <a:cubicBezTo>
                      <a:pt x="453" y="422"/>
                      <a:pt x="453" y="422"/>
                      <a:pt x="453" y="422"/>
                    </a:cubicBezTo>
                    <a:cubicBezTo>
                      <a:pt x="453" y="423"/>
                      <a:pt x="453" y="423"/>
                      <a:pt x="453" y="423"/>
                    </a:cubicBezTo>
                    <a:cubicBezTo>
                      <a:pt x="452" y="424"/>
                      <a:pt x="452" y="424"/>
                      <a:pt x="452" y="424"/>
                    </a:cubicBezTo>
                    <a:cubicBezTo>
                      <a:pt x="450" y="423"/>
                      <a:pt x="450" y="423"/>
                      <a:pt x="450" y="423"/>
                    </a:cubicBezTo>
                    <a:cubicBezTo>
                      <a:pt x="451" y="424"/>
                      <a:pt x="451" y="424"/>
                      <a:pt x="451" y="424"/>
                    </a:cubicBezTo>
                    <a:cubicBezTo>
                      <a:pt x="453" y="425"/>
                      <a:pt x="453" y="425"/>
                      <a:pt x="453" y="425"/>
                    </a:cubicBezTo>
                    <a:cubicBezTo>
                      <a:pt x="454" y="424"/>
                      <a:pt x="454" y="424"/>
                      <a:pt x="454" y="424"/>
                    </a:cubicBezTo>
                    <a:cubicBezTo>
                      <a:pt x="455" y="425"/>
                      <a:pt x="455" y="425"/>
                      <a:pt x="455" y="425"/>
                    </a:cubicBezTo>
                    <a:cubicBezTo>
                      <a:pt x="454" y="426"/>
                      <a:pt x="454" y="426"/>
                      <a:pt x="454" y="426"/>
                    </a:cubicBezTo>
                    <a:cubicBezTo>
                      <a:pt x="453" y="426"/>
                      <a:pt x="453" y="426"/>
                      <a:pt x="453" y="426"/>
                    </a:cubicBezTo>
                    <a:cubicBezTo>
                      <a:pt x="452" y="426"/>
                      <a:pt x="452" y="426"/>
                      <a:pt x="452" y="426"/>
                    </a:cubicBezTo>
                    <a:cubicBezTo>
                      <a:pt x="453" y="426"/>
                      <a:pt x="453" y="426"/>
                      <a:pt x="453" y="426"/>
                    </a:cubicBezTo>
                    <a:cubicBezTo>
                      <a:pt x="454" y="426"/>
                      <a:pt x="454" y="426"/>
                      <a:pt x="454" y="426"/>
                    </a:cubicBezTo>
                    <a:cubicBezTo>
                      <a:pt x="455" y="426"/>
                      <a:pt x="455" y="426"/>
                      <a:pt x="455" y="426"/>
                    </a:cubicBezTo>
                    <a:cubicBezTo>
                      <a:pt x="454" y="428"/>
                      <a:pt x="454" y="428"/>
                      <a:pt x="454" y="428"/>
                    </a:cubicBezTo>
                    <a:cubicBezTo>
                      <a:pt x="454" y="429"/>
                      <a:pt x="454" y="429"/>
                      <a:pt x="454" y="429"/>
                    </a:cubicBezTo>
                    <a:cubicBezTo>
                      <a:pt x="453" y="429"/>
                      <a:pt x="453" y="429"/>
                      <a:pt x="453" y="429"/>
                    </a:cubicBezTo>
                    <a:cubicBezTo>
                      <a:pt x="452" y="430"/>
                      <a:pt x="452" y="430"/>
                      <a:pt x="452" y="430"/>
                    </a:cubicBezTo>
                    <a:cubicBezTo>
                      <a:pt x="451" y="431"/>
                      <a:pt x="451" y="431"/>
                      <a:pt x="451" y="431"/>
                    </a:cubicBezTo>
                    <a:cubicBezTo>
                      <a:pt x="449" y="431"/>
                      <a:pt x="449" y="431"/>
                      <a:pt x="449" y="431"/>
                    </a:cubicBezTo>
                    <a:cubicBezTo>
                      <a:pt x="448" y="432"/>
                      <a:pt x="448" y="432"/>
                      <a:pt x="448" y="432"/>
                    </a:cubicBezTo>
                    <a:cubicBezTo>
                      <a:pt x="448" y="432"/>
                      <a:pt x="448" y="432"/>
                      <a:pt x="448" y="432"/>
                    </a:cubicBezTo>
                    <a:cubicBezTo>
                      <a:pt x="447" y="433"/>
                      <a:pt x="447" y="433"/>
                      <a:pt x="447" y="433"/>
                    </a:cubicBezTo>
                    <a:cubicBezTo>
                      <a:pt x="446" y="433"/>
                      <a:pt x="446" y="433"/>
                      <a:pt x="446" y="433"/>
                    </a:cubicBezTo>
                    <a:cubicBezTo>
                      <a:pt x="446" y="434"/>
                      <a:pt x="446" y="434"/>
                      <a:pt x="446" y="434"/>
                    </a:cubicBezTo>
                    <a:cubicBezTo>
                      <a:pt x="445" y="434"/>
                      <a:pt x="445" y="434"/>
                      <a:pt x="445" y="434"/>
                    </a:cubicBezTo>
                    <a:cubicBezTo>
                      <a:pt x="444" y="433"/>
                      <a:pt x="444" y="433"/>
                      <a:pt x="444" y="433"/>
                    </a:cubicBezTo>
                    <a:cubicBezTo>
                      <a:pt x="443" y="434"/>
                      <a:pt x="443" y="434"/>
                      <a:pt x="443" y="434"/>
                    </a:cubicBezTo>
                    <a:cubicBezTo>
                      <a:pt x="442" y="434"/>
                      <a:pt x="442" y="434"/>
                      <a:pt x="442" y="434"/>
                    </a:cubicBezTo>
                    <a:cubicBezTo>
                      <a:pt x="442" y="433"/>
                      <a:pt x="442" y="433"/>
                      <a:pt x="442" y="433"/>
                    </a:cubicBezTo>
                    <a:cubicBezTo>
                      <a:pt x="440" y="434"/>
                      <a:pt x="440" y="434"/>
                      <a:pt x="440" y="434"/>
                    </a:cubicBezTo>
                    <a:cubicBezTo>
                      <a:pt x="439" y="434"/>
                      <a:pt x="439" y="434"/>
                      <a:pt x="439" y="434"/>
                    </a:cubicBezTo>
                    <a:cubicBezTo>
                      <a:pt x="438" y="433"/>
                      <a:pt x="438" y="433"/>
                      <a:pt x="438" y="433"/>
                    </a:cubicBezTo>
                    <a:cubicBezTo>
                      <a:pt x="438" y="433"/>
                      <a:pt x="438" y="433"/>
                      <a:pt x="438" y="433"/>
                    </a:cubicBezTo>
                    <a:cubicBezTo>
                      <a:pt x="438" y="434"/>
                      <a:pt x="438" y="434"/>
                      <a:pt x="438" y="434"/>
                    </a:cubicBezTo>
                    <a:cubicBezTo>
                      <a:pt x="437" y="435"/>
                      <a:pt x="437" y="435"/>
                      <a:pt x="437" y="435"/>
                    </a:cubicBezTo>
                    <a:cubicBezTo>
                      <a:pt x="436" y="434"/>
                      <a:pt x="436" y="434"/>
                      <a:pt x="436" y="434"/>
                    </a:cubicBezTo>
                    <a:cubicBezTo>
                      <a:pt x="435" y="435"/>
                      <a:pt x="435" y="435"/>
                      <a:pt x="435" y="435"/>
                    </a:cubicBezTo>
                    <a:cubicBezTo>
                      <a:pt x="436" y="435"/>
                      <a:pt x="436" y="435"/>
                      <a:pt x="436" y="435"/>
                    </a:cubicBezTo>
                    <a:cubicBezTo>
                      <a:pt x="436" y="436"/>
                      <a:pt x="436" y="436"/>
                      <a:pt x="436" y="436"/>
                    </a:cubicBezTo>
                    <a:cubicBezTo>
                      <a:pt x="435" y="437"/>
                      <a:pt x="435" y="437"/>
                      <a:pt x="435" y="437"/>
                    </a:cubicBezTo>
                    <a:cubicBezTo>
                      <a:pt x="434" y="437"/>
                      <a:pt x="434" y="437"/>
                      <a:pt x="434" y="437"/>
                    </a:cubicBezTo>
                    <a:cubicBezTo>
                      <a:pt x="434" y="438"/>
                      <a:pt x="434" y="438"/>
                      <a:pt x="434" y="438"/>
                    </a:cubicBezTo>
                    <a:cubicBezTo>
                      <a:pt x="433" y="439"/>
                      <a:pt x="433" y="439"/>
                      <a:pt x="433" y="439"/>
                    </a:cubicBezTo>
                    <a:cubicBezTo>
                      <a:pt x="432" y="439"/>
                      <a:pt x="432" y="439"/>
                      <a:pt x="432" y="439"/>
                    </a:cubicBezTo>
                    <a:cubicBezTo>
                      <a:pt x="432" y="440"/>
                      <a:pt x="432" y="440"/>
                      <a:pt x="432" y="440"/>
                    </a:cubicBezTo>
                    <a:cubicBezTo>
                      <a:pt x="431" y="440"/>
                      <a:pt x="431" y="440"/>
                      <a:pt x="431" y="440"/>
                    </a:cubicBezTo>
                    <a:cubicBezTo>
                      <a:pt x="430" y="442"/>
                      <a:pt x="430" y="442"/>
                      <a:pt x="430" y="442"/>
                    </a:cubicBezTo>
                    <a:cubicBezTo>
                      <a:pt x="429" y="441"/>
                      <a:pt x="429" y="441"/>
                      <a:pt x="429" y="441"/>
                    </a:cubicBezTo>
                    <a:cubicBezTo>
                      <a:pt x="429" y="442"/>
                      <a:pt x="429" y="442"/>
                      <a:pt x="429" y="442"/>
                    </a:cubicBezTo>
                    <a:cubicBezTo>
                      <a:pt x="427" y="442"/>
                      <a:pt x="427" y="442"/>
                      <a:pt x="427" y="442"/>
                    </a:cubicBezTo>
                    <a:cubicBezTo>
                      <a:pt x="427" y="443"/>
                      <a:pt x="427" y="443"/>
                      <a:pt x="427" y="443"/>
                    </a:cubicBezTo>
                    <a:cubicBezTo>
                      <a:pt x="426" y="443"/>
                      <a:pt x="426" y="443"/>
                      <a:pt x="426" y="443"/>
                    </a:cubicBezTo>
                    <a:cubicBezTo>
                      <a:pt x="425" y="443"/>
                      <a:pt x="425" y="443"/>
                      <a:pt x="425" y="443"/>
                    </a:cubicBezTo>
                    <a:cubicBezTo>
                      <a:pt x="423" y="443"/>
                      <a:pt x="423" y="443"/>
                      <a:pt x="423" y="443"/>
                    </a:cubicBezTo>
                    <a:cubicBezTo>
                      <a:pt x="423" y="442"/>
                      <a:pt x="423" y="442"/>
                      <a:pt x="423" y="442"/>
                    </a:cubicBezTo>
                    <a:cubicBezTo>
                      <a:pt x="421" y="443"/>
                      <a:pt x="421" y="443"/>
                      <a:pt x="421" y="443"/>
                    </a:cubicBezTo>
                    <a:cubicBezTo>
                      <a:pt x="420" y="443"/>
                      <a:pt x="420" y="443"/>
                      <a:pt x="420" y="443"/>
                    </a:cubicBezTo>
                    <a:cubicBezTo>
                      <a:pt x="418" y="444"/>
                      <a:pt x="418" y="444"/>
                      <a:pt x="418" y="444"/>
                    </a:cubicBezTo>
                    <a:cubicBezTo>
                      <a:pt x="416" y="443"/>
                      <a:pt x="416" y="443"/>
                      <a:pt x="416" y="443"/>
                    </a:cubicBezTo>
                    <a:cubicBezTo>
                      <a:pt x="417" y="443"/>
                      <a:pt x="417" y="443"/>
                      <a:pt x="417" y="443"/>
                    </a:cubicBezTo>
                    <a:cubicBezTo>
                      <a:pt x="416" y="442"/>
                      <a:pt x="416" y="442"/>
                      <a:pt x="416" y="442"/>
                    </a:cubicBezTo>
                    <a:cubicBezTo>
                      <a:pt x="415" y="443"/>
                      <a:pt x="415" y="443"/>
                      <a:pt x="415" y="443"/>
                    </a:cubicBezTo>
                    <a:cubicBezTo>
                      <a:pt x="414" y="443"/>
                      <a:pt x="414" y="443"/>
                      <a:pt x="414" y="443"/>
                    </a:cubicBezTo>
                    <a:cubicBezTo>
                      <a:pt x="412" y="442"/>
                      <a:pt x="412" y="442"/>
                      <a:pt x="412" y="442"/>
                    </a:cubicBezTo>
                    <a:cubicBezTo>
                      <a:pt x="411" y="442"/>
                      <a:pt x="411" y="442"/>
                      <a:pt x="411" y="442"/>
                    </a:cubicBezTo>
                    <a:cubicBezTo>
                      <a:pt x="410" y="442"/>
                      <a:pt x="410" y="442"/>
                      <a:pt x="410" y="442"/>
                    </a:cubicBezTo>
                    <a:cubicBezTo>
                      <a:pt x="409" y="441"/>
                      <a:pt x="409" y="441"/>
                      <a:pt x="409" y="441"/>
                    </a:cubicBezTo>
                    <a:cubicBezTo>
                      <a:pt x="408" y="441"/>
                      <a:pt x="408" y="441"/>
                      <a:pt x="408" y="441"/>
                    </a:cubicBezTo>
                    <a:cubicBezTo>
                      <a:pt x="407" y="442"/>
                      <a:pt x="407" y="442"/>
                      <a:pt x="407" y="442"/>
                    </a:cubicBezTo>
                    <a:cubicBezTo>
                      <a:pt x="405" y="442"/>
                      <a:pt x="405" y="442"/>
                      <a:pt x="405" y="442"/>
                    </a:cubicBezTo>
                    <a:cubicBezTo>
                      <a:pt x="404" y="441"/>
                      <a:pt x="404" y="441"/>
                      <a:pt x="404" y="441"/>
                    </a:cubicBezTo>
                    <a:cubicBezTo>
                      <a:pt x="403" y="442"/>
                      <a:pt x="403" y="442"/>
                      <a:pt x="403" y="442"/>
                    </a:cubicBezTo>
                    <a:cubicBezTo>
                      <a:pt x="402" y="442"/>
                      <a:pt x="402" y="442"/>
                      <a:pt x="402" y="442"/>
                    </a:cubicBezTo>
                    <a:cubicBezTo>
                      <a:pt x="401" y="441"/>
                      <a:pt x="401" y="441"/>
                      <a:pt x="401" y="441"/>
                    </a:cubicBezTo>
                    <a:cubicBezTo>
                      <a:pt x="400" y="442"/>
                      <a:pt x="400" y="442"/>
                      <a:pt x="400" y="442"/>
                    </a:cubicBezTo>
                    <a:cubicBezTo>
                      <a:pt x="399" y="441"/>
                      <a:pt x="399" y="441"/>
                      <a:pt x="399" y="441"/>
                    </a:cubicBezTo>
                    <a:cubicBezTo>
                      <a:pt x="398" y="441"/>
                      <a:pt x="398" y="441"/>
                      <a:pt x="398" y="441"/>
                    </a:cubicBezTo>
                    <a:cubicBezTo>
                      <a:pt x="396" y="441"/>
                      <a:pt x="396" y="441"/>
                      <a:pt x="396" y="441"/>
                    </a:cubicBezTo>
                    <a:cubicBezTo>
                      <a:pt x="394" y="441"/>
                      <a:pt x="394" y="441"/>
                      <a:pt x="394" y="441"/>
                    </a:cubicBezTo>
                    <a:cubicBezTo>
                      <a:pt x="392" y="441"/>
                      <a:pt x="392" y="441"/>
                      <a:pt x="392" y="441"/>
                    </a:cubicBezTo>
                    <a:cubicBezTo>
                      <a:pt x="391" y="439"/>
                      <a:pt x="391" y="439"/>
                      <a:pt x="391" y="439"/>
                    </a:cubicBezTo>
                    <a:cubicBezTo>
                      <a:pt x="390" y="440"/>
                      <a:pt x="390" y="440"/>
                      <a:pt x="390" y="440"/>
                    </a:cubicBezTo>
                    <a:cubicBezTo>
                      <a:pt x="389" y="441"/>
                      <a:pt x="389" y="441"/>
                      <a:pt x="389" y="441"/>
                    </a:cubicBezTo>
                    <a:cubicBezTo>
                      <a:pt x="390" y="441"/>
                      <a:pt x="390" y="441"/>
                      <a:pt x="390" y="441"/>
                    </a:cubicBezTo>
                    <a:cubicBezTo>
                      <a:pt x="389" y="442"/>
                      <a:pt x="389" y="442"/>
                      <a:pt x="389" y="442"/>
                    </a:cubicBezTo>
                    <a:cubicBezTo>
                      <a:pt x="388" y="442"/>
                      <a:pt x="388" y="442"/>
                      <a:pt x="388" y="442"/>
                    </a:cubicBezTo>
                    <a:cubicBezTo>
                      <a:pt x="386" y="444"/>
                      <a:pt x="386" y="444"/>
                      <a:pt x="386" y="444"/>
                    </a:cubicBezTo>
                    <a:cubicBezTo>
                      <a:pt x="384" y="445"/>
                      <a:pt x="384" y="445"/>
                      <a:pt x="384" y="445"/>
                    </a:cubicBezTo>
                    <a:cubicBezTo>
                      <a:pt x="384" y="446"/>
                      <a:pt x="384" y="446"/>
                      <a:pt x="384" y="446"/>
                    </a:cubicBezTo>
                    <a:cubicBezTo>
                      <a:pt x="384" y="446"/>
                      <a:pt x="384" y="446"/>
                      <a:pt x="384" y="446"/>
                    </a:cubicBezTo>
                    <a:cubicBezTo>
                      <a:pt x="384" y="448"/>
                      <a:pt x="384" y="448"/>
                      <a:pt x="384" y="448"/>
                    </a:cubicBezTo>
                    <a:cubicBezTo>
                      <a:pt x="383" y="449"/>
                      <a:pt x="383" y="449"/>
                      <a:pt x="383" y="449"/>
                    </a:cubicBezTo>
                    <a:cubicBezTo>
                      <a:pt x="381" y="449"/>
                      <a:pt x="381" y="449"/>
                      <a:pt x="381" y="449"/>
                    </a:cubicBezTo>
                    <a:cubicBezTo>
                      <a:pt x="380" y="449"/>
                      <a:pt x="380" y="449"/>
                      <a:pt x="380" y="449"/>
                    </a:cubicBezTo>
                    <a:cubicBezTo>
                      <a:pt x="378" y="450"/>
                      <a:pt x="378" y="450"/>
                      <a:pt x="378" y="450"/>
                    </a:cubicBezTo>
                    <a:cubicBezTo>
                      <a:pt x="377" y="451"/>
                      <a:pt x="377" y="451"/>
                      <a:pt x="377" y="451"/>
                    </a:cubicBezTo>
                    <a:cubicBezTo>
                      <a:pt x="376" y="451"/>
                      <a:pt x="376" y="451"/>
                      <a:pt x="376" y="451"/>
                    </a:cubicBezTo>
                    <a:cubicBezTo>
                      <a:pt x="376" y="451"/>
                      <a:pt x="376" y="451"/>
                      <a:pt x="376" y="451"/>
                    </a:cubicBezTo>
                    <a:cubicBezTo>
                      <a:pt x="375" y="451"/>
                      <a:pt x="375" y="451"/>
                      <a:pt x="375" y="451"/>
                    </a:cubicBezTo>
                    <a:cubicBezTo>
                      <a:pt x="374" y="453"/>
                      <a:pt x="374" y="453"/>
                      <a:pt x="374" y="453"/>
                    </a:cubicBezTo>
                    <a:cubicBezTo>
                      <a:pt x="373" y="453"/>
                      <a:pt x="373" y="453"/>
                      <a:pt x="373" y="453"/>
                    </a:cubicBezTo>
                    <a:cubicBezTo>
                      <a:pt x="371" y="454"/>
                      <a:pt x="371" y="454"/>
                      <a:pt x="371" y="454"/>
                    </a:cubicBezTo>
                    <a:cubicBezTo>
                      <a:pt x="371" y="454"/>
                      <a:pt x="371" y="454"/>
                      <a:pt x="371" y="454"/>
                    </a:cubicBezTo>
                    <a:cubicBezTo>
                      <a:pt x="370" y="455"/>
                      <a:pt x="370" y="455"/>
                      <a:pt x="370" y="455"/>
                    </a:cubicBezTo>
                    <a:cubicBezTo>
                      <a:pt x="369" y="457"/>
                      <a:pt x="369" y="457"/>
                      <a:pt x="369" y="457"/>
                    </a:cubicBezTo>
                    <a:cubicBezTo>
                      <a:pt x="366" y="458"/>
                      <a:pt x="366" y="458"/>
                      <a:pt x="366" y="458"/>
                    </a:cubicBezTo>
                    <a:cubicBezTo>
                      <a:pt x="366" y="460"/>
                      <a:pt x="366" y="460"/>
                      <a:pt x="366" y="460"/>
                    </a:cubicBezTo>
                    <a:cubicBezTo>
                      <a:pt x="364" y="461"/>
                      <a:pt x="364" y="461"/>
                      <a:pt x="364" y="461"/>
                    </a:cubicBezTo>
                    <a:cubicBezTo>
                      <a:pt x="363" y="463"/>
                      <a:pt x="363" y="463"/>
                      <a:pt x="363" y="463"/>
                    </a:cubicBezTo>
                    <a:cubicBezTo>
                      <a:pt x="362" y="463"/>
                      <a:pt x="362" y="463"/>
                      <a:pt x="362" y="463"/>
                    </a:cubicBezTo>
                    <a:cubicBezTo>
                      <a:pt x="361" y="465"/>
                      <a:pt x="361" y="465"/>
                      <a:pt x="361" y="465"/>
                    </a:cubicBezTo>
                    <a:cubicBezTo>
                      <a:pt x="360" y="466"/>
                      <a:pt x="360" y="466"/>
                      <a:pt x="360" y="466"/>
                    </a:cubicBezTo>
                    <a:cubicBezTo>
                      <a:pt x="357" y="468"/>
                      <a:pt x="357" y="468"/>
                      <a:pt x="357" y="468"/>
                    </a:cubicBezTo>
                    <a:cubicBezTo>
                      <a:pt x="357" y="469"/>
                      <a:pt x="357" y="469"/>
                      <a:pt x="357" y="469"/>
                    </a:cubicBezTo>
                    <a:cubicBezTo>
                      <a:pt x="354" y="470"/>
                      <a:pt x="354" y="470"/>
                      <a:pt x="354" y="470"/>
                    </a:cubicBezTo>
                    <a:cubicBezTo>
                      <a:pt x="352" y="470"/>
                      <a:pt x="352" y="470"/>
                      <a:pt x="352" y="470"/>
                    </a:cubicBezTo>
                    <a:cubicBezTo>
                      <a:pt x="353" y="471"/>
                      <a:pt x="353" y="471"/>
                      <a:pt x="353" y="471"/>
                    </a:cubicBezTo>
                    <a:cubicBezTo>
                      <a:pt x="357" y="469"/>
                      <a:pt x="357" y="469"/>
                      <a:pt x="357" y="469"/>
                    </a:cubicBezTo>
                    <a:cubicBezTo>
                      <a:pt x="359" y="468"/>
                      <a:pt x="359" y="468"/>
                      <a:pt x="359" y="468"/>
                    </a:cubicBezTo>
                    <a:cubicBezTo>
                      <a:pt x="362" y="466"/>
                      <a:pt x="362" y="466"/>
                      <a:pt x="362" y="466"/>
                    </a:cubicBezTo>
                    <a:cubicBezTo>
                      <a:pt x="363" y="464"/>
                      <a:pt x="363" y="464"/>
                      <a:pt x="363" y="464"/>
                    </a:cubicBezTo>
                    <a:cubicBezTo>
                      <a:pt x="365" y="463"/>
                      <a:pt x="365" y="463"/>
                      <a:pt x="365" y="463"/>
                    </a:cubicBezTo>
                    <a:cubicBezTo>
                      <a:pt x="366" y="462"/>
                      <a:pt x="366" y="462"/>
                      <a:pt x="366" y="462"/>
                    </a:cubicBezTo>
                    <a:cubicBezTo>
                      <a:pt x="369" y="459"/>
                      <a:pt x="369" y="459"/>
                      <a:pt x="369" y="459"/>
                    </a:cubicBezTo>
                    <a:cubicBezTo>
                      <a:pt x="373" y="457"/>
                      <a:pt x="373" y="457"/>
                      <a:pt x="373" y="457"/>
                    </a:cubicBezTo>
                    <a:cubicBezTo>
                      <a:pt x="376" y="455"/>
                      <a:pt x="376" y="455"/>
                      <a:pt x="376" y="455"/>
                    </a:cubicBezTo>
                    <a:cubicBezTo>
                      <a:pt x="378" y="454"/>
                      <a:pt x="378" y="454"/>
                      <a:pt x="378" y="454"/>
                    </a:cubicBezTo>
                    <a:cubicBezTo>
                      <a:pt x="379" y="454"/>
                      <a:pt x="379" y="454"/>
                      <a:pt x="379" y="454"/>
                    </a:cubicBezTo>
                    <a:cubicBezTo>
                      <a:pt x="383" y="453"/>
                      <a:pt x="383" y="453"/>
                      <a:pt x="383" y="453"/>
                    </a:cubicBezTo>
                    <a:cubicBezTo>
                      <a:pt x="386" y="452"/>
                      <a:pt x="386" y="452"/>
                      <a:pt x="386" y="452"/>
                    </a:cubicBezTo>
                    <a:cubicBezTo>
                      <a:pt x="388" y="452"/>
                      <a:pt x="388" y="452"/>
                      <a:pt x="388" y="452"/>
                    </a:cubicBezTo>
                    <a:cubicBezTo>
                      <a:pt x="389" y="451"/>
                      <a:pt x="389" y="451"/>
                      <a:pt x="389" y="451"/>
                    </a:cubicBezTo>
                    <a:cubicBezTo>
                      <a:pt x="393" y="451"/>
                      <a:pt x="393" y="451"/>
                      <a:pt x="393" y="451"/>
                    </a:cubicBezTo>
                    <a:cubicBezTo>
                      <a:pt x="396" y="452"/>
                      <a:pt x="396" y="452"/>
                      <a:pt x="396" y="452"/>
                    </a:cubicBezTo>
                    <a:cubicBezTo>
                      <a:pt x="398" y="453"/>
                      <a:pt x="398" y="453"/>
                      <a:pt x="398" y="453"/>
                    </a:cubicBezTo>
                    <a:cubicBezTo>
                      <a:pt x="398" y="454"/>
                      <a:pt x="398" y="454"/>
                      <a:pt x="398" y="454"/>
                    </a:cubicBezTo>
                    <a:cubicBezTo>
                      <a:pt x="396" y="454"/>
                      <a:pt x="396" y="454"/>
                      <a:pt x="396" y="454"/>
                    </a:cubicBezTo>
                    <a:cubicBezTo>
                      <a:pt x="396" y="454"/>
                      <a:pt x="396" y="454"/>
                      <a:pt x="396" y="454"/>
                    </a:cubicBezTo>
                    <a:cubicBezTo>
                      <a:pt x="396" y="454"/>
                      <a:pt x="396" y="454"/>
                      <a:pt x="396" y="454"/>
                    </a:cubicBezTo>
                    <a:cubicBezTo>
                      <a:pt x="397" y="454"/>
                      <a:pt x="397" y="454"/>
                      <a:pt x="397" y="454"/>
                    </a:cubicBezTo>
                    <a:cubicBezTo>
                      <a:pt x="398" y="455"/>
                      <a:pt x="398" y="455"/>
                      <a:pt x="398" y="455"/>
                    </a:cubicBezTo>
                    <a:cubicBezTo>
                      <a:pt x="399" y="455"/>
                      <a:pt x="399" y="455"/>
                      <a:pt x="399" y="455"/>
                    </a:cubicBezTo>
                    <a:cubicBezTo>
                      <a:pt x="398" y="456"/>
                      <a:pt x="398" y="456"/>
                      <a:pt x="398" y="456"/>
                    </a:cubicBezTo>
                    <a:cubicBezTo>
                      <a:pt x="399" y="456"/>
                      <a:pt x="399" y="456"/>
                      <a:pt x="399" y="456"/>
                    </a:cubicBezTo>
                    <a:cubicBezTo>
                      <a:pt x="398" y="458"/>
                      <a:pt x="398" y="458"/>
                      <a:pt x="398" y="458"/>
                    </a:cubicBezTo>
                    <a:cubicBezTo>
                      <a:pt x="396" y="459"/>
                      <a:pt x="396" y="459"/>
                      <a:pt x="396" y="459"/>
                    </a:cubicBezTo>
                    <a:cubicBezTo>
                      <a:pt x="395" y="460"/>
                      <a:pt x="395" y="460"/>
                      <a:pt x="395" y="460"/>
                    </a:cubicBezTo>
                    <a:cubicBezTo>
                      <a:pt x="394" y="460"/>
                      <a:pt x="394" y="460"/>
                      <a:pt x="394" y="460"/>
                    </a:cubicBezTo>
                    <a:cubicBezTo>
                      <a:pt x="393" y="461"/>
                      <a:pt x="393" y="461"/>
                      <a:pt x="393" y="461"/>
                    </a:cubicBezTo>
                    <a:cubicBezTo>
                      <a:pt x="391" y="461"/>
                      <a:pt x="391" y="461"/>
                      <a:pt x="391" y="461"/>
                    </a:cubicBezTo>
                    <a:cubicBezTo>
                      <a:pt x="390" y="460"/>
                      <a:pt x="390" y="460"/>
                      <a:pt x="390" y="460"/>
                    </a:cubicBezTo>
                    <a:cubicBezTo>
                      <a:pt x="389" y="460"/>
                      <a:pt x="389" y="460"/>
                      <a:pt x="389" y="460"/>
                    </a:cubicBezTo>
                    <a:cubicBezTo>
                      <a:pt x="388" y="460"/>
                      <a:pt x="388" y="460"/>
                      <a:pt x="388" y="460"/>
                    </a:cubicBezTo>
                    <a:cubicBezTo>
                      <a:pt x="386" y="461"/>
                      <a:pt x="386" y="461"/>
                      <a:pt x="386" y="461"/>
                    </a:cubicBezTo>
                    <a:cubicBezTo>
                      <a:pt x="385" y="460"/>
                      <a:pt x="385" y="460"/>
                      <a:pt x="385" y="460"/>
                    </a:cubicBezTo>
                    <a:cubicBezTo>
                      <a:pt x="383" y="461"/>
                      <a:pt x="383" y="461"/>
                      <a:pt x="383" y="461"/>
                    </a:cubicBezTo>
                    <a:cubicBezTo>
                      <a:pt x="385" y="461"/>
                      <a:pt x="385" y="461"/>
                      <a:pt x="385" y="461"/>
                    </a:cubicBezTo>
                    <a:cubicBezTo>
                      <a:pt x="387" y="461"/>
                      <a:pt x="387" y="461"/>
                      <a:pt x="387" y="461"/>
                    </a:cubicBezTo>
                    <a:cubicBezTo>
                      <a:pt x="389" y="462"/>
                      <a:pt x="389" y="462"/>
                      <a:pt x="389" y="462"/>
                    </a:cubicBezTo>
                    <a:cubicBezTo>
                      <a:pt x="390" y="463"/>
                      <a:pt x="390" y="463"/>
                      <a:pt x="390" y="463"/>
                    </a:cubicBezTo>
                    <a:cubicBezTo>
                      <a:pt x="390" y="464"/>
                      <a:pt x="390" y="464"/>
                      <a:pt x="390" y="464"/>
                    </a:cubicBezTo>
                    <a:cubicBezTo>
                      <a:pt x="392" y="463"/>
                      <a:pt x="392" y="463"/>
                      <a:pt x="392" y="463"/>
                    </a:cubicBezTo>
                    <a:cubicBezTo>
                      <a:pt x="393" y="462"/>
                      <a:pt x="393" y="462"/>
                      <a:pt x="393" y="462"/>
                    </a:cubicBezTo>
                    <a:cubicBezTo>
                      <a:pt x="394" y="462"/>
                      <a:pt x="394" y="462"/>
                      <a:pt x="394" y="462"/>
                    </a:cubicBezTo>
                    <a:cubicBezTo>
                      <a:pt x="394" y="463"/>
                      <a:pt x="394" y="463"/>
                      <a:pt x="394" y="463"/>
                    </a:cubicBezTo>
                    <a:cubicBezTo>
                      <a:pt x="395" y="463"/>
                      <a:pt x="395" y="463"/>
                      <a:pt x="395" y="463"/>
                    </a:cubicBezTo>
                    <a:cubicBezTo>
                      <a:pt x="396" y="463"/>
                      <a:pt x="396" y="463"/>
                      <a:pt x="396" y="463"/>
                    </a:cubicBezTo>
                    <a:cubicBezTo>
                      <a:pt x="394" y="464"/>
                      <a:pt x="394" y="464"/>
                      <a:pt x="394" y="464"/>
                    </a:cubicBezTo>
                    <a:cubicBezTo>
                      <a:pt x="393" y="468"/>
                      <a:pt x="393" y="468"/>
                      <a:pt x="393" y="468"/>
                    </a:cubicBezTo>
                    <a:cubicBezTo>
                      <a:pt x="392" y="468"/>
                      <a:pt x="392" y="468"/>
                      <a:pt x="392" y="468"/>
                    </a:cubicBezTo>
                    <a:cubicBezTo>
                      <a:pt x="391" y="469"/>
                      <a:pt x="391" y="469"/>
                      <a:pt x="391" y="469"/>
                    </a:cubicBezTo>
                    <a:cubicBezTo>
                      <a:pt x="394" y="469"/>
                      <a:pt x="394" y="469"/>
                      <a:pt x="394" y="469"/>
                    </a:cubicBezTo>
                    <a:cubicBezTo>
                      <a:pt x="394" y="469"/>
                      <a:pt x="394" y="469"/>
                      <a:pt x="394" y="469"/>
                    </a:cubicBezTo>
                    <a:cubicBezTo>
                      <a:pt x="393" y="470"/>
                      <a:pt x="393" y="470"/>
                      <a:pt x="393" y="470"/>
                    </a:cubicBezTo>
                    <a:cubicBezTo>
                      <a:pt x="394" y="471"/>
                      <a:pt x="394" y="471"/>
                      <a:pt x="394" y="471"/>
                    </a:cubicBezTo>
                    <a:cubicBezTo>
                      <a:pt x="394" y="472"/>
                      <a:pt x="394" y="472"/>
                      <a:pt x="394" y="472"/>
                    </a:cubicBezTo>
                    <a:cubicBezTo>
                      <a:pt x="394" y="474"/>
                      <a:pt x="394" y="474"/>
                      <a:pt x="394" y="474"/>
                    </a:cubicBezTo>
                    <a:cubicBezTo>
                      <a:pt x="394" y="474"/>
                      <a:pt x="394" y="474"/>
                      <a:pt x="394" y="474"/>
                    </a:cubicBezTo>
                    <a:cubicBezTo>
                      <a:pt x="395" y="476"/>
                      <a:pt x="395" y="476"/>
                      <a:pt x="395" y="476"/>
                    </a:cubicBezTo>
                    <a:cubicBezTo>
                      <a:pt x="396" y="476"/>
                      <a:pt x="396" y="476"/>
                      <a:pt x="396" y="476"/>
                    </a:cubicBezTo>
                    <a:cubicBezTo>
                      <a:pt x="397" y="477"/>
                      <a:pt x="397" y="477"/>
                      <a:pt x="397" y="477"/>
                    </a:cubicBezTo>
                    <a:cubicBezTo>
                      <a:pt x="399" y="477"/>
                      <a:pt x="399" y="477"/>
                      <a:pt x="399" y="477"/>
                    </a:cubicBezTo>
                    <a:cubicBezTo>
                      <a:pt x="398" y="478"/>
                      <a:pt x="398" y="478"/>
                      <a:pt x="398" y="478"/>
                    </a:cubicBezTo>
                    <a:cubicBezTo>
                      <a:pt x="397" y="478"/>
                      <a:pt x="397" y="478"/>
                      <a:pt x="397" y="478"/>
                    </a:cubicBezTo>
                    <a:cubicBezTo>
                      <a:pt x="399" y="479"/>
                      <a:pt x="399" y="479"/>
                      <a:pt x="399" y="479"/>
                    </a:cubicBezTo>
                    <a:cubicBezTo>
                      <a:pt x="401" y="479"/>
                      <a:pt x="401" y="479"/>
                      <a:pt x="401" y="479"/>
                    </a:cubicBezTo>
                    <a:cubicBezTo>
                      <a:pt x="402" y="480"/>
                      <a:pt x="402" y="480"/>
                      <a:pt x="402" y="480"/>
                    </a:cubicBezTo>
                    <a:cubicBezTo>
                      <a:pt x="402" y="479"/>
                      <a:pt x="402" y="479"/>
                      <a:pt x="402" y="479"/>
                    </a:cubicBezTo>
                    <a:cubicBezTo>
                      <a:pt x="404" y="480"/>
                      <a:pt x="404" y="480"/>
                      <a:pt x="404" y="480"/>
                    </a:cubicBezTo>
                    <a:cubicBezTo>
                      <a:pt x="404" y="481"/>
                      <a:pt x="404" y="481"/>
                      <a:pt x="404" y="481"/>
                    </a:cubicBezTo>
                    <a:cubicBezTo>
                      <a:pt x="406" y="481"/>
                      <a:pt x="406" y="481"/>
                      <a:pt x="406" y="481"/>
                    </a:cubicBezTo>
                    <a:cubicBezTo>
                      <a:pt x="407" y="480"/>
                      <a:pt x="407" y="480"/>
                      <a:pt x="407" y="480"/>
                    </a:cubicBezTo>
                    <a:cubicBezTo>
                      <a:pt x="409" y="479"/>
                      <a:pt x="409" y="479"/>
                      <a:pt x="409" y="479"/>
                    </a:cubicBezTo>
                    <a:cubicBezTo>
                      <a:pt x="409" y="480"/>
                      <a:pt x="409" y="480"/>
                      <a:pt x="409" y="480"/>
                    </a:cubicBezTo>
                    <a:cubicBezTo>
                      <a:pt x="408" y="481"/>
                      <a:pt x="408" y="481"/>
                      <a:pt x="408" y="481"/>
                    </a:cubicBezTo>
                    <a:cubicBezTo>
                      <a:pt x="410" y="481"/>
                      <a:pt x="410" y="481"/>
                      <a:pt x="410" y="481"/>
                    </a:cubicBezTo>
                    <a:cubicBezTo>
                      <a:pt x="412" y="482"/>
                      <a:pt x="412" y="482"/>
                      <a:pt x="412" y="482"/>
                    </a:cubicBezTo>
                    <a:cubicBezTo>
                      <a:pt x="412" y="483"/>
                      <a:pt x="412" y="483"/>
                      <a:pt x="412" y="483"/>
                    </a:cubicBezTo>
                    <a:cubicBezTo>
                      <a:pt x="411" y="483"/>
                      <a:pt x="411" y="483"/>
                      <a:pt x="411" y="483"/>
                    </a:cubicBezTo>
                    <a:cubicBezTo>
                      <a:pt x="411" y="483"/>
                      <a:pt x="411" y="483"/>
                      <a:pt x="411" y="483"/>
                    </a:cubicBezTo>
                    <a:cubicBezTo>
                      <a:pt x="412" y="484"/>
                      <a:pt x="412" y="484"/>
                      <a:pt x="412" y="484"/>
                    </a:cubicBezTo>
                    <a:cubicBezTo>
                      <a:pt x="413" y="484"/>
                      <a:pt x="413" y="484"/>
                      <a:pt x="413" y="484"/>
                    </a:cubicBezTo>
                    <a:cubicBezTo>
                      <a:pt x="414" y="484"/>
                      <a:pt x="414" y="484"/>
                      <a:pt x="414" y="484"/>
                    </a:cubicBezTo>
                    <a:cubicBezTo>
                      <a:pt x="413" y="485"/>
                      <a:pt x="413" y="485"/>
                      <a:pt x="413" y="485"/>
                    </a:cubicBezTo>
                    <a:cubicBezTo>
                      <a:pt x="412" y="484"/>
                      <a:pt x="412" y="484"/>
                      <a:pt x="412" y="484"/>
                    </a:cubicBezTo>
                    <a:cubicBezTo>
                      <a:pt x="411" y="485"/>
                      <a:pt x="411" y="485"/>
                      <a:pt x="411" y="485"/>
                    </a:cubicBezTo>
                    <a:cubicBezTo>
                      <a:pt x="409" y="485"/>
                      <a:pt x="409" y="485"/>
                      <a:pt x="409" y="485"/>
                    </a:cubicBezTo>
                    <a:cubicBezTo>
                      <a:pt x="406" y="487"/>
                      <a:pt x="406" y="487"/>
                      <a:pt x="406" y="487"/>
                    </a:cubicBezTo>
                    <a:cubicBezTo>
                      <a:pt x="405" y="487"/>
                      <a:pt x="405" y="487"/>
                      <a:pt x="405" y="487"/>
                    </a:cubicBezTo>
                    <a:cubicBezTo>
                      <a:pt x="403" y="487"/>
                      <a:pt x="403" y="487"/>
                      <a:pt x="403" y="487"/>
                    </a:cubicBezTo>
                    <a:cubicBezTo>
                      <a:pt x="401" y="488"/>
                      <a:pt x="401" y="488"/>
                      <a:pt x="401" y="488"/>
                    </a:cubicBezTo>
                    <a:cubicBezTo>
                      <a:pt x="399" y="489"/>
                      <a:pt x="399" y="489"/>
                      <a:pt x="399" y="489"/>
                    </a:cubicBezTo>
                    <a:cubicBezTo>
                      <a:pt x="398" y="489"/>
                      <a:pt x="398" y="489"/>
                      <a:pt x="398" y="489"/>
                    </a:cubicBezTo>
                    <a:cubicBezTo>
                      <a:pt x="398" y="489"/>
                      <a:pt x="398" y="489"/>
                      <a:pt x="398" y="489"/>
                    </a:cubicBezTo>
                    <a:cubicBezTo>
                      <a:pt x="396" y="489"/>
                      <a:pt x="396" y="489"/>
                      <a:pt x="396" y="489"/>
                    </a:cubicBezTo>
                    <a:cubicBezTo>
                      <a:pt x="396" y="488"/>
                      <a:pt x="396" y="488"/>
                      <a:pt x="396" y="488"/>
                    </a:cubicBezTo>
                    <a:cubicBezTo>
                      <a:pt x="395" y="488"/>
                      <a:pt x="395" y="488"/>
                      <a:pt x="395" y="488"/>
                    </a:cubicBezTo>
                    <a:cubicBezTo>
                      <a:pt x="395" y="489"/>
                      <a:pt x="395" y="489"/>
                      <a:pt x="395" y="489"/>
                    </a:cubicBezTo>
                    <a:cubicBezTo>
                      <a:pt x="394" y="488"/>
                      <a:pt x="394" y="488"/>
                      <a:pt x="394" y="488"/>
                    </a:cubicBezTo>
                    <a:cubicBezTo>
                      <a:pt x="393" y="490"/>
                      <a:pt x="393" y="490"/>
                      <a:pt x="393" y="490"/>
                    </a:cubicBezTo>
                    <a:cubicBezTo>
                      <a:pt x="394" y="491"/>
                      <a:pt x="394" y="491"/>
                      <a:pt x="394" y="491"/>
                    </a:cubicBezTo>
                    <a:cubicBezTo>
                      <a:pt x="392" y="492"/>
                      <a:pt x="392" y="492"/>
                      <a:pt x="392" y="492"/>
                    </a:cubicBezTo>
                    <a:cubicBezTo>
                      <a:pt x="390" y="494"/>
                      <a:pt x="390" y="494"/>
                      <a:pt x="390" y="494"/>
                    </a:cubicBezTo>
                    <a:cubicBezTo>
                      <a:pt x="389" y="495"/>
                      <a:pt x="389" y="495"/>
                      <a:pt x="389" y="495"/>
                    </a:cubicBezTo>
                    <a:cubicBezTo>
                      <a:pt x="387" y="496"/>
                      <a:pt x="387" y="496"/>
                      <a:pt x="387" y="496"/>
                    </a:cubicBezTo>
                    <a:cubicBezTo>
                      <a:pt x="387" y="496"/>
                      <a:pt x="387" y="496"/>
                      <a:pt x="387" y="496"/>
                    </a:cubicBezTo>
                    <a:cubicBezTo>
                      <a:pt x="386" y="496"/>
                      <a:pt x="386" y="496"/>
                      <a:pt x="386" y="496"/>
                    </a:cubicBezTo>
                    <a:cubicBezTo>
                      <a:pt x="386" y="497"/>
                      <a:pt x="386" y="497"/>
                      <a:pt x="386" y="497"/>
                    </a:cubicBezTo>
                    <a:cubicBezTo>
                      <a:pt x="386" y="497"/>
                      <a:pt x="386" y="497"/>
                      <a:pt x="386" y="497"/>
                    </a:cubicBezTo>
                    <a:cubicBezTo>
                      <a:pt x="385" y="497"/>
                      <a:pt x="385" y="497"/>
                      <a:pt x="385" y="497"/>
                    </a:cubicBezTo>
                    <a:cubicBezTo>
                      <a:pt x="384" y="497"/>
                      <a:pt x="384" y="497"/>
                      <a:pt x="384" y="497"/>
                    </a:cubicBezTo>
                    <a:cubicBezTo>
                      <a:pt x="383" y="497"/>
                      <a:pt x="383" y="497"/>
                      <a:pt x="383" y="497"/>
                    </a:cubicBezTo>
                    <a:cubicBezTo>
                      <a:pt x="383" y="495"/>
                      <a:pt x="383" y="495"/>
                      <a:pt x="383" y="495"/>
                    </a:cubicBezTo>
                    <a:cubicBezTo>
                      <a:pt x="382" y="495"/>
                      <a:pt x="382" y="495"/>
                      <a:pt x="382" y="495"/>
                    </a:cubicBezTo>
                    <a:cubicBezTo>
                      <a:pt x="382" y="495"/>
                      <a:pt x="382" y="495"/>
                      <a:pt x="382" y="495"/>
                    </a:cubicBezTo>
                    <a:cubicBezTo>
                      <a:pt x="382" y="494"/>
                      <a:pt x="382" y="494"/>
                      <a:pt x="382" y="494"/>
                    </a:cubicBezTo>
                    <a:cubicBezTo>
                      <a:pt x="381" y="493"/>
                      <a:pt x="381" y="493"/>
                      <a:pt x="381" y="493"/>
                    </a:cubicBezTo>
                    <a:cubicBezTo>
                      <a:pt x="381" y="491"/>
                      <a:pt x="381" y="491"/>
                      <a:pt x="381" y="491"/>
                    </a:cubicBezTo>
                    <a:cubicBezTo>
                      <a:pt x="382" y="489"/>
                      <a:pt x="382" y="489"/>
                      <a:pt x="382" y="489"/>
                    </a:cubicBezTo>
                    <a:cubicBezTo>
                      <a:pt x="384" y="488"/>
                      <a:pt x="384" y="488"/>
                      <a:pt x="384" y="488"/>
                    </a:cubicBezTo>
                    <a:cubicBezTo>
                      <a:pt x="384" y="487"/>
                      <a:pt x="384" y="487"/>
                      <a:pt x="384" y="487"/>
                    </a:cubicBezTo>
                    <a:cubicBezTo>
                      <a:pt x="386" y="486"/>
                      <a:pt x="386" y="486"/>
                      <a:pt x="386" y="486"/>
                    </a:cubicBezTo>
                    <a:cubicBezTo>
                      <a:pt x="389" y="485"/>
                      <a:pt x="389" y="485"/>
                      <a:pt x="389" y="485"/>
                    </a:cubicBezTo>
                    <a:cubicBezTo>
                      <a:pt x="391" y="484"/>
                      <a:pt x="391" y="484"/>
                      <a:pt x="391" y="484"/>
                    </a:cubicBezTo>
                    <a:cubicBezTo>
                      <a:pt x="393" y="483"/>
                      <a:pt x="393" y="483"/>
                      <a:pt x="393" y="483"/>
                    </a:cubicBezTo>
                    <a:cubicBezTo>
                      <a:pt x="394" y="484"/>
                      <a:pt x="394" y="484"/>
                      <a:pt x="394" y="484"/>
                    </a:cubicBezTo>
                    <a:cubicBezTo>
                      <a:pt x="394" y="485"/>
                      <a:pt x="394" y="485"/>
                      <a:pt x="394" y="485"/>
                    </a:cubicBezTo>
                    <a:cubicBezTo>
                      <a:pt x="395" y="485"/>
                      <a:pt x="395" y="485"/>
                      <a:pt x="395" y="485"/>
                    </a:cubicBezTo>
                    <a:cubicBezTo>
                      <a:pt x="395" y="485"/>
                      <a:pt x="395" y="485"/>
                      <a:pt x="395" y="485"/>
                    </a:cubicBezTo>
                    <a:cubicBezTo>
                      <a:pt x="395" y="484"/>
                      <a:pt x="395" y="484"/>
                      <a:pt x="395" y="484"/>
                    </a:cubicBezTo>
                    <a:cubicBezTo>
                      <a:pt x="396" y="484"/>
                      <a:pt x="396" y="484"/>
                      <a:pt x="396" y="484"/>
                    </a:cubicBezTo>
                    <a:cubicBezTo>
                      <a:pt x="398" y="483"/>
                      <a:pt x="398" y="483"/>
                      <a:pt x="398" y="483"/>
                    </a:cubicBezTo>
                    <a:cubicBezTo>
                      <a:pt x="399" y="483"/>
                      <a:pt x="399" y="483"/>
                      <a:pt x="399" y="483"/>
                    </a:cubicBezTo>
                    <a:cubicBezTo>
                      <a:pt x="397" y="483"/>
                      <a:pt x="397" y="483"/>
                      <a:pt x="397" y="483"/>
                    </a:cubicBezTo>
                    <a:cubicBezTo>
                      <a:pt x="395" y="483"/>
                      <a:pt x="395" y="483"/>
                      <a:pt x="395" y="483"/>
                    </a:cubicBezTo>
                    <a:cubicBezTo>
                      <a:pt x="394" y="482"/>
                      <a:pt x="394" y="482"/>
                      <a:pt x="394" y="482"/>
                    </a:cubicBezTo>
                    <a:cubicBezTo>
                      <a:pt x="393" y="482"/>
                      <a:pt x="393" y="482"/>
                      <a:pt x="393" y="482"/>
                    </a:cubicBezTo>
                    <a:cubicBezTo>
                      <a:pt x="392" y="483"/>
                      <a:pt x="392" y="483"/>
                      <a:pt x="392" y="483"/>
                    </a:cubicBezTo>
                    <a:cubicBezTo>
                      <a:pt x="390" y="483"/>
                      <a:pt x="390" y="483"/>
                      <a:pt x="390" y="483"/>
                    </a:cubicBezTo>
                    <a:cubicBezTo>
                      <a:pt x="392" y="481"/>
                      <a:pt x="392" y="481"/>
                      <a:pt x="392" y="481"/>
                    </a:cubicBezTo>
                    <a:cubicBezTo>
                      <a:pt x="393" y="481"/>
                      <a:pt x="393" y="481"/>
                      <a:pt x="393" y="481"/>
                    </a:cubicBezTo>
                    <a:cubicBezTo>
                      <a:pt x="394" y="480"/>
                      <a:pt x="394" y="480"/>
                      <a:pt x="394" y="480"/>
                    </a:cubicBezTo>
                    <a:cubicBezTo>
                      <a:pt x="394" y="479"/>
                      <a:pt x="394" y="479"/>
                      <a:pt x="394" y="479"/>
                    </a:cubicBezTo>
                    <a:cubicBezTo>
                      <a:pt x="393" y="479"/>
                      <a:pt x="393" y="479"/>
                      <a:pt x="393" y="479"/>
                    </a:cubicBezTo>
                    <a:cubicBezTo>
                      <a:pt x="393" y="479"/>
                      <a:pt x="393" y="479"/>
                      <a:pt x="393" y="479"/>
                    </a:cubicBezTo>
                    <a:cubicBezTo>
                      <a:pt x="392" y="480"/>
                      <a:pt x="392" y="480"/>
                      <a:pt x="392" y="480"/>
                    </a:cubicBezTo>
                    <a:cubicBezTo>
                      <a:pt x="391" y="481"/>
                      <a:pt x="391" y="481"/>
                      <a:pt x="391" y="481"/>
                    </a:cubicBezTo>
                    <a:cubicBezTo>
                      <a:pt x="390" y="482"/>
                      <a:pt x="390" y="482"/>
                      <a:pt x="390" y="482"/>
                    </a:cubicBezTo>
                    <a:cubicBezTo>
                      <a:pt x="388" y="482"/>
                      <a:pt x="388" y="482"/>
                      <a:pt x="388" y="482"/>
                    </a:cubicBezTo>
                    <a:cubicBezTo>
                      <a:pt x="388" y="483"/>
                      <a:pt x="388" y="483"/>
                      <a:pt x="388" y="483"/>
                    </a:cubicBezTo>
                    <a:cubicBezTo>
                      <a:pt x="385" y="484"/>
                      <a:pt x="385" y="484"/>
                      <a:pt x="385" y="484"/>
                    </a:cubicBezTo>
                    <a:cubicBezTo>
                      <a:pt x="384" y="483"/>
                      <a:pt x="384" y="483"/>
                      <a:pt x="384" y="483"/>
                    </a:cubicBezTo>
                    <a:cubicBezTo>
                      <a:pt x="385" y="483"/>
                      <a:pt x="385" y="483"/>
                      <a:pt x="385" y="483"/>
                    </a:cubicBezTo>
                    <a:cubicBezTo>
                      <a:pt x="384" y="483"/>
                      <a:pt x="384" y="483"/>
                      <a:pt x="384" y="483"/>
                    </a:cubicBezTo>
                    <a:cubicBezTo>
                      <a:pt x="385" y="481"/>
                      <a:pt x="385" y="481"/>
                      <a:pt x="385" y="481"/>
                    </a:cubicBezTo>
                    <a:cubicBezTo>
                      <a:pt x="384" y="483"/>
                      <a:pt x="384" y="483"/>
                      <a:pt x="384" y="483"/>
                    </a:cubicBezTo>
                    <a:cubicBezTo>
                      <a:pt x="383" y="484"/>
                      <a:pt x="383" y="484"/>
                      <a:pt x="383" y="484"/>
                    </a:cubicBezTo>
                    <a:cubicBezTo>
                      <a:pt x="382" y="484"/>
                      <a:pt x="382" y="484"/>
                      <a:pt x="382" y="484"/>
                    </a:cubicBezTo>
                    <a:cubicBezTo>
                      <a:pt x="381" y="484"/>
                      <a:pt x="381" y="484"/>
                      <a:pt x="381" y="484"/>
                    </a:cubicBezTo>
                    <a:cubicBezTo>
                      <a:pt x="380" y="485"/>
                      <a:pt x="380" y="485"/>
                      <a:pt x="380" y="485"/>
                    </a:cubicBezTo>
                    <a:cubicBezTo>
                      <a:pt x="379" y="484"/>
                      <a:pt x="379" y="484"/>
                      <a:pt x="379" y="484"/>
                    </a:cubicBezTo>
                    <a:cubicBezTo>
                      <a:pt x="379" y="483"/>
                      <a:pt x="379" y="483"/>
                      <a:pt x="379" y="483"/>
                    </a:cubicBezTo>
                    <a:cubicBezTo>
                      <a:pt x="378" y="484"/>
                      <a:pt x="378" y="484"/>
                      <a:pt x="378" y="484"/>
                    </a:cubicBezTo>
                    <a:cubicBezTo>
                      <a:pt x="376" y="483"/>
                      <a:pt x="376" y="483"/>
                      <a:pt x="376" y="483"/>
                    </a:cubicBezTo>
                    <a:cubicBezTo>
                      <a:pt x="376" y="483"/>
                      <a:pt x="376" y="483"/>
                      <a:pt x="376" y="483"/>
                    </a:cubicBezTo>
                    <a:cubicBezTo>
                      <a:pt x="375" y="483"/>
                      <a:pt x="375" y="483"/>
                      <a:pt x="375" y="483"/>
                    </a:cubicBezTo>
                    <a:cubicBezTo>
                      <a:pt x="376" y="482"/>
                      <a:pt x="376" y="482"/>
                      <a:pt x="376" y="482"/>
                    </a:cubicBezTo>
                    <a:cubicBezTo>
                      <a:pt x="376" y="482"/>
                      <a:pt x="376" y="482"/>
                      <a:pt x="376" y="482"/>
                    </a:cubicBezTo>
                    <a:cubicBezTo>
                      <a:pt x="376" y="481"/>
                      <a:pt x="376" y="481"/>
                      <a:pt x="376" y="481"/>
                    </a:cubicBezTo>
                    <a:cubicBezTo>
                      <a:pt x="376" y="480"/>
                      <a:pt x="376" y="480"/>
                      <a:pt x="376" y="480"/>
                    </a:cubicBezTo>
                    <a:cubicBezTo>
                      <a:pt x="375" y="479"/>
                      <a:pt x="375" y="479"/>
                      <a:pt x="375" y="479"/>
                    </a:cubicBezTo>
                    <a:cubicBezTo>
                      <a:pt x="375" y="479"/>
                      <a:pt x="375" y="479"/>
                      <a:pt x="375" y="479"/>
                    </a:cubicBezTo>
                    <a:cubicBezTo>
                      <a:pt x="374" y="478"/>
                      <a:pt x="374" y="478"/>
                      <a:pt x="374" y="478"/>
                    </a:cubicBezTo>
                    <a:cubicBezTo>
                      <a:pt x="375" y="478"/>
                      <a:pt x="375" y="478"/>
                      <a:pt x="375" y="478"/>
                    </a:cubicBezTo>
                    <a:cubicBezTo>
                      <a:pt x="376" y="470"/>
                      <a:pt x="376" y="470"/>
                      <a:pt x="376" y="470"/>
                    </a:cubicBezTo>
                    <a:cubicBezTo>
                      <a:pt x="376" y="468"/>
                      <a:pt x="376" y="468"/>
                      <a:pt x="376" y="468"/>
                    </a:cubicBezTo>
                    <a:cubicBezTo>
                      <a:pt x="373" y="465"/>
                      <a:pt x="373" y="465"/>
                      <a:pt x="373" y="465"/>
                    </a:cubicBezTo>
                    <a:cubicBezTo>
                      <a:pt x="373" y="466"/>
                      <a:pt x="373" y="466"/>
                      <a:pt x="373" y="466"/>
                    </a:cubicBezTo>
                    <a:cubicBezTo>
                      <a:pt x="371" y="465"/>
                      <a:pt x="371" y="465"/>
                      <a:pt x="371" y="465"/>
                    </a:cubicBezTo>
                    <a:cubicBezTo>
                      <a:pt x="370" y="466"/>
                      <a:pt x="370" y="466"/>
                      <a:pt x="370" y="466"/>
                    </a:cubicBezTo>
                    <a:cubicBezTo>
                      <a:pt x="369" y="465"/>
                      <a:pt x="369" y="465"/>
                      <a:pt x="369" y="465"/>
                    </a:cubicBezTo>
                    <a:cubicBezTo>
                      <a:pt x="368" y="464"/>
                      <a:pt x="368" y="464"/>
                      <a:pt x="368" y="464"/>
                    </a:cubicBezTo>
                    <a:cubicBezTo>
                      <a:pt x="368" y="464"/>
                      <a:pt x="368" y="464"/>
                      <a:pt x="368" y="464"/>
                    </a:cubicBezTo>
                    <a:cubicBezTo>
                      <a:pt x="367" y="465"/>
                      <a:pt x="367" y="465"/>
                      <a:pt x="367" y="465"/>
                    </a:cubicBezTo>
                    <a:cubicBezTo>
                      <a:pt x="366" y="466"/>
                      <a:pt x="366" y="466"/>
                      <a:pt x="366" y="466"/>
                    </a:cubicBezTo>
                    <a:cubicBezTo>
                      <a:pt x="364" y="469"/>
                      <a:pt x="364" y="469"/>
                      <a:pt x="364" y="469"/>
                    </a:cubicBezTo>
                    <a:cubicBezTo>
                      <a:pt x="363" y="470"/>
                      <a:pt x="363" y="470"/>
                      <a:pt x="363" y="470"/>
                    </a:cubicBezTo>
                    <a:cubicBezTo>
                      <a:pt x="363" y="471"/>
                      <a:pt x="363" y="471"/>
                      <a:pt x="363" y="471"/>
                    </a:cubicBezTo>
                    <a:cubicBezTo>
                      <a:pt x="362" y="472"/>
                      <a:pt x="362" y="472"/>
                      <a:pt x="362" y="472"/>
                    </a:cubicBezTo>
                    <a:cubicBezTo>
                      <a:pt x="361" y="474"/>
                      <a:pt x="361" y="474"/>
                      <a:pt x="361" y="474"/>
                    </a:cubicBezTo>
                    <a:cubicBezTo>
                      <a:pt x="361" y="475"/>
                      <a:pt x="361" y="475"/>
                      <a:pt x="361" y="475"/>
                    </a:cubicBezTo>
                    <a:cubicBezTo>
                      <a:pt x="359" y="477"/>
                      <a:pt x="359" y="477"/>
                      <a:pt x="359" y="477"/>
                    </a:cubicBezTo>
                    <a:cubicBezTo>
                      <a:pt x="358" y="477"/>
                      <a:pt x="358" y="477"/>
                      <a:pt x="358" y="477"/>
                    </a:cubicBezTo>
                    <a:cubicBezTo>
                      <a:pt x="356" y="480"/>
                      <a:pt x="356" y="480"/>
                      <a:pt x="356" y="480"/>
                    </a:cubicBezTo>
                    <a:cubicBezTo>
                      <a:pt x="356" y="480"/>
                      <a:pt x="356" y="480"/>
                      <a:pt x="356" y="480"/>
                    </a:cubicBezTo>
                    <a:cubicBezTo>
                      <a:pt x="355" y="481"/>
                      <a:pt x="355" y="481"/>
                      <a:pt x="355" y="481"/>
                    </a:cubicBezTo>
                    <a:cubicBezTo>
                      <a:pt x="354" y="481"/>
                      <a:pt x="354" y="481"/>
                      <a:pt x="354" y="481"/>
                    </a:cubicBezTo>
                    <a:cubicBezTo>
                      <a:pt x="353" y="481"/>
                      <a:pt x="353" y="481"/>
                      <a:pt x="353" y="481"/>
                    </a:cubicBezTo>
                    <a:cubicBezTo>
                      <a:pt x="353" y="481"/>
                      <a:pt x="353" y="481"/>
                      <a:pt x="353" y="481"/>
                    </a:cubicBezTo>
                    <a:cubicBezTo>
                      <a:pt x="352" y="481"/>
                      <a:pt x="352" y="481"/>
                      <a:pt x="352" y="481"/>
                    </a:cubicBezTo>
                    <a:cubicBezTo>
                      <a:pt x="351" y="483"/>
                      <a:pt x="351" y="483"/>
                      <a:pt x="351" y="483"/>
                    </a:cubicBezTo>
                    <a:cubicBezTo>
                      <a:pt x="333" y="482"/>
                      <a:pt x="333" y="482"/>
                      <a:pt x="333" y="482"/>
                    </a:cubicBezTo>
                    <a:cubicBezTo>
                      <a:pt x="330" y="483"/>
                      <a:pt x="330" y="483"/>
                      <a:pt x="330" y="483"/>
                    </a:cubicBezTo>
                    <a:cubicBezTo>
                      <a:pt x="329" y="484"/>
                      <a:pt x="329" y="484"/>
                      <a:pt x="329" y="484"/>
                    </a:cubicBezTo>
                    <a:cubicBezTo>
                      <a:pt x="328" y="484"/>
                      <a:pt x="328" y="484"/>
                      <a:pt x="328" y="484"/>
                    </a:cubicBezTo>
                    <a:cubicBezTo>
                      <a:pt x="326" y="485"/>
                      <a:pt x="326" y="485"/>
                      <a:pt x="326" y="485"/>
                    </a:cubicBezTo>
                    <a:cubicBezTo>
                      <a:pt x="324" y="488"/>
                      <a:pt x="324" y="488"/>
                      <a:pt x="324" y="488"/>
                    </a:cubicBezTo>
                    <a:cubicBezTo>
                      <a:pt x="322" y="488"/>
                      <a:pt x="322" y="488"/>
                      <a:pt x="322" y="488"/>
                    </a:cubicBezTo>
                    <a:cubicBezTo>
                      <a:pt x="321" y="489"/>
                      <a:pt x="321" y="489"/>
                      <a:pt x="321" y="489"/>
                    </a:cubicBezTo>
                    <a:cubicBezTo>
                      <a:pt x="316" y="493"/>
                      <a:pt x="316" y="493"/>
                      <a:pt x="316" y="493"/>
                    </a:cubicBezTo>
                    <a:cubicBezTo>
                      <a:pt x="304" y="497"/>
                      <a:pt x="304" y="497"/>
                      <a:pt x="304" y="497"/>
                    </a:cubicBezTo>
                    <a:cubicBezTo>
                      <a:pt x="303" y="500"/>
                      <a:pt x="303" y="500"/>
                      <a:pt x="303" y="500"/>
                    </a:cubicBezTo>
                    <a:cubicBezTo>
                      <a:pt x="300" y="501"/>
                      <a:pt x="300" y="501"/>
                      <a:pt x="300" y="501"/>
                    </a:cubicBezTo>
                    <a:cubicBezTo>
                      <a:pt x="279" y="506"/>
                      <a:pt x="279" y="506"/>
                      <a:pt x="279" y="506"/>
                    </a:cubicBezTo>
                    <a:cubicBezTo>
                      <a:pt x="278" y="504"/>
                      <a:pt x="278" y="504"/>
                      <a:pt x="278" y="504"/>
                    </a:cubicBezTo>
                    <a:cubicBezTo>
                      <a:pt x="279" y="503"/>
                      <a:pt x="279" y="503"/>
                      <a:pt x="279" y="503"/>
                    </a:cubicBezTo>
                    <a:cubicBezTo>
                      <a:pt x="281" y="502"/>
                      <a:pt x="281" y="502"/>
                      <a:pt x="281" y="502"/>
                    </a:cubicBezTo>
                    <a:cubicBezTo>
                      <a:pt x="282" y="500"/>
                      <a:pt x="282" y="500"/>
                      <a:pt x="282" y="500"/>
                    </a:cubicBezTo>
                    <a:cubicBezTo>
                      <a:pt x="283" y="499"/>
                      <a:pt x="283" y="499"/>
                      <a:pt x="283" y="499"/>
                    </a:cubicBezTo>
                    <a:cubicBezTo>
                      <a:pt x="284" y="498"/>
                      <a:pt x="284" y="498"/>
                      <a:pt x="284" y="498"/>
                    </a:cubicBezTo>
                    <a:cubicBezTo>
                      <a:pt x="284" y="489"/>
                      <a:pt x="284" y="489"/>
                      <a:pt x="284" y="489"/>
                    </a:cubicBezTo>
                    <a:cubicBezTo>
                      <a:pt x="280" y="470"/>
                      <a:pt x="280" y="470"/>
                      <a:pt x="280" y="470"/>
                    </a:cubicBezTo>
                    <a:cubicBezTo>
                      <a:pt x="276" y="467"/>
                      <a:pt x="276" y="467"/>
                      <a:pt x="276" y="467"/>
                    </a:cubicBezTo>
                    <a:cubicBezTo>
                      <a:pt x="275" y="465"/>
                      <a:pt x="275" y="465"/>
                      <a:pt x="275" y="465"/>
                    </a:cubicBezTo>
                    <a:cubicBezTo>
                      <a:pt x="250" y="453"/>
                      <a:pt x="250" y="453"/>
                      <a:pt x="250" y="453"/>
                    </a:cubicBezTo>
                    <a:cubicBezTo>
                      <a:pt x="249" y="452"/>
                      <a:pt x="249" y="452"/>
                      <a:pt x="249" y="452"/>
                    </a:cubicBezTo>
                    <a:cubicBezTo>
                      <a:pt x="247" y="452"/>
                      <a:pt x="247" y="452"/>
                      <a:pt x="247" y="452"/>
                    </a:cubicBezTo>
                    <a:cubicBezTo>
                      <a:pt x="247" y="451"/>
                      <a:pt x="247" y="451"/>
                      <a:pt x="247" y="451"/>
                    </a:cubicBezTo>
                    <a:cubicBezTo>
                      <a:pt x="244" y="451"/>
                      <a:pt x="244" y="451"/>
                      <a:pt x="244" y="451"/>
                    </a:cubicBezTo>
                    <a:cubicBezTo>
                      <a:pt x="243" y="450"/>
                      <a:pt x="243" y="450"/>
                      <a:pt x="243" y="450"/>
                    </a:cubicBezTo>
                    <a:cubicBezTo>
                      <a:pt x="242" y="450"/>
                      <a:pt x="242" y="450"/>
                      <a:pt x="242" y="450"/>
                    </a:cubicBezTo>
                    <a:cubicBezTo>
                      <a:pt x="241" y="450"/>
                      <a:pt x="241" y="450"/>
                      <a:pt x="241" y="450"/>
                    </a:cubicBezTo>
                    <a:cubicBezTo>
                      <a:pt x="239" y="450"/>
                      <a:pt x="239" y="450"/>
                      <a:pt x="239" y="450"/>
                    </a:cubicBezTo>
                    <a:cubicBezTo>
                      <a:pt x="238" y="450"/>
                      <a:pt x="238" y="450"/>
                      <a:pt x="238" y="450"/>
                    </a:cubicBezTo>
                    <a:cubicBezTo>
                      <a:pt x="238" y="449"/>
                      <a:pt x="238" y="449"/>
                      <a:pt x="238" y="449"/>
                    </a:cubicBezTo>
                    <a:cubicBezTo>
                      <a:pt x="236" y="449"/>
                      <a:pt x="236" y="449"/>
                      <a:pt x="236" y="449"/>
                    </a:cubicBezTo>
                    <a:cubicBezTo>
                      <a:pt x="234" y="448"/>
                      <a:pt x="234" y="448"/>
                      <a:pt x="234" y="448"/>
                    </a:cubicBezTo>
                    <a:cubicBezTo>
                      <a:pt x="234" y="446"/>
                      <a:pt x="234" y="446"/>
                      <a:pt x="234" y="446"/>
                    </a:cubicBezTo>
                    <a:cubicBezTo>
                      <a:pt x="233" y="446"/>
                      <a:pt x="233" y="446"/>
                      <a:pt x="233" y="446"/>
                    </a:cubicBezTo>
                    <a:cubicBezTo>
                      <a:pt x="231" y="445"/>
                      <a:pt x="231" y="445"/>
                      <a:pt x="231" y="445"/>
                    </a:cubicBezTo>
                    <a:cubicBezTo>
                      <a:pt x="230" y="445"/>
                      <a:pt x="230" y="445"/>
                      <a:pt x="230" y="445"/>
                    </a:cubicBezTo>
                    <a:cubicBezTo>
                      <a:pt x="229" y="445"/>
                      <a:pt x="229" y="445"/>
                      <a:pt x="229" y="445"/>
                    </a:cubicBezTo>
                    <a:cubicBezTo>
                      <a:pt x="228" y="445"/>
                      <a:pt x="228" y="445"/>
                      <a:pt x="228" y="445"/>
                    </a:cubicBezTo>
                    <a:cubicBezTo>
                      <a:pt x="227" y="446"/>
                      <a:pt x="227" y="446"/>
                      <a:pt x="227" y="446"/>
                    </a:cubicBezTo>
                    <a:cubicBezTo>
                      <a:pt x="227" y="445"/>
                      <a:pt x="227" y="445"/>
                      <a:pt x="227" y="445"/>
                    </a:cubicBezTo>
                    <a:cubicBezTo>
                      <a:pt x="225" y="444"/>
                      <a:pt x="225" y="444"/>
                      <a:pt x="225" y="444"/>
                    </a:cubicBezTo>
                    <a:cubicBezTo>
                      <a:pt x="225" y="444"/>
                      <a:pt x="225" y="444"/>
                      <a:pt x="225" y="444"/>
                    </a:cubicBezTo>
                    <a:cubicBezTo>
                      <a:pt x="224" y="444"/>
                      <a:pt x="224" y="444"/>
                      <a:pt x="224" y="444"/>
                    </a:cubicBezTo>
                    <a:cubicBezTo>
                      <a:pt x="224" y="443"/>
                      <a:pt x="224" y="443"/>
                      <a:pt x="224" y="443"/>
                    </a:cubicBezTo>
                    <a:cubicBezTo>
                      <a:pt x="223" y="443"/>
                      <a:pt x="223" y="443"/>
                      <a:pt x="223" y="443"/>
                    </a:cubicBezTo>
                    <a:cubicBezTo>
                      <a:pt x="223" y="442"/>
                      <a:pt x="223" y="442"/>
                      <a:pt x="223" y="442"/>
                    </a:cubicBezTo>
                    <a:cubicBezTo>
                      <a:pt x="221" y="441"/>
                      <a:pt x="221" y="441"/>
                      <a:pt x="221" y="441"/>
                    </a:cubicBezTo>
                    <a:cubicBezTo>
                      <a:pt x="220" y="441"/>
                      <a:pt x="220" y="441"/>
                      <a:pt x="220" y="441"/>
                    </a:cubicBezTo>
                    <a:cubicBezTo>
                      <a:pt x="219" y="441"/>
                      <a:pt x="219" y="441"/>
                      <a:pt x="219" y="441"/>
                    </a:cubicBezTo>
                    <a:lnTo>
                      <a:pt x="56"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70"/>
              <p:cNvSpPr>
                <a:spLocks noEditPoints="1"/>
              </p:cNvSpPr>
              <p:nvPr/>
            </p:nvSpPr>
            <p:spPr bwMode="auto">
              <a:xfrm>
                <a:off x="580" y="576"/>
                <a:ext cx="1041" cy="796"/>
              </a:xfrm>
              <a:custGeom>
                <a:avLst/>
                <a:gdLst>
                  <a:gd name="T0" fmla="*/ 296 w 338"/>
                  <a:gd name="T1" fmla="*/ 207 h 258"/>
                  <a:gd name="T2" fmla="*/ 332 w 338"/>
                  <a:gd name="T3" fmla="*/ 43 h 258"/>
                  <a:gd name="T4" fmla="*/ 311 w 338"/>
                  <a:gd name="T5" fmla="*/ 33 h 258"/>
                  <a:gd name="T6" fmla="*/ 296 w 338"/>
                  <a:gd name="T7" fmla="*/ 16 h 258"/>
                  <a:gd name="T8" fmla="*/ 280 w 338"/>
                  <a:gd name="T9" fmla="*/ 10 h 258"/>
                  <a:gd name="T10" fmla="*/ 265 w 338"/>
                  <a:gd name="T11" fmla="*/ 3 h 258"/>
                  <a:gd name="T12" fmla="*/ 238 w 338"/>
                  <a:gd name="T13" fmla="*/ 13 h 258"/>
                  <a:gd name="T14" fmla="*/ 206 w 338"/>
                  <a:gd name="T15" fmla="*/ 57 h 258"/>
                  <a:gd name="T16" fmla="*/ 202 w 338"/>
                  <a:gd name="T17" fmla="*/ 69 h 258"/>
                  <a:gd name="T18" fmla="*/ 192 w 338"/>
                  <a:gd name="T19" fmla="*/ 62 h 258"/>
                  <a:gd name="T20" fmla="*/ 170 w 338"/>
                  <a:gd name="T21" fmla="*/ 79 h 258"/>
                  <a:gd name="T22" fmla="*/ 180 w 338"/>
                  <a:gd name="T23" fmla="*/ 93 h 258"/>
                  <a:gd name="T24" fmla="*/ 184 w 338"/>
                  <a:gd name="T25" fmla="*/ 110 h 258"/>
                  <a:gd name="T26" fmla="*/ 148 w 338"/>
                  <a:gd name="T27" fmla="*/ 122 h 258"/>
                  <a:gd name="T28" fmla="*/ 148 w 338"/>
                  <a:gd name="T29" fmla="*/ 139 h 258"/>
                  <a:gd name="T30" fmla="*/ 143 w 338"/>
                  <a:gd name="T31" fmla="*/ 158 h 258"/>
                  <a:gd name="T32" fmla="*/ 147 w 338"/>
                  <a:gd name="T33" fmla="*/ 171 h 258"/>
                  <a:gd name="T34" fmla="*/ 159 w 338"/>
                  <a:gd name="T35" fmla="*/ 177 h 258"/>
                  <a:gd name="T36" fmla="*/ 156 w 338"/>
                  <a:gd name="T37" fmla="*/ 195 h 258"/>
                  <a:gd name="T38" fmla="*/ 127 w 338"/>
                  <a:gd name="T39" fmla="*/ 211 h 258"/>
                  <a:gd name="T40" fmla="*/ 120 w 338"/>
                  <a:gd name="T41" fmla="*/ 220 h 258"/>
                  <a:gd name="T42" fmla="*/ 138 w 338"/>
                  <a:gd name="T43" fmla="*/ 214 h 258"/>
                  <a:gd name="T44" fmla="*/ 157 w 338"/>
                  <a:gd name="T45" fmla="*/ 205 h 258"/>
                  <a:gd name="T46" fmla="*/ 180 w 338"/>
                  <a:gd name="T47" fmla="*/ 191 h 258"/>
                  <a:gd name="T48" fmla="*/ 196 w 338"/>
                  <a:gd name="T49" fmla="*/ 174 h 258"/>
                  <a:gd name="T50" fmla="*/ 226 w 338"/>
                  <a:gd name="T51" fmla="*/ 156 h 258"/>
                  <a:gd name="T52" fmla="*/ 203 w 338"/>
                  <a:gd name="T53" fmla="*/ 179 h 258"/>
                  <a:gd name="T54" fmla="*/ 218 w 338"/>
                  <a:gd name="T55" fmla="*/ 176 h 258"/>
                  <a:gd name="T56" fmla="*/ 233 w 338"/>
                  <a:gd name="T57" fmla="*/ 168 h 258"/>
                  <a:gd name="T58" fmla="*/ 240 w 338"/>
                  <a:gd name="T59" fmla="*/ 173 h 258"/>
                  <a:gd name="T60" fmla="*/ 261 w 338"/>
                  <a:gd name="T61" fmla="*/ 185 h 258"/>
                  <a:gd name="T62" fmla="*/ 276 w 338"/>
                  <a:gd name="T63" fmla="*/ 197 h 258"/>
                  <a:gd name="T64" fmla="*/ 282 w 338"/>
                  <a:gd name="T65" fmla="*/ 203 h 258"/>
                  <a:gd name="T66" fmla="*/ 291 w 338"/>
                  <a:gd name="T67" fmla="*/ 206 h 258"/>
                  <a:gd name="T68" fmla="*/ 293 w 338"/>
                  <a:gd name="T69" fmla="*/ 229 h 258"/>
                  <a:gd name="T70" fmla="*/ 299 w 338"/>
                  <a:gd name="T71" fmla="*/ 244 h 258"/>
                  <a:gd name="T72" fmla="*/ 286 w 338"/>
                  <a:gd name="T73" fmla="*/ 253 h 258"/>
                  <a:gd name="T74" fmla="*/ 283 w 338"/>
                  <a:gd name="T75" fmla="*/ 253 h 258"/>
                  <a:gd name="T76" fmla="*/ 286 w 338"/>
                  <a:gd name="T77" fmla="*/ 241 h 258"/>
                  <a:gd name="T78" fmla="*/ 287 w 338"/>
                  <a:gd name="T79" fmla="*/ 256 h 258"/>
                  <a:gd name="T80" fmla="*/ 293 w 338"/>
                  <a:gd name="T81" fmla="*/ 243 h 258"/>
                  <a:gd name="T82" fmla="*/ 291 w 338"/>
                  <a:gd name="T83" fmla="*/ 235 h 258"/>
                  <a:gd name="T84" fmla="*/ 285 w 338"/>
                  <a:gd name="T85" fmla="*/ 236 h 258"/>
                  <a:gd name="T86" fmla="*/ 282 w 338"/>
                  <a:gd name="T87" fmla="*/ 226 h 258"/>
                  <a:gd name="T88" fmla="*/ 289 w 338"/>
                  <a:gd name="T89" fmla="*/ 225 h 258"/>
                  <a:gd name="T90" fmla="*/ 279 w 338"/>
                  <a:gd name="T91" fmla="*/ 222 h 258"/>
                  <a:gd name="T92" fmla="*/ 156 w 338"/>
                  <a:gd name="T93" fmla="*/ 117 h 258"/>
                  <a:gd name="T94" fmla="*/ 245 w 338"/>
                  <a:gd name="T95" fmla="*/ 182 h 258"/>
                  <a:gd name="T96" fmla="*/ 227 w 338"/>
                  <a:gd name="T97" fmla="*/ 180 h 258"/>
                  <a:gd name="T98" fmla="*/ 128 w 338"/>
                  <a:gd name="T99" fmla="*/ 97 h 258"/>
                  <a:gd name="T100" fmla="*/ 130 w 338"/>
                  <a:gd name="T101" fmla="*/ 148 h 258"/>
                  <a:gd name="T102" fmla="*/ 190 w 338"/>
                  <a:gd name="T103" fmla="*/ 189 h 258"/>
                  <a:gd name="T104" fmla="*/ 180 w 338"/>
                  <a:gd name="T105" fmla="*/ 197 h 258"/>
                  <a:gd name="T106" fmla="*/ 184 w 338"/>
                  <a:gd name="T107" fmla="*/ 200 h 258"/>
                  <a:gd name="T108" fmla="*/ 171 w 338"/>
                  <a:gd name="T109" fmla="*/ 211 h 258"/>
                  <a:gd name="T110" fmla="*/ 132 w 338"/>
                  <a:gd name="T111" fmla="*/ 222 h 258"/>
                  <a:gd name="T112" fmla="*/ 4 w 338"/>
                  <a:gd name="T113" fmla="*/ 243 h 258"/>
                  <a:gd name="T114" fmla="*/ 31 w 338"/>
                  <a:gd name="T115" fmla="*/ 243 h 258"/>
                  <a:gd name="T116" fmla="*/ 59 w 338"/>
                  <a:gd name="T117" fmla="*/ 241 h 258"/>
                  <a:gd name="T118" fmla="*/ 85 w 338"/>
                  <a:gd name="T119" fmla="*/ 232 h 258"/>
                  <a:gd name="T120" fmla="*/ 97 w 338"/>
                  <a:gd name="T121" fmla="*/ 230 h 258"/>
                  <a:gd name="T122" fmla="*/ 102 w 338"/>
                  <a:gd name="T123" fmla="*/ 22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 h="258">
                    <a:moveTo>
                      <a:pt x="304" y="246"/>
                    </a:moveTo>
                    <a:cubicBezTo>
                      <a:pt x="304" y="246"/>
                      <a:pt x="304" y="246"/>
                      <a:pt x="304" y="246"/>
                    </a:cubicBezTo>
                    <a:cubicBezTo>
                      <a:pt x="304" y="245"/>
                      <a:pt x="304" y="245"/>
                      <a:pt x="304" y="245"/>
                    </a:cubicBezTo>
                    <a:cubicBezTo>
                      <a:pt x="305" y="245"/>
                      <a:pt x="305" y="245"/>
                      <a:pt x="305" y="245"/>
                    </a:cubicBezTo>
                    <a:cubicBezTo>
                      <a:pt x="305" y="244"/>
                      <a:pt x="305" y="244"/>
                      <a:pt x="305" y="244"/>
                    </a:cubicBezTo>
                    <a:cubicBezTo>
                      <a:pt x="305" y="244"/>
                      <a:pt x="305" y="244"/>
                      <a:pt x="305" y="244"/>
                    </a:cubicBezTo>
                    <a:cubicBezTo>
                      <a:pt x="305" y="243"/>
                      <a:pt x="305" y="243"/>
                      <a:pt x="305" y="243"/>
                    </a:cubicBezTo>
                    <a:cubicBezTo>
                      <a:pt x="304" y="243"/>
                      <a:pt x="304" y="243"/>
                      <a:pt x="304" y="243"/>
                    </a:cubicBezTo>
                    <a:cubicBezTo>
                      <a:pt x="304" y="241"/>
                      <a:pt x="304" y="241"/>
                      <a:pt x="304" y="241"/>
                    </a:cubicBezTo>
                    <a:cubicBezTo>
                      <a:pt x="303" y="240"/>
                      <a:pt x="303" y="240"/>
                      <a:pt x="303" y="240"/>
                    </a:cubicBezTo>
                    <a:cubicBezTo>
                      <a:pt x="302" y="239"/>
                      <a:pt x="302" y="239"/>
                      <a:pt x="302" y="239"/>
                    </a:cubicBezTo>
                    <a:cubicBezTo>
                      <a:pt x="301" y="239"/>
                      <a:pt x="301" y="239"/>
                      <a:pt x="301" y="239"/>
                    </a:cubicBezTo>
                    <a:cubicBezTo>
                      <a:pt x="301" y="238"/>
                      <a:pt x="301" y="238"/>
                      <a:pt x="301" y="238"/>
                    </a:cubicBezTo>
                    <a:cubicBezTo>
                      <a:pt x="300" y="236"/>
                      <a:pt x="300" y="236"/>
                      <a:pt x="300" y="236"/>
                    </a:cubicBezTo>
                    <a:cubicBezTo>
                      <a:pt x="299" y="236"/>
                      <a:pt x="299" y="236"/>
                      <a:pt x="299" y="236"/>
                    </a:cubicBezTo>
                    <a:cubicBezTo>
                      <a:pt x="298" y="236"/>
                      <a:pt x="298" y="236"/>
                      <a:pt x="298" y="236"/>
                    </a:cubicBezTo>
                    <a:cubicBezTo>
                      <a:pt x="298" y="235"/>
                      <a:pt x="298" y="235"/>
                      <a:pt x="298" y="235"/>
                    </a:cubicBezTo>
                    <a:cubicBezTo>
                      <a:pt x="298" y="235"/>
                      <a:pt x="298" y="235"/>
                      <a:pt x="298" y="235"/>
                    </a:cubicBezTo>
                    <a:cubicBezTo>
                      <a:pt x="298" y="234"/>
                      <a:pt x="298" y="234"/>
                      <a:pt x="298" y="234"/>
                    </a:cubicBezTo>
                    <a:cubicBezTo>
                      <a:pt x="298" y="233"/>
                      <a:pt x="298" y="233"/>
                      <a:pt x="298" y="233"/>
                    </a:cubicBezTo>
                    <a:cubicBezTo>
                      <a:pt x="297" y="233"/>
                      <a:pt x="297" y="233"/>
                      <a:pt x="297" y="233"/>
                    </a:cubicBezTo>
                    <a:cubicBezTo>
                      <a:pt x="298" y="232"/>
                      <a:pt x="298" y="232"/>
                      <a:pt x="298" y="232"/>
                    </a:cubicBezTo>
                    <a:cubicBezTo>
                      <a:pt x="298" y="232"/>
                      <a:pt x="298" y="232"/>
                      <a:pt x="298" y="232"/>
                    </a:cubicBezTo>
                    <a:cubicBezTo>
                      <a:pt x="298" y="231"/>
                      <a:pt x="298" y="231"/>
                      <a:pt x="298" y="231"/>
                    </a:cubicBezTo>
                    <a:cubicBezTo>
                      <a:pt x="297" y="231"/>
                      <a:pt x="297" y="231"/>
                      <a:pt x="297" y="231"/>
                    </a:cubicBezTo>
                    <a:cubicBezTo>
                      <a:pt x="297" y="231"/>
                      <a:pt x="297" y="231"/>
                      <a:pt x="297" y="231"/>
                    </a:cubicBezTo>
                    <a:cubicBezTo>
                      <a:pt x="297" y="230"/>
                      <a:pt x="297" y="230"/>
                      <a:pt x="297" y="230"/>
                    </a:cubicBezTo>
                    <a:cubicBezTo>
                      <a:pt x="298" y="229"/>
                      <a:pt x="298" y="229"/>
                      <a:pt x="298" y="229"/>
                    </a:cubicBezTo>
                    <a:cubicBezTo>
                      <a:pt x="298" y="225"/>
                      <a:pt x="298" y="225"/>
                      <a:pt x="298" y="225"/>
                    </a:cubicBezTo>
                    <a:cubicBezTo>
                      <a:pt x="298" y="220"/>
                      <a:pt x="298" y="220"/>
                      <a:pt x="298" y="220"/>
                    </a:cubicBezTo>
                    <a:cubicBezTo>
                      <a:pt x="298" y="217"/>
                      <a:pt x="298" y="217"/>
                      <a:pt x="298" y="217"/>
                    </a:cubicBezTo>
                    <a:cubicBezTo>
                      <a:pt x="298" y="216"/>
                      <a:pt x="298" y="216"/>
                      <a:pt x="298" y="216"/>
                    </a:cubicBezTo>
                    <a:cubicBezTo>
                      <a:pt x="298" y="215"/>
                      <a:pt x="298" y="215"/>
                      <a:pt x="298" y="215"/>
                    </a:cubicBezTo>
                    <a:cubicBezTo>
                      <a:pt x="298" y="213"/>
                      <a:pt x="298" y="213"/>
                      <a:pt x="298" y="213"/>
                    </a:cubicBezTo>
                    <a:cubicBezTo>
                      <a:pt x="298" y="212"/>
                      <a:pt x="298" y="212"/>
                      <a:pt x="298" y="212"/>
                    </a:cubicBezTo>
                    <a:cubicBezTo>
                      <a:pt x="297" y="211"/>
                      <a:pt x="297" y="211"/>
                      <a:pt x="297" y="211"/>
                    </a:cubicBezTo>
                    <a:cubicBezTo>
                      <a:pt x="297" y="209"/>
                      <a:pt x="297" y="209"/>
                      <a:pt x="297" y="209"/>
                    </a:cubicBezTo>
                    <a:cubicBezTo>
                      <a:pt x="296" y="207"/>
                      <a:pt x="296" y="207"/>
                      <a:pt x="296" y="207"/>
                    </a:cubicBezTo>
                    <a:cubicBezTo>
                      <a:pt x="295" y="205"/>
                      <a:pt x="295" y="205"/>
                      <a:pt x="295" y="205"/>
                    </a:cubicBezTo>
                    <a:cubicBezTo>
                      <a:pt x="296" y="204"/>
                      <a:pt x="296" y="204"/>
                      <a:pt x="296" y="204"/>
                    </a:cubicBezTo>
                    <a:cubicBezTo>
                      <a:pt x="294" y="200"/>
                      <a:pt x="294" y="200"/>
                      <a:pt x="294" y="200"/>
                    </a:cubicBezTo>
                    <a:cubicBezTo>
                      <a:pt x="295" y="200"/>
                      <a:pt x="295" y="200"/>
                      <a:pt x="295" y="200"/>
                    </a:cubicBezTo>
                    <a:cubicBezTo>
                      <a:pt x="296" y="198"/>
                      <a:pt x="296" y="198"/>
                      <a:pt x="296" y="198"/>
                    </a:cubicBezTo>
                    <a:cubicBezTo>
                      <a:pt x="295" y="197"/>
                      <a:pt x="295" y="197"/>
                      <a:pt x="295" y="197"/>
                    </a:cubicBezTo>
                    <a:cubicBezTo>
                      <a:pt x="295" y="196"/>
                      <a:pt x="295" y="196"/>
                      <a:pt x="295" y="196"/>
                    </a:cubicBezTo>
                    <a:cubicBezTo>
                      <a:pt x="294" y="195"/>
                      <a:pt x="294" y="195"/>
                      <a:pt x="294" y="195"/>
                    </a:cubicBezTo>
                    <a:cubicBezTo>
                      <a:pt x="292" y="195"/>
                      <a:pt x="292" y="195"/>
                      <a:pt x="292" y="195"/>
                    </a:cubicBezTo>
                    <a:cubicBezTo>
                      <a:pt x="290" y="195"/>
                      <a:pt x="290" y="195"/>
                      <a:pt x="290" y="195"/>
                    </a:cubicBezTo>
                    <a:cubicBezTo>
                      <a:pt x="289" y="196"/>
                      <a:pt x="289" y="196"/>
                      <a:pt x="289" y="196"/>
                    </a:cubicBezTo>
                    <a:cubicBezTo>
                      <a:pt x="287" y="196"/>
                      <a:pt x="287" y="196"/>
                      <a:pt x="287" y="196"/>
                    </a:cubicBezTo>
                    <a:cubicBezTo>
                      <a:pt x="286" y="198"/>
                      <a:pt x="286" y="198"/>
                      <a:pt x="286" y="198"/>
                    </a:cubicBezTo>
                    <a:cubicBezTo>
                      <a:pt x="284" y="200"/>
                      <a:pt x="284" y="200"/>
                      <a:pt x="284" y="200"/>
                    </a:cubicBezTo>
                    <a:cubicBezTo>
                      <a:pt x="282" y="201"/>
                      <a:pt x="282" y="201"/>
                      <a:pt x="282" y="201"/>
                    </a:cubicBezTo>
                    <a:cubicBezTo>
                      <a:pt x="280" y="202"/>
                      <a:pt x="280" y="202"/>
                      <a:pt x="280" y="202"/>
                    </a:cubicBezTo>
                    <a:cubicBezTo>
                      <a:pt x="278" y="202"/>
                      <a:pt x="278" y="202"/>
                      <a:pt x="278" y="202"/>
                    </a:cubicBezTo>
                    <a:cubicBezTo>
                      <a:pt x="278" y="202"/>
                      <a:pt x="278" y="202"/>
                      <a:pt x="278" y="202"/>
                    </a:cubicBezTo>
                    <a:cubicBezTo>
                      <a:pt x="278" y="201"/>
                      <a:pt x="278" y="201"/>
                      <a:pt x="278" y="201"/>
                    </a:cubicBezTo>
                    <a:cubicBezTo>
                      <a:pt x="279" y="199"/>
                      <a:pt x="279" y="199"/>
                      <a:pt x="279" y="199"/>
                    </a:cubicBezTo>
                    <a:cubicBezTo>
                      <a:pt x="278" y="198"/>
                      <a:pt x="278" y="198"/>
                      <a:pt x="278" y="198"/>
                    </a:cubicBezTo>
                    <a:cubicBezTo>
                      <a:pt x="276" y="191"/>
                      <a:pt x="276" y="191"/>
                      <a:pt x="276" y="191"/>
                    </a:cubicBezTo>
                    <a:cubicBezTo>
                      <a:pt x="275" y="187"/>
                      <a:pt x="275" y="187"/>
                      <a:pt x="275" y="187"/>
                    </a:cubicBezTo>
                    <a:cubicBezTo>
                      <a:pt x="275" y="186"/>
                      <a:pt x="275" y="186"/>
                      <a:pt x="275" y="186"/>
                    </a:cubicBezTo>
                    <a:cubicBezTo>
                      <a:pt x="276" y="183"/>
                      <a:pt x="276" y="183"/>
                      <a:pt x="276" y="183"/>
                    </a:cubicBezTo>
                    <a:cubicBezTo>
                      <a:pt x="273" y="183"/>
                      <a:pt x="273" y="183"/>
                      <a:pt x="273" y="183"/>
                    </a:cubicBezTo>
                    <a:cubicBezTo>
                      <a:pt x="270" y="184"/>
                      <a:pt x="270" y="184"/>
                      <a:pt x="270" y="184"/>
                    </a:cubicBezTo>
                    <a:cubicBezTo>
                      <a:pt x="269" y="183"/>
                      <a:pt x="269" y="183"/>
                      <a:pt x="269" y="183"/>
                    </a:cubicBezTo>
                    <a:cubicBezTo>
                      <a:pt x="265" y="183"/>
                      <a:pt x="265" y="183"/>
                      <a:pt x="265" y="183"/>
                    </a:cubicBezTo>
                    <a:cubicBezTo>
                      <a:pt x="338" y="50"/>
                      <a:pt x="338" y="50"/>
                      <a:pt x="338" y="50"/>
                    </a:cubicBezTo>
                    <a:cubicBezTo>
                      <a:pt x="338" y="50"/>
                      <a:pt x="338" y="50"/>
                      <a:pt x="338" y="50"/>
                    </a:cubicBezTo>
                    <a:cubicBezTo>
                      <a:pt x="336" y="50"/>
                      <a:pt x="336" y="50"/>
                      <a:pt x="336" y="50"/>
                    </a:cubicBezTo>
                    <a:cubicBezTo>
                      <a:pt x="335" y="50"/>
                      <a:pt x="335" y="50"/>
                      <a:pt x="335" y="50"/>
                    </a:cubicBezTo>
                    <a:cubicBezTo>
                      <a:pt x="335" y="49"/>
                      <a:pt x="335" y="49"/>
                      <a:pt x="335" y="49"/>
                    </a:cubicBezTo>
                    <a:cubicBezTo>
                      <a:pt x="334" y="46"/>
                      <a:pt x="334" y="46"/>
                      <a:pt x="334" y="46"/>
                    </a:cubicBezTo>
                    <a:cubicBezTo>
                      <a:pt x="333" y="45"/>
                      <a:pt x="333" y="45"/>
                      <a:pt x="333" y="45"/>
                    </a:cubicBezTo>
                    <a:cubicBezTo>
                      <a:pt x="333" y="45"/>
                      <a:pt x="333" y="45"/>
                      <a:pt x="333" y="45"/>
                    </a:cubicBezTo>
                    <a:cubicBezTo>
                      <a:pt x="332" y="43"/>
                      <a:pt x="332" y="43"/>
                      <a:pt x="332" y="43"/>
                    </a:cubicBezTo>
                    <a:cubicBezTo>
                      <a:pt x="332" y="42"/>
                      <a:pt x="332" y="42"/>
                      <a:pt x="332" y="42"/>
                    </a:cubicBezTo>
                    <a:cubicBezTo>
                      <a:pt x="331" y="41"/>
                      <a:pt x="331" y="41"/>
                      <a:pt x="331" y="41"/>
                    </a:cubicBezTo>
                    <a:cubicBezTo>
                      <a:pt x="329" y="41"/>
                      <a:pt x="329" y="41"/>
                      <a:pt x="329" y="41"/>
                    </a:cubicBezTo>
                    <a:cubicBezTo>
                      <a:pt x="328" y="41"/>
                      <a:pt x="328" y="41"/>
                      <a:pt x="328" y="41"/>
                    </a:cubicBezTo>
                    <a:cubicBezTo>
                      <a:pt x="327" y="41"/>
                      <a:pt x="327" y="41"/>
                      <a:pt x="327" y="41"/>
                    </a:cubicBezTo>
                    <a:cubicBezTo>
                      <a:pt x="325" y="42"/>
                      <a:pt x="325" y="42"/>
                      <a:pt x="325" y="42"/>
                    </a:cubicBezTo>
                    <a:cubicBezTo>
                      <a:pt x="324" y="41"/>
                      <a:pt x="324" y="41"/>
                      <a:pt x="324" y="41"/>
                    </a:cubicBezTo>
                    <a:cubicBezTo>
                      <a:pt x="324" y="41"/>
                      <a:pt x="324" y="41"/>
                      <a:pt x="324" y="41"/>
                    </a:cubicBezTo>
                    <a:cubicBezTo>
                      <a:pt x="323" y="41"/>
                      <a:pt x="323" y="41"/>
                      <a:pt x="323" y="41"/>
                    </a:cubicBezTo>
                    <a:cubicBezTo>
                      <a:pt x="323" y="41"/>
                      <a:pt x="323" y="41"/>
                      <a:pt x="323" y="41"/>
                    </a:cubicBezTo>
                    <a:cubicBezTo>
                      <a:pt x="322" y="41"/>
                      <a:pt x="322" y="41"/>
                      <a:pt x="322" y="41"/>
                    </a:cubicBezTo>
                    <a:cubicBezTo>
                      <a:pt x="322" y="41"/>
                      <a:pt x="322" y="41"/>
                      <a:pt x="322" y="41"/>
                    </a:cubicBezTo>
                    <a:cubicBezTo>
                      <a:pt x="323" y="41"/>
                      <a:pt x="323" y="41"/>
                      <a:pt x="323" y="41"/>
                    </a:cubicBezTo>
                    <a:cubicBezTo>
                      <a:pt x="323" y="40"/>
                      <a:pt x="323" y="40"/>
                      <a:pt x="323" y="40"/>
                    </a:cubicBezTo>
                    <a:cubicBezTo>
                      <a:pt x="322" y="39"/>
                      <a:pt x="322" y="39"/>
                      <a:pt x="322" y="39"/>
                    </a:cubicBezTo>
                    <a:cubicBezTo>
                      <a:pt x="321" y="40"/>
                      <a:pt x="321" y="40"/>
                      <a:pt x="321" y="40"/>
                    </a:cubicBezTo>
                    <a:cubicBezTo>
                      <a:pt x="320" y="39"/>
                      <a:pt x="320" y="39"/>
                      <a:pt x="320" y="39"/>
                    </a:cubicBezTo>
                    <a:cubicBezTo>
                      <a:pt x="320" y="39"/>
                      <a:pt x="320" y="39"/>
                      <a:pt x="320" y="39"/>
                    </a:cubicBezTo>
                    <a:cubicBezTo>
                      <a:pt x="321" y="39"/>
                      <a:pt x="321" y="39"/>
                      <a:pt x="321" y="39"/>
                    </a:cubicBezTo>
                    <a:cubicBezTo>
                      <a:pt x="320" y="38"/>
                      <a:pt x="320" y="38"/>
                      <a:pt x="320" y="38"/>
                    </a:cubicBezTo>
                    <a:cubicBezTo>
                      <a:pt x="320" y="38"/>
                      <a:pt x="320" y="38"/>
                      <a:pt x="320" y="38"/>
                    </a:cubicBezTo>
                    <a:cubicBezTo>
                      <a:pt x="319" y="38"/>
                      <a:pt x="319" y="38"/>
                      <a:pt x="319" y="38"/>
                    </a:cubicBezTo>
                    <a:cubicBezTo>
                      <a:pt x="319" y="37"/>
                      <a:pt x="319" y="37"/>
                      <a:pt x="319" y="37"/>
                    </a:cubicBezTo>
                    <a:cubicBezTo>
                      <a:pt x="318" y="36"/>
                      <a:pt x="318" y="36"/>
                      <a:pt x="318" y="36"/>
                    </a:cubicBezTo>
                    <a:cubicBezTo>
                      <a:pt x="316" y="35"/>
                      <a:pt x="316" y="35"/>
                      <a:pt x="316" y="35"/>
                    </a:cubicBezTo>
                    <a:cubicBezTo>
                      <a:pt x="316" y="35"/>
                      <a:pt x="316" y="35"/>
                      <a:pt x="316" y="35"/>
                    </a:cubicBezTo>
                    <a:cubicBezTo>
                      <a:pt x="315" y="35"/>
                      <a:pt x="315" y="35"/>
                      <a:pt x="315" y="35"/>
                    </a:cubicBezTo>
                    <a:cubicBezTo>
                      <a:pt x="315" y="35"/>
                      <a:pt x="315" y="35"/>
                      <a:pt x="315" y="35"/>
                    </a:cubicBezTo>
                    <a:cubicBezTo>
                      <a:pt x="314" y="35"/>
                      <a:pt x="314" y="35"/>
                      <a:pt x="314" y="35"/>
                    </a:cubicBezTo>
                    <a:cubicBezTo>
                      <a:pt x="314" y="35"/>
                      <a:pt x="314" y="35"/>
                      <a:pt x="314" y="35"/>
                    </a:cubicBezTo>
                    <a:cubicBezTo>
                      <a:pt x="314" y="35"/>
                      <a:pt x="314" y="35"/>
                      <a:pt x="314" y="35"/>
                    </a:cubicBezTo>
                    <a:cubicBezTo>
                      <a:pt x="313" y="34"/>
                      <a:pt x="313" y="34"/>
                      <a:pt x="313" y="34"/>
                    </a:cubicBezTo>
                    <a:cubicBezTo>
                      <a:pt x="312" y="35"/>
                      <a:pt x="312" y="35"/>
                      <a:pt x="312" y="35"/>
                    </a:cubicBezTo>
                    <a:cubicBezTo>
                      <a:pt x="312" y="35"/>
                      <a:pt x="312" y="35"/>
                      <a:pt x="312" y="35"/>
                    </a:cubicBezTo>
                    <a:cubicBezTo>
                      <a:pt x="312" y="34"/>
                      <a:pt x="312" y="34"/>
                      <a:pt x="312" y="34"/>
                    </a:cubicBezTo>
                    <a:cubicBezTo>
                      <a:pt x="312" y="34"/>
                      <a:pt x="312" y="34"/>
                      <a:pt x="312" y="34"/>
                    </a:cubicBezTo>
                    <a:cubicBezTo>
                      <a:pt x="312" y="33"/>
                      <a:pt x="312" y="33"/>
                      <a:pt x="312" y="33"/>
                    </a:cubicBezTo>
                    <a:cubicBezTo>
                      <a:pt x="311" y="33"/>
                      <a:pt x="311" y="33"/>
                      <a:pt x="311" y="33"/>
                    </a:cubicBezTo>
                    <a:cubicBezTo>
                      <a:pt x="310" y="33"/>
                      <a:pt x="310" y="33"/>
                      <a:pt x="310" y="33"/>
                    </a:cubicBezTo>
                    <a:cubicBezTo>
                      <a:pt x="310" y="32"/>
                      <a:pt x="310" y="32"/>
                      <a:pt x="310" y="32"/>
                    </a:cubicBezTo>
                    <a:cubicBezTo>
                      <a:pt x="310" y="32"/>
                      <a:pt x="310" y="32"/>
                      <a:pt x="310" y="32"/>
                    </a:cubicBezTo>
                    <a:cubicBezTo>
                      <a:pt x="309" y="31"/>
                      <a:pt x="309" y="31"/>
                      <a:pt x="309" y="31"/>
                    </a:cubicBezTo>
                    <a:cubicBezTo>
                      <a:pt x="308" y="30"/>
                      <a:pt x="308" y="30"/>
                      <a:pt x="308" y="30"/>
                    </a:cubicBezTo>
                    <a:cubicBezTo>
                      <a:pt x="308" y="30"/>
                      <a:pt x="308" y="30"/>
                      <a:pt x="308" y="30"/>
                    </a:cubicBezTo>
                    <a:cubicBezTo>
                      <a:pt x="308" y="29"/>
                      <a:pt x="308" y="29"/>
                      <a:pt x="308" y="29"/>
                    </a:cubicBezTo>
                    <a:cubicBezTo>
                      <a:pt x="307" y="29"/>
                      <a:pt x="307" y="29"/>
                      <a:pt x="307" y="29"/>
                    </a:cubicBezTo>
                    <a:cubicBezTo>
                      <a:pt x="307" y="30"/>
                      <a:pt x="307" y="30"/>
                      <a:pt x="307" y="30"/>
                    </a:cubicBezTo>
                    <a:cubicBezTo>
                      <a:pt x="304" y="32"/>
                      <a:pt x="304" y="32"/>
                      <a:pt x="304" y="32"/>
                    </a:cubicBezTo>
                    <a:cubicBezTo>
                      <a:pt x="302" y="33"/>
                      <a:pt x="302" y="33"/>
                      <a:pt x="302" y="33"/>
                    </a:cubicBezTo>
                    <a:cubicBezTo>
                      <a:pt x="304" y="32"/>
                      <a:pt x="304" y="32"/>
                      <a:pt x="304" y="32"/>
                    </a:cubicBezTo>
                    <a:cubicBezTo>
                      <a:pt x="305" y="29"/>
                      <a:pt x="305" y="29"/>
                      <a:pt x="305" y="29"/>
                    </a:cubicBezTo>
                    <a:cubicBezTo>
                      <a:pt x="307" y="28"/>
                      <a:pt x="307" y="28"/>
                      <a:pt x="307" y="28"/>
                    </a:cubicBezTo>
                    <a:cubicBezTo>
                      <a:pt x="307" y="26"/>
                      <a:pt x="307" y="26"/>
                      <a:pt x="307" y="26"/>
                    </a:cubicBezTo>
                    <a:cubicBezTo>
                      <a:pt x="306" y="26"/>
                      <a:pt x="306" y="26"/>
                      <a:pt x="306" y="26"/>
                    </a:cubicBezTo>
                    <a:cubicBezTo>
                      <a:pt x="305" y="25"/>
                      <a:pt x="305" y="25"/>
                      <a:pt x="305" y="25"/>
                    </a:cubicBezTo>
                    <a:cubicBezTo>
                      <a:pt x="303" y="25"/>
                      <a:pt x="303" y="25"/>
                      <a:pt x="303" y="25"/>
                    </a:cubicBezTo>
                    <a:cubicBezTo>
                      <a:pt x="301" y="25"/>
                      <a:pt x="301" y="25"/>
                      <a:pt x="301" y="25"/>
                    </a:cubicBezTo>
                    <a:cubicBezTo>
                      <a:pt x="300" y="25"/>
                      <a:pt x="300" y="25"/>
                      <a:pt x="300" y="25"/>
                    </a:cubicBezTo>
                    <a:cubicBezTo>
                      <a:pt x="300" y="26"/>
                      <a:pt x="300" y="26"/>
                      <a:pt x="300" y="26"/>
                    </a:cubicBezTo>
                    <a:cubicBezTo>
                      <a:pt x="298" y="26"/>
                      <a:pt x="298" y="26"/>
                      <a:pt x="298" y="26"/>
                    </a:cubicBezTo>
                    <a:cubicBezTo>
                      <a:pt x="297" y="28"/>
                      <a:pt x="297" y="28"/>
                      <a:pt x="297" y="28"/>
                    </a:cubicBezTo>
                    <a:cubicBezTo>
                      <a:pt x="295" y="29"/>
                      <a:pt x="295" y="29"/>
                      <a:pt x="295" y="29"/>
                    </a:cubicBezTo>
                    <a:cubicBezTo>
                      <a:pt x="296" y="28"/>
                      <a:pt x="296" y="28"/>
                      <a:pt x="296" y="28"/>
                    </a:cubicBezTo>
                    <a:cubicBezTo>
                      <a:pt x="296" y="26"/>
                      <a:pt x="296" y="26"/>
                      <a:pt x="296" y="26"/>
                    </a:cubicBezTo>
                    <a:cubicBezTo>
                      <a:pt x="296" y="24"/>
                      <a:pt x="296" y="24"/>
                      <a:pt x="296" y="24"/>
                    </a:cubicBezTo>
                    <a:cubicBezTo>
                      <a:pt x="296" y="23"/>
                      <a:pt x="296" y="23"/>
                      <a:pt x="296" y="23"/>
                    </a:cubicBezTo>
                    <a:cubicBezTo>
                      <a:pt x="294" y="22"/>
                      <a:pt x="294" y="22"/>
                      <a:pt x="294" y="22"/>
                    </a:cubicBezTo>
                    <a:cubicBezTo>
                      <a:pt x="294" y="22"/>
                      <a:pt x="294" y="22"/>
                      <a:pt x="294" y="22"/>
                    </a:cubicBezTo>
                    <a:cubicBezTo>
                      <a:pt x="295" y="21"/>
                      <a:pt x="295" y="21"/>
                      <a:pt x="295" y="21"/>
                    </a:cubicBezTo>
                    <a:cubicBezTo>
                      <a:pt x="296" y="21"/>
                      <a:pt x="296" y="21"/>
                      <a:pt x="296" y="21"/>
                    </a:cubicBezTo>
                    <a:cubicBezTo>
                      <a:pt x="296" y="21"/>
                      <a:pt x="296" y="21"/>
                      <a:pt x="296" y="21"/>
                    </a:cubicBezTo>
                    <a:cubicBezTo>
                      <a:pt x="293" y="19"/>
                      <a:pt x="293" y="19"/>
                      <a:pt x="293" y="19"/>
                    </a:cubicBezTo>
                    <a:cubicBezTo>
                      <a:pt x="293" y="18"/>
                      <a:pt x="293" y="18"/>
                      <a:pt x="293" y="18"/>
                    </a:cubicBezTo>
                    <a:cubicBezTo>
                      <a:pt x="294" y="17"/>
                      <a:pt x="294" y="17"/>
                      <a:pt x="294" y="17"/>
                    </a:cubicBezTo>
                    <a:cubicBezTo>
                      <a:pt x="295" y="16"/>
                      <a:pt x="295" y="16"/>
                      <a:pt x="295" y="16"/>
                    </a:cubicBezTo>
                    <a:cubicBezTo>
                      <a:pt x="296" y="16"/>
                      <a:pt x="296" y="16"/>
                      <a:pt x="296" y="16"/>
                    </a:cubicBezTo>
                    <a:cubicBezTo>
                      <a:pt x="296" y="15"/>
                      <a:pt x="296" y="15"/>
                      <a:pt x="296" y="15"/>
                    </a:cubicBezTo>
                    <a:cubicBezTo>
                      <a:pt x="295" y="13"/>
                      <a:pt x="295" y="13"/>
                      <a:pt x="295" y="13"/>
                    </a:cubicBezTo>
                    <a:cubicBezTo>
                      <a:pt x="294" y="13"/>
                      <a:pt x="294" y="13"/>
                      <a:pt x="294" y="13"/>
                    </a:cubicBezTo>
                    <a:cubicBezTo>
                      <a:pt x="294" y="14"/>
                      <a:pt x="294" y="14"/>
                      <a:pt x="294" y="14"/>
                    </a:cubicBezTo>
                    <a:cubicBezTo>
                      <a:pt x="293" y="13"/>
                      <a:pt x="293" y="13"/>
                      <a:pt x="293" y="13"/>
                    </a:cubicBezTo>
                    <a:cubicBezTo>
                      <a:pt x="292" y="12"/>
                      <a:pt x="292" y="12"/>
                      <a:pt x="292" y="12"/>
                    </a:cubicBezTo>
                    <a:cubicBezTo>
                      <a:pt x="291" y="13"/>
                      <a:pt x="291" y="13"/>
                      <a:pt x="291" y="13"/>
                    </a:cubicBezTo>
                    <a:cubicBezTo>
                      <a:pt x="290" y="12"/>
                      <a:pt x="290" y="12"/>
                      <a:pt x="290" y="12"/>
                    </a:cubicBezTo>
                    <a:cubicBezTo>
                      <a:pt x="289" y="12"/>
                      <a:pt x="289" y="12"/>
                      <a:pt x="289" y="12"/>
                    </a:cubicBezTo>
                    <a:cubicBezTo>
                      <a:pt x="288" y="12"/>
                      <a:pt x="288" y="12"/>
                      <a:pt x="288" y="12"/>
                    </a:cubicBezTo>
                    <a:cubicBezTo>
                      <a:pt x="287" y="12"/>
                      <a:pt x="287" y="12"/>
                      <a:pt x="287" y="12"/>
                    </a:cubicBezTo>
                    <a:cubicBezTo>
                      <a:pt x="286" y="13"/>
                      <a:pt x="286" y="13"/>
                      <a:pt x="286" y="13"/>
                    </a:cubicBezTo>
                    <a:cubicBezTo>
                      <a:pt x="286" y="14"/>
                      <a:pt x="286" y="14"/>
                      <a:pt x="286" y="14"/>
                    </a:cubicBezTo>
                    <a:cubicBezTo>
                      <a:pt x="285" y="13"/>
                      <a:pt x="285" y="13"/>
                      <a:pt x="285" y="13"/>
                    </a:cubicBezTo>
                    <a:cubicBezTo>
                      <a:pt x="286" y="12"/>
                      <a:pt x="286" y="12"/>
                      <a:pt x="286" y="12"/>
                    </a:cubicBezTo>
                    <a:cubicBezTo>
                      <a:pt x="286" y="11"/>
                      <a:pt x="286" y="11"/>
                      <a:pt x="286" y="11"/>
                    </a:cubicBezTo>
                    <a:cubicBezTo>
                      <a:pt x="286" y="10"/>
                      <a:pt x="286" y="10"/>
                      <a:pt x="286" y="10"/>
                    </a:cubicBezTo>
                    <a:cubicBezTo>
                      <a:pt x="286" y="9"/>
                      <a:pt x="286" y="9"/>
                      <a:pt x="286" y="9"/>
                    </a:cubicBezTo>
                    <a:cubicBezTo>
                      <a:pt x="287" y="9"/>
                      <a:pt x="287" y="9"/>
                      <a:pt x="287" y="9"/>
                    </a:cubicBezTo>
                    <a:cubicBezTo>
                      <a:pt x="287" y="8"/>
                      <a:pt x="287" y="8"/>
                      <a:pt x="287" y="8"/>
                    </a:cubicBezTo>
                    <a:cubicBezTo>
                      <a:pt x="288" y="7"/>
                      <a:pt x="288" y="7"/>
                      <a:pt x="288" y="7"/>
                    </a:cubicBezTo>
                    <a:cubicBezTo>
                      <a:pt x="287" y="6"/>
                      <a:pt x="287" y="6"/>
                      <a:pt x="287" y="6"/>
                    </a:cubicBezTo>
                    <a:cubicBezTo>
                      <a:pt x="287" y="6"/>
                      <a:pt x="287" y="6"/>
                      <a:pt x="287" y="6"/>
                    </a:cubicBezTo>
                    <a:cubicBezTo>
                      <a:pt x="285" y="7"/>
                      <a:pt x="285" y="7"/>
                      <a:pt x="285" y="7"/>
                    </a:cubicBezTo>
                    <a:cubicBezTo>
                      <a:pt x="285" y="8"/>
                      <a:pt x="285" y="8"/>
                      <a:pt x="285" y="8"/>
                    </a:cubicBezTo>
                    <a:cubicBezTo>
                      <a:pt x="285" y="8"/>
                      <a:pt x="285" y="8"/>
                      <a:pt x="285" y="8"/>
                    </a:cubicBezTo>
                    <a:cubicBezTo>
                      <a:pt x="284" y="8"/>
                      <a:pt x="284" y="8"/>
                      <a:pt x="284" y="8"/>
                    </a:cubicBezTo>
                    <a:cubicBezTo>
                      <a:pt x="283" y="8"/>
                      <a:pt x="283" y="8"/>
                      <a:pt x="283" y="8"/>
                    </a:cubicBezTo>
                    <a:cubicBezTo>
                      <a:pt x="282" y="9"/>
                      <a:pt x="282" y="9"/>
                      <a:pt x="282" y="9"/>
                    </a:cubicBezTo>
                    <a:cubicBezTo>
                      <a:pt x="283" y="10"/>
                      <a:pt x="283" y="10"/>
                      <a:pt x="283" y="10"/>
                    </a:cubicBezTo>
                    <a:cubicBezTo>
                      <a:pt x="282" y="11"/>
                      <a:pt x="282" y="11"/>
                      <a:pt x="282" y="11"/>
                    </a:cubicBezTo>
                    <a:cubicBezTo>
                      <a:pt x="281" y="11"/>
                      <a:pt x="281" y="11"/>
                      <a:pt x="281" y="11"/>
                    </a:cubicBezTo>
                    <a:cubicBezTo>
                      <a:pt x="281" y="11"/>
                      <a:pt x="281" y="11"/>
                      <a:pt x="281" y="11"/>
                    </a:cubicBezTo>
                    <a:cubicBezTo>
                      <a:pt x="280" y="12"/>
                      <a:pt x="280" y="12"/>
                      <a:pt x="280" y="12"/>
                    </a:cubicBezTo>
                    <a:cubicBezTo>
                      <a:pt x="280" y="13"/>
                      <a:pt x="280" y="13"/>
                      <a:pt x="280" y="13"/>
                    </a:cubicBezTo>
                    <a:cubicBezTo>
                      <a:pt x="280" y="12"/>
                      <a:pt x="280" y="12"/>
                      <a:pt x="280" y="12"/>
                    </a:cubicBezTo>
                    <a:cubicBezTo>
                      <a:pt x="280" y="11"/>
                      <a:pt x="280" y="11"/>
                      <a:pt x="280" y="11"/>
                    </a:cubicBezTo>
                    <a:cubicBezTo>
                      <a:pt x="280" y="10"/>
                      <a:pt x="280" y="10"/>
                      <a:pt x="280" y="10"/>
                    </a:cubicBezTo>
                    <a:cubicBezTo>
                      <a:pt x="280" y="10"/>
                      <a:pt x="280" y="10"/>
                      <a:pt x="280" y="10"/>
                    </a:cubicBezTo>
                    <a:cubicBezTo>
                      <a:pt x="279" y="11"/>
                      <a:pt x="279" y="11"/>
                      <a:pt x="279" y="11"/>
                    </a:cubicBezTo>
                    <a:cubicBezTo>
                      <a:pt x="279" y="11"/>
                      <a:pt x="279" y="11"/>
                      <a:pt x="279" y="11"/>
                    </a:cubicBezTo>
                    <a:cubicBezTo>
                      <a:pt x="278" y="12"/>
                      <a:pt x="278" y="12"/>
                      <a:pt x="278" y="12"/>
                    </a:cubicBezTo>
                    <a:cubicBezTo>
                      <a:pt x="278" y="10"/>
                      <a:pt x="278" y="10"/>
                      <a:pt x="278" y="10"/>
                    </a:cubicBezTo>
                    <a:cubicBezTo>
                      <a:pt x="278" y="9"/>
                      <a:pt x="278" y="9"/>
                      <a:pt x="278" y="9"/>
                    </a:cubicBezTo>
                    <a:cubicBezTo>
                      <a:pt x="276" y="9"/>
                      <a:pt x="276" y="9"/>
                      <a:pt x="276" y="9"/>
                    </a:cubicBezTo>
                    <a:cubicBezTo>
                      <a:pt x="277" y="8"/>
                      <a:pt x="277" y="8"/>
                      <a:pt x="277" y="8"/>
                    </a:cubicBezTo>
                    <a:cubicBezTo>
                      <a:pt x="278" y="7"/>
                      <a:pt x="278" y="7"/>
                      <a:pt x="278" y="7"/>
                    </a:cubicBezTo>
                    <a:cubicBezTo>
                      <a:pt x="279" y="6"/>
                      <a:pt x="279" y="6"/>
                      <a:pt x="279" y="6"/>
                    </a:cubicBezTo>
                    <a:cubicBezTo>
                      <a:pt x="281" y="7"/>
                      <a:pt x="281" y="7"/>
                      <a:pt x="281" y="7"/>
                    </a:cubicBezTo>
                    <a:cubicBezTo>
                      <a:pt x="282" y="7"/>
                      <a:pt x="282" y="7"/>
                      <a:pt x="282" y="7"/>
                    </a:cubicBezTo>
                    <a:cubicBezTo>
                      <a:pt x="284" y="6"/>
                      <a:pt x="284" y="6"/>
                      <a:pt x="284" y="6"/>
                    </a:cubicBezTo>
                    <a:cubicBezTo>
                      <a:pt x="285" y="5"/>
                      <a:pt x="285" y="5"/>
                      <a:pt x="285" y="5"/>
                    </a:cubicBezTo>
                    <a:cubicBezTo>
                      <a:pt x="285" y="5"/>
                      <a:pt x="285" y="5"/>
                      <a:pt x="285" y="5"/>
                    </a:cubicBezTo>
                    <a:cubicBezTo>
                      <a:pt x="285" y="4"/>
                      <a:pt x="285" y="4"/>
                      <a:pt x="285" y="4"/>
                    </a:cubicBezTo>
                    <a:cubicBezTo>
                      <a:pt x="285" y="4"/>
                      <a:pt x="285" y="4"/>
                      <a:pt x="285" y="4"/>
                    </a:cubicBezTo>
                    <a:cubicBezTo>
                      <a:pt x="284" y="3"/>
                      <a:pt x="284" y="3"/>
                      <a:pt x="284" y="3"/>
                    </a:cubicBezTo>
                    <a:cubicBezTo>
                      <a:pt x="283" y="3"/>
                      <a:pt x="283" y="3"/>
                      <a:pt x="283" y="3"/>
                    </a:cubicBezTo>
                    <a:cubicBezTo>
                      <a:pt x="283" y="2"/>
                      <a:pt x="283" y="2"/>
                      <a:pt x="283" y="2"/>
                    </a:cubicBezTo>
                    <a:cubicBezTo>
                      <a:pt x="282" y="1"/>
                      <a:pt x="282" y="1"/>
                      <a:pt x="282" y="1"/>
                    </a:cubicBezTo>
                    <a:cubicBezTo>
                      <a:pt x="282" y="1"/>
                      <a:pt x="282" y="1"/>
                      <a:pt x="282" y="1"/>
                    </a:cubicBezTo>
                    <a:cubicBezTo>
                      <a:pt x="282" y="1"/>
                      <a:pt x="282" y="1"/>
                      <a:pt x="282" y="1"/>
                    </a:cubicBezTo>
                    <a:cubicBezTo>
                      <a:pt x="283" y="0"/>
                      <a:pt x="283" y="0"/>
                      <a:pt x="283" y="0"/>
                    </a:cubicBezTo>
                    <a:cubicBezTo>
                      <a:pt x="283" y="0"/>
                      <a:pt x="283" y="0"/>
                      <a:pt x="283" y="0"/>
                    </a:cubicBezTo>
                    <a:cubicBezTo>
                      <a:pt x="283" y="0"/>
                      <a:pt x="283" y="0"/>
                      <a:pt x="283" y="0"/>
                    </a:cubicBezTo>
                    <a:cubicBezTo>
                      <a:pt x="280" y="1"/>
                      <a:pt x="280" y="1"/>
                      <a:pt x="280" y="1"/>
                    </a:cubicBezTo>
                    <a:cubicBezTo>
                      <a:pt x="280" y="2"/>
                      <a:pt x="280" y="2"/>
                      <a:pt x="280" y="2"/>
                    </a:cubicBezTo>
                    <a:cubicBezTo>
                      <a:pt x="278" y="2"/>
                      <a:pt x="278" y="2"/>
                      <a:pt x="278" y="2"/>
                    </a:cubicBezTo>
                    <a:cubicBezTo>
                      <a:pt x="277" y="2"/>
                      <a:pt x="277" y="2"/>
                      <a:pt x="277" y="2"/>
                    </a:cubicBezTo>
                    <a:cubicBezTo>
                      <a:pt x="274" y="5"/>
                      <a:pt x="274" y="5"/>
                      <a:pt x="274" y="5"/>
                    </a:cubicBezTo>
                    <a:cubicBezTo>
                      <a:pt x="272" y="5"/>
                      <a:pt x="272" y="5"/>
                      <a:pt x="272" y="5"/>
                    </a:cubicBezTo>
                    <a:cubicBezTo>
                      <a:pt x="270" y="5"/>
                      <a:pt x="270" y="5"/>
                      <a:pt x="270" y="5"/>
                    </a:cubicBezTo>
                    <a:cubicBezTo>
                      <a:pt x="268" y="4"/>
                      <a:pt x="268" y="4"/>
                      <a:pt x="268" y="4"/>
                    </a:cubicBezTo>
                    <a:cubicBezTo>
                      <a:pt x="267" y="4"/>
                      <a:pt x="267" y="4"/>
                      <a:pt x="267" y="4"/>
                    </a:cubicBezTo>
                    <a:cubicBezTo>
                      <a:pt x="267" y="4"/>
                      <a:pt x="267" y="4"/>
                      <a:pt x="267" y="4"/>
                    </a:cubicBezTo>
                    <a:cubicBezTo>
                      <a:pt x="266" y="4"/>
                      <a:pt x="266" y="4"/>
                      <a:pt x="266" y="4"/>
                    </a:cubicBezTo>
                    <a:cubicBezTo>
                      <a:pt x="265" y="3"/>
                      <a:pt x="265" y="3"/>
                      <a:pt x="265" y="3"/>
                    </a:cubicBezTo>
                    <a:cubicBezTo>
                      <a:pt x="264" y="4"/>
                      <a:pt x="264" y="4"/>
                      <a:pt x="264" y="4"/>
                    </a:cubicBezTo>
                    <a:cubicBezTo>
                      <a:pt x="264" y="5"/>
                      <a:pt x="264" y="5"/>
                      <a:pt x="264" y="5"/>
                    </a:cubicBezTo>
                    <a:cubicBezTo>
                      <a:pt x="263" y="5"/>
                      <a:pt x="263" y="5"/>
                      <a:pt x="263" y="5"/>
                    </a:cubicBezTo>
                    <a:cubicBezTo>
                      <a:pt x="263" y="4"/>
                      <a:pt x="263" y="4"/>
                      <a:pt x="263" y="4"/>
                    </a:cubicBezTo>
                    <a:cubicBezTo>
                      <a:pt x="263" y="3"/>
                      <a:pt x="263" y="3"/>
                      <a:pt x="263" y="3"/>
                    </a:cubicBezTo>
                    <a:cubicBezTo>
                      <a:pt x="264" y="3"/>
                      <a:pt x="264" y="3"/>
                      <a:pt x="264" y="3"/>
                    </a:cubicBezTo>
                    <a:cubicBezTo>
                      <a:pt x="263" y="2"/>
                      <a:pt x="263" y="2"/>
                      <a:pt x="263" y="2"/>
                    </a:cubicBezTo>
                    <a:cubicBezTo>
                      <a:pt x="262" y="3"/>
                      <a:pt x="262" y="3"/>
                      <a:pt x="262" y="3"/>
                    </a:cubicBezTo>
                    <a:cubicBezTo>
                      <a:pt x="259" y="4"/>
                      <a:pt x="259" y="4"/>
                      <a:pt x="259" y="4"/>
                    </a:cubicBezTo>
                    <a:cubicBezTo>
                      <a:pt x="258" y="5"/>
                      <a:pt x="258" y="5"/>
                      <a:pt x="258" y="5"/>
                    </a:cubicBezTo>
                    <a:cubicBezTo>
                      <a:pt x="257" y="6"/>
                      <a:pt x="257" y="6"/>
                      <a:pt x="257" y="6"/>
                    </a:cubicBezTo>
                    <a:cubicBezTo>
                      <a:pt x="257" y="7"/>
                      <a:pt x="257" y="7"/>
                      <a:pt x="257" y="7"/>
                    </a:cubicBezTo>
                    <a:cubicBezTo>
                      <a:pt x="259" y="7"/>
                      <a:pt x="259" y="7"/>
                      <a:pt x="259" y="7"/>
                    </a:cubicBezTo>
                    <a:cubicBezTo>
                      <a:pt x="258" y="8"/>
                      <a:pt x="258" y="8"/>
                      <a:pt x="258" y="8"/>
                    </a:cubicBezTo>
                    <a:cubicBezTo>
                      <a:pt x="256" y="8"/>
                      <a:pt x="256" y="8"/>
                      <a:pt x="256" y="8"/>
                    </a:cubicBezTo>
                    <a:cubicBezTo>
                      <a:pt x="255" y="9"/>
                      <a:pt x="255" y="9"/>
                      <a:pt x="255" y="9"/>
                    </a:cubicBezTo>
                    <a:cubicBezTo>
                      <a:pt x="254" y="12"/>
                      <a:pt x="254" y="12"/>
                      <a:pt x="254" y="12"/>
                    </a:cubicBezTo>
                    <a:cubicBezTo>
                      <a:pt x="253" y="14"/>
                      <a:pt x="253" y="14"/>
                      <a:pt x="253" y="14"/>
                    </a:cubicBezTo>
                    <a:cubicBezTo>
                      <a:pt x="252" y="14"/>
                      <a:pt x="252" y="14"/>
                      <a:pt x="252" y="14"/>
                    </a:cubicBezTo>
                    <a:cubicBezTo>
                      <a:pt x="252" y="14"/>
                      <a:pt x="252" y="14"/>
                      <a:pt x="252" y="14"/>
                    </a:cubicBezTo>
                    <a:cubicBezTo>
                      <a:pt x="252" y="12"/>
                      <a:pt x="252" y="12"/>
                      <a:pt x="252" y="12"/>
                    </a:cubicBezTo>
                    <a:cubicBezTo>
                      <a:pt x="254" y="9"/>
                      <a:pt x="254" y="9"/>
                      <a:pt x="254" y="9"/>
                    </a:cubicBezTo>
                    <a:cubicBezTo>
                      <a:pt x="254" y="8"/>
                      <a:pt x="254" y="8"/>
                      <a:pt x="254" y="8"/>
                    </a:cubicBezTo>
                    <a:cubicBezTo>
                      <a:pt x="254" y="8"/>
                      <a:pt x="254" y="8"/>
                      <a:pt x="254" y="8"/>
                    </a:cubicBezTo>
                    <a:cubicBezTo>
                      <a:pt x="251" y="10"/>
                      <a:pt x="251" y="10"/>
                      <a:pt x="251" y="10"/>
                    </a:cubicBezTo>
                    <a:cubicBezTo>
                      <a:pt x="249" y="10"/>
                      <a:pt x="249" y="10"/>
                      <a:pt x="249" y="10"/>
                    </a:cubicBezTo>
                    <a:cubicBezTo>
                      <a:pt x="249" y="9"/>
                      <a:pt x="249" y="9"/>
                      <a:pt x="249" y="9"/>
                    </a:cubicBezTo>
                    <a:cubicBezTo>
                      <a:pt x="248" y="8"/>
                      <a:pt x="248" y="8"/>
                      <a:pt x="248" y="8"/>
                    </a:cubicBezTo>
                    <a:cubicBezTo>
                      <a:pt x="246" y="8"/>
                      <a:pt x="246" y="8"/>
                      <a:pt x="246" y="8"/>
                    </a:cubicBezTo>
                    <a:cubicBezTo>
                      <a:pt x="245" y="8"/>
                      <a:pt x="245" y="8"/>
                      <a:pt x="245" y="8"/>
                    </a:cubicBezTo>
                    <a:cubicBezTo>
                      <a:pt x="245" y="8"/>
                      <a:pt x="245" y="8"/>
                      <a:pt x="245" y="8"/>
                    </a:cubicBezTo>
                    <a:cubicBezTo>
                      <a:pt x="247" y="9"/>
                      <a:pt x="247" y="9"/>
                      <a:pt x="247" y="9"/>
                    </a:cubicBezTo>
                    <a:cubicBezTo>
                      <a:pt x="248" y="10"/>
                      <a:pt x="248" y="10"/>
                      <a:pt x="248" y="10"/>
                    </a:cubicBezTo>
                    <a:cubicBezTo>
                      <a:pt x="247" y="10"/>
                      <a:pt x="247" y="10"/>
                      <a:pt x="247" y="10"/>
                    </a:cubicBezTo>
                    <a:cubicBezTo>
                      <a:pt x="246" y="10"/>
                      <a:pt x="246" y="10"/>
                      <a:pt x="246" y="10"/>
                    </a:cubicBezTo>
                    <a:cubicBezTo>
                      <a:pt x="243" y="9"/>
                      <a:pt x="243" y="9"/>
                      <a:pt x="243" y="9"/>
                    </a:cubicBezTo>
                    <a:cubicBezTo>
                      <a:pt x="241" y="11"/>
                      <a:pt x="241" y="11"/>
                      <a:pt x="241" y="11"/>
                    </a:cubicBezTo>
                    <a:cubicBezTo>
                      <a:pt x="238" y="13"/>
                      <a:pt x="238" y="13"/>
                      <a:pt x="238" y="13"/>
                    </a:cubicBezTo>
                    <a:cubicBezTo>
                      <a:pt x="234" y="15"/>
                      <a:pt x="234" y="15"/>
                      <a:pt x="234" y="15"/>
                    </a:cubicBezTo>
                    <a:cubicBezTo>
                      <a:pt x="231" y="17"/>
                      <a:pt x="231" y="17"/>
                      <a:pt x="231" y="17"/>
                    </a:cubicBezTo>
                    <a:cubicBezTo>
                      <a:pt x="229" y="19"/>
                      <a:pt x="229" y="19"/>
                      <a:pt x="229" y="19"/>
                    </a:cubicBezTo>
                    <a:cubicBezTo>
                      <a:pt x="226" y="22"/>
                      <a:pt x="226" y="22"/>
                      <a:pt x="226" y="22"/>
                    </a:cubicBezTo>
                    <a:cubicBezTo>
                      <a:pt x="224" y="23"/>
                      <a:pt x="224" y="23"/>
                      <a:pt x="224" y="23"/>
                    </a:cubicBezTo>
                    <a:cubicBezTo>
                      <a:pt x="222" y="23"/>
                      <a:pt x="222" y="23"/>
                      <a:pt x="222" y="23"/>
                    </a:cubicBezTo>
                    <a:cubicBezTo>
                      <a:pt x="221" y="24"/>
                      <a:pt x="221" y="24"/>
                      <a:pt x="221" y="24"/>
                    </a:cubicBezTo>
                    <a:cubicBezTo>
                      <a:pt x="219" y="24"/>
                      <a:pt x="219" y="24"/>
                      <a:pt x="219" y="24"/>
                    </a:cubicBezTo>
                    <a:cubicBezTo>
                      <a:pt x="217" y="26"/>
                      <a:pt x="217" y="26"/>
                      <a:pt x="217" y="26"/>
                    </a:cubicBezTo>
                    <a:cubicBezTo>
                      <a:pt x="215" y="26"/>
                      <a:pt x="215" y="26"/>
                      <a:pt x="215" y="26"/>
                    </a:cubicBezTo>
                    <a:cubicBezTo>
                      <a:pt x="214" y="25"/>
                      <a:pt x="214" y="25"/>
                      <a:pt x="214" y="25"/>
                    </a:cubicBezTo>
                    <a:cubicBezTo>
                      <a:pt x="213" y="25"/>
                      <a:pt x="213" y="25"/>
                      <a:pt x="213" y="25"/>
                    </a:cubicBezTo>
                    <a:cubicBezTo>
                      <a:pt x="211" y="24"/>
                      <a:pt x="211" y="24"/>
                      <a:pt x="211" y="24"/>
                    </a:cubicBezTo>
                    <a:cubicBezTo>
                      <a:pt x="210" y="23"/>
                      <a:pt x="210" y="23"/>
                      <a:pt x="210" y="23"/>
                    </a:cubicBezTo>
                    <a:cubicBezTo>
                      <a:pt x="208" y="22"/>
                      <a:pt x="208" y="22"/>
                      <a:pt x="208" y="22"/>
                    </a:cubicBezTo>
                    <a:cubicBezTo>
                      <a:pt x="207" y="22"/>
                      <a:pt x="207" y="22"/>
                      <a:pt x="207" y="22"/>
                    </a:cubicBezTo>
                    <a:cubicBezTo>
                      <a:pt x="205" y="24"/>
                      <a:pt x="205" y="24"/>
                      <a:pt x="205" y="24"/>
                    </a:cubicBezTo>
                    <a:cubicBezTo>
                      <a:pt x="203" y="26"/>
                      <a:pt x="203" y="26"/>
                      <a:pt x="203" y="26"/>
                    </a:cubicBezTo>
                    <a:cubicBezTo>
                      <a:pt x="203" y="27"/>
                      <a:pt x="203" y="27"/>
                      <a:pt x="203" y="27"/>
                    </a:cubicBezTo>
                    <a:cubicBezTo>
                      <a:pt x="201" y="29"/>
                      <a:pt x="201" y="29"/>
                      <a:pt x="201" y="29"/>
                    </a:cubicBezTo>
                    <a:cubicBezTo>
                      <a:pt x="201" y="30"/>
                      <a:pt x="201" y="30"/>
                      <a:pt x="201" y="30"/>
                    </a:cubicBezTo>
                    <a:cubicBezTo>
                      <a:pt x="200" y="30"/>
                      <a:pt x="200" y="30"/>
                      <a:pt x="200" y="30"/>
                    </a:cubicBezTo>
                    <a:cubicBezTo>
                      <a:pt x="199" y="29"/>
                      <a:pt x="199" y="29"/>
                      <a:pt x="199" y="29"/>
                    </a:cubicBezTo>
                    <a:cubicBezTo>
                      <a:pt x="198" y="30"/>
                      <a:pt x="198" y="30"/>
                      <a:pt x="198" y="30"/>
                    </a:cubicBezTo>
                    <a:cubicBezTo>
                      <a:pt x="199" y="33"/>
                      <a:pt x="199" y="33"/>
                      <a:pt x="199" y="33"/>
                    </a:cubicBezTo>
                    <a:cubicBezTo>
                      <a:pt x="201" y="38"/>
                      <a:pt x="201" y="38"/>
                      <a:pt x="201" y="38"/>
                    </a:cubicBezTo>
                    <a:cubicBezTo>
                      <a:pt x="202" y="42"/>
                      <a:pt x="202" y="42"/>
                      <a:pt x="202" y="42"/>
                    </a:cubicBezTo>
                    <a:cubicBezTo>
                      <a:pt x="203" y="46"/>
                      <a:pt x="203" y="46"/>
                      <a:pt x="203" y="46"/>
                    </a:cubicBezTo>
                    <a:cubicBezTo>
                      <a:pt x="203" y="50"/>
                      <a:pt x="203" y="50"/>
                      <a:pt x="203" y="50"/>
                    </a:cubicBezTo>
                    <a:cubicBezTo>
                      <a:pt x="201" y="52"/>
                      <a:pt x="201" y="52"/>
                      <a:pt x="201" y="52"/>
                    </a:cubicBezTo>
                    <a:cubicBezTo>
                      <a:pt x="200" y="54"/>
                      <a:pt x="200" y="54"/>
                      <a:pt x="200" y="54"/>
                    </a:cubicBezTo>
                    <a:cubicBezTo>
                      <a:pt x="200" y="54"/>
                      <a:pt x="200" y="54"/>
                      <a:pt x="200" y="54"/>
                    </a:cubicBezTo>
                    <a:cubicBezTo>
                      <a:pt x="203" y="57"/>
                      <a:pt x="203" y="57"/>
                      <a:pt x="203" y="57"/>
                    </a:cubicBezTo>
                    <a:cubicBezTo>
                      <a:pt x="204" y="58"/>
                      <a:pt x="204" y="58"/>
                      <a:pt x="204" y="58"/>
                    </a:cubicBezTo>
                    <a:cubicBezTo>
                      <a:pt x="204" y="57"/>
                      <a:pt x="204" y="57"/>
                      <a:pt x="204" y="57"/>
                    </a:cubicBezTo>
                    <a:cubicBezTo>
                      <a:pt x="204" y="57"/>
                      <a:pt x="204" y="57"/>
                      <a:pt x="204" y="57"/>
                    </a:cubicBezTo>
                    <a:cubicBezTo>
                      <a:pt x="205" y="57"/>
                      <a:pt x="205" y="57"/>
                      <a:pt x="205" y="57"/>
                    </a:cubicBezTo>
                    <a:cubicBezTo>
                      <a:pt x="206" y="57"/>
                      <a:pt x="206" y="57"/>
                      <a:pt x="206" y="57"/>
                    </a:cubicBezTo>
                    <a:cubicBezTo>
                      <a:pt x="205" y="57"/>
                      <a:pt x="205" y="57"/>
                      <a:pt x="205" y="57"/>
                    </a:cubicBezTo>
                    <a:cubicBezTo>
                      <a:pt x="205" y="58"/>
                      <a:pt x="205" y="58"/>
                      <a:pt x="205" y="58"/>
                    </a:cubicBezTo>
                    <a:cubicBezTo>
                      <a:pt x="208" y="61"/>
                      <a:pt x="208" y="61"/>
                      <a:pt x="208" y="61"/>
                    </a:cubicBezTo>
                    <a:cubicBezTo>
                      <a:pt x="208" y="61"/>
                      <a:pt x="208" y="61"/>
                      <a:pt x="208" y="61"/>
                    </a:cubicBezTo>
                    <a:cubicBezTo>
                      <a:pt x="206" y="61"/>
                      <a:pt x="206" y="61"/>
                      <a:pt x="206" y="61"/>
                    </a:cubicBezTo>
                    <a:cubicBezTo>
                      <a:pt x="206" y="62"/>
                      <a:pt x="206" y="62"/>
                      <a:pt x="206" y="62"/>
                    </a:cubicBezTo>
                    <a:cubicBezTo>
                      <a:pt x="206" y="65"/>
                      <a:pt x="206" y="65"/>
                      <a:pt x="206" y="65"/>
                    </a:cubicBezTo>
                    <a:cubicBezTo>
                      <a:pt x="206" y="66"/>
                      <a:pt x="206" y="66"/>
                      <a:pt x="206" y="66"/>
                    </a:cubicBezTo>
                    <a:cubicBezTo>
                      <a:pt x="207" y="67"/>
                      <a:pt x="207" y="67"/>
                      <a:pt x="207" y="67"/>
                    </a:cubicBezTo>
                    <a:cubicBezTo>
                      <a:pt x="208" y="66"/>
                      <a:pt x="208" y="66"/>
                      <a:pt x="208" y="66"/>
                    </a:cubicBezTo>
                    <a:cubicBezTo>
                      <a:pt x="209" y="66"/>
                      <a:pt x="209" y="66"/>
                      <a:pt x="209" y="66"/>
                    </a:cubicBezTo>
                    <a:cubicBezTo>
                      <a:pt x="210" y="66"/>
                      <a:pt x="210" y="66"/>
                      <a:pt x="210" y="66"/>
                    </a:cubicBezTo>
                    <a:cubicBezTo>
                      <a:pt x="210" y="67"/>
                      <a:pt x="210" y="67"/>
                      <a:pt x="210" y="67"/>
                    </a:cubicBezTo>
                    <a:cubicBezTo>
                      <a:pt x="212" y="67"/>
                      <a:pt x="212" y="67"/>
                      <a:pt x="212" y="67"/>
                    </a:cubicBezTo>
                    <a:cubicBezTo>
                      <a:pt x="214" y="67"/>
                      <a:pt x="214" y="67"/>
                      <a:pt x="214" y="67"/>
                    </a:cubicBezTo>
                    <a:cubicBezTo>
                      <a:pt x="216" y="68"/>
                      <a:pt x="216" y="68"/>
                      <a:pt x="216" y="68"/>
                    </a:cubicBezTo>
                    <a:cubicBezTo>
                      <a:pt x="214" y="69"/>
                      <a:pt x="214" y="69"/>
                      <a:pt x="214" y="69"/>
                    </a:cubicBezTo>
                    <a:cubicBezTo>
                      <a:pt x="214" y="70"/>
                      <a:pt x="214" y="70"/>
                      <a:pt x="214" y="70"/>
                    </a:cubicBezTo>
                    <a:cubicBezTo>
                      <a:pt x="214" y="72"/>
                      <a:pt x="214" y="72"/>
                      <a:pt x="214" y="72"/>
                    </a:cubicBezTo>
                    <a:cubicBezTo>
                      <a:pt x="212" y="72"/>
                      <a:pt x="212" y="72"/>
                      <a:pt x="212" y="72"/>
                    </a:cubicBezTo>
                    <a:cubicBezTo>
                      <a:pt x="212" y="71"/>
                      <a:pt x="212" y="71"/>
                      <a:pt x="212" y="71"/>
                    </a:cubicBezTo>
                    <a:cubicBezTo>
                      <a:pt x="211" y="70"/>
                      <a:pt x="211" y="70"/>
                      <a:pt x="211" y="70"/>
                    </a:cubicBezTo>
                    <a:cubicBezTo>
                      <a:pt x="210" y="71"/>
                      <a:pt x="210" y="71"/>
                      <a:pt x="210" y="71"/>
                    </a:cubicBezTo>
                    <a:cubicBezTo>
                      <a:pt x="208" y="71"/>
                      <a:pt x="208" y="71"/>
                      <a:pt x="208" y="71"/>
                    </a:cubicBezTo>
                    <a:cubicBezTo>
                      <a:pt x="208" y="70"/>
                      <a:pt x="208" y="70"/>
                      <a:pt x="208" y="70"/>
                    </a:cubicBezTo>
                    <a:cubicBezTo>
                      <a:pt x="207" y="68"/>
                      <a:pt x="207" y="68"/>
                      <a:pt x="207" y="68"/>
                    </a:cubicBezTo>
                    <a:cubicBezTo>
                      <a:pt x="206" y="68"/>
                      <a:pt x="206" y="68"/>
                      <a:pt x="206" y="68"/>
                    </a:cubicBezTo>
                    <a:cubicBezTo>
                      <a:pt x="205" y="68"/>
                      <a:pt x="205" y="68"/>
                      <a:pt x="205" y="68"/>
                    </a:cubicBezTo>
                    <a:cubicBezTo>
                      <a:pt x="204" y="67"/>
                      <a:pt x="204" y="67"/>
                      <a:pt x="204" y="67"/>
                    </a:cubicBezTo>
                    <a:cubicBezTo>
                      <a:pt x="204" y="65"/>
                      <a:pt x="204" y="65"/>
                      <a:pt x="204" y="65"/>
                    </a:cubicBezTo>
                    <a:cubicBezTo>
                      <a:pt x="206" y="61"/>
                      <a:pt x="206" y="61"/>
                      <a:pt x="206" y="61"/>
                    </a:cubicBezTo>
                    <a:cubicBezTo>
                      <a:pt x="205" y="60"/>
                      <a:pt x="205" y="60"/>
                      <a:pt x="205" y="60"/>
                    </a:cubicBezTo>
                    <a:cubicBezTo>
                      <a:pt x="205" y="60"/>
                      <a:pt x="205" y="60"/>
                      <a:pt x="205" y="60"/>
                    </a:cubicBezTo>
                    <a:cubicBezTo>
                      <a:pt x="204" y="61"/>
                      <a:pt x="204" y="61"/>
                      <a:pt x="204" y="61"/>
                    </a:cubicBezTo>
                    <a:cubicBezTo>
                      <a:pt x="204" y="65"/>
                      <a:pt x="204" y="65"/>
                      <a:pt x="204" y="65"/>
                    </a:cubicBezTo>
                    <a:cubicBezTo>
                      <a:pt x="203" y="67"/>
                      <a:pt x="203" y="67"/>
                      <a:pt x="203" y="67"/>
                    </a:cubicBezTo>
                    <a:cubicBezTo>
                      <a:pt x="202" y="68"/>
                      <a:pt x="202" y="68"/>
                      <a:pt x="202" y="68"/>
                    </a:cubicBezTo>
                    <a:cubicBezTo>
                      <a:pt x="202" y="69"/>
                      <a:pt x="202" y="69"/>
                      <a:pt x="202" y="69"/>
                    </a:cubicBezTo>
                    <a:cubicBezTo>
                      <a:pt x="203" y="68"/>
                      <a:pt x="203" y="68"/>
                      <a:pt x="203" y="68"/>
                    </a:cubicBezTo>
                    <a:cubicBezTo>
                      <a:pt x="204" y="68"/>
                      <a:pt x="204" y="68"/>
                      <a:pt x="204" y="68"/>
                    </a:cubicBezTo>
                    <a:cubicBezTo>
                      <a:pt x="204" y="69"/>
                      <a:pt x="204" y="69"/>
                      <a:pt x="204" y="69"/>
                    </a:cubicBezTo>
                    <a:cubicBezTo>
                      <a:pt x="206" y="69"/>
                      <a:pt x="206" y="69"/>
                      <a:pt x="206" y="69"/>
                    </a:cubicBezTo>
                    <a:cubicBezTo>
                      <a:pt x="206" y="70"/>
                      <a:pt x="206" y="70"/>
                      <a:pt x="206" y="70"/>
                    </a:cubicBezTo>
                    <a:cubicBezTo>
                      <a:pt x="206" y="72"/>
                      <a:pt x="206" y="72"/>
                      <a:pt x="206" y="72"/>
                    </a:cubicBezTo>
                    <a:cubicBezTo>
                      <a:pt x="205" y="74"/>
                      <a:pt x="205" y="74"/>
                      <a:pt x="205" y="74"/>
                    </a:cubicBezTo>
                    <a:cubicBezTo>
                      <a:pt x="203" y="74"/>
                      <a:pt x="203" y="74"/>
                      <a:pt x="203" y="74"/>
                    </a:cubicBezTo>
                    <a:cubicBezTo>
                      <a:pt x="205" y="72"/>
                      <a:pt x="205" y="72"/>
                      <a:pt x="205" y="72"/>
                    </a:cubicBezTo>
                    <a:cubicBezTo>
                      <a:pt x="205" y="71"/>
                      <a:pt x="205" y="71"/>
                      <a:pt x="205" y="71"/>
                    </a:cubicBezTo>
                    <a:cubicBezTo>
                      <a:pt x="204" y="71"/>
                      <a:pt x="204" y="71"/>
                      <a:pt x="204" y="71"/>
                    </a:cubicBezTo>
                    <a:cubicBezTo>
                      <a:pt x="203" y="71"/>
                      <a:pt x="203" y="71"/>
                      <a:pt x="203" y="71"/>
                    </a:cubicBezTo>
                    <a:cubicBezTo>
                      <a:pt x="203" y="71"/>
                      <a:pt x="203" y="71"/>
                      <a:pt x="203" y="71"/>
                    </a:cubicBezTo>
                    <a:cubicBezTo>
                      <a:pt x="201" y="73"/>
                      <a:pt x="201" y="73"/>
                      <a:pt x="201" y="73"/>
                    </a:cubicBezTo>
                    <a:cubicBezTo>
                      <a:pt x="201" y="74"/>
                      <a:pt x="201" y="74"/>
                      <a:pt x="201" y="74"/>
                    </a:cubicBezTo>
                    <a:cubicBezTo>
                      <a:pt x="200" y="74"/>
                      <a:pt x="200" y="74"/>
                      <a:pt x="200" y="74"/>
                    </a:cubicBezTo>
                    <a:cubicBezTo>
                      <a:pt x="198" y="75"/>
                      <a:pt x="198" y="75"/>
                      <a:pt x="198" y="75"/>
                    </a:cubicBezTo>
                    <a:cubicBezTo>
                      <a:pt x="198" y="74"/>
                      <a:pt x="198" y="74"/>
                      <a:pt x="198" y="74"/>
                    </a:cubicBezTo>
                    <a:cubicBezTo>
                      <a:pt x="198" y="73"/>
                      <a:pt x="198" y="73"/>
                      <a:pt x="198" y="73"/>
                    </a:cubicBezTo>
                    <a:cubicBezTo>
                      <a:pt x="196" y="73"/>
                      <a:pt x="196" y="73"/>
                      <a:pt x="196" y="73"/>
                    </a:cubicBezTo>
                    <a:cubicBezTo>
                      <a:pt x="195" y="73"/>
                      <a:pt x="195" y="73"/>
                      <a:pt x="195" y="73"/>
                    </a:cubicBezTo>
                    <a:cubicBezTo>
                      <a:pt x="195" y="72"/>
                      <a:pt x="195" y="72"/>
                      <a:pt x="195" y="72"/>
                    </a:cubicBezTo>
                    <a:cubicBezTo>
                      <a:pt x="194" y="72"/>
                      <a:pt x="194" y="72"/>
                      <a:pt x="194" y="72"/>
                    </a:cubicBezTo>
                    <a:cubicBezTo>
                      <a:pt x="193" y="72"/>
                      <a:pt x="193" y="72"/>
                      <a:pt x="193" y="72"/>
                    </a:cubicBezTo>
                    <a:cubicBezTo>
                      <a:pt x="192" y="72"/>
                      <a:pt x="192" y="72"/>
                      <a:pt x="192" y="72"/>
                    </a:cubicBezTo>
                    <a:cubicBezTo>
                      <a:pt x="192" y="71"/>
                      <a:pt x="192" y="71"/>
                      <a:pt x="192" y="71"/>
                    </a:cubicBezTo>
                    <a:cubicBezTo>
                      <a:pt x="191" y="70"/>
                      <a:pt x="191" y="70"/>
                      <a:pt x="191" y="70"/>
                    </a:cubicBezTo>
                    <a:cubicBezTo>
                      <a:pt x="191" y="71"/>
                      <a:pt x="191" y="71"/>
                      <a:pt x="191" y="71"/>
                    </a:cubicBezTo>
                    <a:cubicBezTo>
                      <a:pt x="190" y="71"/>
                      <a:pt x="190" y="71"/>
                      <a:pt x="190" y="71"/>
                    </a:cubicBezTo>
                    <a:cubicBezTo>
                      <a:pt x="190" y="69"/>
                      <a:pt x="190" y="69"/>
                      <a:pt x="190" y="69"/>
                    </a:cubicBezTo>
                    <a:cubicBezTo>
                      <a:pt x="189" y="68"/>
                      <a:pt x="189" y="68"/>
                      <a:pt x="189" y="68"/>
                    </a:cubicBezTo>
                    <a:cubicBezTo>
                      <a:pt x="189" y="67"/>
                      <a:pt x="189" y="67"/>
                      <a:pt x="189" y="67"/>
                    </a:cubicBezTo>
                    <a:cubicBezTo>
                      <a:pt x="191" y="67"/>
                      <a:pt x="191" y="67"/>
                      <a:pt x="191" y="67"/>
                    </a:cubicBezTo>
                    <a:cubicBezTo>
                      <a:pt x="192" y="65"/>
                      <a:pt x="192" y="65"/>
                      <a:pt x="192" y="65"/>
                    </a:cubicBezTo>
                    <a:cubicBezTo>
                      <a:pt x="193" y="65"/>
                      <a:pt x="193" y="65"/>
                      <a:pt x="193" y="65"/>
                    </a:cubicBezTo>
                    <a:cubicBezTo>
                      <a:pt x="193" y="64"/>
                      <a:pt x="193" y="64"/>
                      <a:pt x="193" y="64"/>
                    </a:cubicBezTo>
                    <a:cubicBezTo>
                      <a:pt x="193" y="63"/>
                      <a:pt x="193" y="63"/>
                      <a:pt x="193" y="63"/>
                    </a:cubicBezTo>
                    <a:cubicBezTo>
                      <a:pt x="192" y="62"/>
                      <a:pt x="192" y="62"/>
                      <a:pt x="192" y="62"/>
                    </a:cubicBezTo>
                    <a:cubicBezTo>
                      <a:pt x="191" y="61"/>
                      <a:pt x="191" y="61"/>
                      <a:pt x="191" y="61"/>
                    </a:cubicBezTo>
                    <a:cubicBezTo>
                      <a:pt x="189" y="61"/>
                      <a:pt x="189" y="61"/>
                      <a:pt x="189" y="61"/>
                    </a:cubicBezTo>
                    <a:cubicBezTo>
                      <a:pt x="187" y="62"/>
                      <a:pt x="187" y="62"/>
                      <a:pt x="187" y="62"/>
                    </a:cubicBezTo>
                    <a:cubicBezTo>
                      <a:pt x="186" y="62"/>
                      <a:pt x="186" y="62"/>
                      <a:pt x="186" y="62"/>
                    </a:cubicBezTo>
                    <a:cubicBezTo>
                      <a:pt x="185" y="62"/>
                      <a:pt x="185" y="62"/>
                      <a:pt x="185" y="62"/>
                    </a:cubicBezTo>
                    <a:cubicBezTo>
                      <a:pt x="184" y="62"/>
                      <a:pt x="184" y="62"/>
                      <a:pt x="184" y="62"/>
                    </a:cubicBezTo>
                    <a:cubicBezTo>
                      <a:pt x="180" y="63"/>
                      <a:pt x="180" y="63"/>
                      <a:pt x="180" y="63"/>
                    </a:cubicBezTo>
                    <a:cubicBezTo>
                      <a:pt x="180" y="64"/>
                      <a:pt x="180" y="64"/>
                      <a:pt x="180" y="64"/>
                    </a:cubicBezTo>
                    <a:cubicBezTo>
                      <a:pt x="181" y="64"/>
                      <a:pt x="181" y="64"/>
                      <a:pt x="181" y="64"/>
                    </a:cubicBezTo>
                    <a:cubicBezTo>
                      <a:pt x="182" y="66"/>
                      <a:pt x="182" y="66"/>
                      <a:pt x="182" y="66"/>
                    </a:cubicBezTo>
                    <a:cubicBezTo>
                      <a:pt x="182" y="66"/>
                      <a:pt x="182" y="66"/>
                      <a:pt x="182" y="66"/>
                    </a:cubicBezTo>
                    <a:cubicBezTo>
                      <a:pt x="181" y="66"/>
                      <a:pt x="181" y="66"/>
                      <a:pt x="181" y="66"/>
                    </a:cubicBezTo>
                    <a:cubicBezTo>
                      <a:pt x="180" y="66"/>
                      <a:pt x="180" y="66"/>
                      <a:pt x="180" y="66"/>
                    </a:cubicBezTo>
                    <a:cubicBezTo>
                      <a:pt x="179" y="65"/>
                      <a:pt x="179" y="65"/>
                      <a:pt x="179" y="65"/>
                    </a:cubicBezTo>
                    <a:cubicBezTo>
                      <a:pt x="178" y="65"/>
                      <a:pt x="178" y="65"/>
                      <a:pt x="178" y="65"/>
                    </a:cubicBezTo>
                    <a:cubicBezTo>
                      <a:pt x="176" y="64"/>
                      <a:pt x="176" y="64"/>
                      <a:pt x="176" y="64"/>
                    </a:cubicBezTo>
                    <a:cubicBezTo>
                      <a:pt x="174" y="65"/>
                      <a:pt x="174" y="65"/>
                      <a:pt x="174" y="65"/>
                    </a:cubicBezTo>
                    <a:cubicBezTo>
                      <a:pt x="173" y="66"/>
                      <a:pt x="173" y="66"/>
                      <a:pt x="173" y="66"/>
                    </a:cubicBezTo>
                    <a:cubicBezTo>
                      <a:pt x="173" y="66"/>
                      <a:pt x="173" y="66"/>
                      <a:pt x="173" y="66"/>
                    </a:cubicBezTo>
                    <a:cubicBezTo>
                      <a:pt x="171" y="66"/>
                      <a:pt x="171" y="66"/>
                      <a:pt x="171" y="66"/>
                    </a:cubicBezTo>
                    <a:cubicBezTo>
                      <a:pt x="171" y="66"/>
                      <a:pt x="171" y="66"/>
                      <a:pt x="171" y="66"/>
                    </a:cubicBezTo>
                    <a:cubicBezTo>
                      <a:pt x="170" y="66"/>
                      <a:pt x="170" y="66"/>
                      <a:pt x="170" y="66"/>
                    </a:cubicBezTo>
                    <a:cubicBezTo>
                      <a:pt x="168" y="67"/>
                      <a:pt x="168" y="67"/>
                      <a:pt x="168" y="67"/>
                    </a:cubicBezTo>
                    <a:cubicBezTo>
                      <a:pt x="168" y="68"/>
                      <a:pt x="168" y="68"/>
                      <a:pt x="168" y="68"/>
                    </a:cubicBezTo>
                    <a:cubicBezTo>
                      <a:pt x="167" y="68"/>
                      <a:pt x="167" y="68"/>
                      <a:pt x="167" y="68"/>
                    </a:cubicBezTo>
                    <a:cubicBezTo>
                      <a:pt x="166" y="69"/>
                      <a:pt x="166" y="69"/>
                      <a:pt x="166" y="69"/>
                    </a:cubicBezTo>
                    <a:cubicBezTo>
                      <a:pt x="164" y="70"/>
                      <a:pt x="164" y="70"/>
                      <a:pt x="164" y="70"/>
                    </a:cubicBezTo>
                    <a:cubicBezTo>
                      <a:pt x="163" y="70"/>
                      <a:pt x="163" y="70"/>
                      <a:pt x="163" y="70"/>
                    </a:cubicBezTo>
                    <a:cubicBezTo>
                      <a:pt x="164" y="69"/>
                      <a:pt x="164" y="69"/>
                      <a:pt x="164" y="69"/>
                    </a:cubicBezTo>
                    <a:cubicBezTo>
                      <a:pt x="164" y="69"/>
                      <a:pt x="164" y="69"/>
                      <a:pt x="164" y="69"/>
                    </a:cubicBezTo>
                    <a:cubicBezTo>
                      <a:pt x="163" y="69"/>
                      <a:pt x="163" y="69"/>
                      <a:pt x="163" y="69"/>
                    </a:cubicBezTo>
                    <a:cubicBezTo>
                      <a:pt x="162" y="70"/>
                      <a:pt x="162" y="70"/>
                      <a:pt x="162" y="70"/>
                    </a:cubicBezTo>
                    <a:cubicBezTo>
                      <a:pt x="162" y="71"/>
                      <a:pt x="162" y="71"/>
                      <a:pt x="162" y="71"/>
                    </a:cubicBezTo>
                    <a:cubicBezTo>
                      <a:pt x="164" y="73"/>
                      <a:pt x="164" y="73"/>
                      <a:pt x="164" y="73"/>
                    </a:cubicBezTo>
                    <a:cubicBezTo>
                      <a:pt x="165" y="76"/>
                      <a:pt x="165" y="76"/>
                      <a:pt x="165" y="76"/>
                    </a:cubicBezTo>
                    <a:cubicBezTo>
                      <a:pt x="167" y="76"/>
                      <a:pt x="167" y="76"/>
                      <a:pt x="167" y="76"/>
                    </a:cubicBezTo>
                    <a:cubicBezTo>
                      <a:pt x="168" y="78"/>
                      <a:pt x="168" y="78"/>
                      <a:pt x="168" y="78"/>
                    </a:cubicBezTo>
                    <a:cubicBezTo>
                      <a:pt x="170" y="79"/>
                      <a:pt x="170" y="79"/>
                      <a:pt x="170" y="79"/>
                    </a:cubicBezTo>
                    <a:cubicBezTo>
                      <a:pt x="170" y="80"/>
                      <a:pt x="170" y="80"/>
                      <a:pt x="170" y="80"/>
                    </a:cubicBezTo>
                    <a:cubicBezTo>
                      <a:pt x="172" y="80"/>
                      <a:pt x="172" y="80"/>
                      <a:pt x="172" y="80"/>
                    </a:cubicBezTo>
                    <a:cubicBezTo>
                      <a:pt x="173" y="81"/>
                      <a:pt x="173" y="81"/>
                      <a:pt x="173" y="81"/>
                    </a:cubicBezTo>
                    <a:cubicBezTo>
                      <a:pt x="173" y="82"/>
                      <a:pt x="173" y="82"/>
                      <a:pt x="173" y="82"/>
                    </a:cubicBezTo>
                    <a:cubicBezTo>
                      <a:pt x="170" y="82"/>
                      <a:pt x="170" y="82"/>
                      <a:pt x="170" y="82"/>
                    </a:cubicBezTo>
                    <a:cubicBezTo>
                      <a:pt x="170" y="80"/>
                      <a:pt x="170" y="80"/>
                      <a:pt x="170" y="80"/>
                    </a:cubicBezTo>
                    <a:cubicBezTo>
                      <a:pt x="169" y="79"/>
                      <a:pt x="169" y="79"/>
                      <a:pt x="169" y="79"/>
                    </a:cubicBezTo>
                    <a:cubicBezTo>
                      <a:pt x="168" y="79"/>
                      <a:pt x="168" y="79"/>
                      <a:pt x="168" y="79"/>
                    </a:cubicBezTo>
                    <a:cubicBezTo>
                      <a:pt x="167" y="79"/>
                      <a:pt x="167" y="79"/>
                      <a:pt x="167" y="79"/>
                    </a:cubicBezTo>
                    <a:cubicBezTo>
                      <a:pt x="166" y="80"/>
                      <a:pt x="166" y="80"/>
                      <a:pt x="166" y="80"/>
                    </a:cubicBezTo>
                    <a:cubicBezTo>
                      <a:pt x="165" y="80"/>
                      <a:pt x="165" y="80"/>
                      <a:pt x="165" y="80"/>
                    </a:cubicBezTo>
                    <a:cubicBezTo>
                      <a:pt x="164" y="79"/>
                      <a:pt x="164" y="79"/>
                      <a:pt x="164" y="79"/>
                    </a:cubicBezTo>
                    <a:cubicBezTo>
                      <a:pt x="165" y="78"/>
                      <a:pt x="165" y="78"/>
                      <a:pt x="165" y="78"/>
                    </a:cubicBezTo>
                    <a:cubicBezTo>
                      <a:pt x="165" y="77"/>
                      <a:pt x="165" y="77"/>
                      <a:pt x="165" y="77"/>
                    </a:cubicBezTo>
                    <a:cubicBezTo>
                      <a:pt x="164" y="77"/>
                      <a:pt x="164" y="77"/>
                      <a:pt x="164" y="77"/>
                    </a:cubicBezTo>
                    <a:cubicBezTo>
                      <a:pt x="163" y="79"/>
                      <a:pt x="163" y="79"/>
                      <a:pt x="163" y="79"/>
                    </a:cubicBezTo>
                    <a:cubicBezTo>
                      <a:pt x="164" y="81"/>
                      <a:pt x="164" y="81"/>
                      <a:pt x="164" y="81"/>
                    </a:cubicBezTo>
                    <a:cubicBezTo>
                      <a:pt x="164" y="82"/>
                      <a:pt x="164" y="82"/>
                      <a:pt x="164" y="82"/>
                    </a:cubicBezTo>
                    <a:cubicBezTo>
                      <a:pt x="164" y="83"/>
                      <a:pt x="164" y="83"/>
                      <a:pt x="164" y="83"/>
                    </a:cubicBezTo>
                    <a:cubicBezTo>
                      <a:pt x="163" y="84"/>
                      <a:pt x="163" y="84"/>
                      <a:pt x="163" y="84"/>
                    </a:cubicBezTo>
                    <a:cubicBezTo>
                      <a:pt x="162" y="85"/>
                      <a:pt x="162" y="85"/>
                      <a:pt x="162" y="85"/>
                    </a:cubicBezTo>
                    <a:cubicBezTo>
                      <a:pt x="161" y="87"/>
                      <a:pt x="161" y="87"/>
                      <a:pt x="161" y="87"/>
                    </a:cubicBezTo>
                    <a:cubicBezTo>
                      <a:pt x="162" y="89"/>
                      <a:pt x="162" y="89"/>
                      <a:pt x="162" y="89"/>
                    </a:cubicBezTo>
                    <a:cubicBezTo>
                      <a:pt x="164" y="91"/>
                      <a:pt x="164" y="91"/>
                      <a:pt x="164" y="91"/>
                    </a:cubicBezTo>
                    <a:cubicBezTo>
                      <a:pt x="166" y="92"/>
                      <a:pt x="166" y="92"/>
                      <a:pt x="166" y="92"/>
                    </a:cubicBezTo>
                    <a:cubicBezTo>
                      <a:pt x="167" y="94"/>
                      <a:pt x="167" y="94"/>
                      <a:pt x="167" y="94"/>
                    </a:cubicBezTo>
                    <a:cubicBezTo>
                      <a:pt x="168" y="94"/>
                      <a:pt x="168" y="94"/>
                      <a:pt x="168" y="94"/>
                    </a:cubicBezTo>
                    <a:cubicBezTo>
                      <a:pt x="170" y="93"/>
                      <a:pt x="170" y="93"/>
                      <a:pt x="170" y="93"/>
                    </a:cubicBezTo>
                    <a:cubicBezTo>
                      <a:pt x="171" y="92"/>
                      <a:pt x="171" y="92"/>
                      <a:pt x="171" y="92"/>
                    </a:cubicBezTo>
                    <a:cubicBezTo>
                      <a:pt x="173" y="93"/>
                      <a:pt x="173" y="93"/>
                      <a:pt x="173" y="93"/>
                    </a:cubicBezTo>
                    <a:cubicBezTo>
                      <a:pt x="176" y="93"/>
                      <a:pt x="176" y="93"/>
                      <a:pt x="176" y="93"/>
                    </a:cubicBezTo>
                    <a:cubicBezTo>
                      <a:pt x="177" y="94"/>
                      <a:pt x="177" y="94"/>
                      <a:pt x="177" y="94"/>
                    </a:cubicBezTo>
                    <a:cubicBezTo>
                      <a:pt x="177" y="95"/>
                      <a:pt x="177" y="95"/>
                      <a:pt x="177" y="95"/>
                    </a:cubicBezTo>
                    <a:cubicBezTo>
                      <a:pt x="178" y="96"/>
                      <a:pt x="178" y="96"/>
                      <a:pt x="178" y="96"/>
                    </a:cubicBezTo>
                    <a:cubicBezTo>
                      <a:pt x="178" y="95"/>
                      <a:pt x="178" y="95"/>
                      <a:pt x="178" y="95"/>
                    </a:cubicBezTo>
                    <a:cubicBezTo>
                      <a:pt x="178" y="93"/>
                      <a:pt x="178" y="93"/>
                      <a:pt x="178" y="93"/>
                    </a:cubicBezTo>
                    <a:cubicBezTo>
                      <a:pt x="179" y="93"/>
                      <a:pt x="179" y="93"/>
                      <a:pt x="179" y="93"/>
                    </a:cubicBezTo>
                    <a:cubicBezTo>
                      <a:pt x="180" y="93"/>
                      <a:pt x="180" y="93"/>
                      <a:pt x="180" y="93"/>
                    </a:cubicBezTo>
                    <a:cubicBezTo>
                      <a:pt x="180" y="94"/>
                      <a:pt x="180" y="94"/>
                      <a:pt x="180" y="94"/>
                    </a:cubicBezTo>
                    <a:cubicBezTo>
                      <a:pt x="179" y="95"/>
                      <a:pt x="179" y="95"/>
                      <a:pt x="179" y="95"/>
                    </a:cubicBezTo>
                    <a:cubicBezTo>
                      <a:pt x="179" y="97"/>
                      <a:pt x="179" y="97"/>
                      <a:pt x="179" y="97"/>
                    </a:cubicBezTo>
                    <a:cubicBezTo>
                      <a:pt x="179" y="97"/>
                      <a:pt x="179" y="97"/>
                      <a:pt x="179" y="97"/>
                    </a:cubicBezTo>
                    <a:cubicBezTo>
                      <a:pt x="181" y="95"/>
                      <a:pt x="181" y="95"/>
                      <a:pt x="181" y="95"/>
                    </a:cubicBezTo>
                    <a:cubicBezTo>
                      <a:pt x="181" y="95"/>
                      <a:pt x="181" y="95"/>
                      <a:pt x="181" y="95"/>
                    </a:cubicBezTo>
                    <a:cubicBezTo>
                      <a:pt x="183" y="94"/>
                      <a:pt x="183" y="94"/>
                      <a:pt x="183" y="94"/>
                    </a:cubicBezTo>
                    <a:cubicBezTo>
                      <a:pt x="186" y="93"/>
                      <a:pt x="186" y="93"/>
                      <a:pt x="186" y="93"/>
                    </a:cubicBezTo>
                    <a:cubicBezTo>
                      <a:pt x="188" y="92"/>
                      <a:pt x="188" y="92"/>
                      <a:pt x="188" y="92"/>
                    </a:cubicBezTo>
                    <a:cubicBezTo>
                      <a:pt x="189" y="91"/>
                      <a:pt x="189" y="91"/>
                      <a:pt x="189" y="91"/>
                    </a:cubicBezTo>
                    <a:cubicBezTo>
                      <a:pt x="189" y="91"/>
                      <a:pt x="189" y="91"/>
                      <a:pt x="189" y="91"/>
                    </a:cubicBezTo>
                    <a:cubicBezTo>
                      <a:pt x="189" y="92"/>
                      <a:pt x="189" y="92"/>
                      <a:pt x="189" y="92"/>
                    </a:cubicBezTo>
                    <a:cubicBezTo>
                      <a:pt x="190" y="92"/>
                      <a:pt x="190" y="92"/>
                      <a:pt x="190" y="92"/>
                    </a:cubicBezTo>
                    <a:cubicBezTo>
                      <a:pt x="192" y="91"/>
                      <a:pt x="192" y="91"/>
                      <a:pt x="192" y="91"/>
                    </a:cubicBezTo>
                    <a:cubicBezTo>
                      <a:pt x="194" y="91"/>
                      <a:pt x="194" y="91"/>
                      <a:pt x="194" y="91"/>
                    </a:cubicBezTo>
                    <a:cubicBezTo>
                      <a:pt x="194" y="90"/>
                      <a:pt x="194" y="90"/>
                      <a:pt x="194" y="90"/>
                    </a:cubicBezTo>
                    <a:cubicBezTo>
                      <a:pt x="194" y="91"/>
                      <a:pt x="194" y="91"/>
                      <a:pt x="194" y="91"/>
                    </a:cubicBezTo>
                    <a:cubicBezTo>
                      <a:pt x="192" y="92"/>
                      <a:pt x="192" y="92"/>
                      <a:pt x="192" y="92"/>
                    </a:cubicBezTo>
                    <a:cubicBezTo>
                      <a:pt x="193" y="93"/>
                      <a:pt x="193" y="93"/>
                      <a:pt x="193" y="93"/>
                    </a:cubicBezTo>
                    <a:cubicBezTo>
                      <a:pt x="193" y="93"/>
                      <a:pt x="193" y="93"/>
                      <a:pt x="193" y="93"/>
                    </a:cubicBezTo>
                    <a:cubicBezTo>
                      <a:pt x="192" y="95"/>
                      <a:pt x="192" y="95"/>
                      <a:pt x="192" y="95"/>
                    </a:cubicBezTo>
                    <a:cubicBezTo>
                      <a:pt x="190" y="95"/>
                      <a:pt x="190" y="95"/>
                      <a:pt x="190" y="95"/>
                    </a:cubicBezTo>
                    <a:cubicBezTo>
                      <a:pt x="190" y="95"/>
                      <a:pt x="190" y="95"/>
                      <a:pt x="190" y="95"/>
                    </a:cubicBezTo>
                    <a:cubicBezTo>
                      <a:pt x="189" y="95"/>
                      <a:pt x="189" y="95"/>
                      <a:pt x="189" y="95"/>
                    </a:cubicBezTo>
                    <a:cubicBezTo>
                      <a:pt x="187" y="96"/>
                      <a:pt x="187" y="96"/>
                      <a:pt x="187" y="96"/>
                    </a:cubicBezTo>
                    <a:cubicBezTo>
                      <a:pt x="187" y="96"/>
                      <a:pt x="187" y="96"/>
                      <a:pt x="187" y="96"/>
                    </a:cubicBezTo>
                    <a:cubicBezTo>
                      <a:pt x="189" y="96"/>
                      <a:pt x="189" y="96"/>
                      <a:pt x="189" y="96"/>
                    </a:cubicBezTo>
                    <a:cubicBezTo>
                      <a:pt x="190" y="97"/>
                      <a:pt x="190" y="97"/>
                      <a:pt x="190" y="97"/>
                    </a:cubicBezTo>
                    <a:cubicBezTo>
                      <a:pt x="189" y="99"/>
                      <a:pt x="189" y="99"/>
                      <a:pt x="189" y="99"/>
                    </a:cubicBezTo>
                    <a:cubicBezTo>
                      <a:pt x="187" y="101"/>
                      <a:pt x="187" y="101"/>
                      <a:pt x="187" y="101"/>
                    </a:cubicBezTo>
                    <a:cubicBezTo>
                      <a:pt x="187" y="103"/>
                      <a:pt x="187" y="103"/>
                      <a:pt x="187" y="103"/>
                    </a:cubicBezTo>
                    <a:cubicBezTo>
                      <a:pt x="186" y="104"/>
                      <a:pt x="186" y="104"/>
                      <a:pt x="186" y="104"/>
                    </a:cubicBezTo>
                    <a:cubicBezTo>
                      <a:pt x="186" y="104"/>
                      <a:pt x="186" y="104"/>
                      <a:pt x="186" y="104"/>
                    </a:cubicBezTo>
                    <a:cubicBezTo>
                      <a:pt x="186" y="105"/>
                      <a:pt x="186" y="105"/>
                      <a:pt x="186" y="105"/>
                    </a:cubicBezTo>
                    <a:cubicBezTo>
                      <a:pt x="187" y="106"/>
                      <a:pt x="187" y="106"/>
                      <a:pt x="187" y="106"/>
                    </a:cubicBezTo>
                    <a:cubicBezTo>
                      <a:pt x="186" y="107"/>
                      <a:pt x="186" y="107"/>
                      <a:pt x="186" y="107"/>
                    </a:cubicBezTo>
                    <a:cubicBezTo>
                      <a:pt x="185" y="109"/>
                      <a:pt x="185" y="109"/>
                      <a:pt x="185" y="109"/>
                    </a:cubicBezTo>
                    <a:cubicBezTo>
                      <a:pt x="184" y="110"/>
                      <a:pt x="184" y="110"/>
                      <a:pt x="184" y="110"/>
                    </a:cubicBezTo>
                    <a:cubicBezTo>
                      <a:pt x="183" y="109"/>
                      <a:pt x="183" y="109"/>
                      <a:pt x="183" y="109"/>
                    </a:cubicBezTo>
                    <a:cubicBezTo>
                      <a:pt x="182" y="110"/>
                      <a:pt x="182" y="110"/>
                      <a:pt x="182" y="110"/>
                    </a:cubicBezTo>
                    <a:cubicBezTo>
                      <a:pt x="181" y="111"/>
                      <a:pt x="181" y="111"/>
                      <a:pt x="181" y="111"/>
                    </a:cubicBezTo>
                    <a:cubicBezTo>
                      <a:pt x="180" y="111"/>
                      <a:pt x="180" y="111"/>
                      <a:pt x="180" y="111"/>
                    </a:cubicBezTo>
                    <a:cubicBezTo>
                      <a:pt x="178" y="111"/>
                      <a:pt x="178" y="111"/>
                      <a:pt x="178" y="111"/>
                    </a:cubicBezTo>
                    <a:cubicBezTo>
                      <a:pt x="177" y="110"/>
                      <a:pt x="177" y="110"/>
                      <a:pt x="177" y="110"/>
                    </a:cubicBezTo>
                    <a:cubicBezTo>
                      <a:pt x="176" y="110"/>
                      <a:pt x="176" y="110"/>
                      <a:pt x="176" y="110"/>
                    </a:cubicBezTo>
                    <a:cubicBezTo>
                      <a:pt x="176" y="110"/>
                      <a:pt x="176" y="110"/>
                      <a:pt x="176" y="110"/>
                    </a:cubicBezTo>
                    <a:cubicBezTo>
                      <a:pt x="175" y="109"/>
                      <a:pt x="175" y="109"/>
                      <a:pt x="175" y="109"/>
                    </a:cubicBezTo>
                    <a:cubicBezTo>
                      <a:pt x="174" y="109"/>
                      <a:pt x="174" y="109"/>
                      <a:pt x="174" y="109"/>
                    </a:cubicBezTo>
                    <a:cubicBezTo>
                      <a:pt x="173" y="110"/>
                      <a:pt x="173" y="110"/>
                      <a:pt x="173" y="110"/>
                    </a:cubicBezTo>
                    <a:cubicBezTo>
                      <a:pt x="172" y="111"/>
                      <a:pt x="172" y="111"/>
                      <a:pt x="172" y="111"/>
                    </a:cubicBezTo>
                    <a:cubicBezTo>
                      <a:pt x="171" y="113"/>
                      <a:pt x="171" y="113"/>
                      <a:pt x="171" y="113"/>
                    </a:cubicBezTo>
                    <a:cubicBezTo>
                      <a:pt x="168" y="113"/>
                      <a:pt x="168" y="113"/>
                      <a:pt x="168" y="113"/>
                    </a:cubicBezTo>
                    <a:cubicBezTo>
                      <a:pt x="167" y="114"/>
                      <a:pt x="167" y="114"/>
                      <a:pt x="167" y="114"/>
                    </a:cubicBezTo>
                    <a:cubicBezTo>
                      <a:pt x="166" y="114"/>
                      <a:pt x="166" y="114"/>
                      <a:pt x="166" y="114"/>
                    </a:cubicBezTo>
                    <a:cubicBezTo>
                      <a:pt x="165" y="114"/>
                      <a:pt x="165" y="114"/>
                      <a:pt x="165" y="114"/>
                    </a:cubicBezTo>
                    <a:cubicBezTo>
                      <a:pt x="163" y="114"/>
                      <a:pt x="163" y="114"/>
                      <a:pt x="163" y="114"/>
                    </a:cubicBezTo>
                    <a:cubicBezTo>
                      <a:pt x="162" y="115"/>
                      <a:pt x="162" y="115"/>
                      <a:pt x="162" y="115"/>
                    </a:cubicBezTo>
                    <a:cubicBezTo>
                      <a:pt x="160" y="115"/>
                      <a:pt x="160" y="115"/>
                      <a:pt x="160" y="115"/>
                    </a:cubicBezTo>
                    <a:cubicBezTo>
                      <a:pt x="159" y="116"/>
                      <a:pt x="159" y="116"/>
                      <a:pt x="159" y="116"/>
                    </a:cubicBezTo>
                    <a:cubicBezTo>
                      <a:pt x="159" y="117"/>
                      <a:pt x="159" y="117"/>
                      <a:pt x="159" y="117"/>
                    </a:cubicBezTo>
                    <a:cubicBezTo>
                      <a:pt x="158" y="119"/>
                      <a:pt x="158" y="119"/>
                      <a:pt x="158" y="119"/>
                    </a:cubicBezTo>
                    <a:cubicBezTo>
                      <a:pt x="158" y="120"/>
                      <a:pt x="158" y="120"/>
                      <a:pt x="158" y="120"/>
                    </a:cubicBezTo>
                    <a:cubicBezTo>
                      <a:pt x="157" y="120"/>
                      <a:pt x="157" y="120"/>
                      <a:pt x="157" y="120"/>
                    </a:cubicBezTo>
                    <a:cubicBezTo>
                      <a:pt x="156" y="118"/>
                      <a:pt x="156" y="118"/>
                      <a:pt x="156" y="118"/>
                    </a:cubicBezTo>
                    <a:cubicBezTo>
                      <a:pt x="154" y="118"/>
                      <a:pt x="154" y="118"/>
                      <a:pt x="154" y="118"/>
                    </a:cubicBezTo>
                    <a:cubicBezTo>
                      <a:pt x="153" y="118"/>
                      <a:pt x="153" y="118"/>
                      <a:pt x="153" y="118"/>
                    </a:cubicBezTo>
                    <a:cubicBezTo>
                      <a:pt x="154" y="119"/>
                      <a:pt x="154" y="119"/>
                      <a:pt x="154" y="119"/>
                    </a:cubicBezTo>
                    <a:cubicBezTo>
                      <a:pt x="154" y="120"/>
                      <a:pt x="154" y="120"/>
                      <a:pt x="154" y="120"/>
                    </a:cubicBezTo>
                    <a:cubicBezTo>
                      <a:pt x="154" y="121"/>
                      <a:pt x="154" y="121"/>
                      <a:pt x="154" y="121"/>
                    </a:cubicBezTo>
                    <a:cubicBezTo>
                      <a:pt x="153" y="121"/>
                      <a:pt x="153" y="121"/>
                      <a:pt x="153" y="121"/>
                    </a:cubicBezTo>
                    <a:cubicBezTo>
                      <a:pt x="153" y="120"/>
                      <a:pt x="153" y="120"/>
                      <a:pt x="153" y="120"/>
                    </a:cubicBezTo>
                    <a:cubicBezTo>
                      <a:pt x="152" y="118"/>
                      <a:pt x="152" y="118"/>
                      <a:pt x="152" y="118"/>
                    </a:cubicBezTo>
                    <a:cubicBezTo>
                      <a:pt x="151" y="119"/>
                      <a:pt x="151" y="119"/>
                      <a:pt x="151" y="119"/>
                    </a:cubicBezTo>
                    <a:cubicBezTo>
                      <a:pt x="149" y="120"/>
                      <a:pt x="149" y="120"/>
                      <a:pt x="149" y="120"/>
                    </a:cubicBezTo>
                    <a:cubicBezTo>
                      <a:pt x="149" y="122"/>
                      <a:pt x="149" y="122"/>
                      <a:pt x="149" y="122"/>
                    </a:cubicBezTo>
                    <a:cubicBezTo>
                      <a:pt x="148" y="122"/>
                      <a:pt x="148" y="122"/>
                      <a:pt x="148" y="122"/>
                    </a:cubicBezTo>
                    <a:cubicBezTo>
                      <a:pt x="147" y="122"/>
                      <a:pt x="147" y="122"/>
                      <a:pt x="147" y="122"/>
                    </a:cubicBezTo>
                    <a:cubicBezTo>
                      <a:pt x="144" y="125"/>
                      <a:pt x="144" y="125"/>
                      <a:pt x="144" y="125"/>
                    </a:cubicBezTo>
                    <a:cubicBezTo>
                      <a:pt x="144" y="127"/>
                      <a:pt x="144" y="127"/>
                      <a:pt x="144" y="127"/>
                    </a:cubicBezTo>
                    <a:cubicBezTo>
                      <a:pt x="143" y="127"/>
                      <a:pt x="143" y="127"/>
                      <a:pt x="143" y="127"/>
                    </a:cubicBezTo>
                    <a:cubicBezTo>
                      <a:pt x="142" y="127"/>
                      <a:pt x="142" y="127"/>
                      <a:pt x="142" y="127"/>
                    </a:cubicBezTo>
                    <a:cubicBezTo>
                      <a:pt x="141" y="127"/>
                      <a:pt x="141" y="127"/>
                      <a:pt x="141" y="127"/>
                    </a:cubicBezTo>
                    <a:cubicBezTo>
                      <a:pt x="140" y="127"/>
                      <a:pt x="140" y="127"/>
                      <a:pt x="140" y="127"/>
                    </a:cubicBezTo>
                    <a:cubicBezTo>
                      <a:pt x="142" y="129"/>
                      <a:pt x="142" y="129"/>
                      <a:pt x="142" y="129"/>
                    </a:cubicBezTo>
                    <a:cubicBezTo>
                      <a:pt x="141" y="130"/>
                      <a:pt x="141" y="130"/>
                      <a:pt x="141" y="130"/>
                    </a:cubicBezTo>
                    <a:cubicBezTo>
                      <a:pt x="141" y="130"/>
                      <a:pt x="141" y="130"/>
                      <a:pt x="141" y="130"/>
                    </a:cubicBezTo>
                    <a:cubicBezTo>
                      <a:pt x="140" y="129"/>
                      <a:pt x="140" y="129"/>
                      <a:pt x="140" y="129"/>
                    </a:cubicBezTo>
                    <a:cubicBezTo>
                      <a:pt x="139" y="129"/>
                      <a:pt x="139" y="129"/>
                      <a:pt x="139" y="129"/>
                    </a:cubicBezTo>
                    <a:cubicBezTo>
                      <a:pt x="139" y="130"/>
                      <a:pt x="139" y="130"/>
                      <a:pt x="139" y="130"/>
                    </a:cubicBezTo>
                    <a:cubicBezTo>
                      <a:pt x="137" y="132"/>
                      <a:pt x="137" y="132"/>
                      <a:pt x="137" y="132"/>
                    </a:cubicBezTo>
                    <a:cubicBezTo>
                      <a:pt x="137" y="132"/>
                      <a:pt x="137" y="132"/>
                      <a:pt x="137" y="132"/>
                    </a:cubicBezTo>
                    <a:cubicBezTo>
                      <a:pt x="138" y="134"/>
                      <a:pt x="138" y="134"/>
                      <a:pt x="138" y="134"/>
                    </a:cubicBezTo>
                    <a:cubicBezTo>
                      <a:pt x="139" y="136"/>
                      <a:pt x="139" y="136"/>
                      <a:pt x="139" y="136"/>
                    </a:cubicBezTo>
                    <a:cubicBezTo>
                      <a:pt x="138" y="137"/>
                      <a:pt x="138" y="137"/>
                      <a:pt x="138" y="137"/>
                    </a:cubicBezTo>
                    <a:cubicBezTo>
                      <a:pt x="138" y="138"/>
                      <a:pt x="138" y="138"/>
                      <a:pt x="138" y="138"/>
                    </a:cubicBezTo>
                    <a:cubicBezTo>
                      <a:pt x="138" y="139"/>
                      <a:pt x="138" y="139"/>
                      <a:pt x="138" y="139"/>
                    </a:cubicBezTo>
                    <a:cubicBezTo>
                      <a:pt x="139" y="139"/>
                      <a:pt x="139" y="139"/>
                      <a:pt x="139" y="139"/>
                    </a:cubicBezTo>
                    <a:cubicBezTo>
                      <a:pt x="140" y="138"/>
                      <a:pt x="140" y="138"/>
                      <a:pt x="140" y="138"/>
                    </a:cubicBezTo>
                    <a:cubicBezTo>
                      <a:pt x="140" y="138"/>
                      <a:pt x="140" y="138"/>
                      <a:pt x="140" y="138"/>
                    </a:cubicBezTo>
                    <a:cubicBezTo>
                      <a:pt x="140" y="140"/>
                      <a:pt x="140" y="140"/>
                      <a:pt x="140" y="140"/>
                    </a:cubicBezTo>
                    <a:cubicBezTo>
                      <a:pt x="139" y="140"/>
                      <a:pt x="139" y="140"/>
                      <a:pt x="139" y="140"/>
                    </a:cubicBezTo>
                    <a:cubicBezTo>
                      <a:pt x="139" y="141"/>
                      <a:pt x="139" y="141"/>
                      <a:pt x="139" y="141"/>
                    </a:cubicBezTo>
                    <a:cubicBezTo>
                      <a:pt x="139" y="141"/>
                      <a:pt x="139" y="141"/>
                      <a:pt x="139" y="141"/>
                    </a:cubicBezTo>
                    <a:cubicBezTo>
                      <a:pt x="140" y="141"/>
                      <a:pt x="140" y="141"/>
                      <a:pt x="140" y="141"/>
                    </a:cubicBezTo>
                    <a:cubicBezTo>
                      <a:pt x="141" y="141"/>
                      <a:pt x="141" y="141"/>
                      <a:pt x="141" y="141"/>
                    </a:cubicBezTo>
                    <a:cubicBezTo>
                      <a:pt x="142" y="141"/>
                      <a:pt x="142" y="141"/>
                      <a:pt x="142" y="141"/>
                    </a:cubicBezTo>
                    <a:cubicBezTo>
                      <a:pt x="142" y="141"/>
                      <a:pt x="142" y="141"/>
                      <a:pt x="142" y="141"/>
                    </a:cubicBezTo>
                    <a:cubicBezTo>
                      <a:pt x="142" y="142"/>
                      <a:pt x="142" y="142"/>
                      <a:pt x="142" y="142"/>
                    </a:cubicBezTo>
                    <a:cubicBezTo>
                      <a:pt x="143" y="142"/>
                      <a:pt x="143" y="142"/>
                      <a:pt x="143" y="142"/>
                    </a:cubicBezTo>
                    <a:cubicBezTo>
                      <a:pt x="144" y="143"/>
                      <a:pt x="144" y="143"/>
                      <a:pt x="144" y="143"/>
                    </a:cubicBezTo>
                    <a:cubicBezTo>
                      <a:pt x="146" y="143"/>
                      <a:pt x="146" y="143"/>
                      <a:pt x="146" y="143"/>
                    </a:cubicBezTo>
                    <a:cubicBezTo>
                      <a:pt x="147" y="142"/>
                      <a:pt x="147" y="142"/>
                      <a:pt x="147" y="142"/>
                    </a:cubicBezTo>
                    <a:cubicBezTo>
                      <a:pt x="147" y="140"/>
                      <a:pt x="147" y="140"/>
                      <a:pt x="147" y="140"/>
                    </a:cubicBezTo>
                    <a:cubicBezTo>
                      <a:pt x="148" y="139"/>
                      <a:pt x="148" y="139"/>
                      <a:pt x="148" y="139"/>
                    </a:cubicBezTo>
                    <a:cubicBezTo>
                      <a:pt x="150" y="139"/>
                      <a:pt x="150" y="139"/>
                      <a:pt x="150" y="139"/>
                    </a:cubicBezTo>
                    <a:cubicBezTo>
                      <a:pt x="151" y="138"/>
                      <a:pt x="151" y="138"/>
                      <a:pt x="151" y="138"/>
                    </a:cubicBezTo>
                    <a:cubicBezTo>
                      <a:pt x="150" y="139"/>
                      <a:pt x="150" y="139"/>
                      <a:pt x="150" y="139"/>
                    </a:cubicBezTo>
                    <a:cubicBezTo>
                      <a:pt x="149" y="139"/>
                      <a:pt x="149" y="139"/>
                      <a:pt x="149" y="139"/>
                    </a:cubicBezTo>
                    <a:cubicBezTo>
                      <a:pt x="147" y="141"/>
                      <a:pt x="147" y="141"/>
                      <a:pt x="147" y="141"/>
                    </a:cubicBezTo>
                    <a:cubicBezTo>
                      <a:pt x="147" y="143"/>
                      <a:pt x="147" y="143"/>
                      <a:pt x="147" y="143"/>
                    </a:cubicBezTo>
                    <a:cubicBezTo>
                      <a:pt x="146" y="143"/>
                      <a:pt x="146" y="143"/>
                      <a:pt x="146" y="143"/>
                    </a:cubicBezTo>
                    <a:cubicBezTo>
                      <a:pt x="147" y="145"/>
                      <a:pt x="147" y="145"/>
                      <a:pt x="147" y="145"/>
                    </a:cubicBezTo>
                    <a:cubicBezTo>
                      <a:pt x="147" y="146"/>
                      <a:pt x="147" y="146"/>
                      <a:pt x="147" y="146"/>
                    </a:cubicBezTo>
                    <a:cubicBezTo>
                      <a:pt x="146" y="146"/>
                      <a:pt x="146" y="146"/>
                      <a:pt x="146" y="146"/>
                    </a:cubicBezTo>
                    <a:cubicBezTo>
                      <a:pt x="145" y="145"/>
                      <a:pt x="145" y="145"/>
                      <a:pt x="145" y="145"/>
                    </a:cubicBezTo>
                    <a:cubicBezTo>
                      <a:pt x="145" y="145"/>
                      <a:pt x="145" y="145"/>
                      <a:pt x="145" y="145"/>
                    </a:cubicBezTo>
                    <a:cubicBezTo>
                      <a:pt x="145" y="144"/>
                      <a:pt x="145" y="144"/>
                      <a:pt x="145" y="144"/>
                    </a:cubicBezTo>
                    <a:cubicBezTo>
                      <a:pt x="144" y="144"/>
                      <a:pt x="144" y="144"/>
                      <a:pt x="144" y="144"/>
                    </a:cubicBezTo>
                    <a:cubicBezTo>
                      <a:pt x="143" y="143"/>
                      <a:pt x="143" y="143"/>
                      <a:pt x="143" y="143"/>
                    </a:cubicBezTo>
                    <a:cubicBezTo>
                      <a:pt x="141" y="143"/>
                      <a:pt x="141" y="143"/>
                      <a:pt x="141" y="143"/>
                    </a:cubicBezTo>
                    <a:cubicBezTo>
                      <a:pt x="141" y="142"/>
                      <a:pt x="141" y="142"/>
                      <a:pt x="141" y="142"/>
                    </a:cubicBezTo>
                    <a:cubicBezTo>
                      <a:pt x="140" y="143"/>
                      <a:pt x="140" y="143"/>
                      <a:pt x="140" y="143"/>
                    </a:cubicBezTo>
                    <a:cubicBezTo>
                      <a:pt x="139" y="143"/>
                      <a:pt x="139" y="143"/>
                      <a:pt x="139" y="143"/>
                    </a:cubicBezTo>
                    <a:cubicBezTo>
                      <a:pt x="138" y="144"/>
                      <a:pt x="138" y="144"/>
                      <a:pt x="138" y="144"/>
                    </a:cubicBezTo>
                    <a:cubicBezTo>
                      <a:pt x="137" y="145"/>
                      <a:pt x="137" y="145"/>
                      <a:pt x="137" y="145"/>
                    </a:cubicBezTo>
                    <a:cubicBezTo>
                      <a:pt x="136" y="144"/>
                      <a:pt x="136" y="144"/>
                      <a:pt x="136" y="144"/>
                    </a:cubicBezTo>
                    <a:cubicBezTo>
                      <a:pt x="136" y="145"/>
                      <a:pt x="136" y="145"/>
                      <a:pt x="136" y="145"/>
                    </a:cubicBezTo>
                    <a:cubicBezTo>
                      <a:pt x="136" y="146"/>
                      <a:pt x="136" y="146"/>
                      <a:pt x="136" y="146"/>
                    </a:cubicBezTo>
                    <a:cubicBezTo>
                      <a:pt x="137" y="146"/>
                      <a:pt x="137" y="146"/>
                      <a:pt x="137" y="146"/>
                    </a:cubicBezTo>
                    <a:cubicBezTo>
                      <a:pt x="136" y="147"/>
                      <a:pt x="136" y="147"/>
                      <a:pt x="136" y="147"/>
                    </a:cubicBezTo>
                    <a:cubicBezTo>
                      <a:pt x="136" y="149"/>
                      <a:pt x="136" y="149"/>
                      <a:pt x="136" y="149"/>
                    </a:cubicBezTo>
                    <a:cubicBezTo>
                      <a:pt x="136" y="150"/>
                      <a:pt x="136" y="150"/>
                      <a:pt x="136" y="150"/>
                    </a:cubicBezTo>
                    <a:cubicBezTo>
                      <a:pt x="137" y="150"/>
                      <a:pt x="137" y="150"/>
                      <a:pt x="137" y="150"/>
                    </a:cubicBezTo>
                    <a:cubicBezTo>
                      <a:pt x="137" y="152"/>
                      <a:pt x="137" y="152"/>
                      <a:pt x="137" y="152"/>
                    </a:cubicBezTo>
                    <a:cubicBezTo>
                      <a:pt x="138" y="153"/>
                      <a:pt x="138" y="153"/>
                      <a:pt x="138" y="153"/>
                    </a:cubicBezTo>
                    <a:cubicBezTo>
                      <a:pt x="138" y="154"/>
                      <a:pt x="138" y="154"/>
                      <a:pt x="138" y="154"/>
                    </a:cubicBezTo>
                    <a:cubicBezTo>
                      <a:pt x="139" y="155"/>
                      <a:pt x="139" y="155"/>
                      <a:pt x="139" y="155"/>
                    </a:cubicBezTo>
                    <a:cubicBezTo>
                      <a:pt x="139" y="155"/>
                      <a:pt x="139" y="155"/>
                      <a:pt x="139" y="155"/>
                    </a:cubicBezTo>
                    <a:cubicBezTo>
                      <a:pt x="137" y="155"/>
                      <a:pt x="137" y="155"/>
                      <a:pt x="137" y="155"/>
                    </a:cubicBezTo>
                    <a:cubicBezTo>
                      <a:pt x="137" y="156"/>
                      <a:pt x="137" y="156"/>
                      <a:pt x="137" y="156"/>
                    </a:cubicBezTo>
                    <a:cubicBezTo>
                      <a:pt x="141" y="158"/>
                      <a:pt x="141" y="158"/>
                      <a:pt x="141" y="158"/>
                    </a:cubicBezTo>
                    <a:cubicBezTo>
                      <a:pt x="143" y="158"/>
                      <a:pt x="143" y="158"/>
                      <a:pt x="143" y="158"/>
                    </a:cubicBezTo>
                    <a:cubicBezTo>
                      <a:pt x="145" y="157"/>
                      <a:pt x="145" y="157"/>
                      <a:pt x="145" y="157"/>
                    </a:cubicBezTo>
                    <a:cubicBezTo>
                      <a:pt x="146" y="157"/>
                      <a:pt x="146" y="157"/>
                      <a:pt x="146" y="157"/>
                    </a:cubicBezTo>
                    <a:cubicBezTo>
                      <a:pt x="146" y="157"/>
                      <a:pt x="146" y="157"/>
                      <a:pt x="146" y="157"/>
                    </a:cubicBezTo>
                    <a:cubicBezTo>
                      <a:pt x="147" y="157"/>
                      <a:pt x="147" y="157"/>
                      <a:pt x="147" y="157"/>
                    </a:cubicBezTo>
                    <a:cubicBezTo>
                      <a:pt x="149" y="155"/>
                      <a:pt x="149" y="155"/>
                      <a:pt x="149" y="155"/>
                    </a:cubicBezTo>
                    <a:cubicBezTo>
                      <a:pt x="149" y="154"/>
                      <a:pt x="149" y="154"/>
                      <a:pt x="149" y="154"/>
                    </a:cubicBezTo>
                    <a:cubicBezTo>
                      <a:pt x="148" y="153"/>
                      <a:pt x="148" y="153"/>
                      <a:pt x="148" y="153"/>
                    </a:cubicBezTo>
                    <a:cubicBezTo>
                      <a:pt x="148" y="152"/>
                      <a:pt x="148" y="152"/>
                      <a:pt x="148" y="152"/>
                    </a:cubicBezTo>
                    <a:cubicBezTo>
                      <a:pt x="150" y="152"/>
                      <a:pt x="150" y="152"/>
                      <a:pt x="150" y="152"/>
                    </a:cubicBezTo>
                    <a:cubicBezTo>
                      <a:pt x="152" y="150"/>
                      <a:pt x="152" y="150"/>
                      <a:pt x="152" y="150"/>
                    </a:cubicBezTo>
                    <a:cubicBezTo>
                      <a:pt x="154" y="148"/>
                      <a:pt x="154" y="148"/>
                      <a:pt x="154" y="148"/>
                    </a:cubicBezTo>
                    <a:cubicBezTo>
                      <a:pt x="155" y="149"/>
                      <a:pt x="155" y="149"/>
                      <a:pt x="155" y="149"/>
                    </a:cubicBezTo>
                    <a:cubicBezTo>
                      <a:pt x="154" y="149"/>
                      <a:pt x="154" y="149"/>
                      <a:pt x="154" y="149"/>
                    </a:cubicBezTo>
                    <a:cubicBezTo>
                      <a:pt x="152" y="151"/>
                      <a:pt x="152" y="151"/>
                      <a:pt x="152" y="151"/>
                    </a:cubicBezTo>
                    <a:cubicBezTo>
                      <a:pt x="150" y="152"/>
                      <a:pt x="150" y="152"/>
                      <a:pt x="150" y="152"/>
                    </a:cubicBezTo>
                    <a:cubicBezTo>
                      <a:pt x="150" y="153"/>
                      <a:pt x="150" y="153"/>
                      <a:pt x="150" y="153"/>
                    </a:cubicBezTo>
                    <a:cubicBezTo>
                      <a:pt x="151" y="154"/>
                      <a:pt x="151" y="154"/>
                      <a:pt x="151" y="154"/>
                    </a:cubicBezTo>
                    <a:cubicBezTo>
                      <a:pt x="151" y="155"/>
                      <a:pt x="151" y="155"/>
                      <a:pt x="151" y="155"/>
                    </a:cubicBezTo>
                    <a:cubicBezTo>
                      <a:pt x="150" y="156"/>
                      <a:pt x="150" y="156"/>
                      <a:pt x="150" y="156"/>
                    </a:cubicBezTo>
                    <a:cubicBezTo>
                      <a:pt x="149" y="157"/>
                      <a:pt x="149" y="157"/>
                      <a:pt x="149" y="157"/>
                    </a:cubicBezTo>
                    <a:cubicBezTo>
                      <a:pt x="148" y="159"/>
                      <a:pt x="148" y="159"/>
                      <a:pt x="148" y="159"/>
                    </a:cubicBezTo>
                    <a:cubicBezTo>
                      <a:pt x="149" y="160"/>
                      <a:pt x="149" y="160"/>
                      <a:pt x="149" y="160"/>
                    </a:cubicBezTo>
                    <a:cubicBezTo>
                      <a:pt x="148" y="161"/>
                      <a:pt x="148" y="161"/>
                      <a:pt x="148" y="161"/>
                    </a:cubicBezTo>
                    <a:cubicBezTo>
                      <a:pt x="148" y="162"/>
                      <a:pt x="148" y="162"/>
                      <a:pt x="148" y="162"/>
                    </a:cubicBezTo>
                    <a:cubicBezTo>
                      <a:pt x="148" y="163"/>
                      <a:pt x="148" y="163"/>
                      <a:pt x="148" y="163"/>
                    </a:cubicBezTo>
                    <a:cubicBezTo>
                      <a:pt x="148" y="164"/>
                      <a:pt x="148" y="164"/>
                      <a:pt x="148" y="164"/>
                    </a:cubicBezTo>
                    <a:cubicBezTo>
                      <a:pt x="147" y="165"/>
                      <a:pt x="147" y="165"/>
                      <a:pt x="147" y="165"/>
                    </a:cubicBezTo>
                    <a:cubicBezTo>
                      <a:pt x="146" y="166"/>
                      <a:pt x="146" y="166"/>
                      <a:pt x="146" y="166"/>
                    </a:cubicBezTo>
                    <a:cubicBezTo>
                      <a:pt x="146" y="167"/>
                      <a:pt x="146" y="167"/>
                      <a:pt x="146" y="167"/>
                    </a:cubicBezTo>
                    <a:cubicBezTo>
                      <a:pt x="145" y="166"/>
                      <a:pt x="145" y="166"/>
                      <a:pt x="145" y="166"/>
                    </a:cubicBezTo>
                    <a:cubicBezTo>
                      <a:pt x="145" y="167"/>
                      <a:pt x="145" y="167"/>
                      <a:pt x="145" y="167"/>
                    </a:cubicBezTo>
                    <a:cubicBezTo>
                      <a:pt x="145" y="168"/>
                      <a:pt x="145" y="168"/>
                      <a:pt x="145" y="168"/>
                    </a:cubicBezTo>
                    <a:cubicBezTo>
                      <a:pt x="145" y="169"/>
                      <a:pt x="145" y="169"/>
                      <a:pt x="145" y="169"/>
                    </a:cubicBezTo>
                    <a:cubicBezTo>
                      <a:pt x="146" y="170"/>
                      <a:pt x="146" y="170"/>
                      <a:pt x="146" y="170"/>
                    </a:cubicBezTo>
                    <a:cubicBezTo>
                      <a:pt x="147" y="169"/>
                      <a:pt x="147" y="169"/>
                      <a:pt x="147" y="169"/>
                    </a:cubicBezTo>
                    <a:cubicBezTo>
                      <a:pt x="148" y="169"/>
                      <a:pt x="148" y="169"/>
                      <a:pt x="148" y="169"/>
                    </a:cubicBezTo>
                    <a:cubicBezTo>
                      <a:pt x="148" y="170"/>
                      <a:pt x="148" y="170"/>
                      <a:pt x="148" y="170"/>
                    </a:cubicBezTo>
                    <a:cubicBezTo>
                      <a:pt x="147" y="171"/>
                      <a:pt x="147" y="171"/>
                      <a:pt x="147" y="171"/>
                    </a:cubicBezTo>
                    <a:cubicBezTo>
                      <a:pt x="146" y="171"/>
                      <a:pt x="146" y="171"/>
                      <a:pt x="146" y="171"/>
                    </a:cubicBezTo>
                    <a:cubicBezTo>
                      <a:pt x="145" y="171"/>
                      <a:pt x="145" y="171"/>
                      <a:pt x="145" y="171"/>
                    </a:cubicBezTo>
                    <a:cubicBezTo>
                      <a:pt x="146" y="172"/>
                      <a:pt x="146" y="172"/>
                      <a:pt x="146" y="172"/>
                    </a:cubicBezTo>
                    <a:cubicBezTo>
                      <a:pt x="145" y="172"/>
                      <a:pt x="145" y="172"/>
                      <a:pt x="145" y="172"/>
                    </a:cubicBezTo>
                    <a:cubicBezTo>
                      <a:pt x="146" y="173"/>
                      <a:pt x="146" y="173"/>
                      <a:pt x="146" y="173"/>
                    </a:cubicBezTo>
                    <a:cubicBezTo>
                      <a:pt x="145" y="174"/>
                      <a:pt x="145" y="174"/>
                      <a:pt x="145" y="174"/>
                    </a:cubicBezTo>
                    <a:cubicBezTo>
                      <a:pt x="144" y="174"/>
                      <a:pt x="144" y="174"/>
                      <a:pt x="144" y="174"/>
                    </a:cubicBezTo>
                    <a:cubicBezTo>
                      <a:pt x="143" y="175"/>
                      <a:pt x="143" y="175"/>
                      <a:pt x="143" y="175"/>
                    </a:cubicBezTo>
                    <a:cubicBezTo>
                      <a:pt x="142" y="174"/>
                      <a:pt x="142" y="174"/>
                      <a:pt x="142" y="174"/>
                    </a:cubicBezTo>
                    <a:cubicBezTo>
                      <a:pt x="142" y="175"/>
                      <a:pt x="142" y="175"/>
                      <a:pt x="142" y="175"/>
                    </a:cubicBezTo>
                    <a:cubicBezTo>
                      <a:pt x="142" y="175"/>
                      <a:pt x="142" y="175"/>
                      <a:pt x="142" y="175"/>
                    </a:cubicBezTo>
                    <a:cubicBezTo>
                      <a:pt x="144" y="175"/>
                      <a:pt x="144" y="175"/>
                      <a:pt x="144" y="175"/>
                    </a:cubicBezTo>
                    <a:cubicBezTo>
                      <a:pt x="144" y="176"/>
                      <a:pt x="144" y="176"/>
                      <a:pt x="144" y="176"/>
                    </a:cubicBezTo>
                    <a:cubicBezTo>
                      <a:pt x="146" y="175"/>
                      <a:pt x="146" y="175"/>
                      <a:pt x="146" y="175"/>
                    </a:cubicBezTo>
                    <a:cubicBezTo>
                      <a:pt x="148" y="173"/>
                      <a:pt x="148" y="173"/>
                      <a:pt x="148" y="173"/>
                    </a:cubicBezTo>
                    <a:cubicBezTo>
                      <a:pt x="149" y="173"/>
                      <a:pt x="149" y="173"/>
                      <a:pt x="149" y="173"/>
                    </a:cubicBezTo>
                    <a:cubicBezTo>
                      <a:pt x="150" y="173"/>
                      <a:pt x="150" y="173"/>
                      <a:pt x="150" y="173"/>
                    </a:cubicBezTo>
                    <a:cubicBezTo>
                      <a:pt x="151" y="172"/>
                      <a:pt x="151" y="172"/>
                      <a:pt x="151" y="172"/>
                    </a:cubicBezTo>
                    <a:cubicBezTo>
                      <a:pt x="153" y="172"/>
                      <a:pt x="153" y="172"/>
                      <a:pt x="153" y="172"/>
                    </a:cubicBezTo>
                    <a:cubicBezTo>
                      <a:pt x="152" y="173"/>
                      <a:pt x="152" y="173"/>
                      <a:pt x="152" y="173"/>
                    </a:cubicBezTo>
                    <a:cubicBezTo>
                      <a:pt x="151" y="173"/>
                      <a:pt x="151" y="173"/>
                      <a:pt x="151" y="173"/>
                    </a:cubicBezTo>
                    <a:cubicBezTo>
                      <a:pt x="151" y="174"/>
                      <a:pt x="151" y="174"/>
                      <a:pt x="151" y="174"/>
                    </a:cubicBezTo>
                    <a:cubicBezTo>
                      <a:pt x="152" y="174"/>
                      <a:pt x="152" y="174"/>
                      <a:pt x="152" y="174"/>
                    </a:cubicBezTo>
                    <a:cubicBezTo>
                      <a:pt x="153" y="175"/>
                      <a:pt x="153" y="175"/>
                      <a:pt x="153" y="175"/>
                    </a:cubicBezTo>
                    <a:cubicBezTo>
                      <a:pt x="152" y="176"/>
                      <a:pt x="152" y="176"/>
                      <a:pt x="152" y="176"/>
                    </a:cubicBezTo>
                    <a:cubicBezTo>
                      <a:pt x="153" y="176"/>
                      <a:pt x="153" y="176"/>
                      <a:pt x="153" y="176"/>
                    </a:cubicBezTo>
                    <a:cubicBezTo>
                      <a:pt x="154" y="176"/>
                      <a:pt x="154" y="176"/>
                      <a:pt x="154" y="176"/>
                    </a:cubicBezTo>
                    <a:cubicBezTo>
                      <a:pt x="155" y="175"/>
                      <a:pt x="155" y="175"/>
                      <a:pt x="155" y="175"/>
                    </a:cubicBezTo>
                    <a:cubicBezTo>
                      <a:pt x="155" y="175"/>
                      <a:pt x="155" y="175"/>
                      <a:pt x="155" y="175"/>
                    </a:cubicBezTo>
                    <a:cubicBezTo>
                      <a:pt x="155" y="176"/>
                      <a:pt x="155" y="176"/>
                      <a:pt x="155" y="176"/>
                    </a:cubicBezTo>
                    <a:cubicBezTo>
                      <a:pt x="156" y="177"/>
                      <a:pt x="156" y="177"/>
                      <a:pt x="156" y="177"/>
                    </a:cubicBezTo>
                    <a:cubicBezTo>
                      <a:pt x="156" y="179"/>
                      <a:pt x="156" y="179"/>
                      <a:pt x="156" y="179"/>
                    </a:cubicBezTo>
                    <a:cubicBezTo>
                      <a:pt x="156" y="180"/>
                      <a:pt x="156" y="180"/>
                      <a:pt x="156" y="180"/>
                    </a:cubicBezTo>
                    <a:cubicBezTo>
                      <a:pt x="157" y="182"/>
                      <a:pt x="157" y="182"/>
                      <a:pt x="157" y="182"/>
                    </a:cubicBezTo>
                    <a:cubicBezTo>
                      <a:pt x="157" y="182"/>
                      <a:pt x="157" y="182"/>
                      <a:pt x="157" y="182"/>
                    </a:cubicBezTo>
                    <a:cubicBezTo>
                      <a:pt x="158" y="181"/>
                      <a:pt x="158" y="181"/>
                      <a:pt x="158" y="181"/>
                    </a:cubicBezTo>
                    <a:cubicBezTo>
                      <a:pt x="158" y="179"/>
                      <a:pt x="158" y="179"/>
                      <a:pt x="158" y="179"/>
                    </a:cubicBezTo>
                    <a:cubicBezTo>
                      <a:pt x="159" y="177"/>
                      <a:pt x="159" y="177"/>
                      <a:pt x="159" y="177"/>
                    </a:cubicBezTo>
                    <a:cubicBezTo>
                      <a:pt x="159" y="176"/>
                      <a:pt x="159" y="176"/>
                      <a:pt x="159" y="176"/>
                    </a:cubicBezTo>
                    <a:cubicBezTo>
                      <a:pt x="160" y="175"/>
                      <a:pt x="160" y="175"/>
                      <a:pt x="160" y="175"/>
                    </a:cubicBezTo>
                    <a:cubicBezTo>
                      <a:pt x="161" y="175"/>
                      <a:pt x="161" y="175"/>
                      <a:pt x="161" y="175"/>
                    </a:cubicBezTo>
                    <a:cubicBezTo>
                      <a:pt x="162" y="174"/>
                      <a:pt x="162" y="174"/>
                      <a:pt x="162" y="174"/>
                    </a:cubicBezTo>
                    <a:cubicBezTo>
                      <a:pt x="164" y="174"/>
                      <a:pt x="164" y="174"/>
                      <a:pt x="164" y="174"/>
                    </a:cubicBezTo>
                    <a:cubicBezTo>
                      <a:pt x="162" y="175"/>
                      <a:pt x="162" y="175"/>
                      <a:pt x="162" y="175"/>
                    </a:cubicBezTo>
                    <a:cubicBezTo>
                      <a:pt x="161" y="177"/>
                      <a:pt x="161" y="177"/>
                      <a:pt x="161" y="177"/>
                    </a:cubicBezTo>
                    <a:cubicBezTo>
                      <a:pt x="160" y="178"/>
                      <a:pt x="160" y="178"/>
                      <a:pt x="160" y="178"/>
                    </a:cubicBezTo>
                    <a:cubicBezTo>
                      <a:pt x="162" y="179"/>
                      <a:pt x="162" y="179"/>
                      <a:pt x="162" y="179"/>
                    </a:cubicBezTo>
                    <a:cubicBezTo>
                      <a:pt x="163" y="180"/>
                      <a:pt x="163" y="180"/>
                      <a:pt x="163" y="180"/>
                    </a:cubicBezTo>
                    <a:cubicBezTo>
                      <a:pt x="165" y="179"/>
                      <a:pt x="165" y="179"/>
                      <a:pt x="165" y="179"/>
                    </a:cubicBezTo>
                    <a:cubicBezTo>
                      <a:pt x="167" y="178"/>
                      <a:pt x="167" y="178"/>
                      <a:pt x="167" y="178"/>
                    </a:cubicBezTo>
                    <a:cubicBezTo>
                      <a:pt x="168" y="177"/>
                      <a:pt x="168" y="177"/>
                      <a:pt x="168" y="177"/>
                    </a:cubicBezTo>
                    <a:cubicBezTo>
                      <a:pt x="169" y="177"/>
                      <a:pt x="169" y="177"/>
                      <a:pt x="169" y="177"/>
                    </a:cubicBezTo>
                    <a:cubicBezTo>
                      <a:pt x="171" y="176"/>
                      <a:pt x="171" y="176"/>
                      <a:pt x="171" y="176"/>
                    </a:cubicBezTo>
                    <a:cubicBezTo>
                      <a:pt x="172" y="176"/>
                      <a:pt x="172" y="176"/>
                      <a:pt x="172" y="176"/>
                    </a:cubicBezTo>
                    <a:cubicBezTo>
                      <a:pt x="171" y="177"/>
                      <a:pt x="171" y="177"/>
                      <a:pt x="171" y="177"/>
                    </a:cubicBezTo>
                    <a:cubicBezTo>
                      <a:pt x="170" y="178"/>
                      <a:pt x="170" y="178"/>
                      <a:pt x="170" y="178"/>
                    </a:cubicBezTo>
                    <a:cubicBezTo>
                      <a:pt x="170" y="179"/>
                      <a:pt x="170" y="179"/>
                      <a:pt x="170" y="179"/>
                    </a:cubicBezTo>
                    <a:cubicBezTo>
                      <a:pt x="169" y="180"/>
                      <a:pt x="169" y="180"/>
                      <a:pt x="169" y="180"/>
                    </a:cubicBezTo>
                    <a:cubicBezTo>
                      <a:pt x="165" y="182"/>
                      <a:pt x="165" y="182"/>
                      <a:pt x="165" y="182"/>
                    </a:cubicBezTo>
                    <a:cubicBezTo>
                      <a:pt x="164" y="183"/>
                      <a:pt x="164" y="183"/>
                      <a:pt x="164" y="183"/>
                    </a:cubicBezTo>
                    <a:cubicBezTo>
                      <a:pt x="163" y="185"/>
                      <a:pt x="163" y="185"/>
                      <a:pt x="163" y="185"/>
                    </a:cubicBezTo>
                    <a:cubicBezTo>
                      <a:pt x="163" y="186"/>
                      <a:pt x="163" y="186"/>
                      <a:pt x="163" y="186"/>
                    </a:cubicBezTo>
                    <a:cubicBezTo>
                      <a:pt x="163" y="187"/>
                      <a:pt x="163" y="187"/>
                      <a:pt x="163" y="187"/>
                    </a:cubicBezTo>
                    <a:cubicBezTo>
                      <a:pt x="164" y="188"/>
                      <a:pt x="164" y="188"/>
                      <a:pt x="164" y="188"/>
                    </a:cubicBezTo>
                    <a:cubicBezTo>
                      <a:pt x="162" y="188"/>
                      <a:pt x="162" y="188"/>
                      <a:pt x="162" y="188"/>
                    </a:cubicBezTo>
                    <a:cubicBezTo>
                      <a:pt x="161" y="188"/>
                      <a:pt x="161" y="188"/>
                      <a:pt x="161" y="188"/>
                    </a:cubicBezTo>
                    <a:cubicBezTo>
                      <a:pt x="160" y="189"/>
                      <a:pt x="160" y="189"/>
                      <a:pt x="160" y="189"/>
                    </a:cubicBezTo>
                    <a:cubicBezTo>
                      <a:pt x="160" y="191"/>
                      <a:pt x="160" y="191"/>
                      <a:pt x="160" y="191"/>
                    </a:cubicBezTo>
                    <a:cubicBezTo>
                      <a:pt x="158" y="193"/>
                      <a:pt x="158" y="193"/>
                      <a:pt x="158" y="193"/>
                    </a:cubicBezTo>
                    <a:cubicBezTo>
                      <a:pt x="158" y="194"/>
                      <a:pt x="158" y="194"/>
                      <a:pt x="158" y="194"/>
                    </a:cubicBezTo>
                    <a:cubicBezTo>
                      <a:pt x="158" y="194"/>
                      <a:pt x="158" y="194"/>
                      <a:pt x="158" y="194"/>
                    </a:cubicBezTo>
                    <a:cubicBezTo>
                      <a:pt x="158" y="195"/>
                      <a:pt x="158" y="195"/>
                      <a:pt x="158" y="195"/>
                    </a:cubicBezTo>
                    <a:cubicBezTo>
                      <a:pt x="158" y="196"/>
                      <a:pt x="158" y="196"/>
                      <a:pt x="158" y="196"/>
                    </a:cubicBezTo>
                    <a:cubicBezTo>
                      <a:pt x="157" y="196"/>
                      <a:pt x="157" y="196"/>
                      <a:pt x="157" y="196"/>
                    </a:cubicBezTo>
                    <a:cubicBezTo>
                      <a:pt x="157" y="195"/>
                      <a:pt x="157" y="195"/>
                      <a:pt x="157" y="195"/>
                    </a:cubicBezTo>
                    <a:cubicBezTo>
                      <a:pt x="156" y="195"/>
                      <a:pt x="156" y="195"/>
                      <a:pt x="156" y="195"/>
                    </a:cubicBezTo>
                    <a:cubicBezTo>
                      <a:pt x="155" y="196"/>
                      <a:pt x="155" y="196"/>
                      <a:pt x="155" y="196"/>
                    </a:cubicBezTo>
                    <a:cubicBezTo>
                      <a:pt x="154" y="197"/>
                      <a:pt x="154" y="197"/>
                      <a:pt x="154" y="197"/>
                    </a:cubicBezTo>
                    <a:cubicBezTo>
                      <a:pt x="154" y="198"/>
                      <a:pt x="154" y="198"/>
                      <a:pt x="154" y="198"/>
                    </a:cubicBezTo>
                    <a:cubicBezTo>
                      <a:pt x="154" y="198"/>
                      <a:pt x="154" y="198"/>
                      <a:pt x="154" y="198"/>
                    </a:cubicBezTo>
                    <a:cubicBezTo>
                      <a:pt x="153" y="198"/>
                      <a:pt x="153" y="198"/>
                      <a:pt x="153" y="198"/>
                    </a:cubicBezTo>
                    <a:cubicBezTo>
                      <a:pt x="152" y="198"/>
                      <a:pt x="152" y="198"/>
                      <a:pt x="152" y="198"/>
                    </a:cubicBezTo>
                    <a:cubicBezTo>
                      <a:pt x="152" y="198"/>
                      <a:pt x="152" y="198"/>
                      <a:pt x="152" y="198"/>
                    </a:cubicBezTo>
                    <a:cubicBezTo>
                      <a:pt x="149" y="200"/>
                      <a:pt x="149" y="200"/>
                      <a:pt x="149" y="200"/>
                    </a:cubicBezTo>
                    <a:cubicBezTo>
                      <a:pt x="148" y="202"/>
                      <a:pt x="148" y="202"/>
                      <a:pt x="148" y="202"/>
                    </a:cubicBezTo>
                    <a:cubicBezTo>
                      <a:pt x="148" y="202"/>
                      <a:pt x="148" y="202"/>
                      <a:pt x="148" y="202"/>
                    </a:cubicBezTo>
                    <a:cubicBezTo>
                      <a:pt x="148" y="203"/>
                      <a:pt x="148" y="203"/>
                      <a:pt x="148" y="203"/>
                    </a:cubicBezTo>
                    <a:cubicBezTo>
                      <a:pt x="147" y="202"/>
                      <a:pt x="147" y="202"/>
                      <a:pt x="147" y="202"/>
                    </a:cubicBezTo>
                    <a:cubicBezTo>
                      <a:pt x="147" y="201"/>
                      <a:pt x="147" y="201"/>
                      <a:pt x="147" y="201"/>
                    </a:cubicBezTo>
                    <a:cubicBezTo>
                      <a:pt x="145" y="202"/>
                      <a:pt x="145" y="202"/>
                      <a:pt x="145" y="202"/>
                    </a:cubicBezTo>
                    <a:cubicBezTo>
                      <a:pt x="144" y="203"/>
                      <a:pt x="144" y="203"/>
                      <a:pt x="144" y="203"/>
                    </a:cubicBezTo>
                    <a:cubicBezTo>
                      <a:pt x="143" y="203"/>
                      <a:pt x="143" y="203"/>
                      <a:pt x="143" y="203"/>
                    </a:cubicBezTo>
                    <a:cubicBezTo>
                      <a:pt x="143" y="204"/>
                      <a:pt x="143" y="204"/>
                      <a:pt x="143" y="204"/>
                    </a:cubicBezTo>
                    <a:cubicBezTo>
                      <a:pt x="141" y="205"/>
                      <a:pt x="141" y="205"/>
                      <a:pt x="141" y="205"/>
                    </a:cubicBezTo>
                    <a:cubicBezTo>
                      <a:pt x="140" y="205"/>
                      <a:pt x="140" y="205"/>
                      <a:pt x="140" y="205"/>
                    </a:cubicBezTo>
                    <a:cubicBezTo>
                      <a:pt x="138" y="206"/>
                      <a:pt x="138" y="206"/>
                      <a:pt x="138" y="206"/>
                    </a:cubicBezTo>
                    <a:cubicBezTo>
                      <a:pt x="135" y="207"/>
                      <a:pt x="135" y="207"/>
                      <a:pt x="135" y="207"/>
                    </a:cubicBezTo>
                    <a:cubicBezTo>
                      <a:pt x="133" y="209"/>
                      <a:pt x="133" y="209"/>
                      <a:pt x="133" y="209"/>
                    </a:cubicBezTo>
                    <a:cubicBezTo>
                      <a:pt x="132" y="211"/>
                      <a:pt x="132" y="211"/>
                      <a:pt x="132" y="211"/>
                    </a:cubicBezTo>
                    <a:cubicBezTo>
                      <a:pt x="132" y="211"/>
                      <a:pt x="132" y="211"/>
                      <a:pt x="132" y="211"/>
                    </a:cubicBezTo>
                    <a:cubicBezTo>
                      <a:pt x="133" y="212"/>
                      <a:pt x="133" y="212"/>
                      <a:pt x="133" y="212"/>
                    </a:cubicBezTo>
                    <a:cubicBezTo>
                      <a:pt x="133" y="213"/>
                      <a:pt x="133" y="213"/>
                      <a:pt x="133" y="213"/>
                    </a:cubicBezTo>
                    <a:cubicBezTo>
                      <a:pt x="132" y="214"/>
                      <a:pt x="132" y="214"/>
                      <a:pt x="132" y="214"/>
                    </a:cubicBezTo>
                    <a:cubicBezTo>
                      <a:pt x="132" y="213"/>
                      <a:pt x="132" y="213"/>
                      <a:pt x="132" y="213"/>
                    </a:cubicBezTo>
                    <a:cubicBezTo>
                      <a:pt x="131" y="213"/>
                      <a:pt x="131" y="213"/>
                      <a:pt x="131" y="213"/>
                    </a:cubicBezTo>
                    <a:cubicBezTo>
                      <a:pt x="131" y="213"/>
                      <a:pt x="131" y="213"/>
                      <a:pt x="131" y="213"/>
                    </a:cubicBezTo>
                    <a:cubicBezTo>
                      <a:pt x="131" y="214"/>
                      <a:pt x="131" y="214"/>
                      <a:pt x="131" y="214"/>
                    </a:cubicBezTo>
                    <a:cubicBezTo>
                      <a:pt x="130" y="214"/>
                      <a:pt x="130" y="214"/>
                      <a:pt x="130" y="214"/>
                    </a:cubicBezTo>
                    <a:cubicBezTo>
                      <a:pt x="130" y="214"/>
                      <a:pt x="130" y="214"/>
                      <a:pt x="130" y="214"/>
                    </a:cubicBezTo>
                    <a:cubicBezTo>
                      <a:pt x="130" y="212"/>
                      <a:pt x="130" y="212"/>
                      <a:pt x="130" y="212"/>
                    </a:cubicBezTo>
                    <a:cubicBezTo>
                      <a:pt x="130" y="212"/>
                      <a:pt x="130" y="212"/>
                      <a:pt x="130" y="212"/>
                    </a:cubicBezTo>
                    <a:cubicBezTo>
                      <a:pt x="129" y="211"/>
                      <a:pt x="129" y="211"/>
                      <a:pt x="129" y="211"/>
                    </a:cubicBezTo>
                    <a:cubicBezTo>
                      <a:pt x="128" y="211"/>
                      <a:pt x="128" y="211"/>
                      <a:pt x="128" y="211"/>
                    </a:cubicBezTo>
                    <a:cubicBezTo>
                      <a:pt x="127" y="211"/>
                      <a:pt x="127" y="211"/>
                      <a:pt x="127" y="211"/>
                    </a:cubicBezTo>
                    <a:cubicBezTo>
                      <a:pt x="126" y="211"/>
                      <a:pt x="126" y="211"/>
                      <a:pt x="126" y="211"/>
                    </a:cubicBezTo>
                    <a:cubicBezTo>
                      <a:pt x="124" y="212"/>
                      <a:pt x="124" y="212"/>
                      <a:pt x="124" y="212"/>
                    </a:cubicBezTo>
                    <a:cubicBezTo>
                      <a:pt x="123" y="212"/>
                      <a:pt x="123" y="212"/>
                      <a:pt x="123" y="212"/>
                    </a:cubicBezTo>
                    <a:cubicBezTo>
                      <a:pt x="122" y="213"/>
                      <a:pt x="122" y="213"/>
                      <a:pt x="122" y="213"/>
                    </a:cubicBezTo>
                    <a:cubicBezTo>
                      <a:pt x="121" y="214"/>
                      <a:pt x="121" y="214"/>
                      <a:pt x="121" y="214"/>
                    </a:cubicBezTo>
                    <a:cubicBezTo>
                      <a:pt x="119" y="215"/>
                      <a:pt x="119" y="215"/>
                      <a:pt x="119" y="215"/>
                    </a:cubicBezTo>
                    <a:cubicBezTo>
                      <a:pt x="118" y="216"/>
                      <a:pt x="118" y="216"/>
                      <a:pt x="118" y="216"/>
                    </a:cubicBezTo>
                    <a:cubicBezTo>
                      <a:pt x="118" y="217"/>
                      <a:pt x="118" y="217"/>
                      <a:pt x="118" y="217"/>
                    </a:cubicBezTo>
                    <a:cubicBezTo>
                      <a:pt x="118" y="217"/>
                      <a:pt x="118" y="217"/>
                      <a:pt x="118" y="217"/>
                    </a:cubicBezTo>
                    <a:cubicBezTo>
                      <a:pt x="117" y="217"/>
                      <a:pt x="117" y="217"/>
                      <a:pt x="117" y="217"/>
                    </a:cubicBezTo>
                    <a:cubicBezTo>
                      <a:pt x="115" y="218"/>
                      <a:pt x="115" y="218"/>
                      <a:pt x="115" y="218"/>
                    </a:cubicBezTo>
                    <a:cubicBezTo>
                      <a:pt x="115" y="218"/>
                      <a:pt x="115" y="218"/>
                      <a:pt x="115" y="218"/>
                    </a:cubicBezTo>
                    <a:cubicBezTo>
                      <a:pt x="114" y="219"/>
                      <a:pt x="114" y="219"/>
                      <a:pt x="114" y="219"/>
                    </a:cubicBezTo>
                    <a:cubicBezTo>
                      <a:pt x="114" y="219"/>
                      <a:pt x="114" y="219"/>
                      <a:pt x="114" y="219"/>
                    </a:cubicBezTo>
                    <a:cubicBezTo>
                      <a:pt x="113" y="219"/>
                      <a:pt x="113" y="219"/>
                      <a:pt x="113" y="219"/>
                    </a:cubicBezTo>
                    <a:cubicBezTo>
                      <a:pt x="112" y="219"/>
                      <a:pt x="112" y="219"/>
                      <a:pt x="112" y="219"/>
                    </a:cubicBezTo>
                    <a:cubicBezTo>
                      <a:pt x="111" y="220"/>
                      <a:pt x="111" y="220"/>
                      <a:pt x="111" y="220"/>
                    </a:cubicBezTo>
                    <a:cubicBezTo>
                      <a:pt x="111" y="221"/>
                      <a:pt x="111" y="221"/>
                      <a:pt x="111" y="221"/>
                    </a:cubicBezTo>
                    <a:cubicBezTo>
                      <a:pt x="111" y="222"/>
                      <a:pt x="111" y="222"/>
                      <a:pt x="111" y="222"/>
                    </a:cubicBezTo>
                    <a:cubicBezTo>
                      <a:pt x="112" y="222"/>
                      <a:pt x="112" y="222"/>
                      <a:pt x="112" y="222"/>
                    </a:cubicBezTo>
                    <a:cubicBezTo>
                      <a:pt x="112" y="221"/>
                      <a:pt x="112" y="221"/>
                      <a:pt x="112" y="221"/>
                    </a:cubicBezTo>
                    <a:cubicBezTo>
                      <a:pt x="112" y="220"/>
                      <a:pt x="112" y="220"/>
                      <a:pt x="112" y="220"/>
                    </a:cubicBezTo>
                    <a:cubicBezTo>
                      <a:pt x="113" y="220"/>
                      <a:pt x="113" y="220"/>
                      <a:pt x="113" y="220"/>
                    </a:cubicBezTo>
                    <a:cubicBezTo>
                      <a:pt x="113" y="220"/>
                      <a:pt x="113" y="220"/>
                      <a:pt x="113" y="220"/>
                    </a:cubicBezTo>
                    <a:cubicBezTo>
                      <a:pt x="113" y="221"/>
                      <a:pt x="113" y="221"/>
                      <a:pt x="113" y="221"/>
                    </a:cubicBezTo>
                    <a:cubicBezTo>
                      <a:pt x="113" y="222"/>
                      <a:pt x="113" y="222"/>
                      <a:pt x="113" y="222"/>
                    </a:cubicBezTo>
                    <a:cubicBezTo>
                      <a:pt x="115" y="222"/>
                      <a:pt x="115" y="222"/>
                      <a:pt x="115" y="222"/>
                    </a:cubicBezTo>
                    <a:cubicBezTo>
                      <a:pt x="116" y="220"/>
                      <a:pt x="116" y="220"/>
                      <a:pt x="116" y="220"/>
                    </a:cubicBezTo>
                    <a:cubicBezTo>
                      <a:pt x="116" y="219"/>
                      <a:pt x="116" y="219"/>
                      <a:pt x="116" y="219"/>
                    </a:cubicBezTo>
                    <a:cubicBezTo>
                      <a:pt x="117" y="220"/>
                      <a:pt x="117" y="220"/>
                      <a:pt x="117" y="220"/>
                    </a:cubicBezTo>
                    <a:cubicBezTo>
                      <a:pt x="116" y="221"/>
                      <a:pt x="116" y="221"/>
                      <a:pt x="116" y="221"/>
                    </a:cubicBezTo>
                    <a:cubicBezTo>
                      <a:pt x="117" y="221"/>
                      <a:pt x="117" y="221"/>
                      <a:pt x="117" y="221"/>
                    </a:cubicBezTo>
                    <a:cubicBezTo>
                      <a:pt x="118" y="221"/>
                      <a:pt x="118" y="221"/>
                      <a:pt x="118" y="221"/>
                    </a:cubicBezTo>
                    <a:cubicBezTo>
                      <a:pt x="118" y="220"/>
                      <a:pt x="118" y="220"/>
                      <a:pt x="118" y="220"/>
                    </a:cubicBezTo>
                    <a:cubicBezTo>
                      <a:pt x="119" y="221"/>
                      <a:pt x="119" y="221"/>
                      <a:pt x="119" y="221"/>
                    </a:cubicBezTo>
                    <a:cubicBezTo>
                      <a:pt x="119" y="221"/>
                      <a:pt x="119" y="221"/>
                      <a:pt x="119" y="221"/>
                    </a:cubicBezTo>
                    <a:cubicBezTo>
                      <a:pt x="119" y="220"/>
                      <a:pt x="119" y="220"/>
                      <a:pt x="119" y="220"/>
                    </a:cubicBezTo>
                    <a:cubicBezTo>
                      <a:pt x="120" y="220"/>
                      <a:pt x="120" y="220"/>
                      <a:pt x="120" y="220"/>
                    </a:cubicBezTo>
                    <a:cubicBezTo>
                      <a:pt x="121" y="220"/>
                      <a:pt x="121" y="220"/>
                      <a:pt x="121" y="220"/>
                    </a:cubicBezTo>
                    <a:cubicBezTo>
                      <a:pt x="122" y="219"/>
                      <a:pt x="122" y="219"/>
                      <a:pt x="122" y="219"/>
                    </a:cubicBezTo>
                    <a:cubicBezTo>
                      <a:pt x="123" y="218"/>
                      <a:pt x="123" y="218"/>
                      <a:pt x="123" y="218"/>
                    </a:cubicBezTo>
                    <a:cubicBezTo>
                      <a:pt x="123" y="217"/>
                      <a:pt x="123" y="217"/>
                      <a:pt x="123" y="217"/>
                    </a:cubicBezTo>
                    <a:cubicBezTo>
                      <a:pt x="124" y="216"/>
                      <a:pt x="124" y="216"/>
                      <a:pt x="124" y="216"/>
                    </a:cubicBezTo>
                    <a:cubicBezTo>
                      <a:pt x="125" y="215"/>
                      <a:pt x="125" y="215"/>
                      <a:pt x="125" y="215"/>
                    </a:cubicBezTo>
                    <a:cubicBezTo>
                      <a:pt x="125" y="215"/>
                      <a:pt x="125" y="215"/>
                      <a:pt x="125" y="215"/>
                    </a:cubicBezTo>
                    <a:cubicBezTo>
                      <a:pt x="127" y="216"/>
                      <a:pt x="127" y="216"/>
                      <a:pt x="127" y="216"/>
                    </a:cubicBezTo>
                    <a:cubicBezTo>
                      <a:pt x="126" y="216"/>
                      <a:pt x="126" y="216"/>
                      <a:pt x="126" y="216"/>
                    </a:cubicBezTo>
                    <a:cubicBezTo>
                      <a:pt x="125" y="216"/>
                      <a:pt x="125" y="216"/>
                      <a:pt x="125" y="216"/>
                    </a:cubicBezTo>
                    <a:cubicBezTo>
                      <a:pt x="125" y="217"/>
                      <a:pt x="125" y="217"/>
                      <a:pt x="125" y="217"/>
                    </a:cubicBezTo>
                    <a:cubicBezTo>
                      <a:pt x="125" y="219"/>
                      <a:pt x="125" y="219"/>
                      <a:pt x="125" y="219"/>
                    </a:cubicBezTo>
                    <a:cubicBezTo>
                      <a:pt x="125" y="219"/>
                      <a:pt x="125" y="219"/>
                      <a:pt x="125" y="219"/>
                    </a:cubicBezTo>
                    <a:cubicBezTo>
                      <a:pt x="127" y="218"/>
                      <a:pt x="127" y="218"/>
                      <a:pt x="127" y="218"/>
                    </a:cubicBezTo>
                    <a:cubicBezTo>
                      <a:pt x="127" y="217"/>
                      <a:pt x="127" y="217"/>
                      <a:pt x="127" y="217"/>
                    </a:cubicBezTo>
                    <a:cubicBezTo>
                      <a:pt x="128" y="216"/>
                      <a:pt x="128" y="216"/>
                      <a:pt x="128" y="216"/>
                    </a:cubicBezTo>
                    <a:cubicBezTo>
                      <a:pt x="128" y="217"/>
                      <a:pt x="128" y="217"/>
                      <a:pt x="128" y="217"/>
                    </a:cubicBezTo>
                    <a:cubicBezTo>
                      <a:pt x="129" y="216"/>
                      <a:pt x="129" y="216"/>
                      <a:pt x="129" y="216"/>
                    </a:cubicBezTo>
                    <a:cubicBezTo>
                      <a:pt x="129" y="216"/>
                      <a:pt x="129" y="216"/>
                      <a:pt x="129" y="216"/>
                    </a:cubicBezTo>
                    <a:cubicBezTo>
                      <a:pt x="129" y="217"/>
                      <a:pt x="129" y="217"/>
                      <a:pt x="129" y="217"/>
                    </a:cubicBezTo>
                    <a:cubicBezTo>
                      <a:pt x="129" y="218"/>
                      <a:pt x="129" y="218"/>
                      <a:pt x="129" y="218"/>
                    </a:cubicBezTo>
                    <a:cubicBezTo>
                      <a:pt x="129" y="218"/>
                      <a:pt x="129" y="218"/>
                      <a:pt x="129" y="218"/>
                    </a:cubicBezTo>
                    <a:cubicBezTo>
                      <a:pt x="130" y="217"/>
                      <a:pt x="130" y="217"/>
                      <a:pt x="130" y="217"/>
                    </a:cubicBezTo>
                    <a:cubicBezTo>
                      <a:pt x="131" y="217"/>
                      <a:pt x="131" y="217"/>
                      <a:pt x="131" y="217"/>
                    </a:cubicBezTo>
                    <a:cubicBezTo>
                      <a:pt x="132" y="216"/>
                      <a:pt x="132" y="216"/>
                      <a:pt x="132" y="216"/>
                    </a:cubicBezTo>
                    <a:cubicBezTo>
                      <a:pt x="133" y="216"/>
                      <a:pt x="133" y="216"/>
                      <a:pt x="133" y="216"/>
                    </a:cubicBezTo>
                    <a:cubicBezTo>
                      <a:pt x="135" y="214"/>
                      <a:pt x="135" y="214"/>
                      <a:pt x="135" y="214"/>
                    </a:cubicBezTo>
                    <a:cubicBezTo>
                      <a:pt x="136" y="214"/>
                      <a:pt x="136" y="214"/>
                      <a:pt x="136" y="214"/>
                    </a:cubicBezTo>
                    <a:cubicBezTo>
                      <a:pt x="136" y="214"/>
                      <a:pt x="136" y="214"/>
                      <a:pt x="136" y="214"/>
                    </a:cubicBezTo>
                    <a:cubicBezTo>
                      <a:pt x="136" y="215"/>
                      <a:pt x="136" y="215"/>
                      <a:pt x="136" y="215"/>
                    </a:cubicBezTo>
                    <a:cubicBezTo>
                      <a:pt x="136" y="216"/>
                      <a:pt x="136" y="216"/>
                      <a:pt x="136" y="216"/>
                    </a:cubicBezTo>
                    <a:cubicBezTo>
                      <a:pt x="135" y="217"/>
                      <a:pt x="135" y="217"/>
                      <a:pt x="135" y="217"/>
                    </a:cubicBezTo>
                    <a:cubicBezTo>
                      <a:pt x="135" y="218"/>
                      <a:pt x="135" y="218"/>
                      <a:pt x="135" y="218"/>
                    </a:cubicBezTo>
                    <a:cubicBezTo>
                      <a:pt x="135" y="218"/>
                      <a:pt x="135" y="218"/>
                      <a:pt x="135" y="218"/>
                    </a:cubicBezTo>
                    <a:cubicBezTo>
                      <a:pt x="137" y="216"/>
                      <a:pt x="137" y="216"/>
                      <a:pt x="137" y="216"/>
                    </a:cubicBezTo>
                    <a:cubicBezTo>
                      <a:pt x="137" y="214"/>
                      <a:pt x="137" y="214"/>
                      <a:pt x="137" y="214"/>
                    </a:cubicBezTo>
                    <a:cubicBezTo>
                      <a:pt x="137" y="214"/>
                      <a:pt x="137" y="214"/>
                      <a:pt x="137" y="214"/>
                    </a:cubicBezTo>
                    <a:cubicBezTo>
                      <a:pt x="138" y="214"/>
                      <a:pt x="138" y="214"/>
                      <a:pt x="138" y="214"/>
                    </a:cubicBezTo>
                    <a:cubicBezTo>
                      <a:pt x="139" y="214"/>
                      <a:pt x="139" y="214"/>
                      <a:pt x="139" y="214"/>
                    </a:cubicBezTo>
                    <a:cubicBezTo>
                      <a:pt x="140" y="214"/>
                      <a:pt x="140" y="214"/>
                      <a:pt x="140" y="214"/>
                    </a:cubicBezTo>
                    <a:cubicBezTo>
                      <a:pt x="141" y="214"/>
                      <a:pt x="141" y="214"/>
                      <a:pt x="141" y="214"/>
                    </a:cubicBezTo>
                    <a:cubicBezTo>
                      <a:pt x="142" y="213"/>
                      <a:pt x="142" y="213"/>
                      <a:pt x="142" y="213"/>
                    </a:cubicBezTo>
                    <a:cubicBezTo>
                      <a:pt x="143" y="213"/>
                      <a:pt x="143" y="213"/>
                      <a:pt x="143" y="213"/>
                    </a:cubicBezTo>
                    <a:cubicBezTo>
                      <a:pt x="143" y="213"/>
                      <a:pt x="143" y="213"/>
                      <a:pt x="143" y="213"/>
                    </a:cubicBezTo>
                    <a:cubicBezTo>
                      <a:pt x="144" y="212"/>
                      <a:pt x="144" y="212"/>
                      <a:pt x="144" y="212"/>
                    </a:cubicBezTo>
                    <a:cubicBezTo>
                      <a:pt x="144" y="211"/>
                      <a:pt x="144" y="211"/>
                      <a:pt x="144" y="211"/>
                    </a:cubicBezTo>
                    <a:cubicBezTo>
                      <a:pt x="144" y="211"/>
                      <a:pt x="144" y="211"/>
                      <a:pt x="144" y="211"/>
                    </a:cubicBezTo>
                    <a:cubicBezTo>
                      <a:pt x="144" y="212"/>
                      <a:pt x="144" y="212"/>
                      <a:pt x="144" y="212"/>
                    </a:cubicBezTo>
                    <a:cubicBezTo>
                      <a:pt x="144" y="213"/>
                      <a:pt x="144" y="213"/>
                      <a:pt x="144" y="213"/>
                    </a:cubicBezTo>
                    <a:cubicBezTo>
                      <a:pt x="145" y="213"/>
                      <a:pt x="145" y="213"/>
                      <a:pt x="145" y="213"/>
                    </a:cubicBezTo>
                    <a:cubicBezTo>
                      <a:pt x="146" y="212"/>
                      <a:pt x="146" y="212"/>
                      <a:pt x="146" y="212"/>
                    </a:cubicBezTo>
                    <a:cubicBezTo>
                      <a:pt x="145" y="212"/>
                      <a:pt x="145" y="212"/>
                      <a:pt x="145" y="212"/>
                    </a:cubicBezTo>
                    <a:cubicBezTo>
                      <a:pt x="146" y="211"/>
                      <a:pt x="146" y="211"/>
                      <a:pt x="146" y="211"/>
                    </a:cubicBezTo>
                    <a:cubicBezTo>
                      <a:pt x="146" y="210"/>
                      <a:pt x="146" y="210"/>
                      <a:pt x="146" y="210"/>
                    </a:cubicBezTo>
                    <a:cubicBezTo>
                      <a:pt x="144" y="210"/>
                      <a:pt x="144" y="210"/>
                      <a:pt x="144" y="210"/>
                    </a:cubicBezTo>
                    <a:cubicBezTo>
                      <a:pt x="144" y="210"/>
                      <a:pt x="144" y="210"/>
                      <a:pt x="144" y="210"/>
                    </a:cubicBezTo>
                    <a:cubicBezTo>
                      <a:pt x="146" y="210"/>
                      <a:pt x="146" y="210"/>
                      <a:pt x="146" y="210"/>
                    </a:cubicBezTo>
                    <a:cubicBezTo>
                      <a:pt x="148" y="209"/>
                      <a:pt x="148" y="209"/>
                      <a:pt x="148" y="209"/>
                    </a:cubicBezTo>
                    <a:cubicBezTo>
                      <a:pt x="150" y="209"/>
                      <a:pt x="150" y="209"/>
                      <a:pt x="150" y="209"/>
                    </a:cubicBezTo>
                    <a:cubicBezTo>
                      <a:pt x="151" y="208"/>
                      <a:pt x="151" y="208"/>
                      <a:pt x="151" y="208"/>
                    </a:cubicBezTo>
                    <a:cubicBezTo>
                      <a:pt x="150" y="207"/>
                      <a:pt x="150" y="207"/>
                      <a:pt x="150" y="207"/>
                    </a:cubicBezTo>
                    <a:cubicBezTo>
                      <a:pt x="150" y="207"/>
                      <a:pt x="150" y="207"/>
                      <a:pt x="150" y="207"/>
                    </a:cubicBezTo>
                    <a:cubicBezTo>
                      <a:pt x="151" y="207"/>
                      <a:pt x="151" y="207"/>
                      <a:pt x="151" y="207"/>
                    </a:cubicBezTo>
                    <a:cubicBezTo>
                      <a:pt x="151" y="207"/>
                      <a:pt x="151" y="207"/>
                      <a:pt x="151" y="207"/>
                    </a:cubicBezTo>
                    <a:cubicBezTo>
                      <a:pt x="152" y="206"/>
                      <a:pt x="152" y="206"/>
                      <a:pt x="152" y="206"/>
                    </a:cubicBezTo>
                    <a:cubicBezTo>
                      <a:pt x="153" y="206"/>
                      <a:pt x="153" y="206"/>
                      <a:pt x="153" y="206"/>
                    </a:cubicBezTo>
                    <a:cubicBezTo>
                      <a:pt x="153" y="207"/>
                      <a:pt x="153" y="207"/>
                      <a:pt x="153" y="207"/>
                    </a:cubicBezTo>
                    <a:cubicBezTo>
                      <a:pt x="154" y="207"/>
                      <a:pt x="154" y="207"/>
                      <a:pt x="154" y="207"/>
                    </a:cubicBezTo>
                    <a:cubicBezTo>
                      <a:pt x="154" y="206"/>
                      <a:pt x="154" y="206"/>
                      <a:pt x="154" y="206"/>
                    </a:cubicBezTo>
                    <a:cubicBezTo>
                      <a:pt x="154" y="206"/>
                      <a:pt x="154" y="206"/>
                      <a:pt x="154" y="206"/>
                    </a:cubicBezTo>
                    <a:cubicBezTo>
                      <a:pt x="155" y="205"/>
                      <a:pt x="155" y="205"/>
                      <a:pt x="155" y="205"/>
                    </a:cubicBezTo>
                    <a:cubicBezTo>
                      <a:pt x="155" y="204"/>
                      <a:pt x="155" y="204"/>
                      <a:pt x="155" y="204"/>
                    </a:cubicBezTo>
                    <a:cubicBezTo>
                      <a:pt x="155" y="204"/>
                      <a:pt x="155" y="204"/>
                      <a:pt x="155" y="204"/>
                    </a:cubicBezTo>
                    <a:cubicBezTo>
                      <a:pt x="156" y="204"/>
                      <a:pt x="156" y="204"/>
                      <a:pt x="156" y="204"/>
                    </a:cubicBezTo>
                    <a:cubicBezTo>
                      <a:pt x="156" y="205"/>
                      <a:pt x="156" y="205"/>
                      <a:pt x="156" y="205"/>
                    </a:cubicBezTo>
                    <a:cubicBezTo>
                      <a:pt x="157" y="205"/>
                      <a:pt x="157" y="205"/>
                      <a:pt x="157" y="205"/>
                    </a:cubicBezTo>
                    <a:cubicBezTo>
                      <a:pt x="158" y="204"/>
                      <a:pt x="158" y="204"/>
                      <a:pt x="158" y="204"/>
                    </a:cubicBezTo>
                    <a:cubicBezTo>
                      <a:pt x="159" y="203"/>
                      <a:pt x="159" y="203"/>
                      <a:pt x="159" y="203"/>
                    </a:cubicBezTo>
                    <a:cubicBezTo>
                      <a:pt x="160" y="204"/>
                      <a:pt x="160" y="204"/>
                      <a:pt x="160" y="204"/>
                    </a:cubicBezTo>
                    <a:cubicBezTo>
                      <a:pt x="160" y="202"/>
                      <a:pt x="160" y="202"/>
                      <a:pt x="160" y="202"/>
                    </a:cubicBezTo>
                    <a:cubicBezTo>
                      <a:pt x="161" y="202"/>
                      <a:pt x="161" y="202"/>
                      <a:pt x="161" y="202"/>
                    </a:cubicBezTo>
                    <a:cubicBezTo>
                      <a:pt x="161" y="203"/>
                      <a:pt x="161" y="203"/>
                      <a:pt x="161" y="203"/>
                    </a:cubicBezTo>
                    <a:cubicBezTo>
                      <a:pt x="162" y="203"/>
                      <a:pt x="162" y="203"/>
                      <a:pt x="162" y="203"/>
                    </a:cubicBezTo>
                    <a:cubicBezTo>
                      <a:pt x="164" y="201"/>
                      <a:pt x="164" y="201"/>
                      <a:pt x="164" y="201"/>
                    </a:cubicBezTo>
                    <a:cubicBezTo>
                      <a:pt x="164" y="200"/>
                      <a:pt x="164" y="200"/>
                      <a:pt x="164" y="200"/>
                    </a:cubicBezTo>
                    <a:cubicBezTo>
                      <a:pt x="163" y="200"/>
                      <a:pt x="163" y="200"/>
                      <a:pt x="163" y="200"/>
                    </a:cubicBezTo>
                    <a:cubicBezTo>
                      <a:pt x="162" y="200"/>
                      <a:pt x="162" y="200"/>
                      <a:pt x="162" y="200"/>
                    </a:cubicBezTo>
                    <a:cubicBezTo>
                      <a:pt x="162" y="200"/>
                      <a:pt x="162" y="200"/>
                      <a:pt x="162" y="200"/>
                    </a:cubicBezTo>
                    <a:cubicBezTo>
                      <a:pt x="164" y="199"/>
                      <a:pt x="164" y="199"/>
                      <a:pt x="164" y="199"/>
                    </a:cubicBezTo>
                    <a:cubicBezTo>
                      <a:pt x="165" y="198"/>
                      <a:pt x="165" y="198"/>
                      <a:pt x="165" y="198"/>
                    </a:cubicBezTo>
                    <a:cubicBezTo>
                      <a:pt x="166" y="197"/>
                      <a:pt x="166" y="197"/>
                      <a:pt x="166" y="197"/>
                    </a:cubicBezTo>
                    <a:cubicBezTo>
                      <a:pt x="166" y="197"/>
                      <a:pt x="166" y="197"/>
                      <a:pt x="166" y="197"/>
                    </a:cubicBezTo>
                    <a:cubicBezTo>
                      <a:pt x="167" y="198"/>
                      <a:pt x="167" y="198"/>
                      <a:pt x="167" y="198"/>
                    </a:cubicBezTo>
                    <a:cubicBezTo>
                      <a:pt x="168" y="196"/>
                      <a:pt x="168" y="196"/>
                      <a:pt x="168" y="196"/>
                    </a:cubicBezTo>
                    <a:cubicBezTo>
                      <a:pt x="169" y="196"/>
                      <a:pt x="169" y="196"/>
                      <a:pt x="169" y="196"/>
                    </a:cubicBezTo>
                    <a:cubicBezTo>
                      <a:pt x="170" y="195"/>
                      <a:pt x="170" y="195"/>
                      <a:pt x="170" y="195"/>
                    </a:cubicBezTo>
                    <a:cubicBezTo>
                      <a:pt x="170" y="195"/>
                      <a:pt x="170" y="195"/>
                      <a:pt x="170" y="195"/>
                    </a:cubicBezTo>
                    <a:cubicBezTo>
                      <a:pt x="171" y="194"/>
                      <a:pt x="171" y="194"/>
                      <a:pt x="171" y="194"/>
                    </a:cubicBezTo>
                    <a:cubicBezTo>
                      <a:pt x="172" y="194"/>
                      <a:pt x="172" y="194"/>
                      <a:pt x="172" y="194"/>
                    </a:cubicBezTo>
                    <a:cubicBezTo>
                      <a:pt x="172" y="195"/>
                      <a:pt x="172" y="195"/>
                      <a:pt x="172" y="195"/>
                    </a:cubicBezTo>
                    <a:cubicBezTo>
                      <a:pt x="173" y="195"/>
                      <a:pt x="173" y="195"/>
                      <a:pt x="173" y="195"/>
                    </a:cubicBezTo>
                    <a:cubicBezTo>
                      <a:pt x="173" y="194"/>
                      <a:pt x="173" y="194"/>
                      <a:pt x="173" y="194"/>
                    </a:cubicBezTo>
                    <a:cubicBezTo>
                      <a:pt x="174" y="194"/>
                      <a:pt x="174" y="194"/>
                      <a:pt x="174" y="194"/>
                    </a:cubicBezTo>
                    <a:cubicBezTo>
                      <a:pt x="174" y="194"/>
                      <a:pt x="174" y="194"/>
                      <a:pt x="174" y="194"/>
                    </a:cubicBezTo>
                    <a:cubicBezTo>
                      <a:pt x="174" y="193"/>
                      <a:pt x="174" y="193"/>
                      <a:pt x="174" y="193"/>
                    </a:cubicBezTo>
                    <a:cubicBezTo>
                      <a:pt x="175" y="193"/>
                      <a:pt x="175" y="193"/>
                      <a:pt x="175" y="193"/>
                    </a:cubicBezTo>
                    <a:cubicBezTo>
                      <a:pt x="176" y="192"/>
                      <a:pt x="176" y="192"/>
                      <a:pt x="176" y="192"/>
                    </a:cubicBezTo>
                    <a:cubicBezTo>
                      <a:pt x="176" y="192"/>
                      <a:pt x="176" y="192"/>
                      <a:pt x="176" y="192"/>
                    </a:cubicBezTo>
                    <a:cubicBezTo>
                      <a:pt x="178" y="193"/>
                      <a:pt x="178" y="193"/>
                      <a:pt x="178" y="193"/>
                    </a:cubicBezTo>
                    <a:cubicBezTo>
                      <a:pt x="178" y="191"/>
                      <a:pt x="178" y="191"/>
                      <a:pt x="178" y="191"/>
                    </a:cubicBezTo>
                    <a:cubicBezTo>
                      <a:pt x="179" y="191"/>
                      <a:pt x="179" y="191"/>
                      <a:pt x="179" y="191"/>
                    </a:cubicBezTo>
                    <a:cubicBezTo>
                      <a:pt x="179" y="192"/>
                      <a:pt x="179" y="192"/>
                      <a:pt x="179" y="192"/>
                    </a:cubicBezTo>
                    <a:cubicBezTo>
                      <a:pt x="179" y="192"/>
                      <a:pt x="179" y="192"/>
                      <a:pt x="179" y="192"/>
                    </a:cubicBezTo>
                    <a:cubicBezTo>
                      <a:pt x="180" y="191"/>
                      <a:pt x="180" y="191"/>
                      <a:pt x="180" y="191"/>
                    </a:cubicBezTo>
                    <a:cubicBezTo>
                      <a:pt x="181" y="192"/>
                      <a:pt x="181" y="192"/>
                      <a:pt x="181" y="192"/>
                    </a:cubicBezTo>
                    <a:cubicBezTo>
                      <a:pt x="181" y="192"/>
                      <a:pt x="181" y="192"/>
                      <a:pt x="181" y="192"/>
                    </a:cubicBezTo>
                    <a:cubicBezTo>
                      <a:pt x="182" y="190"/>
                      <a:pt x="182" y="190"/>
                      <a:pt x="182" y="190"/>
                    </a:cubicBezTo>
                    <a:cubicBezTo>
                      <a:pt x="181" y="190"/>
                      <a:pt x="181" y="190"/>
                      <a:pt x="181" y="190"/>
                    </a:cubicBezTo>
                    <a:cubicBezTo>
                      <a:pt x="180" y="190"/>
                      <a:pt x="180" y="190"/>
                      <a:pt x="180" y="190"/>
                    </a:cubicBezTo>
                    <a:cubicBezTo>
                      <a:pt x="181" y="189"/>
                      <a:pt x="181" y="189"/>
                      <a:pt x="181" y="189"/>
                    </a:cubicBezTo>
                    <a:cubicBezTo>
                      <a:pt x="182" y="188"/>
                      <a:pt x="182" y="188"/>
                      <a:pt x="182" y="188"/>
                    </a:cubicBezTo>
                    <a:cubicBezTo>
                      <a:pt x="183" y="188"/>
                      <a:pt x="183" y="188"/>
                      <a:pt x="183" y="188"/>
                    </a:cubicBezTo>
                    <a:cubicBezTo>
                      <a:pt x="183" y="189"/>
                      <a:pt x="183" y="189"/>
                      <a:pt x="183" y="189"/>
                    </a:cubicBezTo>
                    <a:cubicBezTo>
                      <a:pt x="183" y="188"/>
                      <a:pt x="183" y="188"/>
                      <a:pt x="183" y="188"/>
                    </a:cubicBezTo>
                    <a:cubicBezTo>
                      <a:pt x="183" y="188"/>
                      <a:pt x="183" y="188"/>
                      <a:pt x="183" y="188"/>
                    </a:cubicBezTo>
                    <a:cubicBezTo>
                      <a:pt x="182" y="187"/>
                      <a:pt x="182" y="187"/>
                      <a:pt x="182" y="187"/>
                    </a:cubicBezTo>
                    <a:cubicBezTo>
                      <a:pt x="183" y="187"/>
                      <a:pt x="183" y="187"/>
                      <a:pt x="183" y="187"/>
                    </a:cubicBezTo>
                    <a:cubicBezTo>
                      <a:pt x="184" y="187"/>
                      <a:pt x="184" y="187"/>
                      <a:pt x="184" y="187"/>
                    </a:cubicBezTo>
                    <a:cubicBezTo>
                      <a:pt x="185" y="186"/>
                      <a:pt x="185" y="186"/>
                      <a:pt x="185" y="186"/>
                    </a:cubicBezTo>
                    <a:cubicBezTo>
                      <a:pt x="187" y="186"/>
                      <a:pt x="187" y="186"/>
                      <a:pt x="187" y="186"/>
                    </a:cubicBezTo>
                    <a:cubicBezTo>
                      <a:pt x="188" y="185"/>
                      <a:pt x="188" y="185"/>
                      <a:pt x="188" y="185"/>
                    </a:cubicBezTo>
                    <a:cubicBezTo>
                      <a:pt x="189" y="185"/>
                      <a:pt x="189" y="185"/>
                      <a:pt x="189" y="185"/>
                    </a:cubicBezTo>
                    <a:cubicBezTo>
                      <a:pt x="190" y="183"/>
                      <a:pt x="190" y="183"/>
                      <a:pt x="190" y="183"/>
                    </a:cubicBezTo>
                    <a:cubicBezTo>
                      <a:pt x="190" y="181"/>
                      <a:pt x="190" y="181"/>
                      <a:pt x="190" y="181"/>
                    </a:cubicBezTo>
                    <a:cubicBezTo>
                      <a:pt x="190" y="181"/>
                      <a:pt x="190" y="181"/>
                      <a:pt x="190" y="181"/>
                    </a:cubicBezTo>
                    <a:cubicBezTo>
                      <a:pt x="190" y="181"/>
                      <a:pt x="190" y="181"/>
                      <a:pt x="190" y="181"/>
                    </a:cubicBezTo>
                    <a:cubicBezTo>
                      <a:pt x="189" y="180"/>
                      <a:pt x="189" y="180"/>
                      <a:pt x="189" y="180"/>
                    </a:cubicBezTo>
                    <a:cubicBezTo>
                      <a:pt x="188" y="179"/>
                      <a:pt x="188" y="179"/>
                      <a:pt x="188" y="179"/>
                    </a:cubicBezTo>
                    <a:cubicBezTo>
                      <a:pt x="187" y="179"/>
                      <a:pt x="187" y="179"/>
                      <a:pt x="187" y="179"/>
                    </a:cubicBezTo>
                    <a:cubicBezTo>
                      <a:pt x="187" y="178"/>
                      <a:pt x="187" y="178"/>
                      <a:pt x="187" y="178"/>
                    </a:cubicBezTo>
                    <a:cubicBezTo>
                      <a:pt x="187" y="177"/>
                      <a:pt x="187" y="177"/>
                      <a:pt x="187" y="177"/>
                    </a:cubicBezTo>
                    <a:cubicBezTo>
                      <a:pt x="189" y="176"/>
                      <a:pt x="189" y="176"/>
                      <a:pt x="189" y="176"/>
                    </a:cubicBezTo>
                    <a:cubicBezTo>
                      <a:pt x="189" y="176"/>
                      <a:pt x="189" y="176"/>
                      <a:pt x="189" y="176"/>
                    </a:cubicBezTo>
                    <a:cubicBezTo>
                      <a:pt x="190" y="175"/>
                      <a:pt x="190" y="175"/>
                      <a:pt x="190" y="175"/>
                    </a:cubicBezTo>
                    <a:cubicBezTo>
                      <a:pt x="190" y="175"/>
                      <a:pt x="190" y="175"/>
                      <a:pt x="190" y="175"/>
                    </a:cubicBezTo>
                    <a:cubicBezTo>
                      <a:pt x="190" y="175"/>
                      <a:pt x="190" y="175"/>
                      <a:pt x="190" y="175"/>
                    </a:cubicBezTo>
                    <a:cubicBezTo>
                      <a:pt x="190" y="174"/>
                      <a:pt x="190" y="174"/>
                      <a:pt x="190" y="174"/>
                    </a:cubicBezTo>
                    <a:cubicBezTo>
                      <a:pt x="192" y="174"/>
                      <a:pt x="192" y="174"/>
                      <a:pt x="192" y="174"/>
                    </a:cubicBezTo>
                    <a:cubicBezTo>
                      <a:pt x="193" y="173"/>
                      <a:pt x="193" y="173"/>
                      <a:pt x="193" y="173"/>
                    </a:cubicBezTo>
                    <a:cubicBezTo>
                      <a:pt x="194" y="174"/>
                      <a:pt x="194" y="174"/>
                      <a:pt x="194" y="174"/>
                    </a:cubicBezTo>
                    <a:cubicBezTo>
                      <a:pt x="196" y="173"/>
                      <a:pt x="196" y="173"/>
                      <a:pt x="196" y="173"/>
                    </a:cubicBezTo>
                    <a:cubicBezTo>
                      <a:pt x="196" y="174"/>
                      <a:pt x="196" y="174"/>
                      <a:pt x="196" y="174"/>
                    </a:cubicBezTo>
                    <a:cubicBezTo>
                      <a:pt x="196" y="175"/>
                      <a:pt x="196" y="175"/>
                      <a:pt x="196" y="175"/>
                    </a:cubicBezTo>
                    <a:cubicBezTo>
                      <a:pt x="197" y="175"/>
                      <a:pt x="197" y="175"/>
                      <a:pt x="197" y="175"/>
                    </a:cubicBezTo>
                    <a:cubicBezTo>
                      <a:pt x="198" y="173"/>
                      <a:pt x="198" y="173"/>
                      <a:pt x="198" y="173"/>
                    </a:cubicBezTo>
                    <a:cubicBezTo>
                      <a:pt x="198" y="173"/>
                      <a:pt x="198" y="173"/>
                      <a:pt x="198" y="173"/>
                    </a:cubicBezTo>
                    <a:cubicBezTo>
                      <a:pt x="197" y="173"/>
                      <a:pt x="197" y="173"/>
                      <a:pt x="197" y="173"/>
                    </a:cubicBezTo>
                    <a:cubicBezTo>
                      <a:pt x="197" y="172"/>
                      <a:pt x="197" y="172"/>
                      <a:pt x="197" y="172"/>
                    </a:cubicBezTo>
                    <a:cubicBezTo>
                      <a:pt x="198" y="172"/>
                      <a:pt x="198" y="172"/>
                      <a:pt x="198" y="172"/>
                    </a:cubicBezTo>
                    <a:cubicBezTo>
                      <a:pt x="199" y="172"/>
                      <a:pt x="199" y="172"/>
                      <a:pt x="199" y="172"/>
                    </a:cubicBezTo>
                    <a:cubicBezTo>
                      <a:pt x="201" y="172"/>
                      <a:pt x="201" y="172"/>
                      <a:pt x="201" y="172"/>
                    </a:cubicBezTo>
                    <a:cubicBezTo>
                      <a:pt x="201" y="170"/>
                      <a:pt x="201" y="170"/>
                      <a:pt x="201" y="170"/>
                    </a:cubicBezTo>
                    <a:cubicBezTo>
                      <a:pt x="201" y="168"/>
                      <a:pt x="201" y="168"/>
                      <a:pt x="201" y="168"/>
                    </a:cubicBezTo>
                    <a:cubicBezTo>
                      <a:pt x="199" y="167"/>
                      <a:pt x="199" y="167"/>
                      <a:pt x="199" y="167"/>
                    </a:cubicBezTo>
                    <a:cubicBezTo>
                      <a:pt x="198" y="167"/>
                      <a:pt x="198" y="167"/>
                      <a:pt x="198" y="167"/>
                    </a:cubicBezTo>
                    <a:cubicBezTo>
                      <a:pt x="198" y="168"/>
                      <a:pt x="198" y="168"/>
                      <a:pt x="198" y="168"/>
                    </a:cubicBezTo>
                    <a:cubicBezTo>
                      <a:pt x="198" y="168"/>
                      <a:pt x="198" y="168"/>
                      <a:pt x="198" y="168"/>
                    </a:cubicBezTo>
                    <a:cubicBezTo>
                      <a:pt x="199" y="167"/>
                      <a:pt x="199" y="167"/>
                      <a:pt x="199" y="167"/>
                    </a:cubicBezTo>
                    <a:cubicBezTo>
                      <a:pt x="200" y="167"/>
                      <a:pt x="200" y="167"/>
                      <a:pt x="200" y="167"/>
                    </a:cubicBezTo>
                    <a:cubicBezTo>
                      <a:pt x="201" y="168"/>
                      <a:pt x="201" y="168"/>
                      <a:pt x="201" y="168"/>
                    </a:cubicBezTo>
                    <a:cubicBezTo>
                      <a:pt x="203" y="167"/>
                      <a:pt x="203" y="167"/>
                      <a:pt x="203" y="167"/>
                    </a:cubicBezTo>
                    <a:cubicBezTo>
                      <a:pt x="204" y="166"/>
                      <a:pt x="204" y="166"/>
                      <a:pt x="204" y="166"/>
                    </a:cubicBezTo>
                    <a:cubicBezTo>
                      <a:pt x="204" y="166"/>
                      <a:pt x="204" y="166"/>
                      <a:pt x="204" y="166"/>
                    </a:cubicBezTo>
                    <a:cubicBezTo>
                      <a:pt x="207" y="164"/>
                      <a:pt x="207" y="164"/>
                      <a:pt x="207" y="164"/>
                    </a:cubicBezTo>
                    <a:cubicBezTo>
                      <a:pt x="208" y="163"/>
                      <a:pt x="208" y="163"/>
                      <a:pt x="208" y="163"/>
                    </a:cubicBezTo>
                    <a:cubicBezTo>
                      <a:pt x="210" y="163"/>
                      <a:pt x="210" y="163"/>
                      <a:pt x="210" y="163"/>
                    </a:cubicBezTo>
                    <a:cubicBezTo>
                      <a:pt x="210" y="162"/>
                      <a:pt x="210" y="162"/>
                      <a:pt x="210" y="162"/>
                    </a:cubicBezTo>
                    <a:cubicBezTo>
                      <a:pt x="210" y="161"/>
                      <a:pt x="210" y="161"/>
                      <a:pt x="210" y="161"/>
                    </a:cubicBezTo>
                    <a:cubicBezTo>
                      <a:pt x="213" y="159"/>
                      <a:pt x="213" y="159"/>
                      <a:pt x="213" y="159"/>
                    </a:cubicBezTo>
                    <a:cubicBezTo>
                      <a:pt x="215" y="159"/>
                      <a:pt x="215" y="159"/>
                      <a:pt x="215" y="159"/>
                    </a:cubicBezTo>
                    <a:cubicBezTo>
                      <a:pt x="218" y="157"/>
                      <a:pt x="218" y="157"/>
                      <a:pt x="218" y="157"/>
                    </a:cubicBezTo>
                    <a:cubicBezTo>
                      <a:pt x="220" y="157"/>
                      <a:pt x="220" y="157"/>
                      <a:pt x="220" y="157"/>
                    </a:cubicBezTo>
                    <a:cubicBezTo>
                      <a:pt x="222" y="154"/>
                      <a:pt x="222" y="154"/>
                      <a:pt x="222" y="154"/>
                    </a:cubicBezTo>
                    <a:cubicBezTo>
                      <a:pt x="221" y="156"/>
                      <a:pt x="221" y="156"/>
                      <a:pt x="221" y="156"/>
                    </a:cubicBezTo>
                    <a:cubicBezTo>
                      <a:pt x="221" y="157"/>
                      <a:pt x="221" y="157"/>
                      <a:pt x="221" y="157"/>
                    </a:cubicBezTo>
                    <a:cubicBezTo>
                      <a:pt x="222" y="157"/>
                      <a:pt x="222" y="157"/>
                      <a:pt x="222" y="157"/>
                    </a:cubicBezTo>
                    <a:cubicBezTo>
                      <a:pt x="223" y="158"/>
                      <a:pt x="223" y="158"/>
                      <a:pt x="223" y="158"/>
                    </a:cubicBezTo>
                    <a:cubicBezTo>
                      <a:pt x="223" y="158"/>
                      <a:pt x="223" y="158"/>
                      <a:pt x="223" y="158"/>
                    </a:cubicBezTo>
                    <a:cubicBezTo>
                      <a:pt x="225" y="156"/>
                      <a:pt x="225" y="156"/>
                      <a:pt x="225" y="156"/>
                    </a:cubicBezTo>
                    <a:cubicBezTo>
                      <a:pt x="226" y="156"/>
                      <a:pt x="226" y="156"/>
                      <a:pt x="226" y="156"/>
                    </a:cubicBezTo>
                    <a:cubicBezTo>
                      <a:pt x="228" y="155"/>
                      <a:pt x="228" y="155"/>
                      <a:pt x="228" y="155"/>
                    </a:cubicBezTo>
                    <a:cubicBezTo>
                      <a:pt x="229" y="154"/>
                      <a:pt x="229" y="154"/>
                      <a:pt x="229" y="154"/>
                    </a:cubicBezTo>
                    <a:cubicBezTo>
                      <a:pt x="229" y="156"/>
                      <a:pt x="229" y="156"/>
                      <a:pt x="229" y="156"/>
                    </a:cubicBezTo>
                    <a:cubicBezTo>
                      <a:pt x="227" y="157"/>
                      <a:pt x="227" y="157"/>
                      <a:pt x="227" y="157"/>
                    </a:cubicBezTo>
                    <a:cubicBezTo>
                      <a:pt x="225" y="157"/>
                      <a:pt x="225" y="157"/>
                      <a:pt x="225" y="157"/>
                    </a:cubicBezTo>
                    <a:cubicBezTo>
                      <a:pt x="222" y="160"/>
                      <a:pt x="222" y="160"/>
                      <a:pt x="222" y="160"/>
                    </a:cubicBezTo>
                    <a:cubicBezTo>
                      <a:pt x="222" y="161"/>
                      <a:pt x="222" y="161"/>
                      <a:pt x="222" y="161"/>
                    </a:cubicBezTo>
                    <a:cubicBezTo>
                      <a:pt x="224" y="163"/>
                      <a:pt x="224" y="163"/>
                      <a:pt x="224" y="163"/>
                    </a:cubicBezTo>
                    <a:cubicBezTo>
                      <a:pt x="224" y="164"/>
                      <a:pt x="224" y="164"/>
                      <a:pt x="224" y="164"/>
                    </a:cubicBezTo>
                    <a:cubicBezTo>
                      <a:pt x="223" y="163"/>
                      <a:pt x="223" y="163"/>
                      <a:pt x="223" y="163"/>
                    </a:cubicBezTo>
                    <a:cubicBezTo>
                      <a:pt x="222" y="163"/>
                      <a:pt x="222" y="163"/>
                      <a:pt x="222" y="163"/>
                    </a:cubicBezTo>
                    <a:cubicBezTo>
                      <a:pt x="221" y="163"/>
                      <a:pt x="221" y="163"/>
                      <a:pt x="221" y="163"/>
                    </a:cubicBezTo>
                    <a:cubicBezTo>
                      <a:pt x="220" y="163"/>
                      <a:pt x="220" y="163"/>
                      <a:pt x="220" y="163"/>
                    </a:cubicBezTo>
                    <a:cubicBezTo>
                      <a:pt x="219" y="162"/>
                      <a:pt x="219" y="162"/>
                      <a:pt x="219" y="162"/>
                    </a:cubicBezTo>
                    <a:cubicBezTo>
                      <a:pt x="219" y="161"/>
                      <a:pt x="219" y="161"/>
                      <a:pt x="219" y="161"/>
                    </a:cubicBezTo>
                    <a:cubicBezTo>
                      <a:pt x="217" y="162"/>
                      <a:pt x="217" y="162"/>
                      <a:pt x="217" y="162"/>
                    </a:cubicBezTo>
                    <a:cubicBezTo>
                      <a:pt x="216" y="162"/>
                      <a:pt x="216" y="162"/>
                      <a:pt x="216" y="162"/>
                    </a:cubicBezTo>
                    <a:cubicBezTo>
                      <a:pt x="214" y="163"/>
                      <a:pt x="214" y="163"/>
                      <a:pt x="214" y="163"/>
                    </a:cubicBezTo>
                    <a:cubicBezTo>
                      <a:pt x="212" y="163"/>
                      <a:pt x="212" y="163"/>
                      <a:pt x="212" y="163"/>
                    </a:cubicBezTo>
                    <a:cubicBezTo>
                      <a:pt x="211" y="164"/>
                      <a:pt x="211" y="164"/>
                      <a:pt x="211" y="164"/>
                    </a:cubicBezTo>
                    <a:cubicBezTo>
                      <a:pt x="211" y="166"/>
                      <a:pt x="211" y="166"/>
                      <a:pt x="211" y="166"/>
                    </a:cubicBezTo>
                    <a:cubicBezTo>
                      <a:pt x="211" y="166"/>
                      <a:pt x="211" y="166"/>
                      <a:pt x="211" y="166"/>
                    </a:cubicBezTo>
                    <a:cubicBezTo>
                      <a:pt x="210" y="168"/>
                      <a:pt x="210" y="168"/>
                      <a:pt x="210" y="168"/>
                    </a:cubicBezTo>
                    <a:cubicBezTo>
                      <a:pt x="209" y="169"/>
                      <a:pt x="209" y="169"/>
                      <a:pt x="209" y="169"/>
                    </a:cubicBezTo>
                    <a:cubicBezTo>
                      <a:pt x="208" y="171"/>
                      <a:pt x="208" y="171"/>
                      <a:pt x="208" y="171"/>
                    </a:cubicBezTo>
                    <a:cubicBezTo>
                      <a:pt x="204" y="174"/>
                      <a:pt x="204" y="174"/>
                      <a:pt x="204" y="174"/>
                    </a:cubicBezTo>
                    <a:cubicBezTo>
                      <a:pt x="203" y="175"/>
                      <a:pt x="203" y="175"/>
                      <a:pt x="203" y="175"/>
                    </a:cubicBezTo>
                    <a:cubicBezTo>
                      <a:pt x="203" y="176"/>
                      <a:pt x="203" y="176"/>
                      <a:pt x="203" y="176"/>
                    </a:cubicBezTo>
                    <a:cubicBezTo>
                      <a:pt x="205" y="178"/>
                      <a:pt x="205" y="178"/>
                      <a:pt x="205" y="178"/>
                    </a:cubicBezTo>
                    <a:cubicBezTo>
                      <a:pt x="205" y="177"/>
                      <a:pt x="205" y="177"/>
                      <a:pt x="205" y="177"/>
                    </a:cubicBezTo>
                    <a:cubicBezTo>
                      <a:pt x="206" y="177"/>
                      <a:pt x="206" y="177"/>
                      <a:pt x="206" y="177"/>
                    </a:cubicBezTo>
                    <a:cubicBezTo>
                      <a:pt x="207" y="176"/>
                      <a:pt x="207" y="176"/>
                      <a:pt x="207" y="176"/>
                    </a:cubicBezTo>
                    <a:cubicBezTo>
                      <a:pt x="208" y="176"/>
                      <a:pt x="208" y="176"/>
                      <a:pt x="208" y="176"/>
                    </a:cubicBezTo>
                    <a:cubicBezTo>
                      <a:pt x="208" y="177"/>
                      <a:pt x="208" y="177"/>
                      <a:pt x="208" y="177"/>
                    </a:cubicBezTo>
                    <a:cubicBezTo>
                      <a:pt x="206" y="178"/>
                      <a:pt x="206" y="178"/>
                      <a:pt x="206" y="178"/>
                    </a:cubicBezTo>
                    <a:cubicBezTo>
                      <a:pt x="205" y="179"/>
                      <a:pt x="205" y="179"/>
                      <a:pt x="205" y="179"/>
                    </a:cubicBezTo>
                    <a:cubicBezTo>
                      <a:pt x="204" y="180"/>
                      <a:pt x="204" y="180"/>
                      <a:pt x="204" y="180"/>
                    </a:cubicBezTo>
                    <a:cubicBezTo>
                      <a:pt x="203" y="179"/>
                      <a:pt x="203" y="179"/>
                      <a:pt x="203" y="179"/>
                    </a:cubicBezTo>
                    <a:cubicBezTo>
                      <a:pt x="202" y="179"/>
                      <a:pt x="202" y="179"/>
                      <a:pt x="202" y="179"/>
                    </a:cubicBezTo>
                    <a:cubicBezTo>
                      <a:pt x="201" y="180"/>
                      <a:pt x="201" y="180"/>
                      <a:pt x="201" y="180"/>
                    </a:cubicBezTo>
                    <a:cubicBezTo>
                      <a:pt x="201" y="181"/>
                      <a:pt x="201" y="181"/>
                      <a:pt x="201" y="181"/>
                    </a:cubicBezTo>
                    <a:cubicBezTo>
                      <a:pt x="200" y="180"/>
                      <a:pt x="200" y="180"/>
                      <a:pt x="200" y="180"/>
                    </a:cubicBezTo>
                    <a:cubicBezTo>
                      <a:pt x="199" y="181"/>
                      <a:pt x="199" y="181"/>
                      <a:pt x="199" y="181"/>
                    </a:cubicBezTo>
                    <a:cubicBezTo>
                      <a:pt x="200" y="182"/>
                      <a:pt x="200" y="182"/>
                      <a:pt x="200" y="182"/>
                    </a:cubicBezTo>
                    <a:cubicBezTo>
                      <a:pt x="201" y="184"/>
                      <a:pt x="201" y="184"/>
                      <a:pt x="201" y="184"/>
                    </a:cubicBezTo>
                    <a:cubicBezTo>
                      <a:pt x="202" y="184"/>
                      <a:pt x="202" y="184"/>
                      <a:pt x="202" y="184"/>
                    </a:cubicBezTo>
                    <a:cubicBezTo>
                      <a:pt x="202" y="183"/>
                      <a:pt x="202" y="183"/>
                      <a:pt x="202" y="183"/>
                    </a:cubicBezTo>
                    <a:cubicBezTo>
                      <a:pt x="203" y="184"/>
                      <a:pt x="203" y="184"/>
                      <a:pt x="203" y="184"/>
                    </a:cubicBezTo>
                    <a:cubicBezTo>
                      <a:pt x="203" y="182"/>
                      <a:pt x="203" y="182"/>
                      <a:pt x="203" y="182"/>
                    </a:cubicBezTo>
                    <a:cubicBezTo>
                      <a:pt x="204" y="182"/>
                      <a:pt x="204" y="182"/>
                      <a:pt x="204" y="182"/>
                    </a:cubicBezTo>
                    <a:cubicBezTo>
                      <a:pt x="204" y="183"/>
                      <a:pt x="204" y="183"/>
                      <a:pt x="204" y="183"/>
                    </a:cubicBezTo>
                    <a:cubicBezTo>
                      <a:pt x="205" y="183"/>
                      <a:pt x="205" y="183"/>
                      <a:pt x="205" y="183"/>
                    </a:cubicBezTo>
                    <a:cubicBezTo>
                      <a:pt x="205" y="182"/>
                      <a:pt x="205" y="182"/>
                      <a:pt x="205" y="182"/>
                    </a:cubicBezTo>
                    <a:cubicBezTo>
                      <a:pt x="206" y="182"/>
                      <a:pt x="206" y="182"/>
                      <a:pt x="206" y="182"/>
                    </a:cubicBezTo>
                    <a:cubicBezTo>
                      <a:pt x="208" y="181"/>
                      <a:pt x="208" y="181"/>
                      <a:pt x="208" y="181"/>
                    </a:cubicBezTo>
                    <a:cubicBezTo>
                      <a:pt x="208" y="179"/>
                      <a:pt x="208" y="179"/>
                      <a:pt x="208" y="179"/>
                    </a:cubicBezTo>
                    <a:cubicBezTo>
                      <a:pt x="209" y="179"/>
                      <a:pt x="209" y="179"/>
                      <a:pt x="209" y="179"/>
                    </a:cubicBezTo>
                    <a:cubicBezTo>
                      <a:pt x="209" y="179"/>
                      <a:pt x="209" y="179"/>
                      <a:pt x="209" y="179"/>
                    </a:cubicBezTo>
                    <a:cubicBezTo>
                      <a:pt x="208" y="180"/>
                      <a:pt x="208" y="180"/>
                      <a:pt x="208" y="180"/>
                    </a:cubicBezTo>
                    <a:cubicBezTo>
                      <a:pt x="209" y="181"/>
                      <a:pt x="209" y="181"/>
                      <a:pt x="209" y="181"/>
                    </a:cubicBezTo>
                    <a:cubicBezTo>
                      <a:pt x="210" y="181"/>
                      <a:pt x="210" y="181"/>
                      <a:pt x="210" y="181"/>
                    </a:cubicBezTo>
                    <a:cubicBezTo>
                      <a:pt x="212" y="179"/>
                      <a:pt x="212" y="179"/>
                      <a:pt x="212" y="179"/>
                    </a:cubicBezTo>
                    <a:cubicBezTo>
                      <a:pt x="213" y="179"/>
                      <a:pt x="213" y="179"/>
                      <a:pt x="213" y="179"/>
                    </a:cubicBezTo>
                    <a:cubicBezTo>
                      <a:pt x="214" y="180"/>
                      <a:pt x="214" y="180"/>
                      <a:pt x="214" y="180"/>
                    </a:cubicBezTo>
                    <a:cubicBezTo>
                      <a:pt x="214" y="179"/>
                      <a:pt x="214" y="179"/>
                      <a:pt x="214" y="179"/>
                    </a:cubicBezTo>
                    <a:cubicBezTo>
                      <a:pt x="215" y="177"/>
                      <a:pt x="215" y="177"/>
                      <a:pt x="215" y="177"/>
                    </a:cubicBezTo>
                    <a:cubicBezTo>
                      <a:pt x="216" y="176"/>
                      <a:pt x="216" y="176"/>
                      <a:pt x="216" y="176"/>
                    </a:cubicBezTo>
                    <a:cubicBezTo>
                      <a:pt x="217" y="176"/>
                      <a:pt x="217" y="176"/>
                      <a:pt x="217" y="176"/>
                    </a:cubicBezTo>
                    <a:cubicBezTo>
                      <a:pt x="216" y="178"/>
                      <a:pt x="216" y="178"/>
                      <a:pt x="216" y="178"/>
                    </a:cubicBezTo>
                    <a:cubicBezTo>
                      <a:pt x="216" y="179"/>
                      <a:pt x="216" y="179"/>
                      <a:pt x="216" y="179"/>
                    </a:cubicBezTo>
                    <a:cubicBezTo>
                      <a:pt x="216" y="178"/>
                      <a:pt x="216" y="178"/>
                      <a:pt x="216" y="178"/>
                    </a:cubicBezTo>
                    <a:cubicBezTo>
                      <a:pt x="218" y="176"/>
                      <a:pt x="218" y="176"/>
                      <a:pt x="218" y="176"/>
                    </a:cubicBezTo>
                    <a:cubicBezTo>
                      <a:pt x="218" y="174"/>
                      <a:pt x="218" y="174"/>
                      <a:pt x="218" y="174"/>
                    </a:cubicBezTo>
                    <a:cubicBezTo>
                      <a:pt x="219" y="174"/>
                      <a:pt x="219" y="174"/>
                      <a:pt x="219" y="174"/>
                    </a:cubicBezTo>
                    <a:cubicBezTo>
                      <a:pt x="219" y="175"/>
                      <a:pt x="219" y="175"/>
                      <a:pt x="219" y="175"/>
                    </a:cubicBezTo>
                    <a:cubicBezTo>
                      <a:pt x="218" y="176"/>
                      <a:pt x="218" y="176"/>
                      <a:pt x="218" y="176"/>
                    </a:cubicBezTo>
                    <a:cubicBezTo>
                      <a:pt x="219" y="177"/>
                      <a:pt x="219" y="177"/>
                      <a:pt x="219" y="177"/>
                    </a:cubicBezTo>
                    <a:cubicBezTo>
                      <a:pt x="220" y="175"/>
                      <a:pt x="220" y="175"/>
                      <a:pt x="220" y="175"/>
                    </a:cubicBezTo>
                    <a:cubicBezTo>
                      <a:pt x="221" y="176"/>
                      <a:pt x="221" y="176"/>
                      <a:pt x="221" y="176"/>
                    </a:cubicBezTo>
                    <a:cubicBezTo>
                      <a:pt x="221" y="177"/>
                      <a:pt x="221" y="177"/>
                      <a:pt x="221" y="177"/>
                    </a:cubicBezTo>
                    <a:cubicBezTo>
                      <a:pt x="222" y="177"/>
                      <a:pt x="222" y="177"/>
                      <a:pt x="222" y="177"/>
                    </a:cubicBezTo>
                    <a:cubicBezTo>
                      <a:pt x="222" y="177"/>
                      <a:pt x="222" y="177"/>
                      <a:pt x="222" y="177"/>
                    </a:cubicBezTo>
                    <a:cubicBezTo>
                      <a:pt x="223" y="177"/>
                      <a:pt x="223" y="177"/>
                      <a:pt x="223" y="177"/>
                    </a:cubicBezTo>
                    <a:cubicBezTo>
                      <a:pt x="224" y="175"/>
                      <a:pt x="224" y="175"/>
                      <a:pt x="224" y="175"/>
                    </a:cubicBezTo>
                    <a:cubicBezTo>
                      <a:pt x="226" y="175"/>
                      <a:pt x="226" y="175"/>
                      <a:pt x="226" y="175"/>
                    </a:cubicBezTo>
                    <a:cubicBezTo>
                      <a:pt x="227" y="174"/>
                      <a:pt x="227" y="174"/>
                      <a:pt x="227" y="174"/>
                    </a:cubicBezTo>
                    <a:cubicBezTo>
                      <a:pt x="226" y="174"/>
                      <a:pt x="226" y="174"/>
                      <a:pt x="226" y="174"/>
                    </a:cubicBezTo>
                    <a:cubicBezTo>
                      <a:pt x="226" y="173"/>
                      <a:pt x="226" y="173"/>
                      <a:pt x="226" y="173"/>
                    </a:cubicBezTo>
                    <a:cubicBezTo>
                      <a:pt x="229" y="172"/>
                      <a:pt x="229" y="172"/>
                      <a:pt x="229" y="172"/>
                    </a:cubicBezTo>
                    <a:cubicBezTo>
                      <a:pt x="229" y="171"/>
                      <a:pt x="229" y="171"/>
                      <a:pt x="229" y="171"/>
                    </a:cubicBezTo>
                    <a:cubicBezTo>
                      <a:pt x="229" y="170"/>
                      <a:pt x="229" y="170"/>
                      <a:pt x="229" y="170"/>
                    </a:cubicBezTo>
                    <a:cubicBezTo>
                      <a:pt x="228" y="170"/>
                      <a:pt x="228" y="170"/>
                      <a:pt x="228" y="170"/>
                    </a:cubicBezTo>
                    <a:cubicBezTo>
                      <a:pt x="227" y="169"/>
                      <a:pt x="227" y="169"/>
                      <a:pt x="227" y="169"/>
                    </a:cubicBezTo>
                    <a:cubicBezTo>
                      <a:pt x="226" y="169"/>
                      <a:pt x="226" y="169"/>
                      <a:pt x="226" y="169"/>
                    </a:cubicBezTo>
                    <a:cubicBezTo>
                      <a:pt x="226" y="168"/>
                      <a:pt x="226" y="168"/>
                      <a:pt x="226" y="168"/>
                    </a:cubicBezTo>
                    <a:cubicBezTo>
                      <a:pt x="227" y="168"/>
                      <a:pt x="227" y="168"/>
                      <a:pt x="227" y="168"/>
                    </a:cubicBezTo>
                    <a:cubicBezTo>
                      <a:pt x="228" y="169"/>
                      <a:pt x="228" y="169"/>
                      <a:pt x="228" y="169"/>
                    </a:cubicBezTo>
                    <a:cubicBezTo>
                      <a:pt x="229" y="168"/>
                      <a:pt x="229" y="168"/>
                      <a:pt x="229" y="168"/>
                    </a:cubicBezTo>
                    <a:cubicBezTo>
                      <a:pt x="229" y="167"/>
                      <a:pt x="229" y="167"/>
                      <a:pt x="229" y="167"/>
                    </a:cubicBezTo>
                    <a:cubicBezTo>
                      <a:pt x="228" y="167"/>
                      <a:pt x="228" y="167"/>
                      <a:pt x="228" y="167"/>
                    </a:cubicBezTo>
                    <a:cubicBezTo>
                      <a:pt x="226" y="166"/>
                      <a:pt x="226" y="166"/>
                      <a:pt x="226" y="166"/>
                    </a:cubicBezTo>
                    <a:cubicBezTo>
                      <a:pt x="226" y="165"/>
                      <a:pt x="226" y="165"/>
                      <a:pt x="226" y="165"/>
                    </a:cubicBezTo>
                    <a:cubicBezTo>
                      <a:pt x="228" y="165"/>
                      <a:pt x="228" y="165"/>
                      <a:pt x="228" y="165"/>
                    </a:cubicBezTo>
                    <a:cubicBezTo>
                      <a:pt x="229" y="165"/>
                      <a:pt x="229" y="165"/>
                      <a:pt x="229" y="165"/>
                    </a:cubicBezTo>
                    <a:cubicBezTo>
                      <a:pt x="229" y="165"/>
                      <a:pt x="229" y="165"/>
                      <a:pt x="229" y="165"/>
                    </a:cubicBezTo>
                    <a:cubicBezTo>
                      <a:pt x="229" y="165"/>
                      <a:pt x="229" y="165"/>
                      <a:pt x="229" y="165"/>
                    </a:cubicBezTo>
                    <a:cubicBezTo>
                      <a:pt x="229" y="163"/>
                      <a:pt x="229" y="163"/>
                      <a:pt x="229" y="163"/>
                    </a:cubicBezTo>
                    <a:cubicBezTo>
                      <a:pt x="231" y="162"/>
                      <a:pt x="231" y="162"/>
                      <a:pt x="231" y="162"/>
                    </a:cubicBezTo>
                    <a:cubicBezTo>
                      <a:pt x="232" y="163"/>
                      <a:pt x="232" y="163"/>
                      <a:pt x="232" y="163"/>
                    </a:cubicBezTo>
                    <a:cubicBezTo>
                      <a:pt x="233" y="163"/>
                      <a:pt x="233" y="163"/>
                      <a:pt x="233" y="163"/>
                    </a:cubicBezTo>
                    <a:cubicBezTo>
                      <a:pt x="235" y="163"/>
                      <a:pt x="235" y="163"/>
                      <a:pt x="235" y="163"/>
                    </a:cubicBezTo>
                    <a:cubicBezTo>
                      <a:pt x="232" y="164"/>
                      <a:pt x="232" y="164"/>
                      <a:pt x="232" y="164"/>
                    </a:cubicBezTo>
                    <a:cubicBezTo>
                      <a:pt x="232" y="165"/>
                      <a:pt x="232" y="165"/>
                      <a:pt x="232" y="165"/>
                    </a:cubicBezTo>
                    <a:cubicBezTo>
                      <a:pt x="233" y="168"/>
                      <a:pt x="233" y="168"/>
                      <a:pt x="233" y="168"/>
                    </a:cubicBezTo>
                    <a:cubicBezTo>
                      <a:pt x="233" y="167"/>
                      <a:pt x="233" y="167"/>
                      <a:pt x="233" y="167"/>
                    </a:cubicBezTo>
                    <a:cubicBezTo>
                      <a:pt x="234" y="165"/>
                      <a:pt x="234" y="165"/>
                      <a:pt x="234" y="165"/>
                    </a:cubicBezTo>
                    <a:cubicBezTo>
                      <a:pt x="235" y="164"/>
                      <a:pt x="235" y="164"/>
                      <a:pt x="235" y="164"/>
                    </a:cubicBezTo>
                    <a:cubicBezTo>
                      <a:pt x="236" y="164"/>
                      <a:pt x="236" y="164"/>
                      <a:pt x="236" y="164"/>
                    </a:cubicBezTo>
                    <a:cubicBezTo>
                      <a:pt x="235" y="165"/>
                      <a:pt x="235" y="165"/>
                      <a:pt x="235" y="165"/>
                    </a:cubicBezTo>
                    <a:cubicBezTo>
                      <a:pt x="235" y="166"/>
                      <a:pt x="235" y="166"/>
                      <a:pt x="235" y="166"/>
                    </a:cubicBezTo>
                    <a:cubicBezTo>
                      <a:pt x="235" y="167"/>
                      <a:pt x="235" y="167"/>
                      <a:pt x="235" y="167"/>
                    </a:cubicBezTo>
                    <a:cubicBezTo>
                      <a:pt x="236" y="166"/>
                      <a:pt x="236" y="166"/>
                      <a:pt x="236" y="166"/>
                    </a:cubicBezTo>
                    <a:cubicBezTo>
                      <a:pt x="237" y="165"/>
                      <a:pt x="237" y="165"/>
                      <a:pt x="237" y="165"/>
                    </a:cubicBezTo>
                    <a:cubicBezTo>
                      <a:pt x="238" y="166"/>
                      <a:pt x="238" y="166"/>
                      <a:pt x="238" y="166"/>
                    </a:cubicBezTo>
                    <a:cubicBezTo>
                      <a:pt x="239" y="165"/>
                      <a:pt x="239" y="165"/>
                      <a:pt x="239" y="165"/>
                    </a:cubicBezTo>
                    <a:cubicBezTo>
                      <a:pt x="239" y="165"/>
                      <a:pt x="239" y="165"/>
                      <a:pt x="239" y="165"/>
                    </a:cubicBezTo>
                    <a:cubicBezTo>
                      <a:pt x="241" y="164"/>
                      <a:pt x="241" y="164"/>
                      <a:pt x="241" y="164"/>
                    </a:cubicBezTo>
                    <a:cubicBezTo>
                      <a:pt x="242" y="164"/>
                      <a:pt x="242" y="164"/>
                      <a:pt x="242" y="164"/>
                    </a:cubicBezTo>
                    <a:cubicBezTo>
                      <a:pt x="243" y="164"/>
                      <a:pt x="243" y="164"/>
                      <a:pt x="243" y="164"/>
                    </a:cubicBezTo>
                    <a:cubicBezTo>
                      <a:pt x="243" y="165"/>
                      <a:pt x="243" y="165"/>
                      <a:pt x="243" y="165"/>
                    </a:cubicBezTo>
                    <a:cubicBezTo>
                      <a:pt x="241" y="165"/>
                      <a:pt x="241" y="165"/>
                      <a:pt x="241" y="165"/>
                    </a:cubicBezTo>
                    <a:cubicBezTo>
                      <a:pt x="240" y="166"/>
                      <a:pt x="240" y="166"/>
                      <a:pt x="240" y="166"/>
                    </a:cubicBezTo>
                    <a:cubicBezTo>
                      <a:pt x="239" y="166"/>
                      <a:pt x="239" y="166"/>
                      <a:pt x="239" y="166"/>
                    </a:cubicBezTo>
                    <a:cubicBezTo>
                      <a:pt x="239" y="167"/>
                      <a:pt x="239" y="167"/>
                      <a:pt x="239" y="167"/>
                    </a:cubicBezTo>
                    <a:cubicBezTo>
                      <a:pt x="239" y="168"/>
                      <a:pt x="239" y="168"/>
                      <a:pt x="239" y="168"/>
                    </a:cubicBezTo>
                    <a:cubicBezTo>
                      <a:pt x="242" y="168"/>
                      <a:pt x="242" y="168"/>
                      <a:pt x="242" y="168"/>
                    </a:cubicBezTo>
                    <a:cubicBezTo>
                      <a:pt x="242" y="169"/>
                      <a:pt x="242" y="169"/>
                      <a:pt x="242" y="169"/>
                    </a:cubicBezTo>
                    <a:cubicBezTo>
                      <a:pt x="242" y="169"/>
                      <a:pt x="242" y="169"/>
                      <a:pt x="242" y="169"/>
                    </a:cubicBezTo>
                    <a:cubicBezTo>
                      <a:pt x="241" y="168"/>
                      <a:pt x="241" y="168"/>
                      <a:pt x="241" y="168"/>
                    </a:cubicBezTo>
                    <a:cubicBezTo>
                      <a:pt x="239" y="168"/>
                      <a:pt x="239" y="168"/>
                      <a:pt x="239" y="168"/>
                    </a:cubicBezTo>
                    <a:cubicBezTo>
                      <a:pt x="238" y="169"/>
                      <a:pt x="238" y="169"/>
                      <a:pt x="238" y="169"/>
                    </a:cubicBezTo>
                    <a:cubicBezTo>
                      <a:pt x="238" y="170"/>
                      <a:pt x="238" y="170"/>
                      <a:pt x="238" y="170"/>
                    </a:cubicBezTo>
                    <a:cubicBezTo>
                      <a:pt x="239" y="170"/>
                      <a:pt x="239" y="170"/>
                      <a:pt x="239" y="170"/>
                    </a:cubicBezTo>
                    <a:cubicBezTo>
                      <a:pt x="240" y="169"/>
                      <a:pt x="240" y="169"/>
                      <a:pt x="240" y="169"/>
                    </a:cubicBezTo>
                    <a:cubicBezTo>
                      <a:pt x="241" y="170"/>
                      <a:pt x="241" y="170"/>
                      <a:pt x="241" y="170"/>
                    </a:cubicBezTo>
                    <a:cubicBezTo>
                      <a:pt x="240" y="170"/>
                      <a:pt x="240" y="170"/>
                      <a:pt x="240" y="170"/>
                    </a:cubicBezTo>
                    <a:cubicBezTo>
                      <a:pt x="239" y="170"/>
                      <a:pt x="239" y="170"/>
                      <a:pt x="239" y="170"/>
                    </a:cubicBezTo>
                    <a:cubicBezTo>
                      <a:pt x="239" y="171"/>
                      <a:pt x="239" y="171"/>
                      <a:pt x="239" y="171"/>
                    </a:cubicBezTo>
                    <a:cubicBezTo>
                      <a:pt x="241" y="172"/>
                      <a:pt x="241" y="172"/>
                      <a:pt x="241" y="172"/>
                    </a:cubicBezTo>
                    <a:cubicBezTo>
                      <a:pt x="241" y="173"/>
                      <a:pt x="241" y="173"/>
                      <a:pt x="241" y="173"/>
                    </a:cubicBezTo>
                    <a:cubicBezTo>
                      <a:pt x="241" y="173"/>
                      <a:pt x="241" y="173"/>
                      <a:pt x="241" y="173"/>
                    </a:cubicBezTo>
                    <a:cubicBezTo>
                      <a:pt x="240" y="173"/>
                      <a:pt x="240" y="173"/>
                      <a:pt x="240" y="173"/>
                    </a:cubicBezTo>
                    <a:cubicBezTo>
                      <a:pt x="240" y="174"/>
                      <a:pt x="240" y="174"/>
                      <a:pt x="240" y="174"/>
                    </a:cubicBezTo>
                    <a:cubicBezTo>
                      <a:pt x="241" y="174"/>
                      <a:pt x="241" y="174"/>
                      <a:pt x="241" y="174"/>
                    </a:cubicBezTo>
                    <a:cubicBezTo>
                      <a:pt x="242" y="173"/>
                      <a:pt x="242" y="173"/>
                      <a:pt x="242" y="173"/>
                    </a:cubicBezTo>
                    <a:cubicBezTo>
                      <a:pt x="243" y="174"/>
                      <a:pt x="243" y="174"/>
                      <a:pt x="243" y="174"/>
                    </a:cubicBezTo>
                    <a:cubicBezTo>
                      <a:pt x="244" y="175"/>
                      <a:pt x="244" y="175"/>
                      <a:pt x="244" y="175"/>
                    </a:cubicBezTo>
                    <a:cubicBezTo>
                      <a:pt x="246" y="174"/>
                      <a:pt x="246" y="174"/>
                      <a:pt x="246" y="174"/>
                    </a:cubicBezTo>
                    <a:cubicBezTo>
                      <a:pt x="247" y="175"/>
                      <a:pt x="247" y="175"/>
                      <a:pt x="247" y="175"/>
                    </a:cubicBezTo>
                    <a:cubicBezTo>
                      <a:pt x="247" y="176"/>
                      <a:pt x="247" y="176"/>
                      <a:pt x="247" y="176"/>
                    </a:cubicBezTo>
                    <a:cubicBezTo>
                      <a:pt x="246" y="176"/>
                      <a:pt x="246" y="176"/>
                      <a:pt x="246" y="176"/>
                    </a:cubicBezTo>
                    <a:cubicBezTo>
                      <a:pt x="246" y="177"/>
                      <a:pt x="246" y="177"/>
                      <a:pt x="246" y="177"/>
                    </a:cubicBezTo>
                    <a:cubicBezTo>
                      <a:pt x="247" y="177"/>
                      <a:pt x="247" y="177"/>
                      <a:pt x="247" y="177"/>
                    </a:cubicBezTo>
                    <a:cubicBezTo>
                      <a:pt x="247" y="178"/>
                      <a:pt x="247" y="178"/>
                      <a:pt x="247" y="178"/>
                    </a:cubicBezTo>
                    <a:cubicBezTo>
                      <a:pt x="248" y="178"/>
                      <a:pt x="248" y="178"/>
                      <a:pt x="248" y="178"/>
                    </a:cubicBezTo>
                    <a:cubicBezTo>
                      <a:pt x="249" y="177"/>
                      <a:pt x="249" y="177"/>
                      <a:pt x="249" y="177"/>
                    </a:cubicBezTo>
                    <a:cubicBezTo>
                      <a:pt x="248" y="176"/>
                      <a:pt x="248" y="176"/>
                      <a:pt x="248" y="176"/>
                    </a:cubicBezTo>
                    <a:cubicBezTo>
                      <a:pt x="249" y="176"/>
                      <a:pt x="249" y="176"/>
                      <a:pt x="249" y="176"/>
                    </a:cubicBezTo>
                    <a:cubicBezTo>
                      <a:pt x="250" y="176"/>
                      <a:pt x="250" y="176"/>
                      <a:pt x="250" y="176"/>
                    </a:cubicBezTo>
                    <a:cubicBezTo>
                      <a:pt x="249" y="177"/>
                      <a:pt x="249" y="177"/>
                      <a:pt x="249" y="177"/>
                    </a:cubicBezTo>
                    <a:cubicBezTo>
                      <a:pt x="249" y="178"/>
                      <a:pt x="249" y="178"/>
                      <a:pt x="249" y="178"/>
                    </a:cubicBezTo>
                    <a:cubicBezTo>
                      <a:pt x="248" y="179"/>
                      <a:pt x="248" y="179"/>
                      <a:pt x="248" y="179"/>
                    </a:cubicBezTo>
                    <a:cubicBezTo>
                      <a:pt x="249" y="181"/>
                      <a:pt x="249" y="181"/>
                      <a:pt x="249" y="181"/>
                    </a:cubicBezTo>
                    <a:cubicBezTo>
                      <a:pt x="248" y="181"/>
                      <a:pt x="248" y="181"/>
                      <a:pt x="248" y="181"/>
                    </a:cubicBezTo>
                    <a:cubicBezTo>
                      <a:pt x="248" y="181"/>
                      <a:pt x="248" y="181"/>
                      <a:pt x="248" y="181"/>
                    </a:cubicBezTo>
                    <a:cubicBezTo>
                      <a:pt x="247" y="181"/>
                      <a:pt x="247" y="181"/>
                      <a:pt x="247" y="181"/>
                    </a:cubicBezTo>
                    <a:cubicBezTo>
                      <a:pt x="247" y="182"/>
                      <a:pt x="247" y="182"/>
                      <a:pt x="247" y="182"/>
                    </a:cubicBezTo>
                    <a:cubicBezTo>
                      <a:pt x="250" y="182"/>
                      <a:pt x="250" y="182"/>
                      <a:pt x="250" y="182"/>
                    </a:cubicBezTo>
                    <a:cubicBezTo>
                      <a:pt x="251" y="182"/>
                      <a:pt x="251" y="182"/>
                      <a:pt x="251" y="182"/>
                    </a:cubicBezTo>
                    <a:cubicBezTo>
                      <a:pt x="252" y="182"/>
                      <a:pt x="252" y="182"/>
                      <a:pt x="252" y="182"/>
                    </a:cubicBezTo>
                    <a:cubicBezTo>
                      <a:pt x="253" y="182"/>
                      <a:pt x="253" y="182"/>
                      <a:pt x="253" y="182"/>
                    </a:cubicBezTo>
                    <a:cubicBezTo>
                      <a:pt x="255" y="182"/>
                      <a:pt x="255" y="182"/>
                      <a:pt x="255" y="182"/>
                    </a:cubicBezTo>
                    <a:cubicBezTo>
                      <a:pt x="256" y="182"/>
                      <a:pt x="256" y="182"/>
                      <a:pt x="256" y="182"/>
                    </a:cubicBezTo>
                    <a:cubicBezTo>
                      <a:pt x="257" y="182"/>
                      <a:pt x="257" y="182"/>
                      <a:pt x="257" y="182"/>
                    </a:cubicBezTo>
                    <a:cubicBezTo>
                      <a:pt x="257" y="183"/>
                      <a:pt x="257" y="183"/>
                      <a:pt x="257" y="183"/>
                    </a:cubicBezTo>
                    <a:cubicBezTo>
                      <a:pt x="258" y="183"/>
                      <a:pt x="258" y="183"/>
                      <a:pt x="258" y="183"/>
                    </a:cubicBezTo>
                    <a:cubicBezTo>
                      <a:pt x="259" y="184"/>
                      <a:pt x="259" y="184"/>
                      <a:pt x="259" y="184"/>
                    </a:cubicBezTo>
                    <a:cubicBezTo>
                      <a:pt x="259" y="185"/>
                      <a:pt x="259" y="185"/>
                      <a:pt x="259" y="185"/>
                    </a:cubicBezTo>
                    <a:cubicBezTo>
                      <a:pt x="260" y="185"/>
                      <a:pt x="260" y="185"/>
                      <a:pt x="260" y="185"/>
                    </a:cubicBezTo>
                    <a:cubicBezTo>
                      <a:pt x="261" y="185"/>
                      <a:pt x="261" y="185"/>
                      <a:pt x="261" y="185"/>
                    </a:cubicBezTo>
                    <a:cubicBezTo>
                      <a:pt x="263" y="185"/>
                      <a:pt x="263" y="185"/>
                      <a:pt x="263" y="185"/>
                    </a:cubicBezTo>
                    <a:cubicBezTo>
                      <a:pt x="263" y="184"/>
                      <a:pt x="263" y="184"/>
                      <a:pt x="263" y="184"/>
                    </a:cubicBezTo>
                    <a:cubicBezTo>
                      <a:pt x="264" y="184"/>
                      <a:pt x="264" y="184"/>
                      <a:pt x="264" y="184"/>
                    </a:cubicBezTo>
                    <a:cubicBezTo>
                      <a:pt x="263" y="185"/>
                      <a:pt x="263" y="185"/>
                      <a:pt x="263" y="185"/>
                    </a:cubicBezTo>
                    <a:cubicBezTo>
                      <a:pt x="263" y="186"/>
                      <a:pt x="263" y="186"/>
                      <a:pt x="263" y="186"/>
                    </a:cubicBezTo>
                    <a:cubicBezTo>
                      <a:pt x="261" y="186"/>
                      <a:pt x="261" y="186"/>
                      <a:pt x="261" y="186"/>
                    </a:cubicBezTo>
                    <a:cubicBezTo>
                      <a:pt x="262" y="187"/>
                      <a:pt x="262" y="187"/>
                      <a:pt x="262" y="187"/>
                    </a:cubicBezTo>
                    <a:cubicBezTo>
                      <a:pt x="263" y="188"/>
                      <a:pt x="263" y="188"/>
                      <a:pt x="263" y="188"/>
                    </a:cubicBezTo>
                    <a:cubicBezTo>
                      <a:pt x="264" y="189"/>
                      <a:pt x="264" y="189"/>
                      <a:pt x="264" y="189"/>
                    </a:cubicBezTo>
                    <a:cubicBezTo>
                      <a:pt x="265" y="189"/>
                      <a:pt x="265" y="189"/>
                      <a:pt x="265" y="189"/>
                    </a:cubicBezTo>
                    <a:cubicBezTo>
                      <a:pt x="266" y="190"/>
                      <a:pt x="266" y="190"/>
                      <a:pt x="266" y="190"/>
                    </a:cubicBezTo>
                    <a:cubicBezTo>
                      <a:pt x="269" y="189"/>
                      <a:pt x="269" y="189"/>
                      <a:pt x="269" y="189"/>
                    </a:cubicBezTo>
                    <a:cubicBezTo>
                      <a:pt x="270" y="189"/>
                      <a:pt x="270" y="189"/>
                      <a:pt x="270" y="189"/>
                    </a:cubicBezTo>
                    <a:cubicBezTo>
                      <a:pt x="270" y="190"/>
                      <a:pt x="270" y="190"/>
                      <a:pt x="270" y="190"/>
                    </a:cubicBezTo>
                    <a:cubicBezTo>
                      <a:pt x="271" y="189"/>
                      <a:pt x="271" y="189"/>
                      <a:pt x="271" y="189"/>
                    </a:cubicBezTo>
                    <a:cubicBezTo>
                      <a:pt x="272" y="188"/>
                      <a:pt x="272" y="188"/>
                      <a:pt x="272" y="188"/>
                    </a:cubicBezTo>
                    <a:cubicBezTo>
                      <a:pt x="273" y="188"/>
                      <a:pt x="273" y="188"/>
                      <a:pt x="273" y="188"/>
                    </a:cubicBezTo>
                    <a:cubicBezTo>
                      <a:pt x="272" y="188"/>
                      <a:pt x="272" y="188"/>
                      <a:pt x="272" y="188"/>
                    </a:cubicBezTo>
                    <a:cubicBezTo>
                      <a:pt x="271" y="189"/>
                      <a:pt x="271" y="189"/>
                      <a:pt x="271" y="189"/>
                    </a:cubicBezTo>
                    <a:cubicBezTo>
                      <a:pt x="271" y="191"/>
                      <a:pt x="271" y="191"/>
                      <a:pt x="271" y="191"/>
                    </a:cubicBezTo>
                    <a:cubicBezTo>
                      <a:pt x="271" y="193"/>
                      <a:pt x="271" y="193"/>
                      <a:pt x="271" y="193"/>
                    </a:cubicBezTo>
                    <a:cubicBezTo>
                      <a:pt x="270" y="193"/>
                      <a:pt x="270" y="193"/>
                      <a:pt x="270" y="193"/>
                    </a:cubicBezTo>
                    <a:cubicBezTo>
                      <a:pt x="268" y="192"/>
                      <a:pt x="268" y="192"/>
                      <a:pt x="268" y="192"/>
                    </a:cubicBezTo>
                    <a:cubicBezTo>
                      <a:pt x="268" y="192"/>
                      <a:pt x="268" y="192"/>
                      <a:pt x="268" y="192"/>
                    </a:cubicBezTo>
                    <a:cubicBezTo>
                      <a:pt x="269" y="194"/>
                      <a:pt x="269" y="194"/>
                      <a:pt x="269" y="194"/>
                    </a:cubicBezTo>
                    <a:cubicBezTo>
                      <a:pt x="269" y="195"/>
                      <a:pt x="269" y="195"/>
                      <a:pt x="269" y="195"/>
                    </a:cubicBezTo>
                    <a:cubicBezTo>
                      <a:pt x="270" y="196"/>
                      <a:pt x="270" y="196"/>
                      <a:pt x="270" y="196"/>
                    </a:cubicBezTo>
                    <a:cubicBezTo>
                      <a:pt x="271" y="195"/>
                      <a:pt x="271" y="195"/>
                      <a:pt x="271" y="195"/>
                    </a:cubicBezTo>
                    <a:cubicBezTo>
                      <a:pt x="272" y="196"/>
                      <a:pt x="272" y="196"/>
                      <a:pt x="272" y="196"/>
                    </a:cubicBezTo>
                    <a:cubicBezTo>
                      <a:pt x="271" y="197"/>
                      <a:pt x="271" y="197"/>
                      <a:pt x="271" y="197"/>
                    </a:cubicBezTo>
                    <a:cubicBezTo>
                      <a:pt x="271" y="197"/>
                      <a:pt x="271" y="197"/>
                      <a:pt x="271" y="197"/>
                    </a:cubicBezTo>
                    <a:cubicBezTo>
                      <a:pt x="271" y="197"/>
                      <a:pt x="271" y="197"/>
                      <a:pt x="271" y="197"/>
                    </a:cubicBezTo>
                    <a:cubicBezTo>
                      <a:pt x="272" y="199"/>
                      <a:pt x="272" y="199"/>
                      <a:pt x="272" y="199"/>
                    </a:cubicBezTo>
                    <a:cubicBezTo>
                      <a:pt x="273" y="198"/>
                      <a:pt x="273" y="198"/>
                      <a:pt x="273" y="198"/>
                    </a:cubicBezTo>
                    <a:cubicBezTo>
                      <a:pt x="274" y="199"/>
                      <a:pt x="274" y="199"/>
                      <a:pt x="274" y="199"/>
                    </a:cubicBezTo>
                    <a:cubicBezTo>
                      <a:pt x="275" y="197"/>
                      <a:pt x="275" y="197"/>
                      <a:pt x="275" y="197"/>
                    </a:cubicBezTo>
                    <a:cubicBezTo>
                      <a:pt x="276" y="195"/>
                      <a:pt x="276" y="195"/>
                      <a:pt x="276" y="195"/>
                    </a:cubicBezTo>
                    <a:cubicBezTo>
                      <a:pt x="276" y="197"/>
                      <a:pt x="276" y="197"/>
                      <a:pt x="276" y="197"/>
                    </a:cubicBezTo>
                    <a:cubicBezTo>
                      <a:pt x="276" y="198"/>
                      <a:pt x="276" y="198"/>
                      <a:pt x="276" y="198"/>
                    </a:cubicBezTo>
                    <a:cubicBezTo>
                      <a:pt x="275" y="199"/>
                      <a:pt x="275" y="199"/>
                      <a:pt x="275" y="199"/>
                    </a:cubicBezTo>
                    <a:cubicBezTo>
                      <a:pt x="275" y="199"/>
                      <a:pt x="275" y="199"/>
                      <a:pt x="275" y="199"/>
                    </a:cubicBezTo>
                    <a:cubicBezTo>
                      <a:pt x="274" y="200"/>
                      <a:pt x="274" y="200"/>
                      <a:pt x="274" y="200"/>
                    </a:cubicBezTo>
                    <a:cubicBezTo>
                      <a:pt x="274" y="201"/>
                      <a:pt x="274" y="201"/>
                      <a:pt x="274" y="201"/>
                    </a:cubicBezTo>
                    <a:cubicBezTo>
                      <a:pt x="275" y="202"/>
                      <a:pt x="275" y="202"/>
                      <a:pt x="275" y="202"/>
                    </a:cubicBezTo>
                    <a:cubicBezTo>
                      <a:pt x="275" y="202"/>
                      <a:pt x="275" y="202"/>
                      <a:pt x="275" y="202"/>
                    </a:cubicBezTo>
                    <a:cubicBezTo>
                      <a:pt x="275" y="205"/>
                      <a:pt x="275" y="205"/>
                      <a:pt x="275" y="205"/>
                    </a:cubicBezTo>
                    <a:cubicBezTo>
                      <a:pt x="275" y="206"/>
                      <a:pt x="275" y="206"/>
                      <a:pt x="275" y="206"/>
                    </a:cubicBezTo>
                    <a:cubicBezTo>
                      <a:pt x="276" y="206"/>
                      <a:pt x="276" y="206"/>
                      <a:pt x="276" y="206"/>
                    </a:cubicBezTo>
                    <a:cubicBezTo>
                      <a:pt x="276" y="207"/>
                      <a:pt x="276" y="207"/>
                      <a:pt x="276" y="207"/>
                    </a:cubicBezTo>
                    <a:cubicBezTo>
                      <a:pt x="276" y="208"/>
                      <a:pt x="276" y="208"/>
                      <a:pt x="276" y="208"/>
                    </a:cubicBezTo>
                    <a:cubicBezTo>
                      <a:pt x="278" y="210"/>
                      <a:pt x="278" y="210"/>
                      <a:pt x="278" y="210"/>
                    </a:cubicBezTo>
                    <a:cubicBezTo>
                      <a:pt x="279" y="211"/>
                      <a:pt x="279" y="211"/>
                      <a:pt x="279" y="211"/>
                    </a:cubicBezTo>
                    <a:cubicBezTo>
                      <a:pt x="279" y="211"/>
                      <a:pt x="279" y="211"/>
                      <a:pt x="279" y="211"/>
                    </a:cubicBezTo>
                    <a:cubicBezTo>
                      <a:pt x="279" y="211"/>
                      <a:pt x="279" y="211"/>
                      <a:pt x="279" y="211"/>
                    </a:cubicBezTo>
                    <a:cubicBezTo>
                      <a:pt x="280" y="212"/>
                      <a:pt x="280" y="212"/>
                      <a:pt x="280" y="212"/>
                    </a:cubicBezTo>
                    <a:cubicBezTo>
                      <a:pt x="281" y="211"/>
                      <a:pt x="281" y="211"/>
                      <a:pt x="281" y="211"/>
                    </a:cubicBezTo>
                    <a:cubicBezTo>
                      <a:pt x="281" y="211"/>
                      <a:pt x="281" y="211"/>
                      <a:pt x="281" y="211"/>
                    </a:cubicBezTo>
                    <a:cubicBezTo>
                      <a:pt x="281" y="210"/>
                      <a:pt x="281" y="210"/>
                      <a:pt x="281" y="210"/>
                    </a:cubicBezTo>
                    <a:cubicBezTo>
                      <a:pt x="281" y="211"/>
                      <a:pt x="281" y="211"/>
                      <a:pt x="281" y="211"/>
                    </a:cubicBezTo>
                    <a:cubicBezTo>
                      <a:pt x="282" y="211"/>
                      <a:pt x="282" y="211"/>
                      <a:pt x="282" y="211"/>
                    </a:cubicBezTo>
                    <a:cubicBezTo>
                      <a:pt x="283" y="210"/>
                      <a:pt x="283" y="210"/>
                      <a:pt x="283" y="210"/>
                    </a:cubicBezTo>
                    <a:cubicBezTo>
                      <a:pt x="282" y="208"/>
                      <a:pt x="282" y="208"/>
                      <a:pt x="282" y="208"/>
                    </a:cubicBezTo>
                    <a:cubicBezTo>
                      <a:pt x="281" y="208"/>
                      <a:pt x="281" y="208"/>
                      <a:pt x="281" y="208"/>
                    </a:cubicBezTo>
                    <a:cubicBezTo>
                      <a:pt x="281" y="208"/>
                      <a:pt x="281" y="208"/>
                      <a:pt x="281" y="208"/>
                    </a:cubicBezTo>
                    <a:cubicBezTo>
                      <a:pt x="280" y="208"/>
                      <a:pt x="280" y="208"/>
                      <a:pt x="280" y="208"/>
                    </a:cubicBezTo>
                    <a:cubicBezTo>
                      <a:pt x="281" y="207"/>
                      <a:pt x="281" y="207"/>
                      <a:pt x="281" y="207"/>
                    </a:cubicBezTo>
                    <a:cubicBezTo>
                      <a:pt x="281" y="206"/>
                      <a:pt x="281" y="206"/>
                      <a:pt x="281" y="206"/>
                    </a:cubicBezTo>
                    <a:cubicBezTo>
                      <a:pt x="281" y="205"/>
                      <a:pt x="281" y="205"/>
                      <a:pt x="281" y="205"/>
                    </a:cubicBezTo>
                    <a:cubicBezTo>
                      <a:pt x="280" y="205"/>
                      <a:pt x="280" y="205"/>
                      <a:pt x="280" y="205"/>
                    </a:cubicBezTo>
                    <a:cubicBezTo>
                      <a:pt x="280" y="204"/>
                      <a:pt x="280" y="204"/>
                      <a:pt x="280" y="204"/>
                    </a:cubicBezTo>
                    <a:cubicBezTo>
                      <a:pt x="280" y="204"/>
                      <a:pt x="280" y="204"/>
                      <a:pt x="280" y="204"/>
                    </a:cubicBezTo>
                    <a:cubicBezTo>
                      <a:pt x="280" y="202"/>
                      <a:pt x="280" y="202"/>
                      <a:pt x="280" y="202"/>
                    </a:cubicBezTo>
                    <a:cubicBezTo>
                      <a:pt x="281" y="202"/>
                      <a:pt x="281" y="202"/>
                      <a:pt x="281" y="202"/>
                    </a:cubicBezTo>
                    <a:cubicBezTo>
                      <a:pt x="281" y="204"/>
                      <a:pt x="281" y="204"/>
                      <a:pt x="281" y="204"/>
                    </a:cubicBezTo>
                    <a:cubicBezTo>
                      <a:pt x="282" y="204"/>
                      <a:pt x="282" y="204"/>
                      <a:pt x="282" y="204"/>
                    </a:cubicBezTo>
                    <a:cubicBezTo>
                      <a:pt x="282" y="203"/>
                      <a:pt x="282" y="203"/>
                      <a:pt x="282" y="203"/>
                    </a:cubicBezTo>
                    <a:cubicBezTo>
                      <a:pt x="283" y="204"/>
                      <a:pt x="283" y="204"/>
                      <a:pt x="283" y="204"/>
                    </a:cubicBezTo>
                    <a:cubicBezTo>
                      <a:pt x="283" y="205"/>
                      <a:pt x="283" y="205"/>
                      <a:pt x="283" y="205"/>
                    </a:cubicBezTo>
                    <a:cubicBezTo>
                      <a:pt x="283" y="206"/>
                      <a:pt x="283" y="206"/>
                      <a:pt x="283" y="206"/>
                    </a:cubicBezTo>
                    <a:cubicBezTo>
                      <a:pt x="283" y="207"/>
                      <a:pt x="283" y="207"/>
                      <a:pt x="283" y="207"/>
                    </a:cubicBezTo>
                    <a:cubicBezTo>
                      <a:pt x="284" y="207"/>
                      <a:pt x="284" y="207"/>
                      <a:pt x="284" y="207"/>
                    </a:cubicBezTo>
                    <a:cubicBezTo>
                      <a:pt x="285" y="206"/>
                      <a:pt x="285" y="206"/>
                      <a:pt x="285" y="206"/>
                    </a:cubicBezTo>
                    <a:cubicBezTo>
                      <a:pt x="285" y="206"/>
                      <a:pt x="285" y="206"/>
                      <a:pt x="285" y="206"/>
                    </a:cubicBezTo>
                    <a:cubicBezTo>
                      <a:pt x="285" y="207"/>
                      <a:pt x="285" y="207"/>
                      <a:pt x="285" y="207"/>
                    </a:cubicBezTo>
                    <a:cubicBezTo>
                      <a:pt x="284" y="208"/>
                      <a:pt x="284" y="208"/>
                      <a:pt x="284" y="208"/>
                    </a:cubicBezTo>
                    <a:cubicBezTo>
                      <a:pt x="284" y="209"/>
                      <a:pt x="284" y="209"/>
                      <a:pt x="284" y="209"/>
                    </a:cubicBezTo>
                    <a:cubicBezTo>
                      <a:pt x="284" y="210"/>
                      <a:pt x="284" y="210"/>
                      <a:pt x="284" y="210"/>
                    </a:cubicBezTo>
                    <a:cubicBezTo>
                      <a:pt x="284" y="211"/>
                      <a:pt x="284" y="211"/>
                      <a:pt x="284" y="211"/>
                    </a:cubicBezTo>
                    <a:cubicBezTo>
                      <a:pt x="284" y="212"/>
                      <a:pt x="284" y="212"/>
                      <a:pt x="284" y="212"/>
                    </a:cubicBezTo>
                    <a:cubicBezTo>
                      <a:pt x="286" y="212"/>
                      <a:pt x="286" y="212"/>
                      <a:pt x="286" y="212"/>
                    </a:cubicBezTo>
                    <a:cubicBezTo>
                      <a:pt x="286" y="212"/>
                      <a:pt x="286" y="212"/>
                      <a:pt x="286" y="212"/>
                    </a:cubicBezTo>
                    <a:cubicBezTo>
                      <a:pt x="287" y="211"/>
                      <a:pt x="287" y="211"/>
                      <a:pt x="287" y="211"/>
                    </a:cubicBezTo>
                    <a:cubicBezTo>
                      <a:pt x="287" y="212"/>
                      <a:pt x="287" y="212"/>
                      <a:pt x="287" y="212"/>
                    </a:cubicBezTo>
                    <a:cubicBezTo>
                      <a:pt x="286" y="212"/>
                      <a:pt x="286" y="212"/>
                      <a:pt x="286" y="212"/>
                    </a:cubicBezTo>
                    <a:cubicBezTo>
                      <a:pt x="287" y="214"/>
                      <a:pt x="287" y="214"/>
                      <a:pt x="287" y="214"/>
                    </a:cubicBezTo>
                    <a:cubicBezTo>
                      <a:pt x="287" y="214"/>
                      <a:pt x="287" y="214"/>
                      <a:pt x="287" y="214"/>
                    </a:cubicBezTo>
                    <a:cubicBezTo>
                      <a:pt x="289" y="212"/>
                      <a:pt x="289" y="212"/>
                      <a:pt x="289" y="212"/>
                    </a:cubicBezTo>
                    <a:cubicBezTo>
                      <a:pt x="289" y="211"/>
                      <a:pt x="289" y="211"/>
                      <a:pt x="289" y="211"/>
                    </a:cubicBezTo>
                    <a:cubicBezTo>
                      <a:pt x="289" y="210"/>
                      <a:pt x="289" y="210"/>
                      <a:pt x="289" y="210"/>
                    </a:cubicBezTo>
                    <a:cubicBezTo>
                      <a:pt x="289" y="207"/>
                      <a:pt x="289" y="207"/>
                      <a:pt x="289" y="207"/>
                    </a:cubicBezTo>
                    <a:cubicBezTo>
                      <a:pt x="290" y="204"/>
                      <a:pt x="290" y="204"/>
                      <a:pt x="290" y="204"/>
                    </a:cubicBezTo>
                    <a:cubicBezTo>
                      <a:pt x="290" y="201"/>
                      <a:pt x="290" y="201"/>
                      <a:pt x="290" y="201"/>
                    </a:cubicBezTo>
                    <a:cubicBezTo>
                      <a:pt x="290" y="200"/>
                      <a:pt x="290" y="200"/>
                      <a:pt x="290" y="200"/>
                    </a:cubicBezTo>
                    <a:cubicBezTo>
                      <a:pt x="290" y="199"/>
                      <a:pt x="290" y="199"/>
                      <a:pt x="290" y="199"/>
                    </a:cubicBezTo>
                    <a:cubicBezTo>
                      <a:pt x="290" y="198"/>
                      <a:pt x="290" y="198"/>
                      <a:pt x="290" y="198"/>
                    </a:cubicBezTo>
                    <a:cubicBezTo>
                      <a:pt x="290" y="199"/>
                      <a:pt x="290" y="199"/>
                      <a:pt x="290" y="199"/>
                    </a:cubicBezTo>
                    <a:cubicBezTo>
                      <a:pt x="291" y="200"/>
                      <a:pt x="291" y="200"/>
                      <a:pt x="291" y="200"/>
                    </a:cubicBezTo>
                    <a:cubicBezTo>
                      <a:pt x="291" y="200"/>
                      <a:pt x="291" y="200"/>
                      <a:pt x="291" y="200"/>
                    </a:cubicBezTo>
                    <a:cubicBezTo>
                      <a:pt x="292" y="199"/>
                      <a:pt x="292" y="199"/>
                      <a:pt x="292" y="199"/>
                    </a:cubicBezTo>
                    <a:cubicBezTo>
                      <a:pt x="293" y="198"/>
                      <a:pt x="293" y="198"/>
                      <a:pt x="293" y="198"/>
                    </a:cubicBezTo>
                    <a:cubicBezTo>
                      <a:pt x="292" y="200"/>
                      <a:pt x="292" y="200"/>
                      <a:pt x="292" y="200"/>
                    </a:cubicBezTo>
                    <a:cubicBezTo>
                      <a:pt x="292" y="202"/>
                      <a:pt x="292" y="202"/>
                      <a:pt x="292" y="202"/>
                    </a:cubicBezTo>
                    <a:cubicBezTo>
                      <a:pt x="292" y="204"/>
                      <a:pt x="292" y="204"/>
                      <a:pt x="292" y="204"/>
                    </a:cubicBezTo>
                    <a:cubicBezTo>
                      <a:pt x="291" y="206"/>
                      <a:pt x="291" y="206"/>
                      <a:pt x="291" y="206"/>
                    </a:cubicBezTo>
                    <a:cubicBezTo>
                      <a:pt x="291" y="207"/>
                      <a:pt x="291" y="207"/>
                      <a:pt x="291" y="207"/>
                    </a:cubicBezTo>
                    <a:cubicBezTo>
                      <a:pt x="291" y="208"/>
                      <a:pt x="291" y="208"/>
                      <a:pt x="291" y="208"/>
                    </a:cubicBezTo>
                    <a:cubicBezTo>
                      <a:pt x="291" y="209"/>
                      <a:pt x="291" y="209"/>
                      <a:pt x="291" y="209"/>
                    </a:cubicBezTo>
                    <a:cubicBezTo>
                      <a:pt x="290" y="211"/>
                      <a:pt x="290" y="211"/>
                      <a:pt x="290" y="211"/>
                    </a:cubicBezTo>
                    <a:cubicBezTo>
                      <a:pt x="291" y="212"/>
                      <a:pt x="291" y="212"/>
                      <a:pt x="291" y="212"/>
                    </a:cubicBezTo>
                    <a:cubicBezTo>
                      <a:pt x="291" y="213"/>
                      <a:pt x="291" y="213"/>
                      <a:pt x="291" y="213"/>
                    </a:cubicBezTo>
                    <a:cubicBezTo>
                      <a:pt x="292" y="214"/>
                      <a:pt x="292" y="214"/>
                      <a:pt x="292" y="214"/>
                    </a:cubicBezTo>
                    <a:cubicBezTo>
                      <a:pt x="292" y="216"/>
                      <a:pt x="292" y="216"/>
                      <a:pt x="292" y="216"/>
                    </a:cubicBezTo>
                    <a:cubicBezTo>
                      <a:pt x="293" y="216"/>
                      <a:pt x="293" y="216"/>
                      <a:pt x="293" y="216"/>
                    </a:cubicBezTo>
                    <a:cubicBezTo>
                      <a:pt x="293" y="217"/>
                      <a:pt x="293" y="217"/>
                      <a:pt x="293" y="217"/>
                    </a:cubicBezTo>
                    <a:cubicBezTo>
                      <a:pt x="294" y="218"/>
                      <a:pt x="294" y="218"/>
                      <a:pt x="294" y="218"/>
                    </a:cubicBezTo>
                    <a:cubicBezTo>
                      <a:pt x="295" y="217"/>
                      <a:pt x="295" y="217"/>
                      <a:pt x="295" y="217"/>
                    </a:cubicBezTo>
                    <a:cubicBezTo>
                      <a:pt x="295" y="218"/>
                      <a:pt x="295" y="218"/>
                      <a:pt x="295" y="218"/>
                    </a:cubicBezTo>
                    <a:cubicBezTo>
                      <a:pt x="296" y="217"/>
                      <a:pt x="296" y="217"/>
                      <a:pt x="296" y="217"/>
                    </a:cubicBezTo>
                    <a:cubicBezTo>
                      <a:pt x="298" y="217"/>
                      <a:pt x="298" y="217"/>
                      <a:pt x="298" y="217"/>
                    </a:cubicBezTo>
                    <a:cubicBezTo>
                      <a:pt x="298" y="217"/>
                      <a:pt x="298" y="217"/>
                      <a:pt x="298" y="217"/>
                    </a:cubicBezTo>
                    <a:cubicBezTo>
                      <a:pt x="296" y="218"/>
                      <a:pt x="296" y="218"/>
                      <a:pt x="296" y="218"/>
                    </a:cubicBezTo>
                    <a:cubicBezTo>
                      <a:pt x="295" y="219"/>
                      <a:pt x="295" y="219"/>
                      <a:pt x="295" y="219"/>
                    </a:cubicBezTo>
                    <a:cubicBezTo>
                      <a:pt x="295" y="219"/>
                      <a:pt x="295" y="219"/>
                      <a:pt x="295" y="219"/>
                    </a:cubicBezTo>
                    <a:cubicBezTo>
                      <a:pt x="296" y="220"/>
                      <a:pt x="296" y="220"/>
                      <a:pt x="296" y="220"/>
                    </a:cubicBezTo>
                    <a:cubicBezTo>
                      <a:pt x="296" y="220"/>
                      <a:pt x="296" y="220"/>
                      <a:pt x="296" y="220"/>
                    </a:cubicBezTo>
                    <a:cubicBezTo>
                      <a:pt x="295" y="221"/>
                      <a:pt x="295" y="221"/>
                      <a:pt x="295" y="221"/>
                    </a:cubicBezTo>
                    <a:cubicBezTo>
                      <a:pt x="295" y="221"/>
                      <a:pt x="295" y="221"/>
                      <a:pt x="295" y="221"/>
                    </a:cubicBezTo>
                    <a:cubicBezTo>
                      <a:pt x="296" y="223"/>
                      <a:pt x="296" y="223"/>
                      <a:pt x="296" y="223"/>
                    </a:cubicBezTo>
                    <a:cubicBezTo>
                      <a:pt x="296" y="224"/>
                      <a:pt x="296" y="224"/>
                      <a:pt x="296" y="224"/>
                    </a:cubicBezTo>
                    <a:cubicBezTo>
                      <a:pt x="295" y="224"/>
                      <a:pt x="295" y="224"/>
                      <a:pt x="295" y="224"/>
                    </a:cubicBezTo>
                    <a:cubicBezTo>
                      <a:pt x="294" y="223"/>
                      <a:pt x="294" y="223"/>
                      <a:pt x="294" y="223"/>
                    </a:cubicBezTo>
                    <a:cubicBezTo>
                      <a:pt x="294" y="222"/>
                      <a:pt x="294" y="222"/>
                      <a:pt x="294" y="222"/>
                    </a:cubicBezTo>
                    <a:cubicBezTo>
                      <a:pt x="293" y="223"/>
                      <a:pt x="293" y="223"/>
                      <a:pt x="293" y="223"/>
                    </a:cubicBezTo>
                    <a:cubicBezTo>
                      <a:pt x="294" y="224"/>
                      <a:pt x="294" y="224"/>
                      <a:pt x="294" y="224"/>
                    </a:cubicBezTo>
                    <a:cubicBezTo>
                      <a:pt x="293" y="225"/>
                      <a:pt x="293" y="225"/>
                      <a:pt x="293" y="225"/>
                    </a:cubicBezTo>
                    <a:cubicBezTo>
                      <a:pt x="293" y="226"/>
                      <a:pt x="293" y="226"/>
                      <a:pt x="293" y="226"/>
                    </a:cubicBezTo>
                    <a:cubicBezTo>
                      <a:pt x="294" y="226"/>
                      <a:pt x="294" y="226"/>
                      <a:pt x="294" y="226"/>
                    </a:cubicBezTo>
                    <a:cubicBezTo>
                      <a:pt x="293" y="227"/>
                      <a:pt x="293" y="227"/>
                      <a:pt x="293" y="227"/>
                    </a:cubicBezTo>
                    <a:cubicBezTo>
                      <a:pt x="292" y="227"/>
                      <a:pt x="292" y="227"/>
                      <a:pt x="292" y="227"/>
                    </a:cubicBezTo>
                    <a:cubicBezTo>
                      <a:pt x="292" y="228"/>
                      <a:pt x="292" y="228"/>
                      <a:pt x="292" y="228"/>
                    </a:cubicBezTo>
                    <a:cubicBezTo>
                      <a:pt x="292" y="229"/>
                      <a:pt x="292" y="229"/>
                      <a:pt x="292" y="229"/>
                    </a:cubicBezTo>
                    <a:cubicBezTo>
                      <a:pt x="293" y="229"/>
                      <a:pt x="293" y="229"/>
                      <a:pt x="293" y="229"/>
                    </a:cubicBezTo>
                    <a:cubicBezTo>
                      <a:pt x="293" y="229"/>
                      <a:pt x="293" y="229"/>
                      <a:pt x="293" y="229"/>
                    </a:cubicBezTo>
                    <a:cubicBezTo>
                      <a:pt x="294" y="230"/>
                      <a:pt x="294" y="230"/>
                      <a:pt x="294" y="230"/>
                    </a:cubicBezTo>
                    <a:cubicBezTo>
                      <a:pt x="295" y="230"/>
                      <a:pt x="295" y="230"/>
                      <a:pt x="295" y="230"/>
                    </a:cubicBezTo>
                    <a:cubicBezTo>
                      <a:pt x="295" y="230"/>
                      <a:pt x="295" y="230"/>
                      <a:pt x="295" y="230"/>
                    </a:cubicBezTo>
                    <a:cubicBezTo>
                      <a:pt x="296" y="231"/>
                      <a:pt x="296" y="231"/>
                      <a:pt x="296" y="231"/>
                    </a:cubicBezTo>
                    <a:cubicBezTo>
                      <a:pt x="296" y="231"/>
                      <a:pt x="296" y="231"/>
                      <a:pt x="296" y="231"/>
                    </a:cubicBezTo>
                    <a:cubicBezTo>
                      <a:pt x="295" y="231"/>
                      <a:pt x="295" y="231"/>
                      <a:pt x="295" y="231"/>
                    </a:cubicBezTo>
                    <a:cubicBezTo>
                      <a:pt x="294" y="231"/>
                      <a:pt x="294" y="231"/>
                      <a:pt x="294" y="231"/>
                    </a:cubicBezTo>
                    <a:cubicBezTo>
                      <a:pt x="295" y="232"/>
                      <a:pt x="295" y="232"/>
                      <a:pt x="295" y="232"/>
                    </a:cubicBezTo>
                    <a:cubicBezTo>
                      <a:pt x="296" y="233"/>
                      <a:pt x="296" y="233"/>
                      <a:pt x="296" y="233"/>
                    </a:cubicBezTo>
                    <a:cubicBezTo>
                      <a:pt x="296" y="234"/>
                      <a:pt x="296" y="234"/>
                      <a:pt x="296" y="234"/>
                    </a:cubicBezTo>
                    <a:cubicBezTo>
                      <a:pt x="297" y="235"/>
                      <a:pt x="297" y="235"/>
                      <a:pt x="297" y="235"/>
                    </a:cubicBezTo>
                    <a:cubicBezTo>
                      <a:pt x="298" y="235"/>
                      <a:pt x="298" y="235"/>
                      <a:pt x="298" y="235"/>
                    </a:cubicBezTo>
                    <a:cubicBezTo>
                      <a:pt x="297" y="235"/>
                      <a:pt x="297" y="235"/>
                      <a:pt x="297" y="235"/>
                    </a:cubicBezTo>
                    <a:cubicBezTo>
                      <a:pt x="296" y="235"/>
                      <a:pt x="296" y="235"/>
                      <a:pt x="296" y="235"/>
                    </a:cubicBezTo>
                    <a:cubicBezTo>
                      <a:pt x="295" y="236"/>
                      <a:pt x="295" y="236"/>
                      <a:pt x="295" y="236"/>
                    </a:cubicBezTo>
                    <a:cubicBezTo>
                      <a:pt x="296" y="237"/>
                      <a:pt x="296" y="237"/>
                      <a:pt x="296" y="237"/>
                    </a:cubicBezTo>
                    <a:cubicBezTo>
                      <a:pt x="297" y="239"/>
                      <a:pt x="297" y="239"/>
                      <a:pt x="297" y="239"/>
                    </a:cubicBezTo>
                    <a:cubicBezTo>
                      <a:pt x="298" y="240"/>
                      <a:pt x="298" y="240"/>
                      <a:pt x="298" y="240"/>
                    </a:cubicBezTo>
                    <a:cubicBezTo>
                      <a:pt x="299" y="240"/>
                      <a:pt x="299" y="240"/>
                      <a:pt x="299" y="240"/>
                    </a:cubicBezTo>
                    <a:cubicBezTo>
                      <a:pt x="300" y="240"/>
                      <a:pt x="300" y="240"/>
                      <a:pt x="300" y="240"/>
                    </a:cubicBezTo>
                    <a:cubicBezTo>
                      <a:pt x="298" y="241"/>
                      <a:pt x="298" y="241"/>
                      <a:pt x="298" y="241"/>
                    </a:cubicBezTo>
                    <a:cubicBezTo>
                      <a:pt x="297" y="241"/>
                      <a:pt x="297" y="241"/>
                      <a:pt x="297" y="241"/>
                    </a:cubicBezTo>
                    <a:cubicBezTo>
                      <a:pt x="296" y="241"/>
                      <a:pt x="296" y="241"/>
                      <a:pt x="296" y="241"/>
                    </a:cubicBezTo>
                    <a:cubicBezTo>
                      <a:pt x="295" y="242"/>
                      <a:pt x="295" y="242"/>
                      <a:pt x="295" y="242"/>
                    </a:cubicBezTo>
                    <a:cubicBezTo>
                      <a:pt x="293" y="245"/>
                      <a:pt x="293" y="245"/>
                      <a:pt x="293" y="245"/>
                    </a:cubicBezTo>
                    <a:cubicBezTo>
                      <a:pt x="292" y="246"/>
                      <a:pt x="292" y="246"/>
                      <a:pt x="292" y="246"/>
                    </a:cubicBezTo>
                    <a:cubicBezTo>
                      <a:pt x="292" y="247"/>
                      <a:pt x="292" y="247"/>
                      <a:pt x="292" y="247"/>
                    </a:cubicBezTo>
                    <a:cubicBezTo>
                      <a:pt x="293" y="248"/>
                      <a:pt x="293" y="248"/>
                      <a:pt x="293" y="248"/>
                    </a:cubicBezTo>
                    <a:cubicBezTo>
                      <a:pt x="294" y="247"/>
                      <a:pt x="294" y="247"/>
                      <a:pt x="294" y="247"/>
                    </a:cubicBezTo>
                    <a:cubicBezTo>
                      <a:pt x="295" y="245"/>
                      <a:pt x="295" y="245"/>
                      <a:pt x="295" y="245"/>
                    </a:cubicBezTo>
                    <a:cubicBezTo>
                      <a:pt x="295" y="245"/>
                      <a:pt x="295" y="245"/>
                      <a:pt x="295" y="245"/>
                    </a:cubicBezTo>
                    <a:cubicBezTo>
                      <a:pt x="296" y="244"/>
                      <a:pt x="296" y="244"/>
                      <a:pt x="296" y="244"/>
                    </a:cubicBezTo>
                    <a:cubicBezTo>
                      <a:pt x="297" y="243"/>
                      <a:pt x="297" y="243"/>
                      <a:pt x="297" y="243"/>
                    </a:cubicBezTo>
                    <a:cubicBezTo>
                      <a:pt x="297" y="243"/>
                      <a:pt x="297" y="243"/>
                      <a:pt x="297" y="243"/>
                    </a:cubicBezTo>
                    <a:cubicBezTo>
                      <a:pt x="298" y="243"/>
                      <a:pt x="298" y="243"/>
                      <a:pt x="298" y="243"/>
                    </a:cubicBezTo>
                    <a:cubicBezTo>
                      <a:pt x="300" y="243"/>
                      <a:pt x="300" y="243"/>
                      <a:pt x="300" y="243"/>
                    </a:cubicBezTo>
                    <a:cubicBezTo>
                      <a:pt x="299" y="244"/>
                      <a:pt x="299" y="244"/>
                      <a:pt x="299" y="244"/>
                    </a:cubicBezTo>
                    <a:cubicBezTo>
                      <a:pt x="299" y="245"/>
                      <a:pt x="299" y="245"/>
                      <a:pt x="299" y="245"/>
                    </a:cubicBezTo>
                    <a:cubicBezTo>
                      <a:pt x="301" y="245"/>
                      <a:pt x="301" y="245"/>
                      <a:pt x="301" y="245"/>
                    </a:cubicBezTo>
                    <a:cubicBezTo>
                      <a:pt x="301" y="245"/>
                      <a:pt x="301" y="245"/>
                      <a:pt x="301" y="245"/>
                    </a:cubicBezTo>
                    <a:cubicBezTo>
                      <a:pt x="299" y="246"/>
                      <a:pt x="299" y="246"/>
                      <a:pt x="299" y="246"/>
                    </a:cubicBezTo>
                    <a:cubicBezTo>
                      <a:pt x="299" y="247"/>
                      <a:pt x="299" y="247"/>
                      <a:pt x="299" y="247"/>
                    </a:cubicBezTo>
                    <a:cubicBezTo>
                      <a:pt x="300" y="248"/>
                      <a:pt x="300" y="248"/>
                      <a:pt x="300" y="248"/>
                    </a:cubicBezTo>
                    <a:cubicBezTo>
                      <a:pt x="299" y="250"/>
                      <a:pt x="299" y="250"/>
                      <a:pt x="299" y="250"/>
                    </a:cubicBezTo>
                    <a:cubicBezTo>
                      <a:pt x="298" y="251"/>
                      <a:pt x="298" y="251"/>
                      <a:pt x="298" y="251"/>
                    </a:cubicBezTo>
                    <a:cubicBezTo>
                      <a:pt x="299" y="251"/>
                      <a:pt x="299" y="251"/>
                      <a:pt x="299" y="251"/>
                    </a:cubicBezTo>
                    <a:cubicBezTo>
                      <a:pt x="299" y="252"/>
                      <a:pt x="299" y="252"/>
                      <a:pt x="299" y="252"/>
                    </a:cubicBezTo>
                    <a:cubicBezTo>
                      <a:pt x="298" y="252"/>
                      <a:pt x="298" y="252"/>
                      <a:pt x="298" y="252"/>
                    </a:cubicBezTo>
                    <a:cubicBezTo>
                      <a:pt x="297" y="252"/>
                      <a:pt x="297" y="252"/>
                      <a:pt x="297" y="252"/>
                    </a:cubicBezTo>
                    <a:cubicBezTo>
                      <a:pt x="296" y="253"/>
                      <a:pt x="296" y="253"/>
                      <a:pt x="296" y="253"/>
                    </a:cubicBezTo>
                    <a:cubicBezTo>
                      <a:pt x="296" y="253"/>
                      <a:pt x="296" y="253"/>
                      <a:pt x="296" y="253"/>
                    </a:cubicBezTo>
                    <a:cubicBezTo>
                      <a:pt x="297" y="253"/>
                      <a:pt x="297" y="253"/>
                      <a:pt x="297" y="253"/>
                    </a:cubicBezTo>
                    <a:cubicBezTo>
                      <a:pt x="298" y="253"/>
                      <a:pt x="298" y="253"/>
                      <a:pt x="298" y="253"/>
                    </a:cubicBezTo>
                    <a:cubicBezTo>
                      <a:pt x="299" y="253"/>
                      <a:pt x="299" y="253"/>
                      <a:pt x="299" y="253"/>
                    </a:cubicBezTo>
                    <a:cubicBezTo>
                      <a:pt x="299" y="254"/>
                      <a:pt x="299" y="254"/>
                      <a:pt x="299" y="254"/>
                    </a:cubicBezTo>
                    <a:cubicBezTo>
                      <a:pt x="298" y="254"/>
                      <a:pt x="298" y="254"/>
                      <a:pt x="298" y="254"/>
                    </a:cubicBezTo>
                    <a:cubicBezTo>
                      <a:pt x="297" y="254"/>
                      <a:pt x="297" y="254"/>
                      <a:pt x="297" y="254"/>
                    </a:cubicBezTo>
                    <a:cubicBezTo>
                      <a:pt x="296" y="254"/>
                      <a:pt x="296" y="254"/>
                      <a:pt x="296" y="254"/>
                    </a:cubicBezTo>
                    <a:cubicBezTo>
                      <a:pt x="296" y="255"/>
                      <a:pt x="296" y="255"/>
                      <a:pt x="296" y="255"/>
                    </a:cubicBezTo>
                    <a:cubicBezTo>
                      <a:pt x="295" y="256"/>
                      <a:pt x="295" y="256"/>
                      <a:pt x="295" y="256"/>
                    </a:cubicBezTo>
                    <a:cubicBezTo>
                      <a:pt x="296" y="258"/>
                      <a:pt x="296" y="258"/>
                      <a:pt x="296" y="258"/>
                    </a:cubicBezTo>
                    <a:cubicBezTo>
                      <a:pt x="297" y="257"/>
                      <a:pt x="297" y="257"/>
                      <a:pt x="297" y="257"/>
                    </a:cubicBezTo>
                    <a:cubicBezTo>
                      <a:pt x="297" y="256"/>
                      <a:pt x="297" y="256"/>
                      <a:pt x="297" y="256"/>
                    </a:cubicBezTo>
                    <a:cubicBezTo>
                      <a:pt x="298" y="256"/>
                      <a:pt x="298" y="256"/>
                      <a:pt x="298" y="256"/>
                    </a:cubicBezTo>
                    <a:cubicBezTo>
                      <a:pt x="299" y="256"/>
                      <a:pt x="299" y="256"/>
                      <a:pt x="299" y="256"/>
                    </a:cubicBezTo>
                    <a:cubicBezTo>
                      <a:pt x="301" y="254"/>
                      <a:pt x="301" y="254"/>
                      <a:pt x="301" y="254"/>
                    </a:cubicBezTo>
                    <a:cubicBezTo>
                      <a:pt x="302" y="252"/>
                      <a:pt x="302" y="252"/>
                      <a:pt x="302" y="252"/>
                    </a:cubicBezTo>
                    <a:cubicBezTo>
                      <a:pt x="302" y="250"/>
                      <a:pt x="302" y="250"/>
                      <a:pt x="302" y="250"/>
                    </a:cubicBezTo>
                    <a:cubicBezTo>
                      <a:pt x="304" y="247"/>
                      <a:pt x="304" y="247"/>
                      <a:pt x="304" y="247"/>
                    </a:cubicBezTo>
                    <a:cubicBezTo>
                      <a:pt x="304" y="246"/>
                      <a:pt x="304" y="246"/>
                      <a:pt x="304" y="246"/>
                    </a:cubicBezTo>
                    <a:cubicBezTo>
                      <a:pt x="304" y="246"/>
                      <a:pt x="304" y="246"/>
                      <a:pt x="304" y="246"/>
                    </a:cubicBezTo>
                    <a:close/>
                    <a:moveTo>
                      <a:pt x="286" y="253"/>
                    </a:moveTo>
                    <a:cubicBezTo>
                      <a:pt x="285" y="253"/>
                      <a:pt x="285" y="253"/>
                      <a:pt x="285" y="253"/>
                    </a:cubicBezTo>
                    <a:cubicBezTo>
                      <a:pt x="286" y="252"/>
                      <a:pt x="286" y="252"/>
                      <a:pt x="286" y="252"/>
                    </a:cubicBezTo>
                    <a:cubicBezTo>
                      <a:pt x="286" y="253"/>
                      <a:pt x="286" y="253"/>
                      <a:pt x="286" y="253"/>
                    </a:cubicBezTo>
                    <a:cubicBezTo>
                      <a:pt x="286" y="253"/>
                      <a:pt x="286" y="253"/>
                      <a:pt x="286" y="253"/>
                    </a:cubicBezTo>
                    <a:close/>
                    <a:moveTo>
                      <a:pt x="293" y="255"/>
                    </a:moveTo>
                    <a:cubicBezTo>
                      <a:pt x="294" y="255"/>
                      <a:pt x="294" y="255"/>
                      <a:pt x="294" y="255"/>
                    </a:cubicBezTo>
                    <a:cubicBezTo>
                      <a:pt x="295" y="255"/>
                      <a:pt x="295" y="255"/>
                      <a:pt x="295" y="255"/>
                    </a:cubicBezTo>
                    <a:cubicBezTo>
                      <a:pt x="294" y="256"/>
                      <a:pt x="294" y="256"/>
                      <a:pt x="294" y="256"/>
                    </a:cubicBezTo>
                    <a:cubicBezTo>
                      <a:pt x="293" y="255"/>
                      <a:pt x="293" y="255"/>
                      <a:pt x="293" y="255"/>
                    </a:cubicBezTo>
                    <a:close/>
                    <a:moveTo>
                      <a:pt x="293" y="252"/>
                    </a:moveTo>
                    <a:cubicBezTo>
                      <a:pt x="294" y="252"/>
                      <a:pt x="294" y="252"/>
                      <a:pt x="294" y="252"/>
                    </a:cubicBezTo>
                    <a:cubicBezTo>
                      <a:pt x="295" y="253"/>
                      <a:pt x="295" y="253"/>
                      <a:pt x="295" y="253"/>
                    </a:cubicBezTo>
                    <a:cubicBezTo>
                      <a:pt x="294" y="254"/>
                      <a:pt x="294" y="254"/>
                      <a:pt x="294" y="254"/>
                    </a:cubicBezTo>
                    <a:cubicBezTo>
                      <a:pt x="293" y="254"/>
                      <a:pt x="293" y="254"/>
                      <a:pt x="293" y="254"/>
                    </a:cubicBezTo>
                    <a:cubicBezTo>
                      <a:pt x="293" y="253"/>
                      <a:pt x="293" y="253"/>
                      <a:pt x="293" y="253"/>
                    </a:cubicBezTo>
                    <a:cubicBezTo>
                      <a:pt x="293" y="252"/>
                      <a:pt x="293" y="252"/>
                      <a:pt x="293" y="252"/>
                    </a:cubicBezTo>
                    <a:close/>
                    <a:moveTo>
                      <a:pt x="293" y="249"/>
                    </a:moveTo>
                    <a:cubicBezTo>
                      <a:pt x="294" y="251"/>
                      <a:pt x="294" y="251"/>
                      <a:pt x="294" y="251"/>
                    </a:cubicBezTo>
                    <a:cubicBezTo>
                      <a:pt x="293" y="252"/>
                      <a:pt x="293" y="252"/>
                      <a:pt x="293" y="252"/>
                    </a:cubicBezTo>
                    <a:cubicBezTo>
                      <a:pt x="293" y="251"/>
                      <a:pt x="293" y="251"/>
                      <a:pt x="293" y="251"/>
                    </a:cubicBezTo>
                    <a:cubicBezTo>
                      <a:pt x="292" y="250"/>
                      <a:pt x="292" y="250"/>
                      <a:pt x="292" y="250"/>
                    </a:cubicBezTo>
                    <a:cubicBezTo>
                      <a:pt x="293" y="249"/>
                      <a:pt x="293" y="249"/>
                      <a:pt x="293" y="249"/>
                    </a:cubicBezTo>
                    <a:close/>
                    <a:moveTo>
                      <a:pt x="294" y="249"/>
                    </a:moveTo>
                    <a:cubicBezTo>
                      <a:pt x="295" y="248"/>
                      <a:pt x="295" y="248"/>
                      <a:pt x="295" y="248"/>
                    </a:cubicBezTo>
                    <a:cubicBezTo>
                      <a:pt x="295" y="247"/>
                      <a:pt x="295" y="247"/>
                      <a:pt x="295" y="247"/>
                    </a:cubicBezTo>
                    <a:cubicBezTo>
                      <a:pt x="296" y="246"/>
                      <a:pt x="296" y="246"/>
                      <a:pt x="296" y="246"/>
                    </a:cubicBezTo>
                    <a:cubicBezTo>
                      <a:pt x="297" y="245"/>
                      <a:pt x="297" y="245"/>
                      <a:pt x="297" y="245"/>
                    </a:cubicBezTo>
                    <a:cubicBezTo>
                      <a:pt x="297" y="245"/>
                      <a:pt x="297" y="245"/>
                      <a:pt x="297" y="245"/>
                    </a:cubicBezTo>
                    <a:cubicBezTo>
                      <a:pt x="298" y="245"/>
                      <a:pt x="298" y="245"/>
                      <a:pt x="298" y="245"/>
                    </a:cubicBezTo>
                    <a:cubicBezTo>
                      <a:pt x="299" y="246"/>
                      <a:pt x="299" y="246"/>
                      <a:pt x="299" y="246"/>
                    </a:cubicBezTo>
                    <a:cubicBezTo>
                      <a:pt x="298" y="247"/>
                      <a:pt x="298" y="247"/>
                      <a:pt x="298" y="247"/>
                    </a:cubicBezTo>
                    <a:cubicBezTo>
                      <a:pt x="299" y="248"/>
                      <a:pt x="299" y="248"/>
                      <a:pt x="299" y="248"/>
                    </a:cubicBezTo>
                    <a:cubicBezTo>
                      <a:pt x="297" y="251"/>
                      <a:pt x="297" y="251"/>
                      <a:pt x="297" y="251"/>
                    </a:cubicBezTo>
                    <a:cubicBezTo>
                      <a:pt x="295" y="252"/>
                      <a:pt x="295" y="252"/>
                      <a:pt x="295" y="252"/>
                    </a:cubicBezTo>
                    <a:cubicBezTo>
                      <a:pt x="295" y="252"/>
                      <a:pt x="295" y="252"/>
                      <a:pt x="295" y="252"/>
                    </a:cubicBezTo>
                    <a:cubicBezTo>
                      <a:pt x="295" y="250"/>
                      <a:pt x="295" y="250"/>
                      <a:pt x="295" y="250"/>
                    </a:cubicBezTo>
                    <a:cubicBezTo>
                      <a:pt x="297" y="249"/>
                      <a:pt x="297" y="249"/>
                      <a:pt x="297" y="249"/>
                    </a:cubicBezTo>
                    <a:cubicBezTo>
                      <a:pt x="297" y="249"/>
                      <a:pt x="297" y="249"/>
                      <a:pt x="297" y="249"/>
                    </a:cubicBezTo>
                    <a:cubicBezTo>
                      <a:pt x="294" y="250"/>
                      <a:pt x="294" y="250"/>
                      <a:pt x="294" y="250"/>
                    </a:cubicBezTo>
                    <a:cubicBezTo>
                      <a:pt x="294" y="249"/>
                      <a:pt x="294" y="249"/>
                      <a:pt x="294" y="249"/>
                    </a:cubicBezTo>
                    <a:close/>
                    <a:moveTo>
                      <a:pt x="283" y="253"/>
                    </a:moveTo>
                    <a:cubicBezTo>
                      <a:pt x="283" y="253"/>
                      <a:pt x="283" y="253"/>
                      <a:pt x="283" y="253"/>
                    </a:cubicBezTo>
                    <a:cubicBezTo>
                      <a:pt x="284" y="253"/>
                      <a:pt x="284" y="253"/>
                      <a:pt x="284" y="253"/>
                    </a:cubicBezTo>
                    <a:cubicBezTo>
                      <a:pt x="284" y="254"/>
                      <a:pt x="284" y="254"/>
                      <a:pt x="284" y="254"/>
                    </a:cubicBezTo>
                    <a:cubicBezTo>
                      <a:pt x="285" y="256"/>
                      <a:pt x="285" y="256"/>
                      <a:pt x="285" y="256"/>
                    </a:cubicBezTo>
                    <a:cubicBezTo>
                      <a:pt x="284" y="257"/>
                      <a:pt x="284" y="257"/>
                      <a:pt x="284" y="257"/>
                    </a:cubicBezTo>
                    <a:cubicBezTo>
                      <a:pt x="284" y="257"/>
                      <a:pt x="284" y="257"/>
                      <a:pt x="284" y="257"/>
                    </a:cubicBezTo>
                    <a:cubicBezTo>
                      <a:pt x="283" y="255"/>
                      <a:pt x="283" y="255"/>
                      <a:pt x="283" y="255"/>
                    </a:cubicBezTo>
                    <a:cubicBezTo>
                      <a:pt x="283" y="254"/>
                      <a:pt x="283" y="254"/>
                      <a:pt x="283" y="254"/>
                    </a:cubicBezTo>
                    <a:cubicBezTo>
                      <a:pt x="283" y="253"/>
                      <a:pt x="283" y="253"/>
                      <a:pt x="283" y="253"/>
                    </a:cubicBezTo>
                    <a:close/>
                    <a:moveTo>
                      <a:pt x="283" y="251"/>
                    </a:moveTo>
                    <a:cubicBezTo>
                      <a:pt x="284" y="251"/>
                      <a:pt x="284" y="251"/>
                      <a:pt x="284" y="251"/>
                    </a:cubicBezTo>
                    <a:cubicBezTo>
                      <a:pt x="284" y="251"/>
                      <a:pt x="284" y="251"/>
                      <a:pt x="284" y="251"/>
                    </a:cubicBezTo>
                    <a:cubicBezTo>
                      <a:pt x="285" y="252"/>
                      <a:pt x="285" y="252"/>
                      <a:pt x="285" y="252"/>
                    </a:cubicBezTo>
                    <a:cubicBezTo>
                      <a:pt x="284" y="252"/>
                      <a:pt x="284" y="252"/>
                      <a:pt x="284" y="252"/>
                    </a:cubicBezTo>
                    <a:cubicBezTo>
                      <a:pt x="283" y="251"/>
                      <a:pt x="283" y="251"/>
                      <a:pt x="283" y="251"/>
                    </a:cubicBezTo>
                    <a:close/>
                    <a:moveTo>
                      <a:pt x="283" y="250"/>
                    </a:moveTo>
                    <a:cubicBezTo>
                      <a:pt x="283" y="249"/>
                      <a:pt x="283" y="249"/>
                      <a:pt x="283" y="249"/>
                    </a:cubicBezTo>
                    <a:cubicBezTo>
                      <a:pt x="283" y="250"/>
                      <a:pt x="283" y="250"/>
                      <a:pt x="283" y="250"/>
                    </a:cubicBezTo>
                    <a:cubicBezTo>
                      <a:pt x="283" y="250"/>
                      <a:pt x="283" y="250"/>
                      <a:pt x="283" y="250"/>
                    </a:cubicBezTo>
                    <a:close/>
                    <a:moveTo>
                      <a:pt x="282" y="248"/>
                    </a:moveTo>
                    <a:cubicBezTo>
                      <a:pt x="283" y="248"/>
                      <a:pt x="283" y="248"/>
                      <a:pt x="283" y="248"/>
                    </a:cubicBezTo>
                    <a:cubicBezTo>
                      <a:pt x="281" y="250"/>
                      <a:pt x="281" y="250"/>
                      <a:pt x="281" y="250"/>
                    </a:cubicBezTo>
                    <a:cubicBezTo>
                      <a:pt x="282" y="248"/>
                      <a:pt x="282" y="248"/>
                      <a:pt x="282" y="248"/>
                    </a:cubicBezTo>
                    <a:close/>
                    <a:moveTo>
                      <a:pt x="281" y="242"/>
                    </a:moveTo>
                    <a:cubicBezTo>
                      <a:pt x="281" y="241"/>
                      <a:pt x="281" y="241"/>
                      <a:pt x="281" y="241"/>
                    </a:cubicBezTo>
                    <a:cubicBezTo>
                      <a:pt x="282" y="242"/>
                      <a:pt x="282" y="242"/>
                      <a:pt x="282" y="242"/>
                    </a:cubicBezTo>
                    <a:cubicBezTo>
                      <a:pt x="281" y="242"/>
                      <a:pt x="281" y="242"/>
                      <a:pt x="281" y="242"/>
                    </a:cubicBezTo>
                    <a:close/>
                    <a:moveTo>
                      <a:pt x="284" y="244"/>
                    </a:moveTo>
                    <a:cubicBezTo>
                      <a:pt x="285" y="243"/>
                      <a:pt x="285" y="243"/>
                      <a:pt x="285" y="243"/>
                    </a:cubicBezTo>
                    <a:cubicBezTo>
                      <a:pt x="285" y="244"/>
                      <a:pt x="285" y="244"/>
                      <a:pt x="285" y="244"/>
                    </a:cubicBezTo>
                    <a:cubicBezTo>
                      <a:pt x="285" y="245"/>
                      <a:pt x="285" y="245"/>
                      <a:pt x="285" y="245"/>
                    </a:cubicBezTo>
                    <a:cubicBezTo>
                      <a:pt x="284" y="244"/>
                      <a:pt x="284" y="244"/>
                      <a:pt x="284" y="244"/>
                    </a:cubicBezTo>
                    <a:close/>
                    <a:moveTo>
                      <a:pt x="285" y="242"/>
                    </a:moveTo>
                    <a:cubicBezTo>
                      <a:pt x="285" y="240"/>
                      <a:pt x="285" y="240"/>
                      <a:pt x="285" y="240"/>
                    </a:cubicBezTo>
                    <a:cubicBezTo>
                      <a:pt x="287" y="240"/>
                      <a:pt x="287" y="240"/>
                      <a:pt x="287" y="240"/>
                    </a:cubicBezTo>
                    <a:cubicBezTo>
                      <a:pt x="287" y="241"/>
                      <a:pt x="287" y="241"/>
                      <a:pt x="287" y="241"/>
                    </a:cubicBezTo>
                    <a:cubicBezTo>
                      <a:pt x="287" y="241"/>
                      <a:pt x="287" y="241"/>
                      <a:pt x="287" y="241"/>
                    </a:cubicBezTo>
                    <a:cubicBezTo>
                      <a:pt x="286" y="241"/>
                      <a:pt x="286" y="241"/>
                      <a:pt x="286" y="241"/>
                    </a:cubicBezTo>
                    <a:cubicBezTo>
                      <a:pt x="285" y="242"/>
                      <a:pt x="285" y="242"/>
                      <a:pt x="285" y="242"/>
                    </a:cubicBezTo>
                    <a:cubicBezTo>
                      <a:pt x="285" y="242"/>
                      <a:pt x="285" y="242"/>
                      <a:pt x="285" y="242"/>
                    </a:cubicBezTo>
                    <a:close/>
                    <a:moveTo>
                      <a:pt x="287" y="243"/>
                    </a:moveTo>
                    <a:cubicBezTo>
                      <a:pt x="288" y="241"/>
                      <a:pt x="288" y="241"/>
                      <a:pt x="288" y="241"/>
                    </a:cubicBezTo>
                    <a:cubicBezTo>
                      <a:pt x="288" y="240"/>
                      <a:pt x="288" y="240"/>
                      <a:pt x="288" y="240"/>
                    </a:cubicBezTo>
                    <a:cubicBezTo>
                      <a:pt x="287" y="239"/>
                      <a:pt x="287" y="239"/>
                      <a:pt x="287" y="239"/>
                    </a:cubicBezTo>
                    <a:cubicBezTo>
                      <a:pt x="287" y="238"/>
                      <a:pt x="287" y="238"/>
                      <a:pt x="287" y="238"/>
                    </a:cubicBezTo>
                    <a:cubicBezTo>
                      <a:pt x="289" y="238"/>
                      <a:pt x="289" y="238"/>
                      <a:pt x="289" y="238"/>
                    </a:cubicBezTo>
                    <a:cubicBezTo>
                      <a:pt x="289" y="240"/>
                      <a:pt x="289" y="240"/>
                      <a:pt x="289" y="240"/>
                    </a:cubicBezTo>
                    <a:cubicBezTo>
                      <a:pt x="289" y="241"/>
                      <a:pt x="289" y="241"/>
                      <a:pt x="289" y="241"/>
                    </a:cubicBezTo>
                    <a:cubicBezTo>
                      <a:pt x="288" y="242"/>
                      <a:pt x="288" y="242"/>
                      <a:pt x="288" y="242"/>
                    </a:cubicBezTo>
                    <a:cubicBezTo>
                      <a:pt x="289" y="242"/>
                      <a:pt x="289" y="242"/>
                      <a:pt x="289" y="242"/>
                    </a:cubicBezTo>
                    <a:cubicBezTo>
                      <a:pt x="289" y="242"/>
                      <a:pt x="289" y="242"/>
                      <a:pt x="289" y="242"/>
                    </a:cubicBezTo>
                    <a:cubicBezTo>
                      <a:pt x="291" y="243"/>
                      <a:pt x="291" y="243"/>
                      <a:pt x="291" y="243"/>
                    </a:cubicBezTo>
                    <a:cubicBezTo>
                      <a:pt x="291" y="245"/>
                      <a:pt x="291" y="245"/>
                      <a:pt x="291" y="245"/>
                    </a:cubicBezTo>
                    <a:cubicBezTo>
                      <a:pt x="290" y="245"/>
                      <a:pt x="290" y="245"/>
                      <a:pt x="290" y="245"/>
                    </a:cubicBezTo>
                    <a:cubicBezTo>
                      <a:pt x="291" y="246"/>
                      <a:pt x="291" y="246"/>
                      <a:pt x="291" y="246"/>
                    </a:cubicBezTo>
                    <a:cubicBezTo>
                      <a:pt x="291" y="247"/>
                      <a:pt x="291" y="247"/>
                      <a:pt x="291" y="247"/>
                    </a:cubicBezTo>
                    <a:cubicBezTo>
                      <a:pt x="290" y="247"/>
                      <a:pt x="290" y="247"/>
                      <a:pt x="290" y="247"/>
                    </a:cubicBezTo>
                    <a:cubicBezTo>
                      <a:pt x="290" y="247"/>
                      <a:pt x="290" y="247"/>
                      <a:pt x="290" y="247"/>
                    </a:cubicBezTo>
                    <a:cubicBezTo>
                      <a:pt x="289" y="248"/>
                      <a:pt x="289" y="248"/>
                      <a:pt x="289" y="248"/>
                    </a:cubicBezTo>
                    <a:cubicBezTo>
                      <a:pt x="291" y="249"/>
                      <a:pt x="291" y="249"/>
                      <a:pt x="291" y="249"/>
                    </a:cubicBezTo>
                    <a:cubicBezTo>
                      <a:pt x="291" y="250"/>
                      <a:pt x="291" y="250"/>
                      <a:pt x="291" y="250"/>
                    </a:cubicBezTo>
                    <a:cubicBezTo>
                      <a:pt x="290" y="251"/>
                      <a:pt x="290" y="251"/>
                      <a:pt x="290" y="251"/>
                    </a:cubicBezTo>
                    <a:cubicBezTo>
                      <a:pt x="290" y="251"/>
                      <a:pt x="290" y="251"/>
                      <a:pt x="290" y="251"/>
                    </a:cubicBezTo>
                    <a:cubicBezTo>
                      <a:pt x="291" y="251"/>
                      <a:pt x="291" y="251"/>
                      <a:pt x="291" y="251"/>
                    </a:cubicBezTo>
                    <a:cubicBezTo>
                      <a:pt x="291" y="251"/>
                      <a:pt x="291" y="251"/>
                      <a:pt x="291" y="251"/>
                    </a:cubicBezTo>
                    <a:cubicBezTo>
                      <a:pt x="291" y="252"/>
                      <a:pt x="291" y="252"/>
                      <a:pt x="291" y="252"/>
                    </a:cubicBezTo>
                    <a:cubicBezTo>
                      <a:pt x="290" y="253"/>
                      <a:pt x="290" y="253"/>
                      <a:pt x="290" y="253"/>
                    </a:cubicBezTo>
                    <a:cubicBezTo>
                      <a:pt x="289" y="253"/>
                      <a:pt x="289" y="253"/>
                      <a:pt x="289" y="253"/>
                    </a:cubicBezTo>
                    <a:cubicBezTo>
                      <a:pt x="289" y="254"/>
                      <a:pt x="289" y="254"/>
                      <a:pt x="289" y="254"/>
                    </a:cubicBezTo>
                    <a:cubicBezTo>
                      <a:pt x="289" y="254"/>
                      <a:pt x="289" y="254"/>
                      <a:pt x="289" y="254"/>
                    </a:cubicBezTo>
                    <a:cubicBezTo>
                      <a:pt x="290" y="255"/>
                      <a:pt x="290" y="255"/>
                      <a:pt x="290" y="255"/>
                    </a:cubicBezTo>
                    <a:cubicBezTo>
                      <a:pt x="289" y="255"/>
                      <a:pt x="289" y="255"/>
                      <a:pt x="289" y="255"/>
                    </a:cubicBezTo>
                    <a:cubicBezTo>
                      <a:pt x="290" y="256"/>
                      <a:pt x="290" y="256"/>
                      <a:pt x="290" y="256"/>
                    </a:cubicBezTo>
                    <a:cubicBezTo>
                      <a:pt x="289" y="257"/>
                      <a:pt x="289" y="257"/>
                      <a:pt x="289" y="257"/>
                    </a:cubicBezTo>
                    <a:cubicBezTo>
                      <a:pt x="288" y="257"/>
                      <a:pt x="288" y="257"/>
                      <a:pt x="288" y="257"/>
                    </a:cubicBezTo>
                    <a:cubicBezTo>
                      <a:pt x="287" y="256"/>
                      <a:pt x="287" y="256"/>
                      <a:pt x="287" y="256"/>
                    </a:cubicBezTo>
                    <a:cubicBezTo>
                      <a:pt x="288" y="255"/>
                      <a:pt x="288" y="255"/>
                      <a:pt x="288" y="255"/>
                    </a:cubicBezTo>
                    <a:cubicBezTo>
                      <a:pt x="287" y="254"/>
                      <a:pt x="287" y="254"/>
                      <a:pt x="287" y="254"/>
                    </a:cubicBezTo>
                    <a:cubicBezTo>
                      <a:pt x="287" y="254"/>
                      <a:pt x="287" y="254"/>
                      <a:pt x="287" y="254"/>
                    </a:cubicBezTo>
                    <a:cubicBezTo>
                      <a:pt x="288" y="253"/>
                      <a:pt x="288" y="253"/>
                      <a:pt x="288" y="253"/>
                    </a:cubicBezTo>
                    <a:cubicBezTo>
                      <a:pt x="287" y="252"/>
                      <a:pt x="287" y="252"/>
                      <a:pt x="287" y="252"/>
                    </a:cubicBezTo>
                    <a:cubicBezTo>
                      <a:pt x="287" y="251"/>
                      <a:pt x="287" y="251"/>
                      <a:pt x="287" y="251"/>
                    </a:cubicBezTo>
                    <a:cubicBezTo>
                      <a:pt x="288" y="251"/>
                      <a:pt x="288" y="251"/>
                      <a:pt x="288" y="251"/>
                    </a:cubicBezTo>
                    <a:cubicBezTo>
                      <a:pt x="288" y="250"/>
                      <a:pt x="288" y="250"/>
                      <a:pt x="288" y="250"/>
                    </a:cubicBezTo>
                    <a:cubicBezTo>
                      <a:pt x="287" y="250"/>
                      <a:pt x="287" y="250"/>
                      <a:pt x="287" y="250"/>
                    </a:cubicBezTo>
                    <a:cubicBezTo>
                      <a:pt x="286" y="251"/>
                      <a:pt x="286" y="251"/>
                      <a:pt x="286" y="251"/>
                    </a:cubicBezTo>
                    <a:cubicBezTo>
                      <a:pt x="286" y="250"/>
                      <a:pt x="286" y="250"/>
                      <a:pt x="286" y="250"/>
                    </a:cubicBezTo>
                    <a:cubicBezTo>
                      <a:pt x="285" y="250"/>
                      <a:pt x="285" y="250"/>
                      <a:pt x="285" y="250"/>
                    </a:cubicBezTo>
                    <a:cubicBezTo>
                      <a:pt x="285" y="250"/>
                      <a:pt x="285" y="250"/>
                      <a:pt x="285" y="250"/>
                    </a:cubicBezTo>
                    <a:cubicBezTo>
                      <a:pt x="285" y="249"/>
                      <a:pt x="285" y="249"/>
                      <a:pt x="285" y="249"/>
                    </a:cubicBezTo>
                    <a:cubicBezTo>
                      <a:pt x="286" y="249"/>
                      <a:pt x="286" y="249"/>
                      <a:pt x="286" y="249"/>
                    </a:cubicBezTo>
                    <a:cubicBezTo>
                      <a:pt x="286" y="248"/>
                      <a:pt x="286" y="248"/>
                      <a:pt x="286" y="248"/>
                    </a:cubicBezTo>
                    <a:cubicBezTo>
                      <a:pt x="286" y="248"/>
                      <a:pt x="286" y="248"/>
                      <a:pt x="286" y="248"/>
                    </a:cubicBezTo>
                    <a:cubicBezTo>
                      <a:pt x="287" y="247"/>
                      <a:pt x="287" y="247"/>
                      <a:pt x="287" y="247"/>
                    </a:cubicBezTo>
                    <a:cubicBezTo>
                      <a:pt x="287" y="246"/>
                      <a:pt x="287" y="246"/>
                      <a:pt x="287" y="246"/>
                    </a:cubicBezTo>
                    <a:cubicBezTo>
                      <a:pt x="287" y="246"/>
                      <a:pt x="287" y="246"/>
                      <a:pt x="287" y="246"/>
                    </a:cubicBezTo>
                    <a:cubicBezTo>
                      <a:pt x="286" y="246"/>
                      <a:pt x="286" y="246"/>
                      <a:pt x="286" y="246"/>
                    </a:cubicBezTo>
                    <a:cubicBezTo>
                      <a:pt x="286" y="246"/>
                      <a:pt x="286" y="246"/>
                      <a:pt x="286" y="246"/>
                    </a:cubicBezTo>
                    <a:cubicBezTo>
                      <a:pt x="286" y="245"/>
                      <a:pt x="286" y="245"/>
                      <a:pt x="286" y="245"/>
                    </a:cubicBezTo>
                    <a:cubicBezTo>
                      <a:pt x="287" y="245"/>
                      <a:pt x="287" y="245"/>
                      <a:pt x="287" y="245"/>
                    </a:cubicBezTo>
                    <a:cubicBezTo>
                      <a:pt x="287" y="244"/>
                      <a:pt x="287" y="244"/>
                      <a:pt x="287" y="244"/>
                    </a:cubicBezTo>
                    <a:cubicBezTo>
                      <a:pt x="287" y="243"/>
                      <a:pt x="287" y="243"/>
                      <a:pt x="287" y="243"/>
                    </a:cubicBezTo>
                    <a:close/>
                    <a:moveTo>
                      <a:pt x="295" y="242"/>
                    </a:moveTo>
                    <a:cubicBezTo>
                      <a:pt x="294" y="241"/>
                      <a:pt x="294" y="241"/>
                      <a:pt x="294" y="241"/>
                    </a:cubicBezTo>
                    <a:cubicBezTo>
                      <a:pt x="295" y="240"/>
                      <a:pt x="295" y="240"/>
                      <a:pt x="295" y="240"/>
                    </a:cubicBezTo>
                    <a:cubicBezTo>
                      <a:pt x="295" y="239"/>
                      <a:pt x="295" y="239"/>
                      <a:pt x="295" y="239"/>
                    </a:cubicBezTo>
                    <a:cubicBezTo>
                      <a:pt x="296" y="239"/>
                      <a:pt x="296" y="239"/>
                      <a:pt x="296" y="239"/>
                    </a:cubicBezTo>
                    <a:cubicBezTo>
                      <a:pt x="296" y="241"/>
                      <a:pt x="296" y="241"/>
                      <a:pt x="296" y="241"/>
                    </a:cubicBezTo>
                    <a:cubicBezTo>
                      <a:pt x="295" y="242"/>
                      <a:pt x="295" y="242"/>
                      <a:pt x="295" y="242"/>
                    </a:cubicBezTo>
                    <a:close/>
                    <a:moveTo>
                      <a:pt x="292" y="243"/>
                    </a:moveTo>
                    <a:cubicBezTo>
                      <a:pt x="293" y="241"/>
                      <a:pt x="293" y="241"/>
                      <a:pt x="293" y="241"/>
                    </a:cubicBezTo>
                    <a:cubicBezTo>
                      <a:pt x="294" y="241"/>
                      <a:pt x="294" y="241"/>
                      <a:pt x="294" y="241"/>
                    </a:cubicBezTo>
                    <a:cubicBezTo>
                      <a:pt x="294" y="243"/>
                      <a:pt x="294" y="243"/>
                      <a:pt x="294" y="243"/>
                    </a:cubicBezTo>
                    <a:cubicBezTo>
                      <a:pt x="293" y="243"/>
                      <a:pt x="293" y="243"/>
                      <a:pt x="293" y="243"/>
                    </a:cubicBezTo>
                    <a:cubicBezTo>
                      <a:pt x="292" y="243"/>
                      <a:pt x="292" y="243"/>
                      <a:pt x="292" y="243"/>
                    </a:cubicBezTo>
                    <a:close/>
                    <a:moveTo>
                      <a:pt x="292" y="242"/>
                    </a:moveTo>
                    <a:cubicBezTo>
                      <a:pt x="292" y="241"/>
                      <a:pt x="292" y="241"/>
                      <a:pt x="292" y="241"/>
                    </a:cubicBezTo>
                    <a:cubicBezTo>
                      <a:pt x="294" y="239"/>
                      <a:pt x="294" y="239"/>
                      <a:pt x="294" y="239"/>
                    </a:cubicBezTo>
                    <a:cubicBezTo>
                      <a:pt x="294" y="240"/>
                      <a:pt x="294" y="240"/>
                      <a:pt x="294" y="240"/>
                    </a:cubicBezTo>
                    <a:cubicBezTo>
                      <a:pt x="293" y="241"/>
                      <a:pt x="293" y="241"/>
                      <a:pt x="293" y="241"/>
                    </a:cubicBezTo>
                    <a:cubicBezTo>
                      <a:pt x="292" y="242"/>
                      <a:pt x="292" y="242"/>
                      <a:pt x="292" y="242"/>
                    </a:cubicBezTo>
                    <a:cubicBezTo>
                      <a:pt x="292" y="242"/>
                      <a:pt x="292" y="242"/>
                      <a:pt x="292" y="242"/>
                    </a:cubicBezTo>
                    <a:close/>
                    <a:moveTo>
                      <a:pt x="290" y="239"/>
                    </a:moveTo>
                    <a:cubicBezTo>
                      <a:pt x="291" y="238"/>
                      <a:pt x="291" y="238"/>
                      <a:pt x="291" y="238"/>
                    </a:cubicBezTo>
                    <a:cubicBezTo>
                      <a:pt x="293" y="238"/>
                      <a:pt x="293" y="238"/>
                      <a:pt x="293" y="238"/>
                    </a:cubicBezTo>
                    <a:cubicBezTo>
                      <a:pt x="293" y="239"/>
                      <a:pt x="293" y="239"/>
                      <a:pt x="293" y="239"/>
                    </a:cubicBezTo>
                    <a:cubicBezTo>
                      <a:pt x="292" y="240"/>
                      <a:pt x="292" y="240"/>
                      <a:pt x="292" y="240"/>
                    </a:cubicBezTo>
                    <a:cubicBezTo>
                      <a:pt x="291" y="240"/>
                      <a:pt x="291" y="240"/>
                      <a:pt x="291" y="240"/>
                    </a:cubicBezTo>
                    <a:cubicBezTo>
                      <a:pt x="290" y="239"/>
                      <a:pt x="290" y="239"/>
                      <a:pt x="290" y="239"/>
                    </a:cubicBezTo>
                    <a:close/>
                    <a:moveTo>
                      <a:pt x="292" y="236"/>
                    </a:moveTo>
                    <a:cubicBezTo>
                      <a:pt x="293" y="234"/>
                      <a:pt x="293" y="234"/>
                      <a:pt x="293" y="234"/>
                    </a:cubicBezTo>
                    <a:cubicBezTo>
                      <a:pt x="294" y="233"/>
                      <a:pt x="294" y="233"/>
                      <a:pt x="294" y="233"/>
                    </a:cubicBezTo>
                    <a:cubicBezTo>
                      <a:pt x="295" y="235"/>
                      <a:pt x="295" y="235"/>
                      <a:pt x="295" y="235"/>
                    </a:cubicBezTo>
                    <a:cubicBezTo>
                      <a:pt x="294" y="236"/>
                      <a:pt x="294" y="236"/>
                      <a:pt x="294" y="236"/>
                    </a:cubicBezTo>
                    <a:cubicBezTo>
                      <a:pt x="292" y="237"/>
                      <a:pt x="292" y="237"/>
                      <a:pt x="292" y="237"/>
                    </a:cubicBezTo>
                    <a:cubicBezTo>
                      <a:pt x="292" y="236"/>
                      <a:pt x="292" y="236"/>
                      <a:pt x="292" y="236"/>
                    </a:cubicBezTo>
                    <a:cubicBezTo>
                      <a:pt x="292" y="236"/>
                      <a:pt x="292" y="236"/>
                      <a:pt x="292" y="236"/>
                    </a:cubicBezTo>
                    <a:close/>
                    <a:moveTo>
                      <a:pt x="288" y="237"/>
                    </a:moveTo>
                    <a:cubicBezTo>
                      <a:pt x="288" y="236"/>
                      <a:pt x="288" y="236"/>
                      <a:pt x="288" y="236"/>
                    </a:cubicBezTo>
                    <a:cubicBezTo>
                      <a:pt x="289" y="233"/>
                      <a:pt x="289" y="233"/>
                      <a:pt x="289" y="233"/>
                    </a:cubicBezTo>
                    <a:cubicBezTo>
                      <a:pt x="289" y="232"/>
                      <a:pt x="289" y="232"/>
                      <a:pt x="289" y="232"/>
                    </a:cubicBezTo>
                    <a:cubicBezTo>
                      <a:pt x="288" y="231"/>
                      <a:pt x="288" y="231"/>
                      <a:pt x="288" y="231"/>
                    </a:cubicBezTo>
                    <a:cubicBezTo>
                      <a:pt x="288" y="230"/>
                      <a:pt x="288" y="230"/>
                      <a:pt x="288" y="230"/>
                    </a:cubicBezTo>
                    <a:cubicBezTo>
                      <a:pt x="288" y="230"/>
                      <a:pt x="288" y="230"/>
                      <a:pt x="288" y="230"/>
                    </a:cubicBezTo>
                    <a:cubicBezTo>
                      <a:pt x="288" y="229"/>
                      <a:pt x="288" y="229"/>
                      <a:pt x="288" y="229"/>
                    </a:cubicBezTo>
                    <a:cubicBezTo>
                      <a:pt x="290" y="229"/>
                      <a:pt x="290" y="229"/>
                      <a:pt x="290" y="229"/>
                    </a:cubicBezTo>
                    <a:cubicBezTo>
                      <a:pt x="291" y="230"/>
                      <a:pt x="291" y="230"/>
                      <a:pt x="291" y="230"/>
                    </a:cubicBezTo>
                    <a:cubicBezTo>
                      <a:pt x="292" y="230"/>
                      <a:pt x="292" y="230"/>
                      <a:pt x="292" y="230"/>
                    </a:cubicBezTo>
                    <a:cubicBezTo>
                      <a:pt x="293" y="231"/>
                      <a:pt x="293" y="231"/>
                      <a:pt x="293" y="231"/>
                    </a:cubicBezTo>
                    <a:cubicBezTo>
                      <a:pt x="293" y="233"/>
                      <a:pt x="293" y="233"/>
                      <a:pt x="293" y="233"/>
                    </a:cubicBezTo>
                    <a:cubicBezTo>
                      <a:pt x="292" y="235"/>
                      <a:pt x="292" y="235"/>
                      <a:pt x="292" y="235"/>
                    </a:cubicBezTo>
                    <a:cubicBezTo>
                      <a:pt x="291" y="235"/>
                      <a:pt x="291" y="235"/>
                      <a:pt x="291" y="235"/>
                    </a:cubicBezTo>
                    <a:cubicBezTo>
                      <a:pt x="291" y="233"/>
                      <a:pt x="291" y="233"/>
                      <a:pt x="291" y="233"/>
                    </a:cubicBezTo>
                    <a:cubicBezTo>
                      <a:pt x="291" y="233"/>
                      <a:pt x="291" y="233"/>
                      <a:pt x="291" y="233"/>
                    </a:cubicBezTo>
                    <a:cubicBezTo>
                      <a:pt x="291" y="235"/>
                      <a:pt x="291" y="235"/>
                      <a:pt x="291" y="235"/>
                    </a:cubicBezTo>
                    <a:cubicBezTo>
                      <a:pt x="290" y="235"/>
                      <a:pt x="290" y="235"/>
                      <a:pt x="290" y="235"/>
                    </a:cubicBezTo>
                    <a:cubicBezTo>
                      <a:pt x="291" y="236"/>
                      <a:pt x="291" y="236"/>
                      <a:pt x="291" y="236"/>
                    </a:cubicBezTo>
                    <a:cubicBezTo>
                      <a:pt x="290" y="237"/>
                      <a:pt x="290" y="237"/>
                      <a:pt x="290" y="237"/>
                    </a:cubicBezTo>
                    <a:cubicBezTo>
                      <a:pt x="289" y="236"/>
                      <a:pt x="289" y="236"/>
                      <a:pt x="289" y="236"/>
                    </a:cubicBezTo>
                    <a:cubicBezTo>
                      <a:pt x="289" y="237"/>
                      <a:pt x="289" y="237"/>
                      <a:pt x="289" y="237"/>
                    </a:cubicBezTo>
                    <a:cubicBezTo>
                      <a:pt x="288" y="237"/>
                      <a:pt x="288" y="237"/>
                      <a:pt x="288" y="237"/>
                    </a:cubicBezTo>
                    <a:close/>
                    <a:moveTo>
                      <a:pt x="285" y="235"/>
                    </a:moveTo>
                    <a:cubicBezTo>
                      <a:pt x="284" y="235"/>
                      <a:pt x="284" y="235"/>
                      <a:pt x="284" y="235"/>
                    </a:cubicBezTo>
                    <a:cubicBezTo>
                      <a:pt x="285" y="233"/>
                      <a:pt x="285" y="233"/>
                      <a:pt x="285" y="233"/>
                    </a:cubicBezTo>
                    <a:cubicBezTo>
                      <a:pt x="284" y="233"/>
                      <a:pt x="284" y="233"/>
                      <a:pt x="284" y="233"/>
                    </a:cubicBezTo>
                    <a:cubicBezTo>
                      <a:pt x="284" y="232"/>
                      <a:pt x="284" y="232"/>
                      <a:pt x="284" y="232"/>
                    </a:cubicBezTo>
                    <a:cubicBezTo>
                      <a:pt x="285" y="231"/>
                      <a:pt x="285" y="231"/>
                      <a:pt x="285" y="231"/>
                    </a:cubicBezTo>
                    <a:cubicBezTo>
                      <a:pt x="286" y="231"/>
                      <a:pt x="286" y="231"/>
                      <a:pt x="286" y="231"/>
                    </a:cubicBezTo>
                    <a:cubicBezTo>
                      <a:pt x="286" y="230"/>
                      <a:pt x="286" y="230"/>
                      <a:pt x="286" y="230"/>
                    </a:cubicBezTo>
                    <a:cubicBezTo>
                      <a:pt x="286" y="230"/>
                      <a:pt x="286" y="230"/>
                      <a:pt x="286" y="230"/>
                    </a:cubicBezTo>
                    <a:cubicBezTo>
                      <a:pt x="287" y="231"/>
                      <a:pt x="287" y="231"/>
                      <a:pt x="287" y="231"/>
                    </a:cubicBezTo>
                    <a:cubicBezTo>
                      <a:pt x="287" y="232"/>
                      <a:pt x="287" y="232"/>
                      <a:pt x="287" y="232"/>
                    </a:cubicBezTo>
                    <a:cubicBezTo>
                      <a:pt x="287" y="233"/>
                      <a:pt x="287" y="233"/>
                      <a:pt x="287" y="233"/>
                    </a:cubicBezTo>
                    <a:cubicBezTo>
                      <a:pt x="288" y="233"/>
                      <a:pt x="288" y="233"/>
                      <a:pt x="288" y="233"/>
                    </a:cubicBezTo>
                    <a:cubicBezTo>
                      <a:pt x="288" y="233"/>
                      <a:pt x="288" y="233"/>
                      <a:pt x="288" y="233"/>
                    </a:cubicBezTo>
                    <a:cubicBezTo>
                      <a:pt x="287" y="236"/>
                      <a:pt x="287" y="236"/>
                      <a:pt x="287" y="236"/>
                    </a:cubicBezTo>
                    <a:cubicBezTo>
                      <a:pt x="285" y="238"/>
                      <a:pt x="285" y="238"/>
                      <a:pt x="285" y="238"/>
                    </a:cubicBezTo>
                    <a:cubicBezTo>
                      <a:pt x="285" y="239"/>
                      <a:pt x="285" y="239"/>
                      <a:pt x="285" y="239"/>
                    </a:cubicBezTo>
                    <a:cubicBezTo>
                      <a:pt x="285" y="240"/>
                      <a:pt x="285" y="240"/>
                      <a:pt x="285" y="240"/>
                    </a:cubicBezTo>
                    <a:cubicBezTo>
                      <a:pt x="283" y="240"/>
                      <a:pt x="283" y="240"/>
                      <a:pt x="283" y="240"/>
                    </a:cubicBezTo>
                    <a:cubicBezTo>
                      <a:pt x="284" y="239"/>
                      <a:pt x="284" y="239"/>
                      <a:pt x="284" y="239"/>
                    </a:cubicBezTo>
                    <a:cubicBezTo>
                      <a:pt x="283" y="238"/>
                      <a:pt x="283" y="238"/>
                      <a:pt x="283" y="238"/>
                    </a:cubicBezTo>
                    <a:cubicBezTo>
                      <a:pt x="283" y="240"/>
                      <a:pt x="283" y="240"/>
                      <a:pt x="283" y="240"/>
                    </a:cubicBezTo>
                    <a:cubicBezTo>
                      <a:pt x="282" y="240"/>
                      <a:pt x="282" y="240"/>
                      <a:pt x="282" y="240"/>
                    </a:cubicBezTo>
                    <a:cubicBezTo>
                      <a:pt x="282" y="239"/>
                      <a:pt x="282" y="239"/>
                      <a:pt x="282" y="239"/>
                    </a:cubicBezTo>
                    <a:cubicBezTo>
                      <a:pt x="283" y="238"/>
                      <a:pt x="283" y="238"/>
                      <a:pt x="283" y="238"/>
                    </a:cubicBezTo>
                    <a:cubicBezTo>
                      <a:pt x="283" y="237"/>
                      <a:pt x="283" y="237"/>
                      <a:pt x="283" y="237"/>
                    </a:cubicBezTo>
                    <a:cubicBezTo>
                      <a:pt x="283" y="236"/>
                      <a:pt x="283" y="236"/>
                      <a:pt x="283" y="236"/>
                    </a:cubicBezTo>
                    <a:cubicBezTo>
                      <a:pt x="284" y="237"/>
                      <a:pt x="284" y="237"/>
                      <a:pt x="284" y="237"/>
                    </a:cubicBezTo>
                    <a:cubicBezTo>
                      <a:pt x="285" y="236"/>
                      <a:pt x="285" y="236"/>
                      <a:pt x="285" y="236"/>
                    </a:cubicBezTo>
                    <a:cubicBezTo>
                      <a:pt x="285" y="235"/>
                      <a:pt x="285" y="235"/>
                      <a:pt x="285" y="235"/>
                    </a:cubicBezTo>
                    <a:close/>
                    <a:moveTo>
                      <a:pt x="284" y="224"/>
                    </a:moveTo>
                    <a:cubicBezTo>
                      <a:pt x="285" y="225"/>
                      <a:pt x="285" y="225"/>
                      <a:pt x="285" y="225"/>
                    </a:cubicBezTo>
                    <a:cubicBezTo>
                      <a:pt x="284" y="225"/>
                      <a:pt x="284" y="225"/>
                      <a:pt x="284" y="225"/>
                    </a:cubicBezTo>
                    <a:cubicBezTo>
                      <a:pt x="284" y="224"/>
                      <a:pt x="284" y="224"/>
                      <a:pt x="284" y="224"/>
                    </a:cubicBezTo>
                    <a:close/>
                    <a:moveTo>
                      <a:pt x="281" y="225"/>
                    </a:moveTo>
                    <a:cubicBezTo>
                      <a:pt x="282" y="224"/>
                      <a:pt x="282" y="224"/>
                      <a:pt x="282" y="224"/>
                    </a:cubicBezTo>
                    <a:cubicBezTo>
                      <a:pt x="283" y="224"/>
                      <a:pt x="283" y="224"/>
                      <a:pt x="283" y="224"/>
                    </a:cubicBezTo>
                    <a:cubicBezTo>
                      <a:pt x="283" y="224"/>
                      <a:pt x="283" y="224"/>
                      <a:pt x="283" y="224"/>
                    </a:cubicBezTo>
                    <a:cubicBezTo>
                      <a:pt x="284" y="226"/>
                      <a:pt x="284" y="226"/>
                      <a:pt x="284" y="226"/>
                    </a:cubicBezTo>
                    <a:cubicBezTo>
                      <a:pt x="284" y="228"/>
                      <a:pt x="284" y="228"/>
                      <a:pt x="284" y="228"/>
                    </a:cubicBezTo>
                    <a:cubicBezTo>
                      <a:pt x="283" y="230"/>
                      <a:pt x="283" y="230"/>
                      <a:pt x="283" y="230"/>
                    </a:cubicBezTo>
                    <a:cubicBezTo>
                      <a:pt x="283" y="230"/>
                      <a:pt x="283" y="230"/>
                      <a:pt x="283" y="230"/>
                    </a:cubicBezTo>
                    <a:cubicBezTo>
                      <a:pt x="283" y="233"/>
                      <a:pt x="283" y="233"/>
                      <a:pt x="283" y="233"/>
                    </a:cubicBezTo>
                    <a:cubicBezTo>
                      <a:pt x="282" y="233"/>
                      <a:pt x="282" y="233"/>
                      <a:pt x="282" y="233"/>
                    </a:cubicBezTo>
                    <a:cubicBezTo>
                      <a:pt x="281" y="235"/>
                      <a:pt x="281" y="235"/>
                      <a:pt x="281" y="235"/>
                    </a:cubicBezTo>
                    <a:cubicBezTo>
                      <a:pt x="281" y="237"/>
                      <a:pt x="281" y="237"/>
                      <a:pt x="281" y="237"/>
                    </a:cubicBezTo>
                    <a:cubicBezTo>
                      <a:pt x="281" y="238"/>
                      <a:pt x="281" y="238"/>
                      <a:pt x="281" y="238"/>
                    </a:cubicBezTo>
                    <a:cubicBezTo>
                      <a:pt x="280" y="238"/>
                      <a:pt x="280" y="238"/>
                      <a:pt x="280" y="238"/>
                    </a:cubicBezTo>
                    <a:cubicBezTo>
                      <a:pt x="280" y="237"/>
                      <a:pt x="280" y="237"/>
                      <a:pt x="280" y="237"/>
                    </a:cubicBezTo>
                    <a:cubicBezTo>
                      <a:pt x="280" y="236"/>
                      <a:pt x="280" y="236"/>
                      <a:pt x="280" y="236"/>
                    </a:cubicBezTo>
                    <a:cubicBezTo>
                      <a:pt x="280" y="236"/>
                      <a:pt x="280" y="236"/>
                      <a:pt x="280" y="236"/>
                    </a:cubicBezTo>
                    <a:cubicBezTo>
                      <a:pt x="279" y="234"/>
                      <a:pt x="279" y="234"/>
                      <a:pt x="279" y="234"/>
                    </a:cubicBezTo>
                    <a:cubicBezTo>
                      <a:pt x="280" y="233"/>
                      <a:pt x="280" y="233"/>
                      <a:pt x="280" y="233"/>
                    </a:cubicBezTo>
                    <a:cubicBezTo>
                      <a:pt x="281" y="233"/>
                      <a:pt x="281" y="233"/>
                      <a:pt x="281" y="233"/>
                    </a:cubicBezTo>
                    <a:cubicBezTo>
                      <a:pt x="281" y="232"/>
                      <a:pt x="281" y="232"/>
                      <a:pt x="281" y="232"/>
                    </a:cubicBezTo>
                    <a:cubicBezTo>
                      <a:pt x="281" y="232"/>
                      <a:pt x="281" y="232"/>
                      <a:pt x="281" y="232"/>
                    </a:cubicBezTo>
                    <a:cubicBezTo>
                      <a:pt x="281" y="232"/>
                      <a:pt x="281" y="232"/>
                      <a:pt x="281" y="232"/>
                    </a:cubicBezTo>
                    <a:cubicBezTo>
                      <a:pt x="280" y="232"/>
                      <a:pt x="280" y="232"/>
                      <a:pt x="280" y="232"/>
                    </a:cubicBezTo>
                    <a:cubicBezTo>
                      <a:pt x="280" y="231"/>
                      <a:pt x="280" y="231"/>
                      <a:pt x="280" y="231"/>
                    </a:cubicBezTo>
                    <a:cubicBezTo>
                      <a:pt x="280" y="231"/>
                      <a:pt x="280" y="231"/>
                      <a:pt x="280" y="231"/>
                    </a:cubicBezTo>
                    <a:cubicBezTo>
                      <a:pt x="281" y="230"/>
                      <a:pt x="281" y="230"/>
                      <a:pt x="281" y="230"/>
                    </a:cubicBezTo>
                    <a:cubicBezTo>
                      <a:pt x="279" y="230"/>
                      <a:pt x="279" y="230"/>
                      <a:pt x="279" y="230"/>
                    </a:cubicBezTo>
                    <a:cubicBezTo>
                      <a:pt x="279" y="229"/>
                      <a:pt x="279" y="229"/>
                      <a:pt x="279" y="229"/>
                    </a:cubicBezTo>
                    <a:cubicBezTo>
                      <a:pt x="280" y="229"/>
                      <a:pt x="280" y="229"/>
                      <a:pt x="280" y="229"/>
                    </a:cubicBezTo>
                    <a:cubicBezTo>
                      <a:pt x="281" y="228"/>
                      <a:pt x="281" y="228"/>
                      <a:pt x="281" y="228"/>
                    </a:cubicBezTo>
                    <a:cubicBezTo>
                      <a:pt x="281" y="227"/>
                      <a:pt x="281" y="227"/>
                      <a:pt x="281" y="227"/>
                    </a:cubicBezTo>
                    <a:cubicBezTo>
                      <a:pt x="282" y="226"/>
                      <a:pt x="282" y="226"/>
                      <a:pt x="282" y="226"/>
                    </a:cubicBezTo>
                    <a:cubicBezTo>
                      <a:pt x="281" y="226"/>
                      <a:pt x="281" y="226"/>
                      <a:pt x="281" y="226"/>
                    </a:cubicBezTo>
                    <a:cubicBezTo>
                      <a:pt x="281" y="225"/>
                      <a:pt x="281" y="225"/>
                      <a:pt x="281" y="225"/>
                    </a:cubicBezTo>
                    <a:close/>
                    <a:moveTo>
                      <a:pt x="279" y="225"/>
                    </a:moveTo>
                    <a:cubicBezTo>
                      <a:pt x="279" y="224"/>
                      <a:pt x="279" y="224"/>
                      <a:pt x="279" y="224"/>
                    </a:cubicBezTo>
                    <a:cubicBezTo>
                      <a:pt x="280" y="225"/>
                      <a:pt x="280" y="225"/>
                      <a:pt x="280" y="225"/>
                    </a:cubicBezTo>
                    <a:cubicBezTo>
                      <a:pt x="279" y="226"/>
                      <a:pt x="279" y="226"/>
                      <a:pt x="279" y="226"/>
                    </a:cubicBezTo>
                    <a:cubicBezTo>
                      <a:pt x="279" y="228"/>
                      <a:pt x="279" y="228"/>
                      <a:pt x="279" y="228"/>
                    </a:cubicBezTo>
                    <a:cubicBezTo>
                      <a:pt x="278" y="228"/>
                      <a:pt x="278" y="228"/>
                      <a:pt x="278" y="228"/>
                    </a:cubicBezTo>
                    <a:cubicBezTo>
                      <a:pt x="278" y="227"/>
                      <a:pt x="278" y="227"/>
                      <a:pt x="278" y="227"/>
                    </a:cubicBezTo>
                    <a:cubicBezTo>
                      <a:pt x="279" y="226"/>
                      <a:pt x="279" y="226"/>
                      <a:pt x="279" y="226"/>
                    </a:cubicBezTo>
                    <a:cubicBezTo>
                      <a:pt x="278" y="226"/>
                      <a:pt x="278" y="226"/>
                      <a:pt x="278" y="226"/>
                    </a:cubicBezTo>
                    <a:cubicBezTo>
                      <a:pt x="279" y="225"/>
                      <a:pt x="279" y="225"/>
                      <a:pt x="279" y="225"/>
                    </a:cubicBezTo>
                    <a:close/>
                    <a:moveTo>
                      <a:pt x="285" y="228"/>
                    </a:moveTo>
                    <a:cubicBezTo>
                      <a:pt x="285" y="227"/>
                      <a:pt x="285" y="227"/>
                      <a:pt x="285" y="227"/>
                    </a:cubicBezTo>
                    <a:cubicBezTo>
                      <a:pt x="285" y="225"/>
                      <a:pt x="285" y="225"/>
                      <a:pt x="285" y="225"/>
                    </a:cubicBezTo>
                    <a:cubicBezTo>
                      <a:pt x="286" y="225"/>
                      <a:pt x="286" y="225"/>
                      <a:pt x="286" y="225"/>
                    </a:cubicBezTo>
                    <a:cubicBezTo>
                      <a:pt x="288" y="225"/>
                      <a:pt x="288" y="225"/>
                      <a:pt x="288" y="225"/>
                    </a:cubicBezTo>
                    <a:cubicBezTo>
                      <a:pt x="287" y="224"/>
                      <a:pt x="287" y="224"/>
                      <a:pt x="287" y="224"/>
                    </a:cubicBezTo>
                    <a:cubicBezTo>
                      <a:pt x="288" y="223"/>
                      <a:pt x="288" y="223"/>
                      <a:pt x="288" y="223"/>
                    </a:cubicBezTo>
                    <a:cubicBezTo>
                      <a:pt x="287" y="222"/>
                      <a:pt x="287" y="222"/>
                      <a:pt x="287" y="222"/>
                    </a:cubicBezTo>
                    <a:cubicBezTo>
                      <a:pt x="287" y="220"/>
                      <a:pt x="287" y="220"/>
                      <a:pt x="287" y="220"/>
                    </a:cubicBezTo>
                    <a:cubicBezTo>
                      <a:pt x="288" y="219"/>
                      <a:pt x="288" y="219"/>
                      <a:pt x="288" y="219"/>
                    </a:cubicBezTo>
                    <a:cubicBezTo>
                      <a:pt x="288" y="215"/>
                      <a:pt x="288" y="215"/>
                      <a:pt x="288" y="215"/>
                    </a:cubicBezTo>
                    <a:cubicBezTo>
                      <a:pt x="289" y="213"/>
                      <a:pt x="289" y="213"/>
                      <a:pt x="289" y="213"/>
                    </a:cubicBezTo>
                    <a:cubicBezTo>
                      <a:pt x="290" y="214"/>
                      <a:pt x="290" y="214"/>
                      <a:pt x="290" y="214"/>
                    </a:cubicBezTo>
                    <a:cubicBezTo>
                      <a:pt x="290" y="215"/>
                      <a:pt x="290" y="215"/>
                      <a:pt x="290" y="215"/>
                    </a:cubicBezTo>
                    <a:cubicBezTo>
                      <a:pt x="291" y="216"/>
                      <a:pt x="291" y="216"/>
                      <a:pt x="291" y="216"/>
                    </a:cubicBezTo>
                    <a:cubicBezTo>
                      <a:pt x="292" y="217"/>
                      <a:pt x="292" y="217"/>
                      <a:pt x="292" y="217"/>
                    </a:cubicBezTo>
                    <a:cubicBezTo>
                      <a:pt x="292" y="222"/>
                      <a:pt x="292" y="222"/>
                      <a:pt x="292" y="222"/>
                    </a:cubicBezTo>
                    <a:cubicBezTo>
                      <a:pt x="292" y="223"/>
                      <a:pt x="292" y="223"/>
                      <a:pt x="292" y="223"/>
                    </a:cubicBezTo>
                    <a:cubicBezTo>
                      <a:pt x="291" y="223"/>
                      <a:pt x="291" y="223"/>
                      <a:pt x="291" y="223"/>
                    </a:cubicBezTo>
                    <a:cubicBezTo>
                      <a:pt x="291" y="220"/>
                      <a:pt x="291" y="220"/>
                      <a:pt x="291" y="220"/>
                    </a:cubicBezTo>
                    <a:cubicBezTo>
                      <a:pt x="291" y="218"/>
                      <a:pt x="291" y="218"/>
                      <a:pt x="291" y="218"/>
                    </a:cubicBezTo>
                    <a:cubicBezTo>
                      <a:pt x="290" y="219"/>
                      <a:pt x="290" y="219"/>
                      <a:pt x="290" y="219"/>
                    </a:cubicBezTo>
                    <a:cubicBezTo>
                      <a:pt x="290" y="223"/>
                      <a:pt x="290" y="223"/>
                      <a:pt x="290" y="223"/>
                    </a:cubicBezTo>
                    <a:cubicBezTo>
                      <a:pt x="290" y="224"/>
                      <a:pt x="290" y="224"/>
                      <a:pt x="290" y="224"/>
                    </a:cubicBezTo>
                    <a:cubicBezTo>
                      <a:pt x="290" y="225"/>
                      <a:pt x="290" y="225"/>
                      <a:pt x="290" y="225"/>
                    </a:cubicBezTo>
                    <a:cubicBezTo>
                      <a:pt x="289" y="225"/>
                      <a:pt x="289" y="225"/>
                      <a:pt x="289" y="225"/>
                    </a:cubicBezTo>
                    <a:cubicBezTo>
                      <a:pt x="288" y="225"/>
                      <a:pt x="288" y="225"/>
                      <a:pt x="288" y="225"/>
                    </a:cubicBezTo>
                    <a:cubicBezTo>
                      <a:pt x="288" y="227"/>
                      <a:pt x="288" y="227"/>
                      <a:pt x="288" y="227"/>
                    </a:cubicBezTo>
                    <a:cubicBezTo>
                      <a:pt x="286" y="228"/>
                      <a:pt x="286" y="228"/>
                      <a:pt x="286" y="228"/>
                    </a:cubicBezTo>
                    <a:cubicBezTo>
                      <a:pt x="285" y="229"/>
                      <a:pt x="285" y="229"/>
                      <a:pt x="285" y="229"/>
                    </a:cubicBezTo>
                    <a:cubicBezTo>
                      <a:pt x="285" y="228"/>
                      <a:pt x="285" y="228"/>
                      <a:pt x="285" y="228"/>
                    </a:cubicBezTo>
                    <a:close/>
                    <a:moveTo>
                      <a:pt x="281" y="214"/>
                    </a:moveTo>
                    <a:cubicBezTo>
                      <a:pt x="283" y="213"/>
                      <a:pt x="283" y="213"/>
                      <a:pt x="283" y="213"/>
                    </a:cubicBezTo>
                    <a:cubicBezTo>
                      <a:pt x="284" y="214"/>
                      <a:pt x="284" y="214"/>
                      <a:pt x="284" y="214"/>
                    </a:cubicBezTo>
                    <a:cubicBezTo>
                      <a:pt x="284" y="215"/>
                      <a:pt x="284" y="215"/>
                      <a:pt x="284" y="215"/>
                    </a:cubicBezTo>
                    <a:cubicBezTo>
                      <a:pt x="284" y="216"/>
                      <a:pt x="284" y="216"/>
                      <a:pt x="284" y="216"/>
                    </a:cubicBezTo>
                    <a:cubicBezTo>
                      <a:pt x="284" y="217"/>
                      <a:pt x="284" y="217"/>
                      <a:pt x="284" y="217"/>
                    </a:cubicBezTo>
                    <a:cubicBezTo>
                      <a:pt x="285" y="216"/>
                      <a:pt x="285" y="216"/>
                      <a:pt x="285" y="216"/>
                    </a:cubicBezTo>
                    <a:cubicBezTo>
                      <a:pt x="286" y="215"/>
                      <a:pt x="286" y="215"/>
                      <a:pt x="286" y="215"/>
                    </a:cubicBezTo>
                    <a:cubicBezTo>
                      <a:pt x="287" y="217"/>
                      <a:pt x="287" y="217"/>
                      <a:pt x="287" y="217"/>
                    </a:cubicBezTo>
                    <a:cubicBezTo>
                      <a:pt x="287" y="217"/>
                      <a:pt x="287" y="217"/>
                      <a:pt x="287" y="217"/>
                    </a:cubicBezTo>
                    <a:cubicBezTo>
                      <a:pt x="286" y="218"/>
                      <a:pt x="286" y="218"/>
                      <a:pt x="286" y="218"/>
                    </a:cubicBezTo>
                    <a:cubicBezTo>
                      <a:pt x="286" y="219"/>
                      <a:pt x="286" y="219"/>
                      <a:pt x="286" y="219"/>
                    </a:cubicBezTo>
                    <a:cubicBezTo>
                      <a:pt x="286" y="219"/>
                      <a:pt x="286" y="219"/>
                      <a:pt x="286" y="219"/>
                    </a:cubicBezTo>
                    <a:cubicBezTo>
                      <a:pt x="285" y="219"/>
                      <a:pt x="285" y="219"/>
                      <a:pt x="285" y="219"/>
                    </a:cubicBezTo>
                    <a:cubicBezTo>
                      <a:pt x="284" y="218"/>
                      <a:pt x="284" y="218"/>
                      <a:pt x="284" y="218"/>
                    </a:cubicBezTo>
                    <a:cubicBezTo>
                      <a:pt x="282" y="216"/>
                      <a:pt x="282" y="216"/>
                      <a:pt x="282" y="216"/>
                    </a:cubicBezTo>
                    <a:cubicBezTo>
                      <a:pt x="282" y="217"/>
                      <a:pt x="282" y="217"/>
                      <a:pt x="282" y="217"/>
                    </a:cubicBezTo>
                    <a:cubicBezTo>
                      <a:pt x="284" y="219"/>
                      <a:pt x="284" y="219"/>
                      <a:pt x="284" y="219"/>
                    </a:cubicBezTo>
                    <a:cubicBezTo>
                      <a:pt x="284" y="220"/>
                      <a:pt x="284" y="220"/>
                      <a:pt x="284" y="220"/>
                    </a:cubicBezTo>
                    <a:cubicBezTo>
                      <a:pt x="285" y="220"/>
                      <a:pt x="285" y="220"/>
                      <a:pt x="285" y="220"/>
                    </a:cubicBezTo>
                    <a:cubicBezTo>
                      <a:pt x="286" y="221"/>
                      <a:pt x="286" y="221"/>
                      <a:pt x="286" y="221"/>
                    </a:cubicBezTo>
                    <a:cubicBezTo>
                      <a:pt x="285" y="222"/>
                      <a:pt x="285" y="222"/>
                      <a:pt x="285" y="222"/>
                    </a:cubicBezTo>
                    <a:cubicBezTo>
                      <a:pt x="285" y="224"/>
                      <a:pt x="285" y="224"/>
                      <a:pt x="285" y="224"/>
                    </a:cubicBezTo>
                    <a:cubicBezTo>
                      <a:pt x="284" y="224"/>
                      <a:pt x="284" y="224"/>
                      <a:pt x="284" y="224"/>
                    </a:cubicBezTo>
                    <a:cubicBezTo>
                      <a:pt x="283" y="222"/>
                      <a:pt x="283" y="222"/>
                      <a:pt x="283" y="222"/>
                    </a:cubicBezTo>
                    <a:cubicBezTo>
                      <a:pt x="283" y="221"/>
                      <a:pt x="283" y="221"/>
                      <a:pt x="283" y="221"/>
                    </a:cubicBezTo>
                    <a:cubicBezTo>
                      <a:pt x="281" y="218"/>
                      <a:pt x="281" y="218"/>
                      <a:pt x="281" y="218"/>
                    </a:cubicBezTo>
                    <a:cubicBezTo>
                      <a:pt x="281" y="220"/>
                      <a:pt x="281" y="220"/>
                      <a:pt x="281" y="220"/>
                    </a:cubicBezTo>
                    <a:cubicBezTo>
                      <a:pt x="282" y="221"/>
                      <a:pt x="282" y="221"/>
                      <a:pt x="282" y="221"/>
                    </a:cubicBezTo>
                    <a:cubicBezTo>
                      <a:pt x="282" y="223"/>
                      <a:pt x="282" y="223"/>
                      <a:pt x="282" y="223"/>
                    </a:cubicBezTo>
                    <a:cubicBezTo>
                      <a:pt x="281" y="224"/>
                      <a:pt x="281" y="224"/>
                      <a:pt x="281" y="224"/>
                    </a:cubicBezTo>
                    <a:cubicBezTo>
                      <a:pt x="280" y="224"/>
                      <a:pt x="280" y="224"/>
                      <a:pt x="280" y="224"/>
                    </a:cubicBezTo>
                    <a:cubicBezTo>
                      <a:pt x="279" y="222"/>
                      <a:pt x="279" y="222"/>
                      <a:pt x="279" y="222"/>
                    </a:cubicBezTo>
                    <a:cubicBezTo>
                      <a:pt x="280" y="221"/>
                      <a:pt x="280" y="221"/>
                      <a:pt x="280" y="221"/>
                    </a:cubicBezTo>
                    <a:cubicBezTo>
                      <a:pt x="279" y="221"/>
                      <a:pt x="279" y="221"/>
                      <a:pt x="279" y="221"/>
                    </a:cubicBezTo>
                    <a:cubicBezTo>
                      <a:pt x="279" y="220"/>
                      <a:pt x="279" y="220"/>
                      <a:pt x="279" y="220"/>
                    </a:cubicBezTo>
                    <a:cubicBezTo>
                      <a:pt x="278" y="218"/>
                      <a:pt x="278" y="218"/>
                      <a:pt x="278" y="218"/>
                    </a:cubicBezTo>
                    <a:cubicBezTo>
                      <a:pt x="279" y="217"/>
                      <a:pt x="279" y="217"/>
                      <a:pt x="279" y="217"/>
                    </a:cubicBezTo>
                    <a:cubicBezTo>
                      <a:pt x="280" y="217"/>
                      <a:pt x="280" y="217"/>
                      <a:pt x="280" y="217"/>
                    </a:cubicBezTo>
                    <a:cubicBezTo>
                      <a:pt x="280" y="217"/>
                      <a:pt x="280" y="217"/>
                      <a:pt x="280" y="217"/>
                    </a:cubicBezTo>
                    <a:cubicBezTo>
                      <a:pt x="280" y="216"/>
                      <a:pt x="280" y="216"/>
                      <a:pt x="280" y="216"/>
                    </a:cubicBezTo>
                    <a:cubicBezTo>
                      <a:pt x="279" y="215"/>
                      <a:pt x="279" y="215"/>
                      <a:pt x="279" y="215"/>
                    </a:cubicBezTo>
                    <a:cubicBezTo>
                      <a:pt x="280" y="213"/>
                      <a:pt x="280" y="213"/>
                      <a:pt x="280" y="213"/>
                    </a:cubicBezTo>
                    <a:cubicBezTo>
                      <a:pt x="281" y="215"/>
                      <a:pt x="281" y="215"/>
                      <a:pt x="281" y="215"/>
                    </a:cubicBezTo>
                    <a:cubicBezTo>
                      <a:pt x="281" y="214"/>
                      <a:pt x="281" y="214"/>
                      <a:pt x="281" y="214"/>
                    </a:cubicBezTo>
                    <a:cubicBezTo>
                      <a:pt x="281" y="214"/>
                      <a:pt x="281" y="214"/>
                      <a:pt x="281" y="214"/>
                    </a:cubicBezTo>
                    <a:close/>
                    <a:moveTo>
                      <a:pt x="282" y="212"/>
                    </a:moveTo>
                    <a:cubicBezTo>
                      <a:pt x="283" y="211"/>
                      <a:pt x="283" y="211"/>
                      <a:pt x="283" y="211"/>
                    </a:cubicBezTo>
                    <a:cubicBezTo>
                      <a:pt x="283" y="212"/>
                      <a:pt x="283" y="212"/>
                      <a:pt x="283" y="212"/>
                    </a:cubicBezTo>
                    <a:cubicBezTo>
                      <a:pt x="282" y="213"/>
                      <a:pt x="282" y="213"/>
                      <a:pt x="282" y="213"/>
                    </a:cubicBezTo>
                    <a:cubicBezTo>
                      <a:pt x="282" y="212"/>
                      <a:pt x="282" y="212"/>
                      <a:pt x="282" y="212"/>
                    </a:cubicBezTo>
                    <a:close/>
                    <a:moveTo>
                      <a:pt x="94" y="135"/>
                    </a:moveTo>
                    <a:cubicBezTo>
                      <a:pt x="94" y="134"/>
                      <a:pt x="94" y="134"/>
                      <a:pt x="94" y="134"/>
                    </a:cubicBezTo>
                    <a:cubicBezTo>
                      <a:pt x="94" y="134"/>
                      <a:pt x="94" y="134"/>
                      <a:pt x="94" y="134"/>
                    </a:cubicBezTo>
                    <a:cubicBezTo>
                      <a:pt x="95" y="135"/>
                      <a:pt x="95" y="135"/>
                      <a:pt x="95" y="135"/>
                    </a:cubicBezTo>
                    <a:cubicBezTo>
                      <a:pt x="94" y="135"/>
                      <a:pt x="94" y="135"/>
                      <a:pt x="94" y="135"/>
                    </a:cubicBezTo>
                    <a:close/>
                    <a:moveTo>
                      <a:pt x="94" y="136"/>
                    </a:moveTo>
                    <a:cubicBezTo>
                      <a:pt x="94" y="136"/>
                      <a:pt x="94" y="136"/>
                      <a:pt x="94" y="136"/>
                    </a:cubicBezTo>
                    <a:cubicBezTo>
                      <a:pt x="94" y="137"/>
                      <a:pt x="94" y="137"/>
                      <a:pt x="94" y="137"/>
                    </a:cubicBezTo>
                    <a:cubicBezTo>
                      <a:pt x="96" y="139"/>
                      <a:pt x="96" y="139"/>
                      <a:pt x="96" y="139"/>
                    </a:cubicBezTo>
                    <a:cubicBezTo>
                      <a:pt x="96" y="140"/>
                      <a:pt x="96" y="140"/>
                      <a:pt x="96" y="140"/>
                    </a:cubicBezTo>
                    <a:cubicBezTo>
                      <a:pt x="94" y="138"/>
                      <a:pt x="94" y="138"/>
                      <a:pt x="94" y="138"/>
                    </a:cubicBezTo>
                    <a:cubicBezTo>
                      <a:pt x="93" y="137"/>
                      <a:pt x="93" y="137"/>
                      <a:pt x="93" y="137"/>
                    </a:cubicBezTo>
                    <a:cubicBezTo>
                      <a:pt x="93" y="136"/>
                      <a:pt x="93" y="136"/>
                      <a:pt x="93" y="136"/>
                    </a:cubicBezTo>
                    <a:cubicBezTo>
                      <a:pt x="93" y="136"/>
                      <a:pt x="94" y="136"/>
                      <a:pt x="94" y="136"/>
                    </a:cubicBezTo>
                    <a:close/>
                    <a:moveTo>
                      <a:pt x="159" y="114"/>
                    </a:moveTo>
                    <a:cubicBezTo>
                      <a:pt x="158" y="116"/>
                      <a:pt x="158" y="116"/>
                      <a:pt x="158" y="116"/>
                    </a:cubicBezTo>
                    <a:cubicBezTo>
                      <a:pt x="158" y="119"/>
                      <a:pt x="158" y="119"/>
                      <a:pt x="158" y="119"/>
                    </a:cubicBezTo>
                    <a:cubicBezTo>
                      <a:pt x="157" y="118"/>
                      <a:pt x="157" y="118"/>
                      <a:pt x="157" y="118"/>
                    </a:cubicBezTo>
                    <a:cubicBezTo>
                      <a:pt x="157" y="117"/>
                      <a:pt x="157" y="117"/>
                      <a:pt x="157" y="117"/>
                    </a:cubicBezTo>
                    <a:cubicBezTo>
                      <a:pt x="156" y="117"/>
                      <a:pt x="156" y="117"/>
                      <a:pt x="156" y="117"/>
                    </a:cubicBezTo>
                    <a:cubicBezTo>
                      <a:pt x="155" y="117"/>
                      <a:pt x="155" y="117"/>
                      <a:pt x="155" y="117"/>
                    </a:cubicBezTo>
                    <a:cubicBezTo>
                      <a:pt x="154" y="116"/>
                      <a:pt x="154" y="116"/>
                      <a:pt x="154" y="116"/>
                    </a:cubicBezTo>
                    <a:cubicBezTo>
                      <a:pt x="154" y="116"/>
                      <a:pt x="154" y="116"/>
                      <a:pt x="154" y="116"/>
                    </a:cubicBezTo>
                    <a:cubicBezTo>
                      <a:pt x="157" y="112"/>
                      <a:pt x="157" y="112"/>
                      <a:pt x="157" y="112"/>
                    </a:cubicBezTo>
                    <a:cubicBezTo>
                      <a:pt x="158" y="111"/>
                      <a:pt x="158" y="111"/>
                      <a:pt x="158" y="111"/>
                    </a:cubicBezTo>
                    <a:cubicBezTo>
                      <a:pt x="159" y="112"/>
                      <a:pt x="159" y="112"/>
                      <a:pt x="159" y="112"/>
                    </a:cubicBezTo>
                    <a:cubicBezTo>
                      <a:pt x="159" y="114"/>
                      <a:pt x="159" y="114"/>
                      <a:pt x="159" y="114"/>
                    </a:cubicBezTo>
                    <a:close/>
                    <a:moveTo>
                      <a:pt x="160" y="114"/>
                    </a:moveTo>
                    <a:cubicBezTo>
                      <a:pt x="160" y="114"/>
                      <a:pt x="161" y="114"/>
                      <a:pt x="161" y="114"/>
                    </a:cubicBezTo>
                    <a:cubicBezTo>
                      <a:pt x="161" y="113"/>
                      <a:pt x="161" y="113"/>
                      <a:pt x="161" y="113"/>
                    </a:cubicBezTo>
                    <a:cubicBezTo>
                      <a:pt x="160" y="112"/>
                      <a:pt x="160" y="112"/>
                      <a:pt x="160" y="112"/>
                    </a:cubicBezTo>
                    <a:cubicBezTo>
                      <a:pt x="160" y="111"/>
                      <a:pt x="160" y="111"/>
                      <a:pt x="160" y="111"/>
                    </a:cubicBezTo>
                    <a:cubicBezTo>
                      <a:pt x="159" y="110"/>
                      <a:pt x="159" y="110"/>
                      <a:pt x="159" y="110"/>
                    </a:cubicBezTo>
                    <a:cubicBezTo>
                      <a:pt x="160" y="110"/>
                      <a:pt x="160" y="110"/>
                      <a:pt x="160" y="110"/>
                    </a:cubicBezTo>
                    <a:cubicBezTo>
                      <a:pt x="162" y="110"/>
                      <a:pt x="162" y="110"/>
                      <a:pt x="162" y="110"/>
                    </a:cubicBezTo>
                    <a:cubicBezTo>
                      <a:pt x="165" y="111"/>
                      <a:pt x="165" y="111"/>
                      <a:pt x="165" y="111"/>
                    </a:cubicBezTo>
                    <a:cubicBezTo>
                      <a:pt x="165" y="112"/>
                      <a:pt x="165" y="112"/>
                      <a:pt x="165" y="112"/>
                    </a:cubicBezTo>
                    <a:cubicBezTo>
                      <a:pt x="163" y="112"/>
                      <a:pt x="163" y="112"/>
                      <a:pt x="163" y="112"/>
                    </a:cubicBezTo>
                    <a:cubicBezTo>
                      <a:pt x="161" y="115"/>
                      <a:pt x="161" y="115"/>
                      <a:pt x="161" y="115"/>
                    </a:cubicBezTo>
                    <a:cubicBezTo>
                      <a:pt x="160" y="114"/>
                      <a:pt x="160" y="114"/>
                      <a:pt x="160" y="114"/>
                    </a:cubicBezTo>
                    <a:close/>
                    <a:moveTo>
                      <a:pt x="172" y="106"/>
                    </a:moveTo>
                    <a:cubicBezTo>
                      <a:pt x="173" y="106"/>
                      <a:pt x="173" y="106"/>
                      <a:pt x="173" y="106"/>
                    </a:cubicBezTo>
                    <a:cubicBezTo>
                      <a:pt x="174" y="106"/>
                      <a:pt x="174" y="106"/>
                      <a:pt x="174" y="106"/>
                    </a:cubicBezTo>
                    <a:cubicBezTo>
                      <a:pt x="175" y="107"/>
                      <a:pt x="175" y="107"/>
                      <a:pt x="175" y="107"/>
                    </a:cubicBezTo>
                    <a:cubicBezTo>
                      <a:pt x="174" y="108"/>
                      <a:pt x="174" y="108"/>
                      <a:pt x="174" y="108"/>
                    </a:cubicBezTo>
                    <a:cubicBezTo>
                      <a:pt x="174" y="108"/>
                      <a:pt x="174" y="108"/>
                      <a:pt x="174" y="108"/>
                    </a:cubicBezTo>
                    <a:cubicBezTo>
                      <a:pt x="172" y="106"/>
                      <a:pt x="172" y="106"/>
                      <a:pt x="172" y="106"/>
                    </a:cubicBezTo>
                    <a:close/>
                    <a:moveTo>
                      <a:pt x="236" y="167"/>
                    </a:moveTo>
                    <a:cubicBezTo>
                      <a:pt x="237" y="166"/>
                      <a:pt x="237" y="166"/>
                      <a:pt x="237" y="166"/>
                    </a:cubicBezTo>
                    <a:cubicBezTo>
                      <a:pt x="238" y="167"/>
                      <a:pt x="238" y="167"/>
                      <a:pt x="238" y="167"/>
                    </a:cubicBezTo>
                    <a:cubicBezTo>
                      <a:pt x="237" y="167"/>
                      <a:pt x="237" y="167"/>
                      <a:pt x="237" y="167"/>
                    </a:cubicBezTo>
                    <a:cubicBezTo>
                      <a:pt x="236" y="167"/>
                      <a:pt x="236" y="167"/>
                      <a:pt x="236" y="167"/>
                    </a:cubicBezTo>
                    <a:close/>
                    <a:moveTo>
                      <a:pt x="230" y="186"/>
                    </a:moveTo>
                    <a:cubicBezTo>
                      <a:pt x="231" y="185"/>
                      <a:pt x="231" y="185"/>
                      <a:pt x="231" y="185"/>
                    </a:cubicBezTo>
                    <a:cubicBezTo>
                      <a:pt x="232" y="186"/>
                      <a:pt x="232" y="186"/>
                      <a:pt x="232" y="186"/>
                    </a:cubicBezTo>
                    <a:cubicBezTo>
                      <a:pt x="230" y="186"/>
                      <a:pt x="230" y="186"/>
                      <a:pt x="230" y="186"/>
                    </a:cubicBezTo>
                    <a:close/>
                    <a:moveTo>
                      <a:pt x="244" y="182"/>
                    </a:moveTo>
                    <a:cubicBezTo>
                      <a:pt x="245" y="182"/>
                      <a:pt x="245" y="182"/>
                      <a:pt x="245" y="182"/>
                    </a:cubicBezTo>
                    <a:cubicBezTo>
                      <a:pt x="246" y="182"/>
                      <a:pt x="246" y="182"/>
                      <a:pt x="246" y="182"/>
                    </a:cubicBezTo>
                    <a:cubicBezTo>
                      <a:pt x="245" y="183"/>
                      <a:pt x="245" y="183"/>
                      <a:pt x="245" y="183"/>
                    </a:cubicBezTo>
                    <a:cubicBezTo>
                      <a:pt x="244" y="183"/>
                      <a:pt x="244" y="183"/>
                      <a:pt x="244" y="183"/>
                    </a:cubicBezTo>
                    <a:cubicBezTo>
                      <a:pt x="244" y="182"/>
                      <a:pt x="244" y="182"/>
                      <a:pt x="244" y="182"/>
                    </a:cubicBezTo>
                    <a:close/>
                    <a:moveTo>
                      <a:pt x="234" y="170"/>
                    </a:moveTo>
                    <a:cubicBezTo>
                      <a:pt x="234" y="169"/>
                      <a:pt x="234" y="169"/>
                      <a:pt x="234" y="169"/>
                    </a:cubicBezTo>
                    <a:cubicBezTo>
                      <a:pt x="235" y="169"/>
                      <a:pt x="235" y="169"/>
                      <a:pt x="235" y="169"/>
                    </a:cubicBezTo>
                    <a:cubicBezTo>
                      <a:pt x="235" y="170"/>
                      <a:pt x="235" y="170"/>
                      <a:pt x="235" y="170"/>
                    </a:cubicBezTo>
                    <a:cubicBezTo>
                      <a:pt x="234" y="170"/>
                      <a:pt x="234" y="170"/>
                      <a:pt x="234" y="170"/>
                    </a:cubicBezTo>
                    <a:close/>
                    <a:moveTo>
                      <a:pt x="235" y="175"/>
                    </a:moveTo>
                    <a:cubicBezTo>
                      <a:pt x="235" y="173"/>
                      <a:pt x="235" y="173"/>
                      <a:pt x="235" y="173"/>
                    </a:cubicBezTo>
                    <a:cubicBezTo>
                      <a:pt x="236" y="172"/>
                      <a:pt x="236" y="172"/>
                      <a:pt x="236" y="172"/>
                    </a:cubicBezTo>
                    <a:cubicBezTo>
                      <a:pt x="237" y="172"/>
                      <a:pt x="237" y="172"/>
                      <a:pt x="237" y="172"/>
                    </a:cubicBezTo>
                    <a:cubicBezTo>
                      <a:pt x="237" y="174"/>
                      <a:pt x="237" y="174"/>
                      <a:pt x="237" y="174"/>
                    </a:cubicBezTo>
                    <a:cubicBezTo>
                      <a:pt x="238" y="174"/>
                      <a:pt x="238" y="174"/>
                      <a:pt x="238" y="174"/>
                    </a:cubicBezTo>
                    <a:cubicBezTo>
                      <a:pt x="238" y="174"/>
                      <a:pt x="238" y="174"/>
                      <a:pt x="238" y="174"/>
                    </a:cubicBezTo>
                    <a:cubicBezTo>
                      <a:pt x="237" y="175"/>
                      <a:pt x="237" y="175"/>
                      <a:pt x="237" y="175"/>
                    </a:cubicBezTo>
                    <a:cubicBezTo>
                      <a:pt x="235" y="175"/>
                      <a:pt x="235" y="175"/>
                      <a:pt x="235" y="175"/>
                    </a:cubicBezTo>
                    <a:close/>
                    <a:moveTo>
                      <a:pt x="225" y="180"/>
                    </a:moveTo>
                    <a:cubicBezTo>
                      <a:pt x="226" y="179"/>
                      <a:pt x="226" y="179"/>
                      <a:pt x="226" y="179"/>
                    </a:cubicBezTo>
                    <a:cubicBezTo>
                      <a:pt x="227" y="179"/>
                      <a:pt x="227" y="179"/>
                      <a:pt x="227" y="179"/>
                    </a:cubicBezTo>
                    <a:cubicBezTo>
                      <a:pt x="227" y="178"/>
                      <a:pt x="227" y="178"/>
                      <a:pt x="227" y="178"/>
                    </a:cubicBezTo>
                    <a:cubicBezTo>
                      <a:pt x="229" y="177"/>
                      <a:pt x="229" y="177"/>
                      <a:pt x="229" y="177"/>
                    </a:cubicBezTo>
                    <a:cubicBezTo>
                      <a:pt x="230" y="176"/>
                      <a:pt x="230" y="176"/>
                      <a:pt x="230" y="176"/>
                    </a:cubicBezTo>
                    <a:cubicBezTo>
                      <a:pt x="232" y="175"/>
                      <a:pt x="232" y="175"/>
                      <a:pt x="232" y="175"/>
                    </a:cubicBezTo>
                    <a:cubicBezTo>
                      <a:pt x="232" y="175"/>
                      <a:pt x="232" y="175"/>
                      <a:pt x="232" y="175"/>
                    </a:cubicBezTo>
                    <a:cubicBezTo>
                      <a:pt x="233" y="173"/>
                      <a:pt x="233" y="173"/>
                      <a:pt x="233" y="173"/>
                    </a:cubicBezTo>
                    <a:cubicBezTo>
                      <a:pt x="234" y="174"/>
                      <a:pt x="234" y="174"/>
                      <a:pt x="234" y="174"/>
                    </a:cubicBezTo>
                    <a:cubicBezTo>
                      <a:pt x="233" y="174"/>
                      <a:pt x="233" y="174"/>
                      <a:pt x="233" y="174"/>
                    </a:cubicBezTo>
                    <a:cubicBezTo>
                      <a:pt x="234" y="175"/>
                      <a:pt x="234" y="175"/>
                      <a:pt x="234" y="175"/>
                    </a:cubicBezTo>
                    <a:cubicBezTo>
                      <a:pt x="233" y="176"/>
                      <a:pt x="233" y="176"/>
                      <a:pt x="233" y="176"/>
                    </a:cubicBezTo>
                    <a:cubicBezTo>
                      <a:pt x="232" y="176"/>
                      <a:pt x="232" y="176"/>
                      <a:pt x="232" y="176"/>
                    </a:cubicBezTo>
                    <a:cubicBezTo>
                      <a:pt x="230" y="178"/>
                      <a:pt x="230" y="178"/>
                      <a:pt x="230" y="178"/>
                    </a:cubicBezTo>
                    <a:cubicBezTo>
                      <a:pt x="229" y="179"/>
                      <a:pt x="229" y="179"/>
                      <a:pt x="229" y="179"/>
                    </a:cubicBezTo>
                    <a:cubicBezTo>
                      <a:pt x="229" y="179"/>
                      <a:pt x="229" y="179"/>
                      <a:pt x="229" y="179"/>
                    </a:cubicBezTo>
                    <a:cubicBezTo>
                      <a:pt x="229" y="180"/>
                      <a:pt x="229" y="180"/>
                      <a:pt x="229" y="180"/>
                    </a:cubicBezTo>
                    <a:cubicBezTo>
                      <a:pt x="227" y="180"/>
                      <a:pt x="227" y="180"/>
                      <a:pt x="227" y="180"/>
                    </a:cubicBezTo>
                    <a:cubicBezTo>
                      <a:pt x="227" y="180"/>
                      <a:pt x="227" y="180"/>
                      <a:pt x="227" y="180"/>
                    </a:cubicBezTo>
                    <a:cubicBezTo>
                      <a:pt x="225" y="180"/>
                      <a:pt x="225" y="180"/>
                      <a:pt x="225" y="180"/>
                    </a:cubicBezTo>
                    <a:cubicBezTo>
                      <a:pt x="225" y="180"/>
                      <a:pt x="225" y="180"/>
                      <a:pt x="225" y="180"/>
                    </a:cubicBezTo>
                    <a:close/>
                    <a:moveTo>
                      <a:pt x="225" y="177"/>
                    </a:moveTo>
                    <a:cubicBezTo>
                      <a:pt x="227" y="176"/>
                      <a:pt x="227" y="176"/>
                      <a:pt x="227" y="176"/>
                    </a:cubicBezTo>
                    <a:cubicBezTo>
                      <a:pt x="227" y="177"/>
                      <a:pt x="227" y="177"/>
                      <a:pt x="227" y="177"/>
                    </a:cubicBezTo>
                    <a:cubicBezTo>
                      <a:pt x="226" y="178"/>
                      <a:pt x="226" y="178"/>
                      <a:pt x="226" y="178"/>
                    </a:cubicBezTo>
                    <a:cubicBezTo>
                      <a:pt x="226" y="178"/>
                      <a:pt x="225" y="177"/>
                      <a:pt x="225" y="177"/>
                    </a:cubicBezTo>
                    <a:close/>
                    <a:moveTo>
                      <a:pt x="228" y="174"/>
                    </a:moveTo>
                    <a:cubicBezTo>
                      <a:pt x="230" y="173"/>
                      <a:pt x="230" y="173"/>
                      <a:pt x="230" y="173"/>
                    </a:cubicBezTo>
                    <a:cubicBezTo>
                      <a:pt x="230" y="172"/>
                      <a:pt x="230" y="172"/>
                      <a:pt x="230" y="172"/>
                    </a:cubicBezTo>
                    <a:cubicBezTo>
                      <a:pt x="231" y="171"/>
                      <a:pt x="231" y="171"/>
                      <a:pt x="231" y="171"/>
                    </a:cubicBezTo>
                    <a:cubicBezTo>
                      <a:pt x="232" y="171"/>
                      <a:pt x="232" y="171"/>
                      <a:pt x="232" y="171"/>
                    </a:cubicBezTo>
                    <a:cubicBezTo>
                      <a:pt x="232" y="171"/>
                      <a:pt x="232" y="171"/>
                      <a:pt x="232" y="171"/>
                    </a:cubicBezTo>
                    <a:cubicBezTo>
                      <a:pt x="231" y="172"/>
                      <a:pt x="231" y="172"/>
                      <a:pt x="231" y="172"/>
                    </a:cubicBezTo>
                    <a:cubicBezTo>
                      <a:pt x="230" y="173"/>
                      <a:pt x="230" y="173"/>
                      <a:pt x="230" y="173"/>
                    </a:cubicBezTo>
                    <a:cubicBezTo>
                      <a:pt x="229" y="174"/>
                      <a:pt x="229" y="174"/>
                      <a:pt x="229" y="174"/>
                    </a:cubicBezTo>
                    <a:cubicBezTo>
                      <a:pt x="229" y="175"/>
                      <a:pt x="229" y="175"/>
                      <a:pt x="229" y="175"/>
                    </a:cubicBezTo>
                    <a:cubicBezTo>
                      <a:pt x="228" y="175"/>
                      <a:pt x="228" y="175"/>
                      <a:pt x="228" y="175"/>
                    </a:cubicBezTo>
                    <a:cubicBezTo>
                      <a:pt x="228" y="174"/>
                      <a:pt x="228" y="174"/>
                      <a:pt x="228" y="174"/>
                    </a:cubicBezTo>
                    <a:close/>
                    <a:moveTo>
                      <a:pt x="230" y="166"/>
                    </a:moveTo>
                    <a:cubicBezTo>
                      <a:pt x="231" y="165"/>
                      <a:pt x="231" y="165"/>
                      <a:pt x="231" y="165"/>
                    </a:cubicBezTo>
                    <a:cubicBezTo>
                      <a:pt x="232" y="166"/>
                      <a:pt x="232" y="166"/>
                      <a:pt x="232" y="166"/>
                    </a:cubicBezTo>
                    <a:cubicBezTo>
                      <a:pt x="231" y="166"/>
                      <a:pt x="231" y="166"/>
                      <a:pt x="231" y="166"/>
                    </a:cubicBezTo>
                    <a:cubicBezTo>
                      <a:pt x="232" y="167"/>
                      <a:pt x="232" y="167"/>
                      <a:pt x="232" y="167"/>
                    </a:cubicBezTo>
                    <a:cubicBezTo>
                      <a:pt x="231" y="168"/>
                      <a:pt x="231" y="168"/>
                      <a:pt x="231" y="168"/>
                    </a:cubicBezTo>
                    <a:cubicBezTo>
                      <a:pt x="230" y="166"/>
                      <a:pt x="230" y="166"/>
                      <a:pt x="230" y="166"/>
                    </a:cubicBezTo>
                    <a:close/>
                    <a:moveTo>
                      <a:pt x="154" y="79"/>
                    </a:moveTo>
                    <a:cubicBezTo>
                      <a:pt x="154" y="79"/>
                      <a:pt x="155" y="79"/>
                      <a:pt x="155" y="79"/>
                    </a:cubicBezTo>
                    <a:cubicBezTo>
                      <a:pt x="156" y="79"/>
                      <a:pt x="156" y="79"/>
                      <a:pt x="156" y="79"/>
                    </a:cubicBezTo>
                    <a:cubicBezTo>
                      <a:pt x="155" y="80"/>
                      <a:pt x="155" y="80"/>
                      <a:pt x="155" y="80"/>
                    </a:cubicBezTo>
                    <a:cubicBezTo>
                      <a:pt x="154" y="79"/>
                      <a:pt x="154" y="79"/>
                      <a:pt x="154" y="79"/>
                    </a:cubicBezTo>
                    <a:close/>
                    <a:moveTo>
                      <a:pt x="130" y="105"/>
                    </a:moveTo>
                    <a:cubicBezTo>
                      <a:pt x="131" y="103"/>
                      <a:pt x="131" y="103"/>
                      <a:pt x="131" y="103"/>
                    </a:cubicBezTo>
                    <a:cubicBezTo>
                      <a:pt x="131" y="102"/>
                      <a:pt x="131" y="102"/>
                      <a:pt x="131" y="102"/>
                    </a:cubicBezTo>
                    <a:cubicBezTo>
                      <a:pt x="129" y="101"/>
                      <a:pt x="129" y="101"/>
                      <a:pt x="129" y="101"/>
                    </a:cubicBezTo>
                    <a:cubicBezTo>
                      <a:pt x="130" y="100"/>
                      <a:pt x="130" y="100"/>
                      <a:pt x="130" y="100"/>
                    </a:cubicBezTo>
                    <a:cubicBezTo>
                      <a:pt x="129" y="98"/>
                      <a:pt x="129" y="98"/>
                      <a:pt x="129" y="98"/>
                    </a:cubicBezTo>
                    <a:cubicBezTo>
                      <a:pt x="128" y="97"/>
                      <a:pt x="128" y="97"/>
                      <a:pt x="128" y="97"/>
                    </a:cubicBezTo>
                    <a:cubicBezTo>
                      <a:pt x="126" y="96"/>
                      <a:pt x="126" y="96"/>
                      <a:pt x="126" y="96"/>
                    </a:cubicBezTo>
                    <a:cubicBezTo>
                      <a:pt x="125" y="98"/>
                      <a:pt x="125" y="98"/>
                      <a:pt x="125" y="98"/>
                    </a:cubicBezTo>
                    <a:cubicBezTo>
                      <a:pt x="124" y="98"/>
                      <a:pt x="124" y="98"/>
                      <a:pt x="124" y="98"/>
                    </a:cubicBezTo>
                    <a:cubicBezTo>
                      <a:pt x="123" y="96"/>
                      <a:pt x="123" y="96"/>
                      <a:pt x="123" y="96"/>
                    </a:cubicBezTo>
                    <a:cubicBezTo>
                      <a:pt x="123" y="94"/>
                      <a:pt x="123" y="94"/>
                      <a:pt x="123" y="94"/>
                    </a:cubicBezTo>
                    <a:cubicBezTo>
                      <a:pt x="126" y="92"/>
                      <a:pt x="126" y="92"/>
                      <a:pt x="126" y="92"/>
                    </a:cubicBezTo>
                    <a:cubicBezTo>
                      <a:pt x="127" y="89"/>
                      <a:pt x="127" y="89"/>
                      <a:pt x="127" y="89"/>
                    </a:cubicBezTo>
                    <a:cubicBezTo>
                      <a:pt x="127" y="89"/>
                      <a:pt x="127" y="89"/>
                      <a:pt x="127" y="89"/>
                    </a:cubicBezTo>
                    <a:cubicBezTo>
                      <a:pt x="127" y="92"/>
                      <a:pt x="127" y="92"/>
                      <a:pt x="127" y="92"/>
                    </a:cubicBezTo>
                    <a:cubicBezTo>
                      <a:pt x="127" y="93"/>
                      <a:pt x="127" y="93"/>
                      <a:pt x="127" y="93"/>
                    </a:cubicBezTo>
                    <a:cubicBezTo>
                      <a:pt x="129" y="93"/>
                      <a:pt x="129" y="93"/>
                      <a:pt x="129" y="93"/>
                    </a:cubicBezTo>
                    <a:cubicBezTo>
                      <a:pt x="129" y="94"/>
                      <a:pt x="129" y="94"/>
                      <a:pt x="129" y="94"/>
                    </a:cubicBezTo>
                    <a:cubicBezTo>
                      <a:pt x="130" y="94"/>
                      <a:pt x="130" y="94"/>
                      <a:pt x="130" y="94"/>
                    </a:cubicBezTo>
                    <a:cubicBezTo>
                      <a:pt x="131" y="94"/>
                      <a:pt x="131" y="94"/>
                      <a:pt x="131" y="94"/>
                    </a:cubicBezTo>
                    <a:cubicBezTo>
                      <a:pt x="133" y="94"/>
                      <a:pt x="133" y="94"/>
                      <a:pt x="133" y="94"/>
                    </a:cubicBezTo>
                    <a:cubicBezTo>
                      <a:pt x="134" y="95"/>
                      <a:pt x="134" y="95"/>
                      <a:pt x="134" y="95"/>
                    </a:cubicBezTo>
                    <a:cubicBezTo>
                      <a:pt x="134" y="96"/>
                      <a:pt x="134" y="96"/>
                      <a:pt x="134" y="96"/>
                    </a:cubicBezTo>
                    <a:cubicBezTo>
                      <a:pt x="133" y="96"/>
                      <a:pt x="133" y="96"/>
                      <a:pt x="133" y="96"/>
                    </a:cubicBezTo>
                    <a:cubicBezTo>
                      <a:pt x="134" y="98"/>
                      <a:pt x="134" y="98"/>
                      <a:pt x="134" y="98"/>
                    </a:cubicBezTo>
                    <a:cubicBezTo>
                      <a:pt x="135" y="99"/>
                      <a:pt x="135" y="99"/>
                      <a:pt x="135" y="99"/>
                    </a:cubicBezTo>
                    <a:cubicBezTo>
                      <a:pt x="135" y="100"/>
                      <a:pt x="135" y="100"/>
                      <a:pt x="135" y="100"/>
                    </a:cubicBezTo>
                    <a:cubicBezTo>
                      <a:pt x="138" y="102"/>
                      <a:pt x="138" y="102"/>
                      <a:pt x="138" y="102"/>
                    </a:cubicBezTo>
                    <a:cubicBezTo>
                      <a:pt x="138" y="104"/>
                      <a:pt x="138" y="104"/>
                      <a:pt x="138" y="104"/>
                    </a:cubicBezTo>
                    <a:cubicBezTo>
                      <a:pt x="137" y="104"/>
                      <a:pt x="137" y="104"/>
                      <a:pt x="137" y="104"/>
                    </a:cubicBezTo>
                    <a:cubicBezTo>
                      <a:pt x="135" y="103"/>
                      <a:pt x="135" y="103"/>
                      <a:pt x="135" y="103"/>
                    </a:cubicBezTo>
                    <a:cubicBezTo>
                      <a:pt x="135" y="103"/>
                      <a:pt x="135" y="103"/>
                      <a:pt x="135" y="103"/>
                    </a:cubicBezTo>
                    <a:cubicBezTo>
                      <a:pt x="134" y="104"/>
                      <a:pt x="134" y="104"/>
                      <a:pt x="134" y="104"/>
                    </a:cubicBezTo>
                    <a:cubicBezTo>
                      <a:pt x="133" y="104"/>
                      <a:pt x="133" y="104"/>
                      <a:pt x="133" y="104"/>
                    </a:cubicBezTo>
                    <a:cubicBezTo>
                      <a:pt x="131" y="106"/>
                      <a:pt x="131" y="106"/>
                      <a:pt x="131" y="106"/>
                    </a:cubicBezTo>
                    <a:cubicBezTo>
                      <a:pt x="130" y="105"/>
                      <a:pt x="130" y="105"/>
                      <a:pt x="130" y="105"/>
                    </a:cubicBezTo>
                    <a:close/>
                    <a:moveTo>
                      <a:pt x="122" y="148"/>
                    </a:moveTo>
                    <a:cubicBezTo>
                      <a:pt x="123" y="148"/>
                      <a:pt x="123" y="148"/>
                      <a:pt x="123" y="148"/>
                    </a:cubicBezTo>
                    <a:cubicBezTo>
                      <a:pt x="125" y="148"/>
                      <a:pt x="125" y="148"/>
                      <a:pt x="125" y="148"/>
                    </a:cubicBezTo>
                    <a:cubicBezTo>
                      <a:pt x="126" y="148"/>
                      <a:pt x="126" y="148"/>
                      <a:pt x="126" y="148"/>
                    </a:cubicBezTo>
                    <a:cubicBezTo>
                      <a:pt x="127" y="148"/>
                      <a:pt x="127" y="148"/>
                      <a:pt x="127" y="148"/>
                    </a:cubicBezTo>
                    <a:cubicBezTo>
                      <a:pt x="128" y="147"/>
                      <a:pt x="128" y="147"/>
                      <a:pt x="128" y="147"/>
                    </a:cubicBezTo>
                    <a:cubicBezTo>
                      <a:pt x="130" y="147"/>
                      <a:pt x="130" y="147"/>
                      <a:pt x="130" y="147"/>
                    </a:cubicBezTo>
                    <a:cubicBezTo>
                      <a:pt x="130" y="148"/>
                      <a:pt x="130" y="148"/>
                      <a:pt x="130" y="148"/>
                    </a:cubicBezTo>
                    <a:cubicBezTo>
                      <a:pt x="131" y="149"/>
                      <a:pt x="131" y="149"/>
                      <a:pt x="131" y="149"/>
                    </a:cubicBezTo>
                    <a:cubicBezTo>
                      <a:pt x="131" y="150"/>
                      <a:pt x="131" y="150"/>
                      <a:pt x="131" y="150"/>
                    </a:cubicBezTo>
                    <a:cubicBezTo>
                      <a:pt x="130" y="152"/>
                      <a:pt x="130" y="152"/>
                      <a:pt x="130" y="152"/>
                    </a:cubicBezTo>
                    <a:cubicBezTo>
                      <a:pt x="130" y="153"/>
                      <a:pt x="130" y="153"/>
                      <a:pt x="130" y="153"/>
                    </a:cubicBezTo>
                    <a:cubicBezTo>
                      <a:pt x="128" y="153"/>
                      <a:pt x="128" y="153"/>
                      <a:pt x="128" y="153"/>
                    </a:cubicBezTo>
                    <a:cubicBezTo>
                      <a:pt x="127" y="153"/>
                      <a:pt x="127" y="153"/>
                      <a:pt x="127" y="153"/>
                    </a:cubicBezTo>
                    <a:cubicBezTo>
                      <a:pt x="126" y="153"/>
                      <a:pt x="126" y="153"/>
                      <a:pt x="126" y="153"/>
                    </a:cubicBezTo>
                    <a:cubicBezTo>
                      <a:pt x="125" y="153"/>
                      <a:pt x="125" y="153"/>
                      <a:pt x="125" y="153"/>
                    </a:cubicBezTo>
                    <a:cubicBezTo>
                      <a:pt x="124" y="152"/>
                      <a:pt x="124" y="152"/>
                      <a:pt x="124" y="152"/>
                    </a:cubicBezTo>
                    <a:cubicBezTo>
                      <a:pt x="122" y="150"/>
                      <a:pt x="122" y="150"/>
                      <a:pt x="122" y="150"/>
                    </a:cubicBezTo>
                    <a:cubicBezTo>
                      <a:pt x="122" y="148"/>
                      <a:pt x="122" y="148"/>
                      <a:pt x="122" y="148"/>
                    </a:cubicBezTo>
                    <a:close/>
                    <a:moveTo>
                      <a:pt x="205" y="167"/>
                    </a:moveTo>
                    <a:cubicBezTo>
                      <a:pt x="207" y="165"/>
                      <a:pt x="207" y="165"/>
                      <a:pt x="207" y="165"/>
                    </a:cubicBezTo>
                    <a:cubicBezTo>
                      <a:pt x="208" y="165"/>
                      <a:pt x="208" y="165"/>
                      <a:pt x="208" y="165"/>
                    </a:cubicBezTo>
                    <a:cubicBezTo>
                      <a:pt x="208" y="166"/>
                      <a:pt x="208" y="166"/>
                      <a:pt x="208" y="166"/>
                    </a:cubicBezTo>
                    <a:cubicBezTo>
                      <a:pt x="206" y="167"/>
                      <a:pt x="206" y="167"/>
                      <a:pt x="206" y="167"/>
                    </a:cubicBezTo>
                    <a:cubicBezTo>
                      <a:pt x="205" y="167"/>
                      <a:pt x="205" y="167"/>
                      <a:pt x="205" y="167"/>
                    </a:cubicBezTo>
                    <a:close/>
                    <a:moveTo>
                      <a:pt x="192" y="176"/>
                    </a:moveTo>
                    <a:cubicBezTo>
                      <a:pt x="193" y="176"/>
                      <a:pt x="193" y="176"/>
                      <a:pt x="193" y="176"/>
                    </a:cubicBezTo>
                    <a:cubicBezTo>
                      <a:pt x="194" y="176"/>
                      <a:pt x="194" y="176"/>
                      <a:pt x="194" y="176"/>
                    </a:cubicBezTo>
                    <a:cubicBezTo>
                      <a:pt x="193" y="177"/>
                      <a:pt x="193" y="177"/>
                      <a:pt x="193" y="177"/>
                    </a:cubicBezTo>
                    <a:cubicBezTo>
                      <a:pt x="192" y="176"/>
                      <a:pt x="192" y="176"/>
                      <a:pt x="192" y="176"/>
                    </a:cubicBezTo>
                    <a:close/>
                    <a:moveTo>
                      <a:pt x="192" y="187"/>
                    </a:moveTo>
                    <a:cubicBezTo>
                      <a:pt x="192" y="186"/>
                      <a:pt x="192" y="186"/>
                      <a:pt x="192" y="186"/>
                    </a:cubicBezTo>
                    <a:cubicBezTo>
                      <a:pt x="193" y="187"/>
                      <a:pt x="193" y="187"/>
                      <a:pt x="193" y="187"/>
                    </a:cubicBezTo>
                    <a:cubicBezTo>
                      <a:pt x="193" y="188"/>
                      <a:pt x="193" y="188"/>
                      <a:pt x="193" y="188"/>
                    </a:cubicBezTo>
                    <a:cubicBezTo>
                      <a:pt x="192" y="188"/>
                      <a:pt x="192" y="188"/>
                      <a:pt x="192" y="188"/>
                    </a:cubicBezTo>
                    <a:cubicBezTo>
                      <a:pt x="191" y="188"/>
                      <a:pt x="191" y="188"/>
                      <a:pt x="191" y="188"/>
                    </a:cubicBezTo>
                    <a:cubicBezTo>
                      <a:pt x="192" y="187"/>
                      <a:pt x="192" y="187"/>
                      <a:pt x="192" y="187"/>
                    </a:cubicBezTo>
                    <a:close/>
                    <a:moveTo>
                      <a:pt x="187" y="193"/>
                    </a:moveTo>
                    <a:cubicBezTo>
                      <a:pt x="186" y="192"/>
                      <a:pt x="186" y="192"/>
                      <a:pt x="186" y="192"/>
                    </a:cubicBezTo>
                    <a:cubicBezTo>
                      <a:pt x="187" y="192"/>
                      <a:pt x="187" y="192"/>
                      <a:pt x="187" y="192"/>
                    </a:cubicBezTo>
                    <a:cubicBezTo>
                      <a:pt x="188" y="192"/>
                      <a:pt x="188" y="192"/>
                      <a:pt x="188" y="192"/>
                    </a:cubicBezTo>
                    <a:cubicBezTo>
                      <a:pt x="188" y="191"/>
                      <a:pt x="188" y="191"/>
                      <a:pt x="188" y="191"/>
                    </a:cubicBezTo>
                    <a:cubicBezTo>
                      <a:pt x="189" y="192"/>
                      <a:pt x="189" y="192"/>
                      <a:pt x="189" y="192"/>
                    </a:cubicBezTo>
                    <a:cubicBezTo>
                      <a:pt x="190" y="191"/>
                      <a:pt x="190" y="191"/>
                      <a:pt x="190" y="191"/>
                    </a:cubicBezTo>
                    <a:cubicBezTo>
                      <a:pt x="189" y="190"/>
                      <a:pt x="189" y="190"/>
                      <a:pt x="189" y="190"/>
                    </a:cubicBezTo>
                    <a:cubicBezTo>
                      <a:pt x="190" y="189"/>
                      <a:pt x="190" y="189"/>
                      <a:pt x="190" y="189"/>
                    </a:cubicBezTo>
                    <a:cubicBezTo>
                      <a:pt x="191" y="189"/>
                      <a:pt x="191" y="189"/>
                      <a:pt x="191" y="189"/>
                    </a:cubicBezTo>
                    <a:cubicBezTo>
                      <a:pt x="192" y="189"/>
                      <a:pt x="192" y="189"/>
                      <a:pt x="192" y="189"/>
                    </a:cubicBezTo>
                    <a:cubicBezTo>
                      <a:pt x="191" y="190"/>
                      <a:pt x="191" y="190"/>
                      <a:pt x="191" y="190"/>
                    </a:cubicBezTo>
                    <a:cubicBezTo>
                      <a:pt x="192" y="190"/>
                      <a:pt x="192" y="190"/>
                      <a:pt x="192" y="190"/>
                    </a:cubicBezTo>
                    <a:cubicBezTo>
                      <a:pt x="192" y="190"/>
                      <a:pt x="192" y="190"/>
                      <a:pt x="192" y="190"/>
                    </a:cubicBezTo>
                    <a:cubicBezTo>
                      <a:pt x="193" y="190"/>
                      <a:pt x="193" y="190"/>
                      <a:pt x="193" y="190"/>
                    </a:cubicBezTo>
                    <a:cubicBezTo>
                      <a:pt x="194" y="191"/>
                      <a:pt x="194" y="191"/>
                      <a:pt x="194" y="191"/>
                    </a:cubicBezTo>
                    <a:cubicBezTo>
                      <a:pt x="193" y="191"/>
                      <a:pt x="193" y="191"/>
                      <a:pt x="193" y="191"/>
                    </a:cubicBezTo>
                    <a:cubicBezTo>
                      <a:pt x="193" y="192"/>
                      <a:pt x="193" y="192"/>
                      <a:pt x="193" y="192"/>
                    </a:cubicBezTo>
                    <a:cubicBezTo>
                      <a:pt x="193" y="192"/>
                      <a:pt x="193" y="192"/>
                      <a:pt x="193" y="192"/>
                    </a:cubicBezTo>
                    <a:cubicBezTo>
                      <a:pt x="194" y="193"/>
                      <a:pt x="194" y="193"/>
                      <a:pt x="194" y="193"/>
                    </a:cubicBezTo>
                    <a:cubicBezTo>
                      <a:pt x="193" y="193"/>
                      <a:pt x="193" y="193"/>
                      <a:pt x="193" y="193"/>
                    </a:cubicBezTo>
                    <a:cubicBezTo>
                      <a:pt x="192" y="193"/>
                      <a:pt x="192" y="193"/>
                      <a:pt x="192" y="193"/>
                    </a:cubicBezTo>
                    <a:cubicBezTo>
                      <a:pt x="191" y="194"/>
                      <a:pt x="191" y="194"/>
                      <a:pt x="191" y="194"/>
                    </a:cubicBezTo>
                    <a:cubicBezTo>
                      <a:pt x="190" y="194"/>
                      <a:pt x="190" y="194"/>
                      <a:pt x="190" y="194"/>
                    </a:cubicBezTo>
                    <a:cubicBezTo>
                      <a:pt x="190" y="193"/>
                      <a:pt x="190" y="193"/>
                      <a:pt x="190" y="193"/>
                    </a:cubicBezTo>
                    <a:cubicBezTo>
                      <a:pt x="189" y="194"/>
                      <a:pt x="189" y="194"/>
                      <a:pt x="189" y="194"/>
                    </a:cubicBezTo>
                    <a:cubicBezTo>
                      <a:pt x="188" y="194"/>
                      <a:pt x="188" y="194"/>
                      <a:pt x="188" y="194"/>
                    </a:cubicBezTo>
                    <a:cubicBezTo>
                      <a:pt x="187" y="193"/>
                      <a:pt x="187" y="193"/>
                      <a:pt x="187" y="193"/>
                    </a:cubicBezTo>
                    <a:close/>
                    <a:moveTo>
                      <a:pt x="174" y="206"/>
                    </a:moveTo>
                    <a:cubicBezTo>
                      <a:pt x="173" y="206"/>
                      <a:pt x="173" y="206"/>
                      <a:pt x="173" y="206"/>
                    </a:cubicBezTo>
                    <a:cubicBezTo>
                      <a:pt x="173" y="207"/>
                      <a:pt x="173" y="207"/>
                      <a:pt x="173" y="207"/>
                    </a:cubicBezTo>
                    <a:cubicBezTo>
                      <a:pt x="172" y="206"/>
                      <a:pt x="172" y="206"/>
                      <a:pt x="172" y="206"/>
                    </a:cubicBezTo>
                    <a:cubicBezTo>
                      <a:pt x="172" y="205"/>
                      <a:pt x="172" y="205"/>
                      <a:pt x="172" y="205"/>
                    </a:cubicBezTo>
                    <a:cubicBezTo>
                      <a:pt x="172" y="204"/>
                      <a:pt x="172" y="204"/>
                      <a:pt x="172" y="204"/>
                    </a:cubicBezTo>
                    <a:cubicBezTo>
                      <a:pt x="173" y="203"/>
                      <a:pt x="173" y="203"/>
                      <a:pt x="173" y="203"/>
                    </a:cubicBezTo>
                    <a:cubicBezTo>
                      <a:pt x="173" y="201"/>
                      <a:pt x="173" y="201"/>
                      <a:pt x="173" y="201"/>
                    </a:cubicBezTo>
                    <a:cubicBezTo>
                      <a:pt x="172" y="201"/>
                      <a:pt x="172" y="201"/>
                      <a:pt x="172" y="201"/>
                    </a:cubicBezTo>
                    <a:cubicBezTo>
                      <a:pt x="172" y="200"/>
                      <a:pt x="172" y="200"/>
                      <a:pt x="172" y="200"/>
                    </a:cubicBezTo>
                    <a:cubicBezTo>
                      <a:pt x="174" y="199"/>
                      <a:pt x="174" y="199"/>
                      <a:pt x="174" y="199"/>
                    </a:cubicBezTo>
                    <a:cubicBezTo>
                      <a:pt x="177" y="197"/>
                      <a:pt x="177" y="197"/>
                      <a:pt x="177" y="197"/>
                    </a:cubicBezTo>
                    <a:cubicBezTo>
                      <a:pt x="178" y="197"/>
                      <a:pt x="178" y="197"/>
                      <a:pt x="178" y="197"/>
                    </a:cubicBezTo>
                    <a:cubicBezTo>
                      <a:pt x="179" y="197"/>
                      <a:pt x="179" y="197"/>
                      <a:pt x="179" y="197"/>
                    </a:cubicBezTo>
                    <a:cubicBezTo>
                      <a:pt x="179" y="200"/>
                      <a:pt x="179" y="200"/>
                      <a:pt x="179" y="200"/>
                    </a:cubicBezTo>
                    <a:cubicBezTo>
                      <a:pt x="179" y="200"/>
                      <a:pt x="179" y="200"/>
                      <a:pt x="179" y="200"/>
                    </a:cubicBezTo>
                    <a:cubicBezTo>
                      <a:pt x="180" y="199"/>
                      <a:pt x="180" y="199"/>
                      <a:pt x="180" y="199"/>
                    </a:cubicBezTo>
                    <a:cubicBezTo>
                      <a:pt x="180" y="198"/>
                      <a:pt x="180" y="198"/>
                      <a:pt x="180" y="198"/>
                    </a:cubicBezTo>
                    <a:cubicBezTo>
                      <a:pt x="180" y="197"/>
                      <a:pt x="180" y="197"/>
                      <a:pt x="180" y="197"/>
                    </a:cubicBezTo>
                    <a:cubicBezTo>
                      <a:pt x="181" y="198"/>
                      <a:pt x="181" y="198"/>
                      <a:pt x="181" y="198"/>
                    </a:cubicBezTo>
                    <a:cubicBezTo>
                      <a:pt x="182" y="197"/>
                      <a:pt x="182" y="197"/>
                      <a:pt x="182" y="197"/>
                    </a:cubicBezTo>
                    <a:cubicBezTo>
                      <a:pt x="180" y="196"/>
                      <a:pt x="180" y="196"/>
                      <a:pt x="180" y="196"/>
                    </a:cubicBezTo>
                    <a:cubicBezTo>
                      <a:pt x="180" y="196"/>
                      <a:pt x="180" y="196"/>
                      <a:pt x="180" y="196"/>
                    </a:cubicBezTo>
                    <a:cubicBezTo>
                      <a:pt x="181" y="194"/>
                      <a:pt x="181" y="194"/>
                      <a:pt x="181" y="194"/>
                    </a:cubicBezTo>
                    <a:cubicBezTo>
                      <a:pt x="182" y="194"/>
                      <a:pt x="182" y="194"/>
                      <a:pt x="182" y="194"/>
                    </a:cubicBezTo>
                    <a:cubicBezTo>
                      <a:pt x="183" y="195"/>
                      <a:pt x="183" y="195"/>
                      <a:pt x="183" y="195"/>
                    </a:cubicBezTo>
                    <a:cubicBezTo>
                      <a:pt x="183" y="196"/>
                      <a:pt x="183" y="196"/>
                      <a:pt x="183" y="196"/>
                    </a:cubicBezTo>
                    <a:cubicBezTo>
                      <a:pt x="182" y="197"/>
                      <a:pt x="182" y="197"/>
                      <a:pt x="182" y="197"/>
                    </a:cubicBezTo>
                    <a:cubicBezTo>
                      <a:pt x="182" y="198"/>
                      <a:pt x="182" y="198"/>
                      <a:pt x="182" y="198"/>
                    </a:cubicBezTo>
                    <a:cubicBezTo>
                      <a:pt x="183" y="197"/>
                      <a:pt x="183" y="197"/>
                      <a:pt x="183" y="197"/>
                    </a:cubicBezTo>
                    <a:cubicBezTo>
                      <a:pt x="184" y="196"/>
                      <a:pt x="184" y="196"/>
                      <a:pt x="184" y="196"/>
                    </a:cubicBezTo>
                    <a:cubicBezTo>
                      <a:pt x="184" y="196"/>
                      <a:pt x="184" y="196"/>
                      <a:pt x="184" y="196"/>
                    </a:cubicBezTo>
                    <a:cubicBezTo>
                      <a:pt x="185" y="197"/>
                      <a:pt x="185" y="197"/>
                      <a:pt x="185" y="197"/>
                    </a:cubicBezTo>
                    <a:cubicBezTo>
                      <a:pt x="185" y="195"/>
                      <a:pt x="185" y="195"/>
                      <a:pt x="185" y="195"/>
                    </a:cubicBezTo>
                    <a:cubicBezTo>
                      <a:pt x="185" y="195"/>
                      <a:pt x="185" y="195"/>
                      <a:pt x="185" y="195"/>
                    </a:cubicBezTo>
                    <a:cubicBezTo>
                      <a:pt x="185" y="194"/>
                      <a:pt x="185" y="194"/>
                      <a:pt x="185" y="194"/>
                    </a:cubicBezTo>
                    <a:cubicBezTo>
                      <a:pt x="186" y="195"/>
                      <a:pt x="186" y="195"/>
                      <a:pt x="186" y="195"/>
                    </a:cubicBezTo>
                    <a:cubicBezTo>
                      <a:pt x="186" y="196"/>
                      <a:pt x="186" y="196"/>
                      <a:pt x="186" y="196"/>
                    </a:cubicBezTo>
                    <a:cubicBezTo>
                      <a:pt x="186" y="196"/>
                      <a:pt x="186" y="196"/>
                      <a:pt x="186" y="196"/>
                    </a:cubicBezTo>
                    <a:cubicBezTo>
                      <a:pt x="186" y="197"/>
                      <a:pt x="186" y="197"/>
                      <a:pt x="186" y="197"/>
                    </a:cubicBezTo>
                    <a:cubicBezTo>
                      <a:pt x="187" y="197"/>
                      <a:pt x="187" y="197"/>
                      <a:pt x="187" y="197"/>
                    </a:cubicBezTo>
                    <a:cubicBezTo>
                      <a:pt x="188" y="196"/>
                      <a:pt x="188" y="196"/>
                      <a:pt x="188" y="196"/>
                    </a:cubicBezTo>
                    <a:cubicBezTo>
                      <a:pt x="189" y="195"/>
                      <a:pt x="189" y="195"/>
                      <a:pt x="189" y="195"/>
                    </a:cubicBezTo>
                    <a:cubicBezTo>
                      <a:pt x="190" y="196"/>
                      <a:pt x="190" y="196"/>
                      <a:pt x="190" y="196"/>
                    </a:cubicBezTo>
                    <a:cubicBezTo>
                      <a:pt x="190" y="197"/>
                      <a:pt x="190" y="197"/>
                      <a:pt x="190" y="197"/>
                    </a:cubicBezTo>
                    <a:cubicBezTo>
                      <a:pt x="189" y="197"/>
                      <a:pt x="189" y="197"/>
                      <a:pt x="189" y="197"/>
                    </a:cubicBezTo>
                    <a:cubicBezTo>
                      <a:pt x="188" y="197"/>
                      <a:pt x="188" y="197"/>
                      <a:pt x="188" y="197"/>
                    </a:cubicBezTo>
                    <a:cubicBezTo>
                      <a:pt x="188" y="198"/>
                      <a:pt x="188" y="198"/>
                      <a:pt x="188" y="198"/>
                    </a:cubicBezTo>
                    <a:cubicBezTo>
                      <a:pt x="189" y="198"/>
                      <a:pt x="189" y="198"/>
                      <a:pt x="189" y="198"/>
                    </a:cubicBezTo>
                    <a:cubicBezTo>
                      <a:pt x="189" y="199"/>
                      <a:pt x="189" y="199"/>
                      <a:pt x="189" y="199"/>
                    </a:cubicBezTo>
                    <a:cubicBezTo>
                      <a:pt x="188" y="201"/>
                      <a:pt x="188" y="201"/>
                      <a:pt x="188" y="201"/>
                    </a:cubicBezTo>
                    <a:cubicBezTo>
                      <a:pt x="187" y="200"/>
                      <a:pt x="187" y="200"/>
                      <a:pt x="187" y="200"/>
                    </a:cubicBezTo>
                    <a:cubicBezTo>
                      <a:pt x="187" y="200"/>
                      <a:pt x="187" y="200"/>
                      <a:pt x="187" y="200"/>
                    </a:cubicBezTo>
                    <a:cubicBezTo>
                      <a:pt x="186" y="200"/>
                      <a:pt x="186" y="200"/>
                      <a:pt x="186" y="200"/>
                    </a:cubicBezTo>
                    <a:cubicBezTo>
                      <a:pt x="185" y="200"/>
                      <a:pt x="185" y="200"/>
                      <a:pt x="185" y="200"/>
                    </a:cubicBezTo>
                    <a:cubicBezTo>
                      <a:pt x="184" y="200"/>
                      <a:pt x="184" y="200"/>
                      <a:pt x="184" y="200"/>
                    </a:cubicBezTo>
                    <a:cubicBezTo>
                      <a:pt x="184" y="200"/>
                      <a:pt x="184" y="200"/>
                      <a:pt x="184" y="200"/>
                    </a:cubicBezTo>
                    <a:cubicBezTo>
                      <a:pt x="185" y="201"/>
                      <a:pt x="185" y="201"/>
                      <a:pt x="185" y="201"/>
                    </a:cubicBezTo>
                    <a:cubicBezTo>
                      <a:pt x="185" y="202"/>
                      <a:pt x="185" y="202"/>
                      <a:pt x="185" y="202"/>
                    </a:cubicBezTo>
                    <a:cubicBezTo>
                      <a:pt x="185" y="203"/>
                      <a:pt x="185" y="203"/>
                      <a:pt x="185" y="203"/>
                    </a:cubicBezTo>
                    <a:cubicBezTo>
                      <a:pt x="184" y="203"/>
                      <a:pt x="184" y="203"/>
                      <a:pt x="184" y="203"/>
                    </a:cubicBezTo>
                    <a:cubicBezTo>
                      <a:pt x="183" y="202"/>
                      <a:pt x="183" y="202"/>
                      <a:pt x="183" y="202"/>
                    </a:cubicBezTo>
                    <a:cubicBezTo>
                      <a:pt x="181" y="202"/>
                      <a:pt x="181" y="202"/>
                      <a:pt x="181" y="202"/>
                    </a:cubicBezTo>
                    <a:cubicBezTo>
                      <a:pt x="181" y="202"/>
                      <a:pt x="181" y="202"/>
                      <a:pt x="181" y="202"/>
                    </a:cubicBezTo>
                    <a:cubicBezTo>
                      <a:pt x="182" y="203"/>
                      <a:pt x="182" y="203"/>
                      <a:pt x="182" y="203"/>
                    </a:cubicBezTo>
                    <a:cubicBezTo>
                      <a:pt x="182" y="203"/>
                      <a:pt x="182" y="203"/>
                      <a:pt x="182" y="203"/>
                    </a:cubicBezTo>
                    <a:cubicBezTo>
                      <a:pt x="181" y="204"/>
                      <a:pt x="181" y="204"/>
                      <a:pt x="181" y="204"/>
                    </a:cubicBezTo>
                    <a:cubicBezTo>
                      <a:pt x="180" y="204"/>
                      <a:pt x="180" y="204"/>
                      <a:pt x="180" y="204"/>
                    </a:cubicBezTo>
                    <a:cubicBezTo>
                      <a:pt x="179" y="204"/>
                      <a:pt x="179" y="204"/>
                      <a:pt x="179" y="204"/>
                    </a:cubicBezTo>
                    <a:cubicBezTo>
                      <a:pt x="179" y="204"/>
                      <a:pt x="179" y="204"/>
                      <a:pt x="179" y="204"/>
                    </a:cubicBezTo>
                    <a:cubicBezTo>
                      <a:pt x="178" y="205"/>
                      <a:pt x="178" y="205"/>
                      <a:pt x="178" y="205"/>
                    </a:cubicBezTo>
                    <a:cubicBezTo>
                      <a:pt x="177" y="205"/>
                      <a:pt x="177" y="205"/>
                      <a:pt x="177" y="205"/>
                    </a:cubicBezTo>
                    <a:cubicBezTo>
                      <a:pt x="177" y="206"/>
                      <a:pt x="177" y="206"/>
                      <a:pt x="177" y="206"/>
                    </a:cubicBezTo>
                    <a:cubicBezTo>
                      <a:pt x="177" y="206"/>
                      <a:pt x="177" y="206"/>
                      <a:pt x="177" y="206"/>
                    </a:cubicBezTo>
                    <a:cubicBezTo>
                      <a:pt x="176" y="207"/>
                      <a:pt x="176" y="207"/>
                      <a:pt x="176" y="207"/>
                    </a:cubicBezTo>
                    <a:cubicBezTo>
                      <a:pt x="176" y="208"/>
                      <a:pt x="176" y="208"/>
                      <a:pt x="176" y="208"/>
                    </a:cubicBezTo>
                    <a:cubicBezTo>
                      <a:pt x="175" y="209"/>
                      <a:pt x="175" y="209"/>
                      <a:pt x="175" y="209"/>
                    </a:cubicBezTo>
                    <a:cubicBezTo>
                      <a:pt x="174" y="209"/>
                      <a:pt x="174" y="209"/>
                      <a:pt x="174" y="209"/>
                    </a:cubicBezTo>
                    <a:cubicBezTo>
                      <a:pt x="173" y="209"/>
                      <a:pt x="173" y="209"/>
                      <a:pt x="173" y="209"/>
                    </a:cubicBezTo>
                    <a:cubicBezTo>
                      <a:pt x="173" y="208"/>
                      <a:pt x="173" y="208"/>
                      <a:pt x="173" y="208"/>
                    </a:cubicBezTo>
                    <a:cubicBezTo>
                      <a:pt x="176" y="207"/>
                      <a:pt x="176" y="207"/>
                      <a:pt x="176" y="207"/>
                    </a:cubicBezTo>
                    <a:cubicBezTo>
                      <a:pt x="176" y="206"/>
                      <a:pt x="176" y="206"/>
                      <a:pt x="176" y="206"/>
                    </a:cubicBezTo>
                    <a:cubicBezTo>
                      <a:pt x="176" y="205"/>
                      <a:pt x="176" y="205"/>
                      <a:pt x="176" y="205"/>
                    </a:cubicBezTo>
                    <a:cubicBezTo>
                      <a:pt x="176" y="205"/>
                      <a:pt x="176" y="205"/>
                      <a:pt x="176" y="205"/>
                    </a:cubicBezTo>
                    <a:cubicBezTo>
                      <a:pt x="175" y="206"/>
                      <a:pt x="175" y="206"/>
                      <a:pt x="175" y="206"/>
                    </a:cubicBezTo>
                    <a:cubicBezTo>
                      <a:pt x="174" y="205"/>
                      <a:pt x="174" y="205"/>
                      <a:pt x="174" y="205"/>
                    </a:cubicBezTo>
                    <a:cubicBezTo>
                      <a:pt x="175" y="205"/>
                      <a:pt x="175" y="205"/>
                      <a:pt x="175" y="205"/>
                    </a:cubicBezTo>
                    <a:cubicBezTo>
                      <a:pt x="173" y="205"/>
                      <a:pt x="173" y="205"/>
                      <a:pt x="173" y="205"/>
                    </a:cubicBezTo>
                    <a:cubicBezTo>
                      <a:pt x="173" y="205"/>
                      <a:pt x="173" y="205"/>
                      <a:pt x="173" y="205"/>
                    </a:cubicBezTo>
                    <a:cubicBezTo>
                      <a:pt x="173" y="205"/>
                      <a:pt x="173" y="205"/>
                      <a:pt x="173" y="205"/>
                    </a:cubicBezTo>
                    <a:cubicBezTo>
                      <a:pt x="174" y="206"/>
                      <a:pt x="174" y="206"/>
                      <a:pt x="174" y="206"/>
                    </a:cubicBezTo>
                    <a:close/>
                    <a:moveTo>
                      <a:pt x="171" y="211"/>
                    </a:moveTo>
                    <a:cubicBezTo>
                      <a:pt x="172" y="210"/>
                      <a:pt x="172" y="210"/>
                      <a:pt x="172" y="210"/>
                    </a:cubicBezTo>
                    <a:cubicBezTo>
                      <a:pt x="172" y="211"/>
                      <a:pt x="172" y="211"/>
                      <a:pt x="172" y="211"/>
                    </a:cubicBezTo>
                    <a:cubicBezTo>
                      <a:pt x="171" y="211"/>
                      <a:pt x="171" y="211"/>
                      <a:pt x="171" y="211"/>
                    </a:cubicBezTo>
                    <a:close/>
                    <a:moveTo>
                      <a:pt x="168" y="212"/>
                    </a:moveTo>
                    <a:cubicBezTo>
                      <a:pt x="169" y="210"/>
                      <a:pt x="169" y="210"/>
                      <a:pt x="169" y="210"/>
                    </a:cubicBezTo>
                    <a:cubicBezTo>
                      <a:pt x="171" y="209"/>
                      <a:pt x="171" y="209"/>
                      <a:pt x="171" y="209"/>
                    </a:cubicBezTo>
                    <a:cubicBezTo>
                      <a:pt x="169" y="212"/>
                      <a:pt x="169" y="212"/>
                      <a:pt x="169" y="212"/>
                    </a:cubicBezTo>
                    <a:cubicBezTo>
                      <a:pt x="168" y="212"/>
                      <a:pt x="168" y="212"/>
                      <a:pt x="168" y="212"/>
                    </a:cubicBezTo>
                    <a:close/>
                    <a:moveTo>
                      <a:pt x="159" y="219"/>
                    </a:moveTo>
                    <a:cubicBezTo>
                      <a:pt x="159" y="219"/>
                      <a:pt x="159" y="219"/>
                      <a:pt x="159" y="219"/>
                    </a:cubicBezTo>
                    <a:cubicBezTo>
                      <a:pt x="159" y="218"/>
                      <a:pt x="159" y="218"/>
                      <a:pt x="159" y="218"/>
                    </a:cubicBezTo>
                    <a:cubicBezTo>
                      <a:pt x="160" y="218"/>
                      <a:pt x="160" y="218"/>
                      <a:pt x="160" y="218"/>
                    </a:cubicBezTo>
                    <a:cubicBezTo>
                      <a:pt x="160" y="219"/>
                      <a:pt x="160" y="219"/>
                      <a:pt x="160" y="219"/>
                    </a:cubicBezTo>
                    <a:cubicBezTo>
                      <a:pt x="159" y="219"/>
                      <a:pt x="159" y="219"/>
                      <a:pt x="159" y="219"/>
                    </a:cubicBezTo>
                    <a:close/>
                    <a:moveTo>
                      <a:pt x="154" y="208"/>
                    </a:moveTo>
                    <a:cubicBezTo>
                      <a:pt x="156" y="208"/>
                      <a:pt x="156" y="208"/>
                      <a:pt x="156" y="208"/>
                    </a:cubicBezTo>
                    <a:cubicBezTo>
                      <a:pt x="156" y="209"/>
                      <a:pt x="156" y="209"/>
                      <a:pt x="156" y="209"/>
                    </a:cubicBezTo>
                    <a:cubicBezTo>
                      <a:pt x="155" y="209"/>
                      <a:pt x="155" y="209"/>
                      <a:pt x="155" y="209"/>
                    </a:cubicBezTo>
                    <a:cubicBezTo>
                      <a:pt x="154" y="208"/>
                      <a:pt x="154" y="208"/>
                      <a:pt x="154" y="208"/>
                    </a:cubicBezTo>
                    <a:close/>
                    <a:moveTo>
                      <a:pt x="130" y="219"/>
                    </a:moveTo>
                    <a:cubicBezTo>
                      <a:pt x="130" y="219"/>
                      <a:pt x="131" y="219"/>
                      <a:pt x="131" y="219"/>
                    </a:cubicBezTo>
                    <a:cubicBezTo>
                      <a:pt x="131" y="219"/>
                      <a:pt x="131" y="219"/>
                      <a:pt x="131" y="219"/>
                    </a:cubicBezTo>
                    <a:cubicBezTo>
                      <a:pt x="130" y="219"/>
                      <a:pt x="130" y="219"/>
                      <a:pt x="130" y="219"/>
                    </a:cubicBezTo>
                    <a:close/>
                    <a:moveTo>
                      <a:pt x="129" y="219"/>
                    </a:moveTo>
                    <a:cubicBezTo>
                      <a:pt x="129" y="220"/>
                      <a:pt x="129" y="220"/>
                      <a:pt x="129" y="220"/>
                    </a:cubicBezTo>
                    <a:cubicBezTo>
                      <a:pt x="129" y="220"/>
                      <a:pt x="129" y="220"/>
                      <a:pt x="129" y="220"/>
                    </a:cubicBezTo>
                    <a:cubicBezTo>
                      <a:pt x="129" y="219"/>
                      <a:pt x="129" y="219"/>
                      <a:pt x="129" y="219"/>
                    </a:cubicBezTo>
                    <a:close/>
                    <a:moveTo>
                      <a:pt x="134" y="224"/>
                    </a:moveTo>
                    <a:cubicBezTo>
                      <a:pt x="134" y="225"/>
                      <a:pt x="134" y="225"/>
                      <a:pt x="134" y="225"/>
                    </a:cubicBezTo>
                    <a:cubicBezTo>
                      <a:pt x="134" y="225"/>
                      <a:pt x="134" y="225"/>
                      <a:pt x="134" y="225"/>
                    </a:cubicBezTo>
                    <a:cubicBezTo>
                      <a:pt x="134" y="225"/>
                      <a:pt x="134" y="225"/>
                      <a:pt x="134" y="225"/>
                    </a:cubicBezTo>
                    <a:cubicBezTo>
                      <a:pt x="134" y="224"/>
                      <a:pt x="134" y="224"/>
                      <a:pt x="134" y="224"/>
                    </a:cubicBezTo>
                    <a:close/>
                    <a:moveTo>
                      <a:pt x="133" y="224"/>
                    </a:moveTo>
                    <a:cubicBezTo>
                      <a:pt x="134" y="222"/>
                      <a:pt x="134" y="222"/>
                      <a:pt x="134" y="222"/>
                    </a:cubicBezTo>
                    <a:cubicBezTo>
                      <a:pt x="134" y="223"/>
                      <a:pt x="134" y="223"/>
                      <a:pt x="134" y="223"/>
                    </a:cubicBezTo>
                    <a:cubicBezTo>
                      <a:pt x="134" y="223"/>
                      <a:pt x="133" y="224"/>
                      <a:pt x="133" y="224"/>
                    </a:cubicBezTo>
                    <a:close/>
                    <a:moveTo>
                      <a:pt x="128" y="225"/>
                    </a:moveTo>
                    <a:cubicBezTo>
                      <a:pt x="129" y="223"/>
                      <a:pt x="129" y="223"/>
                      <a:pt x="129" y="223"/>
                    </a:cubicBezTo>
                    <a:cubicBezTo>
                      <a:pt x="130" y="222"/>
                      <a:pt x="130" y="222"/>
                      <a:pt x="130" y="222"/>
                    </a:cubicBezTo>
                    <a:cubicBezTo>
                      <a:pt x="130" y="222"/>
                      <a:pt x="130" y="222"/>
                      <a:pt x="130" y="222"/>
                    </a:cubicBezTo>
                    <a:cubicBezTo>
                      <a:pt x="132" y="222"/>
                      <a:pt x="132" y="222"/>
                      <a:pt x="132" y="222"/>
                    </a:cubicBezTo>
                    <a:cubicBezTo>
                      <a:pt x="131" y="223"/>
                      <a:pt x="131" y="223"/>
                      <a:pt x="131" y="223"/>
                    </a:cubicBezTo>
                    <a:cubicBezTo>
                      <a:pt x="131" y="223"/>
                      <a:pt x="131" y="223"/>
                      <a:pt x="131" y="223"/>
                    </a:cubicBezTo>
                    <a:cubicBezTo>
                      <a:pt x="129" y="224"/>
                      <a:pt x="129" y="224"/>
                      <a:pt x="129" y="224"/>
                    </a:cubicBezTo>
                    <a:cubicBezTo>
                      <a:pt x="128" y="225"/>
                      <a:pt x="128" y="225"/>
                      <a:pt x="128" y="225"/>
                    </a:cubicBezTo>
                    <a:close/>
                    <a:moveTo>
                      <a:pt x="126" y="221"/>
                    </a:moveTo>
                    <a:cubicBezTo>
                      <a:pt x="126" y="221"/>
                      <a:pt x="126" y="221"/>
                      <a:pt x="126" y="221"/>
                    </a:cubicBezTo>
                    <a:cubicBezTo>
                      <a:pt x="126" y="219"/>
                      <a:pt x="126" y="219"/>
                      <a:pt x="126" y="219"/>
                    </a:cubicBezTo>
                    <a:cubicBezTo>
                      <a:pt x="127" y="219"/>
                      <a:pt x="127" y="219"/>
                      <a:pt x="127" y="219"/>
                    </a:cubicBezTo>
                    <a:cubicBezTo>
                      <a:pt x="128" y="220"/>
                      <a:pt x="128" y="220"/>
                      <a:pt x="128" y="220"/>
                    </a:cubicBezTo>
                    <a:cubicBezTo>
                      <a:pt x="127" y="221"/>
                      <a:pt x="127" y="221"/>
                      <a:pt x="127" y="221"/>
                    </a:cubicBezTo>
                    <a:cubicBezTo>
                      <a:pt x="127" y="221"/>
                      <a:pt x="127" y="221"/>
                      <a:pt x="127" y="221"/>
                    </a:cubicBezTo>
                    <a:cubicBezTo>
                      <a:pt x="126" y="221"/>
                      <a:pt x="126" y="221"/>
                      <a:pt x="126" y="221"/>
                    </a:cubicBezTo>
                    <a:close/>
                    <a:moveTo>
                      <a:pt x="120" y="221"/>
                    </a:moveTo>
                    <a:cubicBezTo>
                      <a:pt x="121" y="220"/>
                      <a:pt x="121" y="220"/>
                      <a:pt x="121" y="220"/>
                    </a:cubicBezTo>
                    <a:cubicBezTo>
                      <a:pt x="121" y="221"/>
                      <a:pt x="121" y="221"/>
                      <a:pt x="121" y="221"/>
                    </a:cubicBezTo>
                    <a:cubicBezTo>
                      <a:pt x="121" y="222"/>
                      <a:pt x="121" y="222"/>
                      <a:pt x="121" y="222"/>
                    </a:cubicBezTo>
                    <a:cubicBezTo>
                      <a:pt x="120" y="221"/>
                      <a:pt x="120" y="221"/>
                      <a:pt x="120" y="221"/>
                    </a:cubicBezTo>
                    <a:close/>
                    <a:moveTo>
                      <a:pt x="116" y="224"/>
                    </a:moveTo>
                    <a:cubicBezTo>
                      <a:pt x="116" y="223"/>
                      <a:pt x="116" y="223"/>
                      <a:pt x="116" y="223"/>
                    </a:cubicBezTo>
                    <a:cubicBezTo>
                      <a:pt x="117" y="222"/>
                      <a:pt x="117" y="222"/>
                      <a:pt x="117" y="222"/>
                    </a:cubicBezTo>
                    <a:cubicBezTo>
                      <a:pt x="117" y="223"/>
                      <a:pt x="117" y="223"/>
                      <a:pt x="117" y="223"/>
                    </a:cubicBezTo>
                    <a:cubicBezTo>
                      <a:pt x="116" y="224"/>
                      <a:pt x="116" y="224"/>
                      <a:pt x="116" y="224"/>
                    </a:cubicBezTo>
                    <a:close/>
                    <a:moveTo>
                      <a:pt x="112" y="227"/>
                    </a:moveTo>
                    <a:cubicBezTo>
                      <a:pt x="113" y="228"/>
                      <a:pt x="113" y="228"/>
                      <a:pt x="113" y="228"/>
                    </a:cubicBezTo>
                    <a:cubicBezTo>
                      <a:pt x="112" y="228"/>
                      <a:pt x="112" y="228"/>
                      <a:pt x="112" y="228"/>
                    </a:cubicBezTo>
                    <a:cubicBezTo>
                      <a:pt x="111" y="227"/>
                      <a:pt x="111" y="227"/>
                      <a:pt x="111" y="227"/>
                    </a:cubicBezTo>
                    <a:cubicBezTo>
                      <a:pt x="112" y="227"/>
                      <a:pt x="112" y="227"/>
                      <a:pt x="112" y="227"/>
                    </a:cubicBezTo>
                    <a:close/>
                    <a:moveTo>
                      <a:pt x="1" y="248"/>
                    </a:moveTo>
                    <a:cubicBezTo>
                      <a:pt x="0" y="249"/>
                      <a:pt x="0" y="249"/>
                      <a:pt x="0" y="249"/>
                    </a:cubicBezTo>
                    <a:cubicBezTo>
                      <a:pt x="1" y="249"/>
                      <a:pt x="1" y="249"/>
                      <a:pt x="1" y="249"/>
                    </a:cubicBezTo>
                    <a:cubicBezTo>
                      <a:pt x="1" y="248"/>
                      <a:pt x="1" y="248"/>
                      <a:pt x="1" y="248"/>
                    </a:cubicBezTo>
                    <a:close/>
                    <a:moveTo>
                      <a:pt x="2" y="245"/>
                    </a:moveTo>
                    <a:cubicBezTo>
                      <a:pt x="1" y="246"/>
                      <a:pt x="1" y="246"/>
                      <a:pt x="1" y="246"/>
                    </a:cubicBezTo>
                    <a:cubicBezTo>
                      <a:pt x="2" y="247"/>
                      <a:pt x="2" y="247"/>
                      <a:pt x="2" y="247"/>
                    </a:cubicBezTo>
                    <a:cubicBezTo>
                      <a:pt x="3" y="246"/>
                      <a:pt x="3" y="246"/>
                      <a:pt x="3" y="246"/>
                    </a:cubicBezTo>
                    <a:cubicBezTo>
                      <a:pt x="2" y="245"/>
                      <a:pt x="2" y="245"/>
                      <a:pt x="2" y="245"/>
                    </a:cubicBezTo>
                    <a:close/>
                    <a:moveTo>
                      <a:pt x="3" y="243"/>
                    </a:moveTo>
                    <a:cubicBezTo>
                      <a:pt x="4" y="243"/>
                      <a:pt x="4" y="243"/>
                      <a:pt x="4" y="243"/>
                    </a:cubicBezTo>
                    <a:cubicBezTo>
                      <a:pt x="4" y="242"/>
                      <a:pt x="4" y="242"/>
                      <a:pt x="4" y="242"/>
                    </a:cubicBezTo>
                    <a:cubicBezTo>
                      <a:pt x="3" y="243"/>
                      <a:pt x="3" y="243"/>
                      <a:pt x="3" y="243"/>
                    </a:cubicBezTo>
                    <a:close/>
                    <a:moveTo>
                      <a:pt x="11" y="244"/>
                    </a:moveTo>
                    <a:cubicBezTo>
                      <a:pt x="10" y="242"/>
                      <a:pt x="10" y="242"/>
                      <a:pt x="10" y="242"/>
                    </a:cubicBezTo>
                    <a:cubicBezTo>
                      <a:pt x="9" y="242"/>
                      <a:pt x="9" y="242"/>
                      <a:pt x="9" y="242"/>
                    </a:cubicBezTo>
                    <a:cubicBezTo>
                      <a:pt x="8" y="243"/>
                      <a:pt x="8" y="243"/>
                      <a:pt x="8" y="243"/>
                    </a:cubicBezTo>
                    <a:cubicBezTo>
                      <a:pt x="8" y="243"/>
                      <a:pt x="8" y="243"/>
                      <a:pt x="8" y="243"/>
                    </a:cubicBezTo>
                    <a:cubicBezTo>
                      <a:pt x="9" y="244"/>
                      <a:pt x="9" y="244"/>
                      <a:pt x="9" y="244"/>
                    </a:cubicBezTo>
                    <a:cubicBezTo>
                      <a:pt x="8" y="244"/>
                      <a:pt x="8" y="244"/>
                      <a:pt x="8" y="244"/>
                    </a:cubicBezTo>
                    <a:cubicBezTo>
                      <a:pt x="9" y="245"/>
                      <a:pt x="9" y="245"/>
                      <a:pt x="9" y="245"/>
                    </a:cubicBezTo>
                    <a:cubicBezTo>
                      <a:pt x="10" y="245"/>
                      <a:pt x="10" y="245"/>
                      <a:pt x="10" y="245"/>
                    </a:cubicBezTo>
                    <a:cubicBezTo>
                      <a:pt x="10" y="244"/>
                      <a:pt x="10" y="244"/>
                      <a:pt x="10" y="244"/>
                    </a:cubicBezTo>
                    <a:cubicBezTo>
                      <a:pt x="11" y="244"/>
                      <a:pt x="11" y="244"/>
                      <a:pt x="11" y="244"/>
                    </a:cubicBezTo>
                    <a:close/>
                    <a:moveTo>
                      <a:pt x="12" y="246"/>
                    </a:moveTo>
                    <a:cubicBezTo>
                      <a:pt x="13" y="246"/>
                      <a:pt x="13" y="246"/>
                      <a:pt x="13" y="246"/>
                    </a:cubicBezTo>
                    <a:cubicBezTo>
                      <a:pt x="14" y="245"/>
                      <a:pt x="14" y="245"/>
                      <a:pt x="14" y="245"/>
                    </a:cubicBezTo>
                    <a:cubicBezTo>
                      <a:pt x="14" y="244"/>
                      <a:pt x="14" y="244"/>
                      <a:pt x="14" y="244"/>
                    </a:cubicBezTo>
                    <a:cubicBezTo>
                      <a:pt x="15" y="243"/>
                      <a:pt x="15" y="243"/>
                      <a:pt x="15" y="243"/>
                    </a:cubicBezTo>
                    <a:cubicBezTo>
                      <a:pt x="14" y="243"/>
                      <a:pt x="14" y="243"/>
                      <a:pt x="14" y="243"/>
                    </a:cubicBezTo>
                    <a:cubicBezTo>
                      <a:pt x="13" y="244"/>
                      <a:pt x="13" y="244"/>
                      <a:pt x="13" y="244"/>
                    </a:cubicBezTo>
                    <a:cubicBezTo>
                      <a:pt x="13" y="245"/>
                      <a:pt x="13" y="245"/>
                      <a:pt x="13" y="245"/>
                    </a:cubicBezTo>
                    <a:cubicBezTo>
                      <a:pt x="12" y="246"/>
                      <a:pt x="12" y="246"/>
                      <a:pt x="12" y="246"/>
                    </a:cubicBezTo>
                    <a:close/>
                    <a:moveTo>
                      <a:pt x="18" y="245"/>
                    </a:moveTo>
                    <a:cubicBezTo>
                      <a:pt x="18" y="243"/>
                      <a:pt x="18" y="243"/>
                      <a:pt x="18" y="243"/>
                    </a:cubicBezTo>
                    <a:cubicBezTo>
                      <a:pt x="17" y="243"/>
                      <a:pt x="17" y="243"/>
                      <a:pt x="17" y="243"/>
                    </a:cubicBezTo>
                    <a:cubicBezTo>
                      <a:pt x="17" y="245"/>
                      <a:pt x="17" y="245"/>
                      <a:pt x="17" y="245"/>
                    </a:cubicBezTo>
                    <a:cubicBezTo>
                      <a:pt x="16" y="245"/>
                      <a:pt x="16" y="245"/>
                      <a:pt x="16" y="245"/>
                    </a:cubicBezTo>
                    <a:cubicBezTo>
                      <a:pt x="16" y="246"/>
                      <a:pt x="16" y="246"/>
                      <a:pt x="16" y="246"/>
                    </a:cubicBezTo>
                    <a:cubicBezTo>
                      <a:pt x="17" y="246"/>
                      <a:pt x="17" y="246"/>
                      <a:pt x="17" y="246"/>
                    </a:cubicBezTo>
                    <a:cubicBezTo>
                      <a:pt x="18" y="245"/>
                      <a:pt x="18" y="245"/>
                      <a:pt x="18" y="245"/>
                    </a:cubicBezTo>
                    <a:close/>
                    <a:moveTo>
                      <a:pt x="33" y="245"/>
                    </a:moveTo>
                    <a:cubicBezTo>
                      <a:pt x="33" y="244"/>
                      <a:pt x="33" y="244"/>
                      <a:pt x="33" y="244"/>
                    </a:cubicBezTo>
                    <a:cubicBezTo>
                      <a:pt x="34" y="243"/>
                      <a:pt x="34" y="243"/>
                      <a:pt x="34" y="243"/>
                    </a:cubicBezTo>
                    <a:cubicBezTo>
                      <a:pt x="34" y="242"/>
                      <a:pt x="34" y="242"/>
                      <a:pt x="34" y="242"/>
                    </a:cubicBezTo>
                    <a:cubicBezTo>
                      <a:pt x="33" y="241"/>
                      <a:pt x="33" y="241"/>
                      <a:pt x="33" y="241"/>
                    </a:cubicBezTo>
                    <a:cubicBezTo>
                      <a:pt x="32" y="242"/>
                      <a:pt x="32" y="242"/>
                      <a:pt x="32" y="242"/>
                    </a:cubicBezTo>
                    <a:cubicBezTo>
                      <a:pt x="32" y="243"/>
                      <a:pt x="32" y="243"/>
                      <a:pt x="32" y="243"/>
                    </a:cubicBezTo>
                    <a:cubicBezTo>
                      <a:pt x="31" y="243"/>
                      <a:pt x="31" y="243"/>
                      <a:pt x="31" y="243"/>
                    </a:cubicBezTo>
                    <a:cubicBezTo>
                      <a:pt x="31" y="243"/>
                      <a:pt x="31" y="243"/>
                      <a:pt x="31" y="243"/>
                    </a:cubicBezTo>
                    <a:cubicBezTo>
                      <a:pt x="30" y="244"/>
                      <a:pt x="30" y="244"/>
                      <a:pt x="30" y="244"/>
                    </a:cubicBezTo>
                    <a:cubicBezTo>
                      <a:pt x="29" y="244"/>
                      <a:pt x="29" y="244"/>
                      <a:pt x="29" y="244"/>
                    </a:cubicBezTo>
                    <a:cubicBezTo>
                      <a:pt x="28" y="244"/>
                      <a:pt x="28" y="244"/>
                      <a:pt x="28" y="244"/>
                    </a:cubicBezTo>
                    <a:cubicBezTo>
                      <a:pt x="28" y="244"/>
                      <a:pt x="28" y="244"/>
                      <a:pt x="28" y="244"/>
                    </a:cubicBezTo>
                    <a:cubicBezTo>
                      <a:pt x="28" y="245"/>
                      <a:pt x="28" y="245"/>
                      <a:pt x="28" y="245"/>
                    </a:cubicBezTo>
                    <a:cubicBezTo>
                      <a:pt x="29" y="245"/>
                      <a:pt x="29" y="245"/>
                      <a:pt x="29" y="245"/>
                    </a:cubicBezTo>
                    <a:cubicBezTo>
                      <a:pt x="30" y="245"/>
                      <a:pt x="30" y="245"/>
                      <a:pt x="30" y="245"/>
                    </a:cubicBezTo>
                    <a:cubicBezTo>
                      <a:pt x="32" y="244"/>
                      <a:pt x="32" y="244"/>
                      <a:pt x="32" y="244"/>
                    </a:cubicBezTo>
                    <a:cubicBezTo>
                      <a:pt x="33" y="245"/>
                      <a:pt x="33" y="245"/>
                      <a:pt x="33" y="245"/>
                    </a:cubicBezTo>
                    <a:close/>
                    <a:moveTo>
                      <a:pt x="36" y="245"/>
                    </a:moveTo>
                    <a:cubicBezTo>
                      <a:pt x="39" y="246"/>
                      <a:pt x="39" y="246"/>
                      <a:pt x="39" y="246"/>
                    </a:cubicBezTo>
                    <a:cubicBezTo>
                      <a:pt x="39" y="245"/>
                      <a:pt x="39" y="245"/>
                      <a:pt x="39" y="245"/>
                    </a:cubicBezTo>
                    <a:cubicBezTo>
                      <a:pt x="40" y="246"/>
                      <a:pt x="40" y="246"/>
                      <a:pt x="40" y="246"/>
                    </a:cubicBezTo>
                    <a:cubicBezTo>
                      <a:pt x="39" y="247"/>
                      <a:pt x="39" y="247"/>
                      <a:pt x="39" y="247"/>
                    </a:cubicBezTo>
                    <a:cubicBezTo>
                      <a:pt x="36" y="246"/>
                      <a:pt x="36" y="246"/>
                      <a:pt x="36" y="246"/>
                    </a:cubicBezTo>
                    <a:cubicBezTo>
                      <a:pt x="35" y="246"/>
                      <a:pt x="35" y="246"/>
                      <a:pt x="35" y="246"/>
                    </a:cubicBezTo>
                    <a:cubicBezTo>
                      <a:pt x="34" y="245"/>
                      <a:pt x="34" y="245"/>
                      <a:pt x="34" y="245"/>
                    </a:cubicBezTo>
                    <a:cubicBezTo>
                      <a:pt x="34" y="245"/>
                      <a:pt x="36" y="245"/>
                      <a:pt x="36" y="245"/>
                    </a:cubicBezTo>
                    <a:close/>
                    <a:moveTo>
                      <a:pt x="46" y="244"/>
                    </a:moveTo>
                    <a:cubicBezTo>
                      <a:pt x="45" y="243"/>
                      <a:pt x="45" y="243"/>
                      <a:pt x="45" y="243"/>
                    </a:cubicBezTo>
                    <a:cubicBezTo>
                      <a:pt x="43" y="243"/>
                      <a:pt x="43" y="243"/>
                      <a:pt x="43" y="243"/>
                    </a:cubicBezTo>
                    <a:cubicBezTo>
                      <a:pt x="43" y="244"/>
                      <a:pt x="43" y="244"/>
                      <a:pt x="43" y="244"/>
                    </a:cubicBezTo>
                    <a:cubicBezTo>
                      <a:pt x="45" y="244"/>
                      <a:pt x="45" y="244"/>
                      <a:pt x="45" y="244"/>
                    </a:cubicBezTo>
                    <a:cubicBezTo>
                      <a:pt x="46" y="244"/>
                      <a:pt x="46" y="244"/>
                      <a:pt x="46" y="244"/>
                    </a:cubicBezTo>
                    <a:close/>
                    <a:moveTo>
                      <a:pt x="53" y="243"/>
                    </a:moveTo>
                    <a:cubicBezTo>
                      <a:pt x="52" y="241"/>
                      <a:pt x="52" y="241"/>
                      <a:pt x="52" y="241"/>
                    </a:cubicBezTo>
                    <a:cubicBezTo>
                      <a:pt x="52" y="243"/>
                      <a:pt x="52" y="243"/>
                      <a:pt x="52" y="243"/>
                    </a:cubicBezTo>
                    <a:cubicBezTo>
                      <a:pt x="53" y="243"/>
                      <a:pt x="53" y="243"/>
                      <a:pt x="53" y="243"/>
                    </a:cubicBezTo>
                    <a:close/>
                    <a:moveTo>
                      <a:pt x="58" y="241"/>
                    </a:moveTo>
                    <a:cubicBezTo>
                      <a:pt x="56" y="240"/>
                      <a:pt x="56" y="240"/>
                      <a:pt x="56" y="240"/>
                    </a:cubicBezTo>
                    <a:cubicBezTo>
                      <a:pt x="55" y="241"/>
                      <a:pt x="55" y="241"/>
                      <a:pt x="55" y="241"/>
                    </a:cubicBezTo>
                    <a:cubicBezTo>
                      <a:pt x="55" y="242"/>
                      <a:pt x="55" y="242"/>
                      <a:pt x="55" y="242"/>
                    </a:cubicBezTo>
                    <a:cubicBezTo>
                      <a:pt x="57" y="241"/>
                      <a:pt x="57" y="241"/>
                      <a:pt x="57" y="241"/>
                    </a:cubicBezTo>
                    <a:cubicBezTo>
                      <a:pt x="58" y="241"/>
                      <a:pt x="58" y="241"/>
                      <a:pt x="58" y="241"/>
                    </a:cubicBezTo>
                    <a:close/>
                    <a:moveTo>
                      <a:pt x="61" y="241"/>
                    </a:moveTo>
                    <a:cubicBezTo>
                      <a:pt x="60" y="240"/>
                      <a:pt x="60" y="240"/>
                      <a:pt x="60" y="240"/>
                    </a:cubicBezTo>
                    <a:cubicBezTo>
                      <a:pt x="59" y="241"/>
                      <a:pt x="59" y="241"/>
                      <a:pt x="59" y="241"/>
                    </a:cubicBezTo>
                    <a:cubicBezTo>
                      <a:pt x="60" y="241"/>
                      <a:pt x="60" y="241"/>
                      <a:pt x="60" y="241"/>
                    </a:cubicBezTo>
                    <a:cubicBezTo>
                      <a:pt x="61" y="241"/>
                      <a:pt x="61" y="241"/>
                      <a:pt x="61" y="241"/>
                    </a:cubicBezTo>
                    <a:close/>
                    <a:moveTo>
                      <a:pt x="61" y="239"/>
                    </a:moveTo>
                    <a:cubicBezTo>
                      <a:pt x="61" y="238"/>
                      <a:pt x="61" y="238"/>
                      <a:pt x="61" y="238"/>
                    </a:cubicBezTo>
                    <a:cubicBezTo>
                      <a:pt x="60" y="239"/>
                      <a:pt x="60" y="239"/>
                      <a:pt x="60" y="239"/>
                    </a:cubicBezTo>
                    <a:cubicBezTo>
                      <a:pt x="61" y="239"/>
                      <a:pt x="61" y="239"/>
                      <a:pt x="61" y="239"/>
                    </a:cubicBezTo>
                    <a:close/>
                    <a:moveTo>
                      <a:pt x="61" y="240"/>
                    </a:moveTo>
                    <a:cubicBezTo>
                      <a:pt x="62" y="240"/>
                      <a:pt x="62" y="240"/>
                      <a:pt x="62" y="240"/>
                    </a:cubicBezTo>
                    <a:cubicBezTo>
                      <a:pt x="63" y="240"/>
                      <a:pt x="63" y="240"/>
                      <a:pt x="63" y="240"/>
                    </a:cubicBezTo>
                    <a:cubicBezTo>
                      <a:pt x="63" y="239"/>
                      <a:pt x="63" y="239"/>
                      <a:pt x="63" y="239"/>
                    </a:cubicBezTo>
                    <a:cubicBezTo>
                      <a:pt x="61" y="240"/>
                      <a:pt x="61" y="240"/>
                      <a:pt x="61" y="240"/>
                    </a:cubicBezTo>
                    <a:close/>
                    <a:moveTo>
                      <a:pt x="76" y="233"/>
                    </a:moveTo>
                    <a:cubicBezTo>
                      <a:pt x="76" y="234"/>
                      <a:pt x="76" y="234"/>
                      <a:pt x="76" y="234"/>
                    </a:cubicBezTo>
                    <a:cubicBezTo>
                      <a:pt x="77" y="234"/>
                      <a:pt x="77" y="234"/>
                      <a:pt x="77" y="234"/>
                    </a:cubicBezTo>
                    <a:cubicBezTo>
                      <a:pt x="76" y="235"/>
                      <a:pt x="76" y="235"/>
                      <a:pt x="76" y="235"/>
                    </a:cubicBezTo>
                    <a:cubicBezTo>
                      <a:pt x="75" y="236"/>
                      <a:pt x="75" y="236"/>
                      <a:pt x="75" y="236"/>
                    </a:cubicBezTo>
                    <a:cubicBezTo>
                      <a:pt x="74" y="237"/>
                      <a:pt x="74" y="237"/>
                      <a:pt x="74" y="237"/>
                    </a:cubicBezTo>
                    <a:cubicBezTo>
                      <a:pt x="72" y="239"/>
                      <a:pt x="72" y="239"/>
                      <a:pt x="72" y="239"/>
                    </a:cubicBezTo>
                    <a:cubicBezTo>
                      <a:pt x="70" y="239"/>
                      <a:pt x="70" y="239"/>
                      <a:pt x="70" y="239"/>
                    </a:cubicBezTo>
                    <a:cubicBezTo>
                      <a:pt x="69" y="241"/>
                      <a:pt x="69" y="241"/>
                      <a:pt x="69" y="241"/>
                    </a:cubicBezTo>
                    <a:cubicBezTo>
                      <a:pt x="66" y="241"/>
                      <a:pt x="66" y="241"/>
                      <a:pt x="66" y="241"/>
                    </a:cubicBezTo>
                    <a:cubicBezTo>
                      <a:pt x="67" y="240"/>
                      <a:pt x="67" y="240"/>
                      <a:pt x="67" y="240"/>
                    </a:cubicBezTo>
                    <a:cubicBezTo>
                      <a:pt x="68" y="240"/>
                      <a:pt x="68" y="240"/>
                      <a:pt x="68" y="240"/>
                    </a:cubicBezTo>
                    <a:cubicBezTo>
                      <a:pt x="69" y="238"/>
                      <a:pt x="69" y="238"/>
                      <a:pt x="69" y="238"/>
                    </a:cubicBezTo>
                    <a:cubicBezTo>
                      <a:pt x="70" y="238"/>
                      <a:pt x="70" y="238"/>
                      <a:pt x="70" y="238"/>
                    </a:cubicBezTo>
                    <a:cubicBezTo>
                      <a:pt x="70" y="237"/>
                      <a:pt x="70" y="237"/>
                      <a:pt x="70" y="237"/>
                    </a:cubicBezTo>
                    <a:cubicBezTo>
                      <a:pt x="71" y="236"/>
                      <a:pt x="71" y="236"/>
                      <a:pt x="71" y="236"/>
                    </a:cubicBezTo>
                    <a:cubicBezTo>
                      <a:pt x="73" y="236"/>
                      <a:pt x="73" y="236"/>
                      <a:pt x="73" y="236"/>
                    </a:cubicBezTo>
                    <a:cubicBezTo>
                      <a:pt x="73" y="234"/>
                      <a:pt x="73" y="234"/>
                      <a:pt x="73" y="234"/>
                    </a:cubicBezTo>
                    <a:cubicBezTo>
                      <a:pt x="73" y="234"/>
                      <a:pt x="73" y="234"/>
                      <a:pt x="73" y="234"/>
                    </a:cubicBezTo>
                    <a:cubicBezTo>
                      <a:pt x="75" y="234"/>
                      <a:pt x="75" y="234"/>
                      <a:pt x="75" y="234"/>
                    </a:cubicBezTo>
                    <a:cubicBezTo>
                      <a:pt x="75" y="234"/>
                      <a:pt x="76" y="233"/>
                      <a:pt x="76" y="233"/>
                    </a:cubicBezTo>
                    <a:close/>
                    <a:moveTo>
                      <a:pt x="86" y="229"/>
                    </a:moveTo>
                    <a:cubicBezTo>
                      <a:pt x="85" y="229"/>
                      <a:pt x="85" y="229"/>
                      <a:pt x="85" y="229"/>
                    </a:cubicBezTo>
                    <a:cubicBezTo>
                      <a:pt x="84" y="230"/>
                      <a:pt x="84" y="230"/>
                      <a:pt x="84" y="230"/>
                    </a:cubicBezTo>
                    <a:cubicBezTo>
                      <a:pt x="84" y="231"/>
                      <a:pt x="84" y="231"/>
                      <a:pt x="84" y="231"/>
                    </a:cubicBezTo>
                    <a:cubicBezTo>
                      <a:pt x="85" y="232"/>
                      <a:pt x="85" y="232"/>
                      <a:pt x="85" y="232"/>
                    </a:cubicBezTo>
                    <a:cubicBezTo>
                      <a:pt x="85" y="232"/>
                      <a:pt x="85" y="232"/>
                      <a:pt x="85" y="232"/>
                    </a:cubicBezTo>
                    <a:cubicBezTo>
                      <a:pt x="83" y="232"/>
                      <a:pt x="83" y="232"/>
                      <a:pt x="83" y="232"/>
                    </a:cubicBezTo>
                    <a:cubicBezTo>
                      <a:pt x="82" y="232"/>
                      <a:pt x="82" y="232"/>
                      <a:pt x="82" y="232"/>
                    </a:cubicBezTo>
                    <a:cubicBezTo>
                      <a:pt x="82" y="233"/>
                      <a:pt x="82" y="233"/>
                      <a:pt x="82" y="233"/>
                    </a:cubicBezTo>
                    <a:cubicBezTo>
                      <a:pt x="82" y="233"/>
                      <a:pt x="82" y="233"/>
                      <a:pt x="82" y="233"/>
                    </a:cubicBezTo>
                    <a:cubicBezTo>
                      <a:pt x="81" y="235"/>
                      <a:pt x="81" y="235"/>
                      <a:pt x="81" y="235"/>
                    </a:cubicBezTo>
                    <a:cubicBezTo>
                      <a:pt x="80" y="235"/>
                      <a:pt x="80" y="235"/>
                      <a:pt x="80" y="235"/>
                    </a:cubicBezTo>
                    <a:cubicBezTo>
                      <a:pt x="78" y="236"/>
                      <a:pt x="78" y="236"/>
                      <a:pt x="78" y="236"/>
                    </a:cubicBezTo>
                    <a:cubicBezTo>
                      <a:pt x="77" y="236"/>
                      <a:pt x="77" y="236"/>
                      <a:pt x="77" y="236"/>
                    </a:cubicBezTo>
                    <a:cubicBezTo>
                      <a:pt x="77" y="236"/>
                      <a:pt x="77" y="236"/>
                      <a:pt x="77" y="236"/>
                    </a:cubicBezTo>
                    <a:cubicBezTo>
                      <a:pt x="77" y="237"/>
                      <a:pt x="77" y="237"/>
                      <a:pt x="77" y="237"/>
                    </a:cubicBezTo>
                    <a:cubicBezTo>
                      <a:pt x="79" y="237"/>
                      <a:pt x="79" y="237"/>
                      <a:pt x="79" y="237"/>
                    </a:cubicBezTo>
                    <a:cubicBezTo>
                      <a:pt x="81" y="236"/>
                      <a:pt x="81" y="236"/>
                      <a:pt x="81" y="236"/>
                    </a:cubicBezTo>
                    <a:cubicBezTo>
                      <a:pt x="82" y="235"/>
                      <a:pt x="82" y="235"/>
                      <a:pt x="82" y="235"/>
                    </a:cubicBezTo>
                    <a:cubicBezTo>
                      <a:pt x="83" y="236"/>
                      <a:pt x="83" y="236"/>
                      <a:pt x="83" y="236"/>
                    </a:cubicBezTo>
                    <a:cubicBezTo>
                      <a:pt x="83" y="236"/>
                      <a:pt x="83" y="236"/>
                      <a:pt x="83" y="236"/>
                    </a:cubicBezTo>
                    <a:cubicBezTo>
                      <a:pt x="84" y="235"/>
                      <a:pt x="84" y="235"/>
                      <a:pt x="84" y="235"/>
                    </a:cubicBezTo>
                    <a:cubicBezTo>
                      <a:pt x="84" y="234"/>
                      <a:pt x="84" y="234"/>
                      <a:pt x="84" y="234"/>
                    </a:cubicBezTo>
                    <a:cubicBezTo>
                      <a:pt x="85" y="234"/>
                      <a:pt x="85" y="234"/>
                      <a:pt x="85" y="234"/>
                    </a:cubicBezTo>
                    <a:cubicBezTo>
                      <a:pt x="85" y="235"/>
                      <a:pt x="85" y="235"/>
                      <a:pt x="85" y="235"/>
                    </a:cubicBezTo>
                    <a:cubicBezTo>
                      <a:pt x="86" y="235"/>
                      <a:pt x="86" y="235"/>
                      <a:pt x="86" y="235"/>
                    </a:cubicBezTo>
                    <a:cubicBezTo>
                      <a:pt x="87" y="233"/>
                      <a:pt x="87" y="233"/>
                      <a:pt x="87" y="233"/>
                    </a:cubicBezTo>
                    <a:cubicBezTo>
                      <a:pt x="88" y="233"/>
                      <a:pt x="88" y="233"/>
                      <a:pt x="88" y="233"/>
                    </a:cubicBezTo>
                    <a:cubicBezTo>
                      <a:pt x="88" y="232"/>
                      <a:pt x="88" y="232"/>
                      <a:pt x="88" y="232"/>
                    </a:cubicBezTo>
                    <a:cubicBezTo>
                      <a:pt x="87" y="232"/>
                      <a:pt x="87" y="232"/>
                      <a:pt x="87" y="232"/>
                    </a:cubicBezTo>
                    <a:cubicBezTo>
                      <a:pt x="89" y="231"/>
                      <a:pt x="89" y="231"/>
                      <a:pt x="89" y="231"/>
                    </a:cubicBezTo>
                    <a:cubicBezTo>
                      <a:pt x="88" y="230"/>
                      <a:pt x="88" y="230"/>
                      <a:pt x="88" y="230"/>
                    </a:cubicBezTo>
                    <a:cubicBezTo>
                      <a:pt x="87" y="229"/>
                      <a:pt x="87" y="229"/>
                      <a:pt x="87" y="229"/>
                    </a:cubicBezTo>
                    <a:cubicBezTo>
                      <a:pt x="86" y="229"/>
                      <a:pt x="86" y="229"/>
                      <a:pt x="86" y="229"/>
                    </a:cubicBezTo>
                    <a:close/>
                    <a:moveTo>
                      <a:pt x="90" y="230"/>
                    </a:moveTo>
                    <a:cubicBezTo>
                      <a:pt x="90" y="230"/>
                      <a:pt x="90" y="230"/>
                      <a:pt x="90" y="230"/>
                    </a:cubicBezTo>
                    <a:cubicBezTo>
                      <a:pt x="89" y="229"/>
                      <a:pt x="89" y="229"/>
                      <a:pt x="89" y="229"/>
                    </a:cubicBezTo>
                    <a:cubicBezTo>
                      <a:pt x="89" y="230"/>
                      <a:pt x="89" y="230"/>
                      <a:pt x="89" y="230"/>
                    </a:cubicBezTo>
                    <a:cubicBezTo>
                      <a:pt x="90" y="230"/>
                      <a:pt x="90" y="230"/>
                      <a:pt x="90" y="230"/>
                    </a:cubicBezTo>
                    <a:close/>
                    <a:moveTo>
                      <a:pt x="97" y="229"/>
                    </a:moveTo>
                    <a:cubicBezTo>
                      <a:pt x="97" y="229"/>
                      <a:pt x="97" y="229"/>
                      <a:pt x="97" y="229"/>
                    </a:cubicBezTo>
                    <a:cubicBezTo>
                      <a:pt x="98" y="229"/>
                      <a:pt x="98" y="229"/>
                      <a:pt x="98" y="229"/>
                    </a:cubicBezTo>
                    <a:cubicBezTo>
                      <a:pt x="98" y="230"/>
                      <a:pt x="98" y="230"/>
                      <a:pt x="98" y="230"/>
                    </a:cubicBezTo>
                    <a:cubicBezTo>
                      <a:pt x="97" y="230"/>
                      <a:pt x="97" y="230"/>
                      <a:pt x="97" y="230"/>
                    </a:cubicBezTo>
                    <a:cubicBezTo>
                      <a:pt x="97" y="229"/>
                      <a:pt x="97" y="229"/>
                      <a:pt x="97" y="229"/>
                    </a:cubicBezTo>
                    <a:close/>
                    <a:moveTo>
                      <a:pt x="95" y="230"/>
                    </a:moveTo>
                    <a:cubicBezTo>
                      <a:pt x="95" y="229"/>
                      <a:pt x="95" y="229"/>
                      <a:pt x="95" y="229"/>
                    </a:cubicBezTo>
                    <a:cubicBezTo>
                      <a:pt x="96" y="230"/>
                      <a:pt x="96" y="230"/>
                      <a:pt x="96" y="230"/>
                    </a:cubicBezTo>
                    <a:cubicBezTo>
                      <a:pt x="95" y="230"/>
                      <a:pt x="95" y="230"/>
                      <a:pt x="95" y="230"/>
                    </a:cubicBezTo>
                    <a:close/>
                    <a:moveTo>
                      <a:pt x="94" y="229"/>
                    </a:moveTo>
                    <a:cubicBezTo>
                      <a:pt x="94" y="228"/>
                      <a:pt x="94" y="228"/>
                      <a:pt x="94" y="228"/>
                    </a:cubicBezTo>
                    <a:cubicBezTo>
                      <a:pt x="94" y="227"/>
                      <a:pt x="94" y="227"/>
                      <a:pt x="94" y="227"/>
                    </a:cubicBezTo>
                    <a:cubicBezTo>
                      <a:pt x="95" y="227"/>
                      <a:pt x="95" y="227"/>
                      <a:pt x="95" y="227"/>
                    </a:cubicBezTo>
                    <a:cubicBezTo>
                      <a:pt x="95" y="228"/>
                      <a:pt x="95" y="228"/>
                      <a:pt x="95" y="228"/>
                    </a:cubicBezTo>
                    <a:cubicBezTo>
                      <a:pt x="94" y="229"/>
                      <a:pt x="94" y="229"/>
                      <a:pt x="94" y="229"/>
                    </a:cubicBezTo>
                    <a:close/>
                    <a:moveTo>
                      <a:pt x="92" y="227"/>
                    </a:moveTo>
                    <a:cubicBezTo>
                      <a:pt x="91" y="228"/>
                      <a:pt x="91" y="228"/>
                      <a:pt x="91" y="228"/>
                    </a:cubicBezTo>
                    <a:cubicBezTo>
                      <a:pt x="91" y="229"/>
                      <a:pt x="91" y="229"/>
                      <a:pt x="91" y="229"/>
                    </a:cubicBezTo>
                    <a:cubicBezTo>
                      <a:pt x="92" y="230"/>
                      <a:pt x="92" y="230"/>
                      <a:pt x="92" y="230"/>
                    </a:cubicBezTo>
                    <a:cubicBezTo>
                      <a:pt x="93" y="229"/>
                      <a:pt x="93" y="229"/>
                      <a:pt x="93" y="229"/>
                    </a:cubicBezTo>
                    <a:cubicBezTo>
                      <a:pt x="93" y="228"/>
                      <a:pt x="93" y="228"/>
                      <a:pt x="93" y="228"/>
                    </a:cubicBezTo>
                    <a:cubicBezTo>
                      <a:pt x="92" y="228"/>
                      <a:pt x="92" y="228"/>
                      <a:pt x="92" y="228"/>
                    </a:cubicBezTo>
                    <a:cubicBezTo>
                      <a:pt x="92" y="227"/>
                      <a:pt x="92" y="227"/>
                      <a:pt x="92" y="227"/>
                    </a:cubicBezTo>
                    <a:close/>
                    <a:moveTo>
                      <a:pt x="150" y="176"/>
                    </a:moveTo>
                    <a:cubicBezTo>
                      <a:pt x="149" y="176"/>
                      <a:pt x="149" y="176"/>
                      <a:pt x="149" y="176"/>
                    </a:cubicBezTo>
                    <a:cubicBezTo>
                      <a:pt x="151" y="175"/>
                      <a:pt x="151" y="175"/>
                      <a:pt x="151" y="175"/>
                    </a:cubicBezTo>
                    <a:cubicBezTo>
                      <a:pt x="150" y="176"/>
                      <a:pt x="150" y="176"/>
                      <a:pt x="150" y="176"/>
                    </a:cubicBezTo>
                    <a:cubicBezTo>
                      <a:pt x="150" y="176"/>
                      <a:pt x="150" y="176"/>
                      <a:pt x="150" y="176"/>
                    </a:cubicBezTo>
                    <a:close/>
                    <a:moveTo>
                      <a:pt x="147" y="177"/>
                    </a:moveTo>
                    <a:cubicBezTo>
                      <a:pt x="147" y="177"/>
                      <a:pt x="147" y="177"/>
                      <a:pt x="147" y="177"/>
                    </a:cubicBezTo>
                    <a:cubicBezTo>
                      <a:pt x="147" y="176"/>
                      <a:pt x="147" y="176"/>
                      <a:pt x="147" y="176"/>
                    </a:cubicBezTo>
                    <a:cubicBezTo>
                      <a:pt x="148" y="175"/>
                      <a:pt x="148" y="175"/>
                      <a:pt x="148" y="175"/>
                    </a:cubicBezTo>
                    <a:cubicBezTo>
                      <a:pt x="149" y="174"/>
                      <a:pt x="149" y="174"/>
                      <a:pt x="149" y="174"/>
                    </a:cubicBezTo>
                    <a:cubicBezTo>
                      <a:pt x="149" y="175"/>
                      <a:pt x="149" y="175"/>
                      <a:pt x="149" y="175"/>
                    </a:cubicBezTo>
                    <a:cubicBezTo>
                      <a:pt x="148" y="176"/>
                      <a:pt x="148" y="176"/>
                      <a:pt x="148" y="176"/>
                    </a:cubicBezTo>
                    <a:cubicBezTo>
                      <a:pt x="147" y="177"/>
                      <a:pt x="147" y="177"/>
                      <a:pt x="147" y="177"/>
                    </a:cubicBezTo>
                    <a:close/>
                    <a:moveTo>
                      <a:pt x="99" y="225"/>
                    </a:moveTo>
                    <a:cubicBezTo>
                      <a:pt x="100" y="223"/>
                      <a:pt x="100" y="223"/>
                      <a:pt x="100" y="223"/>
                    </a:cubicBezTo>
                    <a:cubicBezTo>
                      <a:pt x="100" y="223"/>
                      <a:pt x="100" y="223"/>
                      <a:pt x="100" y="223"/>
                    </a:cubicBezTo>
                    <a:cubicBezTo>
                      <a:pt x="101" y="223"/>
                      <a:pt x="101" y="223"/>
                      <a:pt x="101" y="223"/>
                    </a:cubicBezTo>
                    <a:cubicBezTo>
                      <a:pt x="102" y="222"/>
                      <a:pt x="102" y="222"/>
                      <a:pt x="102" y="222"/>
                    </a:cubicBezTo>
                    <a:cubicBezTo>
                      <a:pt x="102" y="222"/>
                      <a:pt x="102" y="222"/>
                      <a:pt x="102" y="222"/>
                    </a:cubicBezTo>
                    <a:cubicBezTo>
                      <a:pt x="103" y="220"/>
                      <a:pt x="103" y="220"/>
                      <a:pt x="103" y="220"/>
                    </a:cubicBezTo>
                    <a:cubicBezTo>
                      <a:pt x="104" y="220"/>
                      <a:pt x="104" y="220"/>
                      <a:pt x="104" y="220"/>
                    </a:cubicBezTo>
                    <a:cubicBezTo>
                      <a:pt x="105" y="221"/>
                      <a:pt x="105" y="221"/>
                      <a:pt x="105" y="221"/>
                    </a:cubicBezTo>
                    <a:cubicBezTo>
                      <a:pt x="105" y="220"/>
                      <a:pt x="105" y="220"/>
                      <a:pt x="105" y="220"/>
                    </a:cubicBezTo>
                    <a:cubicBezTo>
                      <a:pt x="107" y="221"/>
                      <a:pt x="107" y="221"/>
                      <a:pt x="107" y="221"/>
                    </a:cubicBezTo>
                    <a:cubicBezTo>
                      <a:pt x="108" y="220"/>
                      <a:pt x="108" y="220"/>
                      <a:pt x="108" y="220"/>
                    </a:cubicBezTo>
                    <a:cubicBezTo>
                      <a:pt x="108" y="220"/>
                      <a:pt x="108" y="220"/>
                      <a:pt x="108" y="220"/>
                    </a:cubicBezTo>
                    <a:cubicBezTo>
                      <a:pt x="110" y="220"/>
                      <a:pt x="110" y="220"/>
                      <a:pt x="110" y="220"/>
                    </a:cubicBezTo>
                    <a:cubicBezTo>
                      <a:pt x="110" y="221"/>
                      <a:pt x="110" y="221"/>
                      <a:pt x="110" y="221"/>
                    </a:cubicBezTo>
                    <a:cubicBezTo>
                      <a:pt x="110" y="222"/>
                      <a:pt x="110" y="222"/>
                      <a:pt x="110" y="222"/>
                    </a:cubicBezTo>
                    <a:cubicBezTo>
                      <a:pt x="112" y="223"/>
                      <a:pt x="112" y="223"/>
                      <a:pt x="112" y="223"/>
                    </a:cubicBezTo>
                    <a:cubicBezTo>
                      <a:pt x="112" y="224"/>
                      <a:pt x="112" y="224"/>
                      <a:pt x="112" y="224"/>
                    </a:cubicBezTo>
                    <a:cubicBezTo>
                      <a:pt x="110" y="224"/>
                      <a:pt x="110" y="224"/>
                      <a:pt x="110" y="224"/>
                    </a:cubicBezTo>
                    <a:cubicBezTo>
                      <a:pt x="109" y="225"/>
                      <a:pt x="109" y="225"/>
                      <a:pt x="109" y="225"/>
                    </a:cubicBezTo>
                    <a:cubicBezTo>
                      <a:pt x="107" y="225"/>
                      <a:pt x="107" y="225"/>
                      <a:pt x="107" y="225"/>
                    </a:cubicBezTo>
                    <a:cubicBezTo>
                      <a:pt x="106" y="224"/>
                      <a:pt x="106" y="224"/>
                      <a:pt x="106" y="224"/>
                    </a:cubicBezTo>
                    <a:cubicBezTo>
                      <a:pt x="103" y="224"/>
                      <a:pt x="103" y="224"/>
                      <a:pt x="103" y="224"/>
                    </a:cubicBezTo>
                    <a:cubicBezTo>
                      <a:pt x="102" y="226"/>
                      <a:pt x="102" y="226"/>
                      <a:pt x="102" y="226"/>
                    </a:cubicBezTo>
                    <a:cubicBezTo>
                      <a:pt x="102" y="226"/>
                      <a:pt x="102" y="226"/>
                      <a:pt x="102" y="226"/>
                    </a:cubicBezTo>
                    <a:cubicBezTo>
                      <a:pt x="101" y="226"/>
                      <a:pt x="101" y="226"/>
                      <a:pt x="101" y="226"/>
                    </a:cubicBezTo>
                    <a:cubicBezTo>
                      <a:pt x="100" y="226"/>
                      <a:pt x="100" y="226"/>
                      <a:pt x="100" y="226"/>
                    </a:cubicBezTo>
                    <a:lnTo>
                      <a:pt x="99"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71"/>
              <p:cNvSpPr>
                <a:spLocks/>
              </p:cNvSpPr>
              <p:nvPr/>
            </p:nvSpPr>
            <p:spPr bwMode="auto">
              <a:xfrm>
                <a:off x="2216" y="2343"/>
                <a:ext cx="6" cy="3"/>
              </a:xfrm>
              <a:custGeom>
                <a:avLst/>
                <a:gdLst>
                  <a:gd name="T0" fmla="*/ 6 w 6"/>
                  <a:gd name="T1" fmla="*/ 0 h 3"/>
                  <a:gd name="T2" fmla="*/ 3 w 6"/>
                  <a:gd name="T3" fmla="*/ 0 h 3"/>
                  <a:gd name="T4" fmla="*/ 0 w 6"/>
                  <a:gd name="T5" fmla="*/ 3 h 3"/>
                  <a:gd name="T6" fmla="*/ 3 w 6"/>
                  <a:gd name="T7" fmla="*/ 3 h 3"/>
                  <a:gd name="T8" fmla="*/ 6 w 6"/>
                  <a:gd name="T9" fmla="*/ 0 h 3"/>
                </a:gdLst>
                <a:ahLst/>
                <a:cxnLst>
                  <a:cxn ang="0">
                    <a:pos x="T0" y="T1"/>
                  </a:cxn>
                  <a:cxn ang="0">
                    <a:pos x="T2" y="T3"/>
                  </a:cxn>
                  <a:cxn ang="0">
                    <a:pos x="T4" y="T5"/>
                  </a:cxn>
                  <a:cxn ang="0">
                    <a:pos x="T6" y="T7"/>
                  </a:cxn>
                  <a:cxn ang="0">
                    <a:pos x="T8" y="T9"/>
                  </a:cxn>
                </a:cxnLst>
                <a:rect l="0" t="0" r="r" b="b"/>
                <a:pathLst>
                  <a:path w="6" h="3">
                    <a:moveTo>
                      <a:pt x="6" y="0"/>
                    </a:moveTo>
                    <a:lnTo>
                      <a:pt x="3" y="0"/>
                    </a:lnTo>
                    <a:lnTo>
                      <a:pt x="0" y="3"/>
                    </a:lnTo>
                    <a:lnTo>
                      <a:pt x="3" y="3"/>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72"/>
              <p:cNvSpPr>
                <a:spLocks/>
              </p:cNvSpPr>
              <p:nvPr/>
            </p:nvSpPr>
            <p:spPr bwMode="auto">
              <a:xfrm>
                <a:off x="2275" y="2362"/>
                <a:ext cx="43" cy="18"/>
              </a:xfrm>
              <a:custGeom>
                <a:avLst/>
                <a:gdLst>
                  <a:gd name="T0" fmla="*/ 6 w 43"/>
                  <a:gd name="T1" fmla="*/ 0 h 18"/>
                  <a:gd name="T2" fmla="*/ 9 w 43"/>
                  <a:gd name="T3" fmla="*/ 0 h 18"/>
                  <a:gd name="T4" fmla="*/ 15 w 43"/>
                  <a:gd name="T5" fmla="*/ 0 h 18"/>
                  <a:gd name="T6" fmla="*/ 30 w 43"/>
                  <a:gd name="T7" fmla="*/ 0 h 18"/>
                  <a:gd name="T8" fmla="*/ 34 w 43"/>
                  <a:gd name="T9" fmla="*/ 6 h 18"/>
                  <a:gd name="T10" fmla="*/ 40 w 43"/>
                  <a:gd name="T11" fmla="*/ 6 h 18"/>
                  <a:gd name="T12" fmla="*/ 43 w 43"/>
                  <a:gd name="T13" fmla="*/ 9 h 18"/>
                  <a:gd name="T14" fmla="*/ 43 w 43"/>
                  <a:gd name="T15" fmla="*/ 12 h 18"/>
                  <a:gd name="T16" fmla="*/ 37 w 43"/>
                  <a:gd name="T17" fmla="*/ 12 h 18"/>
                  <a:gd name="T18" fmla="*/ 34 w 43"/>
                  <a:gd name="T19" fmla="*/ 12 h 18"/>
                  <a:gd name="T20" fmla="*/ 30 w 43"/>
                  <a:gd name="T21" fmla="*/ 15 h 18"/>
                  <a:gd name="T22" fmla="*/ 30 w 43"/>
                  <a:gd name="T23" fmla="*/ 15 h 18"/>
                  <a:gd name="T24" fmla="*/ 27 w 43"/>
                  <a:gd name="T25" fmla="*/ 12 h 18"/>
                  <a:gd name="T26" fmla="*/ 24 w 43"/>
                  <a:gd name="T27" fmla="*/ 12 h 18"/>
                  <a:gd name="T28" fmla="*/ 24 w 43"/>
                  <a:gd name="T29" fmla="*/ 18 h 18"/>
                  <a:gd name="T30" fmla="*/ 21 w 43"/>
                  <a:gd name="T31" fmla="*/ 15 h 18"/>
                  <a:gd name="T32" fmla="*/ 18 w 43"/>
                  <a:gd name="T33" fmla="*/ 15 h 18"/>
                  <a:gd name="T34" fmla="*/ 12 w 43"/>
                  <a:gd name="T35" fmla="*/ 15 h 18"/>
                  <a:gd name="T36" fmla="*/ 9 w 43"/>
                  <a:gd name="T37" fmla="*/ 12 h 18"/>
                  <a:gd name="T38" fmla="*/ 9 w 43"/>
                  <a:gd name="T39" fmla="*/ 6 h 18"/>
                  <a:gd name="T40" fmla="*/ 6 w 43"/>
                  <a:gd name="T41" fmla="*/ 6 h 18"/>
                  <a:gd name="T42" fmla="*/ 3 w 43"/>
                  <a:gd name="T43" fmla="*/ 6 h 18"/>
                  <a:gd name="T44" fmla="*/ 0 w 43"/>
                  <a:gd name="T45" fmla="*/ 3 h 18"/>
                  <a:gd name="T46" fmla="*/ 3 w 43"/>
                  <a:gd name="T47" fmla="*/ 0 h 18"/>
                  <a:gd name="T48" fmla="*/ 6 w 43"/>
                  <a:gd name="T4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18">
                    <a:moveTo>
                      <a:pt x="6" y="0"/>
                    </a:moveTo>
                    <a:lnTo>
                      <a:pt x="9" y="0"/>
                    </a:lnTo>
                    <a:lnTo>
                      <a:pt x="15" y="0"/>
                    </a:lnTo>
                    <a:lnTo>
                      <a:pt x="30" y="0"/>
                    </a:lnTo>
                    <a:lnTo>
                      <a:pt x="34" y="6"/>
                    </a:lnTo>
                    <a:lnTo>
                      <a:pt x="40" y="6"/>
                    </a:lnTo>
                    <a:lnTo>
                      <a:pt x="43" y="9"/>
                    </a:lnTo>
                    <a:lnTo>
                      <a:pt x="43" y="12"/>
                    </a:lnTo>
                    <a:lnTo>
                      <a:pt x="37" y="12"/>
                    </a:lnTo>
                    <a:lnTo>
                      <a:pt x="34" y="12"/>
                    </a:lnTo>
                    <a:lnTo>
                      <a:pt x="30" y="15"/>
                    </a:lnTo>
                    <a:lnTo>
                      <a:pt x="30" y="15"/>
                    </a:lnTo>
                    <a:lnTo>
                      <a:pt x="27" y="12"/>
                    </a:lnTo>
                    <a:lnTo>
                      <a:pt x="24" y="12"/>
                    </a:lnTo>
                    <a:lnTo>
                      <a:pt x="24" y="18"/>
                    </a:lnTo>
                    <a:lnTo>
                      <a:pt x="21" y="15"/>
                    </a:lnTo>
                    <a:lnTo>
                      <a:pt x="18" y="15"/>
                    </a:lnTo>
                    <a:lnTo>
                      <a:pt x="12" y="15"/>
                    </a:lnTo>
                    <a:lnTo>
                      <a:pt x="9" y="12"/>
                    </a:lnTo>
                    <a:lnTo>
                      <a:pt x="9" y="6"/>
                    </a:lnTo>
                    <a:lnTo>
                      <a:pt x="6" y="6"/>
                    </a:lnTo>
                    <a:lnTo>
                      <a:pt x="3" y="6"/>
                    </a:lnTo>
                    <a:lnTo>
                      <a:pt x="0" y="3"/>
                    </a:lnTo>
                    <a:lnTo>
                      <a:pt x="3"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173"/>
              <p:cNvSpPr>
                <a:spLocks noEditPoints="1"/>
              </p:cNvSpPr>
              <p:nvPr/>
            </p:nvSpPr>
            <p:spPr bwMode="auto">
              <a:xfrm>
                <a:off x="2352" y="2328"/>
                <a:ext cx="52" cy="43"/>
              </a:xfrm>
              <a:custGeom>
                <a:avLst/>
                <a:gdLst>
                  <a:gd name="T0" fmla="*/ 15 w 17"/>
                  <a:gd name="T1" fmla="*/ 13 h 14"/>
                  <a:gd name="T2" fmla="*/ 16 w 17"/>
                  <a:gd name="T3" fmla="*/ 10 h 14"/>
                  <a:gd name="T4" fmla="*/ 16 w 17"/>
                  <a:gd name="T5" fmla="*/ 8 h 14"/>
                  <a:gd name="T6" fmla="*/ 17 w 17"/>
                  <a:gd name="T7" fmla="*/ 7 h 14"/>
                  <a:gd name="T8" fmla="*/ 17 w 17"/>
                  <a:gd name="T9" fmla="*/ 5 h 14"/>
                  <a:gd name="T10" fmla="*/ 17 w 17"/>
                  <a:gd name="T11" fmla="*/ 3 h 14"/>
                  <a:gd name="T12" fmla="*/ 16 w 17"/>
                  <a:gd name="T13" fmla="*/ 3 h 14"/>
                  <a:gd name="T14" fmla="*/ 14 w 17"/>
                  <a:gd name="T15" fmla="*/ 2 h 14"/>
                  <a:gd name="T16" fmla="*/ 10 w 17"/>
                  <a:gd name="T17" fmla="*/ 2 h 14"/>
                  <a:gd name="T18" fmla="*/ 7 w 17"/>
                  <a:gd name="T19" fmla="*/ 2 h 14"/>
                  <a:gd name="T20" fmla="*/ 8 w 17"/>
                  <a:gd name="T21" fmla="*/ 3 h 14"/>
                  <a:gd name="T22" fmla="*/ 11 w 17"/>
                  <a:gd name="T23" fmla="*/ 5 h 14"/>
                  <a:gd name="T24" fmla="*/ 11 w 17"/>
                  <a:gd name="T25" fmla="*/ 7 h 14"/>
                  <a:gd name="T26" fmla="*/ 13 w 17"/>
                  <a:gd name="T27" fmla="*/ 9 h 14"/>
                  <a:gd name="T28" fmla="*/ 14 w 17"/>
                  <a:gd name="T29" fmla="*/ 11 h 14"/>
                  <a:gd name="T30" fmla="*/ 11 w 17"/>
                  <a:gd name="T31" fmla="*/ 11 h 14"/>
                  <a:gd name="T32" fmla="*/ 8 w 17"/>
                  <a:gd name="T33" fmla="*/ 11 h 14"/>
                  <a:gd name="T34" fmla="*/ 5 w 17"/>
                  <a:gd name="T35" fmla="*/ 11 h 14"/>
                  <a:gd name="T36" fmla="*/ 5 w 17"/>
                  <a:gd name="T37" fmla="*/ 10 h 14"/>
                  <a:gd name="T38" fmla="*/ 2 w 17"/>
                  <a:gd name="T39" fmla="*/ 10 h 14"/>
                  <a:gd name="T40" fmla="*/ 0 w 17"/>
                  <a:gd name="T41" fmla="*/ 11 h 14"/>
                  <a:gd name="T42" fmla="*/ 2 w 17"/>
                  <a:gd name="T43" fmla="*/ 12 h 14"/>
                  <a:gd name="T44" fmla="*/ 4 w 17"/>
                  <a:gd name="T45" fmla="*/ 14 h 14"/>
                  <a:gd name="T46" fmla="*/ 5 w 17"/>
                  <a:gd name="T47" fmla="*/ 13 h 14"/>
                  <a:gd name="T48" fmla="*/ 9 w 17"/>
                  <a:gd name="T49" fmla="*/ 13 h 14"/>
                  <a:gd name="T50" fmla="*/ 13 w 17"/>
                  <a:gd name="T51" fmla="*/ 13 h 14"/>
                  <a:gd name="T52" fmla="*/ 15 w 17"/>
                  <a:gd name="T53" fmla="*/ 14 h 14"/>
                  <a:gd name="T54" fmla="*/ 11 w 17"/>
                  <a:gd name="T55" fmla="*/ 0 h 14"/>
                  <a:gd name="T56" fmla="*/ 11 w 17"/>
                  <a:gd name="T57" fmla="*/ 1 h 14"/>
                  <a:gd name="T58" fmla="*/ 7 w 17"/>
                  <a:gd name="T59" fmla="*/ 8 h 14"/>
                  <a:gd name="T60" fmla="*/ 10 w 17"/>
                  <a:gd name="T61" fmla="*/ 8 h 14"/>
                  <a:gd name="T62" fmla="*/ 8 w 17"/>
                  <a:gd name="T63"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4">
                    <a:moveTo>
                      <a:pt x="15" y="14"/>
                    </a:moveTo>
                    <a:cubicBezTo>
                      <a:pt x="15" y="13"/>
                      <a:pt x="15" y="13"/>
                      <a:pt x="15" y="13"/>
                    </a:cubicBezTo>
                    <a:cubicBezTo>
                      <a:pt x="16" y="11"/>
                      <a:pt x="16" y="11"/>
                      <a:pt x="16" y="11"/>
                    </a:cubicBezTo>
                    <a:cubicBezTo>
                      <a:pt x="16" y="10"/>
                      <a:pt x="16" y="10"/>
                      <a:pt x="16" y="10"/>
                    </a:cubicBezTo>
                    <a:cubicBezTo>
                      <a:pt x="16" y="9"/>
                      <a:pt x="16" y="9"/>
                      <a:pt x="16" y="9"/>
                    </a:cubicBezTo>
                    <a:cubicBezTo>
                      <a:pt x="16" y="8"/>
                      <a:pt x="16" y="8"/>
                      <a:pt x="16" y="8"/>
                    </a:cubicBezTo>
                    <a:cubicBezTo>
                      <a:pt x="16" y="8"/>
                      <a:pt x="16" y="8"/>
                      <a:pt x="16" y="8"/>
                    </a:cubicBezTo>
                    <a:cubicBezTo>
                      <a:pt x="17" y="7"/>
                      <a:pt x="17" y="7"/>
                      <a:pt x="17" y="7"/>
                    </a:cubicBezTo>
                    <a:cubicBezTo>
                      <a:pt x="17" y="6"/>
                      <a:pt x="17" y="6"/>
                      <a:pt x="17" y="6"/>
                    </a:cubicBezTo>
                    <a:cubicBezTo>
                      <a:pt x="17" y="5"/>
                      <a:pt x="17" y="5"/>
                      <a:pt x="17" y="5"/>
                    </a:cubicBezTo>
                    <a:cubicBezTo>
                      <a:pt x="17" y="4"/>
                      <a:pt x="17" y="4"/>
                      <a:pt x="17" y="4"/>
                    </a:cubicBezTo>
                    <a:cubicBezTo>
                      <a:pt x="17" y="3"/>
                      <a:pt x="17" y="3"/>
                      <a:pt x="17" y="3"/>
                    </a:cubicBezTo>
                    <a:cubicBezTo>
                      <a:pt x="17" y="3"/>
                      <a:pt x="17" y="3"/>
                      <a:pt x="17" y="3"/>
                    </a:cubicBezTo>
                    <a:cubicBezTo>
                      <a:pt x="16" y="3"/>
                      <a:pt x="16" y="3"/>
                      <a:pt x="16" y="3"/>
                    </a:cubicBezTo>
                    <a:cubicBezTo>
                      <a:pt x="15" y="3"/>
                      <a:pt x="15" y="3"/>
                      <a:pt x="15" y="3"/>
                    </a:cubicBezTo>
                    <a:cubicBezTo>
                      <a:pt x="14" y="2"/>
                      <a:pt x="14" y="2"/>
                      <a:pt x="14" y="2"/>
                    </a:cubicBezTo>
                    <a:cubicBezTo>
                      <a:pt x="11" y="2"/>
                      <a:pt x="11" y="2"/>
                      <a:pt x="11" y="2"/>
                    </a:cubicBezTo>
                    <a:cubicBezTo>
                      <a:pt x="10" y="2"/>
                      <a:pt x="10" y="2"/>
                      <a:pt x="10" y="2"/>
                    </a:cubicBezTo>
                    <a:cubicBezTo>
                      <a:pt x="9" y="2"/>
                      <a:pt x="9" y="2"/>
                      <a:pt x="9" y="2"/>
                    </a:cubicBezTo>
                    <a:cubicBezTo>
                      <a:pt x="7" y="2"/>
                      <a:pt x="7" y="2"/>
                      <a:pt x="7" y="2"/>
                    </a:cubicBezTo>
                    <a:cubicBezTo>
                      <a:pt x="7" y="2"/>
                      <a:pt x="7" y="2"/>
                      <a:pt x="7" y="2"/>
                    </a:cubicBezTo>
                    <a:cubicBezTo>
                      <a:pt x="7" y="2"/>
                      <a:pt x="8" y="3"/>
                      <a:pt x="8" y="3"/>
                    </a:cubicBezTo>
                    <a:cubicBezTo>
                      <a:pt x="11" y="4"/>
                      <a:pt x="11" y="4"/>
                      <a:pt x="11" y="4"/>
                    </a:cubicBezTo>
                    <a:cubicBezTo>
                      <a:pt x="11" y="5"/>
                      <a:pt x="11" y="5"/>
                      <a:pt x="11" y="5"/>
                    </a:cubicBezTo>
                    <a:cubicBezTo>
                      <a:pt x="11" y="6"/>
                      <a:pt x="11" y="6"/>
                      <a:pt x="11" y="6"/>
                    </a:cubicBezTo>
                    <a:cubicBezTo>
                      <a:pt x="11" y="7"/>
                      <a:pt x="11" y="7"/>
                      <a:pt x="11" y="7"/>
                    </a:cubicBezTo>
                    <a:cubicBezTo>
                      <a:pt x="11" y="8"/>
                      <a:pt x="11" y="8"/>
                      <a:pt x="11" y="8"/>
                    </a:cubicBezTo>
                    <a:cubicBezTo>
                      <a:pt x="13" y="9"/>
                      <a:pt x="13" y="9"/>
                      <a:pt x="13" y="9"/>
                    </a:cubicBezTo>
                    <a:cubicBezTo>
                      <a:pt x="14" y="10"/>
                      <a:pt x="14" y="10"/>
                      <a:pt x="14" y="10"/>
                    </a:cubicBezTo>
                    <a:cubicBezTo>
                      <a:pt x="14" y="11"/>
                      <a:pt x="14" y="11"/>
                      <a:pt x="14" y="11"/>
                    </a:cubicBezTo>
                    <a:cubicBezTo>
                      <a:pt x="11" y="11"/>
                      <a:pt x="11" y="11"/>
                      <a:pt x="11" y="11"/>
                    </a:cubicBezTo>
                    <a:cubicBezTo>
                      <a:pt x="11" y="11"/>
                      <a:pt x="11" y="11"/>
                      <a:pt x="11" y="11"/>
                    </a:cubicBezTo>
                    <a:cubicBezTo>
                      <a:pt x="9" y="11"/>
                      <a:pt x="9" y="11"/>
                      <a:pt x="9" y="11"/>
                    </a:cubicBezTo>
                    <a:cubicBezTo>
                      <a:pt x="8" y="11"/>
                      <a:pt x="8" y="11"/>
                      <a:pt x="8" y="11"/>
                    </a:cubicBezTo>
                    <a:cubicBezTo>
                      <a:pt x="7" y="10"/>
                      <a:pt x="7" y="10"/>
                      <a:pt x="7" y="10"/>
                    </a:cubicBezTo>
                    <a:cubicBezTo>
                      <a:pt x="5" y="11"/>
                      <a:pt x="5" y="11"/>
                      <a:pt x="5" y="11"/>
                    </a:cubicBezTo>
                    <a:cubicBezTo>
                      <a:pt x="5" y="10"/>
                      <a:pt x="5" y="10"/>
                      <a:pt x="5" y="10"/>
                    </a:cubicBezTo>
                    <a:cubicBezTo>
                      <a:pt x="5" y="10"/>
                      <a:pt x="5" y="10"/>
                      <a:pt x="5" y="10"/>
                    </a:cubicBezTo>
                    <a:cubicBezTo>
                      <a:pt x="3" y="11"/>
                      <a:pt x="3" y="11"/>
                      <a:pt x="3" y="11"/>
                    </a:cubicBezTo>
                    <a:cubicBezTo>
                      <a:pt x="2" y="10"/>
                      <a:pt x="2" y="10"/>
                      <a:pt x="2" y="10"/>
                    </a:cubicBezTo>
                    <a:cubicBezTo>
                      <a:pt x="0" y="10"/>
                      <a:pt x="0" y="10"/>
                      <a:pt x="0" y="10"/>
                    </a:cubicBezTo>
                    <a:cubicBezTo>
                      <a:pt x="0" y="11"/>
                      <a:pt x="0" y="11"/>
                      <a:pt x="0" y="11"/>
                    </a:cubicBezTo>
                    <a:cubicBezTo>
                      <a:pt x="0" y="12"/>
                      <a:pt x="0" y="12"/>
                      <a:pt x="0" y="12"/>
                    </a:cubicBezTo>
                    <a:cubicBezTo>
                      <a:pt x="2" y="12"/>
                      <a:pt x="2" y="12"/>
                      <a:pt x="2" y="12"/>
                    </a:cubicBezTo>
                    <a:cubicBezTo>
                      <a:pt x="3" y="14"/>
                      <a:pt x="3" y="14"/>
                      <a:pt x="3" y="14"/>
                    </a:cubicBezTo>
                    <a:cubicBezTo>
                      <a:pt x="4" y="14"/>
                      <a:pt x="4" y="14"/>
                      <a:pt x="4" y="14"/>
                    </a:cubicBezTo>
                    <a:cubicBezTo>
                      <a:pt x="4" y="13"/>
                      <a:pt x="4" y="13"/>
                      <a:pt x="4" y="13"/>
                    </a:cubicBezTo>
                    <a:cubicBezTo>
                      <a:pt x="5" y="13"/>
                      <a:pt x="5" y="13"/>
                      <a:pt x="5" y="13"/>
                    </a:cubicBezTo>
                    <a:cubicBezTo>
                      <a:pt x="7" y="13"/>
                      <a:pt x="7" y="13"/>
                      <a:pt x="7" y="13"/>
                    </a:cubicBezTo>
                    <a:cubicBezTo>
                      <a:pt x="9" y="13"/>
                      <a:pt x="9" y="13"/>
                      <a:pt x="9" y="13"/>
                    </a:cubicBezTo>
                    <a:cubicBezTo>
                      <a:pt x="12" y="13"/>
                      <a:pt x="12" y="13"/>
                      <a:pt x="12" y="13"/>
                    </a:cubicBezTo>
                    <a:cubicBezTo>
                      <a:pt x="13" y="13"/>
                      <a:pt x="13" y="13"/>
                      <a:pt x="13" y="13"/>
                    </a:cubicBezTo>
                    <a:cubicBezTo>
                      <a:pt x="14" y="13"/>
                      <a:pt x="14" y="13"/>
                      <a:pt x="14" y="13"/>
                    </a:cubicBezTo>
                    <a:cubicBezTo>
                      <a:pt x="15" y="14"/>
                      <a:pt x="15" y="14"/>
                      <a:pt x="15" y="14"/>
                    </a:cubicBezTo>
                    <a:close/>
                    <a:moveTo>
                      <a:pt x="10" y="0"/>
                    </a:moveTo>
                    <a:cubicBezTo>
                      <a:pt x="11" y="0"/>
                      <a:pt x="11" y="0"/>
                      <a:pt x="11" y="0"/>
                    </a:cubicBezTo>
                    <a:cubicBezTo>
                      <a:pt x="13" y="1"/>
                      <a:pt x="13" y="1"/>
                      <a:pt x="13" y="1"/>
                    </a:cubicBezTo>
                    <a:cubicBezTo>
                      <a:pt x="11" y="1"/>
                      <a:pt x="11" y="1"/>
                      <a:pt x="11" y="1"/>
                    </a:cubicBezTo>
                    <a:cubicBezTo>
                      <a:pt x="10" y="0"/>
                      <a:pt x="10" y="0"/>
                      <a:pt x="10" y="0"/>
                    </a:cubicBezTo>
                    <a:close/>
                    <a:moveTo>
                      <a:pt x="7" y="8"/>
                    </a:moveTo>
                    <a:cubicBezTo>
                      <a:pt x="9" y="7"/>
                      <a:pt x="9" y="7"/>
                      <a:pt x="9" y="7"/>
                    </a:cubicBezTo>
                    <a:cubicBezTo>
                      <a:pt x="10" y="8"/>
                      <a:pt x="10" y="8"/>
                      <a:pt x="10" y="8"/>
                    </a:cubicBezTo>
                    <a:cubicBezTo>
                      <a:pt x="10" y="9"/>
                      <a:pt x="10" y="9"/>
                      <a:pt x="10" y="9"/>
                    </a:cubicBezTo>
                    <a:cubicBezTo>
                      <a:pt x="8" y="9"/>
                      <a:pt x="8" y="9"/>
                      <a:pt x="8" y="9"/>
                    </a:cubicBez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174"/>
              <p:cNvSpPr>
                <a:spLocks noEditPoints="1"/>
              </p:cNvSpPr>
              <p:nvPr/>
            </p:nvSpPr>
            <p:spPr bwMode="auto">
              <a:xfrm>
                <a:off x="2151" y="2263"/>
                <a:ext cx="207" cy="74"/>
              </a:xfrm>
              <a:custGeom>
                <a:avLst/>
                <a:gdLst>
                  <a:gd name="T0" fmla="*/ 44 w 207"/>
                  <a:gd name="T1" fmla="*/ 28 h 74"/>
                  <a:gd name="T2" fmla="*/ 44 w 207"/>
                  <a:gd name="T3" fmla="*/ 37 h 74"/>
                  <a:gd name="T4" fmla="*/ 40 w 207"/>
                  <a:gd name="T5" fmla="*/ 34 h 74"/>
                  <a:gd name="T6" fmla="*/ 40 w 207"/>
                  <a:gd name="T7" fmla="*/ 31 h 74"/>
                  <a:gd name="T8" fmla="*/ 13 w 207"/>
                  <a:gd name="T9" fmla="*/ 19 h 74"/>
                  <a:gd name="T10" fmla="*/ 10 w 207"/>
                  <a:gd name="T11" fmla="*/ 22 h 74"/>
                  <a:gd name="T12" fmla="*/ 0 w 207"/>
                  <a:gd name="T13" fmla="*/ 28 h 74"/>
                  <a:gd name="T14" fmla="*/ 10 w 207"/>
                  <a:gd name="T15" fmla="*/ 25 h 74"/>
                  <a:gd name="T16" fmla="*/ 19 w 207"/>
                  <a:gd name="T17" fmla="*/ 25 h 74"/>
                  <a:gd name="T18" fmla="*/ 28 w 207"/>
                  <a:gd name="T19" fmla="*/ 19 h 74"/>
                  <a:gd name="T20" fmla="*/ 40 w 207"/>
                  <a:gd name="T21" fmla="*/ 13 h 74"/>
                  <a:gd name="T22" fmla="*/ 53 w 207"/>
                  <a:gd name="T23" fmla="*/ 13 h 74"/>
                  <a:gd name="T24" fmla="*/ 68 w 207"/>
                  <a:gd name="T25" fmla="*/ 16 h 74"/>
                  <a:gd name="T26" fmla="*/ 56 w 207"/>
                  <a:gd name="T27" fmla="*/ 19 h 74"/>
                  <a:gd name="T28" fmla="*/ 74 w 207"/>
                  <a:gd name="T29" fmla="*/ 22 h 74"/>
                  <a:gd name="T30" fmla="*/ 87 w 207"/>
                  <a:gd name="T31" fmla="*/ 25 h 74"/>
                  <a:gd name="T32" fmla="*/ 93 w 207"/>
                  <a:gd name="T33" fmla="*/ 25 h 74"/>
                  <a:gd name="T34" fmla="*/ 105 w 207"/>
                  <a:gd name="T35" fmla="*/ 31 h 74"/>
                  <a:gd name="T36" fmla="*/ 114 w 207"/>
                  <a:gd name="T37" fmla="*/ 34 h 74"/>
                  <a:gd name="T38" fmla="*/ 124 w 207"/>
                  <a:gd name="T39" fmla="*/ 34 h 74"/>
                  <a:gd name="T40" fmla="*/ 136 w 207"/>
                  <a:gd name="T41" fmla="*/ 53 h 74"/>
                  <a:gd name="T42" fmla="*/ 148 w 207"/>
                  <a:gd name="T43" fmla="*/ 53 h 74"/>
                  <a:gd name="T44" fmla="*/ 151 w 207"/>
                  <a:gd name="T45" fmla="*/ 62 h 74"/>
                  <a:gd name="T46" fmla="*/ 142 w 207"/>
                  <a:gd name="T47" fmla="*/ 71 h 74"/>
                  <a:gd name="T48" fmla="*/ 154 w 207"/>
                  <a:gd name="T49" fmla="*/ 71 h 74"/>
                  <a:gd name="T50" fmla="*/ 176 w 207"/>
                  <a:gd name="T51" fmla="*/ 74 h 74"/>
                  <a:gd name="T52" fmla="*/ 191 w 207"/>
                  <a:gd name="T53" fmla="*/ 68 h 74"/>
                  <a:gd name="T54" fmla="*/ 204 w 207"/>
                  <a:gd name="T55" fmla="*/ 65 h 74"/>
                  <a:gd name="T56" fmla="*/ 201 w 207"/>
                  <a:gd name="T57" fmla="*/ 59 h 74"/>
                  <a:gd name="T58" fmla="*/ 182 w 207"/>
                  <a:gd name="T59" fmla="*/ 53 h 74"/>
                  <a:gd name="T60" fmla="*/ 182 w 207"/>
                  <a:gd name="T61" fmla="*/ 43 h 74"/>
                  <a:gd name="T62" fmla="*/ 173 w 207"/>
                  <a:gd name="T63" fmla="*/ 43 h 74"/>
                  <a:gd name="T64" fmla="*/ 161 w 207"/>
                  <a:gd name="T65" fmla="*/ 37 h 74"/>
                  <a:gd name="T66" fmla="*/ 151 w 207"/>
                  <a:gd name="T67" fmla="*/ 34 h 74"/>
                  <a:gd name="T68" fmla="*/ 148 w 207"/>
                  <a:gd name="T69" fmla="*/ 34 h 74"/>
                  <a:gd name="T70" fmla="*/ 133 w 207"/>
                  <a:gd name="T71" fmla="*/ 25 h 74"/>
                  <a:gd name="T72" fmla="*/ 114 w 207"/>
                  <a:gd name="T73" fmla="*/ 19 h 74"/>
                  <a:gd name="T74" fmla="*/ 105 w 207"/>
                  <a:gd name="T75" fmla="*/ 6 h 74"/>
                  <a:gd name="T76" fmla="*/ 84 w 207"/>
                  <a:gd name="T77" fmla="*/ 3 h 74"/>
                  <a:gd name="T78" fmla="*/ 71 w 207"/>
                  <a:gd name="T79" fmla="*/ 0 h 74"/>
                  <a:gd name="T80" fmla="*/ 50 w 207"/>
                  <a:gd name="T81" fmla="*/ 3 h 74"/>
                  <a:gd name="T82" fmla="*/ 28 w 207"/>
                  <a:gd name="T83" fmla="*/ 6 h 74"/>
                  <a:gd name="T84" fmla="*/ 13 w 207"/>
                  <a:gd name="T85"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7" h="74">
                    <a:moveTo>
                      <a:pt x="40" y="28"/>
                    </a:moveTo>
                    <a:lnTo>
                      <a:pt x="40" y="25"/>
                    </a:lnTo>
                    <a:lnTo>
                      <a:pt x="44" y="28"/>
                    </a:lnTo>
                    <a:lnTo>
                      <a:pt x="50" y="31"/>
                    </a:lnTo>
                    <a:lnTo>
                      <a:pt x="47" y="34"/>
                    </a:lnTo>
                    <a:lnTo>
                      <a:pt x="44" y="37"/>
                    </a:lnTo>
                    <a:lnTo>
                      <a:pt x="37" y="34"/>
                    </a:lnTo>
                    <a:lnTo>
                      <a:pt x="37" y="31"/>
                    </a:lnTo>
                    <a:lnTo>
                      <a:pt x="40" y="34"/>
                    </a:lnTo>
                    <a:lnTo>
                      <a:pt x="40" y="34"/>
                    </a:lnTo>
                    <a:lnTo>
                      <a:pt x="44" y="31"/>
                    </a:lnTo>
                    <a:lnTo>
                      <a:pt x="40" y="31"/>
                    </a:lnTo>
                    <a:lnTo>
                      <a:pt x="40" y="28"/>
                    </a:lnTo>
                    <a:lnTo>
                      <a:pt x="40" y="28"/>
                    </a:lnTo>
                    <a:close/>
                    <a:moveTo>
                      <a:pt x="13" y="19"/>
                    </a:moveTo>
                    <a:lnTo>
                      <a:pt x="16" y="22"/>
                    </a:lnTo>
                    <a:lnTo>
                      <a:pt x="13" y="25"/>
                    </a:lnTo>
                    <a:lnTo>
                      <a:pt x="10" y="22"/>
                    </a:lnTo>
                    <a:lnTo>
                      <a:pt x="3" y="28"/>
                    </a:lnTo>
                    <a:lnTo>
                      <a:pt x="0" y="25"/>
                    </a:lnTo>
                    <a:lnTo>
                      <a:pt x="0" y="28"/>
                    </a:lnTo>
                    <a:lnTo>
                      <a:pt x="3" y="31"/>
                    </a:lnTo>
                    <a:lnTo>
                      <a:pt x="10" y="25"/>
                    </a:lnTo>
                    <a:lnTo>
                      <a:pt x="10" y="25"/>
                    </a:lnTo>
                    <a:lnTo>
                      <a:pt x="10" y="28"/>
                    </a:lnTo>
                    <a:lnTo>
                      <a:pt x="16" y="28"/>
                    </a:lnTo>
                    <a:lnTo>
                      <a:pt x="19" y="25"/>
                    </a:lnTo>
                    <a:lnTo>
                      <a:pt x="22" y="22"/>
                    </a:lnTo>
                    <a:lnTo>
                      <a:pt x="28" y="22"/>
                    </a:lnTo>
                    <a:lnTo>
                      <a:pt x="28" y="19"/>
                    </a:lnTo>
                    <a:lnTo>
                      <a:pt x="31" y="22"/>
                    </a:lnTo>
                    <a:lnTo>
                      <a:pt x="34" y="22"/>
                    </a:lnTo>
                    <a:lnTo>
                      <a:pt x="40" y="13"/>
                    </a:lnTo>
                    <a:lnTo>
                      <a:pt x="44" y="13"/>
                    </a:lnTo>
                    <a:lnTo>
                      <a:pt x="47" y="9"/>
                    </a:lnTo>
                    <a:lnTo>
                      <a:pt x="53" y="13"/>
                    </a:lnTo>
                    <a:lnTo>
                      <a:pt x="56" y="13"/>
                    </a:lnTo>
                    <a:lnTo>
                      <a:pt x="65" y="13"/>
                    </a:lnTo>
                    <a:lnTo>
                      <a:pt x="68" y="16"/>
                    </a:lnTo>
                    <a:lnTo>
                      <a:pt x="65" y="16"/>
                    </a:lnTo>
                    <a:lnTo>
                      <a:pt x="59" y="16"/>
                    </a:lnTo>
                    <a:lnTo>
                      <a:pt x="56" y="19"/>
                    </a:lnTo>
                    <a:lnTo>
                      <a:pt x="59" y="22"/>
                    </a:lnTo>
                    <a:lnTo>
                      <a:pt x="71" y="22"/>
                    </a:lnTo>
                    <a:lnTo>
                      <a:pt x="74" y="22"/>
                    </a:lnTo>
                    <a:lnTo>
                      <a:pt x="77" y="22"/>
                    </a:lnTo>
                    <a:lnTo>
                      <a:pt x="81" y="25"/>
                    </a:lnTo>
                    <a:lnTo>
                      <a:pt x="87" y="25"/>
                    </a:lnTo>
                    <a:lnTo>
                      <a:pt x="90" y="25"/>
                    </a:lnTo>
                    <a:lnTo>
                      <a:pt x="90" y="22"/>
                    </a:lnTo>
                    <a:lnTo>
                      <a:pt x="93" y="25"/>
                    </a:lnTo>
                    <a:lnTo>
                      <a:pt x="93" y="25"/>
                    </a:lnTo>
                    <a:lnTo>
                      <a:pt x="99" y="31"/>
                    </a:lnTo>
                    <a:lnTo>
                      <a:pt x="105" y="31"/>
                    </a:lnTo>
                    <a:lnTo>
                      <a:pt x="105" y="31"/>
                    </a:lnTo>
                    <a:lnTo>
                      <a:pt x="108" y="34"/>
                    </a:lnTo>
                    <a:lnTo>
                      <a:pt x="114" y="34"/>
                    </a:lnTo>
                    <a:lnTo>
                      <a:pt x="117" y="34"/>
                    </a:lnTo>
                    <a:lnTo>
                      <a:pt x="121" y="31"/>
                    </a:lnTo>
                    <a:lnTo>
                      <a:pt x="124" y="34"/>
                    </a:lnTo>
                    <a:lnTo>
                      <a:pt x="127" y="43"/>
                    </a:lnTo>
                    <a:lnTo>
                      <a:pt x="133" y="53"/>
                    </a:lnTo>
                    <a:lnTo>
                      <a:pt x="136" y="53"/>
                    </a:lnTo>
                    <a:lnTo>
                      <a:pt x="139" y="50"/>
                    </a:lnTo>
                    <a:lnTo>
                      <a:pt x="142" y="53"/>
                    </a:lnTo>
                    <a:lnTo>
                      <a:pt x="148" y="53"/>
                    </a:lnTo>
                    <a:lnTo>
                      <a:pt x="151" y="56"/>
                    </a:lnTo>
                    <a:lnTo>
                      <a:pt x="154" y="56"/>
                    </a:lnTo>
                    <a:lnTo>
                      <a:pt x="151" y="62"/>
                    </a:lnTo>
                    <a:lnTo>
                      <a:pt x="148" y="62"/>
                    </a:lnTo>
                    <a:lnTo>
                      <a:pt x="142" y="68"/>
                    </a:lnTo>
                    <a:lnTo>
                      <a:pt x="142" y="71"/>
                    </a:lnTo>
                    <a:lnTo>
                      <a:pt x="148" y="71"/>
                    </a:lnTo>
                    <a:lnTo>
                      <a:pt x="151" y="71"/>
                    </a:lnTo>
                    <a:lnTo>
                      <a:pt x="154" y="71"/>
                    </a:lnTo>
                    <a:lnTo>
                      <a:pt x="164" y="68"/>
                    </a:lnTo>
                    <a:lnTo>
                      <a:pt x="170" y="71"/>
                    </a:lnTo>
                    <a:lnTo>
                      <a:pt x="176" y="74"/>
                    </a:lnTo>
                    <a:lnTo>
                      <a:pt x="188" y="71"/>
                    </a:lnTo>
                    <a:lnTo>
                      <a:pt x="188" y="68"/>
                    </a:lnTo>
                    <a:lnTo>
                      <a:pt x="191" y="68"/>
                    </a:lnTo>
                    <a:lnTo>
                      <a:pt x="195" y="65"/>
                    </a:lnTo>
                    <a:lnTo>
                      <a:pt x="201" y="68"/>
                    </a:lnTo>
                    <a:lnTo>
                      <a:pt x="204" y="65"/>
                    </a:lnTo>
                    <a:lnTo>
                      <a:pt x="207" y="62"/>
                    </a:lnTo>
                    <a:lnTo>
                      <a:pt x="207" y="59"/>
                    </a:lnTo>
                    <a:lnTo>
                      <a:pt x="201" y="59"/>
                    </a:lnTo>
                    <a:lnTo>
                      <a:pt x="201" y="56"/>
                    </a:lnTo>
                    <a:lnTo>
                      <a:pt x="191" y="53"/>
                    </a:lnTo>
                    <a:lnTo>
                      <a:pt x="182" y="53"/>
                    </a:lnTo>
                    <a:lnTo>
                      <a:pt x="179" y="50"/>
                    </a:lnTo>
                    <a:lnTo>
                      <a:pt x="179" y="50"/>
                    </a:lnTo>
                    <a:lnTo>
                      <a:pt x="182" y="43"/>
                    </a:lnTo>
                    <a:lnTo>
                      <a:pt x="179" y="43"/>
                    </a:lnTo>
                    <a:lnTo>
                      <a:pt x="176" y="43"/>
                    </a:lnTo>
                    <a:lnTo>
                      <a:pt x="173" y="43"/>
                    </a:lnTo>
                    <a:lnTo>
                      <a:pt x="167" y="37"/>
                    </a:lnTo>
                    <a:lnTo>
                      <a:pt x="164" y="40"/>
                    </a:lnTo>
                    <a:lnTo>
                      <a:pt x="161" y="37"/>
                    </a:lnTo>
                    <a:lnTo>
                      <a:pt x="154" y="34"/>
                    </a:lnTo>
                    <a:lnTo>
                      <a:pt x="151" y="37"/>
                    </a:lnTo>
                    <a:lnTo>
                      <a:pt x="151" y="34"/>
                    </a:lnTo>
                    <a:lnTo>
                      <a:pt x="151" y="31"/>
                    </a:lnTo>
                    <a:lnTo>
                      <a:pt x="148" y="31"/>
                    </a:lnTo>
                    <a:lnTo>
                      <a:pt x="148" y="34"/>
                    </a:lnTo>
                    <a:lnTo>
                      <a:pt x="145" y="31"/>
                    </a:lnTo>
                    <a:lnTo>
                      <a:pt x="139" y="31"/>
                    </a:lnTo>
                    <a:lnTo>
                      <a:pt x="133" y="25"/>
                    </a:lnTo>
                    <a:lnTo>
                      <a:pt x="130" y="22"/>
                    </a:lnTo>
                    <a:lnTo>
                      <a:pt x="124" y="19"/>
                    </a:lnTo>
                    <a:lnTo>
                      <a:pt x="114" y="19"/>
                    </a:lnTo>
                    <a:lnTo>
                      <a:pt x="111" y="16"/>
                    </a:lnTo>
                    <a:lnTo>
                      <a:pt x="108" y="13"/>
                    </a:lnTo>
                    <a:lnTo>
                      <a:pt x="105" y="6"/>
                    </a:lnTo>
                    <a:lnTo>
                      <a:pt x="99" y="9"/>
                    </a:lnTo>
                    <a:lnTo>
                      <a:pt x="99" y="6"/>
                    </a:lnTo>
                    <a:lnTo>
                      <a:pt x="84" y="3"/>
                    </a:lnTo>
                    <a:lnTo>
                      <a:pt x="81" y="6"/>
                    </a:lnTo>
                    <a:lnTo>
                      <a:pt x="74" y="3"/>
                    </a:lnTo>
                    <a:lnTo>
                      <a:pt x="71" y="0"/>
                    </a:lnTo>
                    <a:lnTo>
                      <a:pt x="62" y="0"/>
                    </a:lnTo>
                    <a:lnTo>
                      <a:pt x="53" y="0"/>
                    </a:lnTo>
                    <a:lnTo>
                      <a:pt x="50" y="3"/>
                    </a:lnTo>
                    <a:lnTo>
                      <a:pt x="37" y="3"/>
                    </a:lnTo>
                    <a:lnTo>
                      <a:pt x="31" y="3"/>
                    </a:lnTo>
                    <a:lnTo>
                      <a:pt x="28" y="6"/>
                    </a:lnTo>
                    <a:lnTo>
                      <a:pt x="19" y="9"/>
                    </a:lnTo>
                    <a:lnTo>
                      <a:pt x="16" y="13"/>
                    </a:lnTo>
                    <a:lnTo>
                      <a:pt x="13" y="16"/>
                    </a:lnTo>
                    <a:lnTo>
                      <a:pt x="1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175"/>
              <p:cNvSpPr>
                <a:spLocks noEditPoints="1"/>
              </p:cNvSpPr>
              <p:nvPr/>
            </p:nvSpPr>
            <p:spPr bwMode="auto">
              <a:xfrm>
                <a:off x="2278" y="2183"/>
                <a:ext cx="111" cy="130"/>
              </a:xfrm>
              <a:custGeom>
                <a:avLst/>
                <a:gdLst>
                  <a:gd name="T0" fmla="*/ 105 w 111"/>
                  <a:gd name="T1" fmla="*/ 114 h 130"/>
                  <a:gd name="T2" fmla="*/ 89 w 111"/>
                  <a:gd name="T3" fmla="*/ 130 h 130"/>
                  <a:gd name="T4" fmla="*/ 105 w 111"/>
                  <a:gd name="T5" fmla="*/ 120 h 130"/>
                  <a:gd name="T6" fmla="*/ 95 w 111"/>
                  <a:gd name="T7" fmla="*/ 120 h 130"/>
                  <a:gd name="T8" fmla="*/ 89 w 111"/>
                  <a:gd name="T9" fmla="*/ 130 h 130"/>
                  <a:gd name="T10" fmla="*/ 111 w 111"/>
                  <a:gd name="T11" fmla="*/ 99 h 130"/>
                  <a:gd name="T12" fmla="*/ 105 w 111"/>
                  <a:gd name="T13" fmla="*/ 99 h 130"/>
                  <a:gd name="T14" fmla="*/ 92 w 111"/>
                  <a:gd name="T15" fmla="*/ 89 h 130"/>
                  <a:gd name="T16" fmla="*/ 83 w 111"/>
                  <a:gd name="T17" fmla="*/ 96 h 130"/>
                  <a:gd name="T18" fmla="*/ 83 w 111"/>
                  <a:gd name="T19" fmla="*/ 99 h 130"/>
                  <a:gd name="T20" fmla="*/ 92 w 111"/>
                  <a:gd name="T21" fmla="*/ 89 h 130"/>
                  <a:gd name="T22" fmla="*/ 83 w 111"/>
                  <a:gd name="T23" fmla="*/ 86 h 130"/>
                  <a:gd name="T24" fmla="*/ 80 w 111"/>
                  <a:gd name="T25" fmla="*/ 86 h 130"/>
                  <a:gd name="T26" fmla="*/ 64 w 111"/>
                  <a:gd name="T27" fmla="*/ 71 h 130"/>
                  <a:gd name="T28" fmla="*/ 74 w 111"/>
                  <a:gd name="T29" fmla="*/ 86 h 130"/>
                  <a:gd name="T30" fmla="*/ 64 w 111"/>
                  <a:gd name="T31" fmla="*/ 77 h 130"/>
                  <a:gd name="T32" fmla="*/ 64 w 111"/>
                  <a:gd name="T33" fmla="*/ 71 h 130"/>
                  <a:gd name="T34" fmla="*/ 49 w 111"/>
                  <a:gd name="T35" fmla="*/ 71 h 130"/>
                  <a:gd name="T36" fmla="*/ 52 w 111"/>
                  <a:gd name="T37" fmla="*/ 68 h 130"/>
                  <a:gd name="T38" fmla="*/ 80 w 111"/>
                  <a:gd name="T39" fmla="*/ 65 h 130"/>
                  <a:gd name="T40" fmla="*/ 80 w 111"/>
                  <a:gd name="T41" fmla="*/ 59 h 130"/>
                  <a:gd name="T42" fmla="*/ 61 w 111"/>
                  <a:gd name="T43" fmla="*/ 56 h 130"/>
                  <a:gd name="T44" fmla="*/ 64 w 111"/>
                  <a:gd name="T45" fmla="*/ 65 h 130"/>
                  <a:gd name="T46" fmla="*/ 64 w 111"/>
                  <a:gd name="T47" fmla="*/ 56 h 130"/>
                  <a:gd name="T48" fmla="*/ 61 w 111"/>
                  <a:gd name="T49" fmla="*/ 49 h 130"/>
                  <a:gd name="T50" fmla="*/ 52 w 111"/>
                  <a:gd name="T51" fmla="*/ 40 h 130"/>
                  <a:gd name="T52" fmla="*/ 49 w 111"/>
                  <a:gd name="T53" fmla="*/ 46 h 130"/>
                  <a:gd name="T54" fmla="*/ 49 w 111"/>
                  <a:gd name="T55" fmla="*/ 37 h 130"/>
                  <a:gd name="T56" fmla="*/ 43 w 111"/>
                  <a:gd name="T57" fmla="*/ 34 h 130"/>
                  <a:gd name="T58" fmla="*/ 37 w 111"/>
                  <a:gd name="T59" fmla="*/ 3 h 130"/>
                  <a:gd name="T60" fmla="*/ 40 w 111"/>
                  <a:gd name="T61" fmla="*/ 15 h 130"/>
                  <a:gd name="T62" fmla="*/ 34 w 111"/>
                  <a:gd name="T63" fmla="*/ 22 h 130"/>
                  <a:gd name="T64" fmla="*/ 34 w 111"/>
                  <a:gd name="T65" fmla="*/ 9 h 130"/>
                  <a:gd name="T66" fmla="*/ 24 w 111"/>
                  <a:gd name="T67" fmla="*/ 0 h 130"/>
                  <a:gd name="T68" fmla="*/ 6 w 111"/>
                  <a:gd name="T69" fmla="*/ 3 h 130"/>
                  <a:gd name="T70" fmla="*/ 18 w 111"/>
                  <a:gd name="T71" fmla="*/ 0 h 130"/>
                  <a:gd name="T72" fmla="*/ 18 w 111"/>
                  <a:gd name="T73" fmla="*/ 3 h 130"/>
                  <a:gd name="T74" fmla="*/ 0 w 111"/>
                  <a:gd name="T75" fmla="*/ 3 h 130"/>
                  <a:gd name="T76" fmla="*/ 31 w 111"/>
                  <a:gd name="T77" fmla="*/ 37 h 130"/>
                  <a:gd name="T78" fmla="*/ 27 w 111"/>
                  <a:gd name="T79" fmla="*/ 40 h 130"/>
                  <a:gd name="T80" fmla="*/ 18 w 111"/>
                  <a:gd name="T81" fmla="*/ 59 h 130"/>
                  <a:gd name="T82" fmla="*/ 18 w 111"/>
                  <a:gd name="T83" fmla="*/ 59 h 130"/>
                  <a:gd name="T84" fmla="*/ 18 w 111"/>
                  <a:gd name="T85" fmla="*/ 59 h 130"/>
                  <a:gd name="T86" fmla="*/ 15 w 111"/>
                  <a:gd name="T87" fmla="*/ 59 h 130"/>
                  <a:gd name="T88" fmla="*/ 18 w 111"/>
                  <a:gd name="T89" fmla="*/ 46 h 130"/>
                  <a:gd name="T90" fmla="*/ 12 w 111"/>
                  <a:gd name="T91" fmla="*/ 43 h 130"/>
                  <a:gd name="T92" fmla="*/ 15 w 111"/>
                  <a:gd name="T93" fmla="*/ 49 h 130"/>
                  <a:gd name="T94" fmla="*/ 21 w 111"/>
                  <a:gd name="T95" fmla="*/ 59 h 130"/>
                  <a:gd name="T96" fmla="*/ 18 w 111"/>
                  <a:gd name="T97" fmla="*/ 71 h 130"/>
                  <a:gd name="T98" fmla="*/ 24 w 111"/>
                  <a:gd name="T9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 h="130">
                    <a:moveTo>
                      <a:pt x="105" y="117"/>
                    </a:moveTo>
                    <a:lnTo>
                      <a:pt x="105" y="117"/>
                    </a:lnTo>
                    <a:lnTo>
                      <a:pt x="105" y="114"/>
                    </a:lnTo>
                    <a:lnTo>
                      <a:pt x="105" y="117"/>
                    </a:lnTo>
                    <a:lnTo>
                      <a:pt x="105" y="117"/>
                    </a:lnTo>
                    <a:close/>
                    <a:moveTo>
                      <a:pt x="89" y="130"/>
                    </a:moveTo>
                    <a:lnTo>
                      <a:pt x="101" y="130"/>
                    </a:lnTo>
                    <a:lnTo>
                      <a:pt x="105" y="123"/>
                    </a:lnTo>
                    <a:lnTo>
                      <a:pt x="105" y="120"/>
                    </a:lnTo>
                    <a:lnTo>
                      <a:pt x="101" y="120"/>
                    </a:lnTo>
                    <a:lnTo>
                      <a:pt x="101" y="123"/>
                    </a:lnTo>
                    <a:lnTo>
                      <a:pt x="95" y="120"/>
                    </a:lnTo>
                    <a:lnTo>
                      <a:pt x="92" y="123"/>
                    </a:lnTo>
                    <a:lnTo>
                      <a:pt x="89" y="130"/>
                    </a:lnTo>
                    <a:lnTo>
                      <a:pt x="89" y="130"/>
                    </a:lnTo>
                    <a:close/>
                    <a:moveTo>
                      <a:pt x="101" y="99"/>
                    </a:moveTo>
                    <a:lnTo>
                      <a:pt x="105" y="96"/>
                    </a:lnTo>
                    <a:lnTo>
                      <a:pt x="111" y="99"/>
                    </a:lnTo>
                    <a:lnTo>
                      <a:pt x="111" y="102"/>
                    </a:lnTo>
                    <a:lnTo>
                      <a:pt x="108" y="99"/>
                    </a:lnTo>
                    <a:lnTo>
                      <a:pt x="105" y="99"/>
                    </a:lnTo>
                    <a:lnTo>
                      <a:pt x="101" y="99"/>
                    </a:lnTo>
                    <a:lnTo>
                      <a:pt x="101" y="99"/>
                    </a:lnTo>
                    <a:close/>
                    <a:moveTo>
                      <a:pt x="92" y="89"/>
                    </a:moveTo>
                    <a:lnTo>
                      <a:pt x="86" y="89"/>
                    </a:lnTo>
                    <a:lnTo>
                      <a:pt x="86" y="93"/>
                    </a:lnTo>
                    <a:lnTo>
                      <a:pt x="83" y="96"/>
                    </a:lnTo>
                    <a:lnTo>
                      <a:pt x="83" y="99"/>
                    </a:lnTo>
                    <a:lnTo>
                      <a:pt x="80" y="99"/>
                    </a:lnTo>
                    <a:lnTo>
                      <a:pt x="83" y="99"/>
                    </a:lnTo>
                    <a:lnTo>
                      <a:pt x="92" y="96"/>
                    </a:lnTo>
                    <a:lnTo>
                      <a:pt x="92" y="89"/>
                    </a:lnTo>
                    <a:lnTo>
                      <a:pt x="92" y="89"/>
                    </a:lnTo>
                    <a:lnTo>
                      <a:pt x="92" y="89"/>
                    </a:lnTo>
                    <a:close/>
                    <a:moveTo>
                      <a:pt x="80" y="86"/>
                    </a:moveTo>
                    <a:lnTo>
                      <a:pt x="83" y="86"/>
                    </a:lnTo>
                    <a:lnTo>
                      <a:pt x="86" y="89"/>
                    </a:lnTo>
                    <a:lnTo>
                      <a:pt x="83" y="89"/>
                    </a:lnTo>
                    <a:lnTo>
                      <a:pt x="80" y="86"/>
                    </a:lnTo>
                    <a:lnTo>
                      <a:pt x="80" y="86"/>
                    </a:lnTo>
                    <a:lnTo>
                      <a:pt x="80" y="86"/>
                    </a:lnTo>
                    <a:close/>
                    <a:moveTo>
                      <a:pt x="64" y="71"/>
                    </a:moveTo>
                    <a:lnTo>
                      <a:pt x="68" y="77"/>
                    </a:lnTo>
                    <a:lnTo>
                      <a:pt x="71" y="80"/>
                    </a:lnTo>
                    <a:lnTo>
                      <a:pt x="74" y="86"/>
                    </a:lnTo>
                    <a:lnTo>
                      <a:pt x="71" y="86"/>
                    </a:lnTo>
                    <a:lnTo>
                      <a:pt x="68" y="83"/>
                    </a:lnTo>
                    <a:lnTo>
                      <a:pt x="64" y="77"/>
                    </a:lnTo>
                    <a:lnTo>
                      <a:pt x="68" y="77"/>
                    </a:lnTo>
                    <a:lnTo>
                      <a:pt x="64" y="71"/>
                    </a:lnTo>
                    <a:lnTo>
                      <a:pt x="64" y="71"/>
                    </a:lnTo>
                    <a:lnTo>
                      <a:pt x="64" y="71"/>
                    </a:lnTo>
                    <a:close/>
                    <a:moveTo>
                      <a:pt x="52" y="68"/>
                    </a:moveTo>
                    <a:lnTo>
                      <a:pt x="49" y="71"/>
                    </a:lnTo>
                    <a:lnTo>
                      <a:pt x="52" y="71"/>
                    </a:lnTo>
                    <a:lnTo>
                      <a:pt x="52" y="68"/>
                    </a:lnTo>
                    <a:lnTo>
                      <a:pt x="52" y="68"/>
                    </a:lnTo>
                    <a:close/>
                    <a:moveTo>
                      <a:pt x="80" y="59"/>
                    </a:moveTo>
                    <a:lnTo>
                      <a:pt x="80" y="65"/>
                    </a:lnTo>
                    <a:lnTo>
                      <a:pt x="80" y="65"/>
                    </a:lnTo>
                    <a:lnTo>
                      <a:pt x="83" y="62"/>
                    </a:lnTo>
                    <a:lnTo>
                      <a:pt x="80" y="59"/>
                    </a:lnTo>
                    <a:lnTo>
                      <a:pt x="80" y="59"/>
                    </a:lnTo>
                    <a:close/>
                    <a:moveTo>
                      <a:pt x="61" y="49"/>
                    </a:moveTo>
                    <a:lnTo>
                      <a:pt x="58" y="52"/>
                    </a:lnTo>
                    <a:lnTo>
                      <a:pt x="61" y="56"/>
                    </a:lnTo>
                    <a:lnTo>
                      <a:pt x="64" y="62"/>
                    </a:lnTo>
                    <a:lnTo>
                      <a:pt x="61" y="62"/>
                    </a:lnTo>
                    <a:lnTo>
                      <a:pt x="64" y="65"/>
                    </a:lnTo>
                    <a:lnTo>
                      <a:pt x="68" y="65"/>
                    </a:lnTo>
                    <a:lnTo>
                      <a:pt x="68" y="62"/>
                    </a:lnTo>
                    <a:lnTo>
                      <a:pt x="64" y="56"/>
                    </a:lnTo>
                    <a:lnTo>
                      <a:pt x="64" y="52"/>
                    </a:lnTo>
                    <a:lnTo>
                      <a:pt x="61" y="49"/>
                    </a:lnTo>
                    <a:lnTo>
                      <a:pt x="61" y="49"/>
                    </a:lnTo>
                    <a:close/>
                    <a:moveTo>
                      <a:pt x="43" y="34"/>
                    </a:moveTo>
                    <a:lnTo>
                      <a:pt x="49" y="37"/>
                    </a:lnTo>
                    <a:lnTo>
                      <a:pt x="52" y="40"/>
                    </a:lnTo>
                    <a:lnTo>
                      <a:pt x="52" y="46"/>
                    </a:lnTo>
                    <a:lnTo>
                      <a:pt x="49" y="46"/>
                    </a:lnTo>
                    <a:lnTo>
                      <a:pt x="49" y="46"/>
                    </a:lnTo>
                    <a:lnTo>
                      <a:pt x="49" y="43"/>
                    </a:lnTo>
                    <a:lnTo>
                      <a:pt x="52" y="40"/>
                    </a:lnTo>
                    <a:lnTo>
                      <a:pt x="49" y="37"/>
                    </a:lnTo>
                    <a:lnTo>
                      <a:pt x="43" y="37"/>
                    </a:lnTo>
                    <a:lnTo>
                      <a:pt x="43" y="34"/>
                    </a:lnTo>
                    <a:lnTo>
                      <a:pt x="43" y="34"/>
                    </a:lnTo>
                    <a:close/>
                    <a:moveTo>
                      <a:pt x="24" y="0"/>
                    </a:moveTo>
                    <a:lnTo>
                      <a:pt x="31" y="0"/>
                    </a:lnTo>
                    <a:lnTo>
                      <a:pt x="37" y="3"/>
                    </a:lnTo>
                    <a:lnTo>
                      <a:pt x="37" y="6"/>
                    </a:lnTo>
                    <a:lnTo>
                      <a:pt x="40" y="9"/>
                    </a:lnTo>
                    <a:lnTo>
                      <a:pt x="40" y="15"/>
                    </a:lnTo>
                    <a:lnTo>
                      <a:pt x="37" y="15"/>
                    </a:lnTo>
                    <a:lnTo>
                      <a:pt x="37" y="19"/>
                    </a:lnTo>
                    <a:lnTo>
                      <a:pt x="34" y="22"/>
                    </a:lnTo>
                    <a:lnTo>
                      <a:pt x="34" y="15"/>
                    </a:lnTo>
                    <a:lnTo>
                      <a:pt x="34" y="12"/>
                    </a:lnTo>
                    <a:lnTo>
                      <a:pt x="34" y="9"/>
                    </a:lnTo>
                    <a:lnTo>
                      <a:pt x="31" y="6"/>
                    </a:lnTo>
                    <a:lnTo>
                      <a:pt x="31" y="0"/>
                    </a:lnTo>
                    <a:lnTo>
                      <a:pt x="24" y="0"/>
                    </a:lnTo>
                    <a:lnTo>
                      <a:pt x="24" y="0"/>
                    </a:lnTo>
                    <a:close/>
                    <a:moveTo>
                      <a:pt x="0" y="3"/>
                    </a:moveTo>
                    <a:lnTo>
                      <a:pt x="6" y="3"/>
                    </a:lnTo>
                    <a:lnTo>
                      <a:pt x="9" y="6"/>
                    </a:lnTo>
                    <a:lnTo>
                      <a:pt x="15" y="0"/>
                    </a:lnTo>
                    <a:lnTo>
                      <a:pt x="18" y="0"/>
                    </a:lnTo>
                    <a:lnTo>
                      <a:pt x="24" y="6"/>
                    </a:lnTo>
                    <a:lnTo>
                      <a:pt x="21" y="6"/>
                    </a:lnTo>
                    <a:lnTo>
                      <a:pt x="18" y="3"/>
                    </a:lnTo>
                    <a:lnTo>
                      <a:pt x="9" y="9"/>
                    </a:lnTo>
                    <a:lnTo>
                      <a:pt x="6" y="9"/>
                    </a:lnTo>
                    <a:lnTo>
                      <a:pt x="0" y="3"/>
                    </a:lnTo>
                    <a:lnTo>
                      <a:pt x="0" y="3"/>
                    </a:lnTo>
                    <a:close/>
                    <a:moveTo>
                      <a:pt x="24" y="40"/>
                    </a:moveTo>
                    <a:lnTo>
                      <a:pt x="31" y="37"/>
                    </a:lnTo>
                    <a:lnTo>
                      <a:pt x="34" y="37"/>
                    </a:lnTo>
                    <a:lnTo>
                      <a:pt x="34" y="40"/>
                    </a:lnTo>
                    <a:lnTo>
                      <a:pt x="27" y="40"/>
                    </a:lnTo>
                    <a:lnTo>
                      <a:pt x="24" y="40"/>
                    </a:lnTo>
                    <a:lnTo>
                      <a:pt x="24" y="40"/>
                    </a:lnTo>
                    <a:close/>
                    <a:moveTo>
                      <a:pt x="18" y="59"/>
                    </a:moveTo>
                    <a:lnTo>
                      <a:pt x="18" y="56"/>
                    </a:lnTo>
                    <a:lnTo>
                      <a:pt x="21" y="56"/>
                    </a:lnTo>
                    <a:lnTo>
                      <a:pt x="18" y="59"/>
                    </a:lnTo>
                    <a:lnTo>
                      <a:pt x="18" y="59"/>
                    </a:lnTo>
                    <a:close/>
                    <a:moveTo>
                      <a:pt x="15" y="59"/>
                    </a:moveTo>
                    <a:lnTo>
                      <a:pt x="18" y="59"/>
                    </a:lnTo>
                    <a:lnTo>
                      <a:pt x="18" y="62"/>
                    </a:lnTo>
                    <a:lnTo>
                      <a:pt x="15" y="59"/>
                    </a:lnTo>
                    <a:lnTo>
                      <a:pt x="15" y="59"/>
                    </a:lnTo>
                    <a:close/>
                    <a:moveTo>
                      <a:pt x="15" y="56"/>
                    </a:moveTo>
                    <a:lnTo>
                      <a:pt x="21" y="52"/>
                    </a:lnTo>
                    <a:lnTo>
                      <a:pt x="18" y="46"/>
                    </a:lnTo>
                    <a:lnTo>
                      <a:pt x="18" y="40"/>
                    </a:lnTo>
                    <a:lnTo>
                      <a:pt x="15" y="40"/>
                    </a:lnTo>
                    <a:lnTo>
                      <a:pt x="12" y="43"/>
                    </a:lnTo>
                    <a:lnTo>
                      <a:pt x="9" y="49"/>
                    </a:lnTo>
                    <a:lnTo>
                      <a:pt x="12" y="52"/>
                    </a:lnTo>
                    <a:lnTo>
                      <a:pt x="15" y="49"/>
                    </a:lnTo>
                    <a:lnTo>
                      <a:pt x="15" y="56"/>
                    </a:lnTo>
                    <a:lnTo>
                      <a:pt x="15" y="56"/>
                    </a:lnTo>
                    <a:close/>
                    <a:moveTo>
                      <a:pt x="21" y="59"/>
                    </a:moveTo>
                    <a:lnTo>
                      <a:pt x="18" y="62"/>
                    </a:lnTo>
                    <a:lnTo>
                      <a:pt x="18" y="65"/>
                    </a:lnTo>
                    <a:lnTo>
                      <a:pt x="18" y="71"/>
                    </a:lnTo>
                    <a:lnTo>
                      <a:pt x="21" y="71"/>
                    </a:lnTo>
                    <a:lnTo>
                      <a:pt x="24" y="65"/>
                    </a:lnTo>
                    <a:lnTo>
                      <a:pt x="24" y="65"/>
                    </a:lnTo>
                    <a:lnTo>
                      <a:pt x="24" y="62"/>
                    </a:lnTo>
                    <a:lnTo>
                      <a:pt x="21"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176"/>
              <p:cNvSpPr>
                <a:spLocks noEditPoints="1"/>
              </p:cNvSpPr>
              <p:nvPr/>
            </p:nvSpPr>
            <p:spPr bwMode="auto">
              <a:xfrm>
                <a:off x="1474" y="1576"/>
                <a:ext cx="1093" cy="644"/>
              </a:xfrm>
              <a:custGeom>
                <a:avLst/>
                <a:gdLst>
                  <a:gd name="T0" fmla="*/ 206 w 355"/>
                  <a:gd name="T1" fmla="*/ 20 h 209"/>
                  <a:gd name="T2" fmla="*/ 250 w 355"/>
                  <a:gd name="T3" fmla="*/ 40 h 209"/>
                  <a:gd name="T4" fmla="*/ 297 w 355"/>
                  <a:gd name="T5" fmla="*/ 63 h 209"/>
                  <a:gd name="T6" fmla="*/ 334 w 355"/>
                  <a:gd name="T7" fmla="*/ 52 h 209"/>
                  <a:gd name="T8" fmla="*/ 351 w 355"/>
                  <a:gd name="T9" fmla="*/ 43 h 209"/>
                  <a:gd name="T10" fmla="*/ 354 w 355"/>
                  <a:gd name="T11" fmla="*/ 62 h 209"/>
                  <a:gd name="T12" fmla="*/ 342 w 355"/>
                  <a:gd name="T13" fmla="*/ 65 h 209"/>
                  <a:gd name="T14" fmla="*/ 332 w 355"/>
                  <a:gd name="T15" fmla="*/ 71 h 209"/>
                  <a:gd name="T16" fmla="*/ 330 w 355"/>
                  <a:gd name="T17" fmla="*/ 83 h 209"/>
                  <a:gd name="T18" fmla="*/ 323 w 355"/>
                  <a:gd name="T19" fmla="*/ 89 h 209"/>
                  <a:gd name="T20" fmla="*/ 305 w 355"/>
                  <a:gd name="T21" fmla="*/ 96 h 209"/>
                  <a:gd name="T22" fmla="*/ 298 w 355"/>
                  <a:gd name="T23" fmla="*/ 107 h 209"/>
                  <a:gd name="T24" fmla="*/ 296 w 355"/>
                  <a:gd name="T25" fmla="*/ 110 h 209"/>
                  <a:gd name="T26" fmla="*/ 290 w 355"/>
                  <a:gd name="T27" fmla="*/ 117 h 209"/>
                  <a:gd name="T28" fmla="*/ 289 w 355"/>
                  <a:gd name="T29" fmla="*/ 105 h 209"/>
                  <a:gd name="T30" fmla="*/ 287 w 355"/>
                  <a:gd name="T31" fmla="*/ 114 h 209"/>
                  <a:gd name="T32" fmla="*/ 287 w 355"/>
                  <a:gd name="T33" fmla="*/ 118 h 209"/>
                  <a:gd name="T34" fmla="*/ 284 w 355"/>
                  <a:gd name="T35" fmla="*/ 122 h 209"/>
                  <a:gd name="T36" fmla="*/ 285 w 355"/>
                  <a:gd name="T37" fmla="*/ 130 h 209"/>
                  <a:gd name="T38" fmla="*/ 289 w 355"/>
                  <a:gd name="T39" fmla="*/ 134 h 209"/>
                  <a:gd name="T40" fmla="*/ 284 w 355"/>
                  <a:gd name="T41" fmla="*/ 138 h 209"/>
                  <a:gd name="T42" fmla="*/ 273 w 355"/>
                  <a:gd name="T43" fmla="*/ 147 h 209"/>
                  <a:gd name="T44" fmla="*/ 258 w 355"/>
                  <a:gd name="T45" fmla="*/ 156 h 209"/>
                  <a:gd name="T46" fmla="*/ 249 w 355"/>
                  <a:gd name="T47" fmla="*/ 173 h 209"/>
                  <a:gd name="T48" fmla="*/ 254 w 355"/>
                  <a:gd name="T49" fmla="*/ 200 h 209"/>
                  <a:gd name="T50" fmla="*/ 244 w 355"/>
                  <a:gd name="T51" fmla="*/ 204 h 209"/>
                  <a:gd name="T52" fmla="*/ 239 w 355"/>
                  <a:gd name="T53" fmla="*/ 195 h 209"/>
                  <a:gd name="T54" fmla="*/ 238 w 355"/>
                  <a:gd name="T55" fmla="*/ 181 h 209"/>
                  <a:gd name="T56" fmla="*/ 227 w 355"/>
                  <a:gd name="T57" fmla="*/ 176 h 209"/>
                  <a:gd name="T58" fmla="*/ 221 w 355"/>
                  <a:gd name="T59" fmla="*/ 172 h 209"/>
                  <a:gd name="T60" fmla="*/ 210 w 355"/>
                  <a:gd name="T61" fmla="*/ 171 h 209"/>
                  <a:gd name="T62" fmla="*/ 196 w 355"/>
                  <a:gd name="T63" fmla="*/ 175 h 209"/>
                  <a:gd name="T64" fmla="*/ 197 w 355"/>
                  <a:gd name="T65" fmla="*/ 181 h 209"/>
                  <a:gd name="T66" fmla="*/ 187 w 355"/>
                  <a:gd name="T67" fmla="*/ 179 h 209"/>
                  <a:gd name="T68" fmla="*/ 177 w 355"/>
                  <a:gd name="T69" fmla="*/ 176 h 209"/>
                  <a:gd name="T70" fmla="*/ 164 w 355"/>
                  <a:gd name="T71" fmla="*/ 177 h 209"/>
                  <a:gd name="T72" fmla="*/ 153 w 355"/>
                  <a:gd name="T73" fmla="*/ 184 h 209"/>
                  <a:gd name="T74" fmla="*/ 146 w 355"/>
                  <a:gd name="T75" fmla="*/ 202 h 209"/>
                  <a:gd name="T76" fmla="*/ 135 w 355"/>
                  <a:gd name="T77" fmla="*/ 193 h 209"/>
                  <a:gd name="T78" fmla="*/ 128 w 355"/>
                  <a:gd name="T79" fmla="*/ 176 h 209"/>
                  <a:gd name="T80" fmla="*/ 116 w 355"/>
                  <a:gd name="T81" fmla="*/ 177 h 209"/>
                  <a:gd name="T82" fmla="*/ 108 w 355"/>
                  <a:gd name="T83" fmla="*/ 176 h 209"/>
                  <a:gd name="T84" fmla="*/ 103 w 355"/>
                  <a:gd name="T85" fmla="*/ 168 h 209"/>
                  <a:gd name="T86" fmla="*/ 95 w 355"/>
                  <a:gd name="T87" fmla="*/ 158 h 209"/>
                  <a:gd name="T88" fmla="*/ 25 w 355"/>
                  <a:gd name="T89" fmla="*/ 138 h 209"/>
                  <a:gd name="T90" fmla="*/ 13 w 355"/>
                  <a:gd name="T91" fmla="*/ 129 h 209"/>
                  <a:gd name="T92" fmla="*/ 8 w 355"/>
                  <a:gd name="T93" fmla="*/ 112 h 209"/>
                  <a:gd name="T94" fmla="*/ 8 w 355"/>
                  <a:gd name="T95" fmla="*/ 104 h 209"/>
                  <a:gd name="T96" fmla="*/ 6 w 355"/>
                  <a:gd name="T97" fmla="*/ 103 h 209"/>
                  <a:gd name="T98" fmla="*/ 1 w 355"/>
                  <a:gd name="T99" fmla="*/ 82 h 209"/>
                  <a:gd name="T100" fmla="*/ 4 w 355"/>
                  <a:gd name="T101" fmla="*/ 60 h 209"/>
                  <a:gd name="T102" fmla="*/ 15 w 355"/>
                  <a:gd name="T103" fmla="*/ 30 h 209"/>
                  <a:gd name="T104" fmla="*/ 16 w 355"/>
                  <a:gd name="T105" fmla="*/ 25 h 209"/>
                  <a:gd name="T106" fmla="*/ 18 w 355"/>
                  <a:gd name="T107" fmla="*/ 11 h 209"/>
                  <a:gd name="T108" fmla="*/ 26 w 355"/>
                  <a:gd name="T109" fmla="*/ 12 h 209"/>
                  <a:gd name="T110" fmla="*/ 27 w 355"/>
                  <a:gd name="T111" fmla="*/ 18 h 209"/>
                  <a:gd name="T112" fmla="*/ 32 w 355"/>
                  <a:gd name="T113" fmla="*/ 4 h 209"/>
                  <a:gd name="T114" fmla="*/ 308 w 355"/>
                  <a:gd name="T115" fmla="*/ 94 h 209"/>
                  <a:gd name="T116" fmla="*/ 315 w 355"/>
                  <a:gd name="T117" fmla="*/ 91 h 209"/>
                  <a:gd name="T118" fmla="*/ 31 w 355"/>
                  <a:gd name="T119" fmla="*/ 6 h 209"/>
                  <a:gd name="T120" fmla="*/ 148 w 355"/>
                  <a:gd name="T121" fmla="*/ 1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 h="209">
                    <a:moveTo>
                      <a:pt x="31" y="0"/>
                    </a:moveTo>
                    <a:cubicBezTo>
                      <a:pt x="194" y="16"/>
                      <a:pt x="194" y="16"/>
                      <a:pt x="194" y="16"/>
                    </a:cubicBezTo>
                    <a:cubicBezTo>
                      <a:pt x="195" y="16"/>
                      <a:pt x="195" y="16"/>
                      <a:pt x="195" y="16"/>
                    </a:cubicBezTo>
                    <a:cubicBezTo>
                      <a:pt x="196" y="16"/>
                      <a:pt x="196" y="16"/>
                      <a:pt x="196" y="16"/>
                    </a:cubicBezTo>
                    <a:cubicBezTo>
                      <a:pt x="198" y="17"/>
                      <a:pt x="198" y="17"/>
                      <a:pt x="198" y="17"/>
                    </a:cubicBezTo>
                    <a:cubicBezTo>
                      <a:pt x="198" y="18"/>
                      <a:pt x="198" y="18"/>
                      <a:pt x="198" y="18"/>
                    </a:cubicBezTo>
                    <a:cubicBezTo>
                      <a:pt x="199" y="18"/>
                      <a:pt x="199" y="18"/>
                      <a:pt x="199" y="18"/>
                    </a:cubicBezTo>
                    <a:cubicBezTo>
                      <a:pt x="199" y="19"/>
                      <a:pt x="199" y="19"/>
                      <a:pt x="199" y="19"/>
                    </a:cubicBezTo>
                    <a:cubicBezTo>
                      <a:pt x="200" y="19"/>
                      <a:pt x="200" y="19"/>
                      <a:pt x="200" y="19"/>
                    </a:cubicBezTo>
                    <a:cubicBezTo>
                      <a:pt x="200" y="19"/>
                      <a:pt x="200" y="19"/>
                      <a:pt x="200" y="19"/>
                    </a:cubicBezTo>
                    <a:cubicBezTo>
                      <a:pt x="202" y="20"/>
                      <a:pt x="202" y="20"/>
                      <a:pt x="202" y="20"/>
                    </a:cubicBezTo>
                    <a:cubicBezTo>
                      <a:pt x="202" y="21"/>
                      <a:pt x="202" y="21"/>
                      <a:pt x="202" y="21"/>
                    </a:cubicBezTo>
                    <a:cubicBezTo>
                      <a:pt x="203" y="20"/>
                      <a:pt x="203" y="20"/>
                      <a:pt x="203" y="20"/>
                    </a:cubicBezTo>
                    <a:cubicBezTo>
                      <a:pt x="204" y="20"/>
                      <a:pt x="204" y="20"/>
                      <a:pt x="204" y="20"/>
                    </a:cubicBezTo>
                    <a:cubicBezTo>
                      <a:pt x="205" y="20"/>
                      <a:pt x="205" y="20"/>
                      <a:pt x="205" y="20"/>
                    </a:cubicBezTo>
                    <a:cubicBezTo>
                      <a:pt x="206" y="20"/>
                      <a:pt x="206" y="20"/>
                      <a:pt x="206" y="20"/>
                    </a:cubicBezTo>
                    <a:cubicBezTo>
                      <a:pt x="208" y="21"/>
                      <a:pt x="208" y="21"/>
                      <a:pt x="208" y="21"/>
                    </a:cubicBezTo>
                    <a:cubicBezTo>
                      <a:pt x="209" y="21"/>
                      <a:pt x="209" y="21"/>
                      <a:pt x="209" y="21"/>
                    </a:cubicBezTo>
                    <a:cubicBezTo>
                      <a:pt x="209" y="23"/>
                      <a:pt x="209" y="23"/>
                      <a:pt x="209" y="23"/>
                    </a:cubicBezTo>
                    <a:cubicBezTo>
                      <a:pt x="211" y="24"/>
                      <a:pt x="211" y="24"/>
                      <a:pt x="211" y="24"/>
                    </a:cubicBezTo>
                    <a:cubicBezTo>
                      <a:pt x="213" y="24"/>
                      <a:pt x="213" y="24"/>
                      <a:pt x="213" y="24"/>
                    </a:cubicBezTo>
                    <a:cubicBezTo>
                      <a:pt x="213" y="25"/>
                      <a:pt x="213" y="25"/>
                      <a:pt x="213" y="25"/>
                    </a:cubicBezTo>
                    <a:cubicBezTo>
                      <a:pt x="214" y="25"/>
                      <a:pt x="214" y="25"/>
                      <a:pt x="214" y="25"/>
                    </a:cubicBezTo>
                    <a:cubicBezTo>
                      <a:pt x="216" y="25"/>
                      <a:pt x="216" y="25"/>
                      <a:pt x="216" y="25"/>
                    </a:cubicBezTo>
                    <a:cubicBezTo>
                      <a:pt x="217" y="25"/>
                      <a:pt x="217" y="25"/>
                      <a:pt x="217" y="25"/>
                    </a:cubicBezTo>
                    <a:cubicBezTo>
                      <a:pt x="218" y="25"/>
                      <a:pt x="218" y="25"/>
                      <a:pt x="218" y="25"/>
                    </a:cubicBezTo>
                    <a:cubicBezTo>
                      <a:pt x="219" y="26"/>
                      <a:pt x="219" y="26"/>
                      <a:pt x="219" y="26"/>
                    </a:cubicBezTo>
                    <a:cubicBezTo>
                      <a:pt x="222" y="26"/>
                      <a:pt x="222" y="26"/>
                      <a:pt x="222" y="26"/>
                    </a:cubicBezTo>
                    <a:cubicBezTo>
                      <a:pt x="222" y="27"/>
                      <a:pt x="222" y="27"/>
                      <a:pt x="222" y="27"/>
                    </a:cubicBezTo>
                    <a:cubicBezTo>
                      <a:pt x="224" y="27"/>
                      <a:pt x="224" y="27"/>
                      <a:pt x="224" y="27"/>
                    </a:cubicBezTo>
                    <a:cubicBezTo>
                      <a:pt x="225" y="28"/>
                      <a:pt x="225" y="28"/>
                      <a:pt x="225" y="28"/>
                    </a:cubicBezTo>
                    <a:cubicBezTo>
                      <a:pt x="250" y="40"/>
                      <a:pt x="250" y="40"/>
                      <a:pt x="250" y="40"/>
                    </a:cubicBezTo>
                    <a:cubicBezTo>
                      <a:pt x="251" y="42"/>
                      <a:pt x="251" y="42"/>
                      <a:pt x="251" y="42"/>
                    </a:cubicBezTo>
                    <a:cubicBezTo>
                      <a:pt x="255" y="45"/>
                      <a:pt x="255" y="45"/>
                      <a:pt x="255" y="45"/>
                    </a:cubicBezTo>
                    <a:cubicBezTo>
                      <a:pt x="259" y="64"/>
                      <a:pt x="259" y="64"/>
                      <a:pt x="259" y="64"/>
                    </a:cubicBezTo>
                    <a:cubicBezTo>
                      <a:pt x="259" y="73"/>
                      <a:pt x="259" y="73"/>
                      <a:pt x="259" y="73"/>
                    </a:cubicBezTo>
                    <a:cubicBezTo>
                      <a:pt x="258" y="74"/>
                      <a:pt x="258" y="74"/>
                      <a:pt x="258" y="74"/>
                    </a:cubicBezTo>
                    <a:cubicBezTo>
                      <a:pt x="257" y="75"/>
                      <a:pt x="257" y="75"/>
                      <a:pt x="257" y="75"/>
                    </a:cubicBezTo>
                    <a:cubicBezTo>
                      <a:pt x="256" y="77"/>
                      <a:pt x="256" y="77"/>
                      <a:pt x="256" y="77"/>
                    </a:cubicBezTo>
                    <a:cubicBezTo>
                      <a:pt x="254" y="78"/>
                      <a:pt x="254" y="78"/>
                      <a:pt x="254" y="78"/>
                    </a:cubicBezTo>
                    <a:cubicBezTo>
                      <a:pt x="253" y="79"/>
                      <a:pt x="253" y="79"/>
                      <a:pt x="253" y="79"/>
                    </a:cubicBezTo>
                    <a:cubicBezTo>
                      <a:pt x="254" y="81"/>
                      <a:pt x="254" y="81"/>
                      <a:pt x="254" y="81"/>
                    </a:cubicBezTo>
                    <a:cubicBezTo>
                      <a:pt x="275" y="76"/>
                      <a:pt x="275" y="76"/>
                      <a:pt x="275" y="76"/>
                    </a:cubicBezTo>
                    <a:cubicBezTo>
                      <a:pt x="278" y="75"/>
                      <a:pt x="278" y="75"/>
                      <a:pt x="278" y="75"/>
                    </a:cubicBezTo>
                    <a:cubicBezTo>
                      <a:pt x="279" y="72"/>
                      <a:pt x="279" y="72"/>
                      <a:pt x="279" y="72"/>
                    </a:cubicBezTo>
                    <a:cubicBezTo>
                      <a:pt x="291" y="68"/>
                      <a:pt x="291" y="68"/>
                      <a:pt x="291" y="68"/>
                    </a:cubicBezTo>
                    <a:cubicBezTo>
                      <a:pt x="296" y="64"/>
                      <a:pt x="296" y="64"/>
                      <a:pt x="296" y="64"/>
                    </a:cubicBezTo>
                    <a:cubicBezTo>
                      <a:pt x="297" y="63"/>
                      <a:pt x="297" y="63"/>
                      <a:pt x="297" y="63"/>
                    </a:cubicBezTo>
                    <a:cubicBezTo>
                      <a:pt x="299" y="63"/>
                      <a:pt x="299" y="63"/>
                      <a:pt x="299" y="63"/>
                    </a:cubicBezTo>
                    <a:cubicBezTo>
                      <a:pt x="301" y="60"/>
                      <a:pt x="301" y="60"/>
                      <a:pt x="301" y="60"/>
                    </a:cubicBezTo>
                    <a:cubicBezTo>
                      <a:pt x="303" y="59"/>
                      <a:pt x="303" y="59"/>
                      <a:pt x="303" y="59"/>
                    </a:cubicBezTo>
                    <a:cubicBezTo>
                      <a:pt x="304" y="59"/>
                      <a:pt x="304" y="59"/>
                      <a:pt x="304" y="59"/>
                    </a:cubicBezTo>
                    <a:cubicBezTo>
                      <a:pt x="305" y="58"/>
                      <a:pt x="305" y="58"/>
                      <a:pt x="305" y="58"/>
                    </a:cubicBezTo>
                    <a:cubicBezTo>
                      <a:pt x="308" y="57"/>
                      <a:pt x="308" y="57"/>
                      <a:pt x="308" y="57"/>
                    </a:cubicBezTo>
                    <a:cubicBezTo>
                      <a:pt x="326" y="58"/>
                      <a:pt x="326" y="58"/>
                      <a:pt x="326" y="58"/>
                    </a:cubicBezTo>
                    <a:cubicBezTo>
                      <a:pt x="327" y="56"/>
                      <a:pt x="327" y="56"/>
                      <a:pt x="327" y="56"/>
                    </a:cubicBezTo>
                    <a:cubicBezTo>
                      <a:pt x="328" y="56"/>
                      <a:pt x="328" y="56"/>
                      <a:pt x="328" y="56"/>
                    </a:cubicBezTo>
                    <a:cubicBezTo>
                      <a:pt x="328" y="56"/>
                      <a:pt x="328" y="56"/>
                      <a:pt x="328" y="56"/>
                    </a:cubicBezTo>
                    <a:cubicBezTo>
                      <a:pt x="329" y="56"/>
                      <a:pt x="329" y="56"/>
                      <a:pt x="329" y="56"/>
                    </a:cubicBezTo>
                    <a:cubicBezTo>
                      <a:pt x="330" y="56"/>
                      <a:pt x="330" y="56"/>
                      <a:pt x="330" y="56"/>
                    </a:cubicBezTo>
                    <a:cubicBezTo>
                      <a:pt x="331" y="55"/>
                      <a:pt x="331" y="55"/>
                      <a:pt x="331" y="55"/>
                    </a:cubicBezTo>
                    <a:cubicBezTo>
                      <a:pt x="331" y="55"/>
                      <a:pt x="331" y="55"/>
                      <a:pt x="331" y="55"/>
                    </a:cubicBezTo>
                    <a:cubicBezTo>
                      <a:pt x="333" y="52"/>
                      <a:pt x="333" y="52"/>
                      <a:pt x="333" y="52"/>
                    </a:cubicBezTo>
                    <a:cubicBezTo>
                      <a:pt x="334" y="52"/>
                      <a:pt x="334" y="52"/>
                      <a:pt x="334" y="52"/>
                    </a:cubicBezTo>
                    <a:cubicBezTo>
                      <a:pt x="336" y="50"/>
                      <a:pt x="336" y="50"/>
                      <a:pt x="336" y="50"/>
                    </a:cubicBezTo>
                    <a:cubicBezTo>
                      <a:pt x="336" y="49"/>
                      <a:pt x="336" y="49"/>
                      <a:pt x="336" y="49"/>
                    </a:cubicBezTo>
                    <a:cubicBezTo>
                      <a:pt x="337" y="47"/>
                      <a:pt x="337" y="47"/>
                      <a:pt x="337" y="47"/>
                    </a:cubicBezTo>
                    <a:cubicBezTo>
                      <a:pt x="338" y="46"/>
                      <a:pt x="338" y="46"/>
                      <a:pt x="338" y="46"/>
                    </a:cubicBezTo>
                    <a:cubicBezTo>
                      <a:pt x="338" y="45"/>
                      <a:pt x="338" y="45"/>
                      <a:pt x="338" y="45"/>
                    </a:cubicBezTo>
                    <a:cubicBezTo>
                      <a:pt x="339" y="44"/>
                      <a:pt x="339" y="44"/>
                      <a:pt x="339" y="44"/>
                    </a:cubicBezTo>
                    <a:cubicBezTo>
                      <a:pt x="341" y="41"/>
                      <a:pt x="341" y="41"/>
                      <a:pt x="341" y="41"/>
                    </a:cubicBezTo>
                    <a:cubicBezTo>
                      <a:pt x="342" y="40"/>
                      <a:pt x="342" y="40"/>
                      <a:pt x="342" y="40"/>
                    </a:cubicBezTo>
                    <a:cubicBezTo>
                      <a:pt x="343" y="39"/>
                      <a:pt x="343" y="39"/>
                      <a:pt x="343" y="39"/>
                    </a:cubicBezTo>
                    <a:cubicBezTo>
                      <a:pt x="343" y="39"/>
                      <a:pt x="343" y="39"/>
                      <a:pt x="343" y="39"/>
                    </a:cubicBezTo>
                    <a:cubicBezTo>
                      <a:pt x="344" y="40"/>
                      <a:pt x="344" y="40"/>
                      <a:pt x="344" y="40"/>
                    </a:cubicBezTo>
                    <a:cubicBezTo>
                      <a:pt x="345" y="41"/>
                      <a:pt x="345" y="41"/>
                      <a:pt x="345" y="41"/>
                    </a:cubicBezTo>
                    <a:cubicBezTo>
                      <a:pt x="346" y="40"/>
                      <a:pt x="346" y="40"/>
                      <a:pt x="346" y="40"/>
                    </a:cubicBezTo>
                    <a:cubicBezTo>
                      <a:pt x="348" y="41"/>
                      <a:pt x="348" y="41"/>
                      <a:pt x="348" y="41"/>
                    </a:cubicBezTo>
                    <a:cubicBezTo>
                      <a:pt x="348" y="40"/>
                      <a:pt x="348" y="40"/>
                      <a:pt x="348" y="40"/>
                    </a:cubicBezTo>
                    <a:cubicBezTo>
                      <a:pt x="351" y="43"/>
                      <a:pt x="351" y="43"/>
                      <a:pt x="351" y="43"/>
                    </a:cubicBezTo>
                    <a:cubicBezTo>
                      <a:pt x="351" y="45"/>
                      <a:pt x="351" y="45"/>
                      <a:pt x="351" y="45"/>
                    </a:cubicBezTo>
                    <a:cubicBezTo>
                      <a:pt x="350" y="53"/>
                      <a:pt x="350" y="53"/>
                      <a:pt x="350" y="53"/>
                    </a:cubicBezTo>
                    <a:cubicBezTo>
                      <a:pt x="349" y="53"/>
                      <a:pt x="349" y="53"/>
                      <a:pt x="349" y="53"/>
                    </a:cubicBezTo>
                    <a:cubicBezTo>
                      <a:pt x="350" y="54"/>
                      <a:pt x="350" y="54"/>
                      <a:pt x="350" y="54"/>
                    </a:cubicBezTo>
                    <a:cubicBezTo>
                      <a:pt x="350" y="54"/>
                      <a:pt x="350" y="54"/>
                      <a:pt x="350" y="54"/>
                    </a:cubicBezTo>
                    <a:cubicBezTo>
                      <a:pt x="351" y="55"/>
                      <a:pt x="351" y="55"/>
                      <a:pt x="351" y="55"/>
                    </a:cubicBezTo>
                    <a:cubicBezTo>
                      <a:pt x="351" y="56"/>
                      <a:pt x="351" y="56"/>
                      <a:pt x="351" y="56"/>
                    </a:cubicBezTo>
                    <a:cubicBezTo>
                      <a:pt x="351" y="57"/>
                      <a:pt x="351" y="57"/>
                      <a:pt x="351" y="57"/>
                    </a:cubicBezTo>
                    <a:cubicBezTo>
                      <a:pt x="351" y="57"/>
                      <a:pt x="351" y="57"/>
                      <a:pt x="351" y="57"/>
                    </a:cubicBezTo>
                    <a:cubicBezTo>
                      <a:pt x="350" y="58"/>
                      <a:pt x="350" y="58"/>
                      <a:pt x="350" y="58"/>
                    </a:cubicBezTo>
                    <a:cubicBezTo>
                      <a:pt x="351" y="58"/>
                      <a:pt x="351" y="58"/>
                      <a:pt x="351" y="58"/>
                    </a:cubicBezTo>
                    <a:cubicBezTo>
                      <a:pt x="351" y="58"/>
                      <a:pt x="351" y="58"/>
                      <a:pt x="351" y="58"/>
                    </a:cubicBezTo>
                    <a:cubicBezTo>
                      <a:pt x="351" y="58"/>
                      <a:pt x="351" y="58"/>
                      <a:pt x="351" y="58"/>
                    </a:cubicBezTo>
                    <a:cubicBezTo>
                      <a:pt x="353" y="60"/>
                      <a:pt x="353" y="60"/>
                      <a:pt x="353" y="60"/>
                    </a:cubicBezTo>
                    <a:cubicBezTo>
                      <a:pt x="353" y="61"/>
                      <a:pt x="353" y="61"/>
                      <a:pt x="353" y="61"/>
                    </a:cubicBezTo>
                    <a:cubicBezTo>
                      <a:pt x="354" y="62"/>
                      <a:pt x="354" y="62"/>
                      <a:pt x="354" y="62"/>
                    </a:cubicBezTo>
                    <a:cubicBezTo>
                      <a:pt x="354" y="61"/>
                      <a:pt x="354" y="61"/>
                      <a:pt x="354" y="61"/>
                    </a:cubicBezTo>
                    <a:cubicBezTo>
                      <a:pt x="355" y="62"/>
                      <a:pt x="355" y="62"/>
                      <a:pt x="355" y="62"/>
                    </a:cubicBezTo>
                    <a:cubicBezTo>
                      <a:pt x="355" y="63"/>
                      <a:pt x="355" y="63"/>
                      <a:pt x="355" y="63"/>
                    </a:cubicBezTo>
                    <a:cubicBezTo>
                      <a:pt x="353" y="63"/>
                      <a:pt x="353" y="63"/>
                      <a:pt x="353" y="63"/>
                    </a:cubicBezTo>
                    <a:cubicBezTo>
                      <a:pt x="353" y="62"/>
                      <a:pt x="353" y="62"/>
                      <a:pt x="353" y="62"/>
                    </a:cubicBezTo>
                    <a:cubicBezTo>
                      <a:pt x="351" y="63"/>
                      <a:pt x="351" y="63"/>
                      <a:pt x="351" y="63"/>
                    </a:cubicBezTo>
                    <a:cubicBezTo>
                      <a:pt x="350" y="63"/>
                      <a:pt x="350" y="63"/>
                      <a:pt x="350" y="63"/>
                    </a:cubicBezTo>
                    <a:cubicBezTo>
                      <a:pt x="349" y="64"/>
                      <a:pt x="349" y="64"/>
                      <a:pt x="349" y="64"/>
                    </a:cubicBezTo>
                    <a:cubicBezTo>
                      <a:pt x="349" y="64"/>
                      <a:pt x="349" y="64"/>
                      <a:pt x="349" y="64"/>
                    </a:cubicBezTo>
                    <a:cubicBezTo>
                      <a:pt x="348" y="64"/>
                      <a:pt x="348" y="64"/>
                      <a:pt x="348" y="64"/>
                    </a:cubicBezTo>
                    <a:cubicBezTo>
                      <a:pt x="347" y="65"/>
                      <a:pt x="347" y="65"/>
                      <a:pt x="347" y="65"/>
                    </a:cubicBezTo>
                    <a:cubicBezTo>
                      <a:pt x="346" y="65"/>
                      <a:pt x="346" y="65"/>
                      <a:pt x="346" y="65"/>
                    </a:cubicBezTo>
                    <a:cubicBezTo>
                      <a:pt x="345" y="64"/>
                      <a:pt x="345" y="64"/>
                      <a:pt x="345" y="64"/>
                    </a:cubicBezTo>
                    <a:cubicBezTo>
                      <a:pt x="344" y="64"/>
                      <a:pt x="344" y="64"/>
                      <a:pt x="344" y="64"/>
                    </a:cubicBezTo>
                    <a:cubicBezTo>
                      <a:pt x="343" y="65"/>
                      <a:pt x="343" y="65"/>
                      <a:pt x="343" y="65"/>
                    </a:cubicBezTo>
                    <a:cubicBezTo>
                      <a:pt x="342" y="65"/>
                      <a:pt x="342" y="65"/>
                      <a:pt x="342" y="65"/>
                    </a:cubicBezTo>
                    <a:cubicBezTo>
                      <a:pt x="341" y="64"/>
                      <a:pt x="341" y="64"/>
                      <a:pt x="341" y="64"/>
                    </a:cubicBezTo>
                    <a:cubicBezTo>
                      <a:pt x="342" y="63"/>
                      <a:pt x="342" y="63"/>
                      <a:pt x="342" y="63"/>
                    </a:cubicBezTo>
                    <a:cubicBezTo>
                      <a:pt x="340" y="65"/>
                      <a:pt x="340" y="65"/>
                      <a:pt x="340" y="65"/>
                    </a:cubicBezTo>
                    <a:cubicBezTo>
                      <a:pt x="339" y="67"/>
                      <a:pt x="339" y="67"/>
                      <a:pt x="339" y="67"/>
                    </a:cubicBezTo>
                    <a:cubicBezTo>
                      <a:pt x="338" y="67"/>
                      <a:pt x="338" y="67"/>
                      <a:pt x="338" y="67"/>
                    </a:cubicBezTo>
                    <a:cubicBezTo>
                      <a:pt x="338" y="67"/>
                      <a:pt x="338" y="67"/>
                      <a:pt x="338" y="67"/>
                    </a:cubicBezTo>
                    <a:cubicBezTo>
                      <a:pt x="337" y="68"/>
                      <a:pt x="337" y="68"/>
                      <a:pt x="337" y="68"/>
                    </a:cubicBezTo>
                    <a:cubicBezTo>
                      <a:pt x="337" y="68"/>
                      <a:pt x="337" y="68"/>
                      <a:pt x="337" y="68"/>
                    </a:cubicBezTo>
                    <a:cubicBezTo>
                      <a:pt x="336" y="67"/>
                      <a:pt x="336" y="67"/>
                      <a:pt x="336" y="67"/>
                    </a:cubicBezTo>
                    <a:cubicBezTo>
                      <a:pt x="336" y="68"/>
                      <a:pt x="336" y="68"/>
                      <a:pt x="336" y="68"/>
                    </a:cubicBezTo>
                    <a:cubicBezTo>
                      <a:pt x="335" y="69"/>
                      <a:pt x="335" y="69"/>
                      <a:pt x="335" y="69"/>
                    </a:cubicBezTo>
                    <a:cubicBezTo>
                      <a:pt x="334" y="69"/>
                      <a:pt x="334" y="69"/>
                      <a:pt x="334" y="69"/>
                    </a:cubicBezTo>
                    <a:cubicBezTo>
                      <a:pt x="334" y="68"/>
                      <a:pt x="334" y="68"/>
                      <a:pt x="334" y="68"/>
                    </a:cubicBezTo>
                    <a:cubicBezTo>
                      <a:pt x="333" y="69"/>
                      <a:pt x="333" y="69"/>
                      <a:pt x="333" y="69"/>
                    </a:cubicBezTo>
                    <a:cubicBezTo>
                      <a:pt x="333" y="69"/>
                      <a:pt x="333" y="69"/>
                      <a:pt x="333" y="69"/>
                    </a:cubicBezTo>
                    <a:cubicBezTo>
                      <a:pt x="332" y="71"/>
                      <a:pt x="332" y="71"/>
                      <a:pt x="332" y="71"/>
                    </a:cubicBezTo>
                    <a:cubicBezTo>
                      <a:pt x="330" y="72"/>
                      <a:pt x="330" y="72"/>
                      <a:pt x="330" y="72"/>
                    </a:cubicBezTo>
                    <a:cubicBezTo>
                      <a:pt x="329" y="75"/>
                      <a:pt x="329" y="75"/>
                      <a:pt x="329" y="75"/>
                    </a:cubicBezTo>
                    <a:cubicBezTo>
                      <a:pt x="328" y="76"/>
                      <a:pt x="328" y="76"/>
                      <a:pt x="328" y="76"/>
                    </a:cubicBezTo>
                    <a:cubicBezTo>
                      <a:pt x="328" y="77"/>
                      <a:pt x="328" y="77"/>
                      <a:pt x="328" y="77"/>
                    </a:cubicBezTo>
                    <a:cubicBezTo>
                      <a:pt x="327" y="77"/>
                      <a:pt x="327" y="77"/>
                      <a:pt x="327" y="77"/>
                    </a:cubicBezTo>
                    <a:cubicBezTo>
                      <a:pt x="327" y="78"/>
                      <a:pt x="327" y="78"/>
                      <a:pt x="327" y="78"/>
                    </a:cubicBezTo>
                    <a:cubicBezTo>
                      <a:pt x="328" y="78"/>
                      <a:pt x="328" y="78"/>
                      <a:pt x="328" y="78"/>
                    </a:cubicBezTo>
                    <a:cubicBezTo>
                      <a:pt x="328" y="79"/>
                      <a:pt x="328" y="79"/>
                      <a:pt x="328" y="79"/>
                    </a:cubicBezTo>
                    <a:cubicBezTo>
                      <a:pt x="326" y="81"/>
                      <a:pt x="326" y="81"/>
                      <a:pt x="326" y="81"/>
                    </a:cubicBezTo>
                    <a:cubicBezTo>
                      <a:pt x="326" y="81"/>
                      <a:pt x="326" y="81"/>
                      <a:pt x="326" y="81"/>
                    </a:cubicBezTo>
                    <a:cubicBezTo>
                      <a:pt x="327" y="82"/>
                      <a:pt x="327" y="82"/>
                      <a:pt x="327" y="82"/>
                    </a:cubicBezTo>
                    <a:cubicBezTo>
                      <a:pt x="328" y="84"/>
                      <a:pt x="328" y="84"/>
                      <a:pt x="328" y="84"/>
                    </a:cubicBezTo>
                    <a:cubicBezTo>
                      <a:pt x="328" y="85"/>
                      <a:pt x="328" y="85"/>
                      <a:pt x="328" y="85"/>
                    </a:cubicBezTo>
                    <a:cubicBezTo>
                      <a:pt x="330" y="85"/>
                      <a:pt x="330" y="85"/>
                      <a:pt x="330" y="85"/>
                    </a:cubicBezTo>
                    <a:cubicBezTo>
                      <a:pt x="330" y="84"/>
                      <a:pt x="330" y="84"/>
                      <a:pt x="330" y="84"/>
                    </a:cubicBezTo>
                    <a:cubicBezTo>
                      <a:pt x="330" y="83"/>
                      <a:pt x="330" y="83"/>
                      <a:pt x="330" y="83"/>
                    </a:cubicBezTo>
                    <a:cubicBezTo>
                      <a:pt x="331" y="83"/>
                      <a:pt x="331" y="83"/>
                      <a:pt x="331" y="83"/>
                    </a:cubicBezTo>
                    <a:cubicBezTo>
                      <a:pt x="331" y="85"/>
                      <a:pt x="331" y="85"/>
                      <a:pt x="331" y="85"/>
                    </a:cubicBezTo>
                    <a:cubicBezTo>
                      <a:pt x="331" y="86"/>
                      <a:pt x="331" y="86"/>
                      <a:pt x="331" y="86"/>
                    </a:cubicBezTo>
                    <a:cubicBezTo>
                      <a:pt x="328" y="87"/>
                      <a:pt x="328" y="87"/>
                      <a:pt x="328" y="87"/>
                    </a:cubicBezTo>
                    <a:cubicBezTo>
                      <a:pt x="327" y="87"/>
                      <a:pt x="327" y="87"/>
                      <a:pt x="327" y="87"/>
                    </a:cubicBezTo>
                    <a:cubicBezTo>
                      <a:pt x="327" y="86"/>
                      <a:pt x="327" y="86"/>
                      <a:pt x="327" y="86"/>
                    </a:cubicBezTo>
                    <a:cubicBezTo>
                      <a:pt x="326" y="85"/>
                      <a:pt x="326" y="85"/>
                      <a:pt x="326" y="85"/>
                    </a:cubicBezTo>
                    <a:cubicBezTo>
                      <a:pt x="325" y="87"/>
                      <a:pt x="325" y="87"/>
                      <a:pt x="325" y="87"/>
                    </a:cubicBezTo>
                    <a:cubicBezTo>
                      <a:pt x="324" y="89"/>
                      <a:pt x="324" y="89"/>
                      <a:pt x="324" y="89"/>
                    </a:cubicBezTo>
                    <a:cubicBezTo>
                      <a:pt x="323" y="88"/>
                      <a:pt x="323" y="88"/>
                      <a:pt x="323" y="88"/>
                    </a:cubicBezTo>
                    <a:cubicBezTo>
                      <a:pt x="323" y="88"/>
                      <a:pt x="323" y="88"/>
                      <a:pt x="323" y="88"/>
                    </a:cubicBezTo>
                    <a:cubicBezTo>
                      <a:pt x="323" y="86"/>
                      <a:pt x="323" y="86"/>
                      <a:pt x="323" y="86"/>
                    </a:cubicBezTo>
                    <a:cubicBezTo>
                      <a:pt x="322" y="85"/>
                      <a:pt x="322" y="85"/>
                      <a:pt x="322" y="85"/>
                    </a:cubicBezTo>
                    <a:cubicBezTo>
                      <a:pt x="322" y="86"/>
                      <a:pt x="322" y="86"/>
                      <a:pt x="322" y="86"/>
                    </a:cubicBezTo>
                    <a:cubicBezTo>
                      <a:pt x="322" y="88"/>
                      <a:pt x="322" y="88"/>
                      <a:pt x="322" y="88"/>
                    </a:cubicBezTo>
                    <a:cubicBezTo>
                      <a:pt x="323" y="89"/>
                      <a:pt x="323" y="89"/>
                      <a:pt x="323" y="89"/>
                    </a:cubicBezTo>
                    <a:cubicBezTo>
                      <a:pt x="322" y="89"/>
                      <a:pt x="322" y="89"/>
                      <a:pt x="322" y="89"/>
                    </a:cubicBezTo>
                    <a:cubicBezTo>
                      <a:pt x="319" y="89"/>
                      <a:pt x="319" y="89"/>
                      <a:pt x="319" y="89"/>
                    </a:cubicBezTo>
                    <a:cubicBezTo>
                      <a:pt x="318" y="89"/>
                      <a:pt x="318" y="89"/>
                      <a:pt x="318" y="89"/>
                    </a:cubicBezTo>
                    <a:cubicBezTo>
                      <a:pt x="316" y="89"/>
                      <a:pt x="316" y="89"/>
                      <a:pt x="316" y="89"/>
                    </a:cubicBezTo>
                    <a:cubicBezTo>
                      <a:pt x="314" y="89"/>
                      <a:pt x="314" y="89"/>
                      <a:pt x="314" y="89"/>
                    </a:cubicBezTo>
                    <a:cubicBezTo>
                      <a:pt x="313" y="89"/>
                      <a:pt x="313" y="89"/>
                      <a:pt x="313" y="89"/>
                    </a:cubicBezTo>
                    <a:cubicBezTo>
                      <a:pt x="313" y="89"/>
                      <a:pt x="313" y="89"/>
                      <a:pt x="313" y="89"/>
                    </a:cubicBezTo>
                    <a:cubicBezTo>
                      <a:pt x="311" y="90"/>
                      <a:pt x="311" y="90"/>
                      <a:pt x="311" y="90"/>
                    </a:cubicBezTo>
                    <a:cubicBezTo>
                      <a:pt x="309" y="90"/>
                      <a:pt x="309" y="90"/>
                      <a:pt x="309" y="90"/>
                    </a:cubicBezTo>
                    <a:cubicBezTo>
                      <a:pt x="307" y="91"/>
                      <a:pt x="307" y="91"/>
                      <a:pt x="307" y="91"/>
                    </a:cubicBezTo>
                    <a:cubicBezTo>
                      <a:pt x="306" y="92"/>
                      <a:pt x="306" y="92"/>
                      <a:pt x="306" y="92"/>
                    </a:cubicBezTo>
                    <a:cubicBezTo>
                      <a:pt x="305" y="93"/>
                      <a:pt x="305" y="93"/>
                      <a:pt x="305" y="93"/>
                    </a:cubicBezTo>
                    <a:cubicBezTo>
                      <a:pt x="305" y="94"/>
                      <a:pt x="305" y="94"/>
                      <a:pt x="305" y="94"/>
                    </a:cubicBezTo>
                    <a:cubicBezTo>
                      <a:pt x="304" y="94"/>
                      <a:pt x="304" y="94"/>
                      <a:pt x="304" y="94"/>
                    </a:cubicBezTo>
                    <a:cubicBezTo>
                      <a:pt x="304" y="95"/>
                      <a:pt x="304" y="95"/>
                      <a:pt x="304" y="95"/>
                    </a:cubicBezTo>
                    <a:cubicBezTo>
                      <a:pt x="305" y="96"/>
                      <a:pt x="305" y="96"/>
                      <a:pt x="305" y="96"/>
                    </a:cubicBezTo>
                    <a:cubicBezTo>
                      <a:pt x="305" y="97"/>
                      <a:pt x="305" y="97"/>
                      <a:pt x="305" y="97"/>
                    </a:cubicBezTo>
                    <a:cubicBezTo>
                      <a:pt x="304" y="98"/>
                      <a:pt x="304" y="98"/>
                      <a:pt x="304" y="98"/>
                    </a:cubicBezTo>
                    <a:cubicBezTo>
                      <a:pt x="304" y="98"/>
                      <a:pt x="304" y="98"/>
                      <a:pt x="304" y="98"/>
                    </a:cubicBezTo>
                    <a:cubicBezTo>
                      <a:pt x="304" y="99"/>
                      <a:pt x="304" y="99"/>
                      <a:pt x="304" y="99"/>
                    </a:cubicBezTo>
                    <a:cubicBezTo>
                      <a:pt x="304" y="100"/>
                      <a:pt x="304" y="100"/>
                      <a:pt x="304" y="100"/>
                    </a:cubicBezTo>
                    <a:cubicBezTo>
                      <a:pt x="304" y="101"/>
                      <a:pt x="304" y="101"/>
                      <a:pt x="304" y="101"/>
                    </a:cubicBezTo>
                    <a:cubicBezTo>
                      <a:pt x="303" y="102"/>
                      <a:pt x="303" y="102"/>
                      <a:pt x="303" y="102"/>
                    </a:cubicBezTo>
                    <a:cubicBezTo>
                      <a:pt x="303" y="102"/>
                      <a:pt x="303" y="102"/>
                      <a:pt x="303" y="102"/>
                    </a:cubicBezTo>
                    <a:cubicBezTo>
                      <a:pt x="302" y="103"/>
                      <a:pt x="302" y="103"/>
                      <a:pt x="302" y="103"/>
                    </a:cubicBezTo>
                    <a:cubicBezTo>
                      <a:pt x="301" y="105"/>
                      <a:pt x="301" y="105"/>
                      <a:pt x="301" y="105"/>
                    </a:cubicBezTo>
                    <a:cubicBezTo>
                      <a:pt x="301" y="105"/>
                      <a:pt x="301" y="105"/>
                      <a:pt x="301" y="105"/>
                    </a:cubicBezTo>
                    <a:cubicBezTo>
                      <a:pt x="300" y="106"/>
                      <a:pt x="300" y="106"/>
                      <a:pt x="300" y="106"/>
                    </a:cubicBezTo>
                    <a:cubicBezTo>
                      <a:pt x="300" y="105"/>
                      <a:pt x="300" y="105"/>
                      <a:pt x="300" y="105"/>
                    </a:cubicBezTo>
                    <a:cubicBezTo>
                      <a:pt x="299" y="106"/>
                      <a:pt x="299" y="106"/>
                      <a:pt x="299" y="106"/>
                    </a:cubicBezTo>
                    <a:cubicBezTo>
                      <a:pt x="298" y="108"/>
                      <a:pt x="298" y="108"/>
                      <a:pt x="298" y="108"/>
                    </a:cubicBezTo>
                    <a:cubicBezTo>
                      <a:pt x="298" y="107"/>
                      <a:pt x="298" y="107"/>
                      <a:pt x="298" y="107"/>
                    </a:cubicBezTo>
                    <a:cubicBezTo>
                      <a:pt x="297" y="108"/>
                      <a:pt x="297" y="108"/>
                      <a:pt x="297" y="108"/>
                    </a:cubicBezTo>
                    <a:cubicBezTo>
                      <a:pt x="298" y="106"/>
                      <a:pt x="298" y="106"/>
                      <a:pt x="298" y="106"/>
                    </a:cubicBezTo>
                    <a:cubicBezTo>
                      <a:pt x="298" y="106"/>
                      <a:pt x="298" y="106"/>
                      <a:pt x="298" y="106"/>
                    </a:cubicBezTo>
                    <a:cubicBezTo>
                      <a:pt x="297" y="106"/>
                      <a:pt x="297" y="106"/>
                      <a:pt x="297" y="106"/>
                    </a:cubicBezTo>
                    <a:cubicBezTo>
                      <a:pt x="295" y="104"/>
                      <a:pt x="295" y="104"/>
                      <a:pt x="295" y="104"/>
                    </a:cubicBezTo>
                    <a:cubicBezTo>
                      <a:pt x="295" y="103"/>
                      <a:pt x="295" y="103"/>
                      <a:pt x="295" y="103"/>
                    </a:cubicBezTo>
                    <a:cubicBezTo>
                      <a:pt x="295" y="103"/>
                      <a:pt x="295" y="103"/>
                      <a:pt x="295" y="103"/>
                    </a:cubicBezTo>
                    <a:cubicBezTo>
                      <a:pt x="297" y="100"/>
                      <a:pt x="297" y="100"/>
                      <a:pt x="297" y="100"/>
                    </a:cubicBezTo>
                    <a:cubicBezTo>
                      <a:pt x="296" y="101"/>
                      <a:pt x="296" y="101"/>
                      <a:pt x="296" y="101"/>
                    </a:cubicBezTo>
                    <a:cubicBezTo>
                      <a:pt x="295" y="102"/>
                      <a:pt x="295" y="102"/>
                      <a:pt x="295" y="102"/>
                    </a:cubicBezTo>
                    <a:cubicBezTo>
                      <a:pt x="294" y="103"/>
                      <a:pt x="294" y="103"/>
                      <a:pt x="294" y="103"/>
                    </a:cubicBezTo>
                    <a:cubicBezTo>
                      <a:pt x="294" y="105"/>
                      <a:pt x="294" y="105"/>
                      <a:pt x="294" y="105"/>
                    </a:cubicBezTo>
                    <a:cubicBezTo>
                      <a:pt x="295" y="105"/>
                      <a:pt x="295" y="105"/>
                      <a:pt x="295" y="105"/>
                    </a:cubicBezTo>
                    <a:cubicBezTo>
                      <a:pt x="295" y="107"/>
                      <a:pt x="295" y="107"/>
                      <a:pt x="295" y="107"/>
                    </a:cubicBezTo>
                    <a:cubicBezTo>
                      <a:pt x="295" y="108"/>
                      <a:pt x="295" y="108"/>
                      <a:pt x="295" y="108"/>
                    </a:cubicBezTo>
                    <a:cubicBezTo>
                      <a:pt x="296" y="110"/>
                      <a:pt x="296" y="110"/>
                      <a:pt x="296" y="110"/>
                    </a:cubicBezTo>
                    <a:cubicBezTo>
                      <a:pt x="296" y="111"/>
                      <a:pt x="296" y="111"/>
                      <a:pt x="296" y="111"/>
                    </a:cubicBezTo>
                    <a:cubicBezTo>
                      <a:pt x="295" y="114"/>
                      <a:pt x="295" y="114"/>
                      <a:pt x="295" y="114"/>
                    </a:cubicBezTo>
                    <a:cubicBezTo>
                      <a:pt x="294" y="114"/>
                      <a:pt x="294" y="114"/>
                      <a:pt x="294" y="114"/>
                    </a:cubicBezTo>
                    <a:cubicBezTo>
                      <a:pt x="293" y="117"/>
                      <a:pt x="293" y="117"/>
                      <a:pt x="293" y="117"/>
                    </a:cubicBezTo>
                    <a:cubicBezTo>
                      <a:pt x="292" y="118"/>
                      <a:pt x="292" y="118"/>
                      <a:pt x="292" y="118"/>
                    </a:cubicBezTo>
                    <a:cubicBezTo>
                      <a:pt x="292" y="119"/>
                      <a:pt x="292" y="119"/>
                      <a:pt x="292" y="119"/>
                    </a:cubicBezTo>
                    <a:cubicBezTo>
                      <a:pt x="292" y="119"/>
                      <a:pt x="292" y="119"/>
                      <a:pt x="292" y="119"/>
                    </a:cubicBezTo>
                    <a:cubicBezTo>
                      <a:pt x="292" y="119"/>
                      <a:pt x="292" y="119"/>
                      <a:pt x="292" y="119"/>
                    </a:cubicBezTo>
                    <a:cubicBezTo>
                      <a:pt x="291" y="118"/>
                      <a:pt x="291" y="118"/>
                      <a:pt x="291" y="118"/>
                    </a:cubicBezTo>
                    <a:cubicBezTo>
                      <a:pt x="290" y="121"/>
                      <a:pt x="290" y="121"/>
                      <a:pt x="290" y="121"/>
                    </a:cubicBezTo>
                    <a:cubicBezTo>
                      <a:pt x="290" y="121"/>
                      <a:pt x="290" y="121"/>
                      <a:pt x="290" y="121"/>
                    </a:cubicBezTo>
                    <a:cubicBezTo>
                      <a:pt x="290" y="122"/>
                      <a:pt x="290" y="122"/>
                      <a:pt x="290" y="122"/>
                    </a:cubicBezTo>
                    <a:cubicBezTo>
                      <a:pt x="290" y="121"/>
                      <a:pt x="290" y="121"/>
                      <a:pt x="290" y="121"/>
                    </a:cubicBezTo>
                    <a:cubicBezTo>
                      <a:pt x="290" y="119"/>
                      <a:pt x="290" y="119"/>
                      <a:pt x="290" y="119"/>
                    </a:cubicBezTo>
                    <a:cubicBezTo>
                      <a:pt x="291" y="118"/>
                      <a:pt x="291" y="118"/>
                      <a:pt x="291" y="118"/>
                    </a:cubicBezTo>
                    <a:cubicBezTo>
                      <a:pt x="290" y="117"/>
                      <a:pt x="290" y="117"/>
                      <a:pt x="290" y="117"/>
                    </a:cubicBezTo>
                    <a:cubicBezTo>
                      <a:pt x="291" y="116"/>
                      <a:pt x="291" y="116"/>
                      <a:pt x="291" y="116"/>
                    </a:cubicBezTo>
                    <a:cubicBezTo>
                      <a:pt x="291" y="116"/>
                      <a:pt x="291" y="116"/>
                      <a:pt x="291" y="116"/>
                    </a:cubicBezTo>
                    <a:cubicBezTo>
                      <a:pt x="292" y="115"/>
                      <a:pt x="292" y="115"/>
                      <a:pt x="292" y="115"/>
                    </a:cubicBezTo>
                    <a:cubicBezTo>
                      <a:pt x="291" y="115"/>
                      <a:pt x="291" y="115"/>
                      <a:pt x="291" y="115"/>
                    </a:cubicBezTo>
                    <a:cubicBezTo>
                      <a:pt x="290" y="114"/>
                      <a:pt x="290" y="114"/>
                      <a:pt x="290" y="114"/>
                    </a:cubicBezTo>
                    <a:cubicBezTo>
                      <a:pt x="291" y="114"/>
                      <a:pt x="291" y="114"/>
                      <a:pt x="291" y="114"/>
                    </a:cubicBezTo>
                    <a:cubicBezTo>
                      <a:pt x="291" y="114"/>
                      <a:pt x="291" y="114"/>
                      <a:pt x="291" y="114"/>
                    </a:cubicBezTo>
                    <a:cubicBezTo>
                      <a:pt x="290" y="114"/>
                      <a:pt x="290" y="114"/>
                      <a:pt x="290" y="114"/>
                    </a:cubicBezTo>
                    <a:cubicBezTo>
                      <a:pt x="290" y="113"/>
                      <a:pt x="290" y="113"/>
                      <a:pt x="290" y="113"/>
                    </a:cubicBezTo>
                    <a:cubicBezTo>
                      <a:pt x="289" y="114"/>
                      <a:pt x="289" y="114"/>
                      <a:pt x="289" y="114"/>
                    </a:cubicBezTo>
                    <a:cubicBezTo>
                      <a:pt x="288" y="112"/>
                      <a:pt x="288" y="112"/>
                      <a:pt x="288" y="112"/>
                    </a:cubicBezTo>
                    <a:cubicBezTo>
                      <a:pt x="288" y="111"/>
                      <a:pt x="288" y="111"/>
                      <a:pt x="288" y="111"/>
                    </a:cubicBezTo>
                    <a:cubicBezTo>
                      <a:pt x="289" y="110"/>
                      <a:pt x="289" y="110"/>
                      <a:pt x="289" y="110"/>
                    </a:cubicBezTo>
                    <a:cubicBezTo>
                      <a:pt x="290" y="108"/>
                      <a:pt x="290" y="108"/>
                      <a:pt x="290" y="108"/>
                    </a:cubicBezTo>
                    <a:cubicBezTo>
                      <a:pt x="289" y="106"/>
                      <a:pt x="289" y="106"/>
                      <a:pt x="289" y="106"/>
                    </a:cubicBezTo>
                    <a:cubicBezTo>
                      <a:pt x="289" y="105"/>
                      <a:pt x="289" y="105"/>
                      <a:pt x="289" y="105"/>
                    </a:cubicBezTo>
                    <a:cubicBezTo>
                      <a:pt x="290" y="104"/>
                      <a:pt x="290" y="104"/>
                      <a:pt x="290" y="104"/>
                    </a:cubicBezTo>
                    <a:cubicBezTo>
                      <a:pt x="290" y="104"/>
                      <a:pt x="290" y="104"/>
                      <a:pt x="290" y="104"/>
                    </a:cubicBezTo>
                    <a:cubicBezTo>
                      <a:pt x="290" y="103"/>
                      <a:pt x="290" y="103"/>
                      <a:pt x="290" y="103"/>
                    </a:cubicBezTo>
                    <a:cubicBezTo>
                      <a:pt x="290" y="102"/>
                      <a:pt x="290" y="102"/>
                      <a:pt x="290" y="102"/>
                    </a:cubicBezTo>
                    <a:cubicBezTo>
                      <a:pt x="290" y="103"/>
                      <a:pt x="290" y="103"/>
                      <a:pt x="290" y="103"/>
                    </a:cubicBezTo>
                    <a:cubicBezTo>
                      <a:pt x="290" y="104"/>
                      <a:pt x="290" y="104"/>
                      <a:pt x="290" y="104"/>
                    </a:cubicBezTo>
                    <a:cubicBezTo>
                      <a:pt x="288" y="105"/>
                      <a:pt x="288" y="105"/>
                      <a:pt x="288" y="105"/>
                    </a:cubicBezTo>
                    <a:cubicBezTo>
                      <a:pt x="288" y="105"/>
                      <a:pt x="288" y="105"/>
                      <a:pt x="288" y="105"/>
                    </a:cubicBezTo>
                    <a:cubicBezTo>
                      <a:pt x="287" y="105"/>
                      <a:pt x="287" y="105"/>
                      <a:pt x="287" y="105"/>
                    </a:cubicBezTo>
                    <a:cubicBezTo>
                      <a:pt x="288" y="106"/>
                      <a:pt x="288" y="106"/>
                      <a:pt x="288" y="106"/>
                    </a:cubicBezTo>
                    <a:cubicBezTo>
                      <a:pt x="287" y="107"/>
                      <a:pt x="287" y="107"/>
                      <a:pt x="287" y="107"/>
                    </a:cubicBezTo>
                    <a:cubicBezTo>
                      <a:pt x="287" y="109"/>
                      <a:pt x="287" y="109"/>
                      <a:pt x="287" y="109"/>
                    </a:cubicBezTo>
                    <a:cubicBezTo>
                      <a:pt x="287" y="110"/>
                      <a:pt x="287" y="110"/>
                      <a:pt x="287" y="110"/>
                    </a:cubicBezTo>
                    <a:cubicBezTo>
                      <a:pt x="287" y="110"/>
                      <a:pt x="287" y="110"/>
                      <a:pt x="287" y="110"/>
                    </a:cubicBezTo>
                    <a:cubicBezTo>
                      <a:pt x="287" y="112"/>
                      <a:pt x="287" y="112"/>
                      <a:pt x="287" y="112"/>
                    </a:cubicBezTo>
                    <a:cubicBezTo>
                      <a:pt x="287" y="114"/>
                      <a:pt x="287" y="114"/>
                      <a:pt x="287" y="114"/>
                    </a:cubicBezTo>
                    <a:cubicBezTo>
                      <a:pt x="287" y="114"/>
                      <a:pt x="287" y="114"/>
                      <a:pt x="287" y="114"/>
                    </a:cubicBezTo>
                    <a:cubicBezTo>
                      <a:pt x="285" y="112"/>
                      <a:pt x="285" y="112"/>
                      <a:pt x="285" y="112"/>
                    </a:cubicBezTo>
                    <a:cubicBezTo>
                      <a:pt x="284" y="112"/>
                      <a:pt x="284" y="112"/>
                      <a:pt x="284" y="112"/>
                    </a:cubicBezTo>
                    <a:cubicBezTo>
                      <a:pt x="283" y="111"/>
                      <a:pt x="283" y="111"/>
                      <a:pt x="283" y="111"/>
                    </a:cubicBezTo>
                    <a:cubicBezTo>
                      <a:pt x="283" y="111"/>
                      <a:pt x="283" y="111"/>
                      <a:pt x="283" y="111"/>
                    </a:cubicBezTo>
                    <a:cubicBezTo>
                      <a:pt x="283" y="110"/>
                      <a:pt x="283" y="110"/>
                      <a:pt x="283" y="110"/>
                    </a:cubicBezTo>
                    <a:cubicBezTo>
                      <a:pt x="283" y="109"/>
                      <a:pt x="283" y="109"/>
                      <a:pt x="283" y="109"/>
                    </a:cubicBezTo>
                    <a:cubicBezTo>
                      <a:pt x="282" y="110"/>
                      <a:pt x="282" y="110"/>
                      <a:pt x="282" y="110"/>
                    </a:cubicBezTo>
                    <a:cubicBezTo>
                      <a:pt x="282" y="111"/>
                      <a:pt x="282" y="111"/>
                      <a:pt x="282" y="111"/>
                    </a:cubicBezTo>
                    <a:cubicBezTo>
                      <a:pt x="283" y="112"/>
                      <a:pt x="283" y="112"/>
                      <a:pt x="283" y="112"/>
                    </a:cubicBezTo>
                    <a:cubicBezTo>
                      <a:pt x="284" y="113"/>
                      <a:pt x="284" y="113"/>
                      <a:pt x="284" y="113"/>
                    </a:cubicBezTo>
                    <a:cubicBezTo>
                      <a:pt x="285" y="113"/>
                      <a:pt x="285" y="113"/>
                      <a:pt x="285" y="113"/>
                    </a:cubicBezTo>
                    <a:cubicBezTo>
                      <a:pt x="287" y="115"/>
                      <a:pt x="287" y="115"/>
                      <a:pt x="287" y="115"/>
                    </a:cubicBezTo>
                    <a:cubicBezTo>
                      <a:pt x="288" y="116"/>
                      <a:pt x="288" y="116"/>
                      <a:pt x="288" y="116"/>
                    </a:cubicBezTo>
                    <a:cubicBezTo>
                      <a:pt x="288" y="117"/>
                      <a:pt x="288" y="117"/>
                      <a:pt x="288" y="117"/>
                    </a:cubicBezTo>
                    <a:cubicBezTo>
                      <a:pt x="287" y="118"/>
                      <a:pt x="287" y="118"/>
                      <a:pt x="287" y="118"/>
                    </a:cubicBezTo>
                    <a:cubicBezTo>
                      <a:pt x="286" y="118"/>
                      <a:pt x="286" y="118"/>
                      <a:pt x="286" y="118"/>
                    </a:cubicBezTo>
                    <a:cubicBezTo>
                      <a:pt x="286" y="117"/>
                      <a:pt x="286" y="117"/>
                      <a:pt x="286" y="117"/>
                    </a:cubicBezTo>
                    <a:cubicBezTo>
                      <a:pt x="285" y="116"/>
                      <a:pt x="285" y="116"/>
                      <a:pt x="285" y="116"/>
                    </a:cubicBezTo>
                    <a:cubicBezTo>
                      <a:pt x="286" y="118"/>
                      <a:pt x="286" y="118"/>
                      <a:pt x="286" y="118"/>
                    </a:cubicBezTo>
                    <a:cubicBezTo>
                      <a:pt x="287" y="119"/>
                      <a:pt x="287" y="119"/>
                      <a:pt x="287" y="119"/>
                    </a:cubicBezTo>
                    <a:cubicBezTo>
                      <a:pt x="288" y="120"/>
                      <a:pt x="288" y="120"/>
                      <a:pt x="288" y="120"/>
                    </a:cubicBezTo>
                    <a:cubicBezTo>
                      <a:pt x="287" y="120"/>
                      <a:pt x="287" y="120"/>
                      <a:pt x="287" y="120"/>
                    </a:cubicBezTo>
                    <a:cubicBezTo>
                      <a:pt x="287" y="121"/>
                      <a:pt x="287" y="121"/>
                      <a:pt x="287" y="121"/>
                    </a:cubicBezTo>
                    <a:cubicBezTo>
                      <a:pt x="286" y="120"/>
                      <a:pt x="286" y="120"/>
                      <a:pt x="286" y="120"/>
                    </a:cubicBezTo>
                    <a:cubicBezTo>
                      <a:pt x="288" y="122"/>
                      <a:pt x="288" y="122"/>
                      <a:pt x="288" y="122"/>
                    </a:cubicBezTo>
                    <a:cubicBezTo>
                      <a:pt x="287" y="123"/>
                      <a:pt x="287" y="123"/>
                      <a:pt x="287" y="123"/>
                    </a:cubicBezTo>
                    <a:cubicBezTo>
                      <a:pt x="286" y="122"/>
                      <a:pt x="286" y="122"/>
                      <a:pt x="286" y="122"/>
                    </a:cubicBezTo>
                    <a:cubicBezTo>
                      <a:pt x="286" y="121"/>
                      <a:pt x="286" y="121"/>
                      <a:pt x="286" y="121"/>
                    </a:cubicBezTo>
                    <a:cubicBezTo>
                      <a:pt x="284" y="121"/>
                      <a:pt x="284" y="121"/>
                      <a:pt x="284" y="121"/>
                    </a:cubicBezTo>
                    <a:cubicBezTo>
                      <a:pt x="283" y="121"/>
                      <a:pt x="283" y="121"/>
                      <a:pt x="283" y="121"/>
                    </a:cubicBezTo>
                    <a:cubicBezTo>
                      <a:pt x="284" y="122"/>
                      <a:pt x="284" y="122"/>
                      <a:pt x="284" y="122"/>
                    </a:cubicBezTo>
                    <a:cubicBezTo>
                      <a:pt x="285" y="122"/>
                      <a:pt x="285" y="122"/>
                      <a:pt x="285" y="122"/>
                    </a:cubicBezTo>
                    <a:cubicBezTo>
                      <a:pt x="286" y="122"/>
                      <a:pt x="286" y="122"/>
                      <a:pt x="286" y="122"/>
                    </a:cubicBezTo>
                    <a:cubicBezTo>
                      <a:pt x="286" y="124"/>
                      <a:pt x="286" y="124"/>
                      <a:pt x="286" y="124"/>
                    </a:cubicBezTo>
                    <a:cubicBezTo>
                      <a:pt x="287" y="124"/>
                      <a:pt x="287" y="124"/>
                      <a:pt x="287" y="124"/>
                    </a:cubicBezTo>
                    <a:cubicBezTo>
                      <a:pt x="288" y="124"/>
                      <a:pt x="288" y="124"/>
                      <a:pt x="288" y="124"/>
                    </a:cubicBezTo>
                    <a:cubicBezTo>
                      <a:pt x="289" y="124"/>
                      <a:pt x="289" y="124"/>
                      <a:pt x="289" y="124"/>
                    </a:cubicBezTo>
                    <a:cubicBezTo>
                      <a:pt x="289" y="125"/>
                      <a:pt x="289" y="125"/>
                      <a:pt x="289" y="125"/>
                    </a:cubicBezTo>
                    <a:cubicBezTo>
                      <a:pt x="289" y="126"/>
                      <a:pt x="289" y="126"/>
                      <a:pt x="289" y="126"/>
                    </a:cubicBezTo>
                    <a:cubicBezTo>
                      <a:pt x="288" y="126"/>
                      <a:pt x="288" y="126"/>
                      <a:pt x="288" y="126"/>
                    </a:cubicBezTo>
                    <a:cubicBezTo>
                      <a:pt x="288" y="127"/>
                      <a:pt x="288" y="127"/>
                      <a:pt x="288" y="127"/>
                    </a:cubicBezTo>
                    <a:cubicBezTo>
                      <a:pt x="288" y="127"/>
                      <a:pt x="288" y="127"/>
                      <a:pt x="288" y="127"/>
                    </a:cubicBezTo>
                    <a:cubicBezTo>
                      <a:pt x="289" y="129"/>
                      <a:pt x="289" y="129"/>
                      <a:pt x="289" y="129"/>
                    </a:cubicBezTo>
                    <a:cubicBezTo>
                      <a:pt x="288" y="129"/>
                      <a:pt x="288" y="129"/>
                      <a:pt x="288" y="129"/>
                    </a:cubicBezTo>
                    <a:cubicBezTo>
                      <a:pt x="287" y="129"/>
                      <a:pt x="287" y="129"/>
                      <a:pt x="287" y="129"/>
                    </a:cubicBezTo>
                    <a:cubicBezTo>
                      <a:pt x="287" y="130"/>
                      <a:pt x="287" y="130"/>
                      <a:pt x="287" y="130"/>
                    </a:cubicBezTo>
                    <a:cubicBezTo>
                      <a:pt x="285" y="130"/>
                      <a:pt x="285" y="130"/>
                      <a:pt x="285" y="130"/>
                    </a:cubicBezTo>
                    <a:cubicBezTo>
                      <a:pt x="285" y="131"/>
                      <a:pt x="285" y="131"/>
                      <a:pt x="285" y="131"/>
                    </a:cubicBezTo>
                    <a:cubicBezTo>
                      <a:pt x="284" y="130"/>
                      <a:pt x="284" y="130"/>
                      <a:pt x="284" y="130"/>
                    </a:cubicBezTo>
                    <a:cubicBezTo>
                      <a:pt x="283" y="129"/>
                      <a:pt x="283" y="129"/>
                      <a:pt x="283" y="129"/>
                    </a:cubicBezTo>
                    <a:cubicBezTo>
                      <a:pt x="283" y="129"/>
                      <a:pt x="283" y="129"/>
                      <a:pt x="283" y="129"/>
                    </a:cubicBezTo>
                    <a:cubicBezTo>
                      <a:pt x="283" y="131"/>
                      <a:pt x="283" y="131"/>
                      <a:pt x="283" y="131"/>
                    </a:cubicBezTo>
                    <a:cubicBezTo>
                      <a:pt x="283" y="132"/>
                      <a:pt x="283" y="132"/>
                      <a:pt x="283" y="132"/>
                    </a:cubicBezTo>
                    <a:cubicBezTo>
                      <a:pt x="284" y="132"/>
                      <a:pt x="284" y="132"/>
                      <a:pt x="284" y="132"/>
                    </a:cubicBezTo>
                    <a:cubicBezTo>
                      <a:pt x="286" y="131"/>
                      <a:pt x="286" y="131"/>
                      <a:pt x="286" y="131"/>
                    </a:cubicBezTo>
                    <a:cubicBezTo>
                      <a:pt x="287" y="131"/>
                      <a:pt x="287" y="131"/>
                      <a:pt x="287" y="131"/>
                    </a:cubicBezTo>
                    <a:cubicBezTo>
                      <a:pt x="287" y="133"/>
                      <a:pt x="287" y="133"/>
                      <a:pt x="287" y="133"/>
                    </a:cubicBezTo>
                    <a:cubicBezTo>
                      <a:pt x="288" y="134"/>
                      <a:pt x="288" y="134"/>
                      <a:pt x="288" y="134"/>
                    </a:cubicBezTo>
                    <a:cubicBezTo>
                      <a:pt x="288" y="133"/>
                      <a:pt x="288" y="133"/>
                      <a:pt x="288" y="133"/>
                    </a:cubicBezTo>
                    <a:cubicBezTo>
                      <a:pt x="288" y="132"/>
                      <a:pt x="288" y="132"/>
                      <a:pt x="288" y="132"/>
                    </a:cubicBezTo>
                    <a:cubicBezTo>
                      <a:pt x="289" y="131"/>
                      <a:pt x="289" y="131"/>
                      <a:pt x="289" y="131"/>
                    </a:cubicBezTo>
                    <a:cubicBezTo>
                      <a:pt x="289" y="132"/>
                      <a:pt x="289" y="132"/>
                      <a:pt x="289" y="132"/>
                    </a:cubicBezTo>
                    <a:cubicBezTo>
                      <a:pt x="289" y="134"/>
                      <a:pt x="289" y="134"/>
                      <a:pt x="289" y="134"/>
                    </a:cubicBezTo>
                    <a:cubicBezTo>
                      <a:pt x="289" y="134"/>
                      <a:pt x="289" y="134"/>
                      <a:pt x="289" y="134"/>
                    </a:cubicBezTo>
                    <a:cubicBezTo>
                      <a:pt x="287" y="135"/>
                      <a:pt x="287" y="135"/>
                      <a:pt x="287" y="135"/>
                    </a:cubicBezTo>
                    <a:cubicBezTo>
                      <a:pt x="287" y="136"/>
                      <a:pt x="287" y="136"/>
                      <a:pt x="287" y="136"/>
                    </a:cubicBezTo>
                    <a:cubicBezTo>
                      <a:pt x="286" y="136"/>
                      <a:pt x="286" y="136"/>
                      <a:pt x="286" y="136"/>
                    </a:cubicBezTo>
                    <a:cubicBezTo>
                      <a:pt x="285" y="136"/>
                      <a:pt x="285" y="136"/>
                      <a:pt x="285" y="136"/>
                    </a:cubicBezTo>
                    <a:cubicBezTo>
                      <a:pt x="285" y="136"/>
                      <a:pt x="285" y="136"/>
                      <a:pt x="285" y="136"/>
                    </a:cubicBezTo>
                    <a:cubicBezTo>
                      <a:pt x="284" y="135"/>
                      <a:pt x="284" y="135"/>
                      <a:pt x="284" y="135"/>
                    </a:cubicBezTo>
                    <a:cubicBezTo>
                      <a:pt x="284" y="135"/>
                      <a:pt x="284" y="135"/>
                      <a:pt x="284" y="135"/>
                    </a:cubicBezTo>
                    <a:cubicBezTo>
                      <a:pt x="283" y="136"/>
                      <a:pt x="283" y="136"/>
                      <a:pt x="283" y="136"/>
                    </a:cubicBezTo>
                    <a:cubicBezTo>
                      <a:pt x="282" y="135"/>
                      <a:pt x="282" y="135"/>
                      <a:pt x="282" y="135"/>
                    </a:cubicBezTo>
                    <a:cubicBezTo>
                      <a:pt x="281" y="135"/>
                      <a:pt x="281" y="135"/>
                      <a:pt x="281" y="135"/>
                    </a:cubicBezTo>
                    <a:cubicBezTo>
                      <a:pt x="282" y="136"/>
                      <a:pt x="282" y="136"/>
                      <a:pt x="282" y="136"/>
                    </a:cubicBezTo>
                    <a:cubicBezTo>
                      <a:pt x="284" y="136"/>
                      <a:pt x="284" y="136"/>
                      <a:pt x="284" y="136"/>
                    </a:cubicBezTo>
                    <a:cubicBezTo>
                      <a:pt x="284" y="137"/>
                      <a:pt x="284" y="137"/>
                      <a:pt x="284" y="137"/>
                    </a:cubicBezTo>
                    <a:cubicBezTo>
                      <a:pt x="283" y="138"/>
                      <a:pt x="283" y="138"/>
                      <a:pt x="283" y="138"/>
                    </a:cubicBezTo>
                    <a:cubicBezTo>
                      <a:pt x="284" y="138"/>
                      <a:pt x="284" y="138"/>
                      <a:pt x="284" y="138"/>
                    </a:cubicBezTo>
                    <a:cubicBezTo>
                      <a:pt x="282" y="139"/>
                      <a:pt x="282" y="139"/>
                      <a:pt x="282" y="139"/>
                    </a:cubicBezTo>
                    <a:cubicBezTo>
                      <a:pt x="281" y="138"/>
                      <a:pt x="281" y="138"/>
                      <a:pt x="281" y="138"/>
                    </a:cubicBezTo>
                    <a:cubicBezTo>
                      <a:pt x="282" y="139"/>
                      <a:pt x="282" y="139"/>
                      <a:pt x="282" y="139"/>
                    </a:cubicBezTo>
                    <a:cubicBezTo>
                      <a:pt x="283" y="139"/>
                      <a:pt x="283" y="139"/>
                      <a:pt x="283" y="139"/>
                    </a:cubicBezTo>
                    <a:cubicBezTo>
                      <a:pt x="284" y="138"/>
                      <a:pt x="284" y="138"/>
                      <a:pt x="284" y="138"/>
                    </a:cubicBezTo>
                    <a:cubicBezTo>
                      <a:pt x="285" y="139"/>
                      <a:pt x="285" y="139"/>
                      <a:pt x="285" y="139"/>
                    </a:cubicBezTo>
                    <a:cubicBezTo>
                      <a:pt x="285" y="139"/>
                      <a:pt x="285" y="139"/>
                      <a:pt x="285" y="139"/>
                    </a:cubicBezTo>
                    <a:cubicBezTo>
                      <a:pt x="284" y="140"/>
                      <a:pt x="284" y="140"/>
                      <a:pt x="284" y="140"/>
                    </a:cubicBezTo>
                    <a:cubicBezTo>
                      <a:pt x="283" y="140"/>
                      <a:pt x="283" y="140"/>
                      <a:pt x="283" y="140"/>
                    </a:cubicBezTo>
                    <a:cubicBezTo>
                      <a:pt x="283" y="140"/>
                      <a:pt x="283" y="140"/>
                      <a:pt x="283" y="140"/>
                    </a:cubicBezTo>
                    <a:cubicBezTo>
                      <a:pt x="282" y="140"/>
                      <a:pt x="282" y="140"/>
                      <a:pt x="282" y="140"/>
                    </a:cubicBezTo>
                    <a:cubicBezTo>
                      <a:pt x="282" y="140"/>
                      <a:pt x="282" y="140"/>
                      <a:pt x="282" y="140"/>
                    </a:cubicBezTo>
                    <a:cubicBezTo>
                      <a:pt x="280" y="141"/>
                      <a:pt x="280" y="141"/>
                      <a:pt x="280" y="141"/>
                    </a:cubicBezTo>
                    <a:cubicBezTo>
                      <a:pt x="277" y="142"/>
                      <a:pt x="277" y="142"/>
                      <a:pt x="277" y="142"/>
                    </a:cubicBezTo>
                    <a:cubicBezTo>
                      <a:pt x="274" y="145"/>
                      <a:pt x="274" y="145"/>
                      <a:pt x="274" y="145"/>
                    </a:cubicBezTo>
                    <a:cubicBezTo>
                      <a:pt x="273" y="147"/>
                      <a:pt x="273" y="147"/>
                      <a:pt x="273" y="147"/>
                    </a:cubicBezTo>
                    <a:cubicBezTo>
                      <a:pt x="272" y="147"/>
                      <a:pt x="272" y="147"/>
                      <a:pt x="272" y="147"/>
                    </a:cubicBezTo>
                    <a:cubicBezTo>
                      <a:pt x="272" y="146"/>
                      <a:pt x="272" y="146"/>
                      <a:pt x="272" y="146"/>
                    </a:cubicBezTo>
                    <a:cubicBezTo>
                      <a:pt x="270" y="147"/>
                      <a:pt x="270" y="147"/>
                      <a:pt x="270" y="147"/>
                    </a:cubicBezTo>
                    <a:cubicBezTo>
                      <a:pt x="269" y="148"/>
                      <a:pt x="269" y="148"/>
                      <a:pt x="269" y="148"/>
                    </a:cubicBezTo>
                    <a:cubicBezTo>
                      <a:pt x="266" y="151"/>
                      <a:pt x="266" y="151"/>
                      <a:pt x="266" y="151"/>
                    </a:cubicBezTo>
                    <a:cubicBezTo>
                      <a:pt x="266" y="152"/>
                      <a:pt x="266" y="152"/>
                      <a:pt x="266" y="152"/>
                    </a:cubicBezTo>
                    <a:cubicBezTo>
                      <a:pt x="265" y="152"/>
                      <a:pt x="265" y="152"/>
                      <a:pt x="265" y="152"/>
                    </a:cubicBezTo>
                    <a:cubicBezTo>
                      <a:pt x="265" y="152"/>
                      <a:pt x="265" y="152"/>
                      <a:pt x="265" y="152"/>
                    </a:cubicBezTo>
                    <a:cubicBezTo>
                      <a:pt x="265" y="153"/>
                      <a:pt x="265" y="153"/>
                      <a:pt x="265" y="153"/>
                    </a:cubicBezTo>
                    <a:cubicBezTo>
                      <a:pt x="264" y="154"/>
                      <a:pt x="264" y="154"/>
                      <a:pt x="264" y="154"/>
                    </a:cubicBezTo>
                    <a:cubicBezTo>
                      <a:pt x="263" y="154"/>
                      <a:pt x="263" y="154"/>
                      <a:pt x="263" y="154"/>
                    </a:cubicBezTo>
                    <a:cubicBezTo>
                      <a:pt x="262" y="154"/>
                      <a:pt x="262" y="154"/>
                      <a:pt x="262" y="154"/>
                    </a:cubicBezTo>
                    <a:cubicBezTo>
                      <a:pt x="262" y="155"/>
                      <a:pt x="262" y="155"/>
                      <a:pt x="262" y="155"/>
                    </a:cubicBezTo>
                    <a:cubicBezTo>
                      <a:pt x="260" y="155"/>
                      <a:pt x="260" y="155"/>
                      <a:pt x="260" y="155"/>
                    </a:cubicBezTo>
                    <a:cubicBezTo>
                      <a:pt x="260" y="156"/>
                      <a:pt x="260" y="156"/>
                      <a:pt x="260" y="156"/>
                    </a:cubicBezTo>
                    <a:cubicBezTo>
                      <a:pt x="258" y="156"/>
                      <a:pt x="258" y="156"/>
                      <a:pt x="258" y="156"/>
                    </a:cubicBezTo>
                    <a:cubicBezTo>
                      <a:pt x="258" y="157"/>
                      <a:pt x="258" y="157"/>
                      <a:pt x="258" y="157"/>
                    </a:cubicBezTo>
                    <a:cubicBezTo>
                      <a:pt x="256" y="157"/>
                      <a:pt x="256" y="157"/>
                      <a:pt x="256" y="157"/>
                    </a:cubicBezTo>
                    <a:cubicBezTo>
                      <a:pt x="256" y="157"/>
                      <a:pt x="256" y="157"/>
                      <a:pt x="256" y="157"/>
                    </a:cubicBezTo>
                    <a:cubicBezTo>
                      <a:pt x="255" y="157"/>
                      <a:pt x="255" y="157"/>
                      <a:pt x="255" y="157"/>
                    </a:cubicBezTo>
                    <a:cubicBezTo>
                      <a:pt x="254" y="158"/>
                      <a:pt x="254" y="158"/>
                      <a:pt x="254" y="158"/>
                    </a:cubicBezTo>
                    <a:cubicBezTo>
                      <a:pt x="255" y="158"/>
                      <a:pt x="255" y="158"/>
                      <a:pt x="255" y="158"/>
                    </a:cubicBezTo>
                    <a:cubicBezTo>
                      <a:pt x="255" y="159"/>
                      <a:pt x="255" y="159"/>
                      <a:pt x="255" y="159"/>
                    </a:cubicBezTo>
                    <a:cubicBezTo>
                      <a:pt x="254" y="160"/>
                      <a:pt x="254" y="160"/>
                      <a:pt x="254" y="160"/>
                    </a:cubicBezTo>
                    <a:cubicBezTo>
                      <a:pt x="253" y="160"/>
                      <a:pt x="253" y="160"/>
                      <a:pt x="253" y="160"/>
                    </a:cubicBezTo>
                    <a:cubicBezTo>
                      <a:pt x="253" y="161"/>
                      <a:pt x="253" y="161"/>
                      <a:pt x="253" y="161"/>
                    </a:cubicBezTo>
                    <a:cubicBezTo>
                      <a:pt x="252" y="161"/>
                      <a:pt x="252" y="161"/>
                      <a:pt x="252" y="161"/>
                    </a:cubicBezTo>
                    <a:cubicBezTo>
                      <a:pt x="251" y="163"/>
                      <a:pt x="251" y="163"/>
                      <a:pt x="251" y="163"/>
                    </a:cubicBezTo>
                    <a:cubicBezTo>
                      <a:pt x="250" y="165"/>
                      <a:pt x="250" y="165"/>
                      <a:pt x="250" y="165"/>
                    </a:cubicBezTo>
                    <a:cubicBezTo>
                      <a:pt x="250" y="167"/>
                      <a:pt x="250" y="167"/>
                      <a:pt x="250" y="167"/>
                    </a:cubicBezTo>
                    <a:cubicBezTo>
                      <a:pt x="249" y="171"/>
                      <a:pt x="249" y="171"/>
                      <a:pt x="249" y="171"/>
                    </a:cubicBezTo>
                    <a:cubicBezTo>
                      <a:pt x="249" y="173"/>
                      <a:pt x="249" y="173"/>
                      <a:pt x="249" y="173"/>
                    </a:cubicBezTo>
                    <a:cubicBezTo>
                      <a:pt x="249" y="175"/>
                      <a:pt x="249" y="175"/>
                      <a:pt x="249" y="175"/>
                    </a:cubicBezTo>
                    <a:cubicBezTo>
                      <a:pt x="250" y="177"/>
                      <a:pt x="250" y="177"/>
                      <a:pt x="250" y="177"/>
                    </a:cubicBezTo>
                    <a:cubicBezTo>
                      <a:pt x="250" y="180"/>
                      <a:pt x="250" y="180"/>
                      <a:pt x="250" y="180"/>
                    </a:cubicBezTo>
                    <a:cubicBezTo>
                      <a:pt x="251" y="181"/>
                      <a:pt x="251" y="181"/>
                      <a:pt x="251" y="181"/>
                    </a:cubicBezTo>
                    <a:cubicBezTo>
                      <a:pt x="251" y="184"/>
                      <a:pt x="251" y="184"/>
                      <a:pt x="251" y="184"/>
                    </a:cubicBezTo>
                    <a:cubicBezTo>
                      <a:pt x="252" y="185"/>
                      <a:pt x="252" y="185"/>
                      <a:pt x="252" y="185"/>
                    </a:cubicBezTo>
                    <a:cubicBezTo>
                      <a:pt x="253" y="186"/>
                      <a:pt x="253" y="186"/>
                      <a:pt x="253" y="186"/>
                    </a:cubicBezTo>
                    <a:cubicBezTo>
                      <a:pt x="252" y="188"/>
                      <a:pt x="252" y="188"/>
                      <a:pt x="252" y="188"/>
                    </a:cubicBezTo>
                    <a:cubicBezTo>
                      <a:pt x="252" y="190"/>
                      <a:pt x="252" y="190"/>
                      <a:pt x="252" y="190"/>
                    </a:cubicBezTo>
                    <a:cubicBezTo>
                      <a:pt x="252" y="190"/>
                      <a:pt x="252" y="190"/>
                      <a:pt x="252" y="190"/>
                    </a:cubicBezTo>
                    <a:cubicBezTo>
                      <a:pt x="253" y="194"/>
                      <a:pt x="253" y="194"/>
                      <a:pt x="253" y="194"/>
                    </a:cubicBezTo>
                    <a:cubicBezTo>
                      <a:pt x="254" y="195"/>
                      <a:pt x="254" y="195"/>
                      <a:pt x="254" y="195"/>
                    </a:cubicBezTo>
                    <a:cubicBezTo>
                      <a:pt x="255" y="197"/>
                      <a:pt x="255" y="197"/>
                      <a:pt x="255" y="197"/>
                    </a:cubicBezTo>
                    <a:cubicBezTo>
                      <a:pt x="254" y="198"/>
                      <a:pt x="254" y="198"/>
                      <a:pt x="254" y="198"/>
                    </a:cubicBezTo>
                    <a:cubicBezTo>
                      <a:pt x="254" y="198"/>
                      <a:pt x="254" y="198"/>
                      <a:pt x="254" y="198"/>
                    </a:cubicBezTo>
                    <a:cubicBezTo>
                      <a:pt x="254" y="200"/>
                      <a:pt x="254" y="200"/>
                      <a:pt x="254" y="200"/>
                    </a:cubicBezTo>
                    <a:cubicBezTo>
                      <a:pt x="254" y="201"/>
                      <a:pt x="254" y="201"/>
                      <a:pt x="254" y="201"/>
                    </a:cubicBezTo>
                    <a:cubicBezTo>
                      <a:pt x="254" y="202"/>
                      <a:pt x="254" y="202"/>
                      <a:pt x="254" y="202"/>
                    </a:cubicBezTo>
                    <a:cubicBezTo>
                      <a:pt x="253" y="204"/>
                      <a:pt x="253" y="204"/>
                      <a:pt x="253" y="204"/>
                    </a:cubicBezTo>
                    <a:cubicBezTo>
                      <a:pt x="252" y="206"/>
                      <a:pt x="252" y="206"/>
                      <a:pt x="252" y="206"/>
                    </a:cubicBezTo>
                    <a:cubicBezTo>
                      <a:pt x="251" y="207"/>
                      <a:pt x="251" y="207"/>
                      <a:pt x="251" y="207"/>
                    </a:cubicBezTo>
                    <a:cubicBezTo>
                      <a:pt x="251" y="208"/>
                      <a:pt x="251" y="208"/>
                      <a:pt x="251" y="208"/>
                    </a:cubicBezTo>
                    <a:cubicBezTo>
                      <a:pt x="250" y="209"/>
                      <a:pt x="250" y="209"/>
                      <a:pt x="250" y="209"/>
                    </a:cubicBezTo>
                    <a:cubicBezTo>
                      <a:pt x="249" y="209"/>
                      <a:pt x="249" y="209"/>
                      <a:pt x="249" y="209"/>
                    </a:cubicBezTo>
                    <a:cubicBezTo>
                      <a:pt x="248" y="209"/>
                      <a:pt x="248" y="209"/>
                      <a:pt x="248" y="209"/>
                    </a:cubicBezTo>
                    <a:cubicBezTo>
                      <a:pt x="247" y="208"/>
                      <a:pt x="247" y="208"/>
                      <a:pt x="247" y="208"/>
                    </a:cubicBezTo>
                    <a:cubicBezTo>
                      <a:pt x="246" y="208"/>
                      <a:pt x="246" y="208"/>
                      <a:pt x="246" y="208"/>
                    </a:cubicBezTo>
                    <a:cubicBezTo>
                      <a:pt x="247" y="207"/>
                      <a:pt x="247" y="207"/>
                      <a:pt x="247" y="207"/>
                    </a:cubicBezTo>
                    <a:cubicBezTo>
                      <a:pt x="245" y="206"/>
                      <a:pt x="245" y="206"/>
                      <a:pt x="245" y="206"/>
                    </a:cubicBezTo>
                    <a:cubicBezTo>
                      <a:pt x="245" y="205"/>
                      <a:pt x="245" y="205"/>
                      <a:pt x="245" y="205"/>
                    </a:cubicBezTo>
                    <a:cubicBezTo>
                      <a:pt x="245" y="204"/>
                      <a:pt x="245" y="204"/>
                      <a:pt x="245" y="204"/>
                    </a:cubicBezTo>
                    <a:cubicBezTo>
                      <a:pt x="244" y="204"/>
                      <a:pt x="244" y="204"/>
                      <a:pt x="244" y="204"/>
                    </a:cubicBezTo>
                    <a:cubicBezTo>
                      <a:pt x="243" y="204"/>
                      <a:pt x="243" y="204"/>
                      <a:pt x="243" y="204"/>
                    </a:cubicBezTo>
                    <a:cubicBezTo>
                      <a:pt x="243" y="202"/>
                      <a:pt x="243" y="202"/>
                      <a:pt x="243" y="202"/>
                    </a:cubicBezTo>
                    <a:cubicBezTo>
                      <a:pt x="243" y="201"/>
                      <a:pt x="243" y="201"/>
                      <a:pt x="243" y="201"/>
                    </a:cubicBezTo>
                    <a:cubicBezTo>
                      <a:pt x="242" y="200"/>
                      <a:pt x="242" y="200"/>
                      <a:pt x="242" y="200"/>
                    </a:cubicBezTo>
                    <a:cubicBezTo>
                      <a:pt x="241" y="199"/>
                      <a:pt x="241" y="199"/>
                      <a:pt x="241" y="199"/>
                    </a:cubicBezTo>
                    <a:cubicBezTo>
                      <a:pt x="242" y="198"/>
                      <a:pt x="242" y="198"/>
                      <a:pt x="242" y="198"/>
                    </a:cubicBezTo>
                    <a:cubicBezTo>
                      <a:pt x="242" y="197"/>
                      <a:pt x="242" y="197"/>
                      <a:pt x="242" y="197"/>
                    </a:cubicBezTo>
                    <a:cubicBezTo>
                      <a:pt x="243" y="196"/>
                      <a:pt x="243" y="196"/>
                      <a:pt x="243" y="196"/>
                    </a:cubicBezTo>
                    <a:cubicBezTo>
                      <a:pt x="242" y="197"/>
                      <a:pt x="242" y="197"/>
                      <a:pt x="242" y="197"/>
                    </a:cubicBezTo>
                    <a:cubicBezTo>
                      <a:pt x="241" y="196"/>
                      <a:pt x="241" y="196"/>
                      <a:pt x="241" y="196"/>
                    </a:cubicBezTo>
                    <a:cubicBezTo>
                      <a:pt x="241" y="197"/>
                      <a:pt x="241" y="197"/>
                      <a:pt x="241" y="197"/>
                    </a:cubicBezTo>
                    <a:cubicBezTo>
                      <a:pt x="241" y="197"/>
                      <a:pt x="241" y="197"/>
                      <a:pt x="241" y="197"/>
                    </a:cubicBezTo>
                    <a:cubicBezTo>
                      <a:pt x="241" y="196"/>
                      <a:pt x="241" y="196"/>
                      <a:pt x="241" y="196"/>
                    </a:cubicBezTo>
                    <a:cubicBezTo>
                      <a:pt x="240" y="196"/>
                      <a:pt x="240" y="196"/>
                      <a:pt x="240" y="196"/>
                    </a:cubicBezTo>
                    <a:cubicBezTo>
                      <a:pt x="240" y="196"/>
                      <a:pt x="240" y="196"/>
                      <a:pt x="240" y="196"/>
                    </a:cubicBezTo>
                    <a:cubicBezTo>
                      <a:pt x="239" y="195"/>
                      <a:pt x="239" y="195"/>
                      <a:pt x="239" y="195"/>
                    </a:cubicBezTo>
                    <a:cubicBezTo>
                      <a:pt x="239" y="194"/>
                      <a:pt x="239" y="194"/>
                      <a:pt x="239" y="194"/>
                    </a:cubicBezTo>
                    <a:cubicBezTo>
                      <a:pt x="239" y="193"/>
                      <a:pt x="239" y="193"/>
                      <a:pt x="239" y="193"/>
                    </a:cubicBezTo>
                    <a:cubicBezTo>
                      <a:pt x="240" y="191"/>
                      <a:pt x="240" y="191"/>
                      <a:pt x="240" y="191"/>
                    </a:cubicBezTo>
                    <a:cubicBezTo>
                      <a:pt x="240" y="190"/>
                      <a:pt x="240" y="190"/>
                      <a:pt x="240" y="190"/>
                    </a:cubicBezTo>
                    <a:cubicBezTo>
                      <a:pt x="239" y="189"/>
                      <a:pt x="239" y="189"/>
                      <a:pt x="239" y="189"/>
                    </a:cubicBezTo>
                    <a:cubicBezTo>
                      <a:pt x="239" y="190"/>
                      <a:pt x="239" y="190"/>
                      <a:pt x="239" y="190"/>
                    </a:cubicBezTo>
                    <a:cubicBezTo>
                      <a:pt x="239" y="190"/>
                      <a:pt x="239" y="190"/>
                      <a:pt x="239" y="190"/>
                    </a:cubicBezTo>
                    <a:cubicBezTo>
                      <a:pt x="238" y="191"/>
                      <a:pt x="238" y="191"/>
                      <a:pt x="238" y="191"/>
                    </a:cubicBezTo>
                    <a:cubicBezTo>
                      <a:pt x="238" y="191"/>
                      <a:pt x="238" y="191"/>
                      <a:pt x="238" y="191"/>
                    </a:cubicBezTo>
                    <a:cubicBezTo>
                      <a:pt x="237" y="190"/>
                      <a:pt x="237" y="190"/>
                      <a:pt x="237" y="190"/>
                    </a:cubicBezTo>
                    <a:cubicBezTo>
                      <a:pt x="237" y="189"/>
                      <a:pt x="237" y="189"/>
                      <a:pt x="237" y="189"/>
                    </a:cubicBezTo>
                    <a:cubicBezTo>
                      <a:pt x="239" y="187"/>
                      <a:pt x="239" y="187"/>
                      <a:pt x="239" y="187"/>
                    </a:cubicBezTo>
                    <a:cubicBezTo>
                      <a:pt x="239" y="184"/>
                      <a:pt x="239" y="184"/>
                      <a:pt x="239" y="184"/>
                    </a:cubicBezTo>
                    <a:cubicBezTo>
                      <a:pt x="239" y="183"/>
                      <a:pt x="239" y="183"/>
                      <a:pt x="239" y="183"/>
                    </a:cubicBezTo>
                    <a:cubicBezTo>
                      <a:pt x="239" y="181"/>
                      <a:pt x="239" y="181"/>
                      <a:pt x="239" y="181"/>
                    </a:cubicBezTo>
                    <a:cubicBezTo>
                      <a:pt x="238" y="181"/>
                      <a:pt x="238" y="181"/>
                      <a:pt x="238" y="181"/>
                    </a:cubicBezTo>
                    <a:cubicBezTo>
                      <a:pt x="237" y="180"/>
                      <a:pt x="237" y="180"/>
                      <a:pt x="237" y="180"/>
                    </a:cubicBezTo>
                    <a:cubicBezTo>
                      <a:pt x="237" y="179"/>
                      <a:pt x="237" y="179"/>
                      <a:pt x="237" y="179"/>
                    </a:cubicBezTo>
                    <a:cubicBezTo>
                      <a:pt x="237" y="179"/>
                      <a:pt x="237" y="179"/>
                      <a:pt x="237" y="179"/>
                    </a:cubicBezTo>
                    <a:cubicBezTo>
                      <a:pt x="236" y="179"/>
                      <a:pt x="236" y="179"/>
                      <a:pt x="236" y="179"/>
                    </a:cubicBezTo>
                    <a:cubicBezTo>
                      <a:pt x="236" y="177"/>
                      <a:pt x="236" y="177"/>
                      <a:pt x="236" y="177"/>
                    </a:cubicBezTo>
                    <a:cubicBezTo>
                      <a:pt x="235" y="177"/>
                      <a:pt x="235" y="177"/>
                      <a:pt x="235" y="177"/>
                    </a:cubicBezTo>
                    <a:cubicBezTo>
                      <a:pt x="235" y="177"/>
                      <a:pt x="235" y="177"/>
                      <a:pt x="235" y="177"/>
                    </a:cubicBezTo>
                    <a:cubicBezTo>
                      <a:pt x="234" y="174"/>
                      <a:pt x="234" y="174"/>
                      <a:pt x="234" y="174"/>
                    </a:cubicBezTo>
                    <a:cubicBezTo>
                      <a:pt x="232" y="174"/>
                      <a:pt x="232" y="174"/>
                      <a:pt x="232" y="174"/>
                    </a:cubicBezTo>
                    <a:cubicBezTo>
                      <a:pt x="232" y="174"/>
                      <a:pt x="232" y="174"/>
                      <a:pt x="232" y="174"/>
                    </a:cubicBezTo>
                    <a:cubicBezTo>
                      <a:pt x="230" y="174"/>
                      <a:pt x="230" y="174"/>
                      <a:pt x="230" y="174"/>
                    </a:cubicBezTo>
                    <a:cubicBezTo>
                      <a:pt x="230" y="174"/>
                      <a:pt x="230" y="174"/>
                      <a:pt x="230" y="174"/>
                    </a:cubicBezTo>
                    <a:cubicBezTo>
                      <a:pt x="230" y="175"/>
                      <a:pt x="230" y="175"/>
                      <a:pt x="230" y="175"/>
                    </a:cubicBezTo>
                    <a:cubicBezTo>
                      <a:pt x="229" y="175"/>
                      <a:pt x="229" y="175"/>
                      <a:pt x="229" y="175"/>
                    </a:cubicBezTo>
                    <a:cubicBezTo>
                      <a:pt x="229" y="175"/>
                      <a:pt x="229" y="175"/>
                      <a:pt x="229" y="175"/>
                    </a:cubicBezTo>
                    <a:cubicBezTo>
                      <a:pt x="227" y="176"/>
                      <a:pt x="227" y="176"/>
                      <a:pt x="227" y="176"/>
                    </a:cubicBezTo>
                    <a:cubicBezTo>
                      <a:pt x="226" y="176"/>
                      <a:pt x="226" y="176"/>
                      <a:pt x="226" y="176"/>
                    </a:cubicBezTo>
                    <a:cubicBezTo>
                      <a:pt x="224" y="177"/>
                      <a:pt x="224" y="177"/>
                      <a:pt x="224" y="177"/>
                    </a:cubicBezTo>
                    <a:cubicBezTo>
                      <a:pt x="224" y="176"/>
                      <a:pt x="224" y="176"/>
                      <a:pt x="224" y="176"/>
                    </a:cubicBezTo>
                    <a:cubicBezTo>
                      <a:pt x="224" y="176"/>
                      <a:pt x="224" y="176"/>
                      <a:pt x="224" y="176"/>
                    </a:cubicBezTo>
                    <a:cubicBezTo>
                      <a:pt x="224" y="176"/>
                      <a:pt x="224" y="176"/>
                      <a:pt x="224" y="176"/>
                    </a:cubicBezTo>
                    <a:cubicBezTo>
                      <a:pt x="225" y="176"/>
                      <a:pt x="225" y="176"/>
                      <a:pt x="225" y="176"/>
                    </a:cubicBezTo>
                    <a:cubicBezTo>
                      <a:pt x="224" y="175"/>
                      <a:pt x="224" y="175"/>
                      <a:pt x="224" y="175"/>
                    </a:cubicBezTo>
                    <a:cubicBezTo>
                      <a:pt x="224" y="175"/>
                      <a:pt x="224" y="175"/>
                      <a:pt x="224" y="175"/>
                    </a:cubicBezTo>
                    <a:cubicBezTo>
                      <a:pt x="222" y="174"/>
                      <a:pt x="222" y="174"/>
                      <a:pt x="222" y="174"/>
                    </a:cubicBezTo>
                    <a:cubicBezTo>
                      <a:pt x="222" y="173"/>
                      <a:pt x="222" y="173"/>
                      <a:pt x="222" y="173"/>
                    </a:cubicBezTo>
                    <a:cubicBezTo>
                      <a:pt x="223" y="174"/>
                      <a:pt x="223" y="174"/>
                      <a:pt x="223" y="174"/>
                    </a:cubicBezTo>
                    <a:cubicBezTo>
                      <a:pt x="223" y="173"/>
                      <a:pt x="223" y="173"/>
                      <a:pt x="223" y="173"/>
                    </a:cubicBezTo>
                    <a:cubicBezTo>
                      <a:pt x="222" y="173"/>
                      <a:pt x="222" y="173"/>
                      <a:pt x="222" y="173"/>
                    </a:cubicBezTo>
                    <a:cubicBezTo>
                      <a:pt x="222" y="172"/>
                      <a:pt x="222" y="172"/>
                      <a:pt x="222" y="172"/>
                    </a:cubicBezTo>
                    <a:cubicBezTo>
                      <a:pt x="221" y="172"/>
                      <a:pt x="221" y="172"/>
                      <a:pt x="221" y="172"/>
                    </a:cubicBezTo>
                    <a:cubicBezTo>
                      <a:pt x="221" y="172"/>
                      <a:pt x="221" y="172"/>
                      <a:pt x="221" y="172"/>
                    </a:cubicBezTo>
                    <a:cubicBezTo>
                      <a:pt x="222" y="173"/>
                      <a:pt x="222" y="173"/>
                      <a:pt x="222" y="173"/>
                    </a:cubicBezTo>
                    <a:cubicBezTo>
                      <a:pt x="221" y="173"/>
                      <a:pt x="221" y="173"/>
                      <a:pt x="221" y="173"/>
                    </a:cubicBezTo>
                    <a:cubicBezTo>
                      <a:pt x="220" y="172"/>
                      <a:pt x="220" y="172"/>
                      <a:pt x="220" y="172"/>
                    </a:cubicBezTo>
                    <a:cubicBezTo>
                      <a:pt x="218" y="172"/>
                      <a:pt x="218" y="172"/>
                      <a:pt x="218" y="172"/>
                    </a:cubicBezTo>
                    <a:cubicBezTo>
                      <a:pt x="217" y="172"/>
                      <a:pt x="217" y="172"/>
                      <a:pt x="217" y="172"/>
                    </a:cubicBezTo>
                    <a:cubicBezTo>
                      <a:pt x="217" y="171"/>
                      <a:pt x="217" y="171"/>
                      <a:pt x="217" y="171"/>
                    </a:cubicBezTo>
                    <a:cubicBezTo>
                      <a:pt x="218" y="171"/>
                      <a:pt x="218" y="171"/>
                      <a:pt x="218" y="171"/>
                    </a:cubicBezTo>
                    <a:cubicBezTo>
                      <a:pt x="219" y="171"/>
                      <a:pt x="219" y="171"/>
                      <a:pt x="219" y="171"/>
                    </a:cubicBezTo>
                    <a:cubicBezTo>
                      <a:pt x="219" y="171"/>
                      <a:pt x="219" y="171"/>
                      <a:pt x="219" y="171"/>
                    </a:cubicBezTo>
                    <a:cubicBezTo>
                      <a:pt x="217" y="171"/>
                      <a:pt x="217" y="171"/>
                      <a:pt x="217" y="171"/>
                    </a:cubicBezTo>
                    <a:cubicBezTo>
                      <a:pt x="216" y="172"/>
                      <a:pt x="216" y="172"/>
                      <a:pt x="216" y="172"/>
                    </a:cubicBezTo>
                    <a:cubicBezTo>
                      <a:pt x="216" y="171"/>
                      <a:pt x="216" y="171"/>
                      <a:pt x="216" y="171"/>
                    </a:cubicBezTo>
                    <a:cubicBezTo>
                      <a:pt x="214" y="172"/>
                      <a:pt x="214" y="172"/>
                      <a:pt x="214" y="172"/>
                    </a:cubicBezTo>
                    <a:cubicBezTo>
                      <a:pt x="213" y="171"/>
                      <a:pt x="213" y="171"/>
                      <a:pt x="213" y="171"/>
                    </a:cubicBezTo>
                    <a:cubicBezTo>
                      <a:pt x="212" y="171"/>
                      <a:pt x="212" y="171"/>
                      <a:pt x="212" y="171"/>
                    </a:cubicBezTo>
                    <a:cubicBezTo>
                      <a:pt x="210" y="171"/>
                      <a:pt x="210" y="171"/>
                      <a:pt x="210" y="171"/>
                    </a:cubicBezTo>
                    <a:cubicBezTo>
                      <a:pt x="209" y="172"/>
                      <a:pt x="209" y="172"/>
                      <a:pt x="209" y="172"/>
                    </a:cubicBezTo>
                    <a:cubicBezTo>
                      <a:pt x="208" y="171"/>
                      <a:pt x="208" y="171"/>
                      <a:pt x="208" y="171"/>
                    </a:cubicBezTo>
                    <a:cubicBezTo>
                      <a:pt x="208" y="170"/>
                      <a:pt x="208" y="170"/>
                      <a:pt x="208" y="170"/>
                    </a:cubicBezTo>
                    <a:cubicBezTo>
                      <a:pt x="208" y="169"/>
                      <a:pt x="208" y="169"/>
                      <a:pt x="208" y="169"/>
                    </a:cubicBezTo>
                    <a:cubicBezTo>
                      <a:pt x="207" y="169"/>
                      <a:pt x="207" y="169"/>
                      <a:pt x="207" y="169"/>
                    </a:cubicBezTo>
                    <a:cubicBezTo>
                      <a:pt x="207" y="170"/>
                      <a:pt x="207" y="170"/>
                      <a:pt x="207" y="170"/>
                    </a:cubicBezTo>
                    <a:cubicBezTo>
                      <a:pt x="206" y="171"/>
                      <a:pt x="206" y="171"/>
                      <a:pt x="206" y="171"/>
                    </a:cubicBezTo>
                    <a:cubicBezTo>
                      <a:pt x="205" y="171"/>
                      <a:pt x="205" y="171"/>
                      <a:pt x="205" y="171"/>
                    </a:cubicBezTo>
                    <a:cubicBezTo>
                      <a:pt x="205" y="171"/>
                      <a:pt x="205" y="171"/>
                      <a:pt x="205" y="171"/>
                    </a:cubicBezTo>
                    <a:cubicBezTo>
                      <a:pt x="203" y="171"/>
                      <a:pt x="203" y="171"/>
                      <a:pt x="203" y="171"/>
                    </a:cubicBezTo>
                    <a:cubicBezTo>
                      <a:pt x="199" y="172"/>
                      <a:pt x="199" y="172"/>
                      <a:pt x="199" y="172"/>
                    </a:cubicBezTo>
                    <a:cubicBezTo>
                      <a:pt x="198" y="173"/>
                      <a:pt x="198" y="173"/>
                      <a:pt x="198" y="173"/>
                    </a:cubicBezTo>
                    <a:cubicBezTo>
                      <a:pt x="196" y="173"/>
                      <a:pt x="196" y="173"/>
                      <a:pt x="196" y="173"/>
                    </a:cubicBezTo>
                    <a:cubicBezTo>
                      <a:pt x="195" y="175"/>
                      <a:pt x="195" y="175"/>
                      <a:pt x="195" y="175"/>
                    </a:cubicBezTo>
                    <a:cubicBezTo>
                      <a:pt x="195" y="176"/>
                      <a:pt x="195" y="176"/>
                      <a:pt x="195" y="176"/>
                    </a:cubicBezTo>
                    <a:cubicBezTo>
                      <a:pt x="196" y="175"/>
                      <a:pt x="196" y="175"/>
                      <a:pt x="196" y="175"/>
                    </a:cubicBezTo>
                    <a:cubicBezTo>
                      <a:pt x="197" y="174"/>
                      <a:pt x="197" y="174"/>
                      <a:pt x="197" y="174"/>
                    </a:cubicBezTo>
                    <a:cubicBezTo>
                      <a:pt x="197" y="175"/>
                      <a:pt x="197" y="175"/>
                      <a:pt x="197" y="175"/>
                    </a:cubicBezTo>
                    <a:cubicBezTo>
                      <a:pt x="198" y="175"/>
                      <a:pt x="198" y="175"/>
                      <a:pt x="198" y="175"/>
                    </a:cubicBezTo>
                    <a:cubicBezTo>
                      <a:pt x="199" y="176"/>
                      <a:pt x="199" y="176"/>
                      <a:pt x="199" y="176"/>
                    </a:cubicBezTo>
                    <a:cubicBezTo>
                      <a:pt x="198" y="176"/>
                      <a:pt x="198" y="176"/>
                      <a:pt x="198" y="176"/>
                    </a:cubicBezTo>
                    <a:cubicBezTo>
                      <a:pt x="196" y="177"/>
                      <a:pt x="196" y="177"/>
                      <a:pt x="196" y="177"/>
                    </a:cubicBezTo>
                    <a:cubicBezTo>
                      <a:pt x="196" y="178"/>
                      <a:pt x="196" y="178"/>
                      <a:pt x="196" y="178"/>
                    </a:cubicBezTo>
                    <a:cubicBezTo>
                      <a:pt x="197" y="179"/>
                      <a:pt x="197" y="179"/>
                      <a:pt x="197" y="179"/>
                    </a:cubicBezTo>
                    <a:cubicBezTo>
                      <a:pt x="199" y="179"/>
                      <a:pt x="199" y="179"/>
                      <a:pt x="199" y="179"/>
                    </a:cubicBezTo>
                    <a:cubicBezTo>
                      <a:pt x="200" y="181"/>
                      <a:pt x="200" y="181"/>
                      <a:pt x="200" y="181"/>
                    </a:cubicBezTo>
                    <a:cubicBezTo>
                      <a:pt x="200" y="181"/>
                      <a:pt x="200" y="181"/>
                      <a:pt x="200" y="181"/>
                    </a:cubicBezTo>
                    <a:cubicBezTo>
                      <a:pt x="199" y="181"/>
                      <a:pt x="199" y="181"/>
                      <a:pt x="199" y="181"/>
                    </a:cubicBezTo>
                    <a:cubicBezTo>
                      <a:pt x="199" y="182"/>
                      <a:pt x="199" y="182"/>
                      <a:pt x="199" y="182"/>
                    </a:cubicBezTo>
                    <a:cubicBezTo>
                      <a:pt x="199" y="181"/>
                      <a:pt x="199" y="181"/>
                      <a:pt x="199" y="181"/>
                    </a:cubicBezTo>
                    <a:cubicBezTo>
                      <a:pt x="198" y="180"/>
                      <a:pt x="198" y="180"/>
                      <a:pt x="198" y="180"/>
                    </a:cubicBezTo>
                    <a:cubicBezTo>
                      <a:pt x="197" y="181"/>
                      <a:pt x="197" y="181"/>
                      <a:pt x="197" y="181"/>
                    </a:cubicBezTo>
                    <a:cubicBezTo>
                      <a:pt x="197" y="180"/>
                      <a:pt x="197" y="180"/>
                      <a:pt x="197" y="180"/>
                    </a:cubicBezTo>
                    <a:cubicBezTo>
                      <a:pt x="196" y="179"/>
                      <a:pt x="196" y="179"/>
                      <a:pt x="196" y="179"/>
                    </a:cubicBezTo>
                    <a:cubicBezTo>
                      <a:pt x="195" y="178"/>
                      <a:pt x="195" y="178"/>
                      <a:pt x="195" y="178"/>
                    </a:cubicBezTo>
                    <a:cubicBezTo>
                      <a:pt x="194" y="178"/>
                      <a:pt x="194" y="178"/>
                      <a:pt x="194" y="178"/>
                    </a:cubicBezTo>
                    <a:cubicBezTo>
                      <a:pt x="194" y="179"/>
                      <a:pt x="194" y="179"/>
                      <a:pt x="194" y="179"/>
                    </a:cubicBezTo>
                    <a:cubicBezTo>
                      <a:pt x="194" y="181"/>
                      <a:pt x="194" y="181"/>
                      <a:pt x="194" y="181"/>
                    </a:cubicBezTo>
                    <a:cubicBezTo>
                      <a:pt x="193" y="181"/>
                      <a:pt x="193" y="181"/>
                      <a:pt x="193" y="181"/>
                    </a:cubicBezTo>
                    <a:cubicBezTo>
                      <a:pt x="193" y="180"/>
                      <a:pt x="193" y="180"/>
                      <a:pt x="193" y="180"/>
                    </a:cubicBezTo>
                    <a:cubicBezTo>
                      <a:pt x="192" y="180"/>
                      <a:pt x="192" y="180"/>
                      <a:pt x="192" y="180"/>
                    </a:cubicBezTo>
                    <a:cubicBezTo>
                      <a:pt x="191" y="180"/>
                      <a:pt x="191" y="180"/>
                      <a:pt x="191" y="180"/>
                    </a:cubicBezTo>
                    <a:cubicBezTo>
                      <a:pt x="190" y="181"/>
                      <a:pt x="190" y="181"/>
                      <a:pt x="190" y="181"/>
                    </a:cubicBezTo>
                    <a:cubicBezTo>
                      <a:pt x="189" y="181"/>
                      <a:pt x="189" y="181"/>
                      <a:pt x="189" y="181"/>
                    </a:cubicBezTo>
                    <a:cubicBezTo>
                      <a:pt x="188" y="180"/>
                      <a:pt x="188" y="180"/>
                      <a:pt x="188" y="180"/>
                    </a:cubicBezTo>
                    <a:cubicBezTo>
                      <a:pt x="187" y="180"/>
                      <a:pt x="187" y="180"/>
                      <a:pt x="187" y="180"/>
                    </a:cubicBezTo>
                    <a:cubicBezTo>
                      <a:pt x="186" y="180"/>
                      <a:pt x="186" y="180"/>
                      <a:pt x="186" y="180"/>
                    </a:cubicBezTo>
                    <a:cubicBezTo>
                      <a:pt x="187" y="179"/>
                      <a:pt x="187" y="179"/>
                      <a:pt x="187" y="179"/>
                    </a:cubicBezTo>
                    <a:cubicBezTo>
                      <a:pt x="187" y="179"/>
                      <a:pt x="187" y="179"/>
                      <a:pt x="187" y="179"/>
                    </a:cubicBezTo>
                    <a:cubicBezTo>
                      <a:pt x="187" y="178"/>
                      <a:pt x="187" y="178"/>
                      <a:pt x="187" y="178"/>
                    </a:cubicBezTo>
                    <a:cubicBezTo>
                      <a:pt x="186" y="178"/>
                      <a:pt x="186" y="178"/>
                      <a:pt x="186" y="178"/>
                    </a:cubicBezTo>
                    <a:cubicBezTo>
                      <a:pt x="185" y="178"/>
                      <a:pt x="185" y="178"/>
                      <a:pt x="185" y="178"/>
                    </a:cubicBezTo>
                    <a:cubicBezTo>
                      <a:pt x="185" y="177"/>
                      <a:pt x="185" y="177"/>
                      <a:pt x="185" y="177"/>
                    </a:cubicBezTo>
                    <a:cubicBezTo>
                      <a:pt x="185" y="176"/>
                      <a:pt x="185" y="176"/>
                      <a:pt x="185" y="176"/>
                    </a:cubicBezTo>
                    <a:cubicBezTo>
                      <a:pt x="184" y="177"/>
                      <a:pt x="184" y="177"/>
                      <a:pt x="184" y="177"/>
                    </a:cubicBezTo>
                    <a:cubicBezTo>
                      <a:pt x="183" y="176"/>
                      <a:pt x="183" y="176"/>
                      <a:pt x="183" y="176"/>
                    </a:cubicBezTo>
                    <a:cubicBezTo>
                      <a:pt x="184" y="176"/>
                      <a:pt x="184" y="176"/>
                      <a:pt x="184" y="176"/>
                    </a:cubicBezTo>
                    <a:cubicBezTo>
                      <a:pt x="183" y="175"/>
                      <a:pt x="183" y="175"/>
                      <a:pt x="183" y="175"/>
                    </a:cubicBezTo>
                    <a:cubicBezTo>
                      <a:pt x="182" y="176"/>
                      <a:pt x="182" y="176"/>
                      <a:pt x="182" y="176"/>
                    </a:cubicBezTo>
                    <a:cubicBezTo>
                      <a:pt x="182" y="176"/>
                      <a:pt x="182" y="176"/>
                      <a:pt x="182" y="176"/>
                    </a:cubicBezTo>
                    <a:cubicBezTo>
                      <a:pt x="182" y="177"/>
                      <a:pt x="182" y="177"/>
                      <a:pt x="182" y="177"/>
                    </a:cubicBezTo>
                    <a:cubicBezTo>
                      <a:pt x="181" y="177"/>
                      <a:pt x="181" y="177"/>
                      <a:pt x="181" y="177"/>
                    </a:cubicBezTo>
                    <a:cubicBezTo>
                      <a:pt x="177" y="177"/>
                      <a:pt x="177" y="177"/>
                      <a:pt x="177" y="177"/>
                    </a:cubicBezTo>
                    <a:cubicBezTo>
                      <a:pt x="177" y="176"/>
                      <a:pt x="177" y="176"/>
                      <a:pt x="177" y="176"/>
                    </a:cubicBezTo>
                    <a:cubicBezTo>
                      <a:pt x="174" y="176"/>
                      <a:pt x="174" y="176"/>
                      <a:pt x="174" y="176"/>
                    </a:cubicBezTo>
                    <a:cubicBezTo>
                      <a:pt x="172" y="176"/>
                      <a:pt x="172" y="176"/>
                      <a:pt x="172" y="176"/>
                    </a:cubicBezTo>
                    <a:cubicBezTo>
                      <a:pt x="170" y="176"/>
                      <a:pt x="170" y="176"/>
                      <a:pt x="170" y="176"/>
                    </a:cubicBezTo>
                    <a:cubicBezTo>
                      <a:pt x="169" y="177"/>
                      <a:pt x="169" y="177"/>
                      <a:pt x="169" y="177"/>
                    </a:cubicBezTo>
                    <a:cubicBezTo>
                      <a:pt x="168" y="177"/>
                      <a:pt x="168" y="177"/>
                      <a:pt x="168" y="177"/>
                    </a:cubicBezTo>
                    <a:cubicBezTo>
                      <a:pt x="167" y="178"/>
                      <a:pt x="167" y="178"/>
                      <a:pt x="167" y="178"/>
                    </a:cubicBezTo>
                    <a:cubicBezTo>
                      <a:pt x="166" y="178"/>
                      <a:pt x="166" y="178"/>
                      <a:pt x="166" y="178"/>
                    </a:cubicBezTo>
                    <a:cubicBezTo>
                      <a:pt x="166" y="177"/>
                      <a:pt x="166" y="177"/>
                      <a:pt x="166" y="177"/>
                    </a:cubicBezTo>
                    <a:cubicBezTo>
                      <a:pt x="166" y="176"/>
                      <a:pt x="166" y="176"/>
                      <a:pt x="166" y="176"/>
                    </a:cubicBezTo>
                    <a:cubicBezTo>
                      <a:pt x="167" y="175"/>
                      <a:pt x="167" y="175"/>
                      <a:pt x="167" y="175"/>
                    </a:cubicBezTo>
                    <a:cubicBezTo>
                      <a:pt x="166" y="174"/>
                      <a:pt x="166" y="174"/>
                      <a:pt x="166" y="174"/>
                    </a:cubicBezTo>
                    <a:cubicBezTo>
                      <a:pt x="166" y="175"/>
                      <a:pt x="166" y="175"/>
                      <a:pt x="166" y="175"/>
                    </a:cubicBezTo>
                    <a:cubicBezTo>
                      <a:pt x="165" y="176"/>
                      <a:pt x="165" y="176"/>
                      <a:pt x="165" y="176"/>
                    </a:cubicBezTo>
                    <a:cubicBezTo>
                      <a:pt x="164" y="176"/>
                      <a:pt x="164" y="176"/>
                      <a:pt x="164" y="176"/>
                    </a:cubicBezTo>
                    <a:cubicBezTo>
                      <a:pt x="163" y="175"/>
                      <a:pt x="163" y="175"/>
                      <a:pt x="163" y="175"/>
                    </a:cubicBezTo>
                    <a:cubicBezTo>
                      <a:pt x="164" y="177"/>
                      <a:pt x="164" y="177"/>
                      <a:pt x="164" y="177"/>
                    </a:cubicBezTo>
                    <a:cubicBezTo>
                      <a:pt x="164" y="178"/>
                      <a:pt x="164" y="178"/>
                      <a:pt x="164" y="178"/>
                    </a:cubicBezTo>
                    <a:cubicBezTo>
                      <a:pt x="164" y="179"/>
                      <a:pt x="164" y="179"/>
                      <a:pt x="164" y="179"/>
                    </a:cubicBezTo>
                    <a:cubicBezTo>
                      <a:pt x="164" y="180"/>
                      <a:pt x="164" y="180"/>
                      <a:pt x="164" y="180"/>
                    </a:cubicBezTo>
                    <a:cubicBezTo>
                      <a:pt x="163" y="180"/>
                      <a:pt x="163" y="180"/>
                      <a:pt x="163" y="180"/>
                    </a:cubicBezTo>
                    <a:cubicBezTo>
                      <a:pt x="161" y="182"/>
                      <a:pt x="161" y="182"/>
                      <a:pt x="161" y="182"/>
                    </a:cubicBezTo>
                    <a:cubicBezTo>
                      <a:pt x="158" y="183"/>
                      <a:pt x="158" y="183"/>
                      <a:pt x="158" y="183"/>
                    </a:cubicBezTo>
                    <a:cubicBezTo>
                      <a:pt x="157" y="183"/>
                      <a:pt x="157" y="183"/>
                      <a:pt x="157" y="183"/>
                    </a:cubicBezTo>
                    <a:cubicBezTo>
                      <a:pt x="156" y="184"/>
                      <a:pt x="156" y="184"/>
                      <a:pt x="156" y="184"/>
                    </a:cubicBezTo>
                    <a:cubicBezTo>
                      <a:pt x="155" y="184"/>
                      <a:pt x="155" y="184"/>
                      <a:pt x="155" y="184"/>
                    </a:cubicBezTo>
                    <a:cubicBezTo>
                      <a:pt x="156" y="183"/>
                      <a:pt x="156" y="183"/>
                      <a:pt x="156" y="183"/>
                    </a:cubicBezTo>
                    <a:cubicBezTo>
                      <a:pt x="155" y="183"/>
                      <a:pt x="155" y="183"/>
                      <a:pt x="155" y="183"/>
                    </a:cubicBezTo>
                    <a:cubicBezTo>
                      <a:pt x="155" y="183"/>
                      <a:pt x="155" y="183"/>
                      <a:pt x="155" y="183"/>
                    </a:cubicBezTo>
                    <a:cubicBezTo>
                      <a:pt x="154" y="183"/>
                      <a:pt x="154" y="183"/>
                      <a:pt x="154" y="183"/>
                    </a:cubicBezTo>
                    <a:cubicBezTo>
                      <a:pt x="153" y="183"/>
                      <a:pt x="153" y="183"/>
                      <a:pt x="153" y="183"/>
                    </a:cubicBezTo>
                    <a:cubicBezTo>
                      <a:pt x="154" y="184"/>
                      <a:pt x="154" y="184"/>
                      <a:pt x="154" y="184"/>
                    </a:cubicBezTo>
                    <a:cubicBezTo>
                      <a:pt x="153" y="184"/>
                      <a:pt x="153" y="184"/>
                      <a:pt x="153" y="184"/>
                    </a:cubicBezTo>
                    <a:cubicBezTo>
                      <a:pt x="152" y="184"/>
                      <a:pt x="152" y="184"/>
                      <a:pt x="152" y="184"/>
                    </a:cubicBezTo>
                    <a:cubicBezTo>
                      <a:pt x="152" y="185"/>
                      <a:pt x="152" y="185"/>
                      <a:pt x="152" y="185"/>
                    </a:cubicBezTo>
                    <a:cubicBezTo>
                      <a:pt x="151" y="186"/>
                      <a:pt x="151" y="186"/>
                      <a:pt x="151" y="186"/>
                    </a:cubicBezTo>
                    <a:cubicBezTo>
                      <a:pt x="150" y="186"/>
                      <a:pt x="150" y="186"/>
                      <a:pt x="150" y="186"/>
                    </a:cubicBezTo>
                    <a:cubicBezTo>
                      <a:pt x="149" y="187"/>
                      <a:pt x="149" y="187"/>
                      <a:pt x="149" y="187"/>
                    </a:cubicBezTo>
                    <a:cubicBezTo>
                      <a:pt x="150" y="188"/>
                      <a:pt x="150" y="188"/>
                      <a:pt x="150" y="188"/>
                    </a:cubicBezTo>
                    <a:cubicBezTo>
                      <a:pt x="149" y="189"/>
                      <a:pt x="149" y="189"/>
                      <a:pt x="149" y="189"/>
                    </a:cubicBezTo>
                    <a:cubicBezTo>
                      <a:pt x="148" y="189"/>
                      <a:pt x="148" y="189"/>
                      <a:pt x="148" y="189"/>
                    </a:cubicBezTo>
                    <a:cubicBezTo>
                      <a:pt x="148" y="192"/>
                      <a:pt x="148" y="192"/>
                      <a:pt x="148" y="192"/>
                    </a:cubicBezTo>
                    <a:cubicBezTo>
                      <a:pt x="147" y="193"/>
                      <a:pt x="147" y="193"/>
                      <a:pt x="147" y="193"/>
                    </a:cubicBezTo>
                    <a:cubicBezTo>
                      <a:pt x="147" y="195"/>
                      <a:pt x="147" y="195"/>
                      <a:pt x="147" y="195"/>
                    </a:cubicBezTo>
                    <a:cubicBezTo>
                      <a:pt x="146" y="196"/>
                      <a:pt x="146" y="196"/>
                      <a:pt x="146" y="196"/>
                    </a:cubicBezTo>
                    <a:cubicBezTo>
                      <a:pt x="146" y="197"/>
                      <a:pt x="146" y="197"/>
                      <a:pt x="146" y="197"/>
                    </a:cubicBezTo>
                    <a:cubicBezTo>
                      <a:pt x="146" y="200"/>
                      <a:pt x="146" y="200"/>
                      <a:pt x="146" y="200"/>
                    </a:cubicBezTo>
                    <a:cubicBezTo>
                      <a:pt x="147" y="201"/>
                      <a:pt x="147" y="201"/>
                      <a:pt x="147" y="201"/>
                    </a:cubicBezTo>
                    <a:cubicBezTo>
                      <a:pt x="146" y="202"/>
                      <a:pt x="146" y="202"/>
                      <a:pt x="146" y="202"/>
                    </a:cubicBezTo>
                    <a:cubicBezTo>
                      <a:pt x="146" y="204"/>
                      <a:pt x="146" y="204"/>
                      <a:pt x="146" y="204"/>
                    </a:cubicBezTo>
                    <a:cubicBezTo>
                      <a:pt x="145" y="204"/>
                      <a:pt x="145" y="204"/>
                      <a:pt x="145" y="204"/>
                    </a:cubicBezTo>
                    <a:cubicBezTo>
                      <a:pt x="145" y="203"/>
                      <a:pt x="145" y="203"/>
                      <a:pt x="145" y="203"/>
                    </a:cubicBezTo>
                    <a:cubicBezTo>
                      <a:pt x="144" y="203"/>
                      <a:pt x="144" y="203"/>
                      <a:pt x="144" y="203"/>
                    </a:cubicBezTo>
                    <a:cubicBezTo>
                      <a:pt x="142" y="202"/>
                      <a:pt x="142" y="202"/>
                      <a:pt x="142" y="202"/>
                    </a:cubicBezTo>
                    <a:cubicBezTo>
                      <a:pt x="140" y="201"/>
                      <a:pt x="140" y="201"/>
                      <a:pt x="140" y="201"/>
                    </a:cubicBezTo>
                    <a:cubicBezTo>
                      <a:pt x="139" y="200"/>
                      <a:pt x="139" y="200"/>
                      <a:pt x="139" y="200"/>
                    </a:cubicBezTo>
                    <a:cubicBezTo>
                      <a:pt x="138" y="200"/>
                      <a:pt x="138" y="200"/>
                      <a:pt x="138" y="200"/>
                    </a:cubicBezTo>
                    <a:cubicBezTo>
                      <a:pt x="138" y="200"/>
                      <a:pt x="138" y="200"/>
                      <a:pt x="138" y="200"/>
                    </a:cubicBezTo>
                    <a:cubicBezTo>
                      <a:pt x="137" y="200"/>
                      <a:pt x="137" y="200"/>
                      <a:pt x="137" y="200"/>
                    </a:cubicBezTo>
                    <a:cubicBezTo>
                      <a:pt x="137" y="200"/>
                      <a:pt x="137" y="200"/>
                      <a:pt x="137" y="200"/>
                    </a:cubicBezTo>
                    <a:cubicBezTo>
                      <a:pt x="136" y="199"/>
                      <a:pt x="136" y="199"/>
                      <a:pt x="136" y="199"/>
                    </a:cubicBezTo>
                    <a:cubicBezTo>
                      <a:pt x="136" y="197"/>
                      <a:pt x="136" y="197"/>
                      <a:pt x="136" y="197"/>
                    </a:cubicBezTo>
                    <a:cubicBezTo>
                      <a:pt x="135" y="194"/>
                      <a:pt x="135" y="194"/>
                      <a:pt x="135" y="194"/>
                    </a:cubicBezTo>
                    <a:cubicBezTo>
                      <a:pt x="135" y="193"/>
                      <a:pt x="135" y="193"/>
                      <a:pt x="135" y="193"/>
                    </a:cubicBezTo>
                    <a:cubicBezTo>
                      <a:pt x="135" y="193"/>
                      <a:pt x="135" y="193"/>
                      <a:pt x="135" y="193"/>
                    </a:cubicBezTo>
                    <a:cubicBezTo>
                      <a:pt x="135" y="192"/>
                      <a:pt x="135" y="192"/>
                      <a:pt x="135" y="192"/>
                    </a:cubicBezTo>
                    <a:cubicBezTo>
                      <a:pt x="135" y="191"/>
                      <a:pt x="135" y="191"/>
                      <a:pt x="135" y="191"/>
                    </a:cubicBezTo>
                    <a:cubicBezTo>
                      <a:pt x="134" y="189"/>
                      <a:pt x="134" y="189"/>
                      <a:pt x="134" y="189"/>
                    </a:cubicBezTo>
                    <a:cubicBezTo>
                      <a:pt x="134" y="188"/>
                      <a:pt x="134" y="188"/>
                      <a:pt x="134" y="188"/>
                    </a:cubicBezTo>
                    <a:cubicBezTo>
                      <a:pt x="133" y="187"/>
                      <a:pt x="133" y="187"/>
                      <a:pt x="133" y="187"/>
                    </a:cubicBezTo>
                    <a:cubicBezTo>
                      <a:pt x="132" y="187"/>
                      <a:pt x="132" y="187"/>
                      <a:pt x="132" y="187"/>
                    </a:cubicBezTo>
                    <a:cubicBezTo>
                      <a:pt x="132" y="186"/>
                      <a:pt x="132" y="186"/>
                      <a:pt x="132" y="186"/>
                    </a:cubicBezTo>
                    <a:cubicBezTo>
                      <a:pt x="132" y="186"/>
                      <a:pt x="132" y="186"/>
                      <a:pt x="132" y="186"/>
                    </a:cubicBezTo>
                    <a:cubicBezTo>
                      <a:pt x="131" y="183"/>
                      <a:pt x="131" y="183"/>
                      <a:pt x="131" y="183"/>
                    </a:cubicBezTo>
                    <a:cubicBezTo>
                      <a:pt x="130" y="182"/>
                      <a:pt x="130" y="182"/>
                      <a:pt x="130" y="182"/>
                    </a:cubicBezTo>
                    <a:cubicBezTo>
                      <a:pt x="130" y="182"/>
                      <a:pt x="130" y="182"/>
                      <a:pt x="130" y="182"/>
                    </a:cubicBezTo>
                    <a:cubicBezTo>
                      <a:pt x="130" y="181"/>
                      <a:pt x="130" y="181"/>
                      <a:pt x="130" y="181"/>
                    </a:cubicBezTo>
                    <a:cubicBezTo>
                      <a:pt x="129" y="180"/>
                      <a:pt x="129" y="180"/>
                      <a:pt x="129" y="180"/>
                    </a:cubicBezTo>
                    <a:cubicBezTo>
                      <a:pt x="129" y="179"/>
                      <a:pt x="129" y="179"/>
                      <a:pt x="129" y="179"/>
                    </a:cubicBezTo>
                    <a:cubicBezTo>
                      <a:pt x="129" y="178"/>
                      <a:pt x="129" y="178"/>
                      <a:pt x="129" y="178"/>
                    </a:cubicBezTo>
                    <a:cubicBezTo>
                      <a:pt x="128" y="176"/>
                      <a:pt x="128" y="176"/>
                      <a:pt x="128" y="176"/>
                    </a:cubicBezTo>
                    <a:cubicBezTo>
                      <a:pt x="126" y="175"/>
                      <a:pt x="126" y="175"/>
                      <a:pt x="126" y="175"/>
                    </a:cubicBezTo>
                    <a:cubicBezTo>
                      <a:pt x="126" y="174"/>
                      <a:pt x="126" y="174"/>
                      <a:pt x="126" y="174"/>
                    </a:cubicBezTo>
                    <a:cubicBezTo>
                      <a:pt x="125" y="174"/>
                      <a:pt x="125" y="174"/>
                      <a:pt x="125" y="174"/>
                    </a:cubicBezTo>
                    <a:cubicBezTo>
                      <a:pt x="124" y="174"/>
                      <a:pt x="124" y="174"/>
                      <a:pt x="124" y="174"/>
                    </a:cubicBezTo>
                    <a:cubicBezTo>
                      <a:pt x="124" y="174"/>
                      <a:pt x="124" y="174"/>
                      <a:pt x="124" y="174"/>
                    </a:cubicBezTo>
                    <a:cubicBezTo>
                      <a:pt x="123" y="173"/>
                      <a:pt x="123" y="173"/>
                      <a:pt x="123" y="173"/>
                    </a:cubicBezTo>
                    <a:cubicBezTo>
                      <a:pt x="122" y="174"/>
                      <a:pt x="122" y="174"/>
                      <a:pt x="122" y="174"/>
                    </a:cubicBezTo>
                    <a:cubicBezTo>
                      <a:pt x="121" y="173"/>
                      <a:pt x="121" y="173"/>
                      <a:pt x="121" y="173"/>
                    </a:cubicBezTo>
                    <a:cubicBezTo>
                      <a:pt x="120" y="173"/>
                      <a:pt x="120" y="173"/>
                      <a:pt x="120" y="173"/>
                    </a:cubicBezTo>
                    <a:cubicBezTo>
                      <a:pt x="120" y="174"/>
                      <a:pt x="120" y="174"/>
                      <a:pt x="120" y="174"/>
                    </a:cubicBezTo>
                    <a:cubicBezTo>
                      <a:pt x="119" y="174"/>
                      <a:pt x="119" y="174"/>
                      <a:pt x="119" y="174"/>
                    </a:cubicBezTo>
                    <a:cubicBezTo>
                      <a:pt x="119" y="174"/>
                      <a:pt x="119" y="174"/>
                      <a:pt x="119" y="174"/>
                    </a:cubicBezTo>
                    <a:cubicBezTo>
                      <a:pt x="119" y="174"/>
                      <a:pt x="119" y="174"/>
                      <a:pt x="119" y="174"/>
                    </a:cubicBezTo>
                    <a:cubicBezTo>
                      <a:pt x="118" y="174"/>
                      <a:pt x="118" y="174"/>
                      <a:pt x="118" y="174"/>
                    </a:cubicBezTo>
                    <a:cubicBezTo>
                      <a:pt x="117" y="175"/>
                      <a:pt x="117" y="175"/>
                      <a:pt x="117" y="175"/>
                    </a:cubicBezTo>
                    <a:cubicBezTo>
                      <a:pt x="116" y="177"/>
                      <a:pt x="116" y="177"/>
                      <a:pt x="116" y="177"/>
                    </a:cubicBezTo>
                    <a:cubicBezTo>
                      <a:pt x="116" y="177"/>
                      <a:pt x="116" y="177"/>
                      <a:pt x="116" y="177"/>
                    </a:cubicBezTo>
                    <a:cubicBezTo>
                      <a:pt x="116" y="178"/>
                      <a:pt x="116" y="178"/>
                      <a:pt x="116" y="178"/>
                    </a:cubicBezTo>
                    <a:cubicBezTo>
                      <a:pt x="116" y="178"/>
                      <a:pt x="116" y="178"/>
                      <a:pt x="116" y="178"/>
                    </a:cubicBezTo>
                    <a:cubicBezTo>
                      <a:pt x="115" y="178"/>
                      <a:pt x="115" y="178"/>
                      <a:pt x="115" y="178"/>
                    </a:cubicBezTo>
                    <a:cubicBezTo>
                      <a:pt x="114" y="179"/>
                      <a:pt x="114" y="179"/>
                      <a:pt x="114" y="179"/>
                    </a:cubicBezTo>
                    <a:cubicBezTo>
                      <a:pt x="114" y="179"/>
                      <a:pt x="114" y="179"/>
                      <a:pt x="114" y="179"/>
                    </a:cubicBezTo>
                    <a:cubicBezTo>
                      <a:pt x="114" y="180"/>
                      <a:pt x="114" y="180"/>
                      <a:pt x="114" y="180"/>
                    </a:cubicBezTo>
                    <a:cubicBezTo>
                      <a:pt x="113" y="180"/>
                      <a:pt x="113" y="180"/>
                      <a:pt x="113" y="180"/>
                    </a:cubicBezTo>
                    <a:cubicBezTo>
                      <a:pt x="113" y="179"/>
                      <a:pt x="113" y="179"/>
                      <a:pt x="113" y="179"/>
                    </a:cubicBezTo>
                    <a:cubicBezTo>
                      <a:pt x="111" y="178"/>
                      <a:pt x="111" y="178"/>
                      <a:pt x="111" y="178"/>
                    </a:cubicBezTo>
                    <a:cubicBezTo>
                      <a:pt x="110" y="178"/>
                      <a:pt x="110" y="178"/>
                      <a:pt x="110" y="178"/>
                    </a:cubicBezTo>
                    <a:cubicBezTo>
                      <a:pt x="110" y="178"/>
                      <a:pt x="110" y="178"/>
                      <a:pt x="110" y="178"/>
                    </a:cubicBezTo>
                    <a:cubicBezTo>
                      <a:pt x="109" y="177"/>
                      <a:pt x="109" y="177"/>
                      <a:pt x="109" y="177"/>
                    </a:cubicBezTo>
                    <a:cubicBezTo>
                      <a:pt x="108" y="177"/>
                      <a:pt x="108" y="177"/>
                      <a:pt x="108" y="177"/>
                    </a:cubicBezTo>
                    <a:cubicBezTo>
                      <a:pt x="108" y="177"/>
                      <a:pt x="108" y="177"/>
                      <a:pt x="108" y="177"/>
                    </a:cubicBezTo>
                    <a:cubicBezTo>
                      <a:pt x="108" y="176"/>
                      <a:pt x="108" y="176"/>
                      <a:pt x="108" y="176"/>
                    </a:cubicBezTo>
                    <a:cubicBezTo>
                      <a:pt x="107" y="176"/>
                      <a:pt x="107" y="176"/>
                      <a:pt x="107" y="176"/>
                    </a:cubicBezTo>
                    <a:cubicBezTo>
                      <a:pt x="107" y="175"/>
                      <a:pt x="107" y="175"/>
                      <a:pt x="107" y="175"/>
                    </a:cubicBezTo>
                    <a:cubicBezTo>
                      <a:pt x="106" y="175"/>
                      <a:pt x="106" y="175"/>
                      <a:pt x="106" y="175"/>
                    </a:cubicBezTo>
                    <a:cubicBezTo>
                      <a:pt x="106" y="175"/>
                      <a:pt x="106" y="175"/>
                      <a:pt x="106" y="175"/>
                    </a:cubicBezTo>
                    <a:cubicBezTo>
                      <a:pt x="106" y="175"/>
                      <a:pt x="106" y="175"/>
                      <a:pt x="106" y="175"/>
                    </a:cubicBezTo>
                    <a:cubicBezTo>
                      <a:pt x="106" y="175"/>
                      <a:pt x="106" y="175"/>
                      <a:pt x="106" y="175"/>
                    </a:cubicBezTo>
                    <a:cubicBezTo>
                      <a:pt x="105" y="174"/>
                      <a:pt x="105" y="174"/>
                      <a:pt x="105" y="174"/>
                    </a:cubicBezTo>
                    <a:cubicBezTo>
                      <a:pt x="104" y="173"/>
                      <a:pt x="104" y="173"/>
                      <a:pt x="104" y="173"/>
                    </a:cubicBezTo>
                    <a:cubicBezTo>
                      <a:pt x="103" y="171"/>
                      <a:pt x="103" y="171"/>
                      <a:pt x="103" y="171"/>
                    </a:cubicBezTo>
                    <a:cubicBezTo>
                      <a:pt x="103" y="171"/>
                      <a:pt x="103" y="171"/>
                      <a:pt x="103" y="171"/>
                    </a:cubicBezTo>
                    <a:cubicBezTo>
                      <a:pt x="104" y="171"/>
                      <a:pt x="104" y="171"/>
                      <a:pt x="104" y="171"/>
                    </a:cubicBezTo>
                    <a:cubicBezTo>
                      <a:pt x="104" y="171"/>
                      <a:pt x="104" y="171"/>
                      <a:pt x="104" y="171"/>
                    </a:cubicBezTo>
                    <a:cubicBezTo>
                      <a:pt x="104" y="170"/>
                      <a:pt x="104" y="170"/>
                      <a:pt x="104" y="170"/>
                    </a:cubicBezTo>
                    <a:cubicBezTo>
                      <a:pt x="104" y="169"/>
                      <a:pt x="104" y="169"/>
                      <a:pt x="104" y="169"/>
                    </a:cubicBezTo>
                    <a:cubicBezTo>
                      <a:pt x="103" y="168"/>
                      <a:pt x="103" y="168"/>
                      <a:pt x="103" y="168"/>
                    </a:cubicBezTo>
                    <a:cubicBezTo>
                      <a:pt x="103" y="168"/>
                      <a:pt x="103" y="168"/>
                      <a:pt x="103" y="168"/>
                    </a:cubicBezTo>
                    <a:cubicBezTo>
                      <a:pt x="103" y="168"/>
                      <a:pt x="103" y="168"/>
                      <a:pt x="103" y="168"/>
                    </a:cubicBezTo>
                    <a:cubicBezTo>
                      <a:pt x="103" y="166"/>
                      <a:pt x="103" y="166"/>
                      <a:pt x="103" y="166"/>
                    </a:cubicBezTo>
                    <a:cubicBezTo>
                      <a:pt x="102" y="166"/>
                      <a:pt x="102" y="166"/>
                      <a:pt x="102" y="166"/>
                    </a:cubicBezTo>
                    <a:cubicBezTo>
                      <a:pt x="101" y="165"/>
                      <a:pt x="101" y="165"/>
                      <a:pt x="101" y="165"/>
                    </a:cubicBezTo>
                    <a:cubicBezTo>
                      <a:pt x="100" y="165"/>
                      <a:pt x="100" y="165"/>
                      <a:pt x="100" y="165"/>
                    </a:cubicBezTo>
                    <a:cubicBezTo>
                      <a:pt x="101" y="164"/>
                      <a:pt x="101" y="164"/>
                      <a:pt x="101" y="164"/>
                    </a:cubicBezTo>
                    <a:cubicBezTo>
                      <a:pt x="101" y="164"/>
                      <a:pt x="101" y="164"/>
                      <a:pt x="101" y="164"/>
                    </a:cubicBezTo>
                    <a:cubicBezTo>
                      <a:pt x="100" y="163"/>
                      <a:pt x="100" y="163"/>
                      <a:pt x="100" y="163"/>
                    </a:cubicBezTo>
                    <a:cubicBezTo>
                      <a:pt x="99" y="163"/>
                      <a:pt x="99" y="163"/>
                      <a:pt x="99" y="163"/>
                    </a:cubicBezTo>
                    <a:cubicBezTo>
                      <a:pt x="99" y="162"/>
                      <a:pt x="99" y="162"/>
                      <a:pt x="99" y="162"/>
                    </a:cubicBezTo>
                    <a:cubicBezTo>
                      <a:pt x="98" y="161"/>
                      <a:pt x="98" y="161"/>
                      <a:pt x="98" y="161"/>
                    </a:cubicBezTo>
                    <a:cubicBezTo>
                      <a:pt x="98" y="161"/>
                      <a:pt x="98" y="161"/>
                      <a:pt x="98" y="161"/>
                    </a:cubicBezTo>
                    <a:cubicBezTo>
                      <a:pt x="98" y="161"/>
                      <a:pt x="98" y="161"/>
                      <a:pt x="98" y="161"/>
                    </a:cubicBezTo>
                    <a:cubicBezTo>
                      <a:pt x="97" y="160"/>
                      <a:pt x="97" y="160"/>
                      <a:pt x="97" y="160"/>
                    </a:cubicBezTo>
                    <a:cubicBezTo>
                      <a:pt x="96" y="158"/>
                      <a:pt x="96" y="158"/>
                      <a:pt x="96" y="158"/>
                    </a:cubicBezTo>
                    <a:cubicBezTo>
                      <a:pt x="95" y="158"/>
                      <a:pt x="95" y="158"/>
                      <a:pt x="95" y="158"/>
                    </a:cubicBezTo>
                    <a:cubicBezTo>
                      <a:pt x="85" y="157"/>
                      <a:pt x="85" y="157"/>
                      <a:pt x="85" y="157"/>
                    </a:cubicBezTo>
                    <a:cubicBezTo>
                      <a:pt x="85" y="160"/>
                      <a:pt x="85" y="160"/>
                      <a:pt x="85" y="160"/>
                    </a:cubicBezTo>
                    <a:cubicBezTo>
                      <a:pt x="67" y="159"/>
                      <a:pt x="67" y="159"/>
                      <a:pt x="67" y="159"/>
                    </a:cubicBezTo>
                    <a:cubicBezTo>
                      <a:pt x="45" y="149"/>
                      <a:pt x="45" y="149"/>
                      <a:pt x="45" y="149"/>
                    </a:cubicBezTo>
                    <a:cubicBezTo>
                      <a:pt x="46" y="149"/>
                      <a:pt x="46" y="149"/>
                      <a:pt x="46" y="149"/>
                    </a:cubicBezTo>
                    <a:cubicBezTo>
                      <a:pt x="45" y="148"/>
                      <a:pt x="45" y="148"/>
                      <a:pt x="45" y="148"/>
                    </a:cubicBezTo>
                    <a:cubicBezTo>
                      <a:pt x="30" y="149"/>
                      <a:pt x="30" y="149"/>
                      <a:pt x="30" y="149"/>
                    </a:cubicBezTo>
                    <a:cubicBezTo>
                      <a:pt x="30" y="148"/>
                      <a:pt x="30" y="148"/>
                      <a:pt x="30" y="148"/>
                    </a:cubicBezTo>
                    <a:cubicBezTo>
                      <a:pt x="30" y="146"/>
                      <a:pt x="30" y="146"/>
                      <a:pt x="30" y="146"/>
                    </a:cubicBezTo>
                    <a:cubicBezTo>
                      <a:pt x="30" y="144"/>
                      <a:pt x="30" y="144"/>
                      <a:pt x="30" y="144"/>
                    </a:cubicBezTo>
                    <a:cubicBezTo>
                      <a:pt x="28" y="141"/>
                      <a:pt x="28" y="141"/>
                      <a:pt x="28" y="141"/>
                    </a:cubicBezTo>
                    <a:cubicBezTo>
                      <a:pt x="27" y="139"/>
                      <a:pt x="27" y="139"/>
                      <a:pt x="27" y="139"/>
                    </a:cubicBezTo>
                    <a:cubicBezTo>
                      <a:pt x="26" y="140"/>
                      <a:pt x="26" y="140"/>
                      <a:pt x="26" y="140"/>
                    </a:cubicBezTo>
                    <a:cubicBezTo>
                      <a:pt x="25" y="140"/>
                      <a:pt x="25" y="140"/>
                      <a:pt x="25" y="140"/>
                    </a:cubicBezTo>
                    <a:cubicBezTo>
                      <a:pt x="25" y="139"/>
                      <a:pt x="25" y="139"/>
                      <a:pt x="25" y="139"/>
                    </a:cubicBezTo>
                    <a:cubicBezTo>
                      <a:pt x="25" y="138"/>
                      <a:pt x="25" y="138"/>
                      <a:pt x="25" y="138"/>
                    </a:cubicBezTo>
                    <a:cubicBezTo>
                      <a:pt x="25" y="138"/>
                      <a:pt x="25" y="138"/>
                      <a:pt x="25" y="138"/>
                    </a:cubicBezTo>
                    <a:cubicBezTo>
                      <a:pt x="23" y="137"/>
                      <a:pt x="23" y="137"/>
                      <a:pt x="23" y="137"/>
                    </a:cubicBezTo>
                    <a:cubicBezTo>
                      <a:pt x="22" y="137"/>
                      <a:pt x="22" y="137"/>
                      <a:pt x="22" y="137"/>
                    </a:cubicBezTo>
                    <a:cubicBezTo>
                      <a:pt x="20" y="136"/>
                      <a:pt x="20" y="136"/>
                      <a:pt x="20" y="136"/>
                    </a:cubicBezTo>
                    <a:cubicBezTo>
                      <a:pt x="20" y="135"/>
                      <a:pt x="20" y="135"/>
                      <a:pt x="20" y="135"/>
                    </a:cubicBezTo>
                    <a:cubicBezTo>
                      <a:pt x="19" y="134"/>
                      <a:pt x="19" y="134"/>
                      <a:pt x="19" y="134"/>
                    </a:cubicBezTo>
                    <a:cubicBezTo>
                      <a:pt x="18" y="134"/>
                      <a:pt x="18" y="134"/>
                      <a:pt x="18" y="134"/>
                    </a:cubicBezTo>
                    <a:cubicBezTo>
                      <a:pt x="17" y="134"/>
                      <a:pt x="17" y="134"/>
                      <a:pt x="17" y="134"/>
                    </a:cubicBezTo>
                    <a:cubicBezTo>
                      <a:pt x="16" y="133"/>
                      <a:pt x="16" y="133"/>
                      <a:pt x="16" y="133"/>
                    </a:cubicBezTo>
                    <a:cubicBezTo>
                      <a:pt x="15" y="133"/>
                      <a:pt x="15" y="133"/>
                      <a:pt x="15" y="133"/>
                    </a:cubicBezTo>
                    <a:cubicBezTo>
                      <a:pt x="12" y="133"/>
                      <a:pt x="12" y="133"/>
                      <a:pt x="12" y="133"/>
                    </a:cubicBezTo>
                    <a:cubicBezTo>
                      <a:pt x="12" y="133"/>
                      <a:pt x="12" y="133"/>
                      <a:pt x="12" y="133"/>
                    </a:cubicBezTo>
                    <a:cubicBezTo>
                      <a:pt x="11" y="132"/>
                      <a:pt x="11" y="132"/>
                      <a:pt x="11" y="132"/>
                    </a:cubicBezTo>
                    <a:cubicBezTo>
                      <a:pt x="12" y="131"/>
                      <a:pt x="12" y="131"/>
                      <a:pt x="12" y="131"/>
                    </a:cubicBezTo>
                    <a:cubicBezTo>
                      <a:pt x="12" y="130"/>
                      <a:pt x="12" y="130"/>
                      <a:pt x="12" y="130"/>
                    </a:cubicBezTo>
                    <a:cubicBezTo>
                      <a:pt x="13" y="129"/>
                      <a:pt x="13" y="129"/>
                      <a:pt x="13" y="129"/>
                    </a:cubicBezTo>
                    <a:cubicBezTo>
                      <a:pt x="12" y="127"/>
                      <a:pt x="12" y="127"/>
                      <a:pt x="12" y="127"/>
                    </a:cubicBezTo>
                    <a:cubicBezTo>
                      <a:pt x="11" y="126"/>
                      <a:pt x="11" y="126"/>
                      <a:pt x="11" y="126"/>
                    </a:cubicBezTo>
                    <a:cubicBezTo>
                      <a:pt x="11" y="126"/>
                      <a:pt x="11" y="126"/>
                      <a:pt x="11" y="126"/>
                    </a:cubicBezTo>
                    <a:cubicBezTo>
                      <a:pt x="11" y="125"/>
                      <a:pt x="11" y="125"/>
                      <a:pt x="11" y="125"/>
                    </a:cubicBezTo>
                    <a:cubicBezTo>
                      <a:pt x="11" y="125"/>
                      <a:pt x="11" y="125"/>
                      <a:pt x="11" y="125"/>
                    </a:cubicBezTo>
                    <a:cubicBezTo>
                      <a:pt x="10" y="124"/>
                      <a:pt x="10" y="124"/>
                      <a:pt x="10" y="124"/>
                    </a:cubicBezTo>
                    <a:cubicBezTo>
                      <a:pt x="8" y="121"/>
                      <a:pt x="8" y="121"/>
                      <a:pt x="8" y="121"/>
                    </a:cubicBezTo>
                    <a:cubicBezTo>
                      <a:pt x="8" y="119"/>
                      <a:pt x="8" y="119"/>
                      <a:pt x="8" y="119"/>
                    </a:cubicBezTo>
                    <a:cubicBezTo>
                      <a:pt x="7" y="118"/>
                      <a:pt x="7" y="118"/>
                      <a:pt x="7" y="118"/>
                    </a:cubicBezTo>
                    <a:cubicBezTo>
                      <a:pt x="7" y="117"/>
                      <a:pt x="7" y="117"/>
                      <a:pt x="7" y="117"/>
                    </a:cubicBezTo>
                    <a:cubicBezTo>
                      <a:pt x="7" y="116"/>
                      <a:pt x="7" y="116"/>
                      <a:pt x="7" y="116"/>
                    </a:cubicBezTo>
                    <a:cubicBezTo>
                      <a:pt x="7" y="115"/>
                      <a:pt x="7" y="115"/>
                      <a:pt x="7" y="115"/>
                    </a:cubicBezTo>
                    <a:cubicBezTo>
                      <a:pt x="7" y="114"/>
                      <a:pt x="7" y="114"/>
                      <a:pt x="7" y="114"/>
                    </a:cubicBezTo>
                    <a:cubicBezTo>
                      <a:pt x="7" y="114"/>
                      <a:pt x="7" y="114"/>
                      <a:pt x="7" y="114"/>
                    </a:cubicBezTo>
                    <a:cubicBezTo>
                      <a:pt x="8" y="113"/>
                      <a:pt x="8" y="113"/>
                      <a:pt x="8" y="113"/>
                    </a:cubicBezTo>
                    <a:cubicBezTo>
                      <a:pt x="8" y="112"/>
                      <a:pt x="8" y="112"/>
                      <a:pt x="8" y="112"/>
                    </a:cubicBezTo>
                    <a:cubicBezTo>
                      <a:pt x="7" y="112"/>
                      <a:pt x="7" y="112"/>
                      <a:pt x="7" y="112"/>
                    </a:cubicBezTo>
                    <a:cubicBezTo>
                      <a:pt x="7" y="111"/>
                      <a:pt x="7" y="111"/>
                      <a:pt x="7" y="111"/>
                    </a:cubicBezTo>
                    <a:cubicBezTo>
                      <a:pt x="6" y="110"/>
                      <a:pt x="6" y="110"/>
                      <a:pt x="6" y="110"/>
                    </a:cubicBezTo>
                    <a:cubicBezTo>
                      <a:pt x="6" y="109"/>
                      <a:pt x="6" y="109"/>
                      <a:pt x="6" y="109"/>
                    </a:cubicBezTo>
                    <a:cubicBezTo>
                      <a:pt x="6" y="108"/>
                      <a:pt x="6" y="108"/>
                      <a:pt x="6" y="108"/>
                    </a:cubicBezTo>
                    <a:cubicBezTo>
                      <a:pt x="6" y="107"/>
                      <a:pt x="6" y="107"/>
                      <a:pt x="6" y="107"/>
                    </a:cubicBezTo>
                    <a:cubicBezTo>
                      <a:pt x="6" y="107"/>
                      <a:pt x="6" y="107"/>
                      <a:pt x="6" y="107"/>
                    </a:cubicBezTo>
                    <a:cubicBezTo>
                      <a:pt x="6" y="106"/>
                      <a:pt x="6" y="106"/>
                      <a:pt x="6" y="106"/>
                    </a:cubicBezTo>
                    <a:cubicBezTo>
                      <a:pt x="6" y="105"/>
                      <a:pt x="6" y="105"/>
                      <a:pt x="6" y="105"/>
                    </a:cubicBezTo>
                    <a:cubicBezTo>
                      <a:pt x="7" y="105"/>
                      <a:pt x="7" y="105"/>
                      <a:pt x="7" y="105"/>
                    </a:cubicBezTo>
                    <a:cubicBezTo>
                      <a:pt x="7" y="105"/>
                      <a:pt x="7" y="105"/>
                      <a:pt x="7" y="105"/>
                    </a:cubicBezTo>
                    <a:cubicBezTo>
                      <a:pt x="8" y="106"/>
                      <a:pt x="8" y="106"/>
                      <a:pt x="8" y="106"/>
                    </a:cubicBezTo>
                    <a:cubicBezTo>
                      <a:pt x="9" y="107"/>
                      <a:pt x="9" y="107"/>
                      <a:pt x="9" y="107"/>
                    </a:cubicBezTo>
                    <a:cubicBezTo>
                      <a:pt x="8" y="106"/>
                      <a:pt x="8" y="106"/>
                      <a:pt x="8" y="106"/>
                    </a:cubicBezTo>
                    <a:cubicBezTo>
                      <a:pt x="8" y="105"/>
                      <a:pt x="8" y="105"/>
                      <a:pt x="8" y="105"/>
                    </a:cubicBezTo>
                    <a:cubicBezTo>
                      <a:pt x="8" y="104"/>
                      <a:pt x="8" y="104"/>
                      <a:pt x="8" y="104"/>
                    </a:cubicBezTo>
                    <a:cubicBezTo>
                      <a:pt x="7" y="103"/>
                      <a:pt x="7" y="103"/>
                      <a:pt x="7" y="103"/>
                    </a:cubicBezTo>
                    <a:cubicBezTo>
                      <a:pt x="7" y="102"/>
                      <a:pt x="7" y="102"/>
                      <a:pt x="7" y="102"/>
                    </a:cubicBezTo>
                    <a:cubicBezTo>
                      <a:pt x="8" y="102"/>
                      <a:pt x="8" y="102"/>
                      <a:pt x="8" y="102"/>
                    </a:cubicBezTo>
                    <a:cubicBezTo>
                      <a:pt x="8" y="103"/>
                      <a:pt x="8" y="103"/>
                      <a:pt x="8" y="103"/>
                    </a:cubicBezTo>
                    <a:cubicBezTo>
                      <a:pt x="9" y="103"/>
                      <a:pt x="9" y="103"/>
                      <a:pt x="9" y="103"/>
                    </a:cubicBezTo>
                    <a:cubicBezTo>
                      <a:pt x="11" y="102"/>
                      <a:pt x="11" y="102"/>
                      <a:pt x="11" y="102"/>
                    </a:cubicBezTo>
                    <a:cubicBezTo>
                      <a:pt x="9" y="102"/>
                      <a:pt x="9" y="102"/>
                      <a:pt x="9" y="102"/>
                    </a:cubicBezTo>
                    <a:cubicBezTo>
                      <a:pt x="9" y="102"/>
                      <a:pt x="9" y="102"/>
                      <a:pt x="9" y="102"/>
                    </a:cubicBezTo>
                    <a:cubicBezTo>
                      <a:pt x="8" y="102"/>
                      <a:pt x="8" y="102"/>
                      <a:pt x="8" y="102"/>
                    </a:cubicBezTo>
                    <a:cubicBezTo>
                      <a:pt x="8" y="101"/>
                      <a:pt x="8" y="101"/>
                      <a:pt x="8" y="101"/>
                    </a:cubicBezTo>
                    <a:cubicBezTo>
                      <a:pt x="7" y="101"/>
                      <a:pt x="7" y="101"/>
                      <a:pt x="7" y="101"/>
                    </a:cubicBezTo>
                    <a:cubicBezTo>
                      <a:pt x="6" y="101"/>
                      <a:pt x="6" y="101"/>
                      <a:pt x="6" y="101"/>
                    </a:cubicBezTo>
                    <a:cubicBezTo>
                      <a:pt x="6" y="102"/>
                      <a:pt x="6" y="102"/>
                      <a:pt x="6" y="102"/>
                    </a:cubicBezTo>
                    <a:cubicBezTo>
                      <a:pt x="6" y="104"/>
                      <a:pt x="6" y="104"/>
                      <a:pt x="6" y="104"/>
                    </a:cubicBezTo>
                    <a:cubicBezTo>
                      <a:pt x="6" y="103"/>
                      <a:pt x="6" y="103"/>
                      <a:pt x="6" y="103"/>
                    </a:cubicBezTo>
                    <a:cubicBezTo>
                      <a:pt x="6" y="103"/>
                      <a:pt x="6" y="103"/>
                      <a:pt x="6" y="103"/>
                    </a:cubicBezTo>
                    <a:cubicBezTo>
                      <a:pt x="5" y="103"/>
                      <a:pt x="5" y="103"/>
                      <a:pt x="5" y="103"/>
                    </a:cubicBezTo>
                    <a:cubicBezTo>
                      <a:pt x="4" y="102"/>
                      <a:pt x="4" y="102"/>
                      <a:pt x="4" y="102"/>
                    </a:cubicBezTo>
                    <a:cubicBezTo>
                      <a:pt x="4" y="101"/>
                      <a:pt x="4" y="101"/>
                      <a:pt x="4" y="101"/>
                    </a:cubicBezTo>
                    <a:cubicBezTo>
                      <a:pt x="4" y="100"/>
                      <a:pt x="4" y="100"/>
                      <a:pt x="4" y="100"/>
                    </a:cubicBezTo>
                    <a:cubicBezTo>
                      <a:pt x="4" y="99"/>
                      <a:pt x="4" y="99"/>
                      <a:pt x="4" y="99"/>
                    </a:cubicBezTo>
                    <a:cubicBezTo>
                      <a:pt x="1" y="95"/>
                      <a:pt x="1" y="95"/>
                      <a:pt x="1" y="95"/>
                    </a:cubicBezTo>
                    <a:cubicBezTo>
                      <a:pt x="1" y="94"/>
                      <a:pt x="1" y="94"/>
                      <a:pt x="1" y="94"/>
                    </a:cubicBezTo>
                    <a:cubicBezTo>
                      <a:pt x="1" y="93"/>
                      <a:pt x="1" y="93"/>
                      <a:pt x="1" y="93"/>
                    </a:cubicBezTo>
                    <a:cubicBezTo>
                      <a:pt x="2" y="92"/>
                      <a:pt x="2" y="92"/>
                      <a:pt x="2" y="92"/>
                    </a:cubicBezTo>
                    <a:cubicBezTo>
                      <a:pt x="1" y="91"/>
                      <a:pt x="1" y="91"/>
                      <a:pt x="1" y="91"/>
                    </a:cubicBezTo>
                    <a:cubicBezTo>
                      <a:pt x="1" y="90"/>
                      <a:pt x="1" y="90"/>
                      <a:pt x="1" y="90"/>
                    </a:cubicBezTo>
                    <a:cubicBezTo>
                      <a:pt x="1" y="89"/>
                      <a:pt x="1" y="89"/>
                      <a:pt x="1" y="89"/>
                    </a:cubicBezTo>
                    <a:cubicBezTo>
                      <a:pt x="2" y="88"/>
                      <a:pt x="2" y="88"/>
                      <a:pt x="2" y="88"/>
                    </a:cubicBezTo>
                    <a:cubicBezTo>
                      <a:pt x="2" y="87"/>
                      <a:pt x="2" y="87"/>
                      <a:pt x="2" y="87"/>
                    </a:cubicBezTo>
                    <a:cubicBezTo>
                      <a:pt x="2" y="84"/>
                      <a:pt x="2" y="84"/>
                      <a:pt x="2" y="84"/>
                    </a:cubicBezTo>
                    <a:cubicBezTo>
                      <a:pt x="1" y="82"/>
                      <a:pt x="1" y="82"/>
                      <a:pt x="1" y="82"/>
                    </a:cubicBezTo>
                    <a:cubicBezTo>
                      <a:pt x="0" y="80"/>
                      <a:pt x="0" y="80"/>
                      <a:pt x="0" y="80"/>
                    </a:cubicBezTo>
                    <a:cubicBezTo>
                      <a:pt x="0" y="79"/>
                      <a:pt x="0" y="79"/>
                      <a:pt x="0" y="79"/>
                    </a:cubicBezTo>
                    <a:cubicBezTo>
                      <a:pt x="0" y="77"/>
                      <a:pt x="0" y="77"/>
                      <a:pt x="0" y="77"/>
                    </a:cubicBezTo>
                    <a:cubicBezTo>
                      <a:pt x="2" y="76"/>
                      <a:pt x="2" y="76"/>
                      <a:pt x="2" y="76"/>
                    </a:cubicBezTo>
                    <a:cubicBezTo>
                      <a:pt x="3" y="74"/>
                      <a:pt x="3" y="74"/>
                      <a:pt x="3" y="74"/>
                    </a:cubicBezTo>
                    <a:cubicBezTo>
                      <a:pt x="2" y="74"/>
                      <a:pt x="2" y="74"/>
                      <a:pt x="2" y="74"/>
                    </a:cubicBezTo>
                    <a:cubicBezTo>
                      <a:pt x="2" y="73"/>
                      <a:pt x="2" y="73"/>
                      <a:pt x="2" y="73"/>
                    </a:cubicBezTo>
                    <a:cubicBezTo>
                      <a:pt x="3" y="73"/>
                      <a:pt x="3" y="73"/>
                      <a:pt x="3" y="73"/>
                    </a:cubicBezTo>
                    <a:cubicBezTo>
                      <a:pt x="4" y="71"/>
                      <a:pt x="4" y="71"/>
                      <a:pt x="4" y="71"/>
                    </a:cubicBezTo>
                    <a:cubicBezTo>
                      <a:pt x="4" y="69"/>
                      <a:pt x="4" y="69"/>
                      <a:pt x="4" y="69"/>
                    </a:cubicBezTo>
                    <a:cubicBezTo>
                      <a:pt x="3" y="67"/>
                      <a:pt x="3" y="67"/>
                      <a:pt x="3" y="67"/>
                    </a:cubicBezTo>
                    <a:cubicBezTo>
                      <a:pt x="4" y="66"/>
                      <a:pt x="4" y="66"/>
                      <a:pt x="4" y="66"/>
                    </a:cubicBezTo>
                    <a:cubicBezTo>
                      <a:pt x="4" y="65"/>
                      <a:pt x="4" y="65"/>
                      <a:pt x="4" y="65"/>
                    </a:cubicBezTo>
                    <a:cubicBezTo>
                      <a:pt x="3" y="64"/>
                      <a:pt x="3" y="64"/>
                      <a:pt x="3" y="64"/>
                    </a:cubicBezTo>
                    <a:cubicBezTo>
                      <a:pt x="3" y="63"/>
                      <a:pt x="3" y="63"/>
                      <a:pt x="3" y="63"/>
                    </a:cubicBezTo>
                    <a:cubicBezTo>
                      <a:pt x="4" y="60"/>
                      <a:pt x="4" y="60"/>
                      <a:pt x="4" y="60"/>
                    </a:cubicBezTo>
                    <a:cubicBezTo>
                      <a:pt x="4" y="58"/>
                      <a:pt x="4" y="58"/>
                      <a:pt x="4" y="58"/>
                    </a:cubicBezTo>
                    <a:cubicBezTo>
                      <a:pt x="4" y="57"/>
                      <a:pt x="4" y="57"/>
                      <a:pt x="4" y="57"/>
                    </a:cubicBezTo>
                    <a:cubicBezTo>
                      <a:pt x="6" y="55"/>
                      <a:pt x="6" y="55"/>
                      <a:pt x="6" y="55"/>
                    </a:cubicBezTo>
                    <a:cubicBezTo>
                      <a:pt x="6" y="53"/>
                      <a:pt x="6" y="53"/>
                      <a:pt x="6" y="53"/>
                    </a:cubicBezTo>
                    <a:cubicBezTo>
                      <a:pt x="7" y="53"/>
                      <a:pt x="7" y="53"/>
                      <a:pt x="7" y="53"/>
                    </a:cubicBezTo>
                    <a:cubicBezTo>
                      <a:pt x="8" y="51"/>
                      <a:pt x="8" y="51"/>
                      <a:pt x="8" y="51"/>
                    </a:cubicBezTo>
                    <a:cubicBezTo>
                      <a:pt x="9" y="49"/>
                      <a:pt x="9" y="49"/>
                      <a:pt x="9" y="49"/>
                    </a:cubicBezTo>
                    <a:cubicBezTo>
                      <a:pt x="10" y="48"/>
                      <a:pt x="10" y="48"/>
                      <a:pt x="10" y="48"/>
                    </a:cubicBezTo>
                    <a:cubicBezTo>
                      <a:pt x="10" y="44"/>
                      <a:pt x="10" y="44"/>
                      <a:pt x="10" y="44"/>
                    </a:cubicBezTo>
                    <a:cubicBezTo>
                      <a:pt x="12" y="41"/>
                      <a:pt x="12" y="41"/>
                      <a:pt x="12" y="41"/>
                    </a:cubicBezTo>
                    <a:cubicBezTo>
                      <a:pt x="12" y="38"/>
                      <a:pt x="12" y="38"/>
                      <a:pt x="12" y="38"/>
                    </a:cubicBezTo>
                    <a:cubicBezTo>
                      <a:pt x="14" y="35"/>
                      <a:pt x="14" y="35"/>
                      <a:pt x="14" y="35"/>
                    </a:cubicBezTo>
                    <a:cubicBezTo>
                      <a:pt x="14" y="33"/>
                      <a:pt x="14" y="33"/>
                      <a:pt x="14" y="33"/>
                    </a:cubicBezTo>
                    <a:cubicBezTo>
                      <a:pt x="15" y="32"/>
                      <a:pt x="15" y="32"/>
                      <a:pt x="15" y="32"/>
                    </a:cubicBezTo>
                    <a:cubicBezTo>
                      <a:pt x="15" y="31"/>
                      <a:pt x="15" y="31"/>
                      <a:pt x="15" y="31"/>
                    </a:cubicBezTo>
                    <a:cubicBezTo>
                      <a:pt x="15" y="30"/>
                      <a:pt x="15" y="30"/>
                      <a:pt x="15" y="30"/>
                    </a:cubicBezTo>
                    <a:cubicBezTo>
                      <a:pt x="16" y="28"/>
                      <a:pt x="16" y="28"/>
                      <a:pt x="16" y="28"/>
                    </a:cubicBezTo>
                    <a:cubicBezTo>
                      <a:pt x="16" y="27"/>
                      <a:pt x="16" y="27"/>
                      <a:pt x="16" y="27"/>
                    </a:cubicBezTo>
                    <a:cubicBezTo>
                      <a:pt x="17" y="27"/>
                      <a:pt x="17" y="27"/>
                      <a:pt x="17" y="27"/>
                    </a:cubicBezTo>
                    <a:cubicBezTo>
                      <a:pt x="17" y="27"/>
                      <a:pt x="17" y="27"/>
                      <a:pt x="17" y="27"/>
                    </a:cubicBezTo>
                    <a:cubicBezTo>
                      <a:pt x="19" y="27"/>
                      <a:pt x="19" y="27"/>
                      <a:pt x="19" y="27"/>
                    </a:cubicBezTo>
                    <a:cubicBezTo>
                      <a:pt x="20" y="28"/>
                      <a:pt x="20" y="28"/>
                      <a:pt x="20" y="28"/>
                    </a:cubicBezTo>
                    <a:cubicBezTo>
                      <a:pt x="21" y="28"/>
                      <a:pt x="21" y="28"/>
                      <a:pt x="21" y="28"/>
                    </a:cubicBezTo>
                    <a:cubicBezTo>
                      <a:pt x="22" y="29"/>
                      <a:pt x="22" y="29"/>
                      <a:pt x="22" y="29"/>
                    </a:cubicBezTo>
                    <a:cubicBezTo>
                      <a:pt x="23" y="30"/>
                      <a:pt x="23" y="30"/>
                      <a:pt x="23" y="30"/>
                    </a:cubicBezTo>
                    <a:cubicBezTo>
                      <a:pt x="23" y="28"/>
                      <a:pt x="23" y="28"/>
                      <a:pt x="23" y="28"/>
                    </a:cubicBezTo>
                    <a:cubicBezTo>
                      <a:pt x="22" y="28"/>
                      <a:pt x="22" y="28"/>
                      <a:pt x="22" y="28"/>
                    </a:cubicBezTo>
                    <a:cubicBezTo>
                      <a:pt x="21" y="27"/>
                      <a:pt x="21" y="27"/>
                      <a:pt x="21" y="27"/>
                    </a:cubicBezTo>
                    <a:cubicBezTo>
                      <a:pt x="20" y="26"/>
                      <a:pt x="20" y="26"/>
                      <a:pt x="20" y="26"/>
                    </a:cubicBezTo>
                    <a:cubicBezTo>
                      <a:pt x="18" y="26"/>
                      <a:pt x="18" y="26"/>
                      <a:pt x="18" y="26"/>
                    </a:cubicBezTo>
                    <a:cubicBezTo>
                      <a:pt x="16" y="26"/>
                      <a:pt x="16" y="26"/>
                      <a:pt x="16" y="26"/>
                    </a:cubicBezTo>
                    <a:cubicBezTo>
                      <a:pt x="16" y="25"/>
                      <a:pt x="16" y="25"/>
                      <a:pt x="16" y="25"/>
                    </a:cubicBezTo>
                    <a:cubicBezTo>
                      <a:pt x="17" y="25"/>
                      <a:pt x="17" y="25"/>
                      <a:pt x="17" y="25"/>
                    </a:cubicBezTo>
                    <a:cubicBezTo>
                      <a:pt x="17" y="25"/>
                      <a:pt x="17" y="25"/>
                      <a:pt x="17" y="25"/>
                    </a:cubicBezTo>
                    <a:cubicBezTo>
                      <a:pt x="18" y="24"/>
                      <a:pt x="18" y="24"/>
                      <a:pt x="18" y="24"/>
                    </a:cubicBezTo>
                    <a:cubicBezTo>
                      <a:pt x="18" y="23"/>
                      <a:pt x="18" y="23"/>
                      <a:pt x="18" y="23"/>
                    </a:cubicBezTo>
                    <a:cubicBezTo>
                      <a:pt x="18" y="22"/>
                      <a:pt x="18" y="22"/>
                      <a:pt x="18" y="22"/>
                    </a:cubicBezTo>
                    <a:cubicBezTo>
                      <a:pt x="17" y="21"/>
                      <a:pt x="17" y="21"/>
                      <a:pt x="17" y="21"/>
                    </a:cubicBezTo>
                    <a:cubicBezTo>
                      <a:pt x="17" y="21"/>
                      <a:pt x="17" y="21"/>
                      <a:pt x="17" y="21"/>
                    </a:cubicBezTo>
                    <a:cubicBezTo>
                      <a:pt x="17" y="20"/>
                      <a:pt x="17" y="20"/>
                      <a:pt x="17" y="20"/>
                    </a:cubicBezTo>
                    <a:cubicBezTo>
                      <a:pt x="18" y="20"/>
                      <a:pt x="18" y="20"/>
                      <a:pt x="18" y="20"/>
                    </a:cubicBezTo>
                    <a:cubicBezTo>
                      <a:pt x="18" y="19"/>
                      <a:pt x="18" y="19"/>
                      <a:pt x="18" y="19"/>
                    </a:cubicBezTo>
                    <a:cubicBezTo>
                      <a:pt x="18" y="19"/>
                      <a:pt x="18" y="19"/>
                      <a:pt x="18" y="19"/>
                    </a:cubicBezTo>
                    <a:cubicBezTo>
                      <a:pt x="17" y="19"/>
                      <a:pt x="17" y="19"/>
                      <a:pt x="17" y="19"/>
                    </a:cubicBezTo>
                    <a:cubicBezTo>
                      <a:pt x="17" y="18"/>
                      <a:pt x="17" y="18"/>
                      <a:pt x="17" y="18"/>
                    </a:cubicBezTo>
                    <a:cubicBezTo>
                      <a:pt x="17" y="16"/>
                      <a:pt x="17" y="16"/>
                      <a:pt x="17" y="16"/>
                    </a:cubicBezTo>
                    <a:cubicBezTo>
                      <a:pt x="17" y="15"/>
                      <a:pt x="17" y="15"/>
                      <a:pt x="17" y="15"/>
                    </a:cubicBezTo>
                    <a:cubicBezTo>
                      <a:pt x="18" y="11"/>
                      <a:pt x="18" y="11"/>
                      <a:pt x="18" y="11"/>
                    </a:cubicBezTo>
                    <a:cubicBezTo>
                      <a:pt x="17" y="9"/>
                      <a:pt x="17" y="9"/>
                      <a:pt x="17" y="9"/>
                    </a:cubicBezTo>
                    <a:cubicBezTo>
                      <a:pt x="17" y="8"/>
                      <a:pt x="17" y="8"/>
                      <a:pt x="17" y="8"/>
                    </a:cubicBezTo>
                    <a:cubicBezTo>
                      <a:pt x="18" y="6"/>
                      <a:pt x="18" y="6"/>
                      <a:pt x="18" y="6"/>
                    </a:cubicBezTo>
                    <a:cubicBezTo>
                      <a:pt x="18" y="4"/>
                      <a:pt x="18" y="4"/>
                      <a:pt x="18" y="4"/>
                    </a:cubicBezTo>
                    <a:cubicBezTo>
                      <a:pt x="19" y="4"/>
                      <a:pt x="19" y="4"/>
                      <a:pt x="19" y="4"/>
                    </a:cubicBezTo>
                    <a:cubicBezTo>
                      <a:pt x="21" y="7"/>
                      <a:pt x="21" y="7"/>
                      <a:pt x="21" y="7"/>
                    </a:cubicBezTo>
                    <a:cubicBezTo>
                      <a:pt x="23" y="8"/>
                      <a:pt x="23" y="8"/>
                      <a:pt x="23" y="8"/>
                    </a:cubicBezTo>
                    <a:cubicBezTo>
                      <a:pt x="26" y="8"/>
                      <a:pt x="26" y="8"/>
                      <a:pt x="26" y="8"/>
                    </a:cubicBezTo>
                    <a:cubicBezTo>
                      <a:pt x="27" y="8"/>
                      <a:pt x="27" y="8"/>
                      <a:pt x="27" y="8"/>
                    </a:cubicBezTo>
                    <a:cubicBezTo>
                      <a:pt x="27" y="9"/>
                      <a:pt x="27" y="9"/>
                      <a:pt x="27" y="9"/>
                    </a:cubicBezTo>
                    <a:cubicBezTo>
                      <a:pt x="28" y="9"/>
                      <a:pt x="28" y="9"/>
                      <a:pt x="28" y="9"/>
                    </a:cubicBezTo>
                    <a:cubicBezTo>
                      <a:pt x="29" y="9"/>
                      <a:pt x="29" y="9"/>
                      <a:pt x="29" y="9"/>
                    </a:cubicBezTo>
                    <a:cubicBezTo>
                      <a:pt x="29" y="10"/>
                      <a:pt x="29" y="10"/>
                      <a:pt x="29" y="10"/>
                    </a:cubicBezTo>
                    <a:cubicBezTo>
                      <a:pt x="29" y="11"/>
                      <a:pt x="29" y="11"/>
                      <a:pt x="29" y="11"/>
                    </a:cubicBezTo>
                    <a:cubicBezTo>
                      <a:pt x="27" y="11"/>
                      <a:pt x="27" y="11"/>
                      <a:pt x="27" y="11"/>
                    </a:cubicBezTo>
                    <a:cubicBezTo>
                      <a:pt x="26" y="12"/>
                      <a:pt x="26" y="12"/>
                      <a:pt x="26" y="12"/>
                    </a:cubicBezTo>
                    <a:cubicBezTo>
                      <a:pt x="26" y="13"/>
                      <a:pt x="26" y="13"/>
                      <a:pt x="26" y="13"/>
                    </a:cubicBezTo>
                    <a:cubicBezTo>
                      <a:pt x="27" y="13"/>
                      <a:pt x="27" y="13"/>
                      <a:pt x="27" y="13"/>
                    </a:cubicBezTo>
                    <a:cubicBezTo>
                      <a:pt x="28" y="12"/>
                      <a:pt x="28" y="12"/>
                      <a:pt x="28" y="12"/>
                    </a:cubicBezTo>
                    <a:cubicBezTo>
                      <a:pt x="29" y="11"/>
                      <a:pt x="29" y="11"/>
                      <a:pt x="29" y="11"/>
                    </a:cubicBezTo>
                    <a:cubicBezTo>
                      <a:pt x="29" y="11"/>
                      <a:pt x="29" y="11"/>
                      <a:pt x="29" y="11"/>
                    </a:cubicBezTo>
                    <a:cubicBezTo>
                      <a:pt x="30" y="12"/>
                      <a:pt x="30" y="12"/>
                      <a:pt x="30" y="12"/>
                    </a:cubicBezTo>
                    <a:cubicBezTo>
                      <a:pt x="29" y="13"/>
                      <a:pt x="29" y="13"/>
                      <a:pt x="29" y="13"/>
                    </a:cubicBezTo>
                    <a:cubicBezTo>
                      <a:pt x="28" y="14"/>
                      <a:pt x="28" y="14"/>
                      <a:pt x="28" y="14"/>
                    </a:cubicBezTo>
                    <a:cubicBezTo>
                      <a:pt x="28" y="16"/>
                      <a:pt x="28" y="16"/>
                      <a:pt x="28" y="16"/>
                    </a:cubicBezTo>
                    <a:cubicBezTo>
                      <a:pt x="27" y="16"/>
                      <a:pt x="27" y="16"/>
                      <a:pt x="27" y="16"/>
                    </a:cubicBezTo>
                    <a:cubicBezTo>
                      <a:pt x="27" y="15"/>
                      <a:pt x="27" y="15"/>
                      <a:pt x="27" y="15"/>
                    </a:cubicBezTo>
                    <a:cubicBezTo>
                      <a:pt x="26" y="16"/>
                      <a:pt x="26" y="16"/>
                      <a:pt x="26" y="16"/>
                    </a:cubicBezTo>
                    <a:cubicBezTo>
                      <a:pt x="26" y="16"/>
                      <a:pt x="26" y="16"/>
                      <a:pt x="26" y="16"/>
                    </a:cubicBezTo>
                    <a:cubicBezTo>
                      <a:pt x="25" y="17"/>
                      <a:pt x="25" y="17"/>
                      <a:pt x="25" y="17"/>
                    </a:cubicBezTo>
                    <a:cubicBezTo>
                      <a:pt x="26" y="17"/>
                      <a:pt x="26" y="17"/>
                      <a:pt x="26" y="17"/>
                    </a:cubicBezTo>
                    <a:cubicBezTo>
                      <a:pt x="27" y="18"/>
                      <a:pt x="27" y="18"/>
                      <a:pt x="27" y="18"/>
                    </a:cubicBezTo>
                    <a:cubicBezTo>
                      <a:pt x="28" y="17"/>
                      <a:pt x="28" y="17"/>
                      <a:pt x="28" y="17"/>
                    </a:cubicBezTo>
                    <a:cubicBezTo>
                      <a:pt x="28" y="16"/>
                      <a:pt x="28" y="16"/>
                      <a:pt x="28" y="16"/>
                    </a:cubicBezTo>
                    <a:cubicBezTo>
                      <a:pt x="29" y="15"/>
                      <a:pt x="29" y="15"/>
                      <a:pt x="29" y="15"/>
                    </a:cubicBezTo>
                    <a:cubicBezTo>
                      <a:pt x="29" y="14"/>
                      <a:pt x="29" y="14"/>
                      <a:pt x="29" y="14"/>
                    </a:cubicBezTo>
                    <a:cubicBezTo>
                      <a:pt x="30" y="13"/>
                      <a:pt x="30" y="13"/>
                      <a:pt x="30" y="13"/>
                    </a:cubicBezTo>
                    <a:cubicBezTo>
                      <a:pt x="30" y="12"/>
                      <a:pt x="30" y="12"/>
                      <a:pt x="30" y="12"/>
                    </a:cubicBezTo>
                    <a:cubicBezTo>
                      <a:pt x="31" y="11"/>
                      <a:pt x="31" y="11"/>
                      <a:pt x="31" y="11"/>
                    </a:cubicBezTo>
                    <a:cubicBezTo>
                      <a:pt x="32" y="10"/>
                      <a:pt x="32" y="10"/>
                      <a:pt x="32" y="10"/>
                    </a:cubicBezTo>
                    <a:cubicBezTo>
                      <a:pt x="32" y="9"/>
                      <a:pt x="32" y="9"/>
                      <a:pt x="32" y="9"/>
                    </a:cubicBezTo>
                    <a:cubicBezTo>
                      <a:pt x="32" y="8"/>
                      <a:pt x="32" y="8"/>
                      <a:pt x="32" y="8"/>
                    </a:cubicBezTo>
                    <a:cubicBezTo>
                      <a:pt x="31" y="8"/>
                      <a:pt x="31" y="8"/>
                      <a:pt x="31" y="8"/>
                    </a:cubicBezTo>
                    <a:cubicBezTo>
                      <a:pt x="32" y="7"/>
                      <a:pt x="32" y="7"/>
                      <a:pt x="32" y="7"/>
                    </a:cubicBezTo>
                    <a:cubicBezTo>
                      <a:pt x="32" y="6"/>
                      <a:pt x="32" y="6"/>
                      <a:pt x="32" y="6"/>
                    </a:cubicBezTo>
                    <a:cubicBezTo>
                      <a:pt x="32" y="6"/>
                      <a:pt x="32" y="6"/>
                      <a:pt x="32" y="6"/>
                    </a:cubicBezTo>
                    <a:cubicBezTo>
                      <a:pt x="31" y="4"/>
                      <a:pt x="31" y="4"/>
                      <a:pt x="31" y="4"/>
                    </a:cubicBezTo>
                    <a:cubicBezTo>
                      <a:pt x="32" y="4"/>
                      <a:pt x="32" y="4"/>
                      <a:pt x="32" y="4"/>
                    </a:cubicBezTo>
                    <a:cubicBezTo>
                      <a:pt x="33" y="3"/>
                      <a:pt x="33" y="3"/>
                      <a:pt x="33" y="3"/>
                    </a:cubicBezTo>
                    <a:cubicBezTo>
                      <a:pt x="31" y="2"/>
                      <a:pt x="31" y="2"/>
                      <a:pt x="31" y="2"/>
                    </a:cubicBezTo>
                    <a:cubicBezTo>
                      <a:pt x="31" y="0"/>
                      <a:pt x="31" y="0"/>
                      <a:pt x="31" y="0"/>
                    </a:cubicBezTo>
                    <a:close/>
                    <a:moveTo>
                      <a:pt x="326" y="89"/>
                    </a:moveTo>
                    <a:cubicBezTo>
                      <a:pt x="326" y="89"/>
                      <a:pt x="326" y="89"/>
                      <a:pt x="326" y="89"/>
                    </a:cubicBezTo>
                    <a:cubicBezTo>
                      <a:pt x="327" y="89"/>
                      <a:pt x="327" y="89"/>
                      <a:pt x="327" y="89"/>
                    </a:cubicBezTo>
                    <a:cubicBezTo>
                      <a:pt x="327" y="89"/>
                      <a:pt x="327" y="89"/>
                      <a:pt x="327" y="89"/>
                    </a:cubicBezTo>
                    <a:cubicBezTo>
                      <a:pt x="328" y="89"/>
                      <a:pt x="328" y="89"/>
                      <a:pt x="328" y="89"/>
                    </a:cubicBezTo>
                    <a:cubicBezTo>
                      <a:pt x="328" y="88"/>
                      <a:pt x="328" y="88"/>
                      <a:pt x="328" y="88"/>
                    </a:cubicBezTo>
                    <a:cubicBezTo>
                      <a:pt x="327" y="88"/>
                      <a:pt x="327" y="88"/>
                      <a:pt x="327" y="88"/>
                    </a:cubicBezTo>
                    <a:cubicBezTo>
                      <a:pt x="326" y="88"/>
                      <a:pt x="326" y="88"/>
                      <a:pt x="326" y="88"/>
                    </a:cubicBezTo>
                    <a:cubicBezTo>
                      <a:pt x="326" y="89"/>
                      <a:pt x="326" y="89"/>
                      <a:pt x="326" y="89"/>
                    </a:cubicBezTo>
                    <a:close/>
                    <a:moveTo>
                      <a:pt x="307" y="94"/>
                    </a:moveTo>
                    <a:cubicBezTo>
                      <a:pt x="306" y="94"/>
                      <a:pt x="306" y="94"/>
                      <a:pt x="306" y="94"/>
                    </a:cubicBezTo>
                    <a:cubicBezTo>
                      <a:pt x="307" y="94"/>
                      <a:pt x="307" y="94"/>
                      <a:pt x="307" y="94"/>
                    </a:cubicBezTo>
                    <a:cubicBezTo>
                      <a:pt x="308" y="94"/>
                      <a:pt x="308" y="94"/>
                      <a:pt x="308" y="94"/>
                    </a:cubicBezTo>
                    <a:cubicBezTo>
                      <a:pt x="309" y="94"/>
                      <a:pt x="309" y="94"/>
                      <a:pt x="309" y="94"/>
                    </a:cubicBezTo>
                    <a:cubicBezTo>
                      <a:pt x="310" y="93"/>
                      <a:pt x="310" y="93"/>
                      <a:pt x="310" y="93"/>
                    </a:cubicBezTo>
                    <a:cubicBezTo>
                      <a:pt x="312" y="93"/>
                      <a:pt x="312" y="93"/>
                      <a:pt x="312" y="93"/>
                    </a:cubicBezTo>
                    <a:cubicBezTo>
                      <a:pt x="313" y="93"/>
                      <a:pt x="313" y="93"/>
                      <a:pt x="313" y="93"/>
                    </a:cubicBezTo>
                    <a:cubicBezTo>
                      <a:pt x="315" y="93"/>
                      <a:pt x="315" y="93"/>
                      <a:pt x="315" y="93"/>
                    </a:cubicBezTo>
                    <a:cubicBezTo>
                      <a:pt x="316" y="92"/>
                      <a:pt x="316" y="92"/>
                      <a:pt x="316" y="92"/>
                    </a:cubicBezTo>
                    <a:cubicBezTo>
                      <a:pt x="316" y="92"/>
                      <a:pt x="316" y="92"/>
                      <a:pt x="316" y="92"/>
                    </a:cubicBezTo>
                    <a:cubicBezTo>
                      <a:pt x="318" y="92"/>
                      <a:pt x="318" y="92"/>
                      <a:pt x="318" y="92"/>
                    </a:cubicBezTo>
                    <a:cubicBezTo>
                      <a:pt x="318" y="91"/>
                      <a:pt x="318" y="91"/>
                      <a:pt x="318" y="91"/>
                    </a:cubicBezTo>
                    <a:cubicBezTo>
                      <a:pt x="317" y="92"/>
                      <a:pt x="317" y="92"/>
                      <a:pt x="317" y="92"/>
                    </a:cubicBezTo>
                    <a:cubicBezTo>
                      <a:pt x="317" y="91"/>
                      <a:pt x="317" y="91"/>
                      <a:pt x="317" y="91"/>
                    </a:cubicBezTo>
                    <a:cubicBezTo>
                      <a:pt x="316" y="92"/>
                      <a:pt x="316" y="92"/>
                      <a:pt x="316" y="92"/>
                    </a:cubicBezTo>
                    <a:cubicBezTo>
                      <a:pt x="316" y="91"/>
                      <a:pt x="316" y="91"/>
                      <a:pt x="316" y="91"/>
                    </a:cubicBezTo>
                    <a:cubicBezTo>
                      <a:pt x="316" y="91"/>
                      <a:pt x="316" y="91"/>
                      <a:pt x="316" y="91"/>
                    </a:cubicBezTo>
                    <a:cubicBezTo>
                      <a:pt x="316" y="90"/>
                      <a:pt x="316" y="90"/>
                      <a:pt x="316" y="90"/>
                    </a:cubicBezTo>
                    <a:cubicBezTo>
                      <a:pt x="315" y="91"/>
                      <a:pt x="315" y="91"/>
                      <a:pt x="315" y="91"/>
                    </a:cubicBezTo>
                    <a:cubicBezTo>
                      <a:pt x="313" y="91"/>
                      <a:pt x="313" y="91"/>
                      <a:pt x="313" y="91"/>
                    </a:cubicBezTo>
                    <a:cubicBezTo>
                      <a:pt x="311" y="92"/>
                      <a:pt x="311" y="92"/>
                      <a:pt x="311" y="92"/>
                    </a:cubicBezTo>
                    <a:cubicBezTo>
                      <a:pt x="310" y="92"/>
                      <a:pt x="310" y="92"/>
                      <a:pt x="310" y="92"/>
                    </a:cubicBezTo>
                    <a:cubicBezTo>
                      <a:pt x="308" y="92"/>
                      <a:pt x="308" y="92"/>
                      <a:pt x="308" y="92"/>
                    </a:cubicBezTo>
                    <a:cubicBezTo>
                      <a:pt x="307" y="93"/>
                      <a:pt x="307" y="93"/>
                      <a:pt x="307" y="93"/>
                    </a:cubicBezTo>
                    <a:cubicBezTo>
                      <a:pt x="306" y="93"/>
                      <a:pt x="306" y="93"/>
                      <a:pt x="306" y="93"/>
                    </a:cubicBezTo>
                    <a:cubicBezTo>
                      <a:pt x="306" y="94"/>
                      <a:pt x="306" y="94"/>
                      <a:pt x="306" y="94"/>
                    </a:cubicBezTo>
                    <a:cubicBezTo>
                      <a:pt x="307" y="94"/>
                      <a:pt x="307" y="94"/>
                      <a:pt x="307" y="94"/>
                    </a:cubicBezTo>
                    <a:close/>
                    <a:moveTo>
                      <a:pt x="31" y="6"/>
                    </a:moveTo>
                    <a:cubicBezTo>
                      <a:pt x="30" y="7"/>
                      <a:pt x="30" y="7"/>
                      <a:pt x="30" y="7"/>
                    </a:cubicBezTo>
                    <a:cubicBezTo>
                      <a:pt x="30" y="9"/>
                      <a:pt x="30" y="9"/>
                      <a:pt x="30" y="9"/>
                    </a:cubicBezTo>
                    <a:cubicBezTo>
                      <a:pt x="30" y="10"/>
                      <a:pt x="30" y="10"/>
                      <a:pt x="30" y="10"/>
                    </a:cubicBezTo>
                    <a:cubicBezTo>
                      <a:pt x="31" y="10"/>
                      <a:pt x="31" y="10"/>
                      <a:pt x="31" y="10"/>
                    </a:cubicBezTo>
                    <a:cubicBezTo>
                      <a:pt x="30" y="8"/>
                      <a:pt x="30" y="8"/>
                      <a:pt x="30" y="8"/>
                    </a:cubicBezTo>
                    <a:cubicBezTo>
                      <a:pt x="30" y="7"/>
                      <a:pt x="30" y="7"/>
                      <a:pt x="30" y="7"/>
                    </a:cubicBezTo>
                    <a:cubicBezTo>
                      <a:pt x="31" y="6"/>
                      <a:pt x="31" y="6"/>
                      <a:pt x="31" y="6"/>
                    </a:cubicBezTo>
                    <a:cubicBezTo>
                      <a:pt x="31" y="6"/>
                      <a:pt x="31" y="6"/>
                      <a:pt x="31" y="6"/>
                    </a:cubicBezTo>
                    <a:close/>
                    <a:moveTo>
                      <a:pt x="150" y="189"/>
                    </a:moveTo>
                    <a:cubicBezTo>
                      <a:pt x="150" y="189"/>
                      <a:pt x="150" y="189"/>
                      <a:pt x="150" y="189"/>
                    </a:cubicBezTo>
                    <a:cubicBezTo>
                      <a:pt x="152" y="187"/>
                      <a:pt x="152" y="187"/>
                      <a:pt x="152" y="187"/>
                    </a:cubicBezTo>
                    <a:cubicBezTo>
                      <a:pt x="153" y="186"/>
                      <a:pt x="153" y="186"/>
                      <a:pt x="153" y="186"/>
                    </a:cubicBezTo>
                    <a:cubicBezTo>
                      <a:pt x="151" y="187"/>
                      <a:pt x="151" y="187"/>
                      <a:pt x="151" y="187"/>
                    </a:cubicBezTo>
                    <a:cubicBezTo>
                      <a:pt x="150" y="189"/>
                      <a:pt x="150" y="189"/>
                      <a:pt x="150" y="189"/>
                    </a:cubicBezTo>
                    <a:close/>
                    <a:moveTo>
                      <a:pt x="148" y="192"/>
                    </a:moveTo>
                    <a:cubicBezTo>
                      <a:pt x="149" y="192"/>
                      <a:pt x="149" y="192"/>
                      <a:pt x="149" y="192"/>
                    </a:cubicBezTo>
                    <a:cubicBezTo>
                      <a:pt x="149" y="190"/>
                      <a:pt x="149" y="190"/>
                      <a:pt x="149" y="190"/>
                    </a:cubicBezTo>
                    <a:cubicBezTo>
                      <a:pt x="149" y="190"/>
                      <a:pt x="149" y="190"/>
                      <a:pt x="149" y="190"/>
                    </a:cubicBezTo>
                    <a:cubicBezTo>
                      <a:pt x="148" y="192"/>
                      <a:pt x="148" y="192"/>
                      <a:pt x="148" y="192"/>
                    </a:cubicBezTo>
                    <a:close/>
                    <a:moveTo>
                      <a:pt x="148" y="201"/>
                    </a:moveTo>
                    <a:cubicBezTo>
                      <a:pt x="147" y="199"/>
                      <a:pt x="147" y="199"/>
                      <a:pt x="147" y="199"/>
                    </a:cubicBezTo>
                    <a:cubicBezTo>
                      <a:pt x="147" y="196"/>
                      <a:pt x="147" y="196"/>
                      <a:pt x="147" y="196"/>
                    </a:cubicBezTo>
                    <a:cubicBezTo>
                      <a:pt x="148" y="193"/>
                      <a:pt x="148" y="193"/>
                      <a:pt x="148" y="193"/>
                    </a:cubicBezTo>
                    <a:cubicBezTo>
                      <a:pt x="147" y="196"/>
                      <a:pt x="147" y="196"/>
                      <a:pt x="147" y="196"/>
                    </a:cubicBezTo>
                    <a:cubicBezTo>
                      <a:pt x="147" y="199"/>
                      <a:pt x="147" y="199"/>
                      <a:pt x="147" y="199"/>
                    </a:cubicBezTo>
                    <a:cubicBezTo>
                      <a:pt x="147" y="199"/>
                      <a:pt x="148" y="201"/>
                      <a:pt x="148"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177"/>
              <p:cNvSpPr>
                <a:spLocks noEditPoints="1"/>
              </p:cNvSpPr>
              <p:nvPr/>
            </p:nvSpPr>
            <p:spPr bwMode="auto">
              <a:xfrm>
                <a:off x="2703" y="3857"/>
                <a:ext cx="447" cy="81"/>
              </a:xfrm>
              <a:custGeom>
                <a:avLst/>
                <a:gdLst>
                  <a:gd name="T0" fmla="*/ 142 w 145"/>
                  <a:gd name="T1" fmla="*/ 24 h 26"/>
                  <a:gd name="T2" fmla="*/ 141 w 145"/>
                  <a:gd name="T3" fmla="*/ 22 h 26"/>
                  <a:gd name="T4" fmla="*/ 139 w 145"/>
                  <a:gd name="T5" fmla="*/ 21 h 26"/>
                  <a:gd name="T6" fmla="*/ 138 w 145"/>
                  <a:gd name="T7" fmla="*/ 20 h 26"/>
                  <a:gd name="T8" fmla="*/ 141 w 145"/>
                  <a:gd name="T9" fmla="*/ 21 h 26"/>
                  <a:gd name="T10" fmla="*/ 141 w 145"/>
                  <a:gd name="T11" fmla="*/ 21 h 26"/>
                  <a:gd name="T12" fmla="*/ 143 w 145"/>
                  <a:gd name="T13" fmla="*/ 23 h 26"/>
                  <a:gd name="T14" fmla="*/ 144 w 145"/>
                  <a:gd name="T15" fmla="*/ 24 h 26"/>
                  <a:gd name="T16" fmla="*/ 145 w 145"/>
                  <a:gd name="T17" fmla="*/ 25 h 26"/>
                  <a:gd name="T18" fmla="*/ 143 w 145"/>
                  <a:gd name="T19" fmla="*/ 26 h 26"/>
                  <a:gd name="T20" fmla="*/ 142 w 145"/>
                  <a:gd name="T21" fmla="*/ 25 h 26"/>
                  <a:gd name="T22" fmla="*/ 8 w 145"/>
                  <a:gd name="T23" fmla="*/ 0 h 26"/>
                  <a:gd name="T24" fmla="*/ 7 w 145"/>
                  <a:gd name="T25" fmla="*/ 0 h 26"/>
                  <a:gd name="T26" fmla="*/ 5 w 145"/>
                  <a:gd name="T27" fmla="*/ 1 h 26"/>
                  <a:gd name="T28" fmla="*/ 5 w 145"/>
                  <a:gd name="T29" fmla="*/ 0 h 26"/>
                  <a:gd name="T30" fmla="*/ 1 w 145"/>
                  <a:gd name="T31" fmla="*/ 5 h 26"/>
                  <a:gd name="T32" fmla="*/ 2 w 145"/>
                  <a:gd name="T33" fmla="*/ 6 h 26"/>
                  <a:gd name="T34" fmla="*/ 0 w 145"/>
                  <a:gd name="T35" fmla="*/ 6 h 26"/>
                  <a:gd name="T36" fmla="*/ 10 w 145"/>
                  <a:gd name="T37" fmla="*/ 8 h 26"/>
                  <a:gd name="T38" fmla="*/ 12 w 145"/>
                  <a:gd name="T39" fmla="*/ 9 h 26"/>
                  <a:gd name="T40" fmla="*/ 11 w 145"/>
                  <a:gd name="T41" fmla="*/ 8 h 26"/>
                  <a:gd name="T42" fmla="*/ 13 w 145"/>
                  <a:gd name="T43" fmla="*/ 8 h 26"/>
                  <a:gd name="T44" fmla="*/ 13 w 145"/>
                  <a:gd name="T45" fmla="*/ 7 h 26"/>
                  <a:gd name="T46" fmla="*/ 14 w 145"/>
                  <a:gd name="T47" fmla="*/ 7 h 26"/>
                  <a:gd name="T48" fmla="*/ 15 w 145"/>
                  <a:gd name="T49" fmla="*/ 6 h 26"/>
                  <a:gd name="T50" fmla="*/ 13 w 145"/>
                  <a:gd name="T51" fmla="*/ 6 h 26"/>
                  <a:gd name="T52" fmla="*/ 15 w 145"/>
                  <a:gd name="T53" fmla="*/ 5 h 26"/>
                  <a:gd name="T54" fmla="*/ 18 w 145"/>
                  <a:gd name="T55" fmla="*/ 4 h 26"/>
                  <a:gd name="T56" fmla="*/ 19 w 145"/>
                  <a:gd name="T57" fmla="*/ 3 h 26"/>
                  <a:gd name="T58" fmla="*/ 18 w 145"/>
                  <a:gd name="T59" fmla="*/ 3 h 26"/>
                  <a:gd name="T60" fmla="*/ 19 w 145"/>
                  <a:gd name="T61" fmla="*/ 2 h 26"/>
                  <a:gd name="T62" fmla="*/ 17 w 145"/>
                  <a:gd name="T63" fmla="*/ 1 h 26"/>
                  <a:gd name="T64" fmla="*/ 17 w 145"/>
                  <a:gd name="T65" fmla="*/ 2 h 26"/>
                  <a:gd name="T66" fmla="*/ 15 w 145"/>
                  <a:gd name="T67" fmla="*/ 1 h 26"/>
                  <a:gd name="T68" fmla="*/ 13 w 145"/>
                  <a:gd name="T69" fmla="*/ 0 h 26"/>
                  <a:gd name="T70" fmla="*/ 12 w 145"/>
                  <a:gd name="T71" fmla="*/ 1 h 26"/>
                  <a:gd name="T72" fmla="*/ 12 w 145"/>
                  <a:gd name="T73" fmla="*/ 3 h 26"/>
                  <a:gd name="T74" fmla="*/ 13 w 145"/>
                  <a:gd name="T75" fmla="*/ 5 h 26"/>
                  <a:gd name="T76" fmla="*/ 11 w 145"/>
                  <a:gd name="T77" fmla="*/ 5 h 26"/>
                  <a:gd name="T78" fmla="*/ 8 w 145"/>
                  <a:gd name="T79" fmla="*/ 1 h 26"/>
                  <a:gd name="T80" fmla="*/ 9 w 145"/>
                  <a:gd name="T81" fmla="*/ 2 h 26"/>
                  <a:gd name="T82" fmla="*/ 10 w 145"/>
                  <a:gd name="T83" fmla="*/ 1 h 26"/>
                  <a:gd name="T84" fmla="*/ 10 w 145"/>
                  <a:gd name="T85" fmla="*/ 3 h 26"/>
                  <a:gd name="T86" fmla="*/ 9 w 145"/>
                  <a:gd name="T87" fmla="*/ 6 h 26"/>
                  <a:gd name="T88" fmla="*/ 6 w 145"/>
                  <a:gd name="T89" fmla="*/ 6 h 26"/>
                  <a:gd name="T90" fmla="*/ 6 w 145"/>
                  <a:gd name="T91" fmla="*/ 8 h 26"/>
                  <a:gd name="T92" fmla="*/ 4 w 145"/>
                  <a:gd name="T93" fmla="*/ 8 h 26"/>
                  <a:gd name="T94" fmla="*/ 2 w 145"/>
                  <a:gd name="T95" fmla="*/ 8 h 26"/>
                  <a:gd name="T96" fmla="*/ 3 w 145"/>
                  <a:gd name="T97" fmla="*/ 7 h 26"/>
                  <a:gd name="T98" fmla="*/ 4 w 145"/>
                  <a:gd name="T99" fmla="*/ 5 h 26"/>
                  <a:gd name="T100" fmla="*/ 6 w 145"/>
                  <a:gd name="T101" fmla="*/ 5 h 26"/>
                  <a:gd name="T102" fmla="*/ 5 w 145"/>
                  <a:gd name="T103" fmla="*/ 4 h 26"/>
                  <a:gd name="T104" fmla="*/ 4 w 145"/>
                  <a:gd name="T105" fmla="*/ 2 h 26"/>
                  <a:gd name="T106" fmla="*/ 6 w 145"/>
                  <a:gd name="T107" fmla="*/ 3 h 26"/>
                  <a:gd name="T108" fmla="*/ 8 w 145"/>
                  <a:gd name="T109"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26">
                    <a:moveTo>
                      <a:pt x="142" y="25"/>
                    </a:moveTo>
                    <a:cubicBezTo>
                      <a:pt x="142" y="24"/>
                      <a:pt x="142" y="24"/>
                      <a:pt x="142" y="24"/>
                    </a:cubicBezTo>
                    <a:cubicBezTo>
                      <a:pt x="141" y="23"/>
                      <a:pt x="141" y="23"/>
                      <a:pt x="141" y="23"/>
                    </a:cubicBezTo>
                    <a:cubicBezTo>
                      <a:pt x="141" y="22"/>
                      <a:pt x="141" y="22"/>
                      <a:pt x="141" y="22"/>
                    </a:cubicBezTo>
                    <a:cubicBezTo>
                      <a:pt x="140" y="22"/>
                      <a:pt x="140" y="22"/>
                      <a:pt x="140" y="22"/>
                    </a:cubicBezTo>
                    <a:cubicBezTo>
                      <a:pt x="139" y="21"/>
                      <a:pt x="139" y="21"/>
                      <a:pt x="139" y="21"/>
                    </a:cubicBezTo>
                    <a:cubicBezTo>
                      <a:pt x="138" y="21"/>
                      <a:pt x="138" y="21"/>
                      <a:pt x="138" y="21"/>
                    </a:cubicBezTo>
                    <a:cubicBezTo>
                      <a:pt x="138" y="20"/>
                      <a:pt x="138" y="20"/>
                      <a:pt x="138" y="20"/>
                    </a:cubicBezTo>
                    <a:cubicBezTo>
                      <a:pt x="139" y="20"/>
                      <a:pt x="139" y="20"/>
                      <a:pt x="139" y="20"/>
                    </a:cubicBezTo>
                    <a:cubicBezTo>
                      <a:pt x="141" y="21"/>
                      <a:pt x="141" y="21"/>
                      <a:pt x="141" y="21"/>
                    </a:cubicBezTo>
                    <a:cubicBezTo>
                      <a:pt x="141" y="21"/>
                      <a:pt x="141" y="21"/>
                      <a:pt x="141" y="21"/>
                    </a:cubicBezTo>
                    <a:cubicBezTo>
                      <a:pt x="141" y="21"/>
                      <a:pt x="141" y="21"/>
                      <a:pt x="141" y="21"/>
                    </a:cubicBezTo>
                    <a:cubicBezTo>
                      <a:pt x="142" y="22"/>
                      <a:pt x="143" y="22"/>
                      <a:pt x="143" y="22"/>
                    </a:cubicBezTo>
                    <a:cubicBezTo>
                      <a:pt x="143" y="23"/>
                      <a:pt x="143" y="23"/>
                      <a:pt x="143" y="23"/>
                    </a:cubicBezTo>
                    <a:cubicBezTo>
                      <a:pt x="143" y="24"/>
                      <a:pt x="143" y="24"/>
                      <a:pt x="143" y="24"/>
                    </a:cubicBezTo>
                    <a:cubicBezTo>
                      <a:pt x="144" y="24"/>
                      <a:pt x="144" y="24"/>
                      <a:pt x="144" y="24"/>
                    </a:cubicBezTo>
                    <a:cubicBezTo>
                      <a:pt x="145" y="24"/>
                      <a:pt x="145" y="24"/>
                      <a:pt x="145" y="24"/>
                    </a:cubicBezTo>
                    <a:cubicBezTo>
                      <a:pt x="145" y="25"/>
                      <a:pt x="145" y="25"/>
                      <a:pt x="145" y="25"/>
                    </a:cubicBezTo>
                    <a:cubicBezTo>
                      <a:pt x="144" y="25"/>
                      <a:pt x="144" y="25"/>
                      <a:pt x="144" y="25"/>
                    </a:cubicBezTo>
                    <a:cubicBezTo>
                      <a:pt x="143" y="26"/>
                      <a:pt x="143" y="26"/>
                      <a:pt x="143" y="26"/>
                    </a:cubicBezTo>
                    <a:cubicBezTo>
                      <a:pt x="142" y="26"/>
                      <a:pt x="142" y="26"/>
                      <a:pt x="142" y="26"/>
                    </a:cubicBezTo>
                    <a:cubicBezTo>
                      <a:pt x="142" y="25"/>
                      <a:pt x="142" y="25"/>
                      <a:pt x="142" y="25"/>
                    </a:cubicBezTo>
                    <a:close/>
                    <a:moveTo>
                      <a:pt x="7" y="0"/>
                    </a:moveTo>
                    <a:cubicBezTo>
                      <a:pt x="8" y="0"/>
                      <a:pt x="8" y="0"/>
                      <a:pt x="8" y="0"/>
                    </a:cubicBezTo>
                    <a:cubicBezTo>
                      <a:pt x="9" y="0"/>
                      <a:pt x="9" y="0"/>
                      <a:pt x="9" y="0"/>
                    </a:cubicBezTo>
                    <a:cubicBezTo>
                      <a:pt x="7" y="0"/>
                      <a:pt x="7" y="0"/>
                      <a:pt x="7" y="0"/>
                    </a:cubicBezTo>
                    <a:close/>
                    <a:moveTo>
                      <a:pt x="5" y="0"/>
                    </a:moveTo>
                    <a:cubicBezTo>
                      <a:pt x="5" y="1"/>
                      <a:pt x="5" y="1"/>
                      <a:pt x="5" y="1"/>
                    </a:cubicBezTo>
                    <a:cubicBezTo>
                      <a:pt x="6" y="1"/>
                      <a:pt x="6" y="1"/>
                      <a:pt x="6" y="1"/>
                    </a:cubicBezTo>
                    <a:cubicBezTo>
                      <a:pt x="5" y="0"/>
                      <a:pt x="5" y="0"/>
                      <a:pt x="5" y="0"/>
                    </a:cubicBezTo>
                    <a:close/>
                    <a:moveTo>
                      <a:pt x="0" y="6"/>
                    </a:moveTo>
                    <a:cubicBezTo>
                      <a:pt x="1" y="5"/>
                      <a:pt x="1" y="5"/>
                      <a:pt x="1" y="5"/>
                    </a:cubicBezTo>
                    <a:cubicBezTo>
                      <a:pt x="2" y="6"/>
                      <a:pt x="2" y="6"/>
                      <a:pt x="2" y="6"/>
                    </a:cubicBezTo>
                    <a:cubicBezTo>
                      <a:pt x="2" y="6"/>
                      <a:pt x="2" y="6"/>
                      <a:pt x="2" y="6"/>
                    </a:cubicBezTo>
                    <a:cubicBezTo>
                      <a:pt x="1" y="6"/>
                      <a:pt x="1" y="6"/>
                      <a:pt x="1" y="6"/>
                    </a:cubicBezTo>
                    <a:cubicBezTo>
                      <a:pt x="0" y="6"/>
                      <a:pt x="0" y="6"/>
                      <a:pt x="0" y="6"/>
                    </a:cubicBezTo>
                    <a:close/>
                    <a:moveTo>
                      <a:pt x="9" y="8"/>
                    </a:moveTo>
                    <a:cubicBezTo>
                      <a:pt x="10" y="8"/>
                      <a:pt x="10" y="8"/>
                      <a:pt x="10" y="8"/>
                    </a:cubicBezTo>
                    <a:cubicBezTo>
                      <a:pt x="11" y="9"/>
                      <a:pt x="11" y="9"/>
                      <a:pt x="11" y="9"/>
                    </a:cubicBezTo>
                    <a:cubicBezTo>
                      <a:pt x="12" y="9"/>
                      <a:pt x="12" y="9"/>
                      <a:pt x="12" y="9"/>
                    </a:cubicBezTo>
                    <a:cubicBezTo>
                      <a:pt x="12" y="9"/>
                      <a:pt x="12" y="9"/>
                      <a:pt x="12" y="9"/>
                    </a:cubicBezTo>
                    <a:cubicBezTo>
                      <a:pt x="11" y="8"/>
                      <a:pt x="11" y="8"/>
                      <a:pt x="11" y="8"/>
                    </a:cubicBezTo>
                    <a:cubicBezTo>
                      <a:pt x="12" y="7"/>
                      <a:pt x="12" y="7"/>
                      <a:pt x="12" y="7"/>
                    </a:cubicBezTo>
                    <a:cubicBezTo>
                      <a:pt x="13" y="8"/>
                      <a:pt x="13" y="8"/>
                      <a:pt x="13" y="8"/>
                    </a:cubicBezTo>
                    <a:cubicBezTo>
                      <a:pt x="13" y="8"/>
                      <a:pt x="13" y="8"/>
                      <a:pt x="13" y="8"/>
                    </a:cubicBezTo>
                    <a:cubicBezTo>
                      <a:pt x="13" y="7"/>
                      <a:pt x="13" y="7"/>
                      <a:pt x="13" y="7"/>
                    </a:cubicBezTo>
                    <a:cubicBezTo>
                      <a:pt x="13" y="6"/>
                      <a:pt x="13" y="6"/>
                      <a:pt x="13" y="6"/>
                    </a:cubicBezTo>
                    <a:cubicBezTo>
                      <a:pt x="14" y="7"/>
                      <a:pt x="14" y="7"/>
                      <a:pt x="14" y="7"/>
                    </a:cubicBezTo>
                    <a:cubicBezTo>
                      <a:pt x="15" y="6"/>
                      <a:pt x="15" y="6"/>
                      <a:pt x="15" y="6"/>
                    </a:cubicBezTo>
                    <a:cubicBezTo>
                      <a:pt x="15" y="6"/>
                      <a:pt x="15" y="6"/>
                      <a:pt x="15" y="6"/>
                    </a:cubicBezTo>
                    <a:cubicBezTo>
                      <a:pt x="14" y="6"/>
                      <a:pt x="14" y="6"/>
                      <a:pt x="14" y="6"/>
                    </a:cubicBezTo>
                    <a:cubicBezTo>
                      <a:pt x="13" y="6"/>
                      <a:pt x="13" y="6"/>
                      <a:pt x="13" y="6"/>
                    </a:cubicBezTo>
                    <a:cubicBezTo>
                      <a:pt x="14" y="5"/>
                      <a:pt x="14" y="5"/>
                      <a:pt x="14" y="5"/>
                    </a:cubicBezTo>
                    <a:cubicBezTo>
                      <a:pt x="15" y="5"/>
                      <a:pt x="15" y="5"/>
                      <a:pt x="15" y="5"/>
                    </a:cubicBezTo>
                    <a:cubicBezTo>
                      <a:pt x="17" y="5"/>
                      <a:pt x="17" y="5"/>
                      <a:pt x="17" y="5"/>
                    </a:cubicBezTo>
                    <a:cubicBezTo>
                      <a:pt x="18" y="4"/>
                      <a:pt x="18" y="4"/>
                      <a:pt x="18" y="4"/>
                    </a:cubicBezTo>
                    <a:cubicBezTo>
                      <a:pt x="19" y="4"/>
                      <a:pt x="19" y="4"/>
                      <a:pt x="19" y="4"/>
                    </a:cubicBezTo>
                    <a:cubicBezTo>
                      <a:pt x="19" y="3"/>
                      <a:pt x="19" y="3"/>
                      <a:pt x="19" y="3"/>
                    </a:cubicBezTo>
                    <a:cubicBezTo>
                      <a:pt x="18" y="3"/>
                      <a:pt x="18" y="3"/>
                      <a:pt x="18" y="3"/>
                    </a:cubicBezTo>
                    <a:cubicBezTo>
                      <a:pt x="18" y="3"/>
                      <a:pt x="18" y="3"/>
                      <a:pt x="18" y="3"/>
                    </a:cubicBezTo>
                    <a:cubicBezTo>
                      <a:pt x="18" y="2"/>
                      <a:pt x="18" y="2"/>
                      <a:pt x="18" y="2"/>
                    </a:cubicBezTo>
                    <a:cubicBezTo>
                      <a:pt x="19" y="2"/>
                      <a:pt x="19" y="2"/>
                      <a:pt x="19" y="2"/>
                    </a:cubicBezTo>
                    <a:cubicBezTo>
                      <a:pt x="19" y="2"/>
                      <a:pt x="19" y="2"/>
                      <a:pt x="19" y="2"/>
                    </a:cubicBezTo>
                    <a:cubicBezTo>
                      <a:pt x="17" y="1"/>
                      <a:pt x="17" y="1"/>
                      <a:pt x="17" y="1"/>
                    </a:cubicBezTo>
                    <a:cubicBezTo>
                      <a:pt x="16" y="1"/>
                      <a:pt x="16" y="1"/>
                      <a:pt x="16" y="1"/>
                    </a:cubicBezTo>
                    <a:cubicBezTo>
                      <a:pt x="17" y="2"/>
                      <a:pt x="17" y="2"/>
                      <a:pt x="17" y="2"/>
                    </a:cubicBezTo>
                    <a:cubicBezTo>
                      <a:pt x="16" y="3"/>
                      <a:pt x="16" y="3"/>
                      <a:pt x="16" y="3"/>
                    </a:cubicBezTo>
                    <a:cubicBezTo>
                      <a:pt x="15" y="1"/>
                      <a:pt x="15" y="1"/>
                      <a:pt x="15" y="1"/>
                    </a:cubicBezTo>
                    <a:cubicBezTo>
                      <a:pt x="15" y="0"/>
                      <a:pt x="15" y="0"/>
                      <a:pt x="15" y="0"/>
                    </a:cubicBezTo>
                    <a:cubicBezTo>
                      <a:pt x="13" y="0"/>
                      <a:pt x="13" y="0"/>
                      <a:pt x="13" y="0"/>
                    </a:cubicBezTo>
                    <a:cubicBezTo>
                      <a:pt x="13" y="1"/>
                      <a:pt x="13" y="1"/>
                      <a:pt x="13" y="1"/>
                    </a:cubicBezTo>
                    <a:cubicBezTo>
                      <a:pt x="12" y="1"/>
                      <a:pt x="12" y="1"/>
                      <a:pt x="12" y="1"/>
                    </a:cubicBezTo>
                    <a:cubicBezTo>
                      <a:pt x="12" y="2"/>
                      <a:pt x="12" y="2"/>
                      <a:pt x="12" y="2"/>
                    </a:cubicBezTo>
                    <a:cubicBezTo>
                      <a:pt x="12" y="3"/>
                      <a:pt x="12" y="3"/>
                      <a:pt x="12" y="3"/>
                    </a:cubicBezTo>
                    <a:cubicBezTo>
                      <a:pt x="13" y="4"/>
                      <a:pt x="13" y="4"/>
                      <a:pt x="13" y="4"/>
                    </a:cubicBezTo>
                    <a:cubicBezTo>
                      <a:pt x="13" y="5"/>
                      <a:pt x="13" y="5"/>
                      <a:pt x="13" y="5"/>
                    </a:cubicBezTo>
                    <a:cubicBezTo>
                      <a:pt x="12" y="4"/>
                      <a:pt x="12" y="4"/>
                      <a:pt x="12" y="4"/>
                    </a:cubicBezTo>
                    <a:cubicBezTo>
                      <a:pt x="11" y="5"/>
                      <a:pt x="11" y="5"/>
                      <a:pt x="11" y="5"/>
                    </a:cubicBezTo>
                    <a:cubicBezTo>
                      <a:pt x="9" y="8"/>
                      <a:pt x="9" y="8"/>
                      <a:pt x="9" y="8"/>
                    </a:cubicBezTo>
                    <a:close/>
                    <a:moveTo>
                      <a:pt x="8" y="1"/>
                    </a:moveTo>
                    <a:cubicBezTo>
                      <a:pt x="9" y="2"/>
                      <a:pt x="9" y="2"/>
                      <a:pt x="9" y="2"/>
                    </a:cubicBezTo>
                    <a:cubicBezTo>
                      <a:pt x="9" y="2"/>
                      <a:pt x="9" y="2"/>
                      <a:pt x="9" y="2"/>
                    </a:cubicBezTo>
                    <a:cubicBezTo>
                      <a:pt x="10" y="1"/>
                      <a:pt x="10" y="1"/>
                      <a:pt x="10" y="1"/>
                    </a:cubicBezTo>
                    <a:cubicBezTo>
                      <a:pt x="10" y="1"/>
                      <a:pt x="10" y="1"/>
                      <a:pt x="10" y="1"/>
                    </a:cubicBezTo>
                    <a:cubicBezTo>
                      <a:pt x="11" y="2"/>
                      <a:pt x="11" y="2"/>
                      <a:pt x="11" y="2"/>
                    </a:cubicBezTo>
                    <a:cubicBezTo>
                      <a:pt x="10" y="3"/>
                      <a:pt x="10" y="3"/>
                      <a:pt x="10" y="3"/>
                    </a:cubicBezTo>
                    <a:cubicBezTo>
                      <a:pt x="9" y="5"/>
                      <a:pt x="9" y="5"/>
                      <a:pt x="9" y="5"/>
                    </a:cubicBezTo>
                    <a:cubicBezTo>
                      <a:pt x="9" y="6"/>
                      <a:pt x="9" y="6"/>
                      <a:pt x="9" y="6"/>
                    </a:cubicBezTo>
                    <a:cubicBezTo>
                      <a:pt x="7" y="7"/>
                      <a:pt x="7" y="7"/>
                      <a:pt x="7" y="7"/>
                    </a:cubicBezTo>
                    <a:cubicBezTo>
                      <a:pt x="6" y="6"/>
                      <a:pt x="6" y="6"/>
                      <a:pt x="6" y="6"/>
                    </a:cubicBezTo>
                    <a:cubicBezTo>
                      <a:pt x="5" y="7"/>
                      <a:pt x="5" y="7"/>
                      <a:pt x="5" y="7"/>
                    </a:cubicBezTo>
                    <a:cubicBezTo>
                      <a:pt x="6" y="8"/>
                      <a:pt x="6" y="8"/>
                      <a:pt x="6" y="8"/>
                    </a:cubicBezTo>
                    <a:cubicBezTo>
                      <a:pt x="5" y="9"/>
                      <a:pt x="5" y="9"/>
                      <a:pt x="5" y="9"/>
                    </a:cubicBezTo>
                    <a:cubicBezTo>
                      <a:pt x="4" y="8"/>
                      <a:pt x="4" y="8"/>
                      <a:pt x="4" y="8"/>
                    </a:cubicBezTo>
                    <a:cubicBezTo>
                      <a:pt x="3" y="9"/>
                      <a:pt x="3" y="9"/>
                      <a:pt x="3" y="9"/>
                    </a:cubicBezTo>
                    <a:cubicBezTo>
                      <a:pt x="2" y="8"/>
                      <a:pt x="2" y="8"/>
                      <a:pt x="2" y="8"/>
                    </a:cubicBezTo>
                    <a:cubicBezTo>
                      <a:pt x="2" y="7"/>
                      <a:pt x="2" y="7"/>
                      <a:pt x="2" y="7"/>
                    </a:cubicBezTo>
                    <a:cubicBezTo>
                      <a:pt x="3" y="7"/>
                      <a:pt x="3" y="7"/>
                      <a:pt x="3" y="7"/>
                    </a:cubicBezTo>
                    <a:cubicBezTo>
                      <a:pt x="4" y="6"/>
                      <a:pt x="4" y="6"/>
                      <a:pt x="4" y="6"/>
                    </a:cubicBezTo>
                    <a:cubicBezTo>
                      <a:pt x="4" y="5"/>
                      <a:pt x="4" y="5"/>
                      <a:pt x="4" y="5"/>
                    </a:cubicBezTo>
                    <a:cubicBezTo>
                      <a:pt x="5" y="5"/>
                      <a:pt x="5" y="5"/>
                      <a:pt x="5" y="5"/>
                    </a:cubicBezTo>
                    <a:cubicBezTo>
                      <a:pt x="6" y="5"/>
                      <a:pt x="6" y="5"/>
                      <a:pt x="6" y="5"/>
                    </a:cubicBezTo>
                    <a:cubicBezTo>
                      <a:pt x="6" y="4"/>
                      <a:pt x="6" y="4"/>
                      <a:pt x="6" y="4"/>
                    </a:cubicBezTo>
                    <a:cubicBezTo>
                      <a:pt x="5" y="4"/>
                      <a:pt x="5" y="4"/>
                      <a:pt x="5" y="4"/>
                    </a:cubicBezTo>
                    <a:cubicBezTo>
                      <a:pt x="3" y="2"/>
                      <a:pt x="3" y="2"/>
                      <a:pt x="3" y="2"/>
                    </a:cubicBezTo>
                    <a:cubicBezTo>
                      <a:pt x="4" y="2"/>
                      <a:pt x="4" y="2"/>
                      <a:pt x="4" y="2"/>
                    </a:cubicBezTo>
                    <a:cubicBezTo>
                      <a:pt x="5" y="3"/>
                      <a:pt x="5" y="3"/>
                      <a:pt x="5" y="3"/>
                    </a:cubicBezTo>
                    <a:cubicBezTo>
                      <a:pt x="6" y="3"/>
                      <a:pt x="6" y="3"/>
                      <a:pt x="6" y="3"/>
                    </a:cubicBezTo>
                    <a:cubicBezTo>
                      <a:pt x="7" y="1"/>
                      <a:pt x="7" y="1"/>
                      <a:pt x="7" y="1"/>
                    </a:cubicBezTo>
                    <a:lnTo>
                      <a:pt x="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78"/>
              <p:cNvSpPr>
                <a:spLocks/>
              </p:cNvSpPr>
              <p:nvPr/>
            </p:nvSpPr>
            <p:spPr bwMode="auto">
              <a:xfrm>
                <a:off x="2179" y="2541"/>
                <a:ext cx="108" cy="49"/>
              </a:xfrm>
              <a:custGeom>
                <a:avLst/>
                <a:gdLst>
                  <a:gd name="T0" fmla="*/ 93 w 108"/>
                  <a:gd name="T1" fmla="*/ 43 h 49"/>
                  <a:gd name="T2" fmla="*/ 86 w 108"/>
                  <a:gd name="T3" fmla="*/ 31 h 49"/>
                  <a:gd name="T4" fmla="*/ 93 w 108"/>
                  <a:gd name="T5" fmla="*/ 24 h 49"/>
                  <a:gd name="T6" fmla="*/ 96 w 108"/>
                  <a:gd name="T7" fmla="*/ 24 h 49"/>
                  <a:gd name="T8" fmla="*/ 93 w 108"/>
                  <a:gd name="T9" fmla="*/ 21 h 49"/>
                  <a:gd name="T10" fmla="*/ 89 w 108"/>
                  <a:gd name="T11" fmla="*/ 24 h 49"/>
                  <a:gd name="T12" fmla="*/ 86 w 108"/>
                  <a:gd name="T13" fmla="*/ 18 h 49"/>
                  <a:gd name="T14" fmla="*/ 80 w 108"/>
                  <a:gd name="T15" fmla="*/ 15 h 49"/>
                  <a:gd name="T16" fmla="*/ 74 w 108"/>
                  <a:gd name="T17" fmla="*/ 9 h 49"/>
                  <a:gd name="T18" fmla="*/ 65 w 108"/>
                  <a:gd name="T19" fmla="*/ 12 h 49"/>
                  <a:gd name="T20" fmla="*/ 65 w 108"/>
                  <a:gd name="T21" fmla="*/ 18 h 49"/>
                  <a:gd name="T22" fmla="*/ 59 w 108"/>
                  <a:gd name="T23" fmla="*/ 24 h 49"/>
                  <a:gd name="T24" fmla="*/ 49 w 108"/>
                  <a:gd name="T25" fmla="*/ 28 h 49"/>
                  <a:gd name="T26" fmla="*/ 49 w 108"/>
                  <a:gd name="T27" fmla="*/ 34 h 49"/>
                  <a:gd name="T28" fmla="*/ 56 w 108"/>
                  <a:gd name="T29" fmla="*/ 37 h 49"/>
                  <a:gd name="T30" fmla="*/ 56 w 108"/>
                  <a:gd name="T31" fmla="*/ 43 h 49"/>
                  <a:gd name="T32" fmla="*/ 49 w 108"/>
                  <a:gd name="T33" fmla="*/ 46 h 49"/>
                  <a:gd name="T34" fmla="*/ 40 w 108"/>
                  <a:gd name="T35" fmla="*/ 46 h 49"/>
                  <a:gd name="T36" fmla="*/ 40 w 108"/>
                  <a:gd name="T37" fmla="*/ 43 h 49"/>
                  <a:gd name="T38" fmla="*/ 40 w 108"/>
                  <a:gd name="T39" fmla="*/ 37 h 49"/>
                  <a:gd name="T40" fmla="*/ 37 w 108"/>
                  <a:gd name="T41" fmla="*/ 34 h 49"/>
                  <a:gd name="T42" fmla="*/ 37 w 108"/>
                  <a:gd name="T43" fmla="*/ 37 h 49"/>
                  <a:gd name="T44" fmla="*/ 31 w 108"/>
                  <a:gd name="T45" fmla="*/ 40 h 49"/>
                  <a:gd name="T46" fmla="*/ 25 w 108"/>
                  <a:gd name="T47" fmla="*/ 34 h 49"/>
                  <a:gd name="T48" fmla="*/ 19 w 108"/>
                  <a:gd name="T49" fmla="*/ 28 h 49"/>
                  <a:gd name="T50" fmla="*/ 16 w 108"/>
                  <a:gd name="T51" fmla="*/ 24 h 49"/>
                  <a:gd name="T52" fmla="*/ 12 w 108"/>
                  <a:gd name="T53" fmla="*/ 24 h 49"/>
                  <a:gd name="T54" fmla="*/ 6 w 108"/>
                  <a:gd name="T55" fmla="*/ 24 h 49"/>
                  <a:gd name="T56" fmla="*/ 3 w 108"/>
                  <a:gd name="T57" fmla="*/ 24 h 49"/>
                  <a:gd name="T58" fmla="*/ 3 w 108"/>
                  <a:gd name="T59" fmla="*/ 18 h 49"/>
                  <a:gd name="T60" fmla="*/ 3 w 108"/>
                  <a:gd name="T61" fmla="*/ 12 h 49"/>
                  <a:gd name="T62" fmla="*/ 3 w 108"/>
                  <a:gd name="T63" fmla="*/ 9 h 49"/>
                  <a:gd name="T64" fmla="*/ 3 w 108"/>
                  <a:gd name="T65" fmla="*/ 3 h 49"/>
                  <a:gd name="T66" fmla="*/ 9 w 108"/>
                  <a:gd name="T67" fmla="*/ 3 h 49"/>
                  <a:gd name="T68" fmla="*/ 12 w 108"/>
                  <a:gd name="T69" fmla="*/ 6 h 49"/>
                  <a:gd name="T70" fmla="*/ 16 w 108"/>
                  <a:gd name="T71" fmla="*/ 6 h 49"/>
                  <a:gd name="T72" fmla="*/ 16 w 108"/>
                  <a:gd name="T73" fmla="*/ 9 h 49"/>
                  <a:gd name="T74" fmla="*/ 16 w 108"/>
                  <a:gd name="T75" fmla="*/ 12 h 49"/>
                  <a:gd name="T76" fmla="*/ 22 w 108"/>
                  <a:gd name="T77" fmla="*/ 12 h 49"/>
                  <a:gd name="T78" fmla="*/ 19 w 108"/>
                  <a:gd name="T79" fmla="*/ 9 h 49"/>
                  <a:gd name="T80" fmla="*/ 25 w 108"/>
                  <a:gd name="T81" fmla="*/ 9 h 49"/>
                  <a:gd name="T82" fmla="*/ 37 w 108"/>
                  <a:gd name="T83" fmla="*/ 15 h 49"/>
                  <a:gd name="T84" fmla="*/ 46 w 108"/>
                  <a:gd name="T85" fmla="*/ 12 h 49"/>
                  <a:gd name="T86" fmla="*/ 62 w 108"/>
                  <a:gd name="T87" fmla="*/ 3 h 49"/>
                  <a:gd name="T88" fmla="*/ 71 w 108"/>
                  <a:gd name="T89" fmla="*/ 0 h 49"/>
                  <a:gd name="T90" fmla="*/ 74 w 108"/>
                  <a:gd name="T91" fmla="*/ 3 h 49"/>
                  <a:gd name="T92" fmla="*/ 86 w 108"/>
                  <a:gd name="T93" fmla="*/ 3 h 49"/>
                  <a:gd name="T94" fmla="*/ 99 w 108"/>
                  <a:gd name="T95" fmla="*/ 9 h 49"/>
                  <a:gd name="T96" fmla="*/ 102 w 108"/>
                  <a:gd name="T97" fmla="*/ 15 h 49"/>
                  <a:gd name="T98" fmla="*/ 108 w 108"/>
                  <a:gd name="T99" fmla="*/ 18 h 49"/>
                  <a:gd name="T100" fmla="*/ 108 w 108"/>
                  <a:gd name="T101" fmla="*/ 24 h 49"/>
                  <a:gd name="T102" fmla="*/ 105 w 108"/>
                  <a:gd name="T103" fmla="*/ 34 h 49"/>
                  <a:gd name="T104" fmla="*/ 102 w 108"/>
                  <a:gd name="T105" fmla="*/ 40 h 49"/>
                  <a:gd name="T106" fmla="*/ 99 w 108"/>
                  <a:gd name="T10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49">
                    <a:moveTo>
                      <a:pt x="99" y="46"/>
                    </a:moveTo>
                    <a:lnTo>
                      <a:pt x="93" y="43"/>
                    </a:lnTo>
                    <a:lnTo>
                      <a:pt x="89" y="37"/>
                    </a:lnTo>
                    <a:lnTo>
                      <a:pt x="86" y="31"/>
                    </a:lnTo>
                    <a:lnTo>
                      <a:pt x="89" y="31"/>
                    </a:lnTo>
                    <a:lnTo>
                      <a:pt x="93" y="24"/>
                    </a:lnTo>
                    <a:lnTo>
                      <a:pt x="96" y="24"/>
                    </a:lnTo>
                    <a:lnTo>
                      <a:pt x="96" y="24"/>
                    </a:lnTo>
                    <a:lnTo>
                      <a:pt x="96" y="21"/>
                    </a:lnTo>
                    <a:lnTo>
                      <a:pt x="93" y="21"/>
                    </a:lnTo>
                    <a:lnTo>
                      <a:pt x="89" y="24"/>
                    </a:lnTo>
                    <a:lnTo>
                      <a:pt x="89" y="24"/>
                    </a:lnTo>
                    <a:lnTo>
                      <a:pt x="86" y="24"/>
                    </a:lnTo>
                    <a:lnTo>
                      <a:pt x="86" y="18"/>
                    </a:lnTo>
                    <a:lnTo>
                      <a:pt x="83" y="15"/>
                    </a:lnTo>
                    <a:lnTo>
                      <a:pt x="80" y="15"/>
                    </a:lnTo>
                    <a:lnTo>
                      <a:pt x="77" y="12"/>
                    </a:lnTo>
                    <a:lnTo>
                      <a:pt x="74" y="9"/>
                    </a:lnTo>
                    <a:lnTo>
                      <a:pt x="68" y="9"/>
                    </a:lnTo>
                    <a:lnTo>
                      <a:pt x="65" y="12"/>
                    </a:lnTo>
                    <a:lnTo>
                      <a:pt x="62" y="18"/>
                    </a:lnTo>
                    <a:lnTo>
                      <a:pt x="65" y="18"/>
                    </a:lnTo>
                    <a:lnTo>
                      <a:pt x="65" y="18"/>
                    </a:lnTo>
                    <a:lnTo>
                      <a:pt x="59" y="24"/>
                    </a:lnTo>
                    <a:lnTo>
                      <a:pt x="53" y="24"/>
                    </a:lnTo>
                    <a:lnTo>
                      <a:pt x="49" y="28"/>
                    </a:lnTo>
                    <a:lnTo>
                      <a:pt x="49" y="31"/>
                    </a:lnTo>
                    <a:lnTo>
                      <a:pt x="49" y="34"/>
                    </a:lnTo>
                    <a:lnTo>
                      <a:pt x="53" y="34"/>
                    </a:lnTo>
                    <a:lnTo>
                      <a:pt x="56" y="37"/>
                    </a:lnTo>
                    <a:lnTo>
                      <a:pt x="56" y="43"/>
                    </a:lnTo>
                    <a:lnTo>
                      <a:pt x="56" y="43"/>
                    </a:lnTo>
                    <a:lnTo>
                      <a:pt x="53" y="43"/>
                    </a:lnTo>
                    <a:lnTo>
                      <a:pt x="49" y="46"/>
                    </a:lnTo>
                    <a:lnTo>
                      <a:pt x="46" y="49"/>
                    </a:lnTo>
                    <a:lnTo>
                      <a:pt x="40" y="46"/>
                    </a:lnTo>
                    <a:lnTo>
                      <a:pt x="40" y="46"/>
                    </a:lnTo>
                    <a:lnTo>
                      <a:pt x="40" y="43"/>
                    </a:lnTo>
                    <a:lnTo>
                      <a:pt x="40" y="40"/>
                    </a:lnTo>
                    <a:lnTo>
                      <a:pt x="40" y="37"/>
                    </a:lnTo>
                    <a:lnTo>
                      <a:pt x="37" y="34"/>
                    </a:lnTo>
                    <a:lnTo>
                      <a:pt x="37" y="34"/>
                    </a:lnTo>
                    <a:lnTo>
                      <a:pt x="34" y="37"/>
                    </a:lnTo>
                    <a:lnTo>
                      <a:pt x="37" y="37"/>
                    </a:lnTo>
                    <a:lnTo>
                      <a:pt x="34" y="40"/>
                    </a:lnTo>
                    <a:lnTo>
                      <a:pt x="31" y="40"/>
                    </a:lnTo>
                    <a:lnTo>
                      <a:pt x="28" y="40"/>
                    </a:lnTo>
                    <a:lnTo>
                      <a:pt x="25" y="34"/>
                    </a:lnTo>
                    <a:lnTo>
                      <a:pt x="25" y="28"/>
                    </a:lnTo>
                    <a:lnTo>
                      <a:pt x="19" y="28"/>
                    </a:lnTo>
                    <a:lnTo>
                      <a:pt x="16" y="28"/>
                    </a:lnTo>
                    <a:lnTo>
                      <a:pt x="16" y="24"/>
                    </a:lnTo>
                    <a:lnTo>
                      <a:pt x="16" y="24"/>
                    </a:lnTo>
                    <a:lnTo>
                      <a:pt x="12" y="24"/>
                    </a:lnTo>
                    <a:lnTo>
                      <a:pt x="9" y="24"/>
                    </a:lnTo>
                    <a:lnTo>
                      <a:pt x="6" y="24"/>
                    </a:lnTo>
                    <a:lnTo>
                      <a:pt x="3" y="24"/>
                    </a:lnTo>
                    <a:lnTo>
                      <a:pt x="3" y="24"/>
                    </a:lnTo>
                    <a:lnTo>
                      <a:pt x="3" y="21"/>
                    </a:lnTo>
                    <a:lnTo>
                      <a:pt x="3" y="18"/>
                    </a:lnTo>
                    <a:lnTo>
                      <a:pt x="6" y="15"/>
                    </a:lnTo>
                    <a:lnTo>
                      <a:pt x="3" y="12"/>
                    </a:lnTo>
                    <a:lnTo>
                      <a:pt x="0" y="12"/>
                    </a:lnTo>
                    <a:lnTo>
                      <a:pt x="3" y="9"/>
                    </a:lnTo>
                    <a:lnTo>
                      <a:pt x="3" y="6"/>
                    </a:lnTo>
                    <a:lnTo>
                      <a:pt x="3" y="3"/>
                    </a:lnTo>
                    <a:lnTo>
                      <a:pt x="6" y="3"/>
                    </a:lnTo>
                    <a:lnTo>
                      <a:pt x="9" y="3"/>
                    </a:lnTo>
                    <a:lnTo>
                      <a:pt x="9" y="3"/>
                    </a:lnTo>
                    <a:lnTo>
                      <a:pt x="12" y="6"/>
                    </a:lnTo>
                    <a:lnTo>
                      <a:pt x="16" y="6"/>
                    </a:lnTo>
                    <a:lnTo>
                      <a:pt x="16" y="6"/>
                    </a:lnTo>
                    <a:lnTo>
                      <a:pt x="16" y="9"/>
                    </a:lnTo>
                    <a:lnTo>
                      <a:pt x="16" y="9"/>
                    </a:lnTo>
                    <a:lnTo>
                      <a:pt x="16" y="9"/>
                    </a:lnTo>
                    <a:lnTo>
                      <a:pt x="16" y="12"/>
                    </a:lnTo>
                    <a:lnTo>
                      <a:pt x="19" y="12"/>
                    </a:lnTo>
                    <a:lnTo>
                      <a:pt x="22" y="12"/>
                    </a:lnTo>
                    <a:lnTo>
                      <a:pt x="22" y="9"/>
                    </a:lnTo>
                    <a:lnTo>
                      <a:pt x="19" y="9"/>
                    </a:lnTo>
                    <a:lnTo>
                      <a:pt x="22" y="9"/>
                    </a:lnTo>
                    <a:lnTo>
                      <a:pt x="25" y="9"/>
                    </a:lnTo>
                    <a:lnTo>
                      <a:pt x="31" y="15"/>
                    </a:lnTo>
                    <a:lnTo>
                      <a:pt x="37" y="15"/>
                    </a:lnTo>
                    <a:lnTo>
                      <a:pt x="43" y="15"/>
                    </a:lnTo>
                    <a:lnTo>
                      <a:pt x="46" y="12"/>
                    </a:lnTo>
                    <a:lnTo>
                      <a:pt x="56" y="6"/>
                    </a:lnTo>
                    <a:lnTo>
                      <a:pt x="62" y="3"/>
                    </a:lnTo>
                    <a:lnTo>
                      <a:pt x="68" y="0"/>
                    </a:lnTo>
                    <a:lnTo>
                      <a:pt x="71" y="0"/>
                    </a:lnTo>
                    <a:lnTo>
                      <a:pt x="74" y="0"/>
                    </a:lnTo>
                    <a:lnTo>
                      <a:pt x="74" y="3"/>
                    </a:lnTo>
                    <a:lnTo>
                      <a:pt x="77" y="3"/>
                    </a:lnTo>
                    <a:lnTo>
                      <a:pt x="86" y="3"/>
                    </a:lnTo>
                    <a:lnTo>
                      <a:pt x="89" y="3"/>
                    </a:lnTo>
                    <a:lnTo>
                      <a:pt x="99" y="9"/>
                    </a:lnTo>
                    <a:lnTo>
                      <a:pt x="102" y="12"/>
                    </a:lnTo>
                    <a:lnTo>
                      <a:pt x="102" y="15"/>
                    </a:lnTo>
                    <a:lnTo>
                      <a:pt x="105" y="15"/>
                    </a:lnTo>
                    <a:lnTo>
                      <a:pt x="108" y="18"/>
                    </a:lnTo>
                    <a:lnTo>
                      <a:pt x="105" y="21"/>
                    </a:lnTo>
                    <a:lnTo>
                      <a:pt x="108" y="24"/>
                    </a:lnTo>
                    <a:lnTo>
                      <a:pt x="108" y="28"/>
                    </a:lnTo>
                    <a:lnTo>
                      <a:pt x="105" y="34"/>
                    </a:lnTo>
                    <a:lnTo>
                      <a:pt x="105" y="37"/>
                    </a:lnTo>
                    <a:lnTo>
                      <a:pt x="102" y="40"/>
                    </a:lnTo>
                    <a:lnTo>
                      <a:pt x="99" y="40"/>
                    </a:lnTo>
                    <a:lnTo>
                      <a:pt x="9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179"/>
              <p:cNvSpPr>
                <a:spLocks/>
              </p:cNvSpPr>
              <p:nvPr/>
            </p:nvSpPr>
            <p:spPr bwMode="auto">
              <a:xfrm>
                <a:off x="2124" y="2510"/>
                <a:ext cx="64" cy="62"/>
              </a:xfrm>
              <a:custGeom>
                <a:avLst/>
                <a:gdLst>
                  <a:gd name="T0" fmla="*/ 58 w 64"/>
                  <a:gd name="T1" fmla="*/ 55 h 62"/>
                  <a:gd name="T2" fmla="*/ 58 w 64"/>
                  <a:gd name="T3" fmla="*/ 55 h 62"/>
                  <a:gd name="T4" fmla="*/ 58 w 64"/>
                  <a:gd name="T5" fmla="*/ 62 h 62"/>
                  <a:gd name="T6" fmla="*/ 52 w 64"/>
                  <a:gd name="T7" fmla="*/ 59 h 62"/>
                  <a:gd name="T8" fmla="*/ 52 w 64"/>
                  <a:gd name="T9" fmla="*/ 59 h 62"/>
                  <a:gd name="T10" fmla="*/ 49 w 64"/>
                  <a:gd name="T11" fmla="*/ 49 h 62"/>
                  <a:gd name="T12" fmla="*/ 46 w 64"/>
                  <a:gd name="T13" fmla="*/ 49 h 62"/>
                  <a:gd name="T14" fmla="*/ 49 w 64"/>
                  <a:gd name="T15" fmla="*/ 52 h 62"/>
                  <a:gd name="T16" fmla="*/ 49 w 64"/>
                  <a:gd name="T17" fmla="*/ 59 h 62"/>
                  <a:gd name="T18" fmla="*/ 46 w 64"/>
                  <a:gd name="T19" fmla="*/ 55 h 62"/>
                  <a:gd name="T20" fmla="*/ 40 w 64"/>
                  <a:gd name="T21" fmla="*/ 52 h 62"/>
                  <a:gd name="T22" fmla="*/ 40 w 64"/>
                  <a:gd name="T23" fmla="*/ 46 h 62"/>
                  <a:gd name="T24" fmla="*/ 37 w 64"/>
                  <a:gd name="T25" fmla="*/ 40 h 62"/>
                  <a:gd name="T26" fmla="*/ 30 w 64"/>
                  <a:gd name="T27" fmla="*/ 34 h 62"/>
                  <a:gd name="T28" fmla="*/ 24 w 64"/>
                  <a:gd name="T29" fmla="*/ 28 h 62"/>
                  <a:gd name="T30" fmla="*/ 21 w 64"/>
                  <a:gd name="T31" fmla="*/ 21 h 62"/>
                  <a:gd name="T32" fmla="*/ 12 w 64"/>
                  <a:gd name="T33" fmla="*/ 18 h 62"/>
                  <a:gd name="T34" fmla="*/ 12 w 64"/>
                  <a:gd name="T35" fmla="*/ 21 h 62"/>
                  <a:gd name="T36" fmla="*/ 18 w 64"/>
                  <a:gd name="T37" fmla="*/ 28 h 62"/>
                  <a:gd name="T38" fmla="*/ 15 w 64"/>
                  <a:gd name="T39" fmla="*/ 34 h 62"/>
                  <a:gd name="T40" fmla="*/ 9 w 64"/>
                  <a:gd name="T41" fmla="*/ 28 h 62"/>
                  <a:gd name="T42" fmla="*/ 0 w 64"/>
                  <a:gd name="T43" fmla="*/ 21 h 62"/>
                  <a:gd name="T44" fmla="*/ 0 w 64"/>
                  <a:gd name="T45" fmla="*/ 15 h 62"/>
                  <a:gd name="T46" fmla="*/ 3 w 64"/>
                  <a:gd name="T47" fmla="*/ 9 h 62"/>
                  <a:gd name="T48" fmla="*/ 0 w 64"/>
                  <a:gd name="T49" fmla="*/ 6 h 62"/>
                  <a:gd name="T50" fmla="*/ 3 w 64"/>
                  <a:gd name="T51" fmla="*/ 3 h 62"/>
                  <a:gd name="T52" fmla="*/ 3 w 64"/>
                  <a:gd name="T53" fmla="*/ 0 h 62"/>
                  <a:gd name="T54" fmla="*/ 9 w 64"/>
                  <a:gd name="T55" fmla="*/ 0 h 62"/>
                  <a:gd name="T56" fmla="*/ 24 w 64"/>
                  <a:gd name="T57" fmla="*/ 0 h 62"/>
                  <a:gd name="T58" fmla="*/ 30 w 64"/>
                  <a:gd name="T59" fmla="*/ 3 h 62"/>
                  <a:gd name="T60" fmla="*/ 34 w 64"/>
                  <a:gd name="T61" fmla="*/ 6 h 62"/>
                  <a:gd name="T62" fmla="*/ 40 w 64"/>
                  <a:gd name="T63" fmla="*/ 9 h 62"/>
                  <a:gd name="T64" fmla="*/ 40 w 64"/>
                  <a:gd name="T65" fmla="*/ 9 h 62"/>
                  <a:gd name="T66" fmla="*/ 46 w 64"/>
                  <a:gd name="T67" fmla="*/ 9 h 62"/>
                  <a:gd name="T68" fmla="*/ 49 w 64"/>
                  <a:gd name="T69" fmla="*/ 12 h 62"/>
                  <a:gd name="T70" fmla="*/ 52 w 64"/>
                  <a:gd name="T71" fmla="*/ 18 h 62"/>
                  <a:gd name="T72" fmla="*/ 55 w 64"/>
                  <a:gd name="T73" fmla="*/ 28 h 62"/>
                  <a:gd name="T74" fmla="*/ 61 w 64"/>
                  <a:gd name="T75" fmla="*/ 31 h 62"/>
                  <a:gd name="T76" fmla="*/ 64 w 64"/>
                  <a:gd name="T77" fmla="*/ 34 h 62"/>
                  <a:gd name="T78" fmla="*/ 58 w 64"/>
                  <a:gd name="T79" fmla="*/ 34 h 62"/>
                  <a:gd name="T80" fmla="*/ 58 w 64"/>
                  <a:gd name="T81" fmla="*/ 40 h 62"/>
                  <a:gd name="T82" fmla="*/ 58 w 64"/>
                  <a:gd name="T83" fmla="*/ 43 h 62"/>
                  <a:gd name="T84" fmla="*/ 58 w 64"/>
                  <a:gd name="T85" fmla="*/ 49 h 62"/>
                  <a:gd name="T86" fmla="*/ 58 w 64"/>
                  <a:gd name="T87" fmla="*/ 55 h 62"/>
                  <a:gd name="T88" fmla="*/ 58 w 64"/>
                  <a:gd name="T89" fmla="*/ 5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62">
                    <a:moveTo>
                      <a:pt x="58" y="55"/>
                    </a:moveTo>
                    <a:lnTo>
                      <a:pt x="58" y="55"/>
                    </a:lnTo>
                    <a:lnTo>
                      <a:pt x="58" y="55"/>
                    </a:lnTo>
                    <a:lnTo>
                      <a:pt x="58" y="55"/>
                    </a:lnTo>
                    <a:lnTo>
                      <a:pt x="58" y="59"/>
                    </a:lnTo>
                    <a:lnTo>
                      <a:pt x="58" y="62"/>
                    </a:lnTo>
                    <a:lnTo>
                      <a:pt x="55" y="62"/>
                    </a:lnTo>
                    <a:lnTo>
                      <a:pt x="52" y="59"/>
                    </a:lnTo>
                    <a:lnTo>
                      <a:pt x="52" y="59"/>
                    </a:lnTo>
                    <a:lnTo>
                      <a:pt x="52" y="59"/>
                    </a:lnTo>
                    <a:lnTo>
                      <a:pt x="52" y="55"/>
                    </a:lnTo>
                    <a:lnTo>
                      <a:pt x="49" y="49"/>
                    </a:lnTo>
                    <a:lnTo>
                      <a:pt x="46" y="49"/>
                    </a:lnTo>
                    <a:lnTo>
                      <a:pt x="46" y="49"/>
                    </a:lnTo>
                    <a:lnTo>
                      <a:pt x="46" y="49"/>
                    </a:lnTo>
                    <a:lnTo>
                      <a:pt x="49" y="52"/>
                    </a:lnTo>
                    <a:lnTo>
                      <a:pt x="49" y="55"/>
                    </a:lnTo>
                    <a:lnTo>
                      <a:pt x="49" y="59"/>
                    </a:lnTo>
                    <a:lnTo>
                      <a:pt x="49" y="59"/>
                    </a:lnTo>
                    <a:lnTo>
                      <a:pt x="46" y="55"/>
                    </a:lnTo>
                    <a:lnTo>
                      <a:pt x="40" y="55"/>
                    </a:lnTo>
                    <a:lnTo>
                      <a:pt x="40" y="52"/>
                    </a:lnTo>
                    <a:lnTo>
                      <a:pt x="40" y="49"/>
                    </a:lnTo>
                    <a:lnTo>
                      <a:pt x="40" y="46"/>
                    </a:lnTo>
                    <a:lnTo>
                      <a:pt x="40" y="43"/>
                    </a:lnTo>
                    <a:lnTo>
                      <a:pt x="37" y="40"/>
                    </a:lnTo>
                    <a:lnTo>
                      <a:pt x="34" y="37"/>
                    </a:lnTo>
                    <a:lnTo>
                      <a:pt x="30" y="34"/>
                    </a:lnTo>
                    <a:lnTo>
                      <a:pt x="24" y="31"/>
                    </a:lnTo>
                    <a:lnTo>
                      <a:pt x="24" y="28"/>
                    </a:lnTo>
                    <a:lnTo>
                      <a:pt x="21" y="25"/>
                    </a:lnTo>
                    <a:lnTo>
                      <a:pt x="21" y="21"/>
                    </a:lnTo>
                    <a:lnTo>
                      <a:pt x="18" y="21"/>
                    </a:lnTo>
                    <a:lnTo>
                      <a:pt x="12" y="18"/>
                    </a:lnTo>
                    <a:lnTo>
                      <a:pt x="12" y="18"/>
                    </a:lnTo>
                    <a:lnTo>
                      <a:pt x="12" y="21"/>
                    </a:lnTo>
                    <a:lnTo>
                      <a:pt x="18" y="25"/>
                    </a:lnTo>
                    <a:lnTo>
                      <a:pt x="18" y="28"/>
                    </a:lnTo>
                    <a:lnTo>
                      <a:pt x="18" y="34"/>
                    </a:lnTo>
                    <a:lnTo>
                      <a:pt x="15" y="34"/>
                    </a:lnTo>
                    <a:lnTo>
                      <a:pt x="12" y="31"/>
                    </a:lnTo>
                    <a:lnTo>
                      <a:pt x="9" y="28"/>
                    </a:lnTo>
                    <a:lnTo>
                      <a:pt x="6" y="28"/>
                    </a:lnTo>
                    <a:lnTo>
                      <a:pt x="0" y="21"/>
                    </a:lnTo>
                    <a:lnTo>
                      <a:pt x="0" y="18"/>
                    </a:lnTo>
                    <a:lnTo>
                      <a:pt x="0" y="15"/>
                    </a:lnTo>
                    <a:lnTo>
                      <a:pt x="3" y="12"/>
                    </a:lnTo>
                    <a:lnTo>
                      <a:pt x="3" y="9"/>
                    </a:lnTo>
                    <a:lnTo>
                      <a:pt x="0" y="9"/>
                    </a:lnTo>
                    <a:lnTo>
                      <a:pt x="0" y="6"/>
                    </a:lnTo>
                    <a:lnTo>
                      <a:pt x="0" y="6"/>
                    </a:lnTo>
                    <a:lnTo>
                      <a:pt x="3" y="3"/>
                    </a:lnTo>
                    <a:lnTo>
                      <a:pt x="0" y="0"/>
                    </a:lnTo>
                    <a:lnTo>
                      <a:pt x="3" y="0"/>
                    </a:lnTo>
                    <a:lnTo>
                      <a:pt x="3" y="0"/>
                    </a:lnTo>
                    <a:lnTo>
                      <a:pt x="9" y="0"/>
                    </a:lnTo>
                    <a:lnTo>
                      <a:pt x="18" y="3"/>
                    </a:lnTo>
                    <a:lnTo>
                      <a:pt x="24" y="0"/>
                    </a:lnTo>
                    <a:lnTo>
                      <a:pt x="27" y="0"/>
                    </a:lnTo>
                    <a:lnTo>
                      <a:pt x="30" y="3"/>
                    </a:lnTo>
                    <a:lnTo>
                      <a:pt x="34" y="6"/>
                    </a:lnTo>
                    <a:lnTo>
                      <a:pt x="34" y="6"/>
                    </a:lnTo>
                    <a:lnTo>
                      <a:pt x="37" y="9"/>
                    </a:lnTo>
                    <a:lnTo>
                      <a:pt x="40" y="9"/>
                    </a:lnTo>
                    <a:lnTo>
                      <a:pt x="40" y="9"/>
                    </a:lnTo>
                    <a:lnTo>
                      <a:pt x="40" y="9"/>
                    </a:lnTo>
                    <a:lnTo>
                      <a:pt x="43" y="9"/>
                    </a:lnTo>
                    <a:lnTo>
                      <a:pt x="46" y="9"/>
                    </a:lnTo>
                    <a:lnTo>
                      <a:pt x="46" y="9"/>
                    </a:lnTo>
                    <a:lnTo>
                      <a:pt x="49" y="12"/>
                    </a:lnTo>
                    <a:lnTo>
                      <a:pt x="49" y="15"/>
                    </a:lnTo>
                    <a:lnTo>
                      <a:pt x="52" y="18"/>
                    </a:lnTo>
                    <a:lnTo>
                      <a:pt x="55" y="25"/>
                    </a:lnTo>
                    <a:lnTo>
                      <a:pt x="55" y="28"/>
                    </a:lnTo>
                    <a:lnTo>
                      <a:pt x="58" y="28"/>
                    </a:lnTo>
                    <a:lnTo>
                      <a:pt x="61" y="31"/>
                    </a:lnTo>
                    <a:lnTo>
                      <a:pt x="64" y="31"/>
                    </a:lnTo>
                    <a:lnTo>
                      <a:pt x="64" y="34"/>
                    </a:lnTo>
                    <a:lnTo>
                      <a:pt x="61" y="34"/>
                    </a:lnTo>
                    <a:lnTo>
                      <a:pt x="58" y="34"/>
                    </a:lnTo>
                    <a:lnTo>
                      <a:pt x="58" y="37"/>
                    </a:lnTo>
                    <a:lnTo>
                      <a:pt x="58" y="40"/>
                    </a:lnTo>
                    <a:lnTo>
                      <a:pt x="55" y="43"/>
                    </a:lnTo>
                    <a:lnTo>
                      <a:pt x="58" y="43"/>
                    </a:lnTo>
                    <a:lnTo>
                      <a:pt x="61" y="46"/>
                    </a:lnTo>
                    <a:lnTo>
                      <a:pt x="58" y="49"/>
                    </a:lnTo>
                    <a:lnTo>
                      <a:pt x="58" y="52"/>
                    </a:lnTo>
                    <a:lnTo>
                      <a:pt x="58" y="55"/>
                    </a:lnTo>
                    <a:lnTo>
                      <a:pt x="58" y="55"/>
                    </a:lnTo>
                    <a:lnTo>
                      <a:pt x="58"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180"/>
              <p:cNvSpPr>
                <a:spLocks/>
              </p:cNvSpPr>
              <p:nvPr/>
            </p:nvSpPr>
            <p:spPr bwMode="auto">
              <a:xfrm>
                <a:off x="2093" y="2433"/>
                <a:ext cx="89" cy="86"/>
              </a:xfrm>
              <a:custGeom>
                <a:avLst/>
                <a:gdLst>
                  <a:gd name="T0" fmla="*/ 11 w 29"/>
                  <a:gd name="T1" fmla="*/ 25 h 28"/>
                  <a:gd name="T2" fmla="*/ 13 w 29"/>
                  <a:gd name="T3" fmla="*/ 25 h 28"/>
                  <a:gd name="T4" fmla="*/ 18 w 29"/>
                  <a:gd name="T5" fmla="*/ 25 h 28"/>
                  <a:gd name="T6" fmla="*/ 20 w 29"/>
                  <a:gd name="T7" fmla="*/ 26 h 28"/>
                  <a:gd name="T8" fmla="*/ 21 w 29"/>
                  <a:gd name="T9" fmla="*/ 27 h 28"/>
                  <a:gd name="T10" fmla="*/ 23 w 29"/>
                  <a:gd name="T11" fmla="*/ 28 h 28"/>
                  <a:gd name="T12" fmla="*/ 23 w 29"/>
                  <a:gd name="T13" fmla="*/ 28 h 28"/>
                  <a:gd name="T14" fmla="*/ 24 w 29"/>
                  <a:gd name="T15" fmla="*/ 26 h 28"/>
                  <a:gd name="T16" fmla="*/ 23 w 29"/>
                  <a:gd name="T17" fmla="*/ 24 h 28"/>
                  <a:gd name="T18" fmla="*/ 24 w 29"/>
                  <a:gd name="T19" fmla="*/ 22 h 28"/>
                  <a:gd name="T20" fmla="*/ 24 w 29"/>
                  <a:gd name="T21" fmla="*/ 21 h 28"/>
                  <a:gd name="T22" fmla="*/ 23 w 29"/>
                  <a:gd name="T23" fmla="*/ 22 h 28"/>
                  <a:gd name="T24" fmla="*/ 23 w 29"/>
                  <a:gd name="T25" fmla="*/ 20 h 28"/>
                  <a:gd name="T26" fmla="*/ 24 w 29"/>
                  <a:gd name="T27" fmla="*/ 18 h 28"/>
                  <a:gd name="T28" fmla="*/ 24 w 29"/>
                  <a:gd name="T29" fmla="*/ 15 h 28"/>
                  <a:gd name="T30" fmla="*/ 25 w 29"/>
                  <a:gd name="T31" fmla="*/ 16 h 28"/>
                  <a:gd name="T32" fmla="*/ 25 w 29"/>
                  <a:gd name="T33" fmla="*/ 18 h 28"/>
                  <a:gd name="T34" fmla="*/ 26 w 29"/>
                  <a:gd name="T35" fmla="*/ 18 h 28"/>
                  <a:gd name="T36" fmla="*/ 26 w 29"/>
                  <a:gd name="T37" fmla="*/ 12 h 28"/>
                  <a:gd name="T38" fmla="*/ 26 w 29"/>
                  <a:gd name="T39" fmla="*/ 11 h 28"/>
                  <a:gd name="T40" fmla="*/ 25 w 29"/>
                  <a:gd name="T41" fmla="*/ 10 h 28"/>
                  <a:gd name="T42" fmla="*/ 26 w 29"/>
                  <a:gd name="T43" fmla="*/ 10 h 28"/>
                  <a:gd name="T44" fmla="*/ 27 w 29"/>
                  <a:gd name="T45" fmla="*/ 8 h 28"/>
                  <a:gd name="T46" fmla="*/ 28 w 29"/>
                  <a:gd name="T47" fmla="*/ 6 h 28"/>
                  <a:gd name="T48" fmla="*/ 28 w 29"/>
                  <a:gd name="T49" fmla="*/ 5 h 28"/>
                  <a:gd name="T50" fmla="*/ 28 w 29"/>
                  <a:gd name="T51" fmla="*/ 4 h 28"/>
                  <a:gd name="T52" fmla="*/ 28 w 29"/>
                  <a:gd name="T53" fmla="*/ 1 h 28"/>
                  <a:gd name="T54" fmla="*/ 29 w 29"/>
                  <a:gd name="T55" fmla="*/ 0 h 28"/>
                  <a:gd name="T56" fmla="*/ 27 w 29"/>
                  <a:gd name="T57" fmla="*/ 0 h 28"/>
                  <a:gd name="T58" fmla="*/ 26 w 29"/>
                  <a:gd name="T59" fmla="*/ 0 h 28"/>
                  <a:gd name="T60" fmla="*/ 25 w 29"/>
                  <a:gd name="T61" fmla="*/ 1 h 28"/>
                  <a:gd name="T62" fmla="*/ 23 w 29"/>
                  <a:gd name="T63" fmla="*/ 2 h 28"/>
                  <a:gd name="T64" fmla="*/ 22 w 29"/>
                  <a:gd name="T65" fmla="*/ 3 h 28"/>
                  <a:gd name="T66" fmla="*/ 20 w 29"/>
                  <a:gd name="T67" fmla="*/ 3 h 28"/>
                  <a:gd name="T68" fmla="*/ 19 w 29"/>
                  <a:gd name="T69" fmla="*/ 2 h 28"/>
                  <a:gd name="T70" fmla="*/ 18 w 29"/>
                  <a:gd name="T71" fmla="*/ 3 h 28"/>
                  <a:gd name="T72" fmla="*/ 16 w 29"/>
                  <a:gd name="T73" fmla="*/ 4 h 28"/>
                  <a:gd name="T74" fmla="*/ 15 w 29"/>
                  <a:gd name="T75" fmla="*/ 5 h 28"/>
                  <a:gd name="T76" fmla="*/ 13 w 29"/>
                  <a:gd name="T77" fmla="*/ 7 h 28"/>
                  <a:gd name="T78" fmla="*/ 11 w 29"/>
                  <a:gd name="T79" fmla="*/ 8 h 28"/>
                  <a:gd name="T80" fmla="*/ 10 w 29"/>
                  <a:gd name="T81" fmla="*/ 7 h 28"/>
                  <a:gd name="T82" fmla="*/ 7 w 29"/>
                  <a:gd name="T83" fmla="*/ 8 h 28"/>
                  <a:gd name="T84" fmla="*/ 5 w 29"/>
                  <a:gd name="T85" fmla="*/ 9 h 28"/>
                  <a:gd name="T86" fmla="*/ 5 w 29"/>
                  <a:gd name="T87" fmla="*/ 12 h 28"/>
                  <a:gd name="T88" fmla="*/ 3 w 29"/>
                  <a:gd name="T89" fmla="*/ 13 h 28"/>
                  <a:gd name="T90" fmla="*/ 1 w 29"/>
                  <a:gd name="T91" fmla="*/ 14 h 28"/>
                  <a:gd name="T92" fmla="*/ 0 w 29"/>
                  <a:gd name="T93" fmla="*/ 13 h 28"/>
                  <a:gd name="T94" fmla="*/ 2 w 29"/>
                  <a:gd name="T95" fmla="*/ 17 h 28"/>
                  <a:gd name="T96" fmla="*/ 3 w 29"/>
                  <a:gd name="T97" fmla="*/ 18 h 28"/>
                  <a:gd name="T98" fmla="*/ 6 w 29"/>
                  <a:gd name="T99" fmla="*/ 22 h 28"/>
                  <a:gd name="T100" fmla="*/ 10 w 29"/>
                  <a:gd name="T10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28">
                    <a:moveTo>
                      <a:pt x="10" y="25"/>
                    </a:moveTo>
                    <a:cubicBezTo>
                      <a:pt x="11" y="25"/>
                      <a:pt x="11" y="25"/>
                      <a:pt x="11" y="25"/>
                    </a:cubicBezTo>
                    <a:cubicBezTo>
                      <a:pt x="11" y="25"/>
                      <a:pt x="11" y="25"/>
                      <a:pt x="11" y="25"/>
                    </a:cubicBezTo>
                    <a:cubicBezTo>
                      <a:pt x="13" y="25"/>
                      <a:pt x="13" y="25"/>
                      <a:pt x="13" y="25"/>
                    </a:cubicBezTo>
                    <a:cubicBezTo>
                      <a:pt x="16" y="26"/>
                      <a:pt x="16" y="26"/>
                      <a:pt x="16" y="26"/>
                    </a:cubicBezTo>
                    <a:cubicBezTo>
                      <a:pt x="18" y="25"/>
                      <a:pt x="18" y="25"/>
                      <a:pt x="18" y="25"/>
                    </a:cubicBezTo>
                    <a:cubicBezTo>
                      <a:pt x="19" y="25"/>
                      <a:pt x="19" y="25"/>
                      <a:pt x="19" y="25"/>
                    </a:cubicBezTo>
                    <a:cubicBezTo>
                      <a:pt x="20" y="26"/>
                      <a:pt x="20" y="26"/>
                      <a:pt x="20" y="26"/>
                    </a:cubicBezTo>
                    <a:cubicBezTo>
                      <a:pt x="21" y="27"/>
                      <a:pt x="21" y="27"/>
                      <a:pt x="21" y="27"/>
                    </a:cubicBezTo>
                    <a:cubicBezTo>
                      <a:pt x="21" y="27"/>
                      <a:pt x="21" y="27"/>
                      <a:pt x="21" y="27"/>
                    </a:cubicBezTo>
                    <a:cubicBezTo>
                      <a:pt x="22" y="28"/>
                      <a:pt x="22" y="28"/>
                      <a:pt x="22" y="28"/>
                    </a:cubicBezTo>
                    <a:cubicBezTo>
                      <a:pt x="23" y="28"/>
                      <a:pt x="23" y="28"/>
                      <a:pt x="23" y="28"/>
                    </a:cubicBezTo>
                    <a:cubicBezTo>
                      <a:pt x="23" y="28"/>
                      <a:pt x="23" y="28"/>
                      <a:pt x="23" y="28"/>
                    </a:cubicBezTo>
                    <a:cubicBezTo>
                      <a:pt x="23" y="28"/>
                      <a:pt x="23" y="28"/>
                      <a:pt x="23" y="28"/>
                    </a:cubicBezTo>
                    <a:cubicBezTo>
                      <a:pt x="24" y="27"/>
                      <a:pt x="24" y="27"/>
                      <a:pt x="24" y="27"/>
                    </a:cubicBezTo>
                    <a:cubicBezTo>
                      <a:pt x="24" y="26"/>
                      <a:pt x="24" y="26"/>
                      <a:pt x="24" y="26"/>
                    </a:cubicBezTo>
                    <a:cubicBezTo>
                      <a:pt x="23" y="26"/>
                      <a:pt x="23" y="26"/>
                      <a:pt x="23" y="26"/>
                    </a:cubicBezTo>
                    <a:cubicBezTo>
                      <a:pt x="23" y="24"/>
                      <a:pt x="23" y="24"/>
                      <a:pt x="23" y="24"/>
                    </a:cubicBezTo>
                    <a:cubicBezTo>
                      <a:pt x="24" y="23"/>
                      <a:pt x="24" y="23"/>
                      <a:pt x="24" y="23"/>
                    </a:cubicBezTo>
                    <a:cubicBezTo>
                      <a:pt x="24" y="22"/>
                      <a:pt x="24" y="22"/>
                      <a:pt x="24" y="22"/>
                    </a:cubicBezTo>
                    <a:cubicBezTo>
                      <a:pt x="24" y="20"/>
                      <a:pt x="24" y="20"/>
                      <a:pt x="24" y="20"/>
                    </a:cubicBezTo>
                    <a:cubicBezTo>
                      <a:pt x="24" y="21"/>
                      <a:pt x="24" y="21"/>
                      <a:pt x="24" y="21"/>
                    </a:cubicBezTo>
                    <a:cubicBezTo>
                      <a:pt x="24" y="22"/>
                      <a:pt x="24" y="22"/>
                      <a:pt x="24" y="22"/>
                    </a:cubicBezTo>
                    <a:cubicBezTo>
                      <a:pt x="23" y="22"/>
                      <a:pt x="23" y="22"/>
                      <a:pt x="23" y="22"/>
                    </a:cubicBezTo>
                    <a:cubicBezTo>
                      <a:pt x="23" y="21"/>
                      <a:pt x="23" y="21"/>
                      <a:pt x="23" y="21"/>
                    </a:cubicBezTo>
                    <a:cubicBezTo>
                      <a:pt x="23" y="20"/>
                      <a:pt x="23" y="20"/>
                      <a:pt x="23" y="20"/>
                    </a:cubicBezTo>
                    <a:cubicBezTo>
                      <a:pt x="24" y="19"/>
                      <a:pt x="24" y="19"/>
                      <a:pt x="24" y="19"/>
                    </a:cubicBezTo>
                    <a:cubicBezTo>
                      <a:pt x="24" y="18"/>
                      <a:pt x="24" y="18"/>
                      <a:pt x="24" y="18"/>
                    </a:cubicBezTo>
                    <a:cubicBezTo>
                      <a:pt x="24" y="17"/>
                      <a:pt x="24" y="17"/>
                      <a:pt x="24" y="17"/>
                    </a:cubicBezTo>
                    <a:cubicBezTo>
                      <a:pt x="24" y="15"/>
                      <a:pt x="24" y="15"/>
                      <a:pt x="24" y="15"/>
                    </a:cubicBezTo>
                    <a:cubicBezTo>
                      <a:pt x="25" y="15"/>
                      <a:pt x="25" y="15"/>
                      <a:pt x="25" y="15"/>
                    </a:cubicBezTo>
                    <a:cubicBezTo>
                      <a:pt x="25" y="16"/>
                      <a:pt x="25" y="16"/>
                      <a:pt x="25" y="16"/>
                    </a:cubicBezTo>
                    <a:cubicBezTo>
                      <a:pt x="25" y="16"/>
                      <a:pt x="25" y="17"/>
                      <a:pt x="25" y="17"/>
                    </a:cubicBezTo>
                    <a:cubicBezTo>
                      <a:pt x="25" y="17"/>
                      <a:pt x="25" y="18"/>
                      <a:pt x="25" y="18"/>
                    </a:cubicBezTo>
                    <a:cubicBezTo>
                      <a:pt x="25" y="18"/>
                      <a:pt x="25" y="18"/>
                      <a:pt x="25" y="18"/>
                    </a:cubicBezTo>
                    <a:cubicBezTo>
                      <a:pt x="26" y="18"/>
                      <a:pt x="26" y="18"/>
                      <a:pt x="26" y="18"/>
                    </a:cubicBezTo>
                    <a:cubicBezTo>
                      <a:pt x="26" y="15"/>
                      <a:pt x="26" y="15"/>
                      <a:pt x="26" y="15"/>
                    </a:cubicBezTo>
                    <a:cubicBezTo>
                      <a:pt x="26" y="12"/>
                      <a:pt x="26" y="12"/>
                      <a:pt x="26" y="12"/>
                    </a:cubicBezTo>
                    <a:cubicBezTo>
                      <a:pt x="26" y="12"/>
                      <a:pt x="26" y="12"/>
                      <a:pt x="26" y="12"/>
                    </a:cubicBezTo>
                    <a:cubicBezTo>
                      <a:pt x="26" y="11"/>
                      <a:pt x="26" y="11"/>
                      <a:pt x="26" y="11"/>
                    </a:cubicBezTo>
                    <a:cubicBezTo>
                      <a:pt x="25" y="11"/>
                      <a:pt x="25" y="11"/>
                      <a:pt x="25" y="11"/>
                    </a:cubicBezTo>
                    <a:cubicBezTo>
                      <a:pt x="25" y="10"/>
                      <a:pt x="25" y="10"/>
                      <a:pt x="25" y="10"/>
                    </a:cubicBezTo>
                    <a:cubicBezTo>
                      <a:pt x="26" y="10"/>
                      <a:pt x="26" y="10"/>
                      <a:pt x="26" y="10"/>
                    </a:cubicBezTo>
                    <a:cubicBezTo>
                      <a:pt x="26" y="10"/>
                      <a:pt x="26" y="10"/>
                      <a:pt x="26" y="10"/>
                    </a:cubicBezTo>
                    <a:cubicBezTo>
                      <a:pt x="26" y="10"/>
                      <a:pt x="26" y="10"/>
                      <a:pt x="26" y="10"/>
                    </a:cubicBezTo>
                    <a:cubicBezTo>
                      <a:pt x="27" y="8"/>
                      <a:pt x="27" y="8"/>
                      <a:pt x="27" y="8"/>
                    </a:cubicBezTo>
                    <a:cubicBezTo>
                      <a:pt x="28" y="7"/>
                      <a:pt x="28" y="7"/>
                      <a:pt x="28" y="7"/>
                    </a:cubicBezTo>
                    <a:cubicBezTo>
                      <a:pt x="28" y="6"/>
                      <a:pt x="28" y="6"/>
                      <a:pt x="28" y="6"/>
                    </a:cubicBezTo>
                    <a:cubicBezTo>
                      <a:pt x="28" y="6"/>
                      <a:pt x="28" y="6"/>
                      <a:pt x="28" y="6"/>
                    </a:cubicBezTo>
                    <a:cubicBezTo>
                      <a:pt x="28" y="5"/>
                      <a:pt x="28" y="5"/>
                      <a:pt x="28" y="5"/>
                    </a:cubicBezTo>
                    <a:cubicBezTo>
                      <a:pt x="28" y="5"/>
                      <a:pt x="28" y="5"/>
                      <a:pt x="28" y="5"/>
                    </a:cubicBezTo>
                    <a:cubicBezTo>
                      <a:pt x="28" y="4"/>
                      <a:pt x="28" y="4"/>
                      <a:pt x="28" y="4"/>
                    </a:cubicBezTo>
                    <a:cubicBezTo>
                      <a:pt x="28" y="3"/>
                      <a:pt x="28" y="3"/>
                      <a:pt x="28" y="3"/>
                    </a:cubicBezTo>
                    <a:cubicBezTo>
                      <a:pt x="28" y="1"/>
                      <a:pt x="28" y="1"/>
                      <a:pt x="28" y="1"/>
                    </a:cubicBezTo>
                    <a:cubicBezTo>
                      <a:pt x="28" y="0"/>
                      <a:pt x="28" y="0"/>
                      <a:pt x="28" y="0"/>
                    </a:cubicBezTo>
                    <a:cubicBezTo>
                      <a:pt x="29" y="0"/>
                      <a:pt x="29" y="0"/>
                      <a:pt x="29" y="0"/>
                    </a:cubicBezTo>
                    <a:cubicBezTo>
                      <a:pt x="28" y="0"/>
                      <a:pt x="28" y="0"/>
                      <a:pt x="28" y="0"/>
                    </a:cubicBezTo>
                    <a:cubicBezTo>
                      <a:pt x="27" y="0"/>
                      <a:pt x="27" y="0"/>
                      <a:pt x="27" y="0"/>
                    </a:cubicBezTo>
                    <a:cubicBezTo>
                      <a:pt x="27" y="0"/>
                      <a:pt x="27" y="0"/>
                      <a:pt x="27" y="0"/>
                    </a:cubicBezTo>
                    <a:cubicBezTo>
                      <a:pt x="26" y="0"/>
                      <a:pt x="26" y="0"/>
                      <a:pt x="26" y="0"/>
                    </a:cubicBezTo>
                    <a:cubicBezTo>
                      <a:pt x="25" y="0"/>
                      <a:pt x="25" y="0"/>
                      <a:pt x="25" y="0"/>
                    </a:cubicBezTo>
                    <a:cubicBezTo>
                      <a:pt x="25" y="1"/>
                      <a:pt x="25" y="1"/>
                      <a:pt x="25" y="1"/>
                    </a:cubicBezTo>
                    <a:cubicBezTo>
                      <a:pt x="24" y="1"/>
                      <a:pt x="24" y="1"/>
                      <a:pt x="24" y="1"/>
                    </a:cubicBezTo>
                    <a:cubicBezTo>
                      <a:pt x="23" y="2"/>
                      <a:pt x="23" y="2"/>
                      <a:pt x="23" y="2"/>
                    </a:cubicBezTo>
                    <a:cubicBezTo>
                      <a:pt x="22" y="2"/>
                      <a:pt x="22" y="2"/>
                      <a:pt x="22" y="2"/>
                    </a:cubicBezTo>
                    <a:cubicBezTo>
                      <a:pt x="22" y="3"/>
                      <a:pt x="22" y="3"/>
                      <a:pt x="22" y="3"/>
                    </a:cubicBezTo>
                    <a:cubicBezTo>
                      <a:pt x="21" y="3"/>
                      <a:pt x="21" y="3"/>
                      <a:pt x="21" y="3"/>
                    </a:cubicBezTo>
                    <a:cubicBezTo>
                      <a:pt x="20" y="3"/>
                      <a:pt x="20" y="3"/>
                      <a:pt x="20" y="3"/>
                    </a:cubicBezTo>
                    <a:cubicBezTo>
                      <a:pt x="20" y="2"/>
                      <a:pt x="20" y="2"/>
                      <a:pt x="20" y="2"/>
                    </a:cubicBezTo>
                    <a:cubicBezTo>
                      <a:pt x="19" y="2"/>
                      <a:pt x="19" y="2"/>
                      <a:pt x="19" y="2"/>
                    </a:cubicBezTo>
                    <a:cubicBezTo>
                      <a:pt x="18" y="2"/>
                      <a:pt x="18" y="2"/>
                      <a:pt x="18" y="2"/>
                    </a:cubicBezTo>
                    <a:cubicBezTo>
                      <a:pt x="18" y="3"/>
                      <a:pt x="18" y="3"/>
                      <a:pt x="18" y="3"/>
                    </a:cubicBezTo>
                    <a:cubicBezTo>
                      <a:pt x="17" y="3"/>
                      <a:pt x="17" y="3"/>
                      <a:pt x="17" y="3"/>
                    </a:cubicBezTo>
                    <a:cubicBezTo>
                      <a:pt x="16" y="4"/>
                      <a:pt x="16" y="4"/>
                      <a:pt x="16" y="4"/>
                    </a:cubicBezTo>
                    <a:cubicBezTo>
                      <a:pt x="16" y="5"/>
                      <a:pt x="16" y="5"/>
                      <a:pt x="16" y="5"/>
                    </a:cubicBezTo>
                    <a:cubicBezTo>
                      <a:pt x="15" y="5"/>
                      <a:pt x="15" y="5"/>
                      <a:pt x="15" y="5"/>
                    </a:cubicBezTo>
                    <a:cubicBezTo>
                      <a:pt x="14" y="7"/>
                      <a:pt x="14" y="7"/>
                      <a:pt x="14" y="7"/>
                    </a:cubicBezTo>
                    <a:cubicBezTo>
                      <a:pt x="13" y="7"/>
                      <a:pt x="13" y="7"/>
                      <a:pt x="13" y="7"/>
                    </a:cubicBezTo>
                    <a:cubicBezTo>
                      <a:pt x="12" y="8"/>
                      <a:pt x="12" y="8"/>
                      <a:pt x="12" y="8"/>
                    </a:cubicBezTo>
                    <a:cubicBezTo>
                      <a:pt x="11" y="8"/>
                      <a:pt x="11" y="8"/>
                      <a:pt x="11" y="8"/>
                    </a:cubicBezTo>
                    <a:cubicBezTo>
                      <a:pt x="11" y="8"/>
                      <a:pt x="11" y="8"/>
                      <a:pt x="11" y="8"/>
                    </a:cubicBezTo>
                    <a:cubicBezTo>
                      <a:pt x="10" y="7"/>
                      <a:pt x="10" y="7"/>
                      <a:pt x="10" y="7"/>
                    </a:cubicBezTo>
                    <a:cubicBezTo>
                      <a:pt x="9" y="7"/>
                      <a:pt x="9" y="7"/>
                      <a:pt x="9" y="7"/>
                    </a:cubicBezTo>
                    <a:cubicBezTo>
                      <a:pt x="7" y="8"/>
                      <a:pt x="7" y="8"/>
                      <a:pt x="7" y="8"/>
                    </a:cubicBezTo>
                    <a:cubicBezTo>
                      <a:pt x="5" y="8"/>
                      <a:pt x="5" y="8"/>
                      <a:pt x="5" y="8"/>
                    </a:cubicBezTo>
                    <a:cubicBezTo>
                      <a:pt x="5" y="9"/>
                      <a:pt x="5" y="9"/>
                      <a:pt x="5" y="9"/>
                    </a:cubicBezTo>
                    <a:cubicBezTo>
                      <a:pt x="5" y="10"/>
                      <a:pt x="5" y="10"/>
                      <a:pt x="5" y="10"/>
                    </a:cubicBezTo>
                    <a:cubicBezTo>
                      <a:pt x="5" y="12"/>
                      <a:pt x="5" y="12"/>
                      <a:pt x="5" y="12"/>
                    </a:cubicBezTo>
                    <a:cubicBezTo>
                      <a:pt x="4" y="13"/>
                      <a:pt x="4" y="13"/>
                      <a:pt x="4" y="13"/>
                    </a:cubicBezTo>
                    <a:cubicBezTo>
                      <a:pt x="3" y="13"/>
                      <a:pt x="3" y="13"/>
                      <a:pt x="3" y="13"/>
                    </a:cubicBezTo>
                    <a:cubicBezTo>
                      <a:pt x="2" y="13"/>
                      <a:pt x="2" y="13"/>
                      <a:pt x="2" y="13"/>
                    </a:cubicBezTo>
                    <a:cubicBezTo>
                      <a:pt x="1" y="14"/>
                      <a:pt x="1" y="14"/>
                      <a:pt x="1" y="14"/>
                    </a:cubicBezTo>
                    <a:cubicBezTo>
                      <a:pt x="1" y="14"/>
                      <a:pt x="1" y="14"/>
                      <a:pt x="1" y="14"/>
                    </a:cubicBezTo>
                    <a:cubicBezTo>
                      <a:pt x="0" y="13"/>
                      <a:pt x="0" y="13"/>
                      <a:pt x="0" y="13"/>
                    </a:cubicBezTo>
                    <a:cubicBezTo>
                      <a:pt x="0" y="14"/>
                      <a:pt x="0" y="14"/>
                      <a:pt x="0" y="14"/>
                    </a:cubicBezTo>
                    <a:cubicBezTo>
                      <a:pt x="2" y="17"/>
                      <a:pt x="2" y="17"/>
                      <a:pt x="2" y="17"/>
                    </a:cubicBezTo>
                    <a:cubicBezTo>
                      <a:pt x="3" y="17"/>
                      <a:pt x="3" y="17"/>
                      <a:pt x="3" y="17"/>
                    </a:cubicBezTo>
                    <a:cubicBezTo>
                      <a:pt x="3" y="18"/>
                      <a:pt x="3" y="18"/>
                      <a:pt x="3" y="18"/>
                    </a:cubicBezTo>
                    <a:cubicBezTo>
                      <a:pt x="5" y="20"/>
                      <a:pt x="5" y="20"/>
                      <a:pt x="5" y="20"/>
                    </a:cubicBezTo>
                    <a:cubicBezTo>
                      <a:pt x="6" y="22"/>
                      <a:pt x="6" y="22"/>
                      <a:pt x="6" y="22"/>
                    </a:cubicBezTo>
                    <a:cubicBezTo>
                      <a:pt x="9" y="25"/>
                      <a:pt x="9" y="25"/>
                      <a:pt x="9" y="25"/>
                    </a:cubicBezTo>
                    <a:cubicBezTo>
                      <a:pt x="10" y="25"/>
                      <a:pt x="10" y="25"/>
                      <a:pt x="1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181"/>
              <p:cNvSpPr>
                <a:spLocks/>
              </p:cNvSpPr>
              <p:nvPr/>
            </p:nvSpPr>
            <p:spPr bwMode="auto">
              <a:xfrm>
                <a:off x="2053" y="2411"/>
                <a:ext cx="129" cy="62"/>
              </a:xfrm>
              <a:custGeom>
                <a:avLst/>
                <a:gdLst>
                  <a:gd name="T0" fmla="*/ 49 w 129"/>
                  <a:gd name="T1" fmla="*/ 62 h 62"/>
                  <a:gd name="T2" fmla="*/ 55 w 129"/>
                  <a:gd name="T3" fmla="*/ 59 h 62"/>
                  <a:gd name="T4" fmla="*/ 55 w 129"/>
                  <a:gd name="T5" fmla="*/ 50 h 62"/>
                  <a:gd name="T6" fmla="*/ 61 w 129"/>
                  <a:gd name="T7" fmla="*/ 46 h 62"/>
                  <a:gd name="T8" fmla="*/ 71 w 129"/>
                  <a:gd name="T9" fmla="*/ 43 h 62"/>
                  <a:gd name="T10" fmla="*/ 74 w 129"/>
                  <a:gd name="T11" fmla="*/ 46 h 62"/>
                  <a:gd name="T12" fmla="*/ 80 w 129"/>
                  <a:gd name="T13" fmla="*/ 43 h 62"/>
                  <a:gd name="T14" fmla="*/ 86 w 129"/>
                  <a:gd name="T15" fmla="*/ 37 h 62"/>
                  <a:gd name="T16" fmla="*/ 89 w 129"/>
                  <a:gd name="T17" fmla="*/ 34 h 62"/>
                  <a:gd name="T18" fmla="*/ 95 w 129"/>
                  <a:gd name="T19" fmla="*/ 31 h 62"/>
                  <a:gd name="T20" fmla="*/ 98 w 129"/>
                  <a:gd name="T21" fmla="*/ 28 h 62"/>
                  <a:gd name="T22" fmla="*/ 101 w 129"/>
                  <a:gd name="T23" fmla="*/ 31 h 62"/>
                  <a:gd name="T24" fmla="*/ 108 w 129"/>
                  <a:gd name="T25" fmla="*/ 31 h 62"/>
                  <a:gd name="T26" fmla="*/ 111 w 129"/>
                  <a:gd name="T27" fmla="*/ 28 h 62"/>
                  <a:gd name="T28" fmla="*/ 117 w 129"/>
                  <a:gd name="T29" fmla="*/ 25 h 62"/>
                  <a:gd name="T30" fmla="*/ 120 w 129"/>
                  <a:gd name="T31" fmla="*/ 22 h 62"/>
                  <a:gd name="T32" fmla="*/ 123 w 129"/>
                  <a:gd name="T33" fmla="*/ 22 h 62"/>
                  <a:gd name="T34" fmla="*/ 129 w 129"/>
                  <a:gd name="T35" fmla="*/ 22 h 62"/>
                  <a:gd name="T36" fmla="*/ 129 w 129"/>
                  <a:gd name="T37" fmla="*/ 19 h 62"/>
                  <a:gd name="T38" fmla="*/ 120 w 129"/>
                  <a:gd name="T39" fmla="*/ 13 h 62"/>
                  <a:gd name="T40" fmla="*/ 120 w 129"/>
                  <a:gd name="T41" fmla="*/ 19 h 62"/>
                  <a:gd name="T42" fmla="*/ 111 w 129"/>
                  <a:gd name="T43" fmla="*/ 16 h 62"/>
                  <a:gd name="T44" fmla="*/ 105 w 129"/>
                  <a:gd name="T45" fmla="*/ 16 h 62"/>
                  <a:gd name="T46" fmla="*/ 105 w 129"/>
                  <a:gd name="T47" fmla="*/ 13 h 62"/>
                  <a:gd name="T48" fmla="*/ 105 w 129"/>
                  <a:gd name="T49" fmla="*/ 9 h 62"/>
                  <a:gd name="T50" fmla="*/ 111 w 129"/>
                  <a:gd name="T51" fmla="*/ 9 h 62"/>
                  <a:gd name="T52" fmla="*/ 117 w 129"/>
                  <a:gd name="T53" fmla="*/ 13 h 62"/>
                  <a:gd name="T54" fmla="*/ 108 w 129"/>
                  <a:gd name="T55" fmla="*/ 6 h 62"/>
                  <a:gd name="T56" fmla="*/ 101 w 129"/>
                  <a:gd name="T57" fmla="*/ 6 h 62"/>
                  <a:gd name="T58" fmla="*/ 98 w 129"/>
                  <a:gd name="T59" fmla="*/ 9 h 62"/>
                  <a:gd name="T60" fmla="*/ 89 w 129"/>
                  <a:gd name="T61" fmla="*/ 6 h 62"/>
                  <a:gd name="T62" fmla="*/ 74 w 129"/>
                  <a:gd name="T63" fmla="*/ 0 h 62"/>
                  <a:gd name="T64" fmla="*/ 71 w 129"/>
                  <a:gd name="T65" fmla="*/ 3 h 62"/>
                  <a:gd name="T66" fmla="*/ 68 w 129"/>
                  <a:gd name="T67" fmla="*/ 3 h 62"/>
                  <a:gd name="T68" fmla="*/ 65 w 129"/>
                  <a:gd name="T69" fmla="*/ 3 h 62"/>
                  <a:gd name="T70" fmla="*/ 49 w 129"/>
                  <a:gd name="T71" fmla="*/ 6 h 62"/>
                  <a:gd name="T72" fmla="*/ 34 w 129"/>
                  <a:gd name="T73" fmla="*/ 9 h 62"/>
                  <a:gd name="T74" fmla="*/ 31 w 129"/>
                  <a:gd name="T75" fmla="*/ 9 h 62"/>
                  <a:gd name="T76" fmla="*/ 24 w 129"/>
                  <a:gd name="T77" fmla="*/ 13 h 62"/>
                  <a:gd name="T78" fmla="*/ 18 w 129"/>
                  <a:gd name="T79" fmla="*/ 16 h 62"/>
                  <a:gd name="T80" fmla="*/ 9 w 129"/>
                  <a:gd name="T81" fmla="*/ 25 h 62"/>
                  <a:gd name="T82" fmla="*/ 9 w 129"/>
                  <a:gd name="T83" fmla="*/ 34 h 62"/>
                  <a:gd name="T84" fmla="*/ 3 w 129"/>
                  <a:gd name="T85" fmla="*/ 37 h 62"/>
                  <a:gd name="T86" fmla="*/ 3 w 129"/>
                  <a:gd name="T87" fmla="*/ 40 h 62"/>
                  <a:gd name="T88" fmla="*/ 3 w 129"/>
                  <a:gd name="T89" fmla="*/ 53 h 62"/>
                  <a:gd name="T90" fmla="*/ 12 w 129"/>
                  <a:gd name="T91" fmla="*/ 56 h 62"/>
                  <a:gd name="T92" fmla="*/ 18 w 129"/>
                  <a:gd name="T93" fmla="*/ 59 h 62"/>
                  <a:gd name="T94" fmla="*/ 15 w 129"/>
                  <a:gd name="T95" fmla="*/ 56 h 62"/>
                  <a:gd name="T96" fmla="*/ 24 w 129"/>
                  <a:gd name="T97" fmla="*/ 59 h 62"/>
                  <a:gd name="T98" fmla="*/ 34 w 129"/>
                  <a:gd name="T99" fmla="*/ 62 h 62"/>
                  <a:gd name="T100" fmla="*/ 37 w 129"/>
                  <a:gd name="T101" fmla="*/ 56 h 62"/>
                  <a:gd name="T102" fmla="*/ 40 w 129"/>
                  <a:gd name="T103" fmla="*/ 56 h 62"/>
                  <a:gd name="T104" fmla="*/ 40 w 129"/>
                  <a:gd name="T105" fmla="*/ 59 h 62"/>
                  <a:gd name="T106" fmla="*/ 43 w 129"/>
                  <a:gd name="T107" fmla="*/ 59 h 62"/>
                  <a:gd name="T108" fmla="*/ 46 w 129"/>
                  <a:gd name="T10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9" h="62">
                    <a:moveTo>
                      <a:pt x="46" y="62"/>
                    </a:moveTo>
                    <a:lnTo>
                      <a:pt x="49" y="62"/>
                    </a:lnTo>
                    <a:lnTo>
                      <a:pt x="52" y="62"/>
                    </a:lnTo>
                    <a:lnTo>
                      <a:pt x="55" y="59"/>
                    </a:lnTo>
                    <a:lnTo>
                      <a:pt x="55" y="53"/>
                    </a:lnTo>
                    <a:lnTo>
                      <a:pt x="55" y="50"/>
                    </a:lnTo>
                    <a:lnTo>
                      <a:pt x="55" y="46"/>
                    </a:lnTo>
                    <a:lnTo>
                      <a:pt x="61" y="46"/>
                    </a:lnTo>
                    <a:lnTo>
                      <a:pt x="68" y="43"/>
                    </a:lnTo>
                    <a:lnTo>
                      <a:pt x="71" y="43"/>
                    </a:lnTo>
                    <a:lnTo>
                      <a:pt x="74" y="46"/>
                    </a:lnTo>
                    <a:lnTo>
                      <a:pt x="74" y="46"/>
                    </a:lnTo>
                    <a:lnTo>
                      <a:pt x="77" y="46"/>
                    </a:lnTo>
                    <a:lnTo>
                      <a:pt x="80" y="43"/>
                    </a:lnTo>
                    <a:lnTo>
                      <a:pt x="83" y="43"/>
                    </a:lnTo>
                    <a:lnTo>
                      <a:pt x="86" y="37"/>
                    </a:lnTo>
                    <a:lnTo>
                      <a:pt x="89" y="37"/>
                    </a:lnTo>
                    <a:lnTo>
                      <a:pt x="89" y="34"/>
                    </a:lnTo>
                    <a:lnTo>
                      <a:pt x="92" y="31"/>
                    </a:lnTo>
                    <a:lnTo>
                      <a:pt x="95" y="31"/>
                    </a:lnTo>
                    <a:lnTo>
                      <a:pt x="95" y="28"/>
                    </a:lnTo>
                    <a:lnTo>
                      <a:pt x="98" y="28"/>
                    </a:lnTo>
                    <a:lnTo>
                      <a:pt x="101" y="28"/>
                    </a:lnTo>
                    <a:lnTo>
                      <a:pt x="101" y="31"/>
                    </a:lnTo>
                    <a:lnTo>
                      <a:pt x="105" y="31"/>
                    </a:lnTo>
                    <a:lnTo>
                      <a:pt x="108" y="31"/>
                    </a:lnTo>
                    <a:lnTo>
                      <a:pt x="108" y="28"/>
                    </a:lnTo>
                    <a:lnTo>
                      <a:pt x="111" y="28"/>
                    </a:lnTo>
                    <a:lnTo>
                      <a:pt x="114" y="25"/>
                    </a:lnTo>
                    <a:lnTo>
                      <a:pt x="117" y="25"/>
                    </a:lnTo>
                    <a:lnTo>
                      <a:pt x="117" y="22"/>
                    </a:lnTo>
                    <a:lnTo>
                      <a:pt x="120" y="22"/>
                    </a:lnTo>
                    <a:lnTo>
                      <a:pt x="123" y="22"/>
                    </a:lnTo>
                    <a:lnTo>
                      <a:pt x="123" y="22"/>
                    </a:lnTo>
                    <a:lnTo>
                      <a:pt x="126" y="22"/>
                    </a:lnTo>
                    <a:lnTo>
                      <a:pt x="129" y="22"/>
                    </a:lnTo>
                    <a:lnTo>
                      <a:pt x="129" y="22"/>
                    </a:lnTo>
                    <a:lnTo>
                      <a:pt x="129" y="19"/>
                    </a:lnTo>
                    <a:lnTo>
                      <a:pt x="123" y="16"/>
                    </a:lnTo>
                    <a:lnTo>
                      <a:pt x="120" y="13"/>
                    </a:lnTo>
                    <a:lnTo>
                      <a:pt x="120" y="13"/>
                    </a:lnTo>
                    <a:lnTo>
                      <a:pt x="120" y="19"/>
                    </a:lnTo>
                    <a:lnTo>
                      <a:pt x="117" y="16"/>
                    </a:lnTo>
                    <a:lnTo>
                      <a:pt x="111" y="16"/>
                    </a:lnTo>
                    <a:lnTo>
                      <a:pt x="111" y="16"/>
                    </a:lnTo>
                    <a:lnTo>
                      <a:pt x="105" y="16"/>
                    </a:lnTo>
                    <a:lnTo>
                      <a:pt x="101" y="16"/>
                    </a:lnTo>
                    <a:lnTo>
                      <a:pt x="105" y="13"/>
                    </a:lnTo>
                    <a:lnTo>
                      <a:pt x="105" y="13"/>
                    </a:lnTo>
                    <a:lnTo>
                      <a:pt x="105" y="9"/>
                    </a:lnTo>
                    <a:lnTo>
                      <a:pt x="108" y="9"/>
                    </a:lnTo>
                    <a:lnTo>
                      <a:pt x="111" y="9"/>
                    </a:lnTo>
                    <a:lnTo>
                      <a:pt x="117" y="13"/>
                    </a:lnTo>
                    <a:lnTo>
                      <a:pt x="117" y="13"/>
                    </a:lnTo>
                    <a:lnTo>
                      <a:pt x="114" y="9"/>
                    </a:lnTo>
                    <a:lnTo>
                      <a:pt x="108" y="6"/>
                    </a:lnTo>
                    <a:lnTo>
                      <a:pt x="105" y="6"/>
                    </a:lnTo>
                    <a:lnTo>
                      <a:pt x="101" y="6"/>
                    </a:lnTo>
                    <a:lnTo>
                      <a:pt x="98" y="6"/>
                    </a:lnTo>
                    <a:lnTo>
                      <a:pt x="98" y="9"/>
                    </a:lnTo>
                    <a:lnTo>
                      <a:pt x="95" y="6"/>
                    </a:lnTo>
                    <a:lnTo>
                      <a:pt x="89" y="6"/>
                    </a:lnTo>
                    <a:lnTo>
                      <a:pt x="80" y="6"/>
                    </a:lnTo>
                    <a:lnTo>
                      <a:pt x="74" y="0"/>
                    </a:lnTo>
                    <a:lnTo>
                      <a:pt x="71" y="0"/>
                    </a:lnTo>
                    <a:lnTo>
                      <a:pt x="71" y="3"/>
                    </a:lnTo>
                    <a:lnTo>
                      <a:pt x="71" y="3"/>
                    </a:lnTo>
                    <a:lnTo>
                      <a:pt x="68" y="3"/>
                    </a:lnTo>
                    <a:lnTo>
                      <a:pt x="68" y="6"/>
                    </a:lnTo>
                    <a:lnTo>
                      <a:pt x="65" y="3"/>
                    </a:lnTo>
                    <a:lnTo>
                      <a:pt x="58" y="6"/>
                    </a:lnTo>
                    <a:lnTo>
                      <a:pt x="49" y="6"/>
                    </a:lnTo>
                    <a:lnTo>
                      <a:pt x="37" y="6"/>
                    </a:lnTo>
                    <a:lnTo>
                      <a:pt x="34" y="9"/>
                    </a:lnTo>
                    <a:lnTo>
                      <a:pt x="31" y="6"/>
                    </a:lnTo>
                    <a:lnTo>
                      <a:pt x="31" y="9"/>
                    </a:lnTo>
                    <a:lnTo>
                      <a:pt x="28" y="9"/>
                    </a:lnTo>
                    <a:lnTo>
                      <a:pt x="24" y="13"/>
                    </a:lnTo>
                    <a:lnTo>
                      <a:pt x="21" y="16"/>
                    </a:lnTo>
                    <a:lnTo>
                      <a:pt x="18" y="16"/>
                    </a:lnTo>
                    <a:lnTo>
                      <a:pt x="12" y="22"/>
                    </a:lnTo>
                    <a:lnTo>
                      <a:pt x="9" y="25"/>
                    </a:lnTo>
                    <a:lnTo>
                      <a:pt x="9" y="28"/>
                    </a:lnTo>
                    <a:lnTo>
                      <a:pt x="9" y="34"/>
                    </a:lnTo>
                    <a:lnTo>
                      <a:pt x="3" y="37"/>
                    </a:lnTo>
                    <a:lnTo>
                      <a:pt x="3" y="37"/>
                    </a:lnTo>
                    <a:lnTo>
                      <a:pt x="3" y="40"/>
                    </a:lnTo>
                    <a:lnTo>
                      <a:pt x="3" y="40"/>
                    </a:lnTo>
                    <a:lnTo>
                      <a:pt x="0" y="50"/>
                    </a:lnTo>
                    <a:lnTo>
                      <a:pt x="3" y="53"/>
                    </a:lnTo>
                    <a:lnTo>
                      <a:pt x="3" y="53"/>
                    </a:lnTo>
                    <a:lnTo>
                      <a:pt x="12" y="56"/>
                    </a:lnTo>
                    <a:lnTo>
                      <a:pt x="18" y="59"/>
                    </a:lnTo>
                    <a:lnTo>
                      <a:pt x="18" y="59"/>
                    </a:lnTo>
                    <a:lnTo>
                      <a:pt x="15" y="56"/>
                    </a:lnTo>
                    <a:lnTo>
                      <a:pt x="15" y="56"/>
                    </a:lnTo>
                    <a:lnTo>
                      <a:pt x="21" y="56"/>
                    </a:lnTo>
                    <a:lnTo>
                      <a:pt x="24" y="59"/>
                    </a:lnTo>
                    <a:lnTo>
                      <a:pt x="24" y="62"/>
                    </a:lnTo>
                    <a:lnTo>
                      <a:pt x="34" y="62"/>
                    </a:lnTo>
                    <a:lnTo>
                      <a:pt x="37" y="59"/>
                    </a:lnTo>
                    <a:lnTo>
                      <a:pt x="37" y="56"/>
                    </a:lnTo>
                    <a:lnTo>
                      <a:pt x="37" y="56"/>
                    </a:lnTo>
                    <a:lnTo>
                      <a:pt x="40" y="56"/>
                    </a:lnTo>
                    <a:lnTo>
                      <a:pt x="40" y="59"/>
                    </a:lnTo>
                    <a:lnTo>
                      <a:pt x="40" y="59"/>
                    </a:lnTo>
                    <a:lnTo>
                      <a:pt x="43" y="56"/>
                    </a:lnTo>
                    <a:lnTo>
                      <a:pt x="43" y="59"/>
                    </a:lnTo>
                    <a:lnTo>
                      <a:pt x="43" y="59"/>
                    </a:lnTo>
                    <a:lnTo>
                      <a:pt x="46" y="62"/>
                    </a:lnTo>
                    <a:lnTo>
                      <a:pt x="4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82"/>
              <p:cNvSpPr>
                <a:spLocks/>
              </p:cNvSpPr>
              <p:nvPr/>
            </p:nvSpPr>
            <p:spPr bwMode="auto">
              <a:xfrm>
                <a:off x="2044" y="2445"/>
                <a:ext cx="46" cy="28"/>
              </a:xfrm>
              <a:custGeom>
                <a:avLst/>
                <a:gdLst>
                  <a:gd name="T0" fmla="*/ 15 w 46"/>
                  <a:gd name="T1" fmla="*/ 0 h 28"/>
                  <a:gd name="T2" fmla="*/ 18 w 46"/>
                  <a:gd name="T3" fmla="*/ 0 h 28"/>
                  <a:gd name="T4" fmla="*/ 21 w 46"/>
                  <a:gd name="T5" fmla="*/ 0 h 28"/>
                  <a:gd name="T6" fmla="*/ 21 w 46"/>
                  <a:gd name="T7" fmla="*/ 3 h 28"/>
                  <a:gd name="T8" fmla="*/ 24 w 46"/>
                  <a:gd name="T9" fmla="*/ 3 h 28"/>
                  <a:gd name="T10" fmla="*/ 27 w 46"/>
                  <a:gd name="T11" fmla="*/ 3 h 28"/>
                  <a:gd name="T12" fmla="*/ 30 w 46"/>
                  <a:gd name="T13" fmla="*/ 3 h 28"/>
                  <a:gd name="T14" fmla="*/ 33 w 46"/>
                  <a:gd name="T15" fmla="*/ 6 h 28"/>
                  <a:gd name="T16" fmla="*/ 33 w 46"/>
                  <a:gd name="T17" fmla="*/ 9 h 28"/>
                  <a:gd name="T18" fmla="*/ 37 w 46"/>
                  <a:gd name="T19" fmla="*/ 12 h 28"/>
                  <a:gd name="T20" fmla="*/ 37 w 46"/>
                  <a:gd name="T21" fmla="*/ 9 h 28"/>
                  <a:gd name="T22" fmla="*/ 40 w 46"/>
                  <a:gd name="T23" fmla="*/ 6 h 28"/>
                  <a:gd name="T24" fmla="*/ 43 w 46"/>
                  <a:gd name="T25" fmla="*/ 6 h 28"/>
                  <a:gd name="T26" fmla="*/ 43 w 46"/>
                  <a:gd name="T27" fmla="*/ 6 h 28"/>
                  <a:gd name="T28" fmla="*/ 46 w 46"/>
                  <a:gd name="T29" fmla="*/ 9 h 28"/>
                  <a:gd name="T30" fmla="*/ 46 w 46"/>
                  <a:gd name="T31" fmla="*/ 12 h 28"/>
                  <a:gd name="T32" fmla="*/ 46 w 46"/>
                  <a:gd name="T33" fmla="*/ 16 h 28"/>
                  <a:gd name="T34" fmla="*/ 46 w 46"/>
                  <a:gd name="T35" fmla="*/ 16 h 28"/>
                  <a:gd name="T36" fmla="*/ 46 w 46"/>
                  <a:gd name="T37" fmla="*/ 19 h 28"/>
                  <a:gd name="T38" fmla="*/ 46 w 46"/>
                  <a:gd name="T39" fmla="*/ 22 h 28"/>
                  <a:gd name="T40" fmla="*/ 46 w 46"/>
                  <a:gd name="T41" fmla="*/ 22 h 28"/>
                  <a:gd name="T42" fmla="*/ 46 w 46"/>
                  <a:gd name="T43" fmla="*/ 25 h 28"/>
                  <a:gd name="T44" fmla="*/ 43 w 46"/>
                  <a:gd name="T45" fmla="*/ 28 h 28"/>
                  <a:gd name="T46" fmla="*/ 33 w 46"/>
                  <a:gd name="T47" fmla="*/ 28 h 28"/>
                  <a:gd name="T48" fmla="*/ 33 w 46"/>
                  <a:gd name="T49" fmla="*/ 25 h 28"/>
                  <a:gd name="T50" fmla="*/ 30 w 46"/>
                  <a:gd name="T51" fmla="*/ 22 h 28"/>
                  <a:gd name="T52" fmla="*/ 24 w 46"/>
                  <a:gd name="T53" fmla="*/ 22 h 28"/>
                  <a:gd name="T54" fmla="*/ 24 w 46"/>
                  <a:gd name="T55" fmla="*/ 22 h 28"/>
                  <a:gd name="T56" fmla="*/ 27 w 46"/>
                  <a:gd name="T57" fmla="*/ 25 h 28"/>
                  <a:gd name="T58" fmla="*/ 27 w 46"/>
                  <a:gd name="T59" fmla="*/ 25 h 28"/>
                  <a:gd name="T60" fmla="*/ 21 w 46"/>
                  <a:gd name="T61" fmla="*/ 22 h 28"/>
                  <a:gd name="T62" fmla="*/ 12 w 46"/>
                  <a:gd name="T63" fmla="*/ 19 h 28"/>
                  <a:gd name="T64" fmla="*/ 12 w 46"/>
                  <a:gd name="T65" fmla="*/ 19 h 28"/>
                  <a:gd name="T66" fmla="*/ 6 w 46"/>
                  <a:gd name="T67" fmla="*/ 19 h 28"/>
                  <a:gd name="T68" fmla="*/ 3 w 46"/>
                  <a:gd name="T69" fmla="*/ 16 h 28"/>
                  <a:gd name="T70" fmla="*/ 0 w 46"/>
                  <a:gd name="T71" fmla="*/ 16 h 28"/>
                  <a:gd name="T72" fmla="*/ 0 w 46"/>
                  <a:gd name="T73" fmla="*/ 16 h 28"/>
                  <a:gd name="T74" fmla="*/ 0 w 46"/>
                  <a:gd name="T75" fmla="*/ 12 h 28"/>
                  <a:gd name="T76" fmla="*/ 0 w 46"/>
                  <a:gd name="T77" fmla="*/ 12 h 28"/>
                  <a:gd name="T78" fmla="*/ 3 w 46"/>
                  <a:gd name="T79" fmla="*/ 6 h 28"/>
                  <a:gd name="T80" fmla="*/ 9 w 46"/>
                  <a:gd name="T81" fmla="*/ 6 h 28"/>
                  <a:gd name="T82" fmla="*/ 12 w 46"/>
                  <a:gd name="T83" fmla="*/ 6 h 28"/>
                  <a:gd name="T84" fmla="*/ 12 w 46"/>
                  <a:gd name="T85" fmla="*/ 3 h 28"/>
                  <a:gd name="T86" fmla="*/ 15 w 46"/>
                  <a:gd name="T8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28">
                    <a:moveTo>
                      <a:pt x="15" y="0"/>
                    </a:moveTo>
                    <a:lnTo>
                      <a:pt x="18" y="0"/>
                    </a:lnTo>
                    <a:lnTo>
                      <a:pt x="21" y="0"/>
                    </a:lnTo>
                    <a:lnTo>
                      <a:pt x="21" y="3"/>
                    </a:lnTo>
                    <a:lnTo>
                      <a:pt x="24" y="3"/>
                    </a:lnTo>
                    <a:lnTo>
                      <a:pt x="27" y="3"/>
                    </a:lnTo>
                    <a:lnTo>
                      <a:pt x="30" y="3"/>
                    </a:lnTo>
                    <a:lnTo>
                      <a:pt x="33" y="6"/>
                    </a:lnTo>
                    <a:lnTo>
                      <a:pt x="33" y="9"/>
                    </a:lnTo>
                    <a:lnTo>
                      <a:pt x="37" y="12"/>
                    </a:lnTo>
                    <a:lnTo>
                      <a:pt x="37" y="9"/>
                    </a:lnTo>
                    <a:lnTo>
                      <a:pt x="40" y="6"/>
                    </a:lnTo>
                    <a:lnTo>
                      <a:pt x="43" y="6"/>
                    </a:lnTo>
                    <a:lnTo>
                      <a:pt x="43" y="6"/>
                    </a:lnTo>
                    <a:lnTo>
                      <a:pt x="46" y="9"/>
                    </a:lnTo>
                    <a:lnTo>
                      <a:pt x="46" y="12"/>
                    </a:lnTo>
                    <a:lnTo>
                      <a:pt x="46" y="16"/>
                    </a:lnTo>
                    <a:lnTo>
                      <a:pt x="46" y="16"/>
                    </a:lnTo>
                    <a:lnTo>
                      <a:pt x="46" y="19"/>
                    </a:lnTo>
                    <a:lnTo>
                      <a:pt x="46" y="22"/>
                    </a:lnTo>
                    <a:lnTo>
                      <a:pt x="46" y="22"/>
                    </a:lnTo>
                    <a:lnTo>
                      <a:pt x="46" y="25"/>
                    </a:lnTo>
                    <a:lnTo>
                      <a:pt x="43" y="28"/>
                    </a:lnTo>
                    <a:lnTo>
                      <a:pt x="33" y="28"/>
                    </a:lnTo>
                    <a:lnTo>
                      <a:pt x="33" y="25"/>
                    </a:lnTo>
                    <a:lnTo>
                      <a:pt x="30" y="22"/>
                    </a:lnTo>
                    <a:lnTo>
                      <a:pt x="24" y="22"/>
                    </a:lnTo>
                    <a:lnTo>
                      <a:pt x="24" y="22"/>
                    </a:lnTo>
                    <a:lnTo>
                      <a:pt x="27" y="25"/>
                    </a:lnTo>
                    <a:lnTo>
                      <a:pt x="27" y="25"/>
                    </a:lnTo>
                    <a:lnTo>
                      <a:pt x="21" y="22"/>
                    </a:lnTo>
                    <a:lnTo>
                      <a:pt x="12" y="19"/>
                    </a:lnTo>
                    <a:lnTo>
                      <a:pt x="12" y="19"/>
                    </a:lnTo>
                    <a:lnTo>
                      <a:pt x="6" y="19"/>
                    </a:lnTo>
                    <a:lnTo>
                      <a:pt x="3" y="16"/>
                    </a:lnTo>
                    <a:lnTo>
                      <a:pt x="0" y="16"/>
                    </a:lnTo>
                    <a:lnTo>
                      <a:pt x="0" y="16"/>
                    </a:lnTo>
                    <a:lnTo>
                      <a:pt x="0" y="12"/>
                    </a:lnTo>
                    <a:lnTo>
                      <a:pt x="0" y="12"/>
                    </a:lnTo>
                    <a:lnTo>
                      <a:pt x="3" y="6"/>
                    </a:lnTo>
                    <a:lnTo>
                      <a:pt x="9" y="6"/>
                    </a:lnTo>
                    <a:lnTo>
                      <a:pt x="12" y="6"/>
                    </a:lnTo>
                    <a:lnTo>
                      <a:pt x="12" y="3"/>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183"/>
              <p:cNvSpPr>
                <a:spLocks/>
              </p:cNvSpPr>
              <p:nvPr/>
            </p:nvSpPr>
            <p:spPr bwMode="auto">
              <a:xfrm>
                <a:off x="2065" y="2365"/>
                <a:ext cx="22" cy="49"/>
              </a:xfrm>
              <a:custGeom>
                <a:avLst/>
                <a:gdLst>
                  <a:gd name="T0" fmla="*/ 0 w 22"/>
                  <a:gd name="T1" fmla="*/ 12 h 49"/>
                  <a:gd name="T2" fmla="*/ 0 w 22"/>
                  <a:gd name="T3" fmla="*/ 12 h 49"/>
                  <a:gd name="T4" fmla="*/ 0 w 22"/>
                  <a:gd name="T5" fmla="*/ 9 h 49"/>
                  <a:gd name="T6" fmla="*/ 3 w 22"/>
                  <a:gd name="T7" fmla="*/ 9 h 49"/>
                  <a:gd name="T8" fmla="*/ 3 w 22"/>
                  <a:gd name="T9" fmla="*/ 9 h 49"/>
                  <a:gd name="T10" fmla="*/ 3 w 22"/>
                  <a:gd name="T11" fmla="*/ 9 h 49"/>
                  <a:gd name="T12" fmla="*/ 6 w 22"/>
                  <a:gd name="T13" fmla="*/ 9 h 49"/>
                  <a:gd name="T14" fmla="*/ 6 w 22"/>
                  <a:gd name="T15" fmla="*/ 9 h 49"/>
                  <a:gd name="T16" fmla="*/ 6 w 22"/>
                  <a:gd name="T17" fmla="*/ 9 h 49"/>
                  <a:gd name="T18" fmla="*/ 9 w 22"/>
                  <a:gd name="T19" fmla="*/ 9 h 49"/>
                  <a:gd name="T20" fmla="*/ 9 w 22"/>
                  <a:gd name="T21" fmla="*/ 6 h 49"/>
                  <a:gd name="T22" fmla="*/ 12 w 22"/>
                  <a:gd name="T23" fmla="*/ 3 h 49"/>
                  <a:gd name="T24" fmla="*/ 12 w 22"/>
                  <a:gd name="T25" fmla="*/ 0 h 49"/>
                  <a:gd name="T26" fmla="*/ 16 w 22"/>
                  <a:gd name="T27" fmla="*/ 0 h 49"/>
                  <a:gd name="T28" fmla="*/ 16 w 22"/>
                  <a:gd name="T29" fmla="*/ 0 h 49"/>
                  <a:gd name="T30" fmla="*/ 16 w 22"/>
                  <a:gd name="T31" fmla="*/ 0 h 49"/>
                  <a:gd name="T32" fmla="*/ 19 w 22"/>
                  <a:gd name="T33" fmla="*/ 0 h 49"/>
                  <a:gd name="T34" fmla="*/ 22 w 22"/>
                  <a:gd name="T35" fmla="*/ 0 h 49"/>
                  <a:gd name="T36" fmla="*/ 22 w 22"/>
                  <a:gd name="T37" fmla="*/ 3 h 49"/>
                  <a:gd name="T38" fmla="*/ 22 w 22"/>
                  <a:gd name="T39" fmla="*/ 3 h 49"/>
                  <a:gd name="T40" fmla="*/ 22 w 22"/>
                  <a:gd name="T41" fmla="*/ 12 h 49"/>
                  <a:gd name="T42" fmla="*/ 19 w 22"/>
                  <a:gd name="T43" fmla="*/ 15 h 49"/>
                  <a:gd name="T44" fmla="*/ 19 w 22"/>
                  <a:gd name="T45" fmla="*/ 22 h 49"/>
                  <a:gd name="T46" fmla="*/ 19 w 22"/>
                  <a:gd name="T47" fmla="*/ 25 h 49"/>
                  <a:gd name="T48" fmla="*/ 19 w 22"/>
                  <a:gd name="T49" fmla="*/ 31 h 49"/>
                  <a:gd name="T50" fmla="*/ 19 w 22"/>
                  <a:gd name="T51" fmla="*/ 37 h 49"/>
                  <a:gd name="T52" fmla="*/ 12 w 22"/>
                  <a:gd name="T53" fmla="*/ 43 h 49"/>
                  <a:gd name="T54" fmla="*/ 9 w 22"/>
                  <a:gd name="T55" fmla="*/ 43 h 49"/>
                  <a:gd name="T56" fmla="*/ 6 w 22"/>
                  <a:gd name="T57" fmla="*/ 46 h 49"/>
                  <a:gd name="T58" fmla="*/ 6 w 22"/>
                  <a:gd name="T59" fmla="*/ 49 h 49"/>
                  <a:gd name="T60" fmla="*/ 6 w 22"/>
                  <a:gd name="T61" fmla="*/ 49 h 49"/>
                  <a:gd name="T62" fmla="*/ 3 w 22"/>
                  <a:gd name="T63" fmla="*/ 49 h 49"/>
                  <a:gd name="T64" fmla="*/ 0 w 22"/>
                  <a:gd name="T65" fmla="*/ 49 h 49"/>
                  <a:gd name="T66" fmla="*/ 0 w 22"/>
                  <a:gd name="T67" fmla="*/ 49 h 49"/>
                  <a:gd name="T68" fmla="*/ 0 w 22"/>
                  <a:gd name="T69" fmla="*/ 12 h 49"/>
                  <a:gd name="T70" fmla="*/ 0 w 22"/>
                  <a:gd name="T7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49">
                    <a:moveTo>
                      <a:pt x="0" y="12"/>
                    </a:moveTo>
                    <a:lnTo>
                      <a:pt x="0" y="12"/>
                    </a:lnTo>
                    <a:lnTo>
                      <a:pt x="0" y="9"/>
                    </a:lnTo>
                    <a:lnTo>
                      <a:pt x="3" y="9"/>
                    </a:lnTo>
                    <a:lnTo>
                      <a:pt x="3" y="9"/>
                    </a:lnTo>
                    <a:lnTo>
                      <a:pt x="3" y="9"/>
                    </a:lnTo>
                    <a:lnTo>
                      <a:pt x="6" y="9"/>
                    </a:lnTo>
                    <a:lnTo>
                      <a:pt x="6" y="9"/>
                    </a:lnTo>
                    <a:lnTo>
                      <a:pt x="6" y="9"/>
                    </a:lnTo>
                    <a:lnTo>
                      <a:pt x="9" y="9"/>
                    </a:lnTo>
                    <a:lnTo>
                      <a:pt x="9" y="6"/>
                    </a:lnTo>
                    <a:lnTo>
                      <a:pt x="12" y="3"/>
                    </a:lnTo>
                    <a:lnTo>
                      <a:pt x="12" y="0"/>
                    </a:lnTo>
                    <a:lnTo>
                      <a:pt x="16" y="0"/>
                    </a:lnTo>
                    <a:lnTo>
                      <a:pt x="16" y="0"/>
                    </a:lnTo>
                    <a:lnTo>
                      <a:pt x="16" y="0"/>
                    </a:lnTo>
                    <a:lnTo>
                      <a:pt x="19" y="0"/>
                    </a:lnTo>
                    <a:lnTo>
                      <a:pt x="22" y="0"/>
                    </a:lnTo>
                    <a:lnTo>
                      <a:pt x="22" y="3"/>
                    </a:lnTo>
                    <a:lnTo>
                      <a:pt x="22" y="3"/>
                    </a:lnTo>
                    <a:lnTo>
                      <a:pt x="22" y="12"/>
                    </a:lnTo>
                    <a:lnTo>
                      <a:pt x="19" y="15"/>
                    </a:lnTo>
                    <a:lnTo>
                      <a:pt x="19" y="22"/>
                    </a:lnTo>
                    <a:lnTo>
                      <a:pt x="19" y="25"/>
                    </a:lnTo>
                    <a:lnTo>
                      <a:pt x="19" y="31"/>
                    </a:lnTo>
                    <a:lnTo>
                      <a:pt x="19" y="37"/>
                    </a:lnTo>
                    <a:lnTo>
                      <a:pt x="12" y="43"/>
                    </a:lnTo>
                    <a:lnTo>
                      <a:pt x="9" y="43"/>
                    </a:lnTo>
                    <a:lnTo>
                      <a:pt x="6" y="46"/>
                    </a:lnTo>
                    <a:lnTo>
                      <a:pt x="6" y="49"/>
                    </a:lnTo>
                    <a:lnTo>
                      <a:pt x="6" y="49"/>
                    </a:lnTo>
                    <a:lnTo>
                      <a:pt x="3" y="49"/>
                    </a:lnTo>
                    <a:lnTo>
                      <a:pt x="0" y="49"/>
                    </a:lnTo>
                    <a:lnTo>
                      <a:pt x="0" y="49"/>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184"/>
              <p:cNvSpPr>
                <a:spLocks/>
              </p:cNvSpPr>
              <p:nvPr/>
            </p:nvSpPr>
            <p:spPr bwMode="auto">
              <a:xfrm>
                <a:off x="2004" y="2377"/>
                <a:ext cx="80" cy="84"/>
              </a:xfrm>
              <a:custGeom>
                <a:avLst/>
                <a:gdLst>
                  <a:gd name="T0" fmla="*/ 40 w 80"/>
                  <a:gd name="T1" fmla="*/ 84 h 84"/>
                  <a:gd name="T2" fmla="*/ 40 w 80"/>
                  <a:gd name="T3" fmla="*/ 80 h 84"/>
                  <a:gd name="T4" fmla="*/ 40 w 80"/>
                  <a:gd name="T5" fmla="*/ 80 h 84"/>
                  <a:gd name="T6" fmla="*/ 43 w 80"/>
                  <a:gd name="T7" fmla="*/ 74 h 84"/>
                  <a:gd name="T8" fmla="*/ 49 w 80"/>
                  <a:gd name="T9" fmla="*/ 74 h 84"/>
                  <a:gd name="T10" fmla="*/ 52 w 80"/>
                  <a:gd name="T11" fmla="*/ 74 h 84"/>
                  <a:gd name="T12" fmla="*/ 52 w 80"/>
                  <a:gd name="T13" fmla="*/ 71 h 84"/>
                  <a:gd name="T14" fmla="*/ 58 w 80"/>
                  <a:gd name="T15" fmla="*/ 68 h 84"/>
                  <a:gd name="T16" fmla="*/ 58 w 80"/>
                  <a:gd name="T17" fmla="*/ 62 h 84"/>
                  <a:gd name="T18" fmla="*/ 58 w 80"/>
                  <a:gd name="T19" fmla="*/ 59 h 84"/>
                  <a:gd name="T20" fmla="*/ 61 w 80"/>
                  <a:gd name="T21" fmla="*/ 56 h 84"/>
                  <a:gd name="T22" fmla="*/ 67 w 80"/>
                  <a:gd name="T23" fmla="*/ 50 h 84"/>
                  <a:gd name="T24" fmla="*/ 70 w 80"/>
                  <a:gd name="T25" fmla="*/ 50 h 84"/>
                  <a:gd name="T26" fmla="*/ 73 w 80"/>
                  <a:gd name="T27" fmla="*/ 47 h 84"/>
                  <a:gd name="T28" fmla="*/ 77 w 80"/>
                  <a:gd name="T29" fmla="*/ 43 h 84"/>
                  <a:gd name="T30" fmla="*/ 80 w 80"/>
                  <a:gd name="T31" fmla="*/ 43 h 84"/>
                  <a:gd name="T32" fmla="*/ 80 w 80"/>
                  <a:gd name="T33" fmla="*/ 40 h 84"/>
                  <a:gd name="T34" fmla="*/ 77 w 80"/>
                  <a:gd name="T35" fmla="*/ 40 h 84"/>
                  <a:gd name="T36" fmla="*/ 73 w 80"/>
                  <a:gd name="T37" fmla="*/ 40 h 84"/>
                  <a:gd name="T38" fmla="*/ 73 w 80"/>
                  <a:gd name="T39" fmla="*/ 40 h 84"/>
                  <a:gd name="T40" fmla="*/ 70 w 80"/>
                  <a:gd name="T41" fmla="*/ 40 h 84"/>
                  <a:gd name="T42" fmla="*/ 67 w 80"/>
                  <a:gd name="T43" fmla="*/ 40 h 84"/>
                  <a:gd name="T44" fmla="*/ 67 w 80"/>
                  <a:gd name="T45" fmla="*/ 37 h 84"/>
                  <a:gd name="T46" fmla="*/ 64 w 80"/>
                  <a:gd name="T47" fmla="*/ 37 h 84"/>
                  <a:gd name="T48" fmla="*/ 61 w 80"/>
                  <a:gd name="T49" fmla="*/ 37 h 84"/>
                  <a:gd name="T50" fmla="*/ 61 w 80"/>
                  <a:gd name="T51" fmla="*/ 37 h 84"/>
                  <a:gd name="T52" fmla="*/ 61 w 80"/>
                  <a:gd name="T53" fmla="*/ 0 h 84"/>
                  <a:gd name="T54" fmla="*/ 61 w 80"/>
                  <a:gd name="T55" fmla="*/ 0 h 84"/>
                  <a:gd name="T56" fmla="*/ 27 w 80"/>
                  <a:gd name="T57" fmla="*/ 0 h 84"/>
                  <a:gd name="T58" fmla="*/ 27 w 80"/>
                  <a:gd name="T59" fmla="*/ 10 h 84"/>
                  <a:gd name="T60" fmla="*/ 18 w 80"/>
                  <a:gd name="T61" fmla="*/ 10 h 84"/>
                  <a:gd name="T62" fmla="*/ 21 w 80"/>
                  <a:gd name="T63" fmla="*/ 13 h 84"/>
                  <a:gd name="T64" fmla="*/ 21 w 80"/>
                  <a:gd name="T65" fmla="*/ 16 h 84"/>
                  <a:gd name="T66" fmla="*/ 24 w 80"/>
                  <a:gd name="T67" fmla="*/ 19 h 84"/>
                  <a:gd name="T68" fmla="*/ 27 w 80"/>
                  <a:gd name="T69" fmla="*/ 22 h 84"/>
                  <a:gd name="T70" fmla="*/ 30 w 80"/>
                  <a:gd name="T71" fmla="*/ 22 h 84"/>
                  <a:gd name="T72" fmla="*/ 30 w 80"/>
                  <a:gd name="T73" fmla="*/ 25 h 84"/>
                  <a:gd name="T74" fmla="*/ 33 w 80"/>
                  <a:gd name="T75" fmla="*/ 25 h 84"/>
                  <a:gd name="T76" fmla="*/ 33 w 80"/>
                  <a:gd name="T77" fmla="*/ 28 h 84"/>
                  <a:gd name="T78" fmla="*/ 36 w 80"/>
                  <a:gd name="T79" fmla="*/ 28 h 84"/>
                  <a:gd name="T80" fmla="*/ 40 w 80"/>
                  <a:gd name="T81" fmla="*/ 28 h 84"/>
                  <a:gd name="T82" fmla="*/ 40 w 80"/>
                  <a:gd name="T83" fmla="*/ 31 h 84"/>
                  <a:gd name="T84" fmla="*/ 36 w 80"/>
                  <a:gd name="T85" fmla="*/ 34 h 84"/>
                  <a:gd name="T86" fmla="*/ 12 w 80"/>
                  <a:gd name="T87" fmla="*/ 34 h 84"/>
                  <a:gd name="T88" fmla="*/ 0 w 80"/>
                  <a:gd name="T89" fmla="*/ 53 h 84"/>
                  <a:gd name="T90" fmla="*/ 0 w 80"/>
                  <a:gd name="T91" fmla="*/ 56 h 84"/>
                  <a:gd name="T92" fmla="*/ 3 w 80"/>
                  <a:gd name="T93" fmla="*/ 56 h 84"/>
                  <a:gd name="T94" fmla="*/ 0 w 80"/>
                  <a:gd name="T95" fmla="*/ 59 h 84"/>
                  <a:gd name="T96" fmla="*/ 3 w 80"/>
                  <a:gd name="T97" fmla="*/ 59 h 84"/>
                  <a:gd name="T98" fmla="*/ 3 w 80"/>
                  <a:gd name="T99" fmla="*/ 62 h 84"/>
                  <a:gd name="T100" fmla="*/ 3 w 80"/>
                  <a:gd name="T101" fmla="*/ 62 h 84"/>
                  <a:gd name="T102" fmla="*/ 0 w 80"/>
                  <a:gd name="T103" fmla="*/ 65 h 84"/>
                  <a:gd name="T104" fmla="*/ 0 w 80"/>
                  <a:gd name="T105" fmla="*/ 65 h 84"/>
                  <a:gd name="T106" fmla="*/ 0 w 80"/>
                  <a:gd name="T107" fmla="*/ 65 h 84"/>
                  <a:gd name="T108" fmla="*/ 3 w 80"/>
                  <a:gd name="T109" fmla="*/ 71 h 84"/>
                  <a:gd name="T110" fmla="*/ 6 w 80"/>
                  <a:gd name="T111" fmla="*/ 74 h 84"/>
                  <a:gd name="T112" fmla="*/ 9 w 80"/>
                  <a:gd name="T113" fmla="*/ 74 h 84"/>
                  <a:gd name="T114" fmla="*/ 9 w 80"/>
                  <a:gd name="T115" fmla="*/ 77 h 84"/>
                  <a:gd name="T116" fmla="*/ 21 w 80"/>
                  <a:gd name="T117" fmla="*/ 80 h 84"/>
                  <a:gd name="T118" fmla="*/ 27 w 80"/>
                  <a:gd name="T119" fmla="*/ 80 h 84"/>
                  <a:gd name="T120" fmla="*/ 30 w 80"/>
                  <a:gd name="T121" fmla="*/ 80 h 84"/>
                  <a:gd name="T122" fmla="*/ 40 w 80"/>
                  <a:gd name="T12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84">
                    <a:moveTo>
                      <a:pt x="40" y="84"/>
                    </a:moveTo>
                    <a:lnTo>
                      <a:pt x="40" y="80"/>
                    </a:lnTo>
                    <a:lnTo>
                      <a:pt x="40" y="80"/>
                    </a:lnTo>
                    <a:lnTo>
                      <a:pt x="43" y="74"/>
                    </a:lnTo>
                    <a:lnTo>
                      <a:pt x="49" y="74"/>
                    </a:lnTo>
                    <a:lnTo>
                      <a:pt x="52" y="74"/>
                    </a:lnTo>
                    <a:lnTo>
                      <a:pt x="52" y="71"/>
                    </a:lnTo>
                    <a:lnTo>
                      <a:pt x="58" y="68"/>
                    </a:lnTo>
                    <a:lnTo>
                      <a:pt x="58" y="62"/>
                    </a:lnTo>
                    <a:lnTo>
                      <a:pt x="58" y="59"/>
                    </a:lnTo>
                    <a:lnTo>
                      <a:pt x="61" y="56"/>
                    </a:lnTo>
                    <a:lnTo>
                      <a:pt x="67" y="50"/>
                    </a:lnTo>
                    <a:lnTo>
                      <a:pt x="70" y="50"/>
                    </a:lnTo>
                    <a:lnTo>
                      <a:pt x="73" y="47"/>
                    </a:lnTo>
                    <a:lnTo>
                      <a:pt x="77" y="43"/>
                    </a:lnTo>
                    <a:lnTo>
                      <a:pt x="80" y="43"/>
                    </a:lnTo>
                    <a:lnTo>
                      <a:pt x="80" y="40"/>
                    </a:lnTo>
                    <a:lnTo>
                      <a:pt x="77" y="40"/>
                    </a:lnTo>
                    <a:lnTo>
                      <a:pt x="73" y="40"/>
                    </a:lnTo>
                    <a:lnTo>
                      <a:pt x="73" y="40"/>
                    </a:lnTo>
                    <a:lnTo>
                      <a:pt x="70" y="40"/>
                    </a:lnTo>
                    <a:lnTo>
                      <a:pt x="67" y="40"/>
                    </a:lnTo>
                    <a:lnTo>
                      <a:pt x="67" y="37"/>
                    </a:lnTo>
                    <a:lnTo>
                      <a:pt x="64" y="37"/>
                    </a:lnTo>
                    <a:lnTo>
                      <a:pt x="61" y="37"/>
                    </a:lnTo>
                    <a:lnTo>
                      <a:pt x="61" y="37"/>
                    </a:lnTo>
                    <a:lnTo>
                      <a:pt x="61" y="0"/>
                    </a:lnTo>
                    <a:lnTo>
                      <a:pt x="61" y="0"/>
                    </a:lnTo>
                    <a:lnTo>
                      <a:pt x="27" y="0"/>
                    </a:lnTo>
                    <a:lnTo>
                      <a:pt x="27" y="10"/>
                    </a:lnTo>
                    <a:lnTo>
                      <a:pt x="18" y="10"/>
                    </a:lnTo>
                    <a:lnTo>
                      <a:pt x="21" y="13"/>
                    </a:lnTo>
                    <a:lnTo>
                      <a:pt x="21" y="16"/>
                    </a:lnTo>
                    <a:lnTo>
                      <a:pt x="24" y="19"/>
                    </a:lnTo>
                    <a:lnTo>
                      <a:pt x="27" y="22"/>
                    </a:lnTo>
                    <a:lnTo>
                      <a:pt x="30" y="22"/>
                    </a:lnTo>
                    <a:lnTo>
                      <a:pt x="30" y="25"/>
                    </a:lnTo>
                    <a:lnTo>
                      <a:pt x="33" y="25"/>
                    </a:lnTo>
                    <a:lnTo>
                      <a:pt x="33" y="28"/>
                    </a:lnTo>
                    <a:lnTo>
                      <a:pt x="36" y="28"/>
                    </a:lnTo>
                    <a:lnTo>
                      <a:pt x="40" y="28"/>
                    </a:lnTo>
                    <a:lnTo>
                      <a:pt x="40" y="31"/>
                    </a:lnTo>
                    <a:lnTo>
                      <a:pt x="36" y="34"/>
                    </a:lnTo>
                    <a:lnTo>
                      <a:pt x="12" y="34"/>
                    </a:lnTo>
                    <a:lnTo>
                      <a:pt x="0" y="53"/>
                    </a:lnTo>
                    <a:lnTo>
                      <a:pt x="0" y="56"/>
                    </a:lnTo>
                    <a:lnTo>
                      <a:pt x="3" y="56"/>
                    </a:lnTo>
                    <a:lnTo>
                      <a:pt x="0" y="59"/>
                    </a:lnTo>
                    <a:lnTo>
                      <a:pt x="3" y="59"/>
                    </a:lnTo>
                    <a:lnTo>
                      <a:pt x="3" y="62"/>
                    </a:lnTo>
                    <a:lnTo>
                      <a:pt x="3" y="62"/>
                    </a:lnTo>
                    <a:lnTo>
                      <a:pt x="0" y="65"/>
                    </a:lnTo>
                    <a:lnTo>
                      <a:pt x="0" y="65"/>
                    </a:lnTo>
                    <a:lnTo>
                      <a:pt x="0" y="65"/>
                    </a:lnTo>
                    <a:lnTo>
                      <a:pt x="3" y="71"/>
                    </a:lnTo>
                    <a:lnTo>
                      <a:pt x="6" y="74"/>
                    </a:lnTo>
                    <a:lnTo>
                      <a:pt x="9" y="74"/>
                    </a:lnTo>
                    <a:lnTo>
                      <a:pt x="9" y="77"/>
                    </a:lnTo>
                    <a:lnTo>
                      <a:pt x="21" y="80"/>
                    </a:lnTo>
                    <a:lnTo>
                      <a:pt x="27" y="80"/>
                    </a:lnTo>
                    <a:lnTo>
                      <a:pt x="30" y="80"/>
                    </a:lnTo>
                    <a:lnTo>
                      <a:pt x="4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85"/>
              <p:cNvSpPr>
                <a:spLocks noEditPoints="1"/>
              </p:cNvSpPr>
              <p:nvPr/>
            </p:nvSpPr>
            <p:spPr bwMode="auto">
              <a:xfrm>
                <a:off x="1566" y="2032"/>
                <a:ext cx="555" cy="410"/>
              </a:xfrm>
              <a:custGeom>
                <a:avLst/>
                <a:gdLst>
                  <a:gd name="T0" fmla="*/ 209 w 555"/>
                  <a:gd name="T1" fmla="*/ 40 h 410"/>
                  <a:gd name="T2" fmla="*/ 225 w 555"/>
                  <a:gd name="T3" fmla="*/ 55 h 410"/>
                  <a:gd name="T4" fmla="*/ 231 w 555"/>
                  <a:gd name="T5" fmla="*/ 80 h 410"/>
                  <a:gd name="T6" fmla="*/ 246 w 555"/>
                  <a:gd name="T7" fmla="*/ 92 h 410"/>
                  <a:gd name="T8" fmla="*/ 265 w 555"/>
                  <a:gd name="T9" fmla="*/ 89 h 410"/>
                  <a:gd name="T10" fmla="*/ 287 w 555"/>
                  <a:gd name="T11" fmla="*/ 77 h 410"/>
                  <a:gd name="T12" fmla="*/ 308 w 555"/>
                  <a:gd name="T13" fmla="*/ 105 h 410"/>
                  <a:gd name="T14" fmla="*/ 323 w 555"/>
                  <a:gd name="T15" fmla="*/ 139 h 410"/>
                  <a:gd name="T16" fmla="*/ 345 w 555"/>
                  <a:gd name="T17" fmla="*/ 166 h 410"/>
                  <a:gd name="T18" fmla="*/ 360 w 555"/>
                  <a:gd name="T19" fmla="*/ 173 h 410"/>
                  <a:gd name="T20" fmla="*/ 351 w 555"/>
                  <a:gd name="T21" fmla="*/ 191 h 410"/>
                  <a:gd name="T22" fmla="*/ 342 w 555"/>
                  <a:gd name="T23" fmla="*/ 244 h 410"/>
                  <a:gd name="T24" fmla="*/ 348 w 555"/>
                  <a:gd name="T25" fmla="*/ 274 h 410"/>
                  <a:gd name="T26" fmla="*/ 379 w 555"/>
                  <a:gd name="T27" fmla="*/ 324 h 410"/>
                  <a:gd name="T28" fmla="*/ 422 w 555"/>
                  <a:gd name="T29" fmla="*/ 330 h 410"/>
                  <a:gd name="T30" fmla="*/ 456 w 555"/>
                  <a:gd name="T31" fmla="*/ 336 h 410"/>
                  <a:gd name="T32" fmla="*/ 474 w 555"/>
                  <a:gd name="T33" fmla="*/ 305 h 410"/>
                  <a:gd name="T34" fmla="*/ 524 w 555"/>
                  <a:gd name="T35" fmla="*/ 268 h 410"/>
                  <a:gd name="T36" fmla="*/ 548 w 555"/>
                  <a:gd name="T37" fmla="*/ 287 h 410"/>
                  <a:gd name="T38" fmla="*/ 533 w 555"/>
                  <a:gd name="T39" fmla="*/ 318 h 410"/>
                  <a:gd name="T40" fmla="*/ 524 w 555"/>
                  <a:gd name="T41" fmla="*/ 324 h 410"/>
                  <a:gd name="T42" fmla="*/ 505 w 555"/>
                  <a:gd name="T43" fmla="*/ 342 h 410"/>
                  <a:gd name="T44" fmla="*/ 459 w 555"/>
                  <a:gd name="T45" fmla="*/ 361 h 410"/>
                  <a:gd name="T46" fmla="*/ 450 w 555"/>
                  <a:gd name="T47" fmla="*/ 379 h 410"/>
                  <a:gd name="T48" fmla="*/ 434 w 555"/>
                  <a:gd name="T49" fmla="*/ 407 h 410"/>
                  <a:gd name="T50" fmla="*/ 397 w 555"/>
                  <a:gd name="T51" fmla="*/ 376 h 410"/>
                  <a:gd name="T52" fmla="*/ 394 w 555"/>
                  <a:gd name="T53" fmla="*/ 376 h 410"/>
                  <a:gd name="T54" fmla="*/ 388 w 555"/>
                  <a:gd name="T55" fmla="*/ 379 h 410"/>
                  <a:gd name="T56" fmla="*/ 323 w 555"/>
                  <a:gd name="T57" fmla="*/ 376 h 410"/>
                  <a:gd name="T58" fmla="*/ 280 w 555"/>
                  <a:gd name="T59" fmla="*/ 361 h 410"/>
                  <a:gd name="T60" fmla="*/ 234 w 555"/>
                  <a:gd name="T61" fmla="*/ 336 h 410"/>
                  <a:gd name="T62" fmla="*/ 200 w 555"/>
                  <a:gd name="T63" fmla="*/ 314 h 410"/>
                  <a:gd name="T64" fmla="*/ 191 w 555"/>
                  <a:gd name="T65" fmla="*/ 287 h 410"/>
                  <a:gd name="T66" fmla="*/ 191 w 555"/>
                  <a:gd name="T67" fmla="*/ 247 h 410"/>
                  <a:gd name="T68" fmla="*/ 148 w 555"/>
                  <a:gd name="T69" fmla="*/ 194 h 410"/>
                  <a:gd name="T70" fmla="*/ 129 w 555"/>
                  <a:gd name="T71" fmla="*/ 173 h 410"/>
                  <a:gd name="T72" fmla="*/ 129 w 555"/>
                  <a:gd name="T73" fmla="*/ 151 h 410"/>
                  <a:gd name="T74" fmla="*/ 108 w 555"/>
                  <a:gd name="T75" fmla="*/ 123 h 410"/>
                  <a:gd name="T76" fmla="*/ 89 w 555"/>
                  <a:gd name="T77" fmla="*/ 102 h 410"/>
                  <a:gd name="T78" fmla="*/ 74 w 555"/>
                  <a:gd name="T79" fmla="*/ 68 h 410"/>
                  <a:gd name="T80" fmla="*/ 65 w 555"/>
                  <a:gd name="T81" fmla="*/ 34 h 410"/>
                  <a:gd name="T82" fmla="*/ 40 w 555"/>
                  <a:gd name="T83" fmla="*/ 37 h 410"/>
                  <a:gd name="T84" fmla="*/ 55 w 555"/>
                  <a:gd name="T85" fmla="*/ 89 h 410"/>
                  <a:gd name="T86" fmla="*/ 74 w 555"/>
                  <a:gd name="T87" fmla="*/ 120 h 410"/>
                  <a:gd name="T88" fmla="*/ 86 w 555"/>
                  <a:gd name="T89" fmla="*/ 142 h 410"/>
                  <a:gd name="T90" fmla="*/ 95 w 555"/>
                  <a:gd name="T91" fmla="*/ 179 h 410"/>
                  <a:gd name="T92" fmla="*/ 105 w 555"/>
                  <a:gd name="T93" fmla="*/ 200 h 410"/>
                  <a:gd name="T94" fmla="*/ 111 w 555"/>
                  <a:gd name="T95" fmla="*/ 231 h 410"/>
                  <a:gd name="T96" fmla="*/ 83 w 555"/>
                  <a:gd name="T97" fmla="*/ 197 h 410"/>
                  <a:gd name="T98" fmla="*/ 71 w 555"/>
                  <a:gd name="T99" fmla="*/ 154 h 410"/>
                  <a:gd name="T100" fmla="*/ 46 w 555"/>
                  <a:gd name="T101" fmla="*/ 139 h 410"/>
                  <a:gd name="T102" fmla="*/ 31 w 555"/>
                  <a:gd name="T103" fmla="*/ 117 h 410"/>
                  <a:gd name="T104" fmla="*/ 43 w 555"/>
                  <a:gd name="T105" fmla="*/ 108 h 410"/>
                  <a:gd name="T106" fmla="*/ 22 w 555"/>
                  <a:gd name="T107" fmla="*/ 71 h 410"/>
                  <a:gd name="T108" fmla="*/ 12 w 555"/>
                  <a:gd name="T109" fmla="*/ 37 h 410"/>
                  <a:gd name="T110" fmla="*/ 102 w 555"/>
                  <a:gd name="T111" fmla="*/ 185 h 410"/>
                  <a:gd name="T112" fmla="*/ 105 w 555"/>
                  <a:gd name="T113" fmla="*/ 197 h 410"/>
                  <a:gd name="T114" fmla="*/ 351 w 555"/>
                  <a:gd name="T115" fmla="*/ 19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 h="410">
                    <a:moveTo>
                      <a:pt x="0" y="3"/>
                    </a:moveTo>
                    <a:lnTo>
                      <a:pt x="46" y="0"/>
                    </a:lnTo>
                    <a:lnTo>
                      <a:pt x="49" y="3"/>
                    </a:lnTo>
                    <a:lnTo>
                      <a:pt x="46" y="3"/>
                    </a:lnTo>
                    <a:lnTo>
                      <a:pt x="114" y="34"/>
                    </a:lnTo>
                    <a:lnTo>
                      <a:pt x="169" y="37"/>
                    </a:lnTo>
                    <a:lnTo>
                      <a:pt x="169" y="28"/>
                    </a:lnTo>
                    <a:lnTo>
                      <a:pt x="200" y="31"/>
                    </a:lnTo>
                    <a:lnTo>
                      <a:pt x="203" y="31"/>
                    </a:lnTo>
                    <a:lnTo>
                      <a:pt x="206" y="37"/>
                    </a:lnTo>
                    <a:lnTo>
                      <a:pt x="209" y="40"/>
                    </a:lnTo>
                    <a:lnTo>
                      <a:pt x="209" y="40"/>
                    </a:lnTo>
                    <a:lnTo>
                      <a:pt x="209" y="40"/>
                    </a:lnTo>
                    <a:lnTo>
                      <a:pt x="213" y="43"/>
                    </a:lnTo>
                    <a:lnTo>
                      <a:pt x="213" y="46"/>
                    </a:lnTo>
                    <a:lnTo>
                      <a:pt x="216" y="46"/>
                    </a:lnTo>
                    <a:lnTo>
                      <a:pt x="219" y="49"/>
                    </a:lnTo>
                    <a:lnTo>
                      <a:pt x="219" y="49"/>
                    </a:lnTo>
                    <a:lnTo>
                      <a:pt x="216" y="52"/>
                    </a:lnTo>
                    <a:lnTo>
                      <a:pt x="219" y="52"/>
                    </a:lnTo>
                    <a:lnTo>
                      <a:pt x="222" y="55"/>
                    </a:lnTo>
                    <a:lnTo>
                      <a:pt x="225" y="55"/>
                    </a:lnTo>
                    <a:lnTo>
                      <a:pt x="225" y="62"/>
                    </a:lnTo>
                    <a:lnTo>
                      <a:pt x="225" y="62"/>
                    </a:lnTo>
                    <a:lnTo>
                      <a:pt x="225" y="62"/>
                    </a:lnTo>
                    <a:lnTo>
                      <a:pt x="228" y="65"/>
                    </a:lnTo>
                    <a:lnTo>
                      <a:pt x="228" y="68"/>
                    </a:lnTo>
                    <a:lnTo>
                      <a:pt x="228" y="71"/>
                    </a:lnTo>
                    <a:lnTo>
                      <a:pt x="228" y="71"/>
                    </a:lnTo>
                    <a:lnTo>
                      <a:pt x="225" y="71"/>
                    </a:lnTo>
                    <a:lnTo>
                      <a:pt x="225" y="71"/>
                    </a:lnTo>
                    <a:lnTo>
                      <a:pt x="228" y="77"/>
                    </a:lnTo>
                    <a:lnTo>
                      <a:pt x="231" y="80"/>
                    </a:lnTo>
                    <a:lnTo>
                      <a:pt x="234" y="83"/>
                    </a:lnTo>
                    <a:lnTo>
                      <a:pt x="234" y="83"/>
                    </a:lnTo>
                    <a:lnTo>
                      <a:pt x="234" y="83"/>
                    </a:lnTo>
                    <a:lnTo>
                      <a:pt x="234" y="83"/>
                    </a:lnTo>
                    <a:lnTo>
                      <a:pt x="237" y="83"/>
                    </a:lnTo>
                    <a:lnTo>
                      <a:pt x="237" y="86"/>
                    </a:lnTo>
                    <a:lnTo>
                      <a:pt x="240" y="86"/>
                    </a:lnTo>
                    <a:lnTo>
                      <a:pt x="240" y="89"/>
                    </a:lnTo>
                    <a:lnTo>
                      <a:pt x="240" y="89"/>
                    </a:lnTo>
                    <a:lnTo>
                      <a:pt x="243" y="89"/>
                    </a:lnTo>
                    <a:lnTo>
                      <a:pt x="246" y="92"/>
                    </a:lnTo>
                    <a:lnTo>
                      <a:pt x="246" y="92"/>
                    </a:lnTo>
                    <a:lnTo>
                      <a:pt x="250" y="92"/>
                    </a:lnTo>
                    <a:lnTo>
                      <a:pt x="256" y="96"/>
                    </a:lnTo>
                    <a:lnTo>
                      <a:pt x="256" y="99"/>
                    </a:lnTo>
                    <a:lnTo>
                      <a:pt x="259" y="99"/>
                    </a:lnTo>
                    <a:lnTo>
                      <a:pt x="259" y="96"/>
                    </a:lnTo>
                    <a:lnTo>
                      <a:pt x="259" y="96"/>
                    </a:lnTo>
                    <a:lnTo>
                      <a:pt x="262" y="92"/>
                    </a:lnTo>
                    <a:lnTo>
                      <a:pt x="265" y="92"/>
                    </a:lnTo>
                    <a:lnTo>
                      <a:pt x="265" y="92"/>
                    </a:lnTo>
                    <a:lnTo>
                      <a:pt x="265" y="89"/>
                    </a:lnTo>
                    <a:lnTo>
                      <a:pt x="265" y="89"/>
                    </a:lnTo>
                    <a:lnTo>
                      <a:pt x="268" y="83"/>
                    </a:lnTo>
                    <a:lnTo>
                      <a:pt x="271" y="80"/>
                    </a:lnTo>
                    <a:lnTo>
                      <a:pt x="274" y="80"/>
                    </a:lnTo>
                    <a:lnTo>
                      <a:pt x="274" y="80"/>
                    </a:lnTo>
                    <a:lnTo>
                      <a:pt x="274" y="80"/>
                    </a:lnTo>
                    <a:lnTo>
                      <a:pt x="277" y="80"/>
                    </a:lnTo>
                    <a:lnTo>
                      <a:pt x="277" y="77"/>
                    </a:lnTo>
                    <a:lnTo>
                      <a:pt x="280" y="77"/>
                    </a:lnTo>
                    <a:lnTo>
                      <a:pt x="283" y="80"/>
                    </a:lnTo>
                    <a:lnTo>
                      <a:pt x="287" y="77"/>
                    </a:lnTo>
                    <a:lnTo>
                      <a:pt x="290" y="80"/>
                    </a:lnTo>
                    <a:lnTo>
                      <a:pt x="290" y="80"/>
                    </a:lnTo>
                    <a:lnTo>
                      <a:pt x="293" y="80"/>
                    </a:lnTo>
                    <a:lnTo>
                      <a:pt x="296" y="80"/>
                    </a:lnTo>
                    <a:lnTo>
                      <a:pt x="296" y="83"/>
                    </a:lnTo>
                    <a:lnTo>
                      <a:pt x="302" y="86"/>
                    </a:lnTo>
                    <a:lnTo>
                      <a:pt x="305" y="92"/>
                    </a:lnTo>
                    <a:lnTo>
                      <a:pt x="305" y="96"/>
                    </a:lnTo>
                    <a:lnTo>
                      <a:pt x="305" y="99"/>
                    </a:lnTo>
                    <a:lnTo>
                      <a:pt x="308" y="102"/>
                    </a:lnTo>
                    <a:lnTo>
                      <a:pt x="308" y="105"/>
                    </a:lnTo>
                    <a:lnTo>
                      <a:pt x="308" y="105"/>
                    </a:lnTo>
                    <a:lnTo>
                      <a:pt x="311" y="108"/>
                    </a:lnTo>
                    <a:lnTo>
                      <a:pt x="314" y="117"/>
                    </a:lnTo>
                    <a:lnTo>
                      <a:pt x="314" y="117"/>
                    </a:lnTo>
                    <a:lnTo>
                      <a:pt x="314" y="120"/>
                    </a:lnTo>
                    <a:lnTo>
                      <a:pt x="317" y="120"/>
                    </a:lnTo>
                    <a:lnTo>
                      <a:pt x="320" y="123"/>
                    </a:lnTo>
                    <a:lnTo>
                      <a:pt x="320" y="126"/>
                    </a:lnTo>
                    <a:lnTo>
                      <a:pt x="323" y="133"/>
                    </a:lnTo>
                    <a:lnTo>
                      <a:pt x="323" y="136"/>
                    </a:lnTo>
                    <a:lnTo>
                      <a:pt x="323" y="139"/>
                    </a:lnTo>
                    <a:lnTo>
                      <a:pt x="323" y="139"/>
                    </a:lnTo>
                    <a:lnTo>
                      <a:pt x="323" y="142"/>
                    </a:lnTo>
                    <a:lnTo>
                      <a:pt x="327" y="151"/>
                    </a:lnTo>
                    <a:lnTo>
                      <a:pt x="327" y="157"/>
                    </a:lnTo>
                    <a:lnTo>
                      <a:pt x="330" y="160"/>
                    </a:lnTo>
                    <a:lnTo>
                      <a:pt x="330" y="160"/>
                    </a:lnTo>
                    <a:lnTo>
                      <a:pt x="333" y="160"/>
                    </a:lnTo>
                    <a:lnTo>
                      <a:pt x="333" y="160"/>
                    </a:lnTo>
                    <a:lnTo>
                      <a:pt x="336" y="160"/>
                    </a:lnTo>
                    <a:lnTo>
                      <a:pt x="339" y="163"/>
                    </a:lnTo>
                    <a:lnTo>
                      <a:pt x="345" y="166"/>
                    </a:lnTo>
                    <a:lnTo>
                      <a:pt x="351" y="170"/>
                    </a:lnTo>
                    <a:lnTo>
                      <a:pt x="354" y="170"/>
                    </a:lnTo>
                    <a:lnTo>
                      <a:pt x="354" y="173"/>
                    </a:lnTo>
                    <a:lnTo>
                      <a:pt x="357" y="173"/>
                    </a:lnTo>
                    <a:lnTo>
                      <a:pt x="354" y="176"/>
                    </a:lnTo>
                    <a:lnTo>
                      <a:pt x="357" y="173"/>
                    </a:lnTo>
                    <a:lnTo>
                      <a:pt x="360" y="166"/>
                    </a:lnTo>
                    <a:lnTo>
                      <a:pt x="364" y="166"/>
                    </a:lnTo>
                    <a:lnTo>
                      <a:pt x="360" y="166"/>
                    </a:lnTo>
                    <a:lnTo>
                      <a:pt x="360" y="173"/>
                    </a:lnTo>
                    <a:lnTo>
                      <a:pt x="360" y="173"/>
                    </a:lnTo>
                    <a:lnTo>
                      <a:pt x="357" y="179"/>
                    </a:lnTo>
                    <a:lnTo>
                      <a:pt x="354" y="182"/>
                    </a:lnTo>
                    <a:lnTo>
                      <a:pt x="354" y="185"/>
                    </a:lnTo>
                    <a:lnTo>
                      <a:pt x="354" y="185"/>
                    </a:lnTo>
                    <a:lnTo>
                      <a:pt x="354" y="185"/>
                    </a:lnTo>
                    <a:lnTo>
                      <a:pt x="354" y="182"/>
                    </a:lnTo>
                    <a:lnTo>
                      <a:pt x="351" y="179"/>
                    </a:lnTo>
                    <a:lnTo>
                      <a:pt x="351" y="185"/>
                    </a:lnTo>
                    <a:lnTo>
                      <a:pt x="348" y="188"/>
                    </a:lnTo>
                    <a:lnTo>
                      <a:pt x="351" y="191"/>
                    </a:lnTo>
                    <a:lnTo>
                      <a:pt x="351" y="191"/>
                    </a:lnTo>
                    <a:lnTo>
                      <a:pt x="348" y="197"/>
                    </a:lnTo>
                    <a:lnTo>
                      <a:pt x="348" y="200"/>
                    </a:lnTo>
                    <a:lnTo>
                      <a:pt x="348" y="203"/>
                    </a:lnTo>
                    <a:lnTo>
                      <a:pt x="348" y="207"/>
                    </a:lnTo>
                    <a:lnTo>
                      <a:pt x="348" y="210"/>
                    </a:lnTo>
                    <a:lnTo>
                      <a:pt x="348" y="213"/>
                    </a:lnTo>
                    <a:lnTo>
                      <a:pt x="345" y="222"/>
                    </a:lnTo>
                    <a:lnTo>
                      <a:pt x="345" y="228"/>
                    </a:lnTo>
                    <a:lnTo>
                      <a:pt x="345" y="237"/>
                    </a:lnTo>
                    <a:lnTo>
                      <a:pt x="342" y="240"/>
                    </a:lnTo>
                    <a:lnTo>
                      <a:pt x="342" y="244"/>
                    </a:lnTo>
                    <a:lnTo>
                      <a:pt x="345" y="250"/>
                    </a:lnTo>
                    <a:lnTo>
                      <a:pt x="342" y="256"/>
                    </a:lnTo>
                    <a:lnTo>
                      <a:pt x="348" y="262"/>
                    </a:lnTo>
                    <a:lnTo>
                      <a:pt x="348" y="268"/>
                    </a:lnTo>
                    <a:lnTo>
                      <a:pt x="348" y="268"/>
                    </a:lnTo>
                    <a:lnTo>
                      <a:pt x="348" y="262"/>
                    </a:lnTo>
                    <a:lnTo>
                      <a:pt x="342" y="256"/>
                    </a:lnTo>
                    <a:lnTo>
                      <a:pt x="342" y="262"/>
                    </a:lnTo>
                    <a:lnTo>
                      <a:pt x="345" y="265"/>
                    </a:lnTo>
                    <a:lnTo>
                      <a:pt x="348" y="271"/>
                    </a:lnTo>
                    <a:lnTo>
                      <a:pt x="348" y="274"/>
                    </a:lnTo>
                    <a:lnTo>
                      <a:pt x="348" y="277"/>
                    </a:lnTo>
                    <a:lnTo>
                      <a:pt x="348" y="281"/>
                    </a:lnTo>
                    <a:lnTo>
                      <a:pt x="351" y="284"/>
                    </a:lnTo>
                    <a:lnTo>
                      <a:pt x="360" y="296"/>
                    </a:lnTo>
                    <a:lnTo>
                      <a:pt x="364" y="299"/>
                    </a:lnTo>
                    <a:lnTo>
                      <a:pt x="367" y="305"/>
                    </a:lnTo>
                    <a:lnTo>
                      <a:pt x="367" y="308"/>
                    </a:lnTo>
                    <a:lnTo>
                      <a:pt x="367" y="311"/>
                    </a:lnTo>
                    <a:lnTo>
                      <a:pt x="376" y="321"/>
                    </a:lnTo>
                    <a:lnTo>
                      <a:pt x="376" y="324"/>
                    </a:lnTo>
                    <a:lnTo>
                      <a:pt x="379" y="324"/>
                    </a:lnTo>
                    <a:lnTo>
                      <a:pt x="385" y="324"/>
                    </a:lnTo>
                    <a:lnTo>
                      <a:pt x="385" y="324"/>
                    </a:lnTo>
                    <a:lnTo>
                      <a:pt x="391" y="327"/>
                    </a:lnTo>
                    <a:lnTo>
                      <a:pt x="394" y="333"/>
                    </a:lnTo>
                    <a:lnTo>
                      <a:pt x="397" y="339"/>
                    </a:lnTo>
                    <a:lnTo>
                      <a:pt x="401" y="336"/>
                    </a:lnTo>
                    <a:lnTo>
                      <a:pt x="407" y="336"/>
                    </a:lnTo>
                    <a:lnTo>
                      <a:pt x="410" y="336"/>
                    </a:lnTo>
                    <a:lnTo>
                      <a:pt x="413" y="336"/>
                    </a:lnTo>
                    <a:lnTo>
                      <a:pt x="419" y="333"/>
                    </a:lnTo>
                    <a:lnTo>
                      <a:pt x="422" y="330"/>
                    </a:lnTo>
                    <a:lnTo>
                      <a:pt x="428" y="330"/>
                    </a:lnTo>
                    <a:lnTo>
                      <a:pt x="431" y="330"/>
                    </a:lnTo>
                    <a:lnTo>
                      <a:pt x="438" y="327"/>
                    </a:lnTo>
                    <a:lnTo>
                      <a:pt x="441" y="327"/>
                    </a:lnTo>
                    <a:lnTo>
                      <a:pt x="447" y="327"/>
                    </a:lnTo>
                    <a:lnTo>
                      <a:pt x="447" y="327"/>
                    </a:lnTo>
                    <a:lnTo>
                      <a:pt x="453" y="327"/>
                    </a:lnTo>
                    <a:lnTo>
                      <a:pt x="450" y="330"/>
                    </a:lnTo>
                    <a:lnTo>
                      <a:pt x="447" y="333"/>
                    </a:lnTo>
                    <a:lnTo>
                      <a:pt x="453" y="333"/>
                    </a:lnTo>
                    <a:lnTo>
                      <a:pt x="456" y="336"/>
                    </a:lnTo>
                    <a:lnTo>
                      <a:pt x="456" y="333"/>
                    </a:lnTo>
                    <a:lnTo>
                      <a:pt x="459" y="333"/>
                    </a:lnTo>
                    <a:lnTo>
                      <a:pt x="462" y="330"/>
                    </a:lnTo>
                    <a:lnTo>
                      <a:pt x="462" y="324"/>
                    </a:lnTo>
                    <a:lnTo>
                      <a:pt x="462" y="321"/>
                    </a:lnTo>
                    <a:lnTo>
                      <a:pt x="459" y="324"/>
                    </a:lnTo>
                    <a:lnTo>
                      <a:pt x="459" y="321"/>
                    </a:lnTo>
                    <a:lnTo>
                      <a:pt x="465" y="318"/>
                    </a:lnTo>
                    <a:lnTo>
                      <a:pt x="468" y="318"/>
                    </a:lnTo>
                    <a:lnTo>
                      <a:pt x="474" y="311"/>
                    </a:lnTo>
                    <a:lnTo>
                      <a:pt x="474" y="305"/>
                    </a:lnTo>
                    <a:lnTo>
                      <a:pt x="481" y="299"/>
                    </a:lnTo>
                    <a:lnTo>
                      <a:pt x="481" y="296"/>
                    </a:lnTo>
                    <a:lnTo>
                      <a:pt x="481" y="284"/>
                    </a:lnTo>
                    <a:lnTo>
                      <a:pt x="487" y="277"/>
                    </a:lnTo>
                    <a:lnTo>
                      <a:pt x="484" y="277"/>
                    </a:lnTo>
                    <a:lnTo>
                      <a:pt x="484" y="274"/>
                    </a:lnTo>
                    <a:lnTo>
                      <a:pt x="496" y="271"/>
                    </a:lnTo>
                    <a:lnTo>
                      <a:pt x="515" y="271"/>
                    </a:lnTo>
                    <a:lnTo>
                      <a:pt x="518" y="265"/>
                    </a:lnTo>
                    <a:lnTo>
                      <a:pt x="521" y="265"/>
                    </a:lnTo>
                    <a:lnTo>
                      <a:pt x="524" y="268"/>
                    </a:lnTo>
                    <a:lnTo>
                      <a:pt x="527" y="265"/>
                    </a:lnTo>
                    <a:lnTo>
                      <a:pt x="527" y="262"/>
                    </a:lnTo>
                    <a:lnTo>
                      <a:pt x="536" y="262"/>
                    </a:lnTo>
                    <a:lnTo>
                      <a:pt x="542" y="265"/>
                    </a:lnTo>
                    <a:lnTo>
                      <a:pt x="545" y="265"/>
                    </a:lnTo>
                    <a:lnTo>
                      <a:pt x="545" y="262"/>
                    </a:lnTo>
                    <a:lnTo>
                      <a:pt x="548" y="262"/>
                    </a:lnTo>
                    <a:lnTo>
                      <a:pt x="555" y="268"/>
                    </a:lnTo>
                    <a:lnTo>
                      <a:pt x="555" y="274"/>
                    </a:lnTo>
                    <a:lnTo>
                      <a:pt x="552" y="277"/>
                    </a:lnTo>
                    <a:lnTo>
                      <a:pt x="548" y="287"/>
                    </a:lnTo>
                    <a:lnTo>
                      <a:pt x="539" y="293"/>
                    </a:lnTo>
                    <a:lnTo>
                      <a:pt x="536" y="296"/>
                    </a:lnTo>
                    <a:lnTo>
                      <a:pt x="536" y="302"/>
                    </a:lnTo>
                    <a:lnTo>
                      <a:pt x="533" y="302"/>
                    </a:lnTo>
                    <a:lnTo>
                      <a:pt x="533" y="305"/>
                    </a:lnTo>
                    <a:lnTo>
                      <a:pt x="533" y="308"/>
                    </a:lnTo>
                    <a:lnTo>
                      <a:pt x="536" y="308"/>
                    </a:lnTo>
                    <a:lnTo>
                      <a:pt x="536" y="311"/>
                    </a:lnTo>
                    <a:lnTo>
                      <a:pt x="533" y="314"/>
                    </a:lnTo>
                    <a:lnTo>
                      <a:pt x="533" y="318"/>
                    </a:lnTo>
                    <a:lnTo>
                      <a:pt x="533" y="318"/>
                    </a:lnTo>
                    <a:lnTo>
                      <a:pt x="536" y="314"/>
                    </a:lnTo>
                    <a:lnTo>
                      <a:pt x="539" y="314"/>
                    </a:lnTo>
                    <a:lnTo>
                      <a:pt x="536" y="318"/>
                    </a:lnTo>
                    <a:lnTo>
                      <a:pt x="533" y="330"/>
                    </a:lnTo>
                    <a:lnTo>
                      <a:pt x="530" y="336"/>
                    </a:lnTo>
                    <a:lnTo>
                      <a:pt x="527" y="336"/>
                    </a:lnTo>
                    <a:lnTo>
                      <a:pt x="527" y="333"/>
                    </a:lnTo>
                    <a:lnTo>
                      <a:pt x="524" y="330"/>
                    </a:lnTo>
                    <a:lnTo>
                      <a:pt x="521" y="330"/>
                    </a:lnTo>
                    <a:lnTo>
                      <a:pt x="524" y="327"/>
                    </a:lnTo>
                    <a:lnTo>
                      <a:pt x="524" y="324"/>
                    </a:lnTo>
                    <a:lnTo>
                      <a:pt x="521" y="324"/>
                    </a:lnTo>
                    <a:lnTo>
                      <a:pt x="518" y="330"/>
                    </a:lnTo>
                    <a:lnTo>
                      <a:pt x="515" y="333"/>
                    </a:lnTo>
                    <a:lnTo>
                      <a:pt x="515" y="333"/>
                    </a:lnTo>
                    <a:lnTo>
                      <a:pt x="515" y="333"/>
                    </a:lnTo>
                    <a:lnTo>
                      <a:pt x="511" y="333"/>
                    </a:lnTo>
                    <a:lnTo>
                      <a:pt x="511" y="336"/>
                    </a:lnTo>
                    <a:lnTo>
                      <a:pt x="508" y="339"/>
                    </a:lnTo>
                    <a:lnTo>
                      <a:pt x="508" y="342"/>
                    </a:lnTo>
                    <a:lnTo>
                      <a:pt x="505" y="342"/>
                    </a:lnTo>
                    <a:lnTo>
                      <a:pt x="505" y="342"/>
                    </a:lnTo>
                    <a:lnTo>
                      <a:pt x="505" y="342"/>
                    </a:lnTo>
                    <a:lnTo>
                      <a:pt x="502" y="342"/>
                    </a:lnTo>
                    <a:lnTo>
                      <a:pt x="502" y="342"/>
                    </a:lnTo>
                    <a:lnTo>
                      <a:pt x="502" y="342"/>
                    </a:lnTo>
                    <a:lnTo>
                      <a:pt x="499" y="342"/>
                    </a:lnTo>
                    <a:lnTo>
                      <a:pt x="499" y="345"/>
                    </a:lnTo>
                    <a:lnTo>
                      <a:pt x="465" y="345"/>
                    </a:lnTo>
                    <a:lnTo>
                      <a:pt x="465" y="355"/>
                    </a:lnTo>
                    <a:lnTo>
                      <a:pt x="456" y="355"/>
                    </a:lnTo>
                    <a:lnTo>
                      <a:pt x="459" y="358"/>
                    </a:lnTo>
                    <a:lnTo>
                      <a:pt x="459" y="361"/>
                    </a:lnTo>
                    <a:lnTo>
                      <a:pt x="462" y="364"/>
                    </a:lnTo>
                    <a:lnTo>
                      <a:pt x="465" y="367"/>
                    </a:lnTo>
                    <a:lnTo>
                      <a:pt x="468" y="367"/>
                    </a:lnTo>
                    <a:lnTo>
                      <a:pt x="468" y="370"/>
                    </a:lnTo>
                    <a:lnTo>
                      <a:pt x="471" y="370"/>
                    </a:lnTo>
                    <a:lnTo>
                      <a:pt x="471" y="373"/>
                    </a:lnTo>
                    <a:lnTo>
                      <a:pt x="474" y="373"/>
                    </a:lnTo>
                    <a:lnTo>
                      <a:pt x="478" y="373"/>
                    </a:lnTo>
                    <a:lnTo>
                      <a:pt x="478" y="376"/>
                    </a:lnTo>
                    <a:lnTo>
                      <a:pt x="474" y="379"/>
                    </a:lnTo>
                    <a:lnTo>
                      <a:pt x="450" y="379"/>
                    </a:lnTo>
                    <a:lnTo>
                      <a:pt x="438" y="398"/>
                    </a:lnTo>
                    <a:lnTo>
                      <a:pt x="438" y="401"/>
                    </a:lnTo>
                    <a:lnTo>
                      <a:pt x="441" y="401"/>
                    </a:lnTo>
                    <a:lnTo>
                      <a:pt x="438" y="404"/>
                    </a:lnTo>
                    <a:lnTo>
                      <a:pt x="441" y="404"/>
                    </a:lnTo>
                    <a:lnTo>
                      <a:pt x="441" y="407"/>
                    </a:lnTo>
                    <a:lnTo>
                      <a:pt x="441" y="407"/>
                    </a:lnTo>
                    <a:lnTo>
                      <a:pt x="438" y="410"/>
                    </a:lnTo>
                    <a:lnTo>
                      <a:pt x="438" y="410"/>
                    </a:lnTo>
                    <a:lnTo>
                      <a:pt x="438" y="410"/>
                    </a:lnTo>
                    <a:lnTo>
                      <a:pt x="434" y="407"/>
                    </a:lnTo>
                    <a:lnTo>
                      <a:pt x="428" y="404"/>
                    </a:lnTo>
                    <a:lnTo>
                      <a:pt x="428" y="401"/>
                    </a:lnTo>
                    <a:lnTo>
                      <a:pt x="425" y="401"/>
                    </a:lnTo>
                    <a:lnTo>
                      <a:pt x="410" y="388"/>
                    </a:lnTo>
                    <a:lnTo>
                      <a:pt x="410" y="385"/>
                    </a:lnTo>
                    <a:lnTo>
                      <a:pt x="410" y="385"/>
                    </a:lnTo>
                    <a:lnTo>
                      <a:pt x="407" y="379"/>
                    </a:lnTo>
                    <a:lnTo>
                      <a:pt x="401" y="376"/>
                    </a:lnTo>
                    <a:lnTo>
                      <a:pt x="397" y="376"/>
                    </a:lnTo>
                    <a:lnTo>
                      <a:pt x="397" y="376"/>
                    </a:lnTo>
                    <a:lnTo>
                      <a:pt x="397" y="376"/>
                    </a:lnTo>
                    <a:lnTo>
                      <a:pt x="397" y="376"/>
                    </a:lnTo>
                    <a:lnTo>
                      <a:pt x="404" y="379"/>
                    </a:lnTo>
                    <a:lnTo>
                      <a:pt x="407" y="385"/>
                    </a:lnTo>
                    <a:lnTo>
                      <a:pt x="407" y="385"/>
                    </a:lnTo>
                    <a:lnTo>
                      <a:pt x="404" y="382"/>
                    </a:lnTo>
                    <a:lnTo>
                      <a:pt x="397" y="379"/>
                    </a:lnTo>
                    <a:lnTo>
                      <a:pt x="394" y="379"/>
                    </a:lnTo>
                    <a:lnTo>
                      <a:pt x="391" y="379"/>
                    </a:lnTo>
                    <a:lnTo>
                      <a:pt x="391" y="379"/>
                    </a:lnTo>
                    <a:lnTo>
                      <a:pt x="391" y="376"/>
                    </a:lnTo>
                    <a:lnTo>
                      <a:pt x="394" y="376"/>
                    </a:lnTo>
                    <a:lnTo>
                      <a:pt x="394" y="376"/>
                    </a:lnTo>
                    <a:lnTo>
                      <a:pt x="391" y="376"/>
                    </a:lnTo>
                    <a:lnTo>
                      <a:pt x="388" y="376"/>
                    </a:lnTo>
                    <a:lnTo>
                      <a:pt x="388" y="373"/>
                    </a:lnTo>
                    <a:lnTo>
                      <a:pt x="388" y="373"/>
                    </a:lnTo>
                    <a:lnTo>
                      <a:pt x="382" y="376"/>
                    </a:lnTo>
                    <a:lnTo>
                      <a:pt x="382" y="379"/>
                    </a:lnTo>
                    <a:lnTo>
                      <a:pt x="385" y="379"/>
                    </a:lnTo>
                    <a:lnTo>
                      <a:pt x="391" y="379"/>
                    </a:lnTo>
                    <a:lnTo>
                      <a:pt x="391" y="379"/>
                    </a:lnTo>
                    <a:lnTo>
                      <a:pt x="388" y="379"/>
                    </a:lnTo>
                    <a:lnTo>
                      <a:pt x="382" y="379"/>
                    </a:lnTo>
                    <a:lnTo>
                      <a:pt x="379" y="379"/>
                    </a:lnTo>
                    <a:lnTo>
                      <a:pt x="373" y="385"/>
                    </a:lnTo>
                    <a:lnTo>
                      <a:pt x="370" y="385"/>
                    </a:lnTo>
                    <a:lnTo>
                      <a:pt x="360" y="388"/>
                    </a:lnTo>
                    <a:lnTo>
                      <a:pt x="357" y="388"/>
                    </a:lnTo>
                    <a:lnTo>
                      <a:pt x="345" y="385"/>
                    </a:lnTo>
                    <a:lnTo>
                      <a:pt x="342" y="382"/>
                    </a:lnTo>
                    <a:lnTo>
                      <a:pt x="336" y="382"/>
                    </a:lnTo>
                    <a:lnTo>
                      <a:pt x="327" y="379"/>
                    </a:lnTo>
                    <a:lnTo>
                      <a:pt x="323" y="376"/>
                    </a:lnTo>
                    <a:lnTo>
                      <a:pt x="323" y="379"/>
                    </a:lnTo>
                    <a:lnTo>
                      <a:pt x="320" y="376"/>
                    </a:lnTo>
                    <a:lnTo>
                      <a:pt x="314" y="376"/>
                    </a:lnTo>
                    <a:lnTo>
                      <a:pt x="311" y="370"/>
                    </a:lnTo>
                    <a:lnTo>
                      <a:pt x="311" y="370"/>
                    </a:lnTo>
                    <a:lnTo>
                      <a:pt x="308" y="370"/>
                    </a:lnTo>
                    <a:lnTo>
                      <a:pt x="302" y="370"/>
                    </a:lnTo>
                    <a:lnTo>
                      <a:pt x="296" y="370"/>
                    </a:lnTo>
                    <a:lnTo>
                      <a:pt x="296" y="364"/>
                    </a:lnTo>
                    <a:lnTo>
                      <a:pt x="290" y="361"/>
                    </a:lnTo>
                    <a:lnTo>
                      <a:pt x="280" y="361"/>
                    </a:lnTo>
                    <a:lnTo>
                      <a:pt x="271" y="358"/>
                    </a:lnTo>
                    <a:lnTo>
                      <a:pt x="268" y="351"/>
                    </a:lnTo>
                    <a:lnTo>
                      <a:pt x="265" y="351"/>
                    </a:lnTo>
                    <a:lnTo>
                      <a:pt x="256" y="342"/>
                    </a:lnTo>
                    <a:lnTo>
                      <a:pt x="253" y="339"/>
                    </a:lnTo>
                    <a:lnTo>
                      <a:pt x="250" y="339"/>
                    </a:lnTo>
                    <a:lnTo>
                      <a:pt x="250" y="342"/>
                    </a:lnTo>
                    <a:lnTo>
                      <a:pt x="246" y="342"/>
                    </a:lnTo>
                    <a:lnTo>
                      <a:pt x="240" y="339"/>
                    </a:lnTo>
                    <a:lnTo>
                      <a:pt x="237" y="339"/>
                    </a:lnTo>
                    <a:lnTo>
                      <a:pt x="234" y="336"/>
                    </a:lnTo>
                    <a:lnTo>
                      <a:pt x="231" y="336"/>
                    </a:lnTo>
                    <a:lnTo>
                      <a:pt x="228" y="336"/>
                    </a:lnTo>
                    <a:lnTo>
                      <a:pt x="225" y="330"/>
                    </a:lnTo>
                    <a:lnTo>
                      <a:pt x="222" y="327"/>
                    </a:lnTo>
                    <a:lnTo>
                      <a:pt x="216" y="321"/>
                    </a:lnTo>
                    <a:lnTo>
                      <a:pt x="213" y="321"/>
                    </a:lnTo>
                    <a:lnTo>
                      <a:pt x="213" y="318"/>
                    </a:lnTo>
                    <a:lnTo>
                      <a:pt x="213" y="314"/>
                    </a:lnTo>
                    <a:lnTo>
                      <a:pt x="213" y="314"/>
                    </a:lnTo>
                    <a:lnTo>
                      <a:pt x="206" y="318"/>
                    </a:lnTo>
                    <a:lnTo>
                      <a:pt x="200" y="314"/>
                    </a:lnTo>
                    <a:lnTo>
                      <a:pt x="200" y="311"/>
                    </a:lnTo>
                    <a:lnTo>
                      <a:pt x="197" y="311"/>
                    </a:lnTo>
                    <a:lnTo>
                      <a:pt x="194" y="311"/>
                    </a:lnTo>
                    <a:lnTo>
                      <a:pt x="194" y="305"/>
                    </a:lnTo>
                    <a:lnTo>
                      <a:pt x="191" y="302"/>
                    </a:lnTo>
                    <a:lnTo>
                      <a:pt x="191" y="299"/>
                    </a:lnTo>
                    <a:lnTo>
                      <a:pt x="188" y="296"/>
                    </a:lnTo>
                    <a:lnTo>
                      <a:pt x="185" y="290"/>
                    </a:lnTo>
                    <a:lnTo>
                      <a:pt x="185" y="287"/>
                    </a:lnTo>
                    <a:lnTo>
                      <a:pt x="188" y="287"/>
                    </a:lnTo>
                    <a:lnTo>
                      <a:pt x="191" y="287"/>
                    </a:lnTo>
                    <a:lnTo>
                      <a:pt x="194" y="284"/>
                    </a:lnTo>
                    <a:lnTo>
                      <a:pt x="191" y="284"/>
                    </a:lnTo>
                    <a:lnTo>
                      <a:pt x="188" y="281"/>
                    </a:lnTo>
                    <a:lnTo>
                      <a:pt x="191" y="281"/>
                    </a:lnTo>
                    <a:lnTo>
                      <a:pt x="194" y="274"/>
                    </a:lnTo>
                    <a:lnTo>
                      <a:pt x="197" y="271"/>
                    </a:lnTo>
                    <a:lnTo>
                      <a:pt x="197" y="268"/>
                    </a:lnTo>
                    <a:lnTo>
                      <a:pt x="191" y="256"/>
                    </a:lnTo>
                    <a:lnTo>
                      <a:pt x="191" y="253"/>
                    </a:lnTo>
                    <a:lnTo>
                      <a:pt x="188" y="250"/>
                    </a:lnTo>
                    <a:lnTo>
                      <a:pt x="191" y="247"/>
                    </a:lnTo>
                    <a:lnTo>
                      <a:pt x="188" y="240"/>
                    </a:lnTo>
                    <a:lnTo>
                      <a:pt x="182" y="234"/>
                    </a:lnTo>
                    <a:lnTo>
                      <a:pt x="182" y="228"/>
                    </a:lnTo>
                    <a:lnTo>
                      <a:pt x="176" y="222"/>
                    </a:lnTo>
                    <a:lnTo>
                      <a:pt x="173" y="216"/>
                    </a:lnTo>
                    <a:lnTo>
                      <a:pt x="166" y="207"/>
                    </a:lnTo>
                    <a:lnTo>
                      <a:pt x="160" y="203"/>
                    </a:lnTo>
                    <a:lnTo>
                      <a:pt x="157" y="200"/>
                    </a:lnTo>
                    <a:lnTo>
                      <a:pt x="157" y="197"/>
                    </a:lnTo>
                    <a:lnTo>
                      <a:pt x="151" y="197"/>
                    </a:lnTo>
                    <a:lnTo>
                      <a:pt x="148" y="194"/>
                    </a:lnTo>
                    <a:lnTo>
                      <a:pt x="148" y="194"/>
                    </a:lnTo>
                    <a:lnTo>
                      <a:pt x="151" y="191"/>
                    </a:lnTo>
                    <a:lnTo>
                      <a:pt x="154" y="188"/>
                    </a:lnTo>
                    <a:lnTo>
                      <a:pt x="151" y="185"/>
                    </a:lnTo>
                    <a:lnTo>
                      <a:pt x="151" y="182"/>
                    </a:lnTo>
                    <a:lnTo>
                      <a:pt x="148" y="182"/>
                    </a:lnTo>
                    <a:lnTo>
                      <a:pt x="148" y="182"/>
                    </a:lnTo>
                    <a:lnTo>
                      <a:pt x="142" y="179"/>
                    </a:lnTo>
                    <a:lnTo>
                      <a:pt x="136" y="173"/>
                    </a:lnTo>
                    <a:lnTo>
                      <a:pt x="132" y="173"/>
                    </a:lnTo>
                    <a:lnTo>
                      <a:pt x="129" y="173"/>
                    </a:lnTo>
                    <a:lnTo>
                      <a:pt x="126" y="170"/>
                    </a:lnTo>
                    <a:lnTo>
                      <a:pt x="126" y="166"/>
                    </a:lnTo>
                    <a:lnTo>
                      <a:pt x="126" y="160"/>
                    </a:lnTo>
                    <a:lnTo>
                      <a:pt x="129" y="157"/>
                    </a:lnTo>
                    <a:lnTo>
                      <a:pt x="132" y="154"/>
                    </a:lnTo>
                    <a:lnTo>
                      <a:pt x="136" y="157"/>
                    </a:lnTo>
                    <a:lnTo>
                      <a:pt x="136" y="154"/>
                    </a:lnTo>
                    <a:lnTo>
                      <a:pt x="136" y="154"/>
                    </a:lnTo>
                    <a:lnTo>
                      <a:pt x="136" y="151"/>
                    </a:lnTo>
                    <a:lnTo>
                      <a:pt x="132" y="154"/>
                    </a:lnTo>
                    <a:lnTo>
                      <a:pt x="129" y="151"/>
                    </a:lnTo>
                    <a:lnTo>
                      <a:pt x="129" y="148"/>
                    </a:lnTo>
                    <a:lnTo>
                      <a:pt x="126" y="145"/>
                    </a:lnTo>
                    <a:lnTo>
                      <a:pt x="123" y="145"/>
                    </a:lnTo>
                    <a:lnTo>
                      <a:pt x="120" y="145"/>
                    </a:lnTo>
                    <a:lnTo>
                      <a:pt x="120" y="142"/>
                    </a:lnTo>
                    <a:lnTo>
                      <a:pt x="120" y="139"/>
                    </a:lnTo>
                    <a:lnTo>
                      <a:pt x="117" y="136"/>
                    </a:lnTo>
                    <a:lnTo>
                      <a:pt x="114" y="136"/>
                    </a:lnTo>
                    <a:lnTo>
                      <a:pt x="108" y="129"/>
                    </a:lnTo>
                    <a:lnTo>
                      <a:pt x="108" y="126"/>
                    </a:lnTo>
                    <a:lnTo>
                      <a:pt x="108" y="123"/>
                    </a:lnTo>
                    <a:lnTo>
                      <a:pt x="108" y="120"/>
                    </a:lnTo>
                    <a:lnTo>
                      <a:pt x="108" y="117"/>
                    </a:lnTo>
                    <a:lnTo>
                      <a:pt x="105" y="117"/>
                    </a:lnTo>
                    <a:lnTo>
                      <a:pt x="102" y="117"/>
                    </a:lnTo>
                    <a:lnTo>
                      <a:pt x="102" y="117"/>
                    </a:lnTo>
                    <a:lnTo>
                      <a:pt x="99" y="114"/>
                    </a:lnTo>
                    <a:lnTo>
                      <a:pt x="99" y="114"/>
                    </a:lnTo>
                    <a:lnTo>
                      <a:pt x="95" y="111"/>
                    </a:lnTo>
                    <a:lnTo>
                      <a:pt x="95" y="105"/>
                    </a:lnTo>
                    <a:lnTo>
                      <a:pt x="92" y="105"/>
                    </a:lnTo>
                    <a:lnTo>
                      <a:pt x="89" y="102"/>
                    </a:lnTo>
                    <a:lnTo>
                      <a:pt x="89" y="99"/>
                    </a:lnTo>
                    <a:lnTo>
                      <a:pt x="89" y="96"/>
                    </a:lnTo>
                    <a:lnTo>
                      <a:pt x="86" y="96"/>
                    </a:lnTo>
                    <a:lnTo>
                      <a:pt x="83" y="86"/>
                    </a:lnTo>
                    <a:lnTo>
                      <a:pt x="83" y="86"/>
                    </a:lnTo>
                    <a:lnTo>
                      <a:pt x="80" y="86"/>
                    </a:lnTo>
                    <a:lnTo>
                      <a:pt x="80" y="83"/>
                    </a:lnTo>
                    <a:lnTo>
                      <a:pt x="80" y="80"/>
                    </a:lnTo>
                    <a:lnTo>
                      <a:pt x="80" y="80"/>
                    </a:lnTo>
                    <a:lnTo>
                      <a:pt x="77" y="74"/>
                    </a:lnTo>
                    <a:lnTo>
                      <a:pt x="74" y="68"/>
                    </a:lnTo>
                    <a:lnTo>
                      <a:pt x="77" y="68"/>
                    </a:lnTo>
                    <a:lnTo>
                      <a:pt x="74" y="62"/>
                    </a:lnTo>
                    <a:lnTo>
                      <a:pt x="74" y="59"/>
                    </a:lnTo>
                    <a:lnTo>
                      <a:pt x="74" y="52"/>
                    </a:lnTo>
                    <a:lnTo>
                      <a:pt x="71" y="46"/>
                    </a:lnTo>
                    <a:lnTo>
                      <a:pt x="71" y="43"/>
                    </a:lnTo>
                    <a:lnTo>
                      <a:pt x="74" y="40"/>
                    </a:lnTo>
                    <a:lnTo>
                      <a:pt x="74" y="40"/>
                    </a:lnTo>
                    <a:lnTo>
                      <a:pt x="68" y="37"/>
                    </a:lnTo>
                    <a:lnTo>
                      <a:pt x="65" y="37"/>
                    </a:lnTo>
                    <a:lnTo>
                      <a:pt x="65" y="34"/>
                    </a:lnTo>
                    <a:lnTo>
                      <a:pt x="62" y="31"/>
                    </a:lnTo>
                    <a:lnTo>
                      <a:pt x="59" y="34"/>
                    </a:lnTo>
                    <a:lnTo>
                      <a:pt x="55" y="34"/>
                    </a:lnTo>
                    <a:lnTo>
                      <a:pt x="52" y="31"/>
                    </a:lnTo>
                    <a:lnTo>
                      <a:pt x="49" y="28"/>
                    </a:lnTo>
                    <a:lnTo>
                      <a:pt x="46" y="25"/>
                    </a:lnTo>
                    <a:lnTo>
                      <a:pt x="43" y="18"/>
                    </a:lnTo>
                    <a:lnTo>
                      <a:pt x="43" y="25"/>
                    </a:lnTo>
                    <a:lnTo>
                      <a:pt x="43" y="28"/>
                    </a:lnTo>
                    <a:lnTo>
                      <a:pt x="43" y="34"/>
                    </a:lnTo>
                    <a:lnTo>
                      <a:pt x="40" y="37"/>
                    </a:lnTo>
                    <a:lnTo>
                      <a:pt x="43" y="46"/>
                    </a:lnTo>
                    <a:lnTo>
                      <a:pt x="43" y="62"/>
                    </a:lnTo>
                    <a:lnTo>
                      <a:pt x="40" y="65"/>
                    </a:lnTo>
                    <a:lnTo>
                      <a:pt x="43" y="65"/>
                    </a:lnTo>
                    <a:lnTo>
                      <a:pt x="46" y="71"/>
                    </a:lnTo>
                    <a:lnTo>
                      <a:pt x="46" y="74"/>
                    </a:lnTo>
                    <a:lnTo>
                      <a:pt x="46" y="74"/>
                    </a:lnTo>
                    <a:lnTo>
                      <a:pt x="49" y="77"/>
                    </a:lnTo>
                    <a:lnTo>
                      <a:pt x="55" y="80"/>
                    </a:lnTo>
                    <a:lnTo>
                      <a:pt x="55" y="86"/>
                    </a:lnTo>
                    <a:lnTo>
                      <a:pt x="55" y="89"/>
                    </a:lnTo>
                    <a:lnTo>
                      <a:pt x="55" y="92"/>
                    </a:lnTo>
                    <a:lnTo>
                      <a:pt x="59" y="96"/>
                    </a:lnTo>
                    <a:lnTo>
                      <a:pt x="62" y="96"/>
                    </a:lnTo>
                    <a:lnTo>
                      <a:pt x="62" y="102"/>
                    </a:lnTo>
                    <a:lnTo>
                      <a:pt x="65" y="102"/>
                    </a:lnTo>
                    <a:lnTo>
                      <a:pt x="65" y="105"/>
                    </a:lnTo>
                    <a:lnTo>
                      <a:pt x="71" y="108"/>
                    </a:lnTo>
                    <a:lnTo>
                      <a:pt x="68" y="111"/>
                    </a:lnTo>
                    <a:lnTo>
                      <a:pt x="68" y="117"/>
                    </a:lnTo>
                    <a:lnTo>
                      <a:pt x="74" y="120"/>
                    </a:lnTo>
                    <a:lnTo>
                      <a:pt x="74" y="120"/>
                    </a:lnTo>
                    <a:lnTo>
                      <a:pt x="77" y="126"/>
                    </a:lnTo>
                    <a:lnTo>
                      <a:pt x="77" y="133"/>
                    </a:lnTo>
                    <a:lnTo>
                      <a:pt x="80" y="133"/>
                    </a:lnTo>
                    <a:lnTo>
                      <a:pt x="80" y="136"/>
                    </a:lnTo>
                    <a:lnTo>
                      <a:pt x="80" y="139"/>
                    </a:lnTo>
                    <a:lnTo>
                      <a:pt x="80" y="142"/>
                    </a:lnTo>
                    <a:lnTo>
                      <a:pt x="83" y="148"/>
                    </a:lnTo>
                    <a:lnTo>
                      <a:pt x="86" y="145"/>
                    </a:lnTo>
                    <a:lnTo>
                      <a:pt x="86" y="142"/>
                    </a:lnTo>
                    <a:lnTo>
                      <a:pt x="86" y="142"/>
                    </a:lnTo>
                    <a:lnTo>
                      <a:pt x="86" y="142"/>
                    </a:lnTo>
                    <a:lnTo>
                      <a:pt x="86" y="145"/>
                    </a:lnTo>
                    <a:lnTo>
                      <a:pt x="89" y="148"/>
                    </a:lnTo>
                    <a:lnTo>
                      <a:pt x="92" y="154"/>
                    </a:lnTo>
                    <a:lnTo>
                      <a:pt x="89" y="157"/>
                    </a:lnTo>
                    <a:lnTo>
                      <a:pt x="89" y="163"/>
                    </a:lnTo>
                    <a:lnTo>
                      <a:pt x="92" y="166"/>
                    </a:lnTo>
                    <a:lnTo>
                      <a:pt x="92" y="170"/>
                    </a:lnTo>
                    <a:lnTo>
                      <a:pt x="95" y="173"/>
                    </a:lnTo>
                    <a:lnTo>
                      <a:pt x="95" y="176"/>
                    </a:lnTo>
                    <a:lnTo>
                      <a:pt x="95" y="176"/>
                    </a:lnTo>
                    <a:lnTo>
                      <a:pt x="95" y="179"/>
                    </a:lnTo>
                    <a:lnTo>
                      <a:pt x="95" y="182"/>
                    </a:lnTo>
                    <a:lnTo>
                      <a:pt x="99" y="185"/>
                    </a:lnTo>
                    <a:lnTo>
                      <a:pt x="99" y="188"/>
                    </a:lnTo>
                    <a:lnTo>
                      <a:pt x="95" y="194"/>
                    </a:lnTo>
                    <a:lnTo>
                      <a:pt x="95" y="197"/>
                    </a:lnTo>
                    <a:lnTo>
                      <a:pt x="99" y="200"/>
                    </a:lnTo>
                    <a:lnTo>
                      <a:pt x="102" y="203"/>
                    </a:lnTo>
                    <a:lnTo>
                      <a:pt x="105" y="203"/>
                    </a:lnTo>
                    <a:lnTo>
                      <a:pt x="105" y="203"/>
                    </a:lnTo>
                    <a:lnTo>
                      <a:pt x="105" y="200"/>
                    </a:lnTo>
                    <a:lnTo>
                      <a:pt x="105" y="200"/>
                    </a:lnTo>
                    <a:lnTo>
                      <a:pt x="108" y="200"/>
                    </a:lnTo>
                    <a:lnTo>
                      <a:pt x="111" y="203"/>
                    </a:lnTo>
                    <a:lnTo>
                      <a:pt x="111" y="207"/>
                    </a:lnTo>
                    <a:lnTo>
                      <a:pt x="114" y="207"/>
                    </a:lnTo>
                    <a:lnTo>
                      <a:pt x="114" y="213"/>
                    </a:lnTo>
                    <a:lnTo>
                      <a:pt x="117" y="213"/>
                    </a:lnTo>
                    <a:lnTo>
                      <a:pt x="117" y="216"/>
                    </a:lnTo>
                    <a:lnTo>
                      <a:pt x="120" y="219"/>
                    </a:lnTo>
                    <a:lnTo>
                      <a:pt x="120" y="222"/>
                    </a:lnTo>
                    <a:lnTo>
                      <a:pt x="117" y="228"/>
                    </a:lnTo>
                    <a:lnTo>
                      <a:pt x="111" y="231"/>
                    </a:lnTo>
                    <a:lnTo>
                      <a:pt x="108" y="231"/>
                    </a:lnTo>
                    <a:lnTo>
                      <a:pt x="108" y="225"/>
                    </a:lnTo>
                    <a:lnTo>
                      <a:pt x="108" y="225"/>
                    </a:lnTo>
                    <a:lnTo>
                      <a:pt x="105" y="222"/>
                    </a:lnTo>
                    <a:lnTo>
                      <a:pt x="105" y="216"/>
                    </a:lnTo>
                    <a:lnTo>
                      <a:pt x="102" y="213"/>
                    </a:lnTo>
                    <a:lnTo>
                      <a:pt x="99" y="213"/>
                    </a:lnTo>
                    <a:lnTo>
                      <a:pt x="95" y="210"/>
                    </a:lnTo>
                    <a:lnTo>
                      <a:pt x="92" y="207"/>
                    </a:lnTo>
                    <a:lnTo>
                      <a:pt x="89" y="207"/>
                    </a:lnTo>
                    <a:lnTo>
                      <a:pt x="83" y="197"/>
                    </a:lnTo>
                    <a:lnTo>
                      <a:pt x="80" y="194"/>
                    </a:lnTo>
                    <a:lnTo>
                      <a:pt x="77" y="194"/>
                    </a:lnTo>
                    <a:lnTo>
                      <a:pt x="77" y="191"/>
                    </a:lnTo>
                    <a:lnTo>
                      <a:pt x="74" y="191"/>
                    </a:lnTo>
                    <a:lnTo>
                      <a:pt x="71" y="188"/>
                    </a:lnTo>
                    <a:lnTo>
                      <a:pt x="71" y="185"/>
                    </a:lnTo>
                    <a:lnTo>
                      <a:pt x="74" y="179"/>
                    </a:lnTo>
                    <a:lnTo>
                      <a:pt x="74" y="173"/>
                    </a:lnTo>
                    <a:lnTo>
                      <a:pt x="74" y="163"/>
                    </a:lnTo>
                    <a:lnTo>
                      <a:pt x="71" y="157"/>
                    </a:lnTo>
                    <a:lnTo>
                      <a:pt x="71" y="154"/>
                    </a:lnTo>
                    <a:lnTo>
                      <a:pt x="68" y="154"/>
                    </a:lnTo>
                    <a:lnTo>
                      <a:pt x="65" y="154"/>
                    </a:lnTo>
                    <a:lnTo>
                      <a:pt x="59" y="148"/>
                    </a:lnTo>
                    <a:lnTo>
                      <a:pt x="59" y="142"/>
                    </a:lnTo>
                    <a:lnTo>
                      <a:pt x="59" y="139"/>
                    </a:lnTo>
                    <a:lnTo>
                      <a:pt x="55" y="139"/>
                    </a:lnTo>
                    <a:lnTo>
                      <a:pt x="52" y="142"/>
                    </a:lnTo>
                    <a:lnTo>
                      <a:pt x="52" y="142"/>
                    </a:lnTo>
                    <a:lnTo>
                      <a:pt x="49" y="142"/>
                    </a:lnTo>
                    <a:lnTo>
                      <a:pt x="46" y="139"/>
                    </a:lnTo>
                    <a:lnTo>
                      <a:pt x="46" y="139"/>
                    </a:lnTo>
                    <a:lnTo>
                      <a:pt x="46" y="139"/>
                    </a:lnTo>
                    <a:lnTo>
                      <a:pt x="43" y="139"/>
                    </a:lnTo>
                    <a:lnTo>
                      <a:pt x="43" y="136"/>
                    </a:lnTo>
                    <a:lnTo>
                      <a:pt x="37" y="133"/>
                    </a:lnTo>
                    <a:lnTo>
                      <a:pt x="34" y="133"/>
                    </a:lnTo>
                    <a:lnTo>
                      <a:pt x="34" y="129"/>
                    </a:lnTo>
                    <a:lnTo>
                      <a:pt x="34" y="126"/>
                    </a:lnTo>
                    <a:lnTo>
                      <a:pt x="28" y="123"/>
                    </a:lnTo>
                    <a:lnTo>
                      <a:pt x="25" y="117"/>
                    </a:lnTo>
                    <a:lnTo>
                      <a:pt x="28" y="117"/>
                    </a:lnTo>
                    <a:lnTo>
                      <a:pt x="31" y="117"/>
                    </a:lnTo>
                    <a:lnTo>
                      <a:pt x="34" y="117"/>
                    </a:lnTo>
                    <a:lnTo>
                      <a:pt x="40" y="120"/>
                    </a:lnTo>
                    <a:lnTo>
                      <a:pt x="43" y="120"/>
                    </a:lnTo>
                    <a:lnTo>
                      <a:pt x="43" y="120"/>
                    </a:lnTo>
                    <a:lnTo>
                      <a:pt x="43" y="117"/>
                    </a:lnTo>
                    <a:lnTo>
                      <a:pt x="40" y="117"/>
                    </a:lnTo>
                    <a:lnTo>
                      <a:pt x="40" y="114"/>
                    </a:lnTo>
                    <a:lnTo>
                      <a:pt x="43" y="114"/>
                    </a:lnTo>
                    <a:lnTo>
                      <a:pt x="43" y="114"/>
                    </a:lnTo>
                    <a:lnTo>
                      <a:pt x="46" y="111"/>
                    </a:lnTo>
                    <a:lnTo>
                      <a:pt x="43" y="108"/>
                    </a:lnTo>
                    <a:lnTo>
                      <a:pt x="43" y="105"/>
                    </a:lnTo>
                    <a:lnTo>
                      <a:pt x="46" y="105"/>
                    </a:lnTo>
                    <a:lnTo>
                      <a:pt x="43" y="99"/>
                    </a:lnTo>
                    <a:lnTo>
                      <a:pt x="43" y="99"/>
                    </a:lnTo>
                    <a:lnTo>
                      <a:pt x="40" y="92"/>
                    </a:lnTo>
                    <a:lnTo>
                      <a:pt x="34" y="89"/>
                    </a:lnTo>
                    <a:lnTo>
                      <a:pt x="34" y="86"/>
                    </a:lnTo>
                    <a:lnTo>
                      <a:pt x="31" y="80"/>
                    </a:lnTo>
                    <a:lnTo>
                      <a:pt x="25" y="74"/>
                    </a:lnTo>
                    <a:lnTo>
                      <a:pt x="25" y="77"/>
                    </a:lnTo>
                    <a:lnTo>
                      <a:pt x="22" y="71"/>
                    </a:lnTo>
                    <a:lnTo>
                      <a:pt x="18" y="68"/>
                    </a:lnTo>
                    <a:lnTo>
                      <a:pt x="18" y="62"/>
                    </a:lnTo>
                    <a:lnTo>
                      <a:pt x="18" y="59"/>
                    </a:lnTo>
                    <a:lnTo>
                      <a:pt x="15" y="55"/>
                    </a:lnTo>
                    <a:lnTo>
                      <a:pt x="15" y="52"/>
                    </a:lnTo>
                    <a:lnTo>
                      <a:pt x="15" y="49"/>
                    </a:lnTo>
                    <a:lnTo>
                      <a:pt x="15" y="46"/>
                    </a:lnTo>
                    <a:lnTo>
                      <a:pt x="12" y="43"/>
                    </a:lnTo>
                    <a:lnTo>
                      <a:pt x="12" y="40"/>
                    </a:lnTo>
                    <a:lnTo>
                      <a:pt x="12" y="40"/>
                    </a:lnTo>
                    <a:lnTo>
                      <a:pt x="12" y="37"/>
                    </a:lnTo>
                    <a:lnTo>
                      <a:pt x="6" y="31"/>
                    </a:lnTo>
                    <a:lnTo>
                      <a:pt x="6" y="28"/>
                    </a:lnTo>
                    <a:lnTo>
                      <a:pt x="6" y="25"/>
                    </a:lnTo>
                    <a:lnTo>
                      <a:pt x="9" y="25"/>
                    </a:lnTo>
                    <a:lnTo>
                      <a:pt x="6" y="22"/>
                    </a:lnTo>
                    <a:lnTo>
                      <a:pt x="3" y="15"/>
                    </a:lnTo>
                    <a:lnTo>
                      <a:pt x="0" y="6"/>
                    </a:lnTo>
                    <a:lnTo>
                      <a:pt x="0" y="3"/>
                    </a:lnTo>
                    <a:lnTo>
                      <a:pt x="0" y="3"/>
                    </a:lnTo>
                    <a:close/>
                    <a:moveTo>
                      <a:pt x="102" y="188"/>
                    </a:moveTo>
                    <a:lnTo>
                      <a:pt x="102" y="185"/>
                    </a:lnTo>
                    <a:lnTo>
                      <a:pt x="102" y="185"/>
                    </a:lnTo>
                    <a:lnTo>
                      <a:pt x="102" y="182"/>
                    </a:lnTo>
                    <a:lnTo>
                      <a:pt x="99" y="182"/>
                    </a:lnTo>
                    <a:lnTo>
                      <a:pt x="102" y="185"/>
                    </a:lnTo>
                    <a:lnTo>
                      <a:pt x="102" y="188"/>
                    </a:lnTo>
                    <a:lnTo>
                      <a:pt x="102" y="188"/>
                    </a:lnTo>
                    <a:close/>
                    <a:moveTo>
                      <a:pt x="105" y="197"/>
                    </a:moveTo>
                    <a:lnTo>
                      <a:pt x="105" y="197"/>
                    </a:lnTo>
                    <a:lnTo>
                      <a:pt x="105" y="197"/>
                    </a:lnTo>
                    <a:lnTo>
                      <a:pt x="108" y="197"/>
                    </a:lnTo>
                    <a:lnTo>
                      <a:pt x="105" y="197"/>
                    </a:lnTo>
                    <a:lnTo>
                      <a:pt x="105" y="197"/>
                    </a:lnTo>
                    <a:close/>
                    <a:moveTo>
                      <a:pt x="351" y="191"/>
                    </a:moveTo>
                    <a:lnTo>
                      <a:pt x="354" y="191"/>
                    </a:lnTo>
                    <a:lnTo>
                      <a:pt x="354" y="188"/>
                    </a:lnTo>
                    <a:lnTo>
                      <a:pt x="351" y="188"/>
                    </a:lnTo>
                    <a:lnTo>
                      <a:pt x="351" y="191"/>
                    </a:lnTo>
                    <a:lnTo>
                      <a:pt x="351" y="191"/>
                    </a:lnTo>
                    <a:close/>
                    <a:moveTo>
                      <a:pt x="351" y="194"/>
                    </a:moveTo>
                    <a:lnTo>
                      <a:pt x="351" y="194"/>
                    </a:lnTo>
                    <a:lnTo>
                      <a:pt x="351" y="191"/>
                    </a:lnTo>
                    <a:lnTo>
                      <a:pt x="351" y="191"/>
                    </a:lnTo>
                    <a:lnTo>
                      <a:pt x="351" y="194"/>
                    </a:lnTo>
                    <a:lnTo>
                      <a:pt x="351" y="194"/>
                    </a:lnTo>
                    <a:close/>
                    <a:moveTo>
                      <a:pt x="348" y="203"/>
                    </a:moveTo>
                    <a:lnTo>
                      <a:pt x="351" y="200"/>
                    </a:lnTo>
                    <a:lnTo>
                      <a:pt x="351" y="197"/>
                    </a:lnTo>
                    <a:lnTo>
                      <a:pt x="348"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186"/>
              <p:cNvSpPr>
                <a:spLocks noEditPoints="1"/>
              </p:cNvSpPr>
              <p:nvPr/>
            </p:nvSpPr>
            <p:spPr bwMode="auto">
              <a:xfrm>
                <a:off x="2355" y="2627"/>
                <a:ext cx="755" cy="796"/>
              </a:xfrm>
              <a:custGeom>
                <a:avLst/>
                <a:gdLst>
                  <a:gd name="T0" fmla="*/ 146 w 245"/>
                  <a:gd name="T1" fmla="*/ 35 h 258"/>
                  <a:gd name="T2" fmla="*/ 148 w 245"/>
                  <a:gd name="T3" fmla="*/ 34 h 258"/>
                  <a:gd name="T4" fmla="*/ 150 w 245"/>
                  <a:gd name="T5" fmla="*/ 34 h 258"/>
                  <a:gd name="T6" fmla="*/ 154 w 245"/>
                  <a:gd name="T7" fmla="*/ 35 h 258"/>
                  <a:gd name="T8" fmla="*/ 141 w 245"/>
                  <a:gd name="T9" fmla="*/ 7 h 258"/>
                  <a:gd name="T10" fmla="*/ 133 w 245"/>
                  <a:gd name="T11" fmla="*/ 19 h 258"/>
                  <a:gd name="T12" fmla="*/ 124 w 245"/>
                  <a:gd name="T13" fmla="*/ 21 h 258"/>
                  <a:gd name="T14" fmla="*/ 112 w 245"/>
                  <a:gd name="T15" fmla="*/ 19 h 258"/>
                  <a:gd name="T16" fmla="*/ 106 w 245"/>
                  <a:gd name="T17" fmla="*/ 21 h 258"/>
                  <a:gd name="T18" fmla="*/ 91 w 245"/>
                  <a:gd name="T19" fmla="*/ 24 h 258"/>
                  <a:gd name="T20" fmla="*/ 90 w 245"/>
                  <a:gd name="T21" fmla="*/ 8 h 258"/>
                  <a:gd name="T22" fmla="*/ 83 w 245"/>
                  <a:gd name="T23" fmla="*/ 0 h 258"/>
                  <a:gd name="T24" fmla="*/ 62 w 245"/>
                  <a:gd name="T25" fmla="*/ 9 h 258"/>
                  <a:gd name="T26" fmla="*/ 65 w 245"/>
                  <a:gd name="T27" fmla="*/ 18 h 258"/>
                  <a:gd name="T28" fmla="*/ 43 w 245"/>
                  <a:gd name="T29" fmla="*/ 26 h 258"/>
                  <a:gd name="T30" fmla="*/ 25 w 245"/>
                  <a:gd name="T31" fmla="*/ 25 h 258"/>
                  <a:gd name="T32" fmla="*/ 28 w 245"/>
                  <a:gd name="T33" fmla="*/ 44 h 258"/>
                  <a:gd name="T34" fmla="*/ 14 w 245"/>
                  <a:gd name="T35" fmla="*/ 63 h 258"/>
                  <a:gd name="T36" fmla="*/ 3 w 245"/>
                  <a:gd name="T37" fmla="*/ 77 h 258"/>
                  <a:gd name="T38" fmla="*/ 7 w 245"/>
                  <a:gd name="T39" fmla="*/ 94 h 258"/>
                  <a:gd name="T40" fmla="*/ 22 w 245"/>
                  <a:gd name="T41" fmla="*/ 105 h 258"/>
                  <a:gd name="T42" fmla="*/ 38 w 245"/>
                  <a:gd name="T43" fmla="*/ 103 h 258"/>
                  <a:gd name="T44" fmla="*/ 53 w 245"/>
                  <a:gd name="T45" fmla="*/ 103 h 258"/>
                  <a:gd name="T46" fmla="*/ 71 w 245"/>
                  <a:gd name="T47" fmla="*/ 118 h 258"/>
                  <a:gd name="T48" fmla="*/ 88 w 245"/>
                  <a:gd name="T49" fmla="*/ 135 h 258"/>
                  <a:gd name="T50" fmla="*/ 104 w 245"/>
                  <a:gd name="T51" fmla="*/ 166 h 258"/>
                  <a:gd name="T52" fmla="*/ 119 w 245"/>
                  <a:gd name="T53" fmla="*/ 179 h 258"/>
                  <a:gd name="T54" fmla="*/ 127 w 245"/>
                  <a:gd name="T55" fmla="*/ 199 h 258"/>
                  <a:gd name="T56" fmla="*/ 130 w 245"/>
                  <a:gd name="T57" fmla="*/ 213 h 258"/>
                  <a:gd name="T58" fmla="*/ 117 w 245"/>
                  <a:gd name="T59" fmla="*/ 225 h 258"/>
                  <a:gd name="T60" fmla="*/ 119 w 245"/>
                  <a:gd name="T61" fmla="*/ 235 h 258"/>
                  <a:gd name="T62" fmla="*/ 135 w 245"/>
                  <a:gd name="T63" fmla="*/ 246 h 258"/>
                  <a:gd name="T64" fmla="*/ 144 w 245"/>
                  <a:gd name="T65" fmla="*/ 250 h 258"/>
                  <a:gd name="T66" fmla="*/ 149 w 245"/>
                  <a:gd name="T67" fmla="*/ 238 h 258"/>
                  <a:gd name="T68" fmla="*/ 153 w 245"/>
                  <a:gd name="T69" fmla="*/ 233 h 258"/>
                  <a:gd name="T70" fmla="*/ 147 w 245"/>
                  <a:gd name="T71" fmla="*/ 244 h 258"/>
                  <a:gd name="T72" fmla="*/ 164 w 245"/>
                  <a:gd name="T73" fmla="*/ 219 h 258"/>
                  <a:gd name="T74" fmla="*/ 164 w 245"/>
                  <a:gd name="T75" fmla="*/ 208 h 258"/>
                  <a:gd name="T76" fmla="*/ 168 w 245"/>
                  <a:gd name="T77" fmla="*/ 197 h 258"/>
                  <a:gd name="T78" fmla="*/ 184 w 245"/>
                  <a:gd name="T79" fmla="*/ 186 h 258"/>
                  <a:gd name="T80" fmla="*/ 193 w 245"/>
                  <a:gd name="T81" fmla="*/ 181 h 258"/>
                  <a:gd name="T82" fmla="*/ 199 w 245"/>
                  <a:gd name="T83" fmla="*/ 181 h 258"/>
                  <a:gd name="T84" fmla="*/ 210 w 245"/>
                  <a:gd name="T85" fmla="*/ 170 h 258"/>
                  <a:gd name="T86" fmla="*/ 217 w 245"/>
                  <a:gd name="T87" fmla="*/ 150 h 258"/>
                  <a:gd name="T88" fmla="*/ 221 w 245"/>
                  <a:gd name="T89" fmla="*/ 123 h 258"/>
                  <a:gd name="T90" fmla="*/ 219 w 245"/>
                  <a:gd name="T91" fmla="*/ 114 h 258"/>
                  <a:gd name="T92" fmla="*/ 227 w 245"/>
                  <a:gd name="T93" fmla="*/ 112 h 258"/>
                  <a:gd name="T94" fmla="*/ 244 w 245"/>
                  <a:gd name="T95" fmla="*/ 88 h 258"/>
                  <a:gd name="T96" fmla="*/ 238 w 245"/>
                  <a:gd name="T97" fmla="*/ 66 h 258"/>
                  <a:gd name="T98" fmla="*/ 214 w 245"/>
                  <a:gd name="T99" fmla="*/ 52 h 258"/>
                  <a:gd name="T100" fmla="*/ 201 w 245"/>
                  <a:gd name="T101" fmla="*/ 52 h 258"/>
                  <a:gd name="T102" fmla="*/ 190 w 245"/>
                  <a:gd name="T103" fmla="*/ 50 h 258"/>
                  <a:gd name="T104" fmla="*/ 184 w 245"/>
                  <a:gd name="T105" fmla="*/ 55 h 258"/>
                  <a:gd name="T106" fmla="*/ 178 w 245"/>
                  <a:gd name="T107" fmla="*/ 45 h 258"/>
                  <a:gd name="T108" fmla="*/ 170 w 245"/>
                  <a:gd name="T109" fmla="*/ 40 h 258"/>
                  <a:gd name="T110" fmla="*/ 160 w 245"/>
                  <a:gd name="T111" fmla="*/ 43 h 258"/>
                  <a:gd name="T112" fmla="*/ 151 w 245"/>
                  <a:gd name="T113" fmla="*/ 52 h 258"/>
                  <a:gd name="T114" fmla="*/ 148 w 245"/>
                  <a:gd name="T115" fmla="*/ 46 h 258"/>
                  <a:gd name="T116" fmla="*/ 160 w 245"/>
                  <a:gd name="T117" fmla="*/ 37 h 258"/>
                  <a:gd name="T118" fmla="*/ 146 w 245"/>
                  <a:gd name="T119" fmla="*/ 39 h 258"/>
                  <a:gd name="T120" fmla="*/ 139 w 245"/>
                  <a:gd name="T121" fmla="*/ 40 h 258"/>
                  <a:gd name="T122" fmla="*/ 149 w 245"/>
                  <a:gd name="T123" fmla="*/ 28 h 258"/>
                  <a:gd name="T124" fmla="*/ 143 w 245"/>
                  <a:gd name="T125" fmla="*/ 1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258">
                    <a:moveTo>
                      <a:pt x="143" y="38"/>
                    </a:moveTo>
                    <a:cubicBezTo>
                      <a:pt x="144" y="37"/>
                      <a:pt x="144" y="37"/>
                      <a:pt x="144" y="37"/>
                    </a:cubicBezTo>
                    <a:cubicBezTo>
                      <a:pt x="145" y="37"/>
                      <a:pt x="145" y="37"/>
                      <a:pt x="145" y="37"/>
                    </a:cubicBezTo>
                    <a:cubicBezTo>
                      <a:pt x="145" y="37"/>
                      <a:pt x="145" y="37"/>
                      <a:pt x="145" y="37"/>
                    </a:cubicBezTo>
                    <a:cubicBezTo>
                      <a:pt x="145" y="38"/>
                      <a:pt x="145" y="38"/>
                      <a:pt x="145" y="38"/>
                    </a:cubicBezTo>
                    <a:cubicBezTo>
                      <a:pt x="144" y="38"/>
                      <a:pt x="144" y="38"/>
                      <a:pt x="144" y="38"/>
                    </a:cubicBezTo>
                    <a:cubicBezTo>
                      <a:pt x="143" y="38"/>
                      <a:pt x="143" y="38"/>
                      <a:pt x="143" y="38"/>
                    </a:cubicBezTo>
                    <a:close/>
                    <a:moveTo>
                      <a:pt x="142" y="38"/>
                    </a:moveTo>
                    <a:cubicBezTo>
                      <a:pt x="143" y="38"/>
                      <a:pt x="143" y="38"/>
                      <a:pt x="143" y="38"/>
                    </a:cubicBezTo>
                    <a:cubicBezTo>
                      <a:pt x="143" y="37"/>
                      <a:pt x="143" y="37"/>
                      <a:pt x="143" y="37"/>
                    </a:cubicBezTo>
                    <a:cubicBezTo>
                      <a:pt x="144" y="36"/>
                      <a:pt x="144" y="36"/>
                      <a:pt x="144" y="36"/>
                    </a:cubicBezTo>
                    <a:cubicBezTo>
                      <a:pt x="145" y="36"/>
                      <a:pt x="145" y="36"/>
                      <a:pt x="145" y="36"/>
                    </a:cubicBezTo>
                    <a:cubicBezTo>
                      <a:pt x="146" y="35"/>
                      <a:pt x="146" y="35"/>
                      <a:pt x="146" y="35"/>
                    </a:cubicBezTo>
                    <a:cubicBezTo>
                      <a:pt x="146" y="35"/>
                      <a:pt x="146" y="35"/>
                      <a:pt x="146" y="35"/>
                    </a:cubicBezTo>
                    <a:cubicBezTo>
                      <a:pt x="145" y="35"/>
                      <a:pt x="145" y="35"/>
                      <a:pt x="145" y="35"/>
                    </a:cubicBezTo>
                    <a:cubicBezTo>
                      <a:pt x="145" y="35"/>
                      <a:pt x="145" y="35"/>
                      <a:pt x="145" y="35"/>
                    </a:cubicBezTo>
                    <a:cubicBezTo>
                      <a:pt x="144" y="35"/>
                      <a:pt x="144" y="35"/>
                      <a:pt x="144" y="35"/>
                    </a:cubicBezTo>
                    <a:cubicBezTo>
                      <a:pt x="143" y="36"/>
                      <a:pt x="143" y="36"/>
                      <a:pt x="143" y="36"/>
                    </a:cubicBezTo>
                    <a:cubicBezTo>
                      <a:pt x="142" y="38"/>
                      <a:pt x="142" y="38"/>
                      <a:pt x="142" y="38"/>
                    </a:cubicBezTo>
                    <a:close/>
                    <a:moveTo>
                      <a:pt x="148" y="34"/>
                    </a:moveTo>
                    <a:cubicBezTo>
                      <a:pt x="147" y="33"/>
                      <a:pt x="147" y="33"/>
                      <a:pt x="147" y="33"/>
                    </a:cubicBezTo>
                    <a:cubicBezTo>
                      <a:pt x="147" y="33"/>
                      <a:pt x="147" y="33"/>
                      <a:pt x="147" y="33"/>
                    </a:cubicBezTo>
                    <a:cubicBezTo>
                      <a:pt x="147" y="33"/>
                      <a:pt x="147" y="33"/>
                      <a:pt x="147" y="33"/>
                    </a:cubicBezTo>
                    <a:cubicBezTo>
                      <a:pt x="147" y="34"/>
                      <a:pt x="147" y="34"/>
                      <a:pt x="147" y="34"/>
                    </a:cubicBezTo>
                    <a:cubicBezTo>
                      <a:pt x="148" y="34"/>
                      <a:pt x="148" y="34"/>
                      <a:pt x="148" y="34"/>
                    </a:cubicBezTo>
                    <a:cubicBezTo>
                      <a:pt x="148" y="34"/>
                      <a:pt x="148" y="34"/>
                      <a:pt x="148" y="34"/>
                    </a:cubicBezTo>
                    <a:close/>
                    <a:moveTo>
                      <a:pt x="148" y="32"/>
                    </a:moveTo>
                    <a:cubicBezTo>
                      <a:pt x="147" y="31"/>
                      <a:pt x="147" y="31"/>
                      <a:pt x="147" y="31"/>
                    </a:cubicBezTo>
                    <a:cubicBezTo>
                      <a:pt x="148" y="30"/>
                      <a:pt x="148" y="30"/>
                      <a:pt x="148" y="30"/>
                    </a:cubicBezTo>
                    <a:cubicBezTo>
                      <a:pt x="149" y="30"/>
                      <a:pt x="149" y="30"/>
                      <a:pt x="149" y="30"/>
                    </a:cubicBezTo>
                    <a:cubicBezTo>
                      <a:pt x="150" y="29"/>
                      <a:pt x="150" y="29"/>
                      <a:pt x="150" y="29"/>
                    </a:cubicBezTo>
                    <a:cubicBezTo>
                      <a:pt x="150" y="30"/>
                      <a:pt x="150" y="30"/>
                      <a:pt x="150" y="30"/>
                    </a:cubicBezTo>
                    <a:cubicBezTo>
                      <a:pt x="150" y="30"/>
                      <a:pt x="150" y="30"/>
                      <a:pt x="150" y="30"/>
                    </a:cubicBezTo>
                    <a:cubicBezTo>
                      <a:pt x="149" y="31"/>
                      <a:pt x="149" y="31"/>
                      <a:pt x="149" y="31"/>
                    </a:cubicBezTo>
                    <a:cubicBezTo>
                      <a:pt x="148" y="32"/>
                      <a:pt x="148" y="32"/>
                      <a:pt x="148" y="32"/>
                    </a:cubicBezTo>
                    <a:cubicBezTo>
                      <a:pt x="148" y="32"/>
                      <a:pt x="148" y="32"/>
                      <a:pt x="148" y="32"/>
                    </a:cubicBezTo>
                    <a:close/>
                    <a:moveTo>
                      <a:pt x="148" y="33"/>
                    </a:moveTo>
                    <a:cubicBezTo>
                      <a:pt x="149" y="33"/>
                      <a:pt x="149" y="33"/>
                      <a:pt x="149" y="33"/>
                    </a:cubicBezTo>
                    <a:cubicBezTo>
                      <a:pt x="150" y="34"/>
                      <a:pt x="150" y="34"/>
                      <a:pt x="150" y="34"/>
                    </a:cubicBezTo>
                    <a:cubicBezTo>
                      <a:pt x="151" y="34"/>
                      <a:pt x="151" y="34"/>
                      <a:pt x="151" y="34"/>
                    </a:cubicBezTo>
                    <a:cubicBezTo>
                      <a:pt x="151" y="33"/>
                      <a:pt x="151" y="33"/>
                      <a:pt x="151" y="33"/>
                    </a:cubicBezTo>
                    <a:cubicBezTo>
                      <a:pt x="152" y="33"/>
                      <a:pt x="152" y="33"/>
                      <a:pt x="152" y="33"/>
                    </a:cubicBezTo>
                    <a:cubicBezTo>
                      <a:pt x="151" y="32"/>
                      <a:pt x="151" y="32"/>
                      <a:pt x="151" y="32"/>
                    </a:cubicBezTo>
                    <a:cubicBezTo>
                      <a:pt x="149" y="33"/>
                      <a:pt x="149" y="33"/>
                      <a:pt x="149" y="33"/>
                    </a:cubicBezTo>
                    <a:cubicBezTo>
                      <a:pt x="148" y="33"/>
                      <a:pt x="148" y="33"/>
                      <a:pt x="148" y="33"/>
                    </a:cubicBezTo>
                    <a:cubicBezTo>
                      <a:pt x="148" y="33"/>
                      <a:pt x="148" y="33"/>
                      <a:pt x="148" y="33"/>
                    </a:cubicBezTo>
                    <a:close/>
                    <a:moveTo>
                      <a:pt x="152" y="35"/>
                    </a:moveTo>
                    <a:cubicBezTo>
                      <a:pt x="153" y="34"/>
                      <a:pt x="153" y="34"/>
                      <a:pt x="153" y="34"/>
                    </a:cubicBezTo>
                    <a:cubicBezTo>
                      <a:pt x="153" y="34"/>
                      <a:pt x="153" y="34"/>
                      <a:pt x="153" y="34"/>
                    </a:cubicBezTo>
                    <a:cubicBezTo>
                      <a:pt x="154" y="34"/>
                      <a:pt x="154" y="34"/>
                      <a:pt x="154" y="34"/>
                    </a:cubicBezTo>
                    <a:cubicBezTo>
                      <a:pt x="154" y="34"/>
                      <a:pt x="154" y="34"/>
                      <a:pt x="154" y="34"/>
                    </a:cubicBezTo>
                    <a:cubicBezTo>
                      <a:pt x="154" y="35"/>
                      <a:pt x="154" y="35"/>
                      <a:pt x="154" y="35"/>
                    </a:cubicBezTo>
                    <a:cubicBezTo>
                      <a:pt x="153" y="35"/>
                      <a:pt x="153" y="35"/>
                      <a:pt x="153" y="35"/>
                    </a:cubicBezTo>
                    <a:cubicBezTo>
                      <a:pt x="152" y="35"/>
                      <a:pt x="152" y="35"/>
                      <a:pt x="152" y="35"/>
                    </a:cubicBezTo>
                    <a:close/>
                    <a:moveTo>
                      <a:pt x="148" y="22"/>
                    </a:moveTo>
                    <a:cubicBezTo>
                      <a:pt x="147" y="21"/>
                      <a:pt x="147" y="21"/>
                      <a:pt x="147" y="21"/>
                    </a:cubicBezTo>
                    <a:cubicBezTo>
                      <a:pt x="147" y="19"/>
                      <a:pt x="147" y="19"/>
                      <a:pt x="147" y="19"/>
                    </a:cubicBezTo>
                    <a:cubicBezTo>
                      <a:pt x="147" y="19"/>
                      <a:pt x="147" y="19"/>
                      <a:pt x="147" y="19"/>
                    </a:cubicBezTo>
                    <a:cubicBezTo>
                      <a:pt x="148" y="19"/>
                      <a:pt x="148" y="19"/>
                      <a:pt x="148" y="19"/>
                    </a:cubicBezTo>
                    <a:cubicBezTo>
                      <a:pt x="149" y="21"/>
                      <a:pt x="149" y="21"/>
                      <a:pt x="149" y="21"/>
                    </a:cubicBezTo>
                    <a:cubicBezTo>
                      <a:pt x="148" y="22"/>
                      <a:pt x="148" y="22"/>
                      <a:pt x="148" y="22"/>
                    </a:cubicBezTo>
                    <a:cubicBezTo>
                      <a:pt x="148" y="22"/>
                      <a:pt x="148" y="22"/>
                      <a:pt x="148" y="22"/>
                    </a:cubicBezTo>
                    <a:close/>
                    <a:moveTo>
                      <a:pt x="142" y="9"/>
                    </a:moveTo>
                    <a:cubicBezTo>
                      <a:pt x="142" y="9"/>
                      <a:pt x="142" y="9"/>
                      <a:pt x="142" y="9"/>
                    </a:cubicBezTo>
                    <a:cubicBezTo>
                      <a:pt x="141" y="7"/>
                      <a:pt x="141" y="7"/>
                      <a:pt x="141" y="7"/>
                    </a:cubicBezTo>
                    <a:cubicBezTo>
                      <a:pt x="141" y="6"/>
                      <a:pt x="141" y="6"/>
                      <a:pt x="141" y="6"/>
                    </a:cubicBezTo>
                    <a:cubicBezTo>
                      <a:pt x="140" y="6"/>
                      <a:pt x="140" y="6"/>
                      <a:pt x="140" y="6"/>
                    </a:cubicBezTo>
                    <a:cubicBezTo>
                      <a:pt x="140" y="7"/>
                      <a:pt x="140" y="7"/>
                      <a:pt x="140" y="7"/>
                    </a:cubicBezTo>
                    <a:cubicBezTo>
                      <a:pt x="140" y="8"/>
                      <a:pt x="140" y="8"/>
                      <a:pt x="140" y="8"/>
                    </a:cubicBezTo>
                    <a:cubicBezTo>
                      <a:pt x="138" y="9"/>
                      <a:pt x="138" y="9"/>
                      <a:pt x="138" y="9"/>
                    </a:cubicBezTo>
                    <a:cubicBezTo>
                      <a:pt x="138" y="9"/>
                      <a:pt x="138" y="9"/>
                      <a:pt x="138" y="9"/>
                    </a:cubicBezTo>
                    <a:cubicBezTo>
                      <a:pt x="138" y="9"/>
                      <a:pt x="138" y="9"/>
                      <a:pt x="138" y="9"/>
                    </a:cubicBezTo>
                    <a:cubicBezTo>
                      <a:pt x="138" y="10"/>
                      <a:pt x="138" y="10"/>
                      <a:pt x="138" y="10"/>
                    </a:cubicBezTo>
                    <a:cubicBezTo>
                      <a:pt x="136" y="12"/>
                      <a:pt x="136" y="12"/>
                      <a:pt x="136" y="12"/>
                    </a:cubicBezTo>
                    <a:cubicBezTo>
                      <a:pt x="135" y="14"/>
                      <a:pt x="135" y="14"/>
                      <a:pt x="135" y="14"/>
                    </a:cubicBezTo>
                    <a:cubicBezTo>
                      <a:pt x="135" y="15"/>
                      <a:pt x="135" y="15"/>
                      <a:pt x="135" y="15"/>
                    </a:cubicBezTo>
                    <a:cubicBezTo>
                      <a:pt x="134" y="17"/>
                      <a:pt x="134" y="17"/>
                      <a:pt x="134" y="17"/>
                    </a:cubicBezTo>
                    <a:cubicBezTo>
                      <a:pt x="133" y="19"/>
                      <a:pt x="133" y="19"/>
                      <a:pt x="133" y="19"/>
                    </a:cubicBezTo>
                    <a:cubicBezTo>
                      <a:pt x="132" y="21"/>
                      <a:pt x="132" y="21"/>
                      <a:pt x="132" y="21"/>
                    </a:cubicBezTo>
                    <a:cubicBezTo>
                      <a:pt x="131" y="21"/>
                      <a:pt x="131" y="21"/>
                      <a:pt x="131" y="21"/>
                    </a:cubicBezTo>
                    <a:cubicBezTo>
                      <a:pt x="130" y="21"/>
                      <a:pt x="130" y="21"/>
                      <a:pt x="130" y="21"/>
                    </a:cubicBezTo>
                    <a:cubicBezTo>
                      <a:pt x="130" y="22"/>
                      <a:pt x="130" y="22"/>
                      <a:pt x="130" y="22"/>
                    </a:cubicBezTo>
                    <a:cubicBezTo>
                      <a:pt x="129" y="23"/>
                      <a:pt x="129" y="23"/>
                      <a:pt x="129" y="23"/>
                    </a:cubicBezTo>
                    <a:cubicBezTo>
                      <a:pt x="128" y="23"/>
                      <a:pt x="128" y="23"/>
                      <a:pt x="128" y="23"/>
                    </a:cubicBezTo>
                    <a:cubicBezTo>
                      <a:pt x="128" y="21"/>
                      <a:pt x="128" y="21"/>
                      <a:pt x="128" y="21"/>
                    </a:cubicBezTo>
                    <a:cubicBezTo>
                      <a:pt x="127" y="21"/>
                      <a:pt x="127" y="21"/>
                      <a:pt x="127" y="21"/>
                    </a:cubicBezTo>
                    <a:cubicBezTo>
                      <a:pt x="127" y="20"/>
                      <a:pt x="127" y="20"/>
                      <a:pt x="127" y="20"/>
                    </a:cubicBezTo>
                    <a:cubicBezTo>
                      <a:pt x="127" y="20"/>
                      <a:pt x="127" y="20"/>
                      <a:pt x="127" y="20"/>
                    </a:cubicBezTo>
                    <a:cubicBezTo>
                      <a:pt x="126" y="21"/>
                      <a:pt x="126" y="21"/>
                      <a:pt x="126" y="21"/>
                    </a:cubicBezTo>
                    <a:cubicBezTo>
                      <a:pt x="125" y="21"/>
                      <a:pt x="125" y="21"/>
                      <a:pt x="125" y="21"/>
                    </a:cubicBezTo>
                    <a:cubicBezTo>
                      <a:pt x="124" y="21"/>
                      <a:pt x="124" y="21"/>
                      <a:pt x="124" y="21"/>
                    </a:cubicBezTo>
                    <a:cubicBezTo>
                      <a:pt x="123" y="20"/>
                      <a:pt x="123" y="20"/>
                      <a:pt x="123" y="20"/>
                    </a:cubicBezTo>
                    <a:cubicBezTo>
                      <a:pt x="123" y="20"/>
                      <a:pt x="123" y="20"/>
                      <a:pt x="123" y="20"/>
                    </a:cubicBezTo>
                    <a:cubicBezTo>
                      <a:pt x="123" y="19"/>
                      <a:pt x="123" y="19"/>
                      <a:pt x="123" y="19"/>
                    </a:cubicBezTo>
                    <a:cubicBezTo>
                      <a:pt x="122" y="18"/>
                      <a:pt x="122" y="18"/>
                      <a:pt x="122" y="18"/>
                    </a:cubicBezTo>
                    <a:cubicBezTo>
                      <a:pt x="122" y="18"/>
                      <a:pt x="122" y="18"/>
                      <a:pt x="122" y="18"/>
                    </a:cubicBezTo>
                    <a:cubicBezTo>
                      <a:pt x="121" y="18"/>
                      <a:pt x="121" y="18"/>
                      <a:pt x="121" y="18"/>
                    </a:cubicBezTo>
                    <a:cubicBezTo>
                      <a:pt x="120" y="16"/>
                      <a:pt x="120" y="16"/>
                      <a:pt x="120" y="16"/>
                    </a:cubicBezTo>
                    <a:cubicBezTo>
                      <a:pt x="118" y="16"/>
                      <a:pt x="118" y="16"/>
                      <a:pt x="118" y="16"/>
                    </a:cubicBezTo>
                    <a:cubicBezTo>
                      <a:pt x="117" y="17"/>
                      <a:pt x="117" y="17"/>
                      <a:pt x="117" y="17"/>
                    </a:cubicBezTo>
                    <a:cubicBezTo>
                      <a:pt x="115" y="17"/>
                      <a:pt x="115" y="17"/>
                      <a:pt x="115" y="17"/>
                    </a:cubicBezTo>
                    <a:cubicBezTo>
                      <a:pt x="113" y="17"/>
                      <a:pt x="113" y="17"/>
                      <a:pt x="113" y="17"/>
                    </a:cubicBezTo>
                    <a:cubicBezTo>
                      <a:pt x="112" y="17"/>
                      <a:pt x="112" y="17"/>
                      <a:pt x="112" y="17"/>
                    </a:cubicBezTo>
                    <a:cubicBezTo>
                      <a:pt x="112" y="19"/>
                      <a:pt x="112" y="19"/>
                      <a:pt x="112" y="19"/>
                    </a:cubicBezTo>
                    <a:cubicBezTo>
                      <a:pt x="113" y="20"/>
                      <a:pt x="113" y="20"/>
                      <a:pt x="113" y="20"/>
                    </a:cubicBezTo>
                    <a:cubicBezTo>
                      <a:pt x="113" y="20"/>
                      <a:pt x="113" y="20"/>
                      <a:pt x="113" y="20"/>
                    </a:cubicBezTo>
                    <a:cubicBezTo>
                      <a:pt x="114" y="22"/>
                      <a:pt x="114" y="22"/>
                      <a:pt x="114" y="22"/>
                    </a:cubicBezTo>
                    <a:cubicBezTo>
                      <a:pt x="114" y="22"/>
                      <a:pt x="114" y="22"/>
                      <a:pt x="114" y="22"/>
                    </a:cubicBezTo>
                    <a:cubicBezTo>
                      <a:pt x="112" y="22"/>
                      <a:pt x="112" y="22"/>
                      <a:pt x="112" y="22"/>
                    </a:cubicBezTo>
                    <a:cubicBezTo>
                      <a:pt x="111" y="22"/>
                      <a:pt x="111" y="22"/>
                      <a:pt x="111" y="22"/>
                    </a:cubicBezTo>
                    <a:cubicBezTo>
                      <a:pt x="111" y="22"/>
                      <a:pt x="111" y="22"/>
                      <a:pt x="111" y="22"/>
                    </a:cubicBezTo>
                    <a:cubicBezTo>
                      <a:pt x="110" y="22"/>
                      <a:pt x="110" y="22"/>
                      <a:pt x="110" y="22"/>
                    </a:cubicBezTo>
                    <a:cubicBezTo>
                      <a:pt x="110" y="22"/>
                      <a:pt x="110" y="22"/>
                      <a:pt x="110" y="22"/>
                    </a:cubicBezTo>
                    <a:cubicBezTo>
                      <a:pt x="110" y="22"/>
                      <a:pt x="110" y="22"/>
                      <a:pt x="110" y="22"/>
                    </a:cubicBezTo>
                    <a:cubicBezTo>
                      <a:pt x="108" y="22"/>
                      <a:pt x="108" y="22"/>
                      <a:pt x="108" y="22"/>
                    </a:cubicBezTo>
                    <a:cubicBezTo>
                      <a:pt x="107" y="22"/>
                      <a:pt x="107" y="22"/>
                      <a:pt x="107" y="22"/>
                    </a:cubicBezTo>
                    <a:cubicBezTo>
                      <a:pt x="106" y="21"/>
                      <a:pt x="106" y="21"/>
                      <a:pt x="106" y="21"/>
                    </a:cubicBezTo>
                    <a:cubicBezTo>
                      <a:pt x="104" y="21"/>
                      <a:pt x="104" y="21"/>
                      <a:pt x="104" y="21"/>
                    </a:cubicBezTo>
                    <a:cubicBezTo>
                      <a:pt x="103" y="22"/>
                      <a:pt x="103" y="22"/>
                      <a:pt x="103" y="22"/>
                    </a:cubicBezTo>
                    <a:cubicBezTo>
                      <a:pt x="102" y="24"/>
                      <a:pt x="102" y="24"/>
                      <a:pt x="102" y="24"/>
                    </a:cubicBezTo>
                    <a:cubicBezTo>
                      <a:pt x="100" y="24"/>
                      <a:pt x="100" y="24"/>
                      <a:pt x="100" y="24"/>
                    </a:cubicBezTo>
                    <a:cubicBezTo>
                      <a:pt x="98" y="24"/>
                      <a:pt x="98" y="24"/>
                      <a:pt x="98" y="24"/>
                    </a:cubicBezTo>
                    <a:cubicBezTo>
                      <a:pt x="98" y="25"/>
                      <a:pt x="98" y="25"/>
                      <a:pt x="98" y="25"/>
                    </a:cubicBezTo>
                    <a:cubicBezTo>
                      <a:pt x="97" y="26"/>
                      <a:pt x="97" y="26"/>
                      <a:pt x="97" y="26"/>
                    </a:cubicBezTo>
                    <a:cubicBezTo>
                      <a:pt x="96" y="26"/>
                      <a:pt x="96" y="26"/>
                      <a:pt x="96" y="26"/>
                    </a:cubicBezTo>
                    <a:cubicBezTo>
                      <a:pt x="96" y="26"/>
                      <a:pt x="96" y="26"/>
                      <a:pt x="96" y="26"/>
                    </a:cubicBezTo>
                    <a:cubicBezTo>
                      <a:pt x="95" y="26"/>
                      <a:pt x="95" y="26"/>
                      <a:pt x="95" y="26"/>
                    </a:cubicBezTo>
                    <a:cubicBezTo>
                      <a:pt x="94" y="27"/>
                      <a:pt x="94" y="27"/>
                      <a:pt x="94" y="27"/>
                    </a:cubicBezTo>
                    <a:cubicBezTo>
                      <a:pt x="93" y="26"/>
                      <a:pt x="93" y="26"/>
                      <a:pt x="93" y="26"/>
                    </a:cubicBezTo>
                    <a:cubicBezTo>
                      <a:pt x="91" y="24"/>
                      <a:pt x="91" y="24"/>
                      <a:pt x="91" y="24"/>
                    </a:cubicBezTo>
                    <a:cubicBezTo>
                      <a:pt x="90" y="23"/>
                      <a:pt x="90" y="23"/>
                      <a:pt x="90" y="23"/>
                    </a:cubicBezTo>
                    <a:cubicBezTo>
                      <a:pt x="90" y="22"/>
                      <a:pt x="90" y="22"/>
                      <a:pt x="90" y="22"/>
                    </a:cubicBezTo>
                    <a:cubicBezTo>
                      <a:pt x="88" y="21"/>
                      <a:pt x="88" y="21"/>
                      <a:pt x="88" y="21"/>
                    </a:cubicBezTo>
                    <a:cubicBezTo>
                      <a:pt x="87" y="20"/>
                      <a:pt x="87" y="20"/>
                      <a:pt x="87" y="20"/>
                    </a:cubicBezTo>
                    <a:cubicBezTo>
                      <a:pt x="87" y="18"/>
                      <a:pt x="87" y="18"/>
                      <a:pt x="87" y="18"/>
                    </a:cubicBezTo>
                    <a:cubicBezTo>
                      <a:pt x="87" y="18"/>
                      <a:pt x="87" y="18"/>
                      <a:pt x="87" y="18"/>
                    </a:cubicBezTo>
                    <a:cubicBezTo>
                      <a:pt x="87" y="17"/>
                      <a:pt x="87" y="17"/>
                      <a:pt x="87" y="17"/>
                    </a:cubicBezTo>
                    <a:cubicBezTo>
                      <a:pt x="87" y="16"/>
                      <a:pt x="87" y="16"/>
                      <a:pt x="87" y="16"/>
                    </a:cubicBezTo>
                    <a:cubicBezTo>
                      <a:pt x="88" y="15"/>
                      <a:pt x="88" y="15"/>
                      <a:pt x="88" y="15"/>
                    </a:cubicBezTo>
                    <a:cubicBezTo>
                      <a:pt x="88" y="13"/>
                      <a:pt x="88" y="13"/>
                      <a:pt x="88" y="13"/>
                    </a:cubicBezTo>
                    <a:cubicBezTo>
                      <a:pt x="89" y="11"/>
                      <a:pt x="89" y="11"/>
                      <a:pt x="89" y="11"/>
                    </a:cubicBezTo>
                    <a:cubicBezTo>
                      <a:pt x="89" y="10"/>
                      <a:pt x="89" y="10"/>
                      <a:pt x="89" y="10"/>
                    </a:cubicBezTo>
                    <a:cubicBezTo>
                      <a:pt x="90" y="8"/>
                      <a:pt x="90" y="8"/>
                      <a:pt x="90" y="8"/>
                    </a:cubicBezTo>
                    <a:cubicBezTo>
                      <a:pt x="90" y="8"/>
                      <a:pt x="90" y="8"/>
                      <a:pt x="90" y="8"/>
                    </a:cubicBezTo>
                    <a:cubicBezTo>
                      <a:pt x="89" y="8"/>
                      <a:pt x="89" y="8"/>
                      <a:pt x="89" y="8"/>
                    </a:cubicBezTo>
                    <a:cubicBezTo>
                      <a:pt x="89" y="7"/>
                      <a:pt x="89" y="7"/>
                      <a:pt x="89" y="7"/>
                    </a:cubicBezTo>
                    <a:cubicBezTo>
                      <a:pt x="88" y="6"/>
                      <a:pt x="88" y="6"/>
                      <a:pt x="88" y="6"/>
                    </a:cubicBezTo>
                    <a:cubicBezTo>
                      <a:pt x="87" y="6"/>
                      <a:pt x="87" y="6"/>
                      <a:pt x="87" y="6"/>
                    </a:cubicBezTo>
                    <a:cubicBezTo>
                      <a:pt x="86" y="5"/>
                      <a:pt x="86" y="5"/>
                      <a:pt x="86" y="5"/>
                    </a:cubicBezTo>
                    <a:cubicBezTo>
                      <a:pt x="86" y="5"/>
                      <a:pt x="86" y="5"/>
                      <a:pt x="86" y="5"/>
                    </a:cubicBezTo>
                    <a:cubicBezTo>
                      <a:pt x="87" y="3"/>
                      <a:pt x="87" y="3"/>
                      <a:pt x="87" y="3"/>
                    </a:cubicBezTo>
                    <a:cubicBezTo>
                      <a:pt x="87" y="2"/>
                      <a:pt x="87" y="2"/>
                      <a:pt x="87" y="2"/>
                    </a:cubicBezTo>
                    <a:cubicBezTo>
                      <a:pt x="86" y="0"/>
                      <a:pt x="86" y="0"/>
                      <a:pt x="86" y="0"/>
                    </a:cubicBezTo>
                    <a:cubicBezTo>
                      <a:pt x="85" y="0"/>
                      <a:pt x="85" y="0"/>
                      <a:pt x="85" y="0"/>
                    </a:cubicBezTo>
                    <a:cubicBezTo>
                      <a:pt x="84" y="1"/>
                      <a:pt x="84" y="1"/>
                      <a:pt x="84" y="1"/>
                    </a:cubicBezTo>
                    <a:cubicBezTo>
                      <a:pt x="83" y="0"/>
                      <a:pt x="83" y="0"/>
                      <a:pt x="83" y="0"/>
                    </a:cubicBezTo>
                    <a:cubicBezTo>
                      <a:pt x="83" y="0"/>
                      <a:pt x="83" y="0"/>
                      <a:pt x="83" y="0"/>
                    </a:cubicBezTo>
                    <a:cubicBezTo>
                      <a:pt x="83" y="1"/>
                      <a:pt x="83" y="1"/>
                      <a:pt x="83" y="1"/>
                    </a:cubicBezTo>
                    <a:cubicBezTo>
                      <a:pt x="82" y="3"/>
                      <a:pt x="82" y="3"/>
                      <a:pt x="82" y="3"/>
                    </a:cubicBezTo>
                    <a:cubicBezTo>
                      <a:pt x="79" y="5"/>
                      <a:pt x="79" y="5"/>
                      <a:pt x="79" y="5"/>
                    </a:cubicBezTo>
                    <a:cubicBezTo>
                      <a:pt x="77" y="5"/>
                      <a:pt x="77" y="5"/>
                      <a:pt x="77" y="5"/>
                    </a:cubicBezTo>
                    <a:cubicBezTo>
                      <a:pt x="74" y="7"/>
                      <a:pt x="74" y="7"/>
                      <a:pt x="74" y="7"/>
                    </a:cubicBezTo>
                    <a:cubicBezTo>
                      <a:pt x="73" y="6"/>
                      <a:pt x="73" y="6"/>
                      <a:pt x="73" y="6"/>
                    </a:cubicBezTo>
                    <a:cubicBezTo>
                      <a:pt x="71" y="6"/>
                      <a:pt x="71" y="6"/>
                      <a:pt x="71" y="6"/>
                    </a:cubicBezTo>
                    <a:cubicBezTo>
                      <a:pt x="69" y="8"/>
                      <a:pt x="69" y="8"/>
                      <a:pt x="69" y="8"/>
                    </a:cubicBezTo>
                    <a:cubicBezTo>
                      <a:pt x="67" y="9"/>
                      <a:pt x="67" y="9"/>
                      <a:pt x="67" y="9"/>
                    </a:cubicBezTo>
                    <a:cubicBezTo>
                      <a:pt x="67" y="8"/>
                      <a:pt x="67" y="8"/>
                      <a:pt x="67" y="8"/>
                    </a:cubicBezTo>
                    <a:cubicBezTo>
                      <a:pt x="64" y="9"/>
                      <a:pt x="64" y="9"/>
                      <a:pt x="64" y="9"/>
                    </a:cubicBezTo>
                    <a:cubicBezTo>
                      <a:pt x="62" y="9"/>
                      <a:pt x="62" y="9"/>
                      <a:pt x="62" y="9"/>
                    </a:cubicBezTo>
                    <a:cubicBezTo>
                      <a:pt x="60" y="8"/>
                      <a:pt x="60" y="8"/>
                      <a:pt x="60" y="8"/>
                    </a:cubicBezTo>
                    <a:cubicBezTo>
                      <a:pt x="58" y="7"/>
                      <a:pt x="58" y="7"/>
                      <a:pt x="58" y="7"/>
                    </a:cubicBezTo>
                    <a:cubicBezTo>
                      <a:pt x="56" y="7"/>
                      <a:pt x="56" y="7"/>
                      <a:pt x="56" y="7"/>
                    </a:cubicBezTo>
                    <a:cubicBezTo>
                      <a:pt x="57" y="8"/>
                      <a:pt x="57" y="8"/>
                      <a:pt x="57" y="8"/>
                    </a:cubicBezTo>
                    <a:cubicBezTo>
                      <a:pt x="58" y="9"/>
                      <a:pt x="58" y="9"/>
                      <a:pt x="58" y="9"/>
                    </a:cubicBezTo>
                    <a:cubicBezTo>
                      <a:pt x="60" y="10"/>
                      <a:pt x="60" y="10"/>
                      <a:pt x="60" y="10"/>
                    </a:cubicBezTo>
                    <a:cubicBezTo>
                      <a:pt x="60" y="11"/>
                      <a:pt x="60" y="11"/>
                      <a:pt x="60" y="11"/>
                    </a:cubicBezTo>
                    <a:cubicBezTo>
                      <a:pt x="58" y="14"/>
                      <a:pt x="58" y="14"/>
                      <a:pt x="58" y="14"/>
                    </a:cubicBezTo>
                    <a:cubicBezTo>
                      <a:pt x="59" y="15"/>
                      <a:pt x="59" y="15"/>
                      <a:pt x="59" y="15"/>
                    </a:cubicBezTo>
                    <a:cubicBezTo>
                      <a:pt x="59" y="17"/>
                      <a:pt x="59" y="17"/>
                      <a:pt x="59" y="17"/>
                    </a:cubicBezTo>
                    <a:cubicBezTo>
                      <a:pt x="61" y="18"/>
                      <a:pt x="61" y="18"/>
                      <a:pt x="61" y="18"/>
                    </a:cubicBezTo>
                    <a:cubicBezTo>
                      <a:pt x="63" y="18"/>
                      <a:pt x="63" y="18"/>
                      <a:pt x="63" y="18"/>
                    </a:cubicBezTo>
                    <a:cubicBezTo>
                      <a:pt x="65" y="18"/>
                      <a:pt x="65" y="18"/>
                      <a:pt x="65" y="18"/>
                    </a:cubicBezTo>
                    <a:cubicBezTo>
                      <a:pt x="65" y="20"/>
                      <a:pt x="65" y="20"/>
                      <a:pt x="65" y="20"/>
                    </a:cubicBezTo>
                    <a:cubicBezTo>
                      <a:pt x="64" y="20"/>
                      <a:pt x="64" y="20"/>
                      <a:pt x="64" y="20"/>
                    </a:cubicBezTo>
                    <a:cubicBezTo>
                      <a:pt x="61" y="21"/>
                      <a:pt x="61" y="21"/>
                      <a:pt x="61" y="21"/>
                    </a:cubicBezTo>
                    <a:cubicBezTo>
                      <a:pt x="60" y="22"/>
                      <a:pt x="60" y="22"/>
                      <a:pt x="60" y="22"/>
                    </a:cubicBezTo>
                    <a:cubicBezTo>
                      <a:pt x="59" y="24"/>
                      <a:pt x="59" y="24"/>
                      <a:pt x="59" y="24"/>
                    </a:cubicBezTo>
                    <a:cubicBezTo>
                      <a:pt x="56" y="25"/>
                      <a:pt x="56" y="25"/>
                      <a:pt x="56" y="25"/>
                    </a:cubicBezTo>
                    <a:cubicBezTo>
                      <a:pt x="55" y="27"/>
                      <a:pt x="55" y="27"/>
                      <a:pt x="55" y="27"/>
                    </a:cubicBezTo>
                    <a:cubicBezTo>
                      <a:pt x="53" y="28"/>
                      <a:pt x="53" y="28"/>
                      <a:pt x="53" y="28"/>
                    </a:cubicBezTo>
                    <a:cubicBezTo>
                      <a:pt x="52" y="30"/>
                      <a:pt x="52" y="30"/>
                      <a:pt x="52" y="30"/>
                    </a:cubicBezTo>
                    <a:cubicBezTo>
                      <a:pt x="49" y="30"/>
                      <a:pt x="49" y="30"/>
                      <a:pt x="49" y="30"/>
                    </a:cubicBezTo>
                    <a:cubicBezTo>
                      <a:pt x="48" y="30"/>
                      <a:pt x="48" y="30"/>
                      <a:pt x="48" y="30"/>
                    </a:cubicBezTo>
                    <a:cubicBezTo>
                      <a:pt x="45" y="28"/>
                      <a:pt x="45" y="28"/>
                      <a:pt x="45" y="28"/>
                    </a:cubicBezTo>
                    <a:cubicBezTo>
                      <a:pt x="43" y="26"/>
                      <a:pt x="43" y="26"/>
                      <a:pt x="43" y="26"/>
                    </a:cubicBezTo>
                    <a:cubicBezTo>
                      <a:pt x="41" y="26"/>
                      <a:pt x="41" y="26"/>
                      <a:pt x="41" y="26"/>
                    </a:cubicBezTo>
                    <a:cubicBezTo>
                      <a:pt x="41" y="25"/>
                      <a:pt x="41" y="25"/>
                      <a:pt x="41" y="25"/>
                    </a:cubicBezTo>
                    <a:cubicBezTo>
                      <a:pt x="41" y="23"/>
                      <a:pt x="41" y="23"/>
                      <a:pt x="41" y="23"/>
                    </a:cubicBezTo>
                    <a:cubicBezTo>
                      <a:pt x="40" y="22"/>
                      <a:pt x="40" y="22"/>
                      <a:pt x="40" y="22"/>
                    </a:cubicBezTo>
                    <a:cubicBezTo>
                      <a:pt x="39" y="21"/>
                      <a:pt x="39" y="21"/>
                      <a:pt x="39" y="21"/>
                    </a:cubicBezTo>
                    <a:cubicBezTo>
                      <a:pt x="38" y="22"/>
                      <a:pt x="38" y="22"/>
                      <a:pt x="38" y="22"/>
                    </a:cubicBezTo>
                    <a:cubicBezTo>
                      <a:pt x="36" y="23"/>
                      <a:pt x="36" y="23"/>
                      <a:pt x="36" y="23"/>
                    </a:cubicBezTo>
                    <a:cubicBezTo>
                      <a:pt x="36" y="23"/>
                      <a:pt x="36" y="23"/>
                      <a:pt x="36" y="23"/>
                    </a:cubicBezTo>
                    <a:cubicBezTo>
                      <a:pt x="35" y="22"/>
                      <a:pt x="35" y="22"/>
                      <a:pt x="35" y="22"/>
                    </a:cubicBezTo>
                    <a:cubicBezTo>
                      <a:pt x="34" y="22"/>
                      <a:pt x="34" y="22"/>
                      <a:pt x="34" y="22"/>
                    </a:cubicBezTo>
                    <a:cubicBezTo>
                      <a:pt x="33" y="23"/>
                      <a:pt x="33" y="23"/>
                      <a:pt x="33" y="23"/>
                    </a:cubicBezTo>
                    <a:cubicBezTo>
                      <a:pt x="26" y="23"/>
                      <a:pt x="26" y="23"/>
                      <a:pt x="26" y="23"/>
                    </a:cubicBezTo>
                    <a:cubicBezTo>
                      <a:pt x="25" y="25"/>
                      <a:pt x="25" y="25"/>
                      <a:pt x="25" y="25"/>
                    </a:cubicBezTo>
                    <a:cubicBezTo>
                      <a:pt x="26" y="27"/>
                      <a:pt x="26" y="27"/>
                      <a:pt x="26" y="27"/>
                    </a:cubicBezTo>
                    <a:cubicBezTo>
                      <a:pt x="28" y="27"/>
                      <a:pt x="28" y="27"/>
                      <a:pt x="28" y="27"/>
                    </a:cubicBezTo>
                    <a:cubicBezTo>
                      <a:pt x="29" y="29"/>
                      <a:pt x="29" y="29"/>
                      <a:pt x="29" y="29"/>
                    </a:cubicBezTo>
                    <a:cubicBezTo>
                      <a:pt x="29" y="30"/>
                      <a:pt x="29" y="30"/>
                      <a:pt x="29" y="30"/>
                    </a:cubicBezTo>
                    <a:cubicBezTo>
                      <a:pt x="29" y="31"/>
                      <a:pt x="29" y="31"/>
                      <a:pt x="29" y="31"/>
                    </a:cubicBezTo>
                    <a:cubicBezTo>
                      <a:pt x="29" y="32"/>
                      <a:pt x="29" y="32"/>
                      <a:pt x="29" y="32"/>
                    </a:cubicBezTo>
                    <a:cubicBezTo>
                      <a:pt x="28" y="31"/>
                      <a:pt x="28" y="31"/>
                      <a:pt x="28" y="31"/>
                    </a:cubicBezTo>
                    <a:cubicBezTo>
                      <a:pt x="23" y="32"/>
                      <a:pt x="23" y="32"/>
                      <a:pt x="23" y="32"/>
                    </a:cubicBezTo>
                    <a:cubicBezTo>
                      <a:pt x="24" y="36"/>
                      <a:pt x="24" y="36"/>
                      <a:pt x="24" y="36"/>
                    </a:cubicBezTo>
                    <a:cubicBezTo>
                      <a:pt x="25" y="37"/>
                      <a:pt x="25" y="37"/>
                      <a:pt x="25" y="37"/>
                    </a:cubicBezTo>
                    <a:cubicBezTo>
                      <a:pt x="27" y="39"/>
                      <a:pt x="27" y="39"/>
                      <a:pt x="27" y="39"/>
                    </a:cubicBezTo>
                    <a:cubicBezTo>
                      <a:pt x="29" y="42"/>
                      <a:pt x="29" y="42"/>
                      <a:pt x="29" y="42"/>
                    </a:cubicBezTo>
                    <a:cubicBezTo>
                      <a:pt x="28" y="44"/>
                      <a:pt x="28" y="44"/>
                      <a:pt x="28" y="44"/>
                    </a:cubicBezTo>
                    <a:cubicBezTo>
                      <a:pt x="28" y="45"/>
                      <a:pt x="28" y="45"/>
                      <a:pt x="28" y="45"/>
                    </a:cubicBezTo>
                    <a:cubicBezTo>
                      <a:pt x="25" y="58"/>
                      <a:pt x="25" y="58"/>
                      <a:pt x="25" y="58"/>
                    </a:cubicBezTo>
                    <a:cubicBezTo>
                      <a:pt x="24" y="61"/>
                      <a:pt x="24" y="61"/>
                      <a:pt x="24" y="61"/>
                    </a:cubicBezTo>
                    <a:cubicBezTo>
                      <a:pt x="24" y="62"/>
                      <a:pt x="24" y="62"/>
                      <a:pt x="24" y="62"/>
                    </a:cubicBezTo>
                    <a:cubicBezTo>
                      <a:pt x="23" y="63"/>
                      <a:pt x="23" y="63"/>
                      <a:pt x="23" y="63"/>
                    </a:cubicBezTo>
                    <a:cubicBezTo>
                      <a:pt x="22" y="62"/>
                      <a:pt x="22" y="62"/>
                      <a:pt x="22" y="62"/>
                    </a:cubicBezTo>
                    <a:cubicBezTo>
                      <a:pt x="22" y="62"/>
                      <a:pt x="22" y="62"/>
                      <a:pt x="22" y="62"/>
                    </a:cubicBezTo>
                    <a:cubicBezTo>
                      <a:pt x="21" y="61"/>
                      <a:pt x="21" y="61"/>
                      <a:pt x="21" y="61"/>
                    </a:cubicBezTo>
                    <a:cubicBezTo>
                      <a:pt x="20" y="61"/>
                      <a:pt x="20" y="61"/>
                      <a:pt x="20" y="61"/>
                    </a:cubicBezTo>
                    <a:cubicBezTo>
                      <a:pt x="19" y="61"/>
                      <a:pt x="19" y="61"/>
                      <a:pt x="19" y="61"/>
                    </a:cubicBezTo>
                    <a:cubicBezTo>
                      <a:pt x="19" y="61"/>
                      <a:pt x="19" y="61"/>
                      <a:pt x="19" y="61"/>
                    </a:cubicBezTo>
                    <a:cubicBezTo>
                      <a:pt x="18" y="62"/>
                      <a:pt x="18" y="62"/>
                      <a:pt x="18" y="62"/>
                    </a:cubicBezTo>
                    <a:cubicBezTo>
                      <a:pt x="14" y="63"/>
                      <a:pt x="14" y="63"/>
                      <a:pt x="14" y="63"/>
                    </a:cubicBezTo>
                    <a:cubicBezTo>
                      <a:pt x="11" y="64"/>
                      <a:pt x="11" y="64"/>
                      <a:pt x="11" y="64"/>
                    </a:cubicBezTo>
                    <a:cubicBezTo>
                      <a:pt x="10" y="65"/>
                      <a:pt x="10" y="65"/>
                      <a:pt x="10" y="65"/>
                    </a:cubicBezTo>
                    <a:cubicBezTo>
                      <a:pt x="9" y="65"/>
                      <a:pt x="9" y="65"/>
                      <a:pt x="9" y="65"/>
                    </a:cubicBezTo>
                    <a:cubicBezTo>
                      <a:pt x="8" y="66"/>
                      <a:pt x="8" y="66"/>
                      <a:pt x="8" y="66"/>
                    </a:cubicBezTo>
                    <a:cubicBezTo>
                      <a:pt x="6" y="67"/>
                      <a:pt x="6" y="67"/>
                      <a:pt x="6" y="67"/>
                    </a:cubicBezTo>
                    <a:cubicBezTo>
                      <a:pt x="5" y="68"/>
                      <a:pt x="5" y="68"/>
                      <a:pt x="5" y="68"/>
                    </a:cubicBezTo>
                    <a:cubicBezTo>
                      <a:pt x="5" y="69"/>
                      <a:pt x="5" y="69"/>
                      <a:pt x="5" y="69"/>
                    </a:cubicBezTo>
                    <a:cubicBezTo>
                      <a:pt x="5" y="70"/>
                      <a:pt x="5" y="70"/>
                      <a:pt x="5" y="70"/>
                    </a:cubicBezTo>
                    <a:cubicBezTo>
                      <a:pt x="5" y="71"/>
                      <a:pt x="5" y="71"/>
                      <a:pt x="5" y="71"/>
                    </a:cubicBezTo>
                    <a:cubicBezTo>
                      <a:pt x="3" y="73"/>
                      <a:pt x="3" y="73"/>
                      <a:pt x="3" y="73"/>
                    </a:cubicBezTo>
                    <a:cubicBezTo>
                      <a:pt x="4" y="75"/>
                      <a:pt x="4" y="75"/>
                      <a:pt x="4" y="75"/>
                    </a:cubicBezTo>
                    <a:cubicBezTo>
                      <a:pt x="4" y="76"/>
                      <a:pt x="4" y="76"/>
                      <a:pt x="4" y="76"/>
                    </a:cubicBezTo>
                    <a:cubicBezTo>
                      <a:pt x="3" y="77"/>
                      <a:pt x="3" y="77"/>
                      <a:pt x="3" y="77"/>
                    </a:cubicBezTo>
                    <a:cubicBezTo>
                      <a:pt x="2" y="77"/>
                      <a:pt x="2" y="77"/>
                      <a:pt x="2" y="77"/>
                    </a:cubicBezTo>
                    <a:cubicBezTo>
                      <a:pt x="1" y="78"/>
                      <a:pt x="1" y="78"/>
                      <a:pt x="1" y="78"/>
                    </a:cubicBezTo>
                    <a:cubicBezTo>
                      <a:pt x="1" y="80"/>
                      <a:pt x="1" y="80"/>
                      <a:pt x="1" y="80"/>
                    </a:cubicBezTo>
                    <a:cubicBezTo>
                      <a:pt x="0" y="80"/>
                      <a:pt x="0" y="80"/>
                      <a:pt x="0" y="80"/>
                    </a:cubicBezTo>
                    <a:cubicBezTo>
                      <a:pt x="0" y="81"/>
                      <a:pt x="0" y="81"/>
                      <a:pt x="0" y="81"/>
                    </a:cubicBezTo>
                    <a:cubicBezTo>
                      <a:pt x="0" y="83"/>
                      <a:pt x="0" y="83"/>
                      <a:pt x="0" y="83"/>
                    </a:cubicBezTo>
                    <a:cubicBezTo>
                      <a:pt x="0" y="84"/>
                      <a:pt x="0" y="84"/>
                      <a:pt x="0" y="84"/>
                    </a:cubicBezTo>
                    <a:cubicBezTo>
                      <a:pt x="0" y="85"/>
                      <a:pt x="0" y="85"/>
                      <a:pt x="0" y="85"/>
                    </a:cubicBezTo>
                    <a:cubicBezTo>
                      <a:pt x="0" y="86"/>
                      <a:pt x="0" y="86"/>
                      <a:pt x="0" y="86"/>
                    </a:cubicBezTo>
                    <a:cubicBezTo>
                      <a:pt x="2" y="87"/>
                      <a:pt x="2" y="87"/>
                      <a:pt x="2" y="87"/>
                    </a:cubicBezTo>
                    <a:cubicBezTo>
                      <a:pt x="5" y="92"/>
                      <a:pt x="5" y="92"/>
                      <a:pt x="5" y="92"/>
                    </a:cubicBezTo>
                    <a:cubicBezTo>
                      <a:pt x="3" y="94"/>
                      <a:pt x="3" y="94"/>
                      <a:pt x="3" y="94"/>
                    </a:cubicBezTo>
                    <a:cubicBezTo>
                      <a:pt x="7" y="94"/>
                      <a:pt x="7" y="94"/>
                      <a:pt x="7" y="94"/>
                    </a:cubicBezTo>
                    <a:cubicBezTo>
                      <a:pt x="9" y="94"/>
                      <a:pt x="9" y="94"/>
                      <a:pt x="9" y="94"/>
                    </a:cubicBezTo>
                    <a:cubicBezTo>
                      <a:pt x="10" y="96"/>
                      <a:pt x="10" y="96"/>
                      <a:pt x="10" y="96"/>
                    </a:cubicBezTo>
                    <a:cubicBezTo>
                      <a:pt x="11" y="98"/>
                      <a:pt x="11" y="98"/>
                      <a:pt x="11" y="98"/>
                    </a:cubicBezTo>
                    <a:cubicBezTo>
                      <a:pt x="13" y="98"/>
                      <a:pt x="13" y="98"/>
                      <a:pt x="13" y="98"/>
                    </a:cubicBezTo>
                    <a:cubicBezTo>
                      <a:pt x="16" y="98"/>
                      <a:pt x="16" y="98"/>
                      <a:pt x="16" y="98"/>
                    </a:cubicBezTo>
                    <a:cubicBezTo>
                      <a:pt x="19" y="96"/>
                      <a:pt x="19" y="96"/>
                      <a:pt x="19" y="96"/>
                    </a:cubicBezTo>
                    <a:cubicBezTo>
                      <a:pt x="21" y="95"/>
                      <a:pt x="21" y="95"/>
                      <a:pt x="21" y="95"/>
                    </a:cubicBezTo>
                    <a:cubicBezTo>
                      <a:pt x="22" y="95"/>
                      <a:pt x="22" y="95"/>
                      <a:pt x="22" y="95"/>
                    </a:cubicBezTo>
                    <a:cubicBezTo>
                      <a:pt x="22" y="97"/>
                      <a:pt x="22" y="97"/>
                      <a:pt x="22" y="97"/>
                    </a:cubicBezTo>
                    <a:cubicBezTo>
                      <a:pt x="21" y="97"/>
                      <a:pt x="21" y="97"/>
                      <a:pt x="21" y="97"/>
                    </a:cubicBezTo>
                    <a:cubicBezTo>
                      <a:pt x="21" y="99"/>
                      <a:pt x="21" y="99"/>
                      <a:pt x="21" y="99"/>
                    </a:cubicBezTo>
                    <a:cubicBezTo>
                      <a:pt x="21" y="103"/>
                      <a:pt x="21" y="103"/>
                      <a:pt x="21" y="103"/>
                    </a:cubicBezTo>
                    <a:cubicBezTo>
                      <a:pt x="22" y="105"/>
                      <a:pt x="22" y="105"/>
                      <a:pt x="22" y="105"/>
                    </a:cubicBezTo>
                    <a:cubicBezTo>
                      <a:pt x="22" y="105"/>
                      <a:pt x="22" y="105"/>
                      <a:pt x="22" y="105"/>
                    </a:cubicBezTo>
                    <a:cubicBezTo>
                      <a:pt x="24" y="105"/>
                      <a:pt x="24" y="105"/>
                      <a:pt x="24" y="105"/>
                    </a:cubicBezTo>
                    <a:cubicBezTo>
                      <a:pt x="25" y="105"/>
                      <a:pt x="25" y="105"/>
                      <a:pt x="25" y="105"/>
                    </a:cubicBezTo>
                    <a:cubicBezTo>
                      <a:pt x="26" y="105"/>
                      <a:pt x="26" y="105"/>
                      <a:pt x="26" y="105"/>
                    </a:cubicBezTo>
                    <a:cubicBezTo>
                      <a:pt x="27" y="105"/>
                      <a:pt x="27" y="105"/>
                      <a:pt x="27" y="105"/>
                    </a:cubicBezTo>
                    <a:cubicBezTo>
                      <a:pt x="27" y="105"/>
                      <a:pt x="27" y="105"/>
                      <a:pt x="27" y="105"/>
                    </a:cubicBezTo>
                    <a:cubicBezTo>
                      <a:pt x="28" y="105"/>
                      <a:pt x="28" y="105"/>
                      <a:pt x="28" y="105"/>
                    </a:cubicBezTo>
                    <a:cubicBezTo>
                      <a:pt x="28" y="105"/>
                      <a:pt x="28" y="105"/>
                      <a:pt x="28" y="105"/>
                    </a:cubicBezTo>
                    <a:cubicBezTo>
                      <a:pt x="32" y="105"/>
                      <a:pt x="32" y="105"/>
                      <a:pt x="32" y="105"/>
                    </a:cubicBezTo>
                    <a:cubicBezTo>
                      <a:pt x="33" y="105"/>
                      <a:pt x="33" y="105"/>
                      <a:pt x="33" y="105"/>
                    </a:cubicBezTo>
                    <a:cubicBezTo>
                      <a:pt x="35" y="104"/>
                      <a:pt x="35" y="104"/>
                      <a:pt x="35" y="104"/>
                    </a:cubicBezTo>
                    <a:cubicBezTo>
                      <a:pt x="36" y="104"/>
                      <a:pt x="36" y="104"/>
                      <a:pt x="36" y="104"/>
                    </a:cubicBezTo>
                    <a:cubicBezTo>
                      <a:pt x="38" y="103"/>
                      <a:pt x="38" y="103"/>
                      <a:pt x="38" y="103"/>
                    </a:cubicBezTo>
                    <a:cubicBezTo>
                      <a:pt x="39" y="103"/>
                      <a:pt x="39" y="103"/>
                      <a:pt x="39" y="103"/>
                    </a:cubicBezTo>
                    <a:cubicBezTo>
                      <a:pt x="41" y="103"/>
                      <a:pt x="41" y="103"/>
                      <a:pt x="41" y="103"/>
                    </a:cubicBezTo>
                    <a:cubicBezTo>
                      <a:pt x="42" y="100"/>
                      <a:pt x="42" y="100"/>
                      <a:pt x="42" y="100"/>
                    </a:cubicBezTo>
                    <a:cubicBezTo>
                      <a:pt x="45" y="98"/>
                      <a:pt x="45" y="98"/>
                      <a:pt x="45" y="98"/>
                    </a:cubicBezTo>
                    <a:cubicBezTo>
                      <a:pt x="47" y="97"/>
                      <a:pt x="47" y="97"/>
                      <a:pt x="47" y="97"/>
                    </a:cubicBezTo>
                    <a:cubicBezTo>
                      <a:pt x="49" y="96"/>
                      <a:pt x="49" y="96"/>
                      <a:pt x="49" y="96"/>
                    </a:cubicBezTo>
                    <a:cubicBezTo>
                      <a:pt x="50" y="96"/>
                      <a:pt x="50" y="96"/>
                      <a:pt x="50" y="96"/>
                    </a:cubicBezTo>
                    <a:cubicBezTo>
                      <a:pt x="52" y="97"/>
                      <a:pt x="52" y="97"/>
                      <a:pt x="52" y="97"/>
                    </a:cubicBezTo>
                    <a:cubicBezTo>
                      <a:pt x="53" y="96"/>
                      <a:pt x="53" y="96"/>
                      <a:pt x="53" y="96"/>
                    </a:cubicBezTo>
                    <a:cubicBezTo>
                      <a:pt x="54" y="97"/>
                      <a:pt x="54" y="97"/>
                      <a:pt x="54" y="97"/>
                    </a:cubicBezTo>
                    <a:cubicBezTo>
                      <a:pt x="54" y="99"/>
                      <a:pt x="54" y="99"/>
                      <a:pt x="54" y="99"/>
                    </a:cubicBezTo>
                    <a:cubicBezTo>
                      <a:pt x="54" y="101"/>
                      <a:pt x="54" y="101"/>
                      <a:pt x="54" y="101"/>
                    </a:cubicBezTo>
                    <a:cubicBezTo>
                      <a:pt x="53" y="103"/>
                      <a:pt x="53" y="103"/>
                      <a:pt x="53" y="103"/>
                    </a:cubicBezTo>
                    <a:cubicBezTo>
                      <a:pt x="54" y="105"/>
                      <a:pt x="54" y="105"/>
                      <a:pt x="54" y="105"/>
                    </a:cubicBezTo>
                    <a:cubicBezTo>
                      <a:pt x="54" y="107"/>
                      <a:pt x="54" y="107"/>
                      <a:pt x="54" y="107"/>
                    </a:cubicBezTo>
                    <a:cubicBezTo>
                      <a:pt x="55" y="109"/>
                      <a:pt x="55" y="109"/>
                      <a:pt x="55" y="109"/>
                    </a:cubicBezTo>
                    <a:cubicBezTo>
                      <a:pt x="56" y="110"/>
                      <a:pt x="56" y="110"/>
                      <a:pt x="56" y="110"/>
                    </a:cubicBezTo>
                    <a:cubicBezTo>
                      <a:pt x="57" y="112"/>
                      <a:pt x="57" y="112"/>
                      <a:pt x="57" y="112"/>
                    </a:cubicBezTo>
                    <a:cubicBezTo>
                      <a:pt x="58" y="112"/>
                      <a:pt x="58" y="112"/>
                      <a:pt x="58" y="112"/>
                    </a:cubicBezTo>
                    <a:cubicBezTo>
                      <a:pt x="60" y="114"/>
                      <a:pt x="60" y="114"/>
                      <a:pt x="60" y="114"/>
                    </a:cubicBezTo>
                    <a:cubicBezTo>
                      <a:pt x="62" y="115"/>
                      <a:pt x="62" y="115"/>
                      <a:pt x="62" y="115"/>
                    </a:cubicBezTo>
                    <a:cubicBezTo>
                      <a:pt x="62" y="114"/>
                      <a:pt x="62" y="114"/>
                      <a:pt x="62" y="114"/>
                    </a:cubicBezTo>
                    <a:cubicBezTo>
                      <a:pt x="65" y="114"/>
                      <a:pt x="65" y="114"/>
                      <a:pt x="65" y="114"/>
                    </a:cubicBezTo>
                    <a:cubicBezTo>
                      <a:pt x="67" y="116"/>
                      <a:pt x="67" y="116"/>
                      <a:pt x="67" y="116"/>
                    </a:cubicBezTo>
                    <a:cubicBezTo>
                      <a:pt x="68" y="115"/>
                      <a:pt x="68" y="115"/>
                      <a:pt x="68" y="115"/>
                    </a:cubicBezTo>
                    <a:cubicBezTo>
                      <a:pt x="71" y="118"/>
                      <a:pt x="71" y="118"/>
                      <a:pt x="71" y="118"/>
                    </a:cubicBezTo>
                    <a:cubicBezTo>
                      <a:pt x="72" y="118"/>
                      <a:pt x="72" y="118"/>
                      <a:pt x="72" y="118"/>
                    </a:cubicBezTo>
                    <a:cubicBezTo>
                      <a:pt x="74" y="119"/>
                      <a:pt x="74" y="119"/>
                      <a:pt x="74" y="119"/>
                    </a:cubicBezTo>
                    <a:cubicBezTo>
                      <a:pt x="76" y="119"/>
                      <a:pt x="76" y="119"/>
                      <a:pt x="76" y="119"/>
                    </a:cubicBezTo>
                    <a:cubicBezTo>
                      <a:pt x="77" y="121"/>
                      <a:pt x="77" y="121"/>
                      <a:pt x="77" y="121"/>
                    </a:cubicBezTo>
                    <a:cubicBezTo>
                      <a:pt x="78" y="121"/>
                      <a:pt x="78" y="121"/>
                      <a:pt x="78" y="121"/>
                    </a:cubicBezTo>
                    <a:cubicBezTo>
                      <a:pt x="79" y="122"/>
                      <a:pt x="79" y="122"/>
                      <a:pt x="79" y="122"/>
                    </a:cubicBezTo>
                    <a:cubicBezTo>
                      <a:pt x="83" y="122"/>
                      <a:pt x="83" y="122"/>
                      <a:pt x="83" y="122"/>
                    </a:cubicBezTo>
                    <a:cubicBezTo>
                      <a:pt x="86" y="123"/>
                      <a:pt x="86" y="123"/>
                      <a:pt x="86" y="123"/>
                    </a:cubicBezTo>
                    <a:cubicBezTo>
                      <a:pt x="86" y="125"/>
                      <a:pt x="86" y="125"/>
                      <a:pt x="86" y="125"/>
                    </a:cubicBezTo>
                    <a:cubicBezTo>
                      <a:pt x="86" y="127"/>
                      <a:pt x="86" y="127"/>
                      <a:pt x="86" y="127"/>
                    </a:cubicBezTo>
                    <a:cubicBezTo>
                      <a:pt x="86" y="130"/>
                      <a:pt x="86" y="130"/>
                      <a:pt x="86" y="130"/>
                    </a:cubicBezTo>
                    <a:cubicBezTo>
                      <a:pt x="86" y="131"/>
                      <a:pt x="86" y="131"/>
                      <a:pt x="86" y="131"/>
                    </a:cubicBezTo>
                    <a:cubicBezTo>
                      <a:pt x="88" y="135"/>
                      <a:pt x="88" y="135"/>
                      <a:pt x="88" y="135"/>
                    </a:cubicBezTo>
                    <a:cubicBezTo>
                      <a:pt x="88" y="138"/>
                      <a:pt x="88" y="138"/>
                      <a:pt x="88" y="138"/>
                    </a:cubicBezTo>
                    <a:cubicBezTo>
                      <a:pt x="99" y="138"/>
                      <a:pt x="99" y="138"/>
                      <a:pt x="99" y="138"/>
                    </a:cubicBezTo>
                    <a:cubicBezTo>
                      <a:pt x="99" y="142"/>
                      <a:pt x="99" y="142"/>
                      <a:pt x="99" y="142"/>
                    </a:cubicBezTo>
                    <a:cubicBezTo>
                      <a:pt x="99" y="145"/>
                      <a:pt x="99" y="145"/>
                      <a:pt x="99" y="145"/>
                    </a:cubicBezTo>
                    <a:cubicBezTo>
                      <a:pt x="102" y="146"/>
                      <a:pt x="102" y="146"/>
                      <a:pt x="102" y="146"/>
                    </a:cubicBezTo>
                    <a:cubicBezTo>
                      <a:pt x="106" y="151"/>
                      <a:pt x="106" y="151"/>
                      <a:pt x="106" y="151"/>
                    </a:cubicBezTo>
                    <a:cubicBezTo>
                      <a:pt x="106" y="154"/>
                      <a:pt x="106" y="154"/>
                      <a:pt x="106" y="154"/>
                    </a:cubicBezTo>
                    <a:cubicBezTo>
                      <a:pt x="103" y="161"/>
                      <a:pt x="103" y="161"/>
                      <a:pt x="103" y="161"/>
                    </a:cubicBezTo>
                    <a:cubicBezTo>
                      <a:pt x="103" y="161"/>
                      <a:pt x="103" y="161"/>
                      <a:pt x="103" y="161"/>
                    </a:cubicBezTo>
                    <a:cubicBezTo>
                      <a:pt x="102" y="163"/>
                      <a:pt x="102" y="163"/>
                      <a:pt x="102" y="163"/>
                    </a:cubicBezTo>
                    <a:cubicBezTo>
                      <a:pt x="103" y="163"/>
                      <a:pt x="103" y="163"/>
                      <a:pt x="103" y="163"/>
                    </a:cubicBezTo>
                    <a:cubicBezTo>
                      <a:pt x="102" y="165"/>
                      <a:pt x="102" y="165"/>
                      <a:pt x="102" y="165"/>
                    </a:cubicBezTo>
                    <a:cubicBezTo>
                      <a:pt x="104" y="166"/>
                      <a:pt x="104" y="166"/>
                      <a:pt x="104" y="166"/>
                    </a:cubicBezTo>
                    <a:cubicBezTo>
                      <a:pt x="104" y="168"/>
                      <a:pt x="104" y="168"/>
                      <a:pt x="104" y="168"/>
                    </a:cubicBezTo>
                    <a:cubicBezTo>
                      <a:pt x="105" y="170"/>
                      <a:pt x="105" y="170"/>
                      <a:pt x="105" y="170"/>
                    </a:cubicBezTo>
                    <a:cubicBezTo>
                      <a:pt x="105" y="173"/>
                      <a:pt x="105" y="173"/>
                      <a:pt x="105" y="173"/>
                    </a:cubicBezTo>
                    <a:cubicBezTo>
                      <a:pt x="105" y="175"/>
                      <a:pt x="105" y="175"/>
                      <a:pt x="105" y="175"/>
                    </a:cubicBezTo>
                    <a:cubicBezTo>
                      <a:pt x="105" y="176"/>
                      <a:pt x="105" y="176"/>
                      <a:pt x="105" y="176"/>
                    </a:cubicBezTo>
                    <a:cubicBezTo>
                      <a:pt x="105" y="178"/>
                      <a:pt x="105" y="178"/>
                      <a:pt x="105" y="178"/>
                    </a:cubicBezTo>
                    <a:cubicBezTo>
                      <a:pt x="107" y="178"/>
                      <a:pt x="107" y="178"/>
                      <a:pt x="107" y="178"/>
                    </a:cubicBezTo>
                    <a:cubicBezTo>
                      <a:pt x="108" y="178"/>
                      <a:pt x="108" y="178"/>
                      <a:pt x="108" y="178"/>
                    </a:cubicBezTo>
                    <a:cubicBezTo>
                      <a:pt x="111" y="178"/>
                      <a:pt x="111" y="178"/>
                      <a:pt x="111" y="178"/>
                    </a:cubicBezTo>
                    <a:cubicBezTo>
                      <a:pt x="113" y="178"/>
                      <a:pt x="113" y="178"/>
                      <a:pt x="113" y="178"/>
                    </a:cubicBezTo>
                    <a:cubicBezTo>
                      <a:pt x="116" y="177"/>
                      <a:pt x="116" y="177"/>
                      <a:pt x="116" y="177"/>
                    </a:cubicBezTo>
                    <a:cubicBezTo>
                      <a:pt x="118" y="178"/>
                      <a:pt x="118" y="178"/>
                      <a:pt x="118" y="178"/>
                    </a:cubicBezTo>
                    <a:cubicBezTo>
                      <a:pt x="119" y="179"/>
                      <a:pt x="119" y="179"/>
                      <a:pt x="119" y="179"/>
                    </a:cubicBezTo>
                    <a:cubicBezTo>
                      <a:pt x="119" y="180"/>
                      <a:pt x="119" y="180"/>
                      <a:pt x="119" y="180"/>
                    </a:cubicBezTo>
                    <a:cubicBezTo>
                      <a:pt x="121" y="187"/>
                      <a:pt x="121" y="187"/>
                      <a:pt x="121" y="187"/>
                    </a:cubicBezTo>
                    <a:cubicBezTo>
                      <a:pt x="122" y="189"/>
                      <a:pt x="122" y="189"/>
                      <a:pt x="122" y="189"/>
                    </a:cubicBezTo>
                    <a:cubicBezTo>
                      <a:pt x="123" y="190"/>
                      <a:pt x="123" y="190"/>
                      <a:pt x="123" y="190"/>
                    </a:cubicBezTo>
                    <a:cubicBezTo>
                      <a:pt x="125" y="188"/>
                      <a:pt x="125" y="188"/>
                      <a:pt x="125" y="188"/>
                    </a:cubicBezTo>
                    <a:cubicBezTo>
                      <a:pt x="127" y="189"/>
                      <a:pt x="127" y="189"/>
                      <a:pt x="127" y="189"/>
                    </a:cubicBezTo>
                    <a:cubicBezTo>
                      <a:pt x="128" y="190"/>
                      <a:pt x="128" y="190"/>
                      <a:pt x="128" y="190"/>
                    </a:cubicBezTo>
                    <a:cubicBezTo>
                      <a:pt x="129" y="190"/>
                      <a:pt x="129" y="190"/>
                      <a:pt x="129" y="190"/>
                    </a:cubicBezTo>
                    <a:cubicBezTo>
                      <a:pt x="128" y="191"/>
                      <a:pt x="128" y="191"/>
                      <a:pt x="128" y="191"/>
                    </a:cubicBezTo>
                    <a:cubicBezTo>
                      <a:pt x="128" y="197"/>
                      <a:pt x="128" y="197"/>
                      <a:pt x="128" y="197"/>
                    </a:cubicBezTo>
                    <a:cubicBezTo>
                      <a:pt x="128" y="198"/>
                      <a:pt x="128" y="198"/>
                      <a:pt x="128" y="198"/>
                    </a:cubicBezTo>
                    <a:cubicBezTo>
                      <a:pt x="127" y="198"/>
                      <a:pt x="127" y="198"/>
                      <a:pt x="127" y="198"/>
                    </a:cubicBezTo>
                    <a:cubicBezTo>
                      <a:pt x="127" y="199"/>
                      <a:pt x="127" y="199"/>
                      <a:pt x="127" y="199"/>
                    </a:cubicBezTo>
                    <a:cubicBezTo>
                      <a:pt x="127" y="199"/>
                      <a:pt x="127" y="199"/>
                      <a:pt x="127" y="199"/>
                    </a:cubicBezTo>
                    <a:cubicBezTo>
                      <a:pt x="127" y="200"/>
                      <a:pt x="127" y="200"/>
                      <a:pt x="127" y="200"/>
                    </a:cubicBezTo>
                    <a:cubicBezTo>
                      <a:pt x="128" y="199"/>
                      <a:pt x="128" y="199"/>
                      <a:pt x="128" y="199"/>
                    </a:cubicBezTo>
                    <a:cubicBezTo>
                      <a:pt x="131" y="200"/>
                      <a:pt x="131" y="200"/>
                      <a:pt x="131" y="200"/>
                    </a:cubicBezTo>
                    <a:cubicBezTo>
                      <a:pt x="131" y="201"/>
                      <a:pt x="131" y="201"/>
                      <a:pt x="131" y="201"/>
                    </a:cubicBezTo>
                    <a:cubicBezTo>
                      <a:pt x="133" y="204"/>
                      <a:pt x="133" y="204"/>
                      <a:pt x="133" y="204"/>
                    </a:cubicBezTo>
                    <a:cubicBezTo>
                      <a:pt x="132" y="206"/>
                      <a:pt x="132" y="206"/>
                      <a:pt x="132" y="206"/>
                    </a:cubicBezTo>
                    <a:cubicBezTo>
                      <a:pt x="133" y="208"/>
                      <a:pt x="133" y="208"/>
                      <a:pt x="133" y="208"/>
                    </a:cubicBezTo>
                    <a:cubicBezTo>
                      <a:pt x="133" y="210"/>
                      <a:pt x="133" y="210"/>
                      <a:pt x="133" y="210"/>
                    </a:cubicBezTo>
                    <a:cubicBezTo>
                      <a:pt x="133" y="211"/>
                      <a:pt x="133" y="211"/>
                      <a:pt x="133" y="211"/>
                    </a:cubicBezTo>
                    <a:cubicBezTo>
                      <a:pt x="131" y="211"/>
                      <a:pt x="131" y="211"/>
                      <a:pt x="131" y="211"/>
                    </a:cubicBezTo>
                    <a:cubicBezTo>
                      <a:pt x="130" y="212"/>
                      <a:pt x="130" y="212"/>
                      <a:pt x="130" y="212"/>
                    </a:cubicBezTo>
                    <a:cubicBezTo>
                      <a:pt x="130" y="213"/>
                      <a:pt x="130" y="213"/>
                      <a:pt x="130" y="213"/>
                    </a:cubicBezTo>
                    <a:cubicBezTo>
                      <a:pt x="129" y="213"/>
                      <a:pt x="129" y="213"/>
                      <a:pt x="129" y="213"/>
                    </a:cubicBezTo>
                    <a:cubicBezTo>
                      <a:pt x="128" y="213"/>
                      <a:pt x="128" y="213"/>
                      <a:pt x="128" y="213"/>
                    </a:cubicBezTo>
                    <a:cubicBezTo>
                      <a:pt x="126" y="215"/>
                      <a:pt x="126" y="215"/>
                      <a:pt x="126" y="215"/>
                    </a:cubicBezTo>
                    <a:cubicBezTo>
                      <a:pt x="125" y="216"/>
                      <a:pt x="125" y="216"/>
                      <a:pt x="125" y="216"/>
                    </a:cubicBezTo>
                    <a:cubicBezTo>
                      <a:pt x="124" y="216"/>
                      <a:pt x="124" y="216"/>
                      <a:pt x="124" y="216"/>
                    </a:cubicBezTo>
                    <a:cubicBezTo>
                      <a:pt x="122" y="218"/>
                      <a:pt x="122" y="218"/>
                      <a:pt x="122" y="218"/>
                    </a:cubicBezTo>
                    <a:cubicBezTo>
                      <a:pt x="121" y="218"/>
                      <a:pt x="121" y="218"/>
                      <a:pt x="121" y="218"/>
                    </a:cubicBezTo>
                    <a:cubicBezTo>
                      <a:pt x="121" y="220"/>
                      <a:pt x="121" y="220"/>
                      <a:pt x="121" y="220"/>
                    </a:cubicBezTo>
                    <a:cubicBezTo>
                      <a:pt x="120" y="220"/>
                      <a:pt x="120" y="220"/>
                      <a:pt x="120" y="220"/>
                    </a:cubicBezTo>
                    <a:cubicBezTo>
                      <a:pt x="119" y="220"/>
                      <a:pt x="119" y="220"/>
                      <a:pt x="119" y="220"/>
                    </a:cubicBezTo>
                    <a:cubicBezTo>
                      <a:pt x="117" y="222"/>
                      <a:pt x="117" y="222"/>
                      <a:pt x="117" y="222"/>
                    </a:cubicBezTo>
                    <a:cubicBezTo>
                      <a:pt x="117" y="223"/>
                      <a:pt x="117" y="223"/>
                      <a:pt x="117" y="223"/>
                    </a:cubicBezTo>
                    <a:cubicBezTo>
                      <a:pt x="117" y="225"/>
                      <a:pt x="117" y="225"/>
                      <a:pt x="117" y="225"/>
                    </a:cubicBezTo>
                    <a:cubicBezTo>
                      <a:pt x="116" y="225"/>
                      <a:pt x="116" y="225"/>
                      <a:pt x="116" y="225"/>
                    </a:cubicBezTo>
                    <a:cubicBezTo>
                      <a:pt x="116" y="226"/>
                      <a:pt x="116" y="226"/>
                      <a:pt x="116" y="226"/>
                    </a:cubicBezTo>
                    <a:cubicBezTo>
                      <a:pt x="114" y="228"/>
                      <a:pt x="114" y="228"/>
                      <a:pt x="114" y="228"/>
                    </a:cubicBezTo>
                    <a:cubicBezTo>
                      <a:pt x="113" y="229"/>
                      <a:pt x="113" y="229"/>
                      <a:pt x="113" y="229"/>
                    </a:cubicBezTo>
                    <a:cubicBezTo>
                      <a:pt x="112" y="231"/>
                      <a:pt x="112" y="231"/>
                      <a:pt x="112" y="231"/>
                    </a:cubicBezTo>
                    <a:cubicBezTo>
                      <a:pt x="112" y="231"/>
                      <a:pt x="112" y="231"/>
                      <a:pt x="112" y="231"/>
                    </a:cubicBezTo>
                    <a:cubicBezTo>
                      <a:pt x="111" y="232"/>
                      <a:pt x="111" y="232"/>
                      <a:pt x="111" y="232"/>
                    </a:cubicBezTo>
                    <a:cubicBezTo>
                      <a:pt x="111" y="233"/>
                      <a:pt x="111" y="233"/>
                      <a:pt x="111" y="233"/>
                    </a:cubicBezTo>
                    <a:cubicBezTo>
                      <a:pt x="112" y="233"/>
                      <a:pt x="112" y="233"/>
                      <a:pt x="112" y="233"/>
                    </a:cubicBezTo>
                    <a:cubicBezTo>
                      <a:pt x="113" y="233"/>
                      <a:pt x="113" y="233"/>
                      <a:pt x="113" y="233"/>
                    </a:cubicBezTo>
                    <a:cubicBezTo>
                      <a:pt x="116" y="232"/>
                      <a:pt x="116" y="232"/>
                      <a:pt x="116" y="232"/>
                    </a:cubicBezTo>
                    <a:cubicBezTo>
                      <a:pt x="117" y="233"/>
                      <a:pt x="117" y="233"/>
                      <a:pt x="117" y="233"/>
                    </a:cubicBezTo>
                    <a:cubicBezTo>
                      <a:pt x="119" y="235"/>
                      <a:pt x="119" y="235"/>
                      <a:pt x="119" y="235"/>
                    </a:cubicBezTo>
                    <a:cubicBezTo>
                      <a:pt x="120" y="235"/>
                      <a:pt x="120" y="235"/>
                      <a:pt x="120" y="235"/>
                    </a:cubicBezTo>
                    <a:cubicBezTo>
                      <a:pt x="121" y="237"/>
                      <a:pt x="121" y="237"/>
                      <a:pt x="121" y="237"/>
                    </a:cubicBezTo>
                    <a:cubicBezTo>
                      <a:pt x="122" y="240"/>
                      <a:pt x="122" y="240"/>
                      <a:pt x="122" y="240"/>
                    </a:cubicBezTo>
                    <a:cubicBezTo>
                      <a:pt x="123" y="240"/>
                      <a:pt x="123" y="240"/>
                      <a:pt x="123" y="240"/>
                    </a:cubicBezTo>
                    <a:cubicBezTo>
                      <a:pt x="124" y="238"/>
                      <a:pt x="124" y="238"/>
                      <a:pt x="124" y="238"/>
                    </a:cubicBezTo>
                    <a:cubicBezTo>
                      <a:pt x="125" y="238"/>
                      <a:pt x="125" y="238"/>
                      <a:pt x="125" y="238"/>
                    </a:cubicBezTo>
                    <a:cubicBezTo>
                      <a:pt x="126" y="241"/>
                      <a:pt x="126" y="241"/>
                      <a:pt x="126" y="241"/>
                    </a:cubicBezTo>
                    <a:cubicBezTo>
                      <a:pt x="128" y="241"/>
                      <a:pt x="128" y="241"/>
                      <a:pt x="128" y="241"/>
                    </a:cubicBezTo>
                    <a:cubicBezTo>
                      <a:pt x="129" y="242"/>
                      <a:pt x="129" y="242"/>
                      <a:pt x="129" y="242"/>
                    </a:cubicBezTo>
                    <a:cubicBezTo>
                      <a:pt x="131" y="243"/>
                      <a:pt x="131" y="243"/>
                      <a:pt x="131" y="243"/>
                    </a:cubicBezTo>
                    <a:cubicBezTo>
                      <a:pt x="131" y="245"/>
                      <a:pt x="131" y="245"/>
                      <a:pt x="131" y="245"/>
                    </a:cubicBezTo>
                    <a:cubicBezTo>
                      <a:pt x="132" y="245"/>
                      <a:pt x="132" y="245"/>
                      <a:pt x="132" y="245"/>
                    </a:cubicBezTo>
                    <a:cubicBezTo>
                      <a:pt x="135" y="246"/>
                      <a:pt x="135" y="246"/>
                      <a:pt x="135" y="246"/>
                    </a:cubicBezTo>
                    <a:cubicBezTo>
                      <a:pt x="136" y="248"/>
                      <a:pt x="136" y="248"/>
                      <a:pt x="136" y="248"/>
                    </a:cubicBezTo>
                    <a:cubicBezTo>
                      <a:pt x="138" y="250"/>
                      <a:pt x="138" y="250"/>
                      <a:pt x="138" y="250"/>
                    </a:cubicBezTo>
                    <a:cubicBezTo>
                      <a:pt x="139" y="251"/>
                      <a:pt x="139" y="251"/>
                      <a:pt x="139" y="251"/>
                    </a:cubicBezTo>
                    <a:cubicBezTo>
                      <a:pt x="139" y="253"/>
                      <a:pt x="139" y="253"/>
                      <a:pt x="139" y="253"/>
                    </a:cubicBezTo>
                    <a:cubicBezTo>
                      <a:pt x="138" y="254"/>
                      <a:pt x="138" y="254"/>
                      <a:pt x="138" y="254"/>
                    </a:cubicBezTo>
                    <a:cubicBezTo>
                      <a:pt x="138" y="256"/>
                      <a:pt x="138" y="256"/>
                      <a:pt x="138" y="256"/>
                    </a:cubicBezTo>
                    <a:cubicBezTo>
                      <a:pt x="138" y="257"/>
                      <a:pt x="138" y="257"/>
                      <a:pt x="138" y="257"/>
                    </a:cubicBezTo>
                    <a:cubicBezTo>
                      <a:pt x="138" y="257"/>
                      <a:pt x="138" y="257"/>
                      <a:pt x="138" y="257"/>
                    </a:cubicBezTo>
                    <a:cubicBezTo>
                      <a:pt x="139" y="258"/>
                      <a:pt x="139" y="258"/>
                      <a:pt x="139" y="258"/>
                    </a:cubicBezTo>
                    <a:cubicBezTo>
                      <a:pt x="140" y="258"/>
                      <a:pt x="140" y="258"/>
                      <a:pt x="140" y="258"/>
                    </a:cubicBezTo>
                    <a:cubicBezTo>
                      <a:pt x="142" y="256"/>
                      <a:pt x="142" y="256"/>
                      <a:pt x="142" y="256"/>
                    </a:cubicBezTo>
                    <a:cubicBezTo>
                      <a:pt x="143" y="254"/>
                      <a:pt x="143" y="254"/>
                      <a:pt x="143" y="254"/>
                    </a:cubicBezTo>
                    <a:cubicBezTo>
                      <a:pt x="144" y="250"/>
                      <a:pt x="144" y="250"/>
                      <a:pt x="144" y="250"/>
                    </a:cubicBezTo>
                    <a:cubicBezTo>
                      <a:pt x="145" y="247"/>
                      <a:pt x="145" y="247"/>
                      <a:pt x="145" y="247"/>
                    </a:cubicBezTo>
                    <a:cubicBezTo>
                      <a:pt x="145" y="246"/>
                      <a:pt x="145" y="246"/>
                      <a:pt x="145" y="246"/>
                    </a:cubicBezTo>
                    <a:cubicBezTo>
                      <a:pt x="145" y="246"/>
                      <a:pt x="145" y="246"/>
                      <a:pt x="145" y="246"/>
                    </a:cubicBezTo>
                    <a:cubicBezTo>
                      <a:pt x="144" y="244"/>
                      <a:pt x="144" y="244"/>
                      <a:pt x="144" y="244"/>
                    </a:cubicBezTo>
                    <a:cubicBezTo>
                      <a:pt x="144" y="243"/>
                      <a:pt x="144" y="243"/>
                      <a:pt x="144" y="243"/>
                    </a:cubicBezTo>
                    <a:cubicBezTo>
                      <a:pt x="145" y="243"/>
                      <a:pt x="145" y="243"/>
                      <a:pt x="145" y="243"/>
                    </a:cubicBezTo>
                    <a:cubicBezTo>
                      <a:pt x="145" y="242"/>
                      <a:pt x="145" y="242"/>
                      <a:pt x="145" y="242"/>
                    </a:cubicBezTo>
                    <a:cubicBezTo>
                      <a:pt x="146" y="241"/>
                      <a:pt x="146" y="241"/>
                      <a:pt x="146" y="241"/>
                    </a:cubicBezTo>
                    <a:cubicBezTo>
                      <a:pt x="146" y="240"/>
                      <a:pt x="146" y="240"/>
                      <a:pt x="146" y="240"/>
                    </a:cubicBezTo>
                    <a:cubicBezTo>
                      <a:pt x="147" y="240"/>
                      <a:pt x="147" y="240"/>
                      <a:pt x="147" y="240"/>
                    </a:cubicBezTo>
                    <a:cubicBezTo>
                      <a:pt x="148" y="240"/>
                      <a:pt x="148" y="240"/>
                      <a:pt x="148" y="240"/>
                    </a:cubicBezTo>
                    <a:cubicBezTo>
                      <a:pt x="149" y="239"/>
                      <a:pt x="149" y="239"/>
                      <a:pt x="149" y="239"/>
                    </a:cubicBezTo>
                    <a:cubicBezTo>
                      <a:pt x="149" y="238"/>
                      <a:pt x="149" y="238"/>
                      <a:pt x="149" y="238"/>
                    </a:cubicBezTo>
                    <a:cubicBezTo>
                      <a:pt x="149" y="237"/>
                      <a:pt x="149" y="237"/>
                      <a:pt x="149" y="237"/>
                    </a:cubicBezTo>
                    <a:cubicBezTo>
                      <a:pt x="149" y="236"/>
                      <a:pt x="149" y="236"/>
                      <a:pt x="149" y="236"/>
                    </a:cubicBezTo>
                    <a:cubicBezTo>
                      <a:pt x="150" y="235"/>
                      <a:pt x="150" y="235"/>
                      <a:pt x="150" y="235"/>
                    </a:cubicBezTo>
                    <a:cubicBezTo>
                      <a:pt x="150" y="235"/>
                      <a:pt x="150" y="235"/>
                      <a:pt x="150" y="235"/>
                    </a:cubicBezTo>
                    <a:cubicBezTo>
                      <a:pt x="151" y="234"/>
                      <a:pt x="151" y="234"/>
                      <a:pt x="151" y="234"/>
                    </a:cubicBezTo>
                    <a:cubicBezTo>
                      <a:pt x="151" y="233"/>
                      <a:pt x="151" y="233"/>
                      <a:pt x="151" y="233"/>
                    </a:cubicBezTo>
                    <a:cubicBezTo>
                      <a:pt x="150" y="232"/>
                      <a:pt x="150" y="232"/>
                      <a:pt x="150" y="232"/>
                    </a:cubicBezTo>
                    <a:cubicBezTo>
                      <a:pt x="150" y="231"/>
                      <a:pt x="150" y="231"/>
                      <a:pt x="150" y="231"/>
                    </a:cubicBezTo>
                    <a:cubicBezTo>
                      <a:pt x="149" y="230"/>
                      <a:pt x="149" y="230"/>
                      <a:pt x="149" y="230"/>
                    </a:cubicBezTo>
                    <a:cubicBezTo>
                      <a:pt x="150" y="230"/>
                      <a:pt x="150" y="230"/>
                      <a:pt x="150" y="230"/>
                    </a:cubicBezTo>
                    <a:cubicBezTo>
                      <a:pt x="151" y="232"/>
                      <a:pt x="151" y="232"/>
                      <a:pt x="151" y="232"/>
                    </a:cubicBezTo>
                    <a:cubicBezTo>
                      <a:pt x="152" y="233"/>
                      <a:pt x="152" y="233"/>
                      <a:pt x="152" y="233"/>
                    </a:cubicBezTo>
                    <a:cubicBezTo>
                      <a:pt x="153" y="233"/>
                      <a:pt x="153" y="233"/>
                      <a:pt x="153" y="233"/>
                    </a:cubicBezTo>
                    <a:cubicBezTo>
                      <a:pt x="153" y="233"/>
                      <a:pt x="153" y="233"/>
                      <a:pt x="153" y="233"/>
                    </a:cubicBezTo>
                    <a:cubicBezTo>
                      <a:pt x="154" y="233"/>
                      <a:pt x="154" y="233"/>
                      <a:pt x="154" y="233"/>
                    </a:cubicBezTo>
                    <a:cubicBezTo>
                      <a:pt x="154" y="235"/>
                      <a:pt x="154" y="235"/>
                      <a:pt x="154" y="235"/>
                    </a:cubicBezTo>
                    <a:cubicBezTo>
                      <a:pt x="154" y="235"/>
                      <a:pt x="154" y="235"/>
                      <a:pt x="154" y="235"/>
                    </a:cubicBezTo>
                    <a:cubicBezTo>
                      <a:pt x="153" y="237"/>
                      <a:pt x="153" y="237"/>
                      <a:pt x="153" y="237"/>
                    </a:cubicBezTo>
                    <a:cubicBezTo>
                      <a:pt x="151" y="239"/>
                      <a:pt x="151" y="239"/>
                      <a:pt x="151" y="239"/>
                    </a:cubicBezTo>
                    <a:cubicBezTo>
                      <a:pt x="150" y="239"/>
                      <a:pt x="150" y="239"/>
                      <a:pt x="150" y="239"/>
                    </a:cubicBezTo>
                    <a:cubicBezTo>
                      <a:pt x="150" y="241"/>
                      <a:pt x="150" y="241"/>
                      <a:pt x="150" y="241"/>
                    </a:cubicBezTo>
                    <a:cubicBezTo>
                      <a:pt x="150" y="242"/>
                      <a:pt x="150" y="242"/>
                      <a:pt x="150" y="242"/>
                    </a:cubicBezTo>
                    <a:cubicBezTo>
                      <a:pt x="149" y="242"/>
                      <a:pt x="149" y="242"/>
                      <a:pt x="149" y="242"/>
                    </a:cubicBezTo>
                    <a:cubicBezTo>
                      <a:pt x="148" y="242"/>
                      <a:pt x="148" y="242"/>
                      <a:pt x="148" y="242"/>
                    </a:cubicBezTo>
                    <a:cubicBezTo>
                      <a:pt x="147" y="243"/>
                      <a:pt x="147" y="243"/>
                      <a:pt x="147" y="243"/>
                    </a:cubicBezTo>
                    <a:cubicBezTo>
                      <a:pt x="147" y="244"/>
                      <a:pt x="147" y="244"/>
                      <a:pt x="147" y="244"/>
                    </a:cubicBezTo>
                    <a:cubicBezTo>
                      <a:pt x="146" y="244"/>
                      <a:pt x="146" y="244"/>
                      <a:pt x="146" y="244"/>
                    </a:cubicBezTo>
                    <a:cubicBezTo>
                      <a:pt x="145" y="245"/>
                      <a:pt x="145" y="245"/>
                      <a:pt x="145" y="245"/>
                    </a:cubicBezTo>
                    <a:cubicBezTo>
                      <a:pt x="145" y="245"/>
                      <a:pt x="145" y="245"/>
                      <a:pt x="145" y="245"/>
                    </a:cubicBezTo>
                    <a:cubicBezTo>
                      <a:pt x="147" y="246"/>
                      <a:pt x="147" y="246"/>
                      <a:pt x="147" y="246"/>
                    </a:cubicBezTo>
                    <a:cubicBezTo>
                      <a:pt x="150" y="242"/>
                      <a:pt x="150" y="242"/>
                      <a:pt x="150" y="242"/>
                    </a:cubicBezTo>
                    <a:cubicBezTo>
                      <a:pt x="153" y="240"/>
                      <a:pt x="153" y="240"/>
                      <a:pt x="153" y="240"/>
                    </a:cubicBezTo>
                    <a:cubicBezTo>
                      <a:pt x="155" y="235"/>
                      <a:pt x="155" y="235"/>
                      <a:pt x="155" y="235"/>
                    </a:cubicBezTo>
                    <a:cubicBezTo>
                      <a:pt x="157" y="233"/>
                      <a:pt x="157" y="233"/>
                      <a:pt x="157" y="233"/>
                    </a:cubicBezTo>
                    <a:cubicBezTo>
                      <a:pt x="158" y="229"/>
                      <a:pt x="158" y="229"/>
                      <a:pt x="158" y="229"/>
                    </a:cubicBezTo>
                    <a:cubicBezTo>
                      <a:pt x="161" y="224"/>
                      <a:pt x="161" y="224"/>
                      <a:pt x="161" y="224"/>
                    </a:cubicBezTo>
                    <a:cubicBezTo>
                      <a:pt x="163" y="221"/>
                      <a:pt x="163" y="221"/>
                      <a:pt x="163" y="221"/>
                    </a:cubicBezTo>
                    <a:cubicBezTo>
                      <a:pt x="164" y="220"/>
                      <a:pt x="164" y="220"/>
                      <a:pt x="164" y="220"/>
                    </a:cubicBezTo>
                    <a:cubicBezTo>
                      <a:pt x="164" y="219"/>
                      <a:pt x="164" y="219"/>
                      <a:pt x="164" y="219"/>
                    </a:cubicBezTo>
                    <a:cubicBezTo>
                      <a:pt x="164" y="218"/>
                      <a:pt x="164" y="218"/>
                      <a:pt x="164" y="218"/>
                    </a:cubicBezTo>
                    <a:cubicBezTo>
                      <a:pt x="164" y="218"/>
                      <a:pt x="164" y="218"/>
                      <a:pt x="164" y="218"/>
                    </a:cubicBezTo>
                    <a:cubicBezTo>
                      <a:pt x="165" y="217"/>
                      <a:pt x="165" y="217"/>
                      <a:pt x="165" y="217"/>
                    </a:cubicBezTo>
                    <a:cubicBezTo>
                      <a:pt x="166" y="216"/>
                      <a:pt x="166" y="216"/>
                      <a:pt x="166" y="216"/>
                    </a:cubicBezTo>
                    <a:cubicBezTo>
                      <a:pt x="165" y="215"/>
                      <a:pt x="165" y="215"/>
                      <a:pt x="165" y="215"/>
                    </a:cubicBezTo>
                    <a:cubicBezTo>
                      <a:pt x="166" y="214"/>
                      <a:pt x="166" y="214"/>
                      <a:pt x="166" y="214"/>
                    </a:cubicBezTo>
                    <a:cubicBezTo>
                      <a:pt x="165" y="214"/>
                      <a:pt x="165" y="214"/>
                      <a:pt x="165" y="214"/>
                    </a:cubicBezTo>
                    <a:cubicBezTo>
                      <a:pt x="165" y="214"/>
                      <a:pt x="165" y="214"/>
                      <a:pt x="165" y="214"/>
                    </a:cubicBezTo>
                    <a:cubicBezTo>
                      <a:pt x="165" y="212"/>
                      <a:pt x="165" y="212"/>
                      <a:pt x="165" y="212"/>
                    </a:cubicBezTo>
                    <a:cubicBezTo>
                      <a:pt x="164" y="211"/>
                      <a:pt x="164" y="211"/>
                      <a:pt x="164" y="211"/>
                    </a:cubicBezTo>
                    <a:cubicBezTo>
                      <a:pt x="164" y="210"/>
                      <a:pt x="164" y="210"/>
                      <a:pt x="164" y="210"/>
                    </a:cubicBezTo>
                    <a:cubicBezTo>
                      <a:pt x="164" y="209"/>
                      <a:pt x="164" y="209"/>
                      <a:pt x="164" y="209"/>
                    </a:cubicBezTo>
                    <a:cubicBezTo>
                      <a:pt x="164" y="208"/>
                      <a:pt x="164" y="208"/>
                      <a:pt x="164" y="208"/>
                    </a:cubicBezTo>
                    <a:cubicBezTo>
                      <a:pt x="163" y="206"/>
                      <a:pt x="163" y="206"/>
                      <a:pt x="163" y="206"/>
                    </a:cubicBezTo>
                    <a:cubicBezTo>
                      <a:pt x="163" y="205"/>
                      <a:pt x="163" y="205"/>
                      <a:pt x="163" y="205"/>
                    </a:cubicBezTo>
                    <a:cubicBezTo>
                      <a:pt x="163" y="204"/>
                      <a:pt x="163" y="204"/>
                      <a:pt x="163" y="204"/>
                    </a:cubicBezTo>
                    <a:cubicBezTo>
                      <a:pt x="165" y="204"/>
                      <a:pt x="165" y="204"/>
                      <a:pt x="165" y="204"/>
                    </a:cubicBezTo>
                    <a:cubicBezTo>
                      <a:pt x="164" y="203"/>
                      <a:pt x="164" y="203"/>
                      <a:pt x="164" y="203"/>
                    </a:cubicBezTo>
                    <a:cubicBezTo>
                      <a:pt x="164" y="202"/>
                      <a:pt x="164" y="202"/>
                      <a:pt x="164" y="202"/>
                    </a:cubicBezTo>
                    <a:cubicBezTo>
                      <a:pt x="165" y="202"/>
                      <a:pt x="165" y="202"/>
                      <a:pt x="165" y="202"/>
                    </a:cubicBezTo>
                    <a:cubicBezTo>
                      <a:pt x="165" y="201"/>
                      <a:pt x="165" y="201"/>
                      <a:pt x="165" y="201"/>
                    </a:cubicBezTo>
                    <a:cubicBezTo>
                      <a:pt x="164" y="200"/>
                      <a:pt x="164" y="200"/>
                      <a:pt x="164" y="200"/>
                    </a:cubicBezTo>
                    <a:cubicBezTo>
                      <a:pt x="165" y="200"/>
                      <a:pt x="165" y="200"/>
                      <a:pt x="165" y="200"/>
                    </a:cubicBezTo>
                    <a:cubicBezTo>
                      <a:pt x="166" y="198"/>
                      <a:pt x="166" y="198"/>
                      <a:pt x="166" y="198"/>
                    </a:cubicBezTo>
                    <a:cubicBezTo>
                      <a:pt x="166" y="199"/>
                      <a:pt x="166" y="199"/>
                      <a:pt x="166" y="199"/>
                    </a:cubicBezTo>
                    <a:cubicBezTo>
                      <a:pt x="168" y="197"/>
                      <a:pt x="168" y="197"/>
                      <a:pt x="168" y="197"/>
                    </a:cubicBezTo>
                    <a:cubicBezTo>
                      <a:pt x="169" y="196"/>
                      <a:pt x="169" y="196"/>
                      <a:pt x="169" y="196"/>
                    </a:cubicBezTo>
                    <a:cubicBezTo>
                      <a:pt x="169" y="196"/>
                      <a:pt x="169" y="196"/>
                      <a:pt x="169" y="196"/>
                    </a:cubicBezTo>
                    <a:cubicBezTo>
                      <a:pt x="171" y="194"/>
                      <a:pt x="171" y="194"/>
                      <a:pt x="171" y="194"/>
                    </a:cubicBezTo>
                    <a:cubicBezTo>
                      <a:pt x="173" y="193"/>
                      <a:pt x="173" y="193"/>
                      <a:pt x="173" y="193"/>
                    </a:cubicBezTo>
                    <a:cubicBezTo>
                      <a:pt x="176" y="190"/>
                      <a:pt x="176" y="190"/>
                      <a:pt x="176" y="190"/>
                    </a:cubicBezTo>
                    <a:cubicBezTo>
                      <a:pt x="178" y="190"/>
                      <a:pt x="178" y="190"/>
                      <a:pt x="178" y="190"/>
                    </a:cubicBezTo>
                    <a:cubicBezTo>
                      <a:pt x="179" y="189"/>
                      <a:pt x="179" y="189"/>
                      <a:pt x="179" y="189"/>
                    </a:cubicBezTo>
                    <a:cubicBezTo>
                      <a:pt x="180" y="188"/>
                      <a:pt x="180" y="188"/>
                      <a:pt x="180" y="188"/>
                    </a:cubicBezTo>
                    <a:cubicBezTo>
                      <a:pt x="182" y="188"/>
                      <a:pt x="182" y="188"/>
                      <a:pt x="182" y="188"/>
                    </a:cubicBezTo>
                    <a:cubicBezTo>
                      <a:pt x="182" y="188"/>
                      <a:pt x="182" y="188"/>
                      <a:pt x="182" y="188"/>
                    </a:cubicBezTo>
                    <a:cubicBezTo>
                      <a:pt x="183" y="188"/>
                      <a:pt x="183" y="188"/>
                      <a:pt x="183" y="188"/>
                    </a:cubicBezTo>
                    <a:cubicBezTo>
                      <a:pt x="183" y="188"/>
                      <a:pt x="183" y="188"/>
                      <a:pt x="183" y="188"/>
                    </a:cubicBezTo>
                    <a:cubicBezTo>
                      <a:pt x="184" y="186"/>
                      <a:pt x="184" y="186"/>
                      <a:pt x="184" y="186"/>
                    </a:cubicBezTo>
                    <a:cubicBezTo>
                      <a:pt x="187" y="184"/>
                      <a:pt x="187" y="184"/>
                      <a:pt x="187" y="184"/>
                    </a:cubicBezTo>
                    <a:cubicBezTo>
                      <a:pt x="188" y="184"/>
                      <a:pt x="188" y="184"/>
                      <a:pt x="188" y="184"/>
                    </a:cubicBezTo>
                    <a:cubicBezTo>
                      <a:pt x="188" y="183"/>
                      <a:pt x="188" y="183"/>
                      <a:pt x="188" y="183"/>
                    </a:cubicBezTo>
                    <a:cubicBezTo>
                      <a:pt x="188" y="183"/>
                      <a:pt x="188" y="183"/>
                      <a:pt x="188" y="183"/>
                    </a:cubicBezTo>
                    <a:cubicBezTo>
                      <a:pt x="187" y="183"/>
                      <a:pt x="187" y="183"/>
                      <a:pt x="187" y="183"/>
                    </a:cubicBezTo>
                    <a:cubicBezTo>
                      <a:pt x="186" y="182"/>
                      <a:pt x="186" y="182"/>
                      <a:pt x="186" y="182"/>
                    </a:cubicBezTo>
                    <a:cubicBezTo>
                      <a:pt x="187" y="182"/>
                      <a:pt x="187" y="182"/>
                      <a:pt x="187" y="182"/>
                    </a:cubicBezTo>
                    <a:cubicBezTo>
                      <a:pt x="189" y="181"/>
                      <a:pt x="189" y="181"/>
                      <a:pt x="189" y="181"/>
                    </a:cubicBezTo>
                    <a:cubicBezTo>
                      <a:pt x="190" y="181"/>
                      <a:pt x="190" y="181"/>
                      <a:pt x="190" y="181"/>
                    </a:cubicBezTo>
                    <a:cubicBezTo>
                      <a:pt x="191" y="181"/>
                      <a:pt x="191" y="181"/>
                      <a:pt x="191" y="181"/>
                    </a:cubicBezTo>
                    <a:cubicBezTo>
                      <a:pt x="192" y="180"/>
                      <a:pt x="192" y="180"/>
                      <a:pt x="192" y="180"/>
                    </a:cubicBezTo>
                    <a:cubicBezTo>
                      <a:pt x="193" y="180"/>
                      <a:pt x="193" y="180"/>
                      <a:pt x="193" y="180"/>
                    </a:cubicBezTo>
                    <a:cubicBezTo>
                      <a:pt x="193" y="181"/>
                      <a:pt x="193" y="181"/>
                      <a:pt x="193" y="181"/>
                    </a:cubicBezTo>
                    <a:cubicBezTo>
                      <a:pt x="191" y="182"/>
                      <a:pt x="191" y="182"/>
                      <a:pt x="191" y="182"/>
                    </a:cubicBezTo>
                    <a:cubicBezTo>
                      <a:pt x="189" y="182"/>
                      <a:pt x="189" y="182"/>
                      <a:pt x="189" y="182"/>
                    </a:cubicBezTo>
                    <a:cubicBezTo>
                      <a:pt x="189" y="182"/>
                      <a:pt x="189" y="182"/>
                      <a:pt x="189" y="182"/>
                    </a:cubicBezTo>
                    <a:cubicBezTo>
                      <a:pt x="190" y="183"/>
                      <a:pt x="190" y="183"/>
                      <a:pt x="190" y="183"/>
                    </a:cubicBezTo>
                    <a:cubicBezTo>
                      <a:pt x="192" y="182"/>
                      <a:pt x="192" y="182"/>
                      <a:pt x="192" y="182"/>
                    </a:cubicBezTo>
                    <a:cubicBezTo>
                      <a:pt x="195" y="181"/>
                      <a:pt x="195" y="181"/>
                      <a:pt x="195" y="181"/>
                    </a:cubicBezTo>
                    <a:cubicBezTo>
                      <a:pt x="195" y="180"/>
                      <a:pt x="195" y="180"/>
                      <a:pt x="195" y="180"/>
                    </a:cubicBezTo>
                    <a:cubicBezTo>
                      <a:pt x="196" y="180"/>
                      <a:pt x="196" y="180"/>
                      <a:pt x="196" y="180"/>
                    </a:cubicBezTo>
                    <a:cubicBezTo>
                      <a:pt x="196" y="180"/>
                      <a:pt x="196" y="180"/>
                      <a:pt x="196" y="180"/>
                    </a:cubicBezTo>
                    <a:cubicBezTo>
                      <a:pt x="196" y="180"/>
                      <a:pt x="196" y="180"/>
                      <a:pt x="196" y="180"/>
                    </a:cubicBezTo>
                    <a:cubicBezTo>
                      <a:pt x="196" y="180"/>
                      <a:pt x="196" y="182"/>
                      <a:pt x="196" y="182"/>
                    </a:cubicBezTo>
                    <a:cubicBezTo>
                      <a:pt x="196" y="182"/>
                      <a:pt x="198" y="182"/>
                      <a:pt x="198" y="182"/>
                    </a:cubicBezTo>
                    <a:cubicBezTo>
                      <a:pt x="199" y="181"/>
                      <a:pt x="199" y="181"/>
                      <a:pt x="199" y="181"/>
                    </a:cubicBezTo>
                    <a:cubicBezTo>
                      <a:pt x="201" y="181"/>
                      <a:pt x="201" y="181"/>
                      <a:pt x="201" y="181"/>
                    </a:cubicBezTo>
                    <a:cubicBezTo>
                      <a:pt x="203" y="182"/>
                      <a:pt x="203" y="182"/>
                      <a:pt x="203" y="182"/>
                    </a:cubicBezTo>
                    <a:cubicBezTo>
                      <a:pt x="204" y="181"/>
                      <a:pt x="204" y="181"/>
                      <a:pt x="204" y="181"/>
                    </a:cubicBezTo>
                    <a:cubicBezTo>
                      <a:pt x="204" y="180"/>
                      <a:pt x="204" y="180"/>
                      <a:pt x="204" y="180"/>
                    </a:cubicBezTo>
                    <a:cubicBezTo>
                      <a:pt x="204" y="180"/>
                      <a:pt x="204" y="180"/>
                      <a:pt x="204" y="180"/>
                    </a:cubicBezTo>
                    <a:cubicBezTo>
                      <a:pt x="204" y="179"/>
                      <a:pt x="204" y="179"/>
                      <a:pt x="204" y="179"/>
                    </a:cubicBezTo>
                    <a:cubicBezTo>
                      <a:pt x="207" y="177"/>
                      <a:pt x="207" y="177"/>
                      <a:pt x="207" y="177"/>
                    </a:cubicBezTo>
                    <a:cubicBezTo>
                      <a:pt x="209" y="176"/>
                      <a:pt x="209" y="176"/>
                      <a:pt x="209" y="176"/>
                    </a:cubicBezTo>
                    <a:cubicBezTo>
                      <a:pt x="210" y="176"/>
                      <a:pt x="210" y="176"/>
                      <a:pt x="210" y="176"/>
                    </a:cubicBezTo>
                    <a:cubicBezTo>
                      <a:pt x="211" y="175"/>
                      <a:pt x="211" y="175"/>
                      <a:pt x="211" y="175"/>
                    </a:cubicBezTo>
                    <a:cubicBezTo>
                      <a:pt x="211" y="174"/>
                      <a:pt x="211" y="174"/>
                      <a:pt x="211" y="174"/>
                    </a:cubicBezTo>
                    <a:cubicBezTo>
                      <a:pt x="209" y="172"/>
                      <a:pt x="209" y="172"/>
                      <a:pt x="209" y="172"/>
                    </a:cubicBezTo>
                    <a:cubicBezTo>
                      <a:pt x="210" y="170"/>
                      <a:pt x="210" y="170"/>
                      <a:pt x="210" y="170"/>
                    </a:cubicBezTo>
                    <a:cubicBezTo>
                      <a:pt x="211" y="169"/>
                      <a:pt x="211" y="169"/>
                      <a:pt x="211" y="169"/>
                    </a:cubicBezTo>
                    <a:cubicBezTo>
                      <a:pt x="211" y="168"/>
                      <a:pt x="211" y="168"/>
                      <a:pt x="211" y="168"/>
                    </a:cubicBezTo>
                    <a:cubicBezTo>
                      <a:pt x="212" y="167"/>
                      <a:pt x="212" y="167"/>
                      <a:pt x="212" y="167"/>
                    </a:cubicBezTo>
                    <a:cubicBezTo>
                      <a:pt x="213" y="167"/>
                      <a:pt x="213" y="167"/>
                      <a:pt x="213" y="167"/>
                    </a:cubicBezTo>
                    <a:cubicBezTo>
                      <a:pt x="213" y="165"/>
                      <a:pt x="213" y="165"/>
                      <a:pt x="213" y="165"/>
                    </a:cubicBezTo>
                    <a:cubicBezTo>
                      <a:pt x="213" y="165"/>
                      <a:pt x="213" y="165"/>
                      <a:pt x="213" y="165"/>
                    </a:cubicBezTo>
                    <a:cubicBezTo>
                      <a:pt x="214" y="162"/>
                      <a:pt x="214" y="162"/>
                      <a:pt x="214" y="162"/>
                    </a:cubicBezTo>
                    <a:cubicBezTo>
                      <a:pt x="217" y="160"/>
                      <a:pt x="217" y="160"/>
                      <a:pt x="217" y="160"/>
                    </a:cubicBezTo>
                    <a:cubicBezTo>
                      <a:pt x="217" y="158"/>
                      <a:pt x="217" y="158"/>
                      <a:pt x="217" y="158"/>
                    </a:cubicBezTo>
                    <a:cubicBezTo>
                      <a:pt x="216" y="154"/>
                      <a:pt x="216" y="154"/>
                      <a:pt x="216" y="154"/>
                    </a:cubicBezTo>
                    <a:cubicBezTo>
                      <a:pt x="216" y="154"/>
                      <a:pt x="216" y="154"/>
                      <a:pt x="216" y="154"/>
                    </a:cubicBezTo>
                    <a:cubicBezTo>
                      <a:pt x="217" y="151"/>
                      <a:pt x="217" y="151"/>
                      <a:pt x="217" y="151"/>
                    </a:cubicBezTo>
                    <a:cubicBezTo>
                      <a:pt x="217" y="150"/>
                      <a:pt x="217" y="150"/>
                      <a:pt x="217" y="150"/>
                    </a:cubicBezTo>
                    <a:cubicBezTo>
                      <a:pt x="218" y="149"/>
                      <a:pt x="218" y="149"/>
                      <a:pt x="218" y="149"/>
                    </a:cubicBezTo>
                    <a:cubicBezTo>
                      <a:pt x="219" y="148"/>
                      <a:pt x="219" y="148"/>
                      <a:pt x="219" y="148"/>
                    </a:cubicBezTo>
                    <a:cubicBezTo>
                      <a:pt x="220" y="147"/>
                      <a:pt x="220" y="147"/>
                      <a:pt x="220" y="147"/>
                    </a:cubicBezTo>
                    <a:cubicBezTo>
                      <a:pt x="219" y="145"/>
                      <a:pt x="219" y="145"/>
                      <a:pt x="219" y="145"/>
                    </a:cubicBezTo>
                    <a:cubicBezTo>
                      <a:pt x="220" y="142"/>
                      <a:pt x="220" y="142"/>
                      <a:pt x="220" y="142"/>
                    </a:cubicBezTo>
                    <a:cubicBezTo>
                      <a:pt x="220" y="140"/>
                      <a:pt x="220" y="140"/>
                      <a:pt x="220" y="140"/>
                    </a:cubicBezTo>
                    <a:cubicBezTo>
                      <a:pt x="220" y="138"/>
                      <a:pt x="220" y="138"/>
                      <a:pt x="220" y="138"/>
                    </a:cubicBezTo>
                    <a:cubicBezTo>
                      <a:pt x="220" y="137"/>
                      <a:pt x="220" y="137"/>
                      <a:pt x="220" y="137"/>
                    </a:cubicBezTo>
                    <a:cubicBezTo>
                      <a:pt x="221" y="135"/>
                      <a:pt x="221" y="135"/>
                      <a:pt x="221" y="135"/>
                    </a:cubicBezTo>
                    <a:cubicBezTo>
                      <a:pt x="220" y="127"/>
                      <a:pt x="220" y="127"/>
                      <a:pt x="220" y="127"/>
                    </a:cubicBezTo>
                    <a:cubicBezTo>
                      <a:pt x="220" y="125"/>
                      <a:pt x="220" y="125"/>
                      <a:pt x="220" y="125"/>
                    </a:cubicBezTo>
                    <a:cubicBezTo>
                      <a:pt x="221" y="124"/>
                      <a:pt x="221" y="124"/>
                      <a:pt x="221" y="124"/>
                    </a:cubicBezTo>
                    <a:cubicBezTo>
                      <a:pt x="221" y="123"/>
                      <a:pt x="221" y="123"/>
                      <a:pt x="221" y="123"/>
                    </a:cubicBezTo>
                    <a:cubicBezTo>
                      <a:pt x="220" y="123"/>
                      <a:pt x="220" y="123"/>
                      <a:pt x="220" y="123"/>
                    </a:cubicBezTo>
                    <a:cubicBezTo>
                      <a:pt x="219" y="123"/>
                      <a:pt x="219" y="123"/>
                      <a:pt x="219" y="123"/>
                    </a:cubicBezTo>
                    <a:cubicBezTo>
                      <a:pt x="219" y="122"/>
                      <a:pt x="219" y="122"/>
                      <a:pt x="219" y="122"/>
                    </a:cubicBezTo>
                    <a:cubicBezTo>
                      <a:pt x="220" y="120"/>
                      <a:pt x="220" y="120"/>
                      <a:pt x="220" y="120"/>
                    </a:cubicBezTo>
                    <a:cubicBezTo>
                      <a:pt x="220" y="119"/>
                      <a:pt x="220" y="119"/>
                      <a:pt x="220" y="119"/>
                    </a:cubicBezTo>
                    <a:cubicBezTo>
                      <a:pt x="220" y="118"/>
                      <a:pt x="220" y="118"/>
                      <a:pt x="220" y="118"/>
                    </a:cubicBezTo>
                    <a:cubicBezTo>
                      <a:pt x="221" y="118"/>
                      <a:pt x="221" y="118"/>
                      <a:pt x="221" y="118"/>
                    </a:cubicBezTo>
                    <a:cubicBezTo>
                      <a:pt x="221" y="116"/>
                      <a:pt x="221" y="116"/>
                      <a:pt x="221" y="116"/>
                    </a:cubicBezTo>
                    <a:cubicBezTo>
                      <a:pt x="220" y="115"/>
                      <a:pt x="220" y="115"/>
                      <a:pt x="220" y="115"/>
                    </a:cubicBezTo>
                    <a:cubicBezTo>
                      <a:pt x="218" y="114"/>
                      <a:pt x="218" y="114"/>
                      <a:pt x="218" y="114"/>
                    </a:cubicBezTo>
                    <a:cubicBezTo>
                      <a:pt x="219" y="114"/>
                      <a:pt x="219" y="114"/>
                      <a:pt x="219" y="114"/>
                    </a:cubicBezTo>
                    <a:cubicBezTo>
                      <a:pt x="219" y="113"/>
                      <a:pt x="219" y="113"/>
                      <a:pt x="219" y="113"/>
                    </a:cubicBezTo>
                    <a:cubicBezTo>
                      <a:pt x="219" y="114"/>
                      <a:pt x="219" y="114"/>
                      <a:pt x="219" y="114"/>
                    </a:cubicBezTo>
                    <a:cubicBezTo>
                      <a:pt x="220" y="115"/>
                      <a:pt x="220" y="115"/>
                      <a:pt x="220" y="115"/>
                    </a:cubicBezTo>
                    <a:cubicBezTo>
                      <a:pt x="221" y="115"/>
                      <a:pt x="221" y="115"/>
                      <a:pt x="221" y="115"/>
                    </a:cubicBezTo>
                    <a:cubicBezTo>
                      <a:pt x="222" y="114"/>
                      <a:pt x="222" y="114"/>
                      <a:pt x="222" y="114"/>
                    </a:cubicBezTo>
                    <a:cubicBezTo>
                      <a:pt x="223" y="114"/>
                      <a:pt x="223" y="114"/>
                      <a:pt x="223" y="114"/>
                    </a:cubicBezTo>
                    <a:cubicBezTo>
                      <a:pt x="223" y="114"/>
                      <a:pt x="223" y="114"/>
                      <a:pt x="223" y="114"/>
                    </a:cubicBezTo>
                    <a:cubicBezTo>
                      <a:pt x="224" y="115"/>
                      <a:pt x="224" y="115"/>
                      <a:pt x="224" y="115"/>
                    </a:cubicBezTo>
                    <a:cubicBezTo>
                      <a:pt x="223" y="116"/>
                      <a:pt x="223" y="116"/>
                      <a:pt x="223" y="116"/>
                    </a:cubicBezTo>
                    <a:cubicBezTo>
                      <a:pt x="222" y="116"/>
                      <a:pt x="222" y="116"/>
                      <a:pt x="222" y="116"/>
                    </a:cubicBezTo>
                    <a:cubicBezTo>
                      <a:pt x="222" y="117"/>
                      <a:pt x="222" y="117"/>
                      <a:pt x="222" y="117"/>
                    </a:cubicBezTo>
                    <a:cubicBezTo>
                      <a:pt x="222" y="117"/>
                      <a:pt x="222" y="117"/>
                      <a:pt x="222" y="117"/>
                    </a:cubicBezTo>
                    <a:cubicBezTo>
                      <a:pt x="224" y="116"/>
                      <a:pt x="224" y="116"/>
                      <a:pt x="224" y="116"/>
                    </a:cubicBezTo>
                    <a:cubicBezTo>
                      <a:pt x="225" y="115"/>
                      <a:pt x="225" y="115"/>
                      <a:pt x="225" y="115"/>
                    </a:cubicBezTo>
                    <a:cubicBezTo>
                      <a:pt x="227" y="112"/>
                      <a:pt x="227" y="112"/>
                      <a:pt x="227" y="112"/>
                    </a:cubicBezTo>
                    <a:cubicBezTo>
                      <a:pt x="228" y="110"/>
                      <a:pt x="228" y="110"/>
                      <a:pt x="228" y="110"/>
                    </a:cubicBezTo>
                    <a:cubicBezTo>
                      <a:pt x="229" y="108"/>
                      <a:pt x="229" y="108"/>
                      <a:pt x="229" y="108"/>
                    </a:cubicBezTo>
                    <a:cubicBezTo>
                      <a:pt x="229" y="107"/>
                      <a:pt x="229" y="107"/>
                      <a:pt x="229" y="107"/>
                    </a:cubicBezTo>
                    <a:cubicBezTo>
                      <a:pt x="230" y="105"/>
                      <a:pt x="230" y="105"/>
                      <a:pt x="230" y="105"/>
                    </a:cubicBezTo>
                    <a:cubicBezTo>
                      <a:pt x="231" y="103"/>
                      <a:pt x="231" y="103"/>
                      <a:pt x="231" y="103"/>
                    </a:cubicBezTo>
                    <a:cubicBezTo>
                      <a:pt x="234" y="101"/>
                      <a:pt x="234" y="101"/>
                      <a:pt x="234" y="101"/>
                    </a:cubicBezTo>
                    <a:cubicBezTo>
                      <a:pt x="235" y="100"/>
                      <a:pt x="235" y="100"/>
                      <a:pt x="235" y="100"/>
                    </a:cubicBezTo>
                    <a:cubicBezTo>
                      <a:pt x="236" y="100"/>
                      <a:pt x="236" y="100"/>
                      <a:pt x="236" y="100"/>
                    </a:cubicBezTo>
                    <a:cubicBezTo>
                      <a:pt x="237" y="99"/>
                      <a:pt x="237" y="99"/>
                      <a:pt x="237" y="99"/>
                    </a:cubicBezTo>
                    <a:cubicBezTo>
                      <a:pt x="239" y="96"/>
                      <a:pt x="239" y="96"/>
                      <a:pt x="239" y="96"/>
                    </a:cubicBezTo>
                    <a:cubicBezTo>
                      <a:pt x="242" y="93"/>
                      <a:pt x="242" y="93"/>
                      <a:pt x="242" y="93"/>
                    </a:cubicBezTo>
                    <a:cubicBezTo>
                      <a:pt x="243" y="92"/>
                      <a:pt x="243" y="92"/>
                      <a:pt x="243" y="92"/>
                    </a:cubicBezTo>
                    <a:cubicBezTo>
                      <a:pt x="244" y="88"/>
                      <a:pt x="244" y="88"/>
                      <a:pt x="244" y="88"/>
                    </a:cubicBezTo>
                    <a:cubicBezTo>
                      <a:pt x="244" y="87"/>
                      <a:pt x="244" y="87"/>
                      <a:pt x="244" y="87"/>
                    </a:cubicBezTo>
                    <a:cubicBezTo>
                      <a:pt x="245" y="86"/>
                      <a:pt x="245" y="86"/>
                      <a:pt x="245" y="86"/>
                    </a:cubicBezTo>
                    <a:cubicBezTo>
                      <a:pt x="245" y="85"/>
                      <a:pt x="245" y="85"/>
                      <a:pt x="245" y="85"/>
                    </a:cubicBezTo>
                    <a:cubicBezTo>
                      <a:pt x="244" y="83"/>
                      <a:pt x="244" y="83"/>
                      <a:pt x="244" y="83"/>
                    </a:cubicBezTo>
                    <a:cubicBezTo>
                      <a:pt x="245" y="82"/>
                      <a:pt x="245" y="82"/>
                      <a:pt x="245" y="82"/>
                    </a:cubicBezTo>
                    <a:cubicBezTo>
                      <a:pt x="245" y="82"/>
                      <a:pt x="245" y="82"/>
                      <a:pt x="245" y="82"/>
                    </a:cubicBezTo>
                    <a:cubicBezTo>
                      <a:pt x="245" y="78"/>
                      <a:pt x="245" y="78"/>
                      <a:pt x="245" y="78"/>
                    </a:cubicBezTo>
                    <a:cubicBezTo>
                      <a:pt x="245" y="78"/>
                      <a:pt x="245" y="78"/>
                      <a:pt x="245" y="78"/>
                    </a:cubicBezTo>
                    <a:cubicBezTo>
                      <a:pt x="244" y="76"/>
                      <a:pt x="244" y="76"/>
                      <a:pt x="244" y="76"/>
                    </a:cubicBezTo>
                    <a:cubicBezTo>
                      <a:pt x="242" y="72"/>
                      <a:pt x="242" y="72"/>
                      <a:pt x="242" y="72"/>
                    </a:cubicBezTo>
                    <a:cubicBezTo>
                      <a:pt x="242" y="70"/>
                      <a:pt x="242" y="70"/>
                      <a:pt x="242" y="70"/>
                    </a:cubicBezTo>
                    <a:cubicBezTo>
                      <a:pt x="242" y="68"/>
                      <a:pt x="242" y="68"/>
                      <a:pt x="242" y="68"/>
                    </a:cubicBezTo>
                    <a:cubicBezTo>
                      <a:pt x="238" y="66"/>
                      <a:pt x="238" y="66"/>
                      <a:pt x="238" y="66"/>
                    </a:cubicBezTo>
                    <a:cubicBezTo>
                      <a:pt x="235" y="66"/>
                      <a:pt x="235" y="66"/>
                      <a:pt x="235" y="66"/>
                    </a:cubicBezTo>
                    <a:cubicBezTo>
                      <a:pt x="234" y="67"/>
                      <a:pt x="234" y="67"/>
                      <a:pt x="234" y="67"/>
                    </a:cubicBezTo>
                    <a:cubicBezTo>
                      <a:pt x="232" y="65"/>
                      <a:pt x="232" y="65"/>
                      <a:pt x="232" y="65"/>
                    </a:cubicBezTo>
                    <a:cubicBezTo>
                      <a:pt x="231" y="65"/>
                      <a:pt x="231" y="65"/>
                      <a:pt x="231" y="65"/>
                    </a:cubicBezTo>
                    <a:cubicBezTo>
                      <a:pt x="230" y="64"/>
                      <a:pt x="230" y="64"/>
                      <a:pt x="230" y="64"/>
                    </a:cubicBezTo>
                    <a:cubicBezTo>
                      <a:pt x="228" y="63"/>
                      <a:pt x="228" y="63"/>
                      <a:pt x="228" y="63"/>
                    </a:cubicBezTo>
                    <a:cubicBezTo>
                      <a:pt x="227" y="62"/>
                      <a:pt x="227" y="62"/>
                      <a:pt x="227" y="62"/>
                    </a:cubicBezTo>
                    <a:cubicBezTo>
                      <a:pt x="224" y="59"/>
                      <a:pt x="224" y="59"/>
                      <a:pt x="224" y="59"/>
                    </a:cubicBezTo>
                    <a:cubicBezTo>
                      <a:pt x="222" y="56"/>
                      <a:pt x="222" y="56"/>
                      <a:pt x="222" y="56"/>
                    </a:cubicBezTo>
                    <a:cubicBezTo>
                      <a:pt x="220" y="56"/>
                      <a:pt x="220" y="56"/>
                      <a:pt x="220" y="56"/>
                    </a:cubicBezTo>
                    <a:cubicBezTo>
                      <a:pt x="219" y="55"/>
                      <a:pt x="219" y="55"/>
                      <a:pt x="219" y="55"/>
                    </a:cubicBezTo>
                    <a:cubicBezTo>
                      <a:pt x="218" y="55"/>
                      <a:pt x="218" y="55"/>
                      <a:pt x="218" y="55"/>
                    </a:cubicBezTo>
                    <a:cubicBezTo>
                      <a:pt x="214" y="52"/>
                      <a:pt x="214" y="52"/>
                      <a:pt x="214" y="52"/>
                    </a:cubicBezTo>
                    <a:cubicBezTo>
                      <a:pt x="212" y="52"/>
                      <a:pt x="212" y="52"/>
                      <a:pt x="212" y="52"/>
                    </a:cubicBezTo>
                    <a:cubicBezTo>
                      <a:pt x="210" y="51"/>
                      <a:pt x="210" y="51"/>
                      <a:pt x="210" y="51"/>
                    </a:cubicBezTo>
                    <a:cubicBezTo>
                      <a:pt x="209" y="52"/>
                      <a:pt x="209" y="52"/>
                      <a:pt x="209" y="52"/>
                    </a:cubicBezTo>
                    <a:cubicBezTo>
                      <a:pt x="207" y="52"/>
                      <a:pt x="207" y="52"/>
                      <a:pt x="207" y="52"/>
                    </a:cubicBezTo>
                    <a:cubicBezTo>
                      <a:pt x="206" y="51"/>
                      <a:pt x="206" y="51"/>
                      <a:pt x="206" y="51"/>
                    </a:cubicBezTo>
                    <a:cubicBezTo>
                      <a:pt x="205" y="52"/>
                      <a:pt x="205" y="52"/>
                      <a:pt x="205" y="52"/>
                    </a:cubicBezTo>
                    <a:cubicBezTo>
                      <a:pt x="204" y="53"/>
                      <a:pt x="204" y="53"/>
                      <a:pt x="204" y="53"/>
                    </a:cubicBezTo>
                    <a:cubicBezTo>
                      <a:pt x="204" y="52"/>
                      <a:pt x="204" y="52"/>
                      <a:pt x="204" y="52"/>
                    </a:cubicBezTo>
                    <a:cubicBezTo>
                      <a:pt x="202" y="51"/>
                      <a:pt x="202" y="51"/>
                      <a:pt x="202" y="51"/>
                    </a:cubicBezTo>
                    <a:cubicBezTo>
                      <a:pt x="202" y="51"/>
                      <a:pt x="202" y="51"/>
                      <a:pt x="202" y="51"/>
                    </a:cubicBezTo>
                    <a:cubicBezTo>
                      <a:pt x="201" y="51"/>
                      <a:pt x="201" y="51"/>
                      <a:pt x="201" y="51"/>
                    </a:cubicBezTo>
                    <a:cubicBezTo>
                      <a:pt x="201" y="51"/>
                      <a:pt x="201" y="51"/>
                      <a:pt x="201" y="51"/>
                    </a:cubicBezTo>
                    <a:cubicBezTo>
                      <a:pt x="201" y="52"/>
                      <a:pt x="201" y="52"/>
                      <a:pt x="201" y="52"/>
                    </a:cubicBezTo>
                    <a:cubicBezTo>
                      <a:pt x="200" y="51"/>
                      <a:pt x="200" y="51"/>
                      <a:pt x="200" y="51"/>
                    </a:cubicBezTo>
                    <a:cubicBezTo>
                      <a:pt x="199" y="51"/>
                      <a:pt x="199" y="51"/>
                      <a:pt x="199" y="51"/>
                    </a:cubicBezTo>
                    <a:cubicBezTo>
                      <a:pt x="199" y="50"/>
                      <a:pt x="199" y="50"/>
                      <a:pt x="199" y="50"/>
                    </a:cubicBezTo>
                    <a:cubicBezTo>
                      <a:pt x="199" y="51"/>
                      <a:pt x="199" y="51"/>
                      <a:pt x="199" y="51"/>
                    </a:cubicBezTo>
                    <a:cubicBezTo>
                      <a:pt x="199" y="51"/>
                      <a:pt x="199" y="51"/>
                      <a:pt x="199" y="51"/>
                    </a:cubicBezTo>
                    <a:cubicBezTo>
                      <a:pt x="197" y="50"/>
                      <a:pt x="197" y="50"/>
                      <a:pt x="197" y="50"/>
                    </a:cubicBezTo>
                    <a:cubicBezTo>
                      <a:pt x="196" y="51"/>
                      <a:pt x="196" y="51"/>
                      <a:pt x="196" y="51"/>
                    </a:cubicBezTo>
                    <a:cubicBezTo>
                      <a:pt x="195" y="50"/>
                      <a:pt x="195" y="50"/>
                      <a:pt x="195" y="50"/>
                    </a:cubicBezTo>
                    <a:cubicBezTo>
                      <a:pt x="191" y="49"/>
                      <a:pt x="191" y="49"/>
                      <a:pt x="191" y="49"/>
                    </a:cubicBezTo>
                    <a:cubicBezTo>
                      <a:pt x="190" y="49"/>
                      <a:pt x="190" y="49"/>
                      <a:pt x="190" y="49"/>
                    </a:cubicBezTo>
                    <a:cubicBezTo>
                      <a:pt x="190" y="49"/>
                      <a:pt x="190" y="49"/>
                      <a:pt x="190" y="49"/>
                    </a:cubicBezTo>
                    <a:cubicBezTo>
                      <a:pt x="190" y="50"/>
                      <a:pt x="190" y="50"/>
                      <a:pt x="190" y="50"/>
                    </a:cubicBezTo>
                    <a:cubicBezTo>
                      <a:pt x="190" y="50"/>
                      <a:pt x="190" y="50"/>
                      <a:pt x="190" y="50"/>
                    </a:cubicBezTo>
                    <a:cubicBezTo>
                      <a:pt x="189" y="50"/>
                      <a:pt x="189" y="50"/>
                      <a:pt x="189" y="50"/>
                    </a:cubicBezTo>
                    <a:cubicBezTo>
                      <a:pt x="189" y="50"/>
                      <a:pt x="189" y="50"/>
                      <a:pt x="189" y="50"/>
                    </a:cubicBezTo>
                    <a:cubicBezTo>
                      <a:pt x="188" y="50"/>
                      <a:pt x="188" y="50"/>
                      <a:pt x="188" y="50"/>
                    </a:cubicBezTo>
                    <a:cubicBezTo>
                      <a:pt x="187" y="51"/>
                      <a:pt x="187" y="51"/>
                      <a:pt x="187" y="51"/>
                    </a:cubicBezTo>
                    <a:cubicBezTo>
                      <a:pt x="187" y="52"/>
                      <a:pt x="187" y="52"/>
                      <a:pt x="187" y="52"/>
                    </a:cubicBezTo>
                    <a:cubicBezTo>
                      <a:pt x="187" y="53"/>
                      <a:pt x="187" y="53"/>
                      <a:pt x="187" y="53"/>
                    </a:cubicBezTo>
                    <a:cubicBezTo>
                      <a:pt x="186" y="52"/>
                      <a:pt x="186" y="52"/>
                      <a:pt x="186" y="52"/>
                    </a:cubicBezTo>
                    <a:cubicBezTo>
                      <a:pt x="186" y="51"/>
                      <a:pt x="186" y="51"/>
                      <a:pt x="186" y="51"/>
                    </a:cubicBezTo>
                    <a:cubicBezTo>
                      <a:pt x="185" y="51"/>
                      <a:pt x="185" y="51"/>
                      <a:pt x="185" y="51"/>
                    </a:cubicBezTo>
                    <a:cubicBezTo>
                      <a:pt x="185" y="53"/>
                      <a:pt x="185" y="53"/>
                      <a:pt x="185" y="53"/>
                    </a:cubicBezTo>
                    <a:cubicBezTo>
                      <a:pt x="184" y="55"/>
                      <a:pt x="184" y="55"/>
                      <a:pt x="184" y="55"/>
                    </a:cubicBezTo>
                    <a:cubicBezTo>
                      <a:pt x="184" y="56"/>
                      <a:pt x="184" y="56"/>
                      <a:pt x="184" y="56"/>
                    </a:cubicBezTo>
                    <a:cubicBezTo>
                      <a:pt x="184" y="55"/>
                      <a:pt x="184" y="55"/>
                      <a:pt x="184" y="55"/>
                    </a:cubicBezTo>
                    <a:cubicBezTo>
                      <a:pt x="184" y="53"/>
                      <a:pt x="184" y="53"/>
                      <a:pt x="184" y="53"/>
                    </a:cubicBezTo>
                    <a:cubicBezTo>
                      <a:pt x="184" y="52"/>
                      <a:pt x="184" y="52"/>
                      <a:pt x="184" y="52"/>
                    </a:cubicBezTo>
                    <a:cubicBezTo>
                      <a:pt x="184" y="50"/>
                      <a:pt x="184" y="50"/>
                      <a:pt x="184" y="50"/>
                    </a:cubicBezTo>
                    <a:cubicBezTo>
                      <a:pt x="185" y="49"/>
                      <a:pt x="185" y="49"/>
                      <a:pt x="185" y="49"/>
                    </a:cubicBezTo>
                    <a:cubicBezTo>
                      <a:pt x="185" y="49"/>
                      <a:pt x="185" y="49"/>
                      <a:pt x="185" y="49"/>
                    </a:cubicBezTo>
                    <a:cubicBezTo>
                      <a:pt x="184" y="49"/>
                      <a:pt x="184" y="49"/>
                      <a:pt x="184" y="49"/>
                    </a:cubicBezTo>
                    <a:cubicBezTo>
                      <a:pt x="185" y="47"/>
                      <a:pt x="185" y="47"/>
                      <a:pt x="185" y="47"/>
                    </a:cubicBezTo>
                    <a:cubicBezTo>
                      <a:pt x="183" y="45"/>
                      <a:pt x="183" y="45"/>
                      <a:pt x="183" y="45"/>
                    </a:cubicBezTo>
                    <a:cubicBezTo>
                      <a:pt x="182" y="44"/>
                      <a:pt x="182" y="44"/>
                      <a:pt x="182" y="44"/>
                    </a:cubicBezTo>
                    <a:cubicBezTo>
                      <a:pt x="181" y="44"/>
                      <a:pt x="181" y="44"/>
                      <a:pt x="181" y="44"/>
                    </a:cubicBezTo>
                    <a:cubicBezTo>
                      <a:pt x="180" y="44"/>
                      <a:pt x="180" y="44"/>
                      <a:pt x="180" y="44"/>
                    </a:cubicBezTo>
                    <a:cubicBezTo>
                      <a:pt x="179" y="45"/>
                      <a:pt x="179" y="45"/>
                      <a:pt x="179" y="45"/>
                    </a:cubicBezTo>
                    <a:cubicBezTo>
                      <a:pt x="178" y="45"/>
                      <a:pt x="178" y="45"/>
                      <a:pt x="178" y="45"/>
                    </a:cubicBezTo>
                    <a:cubicBezTo>
                      <a:pt x="178" y="44"/>
                      <a:pt x="178" y="44"/>
                      <a:pt x="178" y="44"/>
                    </a:cubicBezTo>
                    <a:cubicBezTo>
                      <a:pt x="177" y="44"/>
                      <a:pt x="177" y="44"/>
                      <a:pt x="177" y="44"/>
                    </a:cubicBezTo>
                    <a:cubicBezTo>
                      <a:pt x="177" y="43"/>
                      <a:pt x="177" y="43"/>
                      <a:pt x="177" y="43"/>
                    </a:cubicBezTo>
                    <a:cubicBezTo>
                      <a:pt x="176" y="42"/>
                      <a:pt x="176" y="42"/>
                      <a:pt x="176" y="42"/>
                    </a:cubicBezTo>
                    <a:cubicBezTo>
                      <a:pt x="175" y="42"/>
                      <a:pt x="175" y="42"/>
                      <a:pt x="175" y="42"/>
                    </a:cubicBezTo>
                    <a:cubicBezTo>
                      <a:pt x="175" y="42"/>
                      <a:pt x="175" y="42"/>
                      <a:pt x="175" y="42"/>
                    </a:cubicBezTo>
                    <a:cubicBezTo>
                      <a:pt x="174" y="41"/>
                      <a:pt x="174" y="41"/>
                      <a:pt x="174" y="41"/>
                    </a:cubicBezTo>
                    <a:cubicBezTo>
                      <a:pt x="173" y="42"/>
                      <a:pt x="173" y="42"/>
                      <a:pt x="173" y="42"/>
                    </a:cubicBezTo>
                    <a:cubicBezTo>
                      <a:pt x="173" y="41"/>
                      <a:pt x="173" y="41"/>
                      <a:pt x="173" y="41"/>
                    </a:cubicBezTo>
                    <a:cubicBezTo>
                      <a:pt x="173" y="41"/>
                      <a:pt x="173" y="41"/>
                      <a:pt x="173" y="41"/>
                    </a:cubicBezTo>
                    <a:cubicBezTo>
                      <a:pt x="172" y="40"/>
                      <a:pt x="172" y="40"/>
                      <a:pt x="172" y="40"/>
                    </a:cubicBezTo>
                    <a:cubicBezTo>
                      <a:pt x="171" y="40"/>
                      <a:pt x="171" y="40"/>
                      <a:pt x="171" y="40"/>
                    </a:cubicBezTo>
                    <a:cubicBezTo>
                      <a:pt x="170" y="40"/>
                      <a:pt x="170" y="40"/>
                      <a:pt x="170" y="40"/>
                    </a:cubicBezTo>
                    <a:cubicBezTo>
                      <a:pt x="168" y="39"/>
                      <a:pt x="168" y="39"/>
                      <a:pt x="168" y="39"/>
                    </a:cubicBezTo>
                    <a:cubicBezTo>
                      <a:pt x="168" y="39"/>
                      <a:pt x="168" y="39"/>
                      <a:pt x="168" y="39"/>
                    </a:cubicBezTo>
                    <a:cubicBezTo>
                      <a:pt x="167" y="39"/>
                      <a:pt x="167" y="39"/>
                      <a:pt x="167" y="39"/>
                    </a:cubicBezTo>
                    <a:cubicBezTo>
                      <a:pt x="166" y="39"/>
                      <a:pt x="166" y="39"/>
                      <a:pt x="166" y="39"/>
                    </a:cubicBezTo>
                    <a:cubicBezTo>
                      <a:pt x="165" y="39"/>
                      <a:pt x="165" y="39"/>
                      <a:pt x="165" y="39"/>
                    </a:cubicBezTo>
                    <a:cubicBezTo>
                      <a:pt x="165" y="40"/>
                      <a:pt x="165" y="40"/>
                      <a:pt x="165" y="40"/>
                    </a:cubicBezTo>
                    <a:cubicBezTo>
                      <a:pt x="165" y="40"/>
                      <a:pt x="165" y="40"/>
                      <a:pt x="165" y="40"/>
                    </a:cubicBezTo>
                    <a:cubicBezTo>
                      <a:pt x="164" y="39"/>
                      <a:pt x="164" y="39"/>
                      <a:pt x="164" y="39"/>
                    </a:cubicBezTo>
                    <a:cubicBezTo>
                      <a:pt x="163" y="39"/>
                      <a:pt x="163" y="39"/>
                      <a:pt x="163" y="39"/>
                    </a:cubicBezTo>
                    <a:cubicBezTo>
                      <a:pt x="162" y="39"/>
                      <a:pt x="162" y="39"/>
                      <a:pt x="162" y="39"/>
                    </a:cubicBezTo>
                    <a:cubicBezTo>
                      <a:pt x="161" y="41"/>
                      <a:pt x="161" y="41"/>
                      <a:pt x="161" y="41"/>
                    </a:cubicBezTo>
                    <a:cubicBezTo>
                      <a:pt x="161" y="41"/>
                      <a:pt x="161" y="41"/>
                      <a:pt x="161" y="41"/>
                    </a:cubicBezTo>
                    <a:cubicBezTo>
                      <a:pt x="160" y="43"/>
                      <a:pt x="160" y="43"/>
                      <a:pt x="160" y="43"/>
                    </a:cubicBezTo>
                    <a:cubicBezTo>
                      <a:pt x="158" y="44"/>
                      <a:pt x="158" y="44"/>
                      <a:pt x="158" y="44"/>
                    </a:cubicBezTo>
                    <a:cubicBezTo>
                      <a:pt x="156" y="45"/>
                      <a:pt x="156" y="45"/>
                      <a:pt x="156" y="45"/>
                    </a:cubicBezTo>
                    <a:cubicBezTo>
                      <a:pt x="155" y="46"/>
                      <a:pt x="155" y="46"/>
                      <a:pt x="155" y="46"/>
                    </a:cubicBezTo>
                    <a:cubicBezTo>
                      <a:pt x="154" y="48"/>
                      <a:pt x="154" y="48"/>
                      <a:pt x="154" y="48"/>
                    </a:cubicBezTo>
                    <a:cubicBezTo>
                      <a:pt x="154" y="50"/>
                      <a:pt x="154" y="50"/>
                      <a:pt x="154" y="50"/>
                    </a:cubicBezTo>
                    <a:cubicBezTo>
                      <a:pt x="153" y="51"/>
                      <a:pt x="153" y="51"/>
                      <a:pt x="153" y="51"/>
                    </a:cubicBezTo>
                    <a:cubicBezTo>
                      <a:pt x="152" y="52"/>
                      <a:pt x="152" y="52"/>
                      <a:pt x="152" y="52"/>
                    </a:cubicBezTo>
                    <a:cubicBezTo>
                      <a:pt x="152" y="53"/>
                      <a:pt x="152" y="53"/>
                      <a:pt x="152" y="53"/>
                    </a:cubicBezTo>
                    <a:cubicBezTo>
                      <a:pt x="152" y="54"/>
                      <a:pt x="152" y="54"/>
                      <a:pt x="152" y="54"/>
                    </a:cubicBezTo>
                    <a:cubicBezTo>
                      <a:pt x="152" y="56"/>
                      <a:pt x="152" y="56"/>
                      <a:pt x="152" y="56"/>
                    </a:cubicBezTo>
                    <a:cubicBezTo>
                      <a:pt x="152" y="55"/>
                      <a:pt x="152" y="55"/>
                      <a:pt x="152" y="55"/>
                    </a:cubicBezTo>
                    <a:cubicBezTo>
                      <a:pt x="151" y="53"/>
                      <a:pt x="151" y="53"/>
                      <a:pt x="151" y="53"/>
                    </a:cubicBezTo>
                    <a:cubicBezTo>
                      <a:pt x="151" y="52"/>
                      <a:pt x="151" y="52"/>
                      <a:pt x="151" y="52"/>
                    </a:cubicBezTo>
                    <a:cubicBezTo>
                      <a:pt x="152" y="51"/>
                      <a:pt x="152" y="51"/>
                      <a:pt x="152" y="51"/>
                    </a:cubicBezTo>
                    <a:cubicBezTo>
                      <a:pt x="153" y="50"/>
                      <a:pt x="153" y="50"/>
                      <a:pt x="153" y="50"/>
                    </a:cubicBezTo>
                    <a:cubicBezTo>
                      <a:pt x="153" y="49"/>
                      <a:pt x="153" y="49"/>
                      <a:pt x="153" y="49"/>
                    </a:cubicBezTo>
                    <a:cubicBezTo>
                      <a:pt x="153" y="47"/>
                      <a:pt x="153" y="47"/>
                      <a:pt x="153" y="47"/>
                    </a:cubicBezTo>
                    <a:cubicBezTo>
                      <a:pt x="153" y="46"/>
                      <a:pt x="153" y="46"/>
                      <a:pt x="153" y="46"/>
                    </a:cubicBezTo>
                    <a:cubicBezTo>
                      <a:pt x="152" y="46"/>
                      <a:pt x="152" y="46"/>
                      <a:pt x="152" y="46"/>
                    </a:cubicBezTo>
                    <a:cubicBezTo>
                      <a:pt x="151" y="47"/>
                      <a:pt x="151" y="47"/>
                      <a:pt x="151" y="47"/>
                    </a:cubicBezTo>
                    <a:cubicBezTo>
                      <a:pt x="149" y="47"/>
                      <a:pt x="149" y="47"/>
                      <a:pt x="149" y="47"/>
                    </a:cubicBezTo>
                    <a:cubicBezTo>
                      <a:pt x="148" y="47"/>
                      <a:pt x="148" y="47"/>
                      <a:pt x="148" y="47"/>
                    </a:cubicBezTo>
                    <a:cubicBezTo>
                      <a:pt x="147" y="47"/>
                      <a:pt x="147" y="47"/>
                      <a:pt x="147" y="47"/>
                    </a:cubicBezTo>
                    <a:cubicBezTo>
                      <a:pt x="146" y="46"/>
                      <a:pt x="146" y="46"/>
                      <a:pt x="146" y="46"/>
                    </a:cubicBezTo>
                    <a:cubicBezTo>
                      <a:pt x="147" y="46"/>
                      <a:pt x="147" y="46"/>
                      <a:pt x="147" y="46"/>
                    </a:cubicBezTo>
                    <a:cubicBezTo>
                      <a:pt x="148" y="46"/>
                      <a:pt x="148" y="46"/>
                      <a:pt x="148" y="46"/>
                    </a:cubicBezTo>
                    <a:cubicBezTo>
                      <a:pt x="149" y="45"/>
                      <a:pt x="149" y="45"/>
                      <a:pt x="149" y="45"/>
                    </a:cubicBezTo>
                    <a:cubicBezTo>
                      <a:pt x="151" y="46"/>
                      <a:pt x="151" y="46"/>
                      <a:pt x="151" y="46"/>
                    </a:cubicBezTo>
                    <a:cubicBezTo>
                      <a:pt x="152" y="45"/>
                      <a:pt x="152" y="45"/>
                      <a:pt x="152" y="45"/>
                    </a:cubicBezTo>
                    <a:cubicBezTo>
                      <a:pt x="153" y="44"/>
                      <a:pt x="153" y="44"/>
                      <a:pt x="153" y="44"/>
                    </a:cubicBezTo>
                    <a:cubicBezTo>
                      <a:pt x="153" y="44"/>
                      <a:pt x="153" y="44"/>
                      <a:pt x="153" y="44"/>
                    </a:cubicBezTo>
                    <a:cubicBezTo>
                      <a:pt x="154" y="45"/>
                      <a:pt x="154" y="45"/>
                      <a:pt x="154" y="45"/>
                    </a:cubicBezTo>
                    <a:cubicBezTo>
                      <a:pt x="155" y="44"/>
                      <a:pt x="155" y="44"/>
                      <a:pt x="155" y="44"/>
                    </a:cubicBezTo>
                    <a:cubicBezTo>
                      <a:pt x="156" y="44"/>
                      <a:pt x="156" y="44"/>
                      <a:pt x="156" y="44"/>
                    </a:cubicBezTo>
                    <a:cubicBezTo>
                      <a:pt x="157" y="43"/>
                      <a:pt x="157" y="43"/>
                      <a:pt x="157" y="43"/>
                    </a:cubicBezTo>
                    <a:cubicBezTo>
                      <a:pt x="157" y="42"/>
                      <a:pt x="157" y="42"/>
                      <a:pt x="157" y="42"/>
                    </a:cubicBezTo>
                    <a:cubicBezTo>
                      <a:pt x="159" y="40"/>
                      <a:pt x="159" y="40"/>
                      <a:pt x="159" y="40"/>
                    </a:cubicBezTo>
                    <a:cubicBezTo>
                      <a:pt x="159" y="38"/>
                      <a:pt x="159" y="38"/>
                      <a:pt x="159" y="38"/>
                    </a:cubicBezTo>
                    <a:cubicBezTo>
                      <a:pt x="160" y="37"/>
                      <a:pt x="160" y="37"/>
                      <a:pt x="160" y="37"/>
                    </a:cubicBezTo>
                    <a:cubicBezTo>
                      <a:pt x="160" y="36"/>
                      <a:pt x="160" y="36"/>
                      <a:pt x="160" y="36"/>
                    </a:cubicBezTo>
                    <a:cubicBezTo>
                      <a:pt x="158" y="36"/>
                      <a:pt x="158" y="36"/>
                      <a:pt x="158" y="36"/>
                    </a:cubicBezTo>
                    <a:cubicBezTo>
                      <a:pt x="157" y="35"/>
                      <a:pt x="157" y="35"/>
                      <a:pt x="157" y="35"/>
                    </a:cubicBezTo>
                    <a:cubicBezTo>
                      <a:pt x="155" y="35"/>
                      <a:pt x="155" y="35"/>
                      <a:pt x="155" y="35"/>
                    </a:cubicBezTo>
                    <a:cubicBezTo>
                      <a:pt x="154" y="36"/>
                      <a:pt x="154" y="36"/>
                      <a:pt x="154" y="36"/>
                    </a:cubicBezTo>
                    <a:cubicBezTo>
                      <a:pt x="152" y="36"/>
                      <a:pt x="152" y="36"/>
                      <a:pt x="152" y="36"/>
                    </a:cubicBezTo>
                    <a:cubicBezTo>
                      <a:pt x="150" y="35"/>
                      <a:pt x="150" y="35"/>
                      <a:pt x="150" y="35"/>
                    </a:cubicBezTo>
                    <a:cubicBezTo>
                      <a:pt x="148" y="35"/>
                      <a:pt x="148" y="35"/>
                      <a:pt x="148" y="35"/>
                    </a:cubicBezTo>
                    <a:cubicBezTo>
                      <a:pt x="146" y="37"/>
                      <a:pt x="146" y="37"/>
                      <a:pt x="146" y="37"/>
                    </a:cubicBezTo>
                    <a:cubicBezTo>
                      <a:pt x="146" y="38"/>
                      <a:pt x="146" y="38"/>
                      <a:pt x="146" y="38"/>
                    </a:cubicBezTo>
                    <a:cubicBezTo>
                      <a:pt x="147" y="38"/>
                      <a:pt x="147" y="38"/>
                      <a:pt x="147" y="38"/>
                    </a:cubicBezTo>
                    <a:cubicBezTo>
                      <a:pt x="147" y="39"/>
                      <a:pt x="147" y="39"/>
                      <a:pt x="147" y="39"/>
                    </a:cubicBezTo>
                    <a:cubicBezTo>
                      <a:pt x="146" y="39"/>
                      <a:pt x="146" y="39"/>
                      <a:pt x="146" y="39"/>
                    </a:cubicBezTo>
                    <a:cubicBezTo>
                      <a:pt x="146" y="39"/>
                      <a:pt x="146" y="39"/>
                      <a:pt x="146" y="39"/>
                    </a:cubicBezTo>
                    <a:cubicBezTo>
                      <a:pt x="145" y="40"/>
                      <a:pt x="145" y="40"/>
                      <a:pt x="145" y="40"/>
                    </a:cubicBezTo>
                    <a:cubicBezTo>
                      <a:pt x="145" y="39"/>
                      <a:pt x="145" y="39"/>
                      <a:pt x="145" y="39"/>
                    </a:cubicBezTo>
                    <a:cubicBezTo>
                      <a:pt x="144" y="39"/>
                      <a:pt x="144" y="39"/>
                      <a:pt x="144" y="39"/>
                    </a:cubicBezTo>
                    <a:cubicBezTo>
                      <a:pt x="143" y="39"/>
                      <a:pt x="143" y="39"/>
                      <a:pt x="143" y="39"/>
                    </a:cubicBezTo>
                    <a:cubicBezTo>
                      <a:pt x="141" y="41"/>
                      <a:pt x="141" y="41"/>
                      <a:pt x="141" y="41"/>
                    </a:cubicBezTo>
                    <a:cubicBezTo>
                      <a:pt x="139" y="44"/>
                      <a:pt x="139" y="44"/>
                      <a:pt x="139" y="44"/>
                    </a:cubicBezTo>
                    <a:cubicBezTo>
                      <a:pt x="141" y="42"/>
                      <a:pt x="141" y="42"/>
                      <a:pt x="141" y="42"/>
                    </a:cubicBezTo>
                    <a:cubicBezTo>
                      <a:pt x="141" y="40"/>
                      <a:pt x="141" y="40"/>
                      <a:pt x="141" y="40"/>
                    </a:cubicBezTo>
                    <a:cubicBezTo>
                      <a:pt x="141" y="40"/>
                      <a:pt x="141" y="40"/>
                      <a:pt x="141" y="40"/>
                    </a:cubicBezTo>
                    <a:cubicBezTo>
                      <a:pt x="141" y="39"/>
                      <a:pt x="141" y="39"/>
                      <a:pt x="141" y="39"/>
                    </a:cubicBezTo>
                    <a:cubicBezTo>
                      <a:pt x="141" y="39"/>
                      <a:pt x="141" y="39"/>
                      <a:pt x="141" y="39"/>
                    </a:cubicBezTo>
                    <a:cubicBezTo>
                      <a:pt x="139" y="40"/>
                      <a:pt x="139" y="40"/>
                      <a:pt x="139" y="40"/>
                    </a:cubicBezTo>
                    <a:cubicBezTo>
                      <a:pt x="139" y="41"/>
                      <a:pt x="139" y="41"/>
                      <a:pt x="139" y="41"/>
                    </a:cubicBezTo>
                    <a:cubicBezTo>
                      <a:pt x="138" y="43"/>
                      <a:pt x="138" y="43"/>
                      <a:pt x="138" y="43"/>
                    </a:cubicBezTo>
                    <a:cubicBezTo>
                      <a:pt x="137" y="43"/>
                      <a:pt x="137" y="43"/>
                      <a:pt x="137" y="43"/>
                    </a:cubicBezTo>
                    <a:cubicBezTo>
                      <a:pt x="138" y="42"/>
                      <a:pt x="138" y="42"/>
                      <a:pt x="138" y="42"/>
                    </a:cubicBezTo>
                    <a:cubicBezTo>
                      <a:pt x="138" y="40"/>
                      <a:pt x="138" y="40"/>
                      <a:pt x="138" y="40"/>
                    </a:cubicBezTo>
                    <a:cubicBezTo>
                      <a:pt x="141" y="37"/>
                      <a:pt x="141" y="37"/>
                      <a:pt x="141" y="37"/>
                    </a:cubicBezTo>
                    <a:cubicBezTo>
                      <a:pt x="141" y="35"/>
                      <a:pt x="141" y="35"/>
                      <a:pt x="141" y="35"/>
                    </a:cubicBezTo>
                    <a:cubicBezTo>
                      <a:pt x="142" y="34"/>
                      <a:pt x="142" y="34"/>
                      <a:pt x="142" y="34"/>
                    </a:cubicBezTo>
                    <a:cubicBezTo>
                      <a:pt x="143" y="34"/>
                      <a:pt x="143" y="34"/>
                      <a:pt x="143" y="34"/>
                    </a:cubicBezTo>
                    <a:cubicBezTo>
                      <a:pt x="144" y="33"/>
                      <a:pt x="144" y="33"/>
                      <a:pt x="144" y="33"/>
                    </a:cubicBezTo>
                    <a:cubicBezTo>
                      <a:pt x="145" y="32"/>
                      <a:pt x="145" y="32"/>
                      <a:pt x="145" y="32"/>
                    </a:cubicBezTo>
                    <a:cubicBezTo>
                      <a:pt x="147" y="31"/>
                      <a:pt x="147" y="31"/>
                      <a:pt x="147" y="31"/>
                    </a:cubicBezTo>
                    <a:cubicBezTo>
                      <a:pt x="149" y="28"/>
                      <a:pt x="149" y="28"/>
                      <a:pt x="149" y="28"/>
                    </a:cubicBezTo>
                    <a:cubicBezTo>
                      <a:pt x="150" y="27"/>
                      <a:pt x="150" y="27"/>
                      <a:pt x="150" y="27"/>
                    </a:cubicBezTo>
                    <a:cubicBezTo>
                      <a:pt x="150" y="26"/>
                      <a:pt x="150" y="26"/>
                      <a:pt x="150" y="26"/>
                    </a:cubicBezTo>
                    <a:cubicBezTo>
                      <a:pt x="150" y="26"/>
                      <a:pt x="150" y="26"/>
                      <a:pt x="150" y="26"/>
                    </a:cubicBezTo>
                    <a:cubicBezTo>
                      <a:pt x="150" y="25"/>
                      <a:pt x="150" y="25"/>
                      <a:pt x="150" y="25"/>
                    </a:cubicBezTo>
                    <a:cubicBezTo>
                      <a:pt x="150" y="24"/>
                      <a:pt x="150" y="24"/>
                      <a:pt x="150" y="24"/>
                    </a:cubicBezTo>
                    <a:cubicBezTo>
                      <a:pt x="150" y="23"/>
                      <a:pt x="150" y="23"/>
                      <a:pt x="150" y="23"/>
                    </a:cubicBezTo>
                    <a:cubicBezTo>
                      <a:pt x="149" y="22"/>
                      <a:pt x="149" y="22"/>
                      <a:pt x="149" y="22"/>
                    </a:cubicBezTo>
                    <a:cubicBezTo>
                      <a:pt x="148" y="22"/>
                      <a:pt x="148" y="22"/>
                      <a:pt x="148" y="22"/>
                    </a:cubicBezTo>
                    <a:cubicBezTo>
                      <a:pt x="147" y="23"/>
                      <a:pt x="147" y="23"/>
                      <a:pt x="147" y="23"/>
                    </a:cubicBezTo>
                    <a:cubicBezTo>
                      <a:pt x="147" y="22"/>
                      <a:pt x="147" y="22"/>
                      <a:pt x="147" y="22"/>
                    </a:cubicBezTo>
                    <a:cubicBezTo>
                      <a:pt x="146" y="19"/>
                      <a:pt x="146" y="19"/>
                      <a:pt x="146" y="19"/>
                    </a:cubicBezTo>
                    <a:cubicBezTo>
                      <a:pt x="145" y="16"/>
                      <a:pt x="145" y="16"/>
                      <a:pt x="145" y="16"/>
                    </a:cubicBezTo>
                    <a:cubicBezTo>
                      <a:pt x="143" y="14"/>
                      <a:pt x="143" y="14"/>
                      <a:pt x="143" y="14"/>
                    </a:cubicBezTo>
                    <a:cubicBezTo>
                      <a:pt x="142" y="12"/>
                      <a:pt x="142" y="12"/>
                      <a:pt x="142" y="12"/>
                    </a:cubicBezTo>
                    <a:cubicBezTo>
                      <a:pt x="142" y="10"/>
                      <a:pt x="142" y="10"/>
                      <a:pt x="142" y="10"/>
                    </a:cubicBezTo>
                    <a:lnTo>
                      <a:pt x="14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187"/>
              <p:cNvSpPr>
                <a:spLocks/>
              </p:cNvSpPr>
              <p:nvPr/>
            </p:nvSpPr>
            <p:spPr bwMode="auto">
              <a:xfrm>
                <a:off x="2731" y="2618"/>
                <a:ext cx="55" cy="80"/>
              </a:xfrm>
              <a:custGeom>
                <a:avLst/>
                <a:gdLst>
                  <a:gd name="T0" fmla="*/ 0 w 55"/>
                  <a:gd name="T1" fmla="*/ 65 h 80"/>
                  <a:gd name="T2" fmla="*/ 0 w 55"/>
                  <a:gd name="T3" fmla="*/ 65 h 80"/>
                  <a:gd name="T4" fmla="*/ 3 w 55"/>
                  <a:gd name="T5" fmla="*/ 68 h 80"/>
                  <a:gd name="T6" fmla="*/ 3 w 55"/>
                  <a:gd name="T7" fmla="*/ 71 h 80"/>
                  <a:gd name="T8" fmla="*/ 3 w 55"/>
                  <a:gd name="T9" fmla="*/ 71 h 80"/>
                  <a:gd name="T10" fmla="*/ 6 w 55"/>
                  <a:gd name="T11" fmla="*/ 74 h 80"/>
                  <a:gd name="T12" fmla="*/ 9 w 55"/>
                  <a:gd name="T13" fmla="*/ 74 h 80"/>
                  <a:gd name="T14" fmla="*/ 12 w 55"/>
                  <a:gd name="T15" fmla="*/ 74 h 80"/>
                  <a:gd name="T16" fmla="*/ 15 w 55"/>
                  <a:gd name="T17" fmla="*/ 71 h 80"/>
                  <a:gd name="T18" fmla="*/ 15 w 55"/>
                  <a:gd name="T19" fmla="*/ 71 h 80"/>
                  <a:gd name="T20" fmla="*/ 15 w 55"/>
                  <a:gd name="T21" fmla="*/ 74 h 80"/>
                  <a:gd name="T22" fmla="*/ 18 w 55"/>
                  <a:gd name="T23" fmla="*/ 74 h 80"/>
                  <a:gd name="T24" fmla="*/ 18 w 55"/>
                  <a:gd name="T25" fmla="*/ 80 h 80"/>
                  <a:gd name="T26" fmla="*/ 21 w 55"/>
                  <a:gd name="T27" fmla="*/ 80 h 80"/>
                  <a:gd name="T28" fmla="*/ 24 w 55"/>
                  <a:gd name="T29" fmla="*/ 77 h 80"/>
                  <a:gd name="T30" fmla="*/ 24 w 55"/>
                  <a:gd name="T31" fmla="*/ 74 h 80"/>
                  <a:gd name="T32" fmla="*/ 27 w 55"/>
                  <a:gd name="T33" fmla="*/ 74 h 80"/>
                  <a:gd name="T34" fmla="*/ 31 w 55"/>
                  <a:gd name="T35" fmla="*/ 74 h 80"/>
                  <a:gd name="T36" fmla="*/ 34 w 55"/>
                  <a:gd name="T37" fmla="*/ 68 h 80"/>
                  <a:gd name="T38" fmla="*/ 37 w 55"/>
                  <a:gd name="T39" fmla="*/ 62 h 80"/>
                  <a:gd name="T40" fmla="*/ 40 w 55"/>
                  <a:gd name="T41" fmla="*/ 55 h 80"/>
                  <a:gd name="T42" fmla="*/ 40 w 55"/>
                  <a:gd name="T43" fmla="*/ 52 h 80"/>
                  <a:gd name="T44" fmla="*/ 43 w 55"/>
                  <a:gd name="T45" fmla="*/ 46 h 80"/>
                  <a:gd name="T46" fmla="*/ 49 w 55"/>
                  <a:gd name="T47" fmla="*/ 40 h 80"/>
                  <a:gd name="T48" fmla="*/ 49 w 55"/>
                  <a:gd name="T49" fmla="*/ 37 h 80"/>
                  <a:gd name="T50" fmla="*/ 49 w 55"/>
                  <a:gd name="T51" fmla="*/ 37 h 80"/>
                  <a:gd name="T52" fmla="*/ 55 w 55"/>
                  <a:gd name="T53" fmla="*/ 31 h 80"/>
                  <a:gd name="T54" fmla="*/ 52 w 55"/>
                  <a:gd name="T55" fmla="*/ 28 h 80"/>
                  <a:gd name="T56" fmla="*/ 49 w 55"/>
                  <a:gd name="T57" fmla="*/ 25 h 80"/>
                  <a:gd name="T58" fmla="*/ 49 w 55"/>
                  <a:gd name="T59" fmla="*/ 25 h 80"/>
                  <a:gd name="T60" fmla="*/ 46 w 55"/>
                  <a:gd name="T61" fmla="*/ 21 h 80"/>
                  <a:gd name="T62" fmla="*/ 46 w 55"/>
                  <a:gd name="T63" fmla="*/ 18 h 80"/>
                  <a:gd name="T64" fmla="*/ 40 w 55"/>
                  <a:gd name="T65" fmla="*/ 12 h 80"/>
                  <a:gd name="T66" fmla="*/ 37 w 55"/>
                  <a:gd name="T67" fmla="*/ 12 h 80"/>
                  <a:gd name="T68" fmla="*/ 34 w 55"/>
                  <a:gd name="T69" fmla="*/ 9 h 80"/>
                  <a:gd name="T70" fmla="*/ 21 w 55"/>
                  <a:gd name="T71" fmla="*/ 6 h 80"/>
                  <a:gd name="T72" fmla="*/ 18 w 55"/>
                  <a:gd name="T73" fmla="*/ 3 h 80"/>
                  <a:gd name="T74" fmla="*/ 12 w 55"/>
                  <a:gd name="T75" fmla="*/ 0 h 80"/>
                  <a:gd name="T76" fmla="*/ 9 w 55"/>
                  <a:gd name="T77" fmla="*/ 3 h 80"/>
                  <a:gd name="T78" fmla="*/ 3 w 55"/>
                  <a:gd name="T79" fmla="*/ 6 h 80"/>
                  <a:gd name="T80" fmla="*/ 3 w 55"/>
                  <a:gd name="T81" fmla="*/ 6 h 80"/>
                  <a:gd name="T82" fmla="*/ 3 w 55"/>
                  <a:gd name="T83" fmla="*/ 6 h 80"/>
                  <a:gd name="T84" fmla="*/ 3 w 55"/>
                  <a:gd name="T85" fmla="*/ 6 h 80"/>
                  <a:gd name="T86" fmla="*/ 0 w 55"/>
                  <a:gd name="T87" fmla="*/ 12 h 80"/>
                  <a:gd name="T88" fmla="*/ 0 w 55"/>
                  <a:gd name="T89" fmla="*/ 18 h 80"/>
                  <a:gd name="T90" fmla="*/ 0 w 55"/>
                  <a:gd name="T91" fmla="*/ 21 h 80"/>
                  <a:gd name="T92" fmla="*/ 0 w 55"/>
                  <a:gd name="T93" fmla="*/ 25 h 80"/>
                  <a:gd name="T94" fmla="*/ 0 w 55"/>
                  <a:gd name="T95" fmla="*/ 28 h 80"/>
                  <a:gd name="T96" fmla="*/ 3 w 55"/>
                  <a:gd name="T97" fmla="*/ 31 h 80"/>
                  <a:gd name="T98" fmla="*/ 6 w 55"/>
                  <a:gd name="T99" fmla="*/ 34 h 80"/>
                  <a:gd name="T100" fmla="*/ 9 w 55"/>
                  <a:gd name="T101" fmla="*/ 37 h 80"/>
                  <a:gd name="T102" fmla="*/ 9 w 55"/>
                  <a:gd name="T103" fmla="*/ 40 h 80"/>
                  <a:gd name="T104" fmla="*/ 9 w 55"/>
                  <a:gd name="T105" fmla="*/ 43 h 80"/>
                  <a:gd name="T106" fmla="*/ 9 w 55"/>
                  <a:gd name="T107" fmla="*/ 46 h 80"/>
                  <a:gd name="T108" fmla="*/ 6 w 55"/>
                  <a:gd name="T109" fmla="*/ 49 h 80"/>
                  <a:gd name="T110" fmla="*/ 6 w 55"/>
                  <a:gd name="T111" fmla="*/ 55 h 80"/>
                  <a:gd name="T112" fmla="*/ 9 w 55"/>
                  <a:gd name="T113" fmla="*/ 55 h 80"/>
                  <a:gd name="T114" fmla="*/ 6 w 55"/>
                  <a:gd name="T115" fmla="*/ 62 h 80"/>
                  <a:gd name="T116" fmla="*/ 0 w 55"/>
                  <a:gd name="T117" fmla="*/ 65 h 80"/>
                  <a:gd name="T118" fmla="*/ 0 w 55"/>
                  <a:gd name="T119"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 h="80">
                    <a:moveTo>
                      <a:pt x="0" y="65"/>
                    </a:moveTo>
                    <a:lnTo>
                      <a:pt x="0" y="65"/>
                    </a:lnTo>
                    <a:lnTo>
                      <a:pt x="3" y="68"/>
                    </a:lnTo>
                    <a:lnTo>
                      <a:pt x="3" y="71"/>
                    </a:lnTo>
                    <a:lnTo>
                      <a:pt x="3" y="71"/>
                    </a:lnTo>
                    <a:lnTo>
                      <a:pt x="6" y="74"/>
                    </a:lnTo>
                    <a:lnTo>
                      <a:pt x="9" y="74"/>
                    </a:lnTo>
                    <a:lnTo>
                      <a:pt x="12" y="74"/>
                    </a:lnTo>
                    <a:lnTo>
                      <a:pt x="15" y="71"/>
                    </a:lnTo>
                    <a:lnTo>
                      <a:pt x="15" y="71"/>
                    </a:lnTo>
                    <a:lnTo>
                      <a:pt x="15" y="74"/>
                    </a:lnTo>
                    <a:lnTo>
                      <a:pt x="18" y="74"/>
                    </a:lnTo>
                    <a:lnTo>
                      <a:pt x="18" y="80"/>
                    </a:lnTo>
                    <a:lnTo>
                      <a:pt x="21" y="80"/>
                    </a:lnTo>
                    <a:lnTo>
                      <a:pt x="24" y="77"/>
                    </a:lnTo>
                    <a:lnTo>
                      <a:pt x="24" y="74"/>
                    </a:lnTo>
                    <a:lnTo>
                      <a:pt x="27" y="74"/>
                    </a:lnTo>
                    <a:lnTo>
                      <a:pt x="31" y="74"/>
                    </a:lnTo>
                    <a:lnTo>
                      <a:pt x="34" y="68"/>
                    </a:lnTo>
                    <a:lnTo>
                      <a:pt x="37" y="62"/>
                    </a:lnTo>
                    <a:lnTo>
                      <a:pt x="40" y="55"/>
                    </a:lnTo>
                    <a:lnTo>
                      <a:pt x="40" y="52"/>
                    </a:lnTo>
                    <a:lnTo>
                      <a:pt x="43" y="46"/>
                    </a:lnTo>
                    <a:lnTo>
                      <a:pt x="49" y="40"/>
                    </a:lnTo>
                    <a:lnTo>
                      <a:pt x="49" y="37"/>
                    </a:lnTo>
                    <a:lnTo>
                      <a:pt x="49" y="37"/>
                    </a:lnTo>
                    <a:lnTo>
                      <a:pt x="55" y="31"/>
                    </a:lnTo>
                    <a:lnTo>
                      <a:pt x="52" y="28"/>
                    </a:lnTo>
                    <a:lnTo>
                      <a:pt x="49" y="25"/>
                    </a:lnTo>
                    <a:lnTo>
                      <a:pt x="49" y="25"/>
                    </a:lnTo>
                    <a:lnTo>
                      <a:pt x="46" y="21"/>
                    </a:lnTo>
                    <a:lnTo>
                      <a:pt x="46" y="18"/>
                    </a:lnTo>
                    <a:lnTo>
                      <a:pt x="40" y="12"/>
                    </a:lnTo>
                    <a:lnTo>
                      <a:pt x="37" y="12"/>
                    </a:lnTo>
                    <a:lnTo>
                      <a:pt x="34" y="9"/>
                    </a:lnTo>
                    <a:lnTo>
                      <a:pt x="21" y="6"/>
                    </a:lnTo>
                    <a:lnTo>
                      <a:pt x="18" y="3"/>
                    </a:lnTo>
                    <a:lnTo>
                      <a:pt x="12" y="0"/>
                    </a:lnTo>
                    <a:lnTo>
                      <a:pt x="9" y="3"/>
                    </a:lnTo>
                    <a:lnTo>
                      <a:pt x="3" y="6"/>
                    </a:lnTo>
                    <a:lnTo>
                      <a:pt x="3" y="6"/>
                    </a:lnTo>
                    <a:lnTo>
                      <a:pt x="3" y="6"/>
                    </a:lnTo>
                    <a:lnTo>
                      <a:pt x="3" y="6"/>
                    </a:lnTo>
                    <a:lnTo>
                      <a:pt x="0" y="12"/>
                    </a:lnTo>
                    <a:lnTo>
                      <a:pt x="0" y="18"/>
                    </a:lnTo>
                    <a:lnTo>
                      <a:pt x="0" y="21"/>
                    </a:lnTo>
                    <a:lnTo>
                      <a:pt x="0" y="25"/>
                    </a:lnTo>
                    <a:lnTo>
                      <a:pt x="0" y="28"/>
                    </a:lnTo>
                    <a:lnTo>
                      <a:pt x="3" y="31"/>
                    </a:lnTo>
                    <a:lnTo>
                      <a:pt x="6" y="34"/>
                    </a:lnTo>
                    <a:lnTo>
                      <a:pt x="9" y="37"/>
                    </a:lnTo>
                    <a:lnTo>
                      <a:pt x="9" y="40"/>
                    </a:lnTo>
                    <a:lnTo>
                      <a:pt x="9" y="43"/>
                    </a:lnTo>
                    <a:lnTo>
                      <a:pt x="9" y="46"/>
                    </a:lnTo>
                    <a:lnTo>
                      <a:pt x="6" y="49"/>
                    </a:lnTo>
                    <a:lnTo>
                      <a:pt x="6" y="55"/>
                    </a:lnTo>
                    <a:lnTo>
                      <a:pt x="9" y="55"/>
                    </a:lnTo>
                    <a:lnTo>
                      <a:pt x="6" y="62"/>
                    </a:lnTo>
                    <a:lnTo>
                      <a:pt x="0" y="65"/>
                    </a:lnTo>
                    <a:lnTo>
                      <a:pt x="0"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88"/>
              <p:cNvSpPr>
                <a:spLocks/>
              </p:cNvSpPr>
              <p:nvPr/>
            </p:nvSpPr>
            <p:spPr bwMode="auto">
              <a:xfrm>
                <a:off x="2663" y="2612"/>
                <a:ext cx="77" cy="83"/>
              </a:xfrm>
              <a:custGeom>
                <a:avLst/>
                <a:gdLst>
                  <a:gd name="T0" fmla="*/ 31 w 77"/>
                  <a:gd name="T1" fmla="*/ 83 h 83"/>
                  <a:gd name="T2" fmla="*/ 34 w 77"/>
                  <a:gd name="T3" fmla="*/ 83 h 83"/>
                  <a:gd name="T4" fmla="*/ 43 w 77"/>
                  <a:gd name="T5" fmla="*/ 83 h 83"/>
                  <a:gd name="T6" fmla="*/ 40 w 77"/>
                  <a:gd name="T7" fmla="*/ 77 h 83"/>
                  <a:gd name="T8" fmla="*/ 37 w 77"/>
                  <a:gd name="T9" fmla="*/ 74 h 83"/>
                  <a:gd name="T10" fmla="*/ 40 w 77"/>
                  <a:gd name="T11" fmla="*/ 68 h 83"/>
                  <a:gd name="T12" fmla="*/ 52 w 77"/>
                  <a:gd name="T13" fmla="*/ 68 h 83"/>
                  <a:gd name="T14" fmla="*/ 62 w 77"/>
                  <a:gd name="T15" fmla="*/ 64 h 83"/>
                  <a:gd name="T16" fmla="*/ 68 w 77"/>
                  <a:gd name="T17" fmla="*/ 71 h 83"/>
                  <a:gd name="T18" fmla="*/ 77 w 77"/>
                  <a:gd name="T19" fmla="*/ 61 h 83"/>
                  <a:gd name="T20" fmla="*/ 74 w 77"/>
                  <a:gd name="T21" fmla="*/ 55 h 83"/>
                  <a:gd name="T22" fmla="*/ 77 w 77"/>
                  <a:gd name="T23" fmla="*/ 49 h 83"/>
                  <a:gd name="T24" fmla="*/ 77 w 77"/>
                  <a:gd name="T25" fmla="*/ 43 h 83"/>
                  <a:gd name="T26" fmla="*/ 71 w 77"/>
                  <a:gd name="T27" fmla="*/ 37 h 83"/>
                  <a:gd name="T28" fmla="*/ 68 w 77"/>
                  <a:gd name="T29" fmla="*/ 31 h 83"/>
                  <a:gd name="T30" fmla="*/ 68 w 77"/>
                  <a:gd name="T31" fmla="*/ 24 h 83"/>
                  <a:gd name="T32" fmla="*/ 71 w 77"/>
                  <a:gd name="T33" fmla="*/ 12 h 83"/>
                  <a:gd name="T34" fmla="*/ 71 w 77"/>
                  <a:gd name="T35" fmla="*/ 12 h 83"/>
                  <a:gd name="T36" fmla="*/ 77 w 77"/>
                  <a:gd name="T37" fmla="*/ 6 h 83"/>
                  <a:gd name="T38" fmla="*/ 65 w 77"/>
                  <a:gd name="T39" fmla="*/ 3 h 83"/>
                  <a:gd name="T40" fmla="*/ 55 w 77"/>
                  <a:gd name="T41" fmla="*/ 0 h 83"/>
                  <a:gd name="T42" fmla="*/ 46 w 77"/>
                  <a:gd name="T43" fmla="*/ 0 h 83"/>
                  <a:gd name="T44" fmla="*/ 31 w 77"/>
                  <a:gd name="T45" fmla="*/ 0 h 83"/>
                  <a:gd name="T46" fmla="*/ 18 w 77"/>
                  <a:gd name="T47" fmla="*/ 3 h 83"/>
                  <a:gd name="T48" fmla="*/ 18 w 77"/>
                  <a:gd name="T49" fmla="*/ 6 h 83"/>
                  <a:gd name="T50" fmla="*/ 15 w 77"/>
                  <a:gd name="T51" fmla="*/ 12 h 83"/>
                  <a:gd name="T52" fmla="*/ 9 w 77"/>
                  <a:gd name="T53" fmla="*/ 18 h 83"/>
                  <a:gd name="T54" fmla="*/ 3 w 77"/>
                  <a:gd name="T55" fmla="*/ 24 h 83"/>
                  <a:gd name="T56" fmla="*/ 0 w 77"/>
                  <a:gd name="T57" fmla="*/ 37 h 83"/>
                  <a:gd name="T58" fmla="*/ 3 w 77"/>
                  <a:gd name="T59" fmla="*/ 40 h 83"/>
                  <a:gd name="T60" fmla="*/ 6 w 77"/>
                  <a:gd name="T61" fmla="*/ 43 h 83"/>
                  <a:gd name="T62" fmla="*/ 9 w 77"/>
                  <a:gd name="T63" fmla="*/ 49 h 83"/>
                  <a:gd name="T64" fmla="*/ 12 w 77"/>
                  <a:gd name="T65" fmla="*/ 52 h 83"/>
                  <a:gd name="T66" fmla="*/ 15 w 77"/>
                  <a:gd name="T67" fmla="*/ 55 h 83"/>
                  <a:gd name="T68" fmla="*/ 18 w 77"/>
                  <a:gd name="T69" fmla="*/ 64 h 83"/>
                  <a:gd name="T70" fmla="*/ 21 w 77"/>
                  <a:gd name="T71" fmla="*/ 71 h 83"/>
                  <a:gd name="T72" fmla="*/ 28 w 77"/>
                  <a:gd name="T73" fmla="*/ 77 h 83"/>
                  <a:gd name="T74" fmla="*/ 28 w 77"/>
                  <a:gd name="T75" fmla="*/ 8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83">
                    <a:moveTo>
                      <a:pt x="31" y="83"/>
                    </a:moveTo>
                    <a:lnTo>
                      <a:pt x="31" y="83"/>
                    </a:lnTo>
                    <a:lnTo>
                      <a:pt x="34" y="83"/>
                    </a:lnTo>
                    <a:lnTo>
                      <a:pt x="34" y="83"/>
                    </a:lnTo>
                    <a:lnTo>
                      <a:pt x="37" y="83"/>
                    </a:lnTo>
                    <a:lnTo>
                      <a:pt x="43" y="83"/>
                    </a:lnTo>
                    <a:lnTo>
                      <a:pt x="43" y="83"/>
                    </a:lnTo>
                    <a:lnTo>
                      <a:pt x="40" y="77"/>
                    </a:lnTo>
                    <a:lnTo>
                      <a:pt x="40" y="77"/>
                    </a:lnTo>
                    <a:lnTo>
                      <a:pt x="37" y="74"/>
                    </a:lnTo>
                    <a:lnTo>
                      <a:pt x="37" y="68"/>
                    </a:lnTo>
                    <a:lnTo>
                      <a:pt x="40" y="68"/>
                    </a:lnTo>
                    <a:lnTo>
                      <a:pt x="46" y="68"/>
                    </a:lnTo>
                    <a:lnTo>
                      <a:pt x="52" y="68"/>
                    </a:lnTo>
                    <a:lnTo>
                      <a:pt x="55" y="64"/>
                    </a:lnTo>
                    <a:lnTo>
                      <a:pt x="62" y="64"/>
                    </a:lnTo>
                    <a:lnTo>
                      <a:pt x="65" y="71"/>
                    </a:lnTo>
                    <a:lnTo>
                      <a:pt x="68" y="71"/>
                    </a:lnTo>
                    <a:lnTo>
                      <a:pt x="74" y="68"/>
                    </a:lnTo>
                    <a:lnTo>
                      <a:pt x="77" y="61"/>
                    </a:lnTo>
                    <a:lnTo>
                      <a:pt x="74" y="61"/>
                    </a:lnTo>
                    <a:lnTo>
                      <a:pt x="74" y="55"/>
                    </a:lnTo>
                    <a:lnTo>
                      <a:pt x="77" y="52"/>
                    </a:lnTo>
                    <a:lnTo>
                      <a:pt x="77" y="49"/>
                    </a:lnTo>
                    <a:lnTo>
                      <a:pt x="77" y="46"/>
                    </a:lnTo>
                    <a:lnTo>
                      <a:pt x="77" y="43"/>
                    </a:lnTo>
                    <a:lnTo>
                      <a:pt x="74" y="40"/>
                    </a:lnTo>
                    <a:lnTo>
                      <a:pt x="71" y="37"/>
                    </a:lnTo>
                    <a:lnTo>
                      <a:pt x="68" y="34"/>
                    </a:lnTo>
                    <a:lnTo>
                      <a:pt x="68" y="31"/>
                    </a:lnTo>
                    <a:lnTo>
                      <a:pt x="68" y="27"/>
                    </a:lnTo>
                    <a:lnTo>
                      <a:pt x="68" y="24"/>
                    </a:lnTo>
                    <a:lnTo>
                      <a:pt x="68" y="18"/>
                    </a:lnTo>
                    <a:lnTo>
                      <a:pt x="71" y="12"/>
                    </a:lnTo>
                    <a:lnTo>
                      <a:pt x="71" y="12"/>
                    </a:lnTo>
                    <a:lnTo>
                      <a:pt x="71" y="12"/>
                    </a:lnTo>
                    <a:lnTo>
                      <a:pt x="77" y="6"/>
                    </a:lnTo>
                    <a:lnTo>
                      <a:pt x="77" y="6"/>
                    </a:lnTo>
                    <a:lnTo>
                      <a:pt x="71" y="3"/>
                    </a:lnTo>
                    <a:lnTo>
                      <a:pt x="65" y="3"/>
                    </a:lnTo>
                    <a:lnTo>
                      <a:pt x="58" y="0"/>
                    </a:lnTo>
                    <a:lnTo>
                      <a:pt x="55" y="0"/>
                    </a:lnTo>
                    <a:lnTo>
                      <a:pt x="52" y="0"/>
                    </a:lnTo>
                    <a:lnTo>
                      <a:pt x="46" y="0"/>
                    </a:lnTo>
                    <a:lnTo>
                      <a:pt x="37" y="3"/>
                    </a:lnTo>
                    <a:lnTo>
                      <a:pt x="31" y="0"/>
                    </a:lnTo>
                    <a:lnTo>
                      <a:pt x="21" y="0"/>
                    </a:lnTo>
                    <a:lnTo>
                      <a:pt x="18" y="3"/>
                    </a:lnTo>
                    <a:lnTo>
                      <a:pt x="18" y="6"/>
                    </a:lnTo>
                    <a:lnTo>
                      <a:pt x="18" y="6"/>
                    </a:lnTo>
                    <a:lnTo>
                      <a:pt x="15" y="9"/>
                    </a:lnTo>
                    <a:lnTo>
                      <a:pt x="15" y="12"/>
                    </a:lnTo>
                    <a:lnTo>
                      <a:pt x="12" y="15"/>
                    </a:lnTo>
                    <a:lnTo>
                      <a:pt x="9" y="18"/>
                    </a:lnTo>
                    <a:lnTo>
                      <a:pt x="6" y="18"/>
                    </a:lnTo>
                    <a:lnTo>
                      <a:pt x="3" y="24"/>
                    </a:lnTo>
                    <a:lnTo>
                      <a:pt x="3" y="27"/>
                    </a:lnTo>
                    <a:lnTo>
                      <a:pt x="0" y="37"/>
                    </a:lnTo>
                    <a:lnTo>
                      <a:pt x="0" y="37"/>
                    </a:lnTo>
                    <a:lnTo>
                      <a:pt x="3" y="40"/>
                    </a:lnTo>
                    <a:lnTo>
                      <a:pt x="6" y="43"/>
                    </a:lnTo>
                    <a:lnTo>
                      <a:pt x="6" y="43"/>
                    </a:lnTo>
                    <a:lnTo>
                      <a:pt x="9" y="46"/>
                    </a:lnTo>
                    <a:lnTo>
                      <a:pt x="9" y="49"/>
                    </a:lnTo>
                    <a:lnTo>
                      <a:pt x="12" y="52"/>
                    </a:lnTo>
                    <a:lnTo>
                      <a:pt x="12" y="52"/>
                    </a:lnTo>
                    <a:lnTo>
                      <a:pt x="15" y="52"/>
                    </a:lnTo>
                    <a:lnTo>
                      <a:pt x="15" y="55"/>
                    </a:lnTo>
                    <a:lnTo>
                      <a:pt x="18" y="61"/>
                    </a:lnTo>
                    <a:lnTo>
                      <a:pt x="18" y="64"/>
                    </a:lnTo>
                    <a:lnTo>
                      <a:pt x="18" y="68"/>
                    </a:lnTo>
                    <a:lnTo>
                      <a:pt x="21" y="71"/>
                    </a:lnTo>
                    <a:lnTo>
                      <a:pt x="21" y="74"/>
                    </a:lnTo>
                    <a:lnTo>
                      <a:pt x="28" y="77"/>
                    </a:lnTo>
                    <a:lnTo>
                      <a:pt x="28" y="77"/>
                    </a:lnTo>
                    <a:lnTo>
                      <a:pt x="28" y="80"/>
                    </a:lnTo>
                    <a:lnTo>
                      <a:pt x="31"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89"/>
              <p:cNvSpPr>
                <a:spLocks/>
              </p:cNvSpPr>
              <p:nvPr/>
            </p:nvSpPr>
            <p:spPr bwMode="auto">
              <a:xfrm>
                <a:off x="2595" y="2562"/>
                <a:ext cx="99" cy="148"/>
              </a:xfrm>
              <a:custGeom>
                <a:avLst/>
                <a:gdLst>
                  <a:gd name="T0" fmla="*/ 16 w 99"/>
                  <a:gd name="T1" fmla="*/ 65 h 148"/>
                  <a:gd name="T2" fmla="*/ 22 w 99"/>
                  <a:gd name="T3" fmla="*/ 65 h 148"/>
                  <a:gd name="T4" fmla="*/ 28 w 99"/>
                  <a:gd name="T5" fmla="*/ 71 h 148"/>
                  <a:gd name="T6" fmla="*/ 25 w 99"/>
                  <a:gd name="T7" fmla="*/ 81 h 148"/>
                  <a:gd name="T8" fmla="*/ 28 w 99"/>
                  <a:gd name="T9" fmla="*/ 84 h 148"/>
                  <a:gd name="T10" fmla="*/ 34 w 99"/>
                  <a:gd name="T11" fmla="*/ 87 h 148"/>
                  <a:gd name="T12" fmla="*/ 37 w 99"/>
                  <a:gd name="T13" fmla="*/ 90 h 148"/>
                  <a:gd name="T14" fmla="*/ 34 w 99"/>
                  <a:gd name="T15" fmla="*/ 96 h 148"/>
                  <a:gd name="T16" fmla="*/ 31 w 99"/>
                  <a:gd name="T17" fmla="*/ 105 h 148"/>
                  <a:gd name="T18" fmla="*/ 28 w 99"/>
                  <a:gd name="T19" fmla="*/ 114 h 148"/>
                  <a:gd name="T20" fmla="*/ 28 w 99"/>
                  <a:gd name="T21" fmla="*/ 121 h 148"/>
                  <a:gd name="T22" fmla="*/ 28 w 99"/>
                  <a:gd name="T23" fmla="*/ 127 h 148"/>
                  <a:gd name="T24" fmla="*/ 37 w 99"/>
                  <a:gd name="T25" fmla="*/ 133 h 148"/>
                  <a:gd name="T26" fmla="*/ 40 w 99"/>
                  <a:gd name="T27" fmla="*/ 139 h 148"/>
                  <a:gd name="T28" fmla="*/ 49 w 99"/>
                  <a:gd name="T29" fmla="*/ 148 h 148"/>
                  <a:gd name="T30" fmla="*/ 56 w 99"/>
                  <a:gd name="T31" fmla="*/ 145 h 148"/>
                  <a:gd name="T32" fmla="*/ 59 w 99"/>
                  <a:gd name="T33" fmla="*/ 145 h 148"/>
                  <a:gd name="T34" fmla="*/ 62 w 99"/>
                  <a:gd name="T35" fmla="*/ 139 h 148"/>
                  <a:gd name="T36" fmla="*/ 74 w 99"/>
                  <a:gd name="T37" fmla="*/ 139 h 148"/>
                  <a:gd name="T38" fmla="*/ 80 w 99"/>
                  <a:gd name="T39" fmla="*/ 130 h 148"/>
                  <a:gd name="T40" fmla="*/ 89 w 99"/>
                  <a:gd name="T41" fmla="*/ 133 h 148"/>
                  <a:gd name="T42" fmla="*/ 99 w 99"/>
                  <a:gd name="T43" fmla="*/ 133 h 148"/>
                  <a:gd name="T44" fmla="*/ 96 w 99"/>
                  <a:gd name="T45" fmla="*/ 127 h 148"/>
                  <a:gd name="T46" fmla="*/ 89 w 99"/>
                  <a:gd name="T47" fmla="*/ 124 h 148"/>
                  <a:gd name="T48" fmla="*/ 86 w 99"/>
                  <a:gd name="T49" fmla="*/ 118 h 148"/>
                  <a:gd name="T50" fmla="*/ 86 w 99"/>
                  <a:gd name="T51" fmla="*/ 111 h 148"/>
                  <a:gd name="T52" fmla="*/ 83 w 99"/>
                  <a:gd name="T53" fmla="*/ 102 h 148"/>
                  <a:gd name="T54" fmla="*/ 80 w 99"/>
                  <a:gd name="T55" fmla="*/ 102 h 148"/>
                  <a:gd name="T56" fmla="*/ 77 w 99"/>
                  <a:gd name="T57" fmla="*/ 96 h 148"/>
                  <a:gd name="T58" fmla="*/ 74 w 99"/>
                  <a:gd name="T59" fmla="*/ 93 h 148"/>
                  <a:gd name="T60" fmla="*/ 68 w 99"/>
                  <a:gd name="T61" fmla="*/ 87 h 148"/>
                  <a:gd name="T62" fmla="*/ 71 w 99"/>
                  <a:gd name="T63" fmla="*/ 77 h 148"/>
                  <a:gd name="T64" fmla="*/ 74 w 99"/>
                  <a:gd name="T65" fmla="*/ 68 h 148"/>
                  <a:gd name="T66" fmla="*/ 80 w 99"/>
                  <a:gd name="T67" fmla="*/ 65 h 148"/>
                  <a:gd name="T68" fmla="*/ 83 w 99"/>
                  <a:gd name="T69" fmla="*/ 59 h 148"/>
                  <a:gd name="T70" fmla="*/ 86 w 99"/>
                  <a:gd name="T71" fmla="*/ 56 h 148"/>
                  <a:gd name="T72" fmla="*/ 83 w 99"/>
                  <a:gd name="T73" fmla="*/ 53 h 148"/>
                  <a:gd name="T74" fmla="*/ 83 w 99"/>
                  <a:gd name="T75" fmla="*/ 44 h 148"/>
                  <a:gd name="T76" fmla="*/ 68 w 99"/>
                  <a:gd name="T77" fmla="*/ 37 h 148"/>
                  <a:gd name="T78" fmla="*/ 62 w 99"/>
                  <a:gd name="T79" fmla="*/ 34 h 148"/>
                  <a:gd name="T80" fmla="*/ 56 w 99"/>
                  <a:gd name="T81" fmla="*/ 37 h 148"/>
                  <a:gd name="T82" fmla="*/ 56 w 99"/>
                  <a:gd name="T83" fmla="*/ 37 h 148"/>
                  <a:gd name="T84" fmla="*/ 59 w 99"/>
                  <a:gd name="T85" fmla="*/ 28 h 148"/>
                  <a:gd name="T86" fmla="*/ 53 w 99"/>
                  <a:gd name="T87" fmla="*/ 19 h 148"/>
                  <a:gd name="T88" fmla="*/ 40 w 99"/>
                  <a:gd name="T89" fmla="*/ 10 h 148"/>
                  <a:gd name="T90" fmla="*/ 34 w 99"/>
                  <a:gd name="T91" fmla="*/ 3 h 148"/>
                  <a:gd name="T92" fmla="*/ 31 w 99"/>
                  <a:gd name="T93" fmla="*/ 0 h 148"/>
                  <a:gd name="T94" fmla="*/ 25 w 99"/>
                  <a:gd name="T95" fmla="*/ 10 h 148"/>
                  <a:gd name="T96" fmla="*/ 19 w 99"/>
                  <a:gd name="T97" fmla="*/ 13 h 148"/>
                  <a:gd name="T98" fmla="*/ 12 w 99"/>
                  <a:gd name="T99" fmla="*/ 22 h 148"/>
                  <a:gd name="T100" fmla="*/ 22 w 99"/>
                  <a:gd name="T101" fmla="*/ 25 h 148"/>
                  <a:gd name="T102" fmla="*/ 25 w 99"/>
                  <a:gd name="T103" fmla="*/ 34 h 148"/>
                  <a:gd name="T104" fmla="*/ 12 w 99"/>
                  <a:gd name="T105" fmla="*/ 34 h 148"/>
                  <a:gd name="T106" fmla="*/ 9 w 99"/>
                  <a:gd name="T107" fmla="*/ 34 h 148"/>
                  <a:gd name="T108" fmla="*/ 6 w 99"/>
                  <a:gd name="T109" fmla="*/ 44 h 148"/>
                  <a:gd name="T110" fmla="*/ 3 w 99"/>
                  <a:gd name="T111" fmla="*/ 53 h 148"/>
                  <a:gd name="T112" fmla="*/ 16 w 99"/>
                  <a:gd name="T113" fmla="*/ 6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148">
                    <a:moveTo>
                      <a:pt x="16" y="65"/>
                    </a:moveTo>
                    <a:lnTo>
                      <a:pt x="16" y="65"/>
                    </a:lnTo>
                    <a:lnTo>
                      <a:pt x="19" y="68"/>
                    </a:lnTo>
                    <a:lnTo>
                      <a:pt x="22" y="65"/>
                    </a:lnTo>
                    <a:lnTo>
                      <a:pt x="25" y="65"/>
                    </a:lnTo>
                    <a:lnTo>
                      <a:pt x="28" y="71"/>
                    </a:lnTo>
                    <a:lnTo>
                      <a:pt x="28" y="74"/>
                    </a:lnTo>
                    <a:lnTo>
                      <a:pt x="25" y="81"/>
                    </a:lnTo>
                    <a:lnTo>
                      <a:pt x="25" y="81"/>
                    </a:lnTo>
                    <a:lnTo>
                      <a:pt x="28" y="84"/>
                    </a:lnTo>
                    <a:lnTo>
                      <a:pt x="31" y="84"/>
                    </a:lnTo>
                    <a:lnTo>
                      <a:pt x="34" y="87"/>
                    </a:lnTo>
                    <a:lnTo>
                      <a:pt x="34" y="90"/>
                    </a:lnTo>
                    <a:lnTo>
                      <a:pt x="37" y="90"/>
                    </a:lnTo>
                    <a:lnTo>
                      <a:pt x="37" y="90"/>
                    </a:lnTo>
                    <a:lnTo>
                      <a:pt x="34" y="96"/>
                    </a:lnTo>
                    <a:lnTo>
                      <a:pt x="34" y="99"/>
                    </a:lnTo>
                    <a:lnTo>
                      <a:pt x="31" y="105"/>
                    </a:lnTo>
                    <a:lnTo>
                      <a:pt x="31" y="111"/>
                    </a:lnTo>
                    <a:lnTo>
                      <a:pt x="28" y="114"/>
                    </a:lnTo>
                    <a:lnTo>
                      <a:pt x="28" y="118"/>
                    </a:lnTo>
                    <a:lnTo>
                      <a:pt x="28" y="121"/>
                    </a:lnTo>
                    <a:lnTo>
                      <a:pt x="28" y="121"/>
                    </a:lnTo>
                    <a:lnTo>
                      <a:pt x="28" y="127"/>
                    </a:lnTo>
                    <a:lnTo>
                      <a:pt x="31" y="130"/>
                    </a:lnTo>
                    <a:lnTo>
                      <a:pt x="37" y="133"/>
                    </a:lnTo>
                    <a:lnTo>
                      <a:pt x="37" y="136"/>
                    </a:lnTo>
                    <a:lnTo>
                      <a:pt x="40" y="139"/>
                    </a:lnTo>
                    <a:lnTo>
                      <a:pt x="46" y="145"/>
                    </a:lnTo>
                    <a:lnTo>
                      <a:pt x="49" y="148"/>
                    </a:lnTo>
                    <a:lnTo>
                      <a:pt x="53" y="145"/>
                    </a:lnTo>
                    <a:lnTo>
                      <a:pt x="56" y="145"/>
                    </a:lnTo>
                    <a:lnTo>
                      <a:pt x="56" y="145"/>
                    </a:lnTo>
                    <a:lnTo>
                      <a:pt x="59" y="145"/>
                    </a:lnTo>
                    <a:lnTo>
                      <a:pt x="62" y="142"/>
                    </a:lnTo>
                    <a:lnTo>
                      <a:pt x="62" y="139"/>
                    </a:lnTo>
                    <a:lnTo>
                      <a:pt x="68" y="139"/>
                    </a:lnTo>
                    <a:lnTo>
                      <a:pt x="74" y="139"/>
                    </a:lnTo>
                    <a:lnTo>
                      <a:pt x="77" y="133"/>
                    </a:lnTo>
                    <a:lnTo>
                      <a:pt x="80" y="130"/>
                    </a:lnTo>
                    <a:lnTo>
                      <a:pt x="86" y="130"/>
                    </a:lnTo>
                    <a:lnTo>
                      <a:pt x="89" y="133"/>
                    </a:lnTo>
                    <a:lnTo>
                      <a:pt x="93" y="133"/>
                    </a:lnTo>
                    <a:lnTo>
                      <a:pt x="99" y="133"/>
                    </a:lnTo>
                    <a:lnTo>
                      <a:pt x="96" y="130"/>
                    </a:lnTo>
                    <a:lnTo>
                      <a:pt x="96" y="127"/>
                    </a:lnTo>
                    <a:lnTo>
                      <a:pt x="96" y="127"/>
                    </a:lnTo>
                    <a:lnTo>
                      <a:pt x="89" y="124"/>
                    </a:lnTo>
                    <a:lnTo>
                      <a:pt x="89" y="121"/>
                    </a:lnTo>
                    <a:lnTo>
                      <a:pt x="86" y="118"/>
                    </a:lnTo>
                    <a:lnTo>
                      <a:pt x="86" y="114"/>
                    </a:lnTo>
                    <a:lnTo>
                      <a:pt x="86" y="111"/>
                    </a:lnTo>
                    <a:lnTo>
                      <a:pt x="83" y="105"/>
                    </a:lnTo>
                    <a:lnTo>
                      <a:pt x="83" y="102"/>
                    </a:lnTo>
                    <a:lnTo>
                      <a:pt x="80" y="102"/>
                    </a:lnTo>
                    <a:lnTo>
                      <a:pt x="80" y="102"/>
                    </a:lnTo>
                    <a:lnTo>
                      <a:pt x="77" y="99"/>
                    </a:lnTo>
                    <a:lnTo>
                      <a:pt x="77" y="96"/>
                    </a:lnTo>
                    <a:lnTo>
                      <a:pt x="74" y="93"/>
                    </a:lnTo>
                    <a:lnTo>
                      <a:pt x="74" y="93"/>
                    </a:lnTo>
                    <a:lnTo>
                      <a:pt x="71" y="90"/>
                    </a:lnTo>
                    <a:lnTo>
                      <a:pt x="68" y="87"/>
                    </a:lnTo>
                    <a:lnTo>
                      <a:pt x="68" y="87"/>
                    </a:lnTo>
                    <a:lnTo>
                      <a:pt x="71" y="77"/>
                    </a:lnTo>
                    <a:lnTo>
                      <a:pt x="71" y="74"/>
                    </a:lnTo>
                    <a:lnTo>
                      <a:pt x="74" y="68"/>
                    </a:lnTo>
                    <a:lnTo>
                      <a:pt x="77" y="68"/>
                    </a:lnTo>
                    <a:lnTo>
                      <a:pt x="80" y="65"/>
                    </a:lnTo>
                    <a:lnTo>
                      <a:pt x="83" y="62"/>
                    </a:lnTo>
                    <a:lnTo>
                      <a:pt x="83" y="59"/>
                    </a:lnTo>
                    <a:lnTo>
                      <a:pt x="86" y="56"/>
                    </a:lnTo>
                    <a:lnTo>
                      <a:pt x="86" y="56"/>
                    </a:lnTo>
                    <a:lnTo>
                      <a:pt x="86" y="56"/>
                    </a:lnTo>
                    <a:lnTo>
                      <a:pt x="83" y="53"/>
                    </a:lnTo>
                    <a:lnTo>
                      <a:pt x="83" y="47"/>
                    </a:lnTo>
                    <a:lnTo>
                      <a:pt x="83" y="44"/>
                    </a:lnTo>
                    <a:lnTo>
                      <a:pt x="74" y="44"/>
                    </a:lnTo>
                    <a:lnTo>
                      <a:pt x="68" y="37"/>
                    </a:lnTo>
                    <a:lnTo>
                      <a:pt x="65" y="34"/>
                    </a:lnTo>
                    <a:lnTo>
                      <a:pt x="62" y="34"/>
                    </a:lnTo>
                    <a:lnTo>
                      <a:pt x="59" y="34"/>
                    </a:lnTo>
                    <a:lnTo>
                      <a:pt x="56" y="37"/>
                    </a:lnTo>
                    <a:lnTo>
                      <a:pt x="56" y="44"/>
                    </a:lnTo>
                    <a:lnTo>
                      <a:pt x="56" y="37"/>
                    </a:lnTo>
                    <a:lnTo>
                      <a:pt x="56" y="31"/>
                    </a:lnTo>
                    <a:lnTo>
                      <a:pt x="59" y="28"/>
                    </a:lnTo>
                    <a:lnTo>
                      <a:pt x="56" y="22"/>
                    </a:lnTo>
                    <a:lnTo>
                      <a:pt x="53" y="19"/>
                    </a:lnTo>
                    <a:lnTo>
                      <a:pt x="43" y="16"/>
                    </a:lnTo>
                    <a:lnTo>
                      <a:pt x="40" y="10"/>
                    </a:lnTo>
                    <a:lnTo>
                      <a:pt x="40" y="7"/>
                    </a:lnTo>
                    <a:lnTo>
                      <a:pt x="34" y="3"/>
                    </a:lnTo>
                    <a:lnTo>
                      <a:pt x="31" y="0"/>
                    </a:lnTo>
                    <a:lnTo>
                      <a:pt x="31" y="0"/>
                    </a:lnTo>
                    <a:lnTo>
                      <a:pt x="31" y="3"/>
                    </a:lnTo>
                    <a:lnTo>
                      <a:pt x="25" y="10"/>
                    </a:lnTo>
                    <a:lnTo>
                      <a:pt x="22" y="13"/>
                    </a:lnTo>
                    <a:lnTo>
                      <a:pt x="19" y="13"/>
                    </a:lnTo>
                    <a:lnTo>
                      <a:pt x="12" y="19"/>
                    </a:lnTo>
                    <a:lnTo>
                      <a:pt x="12" y="22"/>
                    </a:lnTo>
                    <a:lnTo>
                      <a:pt x="16" y="25"/>
                    </a:lnTo>
                    <a:lnTo>
                      <a:pt x="22" y="25"/>
                    </a:lnTo>
                    <a:lnTo>
                      <a:pt x="25" y="28"/>
                    </a:lnTo>
                    <a:lnTo>
                      <a:pt x="25" y="34"/>
                    </a:lnTo>
                    <a:lnTo>
                      <a:pt x="19" y="34"/>
                    </a:lnTo>
                    <a:lnTo>
                      <a:pt x="12" y="34"/>
                    </a:lnTo>
                    <a:lnTo>
                      <a:pt x="12" y="37"/>
                    </a:lnTo>
                    <a:lnTo>
                      <a:pt x="9" y="34"/>
                    </a:lnTo>
                    <a:lnTo>
                      <a:pt x="6" y="37"/>
                    </a:lnTo>
                    <a:lnTo>
                      <a:pt x="6" y="44"/>
                    </a:lnTo>
                    <a:lnTo>
                      <a:pt x="0" y="47"/>
                    </a:lnTo>
                    <a:lnTo>
                      <a:pt x="3" y="53"/>
                    </a:lnTo>
                    <a:lnTo>
                      <a:pt x="6" y="59"/>
                    </a:lnTo>
                    <a:lnTo>
                      <a:pt x="16" y="65"/>
                    </a:lnTo>
                    <a:lnTo>
                      <a:pt x="1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90"/>
              <p:cNvSpPr>
                <a:spLocks noEditPoints="1"/>
              </p:cNvSpPr>
              <p:nvPr/>
            </p:nvSpPr>
            <p:spPr bwMode="auto">
              <a:xfrm>
                <a:off x="2367" y="2482"/>
                <a:ext cx="259" cy="238"/>
              </a:xfrm>
              <a:custGeom>
                <a:avLst/>
                <a:gdLst>
                  <a:gd name="T0" fmla="*/ 48 w 84"/>
                  <a:gd name="T1" fmla="*/ 77 h 77"/>
                  <a:gd name="T2" fmla="*/ 56 w 84"/>
                  <a:gd name="T3" fmla="*/ 69 h 77"/>
                  <a:gd name="T4" fmla="*/ 59 w 84"/>
                  <a:gd name="T5" fmla="*/ 65 h 77"/>
                  <a:gd name="T6" fmla="*/ 56 w 84"/>
                  <a:gd name="T7" fmla="*/ 58 h 77"/>
                  <a:gd name="T8" fmla="*/ 54 w 84"/>
                  <a:gd name="T9" fmla="*/ 54 h 77"/>
                  <a:gd name="T10" fmla="*/ 63 w 84"/>
                  <a:gd name="T11" fmla="*/ 56 h 77"/>
                  <a:gd name="T12" fmla="*/ 73 w 84"/>
                  <a:gd name="T13" fmla="*/ 52 h 77"/>
                  <a:gd name="T14" fmla="*/ 76 w 84"/>
                  <a:gd name="T15" fmla="*/ 45 h 77"/>
                  <a:gd name="T16" fmla="*/ 77 w 84"/>
                  <a:gd name="T17" fmla="*/ 37 h 77"/>
                  <a:gd name="T18" fmla="*/ 82 w 84"/>
                  <a:gd name="T19" fmla="*/ 35 h 77"/>
                  <a:gd name="T20" fmla="*/ 80 w 84"/>
                  <a:gd name="T21" fmla="*/ 30 h 77"/>
                  <a:gd name="T22" fmla="*/ 84 w 84"/>
                  <a:gd name="T23" fmla="*/ 26 h 77"/>
                  <a:gd name="T24" fmla="*/ 78 w 84"/>
                  <a:gd name="T25" fmla="*/ 25 h 77"/>
                  <a:gd name="T26" fmla="*/ 74 w 84"/>
                  <a:gd name="T27" fmla="*/ 25 h 77"/>
                  <a:gd name="T28" fmla="*/ 77 w 84"/>
                  <a:gd name="T29" fmla="*/ 22 h 77"/>
                  <a:gd name="T30" fmla="*/ 72 w 84"/>
                  <a:gd name="T31" fmla="*/ 19 h 77"/>
                  <a:gd name="T32" fmla="*/ 68 w 84"/>
                  <a:gd name="T33" fmla="*/ 16 h 77"/>
                  <a:gd name="T34" fmla="*/ 65 w 84"/>
                  <a:gd name="T35" fmla="*/ 15 h 77"/>
                  <a:gd name="T36" fmla="*/ 71 w 84"/>
                  <a:gd name="T37" fmla="*/ 13 h 77"/>
                  <a:gd name="T38" fmla="*/ 63 w 84"/>
                  <a:gd name="T39" fmla="*/ 11 h 77"/>
                  <a:gd name="T40" fmla="*/ 55 w 84"/>
                  <a:gd name="T41" fmla="*/ 14 h 77"/>
                  <a:gd name="T42" fmla="*/ 50 w 84"/>
                  <a:gd name="T43" fmla="*/ 16 h 77"/>
                  <a:gd name="T44" fmla="*/ 36 w 84"/>
                  <a:gd name="T45" fmla="*/ 14 h 77"/>
                  <a:gd name="T46" fmla="*/ 33 w 84"/>
                  <a:gd name="T47" fmla="*/ 11 h 77"/>
                  <a:gd name="T48" fmla="*/ 26 w 84"/>
                  <a:gd name="T49" fmla="*/ 7 h 77"/>
                  <a:gd name="T50" fmla="*/ 22 w 84"/>
                  <a:gd name="T51" fmla="*/ 2 h 77"/>
                  <a:gd name="T52" fmla="*/ 19 w 84"/>
                  <a:gd name="T53" fmla="*/ 7 h 77"/>
                  <a:gd name="T54" fmla="*/ 21 w 84"/>
                  <a:gd name="T55" fmla="*/ 8 h 77"/>
                  <a:gd name="T56" fmla="*/ 18 w 84"/>
                  <a:gd name="T57" fmla="*/ 9 h 77"/>
                  <a:gd name="T58" fmla="*/ 12 w 84"/>
                  <a:gd name="T59" fmla="*/ 14 h 77"/>
                  <a:gd name="T60" fmla="*/ 10 w 84"/>
                  <a:gd name="T61" fmla="*/ 23 h 77"/>
                  <a:gd name="T62" fmla="*/ 8 w 84"/>
                  <a:gd name="T63" fmla="*/ 17 h 77"/>
                  <a:gd name="T64" fmla="*/ 10 w 84"/>
                  <a:gd name="T65" fmla="*/ 10 h 77"/>
                  <a:gd name="T66" fmla="*/ 10 w 84"/>
                  <a:gd name="T67" fmla="*/ 6 h 77"/>
                  <a:gd name="T68" fmla="*/ 9 w 84"/>
                  <a:gd name="T69" fmla="*/ 6 h 77"/>
                  <a:gd name="T70" fmla="*/ 3 w 84"/>
                  <a:gd name="T71" fmla="*/ 12 h 77"/>
                  <a:gd name="T72" fmla="*/ 0 w 84"/>
                  <a:gd name="T73" fmla="*/ 21 h 77"/>
                  <a:gd name="T74" fmla="*/ 6 w 84"/>
                  <a:gd name="T75" fmla="*/ 28 h 77"/>
                  <a:gd name="T76" fmla="*/ 5 w 84"/>
                  <a:gd name="T77" fmla="*/ 33 h 77"/>
                  <a:gd name="T78" fmla="*/ 12 w 84"/>
                  <a:gd name="T79" fmla="*/ 35 h 77"/>
                  <a:gd name="T80" fmla="*/ 19 w 84"/>
                  <a:gd name="T81" fmla="*/ 35 h 77"/>
                  <a:gd name="T82" fmla="*/ 28 w 84"/>
                  <a:gd name="T83" fmla="*/ 40 h 77"/>
                  <a:gd name="T84" fmla="*/ 34 w 84"/>
                  <a:gd name="T85" fmla="*/ 41 h 77"/>
                  <a:gd name="T86" fmla="*/ 36 w 84"/>
                  <a:gd name="T87" fmla="*/ 44 h 77"/>
                  <a:gd name="T88" fmla="*/ 34 w 84"/>
                  <a:gd name="T89" fmla="*/ 50 h 77"/>
                  <a:gd name="T90" fmla="*/ 34 w 84"/>
                  <a:gd name="T91" fmla="*/ 56 h 77"/>
                  <a:gd name="T92" fmla="*/ 35 w 84"/>
                  <a:gd name="T93" fmla="*/ 64 h 77"/>
                  <a:gd name="T94" fmla="*/ 37 w 84"/>
                  <a:gd name="T95" fmla="*/ 67 h 77"/>
                  <a:gd name="T96" fmla="*/ 30 w 84"/>
                  <a:gd name="T97" fmla="*/ 2 h 77"/>
                  <a:gd name="T98" fmla="*/ 31 w 84"/>
                  <a:gd name="T99" fmla="*/ 3 h 77"/>
                  <a:gd name="T100" fmla="*/ 28 w 84"/>
                  <a:gd name="T101" fmla="*/ 3 h 77"/>
                  <a:gd name="T102" fmla="*/ 21 w 84"/>
                  <a:gd name="T103" fmla="*/ 1 h 77"/>
                  <a:gd name="T104" fmla="*/ 57 w 84"/>
                  <a:gd name="T105" fmla="*/ 9 h 77"/>
                  <a:gd name="T106" fmla="*/ 58 w 84"/>
                  <a:gd name="T107" fmla="*/ 1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77">
                    <a:moveTo>
                      <a:pt x="39" y="73"/>
                    </a:moveTo>
                    <a:cubicBezTo>
                      <a:pt x="41" y="75"/>
                      <a:pt x="41" y="75"/>
                      <a:pt x="41" y="75"/>
                    </a:cubicBezTo>
                    <a:cubicBezTo>
                      <a:pt x="44" y="77"/>
                      <a:pt x="44" y="77"/>
                      <a:pt x="44" y="77"/>
                    </a:cubicBezTo>
                    <a:cubicBezTo>
                      <a:pt x="45" y="77"/>
                      <a:pt x="45" y="77"/>
                      <a:pt x="45" y="77"/>
                    </a:cubicBezTo>
                    <a:cubicBezTo>
                      <a:pt x="48" y="77"/>
                      <a:pt x="48" y="77"/>
                      <a:pt x="48" y="77"/>
                    </a:cubicBezTo>
                    <a:cubicBezTo>
                      <a:pt x="49" y="75"/>
                      <a:pt x="49" y="75"/>
                      <a:pt x="49" y="75"/>
                    </a:cubicBezTo>
                    <a:cubicBezTo>
                      <a:pt x="51" y="74"/>
                      <a:pt x="51" y="74"/>
                      <a:pt x="51" y="74"/>
                    </a:cubicBezTo>
                    <a:cubicBezTo>
                      <a:pt x="52" y="72"/>
                      <a:pt x="52" y="72"/>
                      <a:pt x="52" y="72"/>
                    </a:cubicBezTo>
                    <a:cubicBezTo>
                      <a:pt x="55" y="71"/>
                      <a:pt x="55" y="71"/>
                      <a:pt x="55" y="71"/>
                    </a:cubicBezTo>
                    <a:cubicBezTo>
                      <a:pt x="56" y="69"/>
                      <a:pt x="56" y="69"/>
                      <a:pt x="56" y="69"/>
                    </a:cubicBezTo>
                    <a:cubicBezTo>
                      <a:pt x="57" y="68"/>
                      <a:pt x="57" y="68"/>
                      <a:pt x="57" y="68"/>
                    </a:cubicBezTo>
                    <a:cubicBezTo>
                      <a:pt x="60" y="67"/>
                      <a:pt x="60" y="67"/>
                      <a:pt x="60" y="67"/>
                    </a:cubicBezTo>
                    <a:cubicBezTo>
                      <a:pt x="61" y="67"/>
                      <a:pt x="61" y="67"/>
                      <a:pt x="61" y="67"/>
                    </a:cubicBezTo>
                    <a:cubicBezTo>
                      <a:pt x="61" y="65"/>
                      <a:pt x="61" y="65"/>
                      <a:pt x="61" y="65"/>
                    </a:cubicBezTo>
                    <a:cubicBezTo>
                      <a:pt x="59" y="65"/>
                      <a:pt x="59" y="65"/>
                      <a:pt x="59" y="65"/>
                    </a:cubicBezTo>
                    <a:cubicBezTo>
                      <a:pt x="57" y="65"/>
                      <a:pt x="57" y="65"/>
                      <a:pt x="57" y="65"/>
                    </a:cubicBezTo>
                    <a:cubicBezTo>
                      <a:pt x="55" y="64"/>
                      <a:pt x="55" y="64"/>
                      <a:pt x="55" y="64"/>
                    </a:cubicBezTo>
                    <a:cubicBezTo>
                      <a:pt x="55" y="62"/>
                      <a:pt x="55" y="62"/>
                      <a:pt x="55" y="62"/>
                    </a:cubicBezTo>
                    <a:cubicBezTo>
                      <a:pt x="54" y="61"/>
                      <a:pt x="54" y="61"/>
                      <a:pt x="54" y="61"/>
                    </a:cubicBezTo>
                    <a:cubicBezTo>
                      <a:pt x="56" y="58"/>
                      <a:pt x="56" y="58"/>
                      <a:pt x="56" y="58"/>
                    </a:cubicBezTo>
                    <a:cubicBezTo>
                      <a:pt x="56" y="57"/>
                      <a:pt x="56" y="57"/>
                      <a:pt x="56" y="57"/>
                    </a:cubicBezTo>
                    <a:cubicBezTo>
                      <a:pt x="54" y="56"/>
                      <a:pt x="54" y="56"/>
                      <a:pt x="54" y="56"/>
                    </a:cubicBezTo>
                    <a:cubicBezTo>
                      <a:pt x="53" y="55"/>
                      <a:pt x="53" y="55"/>
                      <a:pt x="53" y="55"/>
                    </a:cubicBezTo>
                    <a:cubicBezTo>
                      <a:pt x="52" y="54"/>
                      <a:pt x="52" y="54"/>
                      <a:pt x="52" y="54"/>
                    </a:cubicBezTo>
                    <a:cubicBezTo>
                      <a:pt x="54" y="54"/>
                      <a:pt x="54" y="54"/>
                      <a:pt x="54" y="54"/>
                    </a:cubicBezTo>
                    <a:cubicBezTo>
                      <a:pt x="56" y="55"/>
                      <a:pt x="56" y="55"/>
                      <a:pt x="56" y="55"/>
                    </a:cubicBezTo>
                    <a:cubicBezTo>
                      <a:pt x="58" y="56"/>
                      <a:pt x="58" y="56"/>
                      <a:pt x="58" y="56"/>
                    </a:cubicBezTo>
                    <a:cubicBezTo>
                      <a:pt x="60" y="56"/>
                      <a:pt x="60" y="56"/>
                      <a:pt x="60" y="56"/>
                    </a:cubicBezTo>
                    <a:cubicBezTo>
                      <a:pt x="63" y="55"/>
                      <a:pt x="63" y="55"/>
                      <a:pt x="63" y="55"/>
                    </a:cubicBezTo>
                    <a:cubicBezTo>
                      <a:pt x="63" y="56"/>
                      <a:pt x="63" y="56"/>
                      <a:pt x="63" y="56"/>
                    </a:cubicBezTo>
                    <a:cubicBezTo>
                      <a:pt x="65" y="55"/>
                      <a:pt x="65" y="55"/>
                      <a:pt x="65" y="55"/>
                    </a:cubicBezTo>
                    <a:cubicBezTo>
                      <a:pt x="67" y="53"/>
                      <a:pt x="67" y="53"/>
                      <a:pt x="67" y="53"/>
                    </a:cubicBezTo>
                    <a:cubicBezTo>
                      <a:pt x="69" y="53"/>
                      <a:pt x="69" y="53"/>
                      <a:pt x="69" y="53"/>
                    </a:cubicBezTo>
                    <a:cubicBezTo>
                      <a:pt x="70" y="54"/>
                      <a:pt x="70" y="54"/>
                      <a:pt x="70" y="54"/>
                    </a:cubicBezTo>
                    <a:cubicBezTo>
                      <a:pt x="73" y="52"/>
                      <a:pt x="73" y="52"/>
                      <a:pt x="73" y="52"/>
                    </a:cubicBezTo>
                    <a:cubicBezTo>
                      <a:pt x="75" y="52"/>
                      <a:pt x="75" y="52"/>
                      <a:pt x="75" y="52"/>
                    </a:cubicBezTo>
                    <a:cubicBezTo>
                      <a:pt x="78" y="50"/>
                      <a:pt x="78" y="50"/>
                      <a:pt x="78" y="50"/>
                    </a:cubicBezTo>
                    <a:cubicBezTo>
                      <a:pt x="79" y="48"/>
                      <a:pt x="79" y="48"/>
                      <a:pt x="79" y="48"/>
                    </a:cubicBezTo>
                    <a:cubicBezTo>
                      <a:pt x="79" y="47"/>
                      <a:pt x="79" y="47"/>
                      <a:pt x="79" y="47"/>
                    </a:cubicBezTo>
                    <a:cubicBezTo>
                      <a:pt x="76" y="45"/>
                      <a:pt x="76" y="45"/>
                      <a:pt x="76" y="45"/>
                    </a:cubicBezTo>
                    <a:cubicBezTo>
                      <a:pt x="75" y="43"/>
                      <a:pt x="75" y="43"/>
                      <a:pt x="75" y="43"/>
                    </a:cubicBezTo>
                    <a:cubicBezTo>
                      <a:pt x="74" y="41"/>
                      <a:pt x="74" y="41"/>
                      <a:pt x="74" y="41"/>
                    </a:cubicBezTo>
                    <a:cubicBezTo>
                      <a:pt x="76" y="40"/>
                      <a:pt x="76" y="40"/>
                      <a:pt x="76" y="40"/>
                    </a:cubicBezTo>
                    <a:cubicBezTo>
                      <a:pt x="76" y="38"/>
                      <a:pt x="76" y="38"/>
                      <a:pt x="76" y="38"/>
                    </a:cubicBezTo>
                    <a:cubicBezTo>
                      <a:pt x="77" y="37"/>
                      <a:pt x="77" y="37"/>
                      <a:pt x="77" y="37"/>
                    </a:cubicBezTo>
                    <a:cubicBezTo>
                      <a:pt x="78" y="38"/>
                      <a:pt x="78" y="38"/>
                      <a:pt x="78" y="38"/>
                    </a:cubicBezTo>
                    <a:cubicBezTo>
                      <a:pt x="78" y="37"/>
                      <a:pt x="78" y="37"/>
                      <a:pt x="78" y="37"/>
                    </a:cubicBezTo>
                    <a:cubicBezTo>
                      <a:pt x="80" y="37"/>
                      <a:pt x="80" y="37"/>
                      <a:pt x="80" y="37"/>
                    </a:cubicBezTo>
                    <a:cubicBezTo>
                      <a:pt x="82" y="37"/>
                      <a:pt x="82" y="37"/>
                      <a:pt x="82" y="37"/>
                    </a:cubicBezTo>
                    <a:cubicBezTo>
                      <a:pt x="82" y="35"/>
                      <a:pt x="82" y="35"/>
                      <a:pt x="82" y="35"/>
                    </a:cubicBezTo>
                    <a:cubicBezTo>
                      <a:pt x="81" y="34"/>
                      <a:pt x="81" y="34"/>
                      <a:pt x="81" y="34"/>
                    </a:cubicBezTo>
                    <a:cubicBezTo>
                      <a:pt x="79" y="34"/>
                      <a:pt x="79" y="34"/>
                      <a:pt x="79" y="34"/>
                    </a:cubicBezTo>
                    <a:cubicBezTo>
                      <a:pt x="78" y="33"/>
                      <a:pt x="78" y="33"/>
                      <a:pt x="78" y="33"/>
                    </a:cubicBezTo>
                    <a:cubicBezTo>
                      <a:pt x="78" y="32"/>
                      <a:pt x="78" y="32"/>
                      <a:pt x="78" y="32"/>
                    </a:cubicBezTo>
                    <a:cubicBezTo>
                      <a:pt x="80" y="30"/>
                      <a:pt x="80" y="30"/>
                      <a:pt x="80" y="30"/>
                    </a:cubicBezTo>
                    <a:cubicBezTo>
                      <a:pt x="81" y="30"/>
                      <a:pt x="81" y="30"/>
                      <a:pt x="81" y="30"/>
                    </a:cubicBezTo>
                    <a:cubicBezTo>
                      <a:pt x="82" y="29"/>
                      <a:pt x="82" y="29"/>
                      <a:pt x="82" y="29"/>
                    </a:cubicBezTo>
                    <a:cubicBezTo>
                      <a:pt x="84" y="27"/>
                      <a:pt x="84" y="27"/>
                      <a:pt x="84" y="27"/>
                    </a:cubicBezTo>
                    <a:cubicBezTo>
                      <a:pt x="84" y="26"/>
                      <a:pt x="84" y="26"/>
                      <a:pt x="84" y="26"/>
                    </a:cubicBezTo>
                    <a:cubicBezTo>
                      <a:pt x="84" y="26"/>
                      <a:pt x="84" y="26"/>
                      <a:pt x="84" y="26"/>
                    </a:cubicBezTo>
                    <a:cubicBezTo>
                      <a:pt x="81" y="25"/>
                      <a:pt x="81" y="25"/>
                      <a:pt x="81" y="25"/>
                    </a:cubicBezTo>
                    <a:cubicBezTo>
                      <a:pt x="80" y="25"/>
                      <a:pt x="80" y="25"/>
                      <a:pt x="80" y="25"/>
                    </a:cubicBezTo>
                    <a:cubicBezTo>
                      <a:pt x="80" y="25"/>
                      <a:pt x="80" y="25"/>
                      <a:pt x="80" y="25"/>
                    </a:cubicBezTo>
                    <a:cubicBezTo>
                      <a:pt x="78" y="25"/>
                      <a:pt x="78" y="25"/>
                      <a:pt x="78" y="25"/>
                    </a:cubicBezTo>
                    <a:cubicBezTo>
                      <a:pt x="78" y="25"/>
                      <a:pt x="78" y="25"/>
                      <a:pt x="78" y="25"/>
                    </a:cubicBezTo>
                    <a:cubicBezTo>
                      <a:pt x="77" y="25"/>
                      <a:pt x="77" y="25"/>
                      <a:pt x="77" y="25"/>
                    </a:cubicBezTo>
                    <a:cubicBezTo>
                      <a:pt x="75" y="26"/>
                      <a:pt x="75" y="26"/>
                      <a:pt x="75" y="26"/>
                    </a:cubicBezTo>
                    <a:cubicBezTo>
                      <a:pt x="73" y="26"/>
                      <a:pt x="73" y="26"/>
                      <a:pt x="73" y="26"/>
                    </a:cubicBezTo>
                    <a:cubicBezTo>
                      <a:pt x="72" y="26"/>
                      <a:pt x="72" y="26"/>
                      <a:pt x="72" y="26"/>
                    </a:cubicBezTo>
                    <a:cubicBezTo>
                      <a:pt x="74" y="25"/>
                      <a:pt x="74" y="25"/>
                      <a:pt x="74" y="25"/>
                    </a:cubicBezTo>
                    <a:cubicBezTo>
                      <a:pt x="74" y="25"/>
                      <a:pt x="74" y="25"/>
                      <a:pt x="74" y="25"/>
                    </a:cubicBezTo>
                    <a:cubicBezTo>
                      <a:pt x="75" y="25"/>
                      <a:pt x="75" y="25"/>
                      <a:pt x="75" y="25"/>
                    </a:cubicBezTo>
                    <a:cubicBezTo>
                      <a:pt x="76" y="24"/>
                      <a:pt x="76" y="24"/>
                      <a:pt x="76" y="24"/>
                    </a:cubicBezTo>
                    <a:cubicBezTo>
                      <a:pt x="77" y="23"/>
                      <a:pt x="77" y="23"/>
                      <a:pt x="77" y="23"/>
                    </a:cubicBezTo>
                    <a:cubicBezTo>
                      <a:pt x="77" y="22"/>
                      <a:pt x="77" y="22"/>
                      <a:pt x="77" y="22"/>
                    </a:cubicBezTo>
                    <a:cubicBezTo>
                      <a:pt x="77" y="22"/>
                      <a:pt x="77" y="22"/>
                      <a:pt x="77" y="22"/>
                    </a:cubicBezTo>
                    <a:cubicBezTo>
                      <a:pt x="77" y="21"/>
                      <a:pt x="77" y="21"/>
                      <a:pt x="77" y="21"/>
                    </a:cubicBezTo>
                    <a:cubicBezTo>
                      <a:pt x="76" y="20"/>
                      <a:pt x="76" y="20"/>
                      <a:pt x="76" y="20"/>
                    </a:cubicBezTo>
                    <a:cubicBezTo>
                      <a:pt x="75" y="19"/>
                      <a:pt x="75" y="19"/>
                      <a:pt x="75" y="19"/>
                    </a:cubicBezTo>
                    <a:cubicBezTo>
                      <a:pt x="72" y="19"/>
                      <a:pt x="72" y="19"/>
                      <a:pt x="72" y="19"/>
                    </a:cubicBezTo>
                    <a:cubicBezTo>
                      <a:pt x="72" y="18"/>
                      <a:pt x="72" y="18"/>
                      <a:pt x="72" y="18"/>
                    </a:cubicBezTo>
                    <a:cubicBezTo>
                      <a:pt x="71" y="18"/>
                      <a:pt x="71" y="18"/>
                      <a:pt x="71" y="18"/>
                    </a:cubicBezTo>
                    <a:cubicBezTo>
                      <a:pt x="70" y="18"/>
                      <a:pt x="70" y="18"/>
                      <a:pt x="70" y="18"/>
                    </a:cubicBezTo>
                    <a:cubicBezTo>
                      <a:pt x="69" y="17"/>
                      <a:pt x="69" y="17"/>
                      <a:pt x="69" y="17"/>
                    </a:cubicBezTo>
                    <a:cubicBezTo>
                      <a:pt x="68" y="16"/>
                      <a:pt x="68" y="16"/>
                      <a:pt x="68" y="16"/>
                    </a:cubicBezTo>
                    <a:cubicBezTo>
                      <a:pt x="67" y="16"/>
                      <a:pt x="67" y="16"/>
                      <a:pt x="67" y="16"/>
                    </a:cubicBezTo>
                    <a:cubicBezTo>
                      <a:pt x="68" y="18"/>
                      <a:pt x="68" y="18"/>
                      <a:pt x="68" y="18"/>
                    </a:cubicBezTo>
                    <a:cubicBezTo>
                      <a:pt x="67" y="16"/>
                      <a:pt x="67" y="16"/>
                      <a:pt x="67" y="16"/>
                    </a:cubicBezTo>
                    <a:cubicBezTo>
                      <a:pt x="66" y="15"/>
                      <a:pt x="66" y="15"/>
                      <a:pt x="66" y="15"/>
                    </a:cubicBezTo>
                    <a:cubicBezTo>
                      <a:pt x="65" y="15"/>
                      <a:pt x="65" y="15"/>
                      <a:pt x="65" y="15"/>
                    </a:cubicBezTo>
                    <a:cubicBezTo>
                      <a:pt x="65" y="14"/>
                      <a:pt x="65" y="14"/>
                      <a:pt x="65" y="14"/>
                    </a:cubicBezTo>
                    <a:cubicBezTo>
                      <a:pt x="65" y="13"/>
                      <a:pt x="65" y="13"/>
                      <a:pt x="65" y="13"/>
                    </a:cubicBezTo>
                    <a:cubicBezTo>
                      <a:pt x="68" y="13"/>
                      <a:pt x="68" y="13"/>
                      <a:pt x="68" y="13"/>
                    </a:cubicBezTo>
                    <a:cubicBezTo>
                      <a:pt x="69" y="13"/>
                      <a:pt x="69" y="13"/>
                      <a:pt x="69" y="13"/>
                    </a:cubicBezTo>
                    <a:cubicBezTo>
                      <a:pt x="71" y="13"/>
                      <a:pt x="71" y="13"/>
                      <a:pt x="71" y="13"/>
                    </a:cubicBezTo>
                    <a:cubicBezTo>
                      <a:pt x="71" y="12"/>
                      <a:pt x="71" y="12"/>
                      <a:pt x="71" y="12"/>
                    </a:cubicBezTo>
                    <a:cubicBezTo>
                      <a:pt x="69" y="12"/>
                      <a:pt x="69" y="12"/>
                      <a:pt x="69" y="12"/>
                    </a:cubicBezTo>
                    <a:cubicBezTo>
                      <a:pt x="67" y="11"/>
                      <a:pt x="67" y="11"/>
                      <a:pt x="67" y="11"/>
                    </a:cubicBezTo>
                    <a:cubicBezTo>
                      <a:pt x="65" y="12"/>
                      <a:pt x="65" y="12"/>
                      <a:pt x="65" y="12"/>
                    </a:cubicBezTo>
                    <a:cubicBezTo>
                      <a:pt x="63" y="11"/>
                      <a:pt x="63" y="11"/>
                      <a:pt x="63" y="11"/>
                    </a:cubicBezTo>
                    <a:cubicBezTo>
                      <a:pt x="60" y="12"/>
                      <a:pt x="60" y="12"/>
                      <a:pt x="60" y="12"/>
                    </a:cubicBezTo>
                    <a:cubicBezTo>
                      <a:pt x="60" y="12"/>
                      <a:pt x="60" y="12"/>
                      <a:pt x="60" y="12"/>
                    </a:cubicBezTo>
                    <a:cubicBezTo>
                      <a:pt x="58" y="12"/>
                      <a:pt x="58" y="12"/>
                      <a:pt x="58" y="12"/>
                    </a:cubicBezTo>
                    <a:cubicBezTo>
                      <a:pt x="56" y="14"/>
                      <a:pt x="56" y="14"/>
                      <a:pt x="56" y="14"/>
                    </a:cubicBezTo>
                    <a:cubicBezTo>
                      <a:pt x="55" y="14"/>
                      <a:pt x="55" y="14"/>
                      <a:pt x="55" y="14"/>
                    </a:cubicBezTo>
                    <a:cubicBezTo>
                      <a:pt x="53" y="15"/>
                      <a:pt x="53" y="15"/>
                      <a:pt x="53" y="15"/>
                    </a:cubicBezTo>
                    <a:cubicBezTo>
                      <a:pt x="53" y="15"/>
                      <a:pt x="53" y="15"/>
                      <a:pt x="53" y="15"/>
                    </a:cubicBezTo>
                    <a:cubicBezTo>
                      <a:pt x="51" y="16"/>
                      <a:pt x="51" y="16"/>
                      <a:pt x="51" y="16"/>
                    </a:cubicBezTo>
                    <a:cubicBezTo>
                      <a:pt x="51" y="16"/>
                      <a:pt x="51" y="16"/>
                      <a:pt x="51" y="16"/>
                    </a:cubicBezTo>
                    <a:cubicBezTo>
                      <a:pt x="50" y="16"/>
                      <a:pt x="50" y="16"/>
                      <a:pt x="50" y="16"/>
                    </a:cubicBezTo>
                    <a:cubicBezTo>
                      <a:pt x="47" y="14"/>
                      <a:pt x="47" y="14"/>
                      <a:pt x="47" y="14"/>
                    </a:cubicBezTo>
                    <a:cubicBezTo>
                      <a:pt x="46" y="13"/>
                      <a:pt x="46" y="13"/>
                      <a:pt x="46" y="13"/>
                    </a:cubicBezTo>
                    <a:cubicBezTo>
                      <a:pt x="45" y="13"/>
                      <a:pt x="45" y="13"/>
                      <a:pt x="45" y="13"/>
                    </a:cubicBezTo>
                    <a:cubicBezTo>
                      <a:pt x="42" y="13"/>
                      <a:pt x="42" y="13"/>
                      <a:pt x="42" y="13"/>
                    </a:cubicBezTo>
                    <a:cubicBezTo>
                      <a:pt x="36" y="14"/>
                      <a:pt x="36" y="14"/>
                      <a:pt x="36" y="14"/>
                    </a:cubicBezTo>
                    <a:cubicBezTo>
                      <a:pt x="34" y="14"/>
                      <a:pt x="34" y="14"/>
                      <a:pt x="34" y="14"/>
                    </a:cubicBezTo>
                    <a:cubicBezTo>
                      <a:pt x="32" y="13"/>
                      <a:pt x="32" y="13"/>
                      <a:pt x="32" y="13"/>
                    </a:cubicBezTo>
                    <a:cubicBezTo>
                      <a:pt x="32" y="12"/>
                      <a:pt x="32" y="12"/>
                      <a:pt x="32" y="12"/>
                    </a:cubicBezTo>
                    <a:cubicBezTo>
                      <a:pt x="32" y="11"/>
                      <a:pt x="32" y="11"/>
                      <a:pt x="32" y="11"/>
                    </a:cubicBezTo>
                    <a:cubicBezTo>
                      <a:pt x="33" y="11"/>
                      <a:pt x="33" y="11"/>
                      <a:pt x="33" y="11"/>
                    </a:cubicBezTo>
                    <a:cubicBezTo>
                      <a:pt x="33" y="10"/>
                      <a:pt x="33" y="10"/>
                      <a:pt x="33" y="10"/>
                    </a:cubicBezTo>
                    <a:cubicBezTo>
                      <a:pt x="31" y="8"/>
                      <a:pt x="31" y="8"/>
                      <a:pt x="31" y="8"/>
                    </a:cubicBezTo>
                    <a:cubicBezTo>
                      <a:pt x="30" y="8"/>
                      <a:pt x="30" y="8"/>
                      <a:pt x="30" y="8"/>
                    </a:cubicBezTo>
                    <a:cubicBezTo>
                      <a:pt x="27" y="8"/>
                      <a:pt x="27" y="8"/>
                      <a:pt x="27" y="8"/>
                    </a:cubicBezTo>
                    <a:cubicBezTo>
                      <a:pt x="26" y="7"/>
                      <a:pt x="26" y="7"/>
                      <a:pt x="26" y="7"/>
                    </a:cubicBezTo>
                    <a:cubicBezTo>
                      <a:pt x="25" y="7"/>
                      <a:pt x="25" y="7"/>
                      <a:pt x="25" y="7"/>
                    </a:cubicBezTo>
                    <a:cubicBezTo>
                      <a:pt x="24" y="8"/>
                      <a:pt x="24" y="8"/>
                      <a:pt x="24" y="8"/>
                    </a:cubicBezTo>
                    <a:cubicBezTo>
                      <a:pt x="23" y="6"/>
                      <a:pt x="23" y="6"/>
                      <a:pt x="23" y="6"/>
                    </a:cubicBezTo>
                    <a:cubicBezTo>
                      <a:pt x="23" y="4"/>
                      <a:pt x="23" y="4"/>
                      <a:pt x="23" y="4"/>
                    </a:cubicBezTo>
                    <a:cubicBezTo>
                      <a:pt x="22" y="2"/>
                      <a:pt x="22" y="2"/>
                      <a:pt x="22" y="2"/>
                    </a:cubicBezTo>
                    <a:cubicBezTo>
                      <a:pt x="22" y="2"/>
                      <a:pt x="22" y="2"/>
                      <a:pt x="22" y="2"/>
                    </a:cubicBezTo>
                    <a:cubicBezTo>
                      <a:pt x="20" y="3"/>
                      <a:pt x="20" y="3"/>
                      <a:pt x="20" y="3"/>
                    </a:cubicBezTo>
                    <a:cubicBezTo>
                      <a:pt x="18" y="5"/>
                      <a:pt x="18" y="5"/>
                      <a:pt x="18" y="5"/>
                    </a:cubicBezTo>
                    <a:cubicBezTo>
                      <a:pt x="19" y="6"/>
                      <a:pt x="19" y="6"/>
                      <a:pt x="19" y="6"/>
                    </a:cubicBezTo>
                    <a:cubicBezTo>
                      <a:pt x="19" y="7"/>
                      <a:pt x="19" y="7"/>
                      <a:pt x="19" y="7"/>
                    </a:cubicBezTo>
                    <a:cubicBezTo>
                      <a:pt x="21" y="6"/>
                      <a:pt x="21" y="6"/>
                      <a:pt x="21" y="6"/>
                    </a:cubicBezTo>
                    <a:cubicBezTo>
                      <a:pt x="22" y="6"/>
                      <a:pt x="22" y="6"/>
                      <a:pt x="22" y="6"/>
                    </a:cubicBezTo>
                    <a:cubicBezTo>
                      <a:pt x="23" y="7"/>
                      <a:pt x="23" y="7"/>
                      <a:pt x="23" y="7"/>
                    </a:cubicBezTo>
                    <a:cubicBezTo>
                      <a:pt x="22" y="8"/>
                      <a:pt x="22" y="8"/>
                      <a:pt x="22" y="8"/>
                    </a:cubicBezTo>
                    <a:cubicBezTo>
                      <a:pt x="21" y="8"/>
                      <a:pt x="21" y="8"/>
                      <a:pt x="21" y="8"/>
                    </a:cubicBezTo>
                    <a:cubicBezTo>
                      <a:pt x="20" y="8"/>
                      <a:pt x="20" y="8"/>
                      <a:pt x="20" y="8"/>
                    </a:cubicBezTo>
                    <a:cubicBezTo>
                      <a:pt x="20" y="7"/>
                      <a:pt x="20" y="7"/>
                      <a:pt x="20" y="7"/>
                    </a:cubicBezTo>
                    <a:cubicBezTo>
                      <a:pt x="19" y="8"/>
                      <a:pt x="19" y="8"/>
                      <a:pt x="19" y="8"/>
                    </a:cubicBezTo>
                    <a:cubicBezTo>
                      <a:pt x="19" y="8"/>
                      <a:pt x="19" y="8"/>
                      <a:pt x="19" y="8"/>
                    </a:cubicBezTo>
                    <a:cubicBezTo>
                      <a:pt x="18" y="9"/>
                      <a:pt x="18" y="9"/>
                      <a:pt x="18" y="9"/>
                    </a:cubicBezTo>
                    <a:cubicBezTo>
                      <a:pt x="15" y="9"/>
                      <a:pt x="15" y="9"/>
                      <a:pt x="15" y="9"/>
                    </a:cubicBezTo>
                    <a:cubicBezTo>
                      <a:pt x="12" y="11"/>
                      <a:pt x="12" y="11"/>
                      <a:pt x="12" y="11"/>
                    </a:cubicBezTo>
                    <a:cubicBezTo>
                      <a:pt x="11" y="12"/>
                      <a:pt x="11" y="12"/>
                      <a:pt x="11" y="12"/>
                    </a:cubicBezTo>
                    <a:cubicBezTo>
                      <a:pt x="11" y="13"/>
                      <a:pt x="11" y="13"/>
                      <a:pt x="11" y="13"/>
                    </a:cubicBezTo>
                    <a:cubicBezTo>
                      <a:pt x="12" y="14"/>
                      <a:pt x="12" y="14"/>
                      <a:pt x="12" y="14"/>
                    </a:cubicBezTo>
                    <a:cubicBezTo>
                      <a:pt x="12" y="17"/>
                      <a:pt x="12" y="17"/>
                      <a:pt x="12" y="17"/>
                    </a:cubicBezTo>
                    <a:cubicBezTo>
                      <a:pt x="12" y="18"/>
                      <a:pt x="12" y="18"/>
                      <a:pt x="12" y="18"/>
                    </a:cubicBezTo>
                    <a:cubicBezTo>
                      <a:pt x="13" y="20"/>
                      <a:pt x="13" y="20"/>
                      <a:pt x="13" y="20"/>
                    </a:cubicBezTo>
                    <a:cubicBezTo>
                      <a:pt x="12" y="22"/>
                      <a:pt x="12" y="22"/>
                      <a:pt x="12" y="22"/>
                    </a:cubicBezTo>
                    <a:cubicBezTo>
                      <a:pt x="10" y="23"/>
                      <a:pt x="10" y="23"/>
                      <a:pt x="10" y="23"/>
                    </a:cubicBezTo>
                    <a:cubicBezTo>
                      <a:pt x="9" y="23"/>
                      <a:pt x="9" y="23"/>
                      <a:pt x="9" y="23"/>
                    </a:cubicBezTo>
                    <a:cubicBezTo>
                      <a:pt x="9" y="21"/>
                      <a:pt x="9" y="21"/>
                      <a:pt x="9" y="21"/>
                    </a:cubicBezTo>
                    <a:cubicBezTo>
                      <a:pt x="7" y="19"/>
                      <a:pt x="7" y="19"/>
                      <a:pt x="7" y="19"/>
                    </a:cubicBezTo>
                    <a:cubicBezTo>
                      <a:pt x="7" y="18"/>
                      <a:pt x="7" y="18"/>
                      <a:pt x="7" y="18"/>
                    </a:cubicBezTo>
                    <a:cubicBezTo>
                      <a:pt x="8" y="17"/>
                      <a:pt x="8" y="17"/>
                      <a:pt x="8" y="17"/>
                    </a:cubicBezTo>
                    <a:cubicBezTo>
                      <a:pt x="8" y="16"/>
                      <a:pt x="8" y="16"/>
                      <a:pt x="8" y="16"/>
                    </a:cubicBezTo>
                    <a:cubicBezTo>
                      <a:pt x="11" y="14"/>
                      <a:pt x="11" y="14"/>
                      <a:pt x="11" y="14"/>
                    </a:cubicBezTo>
                    <a:cubicBezTo>
                      <a:pt x="11" y="12"/>
                      <a:pt x="11" y="12"/>
                      <a:pt x="11" y="12"/>
                    </a:cubicBezTo>
                    <a:cubicBezTo>
                      <a:pt x="10" y="11"/>
                      <a:pt x="10" y="11"/>
                      <a:pt x="10" y="11"/>
                    </a:cubicBezTo>
                    <a:cubicBezTo>
                      <a:pt x="10" y="10"/>
                      <a:pt x="10" y="10"/>
                      <a:pt x="10" y="10"/>
                    </a:cubicBezTo>
                    <a:cubicBezTo>
                      <a:pt x="10" y="9"/>
                      <a:pt x="10" y="9"/>
                      <a:pt x="10" y="9"/>
                    </a:cubicBezTo>
                    <a:cubicBezTo>
                      <a:pt x="9" y="9"/>
                      <a:pt x="9" y="9"/>
                      <a:pt x="9" y="9"/>
                    </a:cubicBezTo>
                    <a:cubicBezTo>
                      <a:pt x="9" y="8"/>
                      <a:pt x="9" y="8"/>
                      <a:pt x="9" y="8"/>
                    </a:cubicBezTo>
                    <a:cubicBezTo>
                      <a:pt x="9" y="7"/>
                      <a:pt x="9" y="7"/>
                      <a:pt x="9" y="7"/>
                    </a:cubicBezTo>
                    <a:cubicBezTo>
                      <a:pt x="10" y="6"/>
                      <a:pt x="10" y="6"/>
                      <a:pt x="10" y="6"/>
                    </a:cubicBezTo>
                    <a:cubicBezTo>
                      <a:pt x="12" y="6"/>
                      <a:pt x="12" y="6"/>
                      <a:pt x="12" y="6"/>
                    </a:cubicBezTo>
                    <a:cubicBezTo>
                      <a:pt x="13" y="4"/>
                      <a:pt x="13" y="4"/>
                      <a:pt x="13" y="4"/>
                    </a:cubicBezTo>
                    <a:cubicBezTo>
                      <a:pt x="12" y="4"/>
                      <a:pt x="12" y="4"/>
                      <a:pt x="12" y="4"/>
                    </a:cubicBezTo>
                    <a:cubicBezTo>
                      <a:pt x="12" y="4"/>
                      <a:pt x="12" y="4"/>
                      <a:pt x="12" y="4"/>
                    </a:cubicBezTo>
                    <a:cubicBezTo>
                      <a:pt x="9" y="6"/>
                      <a:pt x="9" y="6"/>
                      <a:pt x="9" y="6"/>
                    </a:cubicBezTo>
                    <a:cubicBezTo>
                      <a:pt x="7" y="9"/>
                      <a:pt x="7" y="9"/>
                      <a:pt x="7" y="9"/>
                    </a:cubicBezTo>
                    <a:cubicBezTo>
                      <a:pt x="6" y="9"/>
                      <a:pt x="6" y="9"/>
                      <a:pt x="6" y="9"/>
                    </a:cubicBezTo>
                    <a:cubicBezTo>
                      <a:pt x="5" y="10"/>
                      <a:pt x="5" y="10"/>
                      <a:pt x="5" y="10"/>
                    </a:cubicBezTo>
                    <a:cubicBezTo>
                      <a:pt x="4" y="11"/>
                      <a:pt x="4" y="11"/>
                      <a:pt x="4" y="11"/>
                    </a:cubicBezTo>
                    <a:cubicBezTo>
                      <a:pt x="3" y="12"/>
                      <a:pt x="3" y="12"/>
                      <a:pt x="3" y="12"/>
                    </a:cubicBezTo>
                    <a:cubicBezTo>
                      <a:pt x="1" y="15"/>
                      <a:pt x="1" y="15"/>
                      <a:pt x="1" y="15"/>
                    </a:cubicBezTo>
                    <a:cubicBezTo>
                      <a:pt x="1" y="16"/>
                      <a:pt x="1" y="16"/>
                      <a:pt x="1" y="16"/>
                    </a:cubicBezTo>
                    <a:cubicBezTo>
                      <a:pt x="1" y="17"/>
                      <a:pt x="1" y="17"/>
                      <a:pt x="1" y="17"/>
                    </a:cubicBezTo>
                    <a:cubicBezTo>
                      <a:pt x="1" y="19"/>
                      <a:pt x="1" y="19"/>
                      <a:pt x="1" y="19"/>
                    </a:cubicBezTo>
                    <a:cubicBezTo>
                      <a:pt x="0" y="21"/>
                      <a:pt x="0" y="21"/>
                      <a:pt x="0" y="21"/>
                    </a:cubicBezTo>
                    <a:cubicBezTo>
                      <a:pt x="0" y="22"/>
                      <a:pt x="0" y="22"/>
                      <a:pt x="0" y="22"/>
                    </a:cubicBezTo>
                    <a:cubicBezTo>
                      <a:pt x="1" y="22"/>
                      <a:pt x="1" y="22"/>
                      <a:pt x="1" y="22"/>
                    </a:cubicBezTo>
                    <a:cubicBezTo>
                      <a:pt x="2" y="22"/>
                      <a:pt x="2" y="22"/>
                      <a:pt x="2" y="22"/>
                    </a:cubicBezTo>
                    <a:cubicBezTo>
                      <a:pt x="5" y="26"/>
                      <a:pt x="5" y="26"/>
                      <a:pt x="5" y="26"/>
                    </a:cubicBezTo>
                    <a:cubicBezTo>
                      <a:pt x="6" y="28"/>
                      <a:pt x="6" y="28"/>
                      <a:pt x="6" y="28"/>
                    </a:cubicBezTo>
                    <a:cubicBezTo>
                      <a:pt x="6" y="29"/>
                      <a:pt x="6" y="29"/>
                      <a:pt x="6" y="29"/>
                    </a:cubicBezTo>
                    <a:cubicBezTo>
                      <a:pt x="5" y="31"/>
                      <a:pt x="5" y="31"/>
                      <a:pt x="5" y="31"/>
                    </a:cubicBezTo>
                    <a:cubicBezTo>
                      <a:pt x="5" y="31"/>
                      <a:pt x="5" y="31"/>
                      <a:pt x="5" y="31"/>
                    </a:cubicBezTo>
                    <a:cubicBezTo>
                      <a:pt x="5" y="32"/>
                      <a:pt x="5" y="32"/>
                      <a:pt x="5" y="32"/>
                    </a:cubicBezTo>
                    <a:cubicBezTo>
                      <a:pt x="5" y="33"/>
                      <a:pt x="5" y="33"/>
                      <a:pt x="5" y="33"/>
                    </a:cubicBezTo>
                    <a:cubicBezTo>
                      <a:pt x="7" y="34"/>
                      <a:pt x="7" y="34"/>
                      <a:pt x="7" y="34"/>
                    </a:cubicBezTo>
                    <a:cubicBezTo>
                      <a:pt x="8" y="35"/>
                      <a:pt x="8" y="35"/>
                      <a:pt x="8" y="35"/>
                    </a:cubicBezTo>
                    <a:cubicBezTo>
                      <a:pt x="9" y="35"/>
                      <a:pt x="9" y="35"/>
                      <a:pt x="9" y="35"/>
                    </a:cubicBezTo>
                    <a:cubicBezTo>
                      <a:pt x="11" y="36"/>
                      <a:pt x="11" y="36"/>
                      <a:pt x="11" y="36"/>
                    </a:cubicBezTo>
                    <a:cubicBezTo>
                      <a:pt x="12" y="35"/>
                      <a:pt x="12" y="35"/>
                      <a:pt x="12" y="35"/>
                    </a:cubicBezTo>
                    <a:cubicBezTo>
                      <a:pt x="13" y="35"/>
                      <a:pt x="13" y="35"/>
                      <a:pt x="13" y="35"/>
                    </a:cubicBezTo>
                    <a:cubicBezTo>
                      <a:pt x="15" y="36"/>
                      <a:pt x="15" y="36"/>
                      <a:pt x="15" y="36"/>
                    </a:cubicBezTo>
                    <a:cubicBezTo>
                      <a:pt x="15" y="35"/>
                      <a:pt x="15" y="35"/>
                      <a:pt x="15" y="35"/>
                    </a:cubicBezTo>
                    <a:cubicBezTo>
                      <a:pt x="17" y="35"/>
                      <a:pt x="17" y="35"/>
                      <a:pt x="17" y="35"/>
                    </a:cubicBezTo>
                    <a:cubicBezTo>
                      <a:pt x="19" y="35"/>
                      <a:pt x="19" y="35"/>
                      <a:pt x="19" y="35"/>
                    </a:cubicBezTo>
                    <a:cubicBezTo>
                      <a:pt x="20" y="36"/>
                      <a:pt x="20" y="36"/>
                      <a:pt x="20" y="36"/>
                    </a:cubicBezTo>
                    <a:cubicBezTo>
                      <a:pt x="25" y="41"/>
                      <a:pt x="25" y="41"/>
                      <a:pt x="25" y="41"/>
                    </a:cubicBezTo>
                    <a:cubicBezTo>
                      <a:pt x="27" y="40"/>
                      <a:pt x="27" y="40"/>
                      <a:pt x="27" y="40"/>
                    </a:cubicBezTo>
                    <a:cubicBezTo>
                      <a:pt x="27" y="41"/>
                      <a:pt x="27" y="41"/>
                      <a:pt x="27" y="41"/>
                    </a:cubicBezTo>
                    <a:cubicBezTo>
                      <a:pt x="28" y="40"/>
                      <a:pt x="28" y="40"/>
                      <a:pt x="28" y="40"/>
                    </a:cubicBezTo>
                    <a:cubicBezTo>
                      <a:pt x="29" y="41"/>
                      <a:pt x="29" y="41"/>
                      <a:pt x="29" y="41"/>
                    </a:cubicBezTo>
                    <a:cubicBezTo>
                      <a:pt x="30" y="41"/>
                      <a:pt x="30" y="41"/>
                      <a:pt x="30" y="41"/>
                    </a:cubicBezTo>
                    <a:cubicBezTo>
                      <a:pt x="31" y="41"/>
                      <a:pt x="31" y="41"/>
                      <a:pt x="31" y="41"/>
                    </a:cubicBezTo>
                    <a:cubicBezTo>
                      <a:pt x="32" y="41"/>
                      <a:pt x="32" y="41"/>
                      <a:pt x="32" y="41"/>
                    </a:cubicBezTo>
                    <a:cubicBezTo>
                      <a:pt x="34" y="41"/>
                      <a:pt x="34" y="41"/>
                      <a:pt x="34" y="41"/>
                    </a:cubicBezTo>
                    <a:cubicBezTo>
                      <a:pt x="34" y="40"/>
                      <a:pt x="34" y="40"/>
                      <a:pt x="34" y="40"/>
                    </a:cubicBezTo>
                    <a:cubicBezTo>
                      <a:pt x="35" y="40"/>
                      <a:pt x="35" y="40"/>
                      <a:pt x="35" y="40"/>
                    </a:cubicBezTo>
                    <a:cubicBezTo>
                      <a:pt x="36" y="41"/>
                      <a:pt x="36" y="41"/>
                      <a:pt x="36" y="41"/>
                    </a:cubicBezTo>
                    <a:cubicBezTo>
                      <a:pt x="37" y="43"/>
                      <a:pt x="37" y="43"/>
                      <a:pt x="37" y="43"/>
                    </a:cubicBezTo>
                    <a:cubicBezTo>
                      <a:pt x="36" y="44"/>
                      <a:pt x="36" y="44"/>
                      <a:pt x="36" y="44"/>
                    </a:cubicBezTo>
                    <a:cubicBezTo>
                      <a:pt x="36" y="45"/>
                      <a:pt x="36" y="45"/>
                      <a:pt x="36" y="45"/>
                    </a:cubicBezTo>
                    <a:cubicBezTo>
                      <a:pt x="36" y="46"/>
                      <a:pt x="36" y="46"/>
                      <a:pt x="36" y="46"/>
                    </a:cubicBezTo>
                    <a:cubicBezTo>
                      <a:pt x="34" y="47"/>
                      <a:pt x="34" y="47"/>
                      <a:pt x="34" y="47"/>
                    </a:cubicBezTo>
                    <a:cubicBezTo>
                      <a:pt x="34" y="48"/>
                      <a:pt x="34" y="48"/>
                      <a:pt x="34" y="48"/>
                    </a:cubicBezTo>
                    <a:cubicBezTo>
                      <a:pt x="34" y="50"/>
                      <a:pt x="34" y="50"/>
                      <a:pt x="34" y="50"/>
                    </a:cubicBezTo>
                    <a:cubicBezTo>
                      <a:pt x="34" y="51"/>
                      <a:pt x="34" y="51"/>
                      <a:pt x="34" y="51"/>
                    </a:cubicBezTo>
                    <a:cubicBezTo>
                      <a:pt x="34" y="52"/>
                      <a:pt x="34" y="52"/>
                      <a:pt x="34" y="52"/>
                    </a:cubicBezTo>
                    <a:cubicBezTo>
                      <a:pt x="34" y="54"/>
                      <a:pt x="34" y="54"/>
                      <a:pt x="34" y="54"/>
                    </a:cubicBezTo>
                    <a:cubicBezTo>
                      <a:pt x="34" y="55"/>
                      <a:pt x="34" y="55"/>
                      <a:pt x="34" y="55"/>
                    </a:cubicBezTo>
                    <a:cubicBezTo>
                      <a:pt x="34" y="56"/>
                      <a:pt x="34" y="56"/>
                      <a:pt x="34" y="56"/>
                    </a:cubicBezTo>
                    <a:cubicBezTo>
                      <a:pt x="36" y="59"/>
                      <a:pt x="36" y="59"/>
                      <a:pt x="36" y="59"/>
                    </a:cubicBezTo>
                    <a:cubicBezTo>
                      <a:pt x="34" y="63"/>
                      <a:pt x="34" y="63"/>
                      <a:pt x="34" y="63"/>
                    </a:cubicBezTo>
                    <a:cubicBezTo>
                      <a:pt x="34" y="64"/>
                      <a:pt x="34" y="64"/>
                      <a:pt x="34" y="64"/>
                    </a:cubicBezTo>
                    <a:cubicBezTo>
                      <a:pt x="35" y="64"/>
                      <a:pt x="35" y="64"/>
                      <a:pt x="35" y="64"/>
                    </a:cubicBezTo>
                    <a:cubicBezTo>
                      <a:pt x="35" y="64"/>
                      <a:pt x="35" y="64"/>
                      <a:pt x="35" y="64"/>
                    </a:cubicBezTo>
                    <a:cubicBezTo>
                      <a:pt x="35" y="64"/>
                      <a:pt x="35" y="64"/>
                      <a:pt x="35" y="64"/>
                    </a:cubicBezTo>
                    <a:cubicBezTo>
                      <a:pt x="36" y="65"/>
                      <a:pt x="36" y="65"/>
                      <a:pt x="36" y="65"/>
                    </a:cubicBezTo>
                    <a:cubicBezTo>
                      <a:pt x="36" y="65"/>
                      <a:pt x="36" y="65"/>
                      <a:pt x="36" y="65"/>
                    </a:cubicBezTo>
                    <a:cubicBezTo>
                      <a:pt x="37" y="67"/>
                      <a:pt x="37" y="67"/>
                      <a:pt x="37" y="67"/>
                    </a:cubicBezTo>
                    <a:cubicBezTo>
                      <a:pt x="37" y="67"/>
                      <a:pt x="37" y="67"/>
                      <a:pt x="37" y="67"/>
                    </a:cubicBezTo>
                    <a:cubicBezTo>
                      <a:pt x="37" y="69"/>
                      <a:pt x="37" y="69"/>
                      <a:pt x="37" y="69"/>
                    </a:cubicBezTo>
                    <a:cubicBezTo>
                      <a:pt x="39" y="72"/>
                      <a:pt x="39" y="72"/>
                      <a:pt x="39" y="72"/>
                    </a:cubicBezTo>
                    <a:cubicBezTo>
                      <a:pt x="39" y="73"/>
                      <a:pt x="39" y="73"/>
                      <a:pt x="39" y="73"/>
                    </a:cubicBezTo>
                    <a:cubicBezTo>
                      <a:pt x="39" y="73"/>
                      <a:pt x="39" y="73"/>
                      <a:pt x="39" y="73"/>
                    </a:cubicBezTo>
                    <a:close/>
                    <a:moveTo>
                      <a:pt x="30" y="2"/>
                    </a:moveTo>
                    <a:cubicBezTo>
                      <a:pt x="32" y="2"/>
                      <a:pt x="32" y="2"/>
                      <a:pt x="32" y="2"/>
                    </a:cubicBezTo>
                    <a:cubicBezTo>
                      <a:pt x="33" y="3"/>
                      <a:pt x="33" y="3"/>
                      <a:pt x="33" y="3"/>
                    </a:cubicBezTo>
                    <a:cubicBezTo>
                      <a:pt x="32" y="4"/>
                      <a:pt x="32" y="4"/>
                      <a:pt x="32" y="4"/>
                    </a:cubicBezTo>
                    <a:cubicBezTo>
                      <a:pt x="32" y="3"/>
                      <a:pt x="32" y="3"/>
                      <a:pt x="32" y="3"/>
                    </a:cubicBezTo>
                    <a:cubicBezTo>
                      <a:pt x="31" y="3"/>
                      <a:pt x="31" y="3"/>
                      <a:pt x="31" y="3"/>
                    </a:cubicBezTo>
                    <a:cubicBezTo>
                      <a:pt x="30" y="2"/>
                      <a:pt x="30" y="2"/>
                      <a:pt x="30" y="2"/>
                    </a:cubicBezTo>
                    <a:close/>
                    <a:moveTo>
                      <a:pt x="26" y="1"/>
                    </a:moveTo>
                    <a:cubicBezTo>
                      <a:pt x="27" y="2"/>
                      <a:pt x="27" y="2"/>
                      <a:pt x="27" y="2"/>
                    </a:cubicBezTo>
                    <a:cubicBezTo>
                      <a:pt x="28" y="3"/>
                      <a:pt x="28" y="3"/>
                      <a:pt x="28" y="3"/>
                    </a:cubicBezTo>
                    <a:cubicBezTo>
                      <a:pt x="28" y="3"/>
                      <a:pt x="28" y="3"/>
                      <a:pt x="28" y="3"/>
                    </a:cubicBezTo>
                    <a:cubicBezTo>
                      <a:pt x="26" y="3"/>
                      <a:pt x="26" y="3"/>
                      <a:pt x="26" y="3"/>
                    </a:cubicBezTo>
                    <a:cubicBezTo>
                      <a:pt x="26" y="2"/>
                      <a:pt x="26" y="2"/>
                      <a:pt x="26" y="2"/>
                    </a:cubicBezTo>
                    <a:cubicBezTo>
                      <a:pt x="26" y="1"/>
                      <a:pt x="26" y="1"/>
                      <a:pt x="26" y="1"/>
                    </a:cubicBezTo>
                    <a:close/>
                    <a:moveTo>
                      <a:pt x="20" y="0"/>
                    </a:moveTo>
                    <a:cubicBezTo>
                      <a:pt x="21" y="1"/>
                      <a:pt x="21" y="1"/>
                      <a:pt x="21" y="1"/>
                    </a:cubicBezTo>
                    <a:cubicBezTo>
                      <a:pt x="22" y="1"/>
                      <a:pt x="22" y="1"/>
                      <a:pt x="22" y="1"/>
                    </a:cubicBezTo>
                    <a:cubicBezTo>
                      <a:pt x="21" y="0"/>
                      <a:pt x="21" y="0"/>
                      <a:pt x="21" y="0"/>
                    </a:cubicBezTo>
                    <a:cubicBezTo>
                      <a:pt x="20" y="0"/>
                      <a:pt x="20" y="0"/>
                      <a:pt x="20" y="0"/>
                    </a:cubicBezTo>
                    <a:close/>
                    <a:moveTo>
                      <a:pt x="56" y="10"/>
                    </a:moveTo>
                    <a:cubicBezTo>
                      <a:pt x="57" y="9"/>
                      <a:pt x="57" y="9"/>
                      <a:pt x="57" y="9"/>
                    </a:cubicBezTo>
                    <a:cubicBezTo>
                      <a:pt x="57" y="10"/>
                      <a:pt x="57" y="10"/>
                      <a:pt x="57" y="10"/>
                    </a:cubicBezTo>
                    <a:cubicBezTo>
                      <a:pt x="59" y="9"/>
                      <a:pt x="59" y="9"/>
                      <a:pt x="59" y="9"/>
                    </a:cubicBezTo>
                    <a:cubicBezTo>
                      <a:pt x="60" y="10"/>
                      <a:pt x="60" y="10"/>
                      <a:pt x="60" y="10"/>
                    </a:cubicBezTo>
                    <a:cubicBezTo>
                      <a:pt x="59" y="11"/>
                      <a:pt x="59" y="11"/>
                      <a:pt x="59" y="11"/>
                    </a:cubicBezTo>
                    <a:cubicBezTo>
                      <a:pt x="58" y="11"/>
                      <a:pt x="58" y="11"/>
                      <a:pt x="58" y="11"/>
                    </a:cubicBezTo>
                    <a:cubicBezTo>
                      <a:pt x="56" y="11"/>
                      <a:pt x="56" y="11"/>
                      <a:pt x="56" y="11"/>
                    </a:cubicBezTo>
                    <a:cubicBezTo>
                      <a:pt x="56" y="11"/>
                      <a:pt x="56" y="10"/>
                      <a:pt x="5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91"/>
              <p:cNvSpPr>
                <a:spLocks/>
              </p:cNvSpPr>
              <p:nvPr/>
            </p:nvSpPr>
            <p:spPr bwMode="auto">
              <a:xfrm>
                <a:off x="2253" y="2485"/>
                <a:ext cx="234" cy="330"/>
              </a:xfrm>
              <a:custGeom>
                <a:avLst/>
                <a:gdLst>
                  <a:gd name="T0" fmla="*/ 191 w 234"/>
                  <a:gd name="T1" fmla="*/ 272 h 330"/>
                  <a:gd name="T2" fmla="*/ 188 w 234"/>
                  <a:gd name="T3" fmla="*/ 238 h 330"/>
                  <a:gd name="T4" fmla="*/ 188 w 234"/>
                  <a:gd name="T5" fmla="*/ 225 h 330"/>
                  <a:gd name="T6" fmla="*/ 207 w 234"/>
                  <a:gd name="T7" fmla="*/ 210 h 330"/>
                  <a:gd name="T8" fmla="*/ 222 w 234"/>
                  <a:gd name="T9" fmla="*/ 207 h 330"/>
                  <a:gd name="T10" fmla="*/ 234 w 234"/>
                  <a:gd name="T11" fmla="*/ 222 h 330"/>
                  <a:gd name="T12" fmla="*/ 225 w 234"/>
                  <a:gd name="T13" fmla="*/ 198 h 330"/>
                  <a:gd name="T14" fmla="*/ 219 w 234"/>
                  <a:gd name="T15" fmla="*/ 195 h 330"/>
                  <a:gd name="T16" fmla="*/ 219 w 234"/>
                  <a:gd name="T17" fmla="*/ 164 h 330"/>
                  <a:gd name="T18" fmla="*/ 219 w 234"/>
                  <a:gd name="T19" fmla="*/ 142 h 330"/>
                  <a:gd name="T20" fmla="*/ 225 w 234"/>
                  <a:gd name="T21" fmla="*/ 124 h 330"/>
                  <a:gd name="T22" fmla="*/ 210 w 234"/>
                  <a:gd name="T23" fmla="*/ 124 h 330"/>
                  <a:gd name="T24" fmla="*/ 197 w 234"/>
                  <a:gd name="T25" fmla="*/ 121 h 330"/>
                  <a:gd name="T26" fmla="*/ 160 w 234"/>
                  <a:gd name="T27" fmla="*/ 105 h 330"/>
                  <a:gd name="T28" fmla="*/ 142 w 234"/>
                  <a:gd name="T29" fmla="*/ 105 h 330"/>
                  <a:gd name="T30" fmla="*/ 130 w 234"/>
                  <a:gd name="T31" fmla="*/ 93 h 330"/>
                  <a:gd name="T32" fmla="*/ 120 w 234"/>
                  <a:gd name="T33" fmla="*/ 65 h 330"/>
                  <a:gd name="T34" fmla="*/ 117 w 234"/>
                  <a:gd name="T35" fmla="*/ 50 h 330"/>
                  <a:gd name="T36" fmla="*/ 130 w 234"/>
                  <a:gd name="T37" fmla="*/ 28 h 330"/>
                  <a:gd name="T38" fmla="*/ 151 w 234"/>
                  <a:gd name="T39" fmla="*/ 9 h 330"/>
                  <a:gd name="T40" fmla="*/ 157 w 234"/>
                  <a:gd name="T41" fmla="*/ 3 h 330"/>
                  <a:gd name="T42" fmla="*/ 142 w 234"/>
                  <a:gd name="T43" fmla="*/ 3 h 330"/>
                  <a:gd name="T44" fmla="*/ 136 w 234"/>
                  <a:gd name="T45" fmla="*/ 9 h 330"/>
                  <a:gd name="T46" fmla="*/ 111 w 234"/>
                  <a:gd name="T47" fmla="*/ 22 h 330"/>
                  <a:gd name="T48" fmla="*/ 99 w 234"/>
                  <a:gd name="T49" fmla="*/ 28 h 330"/>
                  <a:gd name="T50" fmla="*/ 93 w 234"/>
                  <a:gd name="T51" fmla="*/ 28 h 330"/>
                  <a:gd name="T52" fmla="*/ 77 w 234"/>
                  <a:gd name="T53" fmla="*/ 31 h 330"/>
                  <a:gd name="T54" fmla="*/ 68 w 234"/>
                  <a:gd name="T55" fmla="*/ 50 h 330"/>
                  <a:gd name="T56" fmla="*/ 62 w 234"/>
                  <a:gd name="T57" fmla="*/ 59 h 330"/>
                  <a:gd name="T58" fmla="*/ 46 w 234"/>
                  <a:gd name="T59" fmla="*/ 74 h 330"/>
                  <a:gd name="T60" fmla="*/ 46 w 234"/>
                  <a:gd name="T61" fmla="*/ 90 h 330"/>
                  <a:gd name="T62" fmla="*/ 37 w 234"/>
                  <a:gd name="T63" fmla="*/ 80 h 330"/>
                  <a:gd name="T64" fmla="*/ 34 w 234"/>
                  <a:gd name="T65" fmla="*/ 84 h 330"/>
                  <a:gd name="T66" fmla="*/ 25 w 234"/>
                  <a:gd name="T67" fmla="*/ 102 h 330"/>
                  <a:gd name="T68" fmla="*/ 31 w 234"/>
                  <a:gd name="T69" fmla="*/ 117 h 330"/>
                  <a:gd name="T70" fmla="*/ 31 w 234"/>
                  <a:gd name="T71" fmla="*/ 127 h 330"/>
                  <a:gd name="T72" fmla="*/ 31 w 234"/>
                  <a:gd name="T73" fmla="*/ 139 h 330"/>
                  <a:gd name="T74" fmla="*/ 31 w 234"/>
                  <a:gd name="T75" fmla="*/ 164 h 330"/>
                  <a:gd name="T76" fmla="*/ 40 w 234"/>
                  <a:gd name="T77" fmla="*/ 170 h 330"/>
                  <a:gd name="T78" fmla="*/ 28 w 234"/>
                  <a:gd name="T79" fmla="*/ 191 h 330"/>
                  <a:gd name="T80" fmla="*/ 3 w 234"/>
                  <a:gd name="T81" fmla="*/ 216 h 330"/>
                  <a:gd name="T82" fmla="*/ 25 w 234"/>
                  <a:gd name="T83" fmla="*/ 232 h 330"/>
                  <a:gd name="T84" fmla="*/ 43 w 234"/>
                  <a:gd name="T85" fmla="*/ 247 h 330"/>
                  <a:gd name="T86" fmla="*/ 56 w 234"/>
                  <a:gd name="T87" fmla="*/ 241 h 330"/>
                  <a:gd name="T88" fmla="*/ 71 w 234"/>
                  <a:gd name="T89" fmla="*/ 247 h 330"/>
                  <a:gd name="T90" fmla="*/ 86 w 234"/>
                  <a:gd name="T91" fmla="*/ 253 h 330"/>
                  <a:gd name="T92" fmla="*/ 96 w 234"/>
                  <a:gd name="T93" fmla="*/ 272 h 330"/>
                  <a:gd name="T94" fmla="*/ 114 w 234"/>
                  <a:gd name="T95" fmla="*/ 287 h 330"/>
                  <a:gd name="T96" fmla="*/ 123 w 234"/>
                  <a:gd name="T97" fmla="*/ 296 h 330"/>
                  <a:gd name="T98" fmla="*/ 145 w 234"/>
                  <a:gd name="T99" fmla="*/ 293 h 330"/>
                  <a:gd name="T100" fmla="*/ 163 w 234"/>
                  <a:gd name="T101" fmla="*/ 293 h 330"/>
                  <a:gd name="T102" fmla="*/ 160 w 234"/>
                  <a:gd name="T103" fmla="*/ 321 h 330"/>
                  <a:gd name="T104" fmla="*/ 176 w 234"/>
                  <a:gd name="T10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30">
                    <a:moveTo>
                      <a:pt x="176" y="330"/>
                    </a:moveTo>
                    <a:lnTo>
                      <a:pt x="179" y="321"/>
                    </a:lnTo>
                    <a:lnTo>
                      <a:pt x="188" y="281"/>
                    </a:lnTo>
                    <a:lnTo>
                      <a:pt x="188" y="278"/>
                    </a:lnTo>
                    <a:lnTo>
                      <a:pt x="191" y="272"/>
                    </a:lnTo>
                    <a:lnTo>
                      <a:pt x="185" y="262"/>
                    </a:lnTo>
                    <a:lnTo>
                      <a:pt x="179" y="256"/>
                    </a:lnTo>
                    <a:lnTo>
                      <a:pt x="176" y="253"/>
                    </a:lnTo>
                    <a:lnTo>
                      <a:pt x="173" y="241"/>
                    </a:lnTo>
                    <a:lnTo>
                      <a:pt x="188" y="238"/>
                    </a:lnTo>
                    <a:lnTo>
                      <a:pt x="191" y="241"/>
                    </a:lnTo>
                    <a:lnTo>
                      <a:pt x="191" y="238"/>
                    </a:lnTo>
                    <a:lnTo>
                      <a:pt x="191" y="235"/>
                    </a:lnTo>
                    <a:lnTo>
                      <a:pt x="191" y="232"/>
                    </a:lnTo>
                    <a:lnTo>
                      <a:pt x="188" y="225"/>
                    </a:lnTo>
                    <a:lnTo>
                      <a:pt x="182" y="225"/>
                    </a:lnTo>
                    <a:lnTo>
                      <a:pt x="179" y="219"/>
                    </a:lnTo>
                    <a:lnTo>
                      <a:pt x="182" y="213"/>
                    </a:lnTo>
                    <a:lnTo>
                      <a:pt x="203" y="213"/>
                    </a:lnTo>
                    <a:lnTo>
                      <a:pt x="207" y="210"/>
                    </a:lnTo>
                    <a:lnTo>
                      <a:pt x="210" y="210"/>
                    </a:lnTo>
                    <a:lnTo>
                      <a:pt x="213" y="213"/>
                    </a:lnTo>
                    <a:lnTo>
                      <a:pt x="213" y="213"/>
                    </a:lnTo>
                    <a:lnTo>
                      <a:pt x="219" y="210"/>
                    </a:lnTo>
                    <a:lnTo>
                      <a:pt x="222" y="207"/>
                    </a:lnTo>
                    <a:lnTo>
                      <a:pt x="225" y="210"/>
                    </a:lnTo>
                    <a:lnTo>
                      <a:pt x="228" y="213"/>
                    </a:lnTo>
                    <a:lnTo>
                      <a:pt x="228" y="219"/>
                    </a:lnTo>
                    <a:lnTo>
                      <a:pt x="228" y="222"/>
                    </a:lnTo>
                    <a:lnTo>
                      <a:pt x="234" y="222"/>
                    </a:lnTo>
                    <a:lnTo>
                      <a:pt x="234" y="219"/>
                    </a:lnTo>
                    <a:lnTo>
                      <a:pt x="228" y="210"/>
                    </a:lnTo>
                    <a:lnTo>
                      <a:pt x="228" y="204"/>
                    </a:lnTo>
                    <a:lnTo>
                      <a:pt x="228" y="204"/>
                    </a:lnTo>
                    <a:lnTo>
                      <a:pt x="225" y="198"/>
                    </a:lnTo>
                    <a:lnTo>
                      <a:pt x="225" y="198"/>
                    </a:lnTo>
                    <a:lnTo>
                      <a:pt x="222" y="195"/>
                    </a:lnTo>
                    <a:lnTo>
                      <a:pt x="222" y="195"/>
                    </a:lnTo>
                    <a:lnTo>
                      <a:pt x="222" y="195"/>
                    </a:lnTo>
                    <a:lnTo>
                      <a:pt x="219" y="195"/>
                    </a:lnTo>
                    <a:lnTo>
                      <a:pt x="219" y="191"/>
                    </a:lnTo>
                    <a:lnTo>
                      <a:pt x="225" y="179"/>
                    </a:lnTo>
                    <a:lnTo>
                      <a:pt x="219" y="170"/>
                    </a:lnTo>
                    <a:lnTo>
                      <a:pt x="219" y="167"/>
                    </a:lnTo>
                    <a:lnTo>
                      <a:pt x="219" y="164"/>
                    </a:lnTo>
                    <a:lnTo>
                      <a:pt x="219" y="158"/>
                    </a:lnTo>
                    <a:lnTo>
                      <a:pt x="219" y="154"/>
                    </a:lnTo>
                    <a:lnTo>
                      <a:pt x="219" y="151"/>
                    </a:lnTo>
                    <a:lnTo>
                      <a:pt x="219" y="145"/>
                    </a:lnTo>
                    <a:lnTo>
                      <a:pt x="219" y="142"/>
                    </a:lnTo>
                    <a:lnTo>
                      <a:pt x="225" y="139"/>
                    </a:lnTo>
                    <a:lnTo>
                      <a:pt x="225" y="136"/>
                    </a:lnTo>
                    <a:lnTo>
                      <a:pt x="225" y="133"/>
                    </a:lnTo>
                    <a:lnTo>
                      <a:pt x="228" y="130"/>
                    </a:lnTo>
                    <a:lnTo>
                      <a:pt x="225" y="124"/>
                    </a:lnTo>
                    <a:lnTo>
                      <a:pt x="222" y="121"/>
                    </a:lnTo>
                    <a:lnTo>
                      <a:pt x="219" y="121"/>
                    </a:lnTo>
                    <a:lnTo>
                      <a:pt x="219" y="124"/>
                    </a:lnTo>
                    <a:lnTo>
                      <a:pt x="213" y="124"/>
                    </a:lnTo>
                    <a:lnTo>
                      <a:pt x="210" y="124"/>
                    </a:lnTo>
                    <a:lnTo>
                      <a:pt x="207" y="124"/>
                    </a:lnTo>
                    <a:lnTo>
                      <a:pt x="203" y="124"/>
                    </a:lnTo>
                    <a:lnTo>
                      <a:pt x="200" y="121"/>
                    </a:lnTo>
                    <a:lnTo>
                      <a:pt x="197" y="124"/>
                    </a:lnTo>
                    <a:lnTo>
                      <a:pt x="197" y="121"/>
                    </a:lnTo>
                    <a:lnTo>
                      <a:pt x="191" y="124"/>
                    </a:lnTo>
                    <a:lnTo>
                      <a:pt x="176" y="108"/>
                    </a:lnTo>
                    <a:lnTo>
                      <a:pt x="173" y="105"/>
                    </a:lnTo>
                    <a:lnTo>
                      <a:pt x="166" y="105"/>
                    </a:lnTo>
                    <a:lnTo>
                      <a:pt x="160" y="105"/>
                    </a:lnTo>
                    <a:lnTo>
                      <a:pt x="160" y="108"/>
                    </a:lnTo>
                    <a:lnTo>
                      <a:pt x="154" y="105"/>
                    </a:lnTo>
                    <a:lnTo>
                      <a:pt x="151" y="105"/>
                    </a:lnTo>
                    <a:lnTo>
                      <a:pt x="148" y="108"/>
                    </a:lnTo>
                    <a:lnTo>
                      <a:pt x="142" y="105"/>
                    </a:lnTo>
                    <a:lnTo>
                      <a:pt x="139" y="105"/>
                    </a:lnTo>
                    <a:lnTo>
                      <a:pt x="136" y="102"/>
                    </a:lnTo>
                    <a:lnTo>
                      <a:pt x="130" y="99"/>
                    </a:lnTo>
                    <a:lnTo>
                      <a:pt x="130" y="96"/>
                    </a:lnTo>
                    <a:lnTo>
                      <a:pt x="130" y="93"/>
                    </a:lnTo>
                    <a:lnTo>
                      <a:pt x="130" y="93"/>
                    </a:lnTo>
                    <a:lnTo>
                      <a:pt x="133" y="87"/>
                    </a:lnTo>
                    <a:lnTo>
                      <a:pt x="133" y="84"/>
                    </a:lnTo>
                    <a:lnTo>
                      <a:pt x="130" y="77"/>
                    </a:lnTo>
                    <a:lnTo>
                      <a:pt x="120" y="65"/>
                    </a:lnTo>
                    <a:lnTo>
                      <a:pt x="117" y="65"/>
                    </a:lnTo>
                    <a:lnTo>
                      <a:pt x="114" y="65"/>
                    </a:lnTo>
                    <a:lnTo>
                      <a:pt x="114" y="62"/>
                    </a:lnTo>
                    <a:lnTo>
                      <a:pt x="117" y="56"/>
                    </a:lnTo>
                    <a:lnTo>
                      <a:pt x="117" y="50"/>
                    </a:lnTo>
                    <a:lnTo>
                      <a:pt x="117" y="46"/>
                    </a:lnTo>
                    <a:lnTo>
                      <a:pt x="117" y="43"/>
                    </a:lnTo>
                    <a:lnTo>
                      <a:pt x="123" y="34"/>
                    </a:lnTo>
                    <a:lnTo>
                      <a:pt x="126" y="31"/>
                    </a:lnTo>
                    <a:lnTo>
                      <a:pt x="130" y="28"/>
                    </a:lnTo>
                    <a:lnTo>
                      <a:pt x="133" y="25"/>
                    </a:lnTo>
                    <a:lnTo>
                      <a:pt x="136" y="25"/>
                    </a:lnTo>
                    <a:lnTo>
                      <a:pt x="142" y="16"/>
                    </a:lnTo>
                    <a:lnTo>
                      <a:pt x="151" y="9"/>
                    </a:lnTo>
                    <a:lnTo>
                      <a:pt x="151" y="9"/>
                    </a:lnTo>
                    <a:lnTo>
                      <a:pt x="154" y="9"/>
                    </a:lnTo>
                    <a:lnTo>
                      <a:pt x="154" y="9"/>
                    </a:lnTo>
                    <a:lnTo>
                      <a:pt x="157" y="9"/>
                    </a:lnTo>
                    <a:lnTo>
                      <a:pt x="157" y="6"/>
                    </a:lnTo>
                    <a:lnTo>
                      <a:pt x="157" y="3"/>
                    </a:lnTo>
                    <a:lnTo>
                      <a:pt x="148" y="0"/>
                    </a:lnTo>
                    <a:lnTo>
                      <a:pt x="145" y="0"/>
                    </a:lnTo>
                    <a:lnTo>
                      <a:pt x="145" y="0"/>
                    </a:lnTo>
                    <a:lnTo>
                      <a:pt x="145" y="3"/>
                    </a:lnTo>
                    <a:lnTo>
                      <a:pt x="142" y="3"/>
                    </a:lnTo>
                    <a:lnTo>
                      <a:pt x="142" y="3"/>
                    </a:lnTo>
                    <a:lnTo>
                      <a:pt x="139" y="3"/>
                    </a:lnTo>
                    <a:lnTo>
                      <a:pt x="136" y="3"/>
                    </a:lnTo>
                    <a:lnTo>
                      <a:pt x="133" y="6"/>
                    </a:lnTo>
                    <a:lnTo>
                      <a:pt x="136" y="9"/>
                    </a:lnTo>
                    <a:lnTo>
                      <a:pt x="133" y="9"/>
                    </a:lnTo>
                    <a:lnTo>
                      <a:pt x="130" y="13"/>
                    </a:lnTo>
                    <a:lnTo>
                      <a:pt x="120" y="16"/>
                    </a:lnTo>
                    <a:lnTo>
                      <a:pt x="117" y="19"/>
                    </a:lnTo>
                    <a:lnTo>
                      <a:pt x="111" y="22"/>
                    </a:lnTo>
                    <a:lnTo>
                      <a:pt x="105" y="22"/>
                    </a:lnTo>
                    <a:lnTo>
                      <a:pt x="99" y="22"/>
                    </a:lnTo>
                    <a:lnTo>
                      <a:pt x="96" y="22"/>
                    </a:lnTo>
                    <a:lnTo>
                      <a:pt x="96" y="25"/>
                    </a:lnTo>
                    <a:lnTo>
                      <a:pt x="99" y="28"/>
                    </a:lnTo>
                    <a:lnTo>
                      <a:pt x="99" y="31"/>
                    </a:lnTo>
                    <a:lnTo>
                      <a:pt x="96" y="34"/>
                    </a:lnTo>
                    <a:lnTo>
                      <a:pt x="93" y="34"/>
                    </a:lnTo>
                    <a:lnTo>
                      <a:pt x="93" y="31"/>
                    </a:lnTo>
                    <a:lnTo>
                      <a:pt x="93" y="28"/>
                    </a:lnTo>
                    <a:lnTo>
                      <a:pt x="96" y="28"/>
                    </a:lnTo>
                    <a:lnTo>
                      <a:pt x="93" y="28"/>
                    </a:lnTo>
                    <a:lnTo>
                      <a:pt x="86" y="25"/>
                    </a:lnTo>
                    <a:lnTo>
                      <a:pt x="83" y="25"/>
                    </a:lnTo>
                    <a:lnTo>
                      <a:pt x="77" y="31"/>
                    </a:lnTo>
                    <a:lnTo>
                      <a:pt x="77" y="31"/>
                    </a:lnTo>
                    <a:lnTo>
                      <a:pt x="71" y="37"/>
                    </a:lnTo>
                    <a:lnTo>
                      <a:pt x="68" y="46"/>
                    </a:lnTo>
                    <a:lnTo>
                      <a:pt x="65" y="50"/>
                    </a:lnTo>
                    <a:lnTo>
                      <a:pt x="68" y="50"/>
                    </a:lnTo>
                    <a:lnTo>
                      <a:pt x="68" y="50"/>
                    </a:lnTo>
                    <a:lnTo>
                      <a:pt x="68" y="53"/>
                    </a:lnTo>
                    <a:lnTo>
                      <a:pt x="68" y="59"/>
                    </a:lnTo>
                    <a:lnTo>
                      <a:pt x="65" y="59"/>
                    </a:lnTo>
                    <a:lnTo>
                      <a:pt x="62" y="59"/>
                    </a:lnTo>
                    <a:lnTo>
                      <a:pt x="59" y="62"/>
                    </a:lnTo>
                    <a:lnTo>
                      <a:pt x="56" y="65"/>
                    </a:lnTo>
                    <a:lnTo>
                      <a:pt x="52" y="68"/>
                    </a:lnTo>
                    <a:lnTo>
                      <a:pt x="49" y="71"/>
                    </a:lnTo>
                    <a:lnTo>
                      <a:pt x="46" y="74"/>
                    </a:lnTo>
                    <a:lnTo>
                      <a:pt x="43" y="74"/>
                    </a:lnTo>
                    <a:lnTo>
                      <a:pt x="43" y="77"/>
                    </a:lnTo>
                    <a:lnTo>
                      <a:pt x="46" y="80"/>
                    </a:lnTo>
                    <a:lnTo>
                      <a:pt x="46" y="84"/>
                    </a:lnTo>
                    <a:lnTo>
                      <a:pt x="46" y="90"/>
                    </a:lnTo>
                    <a:lnTo>
                      <a:pt x="43" y="90"/>
                    </a:lnTo>
                    <a:lnTo>
                      <a:pt x="40" y="87"/>
                    </a:lnTo>
                    <a:lnTo>
                      <a:pt x="40" y="84"/>
                    </a:lnTo>
                    <a:lnTo>
                      <a:pt x="40" y="84"/>
                    </a:lnTo>
                    <a:lnTo>
                      <a:pt x="37" y="80"/>
                    </a:lnTo>
                    <a:lnTo>
                      <a:pt x="37" y="77"/>
                    </a:lnTo>
                    <a:lnTo>
                      <a:pt x="34" y="74"/>
                    </a:lnTo>
                    <a:lnTo>
                      <a:pt x="31" y="77"/>
                    </a:lnTo>
                    <a:lnTo>
                      <a:pt x="34" y="80"/>
                    </a:lnTo>
                    <a:lnTo>
                      <a:pt x="34" y="84"/>
                    </a:lnTo>
                    <a:lnTo>
                      <a:pt x="31" y="90"/>
                    </a:lnTo>
                    <a:lnTo>
                      <a:pt x="31" y="93"/>
                    </a:lnTo>
                    <a:lnTo>
                      <a:pt x="28" y="96"/>
                    </a:lnTo>
                    <a:lnTo>
                      <a:pt x="25" y="96"/>
                    </a:lnTo>
                    <a:lnTo>
                      <a:pt x="25" y="102"/>
                    </a:lnTo>
                    <a:lnTo>
                      <a:pt x="25" y="102"/>
                    </a:lnTo>
                    <a:lnTo>
                      <a:pt x="25" y="108"/>
                    </a:lnTo>
                    <a:lnTo>
                      <a:pt x="25" y="111"/>
                    </a:lnTo>
                    <a:lnTo>
                      <a:pt x="31" y="117"/>
                    </a:lnTo>
                    <a:lnTo>
                      <a:pt x="31" y="117"/>
                    </a:lnTo>
                    <a:lnTo>
                      <a:pt x="34" y="114"/>
                    </a:lnTo>
                    <a:lnTo>
                      <a:pt x="34" y="117"/>
                    </a:lnTo>
                    <a:lnTo>
                      <a:pt x="34" y="121"/>
                    </a:lnTo>
                    <a:lnTo>
                      <a:pt x="31" y="124"/>
                    </a:lnTo>
                    <a:lnTo>
                      <a:pt x="31" y="127"/>
                    </a:lnTo>
                    <a:lnTo>
                      <a:pt x="34" y="130"/>
                    </a:lnTo>
                    <a:lnTo>
                      <a:pt x="34" y="133"/>
                    </a:lnTo>
                    <a:lnTo>
                      <a:pt x="31" y="136"/>
                    </a:lnTo>
                    <a:lnTo>
                      <a:pt x="31" y="139"/>
                    </a:lnTo>
                    <a:lnTo>
                      <a:pt x="31" y="139"/>
                    </a:lnTo>
                    <a:lnTo>
                      <a:pt x="34" y="142"/>
                    </a:lnTo>
                    <a:lnTo>
                      <a:pt x="34" y="148"/>
                    </a:lnTo>
                    <a:lnTo>
                      <a:pt x="34" y="158"/>
                    </a:lnTo>
                    <a:lnTo>
                      <a:pt x="31" y="161"/>
                    </a:lnTo>
                    <a:lnTo>
                      <a:pt x="31" y="164"/>
                    </a:lnTo>
                    <a:lnTo>
                      <a:pt x="31" y="167"/>
                    </a:lnTo>
                    <a:lnTo>
                      <a:pt x="37" y="167"/>
                    </a:lnTo>
                    <a:lnTo>
                      <a:pt x="34" y="167"/>
                    </a:lnTo>
                    <a:lnTo>
                      <a:pt x="37" y="170"/>
                    </a:lnTo>
                    <a:lnTo>
                      <a:pt x="40" y="170"/>
                    </a:lnTo>
                    <a:lnTo>
                      <a:pt x="40" y="173"/>
                    </a:lnTo>
                    <a:lnTo>
                      <a:pt x="37" y="176"/>
                    </a:lnTo>
                    <a:lnTo>
                      <a:pt x="37" y="179"/>
                    </a:lnTo>
                    <a:lnTo>
                      <a:pt x="28" y="185"/>
                    </a:lnTo>
                    <a:lnTo>
                      <a:pt x="28" y="191"/>
                    </a:lnTo>
                    <a:lnTo>
                      <a:pt x="22" y="195"/>
                    </a:lnTo>
                    <a:lnTo>
                      <a:pt x="12" y="198"/>
                    </a:lnTo>
                    <a:lnTo>
                      <a:pt x="9" y="201"/>
                    </a:lnTo>
                    <a:lnTo>
                      <a:pt x="3" y="210"/>
                    </a:lnTo>
                    <a:lnTo>
                      <a:pt x="3" y="216"/>
                    </a:lnTo>
                    <a:lnTo>
                      <a:pt x="0" y="219"/>
                    </a:lnTo>
                    <a:lnTo>
                      <a:pt x="6" y="222"/>
                    </a:lnTo>
                    <a:lnTo>
                      <a:pt x="12" y="225"/>
                    </a:lnTo>
                    <a:lnTo>
                      <a:pt x="22" y="232"/>
                    </a:lnTo>
                    <a:lnTo>
                      <a:pt x="25" y="232"/>
                    </a:lnTo>
                    <a:lnTo>
                      <a:pt x="31" y="238"/>
                    </a:lnTo>
                    <a:lnTo>
                      <a:pt x="28" y="241"/>
                    </a:lnTo>
                    <a:lnTo>
                      <a:pt x="31" y="241"/>
                    </a:lnTo>
                    <a:lnTo>
                      <a:pt x="37" y="244"/>
                    </a:lnTo>
                    <a:lnTo>
                      <a:pt x="43" y="247"/>
                    </a:lnTo>
                    <a:lnTo>
                      <a:pt x="46" y="247"/>
                    </a:lnTo>
                    <a:lnTo>
                      <a:pt x="52" y="250"/>
                    </a:lnTo>
                    <a:lnTo>
                      <a:pt x="52" y="247"/>
                    </a:lnTo>
                    <a:lnTo>
                      <a:pt x="52" y="244"/>
                    </a:lnTo>
                    <a:lnTo>
                      <a:pt x="56" y="241"/>
                    </a:lnTo>
                    <a:lnTo>
                      <a:pt x="59" y="241"/>
                    </a:lnTo>
                    <a:lnTo>
                      <a:pt x="62" y="244"/>
                    </a:lnTo>
                    <a:lnTo>
                      <a:pt x="65" y="244"/>
                    </a:lnTo>
                    <a:lnTo>
                      <a:pt x="68" y="247"/>
                    </a:lnTo>
                    <a:lnTo>
                      <a:pt x="71" y="247"/>
                    </a:lnTo>
                    <a:lnTo>
                      <a:pt x="71" y="247"/>
                    </a:lnTo>
                    <a:lnTo>
                      <a:pt x="71" y="247"/>
                    </a:lnTo>
                    <a:lnTo>
                      <a:pt x="74" y="250"/>
                    </a:lnTo>
                    <a:lnTo>
                      <a:pt x="80" y="253"/>
                    </a:lnTo>
                    <a:lnTo>
                      <a:pt x="86" y="253"/>
                    </a:lnTo>
                    <a:lnTo>
                      <a:pt x="86" y="256"/>
                    </a:lnTo>
                    <a:lnTo>
                      <a:pt x="89" y="259"/>
                    </a:lnTo>
                    <a:lnTo>
                      <a:pt x="93" y="265"/>
                    </a:lnTo>
                    <a:lnTo>
                      <a:pt x="96" y="272"/>
                    </a:lnTo>
                    <a:lnTo>
                      <a:pt x="96" y="272"/>
                    </a:lnTo>
                    <a:lnTo>
                      <a:pt x="105" y="275"/>
                    </a:lnTo>
                    <a:lnTo>
                      <a:pt x="111" y="278"/>
                    </a:lnTo>
                    <a:lnTo>
                      <a:pt x="111" y="284"/>
                    </a:lnTo>
                    <a:lnTo>
                      <a:pt x="111" y="284"/>
                    </a:lnTo>
                    <a:lnTo>
                      <a:pt x="114" y="287"/>
                    </a:lnTo>
                    <a:lnTo>
                      <a:pt x="117" y="290"/>
                    </a:lnTo>
                    <a:lnTo>
                      <a:pt x="114" y="293"/>
                    </a:lnTo>
                    <a:lnTo>
                      <a:pt x="117" y="296"/>
                    </a:lnTo>
                    <a:lnTo>
                      <a:pt x="120" y="296"/>
                    </a:lnTo>
                    <a:lnTo>
                      <a:pt x="123" y="296"/>
                    </a:lnTo>
                    <a:lnTo>
                      <a:pt x="126" y="296"/>
                    </a:lnTo>
                    <a:lnTo>
                      <a:pt x="133" y="296"/>
                    </a:lnTo>
                    <a:lnTo>
                      <a:pt x="133" y="296"/>
                    </a:lnTo>
                    <a:lnTo>
                      <a:pt x="139" y="293"/>
                    </a:lnTo>
                    <a:lnTo>
                      <a:pt x="145" y="293"/>
                    </a:lnTo>
                    <a:lnTo>
                      <a:pt x="151" y="296"/>
                    </a:lnTo>
                    <a:lnTo>
                      <a:pt x="157" y="293"/>
                    </a:lnTo>
                    <a:lnTo>
                      <a:pt x="160" y="293"/>
                    </a:lnTo>
                    <a:lnTo>
                      <a:pt x="160" y="293"/>
                    </a:lnTo>
                    <a:lnTo>
                      <a:pt x="163" y="293"/>
                    </a:lnTo>
                    <a:lnTo>
                      <a:pt x="170" y="296"/>
                    </a:lnTo>
                    <a:lnTo>
                      <a:pt x="170" y="299"/>
                    </a:lnTo>
                    <a:lnTo>
                      <a:pt x="173" y="299"/>
                    </a:lnTo>
                    <a:lnTo>
                      <a:pt x="173" y="299"/>
                    </a:lnTo>
                    <a:lnTo>
                      <a:pt x="160" y="321"/>
                    </a:lnTo>
                    <a:lnTo>
                      <a:pt x="163" y="324"/>
                    </a:lnTo>
                    <a:lnTo>
                      <a:pt x="166" y="324"/>
                    </a:lnTo>
                    <a:lnTo>
                      <a:pt x="173" y="324"/>
                    </a:lnTo>
                    <a:lnTo>
                      <a:pt x="176" y="327"/>
                    </a:lnTo>
                    <a:lnTo>
                      <a:pt x="17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2"/>
              <p:cNvSpPr>
                <a:spLocks noEditPoints="1"/>
              </p:cNvSpPr>
              <p:nvPr/>
            </p:nvSpPr>
            <p:spPr bwMode="auto">
              <a:xfrm>
                <a:off x="2213" y="2704"/>
                <a:ext cx="114" cy="127"/>
              </a:xfrm>
              <a:custGeom>
                <a:avLst/>
                <a:gdLst>
                  <a:gd name="T0" fmla="*/ 111 w 114"/>
                  <a:gd name="T1" fmla="*/ 28 h 127"/>
                  <a:gd name="T2" fmla="*/ 105 w 114"/>
                  <a:gd name="T3" fmla="*/ 25 h 127"/>
                  <a:gd name="T4" fmla="*/ 99 w 114"/>
                  <a:gd name="T5" fmla="*/ 22 h 127"/>
                  <a:gd name="T6" fmla="*/ 92 w 114"/>
                  <a:gd name="T7" fmla="*/ 25 h 127"/>
                  <a:gd name="T8" fmla="*/ 92 w 114"/>
                  <a:gd name="T9" fmla="*/ 31 h 127"/>
                  <a:gd name="T10" fmla="*/ 83 w 114"/>
                  <a:gd name="T11" fmla="*/ 28 h 127"/>
                  <a:gd name="T12" fmla="*/ 71 w 114"/>
                  <a:gd name="T13" fmla="*/ 22 h 127"/>
                  <a:gd name="T14" fmla="*/ 71 w 114"/>
                  <a:gd name="T15" fmla="*/ 19 h 127"/>
                  <a:gd name="T16" fmla="*/ 62 w 114"/>
                  <a:gd name="T17" fmla="*/ 13 h 127"/>
                  <a:gd name="T18" fmla="*/ 46 w 114"/>
                  <a:gd name="T19" fmla="*/ 3 h 127"/>
                  <a:gd name="T20" fmla="*/ 40 w 114"/>
                  <a:gd name="T21" fmla="*/ 6 h 127"/>
                  <a:gd name="T22" fmla="*/ 25 w 114"/>
                  <a:gd name="T23" fmla="*/ 13 h 127"/>
                  <a:gd name="T24" fmla="*/ 15 w 114"/>
                  <a:gd name="T25" fmla="*/ 16 h 127"/>
                  <a:gd name="T26" fmla="*/ 19 w 114"/>
                  <a:gd name="T27" fmla="*/ 22 h 127"/>
                  <a:gd name="T28" fmla="*/ 19 w 114"/>
                  <a:gd name="T29" fmla="*/ 31 h 127"/>
                  <a:gd name="T30" fmla="*/ 12 w 114"/>
                  <a:gd name="T31" fmla="*/ 40 h 127"/>
                  <a:gd name="T32" fmla="*/ 9 w 114"/>
                  <a:gd name="T33" fmla="*/ 50 h 127"/>
                  <a:gd name="T34" fmla="*/ 3 w 114"/>
                  <a:gd name="T35" fmla="*/ 53 h 127"/>
                  <a:gd name="T36" fmla="*/ 3 w 114"/>
                  <a:gd name="T37" fmla="*/ 62 h 127"/>
                  <a:gd name="T38" fmla="*/ 6 w 114"/>
                  <a:gd name="T39" fmla="*/ 71 h 127"/>
                  <a:gd name="T40" fmla="*/ 0 w 114"/>
                  <a:gd name="T41" fmla="*/ 74 h 127"/>
                  <a:gd name="T42" fmla="*/ 6 w 114"/>
                  <a:gd name="T43" fmla="*/ 80 h 127"/>
                  <a:gd name="T44" fmla="*/ 15 w 114"/>
                  <a:gd name="T45" fmla="*/ 87 h 127"/>
                  <a:gd name="T46" fmla="*/ 19 w 114"/>
                  <a:gd name="T47" fmla="*/ 80 h 127"/>
                  <a:gd name="T48" fmla="*/ 22 w 114"/>
                  <a:gd name="T49" fmla="*/ 74 h 127"/>
                  <a:gd name="T50" fmla="*/ 22 w 114"/>
                  <a:gd name="T51" fmla="*/ 80 h 127"/>
                  <a:gd name="T52" fmla="*/ 22 w 114"/>
                  <a:gd name="T53" fmla="*/ 77 h 127"/>
                  <a:gd name="T54" fmla="*/ 25 w 114"/>
                  <a:gd name="T55" fmla="*/ 80 h 127"/>
                  <a:gd name="T56" fmla="*/ 25 w 114"/>
                  <a:gd name="T57" fmla="*/ 90 h 127"/>
                  <a:gd name="T58" fmla="*/ 19 w 114"/>
                  <a:gd name="T59" fmla="*/ 99 h 127"/>
                  <a:gd name="T60" fmla="*/ 22 w 114"/>
                  <a:gd name="T61" fmla="*/ 105 h 127"/>
                  <a:gd name="T62" fmla="*/ 12 w 114"/>
                  <a:gd name="T63" fmla="*/ 111 h 127"/>
                  <a:gd name="T64" fmla="*/ 19 w 114"/>
                  <a:gd name="T65" fmla="*/ 114 h 127"/>
                  <a:gd name="T66" fmla="*/ 25 w 114"/>
                  <a:gd name="T67" fmla="*/ 117 h 127"/>
                  <a:gd name="T68" fmla="*/ 34 w 114"/>
                  <a:gd name="T69" fmla="*/ 117 h 127"/>
                  <a:gd name="T70" fmla="*/ 43 w 114"/>
                  <a:gd name="T71" fmla="*/ 127 h 127"/>
                  <a:gd name="T72" fmla="*/ 62 w 114"/>
                  <a:gd name="T73" fmla="*/ 93 h 127"/>
                  <a:gd name="T74" fmla="*/ 83 w 114"/>
                  <a:gd name="T75" fmla="*/ 83 h 127"/>
                  <a:gd name="T76" fmla="*/ 105 w 114"/>
                  <a:gd name="T77" fmla="*/ 65 h 127"/>
                  <a:gd name="T78" fmla="*/ 114 w 114"/>
                  <a:gd name="T79" fmla="*/ 53 h 127"/>
                  <a:gd name="T80" fmla="*/ 114 w 114"/>
                  <a:gd name="T81" fmla="*/ 46 h 127"/>
                  <a:gd name="T82" fmla="*/ 111 w 114"/>
                  <a:gd name="T83" fmla="*/ 34 h 127"/>
                  <a:gd name="T84" fmla="*/ 111 w 114"/>
                  <a:gd name="T85" fmla="*/ 28 h 127"/>
                  <a:gd name="T86" fmla="*/ 111 w 114"/>
                  <a:gd name="T87" fmla="*/ 28 h 127"/>
                  <a:gd name="T88" fmla="*/ 15 w 114"/>
                  <a:gd name="T89" fmla="*/ 90 h 127"/>
                  <a:gd name="T90" fmla="*/ 19 w 114"/>
                  <a:gd name="T91" fmla="*/ 83 h 127"/>
                  <a:gd name="T92" fmla="*/ 19 w 114"/>
                  <a:gd name="T93" fmla="*/ 87 h 127"/>
                  <a:gd name="T94" fmla="*/ 19 w 114"/>
                  <a:gd name="T95" fmla="*/ 93 h 127"/>
                  <a:gd name="T96" fmla="*/ 15 w 114"/>
                  <a:gd name="T97" fmla="*/ 9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 h="127">
                    <a:moveTo>
                      <a:pt x="111" y="28"/>
                    </a:moveTo>
                    <a:lnTo>
                      <a:pt x="111" y="28"/>
                    </a:lnTo>
                    <a:lnTo>
                      <a:pt x="108" y="28"/>
                    </a:lnTo>
                    <a:lnTo>
                      <a:pt x="105" y="25"/>
                    </a:lnTo>
                    <a:lnTo>
                      <a:pt x="102" y="25"/>
                    </a:lnTo>
                    <a:lnTo>
                      <a:pt x="99" y="22"/>
                    </a:lnTo>
                    <a:lnTo>
                      <a:pt x="96" y="22"/>
                    </a:lnTo>
                    <a:lnTo>
                      <a:pt x="92" y="25"/>
                    </a:lnTo>
                    <a:lnTo>
                      <a:pt x="92" y="28"/>
                    </a:lnTo>
                    <a:lnTo>
                      <a:pt x="92" y="31"/>
                    </a:lnTo>
                    <a:lnTo>
                      <a:pt x="86" y="28"/>
                    </a:lnTo>
                    <a:lnTo>
                      <a:pt x="83" y="28"/>
                    </a:lnTo>
                    <a:lnTo>
                      <a:pt x="77" y="25"/>
                    </a:lnTo>
                    <a:lnTo>
                      <a:pt x="71" y="22"/>
                    </a:lnTo>
                    <a:lnTo>
                      <a:pt x="68" y="22"/>
                    </a:lnTo>
                    <a:lnTo>
                      <a:pt x="71" y="19"/>
                    </a:lnTo>
                    <a:lnTo>
                      <a:pt x="65" y="13"/>
                    </a:lnTo>
                    <a:lnTo>
                      <a:pt x="62" y="13"/>
                    </a:lnTo>
                    <a:lnTo>
                      <a:pt x="52" y="6"/>
                    </a:lnTo>
                    <a:lnTo>
                      <a:pt x="46" y="3"/>
                    </a:lnTo>
                    <a:lnTo>
                      <a:pt x="40" y="0"/>
                    </a:lnTo>
                    <a:lnTo>
                      <a:pt x="40" y="6"/>
                    </a:lnTo>
                    <a:lnTo>
                      <a:pt x="34" y="6"/>
                    </a:lnTo>
                    <a:lnTo>
                      <a:pt x="25" y="13"/>
                    </a:lnTo>
                    <a:lnTo>
                      <a:pt x="22" y="13"/>
                    </a:lnTo>
                    <a:lnTo>
                      <a:pt x="15" y="16"/>
                    </a:lnTo>
                    <a:lnTo>
                      <a:pt x="19" y="19"/>
                    </a:lnTo>
                    <a:lnTo>
                      <a:pt x="19" y="22"/>
                    </a:lnTo>
                    <a:lnTo>
                      <a:pt x="19" y="25"/>
                    </a:lnTo>
                    <a:lnTo>
                      <a:pt x="19" y="31"/>
                    </a:lnTo>
                    <a:lnTo>
                      <a:pt x="12" y="37"/>
                    </a:lnTo>
                    <a:lnTo>
                      <a:pt x="12" y="40"/>
                    </a:lnTo>
                    <a:lnTo>
                      <a:pt x="12" y="43"/>
                    </a:lnTo>
                    <a:lnTo>
                      <a:pt x="9" y="50"/>
                    </a:lnTo>
                    <a:lnTo>
                      <a:pt x="6" y="50"/>
                    </a:lnTo>
                    <a:lnTo>
                      <a:pt x="3" y="53"/>
                    </a:lnTo>
                    <a:lnTo>
                      <a:pt x="3" y="56"/>
                    </a:lnTo>
                    <a:lnTo>
                      <a:pt x="3" y="62"/>
                    </a:lnTo>
                    <a:lnTo>
                      <a:pt x="3" y="65"/>
                    </a:lnTo>
                    <a:lnTo>
                      <a:pt x="6" y="71"/>
                    </a:lnTo>
                    <a:lnTo>
                      <a:pt x="3" y="74"/>
                    </a:lnTo>
                    <a:lnTo>
                      <a:pt x="0" y="74"/>
                    </a:lnTo>
                    <a:lnTo>
                      <a:pt x="3" y="77"/>
                    </a:lnTo>
                    <a:lnTo>
                      <a:pt x="6" y="80"/>
                    </a:lnTo>
                    <a:lnTo>
                      <a:pt x="12" y="83"/>
                    </a:lnTo>
                    <a:lnTo>
                      <a:pt x="15" y="87"/>
                    </a:lnTo>
                    <a:lnTo>
                      <a:pt x="15" y="83"/>
                    </a:lnTo>
                    <a:lnTo>
                      <a:pt x="19" y="80"/>
                    </a:lnTo>
                    <a:lnTo>
                      <a:pt x="19" y="77"/>
                    </a:lnTo>
                    <a:lnTo>
                      <a:pt x="22" y="74"/>
                    </a:lnTo>
                    <a:lnTo>
                      <a:pt x="22" y="77"/>
                    </a:lnTo>
                    <a:lnTo>
                      <a:pt x="22" y="80"/>
                    </a:lnTo>
                    <a:lnTo>
                      <a:pt x="22" y="80"/>
                    </a:lnTo>
                    <a:lnTo>
                      <a:pt x="22" y="77"/>
                    </a:lnTo>
                    <a:lnTo>
                      <a:pt x="25" y="77"/>
                    </a:lnTo>
                    <a:lnTo>
                      <a:pt x="25" y="80"/>
                    </a:lnTo>
                    <a:lnTo>
                      <a:pt x="25" y="87"/>
                    </a:lnTo>
                    <a:lnTo>
                      <a:pt x="25" y="90"/>
                    </a:lnTo>
                    <a:lnTo>
                      <a:pt x="22" y="96"/>
                    </a:lnTo>
                    <a:lnTo>
                      <a:pt x="19" y="99"/>
                    </a:lnTo>
                    <a:lnTo>
                      <a:pt x="19" y="99"/>
                    </a:lnTo>
                    <a:lnTo>
                      <a:pt x="22" y="105"/>
                    </a:lnTo>
                    <a:lnTo>
                      <a:pt x="15" y="108"/>
                    </a:lnTo>
                    <a:lnTo>
                      <a:pt x="12" y="111"/>
                    </a:lnTo>
                    <a:lnTo>
                      <a:pt x="15" y="114"/>
                    </a:lnTo>
                    <a:lnTo>
                      <a:pt x="19" y="114"/>
                    </a:lnTo>
                    <a:lnTo>
                      <a:pt x="22" y="114"/>
                    </a:lnTo>
                    <a:lnTo>
                      <a:pt x="25" y="117"/>
                    </a:lnTo>
                    <a:lnTo>
                      <a:pt x="31" y="117"/>
                    </a:lnTo>
                    <a:lnTo>
                      <a:pt x="34" y="117"/>
                    </a:lnTo>
                    <a:lnTo>
                      <a:pt x="40" y="127"/>
                    </a:lnTo>
                    <a:lnTo>
                      <a:pt x="43" y="127"/>
                    </a:lnTo>
                    <a:lnTo>
                      <a:pt x="46" y="124"/>
                    </a:lnTo>
                    <a:lnTo>
                      <a:pt x="62" y="93"/>
                    </a:lnTo>
                    <a:lnTo>
                      <a:pt x="62" y="90"/>
                    </a:lnTo>
                    <a:lnTo>
                      <a:pt x="83" y="83"/>
                    </a:lnTo>
                    <a:lnTo>
                      <a:pt x="92" y="77"/>
                    </a:lnTo>
                    <a:lnTo>
                      <a:pt x="105" y="65"/>
                    </a:lnTo>
                    <a:lnTo>
                      <a:pt x="111" y="53"/>
                    </a:lnTo>
                    <a:lnTo>
                      <a:pt x="114" y="53"/>
                    </a:lnTo>
                    <a:lnTo>
                      <a:pt x="114" y="50"/>
                    </a:lnTo>
                    <a:lnTo>
                      <a:pt x="114" y="46"/>
                    </a:lnTo>
                    <a:lnTo>
                      <a:pt x="114" y="40"/>
                    </a:lnTo>
                    <a:lnTo>
                      <a:pt x="111" y="34"/>
                    </a:lnTo>
                    <a:lnTo>
                      <a:pt x="111" y="31"/>
                    </a:lnTo>
                    <a:lnTo>
                      <a:pt x="111" y="28"/>
                    </a:lnTo>
                    <a:lnTo>
                      <a:pt x="111" y="28"/>
                    </a:lnTo>
                    <a:lnTo>
                      <a:pt x="111" y="28"/>
                    </a:lnTo>
                    <a:close/>
                    <a:moveTo>
                      <a:pt x="15" y="93"/>
                    </a:moveTo>
                    <a:lnTo>
                      <a:pt x="15" y="90"/>
                    </a:lnTo>
                    <a:lnTo>
                      <a:pt x="15" y="87"/>
                    </a:lnTo>
                    <a:lnTo>
                      <a:pt x="19" y="83"/>
                    </a:lnTo>
                    <a:lnTo>
                      <a:pt x="19" y="83"/>
                    </a:lnTo>
                    <a:lnTo>
                      <a:pt x="19" y="87"/>
                    </a:lnTo>
                    <a:lnTo>
                      <a:pt x="19" y="90"/>
                    </a:lnTo>
                    <a:lnTo>
                      <a:pt x="19" y="93"/>
                    </a:lnTo>
                    <a:lnTo>
                      <a:pt x="15" y="93"/>
                    </a:lnTo>
                    <a:lnTo>
                      <a:pt x="15"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93"/>
              <p:cNvSpPr>
                <a:spLocks/>
              </p:cNvSpPr>
              <p:nvPr/>
            </p:nvSpPr>
            <p:spPr bwMode="auto">
              <a:xfrm>
                <a:off x="2207" y="2732"/>
                <a:ext cx="249" cy="370"/>
              </a:xfrm>
              <a:custGeom>
                <a:avLst/>
                <a:gdLst>
                  <a:gd name="T0" fmla="*/ 228 w 249"/>
                  <a:gd name="T1" fmla="*/ 219 h 370"/>
                  <a:gd name="T2" fmla="*/ 216 w 249"/>
                  <a:gd name="T3" fmla="*/ 219 h 370"/>
                  <a:gd name="T4" fmla="*/ 216 w 249"/>
                  <a:gd name="T5" fmla="*/ 194 h 370"/>
                  <a:gd name="T6" fmla="*/ 197 w 249"/>
                  <a:gd name="T7" fmla="*/ 197 h 370"/>
                  <a:gd name="T8" fmla="*/ 176 w 249"/>
                  <a:gd name="T9" fmla="*/ 185 h 370"/>
                  <a:gd name="T10" fmla="*/ 154 w 249"/>
                  <a:gd name="T11" fmla="*/ 163 h 370"/>
                  <a:gd name="T12" fmla="*/ 148 w 249"/>
                  <a:gd name="T13" fmla="*/ 151 h 370"/>
                  <a:gd name="T14" fmla="*/ 151 w 249"/>
                  <a:gd name="T15" fmla="*/ 136 h 370"/>
                  <a:gd name="T16" fmla="*/ 160 w 249"/>
                  <a:gd name="T17" fmla="*/ 126 h 370"/>
                  <a:gd name="T18" fmla="*/ 163 w 249"/>
                  <a:gd name="T19" fmla="*/ 108 h 370"/>
                  <a:gd name="T20" fmla="*/ 176 w 249"/>
                  <a:gd name="T21" fmla="*/ 96 h 370"/>
                  <a:gd name="T22" fmla="*/ 203 w 249"/>
                  <a:gd name="T23" fmla="*/ 86 h 370"/>
                  <a:gd name="T24" fmla="*/ 212 w 249"/>
                  <a:gd name="T25" fmla="*/ 83 h 370"/>
                  <a:gd name="T26" fmla="*/ 222 w 249"/>
                  <a:gd name="T27" fmla="*/ 86 h 370"/>
                  <a:gd name="T28" fmla="*/ 209 w 249"/>
                  <a:gd name="T29" fmla="*/ 77 h 370"/>
                  <a:gd name="T30" fmla="*/ 216 w 249"/>
                  <a:gd name="T31" fmla="*/ 52 h 370"/>
                  <a:gd name="T32" fmla="*/ 206 w 249"/>
                  <a:gd name="T33" fmla="*/ 46 h 370"/>
                  <a:gd name="T34" fmla="*/ 185 w 249"/>
                  <a:gd name="T35" fmla="*/ 46 h 370"/>
                  <a:gd name="T36" fmla="*/ 169 w 249"/>
                  <a:gd name="T37" fmla="*/ 49 h 370"/>
                  <a:gd name="T38" fmla="*/ 163 w 249"/>
                  <a:gd name="T39" fmla="*/ 43 h 370"/>
                  <a:gd name="T40" fmla="*/ 157 w 249"/>
                  <a:gd name="T41" fmla="*/ 31 h 370"/>
                  <a:gd name="T42" fmla="*/ 139 w 249"/>
                  <a:gd name="T43" fmla="*/ 18 h 370"/>
                  <a:gd name="T44" fmla="*/ 126 w 249"/>
                  <a:gd name="T45" fmla="*/ 6 h 370"/>
                  <a:gd name="T46" fmla="*/ 117 w 249"/>
                  <a:gd name="T47" fmla="*/ 3 h 370"/>
                  <a:gd name="T48" fmla="*/ 120 w 249"/>
                  <a:gd name="T49" fmla="*/ 22 h 370"/>
                  <a:gd name="T50" fmla="*/ 98 w 249"/>
                  <a:gd name="T51" fmla="*/ 49 h 370"/>
                  <a:gd name="T52" fmla="*/ 52 w 249"/>
                  <a:gd name="T53" fmla="*/ 96 h 370"/>
                  <a:gd name="T54" fmla="*/ 37 w 249"/>
                  <a:gd name="T55" fmla="*/ 89 h 370"/>
                  <a:gd name="T56" fmla="*/ 21 w 249"/>
                  <a:gd name="T57" fmla="*/ 86 h 370"/>
                  <a:gd name="T58" fmla="*/ 25 w 249"/>
                  <a:gd name="T59" fmla="*/ 71 h 370"/>
                  <a:gd name="T60" fmla="*/ 9 w 249"/>
                  <a:gd name="T61" fmla="*/ 80 h 370"/>
                  <a:gd name="T62" fmla="*/ 0 w 249"/>
                  <a:gd name="T63" fmla="*/ 96 h 370"/>
                  <a:gd name="T64" fmla="*/ 3 w 249"/>
                  <a:gd name="T65" fmla="*/ 105 h 370"/>
                  <a:gd name="T66" fmla="*/ 6 w 249"/>
                  <a:gd name="T67" fmla="*/ 117 h 370"/>
                  <a:gd name="T68" fmla="*/ 9 w 249"/>
                  <a:gd name="T69" fmla="*/ 126 h 370"/>
                  <a:gd name="T70" fmla="*/ 31 w 249"/>
                  <a:gd name="T71" fmla="*/ 139 h 370"/>
                  <a:gd name="T72" fmla="*/ 40 w 249"/>
                  <a:gd name="T73" fmla="*/ 157 h 370"/>
                  <a:gd name="T74" fmla="*/ 55 w 249"/>
                  <a:gd name="T75" fmla="*/ 176 h 370"/>
                  <a:gd name="T76" fmla="*/ 65 w 249"/>
                  <a:gd name="T77" fmla="*/ 194 h 370"/>
                  <a:gd name="T78" fmla="*/ 74 w 249"/>
                  <a:gd name="T79" fmla="*/ 216 h 370"/>
                  <a:gd name="T80" fmla="*/ 77 w 249"/>
                  <a:gd name="T81" fmla="*/ 225 h 370"/>
                  <a:gd name="T82" fmla="*/ 89 w 249"/>
                  <a:gd name="T83" fmla="*/ 244 h 370"/>
                  <a:gd name="T84" fmla="*/ 102 w 249"/>
                  <a:gd name="T85" fmla="*/ 262 h 370"/>
                  <a:gd name="T86" fmla="*/ 105 w 249"/>
                  <a:gd name="T87" fmla="*/ 274 h 370"/>
                  <a:gd name="T88" fmla="*/ 108 w 249"/>
                  <a:gd name="T89" fmla="*/ 284 h 370"/>
                  <a:gd name="T90" fmla="*/ 117 w 249"/>
                  <a:gd name="T91" fmla="*/ 293 h 370"/>
                  <a:gd name="T92" fmla="*/ 129 w 249"/>
                  <a:gd name="T93" fmla="*/ 302 h 370"/>
                  <a:gd name="T94" fmla="*/ 139 w 249"/>
                  <a:gd name="T95" fmla="*/ 308 h 370"/>
                  <a:gd name="T96" fmla="*/ 151 w 249"/>
                  <a:gd name="T97" fmla="*/ 318 h 370"/>
                  <a:gd name="T98" fmla="*/ 160 w 249"/>
                  <a:gd name="T99" fmla="*/ 327 h 370"/>
                  <a:gd name="T100" fmla="*/ 179 w 249"/>
                  <a:gd name="T101" fmla="*/ 333 h 370"/>
                  <a:gd name="T102" fmla="*/ 191 w 249"/>
                  <a:gd name="T103" fmla="*/ 342 h 370"/>
                  <a:gd name="T104" fmla="*/ 200 w 249"/>
                  <a:gd name="T105" fmla="*/ 351 h 370"/>
                  <a:gd name="T106" fmla="*/ 209 w 249"/>
                  <a:gd name="T107" fmla="*/ 358 h 370"/>
                  <a:gd name="T108" fmla="*/ 225 w 249"/>
                  <a:gd name="T109" fmla="*/ 370 h 370"/>
                  <a:gd name="T110" fmla="*/ 240 w 249"/>
                  <a:gd name="T111" fmla="*/ 364 h 370"/>
                  <a:gd name="T112" fmla="*/ 240 w 249"/>
                  <a:gd name="T113" fmla="*/ 348 h 370"/>
                  <a:gd name="T114" fmla="*/ 237 w 249"/>
                  <a:gd name="T115" fmla="*/ 345 h 370"/>
                  <a:gd name="T116" fmla="*/ 249 w 249"/>
                  <a:gd name="T117" fmla="*/ 327 h 370"/>
                  <a:gd name="T118" fmla="*/ 246 w 249"/>
                  <a:gd name="T119" fmla="*/ 302 h 370"/>
                  <a:gd name="T120" fmla="*/ 246 w 249"/>
                  <a:gd name="T121" fmla="*/ 277 h 370"/>
                  <a:gd name="T122" fmla="*/ 249 w 249"/>
                  <a:gd name="T123" fmla="*/ 24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9" h="370">
                    <a:moveTo>
                      <a:pt x="234" y="219"/>
                    </a:moveTo>
                    <a:lnTo>
                      <a:pt x="231" y="219"/>
                    </a:lnTo>
                    <a:lnTo>
                      <a:pt x="231" y="219"/>
                    </a:lnTo>
                    <a:lnTo>
                      <a:pt x="228" y="219"/>
                    </a:lnTo>
                    <a:lnTo>
                      <a:pt x="225" y="219"/>
                    </a:lnTo>
                    <a:lnTo>
                      <a:pt x="222" y="219"/>
                    </a:lnTo>
                    <a:lnTo>
                      <a:pt x="216" y="219"/>
                    </a:lnTo>
                    <a:lnTo>
                      <a:pt x="216" y="219"/>
                    </a:lnTo>
                    <a:lnTo>
                      <a:pt x="212" y="213"/>
                    </a:lnTo>
                    <a:lnTo>
                      <a:pt x="212" y="200"/>
                    </a:lnTo>
                    <a:lnTo>
                      <a:pt x="212" y="194"/>
                    </a:lnTo>
                    <a:lnTo>
                      <a:pt x="216" y="194"/>
                    </a:lnTo>
                    <a:lnTo>
                      <a:pt x="216" y="188"/>
                    </a:lnTo>
                    <a:lnTo>
                      <a:pt x="212" y="188"/>
                    </a:lnTo>
                    <a:lnTo>
                      <a:pt x="206" y="191"/>
                    </a:lnTo>
                    <a:lnTo>
                      <a:pt x="197" y="197"/>
                    </a:lnTo>
                    <a:lnTo>
                      <a:pt x="188" y="197"/>
                    </a:lnTo>
                    <a:lnTo>
                      <a:pt x="182" y="197"/>
                    </a:lnTo>
                    <a:lnTo>
                      <a:pt x="179" y="191"/>
                    </a:lnTo>
                    <a:lnTo>
                      <a:pt x="176" y="185"/>
                    </a:lnTo>
                    <a:lnTo>
                      <a:pt x="169" y="185"/>
                    </a:lnTo>
                    <a:lnTo>
                      <a:pt x="157" y="185"/>
                    </a:lnTo>
                    <a:lnTo>
                      <a:pt x="163" y="179"/>
                    </a:lnTo>
                    <a:lnTo>
                      <a:pt x="154" y="163"/>
                    </a:lnTo>
                    <a:lnTo>
                      <a:pt x="148" y="160"/>
                    </a:lnTo>
                    <a:lnTo>
                      <a:pt x="148" y="157"/>
                    </a:lnTo>
                    <a:lnTo>
                      <a:pt x="148" y="154"/>
                    </a:lnTo>
                    <a:lnTo>
                      <a:pt x="148" y="151"/>
                    </a:lnTo>
                    <a:lnTo>
                      <a:pt x="148" y="145"/>
                    </a:lnTo>
                    <a:lnTo>
                      <a:pt x="148" y="142"/>
                    </a:lnTo>
                    <a:lnTo>
                      <a:pt x="151" y="142"/>
                    </a:lnTo>
                    <a:lnTo>
                      <a:pt x="151" y="136"/>
                    </a:lnTo>
                    <a:lnTo>
                      <a:pt x="154" y="133"/>
                    </a:lnTo>
                    <a:lnTo>
                      <a:pt x="157" y="133"/>
                    </a:lnTo>
                    <a:lnTo>
                      <a:pt x="160" y="129"/>
                    </a:lnTo>
                    <a:lnTo>
                      <a:pt x="160" y="126"/>
                    </a:lnTo>
                    <a:lnTo>
                      <a:pt x="157" y="120"/>
                    </a:lnTo>
                    <a:lnTo>
                      <a:pt x="163" y="114"/>
                    </a:lnTo>
                    <a:lnTo>
                      <a:pt x="163" y="111"/>
                    </a:lnTo>
                    <a:lnTo>
                      <a:pt x="163" y="108"/>
                    </a:lnTo>
                    <a:lnTo>
                      <a:pt x="163" y="105"/>
                    </a:lnTo>
                    <a:lnTo>
                      <a:pt x="166" y="102"/>
                    </a:lnTo>
                    <a:lnTo>
                      <a:pt x="172" y="99"/>
                    </a:lnTo>
                    <a:lnTo>
                      <a:pt x="176" y="96"/>
                    </a:lnTo>
                    <a:lnTo>
                      <a:pt x="179" y="96"/>
                    </a:lnTo>
                    <a:lnTo>
                      <a:pt x="182" y="92"/>
                    </a:lnTo>
                    <a:lnTo>
                      <a:pt x="191" y="89"/>
                    </a:lnTo>
                    <a:lnTo>
                      <a:pt x="203" y="86"/>
                    </a:lnTo>
                    <a:lnTo>
                      <a:pt x="206" y="83"/>
                    </a:lnTo>
                    <a:lnTo>
                      <a:pt x="206" y="83"/>
                    </a:lnTo>
                    <a:lnTo>
                      <a:pt x="209" y="83"/>
                    </a:lnTo>
                    <a:lnTo>
                      <a:pt x="212" y="83"/>
                    </a:lnTo>
                    <a:lnTo>
                      <a:pt x="216" y="86"/>
                    </a:lnTo>
                    <a:lnTo>
                      <a:pt x="216" y="86"/>
                    </a:lnTo>
                    <a:lnTo>
                      <a:pt x="219" y="89"/>
                    </a:lnTo>
                    <a:lnTo>
                      <a:pt x="222" y="86"/>
                    </a:lnTo>
                    <a:lnTo>
                      <a:pt x="222" y="80"/>
                    </a:lnTo>
                    <a:lnTo>
                      <a:pt x="219" y="77"/>
                    </a:lnTo>
                    <a:lnTo>
                      <a:pt x="212" y="77"/>
                    </a:lnTo>
                    <a:lnTo>
                      <a:pt x="209" y="77"/>
                    </a:lnTo>
                    <a:lnTo>
                      <a:pt x="206" y="74"/>
                    </a:lnTo>
                    <a:lnTo>
                      <a:pt x="219" y="52"/>
                    </a:lnTo>
                    <a:lnTo>
                      <a:pt x="219" y="52"/>
                    </a:lnTo>
                    <a:lnTo>
                      <a:pt x="216" y="52"/>
                    </a:lnTo>
                    <a:lnTo>
                      <a:pt x="216" y="49"/>
                    </a:lnTo>
                    <a:lnTo>
                      <a:pt x="209" y="46"/>
                    </a:lnTo>
                    <a:lnTo>
                      <a:pt x="206" y="46"/>
                    </a:lnTo>
                    <a:lnTo>
                      <a:pt x="206" y="46"/>
                    </a:lnTo>
                    <a:lnTo>
                      <a:pt x="203" y="46"/>
                    </a:lnTo>
                    <a:lnTo>
                      <a:pt x="197" y="49"/>
                    </a:lnTo>
                    <a:lnTo>
                      <a:pt x="191" y="46"/>
                    </a:lnTo>
                    <a:lnTo>
                      <a:pt x="185" y="46"/>
                    </a:lnTo>
                    <a:lnTo>
                      <a:pt x="179" y="49"/>
                    </a:lnTo>
                    <a:lnTo>
                      <a:pt x="179" y="49"/>
                    </a:lnTo>
                    <a:lnTo>
                      <a:pt x="172" y="49"/>
                    </a:lnTo>
                    <a:lnTo>
                      <a:pt x="169" y="49"/>
                    </a:lnTo>
                    <a:lnTo>
                      <a:pt x="166" y="49"/>
                    </a:lnTo>
                    <a:lnTo>
                      <a:pt x="163" y="49"/>
                    </a:lnTo>
                    <a:lnTo>
                      <a:pt x="160" y="46"/>
                    </a:lnTo>
                    <a:lnTo>
                      <a:pt x="163" y="43"/>
                    </a:lnTo>
                    <a:lnTo>
                      <a:pt x="160" y="40"/>
                    </a:lnTo>
                    <a:lnTo>
                      <a:pt x="157" y="37"/>
                    </a:lnTo>
                    <a:lnTo>
                      <a:pt x="157" y="37"/>
                    </a:lnTo>
                    <a:lnTo>
                      <a:pt x="157" y="31"/>
                    </a:lnTo>
                    <a:lnTo>
                      <a:pt x="151" y="28"/>
                    </a:lnTo>
                    <a:lnTo>
                      <a:pt x="142" y="25"/>
                    </a:lnTo>
                    <a:lnTo>
                      <a:pt x="142" y="25"/>
                    </a:lnTo>
                    <a:lnTo>
                      <a:pt x="139" y="18"/>
                    </a:lnTo>
                    <a:lnTo>
                      <a:pt x="135" y="12"/>
                    </a:lnTo>
                    <a:lnTo>
                      <a:pt x="132" y="9"/>
                    </a:lnTo>
                    <a:lnTo>
                      <a:pt x="132" y="6"/>
                    </a:lnTo>
                    <a:lnTo>
                      <a:pt x="126" y="6"/>
                    </a:lnTo>
                    <a:lnTo>
                      <a:pt x="120" y="3"/>
                    </a:lnTo>
                    <a:lnTo>
                      <a:pt x="117" y="0"/>
                    </a:lnTo>
                    <a:lnTo>
                      <a:pt x="117" y="0"/>
                    </a:lnTo>
                    <a:lnTo>
                      <a:pt x="117" y="3"/>
                    </a:lnTo>
                    <a:lnTo>
                      <a:pt x="117" y="6"/>
                    </a:lnTo>
                    <a:lnTo>
                      <a:pt x="120" y="12"/>
                    </a:lnTo>
                    <a:lnTo>
                      <a:pt x="120" y="18"/>
                    </a:lnTo>
                    <a:lnTo>
                      <a:pt x="120" y="22"/>
                    </a:lnTo>
                    <a:lnTo>
                      <a:pt x="120" y="25"/>
                    </a:lnTo>
                    <a:lnTo>
                      <a:pt x="117" y="25"/>
                    </a:lnTo>
                    <a:lnTo>
                      <a:pt x="111" y="37"/>
                    </a:lnTo>
                    <a:lnTo>
                      <a:pt x="98" y="49"/>
                    </a:lnTo>
                    <a:lnTo>
                      <a:pt x="89" y="55"/>
                    </a:lnTo>
                    <a:lnTo>
                      <a:pt x="68" y="62"/>
                    </a:lnTo>
                    <a:lnTo>
                      <a:pt x="68" y="65"/>
                    </a:lnTo>
                    <a:lnTo>
                      <a:pt x="52" y="96"/>
                    </a:lnTo>
                    <a:lnTo>
                      <a:pt x="49" y="99"/>
                    </a:lnTo>
                    <a:lnTo>
                      <a:pt x="46" y="99"/>
                    </a:lnTo>
                    <a:lnTo>
                      <a:pt x="40" y="89"/>
                    </a:lnTo>
                    <a:lnTo>
                      <a:pt x="37" y="89"/>
                    </a:lnTo>
                    <a:lnTo>
                      <a:pt x="31" y="89"/>
                    </a:lnTo>
                    <a:lnTo>
                      <a:pt x="28" y="86"/>
                    </a:lnTo>
                    <a:lnTo>
                      <a:pt x="25" y="86"/>
                    </a:lnTo>
                    <a:lnTo>
                      <a:pt x="21" y="86"/>
                    </a:lnTo>
                    <a:lnTo>
                      <a:pt x="18" y="83"/>
                    </a:lnTo>
                    <a:lnTo>
                      <a:pt x="21" y="80"/>
                    </a:lnTo>
                    <a:lnTo>
                      <a:pt x="28" y="77"/>
                    </a:lnTo>
                    <a:lnTo>
                      <a:pt x="25" y="71"/>
                    </a:lnTo>
                    <a:lnTo>
                      <a:pt x="25" y="71"/>
                    </a:lnTo>
                    <a:lnTo>
                      <a:pt x="25" y="71"/>
                    </a:lnTo>
                    <a:lnTo>
                      <a:pt x="15" y="77"/>
                    </a:lnTo>
                    <a:lnTo>
                      <a:pt x="9" y="80"/>
                    </a:lnTo>
                    <a:lnTo>
                      <a:pt x="3" y="86"/>
                    </a:lnTo>
                    <a:lnTo>
                      <a:pt x="3" y="89"/>
                    </a:lnTo>
                    <a:lnTo>
                      <a:pt x="0" y="96"/>
                    </a:lnTo>
                    <a:lnTo>
                      <a:pt x="0" y="96"/>
                    </a:lnTo>
                    <a:lnTo>
                      <a:pt x="3" y="99"/>
                    </a:lnTo>
                    <a:lnTo>
                      <a:pt x="6" y="102"/>
                    </a:lnTo>
                    <a:lnTo>
                      <a:pt x="3" y="102"/>
                    </a:lnTo>
                    <a:lnTo>
                      <a:pt x="3" y="105"/>
                    </a:lnTo>
                    <a:lnTo>
                      <a:pt x="6" y="108"/>
                    </a:lnTo>
                    <a:lnTo>
                      <a:pt x="9" y="114"/>
                    </a:lnTo>
                    <a:lnTo>
                      <a:pt x="9" y="117"/>
                    </a:lnTo>
                    <a:lnTo>
                      <a:pt x="6" y="117"/>
                    </a:lnTo>
                    <a:lnTo>
                      <a:pt x="3" y="120"/>
                    </a:lnTo>
                    <a:lnTo>
                      <a:pt x="0" y="123"/>
                    </a:lnTo>
                    <a:lnTo>
                      <a:pt x="6" y="126"/>
                    </a:lnTo>
                    <a:lnTo>
                      <a:pt x="9" y="126"/>
                    </a:lnTo>
                    <a:lnTo>
                      <a:pt x="15" y="133"/>
                    </a:lnTo>
                    <a:lnTo>
                      <a:pt x="18" y="133"/>
                    </a:lnTo>
                    <a:lnTo>
                      <a:pt x="28" y="139"/>
                    </a:lnTo>
                    <a:lnTo>
                      <a:pt x="31" y="139"/>
                    </a:lnTo>
                    <a:lnTo>
                      <a:pt x="34" y="142"/>
                    </a:lnTo>
                    <a:lnTo>
                      <a:pt x="37" y="148"/>
                    </a:lnTo>
                    <a:lnTo>
                      <a:pt x="37" y="154"/>
                    </a:lnTo>
                    <a:lnTo>
                      <a:pt x="40" y="157"/>
                    </a:lnTo>
                    <a:lnTo>
                      <a:pt x="46" y="160"/>
                    </a:lnTo>
                    <a:lnTo>
                      <a:pt x="52" y="166"/>
                    </a:lnTo>
                    <a:lnTo>
                      <a:pt x="52" y="173"/>
                    </a:lnTo>
                    <a:lnTo>
                      <a:pt x="55" y="176"/>
                    </a:lnTo>
                    <a:lnTo>
                      <a:pt x="55" y="182"/>
                    </a:lnTo>
                    <a:lnTo>
                      <a:pt x="58" y="188"/>
                    </a:lnTo>
                    <a:lnTo>
                      <a:pt x="61" y="188"/>
                    </a:lnTo>
                    <a:lnTo>
                      <a:pt x="65" y="194"/>
                    </a:lnTo>
                    <a:lnTo>
                      <a:pt x="65" y="200"/>
                    </a:lnTo>
                    <a:lnTo>
                      <a:pt x="65" y="200"/>
                    </a:lnTo>
                    <a:lnTo>
                      <a:pt x="68" y="207"/>
                    </a:lnTo>
                    <a:lnTo>
                      <a:pt x="74" y="216"/>
                    </a:lnTo>
                    <a:lnTo>
                      <a:pt x="74" y="219"/>
                    </a:lnTo>
                    <a:lnTo>
                      <a:pt x="74" y="222"/>
                    </a:lnTo>
                    <a:lnTo>
                      <a:pt x="74" y="225"/>
                    </a:lnTo>
                    <a:lnTo>
                      <a:pt x="77" y="225"/>
                    </a:lnTo>
                    <a:lnTo>
                      <a:pt x="83" y="231"/>
                    </a:lnTo>
                    <a:lnTo>
                      <a:pt x="86" y="234"/>
                    </a:lnTo>
                    <a:lnTo>
                      <a:pt x="86" y="240"/>
                    </a:lnTo>
                    <a:lnTo>
                      <a:pt x="89" y="244"/>
                    </a:lnTo>
                    <a:lnTo>
                      <a:pt x="92" y="247"/>
                    </a:lnTo>
                    <a:lnTo>
                      <a:pt x="95" y="250"/>
                    </a:lnTo>
                    <a:lnTo>
                      <a:pt x="98" y="259"/>
                    </a:lnTo>
                    <a:lnTo>
                      <a:pt x="102" y="262"/>
                    </a:lnTo>
                    <a:lnTo>
                      <a:pt x="108" y="271"/>
                    </a:lnTo>
                    <a:lnTo>
                      <a:pt x="108" y="274"/>
                    </a:lnTo>
                    <a:lnTo>
                      <a:pt x="105" y="277"/>
                    </a:lnTo>
                    <a:lnTo>
                      <a:pt x="105" y="274"/>
                    </a:lnTo>
                    <a:lnTo>
                      <a:pt x="105" y="277"/>
                    </a:lnTo>
                    <a:lnTo>
                      <a:pt x="105" y="281"/>
                    </a:lnTo>
                    <a:lnTo>
                      <a:pt x="105" y="284"/>
                    </a:lnTo>
                    <a:lnTo>
                      <a:pt x="108" y="284"/>
                    </a:lnTo>
                    <a:lnTo>
                      <a:pt x="111" y="284"/>
                    </a:lnTo>
                    <a:lnTo>
                      <a:pt x="111" y="287"/>
                    </a:lnTo>
                    <a:lnTo>
                      <a:pt x="108" y="290"/>
                    </a:lnTo>
                    <a:lnTo>
                      <a:pt x="117" y="293"/>
                    </a:lnTo>
                    <a:lnTo>
                      <a:pt x="123" y="296"/>
                    </a:lnTo>
                    <a:lnTo>
                      <a:pt x="123" y="299"/>
                    </a:lnTo>
                    <a:lnTo>
                      <a:pt x="126" y="302"/>
                    </a:lnTo>
                    <a:lnTo>
                      <a:pt x="129" y="302"/>
                    </a:lnTo>
                    <a:lnTo>
                      <a:pt x="129" y="305"/>
                    </a:lnTo>
                    <a:lnTo>
                      <a:pt x="132" y="308"/>
                    </a:lnTo>
                    <a:lnTo>
                      <a:pt x="132" y="311"/>
                    </a:lnTo>
                    <a:lnTo>
                      <a:pt x="139" y="308"/>
                    </a:lnTo>
                    <a:lnTo>
                      <a:pt x="142" y="308"/>
                    </a:lnTo>
                    <a:lnTo>
                      <a:pt x="142" y="311"/>
                    </a:lnTo>
                    <a:lnTo>
                      <a:pt x="145" y="314"/>
                    </a:lnTo>
                    <a:lnTo>
                      <a:pt x="151" y="318"/>
                    </a:lnTo>
                    <a:lnTo>
                      <a:pt x="154" y="321"/>
                    </a:lnTo>
                    <a:lnTo>
                      <a:pt x="154" y="324"/>
                    </a:lnTo>
                    <a:lnTo>
                      <a:pt x="157" y="324"/>
                    </a:lnTo>
                    <a:lnTo>
                      <a:pt x="160" y="327"/>
                    </a:lnTo>
                    <a:lnTo>
                      <a:pt x="163" y="327"/>
                    </a:lnTo>
                    <a:lnTo>
                      <a:pt x="166" y="327"/>
                    </a:lnTo>
                    <a:lnTo>
                      <a:pt x="172" y="333"/>
                    </a:lnTo>
                    <a:lnTo>
                      <a:pt x="179" y="333"/>
                    </a:lnTo>
                    <a:lnTo>
                      <a:pt x="182" y="333"/>
                    </a:lnTo>
                    <a:lnTo>
                      <a:pt x="185" y="336"/>
                    </a:lnTo>
                    <a:lnTo>
                      <a:pt x="185" y="336"/>
                    </a:lnTo>
                    <a:lnTo>
                      <a:pt x="191" y="342"/>
                    </a:lnTo>
                    <a:lnTo>
                      <a:pt x="194" y="342"/>
                    </a:lnTo>
                    <a:lnTo>
                      <a:pt x="197" y="348"/>
                    </a:lnTo>
                    <a:lnTo>
                      <a:pt x="200" y="348"/>
                    </a:lnTo>
                    <a:lnTo>
                      <a:pt x="200" y="351"/>
                    </a:lnTo>
                    <a:lnTo>
                      <a:pt x="200" y="351"/>
                    </a:lnTo>
                    <a:lnTo>
                      <a:pt x="200" y="355"/>
                    </a:lnTo>
                    <a:lnTo>
                      <a:pt x="206" y="358"/>
                    </a:lnTo>
                    <a:lnTo>
                      <a:pt x="209" y="358"/>
                    </a:lnTo>
                    <a:lnTo>
                      <a:pt x="216" y="364"/>
                    </a:lnTo>
                    <a:lnTo>
                      <a:pt x="219" y="367"/>
                    </a:lnTo>
                    <a:lnTo>
                      <a:pt x="222" y="370"/>
                    </a:lnTo>
                    <a:lnTo>
                      <a:pt x="225" y="370"/>
                    </a:lnTo>
                    <a:lnTo>
                      <a:pt x="228" y="367"/>
                    </a:lnTo>
                    <a:lnTo>
                      <a:pt x="234" y="364"/>
                    </a:lnTo>
                    <a:lnTo>
                      <a:pt x="234" y="364"/>
                    </a:lnTo>
                    <a:lnTo>
                      <a:pt x="240" y="364"/>
                    </a:lnTo>
                    <a:lnTo>
                      <a:pt x="240" y="361"/>
                    </a:lnTo>
                    <a:lnTo>
                      <a:pt x="237" y="358"/>
                    </a:lnTo>
                    <a:lnTo>
                      <a:pt x="237" y="351"/>
                    </a:lnTo>
                    <a:lnTo>
                      <a:pt x="240" y="348"/>
                    </a:lnTo>
                    <a:lnTo>
                      <a:pt x="243" y="351"/>
                    </a:lnTo>
                    <a:lnTo>
                      <a:pt x="243" y="348"/>
                    </a:lnTo>
                    <a:lnTo>
                      <a:pt x="240" y="348"/>
                    </a:lnTo>
                    <a:lnTo>
                      <a:pt x="237" y="345"/>
                    </a:lnTo>
                    <a:lnTo>
                      <a:pt x="240" y="339"/>
                    </a:lnTo>
                    <a:lnTo>
                      <a:pt x="246" y="336"/>
                    </a:lnTo>
                    <a:lnTo>
                      <a:pt x="249" y="330"/>
                    </a:lnTo>
                    <a:lnTo>
                      <a:pt x="249" y="327"/>
                    </a:lnTo>
                    <a:lnTo>
                      <a:pt x="243" y="314"/>
                    </a:lnTo>
                    <a:lnTo>
                      <a:pt x="246" y="311"/>
                    </a:lnTo>
                    <a:lnTo>
                      <a:pt x="246" y="305"/>
                    </a:lnTo>
                    <a:lnTo>
                      <a:pt x="246" y="302"/>
                    </a:lnTo>
                    <a:lnTo>
                      <a:pt x="243" y="299"/>
                    </a:lnTo>
                    <a:lnTo>
                      <a:pt x="246" y="296"/>
                    </a:lnTo>
                    <a:lnTo>
                      <a:pt x="246" y="290"/>
                    </a:lnTo>
                    <a:lnTo>
                      <a:pt x="246" y="277"/>
                    </a:lnTo>
                    <a:lnTo>
                      <a:pt x="246" y="271"/>
                    </a:lnTo>
                    <a:lnTo>
                      <a:pt x="246" y="265"/>
                    </a:lnTo>
                    <a:lnTo>
                      <a:pt x="246" y="253"/>
                    </a:lnTo>
                    <a:lnTo>
                      <a:pt x="249" y="247"/>
                    </a:lnTo>
                    <a:lnTo>
                      <a:pt x="249" y="244"/>
                    </a:lnTo>
                    <a:lnTo>
                      <a:pt x="234"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94"/>
              <p:cNvSpPr>
                <a:spLocks/>
              </p:cNvSpPr>
              <p:nvPr/>
            </p:nvSpPr>
            <p:spPr bwMode="auto">
              <a:xfrm>
                <a:off x="2441" y="2923"/>
                <a:ext cx="240" cy="271"/>
              </a:xfrm>
              <a:custGeom>
                <a:avLst/>
                <a:gdLst>
                  <a:gd name="T0" fmla="*/ 231 w 240"/>
                  <a:gd name="T1" fmla="*/ 201 h 271"/>
                  <a:gd name="T2" fmla="*/ 228 w 240"/>
                  <a:gd name="T3" fmla="*/ 154 h 271"/>
                  <a:gd name="T4" fmla="*/ 219 w 240"/>
                  <a:gd name="T5" fmla="*/ 130 h 271"/>
                  <a:gd name="T6" fmla="*/ 179 w 240"/>
                  <a:gd name="T7" fmla="*/ 108 h 271"/>
                  <a:gd name="T8" fmla="*/ 179 w 240"/>
                  <a:gd name="T9" fmla="*/ 90 h 271"/>
                  <a:gd name="T10" fmla="*/ 157 w 240"/>
                  <a:gd name="T11" fmla="*/ 80 h 271"/>
                  <a:gd name="T12" fmla="*/ 148 w 240"/>
                  <a:gd name="T13" fmla="*/ 71 h 271"/>
                  <a:gd name="T14" fmla="*/ 133 w 240"/>
                  <a:gd name="T15" fmla="*/ 68 h 271"/>
                  <a:gd name="T16" fmla="*/ 114 w 240"/>
                  <a:gd name="T17" fmla="*/ 56 h 271"/>
                  <a:gd name="T18" fmla="*/ 99 w 240"/>
                  <a:gd name="T19" fmla="*/ 56 h 271"/>
                  <a:gd name="T20" fmla="*/ 86 w 240"/>
                  <a:gd name="T21" fmla="*/ 43 h 271"/>
                  <a:gd name="T22" fmla="*/ 80 w 240"/>
                  <a:gd name="T23" fmla="*/ 28 h 271"/>
                  <a:gd name="T24" fmla="*/ 80 w 240"/>
                  <a:gd name="T25" fmla="*/ 9 h 271"/>
                  <a:gd name="T26" fmla="*/ 74 w 240"/>
                  <a:gd name="T27" fmla="*/ 3 h 271"/>
                  <a:gd name="T28" fmla="*/ 59 w 240"/>
                  <a:gd name="T29" fmla="*/ 3 h 271"/>
                  <a:gd name="T30" fmla="*/ 40 w 240"/>
                  <a:gd name="T31" fmla="*/ 22 h 271"/>
                  <a:gd name="T32" fmla="*/ 25 w 240"/>
                  <a:gd name="T33" fmla="*/ 25 h 271"/>
                  <a:gd name="T34" fmla="*/ 12 w 240"/>
                  <a:gd name="T35" fmla="*/ 28 h 271"/>
                  <a:gd name="T36" fmla="*/ 15 w 240"/>
                  <a:gd name="T37" fmla="*/ 56 h 271"/>
                  <a:gd name="T38" fmla="*/ 12 w 240"/>
                  <a:gd name="T39" fmla="*/ 80 h 271"/>
                  <a:gd name="T40" fmla="*/ 12 w 240"/>
                  <a:gd name="T41" fmla="*/ 105 h 271"/>
                  <a:gd name="T42" fmla="*/ 12 w 240"/>
                  <a:gd name="T43" fmla="*/ 114 h 271"/>
                  <a:gd name="T44" fmla="*/ 15 w 240"/>
                  <a:gd name="T45" fmla="*/ 136 h 271"/>
                  <a:gd name="T46" fmla="*/ 6 w 240"/>
                  <a:gd name="T47" fmla="*/ 148 h 271"/>
                  <a:gd name="T48" fmla="*/ 9 w 240"/>
                  <a:gd name="T49" fmla="*/ 157 h 271"/>
                  <a:gd name="T50" fmla="*/ 9 w 240"/>
                  <a:gd name="T51" fmla="*/ 164 h 271"/>
                  <a:gd name="T52" fmla="*/ 15 w 240"/>
                  <a:gd name="T53" fmla="*/ 173 h 271"/>
                  <a:gd name="T54" fmla="*/ 19 w 240"/>
                  <a:gd name="T55" fmla="*/ 185 h 271"/>
                  <a:gd name="T56" fmla="*/ 31 w 240"/>
                  <a:gd name="T57" fmla="*/ 201 h 271"/>
                  <a:gd name="T58" fmla="*/ 25 w 240"/>
                  <a:gd name="T59" fmla="*/ 219 h 271"/>
                  <a:gd name="T60" fmla="*/ 52 w 240"/>
                  <a:gd name="T61" fmla="*/ 271 h 271"/>
                  <a:gd name="T62" fmla="*/ 62 w 240"/>
                  <a:gd name="T63" fmla="*/ 268 h 271"/>
                  <a:gd name="T64" fmla="*/ 68 w 240"/>
                  <a:gd name="T65" fmla="*/ 259 h 271"/>
                  <a:gd name="T66" fmla="*/ 83 w 240"/>
                  <a:gd name="T67" fmla="*/ 253 h 271"/>
                  <a:gd name="T68" fmla="*/ 99 w 240"/>
                  <a:gd name="T69" fmla="*/ 253 h 271"/>
                  <a:gd name="T70" fmla="*/ 108 w 240"/>
                  <a:gd name="T71" fmla="*/ 256 h 271"/>
                  <a:gd name="T72" fmla="*/ 114 w 240"/>
                  <a:gd name="T73" fmla="*/ 265 h 271"/>
                  <a:gd name="T74" fmla="*/ 117 w 240"/>
                  <a:gd name="T75" fmla="*/ 253 h 271"/>
                  <a:gd name="T76" fmla="*/ 142 w 240"/>
                  <a:gd name="T77" fmla="*/ 250 h 271"/>
                  <a:gd name="T78" fmla="*/ 151 w 240"/>
                  <a:gd name="T79" fmla="*/ 238 h 271"/>
                  <a:gd name="T80" fmla="*/ 148 w 240"/>
                  <a:gd name="T81" fmla="*/ 222 h 271"/>
                  <a:gd name="T82" fmla="*/ 157 w 240"/>
                  <a:gd name="T83" fmla="*/ 204 h 271"/>
                  <a:gd name="T84" fmla="*/ 210 w 240"/>
                  <a:gd name="T85" fmla="*/ 194 h 271"/>
                  <a:gd name="T86" fmla="*/ 228 w 240"/>
                  <a:gd name="T87" fmla="*/ 20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0" h="271">
                    <a:moveTo>
                      <a:pt x="228" y="207"/>
                    </a:moveTo>
                    <a:lnTo>
                      <a:pt x="231" y="201"/>
                    </a:lnTo>
                    <a:lnTo>
                      <a:pt x="231" y="201"/>
                    </a:lnTo>
                    <a:lnTo>
                      <a:pt x="240" y="179"/>
                    </a:lnTo>
                    <a:lnTo>
                      <a:pt x="240" y="170"/>
                    </a:lnTo>
                    <a:lnTo>
                      <a:pt x="228" y="154"/>
                    </a:lnTo>
                    <a:lnTo>
                      <a:pt x="219" y="151"/>
                    </a:lnTo>
                    <a:lnTo>
                      <a:pt x="219" y="142"/>
                    </a:lnTo>
                    <a:lnTo>
                      <a:pt x="219" y="130"/>
                    </a:lnTo>
                    <a:lnTo>
                      <a:pt x="185" y="130"/>
                    </a:lnTo>
                    <a:lnTo>
                      <a:pt x="185" y="120"/>
                    </a:lnTo>
                    <a:lnTo>
                      <a:pt x="179" y="108"/>
                    </a:lnTo>
                    <a:lnTo>
                      <a:pt x="179" y="105"/>
                    </a:lnTo>
                    <a:lnTo>
                      <a:pt x="179" y="96"/>
                    </a:lnTo>
                    <a:lnTo>
                      <a:pt x="179" y="90"/>
                    </a:lnTo>
                    <a:lnTo>
                      <a:pt x="179" y="83"/>
                    </a:lnTo>
                    <a:lnTo>
                      <a:pt x="170" y="80"/>
                    </a:lnTo>
                    <a:lnTo>
                      <a:pt x="157" y="80"/>
                    </a:lnTo>
                    <a:lnTo>
                      <a:pt x="154" y="77"/>
                    </a:lnTo>
                    <a:lnTo>
                      <a:pt x="151" y="77"/>
                    </a:lnTo>
                    <a:lnTo>
                      <a:pt x="148" y="71"/>
                    </a:lnTo>
                    <a:lnTo>
                      <a:pt x="142" y="71"/>
                    </a:lnTo>
                    <a:lnTo>
                      <a:pt x="136" y="68"/>
                    </a:lnTo>
                    <a:lnTo>
                      <a:pt x="133" y="68"/>
                    </a:lnTo>
                    <a:lnTo>
                      <a:pt x="123" y="59"/>
                    </a:lnTo>
                    <a:lnTo>
                      <a:pt x="120" y="62"/>
                    </a:lnTo>
                    <a:lnTo>
                      <a:pt x="114" y="56"/>
                    </a:lnTo>
                    <a:lnTo>
                      <a:pt x="105" y="56"/>
                    </a:lnTo>
                    <a:lnTo>
                      <a:pt x="105" y="59"/>
                    </a:lnTo>
                    <a:lnTo>
                      <a:pt x="99" y="56"/>
                    </a:lnTo>
                    <a:lnTo>
                      <a:pt x="92" y="49"/>
                    </a:lnTo>
                    <a:lnTo>
                      <a:pt x="89" y="49"/>
                    </a:lnTo>
                    <a:lnTo>
                      <a:pt x="86" y="43"/>
                    </a:lnTo>
                    <a:lnTo>
                      <a:pt x="83" y="40"/>
                    </a:lnTo>
                    <a:lnTo>
                      <a:pt x="80" y="34"/>
                    </a:lnTo>
                    <a:lnTo>
                      <a:pt x="80" y="28"/>
                    </a:lnTo>
                    <a:lnTo>
                      <a:pt x="77" y="22"/>
                    </a:lnTo>
                    <a:lnTo>
                      <a:pt x="80" y="16"/>
                    </a:lnTo>
                    <a:lnTo>
                      <a:pt x="80" y="9"/>
                    </a:lnTo>
                    <a:lnTo>
                      <a:pt x="80" y="3"/>
                    </a:lnTo>
                    <a:lnTo>
                      <a:pt x="77" y="0"/>
                    </a:lnTo>
                    <a:lnTo>
                      <a:pt x="74" y="3"/>
                    </a:lnTo>
                    <a:lnTo>
                      <a:pt x="68" y="0"/>
                    </a:lnTo>
                    <a:lnTo>
                      <a:pt x="65" y="0"/>
                    </a:lnTo>
                    <a:lnTo>
                      <a:pt x="59" y="3"/>
                    </a:lnTo>
                    <a:lnTo>
                      <a:pt x="52" y="6"/>
                    </a:lnTo>
                    <a:lnTo>
                      <a:pt x="43" y="12"/>
                    </a:lnTo>
                    <a:lnTo>
                      <a:pt x="40" y="22"/>
                    </a:lnTo>
                    <a:lnTo>
                      <a:pt x="34" y="22"/>
                    </a:lnTo>
                    <a:lnTo>
                      <a:pt x="31" y="22"/>
                    </a:lnTo>
                    <a:lnTo>
                      <a:pt x="25" y="25"/>
                    </a:lnTo>
                    <a:lnTo>
                      <a:pt x="22" y="25"/>
                    </a:lnTo>
                    <a:lnTo>
                      <a:pt x="15" y="28"/>
                    </a:lnTo>
                    <a:lnTo>
                      <a:pt x="12" y="28"/>
                    </a:lnTo>
                    <a:lnTo>
                      <a:pt x="0" y="28"/>
                    </a:lnTo>
                    <a:lnTo>
                      <a:pt x="15" y="53"/>
                    </a:lnTo>
                    <a:lnTo>
                      <a:pt x="15" y="56"/>
                    </a:lnTo>
                    <a:lnTo>
                      <a:pt x="12" y="62"/>
                    </a:lnTo>
                    <a:lnTo>
                      <a:pt x="12" y="74"/>
                    </a:lnTo>
                    <a:lnTo>
                      <a:pt x="12" y="80"/>
                    </a:lnTo>
                    <a:lnTo>
                      <a:pt x="12" y="86"/>
                    </a:lnTo>
                    <a:lnTo>
                      <a:pt x="12" y="99"/>
                    </a:lnTo>
                    <a:lnTo>
                      <a:pt x="12" y="105"/>
                    </a:lnTo>
                    <a:lnTo>
                      <a:pt x="9" y="108"/>
                    </a:lnTo>
                    <a:lnTo>
                      <a:pt x="12" y="111"/>
                    </a:lnTo>
                    <a:lnTo>
                      <a:pt x="12" y="114"/>
                    </a:lnTo>
                    <a:lnTo>
                      <a:pt x="12" y="120"/>
                    </a:lnTo>
                    <a:lnTo>
                      <a:pt x="9" y="123"/>
                    </a:lnTo>
                    <a:lnTo>
                      <a:pt x="15" y="136"/>
                    </a:lnTo>
                    <a:lnTo>
                      <a:pt x="15" y="139"/>
                    </a:lnTo>
                    <a:lnTo>
                      <a:pt x="12" y="145"/>
                    </a:lnTo>
                    <a:lnTo>
                      <a:pt x="6" y="148"/>
                    </a:lnTo>
                    <a:lnTo>
                      <a:pt x="3" y="154"/>
                    </a:lnTo>
                    <a:lnTo>
                      <a:pt x="6" y="157"/>
                    </a:lnTo>
                    <a:lnTo>
                      <a:pt x="9" y="157"/>
                    </a:lnTo>
                    <a:lnTo>
                      <a:pt x="9" y="160"/>
                    </a:lnTo>
                    <a:lnTo>
                      <a:pt x="9" y="160"/>
                    </a:lnTo>
                    <a:lnTo>
                      <a:pt x="9" y="164"/>
                    </a:lnTo>
                    <a:lnTo>
                      <a:pt x="15" y="167"/>
                    </a:lnTo>
                    <a:lnTo>
                      <a:pt x="15" y="170"/>
                    </a:lnTo>
                    <a:lnTo>
                      <a:pt x="15" y="173"/>
                    </a:lnTo>
                    <a:lnTo>
                      <a:pt x="15" y="176"/>
                    </a:lnTo>
                    <a:lnTo>
                      <a:pt x="15" y="179"/>
                    </a:lnTo>
                    <a:lnTo>
                      <a:pt x="19" y="185"/>
                    </a:lnTo>
                    <a:lnTo>
                      <a:pt x="22" y="191"/>
                    </a:lnTo>
                    <a:lnTo>
                      <a:pt x="31" y="197"/>
                    </a:lnTo>
                    <a:lnTo>
                      <a:pt x="31" y="201"/>
                    </a:lnTo>
                    <a:lnTo>
                      <a:pt x="28" y="207"/>
                    </a:lnTo>
                    <a:lnTo>
                      <a:pt x="31" y="210"/>
                    </a:lnTo>
                    <a:lnTo>
                      <a:pt x="25" y="219"/>
                    </a:lnTo>
                    <a:lnTo>
                      <a:pt x="28" y="225"/>
                    </a:lnTo>
                    <a:lnTo>
                      <a:pt x="37" y="234"/>
                    </a:lnTo>
                    <a:lnTo>
                      <a:pt x="52" y="271"/>
                    </a:lnTo>
                    <a:lnTo>
                      <a:pt x="56" y="271"/>
                    </a:lnTo>
                    <a:lnTo>
                      <a:pt x="59" y="268"/>
                    </a:lnTo>
                    <a:lnTo>
                      <a:pt x="62" y="268"/>
                    </a:lnTo>
                    <a:lnTo>
                      <a:pt x="62" y="268"/>
                    </a:lnTo>
                    <a:lnTo>
                      <a:pt x="65" y="265"/>
                    </a:lnTo>
                    <a:lnTo>
                      <a:pt x="68" y="259"/>
                    </a:lnTo>
                    <a:lnTo>
                      <a:pt x="74" y="250"/>
                    </a:lnTo>
                    <a:lnTo>
                      <a:pt x="80" y="250"/>
                    </a:lnTo>
                    <a:lnTo>
                      <a:pt x="83" y="253"/>
                    </a:lnTo>
                    <a:lnTo>
                      <a:pt x="89" y="253"/>
                    </a:lnTo>
                    <a:lnTo>
                      <a:pt x="92" y="253"/>
                    </a:lnTo>
                    <a:lnTo>
                      <a:pt x="99" y="253"/>
                    </a:lnTo>
                    <a:lnTo>
                      <a:pt x="105" y="250"/>
                    </a:lnTo>
                    <a:lnTo>
                      <a:pt x="108" y="253"/>
                    </a:lnTo>
                    <a:lnTo>
                      <a:pt x="108" y="256"/>
                    </a:lnTo>
                    <a:lnTo>
                      <a:pt x="111" y="265"/>
                    </a:lnTo>
                    <a:lnTo>
                      <a:pt x="114" y="268"/>
                    </a:lnTo>
                    <a:lnTo>
                      <a:pt x="114" y="265"/>
                    </a:lnTo>
                    <a:lnTo>
                      <a:pt x="114" y="262"/>
                    </a:lnTo>
                    <a:lnTo>
                      <a:pt x="117" y="259"/>
                    </a:lnTo>
                    <a:lnTo>
                      <a:pt x="117" y="253"/>
                    </a:lnTo>
                    <a:lnTo>
                      <a:pt x="120" y="250"/>
                    </a:lnTo>
                    <a:lnTo>
                      <a:pt x="129" y="250"/>
                    </a:lnTo>
                    <a:lnTo>
                      <a:pt x="142" y="250"/>
                    </a:lnTo>
                    <a:lnTo>
                      <a:pt x="145" y="253"/>
                    </a:lnTo>
                    <a:lnTo>
                      <a:pt x="145" y="247"/>
                    </a:lnTo>
                    <a:lnTo>
                      <a:pt x="151" y="238"/>
                    </a:lnTo>
                    <a:lnTo>
                      <a:pt x="151" y="231"/>
                    </a:lnTo>
                    <a:lnTo>
                      <a:pt x="151" y="225"/>
                    </a:lnTo>
                    <a:lnTo>
                      <a:pt x="148" y="222"/>
                    </a:lnTo>
                    <a:lnTo>
                      <a:pt x="154" y="213"/>
                    </a:lnTo>
                    <a:lnTo>
                      <a:pt x="157" y="207"/>
                    </a:lnTo>
                    <a:lnTo>
                      <a:pt x="157" y="204"/>
                    </a:lnTo>
                    <a:lnTo>
                      <a:pt x="163" y="201"/>
                    </a:lnTo>
                    <a:lnTo>
                      <a:pt x="188" y="194"/>
                    </a:lnTo>
                    <a:lnTo>
                      <a:pt x="210" y="194"/>
                    </a:lnTo>
                    <a:lnTo>
                      <a:pt x="222" y="204"/>
                    </a:lnTo>
                    <a:lnTo>
                      <a:pt x="225" y="204"/>
                    </a:lnTo>
                    <a:lnTo>
                      <a:pt x="228"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95"/>
              <p:cNvSpPr>
                <a:spLocks/>
              </p:cNvSpPr>
              <p:nvPr/>
            </p:nvSpPr>
            <p:spPr bwMode="auto">
              <a:xfrm>
                <a:off x="2586" y="3117"/>
                <a:ext cx="166" cy="173"/>
              </a:xfrm>
              <a:custGeom>
                <a:avLst/>
                <a:gdLst>
                  <a:gd name="T0" fmla="*/ 0 w 166"/>
                  <a:gd name="T1" fmla="*/ 53 h 173"/>
                  <a:gd name="T2" fmla="*/ 6 w 166"/>
                  <a:gd name="T3" fmla="*/ 37 h 173"/>
                  <a:gd name="T4" fmla="*/ 3 w 166"/>
                  <a:gd name="T5" fmla="*/ 28 h 173"/>
                  <a:gd name="T6" fmla="*/ 12 w 166"/>
                  <a:gd name="T7" fmla="*/ 13 h 173"/>
                  <a:gd name="T8" fmla="*/ 18 w 166"/>
                  <a:gd name="T9" fmla="*/ 7 h 173"/>
                  <a:gd name="T10" fmla="*/ 65 w 166"/>
                  <a:gd name="T11" fmla="*/ 0 h 173"/>
                  <a:gd name="T12" fmla="*/ 80 w 166"/>
                  <a:gd name="T13" fmla="*/ 10 h 173"/>
                  <a:gd name="T14" fmla="*/ 83 w 166"/>
                  <a:gd name="T15" fmla="*/ 19 h 173"/>
                  <a:gd name="T16" fmla="*/ 89 w 166"/>
                  <a:gd name="T17" fmla="*/ 28 h 173"/>
                  <a:gd name="T18" fmla="*/ 92 w 166"/>
                  <a:gd name="T19" fmla="*/ 44 h 173"/>
                  <a:gd name="T20" fmla="*/ 92 w 166"/>
                  <a:gd name="T21" fmla="*/ 53 h 173"/>
                  <a:gd name="T22" fmla="*/ 98 w 166"/>
                  <a:gd name="T23" fmla="*/ 59 h 173"/>
                  <a:gd name="T24" fmla="*/ 111 w 166"/>
                  <a:gd name="T25" fmla="*/ 59 h 173"/>
                  <a:gd name="T26" fmla="*/ 126 w 166"/>
                  <a:gd name="T27" fmla="*/ 56 h 173"/>
                  <a:gd name="T28" fmla="*/ 135 w 166"/>
                  <a:gd name="T29" fmla="*/ 62 h 173"/>
                  <a:gd name="T30" fmla="*/ 142 w 166"/>
                  <a:gd name="T31" fmla="*/ 87 h 173"/>
                  <a:gd name="T32" fmla="*/ 148 w 166"/>
                  <a:gd name="T33" fmla="*/ 96 h 173"/>
                  <a:gd name="T34" fmla="*/ 160 w 166"/>
                  <a:gd name="T35" fmla="*/ 93 h 173"/>
                  <a:gd name="T36" fmla="*/ 166 w 166"/>
                  <a:gd name="T37" fmla="*/ 96 h 173"/>
                  <a:gd name="T38" fmla="*/ 163 w 166"/>
                  <a:gd name="T39" fmla="*/ 118 h 173"/>
                  <a:gd name="T40" fmla="*/ 160 w 166"/>
                  <a:gd name="T41" fmla="*/ 121 h 173"/>
                  <a:gd name="T42" fmla="*/ 160 w 166"/>
                  <a:gd name="T43" fmla="*/ 124 h 173"/>
                  <a:gd name="T44" fmla="*/ 160 w 166"/>
                  <a:gd name="T45" fmla="*/ 127 h 173"/>
                  <a:gd name="T46" fmla="*/ 160 w 166"/>
                  <a:gd name="T47" fmla="*/ 136 h 173"/>
                  <a:gd name="T48" fmla="*/ 157 w 166"/>
                  <a:gd name="T49" fmla="*/ 145 h 173"/>
                  <a:gd name="T50" fmla="*/ 151 w 166"/>
                  <a:gd name="T51" fmla="*/ 155 h 173"/>
                  <a:gd name="T52" fmla="*/ 142 w 166"/>
                  <a:gd name="T53" fmla="*/ 164 h 173"/>
                  <a:gd name="T54" fmla="*/ 135 w 166"/>
                  <a:gd name="T55" fmla="*/ 167 h 173"/>
                  <a:gd name="T56" fmla="*/ 129 w 166"/>
                  <a:gd name="T57" fmla="*/ 173 h 173"/>
                  <a:gd name="T58" fmla="*/ 123 w 166"/>
                  <a:gd name="T59" fmla="*/ 173 h 173"/>
                  <a:gd name="T60" fmla="*/ 111 w 166"/>
                  <a:gd name="T61" fmla="*/ 170 h 173"/>
                  <a:gd name="T62" fmla="*/ 86 w 166"/>
                  <a:gd name="T63" fmla="*/ 167 h 173"/>
                  <a:gd name="T64" fmla="*/ 83 w 166"/>
                  <a:gd name="T65" fmla="*/ 164 h 173"/>
                  <a:gd name="T66" fmla="*/ 92 w 166"/>
                  <a:gd name="T67" fmla="*/ 148 h 173"/>
                  <a:gd name="T68" fmla="*/ 92 w 166"/>
                  <a:gd name="T69" fmla="*/ 142 h 173"/>
                  <a:gd name="T70" fmla="*/ 102 w 166"/>
                  <a:gd name="T71" fmla="*/ 136 h 173"/>
                  <a:gd name="T72" fmla="*/ 98 w 166"/>
                  <a:gd name="T73" fmla="*/ 127 h 173"/>
                  <a:gd name="T74" fmla="*/ 89 w 166"/>
                  <a:gd name="T75" fmla="*/ 118 h 173"/>
                  <a:gd name="T76" fmla="*/ 68 w 166"/>
                  <a:gd name="T77" fmla="*/ 111 h 173"/>
                  <a:gd name="T78" fmla="*/ 55 w 166"/>
                  <a:gd name="T79" fmla="*/ 102 h 173"/>
                  <a:gd name="T80" fmla="*/ 37 w 166"/>
                  <a:gd name="T81" fmla="*/ 96 h 173"/>
                  <a:gd name="T82" fmla="*/ 31 w 166"/>
                  <a:gd name="T83" fmla="*/ 87 h 173"/>
                  <a:gd name="T84" fmla="*/ 12 w 166"/>
                  <a:gd name="T85" fmla="*/ 74 h 173"/>
                  <a:gd name="T86" fmla="*/ 3 w 166"/>
                  <a:gd name="T87" fmla="*/ 65 h 173"/>
                  <a:gd name="T88" fmla="*/ 0 w 166"/>
                  <a:gd name="T89" fmla="*/ 5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6" h="173">
                    <a:moveTo>
                      <a:pt x="0" y="59"/>
                    </a:moveTo>
                    <a:lnTo>
                      <a:pt x="0" y="53"/>
                    </a:lnTo>
                    <a:lnTo>
                      <a:pt x="6" y="44"/>
                    </a:lnTo>
                    <a:lnTo>
                      <a:pt x="6" y="37"/>
                    </a:lnTo>
                    <a:lnTo>
                      <a:pt x="6" y="31"/>
                    </a:lnTo>
                    <a:lnTo>
                      <a:pt x="3" y="28"/>
                    </a:lnTo>
                    <a:lnTo>
                      <a:pt x="9" y="19"/>
                    </a:lnTo>
                    <a:lnTo>
                      <a:pt x="12" y="13"/>
                    </a:lnTo>
                    <a:lnTo>
                      <a:pt x="12" y="10"/>
                    </a:lnTo>
                    <a:lnTo>
                      <a:pt x="18" y="7"/>
                    </a:lnTo>
                    <a:lnTo>
                      <a:pt x="43" y="0"/>
                    </a:lnTo>
                    <a:lnTo>
                      <a:pt x="65" y="0"/>
                    </a:lnTo>
                    <a:lnTo>
                      <a:pt x="77" y="10"/>
                    </a:lnTo>
                    <a:lnTo>
                      <a:pt x="80" y="10"/>
                    </a:lnTo>
                    <a:lnTo>
                      <a:pt x="86" y="13"/>
                    </a:lnTo>
                    <a:lnTo>
                      <a:pt x="83" y="19"/>
                    </a:lnTo>
                    <a:lnTo>
                      <a:pt x="89" y="22"/>
                    </a:lnTo>
                    <a:lnTo>
                      <a:pt x="89" y="28"/>
                    </a:lnTo>
                    <a:lnTo>
                      <a:pt x="92" y="34"/>
                    </a:lnTo>
                    <a:lnTo>
                      <a:pt x="92" y="44"/>
                    </a:lnTo>
                    <a:lnTo>
                      <a:pt x="92" y="50"/>
                    </a:lnTo>
                    <a:lnTo>
                      <a:pt x="92" y="53"/>
                    </a:lnTo>
                    <a:lnTo>
                      <a:pt x="92" y="59"/>
                    </a:lnTo>
                    <a:lnTo>
                      <a:pt x="98" y="59"/>
                    </a:lnTo>
                    <a:lnTo>
                      <a:pt x="102" y="59"/>
                    </a:lnTo>
                    <a:lnTo>
                      <a:pt x="111" y="59"/>
                    </a:lnTo>
                    <a:lnTo>
                      <a:pt x="117" y="59"/>
                    </a:lnTo>
                    <a:lnTo>
                      <a:pt x="126" y="56"/>
                    </a:lnTo>
                    <a:lnTo>
                      <a:pt x="132" y="59"/>
                    </a:lnTo>
                    <a:lnTo>
                      <a:pt x="135" y="62"/>
                    </a:lnTo>
                    <a:lnTo>
                      <a:pt x="135" y="65"/>
                    </a:lnTo>
                    <a:lnTo>
                      <a:pt x="142" y="87"/>
                    </a:lnTo>
                    <a:lnTo>
                      <a:pt x="145" y="93"/>
                    </a:lnTo>
                    <a:lnTo>
                      <a:pt x="148" y="96"/>
                    </a:lnTo>
                    <a:lnTo>
                      <a:pt x="154" y="90"/>
                    </a:lnTo>
                    <a:lnTo>
                      <a:pt x="160" y="93"/>
                    </a:lnTo>
                    <a:lnTo>
                      <a:pt x="163" y="96"/>
                    </a:lnTo>
                    <a:lnTo>
                      <a:pt x="166" y="96"/>
                    </a:lnTo>
                    <a:lnTo>
                      <a:pt x="163" y="99"/>
                    </a:lnTo>
                    <a:lnTo>
                      <a:pt x="163" y="118"/>
                    </a:lnTo>
                    <a:lnTo>
                      <a:pt x="163" y="121"/>
                    </a:lnTo>
                    <a:lnTo>
                      <a:pt x="160" y="121"/>
                    </a:lnTo>
                    <a:lnTo>
                      <a:pt x="160" y="124"/>
                    </a:lnTo>
                    <a:lnTo>
                      <a:pt x="160" y="124"/>
                    </a:lnTo>
                    <a:lnTo>
                      <a:pt x="160" y="127"/>
                    </a:lnTo>
                    <a:lnTo>
                      <a:pt x="160" y="127"/>
                    </a:lnTo>
                    <a:lnTo>
                      <a:pt x="160" y="133"/>
                    </a:lnTo>
                    <a:lnTo>
                      <a:pt x="160" y="136"/>
                    </a:lnTo>
                    <a:lnTo>
                      <a:pt x="160" y="142"/>
                    </a:lnTo>
                    <a:lnTo>
                      <a:pt x="157" y="145"/>
                    </a:lnTo>
                    <a:lnTo>
                      <a:pt x="154" y="148"/>
                    </a:lnTo>
                    <a:lnTo>
                      <a:pt x="151" y="155"/>
                    </a:lnTo>
                    <a:lnTo>
                      <a:pt x="145" y="161"/>
                    </a:lnTo>
                    <a:lnTo>
                      <a:pt x="142" y="164"/>
                    </a:lnTo>
                    <a:lnTo>
                      <a:pt x="139" y="170"/>
                    </a:lnTo>
                    <a:lnTo>
                      <a:pt x="135" y="167"/>
                    </a:lnTo>
                    <a:lnTo>
                      <a:pt x="132" y="170"/>
                    </a:lnTo>
                    <a:lnTo>
                      <a:pt x="129" y="173"/>
                    </a:lnTo>
                    <a:lnTo>
                      <a:pt x="126" y="173"/>
                    </a:lnTo>
                    <a:lnTo>
                      <a:pt x="123" y="173"/>
                    </a:lnTo>
                    <a:lnTo>
                      <a:pt x="120" y="173"/>
                    </a:lnTo>
                    <a:lnTo>
                      <a:pt x="111" y="170"/>
                    </a:lnTo>
                    <a:lnTo>
                      <a:pt x="102" y="167"/>
                    </a:lnTo>
                    <a:lnTo>
                      <a:pt x="86" y="167"/>
                    </a:lnTo>
                    <a:lnTo>
                      <a:pt x="83" y="167"/>
                    </a:lnTo>
                    <a:lnTo>
                      <a:pt x="83" y="164"/>
                    </a:lnTo>
                    <a:lnTo>
                      <a:pt x="89" y="158"/>
                    </a:lnTo>
                    <a:lnTo>
                      <a:pt x="92" y="148"/>
                    </a:lnTo>
                    <a:lnTo>
                      <a:pt x="92" y="145"/>
                    </a:lnTo>
                    <a:lnTo>
                      <a:pt x="92" y="142"/>
                    </a:lnTo>
                    <a:lnTo>
                      <a:pt x="98" y="139"/>
                    </a:lnTo>
                    <a:lnTo>
                      <a:pt x="102" y="136"/>
                    </a:lnTo>
                    <a:lnTo>
                      <a:pt x="102" y="130"/>
                    </a:lnTo>
                    <a:lnTo>
                      <a:pt x="98" y="127"/>
                    </a:lnTo>
                    <a:lnTo>
                      <a:pt x="92" y="121"/>
                    </a:lnTo>
                    <a:lnTo>
                      <a:pt x="89" y="118"/>
                    </a:lnTo>
                    <a:lnTo>
                      <a:pt x="77" y="115"/>
                    </a:lnTo>
                    <a:lnTo>
                      <a:pt x="68" y="111"/>
                    </a:lnTo>
                    <a:lnTo>
                      <a:pt x="62" y="102"/>
                    </a:lnTo>
                    <a:lnTo>
                      <a:pt x="55" y="102"/>
                    </a:lnTo>
                    <a:lnTo>
                      <a:pt x="49" y="99"/>
                    </a:lnTo>
                    <a:lnTo>
                      <a:pt x="37" y="96"/>
                    </a:lnTo>
                    <a:lnTo>
                      <a:pt x="34" y="90"/>
                    </a:lnTo>
                    <a:lnTo>
                      <a:pt x="31" y="87"/>
                    </a:lnTo>
                    <a:lnTo>
                      <a:pt x="25" y="87"/>
                    </a:lnTo>
                    <a:lnTo>
                      <a:pt x="12" y="74"/>
                    </a:lnTo>
                    <a:lnTo>
                      <a:pt x="9" y="65"/>
                    </a:lnTo>
                    <a:lnTo>
                      <a:pt x="3" y="65"/>
                    </a:lnTo>
                    <a:lnTo>
                      <a:pt x="0" y="59"/>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96"/>
              <p:cNvSpPr>
                <a:spLocks/>
              </p:cNvSpPr>
              <p:nvPr/>
            </p:nvSpPr>
            <p:spPr bwMode="auto">
              <a:xfrm>
                <a:off x="2688" y="3343"/>
                <a:ext cx="98" cy="111"/>
              </a:xfrm>
              <a:custGeom>
                <a:avLst/>
                <a:gdLst>
                  <a:gd name="T0" fmla="*/ 12 w 98"/>
                  <a:gd name="T1" fmla="*/ 3 h 111"/>
                  <a:gd name="T2" fmla="*/ 24 w 98"/>
                  <a:gd name="T3" fmla="*/ 0 h 111"/>
                  <a:gd name="T4" fmla="*/ 33 w 98"/>
                  <a:gd name="T5" fmla="*/ 9 h 111"/>
                  <a:gd name="T6" fmla="*/ 40 w 98"/>
                  <a:gd name="T7" fmla="*/ 15 h 111"/>
                  <a:gd name="T8" fmla="*/ 46 w 98"/>
                  <a:gd name="T9" fmla="*/ 24 h 111"/>
                  <a:gd name="T10" fmla="*/ 52 w 98"/>
                  <a:gd name="T11" fmla="*/ 18 h 111"/>
                  <a:gd name="T12" fmla="*/ 61 w 98"/>
                  <a:gd name="T13" fmla="*/ 27 h 111"/>
                  <a:gd name="T14" fmla="*/ 70 w 98"/>
                  <a:gd name="T15" fmla="*/ 33 h 111"/>
                  <a:gd name="T16" fmla="*/ 74 w 98"/>
                  <a:gd name="T17" fmla="*/ 40 h 111"/>
                  <a:gd name="T18" fmla="*/ 86 w 98"/>
                  <a:gd name="T19" fmla="*/ 49 h 111"/>
                  <a:gd name="T20" fmla="*/ 95 w 98"/>
                  <a:gd name="T21" fmla="*/ 58 h 111"/>
                  <a:gd name="T22" fmla="*/ 92 w 98"/>
                  <a:gd name="T23" fmla="*/ 67 h 111"/>
                  <a:gd name="T24" fmla="*/ 92 w 98"/>
                  <a:gd name="T25" fmla="*/ 77 h 111"/>
                  <a:gd name="T26" fmla="*/ 95 w 98"/>
                  <a:gd name="T27" fmla="*/ 80 h 111"/>
                  <a:gd name="T28" fmla="*/ 95 w 98"/>
                  <a:gd name="T29" fmla="*/ 83 h 111"/>
                  <a:gd name="T30" fmla="*/ 92 w 98"/>
                  <a:gd name="T31" fmla="*/ 92 h 111"/>
                  <a:gd name="T32" fmla="*/ 86 w 98"/>
                  <a:gd name="T33" fmla="*/ 98 h 111"/>
                  <a:gd name="T34" fmla="*/ 86 w 98"/>
                  <a:gd name="T35" fmla="*/ 101 h 111"/>
                  <a:gd name="T36" fmla="*/ 74 w 98"/>
                  <a:gd name="T37" fmla="*/ 107 h 111"/>
                  <a:gd name="T38" fmla="*/ 70 w 98"/>
                  <a:gd name="T39" fmla="*/ 107 h 111"/>
                  <a:gd name="T40" fmla="*/ 70 w 98"/>
                  <a:gd name="T41" fmla="*/ 111 h 111"/>
                  <a:gd name="T42" fmla="*/ 64 w 98"/>
                  <a:gd name="T43" fmla="*/ 111 h 111"/>
                  <a:gd name="T44" fmla="*/ 58 w 98"/>
                  <a:gd name="T45" fmla="*/ 107 h 111"/>
                  <a:gd name="T46" fmla="*/ 49 w 98"/>
                  <a:gd name="T47" fmla="*/ 107 h 111"/>
                  <a:gd name="T48" fmla="*/ 43 w 98"/>
                  <a:gd name="T49" fmla="*/ 111 h 111"/>
                  <a:gd name="T50" fmla="*/ 43 w 98"/>
                  <a:gd name="T51" fmla="*/ 107 h 111"/>
                  <a:gd name="T52" fmla="*/ 40 w 98"/>
                  <a:gd name="T53" fmla="*/ 107 h 111"/>
                  <a:gd name="T54" fmla="*/ 30 w 98"/>
                  <a:gd name="T55" fmla="*/ 101 h 111"/>
                  <a:gd name="T56" fmla="*/ 18 w 98"/>
                  <a:gd name="T57" fmla="*/ 101 h 111"/>
                  <a:gd name="T58" fmla="*/ 9 w 98"/>
                  <a:gd name="T59" fmla="*/ 98 h 111"/>
                  <a:gd name="T60" fmla="*/ 3 w 98"/>
                  <a:gd name="T61" fmla="*/ 89 h 111"/>
                  <a:gd name="T62" fmla="*/ 0 w 98"/>
                  <a:gd name="T63" fmla="*/ 74 h 111"/>
                  <a:gd name="T64" fmla="*/ 0 w 98"/>
                  <a:gd name="T65" fmla="*/ 70 h 111"/>
                  <a:gd name="T66" fmla="*/ 3 w 98"/>
                  <a:gd name="T67" fmla="*/ 64 h 111"/>
                  <a:gd name="T68" fmla="*/ 0 w 98"/>
                  <a:gd name="T69" fmla="*/ 52 h 111"/>
                  <a:gd name="T70" fmla="*/ 0 w 98"/>
                  <a:gd name="T71" fmla="*/ 43 h 111"/>
                  <a:gd name="T72" fmla="*/ 3 w 98"/>
                  <a:gd name="T73" fmla="*/ 37 h 111"/>
                  <a:gd name="T74" fmla="*/ 3 w 98"/>
                  <a:gd name="T75" fmla="*/ 24 h 111"/>
                  <a:gd name="T76" fmla="*/ 6 w 98"/>
                  <a:gd name="T77" fmla="*/ 18 h 111"/>
                  <a:gd name="T78" fmla="*/ 6 w 98"/>
                  <a:gd name="T79" fmla="*/ 6 h 111"/>
                  <a:gd name="T80" fmla="*/ 9 w 98"/>
                  <a:gd name="T81"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111">
                    <a:moveTo>
                      <a:pt x="9" y="3"/>
                    </a:moveTo>
                    <a:lnTo>
                      <a:pt x="12" y="3"/>
                    </a:lnTo>
                    <a:lnTo>
                      <a:pt x="15" y="3"/>
                    </a:lnTo>
                    <a:lnTo>
                      <a:pt x="24" y="0"/>
                    </a:lnTo>
                    <a:lnTo>
                      <a:pt x="27" y="3"/>
                    </a:lnTo>
                    <a:lnTo>
                      <a:pt x="33" y="9"/>
                    </a:lnTo>
                    <a:lnTo>
                      <a:pt x="37" y="9"/>
                    </a:lnTo>
                    <a:lnTo>
                      <a:pt x="40" y="15"/>
                    </a:lnTo>
                    <a:lnTo>
                      <a:pt x="43" y="24"/>
                    </a:lnTo>
                    <a:lnTo>
                      <a:pt x="46" y="24"/>
                    </a:lnTo>
                    <a:lnTo>
                      <a:pt x="49" y="18"/>
                    </a:lnTo>
                    <a:lnTo>
                      <a:pt x="52" y="18"/>
                    </a:lnTo>
                    <a:lnTo>
                      <a:pt x="55" y="27"/>
                    </a:lnTo>
                    <a:lnTo>
                      <a:pt x="61" y="27"/>
                    </a:lnTo>
                    <a:lnTo>
                      <a:pt x="64" y="30"/>
                    </a:lnTo>
                    <a:lnTo>
                      <a:pt x="70" y="33"/>
                    </a:lnTo>
                    <a:lnTo>
                      <a:pt x="70" y="40"/>
                    </a:lnTo>
                    <a:lnTo>
                      <a:pt x="74" y="40"/>
                    </a:lnTo>
                    <a:lnTo>
                      <a:pt x="83" y="43"/>
                    </a:lnTo>
                    <a:lnTo>
                      <a:pt x="86" y="49"/>
                    </a:lnTo>
                    <a:lnTo>
                      <a:pt x="92" y="55"/>
                    </a:lnTo>
                    <a:lnTo>
                      <a:pt x="95" y="58"/>
                    </a:lnTo>
                    <a:lnTo>
                      <a:pt x="95" y="64"/>
                    </a:lnTo>
                    <a:lnTo>
                      <a:pt x="92" y="67"/>
                    </a:lnTo>
                    <a:lnTo>
                      <a:pt x="92" y="74"/>
                    </a:lnTo>
                    <a:lnTo>
                      <a:pt x="92" y="77"/>
                    </a:lnTo>
                    <a:lnTo>
                      <a:pt x="92" y="77"/>
                    </a:lnTo>
                    <a:lnTo>
                      <a:pt x="95" y="80"/>
                    </a:lnTo>
                    <a:lnTo>
                      <a:pt x="98" y="80"/>
                    </a:lnTo>
                    <a:lnTo>
                      <a:pt x="95" y="83"/>
                    </a:lnTo>
                    <a:lnTo>
                      <a:pt x="92" y="86"/>
                    </a:lnTo>
                    <a:lnTo>
                      <a:pt x="92" y="92"/>
                    </a:lnTo>
                    <a:lnTo>
                      <a:pt x="89" y="95"/>
                    </a:lnTo>
                    <a:lnTo>
                      <a:pt x="86" y="98"/>
                    </a:lnTo>
                    <a:lnTo>
                      <a:pt x="86" y="98"/>
                    </a:lnTo>
                    <a:lnTo>
                      <a:pt x="86" y="101"/>
                    </a:lnTo>
                    <a:lnTo>
                      <a:pt x="83" y="104"/>
                    </a:lnTo>
                    <a:lnTo>
                      <a:pt x="74" y="107"/>
                    </a:lnTo>
                    <a:lnTo>
                      <a:pt x="74" y="107"/>
                    </a:lnTo>
                    <a:lnTo>
                      <a:pt x="70" y="107"/>
                    </a:lnTo>
                    <a:lnTo>
                      <a:pt x="70" y="111"/>
                    </a:lnTo>
                    <a:lnTo>
                      <a:pt x="70" y="111"/>
                    </a:lnTo>
                    <a:lnTo>
                      <a:pt x="67" y="111"/>
                    </a:lnTo>
                    <a:lnTo>
                      <a:pt x="64" y="111"/>
                    </a:lnTo>
                    <a:lnTo>
                      <a:pt x="61" y="111"/>
                    </a:lnTo>
                    <a:lnTo>
                      <a:pt x="58" y="107"/>
                    </a:lnTo>
                    <a:lnTo>
                      <a:pt x="55" y="107"/>
                    </a:lnTo>
                    <a:lnTo>
                      <a:pt x="49" y="107"/>
                    </a:lnTo>
                    <a:lnTo>
                      <a:pt x="46" y="111"/>
                    </a:lnTo>
                    <a:lnTo>
                      <a:pt x="43" y="111"/>
                    </a:lnTo>
                    <a:lnTo>
                      <a:pt x="43" y="107"/>
                    </a:lnTo>
                    <a:lnTo>
                      <a:pt x="43" y="107"/>
                    </a:lnTo>
                    <a:lnTo>
                      <a:pt x="43" y="107"/>
                    </a:lnTo>
                    <a:lnTo>
                      <a:pt x="40" y="107"/>
                    </a:lnTo>
                    <a:lnTo>
                      <a:pt x="37" y="104"/>
                    </a:lnTo>
                    <a:lnTo>
                      <a:pt x="30" y="101"/>
                    </a:lnTo>
                    <a:lnTo>
                      <a:pt x="24" y="101"/>
                    </a:lnTo>
                    <a:lnTo>
                      <a:pt x="18" y="101"/>
                    </a:lnTo>
                    <a:lnTo>
                      <a:pt x="15" y="101"/>
                    </a:lnTo>
                    <a:lnTo>
                      <a:pt x="9" y="98"/>
                    </a:lnTo>
                    <a:lnTo>
                      <a:pt x="6" y="95"/>
                    </a:lnTo>
                    <a:lnTo>
                      <a:pt x="3" y="89"/>
                    </a:lnTo>
                    <a:lnTo>
                      <a:pt x="0" y="83"/>
                    </a:lnTo>
                    <a:lnTo>
                      <a:pt x="0" y="74"/>
                    </a:lnTo>
                    <a:lnTo>
                      <a:pt x="0" y="74"/>
                    </a:lnTo>
                    <a:lnTo>
                      <a:pt x="0" y="70"/>
                    </a:lnTo>
                    <a:lnTo>
                      <a:pt x="3" y="67"/>
                    </a:lnTo>
                    <a:lnTo>
                      <a:pt x="3" y="64"/>
                    </a:lnTo>
                    <a:lnTo>
                      <a:pt x="3" y="58"/>
                    </a:lnTo>
                    <a:lnTo>
                      <a:pt x="0" y="52"/>
                    </a:lnTo>
                    <a:lnTo>
                      <a:pt x="3" y="49"/>
                    </a:lnTo>
                    <a:lnTo>
                      <a:pt x="0" y="43"/>
                    </a:lnTo>
                    <a:lnTo>
                      <a:pt x="3" y="40"/>
                    </a:lnTo>
                    <a:lnTo>
                      <a:pt x="3" y="37"/>
                    </a:lnTo>
                    <a:lnTo>
                      <a:pt x="3" y="33"/>
                    </a:lnTo>
                    <a:lnTo>
                      <a:pt x="3" y="24"/>
                    </a:lnTo>
                    <a:lnTo>
                      <a:pt x="3" y="21"/>
                    </a:lnTo>
                    <a:lnTo>
                      <a:pt x="6" y="18"/>
                    </a:lnTo>
                    <a:lnTo>
                      <a:pt x="3" y="12"/>
                    </a:lnTo>
                    <a:lnTo>
                      <a:pt x="6" y="6"/>
                    </a:lnTo>
                    <a:lnTo>
                      <a:pt x="9" y="3"/>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97"/>
              <p:cNvSpPr>
                <a:spLocks noEditPoints="1"/>
              </p:cNvSpPr>
              <p:nvPr/>
            </p:nvSpPr>
            <p:spPr bwMode="auto">
              <a:xfrm>
                <a:off x="2453" y="3173"/>
                <a:ext cx="312" cy="802"/>
              </a:xfrm>
              <a:custGeom>
                <a:avLst/>
                <a:gdLst>
                  <a:gd name="T0" fmla="*/ 80 w 312"/>
                  <a:gd name="T1" fmla="*/ 3 h 802"/>
                  <a:gd name="T2" fmla="*/ 102 w 312"/>
                  <a:gd name="T3" fmla="*/ 12 h 802"/>
                  <a:gd name="T4" fmla="*/ 142 w 312"/>
                  <a:gd name="T5" fmla="*/ 9 h 802"/>
                  <a:gd name="T6" fmla="*/ 195 w 312"/>
                  <a:gd name="T7" fmla="*/ 46 h 802"/>
                  <a:gd name="T8" fmla="*/ 231 w 312"/>
                  <a:gd name="T9" fmla="*/ 83 h 802"/>
                  <a:gd name="T10" fmla="*/ 235 w 312"/>
                  <a:gd name="T11" fmla="*/ 111 h 802"/>
                  <a:gd name="T12" fmla="*/ 272 w 312"/>
                  <a:gd name="T13" fmla="*/ 114 h 802"/>
                  <a:gd name="T14" fmla="*/ 293 w 312"/>
                  <a:gd name="T15" fmla="*/ 77 h 802"/>
                  <a:gd name="T16" fmla="*/ 312 w 312"/>
                  <a:gd name="T17" fmla="*/ 102 h 802"/>
                  <a:gd name="T18" fmla="*/ 287 w 312"/>
                  <a:gd name="T19" fmla="*/ 120 h 802"/>
                  <a:gd name="T20" fmla="*/ 262 w 312"/>
                  <a:gd name="T21" fmla="*/ 142 h 802"/>
                  <a:gd name="T22" fmla="*/ 244 w 312"/>
                  <a:gd name="T23" fmla="*/ 170 h 802"/>
                  <a:gd name="T24" fmla="*/ 238 w 312"/>
                  <a:gd name="T25" fmla="*/ 207 h 802"/>
                  <a:gd name="T26" fmla="*/ 235 w 312"/>
                  <a:gd name="T27" fmla="*/ 240 h 802"/>
                  <a:gd name="T28" fmla="*/ 235 w 312"/>
                  <a:gd name="T29" fmla="*/ 265 h 802"/>
                  <a:gd name="T30" fmla="*/ 259 w 312"/>
                  <a:gd name="T31" fmla="*/ 305 h 802"/>
                  <a:gd name="T32" fmla="*/ 275 w 312"/>
                  <a:gd name="T33" fmla="*/ 324 h 802"/>
                  <a:gd name="T34" fmla="*/ 265 w 312"/>
                  <a:gd name="T35" fmla="*/ 351 h 802"/>
                  <a:gd name="T36" fmla="*/ 210 w 312"/>
                  <a:gd name="T37" fmla="*/ 376 h 802"/>
                  <a:gd name="T38" fmla="*/ 179 w 312"/>
                  <a:gd name="T39" fmla="*/ 370 h 802"/>
                  <a:gd name="T40" fmla="*/ 185 w 312"/>
                  <a:gd name="T41" fmla="*/ 392 h 802"/>
                  <a:gd name="T42" fmla="*/ 185 w 312"/>
                  <a:gd name="T43" fmla="*/ 410 h 802"/>
                  <a:gd name="T44" fmla="*/ 161 w 312"/>
                  <a:gd name="T45" fmla="*/ 432 h 802"/>
                  <a:gd name="T46" fmla="*/ 130 w 312"/>
                  <a:gd name="T47" fmla="*/ 422 h 802"/>
                  <a:gd name="T48" fmla="*/ 148 w 312"/>
                  <a:gd name="T49" fmla="*/ 456 h 802"/>
                  <a:gd name="T50" fmla="*/ 151 w 312"/>
                  <a:gd name="T51" fmla="*/ 453 h 802"/>
                  <a:gd name="T52" fmla="*/ 167 w 312"/>
                  <a:gd name="T53" fmla="*/ 469 h 802"/>
                  <a:gd name="T54" fmla="*/ 145 w 312"/>
                  <a:gd name="T55" fmla="*/ 466 h 802"/>
                  <a:gd name="T56" fmla="*/ 142 w 312"/>
                  <a:gd name="T57" fmla="*/ 484 h 802"/>
                  <a:gd name="T58" fmla="*/ 139 w 312"/>
                  <a:gd name="T59" fmla="*/ 506 h 802"/>
                  <a:gd name="T60" fmla="*/ 139 w 312"/>
                  <a:gd name="T61" fmla="*/ 527 h 802"/>
                  <a:gd name="T62" fmla="*/ 114 w 312"/>
                  <a:gd name="T63" fmla="*/ 540 h 802"/>
                  <a:gd name="T64" fmla="*/ 111 w 312"/>
                  <a:gd name="T65" fmla="*/ 567 h 802"/>
                  <a:gd name="T66" fmla="*/ 145 w 312"/>
                  <a:gd name="T67" fmla="*/ 583 h 802"/>
                  <a:gd name="T68" fmla="*/ 148 w 312"/>
                  <a:gd name="T69" fmla="*/ 604 h 802"/>
                  <a:gd name="T70" fmla="*/ 136 w 312"/>
                  <a:gd name="T71" fmla="*/ 623 h 802"/>
                  <a:gd name="T72" fmla="*/ 121 w 312"/>
                  <a:gd name="T73" fmla="*/ 644 h 802"/>
                  <a:gd name="T74" fmla="*/ 111 w 312"/>
                  <a:gd name="T75" fmla="*/ 660 h 802"/>
                  <a:gd name="T76" fmla="*/ 102 w 312"/>
                  <a:gd name="T77" fmla="*/ 684 h 802"/>
                  <a:gd name="T78" fmla="*/ 111 w 312"/>
                  <a:gd name="T79" fmla="*/ 709 h 802"/>
                  <a:gd name="T80" fmla="*/ 114 w 312"/>
                  <a:gd name="T81" fmla="*/ 718 h 802"/>
                  <a:gd name="T82" fmla="*/ 53 w 312"/>
                  <a:gd name="T83" fmla="*/ 703 h 802"/>
                  <a:gd name="T84" fmla="*/ 22 w 312"/>
                  <a:gd name="T85" fmla="*/ 672 h 802"/>
                  <a:gd name="T86" fmla="*/ 34 w 312"/>
                  <a:gd name="T87" fmla="*/ 598 h 802"/>
                  <a:gd name="T88" fmla="*/ 31 w 312"/>
                  <a:gd name="T89" fmla="*/ 549 h 802"/>
                  <a:gd name="T90" fmla="*/ 19 w 312"/>
                  <a:gd name="T91" fmla="*/ 524 h 802"/>
                  <a:gd name="T92" fmla="*/ 19 w 312"/>
                  <a:gd name="T93" fmla="*/ 499 h 802"/>
                  <a:gd name="T94" fmla="*/ 13 w 312"/>
                  <a:gd name="T95" fmla="*/ 453 h 802"/>
                  <a:gd name="T96" fmla="*/ 13 w 312"/>
                  <a:gd name="T97" fmla="*/ 382 h 802"/>
                  <a:gd name="T98" fmla="*/ 19 w 312"/>
                  <a:gd name="T99" fmla="*/ 314 h 802"/>
                  <a:gd name="T100" fmla="*/ 22 w 312"/>
                  <a:gd name="T101" fmla="*/ 265 h 802"/>
                  <a:gd name="T102" fmla="*/ 0 w 312"/>
                  <a:gd name="T103" fmla="*/ 207 h 802"/>
                  <a:gd name="T104" fmla="*/ 10 w 312"/>
                  <a:gd name="T105" fmla="*/ 151 h 802"/>
                  <a:gd name="T106" fmla="*/ 28 w 312"/>
                  <a:gd name="T107" fmla="*/ 102 h 802"/>
                  <a:gd name="T108" fmla="*/ 28 w 312"/>
                  <a:gd name="T109" fmla="*/ 71 h 802"/>
                  <a:gd name="T110" fmla="*/ 207 w 312"/>
                  <a:gd name="T111" fmla="*/ 792 h 802"/>
                  <a:gd name="T112" fmla="*/ 207 w 312"/>
                  <a:gd name="T113" fmla="*/ 792 h 802"/>
                  <a:gd name="T114" fmla="*/ 130 w 312"/>
                  <a:gd name="T115" fmla="*/ 749 h 802"/>
                  <a:gd name="T116" fmla="*/ 139 w 312"/>
                  <a:gd name="T117" fmla="*/ 765 h 802"/>
                  <a:gd name="T118" fmla="*/ 182 w 312"/>
                  <a:gd name="T119" fmla="*/ 786 h 802"/>
                  <a:gd name="T120" fmla="*/ 185 w 312"/>
                  <a:gd name="T121" fmla="*/ 796 h 802"/>
                  <a:gd name="T122" fmla="*/ 142 w 312"/>
                  <a:gd name="T123" fmla="*/ 799 h 802"/>
                  <a:gd name="T124" fmla="*/ 145 w 312"/>
                  <a:gd name="T125" fmla="*/ 78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 h="802">
                    <a:moveTo>
                      <a:pt x="50" y="18"/>
                    </a:moveTo>
                    <a:lnTo>
                      <a:pt x="53" y="15"/>
                    </a:lnTo>
                    <a:lnTo>
                      <a:pt x="56" y="9"/>
                    </a:lnTo>
                    <a:lnTo>
                      <a:pt x="62" y="0"/>
                    </a:lnTo>
                    <a:lnTo>
                      <a:pt x="68" y="0"/>
                    </a:lnTo>
                    <a:lnTo>
                      <a:pt x="71" y="3"/>
                    </a:lnTo>
                    <a:lnTo>
                      <a:pt x="77" y="3"/>
                    </a:lnTo>
                    <a:lnTo>
                      <a:pt x="80" y="3"/>
                    </a:lnTo>
                    <a:lnTo>
                      <a:pt x="87" y="3"/>
                    </a:lnTo>
                    <a:lnTo>
                      <a:pt x="93" y="0"/>
                    </a:lnTo>
                    <a:lnTo>
                      <a:pt x="96" y="3"/>
                    </a:lnTo>
                    <a:lnTo>
                      <a:pt x="96" y="6"/>
                    </a:lnTo>
                    <a:lnTo>
                      <a:pt x="99" y="15"/>
                    </a:lnTo>
                    <a:lnTo>
                      <a:pt x="102" y="18"/>
                    </a:lnTo>
                    <a:lnTo>
                      <a:pt x="102" y="15"/>
                    </a:lnTo>
                    <a:lnTo>
                      <a:pt x="102" y="12"/>
                    </a:lnTo>
                    <a:lnTo>
                      <a:pt x="105" y="9"/>
                    </a:lnTo>
                    <a:lnTo>
                      <a:pt x="105" y="3"/>
                    </a:lnTo>
                    <a:lnTo>
                      <a:pt x="108" y="0"/>
                    </a:lnTo>
                    <a:lnTo>
                      <a:pt x="117" y="0"/>
                    </a:lnTo>
                    <a:lnTo>
                      <a:pt x="130" y="0"/>
                    </a:lnTo>
                    <a:lnTo>
                      <a:pt x="133" y="3"/>
                    </a:lnTo>
                    <a:lnTo>
                      <a:pt x="136" y="9"/>
                    </a:lnTo>
                    <a:lnTo>
                      <a:pt x="142" y="9"/>
                    </a:lnTo>
                    <a:lnTo>
                      <a:pt x="145" y="18"/>
                    </a:lnTo>
                    <a:lnTo>
                      <a:pt x="158" y="31"/>
                    </a:lnTo>
                    <a:lnTo>
                      <a:pt x="164" y="31"/>
                    </a:lnTo>
                    <a:lnTo>
                      <a:pt x="167" y="34"/>
                    </a:lnTo>
                    <a:lnTo>
                      <a:pt x="170" y="40"/>
                    </a:lnTo>
                    <a:lnTo>
                      <a:pt x="182" y="43"/>
                    </a:lnTo>
                    <a:lnTo>
                      <a:pt x="188" y="46"/>
                    </a:lnTo>
                    <a:lnTo>
                      <a:pt x="195" y="46"/>
                    </a:lnTo>
                    <a:lnTo>
                      <a:pt x="201" y="55"/>
                    </a:lnTo>
                    <a:lnTo>
                      <a:pt x="210" y="59"/>
                    </a:lnTo>
                    <a:lnTo>
                      <a:pt x="222" y="62"/>
                    </a:lnTo>
                    <a:lnTo>
                      <a:pt x="225" y="65"/>
                    </a:lnTo>
                    <a:lnTo>
                      <a:pt x="231" y="71"/>
                    </a:lnTo>
                    <a:lnTo>
                      <a:pt x="235" y="74"/>
                    </a:lnTo>
                    <a:lnTo>
                      <a:pt x="235" y="80"/>
                    </a:lnTo>
                    <a:lnTo>
                      <a:pt x="231" y="83"/>
                    </a:lnTo>
                    <a:lnTo>
                      <a:pt x="225" y="86"/>
                    </a:lnTo>
                    <a:lnTo>
                      <a:pt x="225" y="89"/>
                    </a:lnTo>
                    <a:lnTo>
                      <a:pt x="225" y="92"/>
                    </a:lnTo>
                    <a:lnTo>
                      <a:pt x="222" y="102"/>
                    </a:lnTo>
                    <a:lnTo>
                      <a:pt x="216" y="108"/>
                    </a:lnTo>
                    <a:lnTo>
                      <a:pt x="216" y="111"/>
                    </a:lnTo>
                    <a:lnTo>
                      <a:pt x="219" y="111"/>
                    </a:lnTo>
                    <a:lnTo>
                      <a:pt x="235" y="111"/>
                    </a:lnTo>
                    <a:lnTo>
                      <a:pt x="244" y="114"/>
                    </a:lnTo>
                    <a:lnTo>
                      <a:pt x="253" y="117"/>
                    </a:lnTo>
                    <a:lnTo>
                      <a:pt x="256" y="117"/>
                    </a:lnTo>
                    <a:lnTo>
                      <a:pt x="259" y="117"/>
                    </a:lnTo>
                    <a:lnTo>
                      <a:pt x="262" y="117"/>
                    </a:lnTo>
                    <a:lnTo>
                      <a:pt x="265" y="114"/>
                    </a:lnTo>
                    <a:lnTo>
                      <a:pt x="268" y="111"/>
                    </a:lnTo>
                    <a:lnTo>
                      <a:pt x="272" y="114"/>
                    </a:lnTo>
                    <a:lnTo>
                      <a:pt x="275" y="108"/>
                    </a:lnTo>
                    <a:lnTo>
                      <a:pt x="278" y="105"/>
                    </a:lnTo>
                    <a:lnTo>
                      <a:pt x="284" y="99"/>
                    </a:lnTo>
                    <a:lnTo>
                      <a:pt x="287" y="92"/>
                    </a:lnTo>
                    <a:lnTo>
                      <a:pt x="290" y="89"/>
                    </a:lnTo>
                    <a:lnTo>
                      <a:pt x="293" y="86"/>
                    </a:lnTo>
                    <a:lnTo>
                      <a:pt x="293" y="80"/>
                    </a:lnTo>
                    <a:lnTo>
                      <a:pt x="293" y="77"/>
                    </a:lnTo>
                    <a:lnTo>
                      <a:pt x="293" y="71"/>
                    </a:lnTo>
                    <a:lnTo>
                      <a:pt x="296" y="68"/>
                    </a:lnTo>
                    <a:lnTo>
                      <a:pt x="305" y="71"/>
                    </a:lnTo>
                    <a:lnTo>
                      <a:pt x="305" y="74"/>
                    </a:lnTo>
                    <a:lnTo>
                      <a:pt x="312" y="83"/>
                    </a:lnTo>
                    <a:lnTo>
                      <a:pt x="309" y="89"/>
                    </a:lnTo>
                    <a:lnTo>
                      <a:pt x="312" y="96"/>
                    </a:lnTo>
                    <a:lnTo>
                      <a:pt x="312" y="102"/>
                    </a:lnTo>
                    <a:lnTo>
                      <a:pt x="312" y="105"/>
                    </a:lnTo>
                    <a:lnTo>
                      <a:pt x="305" y="105"/>
                    </a:lnTo>
                    <a:lnTo>
                      <a:pt x="302" y="108"/>
                    </a:lnTo>
                    <a:lnTo>
                      <a:pt x="302" y="111"/>
                    </a:lnTo>
                    <a:lnTo>
                      <a:pt x="299" y="111"/>
                    </a:lnTo>
                    <a:lnTo>
                      <a:pt x="296" y="111"/>
                    </a:lnTo>
                    <a:lnTo>
                      <a:pt x="290" y="117"/>
                    </a:lnTo>
                    <a:lnTo>
                      <a:pt x="287" y="120"/>
                    </a:lnTo>
                    <a:lnTo>
                      <a:pt x="284" y="120"/>
                    </a:lnTo>
                    <a:lnTo>
                      <a:pt x="278" y="126"/>
                    </a:lnTo>
                    <a:lnTo>
                      <a:pt x="275" y="126"/>
                    </a:lnTo>
                    <a:lnTo>
                      <a:pt x="275" y="133"/>
                    </a:lnTo>
                    <a:lnTo>
                      <a:pt x="272" y="133"/>
                    </a:lnTo>
                    <a:lnTo>
                      <a:pt x="268" y="133"/>
                    </a:lnTo>
                    <a:lnTo>
                      <a:pt x="262" y="139"/>
                    </a:lnTo>
                    <a:lnTo>
                      <a:pt x="262" y="142"/>
                    </a:lnTo>
                    <a:lnTo>
                      <a:pt x="262" y="148"/>
                    </a:lnTo>
                    <a:lnTo>
                      <a:pt x="259" y="148"/>
                    </a:lnTo>
                    <a:lnTo>
                      <a:pt x="259" y="151"/>
                    </a:lnTo>
                    <a:lnTo>
                      <a:pt x="253" y="157"/>
                    </a:lnTo>
                    <a:lnTo>
                      <a:pt x="250" y="160"/>
                    </a:lnTo>
                    <a:lnTo>
                      <a:pt x="247" y="166"/>
                    </a:lnTo>
                    <a:lnTo>
                      <a:pt x="247" y="166"/>
                    </a:lnTo>
                    <a:lnTo>
                      <a:pt x="244" y="170"/>
                    </a:lnTo>
                    <a:lnTo>
                      <a:pt x="244" y="173"/>
                    </a:lnTo>
                    <a:lnTo>
                      <a:pt x="241" y="176"/>
                    </a:lnTo>
                    <a:lnTo>
                      <a:pt x="238" y="182"/>
                    </a:lnTo>
                    <a:lnTo>
                      <a:pt x="241" y="188"/>
                    </a:lnTo>
                    <a:lnTo>
                      <a:pt x="238" y="191"/>
                    </a:lnTo>
                    <a:lnTo>
                      <a:pt x="238" y="194"/>
                    </a:lnTo>
                    <a:lnTo>
                      <a:pt x="238" y="203"/>
                    </a:lnTo>
                    <a:lnTo>
                      <a:pt x="238" y="207"/>
                    </a:lnTo>
                    <a:lnTo>
                      <a:pt x="238" y="210"/>
                    </a:lnTo>
                    <a:lnTo>
                      <a:pt x="235" y="213"/>
                    </a:lnTo>
                    <a:lnTo>
                      <a:pt x="238" y="219"/>
                    </a:lnTo>
                    <a:lnTo>
                      <a:pt x="235" y="222"/>
                    </a:lnTo>
                    <a:lnTo>
                      <a:pt x="238" y="228"/>
                    </a:lnTo>
                    <a:lnTo>
                      <a:pt x="238" y="234"/>
                    </a:lnTo>
                    <a:lnTo>
                      <a:pt x="238" y="237"/>
                    </a:lnTo>
                    <a:lnTo>
                      <a:pt x="235" y="240"/>
                    </a:lnTo>
                    <a:lnTo>
                      <a:pt x="235" y="244"/>
                    </a:lnTo>
                    <a:lnTo>
                      <a:pt x="235" y="244"/>
                    </a:lnTo>
                    <a:lnTo>
                      <a:pt x="235" y="244"/>
                    </a:lnTo>
                    <a:lnTo>
                      <a:pt x="231" y="250"/>
                    </a:lnTo>
                    <a:lnTo>
                      <a:pt x="235" y="259"/>
                    </a:lnTo>
                    <a:lnTo>
                      <a:pt x="235" y="259"/>
                    </a:lnTo>
                    <a:lnTo>
                      <a:pt x="235" y="262"/>
                    </a:lnTo>
                    <a:lnTo>
                      <a:pt x="235" y="265"/>
                    </a:lnTo>
                    <a:lnTo>
                      <a:pt x="235" y="268"/>
                    </a:lnTo>
                    <a:lnTo>
                      <a:pt x="238" y="271"/>
                    </a:lnTo>
                    <a:lnTo>
                      <a:pt x="244" y="277"/>
                    </a:lnTo>
                    <a:lnTo>
                      <a:pt x="253" y="281"/>
                    </a:lnTo>
                    <a:lnTo>
                      <a:pt x="262" y="287"/>
                    </a:lnTo>
                    <a:lnTo>
                      <a:pt x="265" y="290"/>
                    </a:lnTo>
                    <a:lnTo>
                      <a:pt x="265" y="296"/>
                    </a:lnTo>
                    <a:lnTo>
                      <a:pt x="259" y="305"/>
                    </a:lnTo>
                    <a:lnTo>
                      <a:pt x="259" y="308"/>
                    </a:lnTo>
                    <a:lnTo>
                      <a:pt x="262" y="311"/>
                    </a:lnTo>
                    <a:lnTo>
                      <a:pt x="268" y="314"/>
                    </a:lnTo>
                    <a:lnTo>
                      <a:pt x="272" y="314"/>
                    </a:lnTo>
                    <a:lnTo>
                      <a:pt x="275" y="314"/>
                    </a:lnTo>
                    <a:lnTo>
                      <a:pt x="275" y="314"/>
                    </a:lnTo>
                    <a:lnTo>
                      <a:pt x="275" y="318"/>
                    </a:lnTo>
                    <a:lnTo>
                      <a:pt x="275" y="324"/>
                    </a:lnTo>
                    <a:lnTo>
                      <a:pt x="275" y="330"/>
                    </a:lnTo>
                    <a:lnTo>
                      <a:pt x="272" y="336"/>
                    </a:lnTo>
                    <a:lnTo>
                      <a:pt x="272" y="342"/>
                    </a:lnTo>
                    <a:lnTo>
                      <a:pt x="268" y="342"/>
                    </a:lnTo>
                    <a:lnTo>
                      <a:pt x="268" y="339"/>
                    </a:lnTo>
                    <a:lnTo>
                      <a:pt x="265" y="342"/>
                    </a:lnTo>
                    <a:lnTo>
                      <a:pt x="265" y="348"/>
                    </a:lnTo>
                    <a:lnTo>
                      <a:pt x="265" y="351"/>
                    </a:lnTo>
                    <a:lnTo>
                      <a:pt x="265" y="358"/>
                    </a:lnTo>
                    <a:lnTo>
                      <a:pt x="253" y="364"/>
                    </a:lnTo>
                    <a:lnTo>
                      <a:pt x="247" y="367"/>
                    </a:lnTo>
                    <a:lnTo>
                      <a:pt x="244" y="364"/>
                    </a:lnTo>
                    <a:lnTo>
                      <a:pt x="244" y="367"/>
                    </a:lnTo>
                    <a:lnTo>
                      <a:pt x="231" y="370"/>
                    </a:lnTo>
                    <a:lnTo>
                      <a:pt x="219" y="373"/>
                    </a:lnTo>
                    <a:lnTo>
                      <a:pt x="210" y="376"/>
                    </a:lnTo>
                    <a:lnTo>
                      <a:pt x="204" y="373"/>
                    </a:lnTo>
                    <a:lnTo>
                      <a:pt x="198" y="376"/>
                    </a:lnTo>
                    <a:lnTo>
                      <a:pt x="195" y="376"/>
                    </a:lnTo>
                    <a:lnTo>
                      <a:pt x="188" y="373"/>
                    </a:lnTo>
                    <a:lnTo>
                      <a:pt x="185" y="370"/>
                    </a:lnTo>
                    <a:lnTo>
                      <a:pt x="182" y="370"/>
                    </a:lnTo>
                    <a:lnTo>
                      <a:pt x="179" y="367"/>
                    </a:lnTo>
                    <a:lnTo>
                      <a:pt x="179" y="370"/>
                    </a:lnTo>
                    <a:lnTo>
                      <a:pt x="179" y="373"/>
                    </a:lnTo>
                    <a:lnTo>
                      <a:pt x="179" y="376"/>
                    </a:lnTo>
                    <a:lnTo>
                      <a:pt x="179" y="382"/>
                    </a:lnTo>
                    <a:lnTo>
                      <a:pt x="182" y="385"/>
                    </a:lnTo>
                    <a:lnTo>
                      <a:pt x="182" y="385"/>
                    </a:lnTo>
                    <a:lnTo>
                      <a:pt x="185" y="385"/>
                    </a:lnTo>
                    <a:lnTo>
                      <a:pt x="185" y="388"/>
                    </a:lnTo>
                    <a:lnTo>
                      <a:pt x="185" y="392"/>
                    </a:lnTo>
                    <a:lnTo>
                      <a:pt x="182" y="392"/>
                    </a:lnTo>
                    <a:lnTo>
                      <a:pt x="182" y="395"/>
                    </a:lnTo>
                    <a:lnTo>
                      <a:pt x="179" y="398"/>
                    </a:lnTo>
                    <a:lnTo>
                      <a:pt x="179" y="401"/>
                    </a:lnTo>
                    <a:lnTo>
                      <a:pt x="179" y="401"/>
                    </a:lnTo>
                    <a:lnTo>
                      <a:pt x="179" y="407"/>
                    </a:lnTo>
                    <a:lnTo>
                      <a:pt x="182" y="410"/>
                    </a:lnTo>
                    <a:lnTo>
                      <a:pt x="185" y="410"/>
                    </a:lnTo>
                    <a:lnTo>
                      <a:pt x="182" y="413"/>
                    </a:lnTo>
                    <a:lnTo>
                      <a:pt x="182" y="416"/>
                    </a:lnTo>
                    <a:lnTo>
                      <a:pt x="182" y="419"/>
                    </a:lnTo>
                    <a:lnTo>
                      <a:pt x="182" y="422"/>
                    </a:lnTo>
                    <a:lnTo>
                      <a:pt x="179" y="425"/>
                    </a:lnTo>
                    <a:lnTo>
                      <a:pt x="179" y="425"/>
                    </a:lnTo>
                    <a:lnTo>
                      <a:pt x="173" y="432"/>
                    </a:lnTo>
                    <a:lnTo>
                      <a:pt x="161" y="432"/>
                    </a:lnTo>
                    <a:lnTo>
                      <a:pt x="154" y="429"/>
                    </a:lnTo>
                    <a:lnTo>
                      <a:pt x="148" y="425"/>
                    </a:lnTo>
                    <a:lnTo>
                      <a:pt x="142" y="422"/>
                    </a:lnTo>
                    <a:lnTo>
                      <a:pt x="136" y="422"/>
                    </a:lnTo>
                    <a:lnTo>
                      <a:pt x="136" y="422"/>
                    </a:lnTo>
                    <a:lnTo>
                      <a:pt x="136" y="419"/>
                    </a:lnTo>
                    <a:lnTo>
                      <a:pt x="133" y="419"/>
                    </a:lnTo>
                    <a:lnTo>
                      <a:pt x="130" y="422"/>
                    </a:lnTo>
                    <a:lnTo>
                      <a:pt x="130" y="432"/>
                    </a:lnTo>
                    <a:lnTo>
                      <a:pt x="133" y="435"/>
                    </a:lnTo>
                    <a:lnTo>
                      <a:pt x="136" y="441"/>
                    </a:lnTo>
                    <a:lnTo>
                      <a:pt x="136" y="450"/>
                    </a:lnTo>
                    <a:lnTo>
                      <a:pt x="136" y="453"/>
                    </a:lnTo>
                    <a:lnTo>
                      <a:pt x="142" y="456"/>
                    </a:lnTo>
                    <a:lnTo>
                      <a:pt x="148" y="456"/>
                    </a:lnTo>
                    <a:lnTo>
                      <a:pt x="148" y="456"/>
                    </a:lnTo>
                    <a:lnTo>
                      <a:pt x="148" y="459"/>
                    </a:lnTo>
                    <a:lnTo>
                      <a:pt x="145" y="459"/>
                    </a:lnTo>
                    <a:lnTo>
                      <a:pt x="148" y="462"/>
                    </a:lnTo>
                    <a:lnTo>
                      <a:pt x="154" y="459"/>
                    </a:lnTo>
                    <a:lnTo>
                      <a:pt x="154" y="456"/>
                    </a:lnTo>
                    <a:lnTo>
                      <a:pt x="151" y="456"/>
                    </a:lnTo>
                    <a:lnTo>
                      <a:pt x="151" y="456"/>
                    </a:lnTo>
                    <a:lnTo>
                      <a:pt x="151" y="453"/>
                    </a:lnTo>
                    <a:lnTo>
                      <a:pt x="154" y="453"/>
                    </a:lnTo>
                    <a:lnTo>
                      <a:pt x="161" y="450"/>
                    </a:lnTo>
                    <a:lnTo>
                      <a:pt x="161" y="450"/>
                    </a:lnTo>
                    <a:lnTo>
                      <a:pt x="164" y="456"/>
                    </a:lnTo>
                    <a:lnTo>
                      <a:pt x="164" y="459"/>
                    </a:lnTo>
                    <a:lnTo>
                      <a:pt x="164" y="459"/>
                    </a:lnTo>
                    <a:lnTo>
                      <a:pt x="164" y="462"/>
                    </a:lnTo>
                    <a:lnTo>
                      <a:pt x="167" y="469"/>
                    </a:lnTo>
                    <a:lnTo>
                      <a:pt x="167" y="472"/>
                    </a:lnTo>
                    <a:lnTo>
                      <a:pt x="158" y="475"/>
                    </a:lnTo>
                    <a:lnTo>
                      <a:pt x="154" y="475"/>
                    </a:lnTo>
                    <a:lnTo>
                      <a:pt x="154" y="472"/>
                    </a:lnTo>
                    <a:lnTo>
                      <a:pt x="154" y="469"/>
                    </a:lnTo>
                    <a:lnTo>
                      <a:pt x="154" y="466"/>
                    </a:lnTo>
                    <a:lnTo>
                      <a:pt x="148" y="466"/>
                    </a:lnTo>
                    <a:lnTo>
                      <a:pt x="145" y="466"/>
                    </a:lnTo>
                    <a:lnTo>
                      <a:pt x="142" y="469"/>
                    </a:lnTo>
                    <a:lnTo>
                      <a:pt x="139" y="472"/>
                    </a:lnTo>
                    <a:lnTo>
                      <a:pt x="142" y="475"/>
                    </a:lnTo>
                    <a:lnTo>
                      <a:pt x="145" y="475"/>
                    </a:lnTo>
                    <a:lnTo>
                      <a:pt x="151" y="475"/>
                    </a:lnTo>
                    <a:lnTo>
                      <a:pt x="151" y="478"/>
                    </a:lnTo>
                    <a:lnTo>
                      <a:pt x="148" y="481"/>
                    </a:lnTo>
                    <a:lnTo>
                      <a:pt x="142" y="484"/>
                    </a:lnTo>
                    <a:lnTo>
                      <a:pt x="139" y="487"/>
                    </a:lnTo>
                    <a:lnTo>
                      <a:pt x="142" y="487"/>
                    </a:lnTo>
                    <a:lnTo>
                      <a:pt x="139" y="490"/>
                    </a:lnTo>
                    <a:lnTo>
                      <a:pt x="136" y="493"/>
                    </a:lnTo>
                    <a:lnTo>
                      <a:pt x="136" y="499"/>
                    </a:lnTo>
                    <a:lnTo>
                      <a:pt x="139" y="503"/>
                    </a:lnTo>
                    <a:lnTo>
                      <a:pt x="139" y="506"/>
                    </a:lnTo>
                    <a:lnTo>
                      <a:pt x="139" y="506"/>
                    </a:lnTo>
                    <a:lnTo>
                      <a:pt x="142" y="512"/>
                    </a:lnTo>
                    <a:lnTo>
                      <a:pt x="142" y="512"/>
                    </a:lnTo>
                    <a:lnTo>
                      <a:pt x="142" y="515"/>
                    </a:lnTo>
                    <a:lnTo>
                      <a:pt x="142" y="518"/>
                    </a:lnTo>
                    <a:lnTo>
                      <a:pt x="136" y="521"/>
                    </a:lnTo>
                    <a:lnTo>
                      <a:pt x="136" y="524"/>
                    </a:lnTo>
                    <a:lnTo>
                      <a:pt x="136" y="524"/>
                    </a:lnTo>
                    <a:lnTo>
                      <a:pt x="139" y="527"/>
                    </a:lnTo>
                    <a:lnTo>
                      <a:pt x="142" y="527"/>
                    </a:lnTo>
                    <a:lnTo>
                      <a:pt x="139" y="530"/>
                    </a:lnTo>
                    <a:lnTo>
                      <a:pt x="133" y="530"/>
                    </a:lnTo>
                    <a:lnTo>
                      <a:pt x="130" y="530"/>
                    </a:lnTo>
                    <a:lnTo>
                      <a:pt x="127" y="530"/>
                    </a:lnTo>
                    <a:lnTo>
                      <a:pt x="121" y="536"/>
                    </a:lnTo>
                    <a:lnTo>
                      <a:pt x="117" y="536"/>
                    </a:lnTo>
                    <a:lnTo>
                      <a:pt x="114" y="540"/>
                    </a:lnTo>
                    <a:lnTo>
                      <a:pt x="111" y="540"/>
                    </a:lnTo>
                    <a:lnTo>
                      <a:pt x="111" y="546"/>
                    </a:lnTo>
                    <a:lnTo>
                      <a:pt x="108" y="549"/>
                    </a:lnTo>
                    <a:lnTo>
                      <a:pt x="105" y="552"/>
                    </a:lnTo>
                    <a:lnTo>
                      <a:pt x="105" y="555"/>
                    </a:lnTo>
                    <a:lnTo>
                      <a:pt x="105" y="558"/>
                    </a:lnTo>
                    <a:lnTo>
                      <a:pt x="105" y="561"/>
                    </a:lnTo>
                    <a:lnTo>
                      <a:pt x="111" y="567"/>
                    </a:lnTo>
                    <a:lnTo>
                      <a:pt x="114" y="570"/>
                    </a:lnTo>
                    <a:lnTo>
                      <a:pt x="117" y="573"/>
                    </a:lnTo>
                    <a:lnTo>
                      <a:pt x="124" y="577"/>
                    </a:lnTo>
                    <a:lnTo>
                      <a:pt x="130" y="583"/>
                    </a:lnTo>
                    <a:lnTo>
                      <a:pt x="136" y="583"/>
                    </a:lnTo>
                    <a:lnTo>
                      <a:pt x="139" y="583"/>
                    </a:lnTo>
                    <a:lnTo>
                      <a:pt x="142" y="583"/>
                    </a:lnTo>
                    <a:lnTo>
                      <a:pt x="145" y="583"/>
                    </a:lnTo>
                    <a:lnTo>
                      <a:pt x="145" y="586"/>
                    </a:lnTo>
                    <a:lnTo>
                      <a:pt x="145" y="586"/>
                    </a:lnTo>
                    <a:lnTo>
                      <a:pt x="145" y="589"/>
                    </a:lnTo>
                    <a:lnTo>
                      <a:pt x="145" y="595"/>
                    </a:lnTo>
                    <a:lnTo>
                      <a:pt x="145" y="598"/>
                    </a:lnTo>
                    <a:lnTo>
                      <a:pt x="142" y="601"/>
                    </a:lnTo>
                    <a:lnTo>
                      <a:pt x="145" y="601"/>
                    </a:lnTo>
                    <a:lnTo>
                      <a:pt x="148" y="604"/>
                    </a:lnTo>
                    <a:lnTo>
                      <a:pt x="145" y="604"/>
                    </a:lnTo>
                    <a:lnTo>
                      <a:pt x="145" y="607"/>
                    </a:lnTo>
                    <a:lnTo>
                      <a:pt x="148" y="607"/>
                    </a:lnTo>
                    <a:lnTo>
                      <a:pt x="145" y="614"/>
                    </a:lnTo>
                    <a:lnTo>
                      <a:pt x="142" y="614"/>
                    </a:lnTo>
                    <a:lnTo>
                      <a:pt x="139" y="617"/>
                    </a:lnTo>
                    <a:lnTo>
                      <a:pt x="139" y="617"/>
                    </a:lnTo>
                    <a:lnTo>
                      <a:pt x="136" y="623"/>
                    </a:lnTo>
                    <a:lnTo>
                      <a:pt x="133" y="626"/>
                    </a:lnTo>
                    <a:lnTo>
                      <a:pt x="130" y="626"/>
                    </a:lnTo>
                    <a:lnTo>
                      <a:pt x="127" y="629"/>
                    </a:lnTo>
                    <a:lnTo>
                      <a:pt x="124" y="635"/>
                    </a:lnTo>
                    <a:lnTo>
                      <a:pt x="124" y="638"/>
                    </a:lnTo>
                    <a:lnTo>
                      <a:pt x="121" y="641"/>
                    </a:lnTo>
                    <a:lnTo>
                      <a:pt x="121" y="644"/>
                    </a:lnTo>
                    <a:lnTo>
                      <a:pt x="121" y="644"/>
                    </a:lnTo>
                    <a:lnTo>
                      <a:pt x="124" y="644"/>
                    </a:lnTo>
                    <a:lnTo>
                      <a:pt x="127" y="651"/>
                    </a:lnTo>
                    <a:lnTo>
                      <a:pt x="124" y="654"/>
                    </a:lnTo>
                    <a:lnTo>
                      <a:pt x="121" y="657"/>
                    </a:lnTo>
                    <a:lnTo>
                      <a:pt x="121" y="660"/>
                    </a:lnTo>
                    <a:lnTo>
                      <a:pt x="117" y="663"/>
                    </a:lnTo>
                    <a:lnTo>
                      <a:pt x="114" y="663"/>
                    </a:lnTo>
                    <a:lnTo>
                      <a:pt x="111" y="660"/>
                    </a:lnTo>
                    <a:lnTo>
                      <a:pt x="108" y="657"/>
                    </a:lnTo>
                    <a:lnTo>
                      <a:pt x="111" y="660"/>
                    </a:lnTo>
                    <a:lnTo>
                      <a:pt x="111" y="663"/>
                    </a:lnTo>
                    <a:lnTo>
                      <a:pt x="111" y="666"/>
                    </a:lnTo>
                    <a:lnTo>
                      <a:pt x="108" y="669"/>
                    </a:lnTo>
                    <a:lnTo>
                      <a:pt x="105" y="672"/>
                    </a:lnTo>
                    <a:lnTo>
                      <a:pt x="102" y="678"/>
                    </a:lnTo>
                    <a:lnTo>
                      <a:pt x="102" y="684"/>
                    </a:lnTo>
                    <a:lnTo>
                      <a:pt x="108" y="691"/>
                    </a:lnTo>
                    <a:lnTo>
                      <a:pt x="111" y="700"/>
                    </a:lnTo>
                    <a:lnTo>
                      <a:pt x="111" y="703"/>
                    </a:lnTo>
                    <a:lnTo>
                      <a:pt x="111" y="703"/>
                    </a:lnTo>
                    <a:lnTo>
                      <a:pt x="111" y="706"/>
                    </a:lnTo>
                    <a:lnTo>
                      <a:pt x="108" y="706"/>
                    </a:lnTo>
                    <a:lnTo>
                      <a:pt x="111" y="709"/>
                    </a:lnTo>
                    <a:lnTo>
                      <a:pt x="111" y="709"/>
                    </a:lnTo>
                    <a:lnTo>
                      <a:pt x="114" y="712"/>
                    </a:lnTo>
                    <a:lnTo>
                      <a:pt x="117" y="715"/>
                    </a:lnTo>
                    <a:lnTo>
                      <a:pt x="124" y="718"/>
                    </a:lnTo>
                    <a:lnTo>
                      <a:pt x="127" y="721"/>
                    </a:lnTo>
                    <a:lnTo>
                      <a:pt x="127" y="725"/>
                    </a:lnTo>
                    <a:lnTo>
                      <a:pt x="127" y="725"/>
                    </a:lnTo>
                    <a:lnTo>
                      <a:pt x="121" y="725"/>
                    </a:lnTo>
                    <a:lnTo>
                      <a:pt x="114" y="718"/>
                    </a:lnTo>
                    <a:lnTo>
                      <a:pt x="111" y="718"/>
                    </a:lnTo>
                    <a:lnTo>
                      <a:pt x="111" y="715"/>
                    </a:lnTo>
                    <a:lnTo>
                      <a:pt x="87" y="715"/>
                    </a:lnTo>
                    <a:lnTo>
                      <a:pt x="71" y="718"/>
                    </a:lnTo>
                    <a:lnTo>
                      <a:pt x="68" y="718"/>
                    </a:lnTo>
                    <a:lnTo>
                      <a:pt x="59" y="715"/>
                    </a:lnTo>
                    <a:lnTo>
                      <a:pt x="56" y="709"/>
                    </a:lnTo>
                    <a:lnTo>
                      <a:pt x="53" y="703"/>
                    </a:lnTo>
                    <a:lnTo>
                      <a:pt x="50" y="697"/>
                    </a:lnTo>
                    <a:lnTo>
                      <a:pt x="50" y="688"/>
                    </a:lnTo>
                    <a:lnTo>
                      <a:pt x="50" y="681"/>
                    </a:lnTo>
                    <a:lnTo>
                      <a:pt x="44" y="681"/>
                    </a:lnTo>
                    <a:lnTo>
                      <a:pt x="37" y="684"/>
                    </a:lnTo>
                    <a:lnTo>
                      <a:pt x="34" y="688"/>
                    </a:lnTo>
                    <a:lnTo>
                      <a:pt x="31" y="688"/>
                    </a:lnTo>
                    <a:lnTo>
                      <a:pt x="22" y="672"/>
                    </a:lnTo>
                    <a:lnTo>
                      <a:pt x="22" y="666"/>
                    </a:lnTo>
                    <a:lnTo>
                      <a:pt x="25" y="647"/>
                    </a:lnTo>
                    <a:lnTo>
                      <a:pt x="28" y="641"/>
                    </a:lnTo>
                    <a:lnTo>
                      <a:pt x="34" y="635"/>
                    </a:lnTo>
                    <a:lnTo>
                      <a:pt x="37" y="626"/>
                    </a:lnTo>
                    <a:lnTo>
                      <a:pt x="34" y="617"/>
                    </a:lnTo>
                    <a:lnTo>
                      <a:pt x="31" y="607"/>
                    </a:lnTo>
                    <a:lnTo>
                      <a:pt x="34" y="598"/>
                    </a:lnTo>
                    <a:lnTo>
                      <a:pt x="37" y="595"/>
                    </a:lnTo>
                    <a:lnTo>
                      <a:pt x="34" y="586"/>
                    </a:lnTo>
                    <a:lnTo>
                      <a:pt x="34" y="580"/>
                    </a:lnTo>
                    <a:lnTo>
                      <a:pt x="37" y="577"/>
                    </a:lnTo>
                    <a:lnTo>
                      <a:pt x="34" y="567"/>
                    </a:lnTo>
                    <a:lnTo>
                      <a:pt x="34" y="558"/>
                    </a:lnTo>
                    <a:lnTo>
                      <a:pt x="31" y="552"/>
                    </a:lnTo>
                    <a:lnTo>
                      <a:pt x="31" y="549"/>
                    </a:lnTo>
                    <a:lnTo>
                      <a:pt x="37" y="546"/>
                    </a:lnTo>
                    <a:lnTo>
                      <a:pt x="37" y="540"/>
                    </a:lnTo>
                    <a:lnTo>
                      <a:pt x="31" y="533"/>
                    </a:lnTo>
                    <a:lnTo>
                      <a:pt x="25" y="530"/>
                    </a:lnTo>
                    <a:lnTo>
                      <a:pt x="22" y="530"/>
                    </a:lnTo>
                    <a:lnTo>
                      <a:pt x="22" y="530"/>
                    </a:lnTo>
                    <a:lnTo>
                      <a:pt x="19" y="527"/>
                    </a:lnTo>
                    <a:lnTo>
                      <a:pt x="19" y="524"/>
                    </a:lnTo>
                    <a:lnTo>
                      <a:pt x="28" y="524"/>
                    </a:lnTo>
                    <a:lnTo>
                      <a:pt x="31" y="518"/>
                    </a:lnTo>
                    <a:lnTo>
                      <a:pt x="31" y="515"/>
                    </a:lnTo>
                    <a:lnTo>
                      <a:pt x="31" y="515"/>
                    </a:lnTo>
                    <a:lnTo>
                      <a:pt x="28" y="515"/>
                    </a:lnTo>
                    <a:lnTo>
                      <a:pt x="22" y="515"/>
                    </a:lnTo>
                    <a:lnTo>
                      <a:pt x="22" y="506"/>
                    </a:lnTo>
                    <a:lnTo>
                      <a:pt x="19" y="499"/>
                    </a:lnTo>
                    <a:lnTo>
                      <a:pt x="19" y="493"/>
                    </a:lnTo>
                    <a:lnTo>
                      <a:pt x="19" y="487"/>
                    </a:lnTo>
                    <a:lnTo>
                      <a:pt x="13" y="484"/>
                    </a:lnTo>
                    <a:lnTo>
                      <a:pt x="10" y="478"/>
                    </a:lnTo>
                    <a:lnTo>
                      <a:pt x="10" y="462"/>
                    </a:lnTo>
                    <a:lnTo>
                      <a:pt x="13" y="459"/>
                    </a:lnTo>
                    <a:lnTo>
                      <a:pt x="16" y="456"/>
                    </a:lnTo>
                    <a:lnTo>
                      <a:pt x="13" y="453"/>
                    </a:lnTo>
                    <a:lnTo>
                      <a:pt x="10" y="450"/>
                    </a:lnTo>
                    <a:lnTo>
                      <a:pt x="7" y="441"/>
                    </a:lnTo>
                    <a:lnTo>
                      <a:pt x="7" y="429"/>
                    </a:lnTo>
                    <a:lnTo>
                      <a:pt x="7" y="413"/>
                    </a:lnTo>
                    <a:lnTo>
                      <a:pt x="3" y="407"/>
                    </a:lnTo>
                    <a:lnTo>
                      <a:pt x="3" y="401"/>
                    </a:lnTo>
                    <a:lnTo>
                      <a:pt x="10" y="392"/>
                    </a:lnTo>
                    <a:lnTo>
                      <a:pt x="13" y="382"/>
                    </a:lnTo>
                    <a:lnTo>
                      <a:pt x="16" y="379"/>
                    </a:lnTo>
                    <a:lnTo>
                      <a:pt x="19" y="376"/>
                    </a:lnTo>
                    <a:lnTo>
                      <a:pt x="7" y="351"/>
                    </a:lnTo>
                    <a:lnTo>
                      <a:pt x="10" y="345"/>
                    </a:lnTo>
                    <a:lnTo>
                      <a:pt x="10" y="339"/>
                    </a:lnTo>
                    <a:lnTo>
                      <a:pt x="10" y="327"/>
                    </a:lnTo>
                    <a:lnTo>
                      <a:pt x="13" y="318"/>
                    </a:lnTo>
                    <a:lnTo>
                      <a:pt x="19" y="314"/>
                    </a:lnTo>
                    <a:lnTo>
                      <a:pt x="16" y="305"/>
                    </a:lnTo>
                    <a:lnTo>
                      <a:pt x="13" y="299"/>
                    </a:lnTo>
                    <a:lnTo>
                      <a:pt x="10" y="296"/>
                    </a:lnTo>
                    <a:lnTo>
                      <a:pt x="16" y="290"/>
                    </a:lnTo>
                    <a:lnTo>
                      <a:pt x="13" y="284"/>
                    </a:lnTo>
                    <a:lnTo>
                      <a:pt x="16" y="274"/>
                    </a:lnTo>
                    <a:lnTo>
                      <a:pt x="22" y="274"/>
                    </a:lnTo>
                    <a:lnTo>
                      <a:pt x="22" y="265"/>
                    </a:lnTo>
                    <a:lnTo>
                      <a:pt x="19" y="250"/>
                    </a:lnTo>
                    <a:lnTo>
                      <a:pt x="16" y="247"/>
                    </a:lnTo>
                    <a:lnTo>
                      <a:pt x="16" y="237"/>
                    </a:lnTo>
                    <a:lnTo>
                      <a:pt x="13" y="231"/>
                    </a:lnTo>
                    <a:lnTo>
                      <a:pt x="7" y="222"/>
                    </a:lnTo>
                    <a:lnTo>
                      <a:pt x="7" y="219"/>
                    </a:lnTo>
                    <a:lnTo>
                      <a:pt x="3" y="216"/>
                    </a:lnTo>
                    <a:lnTo>
                      <a:pt x="0" y="207"/>
                    </a:lnTo>
                    <a:lnTo>
                      <a:pt x="3" y="197"/>
                    </a:lnTo>
                    <a:lnTo>
                      <a:pt x="7" y="194"/>
                    </a:lnTo>
                    <a:lnTo>
                      <a:pt x="7" y="185"/>
                    </a:lnTo>
                    <a:lnTo>
                      <a:pt x="10" y="182"/>
                    </a:lnTo>
                    <a:lnTo>
                      <a:pt x="10" y="173"/>
                    </a:lnTo>
                    <a:lnTo>
                      <a:pt x="7" y="166"/>
                    </a:lnTo>
                    <a:lnTo>
                      <a:pt x="7" y="154"/>
                    </a:lnTo>
                    <a:lnTo>
                      <a:pt x="10" y="151"/>
                    </a:lnTo>
                    <a:lnTo>
                      <a:pt x="10" y="139"/>
                    </a:lnTo>
                    <a:lnTo>
                      <a:pt x="16" y="133"/>
                    </a:lnTo>
                    <a:lnTo>
                      <a:pt x="19" y="120"/>
                    </a:lnTo>
                    <a:lnTo>
                      <a:pt x="25" y="114"/>
                    </a:lnTo>
                    <a:lnTo>
                      <a:pt x="28" y="114"/>
                    </a:lnTo>
                    <a:lnTo>
                      <a:pt x="31" y="108"/>
                    </a:lnTo>
                    <a:lnTo>
                      <a:pt x="28" y="108"/>
                    </a:lnTo>
                    <a:lnTo>
                      <a:pt x="28" y="102"/>
                    </a:lnTo>
                    <a:lnTo>
                      <a:pt x="28" y="99"/>
                    </a:lnTo>
                    <a:lnTo>
                      <a:pt x="25" y="96"/>
                    </a:lnTo>
                    <a:lnTo>
                      <a:pt x="25" y="92"/>
                    </a:lnTo>
                    <a:lnTo>
                      <a:pt x="31" y="89"/>
                    </a:lnTo>
                    <a:lnTo>
                      <a:pt x="31" y="86"/>
                    </a:lnTo>
                    <a:lnTo>
                      <a:pt x="25" y="80"/>
                    </a:lnTo>
                    <a:lnTo>
                      <a:pt x="25" y="74"/>
                    </a:lnTo>
                    <a:lnTo>
                      <a:pt x="28" y="71"/>
                    </a:lnTo>
                    <a:lnTo>
                      <a:pt x="25" y="65"/>
                    </a:lnTo>
                    <a:lnTo>
                      <a:pt x="22" y="62"/>
                    </a:lnTo>
                    <a:lnTo>
                      <a:pt x="25" y="59"/>
                    </a:lnTo>
                    <a:lnTo>
                      <a:pt x="47" y="46"/>
                    </a:lnTo>
                    <a:lnTo>
                      <a:pt x="53" y="25"/>
                    </a:lnTo>
                    <a:lnTo>
                      <a:pt x="50" y="18"/>
                    </a:lnTo>
                    <a:lnTo>
                      <a:pt x="50" y="18"/>
                    </a:lnTo>
                    <a:close/>
                    <a:moveTo>
                      <a:pt x="207" y="792"/>
                    </a:moveTo>
                    <a:lnTo>
                      <a:pt x="210" y="796"/>
                    </a:lnTo>
                    <a:lnTo>
                      <a:pt x="216" y="792"/>
                    </a:lnTo>
                    <a:lnTo>
                      <a:pt x="219" y="792"/>
                    </a:lnTo>
                    <a:lnTo>
                      <a:pt x="222" y="786"/>
                    </a:lnTo>
                    <a:lnTo>
                      <a:pt x="219" y="786"/>
                    </a:lnTo>
                    <a:lnTo>
                      <a:pt x="216" y="789"/>
                    </a:lnTo>
                    <a:lnTo>
                      <a:pt x="210" y="789"/>
                    </a:lnTo>
                    <a:lnTo>
                      <a:pt x="207" y="792"/>
                    </a:lnTo>
                    <a:lnTo>
                      <a:pt x="207" y="792"/>
                    </a:lnTo>
                    <a:close/>
                    <a:moveTo>
                      <a:pt x="121" y="731"/>
                    </a:moveTo>
                    <a:lnTo>
                      <a:pt x="124" y="731"/>
                    </a:lnTo>
                    <a:lnTo>
                      <a:pt x="124" y="734"/>
                    </a:lnTo>
                    <a:lnTo>
                      <a:pt x="130" y="740"/>
                    </a:lnTo>
                    <a:lnTo>
                      <a:pt x="133" y="749"/>
                    </a:lnTo>
                    <a:lnTo>
                      <a:pt x="130" y="749"/>
                    </a:lnTo>
                    <a:lnTo>
                      <a:pt x="130" y="749"/>
                    </a:lnTo>
                    <a:lnTo>
                      <a:pt x="127" y="752"/>
                    </a:lnTo>
                    <a:lnTo>
                      <a:pt x="121" y="731"/>
                    </a:lnTo>
                    <a:lnTo>
                      <a:pt x="121" y="731"/>
                    </a:lnTo>
                    <a:close/>
                    <a:moveTo>
                      <a:pt x="127" y="752"/>
                    </a:moveTo>
                    <a:lnTo>
                      <a:pt x="130" y="755"/>
                    </a:lnTo>
                    <a:lnTo>
                      <a:pt x="136" y="755"/>
                    </a:lnTo>
                    <a:lnTo>
                      <a:pt x="139" y="759"/>
                    </a:lnTo>
                    <a:lnTo>
                      <a:pt x="139" y="765"/>
                    </a:lnTo>
                    <a:lnTo>
                      <a:pt x="145" y="765"/>
                    </a:lnTo>
                    <a:lnTo>
                      <a:pt x="151" y="768"/>
                    </a:lnTo>
                    <a:lnTo>
                      <a:pt x="151" y="774"/>
                    </a:lnTo>
                    <a:lnTo>
                      <a:pt x="154" y="774"/>
                    </a:lnTo>
                    <a:lnTo>
                      <a:pt x="170" y="780"/>
                    </a:lnTo>
                    <a:lnTo>
                      <a:pt x="173" y="783"/>
                    </a:lnTo>
                    <a:lnTo>
                      <a:pt x="176" y="783"/>
                    </a:lnTo>
                    <a:lnTo>
                      <a:pt x="182" y="786"/>
                    </a:lnTo>
                    <a:lnTo>
                      <a:pt x="185" y="789"/>
                    </a:lnTo>
                    <a:lnTo>
                      <a:pt x="195" y="786"/>
                    </a:lnTo>
                    <a:lnTo>
                      <a:pt x="198" y="786"/>
                    </a:lnTo>
                    <a:lnTo>
                      <a:pt x="198" y="792"/>
                    </a:lnTo>
                    <a:lnTo>
                      <a:pt x="191" y="792"/>
                    </a:lnTo>
                    <a:lnTo>
                      <a:pt x="191" y="792"/>
                    </a:lnTo>
                    <a:lnTo>
                      <a:pt x="185" y="792"/>
                    </a:lnTo>
                    <a:lnTo>
                      <a:pt x="185" y="796"/>
                    </a:lnTo>
                    <a:lnTo>
                      <a:pt x="182" y="802"/>
                    </a:lnTo>
                    <a:lnTo>
                      <a:pt x="179" y="802"/>
                    </a:lnTo>
                    <a:lnTo>
                      <a:pt x="173" y="799"/>
                    </a:lnTo>
                    <a:lnTo>
                      <a:pt x="170" y="799"/>
                    </a:lnTo>
                    <a:lnTo>
                      <a:pt x="161" y="796"/>
                    </a:lnTo>
                    <a:lnTo>
                      <a:pt x="154" y="799"/>
                    </a:lnTo>
                    <a:lnTo>
                      <a:pt x="148" y="796"/>
                    </a:lnTo>
                    <a:lnTo>
                      <a:pt x="142" y="799"/>
                    </a:lnTo>
                    <a:lnTo>
                      <a:pt x="139" y="799"/>
                    </a:lnTo>
                    <a:lnTo>
                      <a:pt x="136" y="792"/>
                    </a:lnTo>
                    <a:lnTo>
                      <a:pt x="145" y="792"/>
                    </a:lnTo>
                    <a:lnTo>
                      <a:pt x="151" y="789"/>
                    </a:lnTo>
                    <a:lnTo>
                      <a:pt x="154" y="789"/>
                    </a:lnTo>
                    <a:lnTo>
                      <a:pt x="154" y="786"/>
                    </a:lnTo>
                    <a:lnTo>
                      <a:pt x="148" y="789"/>
                    </a:lnTo>
                    <a:lnTo>
                      <a:pt x="145" y="789"/>
                    </a:lnTo>
                    <a:lnTo>
                      <a:pt x="139" y="789"/>
                    </a:lnTo>
                    <a:lnTo>
                      <a:pt x="136" y="789"/>
                    </a:lnTo>
                    <a:lnTo>
                      <a:pt x="127" y="7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98"/>
              <p:cNvSpPr>
                <a:spLocks noEditPoints="1"/>
              </p:cNvSpPr>
              <p:nvPr/>
            </p:nvSpPr>
            <p:spPr bwMode="auto">
              <a:xfrm>
                <a:off x="2410" y="3080"/>
                <a:ext cx="213" cy="922"/>
              </a:xfrm>
              <a:custGeom>
                <a:avLst/>
                <a:gdLst>
                  <a:gd name="T0" fmla="*/ 47 w 69"/>
                  <a:gd name="T1" fmla="*/ 287 h 299"/>
                  <a:gd name="T2" fmla="*/ 46 w 69"/>
                  <a:gd name="T3" fmla="*/ 290 h 299"/>
                  <a:gd name="T4" fmla="*/ 57 w 69"/>
                  <a:gd name="T5" fmla="*/ 290 h 299"/>
                  <a:gd name="T6" fmla="*/ 47 w 69"/>
                  <a:gd name="T7" fmla="*/ 278 h 299"/>
                  <a:gd name="T8" fmla="*/ 55 w 69"/>
                  <a:gd name="T9" fmla="*/ 274 h 299"/>
                  <a:gd name="T10" fmla="*/ 21 w 69"/>
                  <a:gd name="T11" fmla="*/ 246 h 299"/>
                  <a:gd name="T12" fmla="*/ 21 w 69"/>
                  <a:gd name="T13" fmla="*/ 202 h 299"/>
                  <a:gd name="T14" fmla="*/ 16 w 69"/>
                  <a:gd name="T15" fmla="*/ 169 h 299"/>
                  <a:gd name="T16" fmla="*/ 21 w 69"/>
                  <a:gd name="T17" fmla="*/ 116 h 299"/>
                  <a:gd name="T18" fmla="*/ 23 w 69"/>
                  <a:gd name="T19" fmla="*/ 67 h 299"/>
                  <a:gd name="T20" fmla="*/ 22 w 69"/>
                  <a:gd name="T21" fmla="*/ 25 h 299"/>
                  <a:gd name="T22" fmla="*/ 10 w 69"/>
                  <a:gd name="T23" fmla="*/ 5 h 299"/>
                  <a:gd name="T24" fmla="*/ 7 w 69"/>
                  <a:gd name="T25" fmla="*/ 39 h 299"/>
                  <a:gd name="T26" fmla="*/ 7 w 69"/>
                  <a:gd name="T27" fmla="*/ 74 h 299"/>
                  <a:gd name="T28" fmla="*/ 9 w 69"/>
                  <a:gd name="T29" fmla="*/ 106 h 299"/>
                  <a:gd name="T30" fmla="*/ 6 w 69"/>
                  <a:gd name="T31" fmla="*/ 129 h 299"/>
                  <a:gd name="T32" fmla="*/ 3 w 69"/>
                  <a:gd name="T33" fmla="*/ 148 h 299"/>
                  <a:gd name="T34" fmla="*/ 4 w 69"/>
                  <a:gd name="T35" fmla="*/ 172 h 299"/>
                  <a:gd name="T36" fmla="*/ 15 w 69"/>
                  <a:gd name="T37" fmla="*/ 183 h 299"/>
                  <a:gd name="T38" fmla="*/ 12 w 69"/>
                  <a:gd name="T39" fmla="*/ 196 h 299"/>
                  <a:gd name="T40" fmla="*/ 12 w 69"/>
                  <a:gd name="T41" fmla="*/ 216 h 299"/>
                  <a:gd name="T42" fmla="*/ 4 w 69"/>
                  <a:gd name="T43" fmla="*/ 211 h 299"/>
                  <a:gd name="T44" fmla="*/ 8 w 69"/>
                  <a:gd name="T45" fmla="*/ 219 h 299"/>
                  <a:gd name="T46" fmla="*/ 14 w 69"/>
                  <a:gd name="T47" fmla="*/ 227 h 299"/>
                  <a:gd name="T48" fmla="*/ 14 w 69"/>
                  <a:gd name="T49" fmla="*/ 235 h 299"/>
                  <a:gd name="T50" fmla="*/ 16 w 69"/>
                  <a:gd name="T51" fmla="*/ 246 h 299"/>
                  <a:gd name="T52" fmla="*/ 22 w 69"/>
                  <a:gd name="T53" fmla="*/ 258 h 299"/>
                  <a:gd name="T54" fmla="*/ 28 w 69"/>
                  <a:gd name="T55" fmla="*/ 262 h 299"/>
                  <a:gd name="T56" fmla="*/ 30 w 69"/>
                  <a:gd name="T57" fmla="*/ 267 h 299"/>
                  <a:gd name="T58" fmla="*/ 26 w 69"/>
                  <a:gd name="T59" fmla="*/ 270 h 299"/>
                  <a:gd name="T60" fmla="*/ 32 w 69"/>
                  <a:gd name="T61" fmla="*/ 269 h 299"/>
                  <a:gd name="T62" fmla="*/ 30 w 69"/>
                  <a:gd name="T63" fmla="*/ 275 h 299"/>
                  <a:gd name="T64" fmla="*/ 40 w 69"/>
                  <a:gd name="T65" fmla="*/ 272 h 299"/>
                  <a:gd name="T66" fmla="*/ 41 w 69"/>
                  <a:gd name="T67" fmla="*/ 281 h 299"/>
                  <a:gd name="T68" fmla="*/ 53 w 69"/>
                  <a:gd name="T69" fmla="*/ 265 h 299"/>
                  <a:gd name="T70" fmla="*/ 4 w 69"/>
                  <a:gd name="T71" fmla="*/ 184 h 299"/>
                  <a:gd name="T72" fmla="*/ 11 w 69"/>
                  <a:gd name="T73" fmla="*/ 181 h 299"/>
                  <a:gd name="T74" fmla="*/ 9 w 69"/>
                  <a:gd name="T75" fmla="*/ 194 h 299"/>
                  <a:gd name="T76" fmla="*/ 4 w 69"/>
                  <a:gd name="T77" fmla="*/ 201 h 299"/>
                  <a:gd name="T78" fmla="*/ 6 w 69"/>
                  <a:gd name="T79" fmla="*/ 200 h 299"/>
                  <a:gd name="T80" fmla="*/ 13 w 69"/>
                  <a:gd name="T81" fmla="*/ 198 h 299"/>
                  <a:gd name="T82" fmla="*/ 8 w 69"/>
                  <a:gd name="T83" fmla="*/ 204 h 299"/>
                  <a:gd name="T84" fmla="*/ 10 w 69"/>
                  <a:gd name="T85" fmla="*/ 233 h 299"/>
                  <a:gd name="T86" fmla="*/ 8 w 69"/>
                  <a:gd name="T87" fmla="*/ 232 h 299"/>
                  <a:gd name="T88" fmla="*/ 7 w 69"/>
                  <a:gd name="T89" fmla="*/ 239 h 299"/>
                  <a:gd name="T90" fmla="*/ 9 w 69"/>
                  <a:gd name="T91" fmla="*/ 241 h 299"/>
                  <a:gd name="T92" fmla="*/ 13 w 69"/>
                  <a:gd name="T93" fmla="*/ 245 h 299"/>
                  <a:gd name="T94" fmla="*/ 14 w 69"/>
                  <a:gd name="T95" fmla="*/ 254 h 299"/>
                  <a:gd name="T96" fmla="*/ 14 w 69"/>
                  <a:gd name="T97" fmla="*/ 253 h 299"/>
                  <a:gd name="T98" fmla="*/ 16 w 69"/>
                  <a:gd name="T99" fmla="*/ 262 h 299"/>
                  <a:gd name="T100" fmla="*/ 20 w 69"/>
                  <a:gd name="T101" fmla="*/ 265 h 299"/>
                  <a:gd name="T102" fmla="*/ 21 w 69"/>
                  <a:gd name="T103" fmla="*/ 265 h 299"/>
                  <a:gd name="T104" fmla="*/ 25 w 69"/>
                  <a:gd name="T105" fmla="*/ 270 h 299"/>
                  <a:gd name="T106" fmla="*/ 30 w 69"/>
                  <a:gd name="T107" fmla="*/ 277 h 299"/>
                  <a:gd name="T108" fmla="*/ 31 w 69"/>
                  <a:gd name="T109" fmla="*/ 283 h 299"/>
                  <a:gd name="T110" fmla="*/ 36 w 69"/>
                  <a:gd name="T111" fmla="*/ 283 h 299"/>
                  <a:gd name="T112" fmla="*/ 38 w 69"/>
                  <a:gd name="T113" fmla="*/ 284 h 299"/>
                  <a:gd name="T114" fmla="*/ 44 w 69"/>
                  <a:gd name="T115" fmla="*/ 281 h 299"/>
                  <a:gd name="T116" fmla="*/ 68 w 69"/>
                  <a:gd name="T117" fmla="*/ 296 h 299"/>
                  <a:gd name="T118" fmla="*/ 64 w 69"/>
                  <a:gd name="T119" fmla="*/ 292 h 299"/>
                  <a:gd name="T120" fmla="*/ 58 w 69"/>
                  <a:gd name="T121" fmla="*/ 29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 h="299">
                    <a:moveTo>
                      <a:pt x="59" y="289"/>
                    </a:moveTo>
                    <a:cubicBezTo>
                      <a:pt x="58" y="287"/>
                      <a:pt x="58" y="287"/>
                      <a:pt x="58" y="287"/>
                    </a:cubicBezTo>
                    <a:cubicBezTo>
                      <a:pt x="58" y="287"/>
                      <a:pt x="58" y="287"/>
                      <a:pt x="58" y="287"/>
                    </a:cubicBezTo>
                    <a:cubicBezTo>
                      <a:pt x="56" y="286"/>
                      <a:pt x="56" y="286"/>
                      <a:pt x="56" y="286"/>
                    </a:cubicBezTo>
                    <a:cubicBezTo>
                      <a:pt x="54" y="285"/>
                      <a:pt x="54" y="285"/>
                      <a:pt x="54" y="285"/>
                    </a:cubicBezTo>
                    <a:cubicBezTo>
                      <a:pt x="51" y="284"/>
                      <a:pt x="51" y="284"/>
                      <a:pt x="51" y="284"/>
                    </a:cubicBezTo>
                    <a:cubicBezTo>
                      <a:pt x="50" y="284"/>
                      <a:pt x="50" y="284"/>
                      <a:pt x="50" y="284"/>
                    </a:cubicBezTo>
                    <a:cubicBezTo>
                      <a:pt x="49" y="284"/>
                      <a:pt x="49" y="284"/>
                      <a:pt x="49" y="284"/>
                    </a:cubicBezTo>
                    <a:cubicBezTo>
                      <a:pt x="50" y="285"/>
                      <a:pt x="50" y="285"/>
                      <a:pt x="50" y="285"/>
                    </a:cubicBezTo>
                    <a:cubicBezTo>
                      <a:pt x="49" y="285"/>
                      <a:pt x="49" y="285"/>
                      <a:pt x="49" y="285"/>
                    </a:cubicBezTo>
                    <a:cubicBezTo>
                      <a:pt x="49" y="285"/>
                      <a:pt x="49" y="285"/>
                      <a:pt x="49" y="285"/>
                    </a:cubicBezTo>
                    <a:cubicBezTo>
                      <a:pt x="47" y="284"/>
                      <a:pt x="47" y="284"/>
                      <a:pt x="47" y="284"/>
                    </a:cubicBezTo>
                    <a:cubicBezTo>
                      <a:pt x="46" y="283"/>
                      <a:pt x="46" y="283"/>
                      <a:pt x="46" y="283"/>
                    </a:cubicBezTo>
                    <a:cubicBezTo>
                      <a:pt x="45" y="284"/>
                      <a:pt x="45" y="284"/>
                      <a:pt x="45" y="284"/>
                    </a:cubicBezTo>
                    <a:cubicBezTo>
                      <a:pt x="46" y="284"/>
                      <a:pt x="46" y="284"/>
                      <a:pt x="46" y="284"/>
                    </a:cubicBezTo>
                    <a:cubicBezTo>
                      <a:pt x="48" y="286"/>
                      <a:pt x="48" y="286"/>
                      <a:pt x="48" y="286"/>
                    </a:cubicBezTo>
                    <a:cubicBezTo>
                      <a:pt x="49" y="286"/>
                      <a:pt x="49" y="286"/>
                      <a:pt x="49" y="286"/>
                    </a:cubicBezTo>
                    <a:cubicBezTo>
                      <a:pt x="48" y="286"/>
                      <a:pt x="48" y="286"/>
                      <a:pt x="48" y="286"/>
                    </a:cubicBezTo>
                    <a:cubicBezTo>
                      <a:pt x="48" y="286"/>
                      <a:pt x="48" y="286"/>
                      <a:pt x="48" y="286"/>
                    </a:cubicBezTo>
                    <a:cubicBezTo>
                      <a:pt x="48" y="287"/>
                      <a:pt x="48" y="287"/>
                      <a:pt x="48" y="287"/>
                    </a:cubicBezTo>
                    <a:cubicBezTo>
                      <a:pt x="47" y="287"/>
                      <a:pt x="47" y="287"/>
                      <a:pt x="47" y="287"/>
                    </a:cubicBezTo>
                    <a:cubicBezTo>
                      <a:pt x="47" y="286"/>
                      <a:pt x="47" y="286"/>
                      <a:pt x="47" y="286"/>
                    </a:cubicBezTo>
                    <a:cubicBezTo>
                      <a:pt x="45" y="285"/>
                      <a:pt x="45" y="285"/>
                      <a:pt x="45" y="285"/>
                    </a:cubicBezTo>
                    <a:cubicBezTo>
                      <a:pt x="45" y="286"/>
                      <a:pt x="45" y="286"/>
                      <a:pt x="45" y="286"/>
                    </a:cubicBezTo>
                    <a:cubicBezTo>
                      <a:pt x="45" y="286"/>
                      <a:pt x="45" y="286"/>
                      <a:pt x="45" y="286"/>
                    </a:cubicBezTo>
                    <a:cubicBezTo>
                      <a:pt x="44" y="287"/>
                      <a:pt x="44" y="287"/>
                      <a:pt x="44" y="287"/>
                    </a:cubicBezTo>
                    <a:cubicBezTo>
                      <a:pt x="42" y="287"/>
                      <a:pt x="42" y="287"/>
                      <a:pt x="42" y="287"/>
                    </a:cubicBezTo>
                    <a:cubicBezTo>
                      <a:pt x="42" y="287"/>
                      <a:pt x="42" y="287"/>
                      <a:pt x="42" y="287"/>
                    </a:cubicBezTo>
                    <a:cubicBezTo>
                      <a:pt x="42" y="287"/>
                      <a:pt x="42" y="287"/>
                      <a:pt x="42" y="287"/>
                    </a:cubicBezTo>
                    <a:cubicBezTo>
                      <a:pt x="42" y="288"/>
                      <a:pt x="42" y="288"/>
                      <a:pt x="42" y="288"/>
                    </a:cubicBezTo>
                    <a:cubicBezTo>
                      <a:pt x="41" y="288"/>
                      <a:pt x="41" y="288"/>
                      <a:pt x="41" y="288"/>
                    </a:cubicBezTo>
                    <a:cubicBezTo>
                      <a:pt x="40" y="288"/>
                      <a:pt x="40" y="288"/>
                      <a:pt x="40" y="288"/>
                    </a:cubicBezTo>
                    <a:cubicBezTo>
                      <a:pt x="40" y="289"/>
                      <a:pt x="40" y="289"/>
                      <a:pt x="40" y="289"/>
                    </a:cubicBezTo>
                    <a:cubicBezTo>
                      <a:pt x="41" y="289"/>
                      <a:pt x="41" y="289"/>
                      <a:pt x="41" y="289"/>
                    </a:cubicBezTo>
                    <a:cubicBezTo>
                      <a:pt x="43" y="289"/>
                      <a:pt x="43" y="289"/>
                      <a:pt x="43" y="289"/>
                    </a:cubicBezTo>
                    <a:cubicBezTo>
                      <a:pt x="43" y="288"/>
                      <a:pt x="43" y="288"/>
                      <a:pt x="43" y="288"/>
                    </a:cubicBezTo>
                    <a:cubicBezTo>
                      <a:pt x="43" y="288"/>
                      <a:pt x="43" y="288"/>
                      <a:pt x="43" y="288"/>
                    </a:cubicBezTo>
                    <a:cubicBezTo>
                      <a:pt x="44" y="288"/>
                      <a:pt x="44" y="288"/>
                      <a:pt x="44" y="288"/>
                    </a:cubicBezTo>
                    <a:cubicBezTo>
                      <a:pt x="45" y="289"/>
                      <a:pt x="45" y="289"/>
                      <a:pt x="45" y="289"/>
                    </a:cubicBezTo>
                    <a:cubicBezTo>
                      <a:pt x="46" y="289"/>
                      <a:pt x="46" y="289"/>
                      <a:pt x="46" y="289"/>
                    </a:cubicBezTo>
                    <a:cubicBezTo>
                      <a:pt x="46" y="289"/>
                      <a:pt x="46" y="289"/>
                      <a:pt x="46" y="289"/>
                    </a:cubicBezTo>
                    <a:cubicBezTo>
                      <a:pt x="46" y="290"/>
                      <a:pt x="46" y="290"/>
                      <a:pt x="46" y="290"/>
                    </a:cubicBezTo>
                    <a:cubicBezTo>
                      <a:pt x="47" y="290"/>
                      <a:pt x="47" y="290"/>
                      <a:pt x="47" y="290"/>
                    </a:cubicBezTo>
                    <a:cubicBezTo>
                      <a:pt x="46" y="291"/>
                      <a:pt x="46" y="291"/>
                      <a:pt x="46" y="291"/>
                    </a:cubicBezTo>
                    <a:cubicBezTo>
                      <a:pt x="46" y="292"/>
                      <a:pt x="46" y="292"/>
                      <a:pt x="46" y="292"/>
                    </a:cubicBezTo>
                    <a:cubicBezTo>
                      <a:pt x="46" y="293"/>
                      <a:pt x="46" y="293"/>
                      <a:pt x="46" y="293"/>
                    </a:cubicBezTo>
                    <a:cubicBezTo>
                      <a:pt x="47" y="293"/>
                      <a:pt x="47" y="293"/>
                      <a:pt x="47" y="293"/>
                    </a:cubicBezTo>
                    <a:cubicBezTo>
                      <a:pt x="48" y="293"/>
                      <a:pt x="48" y="293"/>
                      <a:pt x="48" y="293"/>
                    </a:cubicBezTo>
                    <a:cubicBezTo>
                      <a:pt x="49" y="294"/>
                      <a:pt x="49" y="294"/>
                      <a:pt x="49" y="294"/>
                    </a:cubicBezTo>
                    <a:cubicBezTo>
                      <a:pt x="50" y="294"/>
                      <a:pt x="50" y="294"/>
                      <a:pt x="50" y="294"/>
                    </a:cubicBezTo>
                    <a:cubicBezTo>
                      <a:pt x="50" y="294"/>
                      <a:pt x="50" y="294"/>
                      <a:pt x="50" y="294"/>
                    </a:cubicBezTo>
                    <a:cubicBezTo>
                      <a:pt x="49" y="293"/>
                      <a:pt x="49" y="293"/>
                      <a:pt x="49" y="293"/>
                    </a:cubicBezTo>
                    <a:cubicBezTo>
                      <a:pt x="48" y="292"/>
                      <a:pt x="48" y="292"/>
                      <a:pt x="48" y="292"/>
                    </a:cubicBezTo>
                    <a:cubicBezTo>
                      <a:pt x="48" y="292"/>
                      <a:pt x="48" y="292"/>
                      <a:pt x="48" y="292"/>
                    </a:cubicBezTo>
                    <a:cubicBezTo>
                      <a:pt x="48" y="292"/>
                      <a:pt x="48" y="292"/>
                      <a:pt x="48" y="292"/>
                    </a:cubicBezTo>
                    <a:cubicBezTo>
                      <a:pt x="49" y="292"/>
                      <a:pt x="49" y="292"/>
                      <a:pt x="49" y="292"/>
                    </a:cubicBezTo>
                    <a:cubicBezTo>
                      <a:pt x="50" y="292"/>
                      <a:pt x="50" y="292"/>
                      <a:pt x="50" y="292"/>
                    </a:cubicBezTo>
                    <a:cubicBezTo>
                      <a:pt x="50" y="291"/>
                      <a:pt x="50" y="291"/>
                      <a:pt x="50" y="291"/>
                    </a:cubicBezTo>
                    <a:cubicBezTo>
                      <a:pt x="49" y="291"/>
                      <a:pt x="49" y="291"/>
                      <a:pt x="49" y="291"/>
                    </a:cubicBezTo>
                    <a:cubicBezTo>
                      <a:pt x="48" y="290"/>
                      <a:pt x="48" y="290"/>
                      <a:pt x="48" y="290"/>
                    </a:cubicBezTo>
                    <a:cubicBezTo>
                      <a:pt x="51" y="289"/>
                      <a:pt x="51" y="289"/>
                      <a:pt x="51" y="289"/>
                    </a:cubicBezTo>
                    <a:cubicBezTo>
                      <a:pt x="52" y="289"/>
                      <a:pt x="52" y="289"/>
                      <a:pt x="52" y="289"/>
                    </a:cubicBezTo>
                    <a:cubicBezTo>
                      <a:pt x="57" y="290"/>
                      <a:pt x="57" y="290"/>
                      <a:pt x="57" y="290"/>
                    </a:cubicBezTo>
                    <a:cubicBezTo>
                      <a:pt x="58" y="290"/>
                      <a:pt x="58" y="290"/>
                      <a:pt x="58" y="290"/>
                    </a:cubicBezTo>
                    <a:cubicBezTo>
                      <a:pt x="57" y="289"/>
                      <a:pt x="57" y="289"/>
                      <a:pt x="57" y="289"/>
                    </a:cubicBezTo>
                    <a:cubicBezTo>
                      <a:pt x="59" y="289"/>
                      <a:pt x="59" y="289"/>
                      <a:pt x="59" y="289"/>
                    </a:cubicBezTo>
                    <a:close/>
                    <a:moveTo>
                      <a:pt x="58" y="286"/>
                    </a:moveTo>
                    <a:cubicBezTo>
                      <a:pt x="57" y="286"/>
                      <a:pt x="57" y="286"/>
                      <a:pt x="57" y="286"/>
                    </a:cubicBezTo>
                    <a:cubicBezTo>
                      <a:pt x="54" y="284"/>
                      <a:pt x="54" y="284"/>
                      <a:pt x="54" y="284"/>
                    </a:cubicBezTo>
                    <a:cubicBezTo>
                      <a:pt x="52" y="283"/>
                      <a:pt x="52" y="283"/>
                      <a:pt x="52" y="283"/>
                    </a:cubicBezTo>
                    <a:cubicBezTo>
                      <a:pt x="50" y="283"/>
                      <a:pt x="50" y="283"/>
                      <a:pt x="50" y="283"/>
                    </a:cubicBezTo>
                    <a:cubicBezTo>
                      <a:pt x="49" y="282"/>
                      <a:pt x="49" y="282"/>
                      <a:pt x="49" y="282"/>
                    </a:cubicBezTo>
                    <a:cubicBezTo>
                      <a:pt x="48" y="281"/>
                      <a:pt x="48" y="281"/>
                      <a:pt x="48" y="281"/>
                    </a:cubicBezTo>
                    <a:cubicBezTo>
                      <a:pt x="48" y="280"/>
                      <a:pt x="48" y="280"/>
                      <a:pt x="48" y="280"/>
                    </a:cubicBezTo>
                    <a:cubicBezTo>
                      <a:pt x="48" y="280"/>
                      <a:pt x="48" y="280"/>
                      <a:pt x="48" y="280"/>
                    </a:cubicBezTo>
                    <a:cubicBezTo>
                      <a:pt x="50" y="279"/>
                      <a:pt x="50" y="279"/>
                      <a:pt x="50" y="279"/>
                    </a:cubicBezTo>
                    <a:cubicBezTo>
                      <a:pt x="50" y="278"/>
                      <a:pt x="50" y="278"/>
                      <a:pt x="50" y="278"/>
                    </a:cubicBezTo>
                    <a:cubicBezTo>
                      <a:pt x="51" y="278"/>
                      <a:pt x="51" y="278"/>
                      <a:pt x="51" y="278"/>
                    </a:cubicBezTo>
                    <a:cubicBezTo>
                      <a:pt x="52" y="277"/>
                      <a:pt x="52" y="277"/>
                      <a:pt x="52" y="277"/>
                    </a:cubicBezTo>
                    <a:cubicBezTo>
                      <a:pt x="52" y="275"/>
                      <a:pt x="52" y="275"/>
                      <a:pt x="52" y="275"/>
                    </a:cubicBezTo>
                    <a:cubicBezTo>
                      <a:pt x="50" y="275"/>
                      <a:pt x="50" y="275"/>
                      <a:pt x="50" y="275"/>
                    </a:cubicBezTo>
                    <a:cubicBezTo>
                      <a:pt x="49" y="276"/>
                      <a:pt x="49" y="276"/>
                      <a:pt x="49" y="276"/>
                    </a:cubicBezTo>
                    <a:cubicBezTo>
                      <a:pt x="48" y="277"/>
                      <a:pt x="48" y="277"/>
                      <a:pt x="48" y="277"/>
                    </a:cubicBezTo>
                    <a:cubicBezTo>
                      <a:pt x="47" y="278"/>
                      <a:pt x="47" y="278"/>
                      <a:pt x="47" y="278"/>
                    </a:cubicBezTo>
                    <a:cubicBezTo>
                      <a:pt x="46" y="276"/>
                      <a:pt x="46" y="276"/>
                      <a:pt x="46" y="276"/>
                    </a:cubicBezTo>
                    <a:cubicBezTo>
                      <a:pt x="45" y="275"/>
                      <a:pt x="45" y="275"/>
                      <a:pt x="45" y="275"/>
                    </a:cubicBezTo>
                    <a:cubicBezTo>
                      <a:pt x="45" y="274"/>
                      <a:pt x="45" y="274"/>
                      <a:pt x="45" y="274"/>
                    </a:cubicBezTo>
                    <a:cubicBezTo>
                      <a:pt x="46" y="273"/>
                      <a:pt x="46" y="273"/>
                      <a:pt x="46" y="273"/>
                    </a:cubicBezTo>
                    <a:cubicBezTo>
                      <a:pt x="46" y="272"/>
                      <a:pt x="46" y="272"/>
                      <a:pt x="46" y="272"/>
                    </a:cubicBezTo>
                    <a:cubicBezTo>
                      <a:pt x="45" y="272"/>
                      <a:pt x="45" y="272"/>
                      <a:pt x="45" y="272"/>
                    </a:cubicBezTo>
                    <a:cubicBezTo>
                      <a:pt x="45" y="271"/>
                      <a:pt x="45" y="271"/>
                      <a:pt x="45" y="271"/>
                    </a:cubicBezTo>
                    <a:cubicBezTo>
                      <a:pt x="45" y="270"/>
                      <a:pt x="45" y="270"/>
                      <a:pt x="45" y="270"/>
                    </a:cubicBezTo>
                    <a:cubicBezTo>
                      <a:pt x="46" y="271"/>
                      <a:pt x="46" y="271"/>
                      <a:pt x="46" y="271"/>
                    </a:cubicBezTo>
                    <a:cubicBezTo>
                      <a:pt x="47" y="271"/>
                      <a:pt x="47" y="271"/>
                      <a:pt x="47" y="271"/>
                    </a:cubicBezTo>
                    <a:cubicBezTo>
                      <a:pt x="48" y="271"/>
                      <a:pt x="48" y="271"/>
                      <a:pt x="48" y="271"/>
                    </a:cubicBezTo>
                    <a:cubicBezTo>
                      <a:pt x="49" y="270"/>
                      <a:pt x="49" y="270"/>
                      <a:pt x="49" y="270"/>
                    </a:cubicBezTo>
                    <a:cubicBezTo>
                      <a:pt x="49" y="269"/>
                      <a:pt x="49" y="269"/>
                      <a:pt x="49" y="269"/>
                    </a:cubicBezTo>
                    <a:cubicBezTo>
                      <a:pt x="49" y="268"/>
                      <a:pt x="49" y="268"/>
                      <a:pt x="49" y="268"/>
                    </a:cubicBezTo>
                    <a:cubicBezTo>
                      <a:pt x="49" y="267"/>
                      <a:pt x="49" y="267"/>
                      <a:pt x="49" y="267"/>
                    </a:cubicBezTo>
                    <a:cubicBezTo>
                      <a:pt x="50" y="267"/>
                      <a:pt x="50" y="267"/>
                      <a:pt x="50" y="267"/>
                    </a:cubicBezTo>
                    <a:cubicBezTo>
                      <a:pt x="51" y="268"/>
                      <a:pt x="51" y="268"/>
                      <a:pt x="51" y="268"/>
                    </a:cubicBezTo>
                    <a:cubicBezTo>
                      <a:pt x="52" y="268"/>
                      <a:pt x="52" y="268"/>
                      <a:pt x="52" y="268"/>
                    </a:cubicBezTo>
                    <a:cubicBezTo>
                      <a:pt x="53" y="267"/>
                      <a:pt x="53" y="267"/>
                      <a:pt x="53" y="267"/>
                    </a:cubicBezTo>
                    <a:cubicBezTo>
                      <a:pt x="55" y="274"/>
                      <a:pt x="55" y="274"/>
                      <a:pt x="55" y="274"/>
                    </a:cubicBezTo>
                    <a:cubicBezTo>
                      <a:pt x="55" y="274"/>
                      <a:pt x="55" y="274"/>
                      <a:pt x="55" y="274"/>
                    </a:cubicBezTo>
                    <a:cubicBezTo>
                      <a:pt x="55" y="274"/>
                      <a:pt x="55" y="274"/>
                      <a:pt x="55" y="274"/>
                    </a:cubicBezTo>
                    <a:cubicBezTo>
                      <a:pt x="58" y="286"/>
                      <a:pt x="58" y="286"/>
                      <a:pt x="58" y="286"/>
                    </a:cubicBezTo>
                    <a:close/>
                    <a:moveTo>
                      <a:pt x="53" y="265"/>
                    </a:moveTo>
                    <a:cubicBezTo>
                      <a:pt x="51" y="263"/>
                      <a:pt x="51" y="263"/>
                      <a:pt x="51" y="263"/>
                    </a:cubicBezTo>
                    <a:cubicBezTo>
                      <a:pt x="50" y="263"/>
                      <a:pt x="50" y="263"/>
                      <a:pt x="50" y="263"/>
                    </a:cubicBezTo>
                    <a:cubicBezTo>
                      <a:pt x="50" y="262"/>
                      <a:pt x="50" y="262"/>
                      <a:pt x="50" y="262"/>
                    </a:cubicBezTo>
                    <a:cubicBezTo>
                      <a:pt x="42" y="262"/>
                      <a:pt x="42" y="262"/>
                      <a:pt x="42" y="262"/>
                    </a:cubicBezTo>
                    <a:cubicBezTo>
                      <a:pt x="37" y="263"/>
                      <a:pt x="37" y="263"/>
                      <a:pt x="37" y="263"/>
                    </a:cubicBezTo>
                    <a:cubicBezTo>
                      <a:pt x="36" y="263"/>
                      <a:pt x="36" y="263"/>
                      <a:pt x="36" y="263"/>
                    </a:cubicBezTo>
                    <a:cubicBezTo>
                      <a:pt x="33" y="262"/>
                      <a:pt x="33" y="262"/>
                      <a:pt x="33" y="262"/>
                    </a:cubicBezTo>
                    <a:cubicBezTo>
                      <a:pt x="32" y="260"/>
                      <a:pt x="32" y="260"/>
                      <a:pt x="32" y="260"/>
                    </a:cubicBezTo>
                    <a:cubicBezTo>
                      <a:pt x="31" y="258"/>
                      <a:pt x="31" y="258"/>
                      <a:pt x="31" y="258"/>
                    </a:cubicBezTo>
                    <a:cubicBezTo>
                      <a:pt x="30" y="256"/>
                      <a:pt x="30" y="256"/>
                      <a:pt x="30" y="256"/>
                    </a:cubicBezTo>
                    <a:cubicBezTo>
                      <a:pt x="30" y="253"/>
                      <a:pt x="30" y="253"/>
                      <a:pt x="30" y="253"/>
                    </a:cubicBezTo>
                    <a:cubicBezTo>
                      <a:pt x="30" y="251"/>
                      <a:pt x="30" y="251"/>
                      <a:pt x="30" y="251"/>
                    </a:cubicBezTo>
                    <a:cubicBezTo>
                      <a:pt x="28" y="251"/>
                      <a:pt x="28" y="251"/>
                      <a:pt x="28" y="251"/>
                    </a:cubicBezTo>
                    <a:cubicBezTo>
                      <a:pt x="26" y="252"/>
                      <a:pt x="26" y="252"/>
                      <a:pt x="26" y="252"/>
                    </a:cubicBezTo>
                    <a:cubicBezTo>
                      <a:pt x="25" y="253"/>
                      <a:pt x="25" y="253"/>
                      <a:pt x="25" y="253"/>
                    </a:cubicBezTo>
                    <a:cubicBezTo>
                      <a:pt x="24" y="253"/>
                      <a:pt x="24" y="253"/>
                      <a:pt x="24" y="253"/>
                    </a:cubicBezTo>
                    <a:cubicBezTo>
                      <a:pt x="21" y="248"/>
                      <a:pt x="21" y="248"/>
                      <a:pt x="21" y="248"/>
                    </a:cubicBezTo>
                    <a:cubicBezTo>
                      <a:pt x="21" y="246"/>
                      <a:pt x="21" y="246"/>
                      <a:pt x="21" y="246"/>
                    </a:cubicBezTo>
                    <a:cubicBezTo>
                      <a:pt x="22" y="240"/>
                      <a:pt x="22" y="240"/>
                      <a:pt x="22" y="240"/>
                    </a:cubicBezTo>
                    <a:cubicBezTo>
                      <a:pt x="23" y="238"/>
                      <a:pt x="23" y="238"/>
                      <a:pt x="23" y="238"/>
                    </a:cubicBezTo>
                    <a:cubicBezTo>
                      <a:pt x="25" y="236"/>
                      <a:pt x="25" y="236"/>
                      <a:pt x="25" y="236"/>
                    </a:cubicBezTo>
                    <a:cubicBezTo>
                      <a:pt x="26" y="233"/>
                      <a:pt x="26" y="233"/>
                      <a:pt x="26" y="233"/>
                    </a:cubicBezTo>
                    <a:cubicBezTo>
                      <a:pt x="25" y="230"/>
                      <a:pt x="25" y="230"/>
                      <a:pt x="25" y="230"/>
                    </a:cubicBezTo>
                    <a:cubicBezTo>
                      <a:pt x="24" y="227"/>
                      <a:pt x="24" y="227"/>
                      <a:pt x="24" y="227"/>
                    </a:cubicBezTo>
                    <a:cubicBezTo>
                      <a:pt x="25" y="224"/>
                      <a:pt x="25" y="224"/>
                      <a:pt x="25" y="224"/>
                    </a:cubicBezTo>
                    <a:cubicBezTo>
                      <a:pt x="26" y="223"/>
                      <a:pt x="26" y="223"/>
                      <a:pt x="26" y="223"/>
                    </a:cubicBezTo>
                    <a:cubicBezTo>
                      <a:pt x="25" y="220"/>
                      <a:pt x="25" y="220"/>
                      <a:pt x="25" y="220"/>
                    </a:cubicBezTo>
                    <a:cubicBezTo>
                      <a:pt x="25" y="218"/>
                      <a:pt x="25" y="218"/>
                      <a:pt x="25" y="218"/>
                    </a:cubicBezTo>
                    <a:cubicBezTo>
                      <a:pt x="26" y="217"/>
                      <a:pt x="26" y="217"/>
                      <a:pt x="26" y="217"/>
                    </a:cubicBezTo>
                    <a:cubicBezTo>
                      <a:pt x="25" y="214"/>
                      <a:pt x="25" y="214"/>
                      <a:pt x="25" y="214"/>
                    </a:cubicBezTo>
                    <a:cubicBezTo>
                      <a:pt x="25" y="211"/>
                      <a:pt x="25" y="211"/>
                      <a:pt x="25" y="211"/>
                    </a:cubicBezTo>
                    <a:cubicBezTo>
                      <a:pt x="24" y="209"/>
                      <a:pt x="24" y="209"/>
                      <a:pt x="24" y="209"/>
                    </a:cubicBezTo>
                    <a:cubicBezTo>
                      <a:pt x="24" y="208"/>
                      <a:pt x="24" y="208"/>
                      <a:pt x="24" y="208"/>
                    </a:cubicBezTo>
                    <a:cubicBezTo>
                      <a:pt x="26" y="207"/>
                      <a:pt x="26" y="207"/>
                      <a:pt x="26" y="207"/>
                    </a:cubicBezTo>
                    <a:cubicBezTo>
                      <a:pt x="26" y="205"/>
                      <a:pt x="26" y="205"/>
                      <a:pt x="26" y="205"/>
                    </a:cubicBezTo>
                    <a:cubicBezTo>
                      <a:pt x="24" y="203"/>
                      <a:pt x="24" y="203"/>
                      <a:pt x="24" y="203"/>
                    </a:cubicBezTo>
                    <a:cubicBezTo>
                      <a:pt x="22" y="202"/>
                      <a:pt x="22" y="202"/>
                      <a:pt x="22" y="202"/>
                    </a:cubicBezTo>
                    <a:cubicBezTo>
                      <a:pt x="21" y="202"/>
                      <a:pt x="21" y="202"/>
                      <a:pt x="21" y="202"/>
                    </a:cubicBezTo>
                    <a:cubicBezTo>
                      <a:pt x="21" y="202"/>
                      <a:pt x="21" y="202"/>
                      <a:pt x="21" y="202"/>
                    </a:cubicBezTo>
                    <a:cubicBezTo>
                      <a:pt x="20" y="201"/>
                      <a:pt x="20" y="201"/>
                      <a:pt x="20" y="201"/>
                    </a:cubicBezTo>
                    <a:cubicBezTo>
                      <a:pt x="20" y="200"/>
                      <a:pt x="20" y="200"/>
                      <a:pt x="20" y="200"/>
                    </a:cubicBezTo>
                    <a:cubicBezTo>
                      <a:pt x="23" y="200"/>
                      <a:pt x="23" y="200"/>
                      <a:pt x="23" y="200"/>
                    </a:cubicBezTo>
                    <a:cubicBezTo>
                      <a:pt x="24" y="198"/>
                      <a:pt x="24" y="198"/>
                      <a:pt x="24" y="198"/>
                    </a:cubicBezTo>
                    <a:cubicBezTo>
                      <a:pt x="24" y="197"/>
                      <a:pt x="24" y="197"/>
                      <a:pt x="24" y="197"/>
                    </a:cubicBezTo>
                    <a:cubicBezTo>
                      <a:pt x="24" y="197"/>
                      <a:pt x="24" y="197"/>
                      <a:pt x="24" y="197"/>
                    </a:cubicBezTo>
                    <a:cubicBezTo>
                      <a:pt x="23" y="197"/>
                      <a:pt x="23" y="197"/>
                      <a:pt x="23" y="197"/>
                    </a:cubicBezTo>
                    <a:cubicBezTo>
                      <a:pt x="21" y="197"/>
                      <a:pt x="21" y="197"/>
                      <a:pt x="21" y="197"/>
                    </a:cubicBezTo>
                    <a:cubicBezTo>
                      <a:pt x="21" y="194"/>
                      <a:pt x="21" y="194"/>
                      <a:pt x="21" y="194"/>
                    </a:cubicBezTo>
                    <a:cubicBezTo>
                      <a:pt x="20" y="192"/>
                      <a:pt x="20" y="192"/>
                      <a:pt x="20" y="192"/>
                    </a:cubicBezTo>
                    <a:cubicBezTo>
                      <a:pt x="20" y="190"/>
                      <a:pt x="20" y="190"/>
                      <a:pt x="20" y="190"/>
                    </a:cubicBezTo>
                    <a:cubicBezTo>
                      <a:pt x="20" y="188"/>
                      <a:pt x="20" y="188"/>
                      <a:pt x="20" y="188"/>
                    </a:cubicBezTo>
                    <a:cubicBezTo>
                      <a:pt x="18" y="187"/>
                      <a:pt x="18" y="187"/>
                      <a:pt x="18" y="187"/>
                    </a:cubicBezTo>
                    <a:cubicBezTo>
                      <a:pt x="17" y="185"/>
                      <a:pt x="17" y="185"/>
                      <a:pt x="17" y="185"/>
                    </a:cubicBezTo>
                    <a:cubicBezTo>
                      <a:pt x="17" y="180"/>
                      <a:pt x="17" y="180"/>
                      <a:pt x="17" y="180"/>
                    </a:cubicBezTo>
                    <a:cubicBezTo>
                      <a:pt x="18" y="179"/>
                      <a:pt x="18" y="179"/>
                      <a:pt x="18" y="179"/>
                    </a:cubicBezTo>
                    <a:cubicBezTo>
                      <a:pt x="19" y="178"/>
                      <a:pt x="19" y="178"/>
                      <a:pt x="19" y="178"/>
                    </a:cubicBezTo>
                    <a:cubicBezTo>
                      <a:pt x="18" y="177"/>
                      <a:pt x="18" y="177"/>
                      <a:pt x="18" y="177"/>
                    </a:cubicBezTo>
                    <a:cubicBezTo>
                      <a:pt x="17" y="176"/>
                      <a:pt x="17" y="176"/>
                      <a:pt x="17" y="176"/>
                    </a:cubicBezTo>
                    <a:cubicBezTo>
                      <a:pt x="16" y="173"/>
                      <a:pt x="16" y="173"/>
                      <a:pt x="16" y="173"/>
                    </a:cubicBezTo>
                    <a:cubicBezTo>
                      <a:pt x="16" y="169"/>
                      <a:pt x="16" y="169"/>
                      <a:pt x="16" y="169"/>
                    </a:cubicBezTo>
                    <a:cubicBezTo>
                      <a:pt x="16" y="164"/>
                      <a:pt x="16" y="164"/>
                      <a:pt x="16" y="164"/>
                    </a:cubicBezTo>
                    <a:cubicBezTo>
                      <a:pt x="15" y="162"/>
                      <a:pt x="15" y="162"/>
                      <a:pt x="15" y="162"/>
                    </a:cubicBezTo>
                    <a:cubicBezTo>
                      <a:pt x="15" y="160"/>
                      <a:pt x="15" y="160"/>
                      <a:pt x="15" y="160"/>
                    </a:cubicBezTo>
                    <a:cubicBezTo>
                      <a:pt x="17" y="157"/>
                      <a:pt x="17" y="157"/>
                      <a:pt x="17" y="157"/>
                    </a:cubicBezTo>
                    <a:cubicBezTo>
                      <a:pt x="18" y="154"/>
                      <a:pt x="18" y="154"/>
                      <a:pt x="18" y="154"/>
                    </a:cubicBezTo>
                    <a:cubicBezTo>
                      <a:pt x="19" y="153"/>
                      <a:pt x="19" y="153"/>
                      <a:pt x="19" y="153"/>
                    </a:cubicBezTo>
                    <a:cubicBezTo>
                      <a:pt x="20" y="152"/>
                      <a:pt x="20" y="152"/>
                      <a:pt x="20" y="152"/>
                    </a:cubicBezTo>
                    <a:cubicBezTo>
                      <a:pt x="16" y="144"/>
                      <a:pt x="16" y="144"/>
                      <a:pt x="16" y="144"/>
                    </a:cubicBezTo>
                    <a:cubicBezTo>
                      <a:pt x="17" y="142"/>
                      <a:pt x="17" y="142"/>
                      <a:pt x="17" y="142"/>
                    </a:cubicBezTo>
                    <a:cubicBezTo>
                      <a:pt x="17" y="140"/>
                      <a:pt x="17" y="140"/>
                      <a:pt x="17" y="140"/>
                    </a:cubicBezTo>
                    <a:cubicBezTo>
                      <a:pt x="17" y="136"/>
                      <a:pt x="17" y="136"/>
                      <a:pt x="17" y="136"/>
                    </a:cubicBezTo>
                    <a:cubicBezTo>
                      <a:pt x="18" y="133"/>
                      <a:pt x="18" y="133"/>
                      <a:pt x="18" y="133"/>
                    </a:cubicBezTo>
                    <a:cubicBezTo>
                      <a:pt x="20" y="132"/>
                      <a:pt x="20" y="132"/>
                      <a:pt x="20" y="132"/>
                    </a:cubicBezTo>
                    <a:cubicBezTo>
                      <a:pt x="19" y="129"/>
                      <a:pt x="19" y="129"/>
                      <a:pt x="19" y="129"/>
                    </a:cubicBezTo>
                    <a:cubicBezTo>
                      <a:pt x="18" y="127"/>
                      <a:pt x="18" y="127"/>
                      <a:pt x="18" y="127"/>
                    </a:cubicBezTo>
                    <a:cubicBezTo>
                      <a:pt x="17" y="126"/>
                      <a:pt x="17" y="126"/>
                      <a:pt x="17" y="126"/>
                    </a:cubicBezTo>
                    <a:cubicBezTo>
                      <a:pt x="19" y="124"/>
                      <a:pt x="19" y="124"/>
                      <a:pt x="19" y="124"/>
                    </a:cubicBezTo>
                    <a:cubicBezTo>
                      <a:pt x="18" y="122"/>
                      <a:pt x="18" y="122"/>
                      <a:pt x="18" y="122"/>
                    </a:cubicBezTo>
                    <a:cubicBezTo>
                      <a:pt x="19" y="119"/>
                      <a:pt x="19" y="119"/>
                      <a:pt x="19" y="119"/>
                    </a:cubicBezTo>
                    <a:cubicBezTo>
                      <a:pt x="21" y="119"/>
                      <a:pt x="21" y="119"/>
                      <a:pt x="21" y="119"/>
                    </a:cubicBezTo>
                    <a:cubicBezTo>
                      <a:pt x="21" y="116"/>
                      <a:pt x="21" y="116"/>
                      <a:pt x="21" y="116"/>
                    </a:cubicBezTo>
                    <a:cubicBezTo>
                      <a:pt x="20" y="111"/>
                      <a:pt x="20" y="111"/>
                      <a:pt x="20" y="111"/>
                    </a:cubicBezTo>
                    <a:cubicBezTo>
                      <a:pt x="19" y="110"/>
                      <a:pt x="19" y="110"/>
                      <a:pt x="19" y="110"/>
                    </a:cubicBezTo>
                    <a:cubicBezTo>
                      <a:pt x="19" y="107"/>
                      <a:pt x="19" y="107"/>
                      <a:pt x="19" y="107"/>
                    </a:cubicBezTo>
                    <a:cubicBezTo>
                      <a:pt x="18" y="105"/>
                      <a:pt x="18" y="105"/>
                      <a:pt x="18" y="105"/>
                    </a:cubicBezTo>
                    <a:cubicBezTo>
                      <a:pt x="16" y="102"/>
                      <a:pt x="16" y="102"/>
                      <a:pt x="16" y="102"/>
                    </a:cubicBezTo>
                    <a:cubicBezTo>
                      <a:pt x="16" y="101"/>
                      <a:pt x="16" y="101"/>
                      <a:pt x="16" y="101"/>
                    </a:cubicBezTo>
                    <a:cubicBezTo>
                      <a:pt x="15" y="100"/>
                      <a:pt x="15" y="100"/>
                      <a:pt x="15" y="100"/>
                    </a:cubicBezTo>
                    <a:cubicBezTo>
                      <a:pt x="14" y="97"/>
                      <a:pt x="14" y="97"/>
                      <a:pt x="14" y="97"/>
                    </a:cubicBezTo>
                    <a:cubicBezTo>
                      <a:pt x="15" y="94"/>
                      <a:pt x="15" y="94"/>
                      <a:pt x="15" y="94"/>
                    </a:cubicBezTo>
                    <a:cubicBezTo>
                      <a:pt x="16" y="93"/>
                      <a:pt x="16" y="93"/>
                      <a:pt x="16" y="93"/>
                    </a:cubicBezTo>
                    <a:cubicBezTo>
                      <a:pt x="16" y="90"/>
                      <a:pt x="16" y="90"/>
                      <a:pt x="16" y="90"/>
                    </a:cubicBezTo>
                    <a:cubicBezTo>
                      <a:pt x="17" y="89"/>
                      <a:pt x="17" y="89"/>
                      <a:pt x="17" y="89"/>
                    </a:cubicBezTo>
                    <a:cubicBezTo>
                      <a:pt x="17" y="86"/>
                      <a:pt x="17" y="86"/>
                      <a:pt x="17" y="86"/>
                    </a:cubicBezTo>
                    <a:cubicBezTo>
                      <a:pt x="16" y="84"/>
                      <a:pt x="16" y="84"/>
                      <a:pt x="16" y="84"/>
                    </a:cubicBezTo>
                    <a:cubicBezTo>
                      <a:pt x="16" y="80"/>
                      <a:pt x="16" y="80"/>
                      <a:pt x="16" y="80"/>
                    </a:cubicBezTo>
                    <a:cubicBezTo>
                      <a:pt x="17" y="79"/>
                      <a:pt x="17" y="79"/>
                      <a:pt x="17" y="79"/>
                    </a:cubicBezTo>
                    <a:cubicBezTo>
                      <a:pt x="17" y="75"/>
                      <a:pt x="17" y="75"/>
                      <a:pt x="17" y="75"/>
                    </a:cubicBezTo>
                    <a:cubicBezTo>
                      <a:pt x="19" y="73"/>
                      <a:pt x="19" y="73"/>
                      <a:pt x="19" y="73"/>
                    </a:cubicBezTo>
                    <a:cubicBezTo>
                      <a:pt x="20" y="69"/>
                      <a:pt x="20" y="69"/>
                      <a:pt x="20" y="69"/>
                    </a:cubicBezTo>
                    <a:cubicBezTo>
                      <a:pt x="22" y="67"/>
                      <a:pt x="22" y="67"/>
                      <a:pt x="22" y="67"/>
                    </a:cubicBezTo>
                    <a:cubicBezTo>
                      <a:pt x="23" y="67"/>
                      <a:pt x="23" y="67"/>
                      <a:pt x="23" y="67"/>
                    </a:cubicBezTo>
                    <a:cubicBezTo>
                      <a:pt x="24" y="65"/>
                      <a:pt x="24" y="65"/>
                      <a:pt x="24" y="65"/>
                    </a:cubicBezTo>
                    <a:cubicBezTo>
                      <a:pt x="23" y="65"/>
                      <a:pt x="23" y="65"/>
                      <a:pt x="23" y="65"/>
                    </a:cubicBezTo>
                    <a:cubicBezTo>
                      <a:pt x="23" y="63"/>
                      <a:pt x="23" y="63"/>
                      <a:pt x="23" y="63"/>
                    </a:cubicBezTo>
                    <a:cubicBezTo>
                      <a:pt x="23" y="62"/>
                      <a:pt x="23" y="62"/>
                      <a:pt x="23" y="62"/>
                    </a:cubicBezTo>
                    <a:cubicBezTo>
                      <a:pt x="22" y="61"/>
                      <a:pt x="22" y="61"/>
                      <a:pt x="22" y="61"/>
                    </a:cubicBezTo>
                    <a:cubicBezTo>
                      <a:pt x="22" y="60"/>
                      <a:pt x="22" y="60"/>
                      <a:pt x="22" y="60"/>
                    </a:cubicBezTo>
                    <a:cubicBezTo>
                      <a:pt x="24" y="59"/>
                      <a:pt x="24" y="59"/>
                      <a:pt x="24" y="59"/>
                    </a:cubicBezTo>
                    <a:cubicBezTo>
                      <a:pt x="24" y="58"/>
                      <a:pt x="24" y="58"/>
                      <a:pt x="24" y="58"/>
                    </a:cubicBezTo>
                    <a:cubicBezTo>
                      <a:pt x="22" y="56"/>
                      <a:pt x="22" y="56"/>
                      <a:pt x="22" y="56"/>
                    </a:cubicBezTo>
                    <a:cubicBezTo>
                      <a:pt x="22" y="54"/>
                      <a:pt x="22" y="54"/>
                      <a:pt x="22" y="54"/>
                    </a:cubicBezTo>
                    <a:cubicBezTo>
                      <a:pt x="23" y="53"/>
                      <a:pt x="23" y="53"/>
                      <a:pt x="23" y="53"/>
                    </a:cubicBezTo>
                    <a:cubicBezTo>
                      <a:pt x="22" y="51"/>
                      <a:pt x="22" y="51"/>
                      <a:pt x="22" y="51"/>
                    </a:cubicBezTo>
                    <a:cubicBezTo>
                      <a:pt x="21" y="50"/>
                      <a:pt x="21" y="50"/>
                      <a:pt x="21" y="50"/>
                    </a:cubicBezTo>
                    <a:cubicBezTo>
                      <a:pt x="22" y="49"/>
                      <a:pt x="22" y="49"/>
                      <a:pt x="22" y="49"/>
                    </a:cubicBezTo>
                    <a:cubicBezTo>
                      <a:pt x="29" y="45"/>
                      <a:pt x="29" y="45"/>
                      <a:pt x="29" y="45"/>
                    </a:cubicBezTo>
                    <a:cubicBezTo>
                      <a:pt x="31" y="38"/>
                      <a:pt x="31" y="38"/>
                      <a:pt x="31" y="38"/>
                    </a:cubicBezTo>
                    <a:cubicBezTo>
                      <a:pt x="30" y="36"/>
                      <a:pt x="30" y="36"/>
                      <a:pt x="30" y="36"/>
                    </a:cubicBezTo>
                    <a:cubicBezTo>
                      <a:pt x="29" y="36"/>
                      <a:pt x="29" y="36"/>
                      <a:pt x="29" y="36"/>
                    </a:cubicBezTo>
                    <a:cubicBezTo>
                      <a:pt x="28" y="37"/>
                      <a:pt x="28" y="37"/>
                      <a:pt x="28" y="37"/>
                    </a:cubicBezTo>
                    <a:cubicBezTo>
                      <a:pt x="27" y="37"/>
                      <a:pt x="27" y="37"/>
                      <a:pt x="27" y="37"/>
                    </a:cubicBezTo>
                    <a:cubicBezTo>
                      <a:pt x="22" y="25"/>
                      <a:pt x="22" y="25"/>
                      <a:pt x="22" y="25"/>
                    </a:cubicBezTo>
                    <a:cubicBezTo>
                      <a:pt x="19" y="22"/>
                      <a:pt x="19" y="22"/>
                      <a:pt x="19" y="22"/>
                    </a:cubicBezTo>
                    <a:cubicBezTo>
                      <a:pt x="18" y="20"/>
                      <a:pt x="18" y="20"/>
                      <a:pt x="18" y="20"/>
                    </a:cubicBezTo>
                    <a:cubicBezTo>
                      <a:pt x="20" y="17"/>
                      <a:pt x="20" y="17"/>
                      <a:pt x="20" y="17"/>
                    </a:cubicBezTo>
                    <a:cubicBezTo>
                      <a:pt x="19" y="16"/>
                      <a:pt x="19" y="16"/>
                      <a:pt x="19" y="16"/>
                    </a:cubicBezTo>
                    <a:cubicBezTo>
                      <a:pt x="20" y="14"/>
                      <a:pt x="20" y="14"/>
                      <a:pt x="20" y="14"/>
                    </a:cubicBezTo>
                    <a:cubicBezTo>
                      <a:pt x="20" y="13"/>
                      <a:pt x="20" y="13"/>
                      <a:pt x="20" y="13"/>
                    </a:cubicBezTo>
                    <a:cubicBezTo>
                      <a:pt x="17" y="11"/>
                      <a:pt x="17" y="11"/>
                      <a:pt x="17" y="11"/>
                    </a:cubicBezTo>
                    <a:cubicBezTo>
                      <a:pt x="16" y="9"/>
                      <a:pt x="16" y="9"/>
                      <a:pt x="16" y="9"/>
                    </a:cubicBezTo>
                    <a:cubicBezTo>
                      <a:pt x="15" y="7"/>
                      <a:pt x="15" y="7"/>
                      <a:pt x="15" y="7"/>
                    </a:cubicBezTo>
                    <a:cubicBezTo>
                      <a:pt x="15" y="6"/>
                      <a:pt x="15" y="6"/>
                      <a:pt x="15" y="6"/>
                    </a:cubicBezTo>
                    <a:cubicBezTo>
                      <a:pt x="15" y="5"/>
                      <a:pt x="15" y="5"/>
                      <a:pt x="15" y="5"/>
                    </a:cubicBezTo>
                    <a:cubicBezTo>
                      <a:pt x="15" y="4"/>
                      <a:pt x="15" y="4"/>
                      <a:pt x="15" y="4"/>
                    </a:cubicBezTo>
                    <a:cubicBezTo>
                      <a:pt x="15" y="3"/>
                      <a:pt x="15" y="3"/>
                      <a:pt x="15" y="3"/>
                    </a:cubicBezTo>
                    <a:cubicBezTo>
                      <a:pt x="13" y="2"/>
                      <a:pt x="13" y="2"/>
                      <a:pt x="13" y="2"/>
                    </a:cubicBezTo>
                    <a:cubicBezTo>
                      <a:pt x="13" y="1"/>
                      <a:pt x="13" y="1"/>
                      <a:pt x="13" y="1"/>
                    </a:cubicBezTo>
                    <a:cubicBezTo>
                      <a:pt x="12" y="0"/>
                      <a:pt x="12" y="0"/>
                      <a:pt x="12" y="0"/>
                    </a:cubicBezTo>
                    <a:cubicBezTo>
                      <a:pt x="11" y="1"/>
                      <a:pt x="11" y="1"/>
                      <a:pt x="11" y="1"/>
                    </a:cubicBezTo>
                    <a:cubicBezTo>
                      <a:pt x="11" y="3"/>
                      <a:pt x="11" y="3"/>
                      <a:pt x="11" y="3"/>
                    </a:cubicBezTo>
                    <a:cubicBezTo>
                      <a:pt x="12" y="4"/>
                      <a:pt x="12" y="4"/>
                      <a:pt x="12" y="4"/>
                    </a:cubicBezTo>
                    <a:cubicBezTo>
                      <a:pt x="12" y="5"/>
                      <a:pt x="12" y="5"/>
                      <a:pt x="12" y="5"/>
                    </a:cubicBezTo>
                    <a:cubicBezTo>
                      <a:pt x="10" y="5"/>
                      <a:pt x="10" y="5"/>
                      <a:pt x="10" y="5"/>
                    </a:cubicBezTo>
                    <a:cubicBezTo>
                      <a:pt x="10" y="5"/>
                      <a:pt x="10" y="5"/>
                      <a:pt x="10" y="5"/>
                    </a:cubicBezTo>
                    <a:cubicBezTo>
                      <a:pt x="8" y="6"/>
                      <a:pt x="8" y="6"/>
                      <a:pt x="8" y="6"/>
                    </a:cubicBezTo>
                    <a:cubicBezTo>
                      <a:pt x="7" y="7"/>
                      <a:pt x="7" y="7"/>
                      <a:pt x="7" y="7"/>
                    </a:cubicBezTo>
                    <a:cubicBezTo>
                      <a:pt x="7" y="7"/>
                      <a:pt x="7" y="7"/>
                      <a:pt x="7" y="7"/>
                    </a:cubicBezTo>
                    <a:cubicBezTo>
                      <a:pt x="7" y="9"/>
                      <a:pt x="7" y="9"/>
                      <a:pt x="7" y="9"/>
                    </a:cubicBezTo>
                    <a:cubicBezTo>
                      <a:pt x="7" y="11"/>
                      <a:pt x="7" y="11"/>
                      <a:pt x="7" y="11"/>
                    </a:cubicBezTo>
                    <a:cubicBezTo>
                      <a:pt x="8" y="12"/>
                      <a:pt x="8" y="12"/>
                      <a:pt x="8" y="12"/>
                    </a:cubicBezTo>
                    <a:cubicBezTo>
                      <a:pt x="9" y="17"/>
                      <a:pt x="9" y="17"/>
                      <a:pt x="9" y="17"/>
                    </a:cubicBezTo>
                    <a:cubicBezTo>
                      <a:pt x="9" y="19"/>
                      <a:pt x="9" y="19"/>
                      <a:pt x="9" y="19"/>
                    </a:cubicBezTo>
                    <a:cubicBezTo>
                      <a:pt x="8" y="20"/>
                      <a:pt x="8" y="20"/>
                      <a:pt x="8" y="20"/>
                    </a:cubicBezTo>
                    <a:cubicBezTo>
                      <a:pt x="8" y="21"/>
                      <a:pt x="8" y="21"/>
                      <a:pt x="8" y="21"/>
                    </a:cubicBezTo>
                    <a:cubicBezTo>
                      <a:pt x="8" y="23"/>
                      <a:pt x="8" y="23"/>
                      <a:pt x="8" y="23"/>
                    </a:cubicBezTo>
                    <a:cubicBezTo>
                      <a:pt x="9" y="25"/>
                      <a:pt x="9" y="25"/>
                      <a:pt x="9" y="25"/>
                    </a:cubicBezTo>
                    <a:cubicBezTo>
                      <a:pt x="10" y="27"/>
                      <a:pt x="10" y="27"/>
                      <a:pt x="10" y="27"/>
                    </a:cubicBezTo>
                    <a:cubicBezTo>
                      <a:pt x="10" y="31"/>
                      <a:pt x="10" y="31"/>
                      <a:pt x="10" y="31"/>
                    </a:cubicBezTo>
                    <a:cubicBezTo>
                      <a:pt x="9" y="32"/>
                      <a:pt x="9" y="32"/>
                      <a:pt x="9" y="32"/>
                    </a:cubicBezTo>
                    <a:cubicBezTo>
                      <a:pt x="9" y="32"/>
                      <a:pt x="9" y="32"/>
                      <a:pt x="9" y="32"/>
                    </a:cubicBezTo>
                    <a:cubicBezTo>
                      <a:pt x="9" y="37"/>
                      <a:pt x="9" y="37"/>
                      <a:pt x="9" y="37"/>
                    </a:cubicBezTo>
                    <a:cubicBezTo>
                      <a:pt x="9" y="38"/>
                      <a:pt x="9" y="38"/>
                      <a:pt x="9" y="38"/>
                    </a:cubicBezTo>
                    <a:cubicBezTo>
                      <a:pt x="8" y="38"/>
                      <a:pt x="8" y="38"/>
                      <a:pt x="8" y="38"/>
                    </a:cubicBezTo>
                    <a:cubicBezTo>
                      <a:pt x="7" y="39"/>
                      <a:pt x="7" y="39"/>
                      <a:pt x="7" y="39"/>
                    </a:cubicBezTo>
                    <a:cubicBezTo>
                      <a:pt x="8" y="41"/>
                      <a:pt x="8" y="41"/>
                      <a:pt x="8" y="41"/>
                    </a:cubicBezTo>
                    <a:cubicBezTo>
                      <a:pt x="8" y="42"/>
                      <a:pt x="8" y="42"/>
                      <a:pt x="8" y="42"/>
                    </a:cubicBezTo>
                    <a:cubicBezTo>
                      <a:pt x="9" y="41"/>
                      <a:pt x="9" y="41"/>
                      <a:pt x="9" y="41"/>
                    </a:cubicBezTo>
                    <a:cubicBezTo>
                      <a:pt x="9" y="42"/>
                      <a:pt x="9" y="42"/>
                      <a:pt x="9" y="42"/>
                    </a:cubicBezTo>
                    <a:cubicBezTo>
                      <a:pt x="8" y="43"/>
                      <a:pt x="8" y="43"/>
                      <a:pt x="8" y="43"/>
                    </a:cubicBezTo>
                    <a:cubicBezTo>
                      <a:pt x="9" y="49"/>
                      <a:pt x="9" y="49"/>
                      <a:pt x="9" y="49"/>
                    </a:cubicBezTo>
                    <a:cubicBezTo>
                      <a:pt x="9" y="52"/>
                      <a:pt x="9" y="52"/>
                      <a:pt x="9" y="52"/>
                    </a:cubicBezTo>
                    <a:cubicBezTo>
                      <a:pt x="10" y="54"/>
                      <a:pt x="10" y="54"/>
                      <a:pt x="10" y="54"/>
                    </a:cubicBezTo>
                    <a:cubicBezTo>
                      <a:pt x="9" y="55"/>
                      <a:pt x="9" y="55"/>
                      <a:pt x="9" y="55"/>
                    </a:cubicBezTo>
                    <a:cubicBezTo>
                      <a:pt x="8" y="57"/>
                      <a:pt x="8" y="57"/>
                      <a:pt x="8" y="57"/>
                    </a:cubicBezTo>
                    <a:cubicBezTo>
                      <a:pt x="8" y="59"/>
                      <a:pt x="8" y="59"/>
                      <a:pt x="8" y="59"/>
                    </a:cubicBezTo>
                    <a:cubicBezTo>
                      <a:pt x="10" y="61"/>
                      <a:pt x="10" y="61"/>
                      <a:pt x="10" y="61"/>
                    </a:cubicBezTo>
                    <a:cubicBezTo>
                      <a:pt x="9" y="62"/>
                      <a:pt x="9" y="62"/>
                      <a:pt x="9" y="62"/>
                    </a:cubicBezTo>
                    <a:cubicBezTo>
                      <a:pt x="9" y="65"/>
                      <a:pt x="9" y="65"/>
                      <a:pt x="9" y="65"/>
                    </a:cubicBezTo>
                    <a:cubicBezTo>
                      <a:pt x="8" y="66"/>
                      <a:pt x="8" y="66"/>
                      <a:pt x="8" y="66"/>
                    </a:cubicBezTo>
                    <a:cubicBezTo>
                      <a:pt x="8" y="68"/>
                      <a:pt x="8" y="68"/>
                      <a:pt x="8" y="68"/>
                    </a:cubicBezTo>
                    <a:cubicBezTo>
                      <a:pt x="9" y="69"/>
                      <a:pt x="9" y="69"/>
                      <a:pt x="9" y="69"/>
                    </a:cubicBezTo>
                    <a:cubicBezTo>
                      <a:pt x="9" y="70"/>
                      <a:pt x="9" y="70"/>
                      <a:pt x="9" y="70"/>
                    </a:cubicBezTo>
                    <a:cubicBezTo>
                      <a:pt x="8" y="71"/>
                      <a:pt x="8" y="71"/>
                      <a:pt x="8" y="71"/>
                    </a:cubicBezTo>
                    <a:cubicBezTo>
                      <a:pt x="8" y="73"/>
                      <a:pt x="8" y="73"/>
                      <a:pt x="8" y="73"/>
                    </a:cubicBezTo>
                    <a:cubicBezTo>
                      <a:pt x="7" y="74"/>
                      <a:pt x="7" y="74"/>
                      <a:pt x="7" y="74"/>
                    </a:cubicBezTo>
                    <a:cubicBezTo>
                      <a:pt x="7" y="76"/>
                      <a:pt x="7" y="76"/>
                      <a:pt x="7" y="76"/>
                    </a:cubicBezTo>
                    <a:cubicBezTo>
                      <a:pt x="7" y="77"/>
                      <a:pt x="7" y="77"/>
                      <a:pt x="7" y="77"/>
                    </a:cubicBezTo>
                    <a:cubicBezTo>
                      <a:pt x="6" y="79"/>
                      <a:pt x="6" y="79"/>
                      <a:pt x="6" y="79"/>
                    </a:cubicBezTo>
                    <a:cubicBezTo>
                      <a:pt x="6" y="80"/>
                      <a:pt x="6" y="80"/>
                      <a:pt x="6" y="80"/>
                    </a:cubicBezTo>
                    <a:cubicBezTo>
                      <a:pt x="7" y="82"/>
                      <a:pt x="7" y="82"/>
                      <a:pt x="7" y="82"/>
                    </a:cubicBezTo>
                    <a:cubicBezTo>
                      <a:pt x="7" y="84"/>
                      <a:pt x="7" y="84"/>
                      <a:pt x="7" y="84"/>
                    </a:cubicBezTo>
                    <a:cubicBezTo>
                      <a:pt x="8" y="85"/>
                      <a:pt x="8" y="85"/>
                      <a:pt x="8" y="85"/>
                    </a:cubicBezTo>
                    <a:cubicBezTo>
                      <a:pt x="7" y="85"/>
                      <a:pt x="7" y="85"/>
                      <a:pt x="7" y="85"/>
                    </a:cubicBezTo>
                    <a:cubicBezTo>
                      <a:pt x="7" y="87"/>
                      <a:pt x="7" y="87"/>
                      <a:pt x="7" y="87"/>
                    </a:cubicBezTo>
                    <a:cubicBezTo>
                      <a:pt x="8" y="88"/>
                      <a:pt x="8" y="88"/>
                      <a:pt x="8" y="88"/>
                    </a:cubicBezTo>
                    <a:cubicBezTo>
                      <a:pt x="7" y="89"/>
                      <a:pt x="7" y="89"/>
                      <a:pt x="7" y="89"/>
                    </a:cubicBezTo>
                    <a:cubicBezTo>
                      <a:pt x="6" y="89"/>
                      <a:pt x="6" y="89"/>
                      <a:pt x="6" y="89"/>
                    </a:cubicBezTo>
                    <a:cubicBezTo>
                      <a:pt x="6" y="91"/>
                      <a:pt x="6" y="91"/>
                      <a:pt x="6" y="91"/>
                    </a:cubicBezTo>
                    <a:cubicBezTo>
                      <a:pt x="6" y="92"/>
                      <a:pt x="6" y="92"/>
                      <a:pt x="6" y="92"/>
                    </a:cubicBezTo>
                    <a:cubicBezTo>
                      <a:pt x="6" y="94"/>
                      <a:pt x="6" y="94"/>
                      <a:pt x="6" y="94"/>
                    </a:cubicBezTo>
                    <a:cubicBezTo>
                      <a:pt x="8" y="98"/>
                      <a:pt x="8" y="98"/>
                      <a:pt x="8" y="98"/>
                    </a:cubicBezTo>
                    <a:cubicBezTo>
                      <a:pt x="8" y="100"/>
                      <a:pt x="8" y="100"/>
                      <a:pt x="8" y="100"/>
                    </a:cubicBezTo>
                    <a:cubicBezTo>
                      <a:pt x="7" y="100"/>
                      <a:pt x="7" y="100"/>
                      <a:pt x="7" y="100"/>
                    </a:cubicBezTo>
                    <a:cubicBezTo>
                      <a:pt x="7" y="101"/>
                      <a:pt x="7" y="101"/>
                      <a:pt x="7" y="101"/>
                    </a:cubicBezTo>
                    <a:cubicBezTo>
                      <a:pt x="8" y="103"/>
                      <a:pt x="8" y="103"/>
                      <a:pt x="8" y="103"/>
                    </a:cubicBezTo>
                    <a:cubicBezTo>
                      <a:pt x="9" y="106"/>
                      <a:pt x="9" y="106"/>
                      <a:pt x="9" y="106"/>
                    </a:cubicBezTo>
                    <a:cubicBezTo>
                      <a:pt x="8" y="107"/>
                      <a:pt x="8" y="107"/>
                      <a:pt x="8" y="107"/>
                    </a:cubicBezTo>
                    <a:cubicBezTo>
                      <a:pt x="8" y="108"/>
                      <a:pt x="8" y="108"/>
                      <a:pt x="8" y="108"/>
                    </a:cubicBezTo>
                    <a:cubicBezTo>
                      <a:pt x="9" y="109"/>
                      <a:pt x="9" y="109"/>
                      <a:pt x="9" y="109"/>
                    </a:cubicBezTo>
                    <a:cubicBezTo>
                      <a:pt x="8" y="110"/>
                      <a:pt x="8" y="110"/>
                      <a:pt x="8" y="110"/>
                    </a:cubicBezTo>
                    <a:cubicBezTo>
                      <a:pt x="8" y="111"/>
                      <a:pt x="8" y="111"/>
                      <a:pt x="8" y="111"/>
                    </a:cubicBezTo>
                    <a:cubicBezTo>
                      <a:pt x="8" y="111"/>
                      <a:pt x="8" y="111"/>
                      <a:pt x="8" y="111"/>
                    </a:cubicBezTo>
                    <a:cubicBezTo>
                      <a:pt x="10" y="113"/>
                      <a:pt x="10" y="113"/>
                      <a:pt x="10" y="113"/>
                    </a:cubicBezTo>
                    <a:cubicBezTo>
                      <a:pt x="10" y="114"/>
                      <a:pt x="10" y="114"/>
                      <a:pt x="10" y="114"/>
                    </a:cubicBezTo>
                    <a:cubicBezTo>
                      <a:pt x="9" y="116"/>
                      <a:pt x="9" y="116"/>
                      <a:pt x="9" y="116"/>
                    </a:cubicBezTo>
                    <a:cubicBezTo>
                      <a:pt x="8" y="116"/>
                      <a:pt x="8" y="116"/>
                      <a:pt x="8" y="116"/>
                    </a:cubicBezTo>
                    <a:cubicBezTo>
                      <a:pt x="8" y="118"/>
                      <a:pt x="8" y="118"/>
                      <a:pt x="8" y="118"/>
                    </a:cubicBezTo>
                    <a:cubicBezTo>
                      <a:pt x="8" y="118"/>
                      <a:pt x="8" y="118"/>
                      <a:pt x="8" y="118"/>
                    </a:cubicBezTo>
                    <a:cubicBezTo>
                      <a:pt x="8" y="119"/>
                      <a:pt x="8" y="119"/>
                      <a:pt x="8" y="119"/>
                    </a:cubicBezTo>
                    <a:cubicBezTo>
                      <a:pt x="8" y="121"/>
                      <a:pt x="8" y="121"/>
                      <a:pt x="8" y="121"/>
                    </a:cubicBezTo>
                    <a:cubicBezTo>
                      <a:pt x="7" y="121"/>
                      <a:pt x="7" y="121"/>
                      <a:pt x="7" y="121"/>
                    </a:cubicBezTo>
                    <a:cubicBezTo>
                      <a:pt x="7" y="122"/>
                      <a:pt x="7" y="122"/>
                      <a:pt x="7" y="122"/>
                    </a:cubicBezTo>
                    <a:cubicBezTo>
                      <a:pt x="7" y="124"/>
                      <a:pt x="7" y="124"/>
                      <a:pt x="7" y="124"/>
                    </a:cubicBezTo>
                    <a:cubicBezTo>
                      <a:pt x="6" y="125"/>
                      <a:pt x="6" y="125"/>
                      <a:pt x="6" y="125"/>
                    </a:cubicBezTo>
                    <a:cubicBezTo>
                      <a:pt x="6" y="126"/>
                      <a:pt x="6" y="126"/>
                      <a:pt x="6" y="126"/>
                    </a:cubicBezTo>
                    <a:cubicBezTo>
                      <a:pt x="6" y="127"/>
                      <a:pt x="6" y="127"/>
                      <a:pt x="6" y="127"/>
                    </a:cubicBezTo>
                    <a:cubicBezTo>
                      <a:pt x="6" y="129"/>
                      <a:pt x="6" y="129"/>
                      <a:pt x="6" y="129"/>
                    </a:cubicBezTo>
                    <a:cubicBezTo>
                      <a:pt x="5" y="129"/>
                      <a:pt x="5" y="129"/>
                      <a:pt x="5" y="129"/>
                    </a:cubicBezTo>
                    <a:cubicBezTo>
                      <a:pt x="5" y="130"/>
                      <a:pt x="5" y="130"/>
                      <a:pt x="5" y="130"/>
                    </a:cubicBezTo>
                    <a:cubicBezTo>
                      <a:pt x="6" y="131"/>
                      <a:pt x="6" y="131"/>
                      <a:pt x="6" y="131"/>
                    </a:cubicBezTo>
                    <a:cubicBezTo>
                      <a:pt x="5" y="132"/>
                      <a:pt x="5" y="132"/>
                      <a:pt x="5" y="132"/>
                    </a:cubicBezTo>
                    <a:cubicBezTo>
                      <a:pt x="5" y="134"/>
                      <a:pt x="5" y="134"/>
                      <a:pt x="5" y="134"/>
                    </a:cubicBezTo>
                    <a:cubicBezTo>
                      <a:pt x="5" y="135"/>
                      <a:pt x="5" y="135"/>
                      <a:pt x="5" y="135"/>
                    </a:cubicBezTo>
                    <a:cubicBezTo>
                      <a:pt x="4" y="135"/>
                      <a:pt x="4" y="135"/>
                      <a:pt x="4" y="135"/>
                    </a:cubicBezTo>
                    <a:cubicBezTo>
                      <a:pt x="4" y="136"/>
                      <a:pt x="4" y="136"/>
                      <a:pt x="4" y="136"/>
                    </a:cubicBezTo>
                    <a:cubicBezTo>
                      <a:pt x="3" y="137"/>
                      <a:pt x="3" y="137"/>
                      <a:pt x="3" y="137"/>
                    </a:cubicBezTo>
                    <a:cubicBezTo>
                      <a:pt x="3" y="138"/>
                      <a:pt x="3" y="138"/>
                      <a:pt x="3" y="138"/>
                    </a:cubicBezTo>
                    <a:cubicBezTo>
                      <a:pt x="4" y="139"/>
                      <a:pt x="4" y="139"/>
                      <a:pt x="4" y="139"/>
                    </a:cubicBezTo>
                    <a:cubicBezTo>
                      <a:pt x="4" y="140"/>
                      <a:pt x="4" y="140"/>
                      <a:pt x="4" y="140"/>
                    </a:cubicBezTo>
                    <a:cubicBezTo>
                      <a:pt x="3" y="141"/>
                      <a:pt x="3" y="141"/>
                      <a:pt x="3" y="141"/>
                    </a:cubicBezTo>
                    <a:cubicBezTo>
                      <a:pt x="2" y="141"/>
                      <a:pt x="2" y="141"/>
                      <a:pt x="2" y="141"/>
                    </a:cubicBezTo>
                    <a:cubicBezTo>
                      <a:pt x="1" y="141"/>
                      <a:pt x="1" y="141"/>
                      <a:pt x="1" y="141"/>
                    </a:cubicBezTo>
                    <a:cubicBezTo>
                      <a:pt x="1" y="141"/>
                      <a:pt x="1" y="141"/>
                      <a:pt x="1" y="141"/>
                    </a:cubicBezTo>
                    <a:cubicBezTo>
                      <a:pt x="0" y="142"/>
                      <a:pt x="0" y="142"/>
                      <a:pt x="0" y="142"/>
                    </a:cubicBezTo>
                    <a:cubicBezTo>
                      <a:pt x="1" y="143"/>
                      <a:pt x="1" y="143"/>
                      <a:pt x="1" y="143"/>
                    </a:cubicBezTo>
                    <a:cubicBezTo>
                      <a:pt x="1" y="145"/>
                      <a:pt x="1" y="145"/>
                      <a:pt x="1" y="145"/>
                    </a:cubicBezTo>
                    <a:cubicBezTo>
                      <a:pt x="2" y="146"/>
                      <a:pt x="2" y="146"/>
                      <a:pt x="2" y="146"/>
                    </a:cubicBezTo>
                    <a:cubicBezTo>
                      <a:pt x="3" y="148"/>
                      <a:pt x="3" y="148"/>
                      <a:pt x="3" y="148"/>
                    </a:cubicBezTo>
                    <a:cubicBezTo>
                      <a:pt x="3" y="149"/>
                      <a:pt x="3" y="149"/>
                      <a:pt x="3" y="149"/>
                    </a:cubicBezTo>
                    <a:cubicBezTo>
                      <a:pt x="3" y="151"/>
                      <a:pt x="3" y="151"/>
                      <a:pt x="3" y="151"/>
                    </a:cubicBezTo>
                    <a:cubicBezTo>
                      <a:pt x="5" y="154"/>
                      <a:pt x="5" y="154"/>
                      <a:pt x="5" y="154"/>
                    </a:cubicBezTo>
                    <a:cubicBezTo>
                      <a:pt x="5" y="155"/>
                      <a:pt x="5" y="155"/>
                      <a:pt x="5" y="155"/>
                    </a:cubicBezTo>
                    <a:cubicBezTo>
                      <a:pt x="6" y="155"/>
                      <a:pt x="6" y="155"/>
                      <a:pt x="6" y="155"/>
                    </a:cubicBezTo>
                    <a:cubicBezTo>
                      <a:pt x="6" y="158"/>
                      <a:pt x="6" y="158"/>
                      <a:pt x="6" y="158"/>
                    </a:cubicBezTo>
                    <a:cubicBezTo>
                      <a:pt x="5" y="160"/>
                      <a:pt x="5" y="160"/>
                      <a:pt x="5" y="160"/>
                    </a:cubicBezTo>
                    <a:cubicBezTo>
                      <a:pt x="5" y="161"/>
                      <a:pt x="5" y="161"/>
                      <a:pt x="5" y="161"/>
                    </a:cubicBezTo>
                    <a:cubicBezTo>
                      <a:pt x="5" y="162"/>
                      <a:pt x="5" y="162"/>
                      <a:pt x="5" y="162"/>
                    </a:cubicBezTo>
                    <a:cubicBezTo>
                      <a:pt x="5" y="162"/>
                      <a:pt x="5" y="162"/>
                      <a:pt x="5" y="162"/>
                    </a:cubicBezTo>
                    <a:cubicBezTo>
                      <a:pt x="4" y="162"/>
                      <a:pt x="4" y="162"/>
                      <a:pt x="4" y="162"/>
                    </a:cubicBezTo>
                    <a:cubicBezTo>
                      <a:pt x="4" y="162"/>
                      <a:pt x="4" y="162"/>
                      <a:pt x="4" y="162"/>
                    </a:cubicBezTo>
                    <a:cubicBezTo>
                      <a:pt x="3" y="163"/>
                      <a:pt x="3" y="163"/>
                      <a:pt x="3" y="163"/>
                    </a:cubicBezTo>
                    <a:cubicBezTo>
                      <a:pt x="4" y="165"/>
                      <a:pt x="4" y="165"/>
                      <a:pt x="4" y="165"/>
                    </a:cubicBezTo>
                    <a:cubicBezTo>
                      <a:pt x="4" y="165"/>
                      <a:pt x="4" y="165"/>
                      <a:pt x="4" y="165"/>
                    </a:cubicBezTo>
                    <a:cubicBezTo>
                      <a:pt x="4" y="168"/>
                      <a:pt x="4" y="168"/>
                      <a:pt x="4" y="168"/>
                    </a:cubicBezTo>
                    <a:cubicBezTo>
                      <a:pt x="4" y="169"/>
                      <a:pt x="4" y="169"/>
                      <a:pt x="4" y="169"/>
                    </a:cubicBezTo>
                    <a:cubicBezTo>
                      <a:pt x="3" y="170"/>
                      <a:pt x="3" y="170"/>
                      <a:pt x="3" y="170"/>
                    </a:cubicBezTo>
                    <a:cubicBezTo>
                      <a:pt x="4" y="170"/>
                      <a:pt x="4" y="170"/>
                      <a:pt x="4" y="170"/>
                    </a:cubicBezTo>
                    <a:cubicBezTo>
                      <a:pt x="4" y="171"/>
                      <a:pt x="4" y="171"/>
                      <a:pt x="4" y="171"/>
                    </a:cubicBezTo>
                    <a:cubicBezTo>
                      <a:pt x="4" y="172"/>
                      <a:pt x="4" y="172"/>
                      <a:pt x="4" y="172"/>
                    </a:cubicBezTo>
                    <a:cubicBezTo>
                      <a:pt x="4" y="172"/>
                      <a:pt x="4" y="172"/>
                      <a:pt x="4" y="172"/>
                    </a:cubicBezTo>
                    <a:cubicBezTo>
                      <a:pt x="6" y="175"/>
                      <a:pt x="6" y="175"/>
                      <a:pt x="6" y="175"/>
                    </a:cubicBezTo>
                    <a:cubicBezTo>
                      <a:pt x="7" y="176"/>
                      <a:pt x="7" y="176"/>
                      <a:pt x="7" y="176"/>
                    </a:cubicBezTo>
                    <a:cubicBezTo>
                      <a:pt x="7" y="177"/>
                      <a:pt x="7" y="177"/>
                      <a:pt x="7" y="177"/>
                    </a:cubicBezTo>
                    <a:cubicBezTo>
                      <a:pt x="9" y="177"/>
                      <a:pt x="9" y="177"/>
                      <a:pt x="9" y="177"/>
                    </a:cubicBezTo>
                    <a:cubicBezTo>
                      <a:pt x="11" y="177"/>
                      <a:pt x="11" y="177"/>
                      <a:pt x="11" y="177"/>
                    </a:cubicBezTo>
                    <a:cubicBezTo>
                      <a:pt x="11" y="175"/>
                      <a:pt x="11" y="175"/>
                      <a:pt x="11" y="175"/>
                    </a:cubicBezTo>
                    <a:cubicBezTo>
                      <a:pt x="11" y="175"/>
                      <a:pt x="11" y="175"/>
                      <a:pt x="11" y="175"/>
                    </a:cubicBezTo>
                    <a:cubicBezTo>
                      <a:pt x="12" y="175"/>
                      <a:pt x="12" y="175"/>
                      <a:pt x="12" y="175"/>
                    </a:cubicBezTo>
                    <a:cubicBezTo>
                      <a:pt x="13" y="176"/>
                      <a:pt x="13" y="176"/>
                      <a:pt x="13" y="176"/>
                    </a:cubicBezTo>
                    <a:cubicBezTo>
                      <a:pt x="13" y="176"/>
                      <a:pt x="13" y="176"/>
                      <a:pt x="13" y="176"/>
                    </a:cubicBezTo>
                    <a:cubicBezTo>
                      <a:pt x="14" y="176"/>
                      <a:pt x="14" y="176"/>
                      <a:pt x="14" y="176"/>
                    </a:cubicBezTo>
                    <a:cubicBezTo>
                      <a:pt x="14" y="177"/>
                      <a:pt x="14" y="177"/>
                      <a:pt x="14" y="177"/>
                    </a:cubicBezTo>
                    <a:cubicBezTo>
                      <a:pt x="12" y="178"/>
                      <a:pt x="12" y="178"/>
                      <a:pt x="12" y="178"/>
                    </a:cubicBezTo>
                    <a:cubicBezTo>
                      <a:pt x="12" y="179"/>
                      <a:pt x="12" y="179"/>
                      <a:pt x="12" y="179"/>
                    </a:cubicBezTo>
                    <a:cubicBezTo>
                      <a:pt x="13" y="179"/>
                      <a:pt x="13" y="179"/>
                      <a:pt x="13" y="179"/>
                    </a:cubicBezTo>
                    <a:cubicBezTo>
                      <a:pt x="14" y="179"/>
                      <a:pt x="14" y="179"/>
                      <a:pt x="14" y="179"/>
                    </a:cubicBezTo>
                    <a:cubicBezTo>
                      <a:pt x="14" y="180"/>
                      <a:pt x="14" y="180"/>
                      <a:pt x="14" y="180"/>
                    </a:cubicBezTo>
                    <a:cubicBezTo>
                      <a:pt x="14" y="182"/>
                      <a:pt x="14" y="182"/>
                      <a:pt x="14" y="182"/>
                    </a:cubicBezTo>
                    <a:cubicBezTo>
                      <a:pt x="15" y="183"/>
                      <a:pt x="15" y="183"/>
                      <a:pt x="15" y="183"/>
                    </a:cubicBezTo>
                    <a:cubicBezTo>
                      <a:pt x="15" y="183"/>
                      <a:pt x="15" y="183"/>
                      <a:pt x="15" y="183"/>
                    </a:cubicBezTo>
                    <a:cubicBezTo>
                      <a:pt x="14" y="182"/>
                      <a:pt x="14" y="182"/>
                      <a:pt x="14" y="182"/>
                    </a:cubicBezTo>
                    <a:cubicBezTo>
                      <a:pt x="13" y="181"/>
                      <a:pt x="13" y="181"/>
                      <a:pt x="13" y="181"/>
                    </a:cubicBezTo>
                    <a:cubicBezTo>
                      <a:pt x="13" y="181"/>
                      <a:pt x="13" y="181"/>
                      <a:pt x="13" y="181"/>
                    </a:cubicBezTo>
                    <a:cubicBezTo>
                      <a:pt x="12" y="181"/>
                      <a:pt x="12" y="181"/>
                      <a:pt x="12" y="181"/>
                    </a:cubicBezTo>
                    <a:cubicBezTo>
                      <a:pt x="12" y="182"/>
                      <a:pt x="12" y="182"/>
                      <a:pt x="12" y="182"/>
                    </a:cubicBezTo>
                    <a:cubicBezTo>
                      <a:pt x="14" y="183"/>
                      <a:pt x="14" y="183"/>
                      <a:pt x="14" y="183"/>
                    </a:cubicBezTo>
                    <a:cubicBezTo>
                      <a:pt x="14" y="184"/>
                      <a:pt x="14" y="184"/>
                      <a:pt x="14" y="184"/>
                    </a:cubicBezTo>
                    <a:cubicBezTo>
                      <a:pt x="13" y="184"/>
                      <a:pt x="13" y="184"/>
                      <a:pt x="13" y="184"/>
                    </a:cubicBezTo>
                    <a:cubicBezTo>
                      <a:pt x="13" y="184"/>
                      <a:pt x="13" y="184"/>
                      <a:pt x="13" y="184"/>
                    </a:cubicBezTo>
                    <a:cubicBezTo>
                      <a:pt x="13" y="186"/>
                      <a:pt x="13" y="186"/>
                      <a:pt x="13" y="186"/>
                    </a:cubicBezTo>
                    <a:cubicBezTo>
                      <a:pt x="14" y="187"/>
                      <a:pt x="14" y="187"/>
                      <a:pt x="14" y="187"/>
                    </a:cubicBezTo>
                    <a:cubicBezTo>
                      <a:pt x="13" y="188"/>
                      <a:pt x="13" y="188"/>
                      <a:pt x="13" y="188"/>
                    </a:cubicBezTo>
                    <a:cubicBezTo>
                      <a:pt x="13" y="189"/>
                      <a:pt x="13" y="189"/>
                      <a:pt x="13" y="189"/>
                    </a:cubicBezTo>
                    <a:cubicBezTo>
                      <a:pt x="13" y="189"/>
                      <a:pt x="13" y="189"/>
                      <a:pt x="13" y="189"/>
                    </a:cubicBezTo>
                    <a:cubicBezTo>
                      <a:pt x="12" y="190"/>
                      <a:pt x="12" y="190"/>
                      <a:pt x="12" y="190"/>
                    </a:cubicBezTo>
                    <a:cubicBezTo>
                      <a:pt x="12" y="191"/>
                      <a:pt x="12" y="191"/>
                      <a:pt x="12" y="191"/>
                    </a:cubicBezTo>
                    <a:cubicBezTo>
                      <a:pt x="14" y="192"/>
                      <a:pt x="14" y="192"/>
                      <a:pt x="14" y="192"/>
                    </a:cubicBezTo>
                    <a:cubicBezTo>
                      <a:pt x="13" y="193"/>
                      <a:pt x="13" y="193"/>
                      <a:pt x="13" y="193"/>
                    </a:cubicBezTo>
                    <a:cubicBezTo>
                      <a:pt x="13" y="194"/>
                      <a:pt x="13" y="194"/>
                      <a:pt x="13" y="194"/>
                    </a:cubicBezTo>
                    <a:cubicBezTo>
                      <a:pt x="12" y="195"/>
                      <a:pt x="12" y="195"/>
                      <a:pt x="12" y="195"/>
                    </a:cubicBezTo>
                    <a:cubicBezTo>
                      <a:pt x="12" y="196"/>
                      <a:pt x="12" y="196"/>
                      <a:pt x="12" y="196"/>
                    </a:cubicBezTo>
                    <a:cubicBezTo>
                      <a:pt x="13" y="197"/>
                      <a:pt x="13" y="197"/>
                      <a:pt x="13" y="197"/>
                    </a:cubicBezTo>
                    <a:cubicBezTo>
                      <a:pt x="14" y="197"/>
                      <a:pt x="14" y="197"/>
                      <a:pt x="14" y="197"/>
                    </a:cubicBezTo>
                    <a:cubicBezTo>
                      <a:pt x="15" y="198"/>
                      <a:pt x="15" y="198"/>
                      <a:pt x="15" y="198"/>
                    </a:cubicBezTo>
                    <a:cubicBezTo>
                      <a:pt x="15" y="199"/>
                      <a:pt x="15" y="199"/>
                      <a:pt x="15" y="199"/>
                    </a:cubicBezTo>
                    <a:cubicBezTo>
                      <a:pt x="16" y="199"/>
                      <a:pt x="16" y="199"/>
                      <a:pt x="16" y="199"/>
                    </a:cubicBezTo>
                    <a:cubicBezTo>
                      <a:pt x="16" y="199"/>
                      <a:pt x="16" y="199"/>
                      <a:pt x="16" y="199"/>
                    </a:cubicBezTo>
                    <a:cubicBezTo>
                      <a:pt x="16" y="201"/>
                      <a:pt x="16" y="201"/>
                      <a:pt x="16" y="201"/>
                    </a:cubicBezTo>
                    <a:cubicBezTo>
                      <a:pt x="15" y="203"/>
                      <a:pt x="15" y="203"/>
                      <a:pt x="15" y="203"/>
                    </a:cubicBezTo>
                    <a:cubicBezTo>
                      <a:pt x="14" y="204"/>
                      <a:pt x="14" y="204"/>
                      <a:pt x="14" y="204"/>
                    </a:cubicBezTo>
                    <a:cubicBezTo>
                      <a:pt x="13" y="204"/>
                      <a:pt x="13" y="204"/>
                      <a:pt x="13" y="204"/>
                    </a:cubicBezTo>
                    <a:cubicBezTo>
                      <a:pt x="13" y="205"/>
                      <a:pt x="13" y="205"/>
                      <a:pt x="13" y="205"/>
                    </a:cubicBezTo>
                    <a:cubicBezTo>
                      <a:pt x="13" y="206"/>
                      <a:pt x="13" y="206"/>
                      <a:pt x="13" y="206"/>
                    </a:cubicBezTo>
                    <a:cubicBezTo>
                      <a:pt x="13" y="207"/>
                      <a:pt x="13" y="207"/>
                      <a:pt x="13" y="207"/>
                    </a:cubicBezTo>
                    <a:cubicBezTo>
                      <a:pt x="13" y="208"/>
                      <a:pt x="13" y="208"/>
                      <a:pt x="13" y="208"/>
                    </a:cubicBezTo>
                    <a:cubicBezTo>
                      <a:pt x="14" y="208"/>
                      <a:pt x="14" y="208"/>
                      <a:pt x="14" y="208"/>
                    </a:cubicBezTo>
                    <a:cubicBezTo>
                      <a:pt x="13" y="209"/>
                      <a:pt x="13" y="209"/>
                      <a:pt x="13" y="209"/>
                    </a:cubicBezTo>
                    <a:cubicBezTo>
                      <a:pt x="12" y="211"/>
                      <a:pt x="12" y="211"/>
                      <a:pt x="12" y="211"/>
                    </a:cubicBezTo>
                    <a:cubicBezTo>
                      <a:pt x="12" y="213"/>
                      <a:pt x="12" y="213"/>
                      <a:pt x="12" y="213"/>
                    </a:cubicBezTo>
                    <a:cubicBezTo>
                      <a:pt x="13" y="213"/>
                      <a:pt x="13" y="213"/>
                      <a:pt x="13" y="213"/>
                    </a:cubicBezTo>
                    <a:cubicBezTo>
                      <a:pt x="12" y="214"/>
                      <a:pt x="12" y="214"/>
                      <a:pt x="12" y="214"/>
                    </a:cubicBezTo>
                    <a:cubicBezTo>
                      <a:pt x="12" y="216"/>
                      <a:pt x="12" y="216"/>
                      <a:pt x="12" y="216"/>
                    </a:cubicBezTo>
                    <a:cubicBezTo>
                      <a:pt x="11" y="216"/>
                      <a:pt x="11" y="216"/>
                      <a:pt x="11" y="216"/>
                    </a:cubicBezTo>
                    <a:cubicBezTo>
                      <a:pt x="11" y="218"/>
                      <a:pt x="11" y="218"/>
                      <a:pt x="11" y="218"/>
                    </a:cubicBezTo>
                    <a:cubicBezTo>
                      <a:pt x="11" y="217"/>
                      <a:pt x="11" y="217"/>
                      <a:pt x="11" y="217"/>
                    </a:cubicBezTo>
                    <a:cubicBezTo>
                      <a:pt x="11" y="216"/>
                      <a:pt x="11" y="216"/>
                      <a:pt x="11" y="216"/>
                    </a:cubicBezTo>
                    <a:cubicBezTo>
                      <a:pt x="11" y="214"/>
                      <a:pt x="11" y="214"/>
                      <a:pt x="11" y="214"/>
                    </a:cubicBezTo>
                    <a:cubicBezTo>
                      <a:pt x="11" y="213"/>
                      <a:pt x="11" y="213"/>
                      <a:pt x="11" y="213"/>
                    </a:cubicBezTo>
                    <a:cubicBezTo>
                      <a:pt x="11" y="213"/>
                      <a:pt x="11" y="213"/>
                      <a:pt x="11" y="213"/>
                    </a:cubicBezTo>
                    <a:cubicBezTo>
                      <a:pt x="11" y="212"/>
                      <a:pt x="11" y="212"/>
                      <a:pt x="11" y="212"/>
                    </a:cubicBezTo>
                    <a:cubicBezTo>
                      <a:pt x="9" y="213"/>
                      <a:pt x="9" y="213"/>
                      <a:pt x="9" y="213"/>
                    </a:cubicBezTo>
                    <a:cubicBezTo>
                      <a:pt x="8" y="214"/>
                      <a:pt x="8" y="214"/>
                      <a:pt x="8" y="214"/>
                    </a:cubicBezTo>
                    <a:cubicBezTo>
                      <a:pt x="7" y="214"/>
                      <a:pt x="7" y="214"/>
                      <a:pt x="7" y="214"/>
                    </a:cubicBezTo>
                    <a:cubicBezTo>
                      <a:pt x="8" y="213"/>
                      <a:pt x="8" y="213"/>
                      <a:pt x="8" y="213"/>
                    </a:cubicBezTo>
                    <a:cubicBezTo>
                      <a:pt x="9" y="213"/>
                      <a:pt x="9" y="213"/>
                      <a:pt x="9" y="213"/>
                    </a:cubicBezTo>
                    <a:cubicBezTo>
                      <a:pt x="9" y="212"/>
                      <a:pt x="9" y="212"/>
                      <a:pt x="9" y="212"/>
                    </a:cubicBezTo>
                    <a:cubicBezTo>
                      <a:pt x="9" y="210"/>
                      <a:pt x="9" y="210"/>
                      <a:pt x="9" y="210"/>
                    </a:cubicBezTo>
                    <a:cubicBezTo>
                      <a:pt x="9" y="210"/>
                      <a:pt x="9" y="210"/>
                      <a:pt x="9" y="210"/>
                    </a:cubicBezTo>
                    <a:cubicBezTo>
                      <a:pt x="8" y="211"/>
                      <a:pt x="8" y="211"/>
                      <a:pt x="8" y="211"/>
                    </a:cubicBezTo>
                    <a:cubicBezTo>
                      <a:pt x="5" y="211"/>
                      <a:pt x="5" y="211"/>
                      <a:pt x="5" y="211"/>
                    </a:cubicBezTo>
                    <a:cubicBezTo>
                      <a:pt x="5" y="210"/>
                      <a:pt x="5" y="210"/>
                      <a:pt x="5" y="210"/>
                    </a:cubicBezTo>
                    <a:cubicBezTo>
                      <a:pt x="4" y="211"/>
                      <a:pt x="4" y="211"/>
                      <a:pt x="4" y="211"/>
                    </a:cubicBezTo>
                    <a:cubicBezTo>
                      <a:pt x="4" y="211"/>
                      <a:pt x="4" y="211"/>
                      <a:pt x="4" y="211"/>
                    </a:cubicBezTo>
                    <a:cubicBezTo>
                      <a:pt x="4" y="213"/>
                      <a:pt x="4" y="213"/>
                      <a:pt x="4" y="213"/>
                    </a:cubicBezTo>
                    <a:cubicBezTo>
                      <a:pt x="5" y="213"/>
                      <a:pt x="5" y="213"/>
                      <a:pt x="5" y="213"/>
                    </a:cubicBezTo>
                    <a:cubicBezTo>
                      <a:pt x="5" y="214"/>
                      <a:pt x="5" y="214"/>
                      <a:pt x="5" y="214"/>
                    </a:cubicBezTo>
                    <a:cubicBezTo>
                      <a:pt x="4" y="214"/>
                      <a:pt x="4" y="214"/>
                      <a:pt x="4" y="214"/>
                    </a:cubicBezTo>
                    <a:cubicBezTo>
                      <a:pt x="4" y="215"/>
                      <a:pt x="4" y="215"/>
                      <a:pt x="4" y="215"/>
                    </a:cubicBezTo>
                    <a:cubicBezTo>
                      <a:pt x="3" y="216"/>
                      <a:pt x="3" y="216"/>
                      <a:pt x="3" y="216"/>
                    </a:cubicBezTo>
                    <a:cubicBezTo>
                      <a:pt x="3" y="217"/>
                      <a:pt x="3" y="217"/>
                      <a:pt x="3" y="217"/>
                    </a:cubicBezTo>
                    <a:cubicBezTo>
                      <a:pt x="1" y="218"/>
                      <a:pt x="1" y="218"/>
                      <a:pt x="1" y="218"/>
                    </a:cubicBezTo>
                    <a:cubicBezTo>
                      <a:pt x="1" y="219"/>
                      <a:pt x="1" y="219"/>
                      <a:pt x="1" y="219"/>
                    </a:cubicBezTo>
                    <a:cubicBezTo>
                      <a:pt x="3" y="221"/>
                      <a:pt x="3" y="221"/>
                      <a:pt x="3" y="221"/>
                    </a:cubicBezTo>
                    <a:cubicBezTo>
                      <a:pt x="4" y="221"/>
                      <a:pt x="4" y="221"/>
                      <a:pt x="4" y="221"/>
                    </a:cubicBezTo>
                    <a:cubicBezTo>
                      <a:pt x="4" y="220"/>
                      <a:pt x="4" y="220"/>
                      <a:pt x="4" y="220"/>
                    </a:cubicBezTo>
                    <a:cubicBezTo>
                      <a:pt x="4" y="219"/>
                      <a:pt x="4" y="219"/>
                      <a:pt x="4" y="219"/>
                    </a:cubicBezTo>
                    <a:cubicBezTo>
                      <a:pt x="3" y="219"/>
                      <a:pt x="3" y="219"/>
                      <a:pt x="3" y="219"/>
                    </a:cubicBezTo>
                    <a:cubicBezTo>
                      <a:pt x="3" y="218"/>
                      <a:pt x="3" y="218"/>
                      <a:pt x="3" y="218"/>
                    </a:cubicBezTo>
                    <a:cubicBezTo>
                      <a:pt x="3" y="217"/>
                      <a:pt x="3" y="217"/>
                      <a:pt x="3" y="217"/>
                    </a:cubicBezTo>
                    <a:cubicBezTo>
                      <a:pt x="5" y="217"/>
                      <a:pt x="5" y="217"/>
                      <a:pt x="5" y="217"/>
                    </a:cubicBezTo>
                    <a:cubicBezTo>
                      <a:pt x="5" y="217"/>
                      <a:pt x="5" y="217"/>
                      <a:pt x="5" y="217"/>
                    </a:cubicBezTo>
                    <a:cubicBezTo>
                      <a:pt x="6" y="218"/>
                      <a:pt x="6" y="218"/>
                      <a:pt x="6" y="218"/>
                    </a:cubicBezTo>
                    <a:cubicBezTo>
                      <a:pt x="7" y="219"/>
                      <a:pt x="7" y="219"/>
                      <a:pt x="7" y="219"/>
                    </a:cubicBezTo>
                    <a:cubicBezTo>
                      <a:pt x="8" y="219"/>
                      <a:pt x="8" y="219"/>
                      <a:pt x="8" y="219"/>
                    </a:cubicBezTo>
                    <a:cubicBezTo>
                      <a:pt x="9" y="218"/>
                      <a:pt x="9" y="218"/>
                      <a:pt x="9" y="218"/>
                    </a:cubicBezTo>
                    <a:cubicBezTo>
                      <a:pt x="10" y="218"/>
                      <a:pt x="10" y="218"/>
                      <a:pt x="10" y="218"/>
                    </a:cubicBezTo>
                    <a:cubicBezTo>
                      <a:pt x="10" y="219"/>
                      <a:pt x="10" y="219"/>
                      <a:pt x="10" y="219"/>
                    </a:cubicBezTo>
                    <a:cubicBezTo>
                      <a:pt x="12" y="220"/>
                      <a:pt x="12" y="220"/>
                      <a:pt x="12" y="220"/>
                    </a:cubicBezTo>
                    <a:cubicBezTo>
                      <a:pt x="12" y="221"/>
                      <a:pt x="12" y="221"/>
                      <a:pt x="12" y="221"/>
                    </a:cubicBezTo>
                    <a:cubicBezTo>
                      <a:pt x="12" y="221"/>
                      <a:pt x="12" y="221"/>
                      <a:pt x="12" y="221"/>
                    </a:cubicBezTo>
                    <a:cubicBezTo>
                      <a:pt x="11" y="221"/>
                      <a:pt x="11" y="221"/>
                      <a:pt x="11" y="221"/>
                    </a:cubicBezTo>
                    <a:cubicBezTo>
                      <a:pt x="12" y="222"/>
                      <a:pt x="12" y="222"/>
                      <a:pt x="12" y="222"/>
                    </a:cubicBezTo>
                    <a:cubicBezTo>
                      <a:pt x="11" y="223"/>
                      <a:pt x="11" y="223"/>
                      <a:pt x="11" y="223"/>
                    </a:cubicBezTo>
                    <a:cubicBezTo>
                      <a:pt x="11" y="224"/>
                      <a:pt x="11" y="224"/>
                      <a:pt x="11" y="224"/>
                    </a:cubicBezTo>
                    <a:cubicBezTo>
                      <a:pt x="11" y="224"/>
                      <a:pt x="11" y="224"/>
                      <a:pt x="11" y="224"/>
                    </a:cubicBezTo>
                    <a:cubicBezTo>
                      <a:pt x="12" y="225"/>
                      <a:pt x="12" y="225"/>
                      <a:pt x="12" y="225"/>
                    </a:cubicBezTo>
                    <a:cubicBezTo>
                      <a:pt x="12" y="225"/>
                      <a:pt x="12" y="225"/>
                      <a:pt x="12" y="225"/>
                    </a:cubicBezTo>
                    <a:cubicBezTo>
                      <a:pt x="11" y="225"/>
                      <a:pt x="11" y="225"/>
                      <a:pt x="11" y="225"/>
                    </a:cubicBezTo>
                    <a:cubicBezTo>
                      <a:pt x="10" y="224"/>
                      <a:pt x="10" y="224"/>
                      <a:pt x="10" y="224"/>
                    </a:cubicBezTo>
                    <a:cubicBezTo>
                      <a:pt x="10" y="224"/>
                      <a:pt x="10" y="224"/>
                      <a:pt x="10" y="224"/>
                    </a:cubicBezTo>
                    <a:cubicBezTo>
                      <a:pt x="10" y="225"/>
                      <a:pt x="10" y="225"/>
                      <a:pt x="10" y="225"/>
                    </a:cubicBezTo>
                    <a:cubicBezTo>
                      <a:pt x="11" y="226"/>
                      <a:pt x="11" y="226"/>
                      <a:pt x="11" y="226"/>
                    </a:cubicBezTo>
                    <a:cubicBezTo>
                      <a:pt x="11" y="227"/>
                      <a:pt x="11" y="227"/>
                      <a:pt x="11" y="227"/>
                    </a:cubicBezTo>
                    <a:cubicBezTo>
                      <a:pt x="13" y="227"/>
                      <a:pt x="13" y="227"/>
                      <a:pt x="13" y="227"/>
                    </a:cubicBezTo>
                    <a:cubicBezTo>
                      <a:pt x="14" y="227"/>
                      <a:pt x="14" y="227"/>
                      <a:pt x="14" y="227"/>
                    </a:cubicBezTo>
                    <a:cubicBezTo>
                      <a:pt x="15" y="227"/>
                      <a:pt x="15" y="227"/>
                      <a:pt x="15" y="227"/>
                    </a:cubicBezTo>
                    <a:cubicBezTo>
                      <a:pt x="16" y="227"/>
                      <a:pt x="16" y="227"/>
                      <a:pt x="16" y="227"/>
                    </a:cubicBezTo>
                    <a:cubicBezTo>
                      <a:pt x="17" y="227"/>
                      <a:pt x="17" y="227"/>
                      <a:pt x="17" y="227"/>
                    </a:cubicBezTo>
                    <a:cubicBezTo>
                      <a:pt x="16" y="228"/>
                      <a:pt x="16" y="228"/>
                      <a:pt x="16" y="228"/>
                    </a:cubicBezTo>
                    <a:cubicBezTo>
                      <a:pt x="17" y="228"/>
                      <a:pt x="17" y="228"/>
                      <a:pt x="17" y="228"/>
                    </a:cubicBezTo>
                    <a:cubicBezTo>
                      <a:pt x="16" y="228"/>
                      <a:pt x="16" y="228"/>
                      <a:pt x="16" y="228"/>
                    </a:cubicBezTo>
                    <a:cubicBezTo>
                      <a:pt x="15" y="228"/>
                      <a:pt x="15" y="228"/>
                      <a:pt x="15" y="228"/>
                    </a:cubicBezTo>
                    <a:cubicBezTo>
                      <a:pt x="15" y="229"/>
                      <a:pt x="15" y="229"/>
                      <a:pt x="15" y="229"/>
                    </a:cubicBezTo>
                    <a:cubicBezTo>
                      <a:pt x="14" y="228"/>
                      <a:pt x="14" y="228"/>
                      <a:pt x="14" y="228"/>
                    </a:cubicBezTo>
                    <a:cubicBezTo>
                      <a:pt x="12" y="229"/>
                      <a:pt x="12" y="229"/>
                      <a:pt x="12" y="229"/>
                    </a:cubicBezTo>
                    <a:cubicBezTo>
                      <a:pt x="11" y="229"/>
                      <a:pt x="11" y="229"/>
                      <a:pt x="11" y="229"/>
                    </a:cubicBezTo>
                    <a:cubicBezTo>
                      <a:pt x="12" y="230"/>
                      <a:pt x="12" y="230"/>
                      <a:pt x="12" y="230"/>
                    </a:cubicBezTo>
                    <a:cubicBezTo>
                      <a:pt x="13" y="231"/>
                      <a:pt x="13" y="231"/>
                      <a:pt x="13" y="231"/>
                    </a:cubicBezTo>
                    <a:cubicBezTo>
                      <a:pt x="13" y="232"/>
                      <a:pt x="13" y="232"/>
                      <a:pt x="13" y="232"/>
                    </a:cubicBezTo>
                    <a:cubicBezTo>
                      <a:pt x="14" y="232"/>
                      <a:pt x="14" y="232"/>
                      <a:pt x="14" y="232"/>
                    </a:cubicBezTo>
                    <a:cubicBezTo>
                      <a:pt x="15" y="232"/>
                      <a:pt x="15" y="232"/>
                      <a:pt x="15" y="232"/>
                    </a:cubicBezTo>
                    <a:cubicBezTo>
                      <a:pt x="15" y="232"/>
                      <a:pt x="15" y="232"/>
                      <a:pt x="15" y="232"/>
                    </a:cubicBezTo>
                    <a:cubicBezTo>
                      <a:pt x="14" y="233"/>
                      <a:pt x="14" y="233"/>
                      <a:pt x="14" y="233"/>
                    </a:cubicBezTo>
                    <a:cubicBezTo>
                      <a:pt x="14" y="234"/>
                      <a:pt x="14" y="234"/>
                      <a:pt x="14" y="234"/>
                    </a:cubicBezTo>
                    <a:cubicBezTo>
                      <a:pt x="14" y="234"/>
                      <a:pt x="14" y="234"/>
                      <a:pt x="14" y="234"/>
                    </a:cubicBezTo>
                    <a:cubicBezTo>
                      <a:pt x="14" y="235"/>
                      <a:pt x="14" y="235"/>
                      <a:pt x="14" y="235"/>
                    </a:cubicBezTo>
                    <a:cubicBezTo>
                      <a:pt x="13" y="235"/>
                      <a:pt x="13" y="235"/>
                      <a:pt x="13" y="235"/>
                    </a:cubicBezTo>
                    <a:cubicBezTo>
                      <a:pt x="13" y="236"/>
                      <a:pt x="13" y="236"/>
                      <a:pt x="13" y="236"/>
                    </a:cubicBezTo>
                    <a:cubicBezTo>
                      <a:pt x="14" y="239"/>
                      <a:pt x="14" y="239"/>
                      <a:pt x="14" y="239"/>
                    </a:cubicBezTo>
                    <a:cubicBezTo>
                      <a:pt x="15" y="240"/>
                      <a:pt x="15" y="240"/>
                      <a:pt x="15" y="240"/>
                    </a:cubicBezTo>
                    <a:cubicBezTo>
                      <a:pt x="14" y="241"/>
                      <a:pt x="14" y="241"/>
                      <a:pt x="14" y="241"/>
                    </a:cubicBezTo>
                    <a:cubicBezTo>
                      <a:pt x="15" y="243"/>
                      <a:pt x="15" y="243"/>
                      <a:pt x="15" y="243"/>
                    </a:cubicBezTo>
                    <a:cubicBezTo>
                      <a:pt x="16" y="243"/>
                      <a:pt x="16" y="243"/>
                      <a:pt x="16" y="243"/>
                    </a:cubicBezTo>
                    <a:cubicBezTo>
                      <a:pt x="16" y="241"/>
                      <a:pt x="16" y="241"/>
                      <a:pt x="16" y="241"/>
                    </a:cubicBezTo>
                    <a:cubicBezTo>
                      <a:pt x="17" y="239"/>
                      <a:pt x="17" y="239"/>
                      <a:pt x="17" y="239"/>
                    </a:cubicBezTo>
                    <a:cubicBezTo>
                      <a:pt x="18" y="238"/>
                      <a:pt x="18" y="238"/>
                      <a:pt x="18" y="238"/>
                    </a:cubicBezTo>
                    <a:cubicBezTo>
                      <a:pt x="18" y="238"/>
                      <a:pt x="18" y="238"/>
                      <a:pt x="18" y="238"/>
                    </a:cubicBezTo>
                    <a:cubicBezTo>
                      <a:pt x="17" y="239"/>
                      <a:pt x="17" y="239"/>
                      <a:pt x="17" y="239"/>
                    </a:cubicBezTo>
                    <a:cubicBezTo>
                      <a:pt x="17" y="241"/>
                      <a:pt x="17" y="241"/>
                      <a:pt x="17" y="241"/>
                    </a:cubicBezTo>
                    <a:cubicBezTo>
                      <a:pt x="17" y="242"/>
                      <a:pt x="17" y="242"/>
                      <a:pt x="17" y="242"/>
                    </a:cubicBezTo>
                    <a:cubicBezTo>
                      <a:pt x="18" y="242"/>
                      <a:pt x="18" y="242"/>
                      <a:pt x="18" y="242"/>
                    </a:cubicBezTo>
                    <a:cubicBezTo>
                      <a:pt x="19" y="242"/>
                      <a:pt x="19" y="242"/>
                      <a:pt x="19" y="242"/>
                    </a:cubicBezTo>
                    <a:cubicBezTo>
                      <a:pt x="18" y="243"/>
                      <a:pt x="18" y="243"/>
                      <a:pt x="18" y="243"/>
                    </a:cubicBezTo>
                    <a:cubicBezTo>
                      <a:pt x="17" y="243"/>
                      <a:pt x="17" y="243"/>
                      <a:pt x="17" y="243"/>
                    </a:cubicBezTo>
                    <a:cubicBezTo>
                      <a:pt x="16" y="244"/>
                      <a:pt x="16" y="244"/>
                      <a:pt x="16" y="244"/>
                    </a:cubicBezTo>
                    <a:cubicBezTo>
                      <a:pt x="16" y="245"/>
                      <a:pt x="16" y="245"/>
                      <a:pt x="16" y="245"/>
                    </a:cubicBezTo>
                    <a:cubicBezTo>
                      <a:pt x="16" y="246"/>
                      <a:pt x="16" y="246"/>
                      <a:pt x="16" y="246"/>
                    </a:cubicBezTo>
                    <a:cubicBezTo>
                      <a:pt x="16" y="247"/>
                      <a:pt x="16" y="247"/>
                      <a:pt x="16" y="247"/>
                    </a:cubicBezTo>
                    <a:cubicBezTo>
                      <a:pt x="15" y="247"/>
                      <a:pt x="15" y="247"/>
                      <a:pt x="15" y="247"/>
                    </a:cubicBezTo>
                    <a:cubicBezTo>
                      <a:pt x="14" y="248"/>
                      <a:pt x="14" y="248"/>
                      <a:pt x="14" y="248"/>
                    </a:cubicBezTo>
                    <a:cubicBezTo>
                      <a:pt x="15" y="249"/>
                      <a:pt x="15" y="249"/>
                      <a:pt x="15" y="249"/>
                    </a:cubicBezTo>
                    <a:cubicBezTo>
                      <a:pt x="16" y="251"/>
                      <a:pt x="16" y="251"/>
                      <a:pt x="16" y="251"/>
                    </a:cubicBezTo>
                    <a:cubicBezTo>
                      <a:pt x="19" y="251"/>
                      <a:pt x="19" y="251"/>
                      <a:pt x="19" y="251"/>
                    </a:cubicBezTo>
                    <a:cubicBezTo>
                      <a:pt x="20" y="252"/>
                      <a:pt x="20" y="252"/>
                      <a:pt x="20" y="252"/>
                    </a:cubicBezTo>
                    <a:cubicBezTo>
                      <a:pt x="19" y="252"/>
                      <a:pt x="19" y="252"/>
                      <a:pt x="19" y="252"/>
                    </a:cubicBezTo>
                    <a:cubicBezTo>
                      <a:pt x="19" y="252"/>
                      <a:pt x="19" y="252"/>
                      <a:pt x="19" y="252"/>
                    </a:cubicBezTo>
                    <a:cubicBezTo>
                      <a:pt x="19" y="254"/>
                      <a:pt x="19" y="254"/>
                      <a:pt x="19" y="254"/>
                    </a:cubicBezTo>
                    <a:cubicBezTo>
                      <a:pt x="20" y="254"/>
                      <a:pt x="20" y="254"/>
                      <a:pt x="20" y="254"/>
                    </a:cubicBezTo>
                    <a:cubicBezTo>
                      <a:pt x="21" y="253"/>
                      <a:pt x="21" y="253"/>
                      <a:pt x="21" y="253"/>
                    </a:cubicBezTo>
                    <a:cubicBezTo>
                      <a:pt x="21" y="254"/>
                      <a:pt x="21" y="254"/>
                      <a:pt x="21" y="254"/>
                    </a:cubicBezTo>
                    <a:cubicBezTo>
                      <a:pt x="20" y="255"/>
                      <a:pt x="20" y="255"/>
                      <a:pt x="20" y="255"/>
                    </a:cubicBezTo>
                    <a:cubicBezTo>
                      <a:pt x="19" y="255"/>
                      <a:pt x="19" y="255"/>
                      <a:pt x="19" y="255"/>
                    </a:cubicBezTo>
                    <a:cubicBezTo>
                      <a:pt x="19" y="256"/>
                      <a:pt x="19" y="256"/>
                      <a:pt x="19" y="256"/>
                    </a:cubicBezTo>
                    <a:cubicBezTo>
                      <a:pt x="19" y="257"/>
                      <a:pt x="19" y="257"/>
                      <a:pt x="19" y="257"/>
                    </a:cubicBezTo>
                    <a:cubicBezTo>
                      <a:pt x="20" y="257"/>
                      <a:pt x="20" y="257"/>
                      <a:pt x="20" y="257"/>
                    </a:cubicBezTo>
                    <a:cubicBezTo>
                      <a:pt x="20" y="257"/>
                      <a:pt x="20" y="257"/>
                      <a:pt x="20" y="257"/>
                    </a:cubicBezTo>
                    <a:cubicBezTo>
                      <a:pt x="21" y="258"/>
                      <a:pt x="21" y="258"/>
                      <a:pt x="21" y="258"/>
                    </a:cubicBezTo>
                    <a:cubicBezTo>
                      <a:pt x="22" y="258"/>
                      <a:pt x="22" y="258"/>
                      <a:pt x="22" y="258"/>
                    </a:cubicBezTo>
                    <a:cubicBezTo>
                      <a:pt x="22" y="258"/>
                      <a:pt x="22" y="258"/>
                      <a:pt x="22" y="258"/>
                    </a:cubicBezTo>
                    <a:cubicBezTo>
                      <a:pt x="22" y="259"/>
                      <a:pt x="22" y="259"/>
                      <a:pt x="22" y="259"/>
                    </a:cubicBezTo>
                    <a:cubicBezTo>
                      <a:pt x="23" y="260"/>
                      <a:pt x="23" y="260"/>
                      <a:pt x="23" y="260"/>
                    </a:cubicBezTo>
                    <a:cubicBezTo>
                      <a:pt x="22" y="260"/>
                      <a:pt x="22" y="260"/>
                      <a:pt x="22" y="260"/>
                    </a:cubicBezTo>
                    <a:cubicBezTo>
                      <a:pt x="22" y="260"/>
                      <a:pt x="22" y="260"/>
                      <a:pt x="22" y="260"/>
                    </a:cubicBezTo>
                    <a:cubicBezTo>
                      <a:pt x="21" y="260"/>
                      <a:pt x="21" y="260"/>
                      <a:pt x="21" y="260"/>
                    </a:cubicBezTo>
                    <a:cubicBezTo>
                      <a:pt x="21" y="260"/>
                      <a:pt x="21" y="260"/>
                      <a:pt x="21" y="260"/>
                    </a:cubicBezTo>
                    <a:cubicBezTo>
                      <a:pt x="22" y="262"/>
                      <a:pt x="22" y="262"/>
                      <a:pt x="22" y="262"/>
                    </a:cubicBezTo>
                    <a:cubicBezTo>
                      <a:pt x="22" y="262"/>
                      <a:pt x="22" y="262"/>
                      <a:pt x="22" y="262"/>
                    </a:cubicBezTo>
                    <a:cubicBezTo>
                      <a:pt x="23" y="263"/>
                      <a:pt x="23" y="263"/>
                      <a:pt x="23" y="263"/>
                    </a:cubicBezTo>
                    <a:cubicBezTo>
                      <a:pt x="23" y="264"/>
                      <a:pt x="23" y="264"/>
                      <a:pt x="23" y="264"/>
                    </a:cubicBezTo>
                    <a:cubicBezTo>
                      <a:pt x="24" y="265"/>
                      <a:pt x="24" y="265"/>
                      <a:pt x="24" y="265"/>
                    </a:cubicBezTo>
                    <a:cubicBezTo>
                      <a:pt x="25" y="265"/>
                      <a:pt x="25" y="265"/>
                      <a:pt x="25" y="265"/>
                    </a:cubicBezTo>
                    <a:cubicBezTo>
                      <a:pt x="25" y="263"/>
                      <a:pt x="25" y="263"/>
                      <a:pt x="25" y="263"/>
                    </a:cubicBezTo>
                    <a:cubicBezTo>
                      <a:pt x="25" y="262"/>
                      <a:pt x="25" y="262"/>
                      <a:pt x="25" y="262"/>
                    </a:cubicBezTo>
                    <a:cubicBezTo>
                      <a:pt x="25" y="262"/>
                      <a:pt x="25" y="262"/>
                      <a:pt x="25" y="262"/>
                    </a:cubicBezTo>
                    <a:cubicBezTo>
                      <a:pt x="26" y="262"/>
                      <a:pt x="26" y="262"/>
                      <a:pt x="26" y="262"/>
                    </a:cubicBezTo>
                    <a:cubicBezTo>
                      <a:pt x="26" y="263"/>
                      <a:pt x="26" y="263"/>
                      <a:pt x="26" y="263"/>
                    </a:cubicBezTo>
                    <a:cubicBezTo>
                      <a:pt x="26" y="264"/>
                      <a:pt x="26" y="264"/>
                      <a:pt x="26" y="264"/>
                    </a:cubicBezTo>
                    <a:cubicBezTo>
                      <a:pt x="27" y="263"/>
                      <a:pt x="27" y="263"/>
                      <a:pt x="27" y="263"/>
                    </a:cubicBezTo>
                    <a:cubicBezTo>
                      <a:pt x="28" y="262"/>
                      <a:pt x="28" y="262"/>
                      <a:pt x="28" y="262"/>
                    </a:cubicBezTo>
                    <a:cubicBezTo>
                      <a:pt x="28" y="261"/>
                      <a:pt x="28" y="261"/>
                      <a:pt x="28" y="261"/>
                    </a:cubicBezTo>
                    <a:cubicBezTo>
                      <a:pt x="27" y="261"/>
                      <a:pt x="27" y="261"/>
                      <a:pt x="27" y="261"/>
                    </a:cubicBezTo>
                    <a:cubicBezTo>
                      <a:pt x="25" y="261"/>
                      <a:pt x="25" y="261"/>
                      <a:pt x="25" y="261"/>
                    </a:cubicBezTo>
                    <a:cubicBezTo>
                      <a:pt x="25" y="260"/>
                      <a:pt x="25" y="260"/>
                      <a:pt x="25" y="260"/>
                    </a:cubicBezTo>
                    <a:cubicBezTo>
                      <a:pt x="26" y="260"/>
                      <a:pt x="26" y="260"/>
                      <a:pt x="26" y="260"/>
                    </a:cubicBezTo>
                    <a:cubicBezTo>
                      <a:pt x="28" y="261"/>
                      <a:pt x="28" y="261"/>
                      <a:pt x="28" y="261"/>
                    </a:cubicBezTo>
                    <a:cubicBezTo>
                      <a:pt x="29" y="261"/>
                      <a:pt x="29" y="261"/>
                      <a:pt x="29" y="261"/>
                    </a:cubicBezTo>
                    <a:cubicBezTo>
                      <a:pt x="30" y="262"/>
                      <a:pt x="30" y="262"/>
                      <a:pt x="30" y="262"/>
                    </a:cubicBezTo>
                    <a:cubicBezTo>
                      <a:pt x="30" y="260"/>
                      <a:pt x="30" y="260"/>
                      <a:pt x="30" y="260"/>
                    </a:cubicBezTo>
                    <a:cubicBezTo>
                      <a:pt x="28" y="260"/>
                      <a:pt x="28" y="260"/>
                      <a:pt x="28" y="260"/>
                    </a:cubicBezTo>
                    <a:cubicBezTo>
                      <a:pt x="26" y="260"/>
                      <a:pt x="26" y="260"/>
                      <a:pt x="26" y="260"/>
                    </a:cubicBezTo>
                    <a:cubicBezTo>
                      <a:pt x="26" y="259"/>
                      <a:pt x="26" y="259"/>
                      <a:pt x="26" y="259"/>
                    </a:cubicBezTo>
                    <a:cubicBezTo>
                      <a:pt x="27" y="259"/>
                      <a:pt x="27" y="259"/>
                      <a:pt x="27" y="259"/>
                    </a:cubicBezTo>
                    <a:cubicBezTo>
                      <a:pt x="29" y="260"/>
                      <a:pt x="29" y="260"/>
                      <a:pt x="29" y="260"/>
                    </a:cubicBezTo>
                    <a:cubicBezTo>
                      <a:pt x="31" y="261"/>
                      <a:pt x="31" y="261"/>
                      <a:pt x="31" y="261"/>
                    </a:cubicBezTo>
                    <a:cubicBezTo>
                      <a:pt x="31" y="262"/>
                      <a:pt x="31" y="262"/>
                      <a:pt x="31" y="262"/>
                    </a:cubicBezTo>
                    <a:cubicBezTo>
                      <a:pt x="30" y="263"/>
                      <a:pt x="30" y="263"/>
                      <a:pt x="30" y="263"/>
                    </a:cubicBezTo>
                    <a:cubicBezTo>
                      <a:pt x="30" y="264"/>
                      <a:pt x="30" y="264"/>
                      <a:pt x="30" y="264"/>
                    </a:cubicBezTo>
                    <a:cubicBezTo>
                      <a:pt x="31" y="266"/>
                      <a:pt x="31" y="266"/>
                      <a:pt x="31" y="266"/>
                    </a:cubicBezTo>
                    <a:cubicBezTo>
                      <a:pt x="31" y="267"/>
                      <a:pt x="31" y="267"/>
                      <a:pt x="31" y="267"/>
                    </a:cubicBezTo>
                    <a:cubicBezTo>
                      <a:pt x="30" y="267"/>
                      <a:pt x="30" y="267"/>
                      <a:pt x="30" y="267"/>
                    </a:cubicBezTo>
                    <a:cubicBezTo>
                      <a:pt x="30" y="266"/>
                      <a:pt x="30" y="266"/>
                      <a:pt x="30" y="266"/>
                    </a:cubicBezTo>
                    <a:cubicBezTo>
                      <a:pt x="29" y="264"/>
                      <a:pt x="29" y="264"/>
                      <a:pt x="29" y="264"/>
                    </a:cubicBezTo>
                    <a:cubicBezTo>
                      <a:pt x="29" y="263"/>
                      <a:pt x="29" y="263"/>
                      <a:pt x="29" y="263"/>
                    </a:cubicBezTo>
                    <a:cubicBezTo>
                      <a:pt x="28" y="264"/>
                      <a:pt x="28" y="264"/>
                      <a:pt x="28" y="264"/>
                    </a:cubicBezTo>
                    <a:cubicBezTo>
                      <a:pt x="28" y="265"/>
                      <a:pt x="28" y="265"/>
                      <a:pt x="28" y="265"/>
                    </a:cubicBezTo>
                    <a:cubicBezTo>
                      <a:pt x="29" y="266"/>
                      <a:pt x="29" y="266"/>
                      <a:pt x="29" y="266"/>
                    </a:cubicBezTo>
                    <a:cubicBezTo>
                      <a:pt x="28" y="267"/>
                      <a:pt x="28" y="267"/>
                      <a:pt x="28" y="267"/>
                    </a:cubicBezTo>
                    <a:cubicBezTo>
                      <a:pt x="28" y="266"/>
                      <a:pt x="28" y="266"/>
                      <a:pt x="28" y="266"/>
                    </a:cubicBezTo>
                    <a:cubicBezTo>
                      <a:pt x="27" y="265"/>
                      <a:pt x="27" y="265"/>
                      <a:pt x="27" y="265"/>
                    </a:cubicBezTo>
                    <a:cubicBezTo>
                      <a:pt x="27" y="265"/>
                      <a:pt x="27" y="265"/>
                      <a:pt x="27" y="265"/>
                    </a:cubicBezTo>
                    <a:cubicBezTo>
                      <a:pt x="26" y="266"/>
                      <a:pt x="26" y="266"/>
                      <a:pt x="26" y="266"/>
                    </a:cubicBezTo>
                    <a:cubicBezTo>
                      <a:pt x="24" y="266"/>
                      <a:pt x="24" y="266"/>
                      <a:pt x="24" y="266"/>
                    </a:cubicBezTo>
                    <a:cubicBezTo>
                      <a:pt x="23" y="266"/>
                      <a:pt x="23" y="266"/>
                      <a:pt x="23" y="266"/>
                    </a:cubicBezTo>
                    <a:cubicBezTo>
                      <a:pt x="24" y="267"/>
                      <a:pt x="24" y="267"/>
                      <a:pt x="24" y="267"/>
                    </a:cubicBezTo>
                    <a:cubicBezTo>
                      <a:pt x="24" y="269"/>
                      <a:pt x="24" y="269"/>
                      <a:pt x="24" y="269"/>
                    </a:cubicBezTo>
                    <a:cubicBezTo>
                      <a:pt x="25" y="269"/>
                      <a:pt x="25" y="269"/>
                      <a:pt x="25" y="269"/>
                    </a:cubicBezTo>
                    <a:cubicBezTo>
                      <a:pt x="25" y="270"/>
                      <a:pt x="25" y="270"/>
                      <a:pt x="25" y="270"/>
                    </a:cubicBezTo>
                    <a:cubicBezTo>
                      <a:pt x="25" y="271"/>
                      <a:pt x="25" y="271"/>
                      <a:pt x="25" y="271"/>
                    </a:cubicBezTo>
                    <a:cubicBezTo>
                      <a:pt x="25" y="271"/>
                      <a:pt x="25" y="271"/>
                      <a:pt x="25" y="271"/>
                    </a:cubicBezTo>
                    <a:cubicBezTo>
                      <a:pt x="26" y="271"/>
                      <a:pt x="26" y="271"/>
                      <a:pt x="26" y="271"/>
                    </a:cubicBezTo>
                    <a:cubicBezTo>
                      <a:pt x="26" y="270"/>
                      <a:pt x="26" y="270"/>
                      <a:pt x="26" y="270"/>
                    </a:cubicBezTo>
                    <a:cubicBezTo>
                      <a:pt x="27" y="271"/>
                      <a:pt x="27" y="271"/>
                      <a:pt x="27" y="271"/>
                    </a:cubicBezTo>
                    <a:cubicBezTo>
                      <a:pt x="28" y="271"/>
                      <a:pt x="28" y="271"/>
                      <a:pt x="28" y="271"/>
                    </a:cubicBezTo>
                    <a:cubicBezTo>
                      <a:pt x="28" y="272"/>
                      <a:pt x="28" y="272"/>
                      <a:pt x="28" y="272"/>
                    </a:cubicBezTo>
                    <a:cubicBezTo>
                      <a:pt x="27" y="272"/>
                      <a:pt x="27" y="272"/>
                      <a:pt x="27" y="272"/>
                    </a:cubicBezTo>
                    <a:cubicBezTo>
                      <a:pt x="26" y="273"/>
                      <a:pt x="26" y="273"/>
                      <a:pt x="26" y="273"/>
                    </a:cubicBezTo>
                    <a:cubicBezTo>
                      <a:pt x="26" y="273"/>
                      <a:pt x="26" y="273"/>
                      <a:pt x="26" y="273"/>
                    </a:cubicBezTo>
                    <a:cubicBezTo>
                      <a:pt x="28" y="273"/>
                      <a:pt x="28" y="273"/>
                      <a:pt x="28" y="273"/>
                    </a:cubicBezTo>
                    <a:cubicBezTo>
                      <a:pt x="29" y="274"/>
                      <a:pt x="29" y="274"/>
                      <a:pt x="29" y="274"/>
                    </a:cubicBezTo>
                    <a:cubicBezTo>
                      <a:pt x="30" y="274"/>
                      <a:pt x="30" y="274"/>
                      <a:pt x="30" y="274"/>
                    </a:cubicBezTo>
                    <a:cubicBezTo>
                      <a:pt x="31" y="273"/>
                      <a:pt x="31" y="273"/>
                      <a:pt x="31" y="273"/>
                    </a:cubicBezTo>
                    <a:cubicBezTo>
                      <a:pt x="30" y="272"/>
                      <a:pt x="30" y="272"/>
                      <a:pt x="30" y="272"/>
                    </a:cubicBezTo>
                    <a:cubicBezTo>
                      <a:pt x="30" y="271"/>
                      <a:pt x="30" y="271"/>
                      <a:pt x="30" y="271"/>
                    </a:cubicBezTo>
                    <a:cubicBezTo>
                      <a:pt x="30" y="270"/>
                      <a:pt x="30" y="270"/>
                      <a:pt x="30" y="270"/>
                    </a:cubicBezTo>
                    <a:cubicBezTo>
                      <a:pt x="30" y="270"/>
                      <a:pt x="30" y="270"/>
                      <a:pt x="30" y="270"/>
                    </a:cubicBezTo>
                    <a:cubicBezTo>
                      <a:pt x="29" y="270"/>
                      <a:pt x="29" y="270"/>
                      <a:pt x="29" y="270"/>
                    </a:cubicBezTo>
                    <a:cubicBezTo>
                      <a:pt x="29" y="270"/>
                      <a:pt x="29" y="270"/>
                      <a:pt x="29" y="270"/>
                    </a:cubicBezTo>
                    <a:cubicBezTo>
                      <a:pt x="30" y="269"/>
                      <a:pt x="30" y="269"/>
                      <a:pt x="30" y="269"/>
                    </a:cubicBezTo>
                    <a:cubicBezTo>
                      <a:pt x="30" y="269"/>
                      <a:pt x="30" y="269"/>
                      <a:pt x="30" y="269"/>
                    </a:cubicBezTo>
                    <a:cubicBezTo>
                      <a:pt x="30" y="268"/>
                      <a:pt x="30" y="268"/>
                      <a:pt x="30" y="268"/>
                    </a:cubicBezTo>
                    <a:cubicBezTo>
                      <a:pt x="32" y="269"/>
                      <a:pt x="32" y="269"/>
                      <a:pt x="32" y="269"/>
                    </a:cubicBezTo>
                    <a:cubicBezTo>
                      <a:pt x="32" y="269"/>
                      <a:pt x="32" y="269"/>
                      <a:pt x="32" y="269"/>
                    </a:cubicBezTo>
                    <a:cubicBezTo>
                      <a:pt x="32" y="269"/>
                      <a:pt x="32" y="269"/>
                      <a:pt x="32" y="269"/>
                    </a:cubicBezTo>
                    <a:cubicBezTo>
                      <a:pt x="33" y="269"/>
                      <a:pt x="33" y="269"/>
                      <a:pt x="33" y="269"/>
                    </a:cubicBezTo>
                    <a:cubicBezTo>
                      <a:pt x="33" y="269"/>
                      <a:pt x="33" y="269"/>
                      <a:pt x="33" y="269"/>
                    </a:cubicBezTo>
                    <a:cubicBezTo>
                      <a:pt x="35" y="269"/>
                      <a:pt x="35" y="269"/>
                      <a:pt x="35" y="269"/>
                    </a:cubicBezTo>
                    <a:cubicBezTo>
                      <a:pt x="36" y="269"/>
                      <a:pt x="36" y="269"/>
                      <a:pt x="36" y="269"/>
                    </a:cubicBezTo>
                    <a:cubicBezTo>
                      <a:pt x="37" y="269"/>
                      <a:pt x="37" y="269"/>
                      <a:pt x="37" y="269"/>
                    </a:cubicBezTo>
                    <a:cubicBezTo>
                      <a:pt x="38" y="269"/>
                      <a:pt x="38" y="269"/>
                      <a:pt x="38" y="269"/>
                    </a:cubicBezTo>
                    <a:cubicBezTo>
                      <a:pt x="38" y="269"/>
                      <a:pt x="38" y="269"/>
                      <a:pt x="38" y="269"/>
                    </a:cubicBezTo>
                    <a:cubicBezTo>
                      <a:pt x="37" y="270"/>
                      <a:pt x="37" y="270"/>
                      <a:pt x="37" y="270"/>
                    </a:cubicBezTo>
                    <a:cubicBezTo>
                      <a:pt x="37" y="270"/>
                      <a:pt x="37" y="270"/>
                      <a:pt x="37" y="270"/>
                    </a:cubicBezTo>
                    <a:cubicBezTo>
                      <a:pt x="36" y="270"/>
                      <a:pt x="36" y="270"/>
                      <a:pt x="36" y="270"/>
                    </a:cubicBezTo>
                    <a:cubicBezTo>
                      <a:pt x="35" y="270"/>
                      <a:pt x="35" y="270"/>
                      <a:pt x="35" y="270"/>
                    </a:cubicBezTo>
                    <a:cubicBezTo>
                      <a:pt x="35" y="270"/>
                      <a:pt x="35" y="270"/>
                      <a:pt x="35" y="270"/>
                    </a:cubicBezTo>
                    <a:cubicBezTo>
                      <a:pt x="33" y="272"/>
                      <a:pt x="33" y="272"/>
                      <a:pt x="33" y="272"/>
                    </a:cubicBezTo>
                    <a:cubicBezTo>
                      <a:pt x="32" y="272"/>
                      <a:pt x="32" y="272"/>
                      <a:pt x="32" y="272"/>
                    </a:cubicBezTo>
                    <a:cubicBezTo>
                      <a:pt x="32" y="272"/>
                      <a:pt x="32" y="272"/>
                      <a:pt x="32" y="272"/>
                    </a:cubicBezTo>
                    <a:cubicBezTo>
                      <a:pt x="31" y="272"/>
                      <a:pt x="31" y="272"/>
                      <a:pt x="31" y="272"/>
                    </a:cubicBezTo>
                    <a:cubicBezTo>
                      <a:pt x="31" y="273"/>
                      <a:pt x="31" y="273"/>
                      <a:pt x="31" y="273"/>
                    </a:cubicBezTo>
                    <a:cubicBezTo>
                      <a:pt x="31" y="274"/>
                      <a:pt x="31" y="274"/>
                      <a:pt x="31" y="274"/>
                    </a:cubicBezTo>
                    <a:cubicBezTo>
                      <a:pt x="30" y="274"/>
                      <a:pt x="30" y="274"/>
                      <a:pt x="30" y="274"/>
                    </a:cubicBezTo>
                    <a:cubicBezTo>
                      <a:pt x="30" y="275"/>
                      <a:pt x="30" y="275"/>
                      <a:pt x="30" y="275"/>
                    </a:cubicBezTo>
                    <a:cubicBezTo>
                      <a:pt x="31" y="275"/>
                      <a:pt x="31" y="275"/>
                      <a:pt x="31" y="275"/>
                    </a:cubicBezTo>
                    <a:cubicBezTo>
                      <a:pt x="30" y="276"/>
                      <a:pt x="30" y="276"/>
                      <a:pt x="30" y="276"/>
                    </a:cubicBezTo>
                    <a:cubicBezTo>
                      <a:pt x="30" y="276"/>
                      <a:pt x="30" y="276"/>
                      <a:pt x="30" y="276"/>
                    </a:cubicBezTo>
                    <a:cubicBezTo>
                      <a:pt x="32" y="277"/>
                      <a:pt x="32" y="277"/>
                      <a:pt x="32" y="277"/>
                    </a:cubicBezTo>
                    <a:cubicBezTo>
                      <a:pt x="34" y="278"/>
                      <a:pt x="34" y="278"/>
                      <a:pt x="34" y="278"/>
                    </a:cubicBezTo>
                    <a:cubicBezTo>
                      <a:pt x="34" y="278"/>
                      <a:pt x="34" y="278"/>
                      <a:pt x="34" y="278"/>
                    </a:cubicBezTo>
                    <a:cubicBezTo>
                      <a:pt x="34" y="278"/>
                      <a:pt x="34" y="278"/>
                      <a:pt x="34" y="278"/>
                    </a:cubicBezTo>
                    <a:cubicBezTo>
                      <a:pt x="34" y="277"/>
                      <a:pt x="34" y="277"/>
                      <a:pt x="34" y="277"/>
                    </a:cubicBezTo>
                    <a:cubicBezTo>
                      <a:pt x="35" y="276"/>
                      <a:pt x="35" y="276"/>
                      <a:pt x="35" y="276"/>
                    </a:cubicBezTo>
                    <a:cubicBezTo>
                      <a:pt x="35" y="276"/>
                      <a:pt x="35" y="276"/>
                      <a:pt x="35" y="276"/>
                    </a:cubicBezTo>
                    <a:cubicBezTo>
                      <a:pt x="36" y="275"/>
                      <a:pt x="36" y="275"/>
                      <a:pt x="36" y="275"/>
                    </a:cubicBezTo>
                    <a:cubicBezTo>
                      <a:pt x="35" y="274"/>
                      <a:pt x="35" y="274"/>
                      <a:pt x="35" y="274"/>
                    </a:cubicBezTo>
                    <a:cubicBezTo>
                      <a:pt x="36" y="274"/>
                      <a:pt x="36" y="274"/>
                      <a:pt x="36" y="274"/>
                    </a:cubicBezTo>
                    <a:cubicBezTo>
                      <a:pt x="37" y="273"/>
                      <a:pt x="37" y="273"/>
                      <a:pt x="37" y="273"/>
                    </a:cubicBezTo>
                    <a:cubicBezTo>
                      <a:pt x="38" y="271"/>
                      <a:pt x="38" y="271"/>
                      <a:pt x="38" y="271"/>
                    </a:cubicBezTo>
                    <a:cubicBezTo>
                      <a:pt x="39" y="271"/>
                      <a:pt x="39" y="271"/>
                      <a:pt x="39" y="271"/>
                    </a:cubicBezTo>
                    <a:cubicBezTo>
                      <a:pt x="39" y="271"/>
                      <a:pt x="39" y="271"/>
                      <a:pt x="39" y="271"/>
                    </a:cubicBezTo>
                    <a:cubicBezTo>
                      <a:pt x="40" y="271"/>
                      <a:pt x="40" y="271"/>
                      <a:pt x="40" y="271"/>
                    </a:cubicBezTo>
                    <a:cubicBezTo>
                      <a:pt x="41" y="271"/>
                      <a:pt x="41" y="271"/>
                      <a:pt x="41" y="271"/>
                    </a:cubicBezTo>
                    <a:cubicBezTo>
                      <a:pt x="41" y="272"/>
                      <a:pt x="41" y="272"/>
                      <a:pt x="41" y="272"/>
                    </a:cubicBezTo>
                    <a:cubicBezTo>
                      <a:pt x="40" y="272"/>
                      <a:pt x="40" y="272"/>
                      <a:pt x="40" y="272"/>
                    </a:cubicBezTo>
                    <a:cubicBezTo>
                      <a:pt x="40" y="273"/>
                      <a:pt x="40" y="273"/>
                      <a:pt x="40" y="273"/>
                    </a:cubicBezTo>
                    <a:cubicBezTo>
                      <a:pt x="39" y="274"/>
                      <a:pt x="39" y="274"/>
                      <a:pt x="39" y="274"/>
                    </a:cubicBezTo>
                    <a:cubicBezTo>
                      <a:pt x="38" y="275"/>
                      <a:pt x="38" y="275"/>
                      <a:pt x="38" y="275"/>
                    </a:cubicBezTo>
                    <a:cubicBezTo>
                      <a:pt x="38" y="276"/>
                      <a:pt x="38" y="276"/>
                      <a:pt x="38" y="276"/>
                    </a:cubicBezTo>
                    <a:cubicBezTo>
                      <a:pt x="39" y="277"/>
                      <a:pt x="39" y="277"/>
                      <a:pt x="39" y="277"/>
                    </a:cubicBezTo>
                    <a:cubicBezTo>
                      <a:pt x="38" y="278"/>
                      <a:pt x="38" y="278"/>
                      <a:pt x="38" y="278"/>
                    </a:cubicBezTo>
                    <a:cubicBezTo>
                      <a:pt x="37" y="278"/>
                      <a:pt x="37" y="278"/>
                      <a:pt x="37" y="278"/>
                    </a:cubicBezTo>
                    <a:cubicBezTo>
                      <a:pt x="37" y="278"/>
                      <a:pt x="37" y="278"/>
                      <a:pt x="37" y="278"/>
                    </a:cubicBezTo>
                    <a:cubicBezTo>
                      <a:pt x="38" y="277"/>
                      <a:pt x="38" y="277"/>
                      <a:pt x="38" y="277"/>
                    </a:cubicBezTo>
                    <a:cubicBezTo>
                      <a:pt x="38" y="276"/>
                      <a:pt x="38" y="276"/>
                      <a:pt x="38" y="276"/>
                    </a:cubicBezTo>
                    <a:cubicBezTo>
                      <a:pt x="37" y="276"/>
                      <a:pt x="37" y="276"/>
                      <a:pt x="37" y="276"/>
                    </a:cubicBezTo>
                    <a:cubicBezTo>
                      <a:pt x="37" y="276"/>
                      <a:pt x="37" y="276"/>
                      <a:pt x="37" y="276"/>
                    </a:cubicBezTo>
                    <a:cubicBezTo>
                      <a:pt x="36" y="277"/>
                      <a:pt x="36" y="277"/>
                      <a:pt x="36" y="277"/>
                    </a:cubicBezTo>
                    <a:cubicBezTo>
                      <a:pt x="36" y="277"/>
                      <a:pt x="36" y="277"/>
                      <a:pt x="36" y="277"/>
                    </a:cubicBezTo>
                    <a:cubicBezTo>
                      <a:pt x="35" y="277"/>
                      <a:pt x="35" y="277"/>
                      <a:pt x="35" y="277"/>
                    </a:cubicBezTo>
                    <a:cubicBezTo>
                      <a:pt x="35" y="277"/>
                      <a:pt x="35" y="277"/>
                      <a:pt x="35" y="277"/>
                    </a:cubicBezTo>
                    <a:cubicBezTo>
                      <a:pt x="35" y="278"/>
                      <a:pt x="35" y="278"/>
                      <a:pt x="35" y="278"/>
                    </a:cubicBezTo>
                    <a:cubicBezTo>
                      <a:pt x="37" y="280"/>
                      <a:pt x="37" y="280"/>
                      <a:pt x="37" y="280"/>
                    </a:cubicBezTo>
                    <a:cubicBezTo>
                      <a:pt x="39" y="281"/>
                      <a:pt x="39" y="281"/>
                      <a:pt x="39" y="281"/>
                    </a:cubicBezTo>
                    <a:cubicBezTo>
                      <a:pt x="40" y="281"/>
                      <a:pt x="40" y="281"/>
                      <a:pt x="40" y="281"/>
                    </a:cubicBezTo>
                    <a:cubicBezTo>
                      <a:pt x="41" y="281"/>
                      <a:pt x="41" y="281"/>
                      <a:pt x="41" y="281"/>
                    </a:cubicBezTo>
                    <a:cubicBezTo>
                      <a:pt x="42" y="282"/>
                      <a:pt x="42" y="282"/>
                      <a:pt x="42" y="282"/>
                    </a:cubicBezTo>
                    <a:cubicBezTo>
                      <a:pt x="43" y="281"/>
                      <a:pt x="43" y="281"/>
                      <a:pt x="43" y="281"/>
                    </a:cubicBezTo>
                    <a:cubicBezTo>
                      <a:pt x="43" y="280"/>
                      <a:pt x="43" y="280"/>
                      <a:pt x="43" y="280"/>
                    </a:cubicBezTo>
                    <a:cubicBezTo>
                      <a:pt x="43" y="278"/>
                      <a:pt x="43" y="278"/>
                      <a:pt x="43" y="278"/>
                    </a:cubicBezTo>
                    <a:cubicBezTo>
                      <a:pt x="43" y="277"/>
                      <a:pt x="43" y="277"/>
                      <a:pt x="43" y="277"/>
                    </a:cubicBezTo>
                    <a:cubicBezTo>
                      <a:pt x="43" y="276"/>
                      <a:pt x="43" y="276"/>
                      <a:pt x="43" y="276"/>
                    </a:cubicBezTo>
                    <a:cubicBezTo>
                      <a:pt x="43" y="274"/>
                      <a:pt x="43" y="274"/>
                      <a:pt x="43" y="274"/>
                    </a:cubicBezTo>
                    <a:cubicBezTo>
                      <a:pt x="43" y="272"/>
                      <a:pt x="43" y="272"/>
                      <a:pt x="43" y="272"/>
                    </a:cubicBezTo>
                    <a:cubicBezTo>
                      <a:pt x="43" y="271"/>
                      <a:pt x="43" y="271"/>
                      <a:pt x="43" y="271"/>
                    </a:cubicBezTo>
                    <a:cubicBezTo>
                      <a:pt x="43" y="270"/>
                      <a:pt x="43" y="270"/>
                      <a:pt x="43" y="270"/>
                    </a:cubicBezTo>
                    <a:cubicBezTo>
                      <a:pt x="44" y="269"/>
                      <a:pt x="44" y="269"/>
                      <a:pt x="44" y="269"/>
                    </a:cubicBezTo>
                    <a:cubicBezTo>
                      <a:pt x="46" y="268"/>
                      <a:pt x="46" y="268"/>
                      <a:pt x="46" y="268"/>
                    </a:cubicBezTo>
                    <a:cubicBezTo>
                      <a:pt x="47" y="267"/>
                      <a:pt x="47" y="267"/>
                      <a:pt x="47" y="267"/>
                    </a:cubicBezTo>
                    <a:cubicBezTo>
                      <a:pt x="48" y="267"/>
                      <a:pt x="48" y="267"/>
                      <a:pt x="48" y="267"/>
                    </a:cubicBezTo>
                    <a:cubicBezTo>
                      <a:pt x="49" y="267"/>
                      <a:pt x="49" y="267"/>
                      <a:pt x="49" y="267"/>
                    </a:cubicBezTo>
                    <a:cubicBezTo>
                      <a:pt x="48" y="265"/>
                      <a:pt x="48" y="265"/>
                      <a:pt x="48" y="265"/>
                    </a:cubicBezTo>
                    <a:cubicBezTo>
                      <a:pt x="49" y="265"/>
                      <a:pt x="49" y="265"/>
                      <a:pt x="49" y="265"/>
                    </a:cubicBezTo>
                    <a:cubicBezTo>
                      <a:pt x="51" y="264"/>
                      <a:pt x="51" y="264"/>
                      <a:pt x="51" y="264"/>
                    </a:cubicBezTo>
                    <a:cubicBezTo>
                      <a:pt x="52" y="265"/>
                      <a:pt x="52" y="265"/>
                      <a:pt x="52" y="265"/>
                    </a:cubicBezTo>
                    <a:cubicBezTo>
                      <a:pt x="53" y="265"/>
                      <a:pt x="53" y="265"/>
                      <a:pt x="53" y="265"/>
                    </a:cubicBezTo>
                    <a:cubicBezTo>
                      <a:pt x="53" y="265"/>
                      <a:pt x="53" y="265"/>
                      <a:pt x="53" y="265"/>
                    </a:cubicBezTo>
                    <a:close/>
                    <a:moveTo>
                      <a:pt x="66" y="298"/>
                    </a:moveTo>
                    <a:cubicBezTo>
                      <a:pt x="66" y="299"/>
                      <a:pt x="66" y="299"/>
                      <a:pt x="66" y="299"/>
                    </a:cubicBezTo>
                    <a:cubicBezTo>
                      <a:pt x="67" y="298"/>
                      <a:pt x="67" y="298"/>
                      <a:pt x="67" y="298"/>
                    </a:cubicBezTo>
                    <a:cubicBezTo>
                      <a:pt x="66" y="298"/>
                      <a:pt x="66" y="298"/>
                      <a:pt x="66" y="298"/>
                    </a:cubicBezTo>
                    <a:cubicBezTo>
                      <a:pt x="66" y="298"/>
                      <a:pt x="66" y="298"/>
                      <a:pt x="66" y="298"/>
                    </a:cubicBezTo>
                    <a:close/>
                    <a:moveTo>
                      <a:pt x="9" y="184"/>
                    </a:moveTo>
                    <a:cubicBezTo>
                      <a:pt x="8" y="184"/>
                      <a:pt x="8" y="184"/>
                      <a:pt x="8" y="184"/>
                    </a:cubicBezTo>
                    <a:cubicBezTo>
                      <a:pt x="7" y="184"/>
                      <a:pt x="7" y="184"/>
                      <a:pt x="7" y="184"/>
                    </a:cubicBezTo>
                    <a:cubicBezTo>
                      <a:pt x="7" y="184"/>
                      <a:pt x="7" y="184"/>
                      <a:pt x="7" y="184"/>
                    </a:cubicBezTo>
                    <a:cubicBezTo>
                      <a:pt x="8" y="186"/>
                      <a:pt x="8" y="186"/>
                      <a:pt x="8" y="186"/>
                    </a:cubicBezTo>
                    <a:cubicBezTo>
                      <a:pt x="8" y="186"/>
                      <a:pt x="8" y="186"/>
                      <a:pt x="8" y="186"/>
                    </a:cubicBezTo>
                    <a:cubicBezTo>
                      <a:pt x="9" y="188"/>
                      <a:pt x="9" y="188"/>
                      <a:pt x="9" y="188"/>
                    </a:cubicBezTo>
                    <a:cubicBezTo>
                      <a:pt x="9" y="188"/>
                      <a:pt x="9" y="188"/>
                      <a:pt x="9" y="188"/>
                    </a:cubicBezTo>
                    <a:cubicBezTo>
                      <a:pt x="8" y="187"/>
                      <a:pt x="8" y="187"/>
                      <a:pt x="8" y="187"/>
                    </a:cubicBezTo>
                    <a:cubicBezTo>
                      <a:pt x="7" y="188"/>
                      <a:pt x="7" y="188"/>
                      <a:pt x="7" y="188"/>
                    </a:cubicBezTo>
                    <a:cubicBezTo>
                      <a:pt x="7" y="190"/>
                      <a:pt x="7" y="190"/>
                      <a:pt x="7" y="190"/>
                    </a:cubicBezTo>
                    <a:cubicBezTo>
                      <a:pt x="7" y="190"/>
                      <a:pt x="7" y="190"/>
                      <a:pt x="7" y="190"/>
                    </a:cubicBezTo>
                    <a:cubicBezTo>
                      <a:pt x="5" y="190"/>
                      <a:pt x="5" y="190"/>
                      <a:pt x="5" y="190"/>
                    </a:cubicBezTo>
                    <a:cubicBezTo>
                      <a:pt x="4" y="190"/>
                      <a:pt x="4" y="190"/>
                      <a:pt x="4" y="190"/>
                    </a:cubicBezTo>
                    <a:cubicBezTo>
                      <a:pt x="4" y="188"/>
                      <a:pt x="4" y="188"/>
                      <a:pt x="4" y="188"/>
                    </a:cubicBezTo>
                    <a:cubicBezTo>
                      <a:pt x="4" y="184"/>
                      <a:pt x="4" y="184"/>
                      <a:pt x="4" y="184"/>
                    </a:cubicBezTo>
                    <a:cubicBezTo>
                      <a:pt x="4" y="183"/>
                      <a:pt x="4" y="183"/>
                      <a:pt x="4" y="183"/>
                    </a:cubicBezTo>
                    <a:cubicBezTo>
                      <a:pt x="3" y="183"/>
                      <a:pt x="3" y="183"/>
                      <a:pt x="3" y="183"/>
                    </a:cubicBezTo>
                    <a:cubicBezTo>
                      <a:pt x="3" y="182"/>
                      <a:pt x="3" y="182"/>
                      <a:pt x="3" y="182"/>
                    </a:cubicBezTo>
                    <a:cubicBezTo>
                      <a:pt x="3" y="181"/>
                      <a:pt x="3" y="181"/>
                      <a:pt x="3" y="181"/>
                    </a:cubicBezTo>
                    <a:cubicBezTo>
                      <a:pt x="4" y="180"/>
                      <a:pt x="4" y="180"/>
                      <a:pt x="4" y="180"/>
                    </a:cubicBezTo>
                    <a:cubicBezTo>
                      <a:pt x="4" y="179"/>
                      <a:pt x="4" y="179"/>
                      <a:pt x="4" y="179"/>
                    </a:cubicBezTo>
                    <a:cubicBezTo>
                      <a:pt x="4" y="179"/>
                      <a:pt x="4" y="179"/>
                      <a:pt x="4" y="179"/>
                    </a:cubicBezTo>
                    <a:cubicBezTo>
                      <a:pt x="4" y="178"/>
                      <a:pt x="4" y="178"/>
                      <a:pt x="4" y="178"/>
                    </a:cubicBezTo>
                    <a:cubicBezTo>
                      <a:pt x="5" y="177"/>
                      <a:pt x="5" y="177"/>
                      <a:pt x="5" y="177"/>
                    </a:cubicBezTo>
                    <a:cubicBezTo>
                      <a:pt x="6" y="177"/>
                      <a:pt x="6" y="177"/>
                      <a:pt x="6" y="177"/>
                    </a:cubicBezTo>
                    <a:cubicBezTo>
                      <a:pt x="7" y="178"/>
                      <a:pt x="7" y="178"/>
                      <a:pt x="7" y="178"/>
                    </a:cubicBezTo>
                    <a:cubicBezTo>
                      <a:pt x="8" y="179"/>
                      <a:pt x="8" y="179"/>
                      <a:pt x="8" y="179"/>
                    </a:cubicBezTo>
                    <a:cubicBezTo>
                      <a:pt x="8" y="181"/>
                      <a:pt x="8" y="181"/>
                      <a:pt x="8" y="181"/>
                    </a:cubicBezTo>
                    <a:cubicBezTo>
                      <a:pt x="8" y="181"/>
                      <a:pt x="8" y="181"/>
                      <a:pt x="8" y="181"/>
                    </a:cubicBezTo>
                    <a:cubicBezTo>
                      <a:pt x="8" y="183"/>
                      <a:pt x="8" y="183"/>
                      <a:pt x="8" y="183"/>
                    </a:cubicBezTo>
                    <a:cubicBezTo>
                      <a:pt x="7" y="182"/>
                      <a:pt x="7" y="182"/>
                      <a:pt x="7" y="182"/>
                    </a:cubicBezTo>
                    <a:cubicBezTo>
                      <a:pt x="8" y="183"/>
                      <a:pt x="8" y="183"/>
                      <a:pt x="8" y="183"/>
                    </a:cubicBezTo>
                    <a:cubicBezTo>
                      <a:pt x="9" y="184"/>
                      <a:pt x="9" y="184"/>
                      <a:pt x="9" y="184"/>
                    </a:cubicBezTo>
                    <a:cubicBezTo>
                      <a:pt x="9" y="184"/>
                      <a:pt x="9" y="184"/>
                      <a:pt x="9" y="184"/>
                    </a:cubicBezTo>
                    <a:close/>
                    <a:moveTo>
                      <a:pt x="10" y="181"/>
                    </a:moveTo>
                    <a:cubicBezTo>
                      <a:pt x="11" y="181"/>
                      <a:pt x="11" y="181"/>
                      <a:pt x="11" y="181"/>
                    </a:cubicBezTo>
                    <a:cubicBezTo>
                      <a:pt x="11" y="181"/>
                      <a:pt x="11" y="181"/>
                      <a:pt x="11" y="181"/>
                    </a:cubicBezTo>
                    <a:cubicBezTo>
                      <a:pt x="11" y="182"/>
                      <a:pt x="11" y="182"/>
                      <a:pt x="11" y="182"/>
                    </a:cubicBezTo>
                    <a:cubicBezTo>
                      <a:pt x="10" y="181"/>
                      <a:pt x="10" y="181"/>
                      <a:pt x="10" y="181"/>
                    </a:cubicBezTo>
                    <a:close/>
                    <a:moveTo>
                      <a:pt x="2" y="193"/>
                    </a:moveTo>
                    <a:cubicBezTo>
                      <a:pt x="3" y="192"/>
                      <a:pt x="3" y="192"/>
                      <a:pt x="3" y="192"/>
                    </a:cubicBezTo>
                    <a:cubicBezTo>
                      <a:pt x="4" y="192"/>
                      <a:pt x="4" y="192"/>
                      <a:pt x="4" y="192"/>
                    </a:cubicBezTo>
                    <a:cubicBezTo>
                      <a:pt x="5" y="193"/>
                      <a:pt x="5" y="193"/>
                      <a:pt x="5" y="193"/>
                    </a:cubicBezTo>
                    <a:cubicBezTo>
                      <a:pt x="3" y="194"/>
                      <a:pt x="3" y="194"/>
                      <a:pt x="3" y="194"/>
                    </a:cubicBezTo>
                    <a:cubicBezTo>
                      <a:pt x="2" y="193"/>
                      <a:pt x="2" y="193"/>
                      <a:pt x="2" y="193"/>
                    </a:cubicBezTo>
                    <a:close/>
                    <a:moveTo>
                      <a:pt x="11" y="194"/>
                    </a:moveTo>
                    <a:cubicBezTo>
                      <a:pt x="12" y="194"/>
                      <a:pt x="12" y="194"/>
                      <a:pt x="12" y="194"/>
                    </a:cubicBezTo>
                    <a:cubicBezTo>
                      <a:pt x="12" y="194"/>
                      <a:pt x="12" y="194"/>
                      <a:pt x="12" y="194"/>
                    </a:cubicBezTo>
                    <a:cubicBezTo>
                      <a:pt x="11" y="195"/>
                      <a:pt x="11" y="195"/>
                      <a:pt x="11" y="195"/>
                    </a:cubicBezTo>
                    <a:cubicBezTo>
                      <a:pt x="11" y="194"/>
                      <a:pt x="11" y="194"/>
                      <a:pt x="11" y="194"/>
                    </a:cubicBezTo>
                    <a:close/>
                    <a:moveTo>
                      <a:pt x="9" y="194"/>
                    </a:moveTo>
                    <a:cubicBezTo>
                      <a:pt x="10" y="194"/>
                      <a:pt x="10" y="194"/>
                      <a:pt x="10" y="194"/>
                    </a:cubicBezTo>
                    <a:cubicBezTo>
                      <a:pt x="10" y="196"/>
                      <a:pt x="10" y="196"/>
                      <a:pt x="10" y="196"/>
                    </a:cubicBezTo>
                    <a:cubicBezTo>
                      <a:pt x="9" y="196"/>
                      <a:pt x="9" y="196"/>
                      <a:pt x="9" y="196"/>
                    </a:cubicBezTo>
                    <a:cubicBezTo>
                      <a:pt x="9" y="195"/>
                      <a:pt x="9" y="195"/>
                      <a:pt x="9" y="195"/>
                    </a:cubicBezTo>
                    <a:cubicBezTo>
                      <a:pt x="8" y="195"/>
                      <a:pt x="8" y="195"/>
                      <a:pt x="8" y="195"/>
                    </a:cubicBezTo>
                    <a:cubicBezTo>
                      <a:pt x="9" y="194"/>
                      <a:pt x="9" y="194"/>
                      <a:pt x="9" y="194"/>
                    </a:cubicBezTo>
                    <a:close/>
                    <a:moveTo>
                      <a:pt x="6" y="194"/>
                    </a:moveTo>
                    <a:cubicBezTo>
                      <a:pt x="7" y="193"/>
                      <a:pt x="7" y="193"/>
                      <a:pt x="7" y="193"/>
                    </a:cubicBezTo>
                    <a:cubicBezTo>
                      <a:pt x="8" y="194"/>
                      <a:pt x="8" y="194"/>
                      <a:pt x="8" y="194"/>
                    </a:cubicBezTo>
                    <a:cubicBezTo>
                      <a:pt x="7" y="194"/>
                      <a:pt x="7" y="194"/>
                      <a:pt x="7" y="194"/>
                    </a:cubicBezTo>
                    <a:cubicBezTo>
                      <a:pt x="6" y="194"/>
                      <a:pt x="6" y="194"/>
                      <a:pt x="6" y="194"/>
                    </a:cubicBezTo>
                    <a:close/>
                    <a:moveTo>
                      <a:pt x="7" y="196"/>
                    </a:moveTo>
                    <a:cubicBezTo>
                      <a:pt x="7" y="196"/>
                      <a:pt x="7" y="196"/>
                      <a:pt x="7" y="196"/>
                    </a:cubicBezTo>
                    <a:cubicBezTo>
                      <a:pt x="8" y="196"/>
                      <a:pt x="8" y="196"/>
                      <a:pt x="8" y="196"/>
                    </a:cubicBezTo>
                    <a:cubicBezTo>
                      <a:pt x="7" y="197"/>
                      <a:pt x="7" y="197"/>
                      <a:pt x="7" y="197"/>
                    </a:cubicBezTo>
                    <a:cubicBezTo>
                      <a:pt x="7" y="196"/>
                      <a:pt x="7" y="196"/>
                      <a:pt x="7" y="196"/>
                    </a:cubicBezTo>
                    <a:close/>
                    <a:moveTo>
                      <a:pt x="5" y="198"/>
                    </a:moveTo>
                    <a:cubicBezTo>
                      <a:pt x="6" y="197"/>
                      <a:pt x="6" y="197"/>
                      <a:pt x="6" y="197"/>
                    </a:cubicBezTo>
                    <a:cubicBezTo>
                      <a:pt x="6" y="197"/>
                      <a:pt x="6" y="197"/>
                      <a:pt x="6" y="197"/>
                    </a:cubicBezTo>
                    <a:cubicBezTo>
                      <a:pt x="7" y="198"/>
                      <a:pt x="7" y="198"/>
                      <a:pt x="7" y="198"/>
                    </a:cubicBezTo>
                    <a:cubicBezTo>
                      <a:pt x="7" y="198"/>
                      <a:pt x="7" y="198"/>
                      <a:pt x="7" y="198"/>
                    </a:cubicBezTo>
                    <a:cubicBezTo>
                      <a:pt x="6" y="198"/>
                      <a:pt x="6" y="198"/>
                      <a:pt x="6" y="198"/>
                    </a:cubicBezTo>
                    <a:cubicBezTo>
                      <a:pt x="5" y="198"/>
                      <a:pt x="5" y="198"/>
                      <a:pt x="5" y="198"/>
                    </a:cubicBezTo>
                    <a:cubicBezTo>
                      <a:pt x="5" y="198"/>
                      <a:pt x="5" y="198"/>
                      <a:pt x="5" y="198"/>
                    </a:cubicBezTo>
                    <a:close/>
                    <a:moveTo>
                      <a:pt x="4" y="200"/>
                    </a:moveTo>
                    <a:cubicBezTo>
                      <a:pt x="5" y="200"/>
                      <a:pt x="5" y="200"/>
                      <a:pt x="5" y="200"/>
                    </a:cubicBezTo>
                    <a:cubicBezTo>
                      <a:pt x="4" y="201"/>
                      <a:pt x="4" y="201"/>
                      <a:pt x="4" y="201"/>
                    </a:cubicBezTo>
                    <a:cubicBezTo>
                      <a:pt x="3" y="201"/>
                      <a:pt x="3" y="201"/>
                      <a:pt x="3" y="201"/>
                    </a:cubicBezTo>
                    <a:cubicBezTo>
                      <a:pt x="4" y="200"/>
                      <a:pt x="4" y="200"/>
                      <a:pt x="4" y="200"/>
                    </a:cubicBezTo>
                    <a:close/>
                    <a:moveTo>
                      <a:pt x="10" y="199"/>
                    </a:moveTo>
                    <a:cubicBezTo>
                      <a:pt x="10" y="201"/>
                      <a:pt x="10" y="201"/>
                      <a:pt x="10" y="201"/>
                    </a:cubicBezTo>
                    <a:cubicBezTo>
                      <a:pt x="10" y="201"/>
                      <a:pt x="10" y="201"/>
                      <a:pt x="10" y="201"/>
                    </a:cubicBezTo>
                    <a:cubicBezTo>
                      <a:pt x="10" y="199"/>
                      <a:pt x="10" y="199"/>
                      <a:pt x="10" y="199"/>
                    </a:cubicBezTo>
                    <a:close/>
                    <a:moveTo>
                      <a:pt x="8" y="199"/>
                    </a:moveTo>
                    <a:cubicBezTo>
                      <a:pt x="9" y="198"/>
                      <a:pt x="9" y="198"/>
                      <a:pt x="9" y="198"/>
                    </a:cubicBezTo>
                    <a:cubicBezTo>
                      <a:pt x="9" y="200"/>
                      <a:pt x="9" y="200"/>
                      <a:pt x="9" y="200"/>
                    </a:cubicBezTo>
                    <a:cubicBezTo>
                      <a:pt x="8" y="199"/>
                      <a:pt x="8" y="199"/>
                      <a:pt x="8" y="199"/>
                    </a:cubicBezTo>
                    <a:close/>
                    <a:moveTo>
                      <a:pt x="5" y="209"/>
                    </a:moveTo>
                    <a:cubicBezTo>
                      <a:pt x="6" y="209"/>
                      <a:pt x="6" y="209"/>
                      <a:pt x="6" y="209"/>
                    </a:cubicBezTo>
                    <a:cubicBezTo>
                      <a:pt x="6" y="210"/>
                      <a:pt x="6" y="210"/>
                      <a:pt x="6" y="210"/>
                    </a:cubicBezTo>
                    <a:cubicBezTo>
                      <a:pt x="5" y="210"/>
                      <a:pt x="5" y="210"/>
                      <a:pt x="5" y="210"/>
                    </a:cubicBezTo>
                    <a:cubicBezTo>
                      <a:pt x="5" y="209"/>
                      <a:pt x="5" y="209"/>
                      <a:pt x="5" y="209"/>
                    </a:cubicBezTo>
                    <a:close/>
                    <a:moveTo>
                      <a:pt x="5" y="201"/>
                    </a:moveTo>
                    <a:cubicBezTo>
                      <a:pt x="5" y="200"/>
                      <a:pt x="5" y="200"/>
                      <a:pt x="5" y="200"/>
                    </a:cubicBezTo>
                    <a:cubicBezTo>
                      <a:pt x="5" y="199"/>
                      <a:pt x="5" y="199"/>
                      <a:pt x="5" y="199"/>
                    </a:cubicBezTo>
                    <a:cubicBezTo>
                      <a:pt x="6" y="199"/>
                      <a:pt x="6" y="199"/>
                      <a:pt x="6" y="199"/>
                    </a:cubicBezTo>
                    <a:cubicBezTo>
                      <a:pt x="7" y="200"/>
                      <a:pt x="7" y="200"/>
                      <a:pt x="7" y="200"/>
                    </a:cubicBezTo>
                    <a:cubicBezTo>
                      <a:pt x="6" y="200"/>
                      <a:pt x="6" y="200"/>
                      <a:pt x="6" y="200"/>
                    </a:cubicBezTo>
                    <a:cubicBezTo>
                      <a:pt x="5" y="201"/>
                      <a:pt x="5" y="201"/>
                      <a:pt x="5" y="201"/>
                    </a:cubicBezTo>
                    <a:close/>
                    <a:moveTo>
                      <a:pt x="3" y="203"/>
                    </a:moveTo>
                    <a:cubicBezTo>
                      <a:pt x="1" y="202"/>
                      <a:pt x="1" y="202"/>
                      <a:pt x="1" y="202"/>
                    </a:cubicBezTo>
                    <a:cubicBezTo>
                      <a:pt x="1" y="201"/>
                      <a:pt x="1" y="201"/>
                      <a:pt x="1" y="201"/>
                    </a:cubicBezTo>
                    <a:cubicBezTo>
                      <a:pt x="3" y="201"/>
                      <a:pt x="3" y="201"/>
                      <a:pt x="3" y="201"/>
                    </a:cubicBezTo>
                    <a:cubicBezTo>
                      <a:pt x="3" y="202"/>
                      <a:pt x="3" y="202"/>
                      <a:pt x="3" y="202"/>
                    </a:cubicBezTo>
                    <a:cubicBezTo>
                      <a:pt x="3" y="203"/>
                      <a:pt x="3" y="203"/>
                      <a:pt x="3" y="203"/>
                    </a:cubicBezTo>
                    <a:close/>
                    <a:moveTo>
                      <a:pt x="7" y="207"/>
                    </a:moveTo>
                    <a:cubicBezTo>
                      <a:pt x="8" y="207"/>
                      <a:pt x="8" y="207"/>
                      <a:pt x="8" y="207"/>
                    </a:cubicBezTo>
                    <a:cubicBezTo>
                      <a:pt x="8" y="208"/>
                      <a:pt x="8" y="208"/>
                      <a:pt x="8" y="208"/>
                    </a:cubicBezTo>
                    <a:cubicBezTo>
                      <a:pt x="7" y="207"/>
                      <a:pt x="7" y="207"/>
                      <a:pt x="7" y="207"/>
                    </a:cubicBezTo>
                    <a:close/>
                    <a:moveTo>
                      <a:pt x="9" y="208"/>
                    </a:moveTo>
                    <a:cubicBezTo>
                      <a:pt x="10" y="208"/>
                      <a:pt x="10" y="208"/>
                      <a:pt x="10" y="208"/>
                    </a:cubicBezTo>
                    <a:cubicBezTo>
                      <a:pt x="9" y="209"/>
                      <a:pt x="9" y="209"/>
                      <a:pt x="9" y="209"/>
                    </a:cubicBezTo>
                    <a:cubicBezTo>
                      <a:pt x="9" y="208"/>
                      <a:pt x="9" y="208"/>
                      <a:pt x="9" y="208"/>
                    </a:cubicBezTo>
                    <a:close/>
                    <a:moveTo>
                      <a:pt x="11" y="197"/>
                    </a:moveTo>
                    <a:cubicBezTo>
                      <a:pt x="12" y="197"/>
                      <a:pt x="12" y="197"/>
                      <a:pt x="12" y="197"/>
                    </a:cubicBezTo>
                    <a:cubicBezTo>
                      <a:pt x="13" y="198"/>
                      <a:pt x="13" y="198"/>
                      <a:pt x="13" y="198"/>
                    </a:cubicBezTo>
                    <a:cubicBezTo>
                      <a:pt x="11" y="198"/>
                      <a:pt x="11" y="198"/>
                      <a:pt x="11" y="198"/>
                    </a:cubicBezTo>
                    <a:cubicBezTo>
                      <a:pt x="11" y="197"/>
                      <a:pt x="11" y="197"/>
                      <a:pt x="11" y="197"/>
                    </a:cubicBezTo>
                    <a:close/>
                    <a:moveTo>
                      <a:pt x="13" y="198"/>
                    </a:moveTo>
                    <a:cubicBezTo>
                      <a:pt x="14" y="199"/>
                      <a:pt x="14" y="199"/>
                      <a:pt x="14" y="199"/>
                    </a:cubicBezTo>
                    <a:cubicBezTo>
                      <a:pt x="15" y="199"/>
                      <a:pt x="15" y="199"/>
                      <a:pt x="15" y="199"/>
                    </a:cubicBezTo>
                    <a:cubicBezTo>
                      <a:pt x="16" y="201"/>
                      <a:pt x="16" y="201"/>
                      <a:pt x="16" y="201"/>
                    </a:cubicBezTo>
                    <a:cubicBezTo>
                      <a:pt x="15" y="202"/>
                      <a:pt x="15" y="202"/>
                      <a:pt x="15" y="202"/>
                    </a:cubicBezTo>
                    <a:cubicBezTo>
                      <a:pt x="15" y="202"/>
                      <a:pt x="15" y="202"/>
                      <a:pt x="15" y="202"/>
                    </a:cubicBezTo>
                    <a:cubicBezTo>
                      <a:pt x="14" y="203"/>
                      <a:pt x="14" y="203"/>
                      <a:pt x="14" y="203"/>
                    </a:cubicBezTo>
                    <a:cubicBezTo>
                      <a:pt x="13" y="202"/>
                      <a:pt x="13" y="202"/>
                      <a:pt x="13" y="202"/>
                    </a:cubicBezTo>
                    <a:cubicBezTo>
                      <a:pt x="13" y="202"/>
                      <a:pt x="13" y="202"/>
                      <a:pt x="13" y="202"/>
                    </a:cubicBezTo>
                    <a:cubicBezTo>
                      <a:pt x="12" y="203"/>
                      <a:pt x="12" y="203"/>
                      <a:pt x="12" y="203"/>
                    </a:cubicBezTo>
                    <a:cubicBezTo>
                      <a:pt x="12" y="202"/>
                      <a:pt x="12" y="202"/>
                      <a:pt x="12" y="202"/>
                    </a:cubicBezTo>
                    <a:cubicBezTo>
                      <a:pt x="11" y="201"/>
                      <a:pt x="11" y="201"/>
                      <a:pt x="11" y="201"/>
                    </a:cubicBezTo>
                    <a:cubicBezTo>
                      <a:pt x="12" y="199"/>
                      <a:pt x="12" y="199"/>
                      <a:pt x="12" y="199"/>
                    </a:cubicBezTo>
                    <a:cubicBezTo>
                      <a:pt x="13" y="198"/>
                      <a:pt x="13" y="198"/>
                      <a:pt x="13" y="198"/>
                    </a:cubicBezTo>
                    <a:close/>
                    <a:moveTo>
                      <a:pt x="6" y="202"/>
                    </a:moveTo>
                    <a:cubicBezTo>
                      <a:pt x="7" y="201"/>
                      <a:pt x="7" y="201"/>
                      <a:pt x="7" y="201"/>
                    </a:cubicBezTo>
                    <a:cubicBezTo>
                      <a:pt x="9" y="201"/>
                      <a:pt x="9" y="201"/>
                      <a:pt x="9" y="201"/>
                    </a:cubicBezTo>
                    <a:cubicBezTo>
                      <a:pt x="9" y="202"/>
                      <a:pt x="9" y="202"/>
                      <a:pt x="9" y="202"/>
                    </a:cubicBezTo>
                    <a:cubicBezTo>
                      <a:pt x="7" y="202"/>
                      <a:pt x="7" y="202"/>
                      <a:pt x="7" y="202"/>
                    </a:cubicBezTo>
                    <a:cubicBezTo>
                      <a:pt x="7" y="203"/>
                      <a:pt x="7" y="203"/>
                      <a:pt x="7" y="203"/>
                    </a:cubicBezTo>
                    <a:cubicBezTo>
                      <a:pt x="7" y="203"/>
                      <a:pt x="6" y="202"/>
                      <a:pt x="6" y="202"/>
                    </a:cubicBezTo>
                    <a:close/>
                    <a:moveTo>
                      <a:pt x="8" y="204"/>
                    </a:moveTo>
                    <a:cubicBezTo>
                      <a:pt x="7" y="204"/>
                      <a:pt x="7" y="204"/>
                      <a:pt x="7" y="204"/>
                    </a:cubicBezTo>
                    <a:cubicBezTo>
                      <a:pt x="8" y="203"/>
                      <a:pt x="8" y="203"/>
                      <a:pt x="8" y="203"/>
                    </a:cubicBezTo>
                    <a:cubicBezTo>
                      <a:pt x="9" y="203"/>
                      <a:pt x="9" y="203"/>
                      <a:pt x="9" y="203"/>
                    </a:cubicBezTo>
                    <a:cubicBezTo>
                      <a:pt x="9" y="204"/>
                      <a:pt x="9" y="204"/>
                      <a:pt x="9" y="204"/>
                    </a:cubicBezTo>
                    <a:cubicBezTo>
                      <a:pt x="8" y="204"/>
                      <a:pt x="8" y="204"/>
                      <a:pt x="8" y="204"/>
                    </a:cubicBezTo>
                    <a:close/>
                    <a:moveTo>
                      <a:pt x="8" y="205"/>
                    </a:moveTo>
                    <a:cubicBezTo>
                      <a:pt x="9" y="205"/>
                      <a:pt x="9" y="205"/>
                      <a:pt x="9" y="205"/>
                    </a:cubicBezTo>
                    <a:cubicBezTo>
                      <a:pt x="11" y="205"/>
                      <a:pt x="11" y="205"/>
                      <a:pt x="11" y="205"/>
                    </a:cubicBezTo>
                    <a:cubicBezTo>
                      <a:pt x="11" y="207"/>
                      <a:pt x="11" y="207"/>
                      <a:pt x="11" y="207"/>
                    </a:cubicBezTo>
                    <a:cubicBezTo>
                      <a:pt x="10" y="208"/>
                      <a:pt x="10" y="208"/>
                      <a:pt x="10" y="208"/>
                    </a:cubicBezTo>
                    <a:cubicBezTo>
                      <a:pt x="9" y="207"/>
                      <a:pt x="9" y="207"/>
                      <a:pt x="9" y="207"/>
                    </a:cubicBezTo>
                    <a:cubicBezTo>
                      <a:pt x="9" y="206"/>
                      <a:pt x="9" y="206"/>
                      <a:pt x="9" y="206"/>
                    </a:cubicBezTo>
                    <a:cubicBezTo>
                      <a:pt x="8" y="205"/>
                      <a:pt x="8" y="205"/>
                      <a:pt x="8" y="205"/>
                    </a:cubicBezTo>
                    <a:close/>
                    <a:moveTo>
                      <a:pt x="6" y="209"/>
                    </a:moveTo>
                    <a:cubicBezTo>
                      <a:pt x="7" y="208"/>
                      <a:pt x="7" y="208"/>
                      <a:pt x="7" y="208"/>
                    </a:cubicBezTo>
                    <a:cubicBezTo>
                      <a:pt x="7" y="208"/>
                      <a:pt x="7" y="208"/>
                      <a:pt x="7" y="208"/>
                    </a:cubicBezTo>
                    <a:cubicBezTo>
                      <a:pt x="8" y="209"/>
                      <a:pt x="8" y="209"/>
                      <a:pt x="8" y="209"/>
                    </a:cubicBezTo>
                    <a:cubicBezTo>
                      <a:pt x="9" y="210"/>
                      <a:pt x="9" y="210"/>
                      <a:pt x="9" y="210"/>
                    </a:cubicBezTo>
                    <a:cubicBezTo>
                      <a:pt x="8" y="210"/>
                      <a:pt x="8" y="210"/>
                      <a:pt x="8" y="210"/>
                    </a:cubicBezTo>
                    <a:cubicBezTo>
                      <a:pt x="6" y="209"/>
                      <a:pt x="6" y="209"/>
                      <a:pt x="6" y="209"/>
                    </a:cubicBezTo>
                    <a:close/>
                    <a:moveTo>
                      <a:pt x="10" y="233"/>
                    </a:moveTo>
                    <a:cubicBezTo>
                      <a:pt x="10" y="232"/>
                      <a:pt x="10" y="232"/>
                      <a:pt x="10" y="232"/>
                    </a:cubicBezTo>
                    <a:cubicBezTo>
                      <a:pt x="10" y="232"/>
                      <a:pt x="10" y="232"/>
                      <a:pt x="10" y="232"/>
                    </a:cubicBezTo>
                    <a:cubicBezTo>
                      <a:pt x="10" y="232"/>
                      <a:pt x="10" y="232"/>
                      <a:pt x="10" y="232"/>
                    </a:cubicBezTo>
                    <a:cubicBezTo>
                      <a:pt x="8" y="230"/>
                      <a:pt x="8" y="230"/>
                      <a:pt x="8" y="230"/>
                    </a:cubicBezTo>
                    <a:cubicBezTo>
                      <a:pt x="7" y="229"/>
                      <a:pt x="7" y="229"/>
                      <a:pt x="7" y="229"/>
                    </a:cubicBezTo>
                    <a:cubicBezTo>
                      <a:pt x="7" y="228"/>
                      <a:pt x="7" y="228"/>
                      <a:pt x="7" y="228"/>
                    </a:cubicBezTo>
                    <a:cubicBezTo>
                      <a:pt x="8" y="228"/>
                      <a:pt x="8" y="228"/>
                      <a:pt x="8" y="228"/>
                    </a:cubicBezTo>
                    <a:cubicBezTo>
                      <a:pt x="9" y="228"/>
                      <a:pt x="9" y="228"/>
                      <a:pt x="9" y="228"/>
                    </a:cubicBezTo>
                    <a:cubicBezTo>
                      <a:pt x="10" y="230"/>
                      <a:pt x="10" y="230"/>
                      <a:pt x="10" y="230"/>
                    </a:cubicBezTo>
                    <a:cubicBezTo>
                      <a:pt x="11" y="230"/>
                      <a:pt x="11" y="230"/>
                      <a:pt x="11" y="230"/>
                    </a:cubicBezTo>
                    <a:cubicBezTo>
                      <a:pt x="11" y="231"/>
                      <a:pt x="11" y="231"/>
                      <a:pt x="11" y="231"/>
                    </a:cubicBezTo>
                    <a:cubicBezTo>
                      <a:pt x="12" y="232"/>
                      <a:pt x="12" y="232"/>
                      <a:pt x="12" y="232"/>
                    </a:cubicBezTo>
                    <a:cubicBezTo>
                      <a:pt x="13" y="234"/>
                      <a:pt x="13" y="234"/>
                      <a:pt x="13" y="234"/>
                    </a:cubicBezTo>
                    <a:cubicBezTo>
                      <a:pt x="11" y="234"/>
                      <a:pt x="11" y="234"/>
                      <a:pt x="11" y="234"/>
                    </a:cubicBezTo>
                    <a:cubicBezTo>
                      <a:pt x="10" y="234"/>
                      <a:pt x="10" y="234"/>
                      <a:pt x="10" y="234"/>
                    </a:cubicBezTo>
                    <a:cubicBezTo>
                      <a:pt x="10" y="233"/>
                      <a:pt x="10" y="233"/>
                      <a:pt x="10" y="233"/>
                    </a:cubicBezTo>
                    <a:close/>
                    <a:moveTo>
                      <a:pt x="5" y="231"/>
                    </a:moveTo>
                    <a:cubicBezTo>
                      <a:pt x="5" y="230"/>
                      <a:pt x="5" y="230"/>
                      <a:pt x="5" y="230"/>
                    </a:cubicBezTo>
                    <a:cubicBezTo>
                      <a:pt x="5" y="229"/>
                      <a:pt x="5" y="229"/>
                      <a:pt x="5" y="229"/>
                    </a:cubicBezTo>
                    <a:cubicBezTo>
                      <a:pt x="7" y="230"/>
                      <a:pt x="7" y="230"/>
                      <a:pt x="7" y="230"/>
                    </a:cubicBezTo>
                    <a:cubicBezTo>
                      <a:pt x="8" y="232"/>
                      <a:pt x="8" y="232"/>
                      <a:pt x="8" y="232"/>
                    </a:cubicBezTo>
                    <a:cubicBezTo>
                      <a:pt x="9" y="234"/>
                      <a:pt x="9" y="234"/>
                      <a:pt x="9" y="234"/>
                    </a:cubicBezTo>
                    <a:cubicBezTo>
                      <a:pt x="9" y="235"/>
                      <a:pt x="9" y="235"/>
                      <a:pt x="9" y="235"/>
                    </a:cubicBezTo>
                    <a:cubicBezTo>
                      <a:pt x="9" y="236"/>
                      <a:pt x="9" y="236"/>
                      <a:pt x="9" y="236"/>
                    </a:cubicBezTo>
                    <a:cubicBezTo>
                      <a:pt x="8" y="235"/>
                      <a:pt x="8" y="235"/>
                      <a:pt x="8" y="235"/>
                    </a:cubicBezTo>
                    <a:cubicBezTo>
                      <a:pt x="7" y="233"/>
                      <a:pt x="7" y="233"/>
                      <a:pt x="7" y="233"/>
                    </a:cubicBezTo>
                    <a:cubicBezTo>
                      <a:pt x="7" y="233"/>
                      <a:pt x="7" y="233"/>
                      <a:pt x="7" y="233"/>
                    </a:cubicBezTo>
                    <a:cubicBezTo>
                      <a:pt x="7" y="232"/>
                      <a:pt x="7" y="232"/>
                      <a:pt x="7" y="232"/>
                    </a:cubicBezTo>
                    <a:cubicBezTo>
                      <a:pt x="5" y="232"/>
                      <a:pt x="5" y="232"/>
                      <a:pt x="5" y="232"/>
                    </a:cubicBezTo>
                    <a:cubicBezTo>
                      <a:pt x="5" y="231"/>
                      <a:pt x="5" y="231"/>
                      <a:pt x="5" y="231"/>
                    </a:cubicBezTo>
                    <a:close/>
                    <a:moveTo>
                      <a:pt x="5" y="233"/>
                    </a:moveTo>
                    <a:cubicBezTo>
                      <a:pt x="6" y="233"/>
                      <a:pt x="6" y="233"/>
                      <a:pt x="6" y="233"/>
                    </a:cubicBezTo>
                    <a:cubicBezTo>
                      <a:pt x="7" y="233"/>
                      <a:pt x="7" y="233"/>
                      <a:pt x="7" y="233"/>
                    </a:cubicBezTo>
                    <a:cubicBezTo>
                      <a:pt x="7" y="234"/>
                      <a:pt x="7" y="234"/>
                      <a:pt x="7" y="234"/>
                    </a:cubicBezTo>
                    <a:cubicBezTo>
                      <a:pt x="7" y="235"/>
                      <a:pt x="7" y="235"/>
                      <a:pt x="7" y="235"/>
                    </a:cubicBezTo>
                    <a:cubicBezTo>
                      <a:pt x="6" y="235"/>
                      <a:pt x="6" y="235"/>
                      <a:pt x="6" y="235"/>
                    </a:cubicBezTo>
                    <a:cubicBezTo>
                      <a:pt x="6" y="235"/>
                      <a:pt x="6" y="235"/>
                      <a:pt x="6" y="235"/>
                    </a:cubicBezTo>
                    <a:cubicBezTo>
                      <a:pt x="5" y="234"/>
                      <a:pt x="5" y="234"/>
                      <a:pt x="5" y="234"/>
                    </a:cubicBezTo>
                    <a:cubicBezTo>
                      <a:pt x="5" y="233"/>
                      <a:pt x="5" y="233"/>
                      <a:pt x="5" y="233"/>
                    </a:cubicBezTo>
                    <a:close/>
                    <a:moveTo>
                      <a:pt x="8" y="240"/>
                    </a:moveTo>
                    <a:cubicBezTo>
                      <a:pt x="7" y="240"/>
                      <a:pt x="7" y="240"/>
                      <a:pt x="7" y="240"/>
                    </a:cubicBezTo>
                    <a:cubicBezTo>
                      <a:pt x="7" y="239"/>
                      <a:pt x="7" y="239"/>
                      <a:pt x="7" y="239"/>
                    </a:cubicBezTo>
                    <a:cubicBezTo>
                      <a:pt x="7" y="237"/>
                      <a:pt x="7" y="237"/>
                      <a:pt x="7" y="237"/>
                    </a:cubicBezTo>
                    <a:cubicBezTo>
                      <a:pt x="7" y="236"/>
                      <a:pt x="7" y="236"/>
                      <a:pt x="7" y="236"/>
                    </a:cubicBezTo>
                    <a:cubicBezTo>
                      <a:pt x="7" y="237"/>
                      <a:pt x="7" y="237"/>
                      <a:pt x="7" y="237"/>
                    </a:cubicBezTo>
                    <a:cubicBezTo>
                      <a:pt x="9" y="237"/>
                      <a:pt x="9" y="237"/>
                      <a:pt x="9" y="237"/>
                    </a:cubicBezTo>
                    <a:cubicBezTo>
                      <a:pt x="9" y="238"/>
                      <a:pt x="9" y="238"/>
                      <a:pt x="9" y="238"/>
                    </a:cubicBezTo>
                    <a:cubicBezTo>
                      <a:pt x="9" y="238"/>
                      <a:pt x="9" y="238"/>
                      <a:pt x="9" y="238"/>
                    </a:cubicBezTo>
                    <a:cubicBezTo>
                      <a:pt x="8" y="240"/>
                      <a:pt x="8" y="240"/>
                      <a:pt x="8" y="240"/>
                    </a:cubicBezTo>
                    <a:close/>
                    <a:moveTo>
                      <a:pt x="9" y="245"/>
                    </a:moveTo>
                    <a:cubicBezTo>
                      <a:pt x="8" y="245"/>
                      <a:pt x="8" y="245"/>
                      <a:pt x="8" y="245"/>
                    </a:cubicBezTo>
                    <a:cubicBezTo>
                      <a:pt x="8" y="245"/>
                      <a:pt x="8" y="245"/>
                      <a:pt x="8" y="245"/>
                    </a:cubicBezTo>
                    <a:cubicBezTo>
                      <a:pt x="8" y="244"/>
                      <a:pt x="8" y="244"/>
                      <a:pt x="8" y="244"/>
                    </a:cubicBezTo>
                    <a:cubicBezTo>
                      <a:pt x="7" y="243"/>
                      <a:pt x="7" y="243"/>
                      <a:pt x="7" y="243"/>
                    </a:cubicBezTo>
                    <a:cubicBezTo>
                      <a:pt x="9" y="243"/>
                      <a:pt x="9" y="243"/>
                      <a:pt x="9" y="243"/>
                    </a:cubicBezTo>
                    <a:cubicBezTo>
                      <a:pt x="10" y="244"/>
                      <a:pt x="10" y="244"/>
                      <a:pt x="10" y="244"/>
                    </a:cubicBezTo>
                    <a:cubicBezTo>
                      <a:pt x="9" y="245"/>
                      <a:pt x="9" y="245"/>
                      <a:pt x="9" y="245"/>
                    </a:cubicBezTo>
                    <a:close/>
                    <a:moveTo>
                      <a:pt x="12" y="244"/>
                    </a:moveTo>
                    <a:cubicBezTo>
                      <a:pt x="12" y="246"/>
                      <a:pt x="12" y="246"/>
                      <a:pt x="12" y="246"/>
                    </a:cubicBezTo>
                    <a:cubicBezTo>
                      <a:pt x="12" y="246"/>
                      <a:pt x="12" y="246"/>
                      <a:pt x="12" y="246"/>
                    </a:cubicBezTo>
                    <a:cubicBezTo>
                      <a:pt x="10" y="245"/>
                      <a:pt x="10" y="245"/>
                      <a:pt x="10" y="245"/>
                    </a:cubicBezTo>
                    <a:cubicBezTo>
                      <a:pt x="10" y="244"/>
                      <a:pt x="10" y="244"/>
                      <a:pt x="10" y="244"/>
                    </a:cubicBezTo>
                    <a:cubicBezTo>
                      <a:pt x="9" y="241"/>
                      <a:pt x="9" y="241"/>
                      <a:pt x="9" y="241"/>
                    </a:cubicBezTo>
                    <a:cubicBezTo>
                      <a:pt x="10" y="241"/>
                      <a:pt x="10" y="241"/>
                      <a:pt x="10" y="241"/>
                    </a:cubicBezTo>
                    <a:cubicBezTo>
                      <a:pt x="11" y="240"/>
                      <a:pt x="11" y="240"/>
                      <a:pt x="11" y="240"/>
                    </a:cubicBezTo>
                    <a:cubicBezTo>
                      <a:pt x="11" y="239"/>
                      <a:pt x="11" y="239"/>
                      <a:pt x="11" y="239"/>
                    </a:cubicBezTo>
                    <a:cubicBezTo>
                      <a:pt x="11" y="240"/>
                      <a:pt x="11" y="240"/>
                      <a:pt x="11" y="240"/>
                    </a:cubicBezTo>
                    <a:cubicBezTo>
                      <a:pt x="10" y="240"/>
                      <a:pt x="10" y="240"/>
                      <a:pt x="10" y="240"/>
                    </a:cubicBezTo>
                    <a:cubicBezTo>
                      <a:pt x="10" y="239"/>
                      <a:pt x="10" y="239"/>
                      <a:pt x="10" y="239"/>
                    </a:cubicBezTo>
                    <a:cubicBezTo>
                      <a:pt x="10" y="238"/>
                      <a:pt x="10" y="238"/>
                      <a:pt x="10" y="238"/>
                    </a:cubicBezTo>
                    <a:cubicBezTo>
                      <a:pt x="9" y="237"/>
                      <a:pt x="9" y="237"/>
                      <a:pt x="9" y="237"/>
                    </a:cubicBezTo>
                    <a:cubicBezTo>
                      <a:pt x="9" y="236"/>
                      <a:pt x="9" y="236"/>
                      <a:pt x="9" y="236"/>
                    </a:cubicBezTo>
                    <a:cubicBezTo>
                      <a:pt x="10" y="235"/>
                      <a:pt x="10" y="235"/>
                      <a:pt x="10" y="235"/>
                    </a:cubicBezTo>
                    <a:cubicBezTo>
                      <a:pt x="12" y="235"/>
                      <a:pt x="12" y="235"/>
                      <a:pt x="12" y="235"/>
                    </a:cubicBezTo>
                    <a:cubicBezTo>
                      <a:pt x="13" y="236"/>
                      <a:pt x="13" y="236"/>
                      <a:pt x="13" y="236"/>
                    </a:cubicBezTo>
                    <a:cubicBezTo>
                      <a:pt x="13" y="239"/>
                      <a:pt x="13" y="239"/>
                      <a:pt x="13" y="239"/>
                    </a:cubicBezTo>
                    <a:cubicBezTo>
                      <a:pt x="14" y="240"/>
                      <a:pt x="14" y="240"/>
                      <a:pt x="14" y="240"/>
                    </a:cubicBezTo>
                    <a:cubicBezTo>
                      <a:pt x="14" y="242"/>
                      <a:pt x="14" y="242"/>
                      <a:pt x="14" y="242"/>
                    </a:cubicBezTo>
                    <a:cubicBezTo>
                      <a:pt x="14" y="243"/>
                      <a:pt x="14" y="243"/>
                      <a:pt x="14" y="243"/>
                    </a:cubicBezTo>
                    <a:cubicBezTo>
                      <a:pt x="15" y="245"/>
                      <a:pt x="15" y="245"/>
                      <a:pt x="15" y="245"/>
                    </a:cubicBezTo>
                    <a:cubicBezTo>
                      <a:pt x="15" y="246"/>
                      <a:pt x="15" y="246"/>
                      <a:pt x="15" y="246"/>
                    </a:cubicBezTo>
                    <a:cubicBezTo>
                      <a:pt x="14" y="247"/>
                      <a:pt x="14" y="247"/>
                      <a:pt x="14" y="247"/>
                    </a:cubicBezTo>
                    <a:cubicBezTo>
                      <a:pt x="13" y="247"/>
                      <a:pt x="13" y="247"/>
                      <a:pt x="13" y="247"/>
                    </a:cubicBezTo>
                    <a:cubicBezTo>
                      <a:pt x="13" y="245"/>
                      <a:pt x="13" y="245"/>
                      <a:pt x="13" y="245"/>
                    </a:cubicBezTo>
                    <a:cubicBezTo>
                      <a:pt x="12" y="244"/>
                      <a:pt x="12" y="244"/>
                      <a:pt x="12" y="244"/>
                    </a:cubicBezTo>
                    <a:close/>
                    <a:moveTo>
                      <a:pt x="11" y="251"/>
                    </a:moveTo>
                    <a:cubicBezTo>
                      <a:pt x="11" y="250"/>
                      <a:pt x="11" y="250"/>
                      <a:pt x="11" y="250"/>
                    </a:cubicBezTo>
                    <a:cubicBezTo>
                      <a:pt x="10" y="249"/>
                      <a:pt x="10" y="249"/>
                      <a:pt x="10" y="249"/>
                    </a:cubicBezTo>
                    <a:cubicBezTo>
                      <a:pt x="11" y="249"/>
                      <a:pt x="11" y="249"/>
                      <a:pt x="11" y="249"/>
                    </a:cubicBezTo>
                    <a:cubicBezTo>
                      <a:pt x="11" y="248"/>
                      <a:pt x="11" y="248"/>
                      <a:pt x="11" y="248"/>
                    </a:cubicBezTo>
                    <a:cubicBezTo>
                      <a:pt x="11" y="248"/>
                      <a:pt x="11" y="248"/>
                      <a:pt x="11" y="248"/>
                    </a:cubicBezTo>
                    <a:cubicBezTo>
                      <a:pt x="12" y="248"/>
                      <a:pt x="12" y="248"/>
                      <a:pt x="12" y="248"/>
                    </a:cubicBezTo>
                    <a:cubicBezTo>
                      <a:pt x="13" y="248"/>
                      <a:pt x="13" y="248"/>
                      <a:pt x="13" y="248"/>
                    </a:cubicBezTo>
                    <a:cubicBezTo>
                      <a:pt x="13" y="249"/>
                      <a:pt x="13" y="249"/>
                      <a:pt x="13" y="249"/>
                    </a:cubicBezTo>
                    <a:cubicBezTo>
                      <a:pt x="13" y="250"/>
                      <a:pt x="13" y="250"/>
                      <a:pt x="13" y="250"/>
                    </a:cubicBezTo>
                    <a:cubicBezTo>
                      <a:pt x="12" y="251"/>
                      <a:pt x="12" y="251"/>
                      <a:pt x="12" y="251"/>
                    </a:cubicBezTo>
                    <a:cubicBezTo>
                      <a:pt x="11" y="251"/>
                      <a:pt x="11" y="251"/>
                      <a:pt x="11" y="251"/>
                    </a:cubicBezTo>
                    <a:close/>
                    <a:moveTo>
                      <a:pt x="11" y="253"/>
                    </a:moveTo>
                    <a:cubicBezTo>
                      <a:pt x="11" y="252"/>
                      <a:pt x="11" y="252"/>
                      <a:pt x="11" y="252"/>
                    </a:cubicBezTo>
                    <a:cubicBezTo>
                      <a:pt x="12" y="252"/>
                      <a:pt x="12" y="252"/>
                      <a:pt x="12" y="252"/>
                    </a:cubicBezTo>
                    <a:cubicBezTo>
                      <a:pt x="11" y="252"/>
                      <a:pt x="11" y="252"/>
                      <a:pt x="11" y="252"/>
                    </a:cubicBezTo>
                    <a:cubicBezTo>
                      <a:pt x="11" y="253"/>
                      <a:pt x="11" y="253"/>
                      <a:pt x="11" y="253"/>
                    </a:cubicBezTo>
                    <a:close/>
                    <a:moveTo>
                      <a:pt x="13" y="252"/>
                    </a:moveTo>
                    <a:cubicBezTo>
                      <a:pt x="14" y="253"/>
                      <a:pt x="14" y="253"/>
                      <a:pt x="14" y="253"/>
                    </a:cubicBezTo>
                    <a:cubicBezTo>
                      <a:pt x="14" y="254"/>
                      <a:pt x="14" y="254"/>
                      <a:pt x="14" y="254"/>
                    </a:cubicBezTo>
                    <a:cubicBezTo>
                      <a:pt x="13" y="254"/>
                      <a:pt x="13" y="254"/>
                      <a:pt x="13" y="254"/>
                    </a:cubicBezTo>
                    <a:cubicBezTo>
                      <a:pt x="13" y="253"/>
                      <a:pt x="13" y="253"/>
                      <a:pt x="13" y="253"/>
                    </a:cubicBezTo>
                    <a:cubicBezTo>
                      <a:pt x="13" y="252"/>
                      <a:pt x="13" y="252"/>
                      <a:pt x="13" y="252"/>
                    </a:cubicBezTo>
                    <a:close/>
                    <a:moveTo>
                      <a:pt x="14" y="251"/>
                    </a:moveTo>
                    <a:cubicBezTo>
                      <a:pt x="14" y="251"/>
                      <a:pt x="14" y="251"/>
                      <a:pt x="14" y="251"/>
                    </a:cubicBezTo>
                    <a:cubicBezTo>
                      <a:pt x="15" y="251"/>
                      <a:pt x="15" y="251"/>
                      <a:pt x="15" y="251"/>
                    </a:cubicBezTo>
                    <a:cubicBezTo>
                      <a:pt x="16" y="251"/>
                      <a:pt x="16" y="251"/>
                      <a:pt x="16" y="251"/>
                    </a:cubicBezTo>
                    <a:cubicBezTo>
                      <a:pt x="16" y="251"/>
                      <a:pt x="16" y="251"/>
                      <a:pt x="16" y="251"/>
                    </a:cubicBezTo>
                    <a:cubicBezTo>
                      <a:pt x="17" y="253"/>
                      <a:pt x="17" y="253"/>
                      <a:pt x="17" y="253"/>
                    </a:cubicBezTo>
                    <a:cubicBezTo>
                      <a:pt x="18" y="255"/>
                      <a:pt x="18" y="255"/>
                      <a:pt x="18" y="255"/>
                    </a:cubicBezTo>
                    <a:cubicBezTo>
                      <a:pt x="16" y="253"/>
                      <a:pt x="16" y="253"/>
                      <a:pt x="16" y="253"/>
                    </a:cubicBezTo>
                    <a:cubicBezTo>
                      <a:pt x="15" y="253"/>
                      <a:pt x="15" y="253"/>
                      <a:pt x="15" y="253"/>
                    </a:cubicBezTo>
                    <a:cubicBezTo>
                      <a:pt x="14" y="251"/>
                      <a:pt x="14" y="251"/>
                      <a:pt x="14" y="251"/>
                    </a:cubicBezTo>
                    <a:close/>
                    <a:moveTo>
                      <a:pt x="14" y="253"/>
                    </a:moveTo>
                    <a:cubicBezTo>
                      <a:pt x="15" y="253"/>
                      <a:pt x="15" y="253"/>
                      <a:pt x="15" y="253"/>
                    </a:cubicBezTo>
                    <a:cubicBezTo>
                      <a:pt x="16" y="254"/>
                      <a:pt x="16" y="254"/>
                      <a:pt x="16" y="254"/>
                    </a:cubicBezTo>
                    <a:cubicBezTo>
                      <a:pt x="17" y="256"/>
                      <a:pt x="17" y="256"/>
                      <a:pt x="17" y="256"/>
                    </a:cubicBezTo>
                    <a:cubicBezTo>
                      <a:pt x="17" y="257"/>
                      <a:pt x="17" y="257"/>
                      <a:pt x="17" y="257"/>
                    </a:cubicBezTo>
                    <a:cubicBezTo>
                      <a:pt x="16" y="257"/>
                      <a:pt x="16" y="257"/>
                      <a:pt x="16" y="257"/>
                    </a:cubicBezTo>
                    <a:cubicBezTo>
                      <a:pt x="14" y="255"/>
                      <a:pt x="14" y="255"/>
                      <a:pt x="14" y="255"/>
                    </a:cubicBezTo>
                    <a:cubicBezTo>
                      <a:pt x="14" y="253"/>
                      <a:pt x="14" y="253"/>
                      <a:pt x="14" y="253"/>
                    </a:cubicBezTo>
                    <a:close/>
                    <a:moveTo>
                      <a:pt x="15" y="260"/>
                    </a:moveTo>
                    <a:cubicBezTo>
                      <a:pt x="14" y="260"/>
                      <a:pt x="14" y="260"/>
                      <a:pt x="14" y="260"/>
                    </a:cubicBezTo>
                    <a:cubicBezTo>
                      <a:pt x="13" y="259"/>
                      <a:pt x="13" y="259"/>
                      <a:pt x="13" y="259"/>
                    </a:cubicBezTo>
                    <a:cubicBezTo>
                      <a:pt x="14" y="259"/>
                      <a:pt x="14" y="259"/>
                      <a:pt x="14" y="259"/>
                    </a:cubicBezTo>
                    <a:cubicBezTo>
                      <a:pt x="14" y="258"/>
                      <a:pt x="14" y="258"/>
                      <a:pt x="14" y="258"/>
                    </a:cubicBezTo>
                    <a:cubicBezTo>
                      <a:pt x="13" y="257"/>
                      <a:pt x="13" y="257"/>
                      <a:pt x="13" y="257"/>
                    </a:cubicBezTo>
                    <a:cubicBezTo>
                      <a:pt x="14" y="256"/>
                      <a:pt x="14" y="256"/>
                      <a:pt x="14" y="256"/>
                    </a:cubicBezTo>
                    <a:cubicBezTo>
                      <a:pt x="15" y="257"/>
                      <a:pt x="15" y="257"/>
                      <a:pt x="15" y="257"/>
                    </a:cubicBezTo>
                    <a:cubicBezTo>
                      <a:pt x="16" y="257"/>
                      <a:pt x="16" y="257"/>
                      <a:pt x="16" y="257"/>
                    </a:cubicBezTo>
                    <a:cubicBezTo>
                      <a:pt x="18" y="258"/>
                      <a:pt x="18" y="258"/>
                      <a:pt x="18" y="258"/>
                    </a:cubicBezTo>
                    <a:cubicBezTo>
                      <a:pt x="18" y="259"/>
                      <a:pt x="18" y="259"/>
                      <a:pt x="18" y="259"/>
                    </a:cubicBezTo>
                    <a:cubicBezTo>
                      <a:pt x="17" y="259"/>
                      <a:pt x="17" y="259"/>
                      <a:pt x="17" y="259"/>
                    </a:cubicBezTo>
                    <a:cubicBezTo>
                      <a:pt x="17" y="259"/>
                      <a:pt x="17" y="259"/>
                      <a:pt x="17" y="259"/>
                    </a:cubicBezTo>
                    <a:cubicBezTo>
                      <a:pt x="15" y="260"/>
                      <a:pt x="15" y="260"/>
                      <a:pt x="15" y="260"/>
                    </a:cubicBezTo>
                    <a:close/>
                    <a:moveTo>
                      <a:pt x="17" y="265"/>
                    </a:moveTo>
                    <a:cubicBezTo>
                      <a:pt x="16" y="265"/>
                      <a:pt x="16" y="265"/>
                      <a:pt x="16" y="265"/>
                    </a:cubicBezTo>
                    <a:cubicBezTo>
                      <a:pt x="15" y="264"/>
                      <a:pt x="15" y="264"/>
                      <a:pt x="15" y="264"/>
                    </a:cubicBezTo>
                    <a:cubicBezTo>
                      <a:pt x="15" y="263"/>
                      <a:pt x="15" y="263"/>
                      <a:pt x="15" y="263"/>
                    </a:cubicBezTo>
                    <a:cubicBezTo>
                      <a:pt x="15" y="263"/>
                      <a:pt x="15" y="263"/>
                      <a:pt x="15" y="263"/>
                    </a:cubicBezTo>
                    <a:cubicBezTo>
                      <a:pt x="16" y="262"/>
                      <a:pt x="16" y="262"/>
                      <a:pt x="16" y="262"/>
                    </a:cubicBezTo>
                    <a:cubicBezTo>
                      <a:pt x="16" y="262"/>
                      <a:pt x="16" y="262"/>
                      <a:pt x="16" y="262"/>
                    </a:cubicBezTo>
                    <a:cubicBezTo>
                      <a:pt x="15" y="261"/>
                      <a:pt x="15" y="261"/>
                      <a:pt x="15" y="261"/>
                    </a:cubicBezTo>
                    <a:cubicBezTo>
                      <a:pt x="16" y="261"/>
                      <a:pt x="16" y="261"/>
                      <a:pt x="16" y="261"/>
                    </a:cubicBezTo>
                    <a:cubicBezTo>
                      <a:pt x="17" y="262"/>
                      <a:pt x="17" y="262"/>
                      <a:pt x="17" y="262"/>
                    </a:cubicBezTo>
                    <a:cubicBezTo>
                      <a:pt x="17" y="263"/>
                      <a:pt x="17" y="263"/>
                      <a:pt x="17" y="263"/>
                    </a:cubicBezTo>
                    <a:cubicBezTo>
                      <a:pt x="16" y="264"/>
                      <a:pt x="16" y="264"/>
                      <a:pt x="16" y="264"/>
                    </a:cubicBezTo>
                    <a:cubicBezTo>
                      <a:pt x="17" y="265"/>
                      <a:pt x="17" y="265"/>
                      <a:pt x="17" y="265"/>
                    </a:cubicBezTo>
                    <a:close/>
                    <a:moveTo>
                      <a:pt x="17" y="263"/>
                    </a:moveTo>
                    <a:cubicBezTo>
                      <a:pt x="17" y="262"/>
                      <a:pt x="17" y="262"/>
                      <a:pt x="17" y="262"/>
                    </a:cubicBezTo>
                    <a:cubicBezTo>
                      <a:pt x="18" y="262"/>
                      <a:pt x="18" y="262"/>
                      <a:pt x="18" y="262"/>
                    </a:cubicBezTo>
                    <a:cubicBezTo>
                      <a:pt x="18" y="262"/>
                      <a:pt x="18" y="262"/>
                      <a:pt x="18" y="262"/>
                    </a:cubicBezTo>
                    <a:cubicBezTo>
                      <a:pt x="19" y="263"/>
                      <a:pt x="19" y="263"/>
                      <a:pt x="19" y="263"/>
                    </a:cubicBezTo>
                    <a:cubicBezTo>
                      <a:pt x="19" y="264"/>
                      <a:pt x="19" y="264"/>
                      <a:pt x="19" y="264"/>
                    </a:cubicBezTo>
                    <a:cubicBezTo>
                      <a:pt x="18" y="265"/>
                      <a:pt x="18" y="265"/>
                      <a:pt x="18" y="265"/>
                    </a:cubicBezTo>
                    <a:cubicBezTo>
                      <a:pt x="18" y="265"/>
                      <a:pt x="18" y="265"/>
                      <a:pt x="18" y="265"/>
                    </a:cubicBezTo>
                    <a:cubicBezTo>
                      <a:pt x="17" y="264"/>
                      <a:pt x="17" y="264"/>
                      <a:pt x="17" y="264"/>
                    </a:cubicBezTo>
                    <a:cubicBezTo>
                      <a:pt x="17" y="264"/>
                      <a:pt x="17" y="264"/>
                      <a:pt x="17" y="264"/>
                    </a:cubicBezTo>
                    <a:cubicBezTo>
                      <a:pt x="17" y="263"/>
                      <a:pt x="17" y="263"/>
                      <a:pt x="17" y="263"/>
                    </a:cubicBezTo>
                    <a:close/>
                    <a:moveTo>
                      <a:pt x="19" y="263"/>
                    </a:moveTo>
                    <a:cubicBezTo>
                      <a:pt x="20" y="264"/>
                      <a:pt x="20" y="264"/>
                      <a:pt x="20" y="264"/>
                    </a:cubicBezTo>
                    <a:cubicBezTo>
                      <a:pt x="21" y="265"/>
                      <a:pt x="21" y="265"/>
                      <a:pt x="21" y="265"/>
                    </a:cubicBezTo>
                    <a:cubicBezTo>
                      <a:pt x="20" y="265"/>
                      <a:pt x="20" y="265"/>
                      <a:pt x="20" y="265"/>
                    </a:cubicBezTo>
                    <a:cubicBezTo>
                      <a:pt x="19" y="264"/>
                      <a:pt x="19" y="264"/>
                      <a:pt x="19" y="264"/>
                    </a:cubicBezTo>
                    <a:cubicBezTo>
                      <a:pt x="19" y="263"/>
                      <a:pt x="19" y="263"/>
                      <a:pt x="19" y="263"/>
                    </a:cubicBezTo>
                    <a:close/>
                    <a:moveTo>
                      <a:pt x="19" y="268"/>
                    </a:moveTo>
                    <a:cubicBezTo>
                      <a:pt x="18" y="268"/>
                      <a:pt x="18" y="268"/>
                      <a:pt x="18" y="268"/>
                    </a:cubicBezTo>
                    <a:cubicBezTo>
                      <a:pt x="18" y="267"/>
                      <a:pt x="18" y="267"/>
                      <a:pt x="18" y="267"/>
                    </a:cubicBezTo>
                    <a:cubicBezTo>
                      <a:pt x="18" y="267"/>
                      <a:pt x="18" y="267"/>
                      <a:pt x="18" y="267"/>
                    </a:cubicBezTo>
                    <a:cubicBezTo>
                      <a:pt x="18" y="266"/>
                      <a:pt x="18" y="266"/>
                      <a:pt x="18" y="266"/>
                    </a:cubicBezTo>
                    <a:cubicBezTo>
                      <a:pt x="19" y="265"/>
                      <a:pt x="19" y="265"/>
                      <a:pt x="19" y="265"/>
                    </a:cubicBezTo>
                    <a:cubicBezTo>
                      <a:pt x="19" y="266"/>
                      <a:pt x="19" y="266"/>
                      <a:pt x="19" y="266"/>
                    </a:cubicBezTo>
                    <a:cubicBezTo>
                      <a:pt x="19" y="268"/>
                      <a:pt x="19" y="268"/>
                      <a:pt x="19" y="268"/>
                    </a:cubicBezTo>
                    <a:close/>
                    <a:moveTo>
                      <a:pt x="22" y="264"/>
                    </a:moveTo>
                    <a:cubicBezTo>
                      <a:pt x="21" y="264"/>
                      <a:pt x="21" y="264"/>
                      <a:pt x="21" y="264"/>
                    </a:cubicBezTo>
                    <a:cubicBezTo>
                      <a:pt x="20" y="263"/>
                      <a:pt x="20" y="263"/>
                      <a:pt x="20" y="263"/>
                    </a:cubicBezTo>
                    <a:cubicBezTo>
                      <a:pt x="20" y="261"/>
                      <a:pt x="20" y="261"/>
                      <a:pt x="20" y="261"/>
                    </a:cubicBezTo>
                    <a:cubicBezTo>
                      <a:pt x="21" y="261"/>
                      <a:pt x="21" y="261"/>
                      <a:pt x="21" y="261"/>
                    </a:cubicBezTo>
                    <a:cubicBezTo>
                      <a:pt x="21" y="262"/>
                      <a:pt x="21" y="262"/>
                      <a:pt x="21" y="262"/>
                    </a:cubicBezTo>
                    <a:cubicBezTo>
                      <a:pt x="22" y="264"/>
                      <a:pt x="22" y="264"/>
                      <a:pt x="22" y="264"/>
                    </a:cubicBezTo>
                    <a:cubicBezTo>
                      <a:pt x="23" y="264"/>
                      <a:pt x="23" y="264"/>
                      <a:pt x="23" y="264"/>
                    </a:cubicBezTo>
                    <a:cubicBezTo>
                      <a:pt x="22" y="264"/>
                      <a:pt x="22" y="264"/>
                      <a:pt x="22" y="264"/>
                    </a:cubicBezTo>
                    <a:close/>
                    <a:moveTo>
                      <a:pt x="22" y="266"/>
                    </a:moveTo>
                    <a:cubicBezTo>
                      <a:pt x="21" y="265"/>
                      <a:pt x="21" y="265"/>
                      <a:pt x="21" y="265"/>
                    </a:cubicBezTo>
                    <a:cubicBezTo>
                      <a:pt x="21" y="265"/>
                      <a:pt x="21" y="265"/>
                      <a:pt x="21" y="265"/>
                    </a:cubicBezTo>
                    <a:cubicBezTo>
                      <a:pt x="22" y="265"/>
                      <a:pt x="22" y="265"/>
                      <a:pt x="22" y="265"/>
                    </a:cubicBezTo>
                    <a:cubicBezTo>
                      <a:pt x="23" y="266"/>
                      <a:pt x="23" y="266"/>
                      <a:pt x="23" y="266"/>
                    </a:cubicBezTo>
                    <a:cubicBezTo>
                      <a:pt x="22" y="266"/>
                      <a:pt x="22" y="266"/>
                      <a:pt x="22" y="266"/>
                    </a:cubicBezTo>
                    <a:close/>
                    <a:moveTo>
                      <a:pt x="23" y="269"/>
                    </a:moveTo>
                    <a:cubicBezTo>
                      <a:pt x="21" y="267"/>
                      <a:pt x="21" y="267"/>
                      <a:pt x="21" y="267"/>
                    </a:cubicBezTo>
                    <a:cubicBezTo>
                      <a:pt x="21" y="266"/>
                      <a:pt x="21" y="266"/>
                      <a:pt x="21" y="266"/>
                    </a:cubicBezTo>
                    <a:cubicBezTo>
                      <a:pt x="21" y="266"/>
                      <a:pt x="21" y="266"/>
                      <a:pt x="21" y="266"/>
                    </a:cubicBezTo>
                    <a:cubicBezTo>
                      <a:pt x="23" y="267"/>
                      <a:pt x="23" y="267"/>
                      <a:pt x="23" y="267"/>
                    </a:cubicBezTo>
                    <a:cubicBezTo>
                      <a:pt x="23" y="268"/>
                      <a:pt x="23" y="268"/>
                      <a:pt x="23" y="268"/>
                    </a:cubicBezTo>
                    <a:cubicBezTo>
                      <a:pt x="23" y="269"/>
                      <a:pt x="23" y="269"/>
                      <a:pt x="23" y="269"/>
                    </a:cubicBezTo>
                    <a:close/>
                    <a:moveTo>
                      <a:pt x="24" y="271"/>
                    </a:moveTo>
                    <a:cubicBezTo>
                      <a:pt x="23" y="271"/>
                      <a:pt x="23" y="271"/>
                      <a:pt x="23" y="271"/>
                    </a:cubicBezTo>
                    <a:cubicBezTo>
                      <a:pt x="23" y="271"/>
                      <a:pt x="23" y="271"/>
                      <a:pt x="23" y="271"/>
                    </a:cubicBezTo>
                    <a:cubicBezTo>
                      <a:pt x="23" y="270"/>
                      <a:pt x="23" y="270"/>
                      <a:pt x="23" y="270"/>
                    </a:cubicBezTo>
                    <a:cubicBezTo>
                      <a:pt x="21" y="270"/>
                      <a:pt x="21" y="270"/>
                      <a:pt x="21" y="270"/>
                    </a:cubicBezTo>
                    <a:cubicBezTo>
                      <a:pt x="21" y="270"/>
                      <a:pt x="21" y="270"/>
                      <a:pt x="21" y="270"/>
                    </a:cubicBezTo>
                    <a:cubicBezTo>
                      <a:pt x="22" y="269"/>
                      <a:pt x="22" y="269"/>
                      <a:pt x="22" y="269"/>
                    </a:cubicBezTo>
                    <a:cubicBezTo>
                      <a:pt x="23" y="269"/>
                      <a:pt x="23" y="269"/>
                      <a:pt x="23" y="269"/>
                    </a:cubicBezTo>
                    <a:cubicBezTo>
                      <a:pt x="24" y="269"/>
                      <a:pt x="24" y="269"/>
                      <a:pt x="24" y="269"/>
                    </a:cubicBezTo>
                    <a:cubicBezTo>
                      <a:pt x="25" y="270"/>
                      <a:pt x="25" y="270"/>
                      <a:pt x="25" y="270"/>
                    </a:cubicBezTo>
                    <a:cubicBezTo>
                      <a:pt x="24" y="271"/>
                      <a:pt x="24" y="271"/>
                      <a:pt x="24" y="271"/>
                    </a:cubicBezTo>
                    <a:close/>
                    <a:moveTo>
                      <a:pt x="28" y="278"/>
                    </a:moveTo>
                    <a:cubicBezTo>
                      <a:pt x="26" y="277"/>
                      <a:pt x="26" y="277"/>
                      <a:pt x="26" y="277"/>
                    </a:cubicBezTo>
                    <a:cubicBezTo>
                      <a:pt x="26" y="277"/>
                      <a:pt x="26" y="277"/>
                      <a:pt x="26" y="277"/>
                    </a:cubicBezTo>
                    <a:cubicBezTo>
                      <a:pt x="25" y="277"/>
                      <a:pt x="25" y="277"/>
                      <a:pt x="25" y="277"/>
                    </a:cubicBezTo>
                    <a:cubicBezTo>
                      <a:pt x="24" y="277"/>
                      <a:pt x="24" y="277"/>
                      <a:pt x="24" y="277"/>
                    </a:cubicBezTo>
                    <a:cubicBezTo>
                      <a:pt x="22" y="276"/>
                      <a:pt x="22" y="276"/>
                      <a:pt x="22" y="276"/>
                    </a:cubicBezTo>
                    <a:cubicBezTo>
                      <a:pt x="21" y="276"/>
                      <a:pt x="21" y="276"/>
                      <a:pt x="21" y="276"/>
                    </a:cubicBezTo>
                    <a:cubicBezTo>
                      <a:pt x="20" y="274"/>
                      <a:pt x="20" y="274"/>
                      <a:pt x="20" y="274"/>
                    </a:cubicBezTo>
                    <a:cubicBezTo>
                      <a:pt x="20" y="273"/>
                      <a:pt x="20" y="273"/>
                      <a:pt x="20" y="273"/>
                    </a:cubicBezTo>
                    <a:cubicBezTo>
                      <a:pt x="20" y="272"/>
                      <a:pt x="20" y="272"/>
                      <a:pt x="20" y="272"/>
                    </a:cubicBezTo>
                    <a:cubicBezTo>
                      <a:pt x="21" y="273"/>
                      <a:pt x="21" y="273"/>
                      <a:pt x="21" y="273"/>
                    </a:cubicBezTo>
                    <a:cubicBezTo>
                      <a:pt x="22" y="274"/>
                      <a:pt x="22" y="274"/>
                      <a:pt x="22" y="274"/>
                    </a:cubicBezTo>
                    <a:cubicBezTo>
                      <a:pt x="23" y="275"/>
                      <a:pt x="23" y="275"/>
                      <a:pt x="23" y="275"/>
                    </a:cubicBezTo>
                    <a:cubicBezTo>
                      <a:pt x="24" y="275"/>
                      <a:pt x="24" y="275"/>
                      <a:pt x="24" y="275"/>
                    </a:cubicBezTo>
                    <a:cubicBezTo>
                      <a:pt x="25" y="275"/>
                      <a:pt x="25" y="275"/>
                      <a:pt x="25" y="275"/>
                    </a:cubicBezTo>
                    <a:cubicBezTo>
                      <a:pt x="26" y="276"/>
                      <a:pt x="26" y="276"/>
                      <a:pt x="26" y="276"/>
                    </a:cubicBezTo>
                    <a:cubicBezTo>
                      <a:pt x="28" y="276"/>
                      <a:pt x="28" y="276"/>
                      <a:pt x="28" y="276"/>
                    </a:cubicBezTo>
                    <a:cubicBezTo>
                      <a:pt x="28" y="276"/>
                      <a:pt x="28" y="276"/>
                      <a:pt x="28" y="276"/>
                    </a:cubicBezTo>
                    <a:cubicBezTo>
                      <a:pt x="29" y="277"/>
                      <a:pt x="29" y="277"/>
                      <a:pt x="29" y="277"/>
                    </a:cubicBezTo>
                    <a:cubicBezTo>
                      <a:pt x="30" y="277"/>
                      <a:pt x="30" y="277"/>
                      <a:pt x="30" y="277"/>
                    </a:cubicBezTo>
                    <a:cubicBezTo>
                      <a:pt x="30" y="278"/>
                      <a:pt x="30" y="278"/>
                      <a:pt x="30" y="278"/>
                    </a:cubicBezTo>
                    <a:cubicBezTo>
                      <a:pt x="30" y="278"/>
                      <a:pt x="30" y="278"/>
                      <a:pt x="30" y="278"/>
                    </a:cubicBezTo>
                    <a:cubicBezTo>
                      <a:pt x="29" y="278"/>
                      <a:pt x="29" y="278"/>
                      <a:pt x="29" y="278"/>
                    </a:cubicBezTo>
                    <a:cubicBezTo>
                      <a:pt x="28" y="278"/>
                      <a:pt x="28" y="278"/>
                      <a:pt x="28" y="278"/>
                    </a:cubicBezTo>
                    <a:close/>
                    <a:moveTo>
                      <a:pt x="24" y="278"/>
                    </a:moveTo>
                    <a:cubicBezTo>
                      <a:pt x="24" y="278"/>
                      <a:pt x="25" y="279"/>
                      <a:pt x="25" y="279"/>
                    </a:cubicBezTo>
                    <a:cubicBezTo>
                      <a:pt x="23" y="279"/>
                      <a:pt x="23" y="279"/>
                      <a:pt x="23" y="279"/>
                    </a:cubicBezTo>
                    <a:cubicBezTo>
                      <a:pt x="24" y="278"/>
                      <a:pt x="24" y="278"/>
                      <a:pt x="24" y="278"/>
                    </a:cubicBezTo>
                    <a:close/>
                    <a:moveTo>
                      <a:pt x="32" y="284"/>
                    </a:moveTo>
                    <a:cubicBezTo>
                      <a:pt x="33" y="284"/>
                      <a:pt x="33" y="284"/>
                      <a:pt x="33" y="284"/>
                    </a:cubicBezTo>
                    <a:cubicBezTo>
                      <a:pt x="33" y="284"/>
                      <a:pt x="33" y="284"/>
                      <a:pt x="33" y="284"/>
                    </a:cubicBezTo>
                    <a:cubicBezTo>
                      <a:pt x="33" y="283"/>
                      <a:pt x="33" y="283"/>
                      <a:pt x="33" y="283"/>
                    </a:cubicBezTo>
                    <a:cubicBezTo>
                      <a:pt x="32" y="284"/>
                      <a:pt x="32" y="284"/>
                      <a:pt x="32" y="284"/>
                    </a:cubicBezTo>
                    <a:cubicBezTo>
                      <a:pt x="32" y="284"/>
                      <a:pt x="32" y="284"/>
                      <a:pt x="32" y="284"/>
                    </a:cubicBezTo>
                    <a:close/>
                    <a:moveTo>
                      <a:pt x="36" y="285"/>
                    </a:moveTo>
                    <a:cubicBezTo>
                      <a:pt x="35" y="285"/>
                      <a:pt x="35" y="285"/>
                      <a:pt x="35" y="285"/>
                    </a:cubicBezTo>
                    <a:cubicBezTo>
                      <a:pt x="34" y="284"/>
                      <a:pt x="34" y="284"/>
                      <a:pt x="34" y="284"/>
                    </a:cubicBezTo>
                    <a:cubicBezTo>
                      <a:pt x="34" y="283"/>
                      <a:pt x="34" y="283"/>
                      <a:pt x="34" y="283"/>
                    </a:cubicBezTo>
                    <a:cubicBezTo>
                      <a:pt x="33" y="283"/>
                      <a:pt x="33" y="283"/>
                      <a:pt x="33" y="283"/>
                    </a:cubicBezTo>
                    <a:cubicBezTo>
                      <a:pt x="32" y="283"/>
                      <a:pt x="32" y="283"/>
                      <a:pt x="32" y="283"/>
                    </a:cubicBezTo>
                    <a:cubicBezTo>
                      <a:pt x="31" y="283"/>
                      <a:pt x="31" y="283"/>
                      <a:pt x="31" y="283"/>
                    </a:cubicBezTo>
                    <a:cubicBezTo>
                      <a:pt x="30" y="282"/>
                      <a:pt x="30" y="282"/>
                      <a:pt x="30" y="282"/>
                    </a:cubicBezTo>
                    <a:cubicBezTo>
                      <a:pt x="28" y="281"/>
                      <a:pt x="28" y="281"/>
                      <a:pt x="28" y="281"/>
                    </a:cubicBezTo>
                    <a:cubicBezTo>
                      <a:pt x="28" y="280"/>
                      <a:pt x="28" y="280"/>
                      <a:pt x="28" y="280"/>
                    </a:cubicBezTo>
                    <a:cubicBezTo>
                      <a:pt x="27" y="279"/>
                      <a:pt x="27" y="279"/>
                      <a:pt x="27" y="279"/>
                    </a:cubicBezTo>
                    <a:cubicBezTo>
                      <a:pt x="27" y="279"/>
                      <a:pt x="27" y="279"/>
                      <a:pt x="27" y="279"/>
                    </a:cubicBezTo>
                    <a:cubicBezTo>
                      <a:pt x="27" y="278"/>
                      <a:pt x="27" y="278"/>
                      <a:pt x="27" y="278"/>
                    </a:cubicBezTo>
                    <a:cubicBezTo>
                      <a:pt x="28" y="278"/>
                      <a:pt x="28" y="278"/>
                      <a:pt x="28" y="278"/>
                    </a:cubicBezTo>
                    <a:cubicBezTo>
                      <a:pt x="29" y="279"/>
                      <a:pt x="29" y="279"/>
                      <a:pt x="29" y="279"/>
                    </a:cubicBezTo>
                    <a:cubicBezTo>
                      <a:pt x="29" y="279"/>
                      <a:pt x="29" y="279"/>
                      <a:pt x="29" y="279"/>
                    </a:cubicBezTo>
                    <a:cubicBezTo>
                      <a:pt x="30" y="279"/>
                      <a:pt x="30" y="279"/>
                      <a:pt x="30" y="279"/>
                    </a:cubicBezTo>
                    <a:cubicBezTo>
                      <a:pt x="32" y="279"/>
                      <a:pt x="32" y="279"/>
                      <a:pt x="32" y="279"/>
                    </a:cubicBezTo>
                    <a:cubicBezTo>
                      <a:pt x="33" y="280"/>
                      <a:pt x="33" y="280"/>
                      <a:pt x="33" y="280"/>
                    </a:cubicBezTo>
                    <a:cubicBezTo>
                      <a:pt x="34" y="280"/>
                      <a:pt x="34" y="280"/>
                      <a:pt x="34" y="280"/>
                    </a:cubicBezTo>
                    <a:cubicBezTo>
                      <a:pt x="35" y="281"/>
                      <a:pt x="35" y="281"/>
                      <a:pt x="35" y="281"/>
                    </a:cubicBezTo>
                    <a:cubicBezTo>
                      <a:pt x="36" y="281"/>
                      <a:pt x="36" y="281"/>
                      <a:pt x="36" y="281"/>
                    </a:cubicBezTo>
                    <a:cubicBezTo>
                      <a:pt x="37" y="281"/>
                      <a:pt x="37" y="281"/>
                      <a:pt x="37" y="281"/>
                    </a:cubicBezTo>
                    <a:cubicBezTo>
                      <a:pt x="37" y="282"/>
                      <a:pt x="37" y="282"/>
                      <a:pt x="37" y="282"/>
                    </a:cubicBezTo>
                    <a:cubicBezTo>
                      <a:pt x="36" y="282"/>
                      <a:pt x="36" y="282"/>
                      <a:pt x="36" y="282"/>
                    </a:cubicBezTo>
                    <a:cubicBezTo>
                      <a:pt x="36" y="282"/>
                      <a:pt x="36" y="282"/>
                      <a:pt x="36" y="282"/>
                    </a:cubicBezTo>
                    <a:cubicBezTo>
                      <a:pt x="36" y="282"/>
                      <a:pt x="36" y="282"/>
                      <a:pt x="36" y="282"/>
                    </a:cubicBezTo>
                    <a:cubicBezTo>
                      <a:pt x="36" y="283"/>
                      <a:pt x="36" y="283"/>
                      <a:pt x="36" y="283"/>
                    </a:cubicBezTo>
                    <a:cubicBezTo>
                      <a:pt x="35" y="284"/>
                      <a:pt x="35" y="284"/>
                      <a:pt x="35" y="284"/>
                    </a:cubicBezTo>
                    <a:cubicBezTo>
                      <a:pt x="36" y="285"/>
                      <a:pt x="36" y="285"/>
                      <a:pt x="36" y="285"/>
                    </a:cubicBezTo>
                    <a:close/>
                    <a:moveTo>
                      <a:pt x="37" y="284"/>
                    </a:moveTo>
                    <a:cubicBezTo>
                      <a:pt x="36" y="285"/>
                      <a:pt x="36" y="285"/>
                      <a:pt x="36" y="285"/>
                    </a:cubicBezTo>
                    <a:cubicBezTo>
                      <a:pt x="36" y="286"/>
                      <a:pt x="36" y="286"/>
                      <a:pt x="36" y="286"/>
                    </a:cubicBezTo>
                    <a:cubicBezTo>
                      <a:pt x="37" y="286"/>
                      <a:pt x="37" y="286"/>
                      <a:pt x="37" y="286"/>
                    </a:cubicBezTo>
                    <a:cubicBezTo>
                      <a:pt x="38" y="285"/>
                      <a:pt x="38" y="285"/>
                      <a:pt x="38" y="285"/>
                    </a:cubicBezTo>
                    <a:cubicBezTo>
                      <a:pt x="38" y="284"/>
                      <a:pt x="38" y="284"/>
                      <a:pt x="38" y="284"/>
                    </a:cubicBezTo>
                    <a:cubicBezTo>
                      <a:pt x="37" y="284"/>
                      <a:pt x="37" y="284"/>
                      <a:pt x="37" y="284"/>
                    </a:cubicBezTo>
                    <a:cubicBezTo>
                      <a:pt x="37" y="284"/>
                      <a:pt x="37" y="284"/>
                      <a:pt x="37" y="284"/>
                    </a:cubicBezTo>
                    <a:close/>
                    <a:moveTo>
                      <a:pt x="44" y="283"/>
                    </a:moveTo>
                    <a:cubicBezTo>
                      <a:pt x="44" y="284"/>
                      <a:pt x="44" y="284"/>
                      <a:pt x="44" y="284"/>
                    </a:cubicBezTo>
                    <a:cubicBezTo>
                      <a:pt x="44" y="285"/>
                      <a:pt x="44" y="285"/>
                      <a:pt x="44" y="285"/>
                    </a:cubicBezTo>
                    <a:cubicBezTo>
                      <a:pt x="43" y="285"/>
                      <a:pt x="43" y="285"/>
                      <a:pt x="43" y="285"/>
                    </a:cubicBezTo>
                    <a:cubicBezTo>
                      <a:pt x="42" y="285"/>
                      <a:pt x="42" y="285"/>
                      <a:pt x="42" y="285"/>
                    </a:cubicBezTo>
                    <a:cubicBezTo>
                      <a:pt x="42" y="284"/>
                      <a:pt x="42" y="284"/>
                      <a:pt x="42" y="284"/>
                    </a:cubicBezTo>
                    <a:cubicBezTo>
                      <a:pt x="41" y="285"/>
                      <a:pt x="41" y="285"/>
                      <a:pt x="41" y="285"/>
                    </a:cubicBezTo>
                    <a:cubicBezTo>
                      <a:pt x="41" y="284"/>
                      <a:pt x="41" y="284"/>
                      <a:pt x="41" y="284"/>
                    </a:cubicBezTo>
                    <a:cubicBezTo>
                      <a:pt x="39" y="284"/>
                      <a:pt x="39" y="284"/>
                      <a:pt x="39" y="284"/>
                    </a:cubicBezTo>
                    <a:cubicBezTo>
                      <a:pt x="39" y="285"/>
                      <a:pt x="39" y="285"/>
                      <a:pt x="39" y="285"/>
                    </a:cubicBezTo>
                    <a:cubicBezTo>
                      <a:pt x="38" y="284"/>
                      <a:pt x="38" y="284"/>
                      <a:pt x="38" y="284"/>
                    </a:cubicBezTo>
                    <a:cubicBezTo>
                      <a:pt x="38" y="283"/>
                      <a:pt x="38" y="283"/>
                      <a:pt x="38" y="283"/>
                    </a:cubicBezTo>
                    <a:cubicBezTo>
                      <a:pt x="38" y="283"/>
                      <a:pt x="38" y="283"/>
                      <a:pt x="38" y="283"/>
                    </a:cubicBezTo>
                    <a:cubicBezTo>
                      <a:pt x="39" y="282"/>
                      <a:pt x="39" y="282"/>
                      <a:pt x="39" y="282"/>
                    </a:cubicBezTo>
                    <a:cubicBezTo>
                      <a:pt x="40" y="282"/>
                      <a:pt x="40" y="282"/>
                      <a:pt x="40" y="282"/>
                    </a:cubicBezTo>
                    <a:cubicBezTo>
                      <a:pt x="42" y="283"/>
                      <a:pt x="42" y="283"/>
                      <a:pt x="42" y="283"/>
                    </a:cubicBezTo>
                    <a:cubicBezTo>
                      <a:pt x="42" y="283"/>
                      <a:pt x="42" y="283"/>
                      <a:pt x="42" y="283"/>
                    </a:cubicBezTo>
                    <a:cubicBezTo>
                      <a:pt x="43" y="283"/>
                      <a:pt x="43" y="283"/>
                      <a:pt x="43" y="283"/>
                    </a:cubicBezTo>
                    <a:cubicBezTo>
                      <a:pt x="44" y="283"/>
                      <a:pt x="44" y="283"/>
                      <a:pt x="44" y="283"/>
                    </a:cubicBezTo>
                    <a:cubicBezTo>
                      <a:pt x="44" y="283"/>
                      <a:pt x="44" y="283"/>
                      <a:pt x="44" y="283"/>
                    </a:cubicBezTo>
                    <a:close/>
                    <a:moveTo>
                      <a:pt x="48" y="283"/>
                    </a:moveTo>
                    <a:cubicBezTo>
                      <a:pt x="46" y="282"/>
                      <a:pt x="46" y="282"/>
                      <a:pt x="46" y="282"/>
                    </a:cubicBezTo>
                    <a:cubicBezTo>
                      <a:pt x="47" y="281"/>
                      <a:pt x="47" y="281"/>
                      <a:pt x="47" y="281"/>
                    </a:cubicBezTo>
                    <a:cubicBezTo>
                      <a:pt x="47" y="280"/>
                      <a:pt x="47" y="280"/>
                      <a:pt x="47" y="280"/>
                    </a:cubicBezTo>
                    <a:cubicBezTo>
                      <a:pt x="47" y="280"/>
                      <a:pt x="47" y="280"/>
                      <a:pt x="47" y="280"/>
                    </a:cubicBezTo>
                    <a:cubicBezTo>
                      <a:pt x="46" y="278"/>
                      <a:pt x="46" y="278"/>
                      <a:pt x="46" y="278"/>
                    </a:cubicBezTo>
                    <a:cubicBezTo>
                      <a:pt x="46" y="277"/>
                      <a:pt x="46" y="277"/>
                      <a:pt x="46" y="277"/>
                    </a:cubicBezTo>
                    <a:cubicBezTo>
                      <a:pt x="45" y="277"/>
                      <a:pt x="45" y="277"/>
                      <a:pt x="45" y="277"/>
                    </a:cubicBezTo>
                    <a:cubicBezTo>
                      <a:pt x="45" y="278"/>
                      <a:pt x="45" y="278"/>
                      <a:pt x="45" y="278"/>
                    </a:cubicBezTo>
                    <a:cubicBezTo>
                      <a:pt x="44" y="279"/>
                      <a:pt x="44" y="279"/>
                      <a:pt x="44" y="279"/>
                    </a:cubicBezTo>
                    <a:cubicBezTo>
                      <a:pt x="45" y="280"/>
                      <a:pt x="45" y="280"/>
                      <a:pt x="45" y="280"/>
                    </a:cubicBezTo>
                    <a:cubicBezTo>
                      <a:pt x="44" y="281"/>
                      <a:pt x="44" y="281"/>
                      <a:pt x="44" y="281"/>
                    </a:cubicBezTo>
                    <a:cubicBezTo>
                      <a:pt x="44" y="282"/>
                      <a:pt x="44" y="282"/>
                      <a:pt x="44" y="282"/>
                    </a:cubicBezTo>
                    <a:cubicBezTo>
                      <a:pt x="46" y="283"/>
                      <a:pt x="46" y="283"/>
                      <a:pt x="46" y="283"/>
                    </a:cubicBezTo>
                    <a:cubicBezTo>
                      <a:pt x="47" y="283"/>
                      <a:pt x="47" y="283"/>
                      <a:pt x="47" y="283"/>
                    </a:cubicBezTo>
                    <a:cubicBezTo>
                      <a:pt x="47" y="283"/>
                      <a:pt x="47" y="283"/>
                      <a:pt x="47" y="283"/>
                    </a:cubicBezTo>
                    <a:cubicBezTo>
                      <a:pt x="48" y="283"/>
                      <a:pt x="48" y="283"/>
                      <a:pt x="48" y="283"/>
                    </a:cubicBezTo>
                    <a:close/>
                    <a:moveTo>
                      <a:pt x="43" y="292"/>
                    </a:moveTo>
                    <a:cubicBezTo>
                      <a:pt x="44" y="292"/>
                      <a:pt x="44" y="292"/>
                      <a:pt x="44" y="292"/>
                    </a:cubicBezTo>
                    <a:cubicBezTo>
                      <a:pt x="44" y="292"/>
                      <a:pt x="44" y="292"/>
                      <a:pt x="44" y="292"/>
                    </a:cubicBezTo>
                    <a:cubicBezTo>
                      <a:pt x="44" y="293"/>
                      <a:pt x="44" y="293"/>
                      <a:pt x="44" y="293"/>
                    </a:cubicBezTo>
                    <a:cubicBezTo>
                      <a:pt x="43" y="292"/>
                      <a:pt x="43" y="292"/>
                      <a:pt x="43" y="292"/>
                    </a:cubicBezTo>
                    <a:close/>
                    <a:moveTo>
                      <a:pt x="43" y="291"/>
                    </a:moveTo>
                    <a:cubicBezTo>
                      <a:pt x="43" y="290"/>
                      <a:pt x="43" y="290"/>
                      <a:pt x="43" y="290"/>
                    </a:cubicBezTo>
                    <a:cubicBezTo>
                      <a:pt x="43" y="290"/>
                      <a:pt x="43" y="290"/>
                      <a:pt x="43" y="290"/>
                    </a:cubicBezTo>
                    <a:cubicBezTo>
                      <a:pt x="44" y="290"/>
                      <a:pt x="44" y="290"/>
                      <a:pt x="44" y="290"/>
                    </a:cubicBezTo>
                    <a:cubicBezTo>
                      <a:pt x="44" y="291"/>
                      <a:pt x="44" y="291"/>
                      <a:pt x="44" y="291"/>
                    </a:cubicBezTo>
                    <a:cubicBezTo>
                      <a:pt x="43" y="291"/>
                      <a:pt x="43" y="291"/>
                      <a:pt x="43" y="291"/>
                    </a:cubicBezTo>
                    <a:close/>
                    <a:moveTo>
                      <a:pt x="68" y="297"/>
                    </a:moveTo>
                    <a:cubicBezTo>
                      <a:pt x="67" y="297"/>
                      <a:pt x="67" y="297"/>
                      <a:pt x="67" y="297"/>
                    </a:cubicBezTo>
                    <a:cubicBezTo>
                      <a:pt x="68" y="296"/>
                      <a:pt x="68" y="296"/>
                      <a:pt x="68" y="296"/>
                    </a:cubicBezTo>
                    <a:cubicBezTo>
                      <a:pt x="68" y="295"/>
                      <a:pt x="68" y="295"/>
                      <a:pt x="68" y="295"/>
                    </a:cubicBezTo>
                    <a:cubicBezTo>
                      <a:pt x="68" y="296"/>
                      <a:pt x="68" y="296"/>
                      <a:pt x="68" y="296"/>
                    </a:cubicBezTo>
                    <a:cubicBezTo>
                      <a:pt x="69" y="296"/>
                      <a:pt x="69" y="296"/>
                      <a:pt x="69" y="296"/>
                    </a:cubicBezTo>
                    <a:cubicBezTo>
                      <a:pt x="69" y="298"/>
                      <a:pt x="69" y="298"/>
                      <a:pt x="69" y="298"/>
                    </a:cubicBezTo>
                    <a:cubicBezTo>
                      <a:pt x="68" y="297"/>
                      <a:pt x="68" y="297"/>
                      <a:pt x="68" y="297"/>
                    </a:cubicBezTo>
                    <a:close/>
                    <a:moveTo>
                      <a:pt x="52" y="291"/>
                    </a:moveTo>
                    <a:cubicBezTo>
                      <a:pt x="53" y="291"/>
                      <a:pt x="53" y="291"/>
                      <a:pt x="53" y="291"/>
                    </a:cubicBezTo>
                    <a:cubicBezTo>
                      <a:pt x="54" y="291"/>
                      <a:pt x="54" y="291"/>
                      <a:pt x="54" y="291"/>
                    </a:cubicBezTo>
                    <a:cubicBezTo>
                      <a:pt x="55" y="291"/>
                      <a:pt x="55" y="291"/>
                      <a:pt x="55" y="291"/>
                    </a:cubicBezTo>
                    <a:cubicBezTo>
                      <a:pt x="56" y="291"/>
                      <a:pt x="56" y="291"/>
                      <a:pt x="56" y="291"/>
                    </a:cubicBezTo>
                    <a:cubicBezTo>
                      <a:pt x="59" y="290"/>
                      <a:pt x="59" y="290"/>
                      <a:pt x="59" y="290"/>
                    </a:cubicBezTo>
                    <a:cubicBezTo>
                      <a:pt x="61" y="289"/>
                      <a:pt x="61" y="289"/>
                      <a:pt x="61" y="289"/>
                    </a:cubicBezTo>
                    <a:cubicBezTo>
                      <a:pt x="63" y="290"/>
                      <a:pt x="63" y="290"/>
                      <a:pt x="63" y="290"/>
                    </a:cubicBezTo>
                    <a:cubicBezTo>
                      <a:pt x="64" y="289"/>
                      <a:pt x="64" y="289"/>
                      <a:pt x="64" y="289"/>
                    </a:cubicBezTo>
                    <a:cubicBezTo>
                      <a:pt x="66" y="289"/>
                      <a:pt x="66" y="289"/>
                      <a:pt x="66" y="289"/>
                    </a:cubicBezTo>
                    <a:cubicBezTo>
                      <a:pt x="67" y="290"/>
                      <a:pt x="67" y="290"/>
                      <a:pt x="67" y="290"/>
                    </a:cubicBezTo>
                    <a:cubicBezTo>
                      <a:pt x="68" y="291"/>
                      <a:pt x="68" y="291"/>
                      <a:pt x="68" y="291"/>
                    </a:cubicBezTo>
                    <a:cubicBezTo>
                      <a:pt x="68" y="291"/>
                      <a:pt x="68" y="291"/>
                      <a:pt x="68" y="291"/>
                    </a:cubicBezTo>
                    <a:cubicBezTo>
                      <a:pt x="68" y="292"/>
                      <a:pt x="68" y="292"/>
                      <a:pt x="68" y="292"/>
                    </a:cubicBezTo>
                    <a:cubicBezTo>
                      <a:pt x="67" y="293"/>
                      <a:pt x="67" y="293"/>
                      <a:pt x="67" y="293"/>
                    </a:cubicBezTo>
                    <a:cubicBezTo>
                      <a:pt x="66" y="292"/>
                      <a:pt x="66" y="292"/>
                      <a:pt x="66" y="292"/>
                    </a:cubicBezTo>
                    <a:cubicBezTo>
                      <a:pt x="65" y="292"/>
                      <a:pt x="65" y="292"/>
                      <a:pt x="65" y="292"/>
                    </a:cubicBezTo>
                    <a:cubicBezTo>
                      <a:pt x="64" y="292"/>
                      <a:pt x="64" y="292"/>
                      <a:pt x="64" y="292"/>
                    </a:cubicBezTo>
                    <a:cubicBezTo>
                      <a:pt x="63" y="293"/>
                      <a:pt x="63" y="293"/>
                      <a:pt x="63" y="293"/>
                    </a:cubicBezTo>
                    <a:cubicBezTo>
                      <a:pt x="62" y="292"/>
                      <a:pt x="62" y="292"/>
                      <a:pt x="62" y="292"/>
                    </a:cubicBezTo>
                    <a:cubicBezTo>
                      <a:pt x="62" y="291"/>
                      <a:pt x="62" y="291"/>
                      <a:pt x="62" y="291"/>
                    </a:cubicBezTo>
                    <a:cubicBezTo>
                      <a:pt x="61" y="291"/>
                      <a:pt x="61" y="291"/>
                      <a:pt x="61" y="291"/>
                    </a:cubicBezTo>
                    <a:cubicBezTo>
                      <a:pt x="60" y="292"/>
                      <a:pt x="60" y="292"/>
                      <a:pt x="60" y="292"/>
                    </a:cubicBezTo>
                    <a:cubicBezTo>
                      <a:pt x="59" y="292"/>
                      <a:pt x="59" y="292"/>
                      <a:pt x="59" y="292"/>
                    </a:cubicBezTo>
                    <a:cubicBezTo>
                      <a:pt x="58" y="292"/>
                      <a:pt x="58" y="292"/>
                      <a:pt x="58" y="292"/>
                    </a:cubicBezTo>
                    <a:cubicBezTo>
                      <a:pt x="59" y="293"/>
                      <a:pt x="59" y="293"/>
                      <a:pt x="59" y="293"/>
                    </a:cubicBezTo>
                    <a:cubicBezTo>
                      <a:pt x="59" y="293"/>
                      <a:pt x="59" y="293"/>
                      <a:pt x="59" y="293"/>
                    </a:cubicBezTo>
                    <a:cubicBezTo>
                      <a:pt x="61" y="293"/>
                      <a:pt x="61" y="293"/>
                      <a:pt x="61" y="293"/>
                    </a:cubicBezTo>
                    <a:cubicBezTo>
                      <a:pt x="61" y="293"/>
                      <a:pt x="61" y="293"/>
                      <a:pt x="61" y="293"/>
                    </a:cubicBezTo>
                    <a:cubicBezTo>
                      <a:pt x="61" y="294"/>
                      <a:pt x="61" y="294"/>
                      <a:pt x="61" y="294"/>
                    </a:cubicBezTo>
                    <a:cubicBezTo>
                      <a:pt x="62" y="294"/>
                      <a:pt x="62" y="294"/>
                      <a:pt x="62" y="294"/>
                    </a:cubicBezTo>
                    <a:cubicBezTo>
                      <a:pt x="63" y="295"/>
                      <a:pt x="63" y="295"/>
                      <a:pt x="63" y="295"/>
                    </a:cubicBezTo>
                    <a:cubicBezTo>
                      <a:pt x="63" y="296"/>
                      <a:pt x="63" y="296"/>
                      <a:pt x="63" y="296"/>
                    </a:cubicBezTo>
                    <a:cubicBezTo>
                      <a:pt x="63" y="296"/>
                      <a:pt x="63" y="296"/>
                      <a:pt x="63" y="296"/>
                    </a:cubicBezTo>
                    <a:cubicBezTo>
                      <a:pt x="61" y="295"/>
                      <a:pt x="61" y="295"/>
                      <a:pt x="61" y="295"/>
                    </a:cubicBezTo>
                    <a:cubicBezTo>
                      <a:pt x="60" y="295"/>
                      <a:pt x="60" y="295"/>
                      <a:pt x="60" y="295"/>
                    </a:cubicBezTo>
                    <a:cubicBezTo>
                      <a:pt x="59" y="295"/>
                      <a:pt x="59" y="295"/>
                      <a:pt x="59" y="295"/>
                    </a:cubicBezTo>
                    <a:cubicBezTo>
                      <a:pt x="58" y="295"/>
                      <a:pt x="58" y="295"/>
                      <a:pt x="58" y="295"/>
                    </a:cubicBezTo>
                    <a:cubicBezTo>
                      <a:pt x="58" y="294"/>
                      <a:pt x="58" y="294"/>
                      <a:pt x="58" y="294"/>
                    </a:cubicBezTo>
                    <a:cubicBezTo>
                      <a:pt x="57" y="294"/>
                      <a:pt x="57" y="294"/>
                      <a:pt x="57" y="294"/>
                    </a:cubicBezTo>
                    <a:cubicBezTo>
                      <a:pt x="57" y="294"/>
                      <a:pt x="57" y="294"/>
                      <a:pt x="57" y="294"/>
                    </a:cubicBezTo>
                    <a:cubicBezTo>
                      <a:pt x="58" y="295"/>
                      <a:pt x="58" y="295"/>
                      <a:pt x="58" y="295"/>
                    </a:cubicBezTo>
                    <a:cubicBezTo>
                      <a:pt x="57" y="296"/>
                      <a:pt x="57" y="296"/>
                      <a:pt x="57" y="296"/>
                    </a:cubicBezTo>
                    <a:cubicBezTo>
                      <a:pt x="57" y="296"/>
                      <a:pt x="57" y="296"/>
                      <a:pt x="57" y="296"/>
                    </a:cubicBezTo>
                    <a:cubicBezTo>
                      <a:pt x="55" y="295"/>
                      <a:pt x="55" y="295"/>
                      <a:pt x="55" y="295"/>
                    </a:cubicBezTo>
                    <a:cubicBezTo>
                      <a:pt x="55" y="296"/>
                      <a:pt x="55" y="296"/>
                      <a:pt x="55" y="296"/>
                    </a:cubicBezTo>
                    <a:cubicBezTo>
                      <a:pt x="54" y="295"/>
                      <a:pt x="54" y="295"/>
                      <a:pt x="54" y="295"/>
                    </a:cubicBezTo>
                    <a:cubicBezTo>
                      <a:pt x="53" y="295"/>
                      <a:pt x="53" y="295"/>
                      <a:pt x="53" y="295"/>
                    </a:cubicBezTo>
                    <a:cubicBezTo>
                      <a:pt x="54" y="294"/>
                      <a:pt x="54" y="294"/>
                      <a:pt x="54" y="294"/>
                    </a:cubicBezTo>
                    <a:cubicBezTo>
                      <a:pt x="53" y="294"/>
                      <a:pt x="53" y="294"/>
                      <a:pt x="53" y="294"/>
                    </a:cubicBezTo>
                    <a:cubicBezTo>
                      <a:pt x="52" y="294"/>
                      <a:pt x="52" y="294"/>
                      <a:pt x="52" y="294"/>
                    </a:cubicBezTo>
                    <a:cubicBezTo>
                      <a:pt x="52" y="293"/>
                      <a:pt x="52" y="293"/>
                      <a:pt x="52" y="293"/>
                    </a:cubicBezTo>
                    <a:cubicBezTo>
                      <a:pt x="53" y="293"/>
                      <a:pt x="53" y="293"/>
                      <a:pt x="53" y="293"/>
                    </a:cubicBezTo>
                    <a:cubicBezTo>
                      <a:pt x="55" y="292"/>
                      <a:pt x="55" y="292"/>
                      <a:pt x="55" y="292"/>
                    </a:cubicBezTo>
                    <a:cubicBezTo>
                      <a:pt x="54" y="291"/>
                      <a:pt x="54" y="291"/>
                      <a:pt x="54" y="291"/>
                    </a:cubicBezTo>
                    <a:cubicBezTo>
                      <a:pt x="53" y="292"/>
                      <a:pt x="53" y="292"/>
                      <a:pt x="53" y="292"/>
                    </a:cubicBezTo>
                    <a:lnTo>
                      <a:pt x="52"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99"/>
              <p:cNvSpPr>
                <a:spLocks/>
              </p:cNvSpPr>
              <p:nvPr/>
            </p:nvSpPr>
            <p:spPr bwMode="auto">
              <a:xfrm>
                <a:off x="2583" y="2396"/>
                <a:ext cx="3" cy="3"/>
              </a:xfrm>
              <a:custGeom>
                <a:avLst/>
                <a:gdLst>
                  <a:gd name="T0" fmla="*/ 0 w 3"/>
                  <a:gd name="T1" fmla="*/ 0 h 3"/>
                  <a:gd name="T2" fmla="*/ 0 w 3"/>
                  <a:gd name="T3" fmla="*/ 3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200"/>
              <p:cNvSpPr>
                <a:spLocks noEditPoints="1"/>
              </p:cNvSpPr>
              <p:nvPr/>
            </p:nvSpPr>
            <p:spPr bwMode="auto">
              <a:xfrm>
                <a:off x="2592" y="2399"/>
                <a:ext cx="12" cy="18"/>
              </a:xfrm>
              <a:custGeom>
                <a:avLst/>
                <a:gdLst>
                  <a:gd name="T0" fmla="*/ 12 w 12"/>
                  <a:gd name="T1" fmla="*/ 12 h 18"/>
                  <a:gd name="T2" fmla="*/ 9 w 12"/>
                  <a:gd name="T3" fmla="*/ 15 h 18"/>
                  <a:gd name="T4" fmla="*/ 12 w 12"/>
                  <a:gd name="T5" fmla="*/ 18 h 18"/>
                  <a:gd name="T6" fmla="*/ 12 w 12"/>
                  <a:gd name="T7" fmla="*/ 12 h 18"/>
                  <a:gd name="T8" fmla="*/ 12 w 12"/>
                  <a:gd name="T9" fmla="*/ 12 h 18"/>
                  <a:gd name="T10" fmla="*/ 9 w 12"/>
                  <a:gd name="T11" fmla="*/ 0 h 18"/>
                  <a:gd name="T12" fmla="*/ 6 w 12"/>
                  <a:gd name="T13" fmla="*/ 3 h 18"/>
                  <a:gd name="T14" fmla="*/ 9 w 12"/>
                  <a:gd name="T15" fmla="*/ 9 h 18"/>
                  <a:gd name="T16" fmla="*/ 12 w 12"/>
                  <a:gd name="T17" fmla="*/ 9 h 18"/>
                  <a:gd name="T18" fmla="*/ 9 w 12"/>
                  <a:gd name="T19" fmla="*/ 0 h 18"/>
                  <a:gd name="T20" fmla="*/ 9 w 12"/>
                  <a:gd name="T21" fmla="*/ 0 h 18"/>
                  <a:gd name="T22" fmla="*/ 3 w 12"/>
                  <a:gd name="T23" fmla="*/ 6 h 18"/>
                  <a:gd name="T24" fmla="*/ 6 w 12"/>
                  <a:gd name="T25" fmla="*/ 9 h 18"/>
                  <a:gd name="T26" fmla="*/ 3 w 12"/>
                  <a:gd name="T27" fmla="*/ 15 h 18"/>
                  <a:gd name="T28" fmla="*/ 0 w 12"/>
                  <a:gd name="T29" fmla="*/ 9 h 18"/>
                  <a:gd name="T30" fmla="*/ 0 w 12"/>
                  <a:gd name="T31" fmla="*/ 6 h 18"/>
                  <a:gd name="T32" fmla="*/ 3 w 12"/>
                  <a:gd name="T3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8">
                    <a:moveTo>
                      <a:pt x="12" y="12"/>
                    </a:moveTo>
                    <a:lnTo>
                      <a:pt x="9" y="15"/>
                    </a:lnTo>
                    <a:lnTo>
                      <a:pt x="12" y="18"/>
                    </a:lnTo>
                    <a:lnTo>
                      <a:pt x="12" y="12"/>
                    </a:lnTo>
                    <a:lnTo>
                      <a:pt x="12" y="12"/>
                    </a:lnTo>
                    <a:close/>
                    <a:moveTo>
                      <a:pt x="9" y="0"/>
                    </a:moveTo>
                    <a:lnTo>
                      <a:pt x="6" y="3"/>
                    </a:lnTo>
                    <a:lnTo>
                      <a:pt x="9" y="9"/>
                    </a:lnTo>
                    <a:lnTo>
                      <a:pt x="12" y="9"/>
                    </a:lnTo>
                    <a:lnTo>
                      <a:pt x="9" y="0"/>
                    </a:lnTo>
                    <a:lnTo>
                      <a:pt x="9" y="0"/>
                    </a:lnTo>
                    <a:close/>
                    <a:moveTo>
                      <a:pt x="3" y="6"/>
                    </a:moveTo>
                    <a:lnTo>
                      <a:pt x="6" y="9"/>
                    </a:lnTo>
                    <a:lnTo>
                      <a:pt x="3" y="15"/>
                    </a:lnTo>
                    <a:lnTo>
                      <a:pt x="0" y="9"/>
                    </a:lnTo>
                    <a:lnTo>
                      <a:pt x="0" y="6"/>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01"/>
              <p:cNvSpPr>
                <a:spLocks/>
              </p:cNvSpPr>
              <p:nvPr/>
            </p:nvSpPr>
            <p:spPr bwMode="auto">
              <a:xfrm>
                <a:off x="2598" y="2420"/>
                <a:ext cx="3" cy="10"/>
              </a:xfrm>
              <a:custGeom>
                <a:avLst/>
                <a:gdLst>
                  <a:gd name="T0" fmla="*/ 0 w 1"/>
                  <a:gd name="T1" fmla="*/ 0 h 3"/>
                  <a:gd name="T2" fmla="*/ 1 w 1"/>
                  <a:gd name="T3" fmla="*/ 1 h 3"/>
                  <a:gd name="T4" fmla="*/ 1 w 1"/>
                  <a:gd name="T5" fmla="*/ 3 h 3"/>
                  <a:gd name="T6" fmla="*/ 0 w 1"/>
                  <a:gd name="T7" fmla="*/ 3 h 3"/>
                  <a:gd name="T8" fmla="*/ 0 w 1"/>
                  <a:gd name="T9" fmla="*/ 1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cubicBezTo>
                      <a:pt x="1" y="1"/>
                      <a:pt x="1" y="1"/>
                      <a:pt x="1" y="1"/>
                    </a:cubicBezTo>
                    <a:cubicBezTo>
                      <a:pt x="1" y="3"/>
                      <a:pt x="1" y="3"/>
                      <a:pt x="1" y="3"/>
                    </a:cubicBezTo>
                    <a:cubicBezTo>
                      <a:pt x="0" y="3"/>
                      <a:pt x="0" y="3"/>
                      <a:pt x="0" y="3"/>
                    </a:cubicBezTo>
                    <a:cubicBezTo>
                      <a:pt x="0" y="1"/>
                      <a:pt x="0" y="1"/>
                      <a:pt x="0" y="1"/>
                    </a:cubicBezTo>
                    <a:cubicBezTo>
                      <a:pt x="0"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02"/>
              <p:cNvSpPr>
                <a:spLocks noEditPoints="1"/>
              </p:cNvSpPr>
              <p:nvPr/>
            </p:nvSpPr>
            <p:spPr bwMode="auto">
              <a:xfrm>
                <a:off x="2598" y="2436"/>
                <a:ext cx="13" cy="28"/>
              </a:xfrm>
              <a:custGeom>
                <a:avLst/>
                <a:gdLst>
                  <a:gd name="T0" fmla="*/ 9 w 13"/>
                  <a:gd name="T1" fmla="*/ 15 h 28"/>
                  <a:gd name="T2" fmla="*/ 3 w 13"/>
                  <a:gd name="T3" fmla="*/ 21 h 28"/>
                  <a:gd name="T4" fmla="*/ 6 w 13"/>
                  <a:gd name="T5" fmla="*/ 25 h 28"/>
                  <a:gd name="T6" fmla="*/ 9 w 13"/>
                  <a:gd name="T7" fmla="*/ 28 h 28"/>
                  <a:gd name="T8" fmla="*/ 9 w 13"/>
                  <a:gd name="T9" fmla="*/ 21 h 28"/>
                  <a:gd name="T10" fmla="*/ 9 w 13"/>
                  <a:gd name="T11" fmla="*/ 15 h 28"/>
                  <a:gd name="T12" fmla="*/ 9 w 13"/>
                  <a:gd name="T13" fmla="*/ 15 h 28"/>
                  <a:gd name="T14" fmla="*/ 0 w 13"/>
                  <a:gd name="T15" fmla="*/ 0 h 28"/>
                  <a:gd name="T16" fmla="*/ 9 w 13"/>
                  <a:gd name="T17" fmla="*/ 0 h 28"/>
                  <a:gd name="T18" fmla="*/ 13 w 13"/>
                  <a:gd name="T19" fmla="*/ 9 h 28"/>
                  <a:gd name="T20" fmla="*/ 9 w 13"/>
                  <a:gd name="T21" fmla="*/ 12 h 28"/>
                  <a:gd name="T22" fmla="*/ 6 w 13"/>
                  <a:gd name="T23" fmla="*/ 9 h 28"/>
                  <a:gd name="T24" fmla="*/ 6 w 13"/>
                  <a:gd name="T25" fmla="*/ 9 h 28"/>
                  <a:gd name="T26" fmla="*/ 6 w 13"/>
                  <a:gd name="T27" fmla="*/ 6 h 28"/>
                  <a:gd name="T28" fmla="*/ 0 w 13"/>
                  <a:gd name="T29" fmla="*/ 3 h 28"/>
                  <a:gd name="T30" fmla="*/ 0 w 13"/>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8">
                    <a:moveTo>
                      <a:pt x="9" y="15"/>
                    </a:moveTo>
                    <a:lnTo>
                      <a:pt x="3" y="21"/>
                    </a:lnTo>
                    <a:lnTo>
                      <a:pt x="6" y="25"/>
                    </a:lnTo>
                    <a:lnTo>
                      <a:pt x="9" y="28"/>
                    </a:lnTo>
                    <a:lnTo>
                      <a:pt x="9" y="21"/>
                    </a:lnTo>
                    <a:lnTo>
                      <a:pt x="9" y="15"/>
                    </a:lnTo>
                    <a:lnTo>
                      <a:pt x="9" y="15"/>
                    </a:lnTo>
                    <a:close/>
                    <a:moveTo>
                      <a:pt x="0" y="0"/>
                    </a:moveTo>
                    <a:lnTo>
                      <a:pt x="9" y="0"/>
                    </a:lnTo>
                    <a:lnTo>
                      <a:pt x="13" y="9"/>
                    </a:lnTo>
                    <a:lnTo>
                      <a:pt x="9" y="12"/>
                    </a:lnTo>
                    <a:lnTo>
                      <a:pt x="6" y="9"/>
                    </a:lnTo>
                    <a:lnTo>
                      <a:pt x="6" y="9"/>
                    </a:lnTo>
                    <a:lnTo>
                      <a:pt x="6" y="6"/>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03"/>
              <p:cNvSpPr>
                <a:spLocks/>
              </p:cNvSpPr>
              <p:nvPr/>
            </p:nvSpPr>
            <p:spPr bwMode="auto">
              <a:xfrm>
                <a:off x="2632" y="2467"/>
                <a:ext cx="6" cy="6"/>
              </a:xfrm>
              <a:custGeom>
                <a:avLst/>
                <a:gdLst>
                  <a:gd name="T0" fmla="*/ 3 w 6"/>
                  <a:gd name="T1" fmla="*/ 0 h 6"/>
                  <a:gd name="T2" fmla="*/ 0 w 6"/>
                  <a:gd name="T3" fmla="*/ 3 h 6"/>
                  <a:gd name="T4" fmla="*/ 3 w 6"/>
                  <a:gd name="T5" fmla="*/ 6 h 6"/>
                  <a:gd name="T6" fmla="*/ 6 w 6"/>
                  <a:gd name="T7" fmla="*/ 6 h 6"/>
                  <a:gd name="T8" fmla="*/ 6 w 6"/>
                  <a:gd name="T9" fmla="*/ 3 h 6"/>
                  <a:gd name="T10" fmla="*/ 3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3" y="0"/>
                    </a:moveTo>
                    <a:lnTo>
                      <a:pt x="0" y="3"/>
                    </a:lnTo>
                    <a:lnTo>
                      <a:pt x="3" y="6"/>
                    </a:lnTo>
                    <a:lnTo>
                      <a:pt x="6" y="6"/>
                    </a:lnTo>
                    <a:lnTo>
                      <a:pt x="6" y="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04"/>
              <p:cNvSpPr>
                <a:spLocks noEditPoints="1"/>
              </p:cNvSpPr>
              <p:nvPr/>
            </p:nvSpPr>
            <p:spPr bwMode="auto">
              <a:xfrm>
                <a:off x="2589" y="2464"/>
                <a:ext cx="15" cy="30"/>
              </a:xfrm>
              <a:custGeom>
                <a:avLst/>
                <a:gdLst>
                  <a:gd name="T0" fmla="*/ 3 w 5"/>
                  <a:gd name="T1" fmla="*/ 9 h 10"/>
                  <a:gd name="T2" fmla="*/ 2 w 5"/>
                  <a:gd name="T3" fmla="*/ 8 h 10"/>
                  <a:gd name="T4" fmla="*/ 1 w 5"/>
                  <a:gd name="T5" fmla="*/ 8 h 10"/>
                  <a:gd name="T6" fmla="*/ 0 w 5"/>
                  <a:gd name="T7" fmla="*/ 10 h 10"/>
                  <a:gd name="T8" fmla="*/ 2 w 5"/>
                  <a:gd name="T9" fmla="*/ 10 h 10"/>
                  <a:gd name="T10" fmla="*/ 3 w 5"/>
                  <a:gd name="T11" fmla="*/ 9 h 10"/>
                  <a:gd name="T12" fmla="*/ 3 w 5"/>
                  <a:gd name="T13" fmla="*/ 6 h 10"/>
                  <a:gd name="T14" fmla="*/ 4 w 5"/>
                  <a:gd name="T15" fmla="*/ 7 h 10"/>
                  <a:gd name="T16" fmla="*/ 3 w 5"/>
                  <a:gd name="T17" fmla="*/ 7 h 10"/>
                  <a:gd name="T18" fmla="*/ 3 w 5"/>
                  <a:gd name="T19" fmla="*/ 6 h 10"/>
                  <a:gd name="T20" fmla="*/ 4 w 5"/>
                  <a:gd name="T21" fmla="*/ 0 h 10"/>
                  <a:gd name="T22" fmla="*/ 5 w 5"/>
                  <a:gd name="T23" fmla="*/ 2 h 10"/>
                  <a:gd name="T24" fmla="*/ 4 w 5"/>
                  <a:gd name="T25" fmla="*/ 4 h 10"/>
                  <a:gd name="T26" fmla="*/ 4 w 5"/>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3" y="9"/>
                    </a:moveTo>
                    <a:cubicBezTo>
                      <a:pt x="2" y="8"/>
                      <a:pt x="2" y="8"/>
                      <a:pt x="2" y="8"/>
                    </a:cubicBezTo>
                    <a:cubicBezTo>
                      <a:pt x="1" y="8"/>
                      <a:pt x="1" y="8"/>
                      <a:pt x="1" y="8"/>
                    </a:cubicBezTo>
                    <a:cubicBezTo>
                      <a:pt x="0" y="10"/>
                      <a:pt x="0" y="10"/>
                      <a:pt x="0" y="10"/>
                    </a:cubicBezTo>
                    <a:cubicBezTo>
                      <a:pt x="2" y="10"/>
                      <a:pt x="2" y="10"/>
                      <a:pt x="2" y="10"/>
                    </a:cubicBezTo>
                    <a:cubicBezTo>
                      <a:pt x="3" y="9"/>
                      <a:pt x="3" y="9"/>
                      <a:pt x="3" y="9"/>
                    </a:cubicBezTo>
                    <a:close/>
                    <a:moveTo>
                      <a:pt x="3" y="6"/>
                    </a:moveTo>
                    <a:cubicBezTo>
                      <a:pt x="4" y="7"/>
                      <a:pt x="4" y="7"/>
                      <a:pt x="4" y="7"/>
                    </a:cubicBezTo>
                    <a:cubicBezTo>
                      <a:pt x="3" y="7"/>
                      <a:pt x="3" y="7"/>
                      <a:pt x="3" y="7"/>
                    </a:cubicBezTo>
                    <a:cubicBezTo>
                      <a:pt x="3" y="7"/>
                      <a:pt x="3" y="6"/>
                      <a:pt x="3" y="6"/>
                    </a:cubicBezTo>
                    <a:close/>
                    <a:moveTo>
                      <a:pt x="4" y="0"/>
                    </a:moveTo>
                    <a:cubicBezTo>
                      <a:pt x="5" y="2"/>
                      <a:pt x="5" y="2"/>
                      <a:pt x="5" y="2"/>
                    </a:cubicBezTo>
                    <a:cubicBezTo>
                      <a:pt x="4" y="4"/>
                      <a:pt x="4" y="4"/>
                      <a:pt x="4" y="4"/>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4" name="Freeform 206"/>
            <p:cNvSpPr>
              <a:spLocks noEditPoints="1"/>
            </p:cNvSpPr>
            <p:nvPr/>
          </p:nvSpPr>
          <p:spPr bwMode="auto">
            <a:xfrm>
              <a:off x="2586" y="2510"/>
              <a:ext cx="28" cy="25"/>
            </a:xfrm>
            <a:custGeom>
              <a:avLst/>
              <a:gdLst>
                <a:gd name="T0" fmla="*/ 21 w 28"/>
                <a:gd name="T1" fmla="*/ 3 h 25"/>
                <a:gd name="T2" fmla="*/ 28 w 28"/>
                <a:gd name="T3" fmla="*/ 0 h 25"/>
                <a:gd name="T4" fmla="*/ 25 w 28"/>
                <a:gd name="T5" fmla="*/ 3 h 25"/>
                <a:gd name="T6" fmla="*/ 21 w 28"/>
                <a:gd name="T7" fmla="*/ 3 h 25"/>
                <a:gd name="T8" fmla="*/ 21 w 28"/>
                <a:gd name="T9" fmla="*/ 3 h 25"/>
                <a:gd name="T10" fmla="*/ 21 w 28"/>
                <a:gd name="T11" fmla="*/ 6 h 25"/>
                <a:gd name="T12" fmla="*/ 12 w 28"/>
                <a:gd name="T13" fmla="*/ 9 h 25"/>
                <a:gd name="T14" fmla="*/ 9 w 28"/>
                <a:gd name="T15" fmla="*/ 6 h 25"/>
                <a:gd name="T16" fmla="*/ 6 w 28"/>
                <a:gd name="T17" fmla="*/ 9 h 25"/>
                <a:gd name="T18" fmla="*/ 3 w 28"/>
                <a:gd name="T19" fmla="*/ 9 h 25"/>
                <a:gd name="T20" fmla="*/ 9 w 28"/>
                <a:gd name="T21" fmla="*/ 12 h 25"/>
                <a:gd name="T22" fmla="*/ 9 w 28"/>
                <a:gd name="T23" fmla="*/ 18 h 25"/>
                <a:gd name="T24" fmla="*/ 6 w 28"/>
                <a:gd name="T25" fmla="*/ 21 h 25"/>
                <a:gd name="T26" fmla="*/ 0 w 28"/>
                <a:gd name="T27" fmla="*/ 21 h 25"/>
                <a:gd name="T28" fmla="*/ 6 w 28"/>
                <a:gd name="T29" fmla="*/ 25 h 25"/>
                <a:gd name="T30" fmla="*/ 15 w 28"/>
                <a:gd name="T31" fmla="*/ 21 h 25"/>
                <a:gd name="T32" fmla="*/ 18 w 28"/>
                <a:gd name="T33" fmla="*/ 18 h 25"/>
                <a:gd name="T34" fmla="*/ 18 w 28"/>
                <a:gd name="T35" fmla="*/ 15 h 25"/>
                <a:gd name="T36" fmla="*/ 15 w 28"/>
                <a:gd name="T37" fmla="*/ 12 h 25"/>
                <a:gd name="T38" fmla="*/ 21 w 28"/>
                <a:gd name="T39" fmla="*/ 6 h 25"/>
                <a:gd name="T40" fmla="*/ 21 w 28"/>
                <a:gd name="T41"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5">
                  <a:moveTo>
                    <a:pt x="21" y="3"/>
                  </a:moveTo>
                  <a:lnTo>
                    <a:pt x="28" y="0"/>
                  </a:lnTo>
                  <a:lnTo>
                    <a:pt x="25" y="3"/>
                  </a:lnTo>
                  <a:lnTo>
                    <a:pt x="21" y="3"/>
                  </a:lnTo>
                  <a:lnTo>
                    <a:pt x="21" y="3"/>
                  </a:lnTo>
                  <a:close/>
                  <a:moveTo>
                    <a:pt x="21" y="6"/>
                  </a:moveTo>
                  <a:lnTo>
                    <a:pt x="12" y="9"/>
                  </a:lnTo>
                  <a:lnTo>
                    <a:pt x="9" y="6"/>
                  </a:lnTo>
                  <a:lnTo>
                    <a:pt x="6" y="9"/>
                  </a:lnTo>
                  <a:lnTo>
                    <a:pt x="3" y="9"/>
                  </a:lnTo>
                  <a:lnTo>
                    <a:pt x="9" y="12"/>
                  </a:lnTo>
                  <a:lnTo>
                    <a:pt x="9" y="18"/>
                  </a:lnTo>
                  <a:lnTo>
                    <a:pt x="6" y="21"/>
                  </a:lnTo>
                  <a:lnTo>
                    <a:pt x="0" y="21"/>
                  </a:lnTo>
                  <a:lnTo>
                    <a:pt x="6" y="25"/>
                  </a:lnTo>
                  <a:lnTo>
                    <a:pt x="15" y="21"/>
                  </a:lnTo>
                  <a:lnTo>
                    <a:pt x="18" y="18"/>
                  </a:lnTo>
                  <a:lnTo>
                    <a:pt x="18" y="15"/>
                  </a:lnTo>
                  <a:lnTo>
                    <a:pt x="15" y="12"/>
                  </a:lnTo>
                  <a:lnTo>
                    <a:pt x="21" y="6"/>
                  </a:lnTo>
                  <a:lnTo>
                    <a:pt x="2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7"/>
            <p:cNvSpPr>
              <a:spLocks noEditPoints="1"/>
            </p:cNvSpPr>
            <p:nvPr/>
          </p:nvSpPr>
          <p:spPr bwMode="auto">
            <a:xfrm>
              <a:off x="1452" y="632"/>
              <a:ext cx="4813" cy="3241"/>
            </a:xfrm>
            <a:custGeom>
              <a:avLst/>
              <a:gdLst>
                <a:gd name="T0" fmla="*/ 1204 w 1562"/>
                <a:gd name="T1" fmla="*/ 21 h 1051"/>
                <a:gd name="T2" fmla="*/ 906 w 1562"/>
                <a:gd name="T3" fmla="*/ 179 h 1051"/>
                <a:gd name="T4" fmla="*/ 874 w 1562"/>
                <a:gd name="T5" fmla="*/ 230 h 1051"/>
                <a:gd name="T6" fmla="*/ 906 w 1562"/>
                <a:gd name="T7" fmla="*/ 219 h 1051"/>
                <a:gd name="T8" fmla="*/ 887 w 1562"/>
                <a:gd name="T9" fmla="*/ 232 h 1051"/>
                <a:gd name="T10" fmla="*/ 963 w 1562"/>
                <a:gd name="T11" fmla="*/ 246 h 1051"/>
                <a:gd name="T12" fmla="*/ 845 w 1562"/>
                <a:gd name="T13" fmla="*/ 153 h 1051"/>
                <a:gd name="T14" fmla="*/ 811 w 1562"/>
                <a:gd name="T15" fmla="*/ 226 h 1051"/>
                <a:gd name="T16" fmla="*/ 1049 w 1562"/>
                <a:gd name="T17" fmla="*/ 268 h 1051"/>
                <a:gd name="T18" fmla="*/ 1022 w 1562"/>
                <a:gd name="T19" fmla="*/ 293 h 1051"/>
                <a:gd name="T20" fmla="*/ 1156 w 1562"/>
                <a:gd name="T21" fmla="*/ 394 h 1051"/>
                <a:gd name="T22" fmla="*/ 952 w 1562"/>
                <a:gd name="T23" fmla="*/ 353 h 1051"/>
                <a:gd name="T24" fmla="*/ 1482 w 1562"/>
                <a:gd name="T25" fmla="*/ 242 h 1051"/>
                <a:gd name="T26" fmla="*/ 1327 w 1562"/>
                <a:gd name="T27" fmla="*/ 238 h 1051"/>
                <a:gd name="T28" fmla="*/ 1102 w 1562"/>
                <a:gd name="T29" fmla="*/ 356 h 1051"/>
                <a:gd name="T30" fmla="*/ 1289 w 1562"/>
                <a:gd name="T31" fmla="*/ 310 h 1051"/>
                <a:gd name="T32" fmla="*/ 1188 w 1562"/>
                <a:gd name="T33" fmla="*/ 355 h 1051"/>
                <a:gd name="T34" fmla="*/ 1483 w 1562"/>
                <a:gd name="T35" fmla="*/ 464 h 1051"/>
                <a:gd name="T36" fmla="*/ 162 w 1562"/>
                <a:gd name="T37" fmla="*/ 349 h 1051"/>
                <a:gd name="T38" fmla="*/ 339 w 1562"/>
                <a:gd name="T39" fmla="*/ 265 h 1051"/>
                <a:gd name="T40" fmla="*/ 394 w 1562"/>
                <a:gd name="T41" fmla="*/ 291 h 1051"/>
                <a:gd name="T42" fmla="*/ 333 w 1562"/>
                <a:gd name="T43" fmla="*/ 315 h 1051"/>
                <a:gd name="T44" fmla="*/ 283 w 1562"/>
                <a:gd name="T45" fmla="*/ 376 h 1051"/>
                <a:gd name="T46" fmla="*/ 223 w 1562"/>
                <a:gd name="T47" fmla="*/ 345 h 1051"/>
                <a:gd name="T48" fmla="*/ 257 w 1562"/>
                <a:gd name="T49" fmla="*/ 356 h 1051"/>
                <a:gd name="T50" fmla="*/ 199 w 1562"/>
                <a:gd name="T51" fmla="*/ 332 h 1051"/>
                <a:gd name="T52" fmla="*/ 222 w 1562"/>
                <a:gd name="T53" fmla="*/ 314 h 1051"/>
                <a:gd name="T54" fmla="*/ 210 w 1562"/>
                <a:gd name="T55" fmla="*/ 294 h 1051"/>
                <a:gd name="T56" fmla="*/ 236 w 1562"/>
                <a:gd name="T57" fmla="*/ 288 h 1051"/>
                <a:gd name="T58" fmla="*/ 221 w 1562"/>
                <a:gd name="T59" fmla="*/ 264 h 1051"/>
                <a:gd name="T60" fmla="*/ 66 w 1562"/>
                <a:gd name="T61" fmla="*/ 288 h 1051"/>
                <a:gd name="T62" fmla="*/ 56 w 1562"/>
                <a:gd name="T63" fmla="*/ 226 h 1051"/>
                <a:gd name="T64" fmla="*/ 180 w 1562"/>
                <a:gd name="T65" fmla="*/ 288 h 1051"/>
                <a:gd name="T66" fmla="*/ 197 w 1562"/>
                <a:gd name="T67" fmla="*/ 271 h 1051"/>
                <a:gd name="T68" fmla="*/ 199 w 1562"/>
                <a:gd name="T69" fmla="*/ 288 h 1051"/>
                <a:gd name="T70" fmla="*/ 176 w 1562"/>
                <a:gd name="T71" fmla="*/ 271 h 1051"/>
                <a:gd name="T72" fmla="*/ 184 w 1562"/>
                <a:gd name="T73" fmla="*/ 245 h 1051"/>
                <a:gd name="T74" fmla="*/ 211 w 1562"/>
                <a:gd name="T75" fmla="*/ 223 h 1051"/>
                <a:gd name="T76" fmla="*/ 148 w 1562"/>
                <a:gd name="T77" fmla="*/ 256 h 1051"/>
                <a:gd name="T78" fmla="*/ 185 w 1562"/>
                <a:gd name="T79" fmla="*/ 223 h 1051"/>
                <a:gd name="T80" fmla="*/ 229 w 1562"/>
                <a:gd name="T81" fmla="*/ 63 h 1051"/>
                <a:gd name="T82" fmla="*/ 159 w 1562"/>
                <a:gd name="T83" fmla="*/ 233 h 1051"/>
                <a:gd name="T84" fmla="*/ 146 w 1562"/>
                <a:gd name="T85" fmla="*/ 215 h 1051"/>
                <a:gd name="T86" fmla="*/ 208 w 1562"/>
                <a:gd name="T87" fmla="*/ 181 h 1051"/>
                <a:gd name="T88" fmla="*/ 207 w 1562"/>
                <a:gd name="T89" fmla="*/ 174 h 1051"/>
                <a:gd name="T90" fmla="*/ 243 w 1562"/>
                <a:gd name="T91" fmla="*/ 187 h 1051"/>
                <a:gd name="T92" fmla="*/ 230 w 1562"/>
                <a:gd name="T93" fmla="*/ 161 h 1051"/>
                <a:gd name="T94" fmla="*/ 223 w 1562"/>
                <a:gd name="T95" fmla="*/ 140 h 1051"/>
                <a:gd name="T96" fmla="*/ 155 w 1562"/>
                <a:gd name="T97" fmla="*/ 202 h 1051"/>
                <a:gd name="T98" fmla="*/ 166 w 1562"/>
                <a:gd name="T99" fmla="*/ 121 h 1051"/>
                <a:gd name="T100" fmla="*/ 179 w 1562"/>
                <a:gd name="T101" fmla="*/ 137 h 1051"/>
                <a:gd name="T102" fmla="*/ 184 w 1562"/>
                <a:gd name="T103" fmla="*/ 159 h 1051"/>
                <a:gd name="T104" fmla="*/ 144 w 1562"/>
                <a:gd name="T105" fmla="*/ 180 h 1051"/>
                <a:gd name="T106" fmla="*/ 135 w 1562"/>
                <a:gd name="T107" fmla="*/ 136 h 1051"/>
                <a:gd name="T108" fmla="*/ 146 w 1562"/>
                <a:gd name="T109" fmla="*/ 112 h 1051"/>
                <a:gd name="T110" fmla="*/ 118 w 1562"/>
                <a:gd name="T111" fmla="*/ 117 h 1051"/>
                <a:gd name="T112" fmla="*/ 868 w 1562"/>
                <a:gd name="T113" fmla="*/ 694 h 1051"/>
                <a:gd name="T114" fmla="*/ 989 w 1562"/>
                <a:gd name="T115" fmla="*/ 642 h 1051"/>
                <a:gd name="T116" fmla="*/ 939 w 1562"/>
                <a:gd name="T117" fmla="*/ 682 h 1051"/>
                <a:gd name="T118" fmla="*/ 348 w 1562"/>
                <a:gd name="T119" fmla="*/ 999 h 1051"/>
                <a:gd name="T120" fmla="*/ 320 w 1562"/>
                <a:gd name="T121" fmla="*/ 779 h 1051"/>
                <a:gd name="T122" fmla="*/ 430 w 1562"/>
                <a:gd name="T123" fmla="*/ 902 h 1051"/>
                <a:gd name="T124" fmla="*/ 438 w 1562"/>
                <a:gd name="T125" fmla="*/ 814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2" h="1051">
                  <a:moveTo>
                    <a:pt x="421" y="845"/>
                  </a:moveTo>
                  <a:cubicBezTo>
                    <a:pt x="421" y="843"/>
                    <a:pt x="421" y="843"/>
                    <a:pt x="421" y="843"/>
                  </a:cubicBezTo>
                  <a:cubicBezTo>
                    <a:pt x="420" y="842"/>
                    <a:pt x="420" y="842"/>
                    <a:pt x="420" y="842"/>
                  </a:cubicBezTo>
                  <a:cubicBezTo>
                    <a:pt x="421" y="842"/>
                    <a:pt x="421" y="842"/>
                    <a:pt x="421" y="842"/>
                  </a:cubicBezTo>
                  <a:cubicBezTo>
                    <a:pt x="421" y="838"/>
                    <a:pt x="421" y="838"/>
                    <a:pt x="421" y="838"/>
                  </a:cubicBezTo>
                  <a:cubicBezTo>
                    <a:pt x="422" y="836"/>
                    <a:pt x="422" y="836"/>
                    <a:pt x="422" y="836"/>
                  </a:cubicBezTo>
                  <a:cubicBezTo>
                    <a:pt x="422" y="834"/>
                    <a:pt x="422" y="834"/>
                    <a:pt x="422" y="834"/>
                  </a:cubicBezTo>
                  <a:cubicBezTo>
                    <a:pt x="423" y="832"/>
                    <a:pt x="423" y="832"/>
                    <a:pt x="423" y="832"/>
                  </a:cubicBezTo>
                  <a:cubicBezTo>
                    <a:pt x="424" y="831"/>
                    <a:pt x="424" y="831"/>
                    <a:pt x="424" y="831"/>
                  </a:cubicBezTo>
                  <a:cubicBezTo>
                    <a:pt x="424" y="830"/>
                    <a:pt x="424" y="830"/>
                    <a:pt x="424" y="830"/>
                  </a:cubicBezTo>
                  <a:cubicBezTo>
                    <a:pt x="424" y="829"/>
                    <a:pt x="424" y="829"/>
                    <a:pt x="424" y="829"/>
                  </a:cubicBezTo>
                  <a:cubicBezTo>
                    <a:pt x="425" y="828"/>
                    <a:pt x="425" y="828"/>
                    <a:pt x="425" y="828"/>
                  </a:cubicBezTo>
                  <a:cubicBezTo>
                    <a:pt x="426" y="828"/>
                    <a:pt x="426" y="828"/>
                    <a:pt x="426" y="828"/>
                  </a:cubicBezTo>
                  <a:cubicBezTo>
                    <a:pt x="427" y="826"/>
                    <a:pt x="427" y="826"/>
                    <a:pt x="427" y="826"/>
                  </a:cubicBezTo>
                  <a:cubicBezTo>
                    <a:pt x="427" y="828"/>
                    <a:pt x="427" y="828"/>
                    <a:pt x="427" y="828"/>
                  </a:cubicBezTo>
                  <a:cubicBezTo>
                    <a:pt x="426" y="828"/>
                    <a:pt x="426" y="828"/>
                    <a:pt x="426" y="828"/>
                  </a:cubicBezTo>
                  <a:cubicBezTo>
                    <a:pt x="425" y="830"/>
                    <a:pt x="425" y="830"/>
                    <a:pt x="425" y="830"/>
                  </a:cubicBezTo>
                  <a:cubicBezTo>
                    <a:pt x="425" y="831"/>
                    <a:pt x="425" y="831"/>
                    <a:pt x="425" y="831"/>
                  </a:cubicBezTo>
                  <a:cubicBezTo>
                    <a:pt x="426" y="831"/>
                    <a:pt x="426" y="831"/>
                    <a:pt x="426" y="831"/>
                  </a:cubicBezTo>
                  <a:cubicBezTo>
                    <a:pt x="425" y="832"/>
                    <a:pt x="425" y="832"/>
                    <a:pt x="425" y="832"/>
                  </a:cubicBezTo>
                  <a:cubicBezTo>
                    <a:pt x="424" y="832"/>
                    <a:pt x="424" y="832"/>
                    <a:pt x="424" y="832"/>
                  </a:cubicBezTo>
                  <a:cubicBezTo>
                    <a:pt x="423" y="833"/>
                    <a:pt x="423" y="833"/>
                    <a:pt x="423" y="833"/>
                  </a:cubicBezTo>
                  <a:cubicBezTo>
                    <a:pt x="423" y="834"/>
                    <a:pt x="423" y="834"/>
                    <a:pt x="423" y="834"/>
                  </a:cubicBezTo>
                  <a:cubicBezTo>
                    <a:pt x="423" y="836"/>
                    <a:pt x="423" y="836"/>
                    <a:pt x="423" y="836"/>
                  </a:cubicBezTo>
                  <a:cubicBezTo>
                    <a:pt x="422" y="837"/>
                    <a:pt x="422" y="837"/>
                    <a:pt x="422" y="837"/>
                  </a:cubicBezTo>
                  <a:cubicBezTo>
                    <a:pt x="421" y="838"/>
                    <a:pt x="421" y="838"/>
                    <a:pt x="421" y="838"/>
                  </a:cubicBezTo>
                  <a:cubicBezTo>
                    <a:pt x="422" y="839"/>
                    <a:pt x="422" y="839"/>
                    <a:pt x="422" y="839"/>
                  </a:cubicBezTo>
                  <a:cubicBezTo>
                    <a:pt x="422" y="842"/>
                    <a:pt x="422" y="842"/>
                    <a:pt x="422" y="842"/>
                  </a:cubicBezTo>
                  <a:cubicBezTo>
                    <a:pt x="422" y="843"/>
                    <a:pt x="422" y="843"/>
                    <a:pt x="422" y="843"/>
                  </a:cubicBezTo>
                  <a:cubicBezTo>
                    <a:pt x="422" y="843"/>
                    <a:pt x="422" y="843"/>
                    <a:pt x="422" y="843"/>
                  </a:cubicBezTo>
                  <a:cubicBezTo>
                    <a:pt x="422" y="843"/>
                    <a:pt x="422" y="843"/>
                    <a:pt x="422" y="843"/>
                  </a:cubicBezTo>
                  <a:cubicBezTo>
                    <a:pt x="421" y="843"/>
                    <a:pt x="421" y="843"/>
                    <a:pt x="421" y="843"/>
                  </a:cubicBezTo>
                  <a:cubicBezTo>
                    <a:pt x="421" y="844"/>
                    <a:pt x="421" y="844"/>
                    <a:pt x="421" y="844"/>
                  </a:cubicBezTo>
                  <a:cubicBezTo>
                    <a:pt x="421" y="845"/>
                    <a:pt x="421" y="845"/>
                    <a:pt x="421" y="845"/>
                  </a:cubicBezTo>
                  <a:cubicBezTo>
                    <a:pt x="421" y="845"/>
                    <a:pt x="421" y="845"/>
                    <a:pt x="421" y="845"/>
                  </a:cubicBezTo>
                  <a:close/>
                  <a:moveTo>
                    <a:pt x="375" y="177"/>
                  </a:moveTo>
                  <a:cubicBezTo>
                    <a:pt x="376" y="176"/>
                    <a:pt x="376" y="176"/>
                    <a:pt x="376" y="176"/>
                  </a:cubicBezTo>
                  <a:cubicBezTo>
                    <a:pt x="377" y="175"/>
                    <a:pt x="377" y="175"/>
                    <a:pt x="377" y="175"/>
                  </a:cubicBezTo>
                  <a:cubicBezTo>
                    <a:pt x="379" y="176"/>
                    <a:pt x="379" y="176"/>
                    <a:pt x="379" y="176"/>
                  </a:cubicBezTo>
                  <a:cubicBezTo>
                    <a:pt x="382" y="176"/>
                    <a:pt x="382" y="176"/>
                    <a:pt x="382" y="176"/>
                  </a:cubicBezTo>
                  <a:cubicBezTo>
                    <a:pt x="382" y="175"/>
                    <a:pt x="382" y="175"/>
                    <a:pt x="382" y="175"/>
                  </a:cubicBezTo>
                  <a:cubicBezTo>
                    <a:pt x="383" y="175"/>
                    <a:pt x="383" y="175"/>
                    <a:pt x="383" y="175"/>
                  </a:cubicBezTo>
                  <a:cubicBezTo>
                    <a:pt x="384" y="176"/>
                    <a:pt x="384" y="176"/>
                    <a:pt x="384" y="176"/>
                  </a:cubicBezTo>
                  <a:cubicBezTo>
                    <a:pt x="383" y="176"/>
                    <a:pt x="383" y="176"/>
                    <a:pt x="383" y="176"/>
                  </a:cubicBezTo>
                  <a:cubicBezTo>
                    <a:pt x="384" y="177"/>
                    <a:pt x="384" y="177"/>
                    <a:pt x="384" y="177"/>
                  </a:cubicBezTo>
                  <a:cubicBezTo>
                    <a:pt x="385" y="177"/>
                    <a:pt x="385" y="177"/>
                    <a:pt x="385" y="177"/>
                  </a:cubicBezTo>
                  <a:cubicBezTo>
                    <a:pt x="385" y="176"/>
                    <a:pt x="385" y="176"/>
                    <a:pt x="385" y="176"/>
                  </a:cubicBezTo>
                  <a:cubicBezTo>
                    <a:pt x="385" y="175"/>
                    <a:pt x="385" y="175"/>
                    <a:pt x="385" y="175"/>
                  </a:cubicBezTo>
                  <a:cubicBezTo>
                    <a:pt x="385" y="175"/>
                    <a:pt x="385" y="175"/>
                    <a:pt x="385" y="175"/>
                  </a:cubicBezTo>
                  <a:cubicBezTo>
                    <a:pt x="384" y="172"/>
                    <a:pt x="384" y="172"/>
                    <a:pt x="384" y="172"/>
                  </a:cubicBezTo>
                  <a:cubicBezTo>
                    <a:pt x="383" y="170"/>
                    <a:pt x="383" y="170"/>
                    <a:pt x="383" y="170"/>
                  </a:cubicBezTo>
                  <a:cubicBezTo>
                    <a:pt x="383" y="169"/>
                    <a:pt x="383" y="169"/>
                    <a:pt x="383" y="169"/>
                  </a:cubicBezTo>
                  <a:cubicBezTo>
                    <a:pt x="382" y="168"/>
                    <a:pt x="382" y="168"/>
                    <a:pt x="382" y="168"/>
                  </a:cubicBezTo>
                  <a:cubicBezTo>
                    <a:pt x="381" y="166"/>
                    <a:pt x="381" y="166"/>
                    <a:pt x="381" y="166"/>
                  </a:cubicBezTo>
                  <a:cubicBezTo>
                    <a:pt x="381" y="168"/>
                    <a:pt x="381" y="168"/>
                    <a:pt x="381" y="168"/>
                  </a:cubicBezTo>
                  <a:cubicBezTo>
                    <a:pt x="380" y="168"/>
                    <a:pt x="380" y="168"/>
                    <a:pt x="380" y="168"/>
                  </a:cubicBezTo>
                  <a:cubicBezTo>
                    <a:pt x="381" y="169"/>
                    <a:pt x="381" y="169"/>
                    <a:pt x="381" y="169"/>
                  </a:cubicBezTo>
                  <a:cubicBezTo>
                    <a:pt x="381" y="170"/>
                    <a:pt x="381" y="170"/>
                    <a:pt x="381" y="170"/>
                  </a:cubicBezTo>
                  <a:cubicBezTo>
                    <a:pt x="380" y="172"/>
                    <a:pt x="380" y="172"/>
                    <a:pt x="380" y="172"/>
                  </a:cubicBezTo>
                  <a:cubicBezTo>
                    <a:pt x="380" y="173"/>
                    <a:pt x="380" y="173"/>
                    <a:pt x="380" y="173"/>
                  </a:cubicBezTo>
                  <a:cubicBezTo>
                    <a:pt x="379" y="173"/>
                    <a:pt x="379" y="173"/>
                    <a:pt x="379" y="173"/>
                  </a:cubicBezTo>
                  <a:cubicBezTo>
                    <a:pt x="380" y="174"/>
                    <a:pt x="380" y="174"/>
                    <a:pt x="380" y="174"/>
                  </a:cubicBezTo>
                  <a:cubicBezTo>
                    <a:pt x="378" y="174"/>
                    <a:pt x="378" y="174"/>
                    <a:pt x="378" y="174"/>
                  </a:cubicBezTo>
                  <a:cubicBezTo>
                    <a:pt x="378" y="173"/>
                    <a:pt x="378" y="173"/>
                    <a:pt x="378" y="173"/>
                  </a:cubicBezTo>
                  <a:cubicBezTo>
                    <a:pt x="377" y="174"/>
                    <a:pt x="377" y="174"/>
                    <a:pt x="377" y="174"/>
                  </a:cubicBezTo>
                  <a:cubicBezTo>
                    <a:pt x="378" y="175"/>
                    <a:pt x="378" y="175"/>
                    <a:pt x="378" y="175"/>
                  </a:cubicBezTo>
                  <a:cubicBezTo>
                    <a:pt x="377" y="175"/>
                    <a:pt x="377" y="175"/>
                    <a:pt x="377" y="175"/>
                  </a:cubicBezTo>
                  <a:cubicBezTo>
                    <a:pt x="376" y="176"/>
                    <a:pt x="376" y="176"/>
                    <a:pt x="376" y="176"/>
                  </a:cubicBezTo>
                  <a:cubicBezTo>
                    <a:pt x="375" y="176"/>
                    <a:pt x="375" y="176"/>
                    <a:pt x="375" y="176"/>
                  </a:cubicBezTo>
                  <a:cubicBezTo>
                    <a:pt x="374" y="177"/>
                    <a:pt x="374" y="177"/>
                    <a:pt x="374" y="177"/>
                  </a:cubicBezTo>
                  <a:cubicBezTo>
                    <a:pt x="374" y="177"/>
                    <a:pt x="375" y="177"/>
                    <a:pt x="375" y="177"/>
                  </a:cubicBezTo>
                  <a:close/>
                  <a:moveTo>
                    <a:pt x="916" y="794"/>
                  </a:moveTo>
                  <a:cubicBezTo>
                    <a:pt x="918" y="795"/>
                    <a:pt x="918" y="795"/>
                    <a:pt x="918" y="795"/>
                  </a:cubicBezTo>
                  <a:cubicBezTo>
                    <a:pt x="919" y="795"/>
                    <a:pt x="919" y="795"/>
                    <a:pt x="919" y="795"/>
                  </a:cubicBezTo>
                  <a:cubicBezTo>
                    <a:pt x="921" y="793"/>
                    <a:pt x="921" y="793"/>
                    <a:pt x="921" y="793"/>
                  </a:cubicBezTo>
                  <a:cubicBezTo>
                    <a:pt x="922" y="791"/>
                    <a:pt x="922" y="791"/>
                    <a:pt x="922" y="791"/>
                  </a:cubicBezTo>
                  <a:cubicBezTo>
                    <a:pt x="923" y="790"/>
                    <a:pt x="923" y="790"/>
                    <a:pt x="923" y="790"/>
                  </a:cubicBezTo>
                  <a:cubicBezTo>
                    <a:pt x="923" y="789"/>
                    <a:pt x="923" y="789"/>
                    <a:pt x="923" y="789"/>
                  </a:cubicBezTo>
                  <a:cubicBezTo>
                    <a:pt x="926" y="787"/>
                    <a:pt x="926" y="787"/>
                    <a:pt x="926" y="787"/>
                  </a:cubicBezTo>
                  <a:cubicBezTo>
                    <a:pt x="926" y="785"/>
                    <a:pt x="926" y="785"/>
                    <a:pt x="926" y="785"/>
                  </a:cubicBezTo>
                  <a:cubicBezTo>
                    <a:pt x="927" y="785"/>
                    <a:pt x="927" y="785"/>
                    <a:pt x="927" y="785"/>
                  </a:cubicBezTo>
                  <a:cubicBezTo>
                    <a:pt x="929" y="785"/>
                    <a:pt x="929" y="785"/>
                    <a:pt x="929" y="785"/>
                  </a:cubicBezTo>
                  <a:cubicBezTo>
                    <a:pt x="930" y="785"/>
                    <a:pt x="930" y="785"/>
                    <a:pt x="930" y="785"/>
                  </a:cubicBezTo>
                  <a:cubicBezTo>
                    <a:pt x="931" y="786"/>
                    <a:pt x="931" y="786"/>
                    <a:pt x="931" y="786"/>
                  </a:cubicBezTo>
                  <a:cubicBezTo>
                    <a:pt x="931" y="786"/>
                    <a:pt x="931" y="786"/>
                    <a:pt x="931" y="786"/>
                  </a:cubicBezTo>
                  <a:cubicBezTo>
                    <a:pt x="930" y="786"/>
                    <a:pt x="930" y="786"/>
                    <a:pt x="930" y="786"/>
                  </a:cubicBezTo>
                  <a:cubicBezTo>
                    <a:pt x="930" y="787"/>
                    <a:pt x="930" y="787"/>
                    <a:pt x="930" y="787"/>
                  </a:cubicBezTo>
                  <a:cubicBezTo>
                    <a:pt x="929" y="787"/>
                    <a:pt x="929" y="787"/>
                    <a:pt x="929" y="787"/>
                  </a:cubicBezTo>
                  <a:cubicBezTo>
                    <a:pt x="929" y="787"/>
                    <a:pt x="929" y="787"/>
                    <a:pt x="929" y="787"/>
                  </a:cubicBezTo>
                  <a:cubicBezTo>
                    <a:pt x="928" y="788"/>
                    <a:pt x="928" y="788"/>
                    <a:pt x="928" y="788"/>
                  </a:cubicBezTo>
                  <a:cubicBezTo>
                    <a:pt x="927" y="788"/>
                    <a:pt x="927" y="788"/>
                    <a:pt x="927" y="788"/>
                  </a:cubicBezTo>
                  <a:cubicBezTo>
                    <a:pt x="925" y="789"/>
                    <a:pt x="925" y="789"/>
                    <a:pt x="925" y="789"/>
                  </a:cubicBezTo>
                  <a:cubicBezTo>
                    <a:pt x="925" y="790"/>
                    <a:pt x="925" y="790"/>
                    <a:pt x="925" y="790"/>
                  </a:cubicBezTo>
                  <a:cubicBezTo>
                    <a:pt x="924" y="790"/>
                    <a:pt x="924" y="790"/>
                    <a:pt x="924" y="790"/>
                  </a:cubicBezTo>
                  <a:cubicBezTo>
                    <a:pt x="923" y="791"/>
                    <a:pt x="923" y="791"/>
                    <a:pt x="923" y="791"/>
                  </a:cubicBezTo>
                  <a:cubicBezTo>
                    <a:pt x="923" y="792"/>
                    <a:pt x="923" y="792"/>
                    <a:pt x="923" y="792"/>
                  </a:cubicBezTo>
                  <a:cubicBezTo>
                    <a:pt x="922" y="792"/>
                    <a:pt x="922" y="792"/>
                    <a:pt x="922" y="792"/>
                  </a:cubicBezTo>
                  <a:cubicBezTo>
                    <a:pt x="920" y="795"/>
                    <a:pt x="920" y="795"/>
                    <a:pt x="920" y="795"/>
                  </a:cubicBezTo>
                  <a:cubicBezTo>
                    <a:pt x="919" y="795"/>
                    <a:pt x="919" y="795"/>
                    <a:pt x="919" y="795"/>
                  </a:cubicBezTo>
                  <a:cubicBezTo>
                    <a:pt x="918" y="796"/>
                    <a:pt x="918" y="796"/>
                    <a:pt x="918" y="796"/>
                  </a:cubicBezTo>
                  <a:cubicBezTo>
                    <a:pt x="918" y="797"/>
                    <a:pt x="918" y="797"/>
                    <a:pt x="918" y="797"/>
                  </a:cubicBezTo>
                  <a:cubicBezTo>
                    <a:pt x="918" y="796"/>
                    <a:pt x="918" y="796"/>
                    <a:pt x="918" y="796"/>
                  </a:cubicBezTo>
                  <a:cubicBezTo>
                    <a:pt x="916" y="796"/>
                    <a:pt x="916" y="796"/>
                    <a:pt x="916" y="796"/>
                  </a:cubicBezTo>
                  <a:cubicBezTo>
                    <a:pt x="916" y="795"/>
                    <a:pt x="916" y="795"/>
                    <a:pt x="916" y="795"/>
                  </a:cubicBezTo>
                  <a:cubicBezTo>
                    <a:pt x="916" y="794"/>
                    <a:pt x="916" y="794"/>
                    <a:pt x="916" y="794"/>
                  </a:cubicBezTo>
                  <a:close/>
                  <a:moveTo>
                    <a:pt x="184" y="257"/>
                  </a:moveTo>
                  <a:cubicBezTo>
                    <a:pt x="184" y="257"/>
                    <a:pt x="184" y="257"/>
                    <a:pt x="184" y="257"/>
                  </a:cubicBezTo>
                  <a:cubicBezTo>
                    <a:pt x="183" y="257"/>
                    <a:pt x="183" y="257"/>
                    <a:pt x="183" y="257"/>
                  </a:cubicBezTo>
                  <a:cubicBezTo>
                    <a:pt x="183" y="257"/>
                    <a:pt x="183" y="257"/>
                    <a:pt x="183" y="257"/>
                  </a:cubicBezTo>
                  <a:cubicBezTo>
                    <a:pt x="182" y="257"/>
                    <a:pt x="182" y="257"/>
                    <a:pt x="182" y="257"/>
                  </a:cubicBezTo>
                  <a:cubicBezTo>
                    <a:pt x="182" y="258"/>
                    <a:pt x="182" y="258"/>
                    <a:pt x="182" y="258"/>
                  </a:cubicBezTo>
                  <a:cubicBezTo>
                    <a:pt x="183" y="259"/>
                    <a:pt x="183" y="259"/>
                    <a:pt x="183" y="259"/>
                  </a:cubicBezTo>
                  <a:cubicBezTo>
                    <a:pt x="183" y="259"/>
                    <a:pt x="183" y="259"/>
                    <a:pt x="183" y="259"/>
                  </a:cubicBezTo>
                  <a:cubicBezTo>
                    <a:pt x="183" y="259"/>
                    <a:pt x="183" y="259"/>
                    <a:pt x="183" y="259"/>
                  </a:cubicBezTo>
                  <a:cubicBezTo>
                    <a:pt x="184" y="259"/>
                    <a:pt x="184" y="259"/>
                    <a:pt x="184" y="259"/>
                  </a:cubicBezTo>
                  <a:cubicBezTo>
                    <a:pt x="184" y="259"/>
                    <a:pt x="184" y="259"/>
                    <a:pt x="184" y="259"/>
                  </a:cubicBezTo>
                  <a:cubicBezTo>
                    <a:pt x="184" y="259"/>
                    <a:pt x="184" y="259"/>
                    <a:pt x="184" y="259"/>
                  </a:cubicBezTo>
                  <a:cubicBezTo>
                    <a:pt x="185" y="258"/>
                    <a:pt x="185" y="258"/>
                    <a:pt x="185" y="258"/>
                  </a:cubicBezTo>
                  <a:cubicBezTo>
                    <a:pt x="185" y="257"/>
                    <a:pt x="185" y="257"/>
                    <a:pt x="185" y="257"/>
                  </a:cubicBezTo>
                  <a:cubicBezTo>
                    <a:pt x="185" y="257"/>
                    <a:pt x="185" y="257"/>
                    <a:pt x="185" y="257"/>
                  </a:cubicBezTo>
                  <a:cubicBezTo>
                    <a:pt x="185" y="257"/>
                    <a:pt x="184" y="257"/>
                    <a:pt x="184" y="257"/>
                  </a:cubicBezTo>
                  <a:close/>
                  <a:moveTo>
                    <a:pt x="1409" y="599"/>
                  </a:moveTo>
                  <a:cubicBezTo>
                    <a:pt x="1409" y="598"/>
                    <a:pt x="1409" y="598"/>
                    <a:pt x="1409" y="598"/>
                  </a:cubicBezTo>
                  <a:cubicBezTo>
                    <a:pt x="1409" y="597"/>
                    <a:pt x="1409" y="597"/>
                    <a:pt x="1409" y="597"/>
                  </a:cubicBezTo>
                  <a:cubicBezTo>
                    <a:pt x="1409" y="597"/>
                    <a:pt x="1409" y="597"/>
                    <a:pt x="1409" y="597"/>
                  </a:cubicBezTo>
                  <a:cubicBezTo>
                    <a:pt x="1407" y="597"/>
                    <a:pt x="1407" y="597"/>
                    <a:pt x="1407" y="597"/>
                  </a:cubicBezTo>
                  <a:cubicBezTo>
                    <a:pt x="1407" y="596"/>
                    <a:pt x="1407" y="596"/>
                    <a:pt x="1407" y="596"/>
                  </a:cubicBezTo>
                  <a:cubicBezTo>
                    <a:pt x="1406" y="594"/>
                    <a:pt x="1406" y="594"/>
                    <a:pt x="1406" y="594"/>
                  </a:cubicBezTo>
                  <a:cubicBezTo>
                    <a:pt x="1405" y="594"/>
                    <a:pt x="1405" y="594"/>
                    <a:pt x="1405" y="594"/>
                  </a:cubicBezTo>
                  <a:cubicBezTo>
                    <a:pt x="1404" y="594"/>
                    <a:pt x="1404" y="594"/>
                    <a:pt x="1404" y="594"/>
                  </a:cubicBezTo>
                  <a:cubicBezTo>
                    <a:pt x="1404" y="594"/>
                    <a:pt x="1404" y="594"/>
                    <a:pt x="1404" y="594"/>
                  </a:cubicBezTo>
                  <a:cubicBezTo>
                    <a:pt x="1404" y="595"/>
                    <a:pt x="1404" y="595"/>
                    <a:pt x="1404" y="595"/>
                  </a:cubicBezTo>
                  <a:cubicBezTo>
                    <a:pt x="1405" y="596"/>
                    <a:pt x="1405" y="596"/>
                    <a:pt x="1405" y="596"/>
                  </a:cubicBezTo>
                  <a:cubicBezTo>
                    <a:pt x="1405" y="597"/>
                    <a:pt x="1405" y="597"/>
                    <a:pt x="1405" y="597"/>
                  </a:cubicBezTo>
                  <a:cubicBezTo>
                    <a:pt x="1406" y="597"/>
                    <a:pt x="1406" y="597"/>
                    <a:pt x="1406" y="597"/>
                  </a:cubicBezTo>
                  <a:cubicBezTo>
                    <a:pt x="1406" y="598"/>
                    <a:pt x="1406" y="598"/>
                    <a:pt x="1406" y="598"/>
                  </a:cubicBezTo>
                  <a:cubicBezTo>
                    <a:pt x="1407" y="599"/>
                    <a:pt x="1407" y="599"/>
                    <a:pt x="1407" y="599"/>
                  </a:cubicBezTo>
                  <a:cubicBezTo>
                    <a:pt x="1408" y="599"/>
                    <a:pt x="1408" y="599"/>
                    <a:pt x="1408" y="599"/>
                  </a:cubicBezTo>
                  <a:cubicBezTo>
                    <a:pt x="1408" y="599"/>
                    <a:pt x="1408" y="599"/>
                    <a:pt x="1408" y="599"/>
                  </a:cubicBezTo>
                  <a:cubicBezTo>
                    <a:pt x="1409" y="599"/>
                    <a:pt x="1409" y="599"/>
                    <a:pt x="1409" y="599"/>
                  </a:cubicBezTo>
                  <a:close/>
                  <a:moveTo>
                    <a:pt x="1238" y="9"/>
                  </a:moveTo>
                  <a:cubicBezTo>
                    <a:pt x="1236" y="7"/>
                    <a:pt x="1236" y="7"/>
                    <a:pt x="1236" y="7"/>
                  </a:cubicBezTo>
                  <a:cubicBezTo>
                    <a:pt x="1235" y="7"/>
                    <a:pt x="1235" y="7"/>
                    <a:pt x="1235" y="7"/>
                  </a:cubicBezTo>
                  <a:cubicBezTo>
                    <a:pt x="1235" y="7"/>
                    <a:pt x="1235" y="7"/>
                    <a:pt x="1235" y="7"/>
                  </a:cubicBezTo>
                  <a:cubicBezTo>
                    <a:pt x="1234" y="7"/>
                    <a:pt x="1234" y="7"/>
                    <a:pt x="1234" y="7"/>
                  </a:cubicBezTo>
                  <a:cubicBezTo>
                    <a:pt x="1233" y="7"/>
                    <a:pt x="1233" y="7"/>
                    <a:pt x="1233" y="7"/>
                  </a:cubicBezTo>
                  <a:cubicBezTo>
                    <a:pt x="1232" y="6"/>
                    <a:pt x="1232" y="6"/>
                    <a:pt x="1232" y="6"/>
                  </a:cubicBezTo>
                  <a:cubicBezTo>
                    <a:pt x="1233" y="5"/>
                    <a:pt x="1233" y="5"/>
                    <a:pt x="1233" y="5"/>
                  </a:cubicBezTo>
                  <a:cubicBezTo>
                    <a:pt x="1234" y="4"/>
                    <a:pt x="1234" y="4"/>
                    <a:pt x="1234" y="4"/>
                  </a:cubicBezTo>
                  <a:cubicBezTo>
                    <a:pt x="1235" y="5"/>
                    <a:pt x="1235" y="5"/>
                    <a:pt x="1235" y="5"/>
                  </a:cubicBezTo>
                  <a:cubicBezTo>
                    <a:pt x="1236" y="6"/>
                    <a:pt x="1236" y="6"/>
                    <a:pt x="1236" y="6"/>
                  </a:cubicBezTo>
                  <a:cubicBezTo>
                    <a:pt x="1237" y="6"/>
                    <a:pt x="1237" y="6"/>
                    <a:pt x="1237" y="6"/>
                  </a:cubicBezTo>
                  <a:cubicBezTo>
                    <a:pt x="1237" y="7"/>
                    <a:pt x="1237" y="7"/>
                    <a:pt x="1237" y="7"/>
                  </a:cubicBezTo>
                  <a:cubicBezTo>
                    <a:pt x="1238" y="7"/>
                    <a:pt x="1238" y="7"/>
                    <a:pt x="1238" y="7"/>
                  </a:cubicBezTo>
                  <a:cubicBezTo>
                    <a:pt x="1238" y="9"/>
                    <a:pt x="1238" y="9"/>
                    <a:pt x="1238" y="9"/>
                  </a:cubicBezTo>
                  <a:cubicBezTo>
                    <a:pt x="1238" y="9"/>
                    <a:pt x="1238" y="9"/>
                    <a:pt x="1238" y="9"/>
                  </a:cubicBezTo>
                  <a:cubicBezTo>
                    <a:pt x="1238" y="9"/>
                    <a:pt x="1237" y="9"/>
                    <a:pt x="1238" y="9"/>
                  </a:cubicBezTo>
                  <a:close/>
                  <a:moveTo>
                    <a:pt x="1233" y="14"/>
                  </a:moveTo>
                  <a:cubicBezTo>
                    <a:pt x="1232" y="14"/>
                    <a:pt x="1232" y="14"/>
                    <a:pt x="1232" y="14"/>
                  </a:cubicBezTo>
                  <a:cubicBezTo>
                    <a:pt x="1231" y="14"/>
                    <a:pt x="1231" y="14"/>
                    <a:pt x="1231" y="14"/>
                  </a:cubicBezTo>
                  <a:cubicBezTo>
                    <a:pt x="1232" y="12"/>
                    <a:pt x="1232" y="12"/>
                    <a:pt x="1232" y="12"/>
                  </a:cubicBezTo>
                  <a:cubicBezTo>
                    <a:pt x="1234" y="11"/>
                    <a:pt x="1234" y="11"/>
                    <a:pt x="1234" y="11"/>
                  </a:cubicBezTo>
                  <a:cubicBezTo>
                    <a:pt x="1235" y="12"/>
                    <a:pt x="1235" y="12"/>
                    <a:pt x="1235" y="12"/>
                  </a:cubicBezTo>
                  <a:cubicBezTo>
                    <a:pt x="1235" y="13"/>
                    <a:pt x="1235" y="13"/>
                    <a:pt x="1235" y="13"/>
                  </a:cubicBezTo>
                  <a:cubicBezTo>
                    <a:pt x="1234" y="15"/>
                    <a:pt x="1234" y="15"/>
                    <a:pt x="1234" y="15"/>
                  </a:cubicBezTo>
                  <a:cubicBezTo>
                    <a:pt x="1234" y="15"/>
                    <a:pt x="1233" y="14"/>
                    <a:pt x="1233" y="14"/>
                  </a:cubicBezTo>
                  <a:close/>
                  <a:moveTo>
                    <a:pt x="1222" y="17"/>
                  </a:moveTo>
                  <a:cubicBezTo>
                    <a:pt x="1223" y="17"/>
                    <a:pt x="1223" y="17"/>
                    <a:pt x="1223" y="17"/>
                  </a:cubicBezTo>
                  <a:cubicBezTo>
                    <a:pt x="1222" y="16"/>
                    <a:pt x="1222" y="16"/>
                    <a:pt x="1222" y="16"/>
                  </a:cubicBezTo>
                  <a:cubicBezTo>
                    <a:pt x="1221" y="16"/>
                    <a:pt x="1221" y="16"/>
                    <a:pt x="1221" y="16"/>
                  </a:cubicBezTo>
                  <a:cubicBezTo>
                    <a:pt x="1221" y="17"/>
                    <a:pt x="1221" y="17"/>
                    <a:pt x="1221" y="17"/>
                  </a:cubicBezTo>
                  <a:cubicBezTo>
                    <a:pt x="1221" y="17"/>
                    <a:pt x="1222" y="17"/>
                    <a:pt x="1222" y="17"/>
                  </a:cubicBezTo>
                  <a:close/>
                  <a:moveTo>
                    <a:pt x="1205" y="24"/>
                  </a:moveTo>
                  <a:cubicBezTo>
                    <a:pt x="1205" y="25"/>
                    <a:pt x="1205" y="25"/>
                    <a:pt x="1205" y="25"/>
                  </a:cubicBezTo>
                  <a:cubicBezTo>
                    <a:pt x="1205" y="26"/>
                    <a:pt x="1205" y="26"/>
                    <a:pt x="1205" y="26"/>
                  </a:cubicBezTo>
                  <a:cubicBezTo>
                    <a:pt x="1206" y="27"/>
                    <a:pt x="1206" y="27"/>
                    <a:pt x="1206" y="27"/>
                  </a:cubicBezTo>
                  <a:cubicBezTo>
                    <a:pt x="1207" y="27"/>
                    <a:pt x="1207" y="27"/>
                    <a:pt x="1207" y="27"/>
                  </a:cubicBezTo>
                  <a:cubicBezTo>
                    <a:pt x="1207" y="26"/>
                    <a:pt x="1207" y="26"/>
                    <a:pt x="1207" y="26"/>
                  </a:cubicBezTo>
                  <a:cubicBezTo>
                    <a:pt x="1206" y="25"/>
                    <a:pt x="1206" y="25"/>
                    <a:pt x="1206" y="25"/>
                  </a:cubicBezTo>
                  <a:cubicBezTo>
                    <a:pt x="1206" y="24"/>
                    <a:pt x="1206" y="24"/>
                    <a:pt x="1206" y="24"/>
                  </a:cubicBezTo>
                  <a:cubicBezTo>
                    <a:pt x="1205" y="23"/>
                    <a:pt x="1205" y="23"/>
                    <a:pt x="1205" y="23"/>
                  </a:cubicBezTo>
                  <a:cubicBezTo>
                    <a:pt x="1205" y="23"/>
                    <a:pt x="1205" y="24"/>
                    <a:pt x="1205" y="24"/>
                  </a:cubicBezTo>
                  <a:close/>
                  <a:moveTo>
                    <a:pt x="1204" y="22"/>
                  </a:moveTo>
                  <a:cubicBezTo>
                    <a:pt x="1204" y="21"/>
                    <a:pt x="1204" y="21"/>
                    <a:pt x="1204" y="21"/>
                  </a:cubicBezTo>
                  <a:cubicBezTo>
                    <a:pt x="1202" y="21"/>
                    <a:pt x="1202" y="21"/>
                    <a:pt x="1202" y="21"/>
                  </a:cubicBezTo>
                  <a:cubicBezTo>
                    <a:pt x="1202" y="20"/>
                    <a:pt x="1202" y="20"/>
                    <a:pt x="1202" y="20"/>
                  </a:cubicBezTo>
                  <a:cubicBezTo>
                    <a:pt x="1203" y="20"/>
                    <a:pt x="1203" y="20"/>
                    <a:pt x="1203" y="20"/>
                  </a:cubicBezTo>
                  <a:cubicBezTo>
                    <a:pt x="1204" y="20"/>
                    <a:pt x="1204" y="20"/>
                    <a:pt x="1204" y="20"/>
                  </a:cubicBezTo>
                  <a:cubicBezTo>
                    <a:pt x="1205" y="19"/>
                    <a:pt x="1205" y="19"/>
                    <a:pt x="1205" y="19"/>
                  </a:cubicBezTo>
                  <a:cubicBezTo>
                    <a:pt x="1205" y="16"/>
                    <a:pt x="1205" y="16"/>
                    <a:pt x="1205" y="16"/>
                  </a:cubicBezTo>
                  <a:cubicBezTo>
                    <a:pt x="1204" y="15"/>
                    <a:pt x="1204" y="15"/>
                    <a:pt x="1204" y="15"/>
                  </a:cubicBezTo>
                  <a:cubicBezTo>
                    <a:pt x="1203" y="13"/>
                    <a:pt x="1203" y="13"/>
                    <a:pt x="1203" y="13"/>
                  </a:cubicBezTo>
                  <a:cubicBezTo>
                    <a:pt x="1202" y="12"/>
                    <a:pt x="1202" y="12"/>
                    <a:pt x="1202" y="12"/>
                  </a:cubicBezTo>
                  <a:cubicBezTo>
                    <a:pt x="1201" y="10"/>
                    <a:pt x="1201" y="10"/>
                    <a:pt x="1201" y="10"/>
                  </a:cubicBezTo>
                  <a:cubicBezTo>
                    <a:pt x="1201" y="9"/>
                    <a:pt x="1201" y="9"/>
                    <a:pt x="1201" y="9"/>
                  </a:cubicBezTo>
                  <a:cubicBezTo>
                    <a:pt x="1201" y="9"/>
                    <a:pt x="1201" y="9"/>
                    <a:pt x="1201" y="9"/>
                  </a:cubicBezTo>
                  <a:cubicBezTo>
                    <a:pt x="1201" y="8"/>
                    <a:pt x="1201" y="8"/>
                    <a:pt x="1201" y="8"/>
                  </a:cubicBezTo>
                  <a:cubicBezTo>
                    <a:pt x="1199" y="8"/>
                    <a:pt x="1199" y="8"/>
                    <a:pt x="1199" y="8"/>
                  </a:cubicBezTo>
                  <a:cubicBezTo>
                    <a:pt x="1199" y="7"/>
                    <a:pt x="1199" y="7"/>
                    <a:pt x="1199" y="7"/>
                  </a:cubicBezTo>
                  <a:cubicBezTo>
                    <a:pt x="1200" y="7"/>
                    <a:pt x="1200" y="7"/>
                    <a:pt x="1200" y="7"/>
                  </a:cubicBezTo>
                  <a:cubicBezTo>
                    <a:pt x="1201" y="8"/>
                    <a:pt x="1201" y="8"/>
                    <a:pt x="1201" y="8"/>
                  </a:cubicBezTo>
                  <a:cubicBezTo>
                    <a:pt x="1202" y="9"/>
                    <a:pt x="1202" y="9"/>
                    <a:pt x="1202" y="9"/>
                  </a:cubicBezTo>
                  <a:cubicBezTo>
                    <a:pt x="1202" y="10"/>
                    <a:pt x="1202" y="10"/>
                    <a:pt x="1202" y="10"/>
                  </a:cubicBezTo>
                  <a:cubicBezTo>
                    <a:pt x="1202" y="11"/>
                    <a:pt x="1202" y="11"/>
                    <a:pt x="1202" y="11"/>
                  </a:cubicBezTo>
                  <a:cubicBezTo>
                    <a:pt x="1204" y="11"/>
                    <a:pt x="1204" y="11"/>
                    <a:pt x="1204" y="11"/>
                  </a:cubicBezTo>
                  <a:cubicBezTo>
                    <a:pt x="1205" y="12"/>
                    <a:pt x="1205" y="12"/>
                    <a:pt x="1205" y="12"/>
                  </a:cubicBezTo>
                  <a:cubicBezTo>
                    <a:pt x="1206" y="13"/>
                    <a:pt x="1206" y="13"/>
                    <a:pt x="1206" y="13"/>
                  </a:cubicBezTo>
                  <a:cubicBezTo>
                    <a:pt x="1207" y="14"/>
                    <a:pt x="1207" y="14"/>
                    <a:pt x="1207" y="14"/>
                  </a:cubicBezTo>
                  <a:cubicBezTo>
                    <a:pt x="1208" y="14"/>
                    <a:pt x="1208" y="14"/>
                    <a:pt x="1208" y="14"/>
                  </a:cubicBezTo>
                  <a:cubicBezTo>
                    <a:pt x="1209" y="15"/>
                    <a:pt x="1209" y="15"/>
                    <a:pt x="1209" y="15"/>
                  </a:cubicBezTo>
                  <a:cubicBezTo>
                    <a:pt x="1211" y="14"/>
                    <a:pt x="1211" y="14"/>
                    <a:pt x="1211" y="14"/>
                  </a:cubicBezTo>
                  <a:cubicBezTo>
                    <a:pt x="1212" y="12"/>
                    <a:pt x="1212" y="12"/>
                    <a:pt x="1212" y="12"/>
                  </a:cubicBezTo>
                  <a:cubicBezTo>
                    <a:pt x="1215" y="11"/>
                    <a:pt x="1215" y="11"/>
                    <a:pt x="1215" y="11"/>
                  </a:cubicBezTo>
                  <a:cubicBezTo>
                    <a:pt x="1216" y="10"/>
                    <a:pt x="1216" y="10"/>
                    <a:pt x="1216" y="10"/>
                  </a:cubicBezTo>
                  <a:cubicBezTo>
                    <a:pt x="1217" y="9"/>
                    <a:pt x="1217" y="9"/>
                    <a:pt x="1217" y="9"/>
                  </a:cubicBezTo>
                  <a:cubicBezTo>
                    <a:pt x="1217" y="8"/>
                    <a:pt x="1217" y="8"/>
                    <a:pt x="1217" y="8"/>
                  </a:cubicBezTo>
                  <a:cubicBezTo>
                    <a:pt x="1218" y="7"/>
                    <a:pt x="1218" y="7"/>
                    <a:pt x="1218" y="7"/>
                  </a:cubicBezTo>
                  <a:cubicBezTo>
                    <a:pt x="1219" y="7"/>
                    <a:pt x="1219" y="7"/>
                    <a:pt x="1219" y="7"/>
                  </a:cubicBezTo>
                  <a:cubicBezTo>
                    <a:pt x="1220" y="6"/>
                    <a:pt x="1220" y="6"/>
                    <a:pt x="1220" y="6"/>
                  </a:cubicBezTo>
                  <a:cubicBezTo>
                    <a:pt x="1220" y="4"/>
                    <a:pt x="1220" y="4"/>
                    <a:pt x="1220" y="4"/>
                  </a:cubicBezTo>
                  <a:cubicBezTo>
                    <a:pt x="1219" y="4"/>
                    <a:pt x="1219" y="4"/>
                    <a:pt x="1219" y="4"/>
                  </a:cubicBezTo>
                  <a:cubicBezTo>
                    <a:pt x="1219" y="5"/>
                    <a:pt x="1219" y="5"/>
                    <a:pt x="1219" y="5"/>
                  </a:cubicBezTo>
                  <a:cubicBezTo>
                    <a:pt x="1218" y="5"/>
                    <a:pt x="1218" y="5"/>
                    <a:pt x="1218" y="5"/>
                  </a:cubicBezTo>
                  <a:cubicBezTo>
                    <a:pt x="1217" y="5"/>
                    <a:pt x="1217" y="5"/>
                    <a:pt x="1217" y="5"/>
                  </a:cubicBezTo>
                  <a:cubicBezTo>
                    <a:pt x="1217" y="4"/>
                    <a:pt x="1217" y="4"/>
                    <a:pt x="1217" y="4"/>
                  </a:cubicBezTo>
                  <a:cubicBezTo>
                    <a:pt x="1217" y="3"/>
                    <a:pt x="1217" y="3"/>
                    <a:pt x="1217" y="3"/>
                  </a:cubicBezTo>
                  <a:cubicBezTo>
                    <a:pt x="1216" y="2"/>
                    <a:pt x="1216" y="2"/>
                    <a:pt x="1216" y="2"/>
                  </a:cubicBezTo>
                  <a:cubicBezTo>
                    <a:pt x="1216" y="1"/>
                    <a:pt x="1216" y="1"/>
                    <a:pt x="1216" y="1"/>
                  </a:cubicBezTo>
                  <a:cubicBezTo>
                    <a:pt x="1215" y="1"/>
                    <a:pt x="1215" y="1"/>
                    <a:pt x="1215" y="1"/>
                  </a:cubicBezTo>
                  <a:cubicBezTo>
                    <a:pt x="1216" y="0"/>
                    <a:pt x="1216" y="0"/>
                    <a:pt x="1216" y="0"/>
                  </a:cubicBezTo>
                  <a:cubicBezTo>
                    <a:pt x="1218" y="1"/>
                    <a:pt x="1218" y="1"/>
                    <a:pt x="1218" y="1"/>
                  </a:cubicBezTo>
                  <a:cubicBezTo>
                    <a:pt x="1219" y="1"/>
                    <a:pt x="1219" y="1"/>
                    <a:pt x="1219" y="1"/>
                  </a:cubicBezTo>
                  <a:cubicBezTo>
                    <a:pt x="1220" y="1"/>
                    <a:pt x="1220" y="1"/>
                    <a:pt x="1220" y="1"/>
                  </a:cubicBezTo>
                  <a:cubicBezTo>
                    <a:pt x="1221" y="3"/>
                    <a:pt x="1221" y="3"/>
                    <a:pt x="1221" y="3"/>
                  </a:cubicBezTo>
                  <a:cubicBezTo>
                    <a:pt x="1221" y="5"/>
                    <a:pt x="1221" y="5"/>
                    <a:pt x="1221" y="5"/>
                  </a:cubicBezTo>
                  <a:cubicBezTo>
                    <a:pt x="1222" y="5"/>
                    <a:pt x="1222" y="5"/>
                    <a:pt x="1222" y="5"/>
                  </a:cubicBezTo>
                  <a:cubicBezTo>
                    <a:pt x="1224" y="5"/>
                    <a:pt x="1224" y="5"/>
                    <a:pt x="1224" y="5"/>
                  </a:cubicBezTo>
                  <a:cubicBezTo>
                    <a:pt x="1225" y="4"/>
                    <a:pt x="1225" y="4"/>
                    <a:pt x="1225" y="4"/>
                  </a:cubicBezTo>
                  <a:cubicBezTo>
                    <a:pt x="1226" y="4"/>
                    <a:pt x="1226" y="4"/>
                    <a:pt x="1226" y="4"/>
                  </a:cubicBezTo>
                  <a:cubicBezTo>
                    <a:pt x="1227" y="3"/>
                    <a:pt x="1227" y="3"/>
                    <a:pt x="1227" y="3"/>
                  </a:cubicBezTo>
                  <a:cubicBezTo>
                    <a:pt x="1227" y="4"/>
                    <a:pt x="1227" y="4"/>
                    <a:pt x="1227" y="4"/>
                  </a:cubicBezTo>
                  <a:cubicBezTo>
                    <a:pt x="1226" y="5"/>
                    <a:pt x="1226" y="5"/>
                    <a:pt x="1226" y="5"/>
                  </a:cubicBezTo>
                  <a:cubicBezTo>
                    <a:pt x="1226" y="6"/>
                    <a:pt x="1226" y="6"/>
                    <a:pt x="1226" y="6"/>
                  </a:cubicBezTo>
                  <a:cubicBezTo>
                    <a:pt x="1225" y="7"/>
                    <a:pt x="1225" y="7"/>
                    <a:pt x="1225" y="7"/>
                  </a:cubicBezTo>
                  <a:cubicBezTo>
                    <a:pt x="1224" y="8"/>
                    <a:pt x="1224" y="8"/>
                    <a:pt x="1224" y="8"/>
                  </a:cubicBezTo>
                  <a:cubicBezTo>
                    <a:pt x="1223" y="8"/>
                    <a:pt x="1223" y="8"/>
                    <a:pt x="1223" y="8"/>
                  </a:cubicBezTo>
                  <a:cubicBezTo>
                    <a:pt x="1222" y="8"/>
                    <a:pt x="1222" y="8"/>
                    <a:pt x="1222" y="8"/>
                  </a:cubicBezTo>
                  <a:cubicBezTo>
                    <a:pt x="1222" y="8"/>
                    <a:pt x="1222" y="8"/>
                    <a:pt x="1222" y="8"/>
                  </a:cubicBezTo>
                  <a:cubicBezTo>
                    <a:pt x="1221" y="9"/>
                    <a:pt x="1221" y="9"/>
                    <a:pt x="1221" y="9"/>
                  </a:cubicBezTo>
                  <a:cubicBezTo>
                    <a:pt x="1220" y="9"/>
                    <a:pt x="1220" y="9"/>
                    <a:pt x="1220" y="9"/>
                  </a:cubicBezTo>
                  <a:cubicBezTo>
                    <a:pt x="1220" y="9"/>
                    <a:pt x="1220" y="9"/>
                    <a:pt x="1220" y="9"/>
                  </a:cubicBezTo>
                  <a:cubicBezTo>
                    <a:pt x="1219" y="9"/>
                    <a:pt x="1219" y="9"/>
                    <a:pt x="1219" y="9"/>
                  </a:cubicBezTo>
                  <a:cubicBezTo>
                    <a:pt x="1220" y="10"/>
                    <a:pt x="1220" y="10"/>
                    <a:pt x="1220" y="10"/>
                  </a:cubicBezTo>
                  <a:cubicBezTo>
                    <a:pt x="1220" y="11"/>
                    <a:pt x="1220" y="11"/>
                    <a:pt x="1220" y="11"/>
                  </a:cubicBezTo>
                  <a:cubicBezTo>
                    <a:pt x="1220" y="11"/>
                    <a:pt x="1220" y="11"/>
                    <a:pt x="1220" y="11"/>
                  </a:cubicBezTo>
                  <a:cubicBezTo>
                    <a:pt x="1219" y="11"/>
                    <a:pt x="1219" y="11"/>
                    <a:pt x="1219" y="11"/>
                  </a:cubicBezTo>
                  <a:cubicBezTo>
                    <a:pt x="1218" y="11"/>
                    <a:pt x="1218" y="11"/>
                    <a:pt x="1218" y="11"/>
                  </a:cubicBezTo>
                  <a:cubicBezTo>
                    <a:pt x="1218" y="11"/>
                    <a:pt x="1218" y="11"/>
                    <a:pt x="1218" y="11"/>
                  </a:cubicBezTo>
                  <a:cubicBezTo>
                    <a:pt x="1218" y="12"/>
                    <a:pt x="1218" y="12"/>
                    <a:pt x="1218" y="12"/>
                  </a:cubicBezTo>
                  <a:cubicBezTo>
                    <a:pt x="1217" y="12"/>
                    <a:pt x="1217" y="12"/>
                    <a:pt x="1217" y="12"/>
                  </a:cubicBezTo>
                  <a:cubicBezTo>
                    <a:pt x="1217" y="12"/>
                    <a:pt x="1217" y="12"/>
                    <a:pt x="1217" y="12"/>
                  </a:cubicBezTo>
                  <a:cubicBezTo>
                    <a:pt x="1216" y="12"/>
                    <a:pt x="1216" y="12"/>
                    <a:pt x="1216" y="12"/>
                  </a:cubicBezTo>
                  <a:cubicBezTo>
                    <a:pt x="1215" y="13"/>
                    <a:pt x="1215" y="13"/>
                    <a:pt x="1215" y="13"/>
                  </a:cubicBezTo>
                  <a:cubicBezTo>
                    <a:pt x="1215" y="14"/>
                    <a:pt x="1215" y="14"/>
                    <a:pt x="1215" y="14"/>
                  </a:cubicBezTo>
                  <a:cubicBezTo>
                    <a:pt x="1216" y="14"/>
                    <a:pt x="1216" y="14"/>
                    <a:pt x="1216" y="14"/>
                  </a:cubicBezTo>
                  <a:cubicBezTo>
                    <a:pt x="1216" y="14"/>
                    <a:pt x="1216" y="14"/>
                    <a:pt x="1216" y="14"/>
                  </a:cubicBezTo>
                  <a:cubicBezTo>
                    <a:pt x="1215" y="15"/>
                    <a:pt x="1215" y="15"/>
                    <a:pt x="1215" y="15"/>
                  </a:cubicBezTo>
                  <a:cubicBezTo>
                    <a:pt x="1215" y="15"/>
                    <a:pt x="1215" y="15"/>
                    <a:pt x="1215" y="15"/>
                  </a:cubicBezTo>
                  <a:cubicBezTo>
                    <a:pt x="1214" y="15"/>
                    <a:pt x="1214" y="15"/>
                    <a:pt x="1214" y="15"/>
                  </a:cubicBezTo>
                  <a:cubicBezTo>
                    <a:pt x="1213" y="16"/>
                    <a:pt x="1213" y="16"/>
                    <a:pt x="1213" y="16"/>
                  </a:cubicBezTo>
                  <a:cubicBezTo>
                    <a:pt x="1213" y="16"/>
                    <a:pt x="1213" y="16"/>
                    <a:pt x="1213" y="16"/>
                  </a:cubicBezTo>
                  <a:cubicBezTo>
                    <a:pt x="1214" y="17"/>
                    <a:pt x="1214" y="17"/>
                    <a:pt x="1214" y="17"/>
                  </a:cubicBezTo>
                  <a:cubicBezTo>
                    <a:pt x="1215" y="19"/>
                    <a:pt x="1215" y="19"/>
                    <a:pt x="1215" y="19"/>
                  </a:cubicBezTo>
                  <a:cubicBezTo>
                    <a:pt x="1216" y="19"/>
                    <a:pt x="1216" y="19"/>
                    <a:pt x="1216" y="19"/>
                  </a:cubicBezTo>
                  <a:cubicBezTo>
                    <a:pt x="1216" y="20"/>
                    <a:pt x="1216" y="20"/>
                    <a:pt x="1216" y="20"/>
                  </a:cubicBezTo>
                  <a:cubicBezTo>
                    <a:pt x="1215" y="20"/>
                    <a:pt x="1215" y="20"/>
                    <a:pt x="1215" y="20"/>
                  </a:cubicBezTo>
                  <a:cubicBezTo>
                    <a:pt x="1213" y="19"/>
                    <a:pt x="1213" y="19"/>
                    <a:pt x="1213" y="19"/>
                  </a:cubicBezTo>
                  <a:cubicBezTo>
                    <a:pt x="1212" y="19"/>
                    <a:pt x="1212" y="19"/>
                    <a:pt x="1212" y="19"/>
                  </a:cubicBezTo>
                  <a:cubicBezTo>
                    <a:pt x="1212" y="19"/>
                    <a:pt x="1212" y="19"/>
                    <a:pt x="1212" y="19"/>
                  </a:cubicBezTo>
                  <a:cubicBezTo>
                    <a:pt x="1211" y="19"/>
                    <a:pt x="1211" y="19"/>
                    <a:pt x="1211" y="19"/>
                  </a:cubicBezTo>
                  <a:cubicBezTo>
                    <a:pt x="1211" y="18"/>
                    <a:pt x="1211" y="18"/>
                    <a:pt x="1211" y="18"/>
                  </a:cubicBezTo>
                  <a:cubicBezTo>
                    <a:pt x="1210" y="18"/>
                    <a:pt x="1210" y="18"/>
                    <a:pt x="1210" y="18"/>
                  </a:cubicBezTo>
                  <a:cubicBezTo>
                    <a:pt x="1210" y="19"/>
                    <a:pt x="1210" y="19"/>
                    <a:pt x="1210" y="19"/>
                  </a:cubicBezTo>
                  <a:cubicBezTo>
                    <a:pt x="1210" y="19"/>
                    <a:pt x="1210" y="19"/>
                    <a:pt x="1210" y="19"/>
                  </a:cubicBezTo>
                  <a:cubicBezTo>
                    <a:pt x="1210" y="20"/>
                    <a:pt x="1210" y="20"/>
                    <a:pt x="1210" y="20"/>
                  </a:cubicBezTo>
                  <a:cubicBezTo>
                    <a:pt x="1211" y="21"/>
                    <a:pt x="1211" y="21"/>
                    <a:pt x="1211" y="21"/>
                  </a:cubicBezTo>
                  <a:cubicBezTo>
                    <a:pt x="1211" y="22"/>
                    <a:pt x="1211" y="22"/>
                    <a:pt x="1211" y="22"/>
                  </a:cubicBezTo>
                  <a:cubicBezTo>
                    <a:pt x="1213" y="23"/>
                    <a:pt x="1213" y="23"/>
                    <a:pt x="1213" y="23"/>
                  </a:cubicBezTo>
                  <a:cubicBezTo>
                    <a:pt x="1214" y="24"/>
                    <a:pt x="1214" y="24"/>
                    <a:pt x="1214" y="24"/>
                  </a:cubicBezTo>
                  <a:cubicBezTo>
                    <a:pt x="1214" y="25"/>
                    <a:pt x="1214" y="25"/>
                    <a:pt x="1214" y="25"/>
                  </a:cubicBezTo>
                  <a:cubicBezTo>
                    <a:pt x="1215" y="26"/>
                    <a:pt x="1215" y="26"/>
                    <a:pt x="1215" y="26"/>
                  </a:cubicBezTo>
                  <a:cubicBezTo>
                    <a:pt x="1215" y="26"/>
                    <a:pt x="1215" y="26"/>
                    <a:pt x="1215" y="26"/>
                  </a:cubicBezTo>
                  <a:cubicBezTo>
                    <a:pt x="1215" y="27"/>
                    <a:pt x="1215" y="27"/>
                    <a:pt x="1215" y="27"/>
                  </a:cubicBezTo>
                  <a:cubicBezTo>
                    <a:pt x="1214" y="27"/>
                    <a:pt x="1214" y="27"/>
                    <a:pt x="1214" y="27"/>
                  </a:cubicBezTo>
                  <a:cubicBezTo>
                    <a:pt x="1213" y="27"/>
                    <a:pt x="1213" y="27"/>
                    <a:pt x="1213" y="27"/>
                  </a:cubicBezTo>
                  <a:cubicBezTo>
                    <a:pt x="1212" y="27"/>
                    <a:pt x="1212" y="27"/>
                    <a:pt x="1212" y="27"/>
                  </a:cubicBezTo>
                  <a:cubicBezTo>
                    <a:pt x="1212" y="27"/>
                    <a:pt x="1212" y="27"/>
                    <a:pt x="1212" y="27"/>
                  </a:cubicBezTo>
                  <a:cubicBezTo>
                    <a:pt x="1212" y="26"/>
                    <a:pt x="1212" y="26"/>
                    <a:pt x="1212" y="26"/>
                  </a:cubicBezTo>
                  <a:cubicBezTo>
                    <a:pt x="1212" y="25"/>
                    <a:pt x="1212" y="25"/>
                    <a:pt x="1212" y="25"/>
                  </a:cubicBezTo>
                  <a:cubicBezTo>
                    <a:pt x="1210" y="22"/>
                    <a:pt x="1210" y="22"/>
                    <a:pt x="1210" y="22"/>
                  </a:cubicBezTo>
                  <a:cubicBezTo>
                    <a:pt x="1209" y="21"/>
                    <a:pt x="1209" y="21"/>
                    <a:pt x="1209" y="21"/>
                  </a:cubicBezTo>
                  <a:cubicBezTo>
                    <a:pt x="1207" y="20"/>
                    <a:pt x="1207" y="20"/>
                    <a:pt x="1207" y="20"/>
                  </a:cubicBezTo>
                  <a:cubicBezTo>
                    <a:pt x="1206" y="20"/>
                    <a:pt x="1206" y="20"/>
                    <a:pt x="1206" y="20"/>
                  </a:cubicBezTo>
                  <a:cubicBezTo>
                    <a:pt x="1205" y="21"/>
                    <a:pt x="1205" y="21"/>
                    <a:pt x="1205" y="21"/>
                  </a:cubicBezTo>
                  <a:cubicBezTo>
                    <a:pt x="1204" y="22"/>
                    <a:pt x="1204" y="22"/>
                    <a:pt x="1204" y="22"/>
                  </a:cubicBezTo>
                  <a:cubicBezTo>
                    <a:pt x="1204" y="22"/>
                    <a:pt x="1204" y="22"/>
                    <a:pt x="1204" y="22"/>
                  </a:cubicBezTo>
                  <a:close/>
                  <a:moveTo>
                    <a:pt x="1096" y="113"/>
                  </a:moveTo>
                  <a:cubicBezTo>
                    <a:pt x="1095" y="112"/>
                    <a:pt x="1095" y="112"/>
                    <a:pt x="1095" y="112"/>
                  </a:cubicBezTo>
                  <a:cubicBezTo>
                    <a:pt x="1095" y="111"/>
                    <a:pt x="1095" y="111"/>
                    <a:pt x="1095" y="111"/>
                  </a:cubicBezTo>
                  <a:cubicBezTo>
                    <a:pt x="1096" y="111"/>
                    <a:pt x="1096" y="111"/>
                    <a:pt x="1096" y="111"/>
                  </a:cubicBezTo>
                  <a:cubicBezTo>
                    <a:pt x="1097" y="112"/>
                    <a:pt x="1097" y="112"/>
                    <a:pt x="1097" y="112"/>
                  </a:cubicBezTo>
                  <a:cubicBezTo>
                    <a:pt x="1097" y="113"/>
                    <a:pt x="1097" y="113"/>
                    <a:pt x="1097" y="113"/>
                  </a:cubicBezTo>
                  <a:cubicBezTo>
                    <a:pt x="1097" y="113"/>
                    <a:pt x="1097" y="113"/>
                    <a:pt x="1097" y="113"/>
                  </a:cubicBezTo>
                  <a:cubicBezTo>
                    <a:pt x="1097" y="113"/>
                    <a:pt x="1096" y="113"/>
                    <a:pt x="1096" y="113"/>
                  </a:cubicBezTo>
                  <a:close/>
                  <a:moveTo>
                    <a:pt x="1090" y="111"/>
                  </a:moveTo>
                  <a:cubicBezTo>
                    <a:pt x="1091" y="112"/>
                    <a:pt x="1091" y="112"/>
                    <a:pt x="1091" y="112"/>
                  </a:cubicBezTo>
                  <a:cubicBezTo>
                    <a:pt x="1092" y="112"/>
                    <a:pt x="1092" y="112"/>
                    <a:pt x="1092" y="112"/>
                  </a:cubicBezTo>
                  <a:cubicBezTo>
                    <a:pt x="1093" y="112"/>
                    <a:pt x="1093" y="112"/>
                    <a:pt x="1093" y="112"/>
                  </a:cubicBezTo>
                  <a:cubicBezTo>
                    <a:pt x="1094" y="113"/>
                    <a:pt x="1094" y="113"/>
                    <a:pt x="1094" y="113"/>
                  </a:cubicBezTo>
                  <a:cubicBezTo>
                    <a:pt x="1094" y="111"/>
                    <a:pt x="1094" y="111"/>
                    <a:pt x="1094" y="111"/>
                  </a:cubicBezTo>
                  <a:cubicBezTo>
                    <a:pt x="1095" y="110"/>
                    <a:pt x="1095" y="110"/>
                    <a:pt x="1095" y="110"/>
                  </a:cubicBezTo>
                  <a:cubicBezTo>
                    <a:pt x="1095" y="109"/>
                    <a:pt x="1095" y="109"/>
                    <a:pt x="1095" y="109"/>
                  </a:cubicBezTo>
                  <a:cubicBezTo>
                    <a:pt x="1095" y="109"/>
                    <a:pt x="1095" y="109"/>
                    <a:pt x="1095" y="109"/>
                  </a:cubicBezTo>
                  <a:cubicBezTo>
                    <a:pt x="1093" y="110"/>
                    <a:pt x="1093" y="110"/>
                    <a:pt x="1093" y="110"/>
                  </a:cubicBezTo>
                  <a:cubicBezTo>
                    <a:pt x="1093" y="110"/>
                    <a:pt x="1093" y="110"/>
                    <a:pt x="1093" y="110"/>
                  </a:cubicBezTo>
                  <a:cubicBezTo>
                    <a:pt x="1091" y="110"/>
                    <a:pt x="1091" y="110"/>
                    <a:pt x="1091" y="110"/>
                  </a:cubicBezTo>
                  <a:cubicBezTo>
                    <a:pt x="1091" y="111"/>
                    <a:pt x="1091" y="111"/>
                    <a:pt x="1091" y="111"/>
                  </a:cubicBezTo>
                  <a:cubicBezTo>
                    <a:pt x="1090" y="111"/>
                    <a:pt x="1090" y="111"/>
                    <a:pt x="1090" y="111"/>
                  </a:cubicBezTo>
                  <a:cubicBezTo>
                    <a:pt x="1090" y="111"/>
                    <a:pt x="1090" y="111"/>
                    <a:pt x="1090" y="111"/>
                  </a:cubicBezTo>
                  <a:close/>
                  <a:moveTo>
                    <a:pt x="1107" y="138"/>
                  </a:moveTo>
                  <a:cubicBezTo>
                    <a:pt x="1107" y="137"/>
                    <a:pt x="1107" y="137"/>
                    <a:pt x="1107" y="137"/>
                  </a:cubicBezTo>
                  <a:cubicBezTo>
                    <a:pt x="1108" y="137"/>
                    <a:pt x="1108" y="137"/>
                    <a:pt x="1108" y="137"/>
                  </a:cubicBezTo>
                  <a:cubicBezTo>
                    <a:pt x="1108" y="136"/>
                    <a:pt x="1108" y="136"/>
                    <a:pt x="1108" y="136"/>
                  </a:cubicBezTo>
                  <a:cubicBezTo>
                    <a:pt x="1107" y="136"/>
                    <a:pt x="1107" y="136"/>
                    <a:pt x="1107" y="136"/>
                  </a:cubicBezTo>
                  <a:cubicBezTo>
                    <a:pt x="1106" y="136"/>
                    <a:pt x="1106" y="136"/>
                    <a:pt x="1106" y="136"/>
                  </a:cubicBezTo>
                  <a:cubicBezTo>
                    <a:pt x="1105" y="136"/>
                    <a:pt x="1105" y="136"/>
                    <a:pt x="1105" y="136"/>
                  </a:cubicBezTo>
                  <a:cubicBezTo>
                    <a:pt x="1105" y="137"/>
                    <a:pt x="1105" y="137"/>
                    <a:pt x="1105" y="137"/>
                  </a:cubicBezTo>
                  <a:cubicBezTo>
                    <a:pt x="1106" y="137"/>
                    <a:pt x="1106" y="137"/>
                    <a:pt x="1106" y="137"/>
                  </a:cubicBezTo>
                  <a:cubicBezTo>
                    <a:pt x="1106" y="137"/>
                    <a:pt x="1107" y="138"/>
                    <a:pt x="1107" y="138"/>
                  </a:cubicBezTo>
                  <a:close/>
                  <a:moveTo>
                    <a:pt x="1108" y="139"/>
                  </a:moveTo>
                  <a:cubicBezTo>
                    <a:pt x="1109" y="138"/>
                    <a:pt x="1109" y="138"/>
                    <a:pt x="1109" y="138"/>
                  </a:cubicBezTo>
                  <a:cubicBezTo>
                    <a:pt x="1109" y="137"/>
                    <a:pt x="1109" y="137"/>
                    <a:pt x="1109" y="137"/>
                  </a:cubicBezTo>
                  <a:cubicBezTo>
                    <a:pt x="1110" y="136"/>
                    <a:pt x="1110" y="136"/>
                    <a:pt x="1110" y="136"/>
                  </a:cubicBezTo>
                  <a:cubicBezTo>
                    <a:pt x="1110" y="137"/>
                    <a:pt x="1110" y="137"/>
                    <a:pt x="1110" y="137"/>
                  </a:cubicBezTo>
                  <a:cubicBezTo>
                    <a:pt x="1110" y="138"/>
                    <a:pt x="1110" y="138"/>
                    <a:pt x="1110" y="138"/>
                  </a:cubicBezTo>
                  <a:cubicBezTo>
                    <a:pt x="1109" y="139"/>
                    <a:pt x="1109" y="139"/>
                    <a:pt x="1109" y="139"/>
                  </a:cubicBezTo>
                  <a:cubicBezTo>
                    <a:pt x="1109" y="139"/>
                    <a:pt x="1108" y="139"/>
                    <a:pt x="1108" y="139"/>
                  </a:cubicBezTo>
                  <a:close/>
                  <a:moveTo>
                    <a:pt x="917" y="186"/>
                  </a:moveTo>
                  <a:cubicBezTo>
                    <a:pt x="916" y="185"/>
                    <a:pt x="916" y="185"/>
                    <a:pt x="916" y="185"/>
                  </a:cubicBezTo>
                  <a:cubicBezTo>
                    <a:pt x="914" y="185"/>
                    <a:pt x="914" y="185"/>
                    <a:pt x="914" y="185"/>
                  </a:cubicBezTo>
                  <a:cubicBezTo>
                    <a:pt x="915" y="184"/>
                    <a:pt x="915" y="184"/>
                    <a:pt x="915" y="184"/>
                  </a:cubicBezTo>
                  <a:cubicBezTo>
                    <a:pt x="914" y="183"/>
                    <a:pt x="914" y="183"/>
                    <a:pt x="914" y="183"/>
                  </a:cubicBezTo>
                  <a:cubicBezTo>
                    <a:pt x="914" y="183"/>
                    <a:pt x="914" y="183"/>
                    <a:pt x="914" y="183"/>
                  </a:cubicBezTo>
                  <a:cubicBezTo>
                    <a:pt x="913" y="182"/>
                    <a:pt x="913" y="182"/>
                    <a:pt x="913" y="182"/>
                  </a:cubicBezTo>
                  <a:cubicBezTo>
                    <a:pt x="913" y="182"/>
                    <a:pt x="913" y="182"/>
                    <a:pt x="913" y="182"/>
                  </a:cubicBezTo>
                  <a:cubicBezTo>
                    <a:pt x="913" y="182"/>
                    <a:pt x="913" y="182"/>
                    <a:pt x="913" y="182"/>
                  </a:cubicBezTo>
                  <a:cubicBezTo>
                    <a:pt x="912" y="182"/>
                    <a:pt x="912" y="182"/>
                    <a:pt x="912" y="182"/>
                  </a:cubicBezTo>
                  <a:cubicBezTo>
                    <a:pt x="911" y="182"/>
                    <a:pt x="911" y="182"/>
                    <a:pt x="911" y="182"/>
                  </a:cubicBezTo>
                  <a:cubicBezTo>
                    <a:pt x="910" y="182"/>
                    <a:pt x="910" y="182"/>
                    <a:pt x="910" y="182"/>
                  </a:cubicBezTo>
                  <a:cubicBezTo>
                    <a:pt x="909" y="180"/>
                    <a:pt x="909" y="180"/>
                    <a:pt x="909" y="180"/>
                  </a:cubicBezTo>
                  <a:cubicBezTo>
                    <a:pt x="908" y="179"/>
                    <a:pt x="908" y="179"/>
                    <a:pt x="908" y="179"/>
                  </a:cubicBezTo>
                  <a:cubicBezTo>
                    <a:pt x="908" y="178"/>
                    <a:pt x="908" y="178"/>
                    <a:pt x="908" y="178"/>
                  </a:cubicBezTo>
                  <a:cubicBezTo>
                    <a:pt x="908" y="178"/>
                    <a:pt x="908" y="178"/>
                    <a:pt x="908" y="178"/>
                  </a:cubicBezTo>
                  <a:cubicBezTo>
                    <a:pt x="907" y="177"/>
                    <a:pt x="907" y="177"/>
                    <a:pt x="907" y="177"/>
                  </a:cubicBezTo>
                  <a:cubicBezTo>
                    <a:pt x="907" y="177"/>
                    <a:pt x="907" y="177"/>
                    <a:pt x="907" y="177"/>
                  </a:cubicBezTo>
                  <a:cubicBezTo>
                    <a:pt x="906" y="178"/>
                    <a:pt x="906" y="178"/>
                    <a:pt x="906" y="178"/>
                  </a:cubicBezTo>
                  <a:cubicBezTo>
                    <a:pt x="906" y="178"/>
                    <a:pt x="906" y="178"/>
                    <a:pt x="906" y="178"/>
                  </a:cubicBezTo>
                  <a:cubicBezTo>
                    <a:pt x="906" y="179"/>
                    <a:pt x="906" y="179"/>
                    <a:pt x="906" y="179"/>
                  </a:cubicBezTo>
                  <a:cubicBezTo>
                    <a:pt x="906" y="179"/>
                    <a:pt x="906" y="179"/>
                    <a:pt x="906" y="179"/>
                  </a:cubicBezTo>
                  <a:cubicBezTo>
                    <a:pt x="906" y="180"/>
                    <a:pt x="906" y="180"/>
                    <a:pt x="906" y="180"/>
                  </a:cubicBezTo>
                  <a:cubicBezTo>
                    <a:pt x="908" y="181"/>
                    <a:pt x="908" y="181"/>
                    <a:pt x="908" y="181"/>
                  </a:cubicBezTo>
                  <a:cubicBezTo>
                    <a:pt x="910" y="182"/>
                    <a:pt x="910" y="182"/>
                    <a:pt x="910" y="182"/>
                  </a:cubicBezTo>
                  <a:cubicBezTo>
                    <a:pt x="910" y="182"/>
                    <a:pt x="910" y="182"/>
                    <a:pt x="910" y="182"/>
                  </a:cubicBezTo>
                  <a:cubicBezTo>
                    <a:pt x="911" y="183"/>
                    <a:pt x="911" y="183"/>
                    <a:pt x="911" y="183"/>
                  </a:cubicBezTo>
                  <a:cubicBezTo>
                    <a:pt x="912" y="184"/>
                    <a:pt x="912" y="184"/>
                    <a:pt x="912" y="184"/>
                  </a:cubicBezTo>
                  <a:cubicBezTo>
                    <a:pt x="913" y="184"/>
                    <a:pt x="913" y="184"/>
                    <a:pt x="913" y="184"/>
                  </a:cubicBezTo>
                  <a:cubicBezTo>
                    <a:pt x="913" y="185"/>
                    <a:pt x="913" y="185"/>
                    <a:pt x="913" y="185"/>
                  </a:cubicBezTo>
                  <a:cubicBezTo>
                    <a:pt x="914" y="185"/>
                    <a:pt x="914" y="185"/>
                    <a:pt x="914" y="185"/>
                  </a:cubicBezTo>
                  <a:cubicBezTo>
                    <a:pt x="914" y="186"/>
                    <a:pt x="914" y="186"/>
                    <a:pt x="914" y="186"/>
                  </a:cubicBezTo>
                  <a:cubicBezTo>
                    <a:pt x="915" y="186"/>
                    <a:pt x="915" y="186"/>
                    <a:pt x="915" y="186"/>
                  </a:cubicBezTo>
                  <a:cubicBezTo>
                    <a:pt x="915" y="186"/>
                    <a:pt x="915" y="186"/>
                    <a:pt x="915" y="186"/>
                  </a:cubicBezTo>
                  <a:cubicBezTo>
                    <a:pt x="916" y="186"/>
                    <a:pt x="916" y="186"/>
                    <a:pt x="916" y="186"/>
                  </a:cubicBezTo>
                  <a:cubicBezTo>
                    <a:pt x="917" y="186"/>
                    <a:pt x="917" y="186"/>
                    <a:pt x="917" y="186"/>
                  </a:cubicBezTo>
                  <a:cubicBezTo>
                    <a:pt x="918" y="186"/>
                    <a:pt x="918" y="186"/>
                    <a:pt x="918" y="186"/>
                  </a:cubicBezTo>
                  <a:cubicBezTo>
                    <a:pt x="918" y="186"/>
                    <a:pt x="917" y="186"/>
                    <a:pt x="917" y="186"/>
                  </a:cubicBezTo>
                  <a:close/>
                  <a:moveTo>
                    <a:pt x="900" y="201"/>
                  </a:moveTo>
                  <a:cubicBezTo>
                    <a:pt x="901" y="201"/>
                    <a:pt x="901" y="201"/>
                    <a:pt x="901" y="201"/>
                  </a:cubicBezTo>
                  <a:cubicBezTo>
                    <a:pt x="902" y="201"/>
                    <a:pt x="902" y="201"/>
                    <a:pt x="902" y="201"/>
                  </a:cubicBezTo>
                  <a:cubicBezTo>
                    <a:pt x="903" y="201"/>
                    <a:pt x="903" y="201"/>
                    <a:pt x="903" y="201"/>
                  </a:cubicBezTo>
                  <a:cubicBezTo>
                    <a:pt x="903" y="200"/>
                    <a:pt x="903" y="200"/>
                    <a:pt x="903" y="200"/>
                  </a:cubicBezTo>
                  <a:cubicBezTo>
                    <a:pt x="903" y="200"/>
                    <a:pt x="903" y="200"/>
                    <a:pt x="903" y="200"/>
                  </a:cubicBezTo>
                  <a:cubicBezTo>
                    <a:pt x="903" y="199"/>
                    <a:pt x="903" y="199"/>
                    <a:pt x="903" y="199"/>
                  </a:cubicBezTo>
                  <a:cubicBezTo>
                    <a:pt x="904" y="198"/>
                    <a:pt x="904" y="198"/>
                    <a:pt x="904" y="198"/>
                  </a:cubicBezTo>
                  <a:cubicBezTo>
                    <a:pt x="904" y="199"/>
                    <a:pt x="904" y="199"/>
                    <a:pt x="904" y="199"/>
                  </a:cubicBezTo>
                  <a:cubicBezTo>
                    <a:pt x="904" y="200"/>
                    <a:pt x="904" y="200"/>
                    <a:pt x="904" y="200"/>
                  </a:cubicBezTo>
                  <a:cubicBezTo>
                    <a:pt x="905" y="200"/>
                    <a:pt x="905" y="200"/>
                    <a:pt x="905" y="200"/>
                  </a:cubicBezTo>
                  <a:cubicBezTo>
                    <a:pt x="905" y="201"/>
                    <a:pt x="905" y="201"/>
                    <a:pt x="905" y="201"/>
                  </a:cubicBezTo>
                  <a:cubicBezTo>
                    <a:pt x="904" y="201"/>
                    <a:pt x="904" y="201"/>
                    <a:pt x="904" y="201"/>
                  </a:cubicBezTo>
                  <a:cubicBezTo>
                    <a:pt x="905" y="202"/>
                    <a:pt x="905" y="202"/>
                    <a:pt x="905" y="202"/>
                  </a:cubicBezTo>
                  <a:cubicBezTo>
                    <a:pt x="905" y="203"/>
                    <a:pt x="905" y="203"/>
                    <a:pt x="905" y="203"/>
                  </a:cubicBezTo>
                  <a:cubicBezTo>
                    <a:pt x="905" y="203"/>
                    <a:pt x="905" y="203"/>
                    <a:pt x="905" y="203"/>
                  </a:cubicBezTo>
                  <a:cubicBezTo>
                    <a:pt x="904" y="202"/>
                    <a:pt x="904" y="202"/>
                    <a:pt x="904" y="202"/>
                  </a:cubicBezTo>
                  <a:cubicBezTo>
                    <a:pt x="902" y="201"/>
                    <a:pt x="902" y="201"/>
                    <a:pt x="902" y="201"/>
                  </a:cubicBezTo>
                  <a:cubicBezTo>
                    <a:pt x="902" y="202"/>
                    <a:pt x="902" y="202"/>
                    <a:pt x="902" y="202"/>
                  </a:cubicBezTo>
                  <a:cubicBezTo>
                    <a:pt x="901" y="202"/>
                    <a:pt x="901" y="202"/>
                    <a:pt x="901" y="202"/>
                  </a:cubicBezTo>
                  <a:cubicBezTo>
                    <a:pt x="901" y="202"/>
                    <a:pt x="900" y="201"/>
                    <a:pt x="900" y="201"/>
                  </a:cubicBezTo>
                  <a:close/>
                  <a:moveTo>
                    <a:pt x="891" y="202"/>
                  </a:moveTo>
                  <a:cubicBezTo>
                    <a:pt x="890" y="201"/>
                    <a:pt x="890" y="201"/>
                    <a:pt x="890" y="201"/>
                  </a:cubicBezTo>
                  <a:cubicBezTo>
                    <a:pt x="890" y="201"/>
                    <a:pt x="890" y="201"/>
                    <a:pt x="890" y="201"/>
                  </a:cubicBezTo>
                  <a:cubicBezTo>
                    <a:pt x="889" y="200"/>
                    <a:pt x="889" y="200"/>
                    <a:pt x="889" y="200"/>
                  </a:cubicBezTo>
                  <a:cubicBezTo>
                    <a:pt x="889" y="200"/>
                    <a:pt x="889" y="200"/>
                    <a:pt x="889" y="200"/>
                  </a:cubicBezTo>
                  <a:cubicBezTo>
                    <a:pt x="889" y="199"/>
                    <a:pt x="889" y="199"/>
                    <a:pt x="889" y="199"/>
                  </a:cubicBezTo>
                  <a:cubicBezTo>
                    <a:pt x="888" y="197"/>
                    <a:pt x="888" y="197"/>
                    <a:pt x="888" y="197"/>
                  </a:cubicBezTo>
                  <a:cubicBezTo>
                    <a:pt x="890" y="197"/>
                    <a:pt x="890" y="197"/>
                    <a:pt x="890" y="197"/>
                  </a:cubicBezTo>
                  <a:cubicBezTo>
                    <a:pt x="891" y="197"/>
                    <a:pt x="891" y="197"/>
                    <a:pt x="891" y="197"/>
                  </a:cubicBezTo>
                  <a:cubicBezTo>
                    <a:pt x="891" y="198"/>
                    <a:pt x="891" y="198"/>
                    <a:pt x="891" y="198"/>
                  </a:cubicBezTo>
                  <a:cubicBezTo>
                    <a:pt x="893" y="199"/>
                    <a:pt x="893" y="199"/>
                    <a:pt x="893" y="199"/>
                  </a:cubicBezTo>
                  <a:cubicBezTo>
                    <a:pt x="893" y="198"/>
                    <a:pt x="893" y="198"/>
                    <a:pt x="893" y="198"/>
                  </a:cubicBezTo>
                  <a:cubicBezTo>
                    <a:pt x="894" y="198"/>
                    <a:pt x="894" y="198"/>
                    <a:pt x="894" y="198"/>
                  </a:cubicBezTo>
                  <a:cubicBezTo>
                    <a:pt x="894" y="199"/>
                    <a:pt x="894" y="199"/>
                    <a:pt x="894" y="199"/>
                  </a:cubicBezTo>
                  <a:cubicBezTo>
                    <a:pt x="894" y="199"/>
                    <a:pt x="894" y="199"/>
                    <a:pt x="894" y="199"/>
                  </a:cubicBezTo>
                  <a:cubicBezTo>
                    <a:pt x="895" y="201"/>
                    <a:pt x="895" y="201"/>
                    <a:pt x="895" y="201"/>
                  </a:cubicBezTo>
                  <a:cubicBezTo>
                    <a:pt x="897" y="201"/>
                    <a:pt x="897" y="201"/>
                    <a:pt x="897" y="201"/>
                  </a:cubicBezTo>
                  <a:cubicBezTo>
                    <a:pt x="896" y="202"/>
                    <a:pt x="896" y="202"/>
                    <a:pt x="896" y="202"/>
                  </a:cubicBezTo>
                  <a:cubicBezTo>
                    <a:pt x="895" y="201"/>
                    <a:pt x="895" y="201"/>
                    <a:pt x="895" y="201"/>
                  </a:cubicBezTo>
                  <a:cubicBezTo>
                    <a:pt x="894" y="201"/>
                    <a:pt x="894" y="201"/>
                    <a:pt x="894" y="201"/>
                  </a:cubicBezTo>
                  <a:cubicBezTo>
                    <a:pt x="893" y="201"/>
                    <a:pt x="893" y="201"/>
                    <a:pt x="893" y="201"/>
                  </a:cubicBezTo>
                  <a:cubicBezTo>
                    <a:pt x="892" y="201"/>
                    <a:pt x="892" y="201"/>
                    <a:pt x="892" y="201"/>
                  </a:cubicBezTo>
                  <a:cubicBezTo>
                    <a:pt x="892" y="202"/>
                    <a:pt x="892" y="202"/>
                    <a:pt x="892" y="202"/>
                  </a:cubicBezTo>
                  <a:cubicBezTo>
                    <a:pt x="892" y="202"/>
                    <a:pt x="891" y="202"/>
                    <a:pt x="891" y="202"/>
                  </a:cubicBezTo>
                  <a:close/>
                  <a:moveTo>
                    <a:pt x="887" y="211"/>
                  </a:moveTo>
                  <a:cubicBezTo>
                    <a:pt x="889" y="214"/>
                    <a:pt x="889" y="214"/>
                    <a:pt x="889" y="214"/>
                  </a:cubicBezTo>
                  <a:cubicBezTo>
                    <a:pt x="889" y="214"/>
                    <a:pt x="889" y="214"/>
                    <a:pt x="889" y="214"/>
                  </a:cubicBezTo>
                  <a:cubicBezTo>
                    <a:pt x="890" y="213"/>
                    <a:pt x="890" y="213"/>
                    <a:pt x="890" y="213"/>
                  </a:cubicBezTo>
                  <a:cubicBezTo>
                    <a:pt x="890" y="214"/>
                    <a:pt x="890" y="214"/>
                    <a:pt x="890" y="214"/>
                  </a:cubicBezTo>
                  <a:cubicBezTo>
                    <a:pt x="890" y="213"/>
                    <a:pt x="890" y="213"/>
                    <a:pt x="890" y="213"/>
                  </a:cubicBezTo>
                  <a:cubicBezTo>
                    <a:pt x="889" y="212"/>
                    <a:pt x="889" y="212"/>
                    <a:pt x="889" y="212"/>
                  </a:cubicBezTo>
                  <a:cubicBezTo>
                    <a:pt x="889" y="210"/>
                    <a:pt x="889" y="210"/>
                    <a:pt x="889" y="210"/>
                  </a:cubicBezTo>
                  <a:cubicBezTo>
                    <a:pt x="889" y="210"/>
                    <a:pt x="889" y="210"/>
                    <a:pt x="889" y="210"/>
                  </a:cubicBezTo>
                  <a:cubicBezTo>
                    <a:pt x="888" y="210"/>
                    <a:pt x="888" y="210"/>
                    <a:pt x="888" y="210"/>
                  </a:cubicBezTo>
                  <a:cubicBezTo>
                    <a:pt x="888" y="210"/>
                    <a:pt x="888" y="210"/>
                    <a:pt x="888" y="210"/>
                  </a:cubicBezTo>
                  <a:cubicBezTo>
                    <a:pt x="889" y="211"/>
                    <a:pt x="889" y="211"/>
                    <a:pt x="889" y="211"/>
                  </a:cubicBezTo>
                  <a:cubicBezTo>
                    <a:pt x="889" y="211"/>
                    <a:pt x="889" y="211"/>
                    <a:pt x="889" y="211"/>
                  </a:cubicBezTo>
                  <a:cubicBezTo>
                    <a:pt x="888" y="211"/>
                    <a:pt x="888" y="211"/>
                    <a:pt x="888" y="211"/>
                  </a:cubicBezTo>
                  <a:cubicBezTo>
                    <a:pt x="887" y="211"/>
                    <a:pt x="887" y="211"/>
                    <a:pt x="887" y="211"/>
                  </a:cubicBezTo>
                  <a:cubicBezTo>
                    <a:pt x="887" y="211"/>
                    <a:pt x="887" y="211"/>
                    <a:pt x="887" y="211"/>
                  </a:cubicBezTo>
                  <a:close/>
                  <a:moveTo>
                    <a:pt x="885" y="212"/>
                  </a:moveTo>
                  <a:cubicBezTo>
                    <a:pt x="884" y="210"/>
                    <a:pt x="884" y="210"/>
                    <a:pt x="884" y="210"/>
                  </a:cubicBezTo>
                  <a:cubicBezTo>
                    <a:pt x="882" y="210"/>
                    <a:pt x="882" y="210"/>
                    <a:pt x="882" y="210"/>
                  </a:cubicBezTo>
                  <a:cubicBezTo>
                    <a:pt x="882" y="210"/>
                    <a:pt x="882" y="210"/>
                    <a:pt x="882" y="210"/>
                  </a:cubicBezTo>
                  <a:cubicBezTo>
                    <a:pt x="882" y="209"/>
                    <a:pt x="882" y="209"/>
                    <a:pt x="882" y="209"/>
                  </a:cubicBezTo>
                  <a:cubicBezTo>
                    <a:pt x="881" y="208"/>
                    <a:pt x="881" y="208"/>
                    <a:pt x="881" y="208"/>
                  </a:cubicBezTo>
                  <a:cubicBezTo>
                    <a:pt x="882" y="209"/>
                    <a:pt x="882" y="209"/>
                    <a:pt x="882" y="209"/>
                  </a:cubicBezTo>
                  <a:cubicBezTo>
                    <a:pt x="883" y="210"/>
                    <a:pt x="883" y="210"/>
                    <a:pt x="883" y="210"/>
                  </a:cubicBezTo>
                  <a:cubicBezTo>
                    <a:pt x="883" y="210"/>
                    <a:pt x="883" y="210"/>
                    <a:pt x="883" y="210"/>
                  </a:cubicBezTo>
                  <a:cubicBezTo>
                    <a:pt x="884" y="209"/>
                    <a:pt x="884" y="209"/>
                    <a:pt x="884" y="209"/>
                  </a:cubicBezTo>
                  <a:cubicBezTo>
                    <a:pt x="885" y="210"/>
                    <a:pt x="885" y="210"/>
                    <a:pt x="885" y="210"/>
                  </a:cubicBezTo>
                  <a:cubicBezTo>
                    <a:pt x="885" y="210"/>
                    <a:pt x="885" y="212"/>
                    <a:pt x="885" y="212"/>
                  </a:cubicBezTo>
                  <a:close/>
                  <a:moveTo>
                    <a:pt x="882" y="216"/>
                  </a:moveTo>
                  <a:cubicBezTo>
                    <a:pt x="882" y="216"/>
                    <a:pt x="882" y="216"/>
                    <a:pt x="882" y="216"/>
                  </a:cubicBezTo>
                  <a:cubicBezTo>
                    <a:pt x="883" y="216"/>
                    <a:pt x="883" y="216"/>
                    <a:pt x="883" y="216"/>
                  </a:cubicBezTo>
                  <a:cubicBezTo>
                    <a:pt x="882" y="215"/>
                    <a:pt x="882" y="215"/>
                    <a:pt x="882" y="215"/>
                  </a:cubicBezTo>
                  <a:cubicBezTo>
                    <a:pt x="882" y="214"/>
                    <a:pt x="882" y="214"/>
                    <a:pt x="882" y="214"/>
                  </a:cubicBezTo>
                  <a:cubicBezTo>
                    <a:pt x="882" y="214"/>
                    <a:pt x="882" y="214"/>
                    <a:pt x="882" y="214"/>
                  </a:cubicBezTo>
                  <a:cubicBezTo>
                    <a:pt x="882" y="213"/>
                    <a:pt x="882" y="213"/>
                    <a:pt x="882" y="213"/>
                  </a:cubicBezTo>
                  <a:cubicBezTo>
                    <a:pt x="882" y="212"/>
                    <a:pt x="882" y="212"/>
                    <a:pt x="882" y="212"/>
                  </a:cubicBezTo>
                  <a:cubicBezTo>
                    <a:pt x="881" y="211"/>
                    <a:pt x="881" y="211"/>
                    <a:pt x="881" y="211"/>
                  </a:cubicBezTo>
                  <a:cubicBezTo>
                    <a:pt x="881" y="211"/>
                    <a:pt x="881" y="211"/>
                    <a:pt x="881" y="211"/>
                  </a:cubicBezTo>
                  <a:cubicBezTo>
                    <a:pt x="881" y="213"/>
                    <a:pt x="881" y="213"/>
                    <a:pt x="881" y="213"/>
                  </a:cubicBezTo>
                  <a:cubicBezTo>
                    <a:pt x="880" y="213"/>
                    <a:pt x="880" y="213"/>
                    <a:pt x="880" y="213"/>
                  </a:cubicBezTo>
                  <a:cubicBezTo>
                    <a:pt x="881" y="214"/>
                    <a:pt x="881" y="214"/>
                    <a:pt x="881" y="214"/>
                  </a:cubicBezTo>
                  <a:cubicBezTo>
                    <a:pt x="881" y="215"/>
                    <a:pt x="881" y="215"/>
                    <a:pt x="881" y="215"/>
                  </a:cubicBezTo>
                  <a:cubicBezTo>
                    <a:pt x="882" y="216"/>
                    <a:pt x="882" y="216"/>
                    <a:pt x="882" y="216"/>
                  </a:cubicBezTo>
                  <a:close/>
                  <a:moveTo>
                    <a:pt x="885" y="219"/>
                  </a:moveTo>
                  <a:cubicBezTo>
                    <a:pt x="885" y="217"/>
                    <a:pt x="885" y="217"/>
                    <a:pt x="885" y="217"/>
                  </a:cubicBezTo>
                  <a:cubicBezTo>
                    <a:pt x="885" y="216"/>
                    <a:pt x="885" y="216"/>
                    <a:pt x="885" y="216"/>
                  </a:cubicBezTo>
                  <a:cubicBezTo>
                    <a:pt x="885" y="215"/>
                    <a:pt x="885" y="215"/>
                    <a:pt x="885" y="215"/>
                  </a:cubicBezTo>
                  <a:cubicBezTo>
                    <a:pt x="885" y="215"/>
                    <a:pt x="885" y="215"/>
                    <a:pt x="885" y="215"/>
                  </a:cubicBezTo>
                  <a:cubicBezTo>
                    <a:pt x="885" y="214"/>
                    <a:pt x="885" y="214"/>
                    <a:pt x="885" y="214"/>
                  </a:cubicBezTo>
                  <a:cubicBezTo>
                    <a:pt x="884" y="213"/>
                    <a:pt x="884" y="213"/>
                    <a:pt x="884" y="213"/>
                  </a:cubicBezTo>
                  <a:cubicBezTo>
                    <a:pt x="883" y="212"/>
                    <a:pt x="883" y="212"/>
                    <a:pt x="883" y="212"/>
                  </a:cubicBezTo>
                  <a:cubicBezTo>
                    <a:pt x="883" y="211"/>
                    <a:pt x="883" y="211"/>
                    <a:pt x="883" y="211"/>
                  </a:cubicBezTo>
                  <a:cubicBezTo>
                    <a:pt x="884" y="212"/>
                    <a:pt x="884" y="212"/>
                    <a:pt x="884" y="212"/>
                  </a:cubicBezTo>
                  <a:cubicBezTo>
                    <a:pt x="884" y="212"/>
                    <a:pt x="884" y="212"/>
                    <a:pt x="884" y="212"/>
                  </a:cubicBezTo>
                  <a:cubicBezTo>
                    <a:pt x="886" y="213"/>
                    <a:pt x="886" y="213"/>
                    <a:pt x="886" y="213"/>
                  </a:cubicBezTo>
                  <a:cubicBezTo>
                    <a:pt x="886" y="214"/>
                    <a:pt x="886" y="214"/>
                    <a:pt x="886" y="214"/>
                  </a:cubicBezTo>
                  <a:cubicBezTo>
                    <a:pt x="887" y="214"/>
                    <a:pt x="887" y="214"/>
                    <a:pt x="887" y="214"/>
                  </a:cubicBezTo>
                  <a:cubicBezTo>
                    <a:pt x="889" y="215"/>
                    <a:pt x="889" y="215"/>
                    <a:pt x="889" y="215"/>
                  </a:cubicBezTo>
                  <a:cubicBezTo>
                    <a:pt x="889" y="216"/>
                    <a:pt x="889" y="216"/>
                    <a:pt x="889" y="216"/>
                  </a:cubicBezTo>
                  <a:cubicBezTo>
                    <a:pt x="890" y="215"/>
                    <a:pt x="890" y="215"/>
                    <a:pt x="890" y="215"/>
                  </a:cubicBezTo>
                  <a:cubicBezTo>
                    <a:pt x="891" y="216"/>
                    <a:pt x="891" y="216"/>
                    <a:pt x="891" y="216"/>
                  </a:cubicBezTo>
                  <a:cubicBezTo>
                    <a:pt x="891" y="216"/>
                    <a:pt x="891" y="216"/>
                    <a:pt x="891" y="216"/>
                  </a:cubicBezTo>
                  <a:cubicBezTo>
                    <a:pt x="892" y="216"/>
                    <a:pt x="892" y="216"/>
                    <a:pt x="892" y="216"/>
                  </a:cubicBezTo>
                  <a:cubicBezTo>
                    <a:pt x="891" y="217"/>
                    <a:pt x="891" y="217"/>
                    <a:pt x="891" y="217"/>
                  </a:cubicBezTo>
                  <a:cubicBezTo>
                    <a:pt x="891" y="217"/>
                    <a:pt x="891" y="217"/>
                    <a:pt x="891" y="217"/>
                  </a:cubicBezTo>
                  <a:cubicBezTo>
                    <a:pt x="890" y="217"/>
                    <a:pt x="890" y="217"/>
                    <a:pt x="890" y="217"/>
                  </a:cubicBezTo>
                  <a:cubicBezTo>
                    <a:pt x="891" y="218"/>
                    <a:pt x="891" y="218"/>
                    <a:pt x="891" y="218"/>
                  </a:cubicBezTo>
                  <a:cubicBezTo>
                    <a:pt x="892" y="219"/>
                    <a:pt x="892" y="219"/>
                    <a:pt x="892" y="219"/>
                  </a:cubicBezTo>
                  <a:cubicBezTo>
                    <a:pt x="891" y="219"/>
                    <a:pt x="891" y="219"/>
                    <a:pt x="891" y="219"/>
                  </a:cubicBezTo>
                  <a:cubicBezTo>
                    <a:pt x="891" y="219"/>
                    <a:pt x="891" y="219"/>
                    <a:pt x="891" y="219"/>
                  </a:cubicBezTo>
                  <a:cubicBezTo>
                    <a:pt x="890" y="219"/>
                    <a:pt x="890" y="219"/>
                    <a:pt x="890" y="219"/>
                  </a:cubicBezTo>
                  <a:cubicBezTo>
                    <a:pt x="888" y="218"/>
                    <a:pt x="888" y="218"/>
                    <a:pt x="888" y="218"/>
                  </a:cubicBezTo>
                  <a:cubicBezTo>
                    <a:pt x="889" y="217"/>
                    <a:pt x="889" y="217"/>
                    <a:pt x="889" y="217"/>
                  </a:cubicBezTo>
                  <a:cubicBezTo>
                    <a:pt x="889" y="216"/>
                    <a:pt x="889" y="216"/>
                    <a:pt x="889" y="216"/>
                  </a:cubicBezTo>
                  <a:cubicBezTo>
                    <a:pt x="887" y="217"/>
                    <a:pt x="887" y="217"/>
                    <a:pt x="887" y="217"/>
                  </a:cubicBezTo>
                  <a:cubicBezTo>
                    <a:pt x="887" y="216"/>
                    <a:pt x="887" y="216"/>
                    <a:pt x="887" y="216"/>
                  </a:cubicBezTo>
                  <a:cubicBezTo>
                    <a:pt x="886" y="217"/>
                    <a:pt x="886" y="217"/>
                    <a:pt x="886" y="217"/>
                  </a:cubicBezTo>
                  <a:cubicBezTo>
                    <a:pt x="887" y="218"/>
                    <a:pt x="887" y="218"/>
                    <a:pt x="887" y="218"/>
                  </a:cubicBezTo>
                  <a:cubicBezTo>
                    <a:pt x="887" y="218"/>
                    <a:pt x="887" y="218"/>
                    <a:pt x="887" y="218"/>
                  </a:cubicBezTo>
                  <a:cubicBezTo>
                    <a:pt x="886" y="218"/>
                    <a:pt x="886" y="218"/>
                    <a:pt x="886" y="218"/>
                  </a:cubicBezTo>
                  <a:cubicBezTo>
                    <a:pt x="886" y="218"/>
                    <a:pt x="885" y="219"/>
                    <a:pt x="885" y="219"/>
                  </a:cubicBezTo>
                  <a:close/>
                  <a:moveTo>
                    <a:pt x="876" y="226"/>
                  </a:moveTo>
                  <a:cubicBezTo>
                    <a:pt x="876" y="224"/>
                    <a:pt x="876" y="224"/>
                    <a:pt x="876" y="224"/>
                  </a:cubicBezTo>
                  <a:cubicBezTo>
                    <a:pt x="875" y="224"/>
                    <a:pt x="875" y="224"/>
                    <a:pt x="875" y="224"/>
                  </a:cubicBezTo>
                  <a:cubicBezTo>
                    <a:pt x="874" y="223"/>
                    <a:pt x="874" y="223"/>
                    <a:pt x="874" y="223"/>
                  </a:cubicBezTo>
                  <a:cubicBezTo>
                    <a:pt x="873" y="223"/>
                    <a:pt x="873" y="223"/>
                    <a:pt x="873" y="223"/>
                  </a:cubicBezTo>
                  <a:cubicBezTo>
                    <a:pt x="873" y="222"/>
                    <a:pt x="873" y="222"/>
                    <a:pt x="873" y="222"/>
                  </a:cubicBezTo>
                  <a:cubicBezTo>
                    <a:pt x="874" y="223"/>
                    <a:pt x="874" y="223"/>
                    <a:pt x="874" y="223"/>
                  </a:cubicBezTo>
                  <a:cubicBezTo>
                    <a:pt x="875" y="223"/>
                    <a:pt x="875" y="223"/>
                    <a:pt x="875" y="223"/>
                  </a:cubicBezTo>
                  <a:cubicBezTo>
                    <a:pt x="875" y="222"/>
                    <a:pt x="875" y="222"/>
                    <a:pt x="875" y="222"/>
                  </a:cubicBezTo>
                  <a:cubicBezTo>
                    <a:pt x="877" y="223"/>
                    <a:pt x="877" y="223"/>
                    <a:pt x="877" y="223"/>
                  </a:cubicBezTo>
                  <a:cubicBezTo>
                    <a:pt x="877" y="223"/>
                    <a:pt x="877" y="223"/>
                    <a:pt x="877" y="223"/>
                  </a:cubicBezTo>
                  <a:cubicBezTo>
                    <a:pt x="878" y="224"/>
                    <a:pt x="878" y="224"/>
                    <a:pt x="878" y="224"/>
                  </a:cubicBezTo>
                  <a:cubicBezTo>
                    <a:pt x="879" y="224"/>
                    <a:pt x="879" y="224"/>
                    <a:pt x="879" y="224"/>
                  </a:cubicBezTo>
                  <a:cubicBezTo>
                    <a:pt x="879" y="223"/>
                    <a:pt x="879" y="223"/>
                    <a:pt x="879" y="223"/>
                  </a:cubicBezTo>
                  <a:cubicBezTo>
                    <a:pt x="879" y="222"/>
                    <a:pt x="879" y="222"/>
                    <a:pt x="879" y="222"/>
                  </a:cubicBezTo>
                  <a:cubicBezTo>
                    <a:pt x="880" y="223"/>
                    <a:pt x="880" y="223"/>
                    <a:pt x="880" y="223"/>
                  </a:cubicBezTo>
                  <a:cubicBezTo>
                    <a:pt x="880" y="223"/>
                    <a:pt x="880" y="223"/>
                    <a:pt x="880" y="223"/>
                  </a:cubicBezTo>
                  <a:cubicBezTo>
                    <a:pt x="880" y="224"/>
                    <a:pt x="880" y="224"/>
                    <a:pt x="880" y="224"/>
                  </a:cubicBezTo>
                  <a:cubicBezTo>
                    <a:pt x="880" y="225"/>
                    <a:pt x="880" y="225"/>
                    <a:pt x="880" y="225"/>
                  </a:cubicBezTo>
                  <a:cubicBezTo>
                    <a:pt x="879" y="224"/>
                    <a:pt x="879" y="224"/>
                    <a:pt x="879" y="224"/>
                  </a:cubicBezTo>
                  <a:cubicBezTo>
                    <a:pt x="878" y="224"/>
                    <a:pt x="878" y="224"/>
                    <a:pt x="878" y="224"/>
                  </a:cubicBezTo>
                  <a:cubicBezTo>
                    <a:pt x="877" y="224"/>
                    <a:pt x="877" y="224"/>
                    <a:pt x="877" y="224"/>
                  </a:cubicBezTo>
                  <a:cubicBezTo>
                    <a:pt x="878" y="225"/>
                    <a:pt x="878" y="225"/>
                    <a:pt x="878" y="225"/>
                  </a:cubicBezTo>
                  <a:cubicBezTo>
                    <a:pt x="877" y="226"/>
                    <a:pt x="877" y="226"/>
                    <a:pt x="877" y="226"/>
                  </a:cubicBezTo>
                  <a:cubicBezTo>
                    <a:pt x="877" y="226"/>
                    <a:pt x="877" y="226"/>
                    <a:pt x="877" y="226"/>
                  </a:cubicBezTo>
                  <a:cubicBezTo>
                    <a:pt x="876" y="227"/>
                    <a:pt x="876" y="227"/>
                    <a:pt x="876" y="227"/>
                  </a:cubicBezTo>
                  <a:cubicBezTo>
                    <a:pt x="876" y="227"/>
                    <a:pt x="876" y="226"/>
                    <a:pt x="876" y="226"/>
                  </a:cubicBezTo>
                  <a:close/>
                  <a:moveTo>
                    <a:pt x="882" y="232"/>
                  </a:moveTo>
                  <a:cubicBezTo>
                    <a:pt x="881" y="231"/>
                    <a:pt x="881" y="231"/>
                    <a:pt x="881" y="231"/>
                  </a:cubicBezTo>
                  <a:cubicBezTo>
                    <a:pt x="882" y="230"/>
                    <a:pt x="882" y="230"/>
                    <a:pt x="882" y="230"/>
                  </a:cubicBezTo>
                  <a:cubicBezTo>
                    <a:pt x="882" y="230"/>
                    <a:pt x="882" y="230"/>
                    <a:pt x="882" y="230"/>
                  </a:cubicBezTo>
                  <a:cubicBezTo>
                    <a:pt x="882" y="231"/>
                    <a:pt x="882" y="231"/>
                    <a:pt x="882" y="231"/>
                  </a:cubicBezTo>
                  <a:cubicBezTo>
                    <a:pt x="882" y="231"/>
                    <a:pt x="882" y="232"/>
                    <a:pt x="882" y="232"/>
                  </a:cubicBezTo>
                  <a:close/>
                  <a:moveTo>
                    <a:pt x="878" y="232"/>
                  </a:moveTo>
                  <a:cubicBezTo>
                    <a:pt x="876" y="230"/>
                    <a:pt x="876" y="230"/>
                    <a:pt x="876" y="230"/>
                  </a:cubicBezTo>
                  <a:cubicBezTo>
                    <a:pt x="876" y="230"/>
                    <a:pt x="876" y="230"/>
                    <a:pt x="876" y="230"/>
                  </a:cubicBezTo>
                  <a:cubicBezTo>
                    <a:pt x="875" y="231"/>
                    <a:pt x="875" y="231"/>
                    <a:pt x="875" y="231"/>
                  </a:cubicBezTo>
                  <a:cubicBezTo>
                    <a:pt x="875" y="232"/>
                    <a:pt x="875" y="232"/>
                    <a:pt x="875" y="232"/>
                  </a:cubicBezTo>
                  <a:cubicBezTo>
                    <a:pt x="874" y="232"/>
                    <a:pt x="874" y="232"/>
                    <a:pt x="874" y="232"/>
                  </a:cubicBezTo>
                  <a:cubicBezTo>
                    <a:pt x="874" y="232"/>
                    <a:pt x="874" y="231"/>
                    <a:pt x="874" y="231"/>
                  </a:cubicBezTo>
                  <a:cubicBezTo>
                    <a:pt x="874" y="231"/>
                    <a:pt x="874" y="230"/>
                    <a:pt x="874" y="230"/>
                  </a:cubicBezTo>
                  <a:cubicBezTo>
                    <a:pt x="874" y="230"/>
                    <a:pt x="875" y="230"/>
                    <a:pt x="875" y="230"/>
                  </a:cubicBezTo>
                  <a:cubicBezTo>
                    <a:pt x="875" y="229"/>
                    <a:pt x="875" y="229"/>
                    <a:pt x="875" y="229"/>
                  </a:cubicBezTo>
                  <a:cubicBezTo>
                    <a:pt x="875" y="227"/>
                    <a:pt x="875" y="227"/>
                    <a:pt x="875" y="227"/>
                  </a:cubicBezTo>
                  <a:cubicBezTo>
                    <a:pt x="876" y="227"/>
                    <a:pt x="876" y="227"/>
                    <a:pt x="876" y="227"/>
                  </a:cubicBezTo>
                  <a:cubicBezTo>
                    <a:pt x="876" y="228"/>
                    <a:pt x="876" y="228"/>
                    <a:pt x="876" y="228"/>
                  </a:cubicBezTo>
                  <a:cubicBezTo>
                    <a:pt x="876" y="229"/>
                    <a:pt x="876" y="229"/>
                    <a:pt x="876" y="229"/>
                  </a:cubicBezTo>
                  <a:cubicBezTo>
                    <a:pt x="876" y="229"/>
                    <a:pt x="876" y="229"/>
                    <a:pt x="876" y="229"/>
                  </a:cubicBezTo>
                  <a:cubicBezTo>
                    <a:pt x="877" y="229"/>
                    <a:pt x="877" y="229"/>
                    <a:pt x="877" y="229"/>
                  </a:cubicBezTo>
                  <a:cubicBezTo>
                    <a:pt x="879" y="229"/>
                    <a:pt x="879" y="229"/>
                    <a:pt x="879" y="229"/>
                  </a:cubicBezTo>
                  <a:cubicBezTo>
                    <a:pt x="879" y="228"/>
                    <a:pt x="879" y="228"/>
                    <a:pt x="879" y="228"/>
                  </a:cubicBezTo>
                  <a:cubicBezTo>
                    <a:pt x="879" y="228"/>
                    <a:pt x="879" y="228"/>
                    <a:pt x="879" y="228"/>
                  </a:cubicBezTo>
                  <a:cubicBezTo>
                    <a:pt x="880" y="227"/>
                    <a:pt x="880" y="227"/>
                    <a:pt x="880" y="227"/>
                  </a:cubicBezTo>
                  <a:cubicBezTo>
                    <a:pt x="880" y="228"/>
                    <a:pt x="880" y="228"/>
                    <a:pt x="880" y="228"/>
                  </a:cubicBezTo>
                  <a:cubicBezTo>
                    <a:pt x="880" y="228"/>
                    <a:pt x="880" y="228"/>
                    <a:pt x="880" y="228"/>
                  </a:cubicBezTo>
                  <a:cubicBezTo>
                    <a:pt x="880" y="229"/>
                    <a:pt x="880" y="229"/>
                    <a:pt x="880" y="229"/>
                  </a:cubicBezTo>
                  <a:cubicBezTo>
                    <a:pt x="879" y="230"/>
                    <a:pt x="879" y="230"/>
                    <a:pt x="879" y="230"/>
                  </a:cubicBezTo>
                  <a:cubicBezTo>
                    <a:pt x="878" y="230"/>
                    <a:pt x="878" y="230"/>
                    <a:pt x="878" y="230"/>
                  </a:cubicBezTo>
                  <a:cubicBezTo>
                    <a:pt x="878" y="231"/>
                    <a:pt x="878" y="231"/>
                    <a:pt x="878" y="231"/>
                  </a:cubicBezTo>
                  <a:cubicBezTo>
                    <a:pt x="878" y="231"/>
                    <a:pt x="878" y="231"/>
                    <a:pt x="878" y="231"/>
                  </a:cubicBezTo>
                  <a:cubicBezTo>
                    <a:pt x="879" y="230"/>
                    <a:pt x="879" y="230"/>
                    <a:pt x="879" y="230"/>
                  </a:cubicBezTo>
                  <a:cubicBezTo>
                    <a:pt x="880" y="230"/>
                    <a:pt x="880" y="230"/>
                    <a:pt x="880" y="230"/>
                  </a:cubicBezTo>
                  <a:cubicBezTo>
                    <a:pt x="879" y="231"/>
                    <a:pt x="879" y="231"/>
                    <a:pt x="879" y="231"/>
                  </a:cubicBezTo>
                  <a:cubicBezTo>
                    <a:pt x="879" y="231"/>
                    <a:pt x="879" y="231"/>
                    <a:pt x="879" y="231"/>
                  </a:cubicBezTo>
                  <a:cubicBezTo>
                    <a:pt x="878" y="232"/>
                    <a:pt x="878" y="232"/>
                    <a:pt x="878" y="232"/>
                  </a:cubicBezTo>
                  <a:cubicBezTo>
                    <a:pt x="878" y="232"/>
                    <a:pt x="878" y="232"/>
                    <a:pt x="878" y="232"/>
                  </a:cubicBezTo>
                  <a:close/>
                  <a:moveTo>
                    <a:pt x="932" y="209"/>
                  </a:moveTo>
                  <a:cubicBezTo>
                    <a:pt x="932" y="208"/>
                    <a:pt x="932" y="208"/>
                    <a:pt x="932" y="208"/>
                  </a:cubicBezTo>
                  <a:cubicBezTo>
                    <a:pt x="930" y="207"/>
                    <a:pt x="930" y="207"/>
                    <a:pt x="930" y="207"/>
                  </a:cubicBezTo>
                  <a:cubicBezTo>
                    <a:pt x="930" y="206"/>
                    <a:pt x="930" y="206"/>
                    <a:pt x="930" y="206"/>
                  </a:cubicBezTo>
                  <a:cubicBezTo>
                    <a:pt x="930" y="206"/>
                    <a:pt x="930" y="206"/>
                    <a:pt x="930" y="206"/>
                  </a:cubicBezTo>
                  <a:cubicBezTo>
                    <a:pt x="929" y="205"/>
                    <a:pt x="929" y="205"/>
                    <a:pt x="929" y="205"/>
                  </a:cubicBezTo>
                  <a:cubicBezTo>
                    <a:pt x="929" y="204"/>
                    <a:pt x="929" y="204"/>
                    <a:pt x="929" y="204"/>
                  </a:cubicBezTo>
                  <a:cubicBezTo>
                    <a:pt x="928" y="204"/>
                    <a:pt x="928" y="204"/>
                    <a:pt x="928" y="204"/>
                  </a:cubicBezTo>
                  <a:cubicBezTo>
                    <a:pt x="928" y="203"/>
                    <a:pt x="928" y="203"/>
                    <a:pt x="928" y="203"/>
                  </a:cubicBezTo>
                  <a:cubicBezTo>
                    <a:pt x="928" y="202"/>
                    <a:pt x="928" y="202"/>
                    <a:pt x="928" y="202"/>
                  </a:cubicBezTo>
                  <a:cubicBezTo>
                    <a:pt x="929" y="202"/>
                    <a:pt x="929" y="202"/>
                    <a:pt x="929" y="202"/>
                  </a:cubicBezTo>
                  <a:cubicBezTo>
                    <a:pt x="930" y="202"/>
                    <a:pt x="930" y="202"/>
                    <a:pt x="930" y="202"/>
                  </a:cubicBezTo>
                  <a:cubicBezTo>
                    <a:pt x="930" y="202"/>
                    <a:pt x="930" y="202"/>
                    <a:pt x="930" y="202"/>
                  </a:cubicBezTo>
                  <a:cubicBezTo>
                    <a:pt x="930" y="202"/>
                    <a:pt x="930" y="202"/>
                    <a:pt x="930" y="202"/>
                  </a:cubicBezTo>
                  <a:cubicBezTo>
                    <a:pt x="931" y="203"/>
                    <a:pt x="931" y="203"/>
                    <a:pt x="931" y="203"/>
                  </a:cubicBezTo>
                  <a:cubicBezTo>
                    <a:pt x="931" y="203"/>
                    <a:pt x="931" y="203"/>
                    <a:pt x="931" y="203"/>
                  </a:cubicBezTo>
                  <a:cubicBezTo>
                    <a:pt x="931" y="204"/>
                    <a:pt x="931" y="204"/>
                    <a:pt x="931" y="204"/>
                  </a:cubicBezTo>
                  <a:cubicBezTo>
                    <a:pt x="933" y="204"/>
                    <a:pt x="933" y="204"/>
                    <a:pt x="933" y="204"/>
                  </a:cubicBezTo>
                  <a:cubicBezTo>
                    <a:pt x="933" y="205"/>
                    <a:pt x="933" y="205"/>
                    <a:pt x="933" y="205"/>
                  </a:cubicBezTo>
                  <a:cubicBezTo>
                    <a:pt x="932" y="205"/>
                    <a:pt x="932" y="205"/>
                    <a:pt x="932" y="205"/>
                  </a:cubicBezTo>
                  <a:cubicBezTo>
                    <a:pt x="932" y="206"/>
                    <a:pt x="932" y="206"/>
                    <a:pt x="932" y="206"/>
                  </a:cubicBezTo>
                  <a:cubicBezTo>
                    <a:pt x="933" y="206"/>
                    <a:pt x="933" y="206"/>
                    <a:pt x="933" y="206"/>
                  </a:cubicBezTo>
                  <a:cubicBezTo>
                    <a:pt x="934" y="206"/>
                    <a:pt x="934" y="206"/>
                    <a:pt x="934" y="206"/>
                  </a:cubicBezTo>
                  <a:cubicBezTo>
                    <a:pt x="936" y="207"/>
                    <a:pt x="936" y="207"/>
                    <a:pt x="936" y="207"/>
                  </a:cubicBezTo>
                  <a:cubicBezTo>
                    <a:pt x="935" y="207"/>
                    <a:pt x="935" y="207"/>
                    <a:pt x="935" y="207"/>
                  </a:cubicBezTo>
                  <a:cubicBezTo>
                    <a:pt x="934" y="207"/>
                    <a:pt x="934" y="207"/>
                    <a:pt x="934" y="207"/>
                  </a:cubicBezTo>
                  <a:cubicBezTo>
                    <a:pt x="933" y="207"/>
                    <a:pt x="933" y="207"/>
                    <a:pt x="933" y="207"/>
                  </a:cubicBezTo>
                  <a:cubicBezTo>
                    <a:pt x="933" y="207"/>
                    <a:pt x="933" y="207"/>
                    <a:pt x="933" y="207"/>
                  </a:cubicBezTo>
                  <a:cubicBezTo>
                    <a:pt x="932" y="207"/>
                    <a:pt x="932" y="207"/>
                    <a:pt x="932" y="207"/>
                  </a:cubicBezTo>
                  <a:cubicBezTo>
                    <a:pt x="932" y="207"/>
                    <a:pt x="932" y="207"/>
                    <a:pt x="932" y="207"/>
                  </a:cubicBezTo>
                  <a:cubicBezTo>
                    <a:pt x="934" y="208"/>
                    <a:pt x="934" y="208"/>
                    <a:pt x="934" y="208"/>
                  </a:cubicBezTo>
                  <a:cubicBezTo>
                    <a:pt x="933" y="209"/>
                    <a:pt x="933" y="209"/>
                    <a:pt x="933" y="209"/>
                  </a:cubicBezTo>
                  <a:cubicBezTo>
                    <a:pt x="933" y="210"/>
                    <a:pt x="933" y="210"/>
                    <a:pt x="933" y="210"/>
                  </a:cubicBezTo>
                  <a:cubicBezTo>
                    <a:pt x="933" y="210"/>
                    <a:pt x="932" y="209"/>
                    <a:pt x="932" y="209"/>
                  </a:cubicBezTo>
                  <a:close/>
                  <a:moveTo>
                    <a:pt x="925" y="210"/>
                  </a:moveTo>
                  <a:cubicBezTo>
                    <a:pt x="926" y="210"/>
                    <a:pt x="926" y="210"/>
                    <a:pt x="926" y="210"/>
                  </a:cubicBezTo>
                  <a:cubicBezTo>
                    <a:pt x="926" y="210"/>
                    <a:pt x="926" y="210"/>
                    <a:pt x="926" y="210"/>
                  </a:cubicBezTo>
                  <a:cubicBezTo>
                    <a:pt x="927" y="209"/>
                    <a:pt x="927" y="209"/>
                    <a:pt x="927" y="209"/>
                  </a:cubicBezTo>
                  <a:cubicBezTo>
                    <a:pt x="928" y="209"/>
                    <a:pt x="928" y="209"/>
                    <a:pt x="928" y="209"/>
                  </a:cubicBezTo>
                  <a:cubicBezTo>
                    <a:pt x="927" y="208"/>
                    <a:pt x="927" y="208"/>
                    <a:pt x="927" y="208"/>
                  </a:cubicBezTo>
                  <a:cubicBezTo>
                    <a:pt x="927" y="208"/>
                    <a:pt x="927" y="208"/>
                    <a:pt x="927" y="208"/>
                  </a:cubicBezTo>
                  <a:cubicBezTo>
                    <a:pt x="926" y="207"/>
                    <a:pt x="926" y="207"/>
                    <a:pt x="926" y="207"/>
                  </a:cubicBezTo>
                  <a:cubicBezTo>
                    <a:pt x="926" y="208"/>
                    <a:pt x="926" y="208"/>
                    <a:pt x="926" y="208"/>
                  </a:cubicBezTo>
                  <a:cubicBezTo>
                    <a:pt x="925" y="207"/>
                    <a:pt x="925" y="207"/>
                    <a:pt x="925" y="207"/>
                  </a:cubicBezTo>
                  <a:cubicBezTo>
                    <a:pt x="924" y="207"/>
                    <a:pt x="924" y="207"/>
                    <a:pt x="924" y="207"/>
                  </a:cubicBezTo>
                  <a:cubicBezTo>
                    <a:pt x="924" y="208"/>
                    <a:pt x="924" y="208"/>
                    <a:pt x="924" y="208"/>
                  </a:cubicBezTo>
                  <a:cubicBezTo>
                    <a:pt x="925" y="210"/>
                    <a:pt x="925" y="210"/>
                    <a:pt x="925" y="210"/>
                  </a:cubicBezTo>
                  <a:cubicBezTo>
                    <a:pt x="925" y="210"/>
                    <a:pt x="925" y="210"/>
                    <a:pt x="925" y="210"/>
                  </a:cubicBezTo>
                  <a:close/>
                  <a:moveTo>
                    <a:pt x="921" y="214"/>
                  </a:moveTo>
                  <a:cubicBezTo>
                    <a:pt x="919" y="213"/>
                    <a:pt x="919" y="213"/>
                    <a:pt x="919" y="213"/>
                  </a:cubicBezTo>
                  <a:cubicBezTo>
                    <a:pt x="919" y="213"/>
                    <a:pt x="919" y="213"/>
                    <a:pt x="919" y="213"/>
                  </a:cubicBezTo>
                  <a:cubicBezTo>
                    <a:pt x="918" y="212"/>
                    <a:pt x="918" y="212"/>
                    <a:pt x="918" y="212"/>
                  </a:cubicBezTo>
                  <a:cubicBezTo>
                    <a:pt x="919" y="212"/>
                    <a:pt x="919" y="212"/>
                    <a:pt x="919" y="212"/>
                  </a:cubicBezTo>
                  <a:cubicBezTo>
                    <a:pt x="920" y="213"/>
                    <a:pt x="920" y="213"/>
                    <a:pt x="920" y="213"/>
                  </a:cubicBezTo>
                  <a:cubicBezTo>
                    <a:pt x="921" y="214"/>
                    <a:pt x="921" y="214"/>
                    <a:pt x="921" y="214"/>
                  </a:cubicBezTo>
                  <a:cubicBezTo>
                    <a:pt x="921" y="215"/>
                    <a:pt x="921" y="215"/>
                    <a:pt x="921" y="215"/>
                  </a:cubicBezTo>
                  <a:cubicBezTo>
                    <a:pt x="921" y="215"/>
                    <a:pt x="920" y="214"/>
                    <a:pt x="921" y="214"/>
                  </a:cubicBezTo>
                  <a:close/>
                  <a:moveTo>
                    <a:pt x="906" y="227"/>
                  </a:moveTo>
                  <a:cubicBezTo>
                    <a:pt x="906" y="226"/>
                    <a:pt x="906" y="226"/>
                    <a:pt x="906" y="226"/>
                  </a:cubicBezTo>
                  <a:cubicBezTo>
                    <a:pt x="905" y="226"/>
                    <a:pt x="905" y="226"/>
                    <a:pt x="905" y="226"/>
                  </a:cubicBezTo>
                  <a:cubicBezTo>
                    <a:pt x="905" y="225"/>
                    <a:pt x="905" y="225"/>
                    <a:pt x="905" y="225"/>
                  </a:cubicBezTo>
                  <a:cubicBezTo>
                    <a:pt x="905" y="224"/>
                    <a:pt x="905" y="224"/>
                    <a:pt x="905" y="224"/>
                  </a:cubicBezTo>
                  <a:cubicBezTo>
                    <a:pt x="906" y="224"/>
                    <a:pt x="906" y="224"/>
                    <a:pt x="906" y="224"/>
                  </a:cubicBezTo>
                  <a:cubicBezTo>
                    <a:pt x="907" y="224"/>
                    <a:pt x="907" y="224"/>
                    <a:pt x="907" y="224"/>
                  </a:cubicBezTo>
                  <a:cubicBezTo>
                    <a:pt x="908" y="225"/>
                    <a:pt x="908" y="225"/>
                    <a:pt x="908" y="225"/>
                  </a:cubicBezTo>
                  <a:cubicBezTo>
                    <a:pt x="907" y="225"/>
                    <a:pt x="907" y="225"/>
                    <a:pt x="907" y="225"/>
                  </a:cubicBezTo>
                  <a:cubicBezTo>
                    <a:pt x="908" y="226"/>
                    <a:pt x="908" y="226"/>
                    <a:pt x="908" y="226"/>
                  </a:cubicBezTo>
                  <a:cubicBezTo>
                    <a:pt x="907" y="227"/>
                    <a:pt x="907" y="227"/>
                    <a:pt x="907" y="227"/>
                  </a:cubicBezTo>
                  <a:cubicBezTo>
                    <a:pt x="907" y="227"/>
                    <a:pt x="907" y="227"/>
                    <a:pt x="907" y="227"/>
                  </a:cubicBezTo>
                  <a:cubicBezTo>
                    <a:pt x="906" y="227"/>
                    <a:pt x="906" y="227"/>
                    <a:pt x="906" y="227"/>
                  </a:cubicBezTo>
                  <a:close/>
                  <a:moveTo>
                    <a:pt x="911" y="215"/>
                  </a:moveTo>
                  <a:cubicBezTo>
                    <a:pt x="911" y="214"/>
                    <a:pt x="911" y="214"/>
                    <a:pt x="911" y="214"/>
                  </a:cubicBezTo>
                  <a:cubicBezTo>
                    <a:pt x="911" y="213"/>
                    <a:pt x="911" y="213"/>
                    <a:pt x="911" y="213"/>
                  </a:cubicBezTo>
                  <a:cubicBezTo>
                    <a:pt x="911" y="212"/>
                    <a:pt x="911" y="212"/>
                    <a:pt x="911" y="212"/>
                  </a:cubicBezTo>
                  <a:cubicBezTo>
                    <a:pt x="912" y="212"/>
                    <a:pt x="912" y="212"/>
                    <a:pt x="912" y="212"/>
                  </a:cubicBezTo>
                  <a:cubicBezTo>
                    <a:pt x="912" y="213"/>
                    <a:pt x="912" y="213"/>
                    <a:pt x="912" y="213"/>
                  </a:cubicBezTo>
                  <a:cubicBezTo>
                    <a:pt x="912" y="214"/>
                    <a:pt x="912" y="214"/>
                    <a:pt x="912" y="214"/>
                  </a:cubicBezTo>
                  <a:cubicBezTo>
                    <a:pt x="912" y="214"/>
                    <a:pt x="911" y="215"/>
                    <a:pt x="911" y="215"/>
                  </a:cubicBezTo>
                  <a:close/>
                  <a:moveTo>
                    <a:pt x="908" y="214"/>
                  </a:moveTo>
                  <a:cubicBezTo>
                    <a:pt x="907" y="213"/>
                    <a:pt x="907" y="213"/>
                    <a:pt x="907" y="213"/>
                  </a:cubicBezTo>
                  <a:cubicBezTo>
                    <a:pt x="907" y="213"/>
                    <a:pt x="907" y="213"/>
                    <a:pt x="907" y="213"/>
                  </a:cubicBezTo>
                  <a:cubicBezTo>
                    <a:pt x="905" y="212"/>
                    <a:pt x="905" y="212"/>
                    <a:pt x="905" y="212"/>
                  </a:cubicBezTo>
                  <a:cubicBezTo>
                    <a:pt x="904" y="212"/>
                    <a:pt x="904" y="212"/>
                    <a:pt x="904" y="212"/>
                  </a:cubicBezTo>
                  <a:cubicBezTo>
                    <a:pt x="903" y="211"/>
                    <a:pt x="903" y="211"/>
                    <a:pt x="903" y="211"/>
                  </a:cubicBezTo>
                  <a:cubicBezTo>
                    <a:pt x="902" y="210"/>
                    <a:pt x="902" y="210"/>
                    <a:pt x="902" y="210"/>
                  </a:cubicBezTo>
                  <a:cubicBezTo>
                    <a:pt x="901" y="209"/>
                    <a:pt x="901" y="209"/>
                    <a:pt x="901" y="209"/>
                  </a:cubicBezTo>
                  <a:cubicBezTo>
                    <a:pt x="901" y="208"/>
                    <a:pt x="901" y="208"/>
                    <a:pt x="901" y="208"/>
                  </a:cubicBezTo>
                  <a:cubicBezTo>
                    <a:pt x="902" y="208"/>
                    <a:pt x="902" y="208"/>
                    <a:pt x="902" y="208"/>
                  </a:cubicBezTo>
                  <a:cubicBezTo>
                    <a:pt x="903" y="208"/>
                    <a:pt x="903" y="208"/>
                    <a:pt x="903" y="208"/>
                  </a:cubicBezTo>
                  <a:cubicBezTo>
                    <a:pt x="904" y="209"/>
                    <a:pt x="904" y="209"/>
                    <a:pt x="904" y="209"/>
                  </a:cubicBezTo>
                  <a:cubicBezTo>
                    <a:pt x="905" y="210"/>
                    <a:pt x="905" y="210"/>
                    <a:pt x="905" y="210"/>
                  </a:cubicBezTo>
                  <a:cubicBezTo>
                    <a:pt x="906" y="209"/>
                    <a:pt x="906" y="209"/>
                    <a:pt x="906" y="209"/>
                  </a:cubicBezTo>
                  <a:cubicBezTo>
                    <a:pt x="907" y="210"/>
                    <a:pt x="907" y="210"/>
                    <a:pt x="907" y="210"/>
                  </a:cubicBezTo>
                  <a:cubicBezTo>
                    <a:pt x="907" y="211"/>
                    <a:pt x="907" y="211"/>
                    <a:pt x="907" y="211"/>
                  </a:cubicBezTo>
                  <a:cubicBezTo>
                    <a:pt x="907" y="212"/>
                    <a:pt x="907" y="212"/>
                    <a:pt x="907" y="212"/>
                  </a:cubicBezTo>
                  <a:cubicBezTo>
                    <a:pt x="907" y="213"/>
                    <a:pt x="907" y="213"/>
                    <a:pt x="907" y="213"/>
                  </a:cubicBezTo>
                  <a:cubicBezTo>
                    <a:pt x="908" y="214"/>
                    <a:pt x="908" y="214"/>
                    <a:pt x="908" y="214"/>
                  </a:cubicBezTo>
                  <a:cubicBezTo>
                    <a:pt x="909" y="215"/>
                    <a:pt x="909" y="215"/>
                    <a:pt x="909" y="215"/>
                  </a:cubicBezTo>
                  <a:cubicBezTo>
                    <a:pt x="909" y="215"/>
                    <a:pt x="908" y="214"/>
                    <a:pt x="908" y="214"/>
                  </a:cubicBezTo>
                  <a:close/>
                  <a:moveTo>
                    <a:pt x="905" y="216"/>
                  </a:moveTo>
                  <a:cubicBezTo>
                    <a:pt x="905" y="216"/>
                    <a:pt x="906" y="216"/>
                    <a:pt x="906" y="216"/>
                  </a:cubicBezTo>
                  <a:cubicBezTo>
                    <a:pt x="906" y="215"/>
                    <a:pt x="906" y="215"/>
                    <a:pt x="906" y="215"/>
                  </a:cubicBezTo>
                  <a:cubicBezTo>
                    <a:pt x="905" y="214"/>
                    <a:pt x="905" y="214"/>
                    <a:pt x="905" y="214"/>
                  </a:cubicBezTo>
                  <a:cubicBezTo>
                    <a:pt x="904" y="213"/>
                    <a:pt x="904" y="213"/>
                    <a:pt x="904" y="213"/>
                  </a:cubicBezTo>
                  <a:cubicBezTo>
                    <a:pt x="905" y="214"/>
                    <a:pt x="905" y="214"/>
                    <a:pt x="905" y="214"/>
                  </a:cubicBezTo>
                  <a:cubicBezTo>
                    <a:pt x="904" y="215"/>
                    <a:pt x="904" y="215"/>
                    <a:pt x="904" y="215"/>
                  </a:cubicBezTo>
                  <a:cubicBezTo>
                    <a:pt x="905" y="216"/>
                    <a:pt x="905" y="216"/>
                    <a:pt x="905" y="216"/>
                  </a:cubicBezTo>
                  <a:close/>
                  <a:moveTo>
                    <a:pt x="902" y="217"/>
                  </a:moveTo>
                  <a:cubicBezTo>
                    <a:pt x="902" y="217"/>
                    <a:pt x="903" y="216"/>
                    <a:pt x="903" y="216"/>
                  </a:cubicBezTo>
                  <a:cubicBezTo>
                    <a:pt x="904" y="216"/>
                    <a:pt x="904" y="216"/>
                    <a:pt x="904" y="216"/>
                  </a:cubicBezTo>
                  <a:cubicBezTo>
                    <a:pt x="903" y="215"/>
                    <a:pt x="903" y="215"/>
                    <a:pt x="903" y="215"/>
                  </a:cubicBezTo>
                  <a:cubicBezTo>
                    <a:pt x="903" y="215"/>
                    <a:pt x="903" y="215"/>
                    <a:pt x="903" y="215"/>
                  </a:cubicBezTo>
                  <a:cubicBezTo>
                    <a:pt x="902" y="215"/>
                    <a:pt x="902" y="215"/>
                    <a:pt x="902" y="215"/>
                  </a:cubicBezTo>
                  <a:cubicBezTo>
                    <a:pt x="902" y="216"/>
                    <a:pt x="902" y="216"/>
                    <a:pt x="902" y="216"/>
                  </a:cubicBezTo>
                  <a:cubicBezTo>
                    <a:pt x="902" y="216"/>
                    <a:pt x="902" y="216"/>
                    <a:pt x="902" y="216"/>
                  </a:cubicBezTo>
                  <a:cubicBezTo>
                    <a:pt x="902" y="217"/>
                    <a:pt x="902" y="217"/>
                    <a:pt x="902" y="217"/>
                  </a:cubicBezTo>
                  <a:close/>
                  <a:moveTo>
                    <a:pt x="898" y="235"/>
                  </a:moveTo>
                  <a:cubicBezTo>
                    <a:pt x="898" y="235"/>
                    <a:pt x="899" y="234"/>
                    <a:pt x="899" y="234"/>
                  </a:cubicBezTo>
                  <a:cubicBezTo>
                    <a:pt x="899" y="234"/>
                    <a:pt x="899" y="234"/>
                    <a:pt x="899" y="234"/>
                  </a:cubicBezTo>
                  <a:cubicBezTo>
                    <a:pt x="900" y="234"/>
                    <a:pt x="900" y="234"/>
                    <a:pt x="900" y="234"/>
                  </a:cubicBezTo>
                  <a:cubicBezTo>
                    <a:pt x="902" y="234"/>
                    <a:pt x="902" y="234"/>
                    <a:pt x="902" y="234"/>
                  </a:cubicBezTo>
                  <a:cubicBezTo>
                    <a:pt x="902" y="233"/>
                    <a:pt x="902" y="233"/>
                    <a:pt x="902" y="233"/>
                  </a:cubicBezTo>
                  <a:cubicBezTo>
                    <a:pt x="903" y="233"/>
                    <a:pt x="903" y="233"/>
                    <a:pt x="903" y="233"/>
                  </a:cubicBezTo>
                  <a:cubicBezTo>
                    <a:pt x="903" y="232"/>
                    <a:pt x="903" y="232"/>
                    <a:pt x="903" y="232"/>
                  </a:cubicBezTo>
                  <a:cubicBezTo>
                    <a:pt x="904" y="232"/>
                    <a:pt x="904" y="232"/>
                    <a:pt x="904" y="232"/>
                  </a:cubicBezTo>
                  <a:cubicBezTo>
                    <a:pt x="903" y="231"/>
                    <a:pt x="903" y="231"/>
                    <a:pt x="903" y="231"/>
                  </a:cubicBezTo>
                  <a:cubicBezTo>
                    <a:pt x="902" y="231"/>
                    <a:pt x="902" y="231"/>
                    <a:pt x="902" y="231"/>
                  </a:cubicBezTo>
                  <a:cubicBezTo>
                    <a:pt x="902" y="230"/>
                    <a:pt x="902" y="230"/>
                    <a:pt x="902" y="230"/>
                  </a:cubicBezTo>
                  <a:cubicBezTo>
                    <a:pt x="900" y="230"/>
                    <a:pt x="900" y="230"/>
                    <a:pt x="900" y="230"/>
                  </a:cubicBezTo>
                  <a:cubicBezTo>
                    <a:pt x="901" y="229"/>
                    <a:pt x="901" y="229"/>
                    <a:pt x="901" y="229"/>
                  </a:cubicBezTo>
                  <a:cubicBezTo>
                    <a:pt x="902" y="229"/>
                    <a:pt x="902" y="229"/>
                    <a:pt x="902" y="229"/>
                  </a:cubicBezTo>
                  <a:cubicBezTo>
                    <a:pt x="902" y="228"/>
                    <a:pt x="902" y="228"/>
                    <a:pt x="902" y="228"/>
                  </a:cubicBezTo>
                  <a:cubicBezTo>
                    <a:pt x="903" y="228"/>
                    <a:pt x="903" y="228"/>
                    <a:pt x="903" y="228"/>
                  </a:cubicBezTo>
                  <a:cubicBezTo>
                    <a:pt x="904" y="229"/>
                    <a:pt x="904" y="229"/>
                    <a:pt x="904" y="229"/>
                  </a:cubicBezTo>
                  <a:cubicBezTo>
                    <a:pt x="905" y="228"/>
                    <a:pt x="905" y="228"/>
                    <a:pt x="905" y="228"/>
                  </a:cubicBezTo>
                  <a:cubicBezTo>
                    <a:pt x="906" y="227"/>
                    <a:pt x="906" y="227"/>
                    <a:pt x="906" y="227"/>
                  </a:cubicBezTo>
                  <a:cubicBezTo>
                    <a:pt x="905" y="227"/>
                    <a:pt x="905" y="227"/>
                    <a:pt x="905" y="227"/>
                  </a:cubicBezTo>
                  <a:cubicBezTo>
                    <a:pt x="905" y="227"/>
                    <a:pt x="905" y="227"/>
                    <a:pt x="905" y="227"/>
                  </a:cubicBezTo>
                  <a:cubicBezTo>
                    <a:pt x="904" y="227"/>
                    <a:pt x="904" y="227"/>
                    <a:pt x="904" y="227"/>
                  </a:cubicBezTo>
                  <a:cubicBezTo>
                    <a:pt x="903" y="226"/>
                    <a:pt x="903" y="226"/>
                    <a:pt x="903" y="226"/>
                  </a:cubicBezTo>
                  <a:cubicBezTo>
                    <a:pt x="903" y="226"/>
                    <a:pt x="903" y="226"/>
                    <a:pt x="903" y="226"/>
                  </a:cubicBezTo>
                  <a:cubicBezTo>
                    <a:pt x="902" y="224"/>
                    <a:pt x="902" y="224"/>
                    <a:pt x="902" y="224"/>
                  </a:cubicBezTo>
                  <a:cubicBezTo>
                    <a:pt x="901" y="222"/>
                    <a:pt x="901" y="222"/>
                    <a:pt x="901" y="222"/>
                  </a:cubicBezTo>
                  <a:cubicBezTo>
                    <a:pt x="902" y="222"/>
                    <a:pt x="902" y="222"/>
                    <a:pt x="902" y="222"/>
                  </a:cubicBezTo>
                  <a:cubicBezTo>
                    <a:pt x="904" y="222"/>
                    <a:pt x="904" y="222"/>
                    <a:pt x="904" y="222"/>
                  </a:cubicBezTo>
                  <a:cubicBezTo>
                    <a:pt x="905" y="222"/>
                    <a:pt x="905" y="222"/>
                    <a:pt x="905" y="222"/>
                  </a:cubicBezTo>
                  <a:cubicBezTo>
                    <a:pt x="906" y="222"/>
                    <a:pt x="906" y="222"/>
                    <a:pt x="906" y="222"/>
                  </a:cubicBezTo>
                  <a:cubicBezTo>
                    <a:pt x="906" y="222"/>
                    <a:pt x="906" y="222"/>
                    <a:pt x="906" y="222"/>
                  </a:cubicBezTo>
                  <a:cubicBezTo>
                    <a:pt x="907" y="222"/>
                    <a:pt x="907" y="222"/>
                    <a:pt x="907" y="222"/>
                  </a:cubicBezTo>
                  <a:cubicBezTo>
                    <a:pt x="908" y="222"/>
                    <a:pt x="908" y="222"/>
                    <a:pt x="908" y="222"/>
                  </a:cubicBezTo>
                  <a:cubicBezTo>
                    <a:pt x="907" y="221"/>
                    <a:pt x="907" y="221"/>
                    <a:pt x="907" y="221"/>
                  </a:cubicBezTo>
                  <a:cubicBezTo>
                    <a:pt x="906" y="221"/>
                    <a:pt x="906" y="221"/>
                    <a:pt x="906" y="221"/>
                  </a:cubicBezTo>
                  <a:cubicBezTo>
                    <a:pt x="907" y="220"/>
                    <a:pt x="907" y="220"/>
                    <a:pt x="907" y="220"/>
                  </a:cubicBezTo>
                  <a:cubicBezTo>
                    <a:pt x="907" y="219"/>
                    <a:pt x="907" y="219"/>
                    <a:pt x="907" y="219"/>
                  </a:cubicBezTo>
                  <a:cubicBezTo>
                    <a:pt x="907" y="219"/>
                    <a:pt x="907" y="219"/>
                    <a:pt x="907" y="219"/>
                  </a:cubicBezTo>
                  <a:cubicBezTo>
                    <a:pt x="907" y="218"/>
                    <a:pt x="907" y="218"/>
                    <a:pt x="907" y="218"/>
                  </a:cubicBezTo>
                  <a:cubicBezTo>
                    <a:pt x="906" y="217"/>
                    <a:pt x="906" y="217"/>
                    <a:pt x="906" y="217"/>
                  </a:cubicBezTo>
                  <a:cubicBezTo>
                    <a:pt x="906" y="217"/>
                    <a:pt x="906" y="217"/>
                    <a:pt x="906" y="217"/>
                  </a:cubicBezTo>
                  <a:cubicBezTo>
                    <a:pt x="906" y="219"/>
                    <a:pt x="906" y="219"/>
                    <a:pt x="906" y="219"/>
                  </a:cubicBezTo>
                  <a:cubicBezTo>
                    <a:pt x="905" y="218"/>
                    <a:pt x="905" y="218"/>
                    <a:pt x="905" y="218"/>
                  </a:cubicBezTo>
                  <a:cubicBezTo>
                    <a:pt x="904" y="217"/>
                    <a:pt x="904" y="217"/>
                    <a:pt x="904" y="217"/>
                  </a:cubicBezTo>
                  <a:cubicBezTo>
                    <a:pt x="904" y="218"/>
                    <a:pt x="904" y="218"/>
                    <a:pt x="904" y="218"/>
                  </a:cubicBezTo>
                  <a:cubicBezTo>
                    <a:pt x="904" y="219"/>
                    <a:pt x="904" y="219"/>
                    <a:pt x="904" y="219"/>
                  </a:cubicBezTo>
                  <a:cubicBezTo>
                    <a:pt x="904" y="220"/>
                    <a:pt x="904" y="220"/>
                    <a:pt x="904" y="220"/>
                  </a:cubicBezTo>
                  <a:cubicBezTo>
                    <a:pt x="905" y="221"/>
                    <a:pt x="905" y="221"/>
                    <a:pt x="905" y="221"/>
                  </a:cubicBezTo>
                  <a:cubicBezTo>
                    <a:pt x="904" y="222"/>
                    <a:pt x="904" y="222"/>
                    <a:pt x="904" y="222"/>
                  </a:cubicBezTo>
                  <a:cubicBezTo>
                    <a:pt x="902" y="222"/>
                    <a:pt x="902" y="222"/>
                    <a:pt x="902" y="222"/>
                  </a:cubicBezTo>
                  <a:cubicBezTo>
                    <a:pt x="901" y="221"/>
                    <a:pt x="901" y="221"/>
                    <a:pt x="901" y="221"/>
                  </a:cubicBezTo>
                  <a:cubicBezTo>
                    <a:pt x="902" y="221"/>
                    <a:pt x="902" y="221"/>
                    <a:pt x="902" y="221"/>
                  </a:cubicBezTo>
                  <a:cubicBezTo>
                    <a:pt x="901" y="220"/>
                    <a:pt x="901" y="220"/>
                    <a:pt x="901" y="220"/>
                  </a:cubicBezTo>
                  <a:cubicBezTo>
                    <a:pt x="902" y="220"/>
                    <a:pt x="902" y="220"/>
                    <a:pt x="902" y="220"/>
                  </a:cubicBezTo>
                  <a:cubicBezTo>
                    <a:pt x="900" y="220"/>
                    <a:pt x="900" y="220"/>
                    <a:pt x="900" y="220"/>
                  </a:cubicBezTo>
                  <a:cubicBezTo>
                    <a:pt x="900" y="220"/>
                    <a:pt x="900" y="220"/>
                    <a:pt x="900" y="220"/>
                  </a:cubicBezTo>
                  <a:cubicBezTo>
                    <a:pt x="899" y="221"/>
                    <a:pt x="899" y="221"/>
                    <a:pt x="899" y="221"/>
                  </a:cubicBezTo>
                  <a:cubicBezTo>
                    <a:pt x="898" y="222"/>
                    <a:pt x="898" y="222"/>
                    <a:pt x="898" y="222"/>
                  </a:cubicBezTo>
                  <a:cubicBezTo>
                    <a:pt x="897" y="221"/>
                    <a:pt x="897" y="221"/>
                    <a:pt x="897" y="221"/>
                  </a:cubicBezTo>
                  <a:cubicBezTo>
                    <a:pt x="897" y="220"/>
                    <a:pt x="897" y="220"/>
                    <a:pt x="897" y="220"/>
                  </a:cubicBezTo>
                  <a:cubicBezTo>
                    <a:pt x="897" y="219"/>
                    <a:pt x="897" y="219"/>
                    <a:pt x="897" y="219"/>
                  </a:cubicBezTo>
                  <a:cubicBezTo>
                    <a:pt x="896" y="218"/>
                    <a:pt x="896" y="218"/>
                    <a:pt x="896" y="218"/>
                  </a:cubicBezTo>
                  <a:cubicBezTo>
                    <a:pt x="896" y="217"/>
                    <a:pt x="896" y="217"/>
                    <a:pt x="896" y="217"/>
                  </a:cubicBezTo>
                  <a:cubicBezTo>
                    <a:pt x="897" y="217"/>
                    <a:pt x="897" y="217"/>
                    <a:pt x="897" y="217"/>
                  </a:cubicBezTo>
                  <a:cubicBezTo>
                    <a:pt x="898" y="219"/>
                    <a:pt x="898" y="219"/>
                    <a:pt x="898" y="219"/>
                  </a:cubicBezTo>
                  <a:cubicBezTo>
                    <a:pt x="898" y="219"/>
                    <a:pt x="898" y="219"/>
                    <a:pt x="898" y="219"/>
                  </a:cubicBezTo>
                  <a:cubicBezTo>
                    <a:pt x="899" y="218"/>
                    <a:pt x="899" y="218"/>
                    <a:pt x="899" y="218"/>
                  </a:cubicBezTo>
                  <a:cubicBezTo>
                    <a:pt x="900" y="218"/>
                    <a:pt x="900" y="218"/>
                    <a:pt x="900" y="218"/>
                  </a:cubicBezTo>
                  <a:cubicBezTo>
                    <a:pt x="902" y="218"/>
                    <a:pt x="902" y="218"/>
                    <a:pt x="902" y="218"/>
                  </a:cubicBezTo>
                  <a:cubicBezTo>
                    <a:pt x="902" y="218"/>
                    <a:pt x="902" y="218"/>
                    <a:pt x="902" y="218"/>
                  </a:cubicBezTo>
                  <a:cubicBezTo>
                    <a:pt x="901" y="216"/>
                    <a:pt x="901" y="216"/>
                    <a:pt x="901" y="216"/>
                  </a:cubicBezTo>
                  <a:cubicBezTo>
                    <a:pt x="901" y="215"/>
                    <a:pt x="901" y="215"/>
                    <a:pt x="901" y="215"/>
                  </a:cubicBezTo>
                  <a:cubicBezTo>
                    <a:pt x="901" y="214"/>
                    <a:pt x="901" y="214"/>
                    <a:pt x="901" y="214"/>
                  </a:cubicBezTo>
                  <a:cubicBezTo>
                    <a:pt x="900" y="214"/>
                    <a:pt x="900" y="214"/>
                    <a:pt x="900" y="214"/>
                  </a:cubicBezTo>
                  <a:cubicBezTo>
                    <a:pt x="900" y="215"/>
                    <a:pt x="900" y="215"/>
                    <a:pt x="900" y="215"/>
                  </a:cubicBezTo>
                  <a:cubicBezTo>
                    <a:pt x="899" y="215"/>
                    <a:pt x="899" y="215"/>
                    <a:pt x="899" y="215"/>
                  </a:cubicBezTo>
                  <a:cubicBezTo>
                    <a:pt x="900" y="216"/>
                    <a:pt x="900" y="216"/>
                    <a:pt x="900" y="216"/>
                  </a:cubicBezTo>
                  <a:cubicBezTo>
                    <a:pt x="901" y="217"/>
                    <a:pt x="901" y="217"/>
                    <a:pt x="901" y="217"/>
                  </a:cubicBezTo>
                  <a:cubicBezTo>
                    <a:pt x="900" y="218"/>
                    <a:pt x="900" y="218"/>
                    <a:pt x="900" y="218"/>
                  </a:cubicBezTo>
                  <a:cubicBezTo>
                    <a:pt x="899" y="218"/>
                    <a:pt x="899" y="218"/>
                    <a:pt x="899" y="218"/>
                  </a:cubicBezTo>
                  <a:cubicBezTo>
                    <a:pt x="898" y="217"/>
                    <a:pt x="898" y="217"/>
                    <a:pt x="898" y="217"/>
                  </a:cubicBezTo>
                  <a:cubicBezTo>
                    <a:pt x="898" y="216"/>
                    <a:pt x="898" y="216"/>
                    <a:pt x="898" y="216"/>
                  </a:cubicBezTo>
                  <a:cubicBezTo>
                    <a:pt x="896" y="216"/>
                    <a:pt x="896" y="216"/>
                    <a:pt x="896" y="216"/>
                  </a:cubicBezTo>
                  <a:cubicBezTo>
                    <a:pt x="896" y="215"/>
                    <a:pt x="896" y="215"/>
                    <a:pt x="896" y="215"/>
                  </a:cubicBezTo>
                  <a:cubicBezTo>
                    <a:pt x="896" y="214"/>
                    <a:pt x="896" y="214"/>
                    <a:pt x="896" y="214"/>
                  </a:cubicBezTo>
                  <a:cubicBezTo>
                    <a:pt x="897" y="215"/>
                    <a:pt x="897" y="215"/>
                    <a:pt x="897" y="215"/>
                  </a:cubicBezTo>
                  <a:cubicBezTo>
                    <a:pt x="898" y="214"/>
                    <a:pt x="898" y="214"/>
                    <a:pt x="898" y="214"/>
                  </a:cubicBezTo>
                  <a:cubicBezTo>
                    <a:pt x="898" y="213"/>
                    <a:pt x="898" y="213"/>
                    <a:pt x="898" y="213"/>
                  </a:cubicBezTo>
                  <a:cubicBezTo>
                    <a:pt x="898" y="212"/>
                    <a:pt x="898" y="212"/>
                    <a:pt x="898" y="212"/>
                  </a:cubicBezTo>
                  <a:cubicBezTo>
                    <a:pt x="898" y="211"/>
                    <a:pt x="898" y="211"/>
                    <a:pt x="898" y="211"/>
                  </a:cubicBezTo>
                  <a:cubicBezTo>
                    <a:pt x="897" y="211"/>
                    <a:pt x="897" y="211"/>
                    <a:pt x="897" y="211"/>
                  </a:cubicBezTo>
                  <a:cubicBezTo>
                    <a:pt x="895" y="209"/>
                    <a:pt x="895" y="209"/>
                    <a:pt x="895" y="209"/>
                  </a:cubicBezTo>
                  <a:cubicBezTo>
                    <a:pt x="896" y="211"/>
                    <a:pt x="896" y="211"/>
                    <a:pt x="896" y="211"/>
                  </a:cubicBezTo>
                  <a:cubicBezTo>
                    <a:pt x="896" y="212"/>
                    <a:pt x="896" y="212"/>
                    <a:pt x="896" y="212"/>
                  </a:cubicBezTo>
                  <a:cubicBezTo>
                    <a:pt x="897" y="213"/>
                    <a:pt x="897" y="213"/>
                    <a:pt x="897" y="213"/>
                  </a:cubicBezTo>
                  <a:cubicBezTo>
                    <a:pt x="897" y="213"/>
                    <a:pt x="897" y="213"/>
                    <a:pt x="897" y="213"/>
                  </a:cubicBezTo>
                  <a:cubicBezTo>
                    <a:pt x="896" y="213"/>
                    <a:pt x="896" y="213"/>
                    <a:pt x="896" y="213"/>
                  </a:cubicBezTo>
                  <a:cubicBezTo>
                    <a:pt x="896" y="213"/>
                    <a:pt x="896" y="213"/>
                    <a:pt x="896" y="213"/>
                  </a:cubicBezTo>
                  <a:cubicBezTo>
                    <a:pt x="895" y="213"/>
                    <a:pt x="895" y="213"/>
                    <a:pt x="895" y="213"/>
                  </a:cubicBezTo>
                  <a:cubicBezTo>
                    <a:pt x="894" y="214"/>
                    <a:pt x="894" y="214"/>
                    <a:pt x="894" y="214"/>
                  </a:cubicBezTo>
                  <a:cubicBezTo>
                    <a:pt x="893" y="212"/>
                    <a:pt x="893" y="212"/>
                    <a:pt x="893" y="212"/>
                  </a:cubicBezTo>
                  <a:cubicBezTo>
                    <a:pt x="894" y="211"/>
                    <a:pt x="894" y="211"/>
                    <a:pt x="894" y="211"/>
                  </a:cubicBezTo>
                  <a:cubicBezTo>
                    <a:pt x="893" y="210"/>
                    <a:pt x="893" y="210"/>
                    <a:pt x="893" y="210"/>
                  </a:cubicBezTo>
                  <a:cubicBezTo>
                    <a:pt x="893" y="209"/>
                    <a:pt x="893" y="209"/>
                    <a:pt x="893" y="209"/>
                  </a:cubicBezTo>
                  <a:cubicBezTo>
                    <a:pt x="892" y="208"/>
                    <a:pt x="892" y="208"/>
                    <a:pt x="892" y="208"/>
                  </a:cubicBezTo>
                  <a:cubicBezTo>
                    <a:pt x="891" y="208"/>
                    <a:pt x="891" y="208"/>
                    <a:pt x="891" y="208"/>
                  </a:cubicBezTo>
                  <a:cubicBezTo>
                    <a:pt x="892" y="209"/>
                    <a:pt x="892" y="209"/>
                    <a:pt x="892" y="209"/>
                  </a:cubicBezTo>
                  <a:cubicBezTo>
                    <a:pt x="892" y="211"/>
                    <a:pt x="892" y="211"/>
                    <a:pt x="892" y="211"/>
                  </a:cubicBezTo>
                  <a:cubicBezTo>
                    <a:pt x="892" y="211"/>
                    <a:pt x="892" y="211"/>
                    <a:pt x="892" y="211"/>
                  </a:cubicBezTo>
                  <a:cubicBezTo>
                    <a:pt x="892" y="213"/>
                    <a:pt x="892" y="213"/>
                    <a:pt x="892" y="213"/>
                  </a:cubicBezTo>
                  <a:cubicBezTo>
                    <a:pt x="894" y="214"/>
                    <a:pt x="894" y="214"/>
                    <a:pt x="894" y="214"/>
                  </a:cubicBezTo>
                  <a:cubicBezTo>
                    <a:pt x="896" y="216"/>
                    <a:pt x="896" y="216"/>
                    <a:pt x="896" y="216"/>
                  </a:cubicBezTo>
                  <a:cubicBezTo>
                    <a:pt x="896" y="218"/>
                    <a:pt x="896" y="218"/>
                    <a:pt x="896" y="218"/>
                  </a:cubicBezTo>
                  <a:cubicBezTo>
                    <a:pt x="897" y="219"/>
                    <a:pt x="897" y="219"/>
                    <a:pt x="897" y="219"/>
                  </a:cubicBezTo>
                  <a:cubicBezTo>
                    <a:pt x="897" y="221"/>
                    <a:pt x="897" y="221"/>
                    <a:pt x="897" y="221"/>
                  </a:cubicBezTo>
                  <a:cubicBezTo>
                    <a:pt x="897" y="222"/>
                    <a:pt x="897" y="222"/>
                    <a:pt x="897" y="222"/>
                  </a:cubicBezTo>
                  <a:cubicBezTo>
                    <a:pt x="898" y="223"/>
                    <a:pt x="898" y="223"/>
                    <a:pt x="898" y="223"/>
                  </a:cubicBezTo>
                  <a:cubicBezTo>
                    <a:pt x="899" y="223"/>
                    <a:pt x="899" y="223"/>
                    <a:pt x="899" y="223"/>
                  </a:cubicBezTo>
                  <a:cubicBezTo>
                    <a:pt x="901" y="224"/>
                    <a:pt x="901" y="224"/>
                    <a:pt x="901" y="224"/>
                  </a:cubicBezTo>
                  <a:cubicBezTo>
                    <a:pt x="902" y="225"/>
                    <a:pt x="902" y="225"/>
                    <a:pt x="902" y="225"/>
                  </a:cubicBezTo>
                  <a:cubicBezTo>
                    <a:pt x="901" y="226"/>
                    <a:pt x="901" y="226"/>
                    <a:pt x="901" y="226"/>
                  </a:cubicBezTo>
                  <a:cubicBezTo>
                    <a:pt x="900" y="226"/>
                    <a:pt x="900" y="226"/>
                    <a:pt x="900" y="226"/>
                  </a:cubicBezTo>
                  <a:cubicBezTo>
                    <a:pt x="899" y="228"/>
                    <a:pt x="899" y="228"/>
                    <a:pt x="899" y="228"/>
                  </a:cubicBezTo>
                  <a:cubicBezTo>
                    <a:pt x="899" y="229"/>
                    <a:pt x="899" y="229"/>
                    <a:pt x="899" y="229"/>
                  </a:cubicBezTo>
                  <a:cubicBezTo>
                    <a:pt x="898" y="229"/>
                    <a:pt x="898" y="229"/>
                    <a:pt x="898" y="229"/>
                  </a:cubicBezTo>
                  <a:cubicBezTo>
                    <a:pt x="898" y="228"/>
                    <a:pt x="898" y="228"/>
                    <a:pt x="898" y="228"/>
                  </a:cubicBezTo>
                  <a:cubicBezTo>
                    <a:pt x="897" y="226"/>
                    <a:pt x="897" y="226"/>
                    <a:pt x="897" y="226"/>
                  </a:cubicBezTo>
                  <a:cubicBezTo>
                    <a:pt x="897" y="227"/>
                    <a:pt x="897" y="227"/>
                    <a:pt x="897" y="227"/>
                  </a:cubicBezTo>
                  <a:cubicBezTo>
                    <a:pt x="897" y="228"/>
                    <a:pt x="897" y="228"/>
                    <a:pt x="897" y="228"/>
                  </a:cubicBezTo>
                  <a:cubicBezTo>
                    <a:pt x="896" y="229"/>
                    <a:pt x="896" y="229"/>
                    <a:pt x="896" y="229"/>
                  </a:cubicBezTo>
                  <a:cubicBezTo>
                    <a:pt x="895" y="228"/>
                    <a:pt x="895" y="228"/>
                    <a:pt x="895" y="228"/>
                  </a:cubicBezTo>
                  <a:cubicBezTo>
                    <a:pt x="897" y="229"/>
                    <a:pt x="897" y="229"/>
                    <a:pt x="897" y="229"/>
                  </a:cubicBezTo>
                  <a:cubicBezTo>
                    <a:pt x="898" y="229"/>
                    <a:pt x="898" y="229"/>
                    <a:pt x="898" y="229"/>
                  </a:cubicBezTo>
                  <a:cubicBezTo>
                    <a:pt x="898" y="230"/>
                    <a:pt x="898" y="230"/>
                    <a:pt x="898" y="230"/>
                  </a:cubicBezTo>
                  <a:cubicBezTo>
                    <a:pt x="897" y="230"/>
                    <a:pt x="897" y="230"/>
                    <a:pt x="897" y="230"/>
                  </a:cubicBezTo>
                  <a:cubicBezTo>
                    <a:pt x="896" y="230"/>
                    <a:pt x="896" y="230"/>
                    <a:pt x="896" y="230"/>
                  </a:cubicBezTo>
                  <a:cubicBezTo>
                    <a:pt x="897" y="231"/>
                    <a:pt x="897" y="231"/>
                    <a:pt x="897" y="231"/>
                  </a:cubicBezTo>
                  <a:cubicBezTo>
                    <a:pt x="896" y="232"/>
                    <a:pt x="896" y="232"/>
                    <a:pt x="896" y="232"/>
                  </a:cubicBezTo>
                  <a:cubicBezTo>
                    <a:pt x="896" y="231"/>
                    <a:pt x="896" y="231"/>
                    <a:pt x="896" y="231"/>
                  </a:cubicBezTo>
                  <a:cubicBezTo>
                    <a:pt x="896" y="232"/>
                    <a:pt x="896" y="232"/>
                    <a:pt x="896" y="232"/>
                  </a:cubicBezTo>
                  <a:cubicBezTo>
                    <a:pt x="897" y="232"/>
                    <a:pt x="897" y="232"/>
                    <a:pt x="897" y="232"/>
                  </a:cubicBezTo>
                  <a:cubicBezTo>
                    <a:pt x="898" y="232"/>
                    <a:pt x="898" y="232"/>
                    <a:pt x="898" y="232"/>
                  </a:cubicBezTo>
                  <a:cubicBezTo>
                    <a:pt x="899" y="232"/>
                    <a:pt x="899" y="232"/>
                    <a:pt x="899" y="232"/>
                  </a:cubicBezTo>
                  <a:cubicBezTo>
                    <a:pt x="900" y="232"/>
                    <a:pt x="900" y="232"/>
                    <a:pt x="900" y="232"/>
                  </a:cubicBezTo>
                  <a:cubicBezTo>
                    <a:pt x="900" y="232"/>
                    <a:pt x="900" y="232"/>
                    <a:pt x="900" y="232"/>
                  </a:cubicBezTo>
                  <a:cubicBezTo>
                    <a:pt x="901" y="232"/>
                    <a:pt x="901" y="232"/>
                    <a:pt x="901" y="232"/>
                  </a:cubicBezTo>
                  <a:cubicBezTo>
                    <a:pt x="900" y="232"/>
                    <a:pt x="900" y="232"/>
                    <a:pt x="900" y="232"/>
                  </a:cubicBezTo>
                  <a:cubicBezTo>
                    <a:pt x="900" y="233"/>
                    <a:pt x="900" y="233"/>
                    <a:pt x="900" y="233"/>
                  </a:cubicBezTo>
                  <a:cubicBezTo>
                    <a:pt x="899" y="233"/>
                    <a:pt x="899" y="233"/>
                    <a:pt x="899" y="233"/>
                  </a:cubicBezTo>
                  <a:cubicBezTo>
                    <a:pt x="899" y="234"/>
                    <a:pt x="899" y="234"/>
                    <a:pt x="899" y="234"/>
                  </a:cubicBezTo>
                  <a:cubicBezTo>
                    <a:pt x="898" y="234"/>
                    <a:pt x="898" y="234"/>
                    <a:pt x="898" y="234"/>
                  </a:cubicBezTo>
                  <a:cubicBezTo>
                    <a:pt x="898" y="235"/>
                    <a:pt x="898" y="235"/>
                    <a:pt x="898" y="235"/>
                  </a:cubicBezTo>
                  <a:close/>
                  <a:moveTo>
                    <a:pt x="893" y="225"/>
                  </a:moveTo>
                  <a:cubicBezTo>
                    <a:pt x="893" y="225"/>
                    <a:pt x="893" y="225"/>
                    <a:pt x="893" y="225"/>
                  </a:cubicBezTo>
                  <a:cubicBezTo>
                    <a:pt x="892" y="224"/>
                    <a:pt x="892" y="224"/>
                    <a:pt x="892" y="224"/>
                  </a:cubicBezTo>
                  <a:cubicBezTo>
                    <a:pt x="892" y="223"/>
                    <a:pt x="892" y="223"/>
                    <a:pt x="892" y="223"/>
                  </a:cubicBezTo>
                  <a:cubicBezTo>
                    <a:pt x="893" y="223"/>
                    <a:pt x="893" y="223"/>
                    <a:pt x="893" y="223"/>
                  </a:cubicBezTo>
                  <a:cubicBezTo>
                    <a:pt x="893" y="224"/>
                    <a:pt x="893" y="224"/>
                    <a:pt x="893" y="224"/>
                  </a:cubicBezTo>
                  <a:cubicBezTo>
                    <a:pt x="894" y="225"/>
                    <a:pt x="894" y="225"/>
                    <a:pt x="894" y="225"/>
                  </a:cubicBezTo>
                  <a:cubicBezTo>
                    <a:pt x="894" y="225"/>
                    <a:pt x="893" y="225"/>
                    <a:pt x="893" y="225"/>
                  </a:cubicBezTo>
                  <a:close/>
                  <a:moveTo>
                    <a:pt x="892" y="227"/>
                  </a:moveTo>
                  <a:cubicBezTo>
                    <a:pt x="890" y="226"/>
                    <a:pt x="890" y="226"/>
                    <a:pt x="890" y="226"/>
                  </a:cubicBezTo>
                  <a:cubicBezTo>
                    <a:pt x="890" y="225"/>
                    <a:pt x="890" y="225"/>
                    <a:pt x="890" y="225"/>
                  </a:cubicBezTo>
                  <a:cubicBezTo>
                    <a:pt x="890" y="225"/>
                    <a:pt x="890" y="225"/>
                    <a:pt x="890" y="225"/>
                  </a:cubicBezTo>
                  <a:cubicBezTo>
                    <a:pt x="891" y="224"/>
                    <a:pt x="891" y="224"/>
                    <a:pt x="891" y="224"/>
                  </a:cubicBezTo>
                  <a:cubicBezTo>
                    <a:pt x="892" y="225"/>
                    <a:pt x="892" y="225"/>
                    <a:pt x="892" y="225"/>
                  </a:cubicBezTo>
                  <a:cubicBezTo>
                    <a:pt x="892" y="226"/>
                    <a:pt x="892" y="226"/>
                    <a:pt x="892" y="226"/>
                  </a:cubicBezTo>
                  <a:cubicBezTo>
                    <a:pt x="892" y="226"/>
                    <a:pt x="892" y="227"/>
                    <a:pt x="892" y="227"/>
                  </a:cubicBezTo>
                  <a:close/>
                  <a:moveTo>
                    <a:pt x="888" y="229"/>
                  </a:moveTo>
                  <a:cubicBezTo>
                    <a:pt x="889" y="228"/>
                    <a:pt x="889" y="228"/>
                    <a:pt x="889" y="228"/>
                  </a:cubicBezTo>
                  <a:cubicBezTo>
                    <a:pt x="888" y="228"/>
                    <a:pt x="888" y="228"/>
                    <a:pt x="888" y="228"/>
                  </a:cubicBezTo>
                  <a:cubicBezTo>
                    <a:pt x="888" y="227"/>
                    <a:pt x="888" y="227"/>
                    <a:pt x="888" y="227"/>
                  </a:cubicBezTo>
                  <a:cubicBezTo>
                    <a:pt x="889" y="227"/>
                    <a:pt x="889" y="227"/>
                    <a:pt x="889" y="227"/>
                  </a:cubicBezTo>
                  <a:cubicBezTo>
                    <a:pt x="890" y="228"/>
                    <a:pt x="890" y="228"/>
                    <a:pt x="890" y="228"/>
                  </a:cubicBezTo>
                  <a:cubicBezTo>
                    <a:pt x="890" y="228"/>
                    <a:pt x="890" y="228"/>
                    <a:pt x="890" y="228"/>
                  </a:cubicBezTo>
                  <a:cubicBezTo>
                    <a:pt x="889" y="226"/>
                    <a:pt x="889" y="226"/>
                    <a:pt x="889" y="226"/>
                  </a:cubicBezTo>
                  <a:cubicBezTo>
                    <a:pt x="888" y="226"/>
                    <a:pt x="888" y="226"/>
                    <a:pt x="888" y="226"/>
                  </a:cubicBezTo>
                  <a:cubicBezTo>
                    <a:pt x="887" y="226"/>
                    <a:pt x="887" y="226"/>
                    <a:pt x="887" y="226"/>
                  </a:cubicBezTo>
                  <a:cubicBezTo>
                    <a:pt x="887" y="227"/>
                    <a:pt x="887" y="227"/>
                    <a:pt x="887" y="227"/>
                  </a:cubicBezTo>
                  <a:cubicBezTo>
                    <a:pt x="888" y="228"/>
                    <a:pt x="888" y="228"/>
                    <a:pt x="888" y="228"/>
                  </a:cubicBezTo>
                  <a:cubicBezTo>
                    <a:pt x="888" y="229"/>
                    <a:pt x="888" y="229"/>
                    <a:pt x="888" y="229"/>
                  </a:cubicBezTo>
                  <a:close/>
                  <a:moveTo>
                    <a:pt x="891" y="233"/>
                  </a:moveTo>
                  <a:cubicBezTo>
                    <a:pt x="892" y="231"/>
                    <a:pt x="892" y="231"/>
                    <a:pt x="892" y="231"/>
                  </a:cubicBezTo>
                  <a:cubicBezTo>
                    <a:pt x="892" y="231"/>
                    <a:pt x="892" y="231"/>
                    <a:pt x="892" y="231"/>
                  </a:cubicBezTo>
                  <a:cubicBezTo>
                    <a:pt x="893" y="232"/>
                    <a:pt x="893" y="232"/>
                    <a:pt x="893" y="232"/>
                  </a:cubicBezTo>
                  <a:cubicBezTo>
                    <a:pt x="892" y="233"/>
                    <a:pt x="892" y="233"/>
                    <a:pt x="892" y="233"/>
                  </a:cubicBezTo>
                  <a:cubicBezTo>
                    <a:pt x="892" y="233"/>
                    <a:pt x="891" y="233"/>
                    <a:pt x="891" y="233"/>
                  </a:cubicBezTo>
                  <a:close/>
                  <a:moveTo>
                    <a:pt x="887" y="235"/>
                  </a:moveTo>
                  <a:cubicBezTo>
                    <a:pt x="885" y="234"/>
                    <a:pt x="885" y="234"/>
                    <a:pt x="885" y="234"/>
                  </a:cubicBezTo>
                  <a:cubicBezTo>
                    <a:pt x="885" y="232"/>
                    <a:pt x="885" y="232"/>
                    <a:pt x="885" y="232"/>
                  </a:cubicBezTo>
                  <a:cubicBezTo>
                    <a:pt x="885" y="232"/>
                    <a:pt x="885" y="232"/>
                    <a:pt x="885" y="232"/>
                  </a:cubicBezTo>
                  <a:cubicBezTo>
                    <a:pt x="884" y="232"/>
                    <a:pt x="884" y="232"/>
                    <a:pt x="884" y="232"/>
                  </a:cubicBezTo>
                  <a:cubicBezTo>
                    <a:pt x="884" y="231"/>
                    <a:pt x="884" y="231"/>
                    <a:pt x="884" y="231"/>
                  </a:cubicBezTo>
                  <a:cubicBezTo>
                    <a:pt x="884" y="230"/>
                    <a:pt x="884" y="230"/>
                    <a:pt x="884" y="230"/>
                  </a:cubicBezTo>
                  <a:cubicBezTo>
                    <a:pt x="884" y="229"/>
                    <a:pt x="884" y="229"/>
                    <a:pt x="884" y="229"/>
                  </a:cubicBezTo>
                  <a:cubicBezTo>
                    <a:pt x="884" y="228"/>
                    <a:pt x="884" y="228"/>
                    <a:pt x="884" y="228"/>
                  </a:cubicBezTo>
                  <a:cubicBezTo>
                    <a:pt x="883" y="227"/>
                    <a:pt x="883" y="227"/>
                    <a:pt x="883" y="227"/>
                  </a:cubicBezTo>
                  <a:cubicBezTo>
                    <a:pt x="884" y="226"/>
                    <a:pt x="884" y="226"/>
                    <a:pt x="884" y="226"/>
                  </a:cubicBezTo>
                  <a:cubicBezTo>
                    <a:pt x="884" y="225"/>
                    <a:pt x="884" y="225"/>
                    <a:pt x="884" y="225"/>
                  </a:cubicBezTo>
                  <a:cubicBezTo>
                    <a:pt x="885" y="225"/>
                    <a:pt x="885" y="225"/>
                    <a:pt x="885" y="225"/>
                  </a:cubicBezTo>
                  <a:cubicBezTo>
                    <a:pt x="884" y="224"/>
                    <a:pt x="884" y="224"/>
                    <a:pt x="884" y="224"/>
                  </a:cubicBezTo>
                  <a:cubicBezTo>
                    <a:pt x="885" y="223"/>
                    <a:pt x="885" y="223"/>
                    <a:pt x="885" y="223"/>
                  </a:cubicBezTo>
                  <a:cubicBezTo>
                    <a:pt x="885" y="222"/>
                    <a:pt x="885" y="222"/>
                    <a:pt x="885" y="222"/>
                  </a:cubicBezTo>
                  <a:cubicBezTo>
                    <a:pt x="886" y="221"/>
                    <a:pt x="886" y="221"/>
                    <a:pt x="886" y="221"/>
                  </a:cubicBezTo>
                  <a:cubicBezTo>
                    <a:pt x="886" y="221"/>
                    <a:pt x="886" y="221"/>
                    <a:pt x="886" y="221"/>
                  </a:cubicBezTo>
                  <a:cubicBezTo>
                    <a:pt x="886" y="221"/>
                    <a:pt x="886" y="221"/>
                    <a:pt x="886" y="221"/>
                  </a:cubicBezTo>
                  <a:cubicBezTo>
                    <a:pt x="887" y="222"/>
                    <a:pt x="887" y="222"/>
                    <a:pt x="887" y="222"/>
                  </a:cubicBezTo>
                  <a:cubicBezTo>
                    <a:pt x="887" y="223"/>
                    <a:pt x="887" y="223"/>
                    <a:pt x="887" y="223"/>
                  </a:cubicBezTo>
                  <a:cubicBezTo>
                    <a:pt x="886" y="223"/>
                    <a:pt x="886" y="223"/>
                    <a:pt x="886" y="223"/>
                  </a:cubicBezTo>
                  <a:cubicBezTo>
                    <a:pt x="886" y="224"/>
                    <a:pt x="886" y="224"/>
                    <a:pt x="886" y="224"/>
                  </a:cubicBezTo>
                  <a:cubicBezTo>
                    <a:pt x="885" y="225"/>
                    <a:pt x="885" y="225"/>
                    <a:pt x="885" y="225"/>
                  </a:cubicBezTo>
                  <a:cubicBezTo>
                    <a:pt x="885" y="225"/>
                    <a:pt x="885" y="225"/>
                    <a:pt x="885" y="225"/>
                  </a:cubicBezTo>
                  <a:cubicBezTo>
                    <a:pt x="886" y="226"/>
                    <a:pt x="886" y="226"/>
                    <a:pt x="886" y="226"/>
                  </a:cubicBezTo>
                  <a:cubicBezTo>
                    <a:pt x="886" y="225"/>
                    <a:pt x="886" y="225"/>
                    <a:pt x="886" y="225"/>
                  </a:cubicBezTo>
                  <a:cubicBezTo>
                    <a:pt x="886" y="226"/>
                    <a:pt x="886" y="226"/>
                    <a:pt x="886" y="226"/>
                  </a:cubicBezTo>
                  <a:cubicBezTo>
                    <a:pt x="886" y="227"/>
                    <a:pt x="886" y="227"/>
                    <a:pt x="886" y="227"/>
                  </a:cubicBezTo>
                  <a:cubicBezTo>
                    <a:pt x="886" y="228"/>
                    <a:pt x="886" y="228"/>
                    <a:pt x="886" y="228"/>
                  </a:cubicBezTo>
                  <a:cubicBezTo>
                    <a:pt x="887" y="229"/>
                    <a:pt x="887" y="229"/>
                    <a:pt x="887" y="229"/>
                  </a:cubicBezTo>
                  <a:cubicBezTo>
                    <a:pt x="886" y="229"/>
                    <a:pt x="886" y="229"/>
                    <a:pt x="886" y="229"/>
                  </a:cubicBezTo>
                  <a:cubicBezTo>
                    <a:pt x="886" y="228"/>
                    <a:pt x="886" y="228"/>
                    <a:pt x="886" y="228"/>
                  </a:cubicBezTo>
                  <a:cubicBezTo>
                    <a:pt x="885" y="229"/>
                    <a:pt x="885" y="229"/>
                    <a:pt x="885" y="229"/>
                  </a:cubicBezTo>
                  <a:cubicBezTo>
                    <a:pt x="886" y="230"/>
                    <a:pt x="886" y="230"/>
                    <a:pt x="886" y="230"/>
                  </a:cubicBezTo>
                  <a:cubicBezTo>
                    <a:pt x="885" y="231"/>
                    <a:pt x="885" y="231"/>
                    <a:pt x="885" y="231"/>
                  </a:cubicBezTo>
                  <a:cubicBezTo>
                    <a:pt x="886" y="231"/>
                    <a:pt x="886" y="231"/>
                    <a:pt x="886" y="231"/>
                  </a:cubicBezTo>
                  <a:cubicBezTo>
                    <a:pt x="886" y="232"/>
                    <a:pt x="886" y="232"/>
                    <a:pt x="886" y="232"/>
                  </a:cubicBezTo>
                  <a:cubicBezTo>
                    <a:pt x="887" y="232"/>
                    <a:pt x="887" y="232"/>
                    <a:pt x="887" y="232"/>
                  </a:cubicBezTo>
                  <a:cubicBezTo>
                    <a:pt x="888" y="232"/>
                    <a:pt x="888" y="232"/>
                    <a:pt x="888" y="232"/>
                  </a:cubicBezTo>
                  <a:cubicBezTo>
                    <a:pt x="888" y="232"/>
                    <a:pt x="888" y="232"/>
                    <a:pt x="888" y="232"/>
                  </a:cubicBezTo>
                  <a:cubicBezTo>
                    <a:pt x="887" y="233"/>
                    <a:pt x="887" y="233"/>
                    <a:pt x="887" y="233"/>
                  </a:cubicBezTo>
                  <a:cubicBezTo>
                    <a:pt x="886" y="233"/>
                    <a:pt x="886" y="233"/>
                    <a:pt x="886" y="233"/>
                  </a:cubicBezTo>
                  <a:cubicBezTo>
                    <a:pt x="886" y="233"/>
                    <a:pt x="886" y="233"/>
                    <a:pt x="886" y="233"/>
                  </a:cubicBezTo>
                  <a:cubicBezTo>
                    <a:pt x="887" y="234"/>
                    <a:pt x="887" y="234"/>
                    <a:pt x="887" y="234"/>
                  </a:cubicBezTo>
                  <a:cubicBezTo>
                    <a:pt x="887" y="235"/>
                    <a:pt x="887" y="235"/>
                    <a:pt x="887" y="235"/>
                  </a:cubicBezTo>
                  <a:close/>
                  <a:moveTo>
                    <a:pt x="917" y="244"/>
                  </a:moveTo>
                  <a:cubicBezTo>
                    <a:pt x="918" y="243"/>
                    <a:pt x="918" y="243"/>
                    <a:pt x="918" y="243"/>
                  </a:cubicBezTo>
                  <a:cubicBezTo>
                    <a:pt x="917" y="241"/>
                    <a:pt x="917" y="241"/>
                    <a:pt x="917" y="241"/>
                  </a:cubicBezTo>
                  <a:cubicBezTo>
                    <a:pt x="916" y="240"/>
                    <a:pt x="916" y="240"/>
                    <a:pt x="916" y="240"/>
                  </a:cubicBezTo>
                  <a:cubicBezTo>
                    <a:pt x="915" y="239"/>
                    <a:pt x="915" y="239"/>
                    <a:pt x="915" y="239"/>
                  </a:cubicBezTo>
                  <a:cubicBezTo>
                    <a:pt x="914" y="238"/>
                    <a:pt x="914" y="238"/>
                    <a:pt x="914" y="238"/>
                  </a:cubicBezTo>
                  <a:cubicBezTo>
                    <a:pt x="914" y="237"/>
                    <a:pt x="914" y="237"/>
                    <a:pt x="914" y="237"/>
                  </a:cubicBezTo>
                  <a:cubicBezTo>
                    <a:pt x="913" y="238"/>
                    <a:pt x="913" y="238"/>
                    <a:pt x="913" y="238"/>
                  </a:cubicBezTo>
                  <a:cubicBezTo>
                    <a:pt x="913" y="236"/>
                    <a:pt x="913" y="236"/>
                    <a:pt x="913" y="236"/>
                  </a:cubicBezTo>
                  <a:cubicBezTo>
                    <a:pt x="913" y="235"/>
                    <a:pt x="913" y="235"/>
                    <a:pt x="913" y="235"/>
                  </a:cubicBezTo>
                  <a:cubicBezTo>
                    <a:pt x="912" y="234"/>
                    <a:pt x="912" y="234"/>
                    <a:pt x="912" y="234"/>
                  </a:cubicBezTo>
                  <a:cubicBezTo>
                    <a:pt x="911" y="233"/>
                    <a:pt x="911" y="233"/>
                    <a:pt x="911" y="233"/>
                  </a:cubicBezTo>
                  <a:cubicBezTo>
                    <a:pt x="911" y="232"/>
                    <a:pt x="911" y="232"/>
                    <a:pt x="911" y="232"/>
                  </a:cubicBezTo>
                  <a:cubicBezTo>
                    <a:pt x="909" y="231"/>
                    <a:pt x="909" y="231"/>
                    <a:pt x="909" y="231"/>
                  </a:cubicBezTo>
                  <a:cubicBezTo>
                    <a:pt x="910" y="231"/>
                    <a:pt x="910" y="231"/>
                    <a:pt x="910" y="231"/>
                  </a:cubicBezTo>
                  <a:cubicBezTo>
                    <a:pt x="911" y="231"/>
                    <a:pt x="911" y="231"/>
                    <a:pt x="911" y="231"/>
                  </a:cubicBezTo>
                  <a:cubicBezTo>
                    <a:pt x="912" y="230"/>
                    <a:pt x="912" y="230"/>
                    <a:pt x="912" y="230"/>
                  </a:cubicBezTo>
                  <a:cubicBezTo>
                    <a:pt x="911" y="229"/>
                    <a:pt x="911" y="229"/>
                    <a:pt x="911" y="229"/>
                  </a:cubicBezTo>
                  <a:cubicBezTo>
                    <a:pt x="911" y="228"/>
                    <a:pt x="911" y="228"/>
                    <a:pt x="911" y="228"/>
                  </a:cubicBezTo>
                  <a:cubicBezTo>
                    <a:pt x="913" y="228"/>
                    <a:pt x="913" y="228"/>
                    <a:pt x="913" y="228"/>
                  </a:cubicBezTo>
                  <a:cubicBezTo>
                    <a:pt x="913" y="227"/>
                    <a:pt x="913" y="227"/>
                    <a:pt x="913" y="227"/>
                  </a:cubicBezTo>
                  <a:cubicBezTo>
                    <a:pt x="913" y="226"/>
                    <a:pt x="913" y="226"/>
                    <a:pt x="913" y="226"/>
                  </a:cubicBezTo>
                  <a:cubicBezTo>
                    <a:pt x="914" y="225"/>
                    <a:pt x="914" y="225"/>
                    <a:pt x="914" y="225"/>
                  </a:cubicBezTo>
                  <a:cubicBezTo>
                    <a:pt x="913" y="224"/>
                    <a:pt x="913" y="224"/>
                    <a:pt x="913" y="224"/>
                  </a:cubicBezTo>
                  <a:cubicBezTo>
                    <a:pt x="913" y="222"/>
                    <a:pt x="913" y="222"/>
                    <a:pt x="913" y="222"/>
                  </a:cubicBezTo>
                  <a:cubicBezTo>
                    <a:pt x="914" y="222"/>
                    <a:pt x="914" y="222"/>
                    <a:pt x="914" y="222"/>
                  </a:cubicBezTo>
                  <a:cubicBezTo>
                    <a:pt x="914" y="224"/>
                    <a:pt x="914" y="224"/>
                    <a:pt x="914" y="224"/>
                  </a:cubicBezTo>
                  <a:cubicBezTo>
                    <a:pt x="914" y="225"/>
                    <a:pt x="914" y="225"/>
                    <a:pt x="914" y="225"/>
                  </a:cubicBezTo>
                  <a:cubicBezTo>
                    <a:pt x="915" y="226"/>
                    <a:pt x="915" y="226"/>
                    <a:pt x="915" y="226"/>
                  </a:cubicBezTo>
                  <a:cubicBezTo>
                    <a:pt x="916" y="226"/>
                    <a:pt x="916" y="226"/>
                    <a:pt x="916" y="226"/>
                  </a:cubicBezTo>
                  <a:cubicBezTo>
                    <a:pt x="917" y="227"/>
                    <a:pt x="917" y="227"/>
                    <a:pt x="917" y="227"/>
                  </a:cubicBezTo>
                  <a:cubicBezTo>
                    <a:pt x="918" y="228"/>
                    <a:pt x="918" y="228"/>
                    <a:pt x="918" y="228"/>
                  </a:cubicBezTo>
                  <a:cubicBezTo>
                    <a:pt x="919" y="229"/>
                    <a:pt x="919" y="229"/>
                    <a:pt x="919" y="229"/>
                  </a:cubicBezTo>
                  <a:cubicBezTo>
                    <a:pt x="919" y="229"/>
                    <a:pt x="919" y="229"/>
                    <a:pt x="919" y="229"/>
                  </a:cubicBezTo>
                  <a:cubicBezTo>
                    <a:pt x="920" y="230"/>
                    <a:pt x="920" y="230"/>
                    <a:pt x="920" y="230"/>
                  </a:cubicBezTo>
                  <a:cubicBezTo>
                    <a:pt x="921" y="230"/>
                    <a:pt x="921" y="230"/>
                    <a:pt x="921" y="230"/>
                  </a:cubicBezTo>
                  <a:cubicBezTo>
                    <a:pt x="921" y="231"/>
                    <a:pt x="921" y="231"/>
                    <a:pt x="921" y="231"/>
                  </a:cubicBezTo>
                  <a:cubicBezTo>
                    <a:pt x="923" y="231"/>
                    <a:pt x="923" y="231"/>
                    <a:pt x="923" y="231"/>
                  </a:cubicBezTo>
                  <a:cubicBezTo>
                    <a:pt x="924" y="233"/>
                    <a:pt x="924" y="233"/>
                    <a:pt x="924" y="233"/>
                  </a:cubicBezTo>
                  <a:cubicBezTo>
                    <a:pt x="924" y="234"/>
                    <a:pt x="924" y="234"/>
                    <a:pt x="924" y="234"/>
                  </a:cubicBezTo>
                  <a:cubicBezTo>
                    <a:pt x="925" y="235"/>
                    <a:pt x="925" y="235"/>
                    <a:pt x="925" y="235"/>
                  </a:cubicBezTo>
                  <a:cubicBezTo>
                    <a:pt x="925" y="236"/>
                    <a:pt x="925" y="236"/>
                    <a:pt x="925" y="236"/>
                  </a:cubicBezTo>
                  <a:cubicBezTo>
                    <a:pt x="926" y="237"/>
                    <a:pt x="926" y="237"/>
                    <a:pt x="926" y="237"/>
                  </a:cubicBezTo>
                  <a:cubicBezTo>
                    <a:pt x="926" y="238"/>
                    <a:pt x="926" y="238"/>
                    <a:pt x="926" y="238"/>
                  </a:cubicBezTo>
                  <a:cubicBezTo>
                    <a:pt x="926" y="239"/>
                    <a:pt x="926" y="239"/>
                    <a:pt x="926" y="239"/>
                  </a:cubicBezTo>
                  <a:cubicBezTo>
                    <a:pt x="925" y="238"/>
                    <a:pt x="925" y="238"/>
                    <a:pt x="925" y="238"/>
                  </a:cubicBezTo>
                  <a:cubicBezTo>
                    <a:pt x="925" y="238"/>
                    <a:pt x="925" y="238"/>
                    <a:pt x="925" y="238"/>
                  </a:cubicBezTo>
                  <a:cubicBezTo>
                    <a:pt x="925" y="239"/>
                    <a:pt x="925" y="239"/>
                    <a:pt x="925" y="239"/>
                  </a:cubicBezTo>
                  <a:cubicBezTo>
                    <a:pt x="925" y="240"/>
                    <a:pt x="925" y="240"/>
                    <a:pt x="925" y="240"/>
                  </a:cubicBezTo>
                  <a:cubicBezTo>
                    <a:pt x="924" y="241"/>
                    <a:pt x="924" y="241"/>
                    <a:pt x="924" y="241"/>
                  </a:cubicBezTo>
                  <a:cubicBezTo>
                    <a:pt x="923" y="241"/>
                    <a:pt x="923" y="241"/>
                    <a:pt x="923" y="241"/>
                  </a:cubicBezTo>
                  <a:cubicBezTo>
                    <a:pt x="923" y="241"/>
                    <a:pt x="923" y="241"/>
                    <a:pt x="923" y="241"/>
                  </a:cubicBezTo>
                  <a:cubicBezTo>
                    <a:pt x="922" y="241"/>
                    <a:pt x="922" y="241"/>
                    <a:pt x="922" y="241"/>
                  </a:cubicBezTo>
                  <a:cubicBezTo>
                    <a:pt x="921" y="241"/>
                    <a:pt x="921" y="241"/>
                    <a:pt x="921" y="241"/>
                  </a:cubicBezTo>
                  <a:cubicBezTo>
                    <a:pt x="921" y="241"/>
                    <a:pt x="921" y="241"/>
                    <a:pt x="921" y="241"/>
                  </a:cubicBezTo>
                  <a:cubicBezTo>
                    <a:pt x="921" y="243"/>
                    <a:pt x="921" y="243"/>
                    <a:pt x="921" y="243"/>
                  </a:cubicBezTo>
                  <a:cubicBezTo>
                    <a:pt x="921" y="243"/>
                    <a:pt x="921" y="243"/>
                    <a:pt x="921" y="243"/>
                  </a:cubicBezTo>
                  <a:cubicBezTo>
                    <a:pt x="920" y="243"/>
                    <a:pt x="920" y="243"/>
                    <a:pt x="920" y="243"/>
                  </a:cubicBezTo>
                  <a:cubicBezTo>
                    <a:pt x="919" y="244"/>
                    <a:pt x="919" y="244"/>
                    <a:pt x="919" y="244"/>
                  </a:cubicBezTo>
                  <a:cubicBezTo>
                    <a:pt x="918" y="243"/>
                    <a:pt x="918" y="243"/>
                    <a:pt x="918" y="243"/>
                  </a:cubicBezTo>
                  <a:cubicBezTo>
                    <a:pt x="917" y="244"/>
                    <a:pt x="917" y="244"/>
                    <a:pt x="917" y="244"/>
                  </a:cubicBezTo>
                  <a:close/>
                  <a:moveTo>
                    <a:pt x="921" y="263"/>
                  </a:moveTo>
                  <a:cubicBezTo>
                    <a:pt x="919" y="262"/>
                    <a:pt x="919" y="262"/>
                    <a:pt x="919" y="262"/>
                  </a:cubicBezTo>
                  <a:cubicBezTo>
                    <a:pt x="919" y="262"/>
                    <a:pt x="919" y="262"/>
                    <a:pt x="919" y="262"/>
                  </a:cubicBezTo>
                  <a:cubicBezTo>
                    <a:pt x="920" y="260"/>
                    <a:pt x="920" y="260"/>
                    <a:pt x="920" y="260"/>
                  </a:cubicBezTo>
                  <a:cubicBezTo>
                    <a:pt x="920" y="259"/>
                    <a:pt x="920" y="259"/>
                    <a:pt x="920" y="259"/>
                  </a:cubicBezTo>
                  <a:cubicBezTo>
                    <a:pt x="921" y="258"/>
                    <a:pt x="921" y="258"/>
                    <a:pt x="921" y="258"/>
                  </a:cubicBezTo>
                  <a:cubicBezTo>
                    <a:pt x="921" y="259"/>
                    <a:pt x="921" y="259"/>
                    <a:pt x="921" y="259"/>
                  </a:cubicBezTo>
                  <a:cubicBezTo>
                    <a:pt x="921" y="259"/>
                    <a:pt x="921" y="259"/>
                    <a:pt x="921" y="259"/>
                  </a:cubicBezTo>
                  <a:cubicBezTo>
                    <a:pt x="922" y="259"/>
                    <a:pt x="922" y="259"/>
                    <a:pt x="922" y="259"/>
                  </a:cubicBezTo>
                  <a:cubicBezTo>
                    <a:pt x="923" y="261"/>
                    <a:pt x="923" y="261"/>
                    <a:pt x="923" y="261"/>
                  </a:cubicBezTo>
                  <a:cubicBezTo>
                    <a:pt x="923" y="262"/>
                    <a:pt x="923" y="262"/>
                    <a:pt x="923" y="262"/>
                  </a:cubicBezTo>
                  <a:cubicBezTo>
                    <a:pt x="923" y="261"/>
                    <a:pt x="923" y="261"/>
                    <a:pt x="923" y="261"/>
                  </a:cubicBezTo>
                  <a:cubicBezTo>
                    <a:pt x="922" y="261"/>
                    <a:pt x="922" y="261"/>
                    <a:pt x="922" y="261"/>
                  </a:cubicBezTo>
                  <a:cubicBezTo>
                    <a:pt x="921" y="262"/>
                    <a:pt x="921" y="262"/>
                    <a:pt x="921" y="262"/>
                  </a:cubicBezTo>
                  <a:cubicBezTo>
                    <a:pt x="921" y="262"/>
                    <a:pt x="921" y="262"/>
                    <a:pt x="921" y="262"/>
                  </a:cubicBezTo>
                  <a:cubicBezTo>
                    <a:pt x="921" y="262"/>
                    <a:pt x="921" y="263"/>
                    <a:pt x="921" y="263"/>
                  </a:cubicBezTo>
                  <a:close/>
                  <a:moveTo>
                    <a:pt x="935" y="232"/>
                  </a:moveTo>
                  <a:cubicBezTo>
                    <a:pt x="936" y="232"/>
                    <a:pt x="936" y="232"/>
                    <a:pt x="936" y="232"/>
                  </a:cubicBezTo>
                  <a:cubicBezTo>
                    <a:pt x="938" y="233"/>
                    <a:pt x="938" y="233"/>
                    <a:pt x="938" y="233"/>
                  </a:cubicBezTo>
                  <a:cubicBezTo>
                    <a:pt x="939" y="234"/>
                    <a:pt x="939" y="234"/>
                    <a:pt x="939" y="234"/>
                  </a:cubicBezTo>
                  <a:cubicBezTo>
                    <a:pt x="940" y="233"/>
                    <a:pt x="940" y="233"/>
                    <a:pt x="940" y="233"/>
                  </a:cubicBezTo>
                  <a:cubicBezTo>
                    <a:pt x="942" y="233"/>
                    <a:pt x="942" y="233"/>
                    <a:pt x="942" y="233"/>
                  </a:cubicBezTo>
                  <a:cubicBezTo>
                    <a:pt x="942" y="232"/>
                    <a:pt x="942" y="232"/>
                    <a:pt x="942" y="232"/>
                  </a:cubicBezTo>
                  <a:cubicBezTo>
                    <a:pt x="944" y="231"/>
                    <a:pt x="944" y="231"/>
                    <a:pt x="944" y="231"/>
                  </a:cubicBezTo>
                  <a:cubicBezTo>
                    <a:pt x="944" y="230"/>
                    <a:pt x="944" y="230"/>
                    <a:pt x="944" y="230"/>
                  </a:cubicBezTo>
                  <a:cubicBezTo>
                    <a:pt x="943" y="229"/>
                    <a:pt x="943" y="229"/>
                    <a:pt x="943" y="229"/>
                  </a:cubicBezTo>
                  <a:cubicBezTo>
                    <a:pt x="943" y="228"/>
                    <a:pt x="943" y="228"/>
                    <a:pt x="943" y="228"/>
                  </a:cubicBezTo>
                  <a:cubicBezTo>
                    <a:pt x="943" y="227"/>
                    <a:pt x="943" y="227"/>
                    <a:pt x="943" y="227"/>
                  </a:cubicBezTo>
                  <a:cubicBezTo>
                    <a:pt x="943" y="226"/>
                    <a:pt x="943" y="226"/>
                    <a:pt x="943" y="226"/>
                  </a:cubicBezTo>
                  <a:cubicBezTo>
                    <a:pt x="942" y="226"/>
                    <a:pt x="942" y="226"/>
                    <a:pt x="942" y="226"/>
                  </a:cubicBezTo>
                  <a:cubicBezTo>
                    <a:pt x="942" y="225"/>
                    <a:pt x="942" y="225"/>
                    <a:pt x="942" y="225"/>
                  </a:cubicBezTo>
                  <a:cubicBezTo>
                    <a:pt x="941" y="225"/>
                    <a:pt x="941" y="225"/>
                    <a:pt x="941" y="225"/>
                  </a:cubicBezTo>
                  <a:cubicBezTo>
                    <a:pt x="940" y="224"/>
                    <a:pt x="940" y="224"/>
                    <a:pt x="940" y="224"/>
                  </a:cubicBezTo>
                  <a:cubicBezTo>
                    <a:pt x="940" y="223"/>
                    <a:pt x="940" y="223"/>
                    <a:pt x="940" y="223"/>
                  </a:cubicBezTo>
                  <a:cubicBezTo>
                    <a:pt x="939" y="221"/>
                    <a:pt x="939" y="221"/>
                    <a:pt x="939" y="221"/>
                  </a:cubicBezTo>
                  <a:cubicBezTo>
                    <a:pt x="939" y="219"/>
                    <a:pt x="939" y="219"/>
                    <a:pt x="939" y="219"/>
                  </a:cubicBezTo>
                  <a:cubicBezTo>
                    <a:pt x="939" y="218"/>
                    <a:pt x="939" y="218"/>
                    <a:pt x="939" y="218"/>
                  </a:cubicBezTo>
                  <a:cubicBezTo>
                    <a:pt x="937" y="216"/>
                    <a:pt x="937" y="216"/>
                    <a:pt x="937" y="216"/>
                  </a:cubicBezTo>
                  <a:cubicBezTo>
                    <a:pt x="937" y="216"/>
                    <a:pt x="937" y="216"/>
                    <a:pt x="937" y="216"/>
                  </a:cubicBezTo>
                  <a:cubicBezTo>
                    <a:pt x="936" y="215"/>
                    <a:pt x="936" y="215"/>
                    <a:pt x="936" y="215"/>
                  </a:cubicBezTo>
                  <a:cubicBezTo>
                    <a:pt x="935" y="215"/>
                    <a:pt x="935" y="215"/>
                    <a:pt x="935" y="215"/>
                  </a:cubicBezTo>
                  <a:cubicBezTo>
                    <a:pt x="934" y="214"/>
                    <a:pt x="934" y="214"/>
                    <a:pt x="934" y="214"/>
                  </a:cubicBezTo>
                  <a:cubicBezTo>
                    <a:pt x="932" y="213"/>
                    <a:pt x="932" y="213"/>
                    <a:pt x="932" y="213"/>
                  </a:cubicBezTo>
                  <a:cubicBezTo>
                    <a:pt x="931" y="213"/>
                    <a:pt x="931" y="213"/>
                    <a:pt x="931" y="213"/>
                  </a:cubicBezTo>
                  <a:cubicBezTo>
                    <a:pt x="931" y="213"/>
                    <a:pt x="931" y="213"/>
                    <a:pt x="931" y="213"/>
                  </a:cubicBezTo>
                  <a:cubicBezTo>
                    <a:pt x="931" y="214"/>
                    <a:pt x="931" y="214"/>
                    <a:pt x="931" y="214"/>
                  </a:cubicBezTo>
                  <a:cubicBezTo>
                    <a:pt x="932" y="215"/>
                    <a:pt x="932" y="215"/>
                    <a:pt x="932" y="215"/>
                  </a:cubicBezTo>
                  <a:cubicBezTo>
                    <a:pt x="933" y="216"/>
                    <a:pt x="933" y="216"/>
                    <a:pt x="933" y="216"/>
                  </a:cubicBezTo>
                  <a:cubicBezTo>
                    <a:pt x="933" y="215"/>
                    <a:pt x="933" y="215"/>
                    <a:pt x="933" y="215"/>
                  </a:cubicBezTo>
                  <a:cubicBezTo>
                    <a:pt x="934" y="216"/>
                    <a:pt x="934" y="216"/>
                    <a:pt x="934" y="216"/>
                  </a:cubicBezTo>
                  <a:cubicBezTo>
                    <a:pt x="935" y="216"/>
                    <a:pt x="935" y="216"/>
                    <a:pt x="935" y="216"/>
                  </a:cubicBezTo>
                  <a:cubicBezTo>
                    <a:pt x="937" y="217"/>
                    <a:pt x="937" y="217"/>
                    <a:pt x="937" y="217"/>
                  </a:cubicBezTo>
                  <a:cubicBezTo>
                    <a:pt x="938" y="219"/>
                    <a:pt x="938" y="219"/>
                    <a:pt x="938" y="219"/>
                  </a:cubicBezTo>
                  <a:cubicBezTo>
                    <a:pt x="937" y="220"/>
                    <a:pt x="937" y="220"/>
                    <a:pt x="937" y="220"/>
                  </a:cubicBezTo>
                  <a:cubicBezTo>
                    <a:pt x="937" y="220"/>
                    <a:pt x="937" y="220"/>
                    <a:pt x="937" y="220"/>
                  </a:cubicBezTo>
                  <a:cubicBezTo>
                    <a:pt x="935" y="220"/>
                    <a:pt x="935" y="220"/>
                    <a:pt x="935" y="220"/>
                  </a:cubicBezTo>
                  <a:cubicBezTo>
                    <a:pt x="936" y="221"/>
                    <a:pt x="936" y="221"/>
                    <a:pt x="936" y="221"/>
                  </a:cubicBezTo>
                  <a:cubicBezTo>
                    <a:pt x="935" y="221"/>
                    <a:pt x="935" y="221"/>
                    <a:pt x="935" y="221"/>
                  </a:cubicBezTo>
                  <a:cubicBezTo>
                    <a:pt x="934" y="221"/>
                    <a:pt x="934" y="221"/>
                    <a:pt x="934" y="221"/>
                  </a:cubicBezTo>
                  <a:cubicBezTo>
                    <a:pt x="933" y="220"/>
                    <a:pt x="933" y="220"/>
                    <a:pt x="933" y="220"/>
                  </a:cubicBezTo>
                  <a:cubicBezTo>
                    <a:pt x="933" y="219"/>
                    <a:pt x="933" y="219"/>
                    <a:pt x="933" y="219"/>
                  </a:cubicBezTo>
                  <a:cubicBezTo>
                    <a:pt x="932" y="217"/>
                    <a:pt x="932" y="217"/>
                    <a:pt x="932" y="217"/>
                  </a:cubicBezTo>
                  <a:cubicBezTo>
                    <a:pt x="930" y="217"/>
                    <a:pt x="930" y="217"/>
                    <a:pt x="930" y="217"/>
                  </a:cubicBezTo>
                  <a:cubicBezTo>
                    <a:pt x="930" y="217"/>
                    <a:pt x="930" y="217"/>
                    <a:pt x="930" y="217"/>
                  </a:cubicBezTo>
                  <a:cubicBezTo>
                    <a:pt x="930" y="218"/>
                    <a:pt x="930" y="218"/>
                    <a:pt x="930" y="218"/>
                  </a:cubicBezTo>
                  <a:cubicBezTo>
                    <a:pt x="931" y="218"/>
                    <a:pt x="931" y="218"/>
                    <a:pt x="931" y="218"/>
                  </a:cubicBezTo>
                  <a:cubicBezTo>
                    <a:pt x="932" y="219"/>
                    <a:pt x="932" y="219"/>
                    <a:pt x="932" y="219"/>
                  </a:cubicBezTo>
                  <a:cubicBezTo>
                    <a:pt x="932" y="220"/>
                    <a:pt x="932" y="220"/>
                    <a:pt x="932" y="220"/>
                  </a:cubicBezTo>
                  <a:cubicBezTo>
                    <a:pt x="931" y="220"/>
                    <a:pt x="931" y="220"/>
                    <a:pt x="931" y="220"/>
                  </a:cubicBezTo>
                  <a:cubicBezTo>
                    <a:pt x="932" y="220"/>
                    <a:pt x="932" y="220"/>
                    <a:pt x="932" y="220"/>
                  </a:cubicBezTo>
                  <a:cubicBezTo>
                    <a:pt x="933" y="221"/>
                    <a:pt x="933" y="221"/>
                    <a:pt x="933" y="221"/>
                  </a:cubicBezTo>
                  <a:cubicBezTo>
                    <a:pt x="932" y="221"/>
                    <a:pt x="932" y="221"/>
                    <a:pt x="932" y="221"/>
                  </a:cubicBezTo>
                  <a:cubicBezTo>
                    <a:pt x="931" y="221"/>
                    <a:pt x="931" y="221"/>
                    <a:pt x="931" y="221"/>
                  </a:cubicBezTo>
                  <a:cubicBezTo>
                    <a:pt x="931" y="221"/>
                    <a:pt x="931" y="221"/>
                    <a:pt x="931" y="221"/>
                  </a:cubicBezTo>
                  <a:cubicBezTo>
                    <a:pt x="932" y="222"/>
                    <a:pt x="932" y="222"/>
                    <a:pt x="932" y="222"/>
                  </a:cubicBezTo>
                  <a:cubicBezTo>
                    <a:pt x="933" y="223"/>
                    <a:pt x="933" y="223"/>
                    <a:pt x="933" y="223"/>
                  </a:cubicBezTo>
                  <a:cubicBezTo>
                    <a:pt x="933" y="224"/>
                    <a:pt x="933" y="224"/>
                    <a:pt x="933" y="224"/>
                  </a:cubicBezTo>
                  <a:cubicBezTo>
                    <a:pt x="933" y="224"/>
                    <a:pt x="933" y="224"/>
                    <a:pt x="933" y="224"/>
                  </a:cubicBezTo>
                  <a:cubicBezTo>
                    <a:pt x="933" y="225"/>
                    <a:pt x="933" y="225"/>
                    <a:pt x="933" y="225"/>
                  </a:cubicBezTo>
                  <a:cubicBezTo>
                    <a:pt x="935" y="227"/>
                    <a:pt x="935" y="227"/>
                    <a:pt x="935" y="227"/>
                  </a:cubicBezTo>
                  <a:cubicBezTo>
                    <a:pt x="937" y="228"/>
                    <a:pt x="937" y="228"/>
                    <a:pt x="937" y="228"/>
                  </a:cubicBezTo>
                  <a:cubicBezTo>
                    <a:pt x="937" y="228"/>
                    <a:pt x="937" y="228"/>
                    <a:pt x="937" y="228"/>
                  </a:cubicBezTo>
                  <a:cubicBezTo>
                    <a:pt x="938" y="229"/>
                    <a:pt x="938" y="229"/>
                    <a:pt x="938" y="229"/>
                  </a:cubicBezTo>
                  <a:cubicBezTo>
                    <a:pt x="939" y="230"/>
                    <a:pt x="939" y="230"/>
                    <a:pt x="939" y="230"/>
                  </a:cubicBezTo>
                  <a:cubicBezTo>
                    <a:pt x="939" y="231"/>
                    <a:pt x="939" y="231"/>
                    <a:pt x="939" y="231"/>
                  </a:cubicBezTo>
                  <a:cubicBezTo>
                    <a:pt x="939" y="232"/>
                    <a:pt x="939" y="232"/>
                    <a:pt x="939" y="232"/>
                  </a:cubicBezTo>
                  <a:cubicBezTo>
                    <a:pt x="939" y="232"/>
                    <a:pt x="939" y="232"/>
                    <a:pt x="939" y="232"/>
                  </a:cubicBezTo>
                  <a:cubicBezTo>
                    <a:pt x="938" y="231"/>
                    <a:pt x="938" y="231"/>
                    <a:pt x="938" y="231"/>
                  </a:cubicBezTo>
                  <a:cubicBezTo>
                    <a:pt x="937" y="231"/>
                    <a:pt x="937" y="231"/>
                    <a:pt x="937" y="231"/>
                  </a:cubicBezTo>
                  <a:cubicBezTo>
                    <a:pt x="937" y="231"/>
                    <a:pt x="937" y="231"/>
                    <a:pt x="937" y="231"/>
                  </a:cubicBezTo>
                  <a:cubicBezTo>
                    <a:pt x="936" y="230"/>
                    <a:pt x="936" y="230"/>
                    <a:pt x="936" y="230"/>
                  </a:cubicBezTo>
                  <a:cubicBezTo>
                    <a:pt x="935" y="231"/>
                    <a:pt x="935" y="231"/>
                    <a:pt x="935" y="231"/>
                  </a:cubicBezTo>
                  <a:cubicBezTo>
                    <a:pt x="935" y="231"/>
                    <a:pt x="935" y="231"/>
                    <a:pt x="935" y="231"/>
                  </a:cubicBezTo>
                  <a:cubicBezTo>
                    <a:pt x="935" y="231"/>
                    <a:pt x="935" y="232"/>
                    <a:pt x="935" y="232"/>
                  </a:cubicBezTo>
                  <a:close/>
                  <a:moveTo>
                    <a:pt x="960" y="238"/>
                  </a:moveTo>
                  <a:cubicBezTo>
                    <a:pt x="959" y="236"/>
                    <a:pt x="959" y="236"/>
                    <a:pt x="959" y="236"/>
                  </a:cubicBezTo>
                  <a:cubicBezTo>
                    <a:pt x="958" y="235"/>
                    <a:pt x="958" y="235"/>
                    <a:pt x="958" y="235"/>
                  </a:cubicBezTo>
                  <a:cubicBezTo>
                    <a:pt x="958" y="234"/>
                    <a:pt x="958" y="234"/>
                    <a:pt x="958" y="234"/>
                  </a:cubicBezTo>
                  <a:cubicBezTo>
                    <a:pt x="959" y="234"/>
                    <a:pt x="959" y="234"/>
                    <a:pt x="959" y="234"/>
                  </a:cubicBezTo>
                  <a:cubicBezTo>
                    <a:pt x="960" y="235"/>
                    <a:pt x="960" y="235"/>
                    <a:pt x="960" y="235"/>
                  </a:cubicBezTo>
                  <a:cubicBezTo>
                    <a:pt x="961" y="236"/>
                    <a:pt x="961" y="236"/>
                    <a:pt x="961" y="236"/>
                  </a:cubicBezTo>
                  <a:cubicBezTo>
                    <a:pt x="960" y="237"/>
                    <a:pt x="960" y="237"/>
                    <a:pt x="960" y="237"/>
                  </a:cubicBezTo>
                  <a:cubicBezTo>
                    <a:pt x="960" y="238"/>
                    <a:pt x="960" y="238"/>
                    <a:pt x="960" y="238"/>
                  </a:cubicBezTo>
                  <a:cubicBezTo>
                    <a:pt x="960" y="238"/>
                    <a:pt x="959" y="238"/>
                    <a:pt x="960" y="238"/>
                  </a:cubicBezTo>
                  <a:close/>
                  <a:moveTo>
                    <a:pt x="953" y="241"/>
                  </a:moveTo>
                  <a:cubicBezTo>
                    <a:pt x="952" y="241"/>
                    <a:pt x="952" y="241"/>
                    <a:pt x="952" y="241"/>
                  </a:cubicBezTo>
                  <a:cubicBezTo>
                    <a:pt x="950" y="240"/>
                    <a:pt x="950" y="240"/>
                    <a:pt x="950" y="240"/>
                  </a:cubicBezTo>
                  <a:cubicBezTo>
                    <a:pt x="951" y="239"/>
                    <a:pt x="951" y="239"/>
                    <a:pt x="951" y="239"/>
                  </a:cubicBezTo>
                  <a:cubicBezTo>
                    <a:pt x="951" y="238"/>
                    <a:pt x="951" y="238"/>
                    <a:pt x="951" y="238"/>
                  </a:cubicBezTo>
                  <a:cubicBezTo>
                    <a:pt x="953" y="238"/>
                    <a:pt x="953" y="238"/>
                    <a:pt x="953" y="238"/>
                  </a:cubicBezTo>
                  <a:cubicBezTo>
                    <a:pt x="954" y="239"/>
                    <a:pt x="954" y="239"/>
                    <a:pt x="954" y="239"/>
                  </a:cubicBezTo>
                  <a:cubicBezTo>
                    <a:pt x="954" y="240"/>
                    <a:pt x="954" y="240"/>
                    <a:pt x="954" y="240"/>
                  </a:cubicBezTo>
                  <a:cubicBezTo>
                    <a:pt x="955" y="241"/>
                    <a:pt x="955" y="241"/>
                    <a:pt x="955" y="241"/>
                  </a:cubicBezTo>
                  <a:cubicBezTo>
                    <a:pt x="955" y="241"/>
                    <a:pt x="953" y="241"/>
                    <a:pt x="953" y="241"/>
                  </a:cubicBezTo>
                  <a:close/>
                  <a:moveTo>
                    <a:pt x="965" y="247"/>
                  </a:moveTo>
                  <a:cubicBezTo>
                    <a:pt x="963" y="246"/>
                    <a:pt x="963" y="246"/>
                    <a:pt x="963" y="246"/>
                  </a:cubicBezTo>
                  <a:cubicBezTo>
                    <a:pt x="962" y="244"/>
                    <a:pt x="962" y="244"/>
                    <a:pt x="962" y="244"/>
                  </a:cubicBezTo>
                  <a:cubicBezTo>
                    <a:pt x="962" y="243"/>
                    <a:pt x="962" y="243"/>
                    <a:pt x="962" y="243"/>
                  </a:cubicBezTo>
                  <a:cubicBezTo>
                    <a:pt x="962" y="244"/>
                    <a:pt x="962" y="244"/>
                    <a:pt x="962" y="244"/>
                  </a:cubicBezTo>
                  <a:cubicBezTo>
                    <a:pt x="963" y="245"/>
                    <a:pt x="963" y="245"/>
                    <a:pt x="963" y="245"/>
                  </a:cubicBezTo>
                  <a:cubicBezTo>
                    <a:pt x="965" y="246"/>
                    <a:pt x="965" y="246"/>
                    <a:pt x="965" y="246"/>
                  </a:cubicBezTo>
                  <a:cubicBezTo>
                    <a:pt x="965" y="247"/>
                    <a:pt x="965" y="247"/>
                    <a:pt x="965" y="247"/>
                  </a:cubicBezTo>
                  <a:cubicBezTo>
                    <a:pt x="965" y="247"/>
                    <a:pt x="965" y="248"/>
                    <a:pt x="965" y="247"/>
                  </a:cubicBezTo>
                  <a:close/>
                  <a:moveTo>
                    <a:pt x="956" y="251"/>
                  </a:moveTo>
                  <a:cubicBezTo>
                    <a:pt x="958" y="250"/>
                    <a:pt x="958" y="250"/>
                    <a:pt x="958" y="250"/>
                  </a:cubicBezTo>
                  <a:cubicBezTo>
                    <a:pt x="958" y="250"/>
                    <a:pt x="958" y="250"/>
                    <a:pt x="958" y="250"/>
                  </a:cubicBezTo>
                  <a:cubicBezTo>
                    <a:pt x="958" y="251"/>
                    <a:pt x="958" y="251"/>
                    <a:pt x="958" y="251"/>
                  </a:cubicBezTo>
                  <a:cubicBezTo>
                    <a:pt x="957" y="251"/>
                    <a:pt x="957" y="251"/>
                    <a:pt x="957" y="251"/>
                  </a:cubicBezTo>
                  <a:cubicBezTo>
                    <a:pt x="957" y="251"/>
                    <a:pt x="957" y="251"/>
                    <a:pt x="957" y="251"/>
                  </a:cubicBezTo>
                  <a:cubicBezTo>
                    <a:pt x="957" y="251"/>
                    <a:pt x="956" y="251"/>
                    <a:pt x="956" y="251"/>
                  </a:cubicBezTo>
                  <a:close/>
                  <a:moveTo>
                    <a:pt x="961" y="262"/>
                  </a:moveTo>
                  <a:cubicBezTo>
                    <a:pt x="961" y="262"/>
                    <a:pt x="961" y="260"/>
                    <a:pt x="961" y="260"/>
                  </a:cubicBezTo>
                  <a:cubicBezTo>
                    <a:pt x="962" y="260"/>
                    <a:pt x="962" y="260"/>
                    <a:pt x="962" y="260"/>
                  </a:cubicBezTo>
                  <a:cubicBezTo>
                    <a:pt x="962" y="259"/>
                    <a:pt x="962" y="259"/>
                    <a:pt x="962" y="259"/>
                  </a:cubicBezTo>
                  <a:cubicBezTo>
                    <a:pt x="962" y="258"/>
                    <a:pt x="962" y="258"/>
                    <a:pt x="962" y="258"/>
                  </a:cubicBezTo>
                  <a:cubicBezTo>
                    <a:pt x="963" y="257"/>
                    <a:pt x="963" y="257"/>
                    <a:pt x="963" y="257"/>
                  </a:cubicBezTo>
                  <a:cubicBezTo>
                    <a:pt x="962" y="257"/>
                    <a:pt x="962" y="257"/>
                    <a:pt x="962" y="257"/>
                  </a:cubicBezTo>
                  <a:cubicBezTo>
                    <a:pt x="961" y="256"/>
                    <a:pt x="961" y="256"/>
                    <a:pt x="961" y="256"/>
                  </a:cubicBezTo>
                  <a:cubicBezTo>
                    <a:pt x="959" y="255"/>
                    <a:pt x="959" y="255"/>
                    <a:pt x="959" y="255"/>
                  </a:cubicBezTo>
                  <a:cubicBezTo>
                    <a:pt x="957" y="252"/>
                    <a:pt x="957" y="252"/>
                    <a:pt x="957" y="252"/>
                  </a:cubicBezTo>
                  <a:cubicBezTo>
                    <a:pt x="955" y="252"/>
                    <a:pt x="955" y="252"/>
                    <a:pt x="955" y="252"/>
                  </a:cubicBezTo>
                  <a:cubicBezTo>
                    <a:pt x="955" y="251"/>
                    <a:pt x="955" y="251"/>
                    <a:pt x="955" y="251"/>
                  </a:cubicBezTo>
                  <a:cubicBezTo>
                    <a:pt x="956" y="251"/>
                    <a:pt x="956" y="251"/>
                    <a:pt x="956" y="251"/>
                  </a:cubicBezTo>
                  <a:cubicBezTo>
                    <a:pt x="955" y="250"/>
                    <a:pt x="955" y="250"/>
                    <a:pt x="955" y="250"/>
                  </a:cubicBezTo>
                  <a:cubicBezTo>
                    <a:pt x="954" y="251"/>
                    <a:pt x="954" y="251"/>
                    <a:pt x="954" y="251"/>
                  </a:cubicBezTo>
                  <a:cubicBezTo>
                    <a:pt x="954" y="253"/>
                    <a:pt x="954" y="253"/>
                    <a:pt x="954" y="253"/>
                  </a:cubicBezTo>
                  <a:cubicBezTo>
                    <a:pt x="954" y="253"/>
                    <a:pt x="954" y="253"/>
                    <a:pt x="954" y="253"/>
                  </a:cubicBezTo>
                  <a:cubicBezTo>
                    <a:pt x="954" y="254"/>
                    <a:pt x="954" y="254"/>
                    <a:pt x="954" y="254"/>
                  </a:cubicBezTo>
                  <a:cubicBezTo>
                    <a:pt x="954" y="254"/>
                    <a:pt x="954" y="254"/>
                    <a:pt x="954" y="254"/>
                  </a:cubicBezTo>
                  <a:cubicBezTo>
                    <a:pt x="955" y="253"/>
                    <a:pt x="955" y="253"/>
                    <a:pt x="955" y="253"/>
                  </a:cubicBezTo>
                  <a:cubicBezTo>
                    <a:pt x="956" y="254"/>
                    <a:pt x="956" y="254"/>
                    <a:pt x="956" y="254"/>
                  </a:cubicBezTo>
                  <a:cubicBezTo>
                    <a:pt x="957" y="255"/>
                    <a:pt x="957" y="255"/>
                    <a:pt x="957" y="255"/>
                  </a:cubicBezTo>
                  <a:cubicBezTo>
                    <a:pt x="958" y="256"/>
                    <a:pt x="958" y="256"/>
                    <a:pt x="958" y="256"/>
                  </a:cubicBezTo>
                  <a:cubicBezTo>
                    <a:pt x="957" y="257"/>
                    <a:pt x="957" y="257"/>
                    <a:pt x="957" y="257"/>
                  </a:cubicBezTo>
                  <a:cubicBezTo>
                    <a:pt x="957" y="256"/>
                    <a:pt x="957" y="256"/>
                    <a:pt x="957" y="256"/>
                  </a:cubicBezTo>
                  <a:cubicBezTo>
                    <a:pt x="956" y="255"/>
                    <a:pt x="956" y="255"/>
                    <a:pt x="956" y="255"/>
                  </a:cubicBezTo>
                  <a:cubicBezTo>
                    <a:pt x="955" y="256"/>
                    <a:pt x="955" y="256"/>
                    <a:pt x="955" y="256"/>
                  </a:cubicBezTo>
                  <a:cubicBezTo>
                    <a:pt x="955" y="255"/>
                    <a:pt x="955" y="255"/>
                    <a:pt x="955" y="255"/>
                  </a:cubicBezTo>
                  <a:cubicBezTo>
                    <a:pt x="954" y="255"/>
                    <a:pt x="954" y="255"/>
                    <a:pt x="954" y="255"/>
                  </a:cubicBezTo>
                  <a:cubicBezTo>
                    <a:pt x="953" y="255"/>
                    <a:pt x="953" y="255"/>
                    <a:pt x="953" y="255"/>
                  </a:cubicBezTo>
                  <a:cubicBezTo>
                    <a:pt x="953" y="254"/>
                    <a:pt x="953" y="254"/>
                    <a:pt x="953" y="254"/>
                  </a:cubicBezTo>
                  <a:cubicBezTo>
                    <a:pt x="952" y="255"/>
                    <a:pt x="952" y="255"/>
                    <a:pt x="952" y="255"/>
                  </a:cubicBezTo>
                  <a:cubicBezTo>
                    <a:pt x="951" y="256"/>
                    <a:pt x="951" y="256"/>
                    <a:pt x="951" y="256"/>
                  </a:cubicBezTo>
                  <a:cubicBezTo>
                    <a:pt x="952" y="256"/>
                    <a:pt x="952" y="256"/>
                    <a:pt x="952" y="256"/>
                  </a:cubicBezTo>
                  <a:cubicBezTo>
                    <a:pt x="954" y="256"/>
                    <a:pt x="954" y="256"/>
                    <a:pt x="954" y="256"/>
                  </a:cubicBezTo>
                  <a:cubicBezTo>
                    <a:pt x="958" y="260"/>
                    <a:pt x="958" y="260"/>
                    <a:pt x="958" y="260"/>
                  </a:cubicBezTo>
                  <a:cubicBezTo>
                    <a:pt x="959" y="259"/>
                    <a:pt x="959" y="259"/>
                    <a:pt x="959" y="259"/>
                  </a:cubicBezTo>
                  <a:cubicBezTo>
                    <a:pt x="959" y="260"/>
                    <a:pt x="959" y="260"/>
                    <a:pt x="959" y="260"/>
                  </a:cubicBezTo>
                  <a:cubicBezTo>
                    <a:pt x="959" y="261"/>
                    <a:pt x="959" y="261"/>
                    <a:pt x="959" y="261"/>
                  </a:cubicBezTo>
                  <a:cubicBezTo>
                    <a:pt x="960" y="261"/>
                    <a:pt x="960" y="261"/>
                    <a:pt x="960" y="261"/>
                  </a:cubicBezTo>
                  <a:cubicBezTo>
                    <a:pt x="961" y="262"/>
                    <a:pt x="961" y="262"/>
                    <a:pt x="961" y="262"/>
                  </a:cubicBezTo>
                  <a:close/>
                  <a:moveTo>
                    <a:pt x="900" y="252"/>
                  </a:moveTo>
                  <a:cubicBezTo>
                    <a:pt x="900" y="252"/>
                    <a:pt x="900" y="252"/>
                    <a:pt x="900" y="252"/>
                  </a:cubicBezTo>
                  <a:cubicBezTo>
                    <a:pt x="900" y="253"/>
                    <a:pt x="900" y="253"/>
                    <a:pt x="900" y="253"/>
                  </a:cubicBezTo>
                  <a:cubicBezTo>
                    <a:pt x="900" y="254"/>
                    <a:pt x="900" y="254"/>
                    <a:pt x="900" y="254"/>
                  </a:cubicBezTo>
                  <a:cubicBezTo>
                    <a:pt x="898" y="255"/>
                    <a:pt x="898" y="255"/>
                    <a:pt x="898" y="255"/>
                  </a:cubicBezTo>
                  <a:cubicBezTo>
                    <a:pt x="897" y="255"/>
                    <a:pt x="897" y="255"/>
                    <a:pt x="897" y="255"/>
                  </a:cubicBezTo>
                  <a:cubicBezTo>
                    <a:pt x="896" y="256"/>
                    <a:pt x="896" y="256"/>
                    <a:pt x="896" y="256"/>
                  </a:cubicBezTo>
                  <a:cubicBezTo>
                    <a:pt x="897" y="258"/>
                    <a:pt x="897" y="258"/>
                    <a:pt x="897" y="258"/>
                  </a:cubicBezTo>
                  <a:cubicBezTo>
                    <a:pt x="898" y="260"/>
                    <a:pt x="898" y="260"/>
                    <a:pt x="898" y="260"/>
                  </a:cubicBezTo>
                  <a:cubicBezTo>
                    <a:pt x="898" y="260"/>
                    <a:pt x="898" y="260"/>
                    <a:pt x="898" y="260"/>
                  </a:cubicBezTo>
                  <a:cubicBezTo>
                    <a:pt x="898" y="260"/>
                    <a:pt x="898" y="260"/>
                    <a:pt x="898" y="260"/>
                  </a:cubicBezTo>
                  <a:cubicBezTo>
                    <a:pt x="899" y="261"/>
                    <a:pt x="899" y="261"/>
                    <a:pt x="899" y="261"/>
                  </a:cubicBezTo>
                  <a:cubicBezTo>
                    <a:pt x="900" y="262"/>
                    <a:pt x="900" y="262"/>
                    <a:pt x="900" y="262"/>
                  </a:cubicBezTo>
                  <a:cubicBezTo>
                    <a:pt x="901" y="265"/>
                    <a:pt x="901" y="265"/>
                    <a:pt x="901" y="265"/>
                  </a:cubicBezTo>
                  <a:cubicBezTo>
                    <a:pt x="901" y="265"/>
                    <a:pt x="901" y="265"/>
                    <a:pt x="901" y="265"/>
                  </a:cubicBezTo>
                  <a:cubicBezTo>
                    <a:pt x="902" y="266"/>
                    <a:pt x="902" y="266"/>
                    <a:pt x="902" y="266"/>
                  </a:cubicBezTo>
                  <a:cubicBezTo>
                    <a:pt x="903" y="266"/>
                    <a:pt x="903" y="266"/>
                    <a:pt x="903" y="266"/>
                  </a:cubicBezTo>
                  <a:cubicBezTo>
                    <a:pt x="904" y="266"/>
                    <a:pt x="904" y="266"/>
                    <a:pt x="904" y="266"/>
                  </a:cubicBezTo>
                  <a:cubicBezTo>
                    <a:pt x="904" y="265"/>
                    <a:pt x="904" y="265"/>
                    <a:pt x="904" y="265"/>
                  </a:cubicBezTo>
                  <a:cubicBezTo>
                    <a:pt x="903" y="263"/>
                    <a:pt x="903" y="263"/>
                    <a:pt x="903" y="263"/>
                  </a:cubicBezTo>
                  <a:cubicBezTo>
                    <a:pt x="902" y="262"/>
                    <a:pt x="902" y="262"/>
                    <a:pt x="902" y="262"/>
                  </a:cubicBezTo>
                  <a:cubicBezTo>
                    <a:pt x="901" y="262"/>
                    <a:pt x="901" y="262"/>
                    <a:pt x="901" y="262"/>
                  </a:cubicBezTo>
                  <a:cubicBezTo>
                    <a:pt x="900" y="261"/>
                    <a:pt x="900" y="261"/>
                    <a:pt x="900" y="261"/>
                  </a:cubicBezTo>
                  <a:cubicBezTo>
                    <a:pt x="900" y="260"/>
                    <a:pt x="900" y="260"/>
                    <a:pt x="900" y="260"/>
                  </a:cubicBezTo>
                  <a:cubicBezTo>
                    <a:pt x="900" y="259"/>
                    <a:pt x="900" y="259"/>
                    <a:pt x="900" y="259"/>
                  </a:cubicBezTo>
                  <a:cubicBezTo>
                    <a:pt x="901" y="258"/>
                    <a:pt x="901" y="258"/>
                    <a:pt x="901" y="258"/>
                  </a:cubicBezTo>
                  <a:cubicBezTo>
                    <a:pt x="900" y="256"/>
                    <a:pt x="900" y="256"/>
                    <a:pt x="900" y="256"/>
                  </a:cubicBezTo>
                  <a:cubicBezTo>
                    <a:pt x="900" y="256"/>
                    <a:pt x="900" y="256"/>
                    <a:pt x="900" y="256"/>
                  </a:cubicBezTo>
                  <a:cubicBezTo>
                    <a:pt x="900" y="254"/>
                    <a:pt x="900" y="254"/>
                    <a:pt x="900" y="254"/>
                  </a:cubicBezTo>
                  <a:cubicBezTo>
                    <a:pt x="901" y="253"/>
                    <a:pt x="901" y="253"/>
                    <a:pt x="901" y="253"/>
                  </a:cubicBezTo>
                  <a:cubicBezTo>
                    <a:pt x="902" y="252"/>
                    <a:pt x="902" y="252"/>
                    <a:pt x="902" y="252"/>
                  </a:cubicBezTo>
                  <a:cubicBezTo>
                    <a:pt x="902" y="251"/>
                    <a:pt x="902" y="251"/>
                    <a:pt x="902" y="251"/>
                  </a:cubicBezTo>
                  <a:cubicBezTo>
                    <a:pt x="902" y="251"/>
                    <a:pt x="902" y="251"/>
                    <a:pt x="902" y="251"/>
                  </a:cubicBezTo>
                  <a:cubicBezTo>
                    <a:pt x="901" y="251"/>
                    <a:pt x="901" y="251"/>
                    <a:pt x="901" y="251"/>
                  </a:cubicBezTo>
                  <a:cubicBezTo>
                    <a:pt x="901" y="251"/>
                    <a:pt x="900" y="252"/>
                    <a:pt x="900" y="252"/>
                  </a:cubicBezTo>
                  <a:close/>
                  <a:moveTo>
                    <a:pt x="802" y="354"/>
                  </a:moveTo>
                  <a:cubicBezTo>
                    <a:pt x="803" y="355"/>
                    <a:pt x="803" y="355"/>
                    <a:pt x="803" y="355"/>
                  </a:cubicBezTo>
                  <a:cubicBezTo>
                    <a:pt x="803" y="355"/>
                    <a:pt x="803" y="355"/>
                    <a:pt x="803" y="355"/>
                  </a:cubicBezTo>
                  <a:cubicBezTo>
                    <a:pt x="805" y="356"/>
                    <a:pt x="805" y="356"/>
                    <a:pt x="805" y="356"/>
                  </a:cubicBezTo>
                  <a:cubicBezTo>
                    <a:pt x="806" y="356"/>
                    <a:pt x="806" y="356"/>
                    <a:pt x="806" y="356"/>
                  </a:cubicBezTo>
                  <a:cubicBezTo>
                    <a:pt x="806" y="356"/>
                    <a:pt x="806" y="356"/>
                    <a:pt x="806" y="356"/>
                  </a:cubicBezTo>
                  <a:cubicBezTo>
                    <a:pt x="805" y="355"/>
                    <a:pt x="805" y="355"/>
                    <a:pt x="805" y="355"/>
                  </a:cubicBezTo>
                  <a:cubicBezTo>
                    <a:pt x="803" y="354"/>
                    <a:pt x="803" y="354"/>
                    <a:pt x="803" y="354"/>
                  </a:cubicBezTo>
                  <a:cubicBezTo>
                    <a:pt x="803" y="354"/>
                    <a:pt x="803" y="354"/>
                    <a:pt x="803" y="354"/>
                  </a:cubicBezTo>
                  <a:cubicBezTo>
                    <a:pt x="803" y="354"/>
                    <a:pt x="802" y="354"/>
                    <a:pt x="802" y="354"/>
                  </a:cubicBezTo>
                  <a:close/>
                  <a:moveTo>
                    <a:pt x="921" y="162"/>
                  </a:moveTo>
                  <a:cubicBezTo>
                    <a:pt x="922" y="161"/>
                    <a:pt x="922" y="161"/>
                    <a:pt x="922" y="161"/>
                  </a:cubicBezTo>
                  <a:cubicBezTo>
                    <a:pt x="921" y="160"/>
                    <a:pt x="921" y="160"/>
                    <a:pt x="921" y="160"/>
                  </a:cubicBezTo>
                  <a:cubicBezTo>
                    <a:pt x="920" y="159"/>
                    <a:pt x="920" y="159"/>
                    <a:pt x="920" y="159"/>
                  </a:cubicBezTo>
                  <a:cubicBezTo>
                    <a:pt x="920" y="159"/>
                    <a:pt x="920" y="159"/>
                    <a:pt x="920" y="159"/>
                  </a:cubicBezTo>
                  <a:cubicBezTo>
                    <a:pt x="921" y="158"/>
                    <a:pt x="921" y="158"/>
                    <a:pt x="921" y="158"/>
                  </a:cubicBezTo>
                  <a:cubicBezTo>
                    <a:pt x="921" y="159"/>
                    <a:pt x="921" y="159"/>
                    <a:pt x="921" y="159"/>
                  </a:cubicBezTo>
                  <a:cubicBezTo>
                    <a:pt x="921" y="159"/>
                    <a:pt x="921" y="159"/>
                    <a:pt x="921" y="159"/>
                  </a:cubicBezTo>
                  <a:cubicBezTo>
                    <a:pt x="923" y="160"/>
                    <a:pt x="923" y="160"/>
                    <a:pt x="923" y="160"/>
                  </a:cubicBezTo>
                  <a:cubicBezTo>
                    <a:pt x="923" y="161"/>
                    <a:pt x="923" y="161"/>
                    <a:pt x="923" y="161"/>
                  </a:cubicBezTo>
                  <a:cubicBezTo>
                    <a:pt x="923" y="161"/>
                    <a:pt x="923" y="161"/>
                    <a:pt x="923" y="161"/>
                  </a:cubicBezTo>
                  <a:cubicBezTo>
                    <a:pt x="921" y="162"/>
                    <a:pt x="921" y="162"/>
                    <a:pt x="921" y="162"/>
                  </a:cubicBezTo>
                  <a:close/>
                  <a:moveTo>
                    <a:pt x="910" y="163"/>
                  </a:moveTo>
                  <a:cubicBezTo>
                    <a:pt x="912" y="163"/>
                    <a:pt x="912" y="163"/>
                    <a:pt x="912" y="163"/>
                  </a:cubicBezTo>
                  <a:cubicBezTo>
                    <a:pt x="914" y="162"/>
                    <a:pt x="914" y="162"/>
                    <a:pt x="914" y="162"/>
                  </a:cubicBezTo>
                  <a:cubicBezTo>
                    <a:pt x="915" y="161"/>
                    <a:pt x="915" y="161"/>
                    <a:pt x="915" y="161"/>
                  </a:cubicBezTo>
                  <a:cubicBezTo>
                    <a:pt x="914" y="161"/>
                    <a:pt x="914" y="161"/>
                    <a:pt x="914" y="161"/>
                  </a:cubicBezTo>
                  <a:cubicBezTo>
                    <a:pt x="915" y="160"/>
                    <a:pt x="915" y="160"/>
                    <a:pt x="915" y="160"/>
                  </a:cubicBezTo>
                  <a:cubicBezTo>
                    <a:pt x="914" y="159"/>
                    <a:pt x="914" y="159"/>
                    <a:pt x="914" y="159"/>
                  </a:cubicBezTo>
                  <a:cubicBezTo>
                    <a:pt x="914" y="159"/>
                    <a:pt x="914" y="159"/>
                    <a:pt x="914" y="159"/>
                  </a:cubicBezTo>
                  <a:cubicBezTo>
                    <a:pt x="915" y="158"/>
                    <a:pt x="915" y="158"/>
                    <a:pt x="915" y="158"/>
                  </a:cubicBezTo>
                  <a:cubicBezTo>
                    <a:pt x="915" y="158"/>
                    <a:pt x="915" y="158"/>
                    <a:pt x="915" y="158"/>
                  </a:cubicBezTo>
                  <a:cubicBezTo>
                    <a:pt x="916" y="157"/>
                    <a:pt x="916" y="157"/>
                    <a:pt x="916" y="157"/>
                  </a:cubicBezTo>
                  <a:cubicBezTo>
                    <a:pt x="916" y="156"/>
                    <a:pt x="916" y="156"/>
                    <a:pt x="916" y="156"/>
                  </a:cubicBezTo>
                  <a:cubicBezTo>
                    <a:pt x="916" y="156"/>
                    <a:pt x="916" y="156"/>
                    <a:pt x="916" y="156"/>
                  </a:cubicBezTo>
                  <a:cubicBezTo>
                    <a:pt x="916" y="157"/>
                    <a:pt x="916" y="157"/>
                    <a:pt x="916" y="157"/>
                  </a:cubicBezTo>
                  <a:cubicBezTo>
                    <a:pt x="916" y="158"/>
                    <a:pt x="916" y="158"/>
                    <a:pt x="916" y="158"/>
                  </a:cubicBezTo>
                  <a:cubicBezTo>
                    <a:pt x="916" y="160"/>
                    <a:pt x="916" y="160"/>
                    <a:pt x="916" y="160"/>
                  </a:cubicBezTo>
                  <a:cubicBezTo>
                    <a:pt x="916" y="161"/>
                    <a:pt x="916" y="161"/>
                    <a:pt x="916" y="161"/>
                  </a:cubicBezTo>
                  <a:cubicBezTo>
                    <a:pt x="916" y="161"/>
                    <a:pt x="916" y="161"/>
                    <a:pt x="916" y="161"/>
                  </a:cubicBezTo>
                  <a:cubicBezTo>
                    <a:pt x="916" y="161"/>
                    <a:pt x="916" y="161"/>
                    <a:pt x="916" y="161"/>
                  </a:cubicBezTo>
                  <a:cubicBezTo>
                    <a:pt x="916" y="162"/>
                    <a:pt x="916" y="162"/>
                    <a:pt x="916" y="162"/>
                  </a:cubicBezTo>
                  <a:cubicBezTo>
                    <a:pt x="916" y="163"/>
                    <a:pt x="916" y="163"/>
                    <a:pt x="916" y="163"/>
                  </a:cubicBezTo>
                  <a:cubicBezTo>
                    <a:pt x="915" y="163"/>
                    <a:pt x="915" y="163"/>
                    <a:pt x="915" y="163"/>
                  </a:cubicBezTo>
                  <a:cubicBezTo>
                    <a:pt x="914" y="163"/>
                    <a:pt x="914" y="163"/>
                    <a:pt x="914" y="163"/>
                  </a:cubicBezTo>
                  <a:cubicBezTo>
                    <a:pt x="914" y="164"/>
                    <a:pt x="914" y="164"/>
                    <a:pt x="914" y="164"/>
                  </a:cubicBezTo>
                  <a:cubicBezTo>
                    <a:pt x="913" y="164"/>
                    <a:pt x="913" y="164"/>
                    <a:pt x="913" y="164"/>
                  </a:cubicBezTo>
                  <a:cubicBezTo>
                    <a:pt x="913" y="164"/>
                    <a:pt x="913" y="164"/>
                    <a:pt x="913" y="164"/>
                  </a:cubicBezTo>
                  <a:cubicBezTo>
                    <a:pt x="912" y="164"/>
                    <a:pt x="912" y="164"/>
                    <a:pt x="912" y="164"/>
                  </a:cubicBezTo>
                  <a:cubicBezTo>
                    <a:pt x="912" y="164"/>
                    <a:pt x="912" y="164"/>
                    <a:pt x="912" y="164"/>
                  </a:cubicBezTo>
                  <a:cubicBezTo>
                    <a:pt x="911" y="164"/>
                    <a:pt x="911" y="164"/>
                    <a:pt x="911" y="164"/>
                  </a:cubicBezTo>
                  <a:cubicBezTo>
                    <a:pt x="910" y="163"/>
                    <a:pt x="910" y="163"/>
                    <a:pt x="910" y="163"/>
                  </a:cubicBezTo>
                  <a:cubicBezTo>
                    <a:pt x="909" y="163"/>
                    <a:pt x="909" y="163"/>
                    <a:pt x="909" y="163"/>
                  </a:cubicBezTo>
                  <a:cubicBezTo>
                    <a:pt x="910" y="163"/>
                    <a:pt x="910" y="163"/>
                    <a:pt x="910" y="163"/>
                  </a:cubicBezTo>
                  <a:close/>
                  <a:moveTo>
                    <a:pt x="885" y="150"/>
                  </a:moveTo>
                  <a:cubicBezTo>
                    <a:pt x="885" y="149"/>
                    <a:pt x="885" y="149"/>
                    <a:pt x="885" y="149"/>
                  </a:cubicBezTo>
                  <a:cubicBezTo>
                    <a:pt x="885" y="148"/>
                    <a:pt x="885" y="148"/>
                    <a:pt x="885" y="148"/>
                  </a:cubicBezTo>
                  <a:cubicBezTo>
                    <a:pt x="884" y="148"/>
                    <a:pt x="884" y="148"/>
                    <a:pt x="884" y="148"/>
                  </a:cubicBezTo>
                  <a:cubicBezTo>
                    <a:pt x="884" y="149"/>
                    <a:pt x="884" y="149"/>
                    <a:pt x="884" y="149"/>
                  </a:cubicBezTo>
                  <a:cubicBezTo>
                    <a:pt x="883" y="148"/>
                    <a:pt x="883" y="148"/>
                    <a:pt x="883" y="148"/>
                  </a:cubicBezTo>
                  <a:cubicBezTo>
                    <a:pt x="884" y="147"/>
                    <a:pt x="884" y="147"/>
                    <a:pt x="884" y="147"/>
                  </a:cubicBezTo>
                  <a:cubicBezTo>
                    <a:pt x="885" y="147"/>
                    <a:pt x="885" y="147"/>
                    <a:pt x="885" y="147"/>
                  </a:cubicBezTo>
                  <a:cubicBezTo>
                    <a:pt x="885" y="146"/>
                    <a:pt x="885" y="146"/>
                    <a:pt x="885" y="146"/>
                  </a:cubicBezTo>
                  <a:cubicBezTo>
                    <a:pt x="885" y="146"/>
                    <a:pt x="885" y="146"/>
                    <a:pt x="885" y="146"/>
                  </a:cubicBezTo>
                  <a:cubicBezTo>
                    <a:pt x="886" y="144"/>
                    <a:pt x="886" y="144"/>
                    <a:pt x="886" y="144"/>
                  </a:cubicBezTo>
                  <a:cubicBezTo>
                    <a:pt x="887" y="144"/>
                    <a:pt x="887" y="144"/>
                    <a:pt x="887" y="144"/>
                  </a:cubicBezTo>
                  <a:cubicBezTo>
                    <a:pt x="888" y="143"/>
                    <a:pt x="888" y="143"/>
                    <a:pt x="888" y="143"/>
                  </a:cubicBezTo>
                  <a:cubicBezTo>
                    <a:pt x="886" y="143"/>
                    <a:pt x="886" y="143"/>
                    <a:pt x="886" y="143"/>
                  </a:cubicBezTo>
                  <a:cubicBezTo>
                    <a:pt x="887" y="143"/>
                    <a:pt x="887" y="143"/>
                    <a:pt x="887" y="143"/>
                  </a:cubicBezTo>
                  <a:cubicBezTo>
                    <a:pt x="888" y="143"/>
                    <a:pt x="888" y="143"/>
                    <a:pt x="888" y="143"/>
                  </a:cubicBezTo>
                  <a:cubicBezTo>
                    <a:pt x="888" y="142"/>
                    <a:pt x="888" y="142"/>
                    <a:pt x="888" y="142"/>
                  </a:cubicBezTo>
                  <a:cubicBezTo>
                    <a:pt x="888" y="143"/>
                    <a:pt x="888" y="143"/>
                    <a:pt x="888" y="143"/>
                  </a:cubicBezTo>
                  <a:cubicBezTo>
                    <a:pt x="889" y="143"/>
                    <a:pt x="889" y="143"/>
                    <a:pt x="889" y="143"/>
                  </a:cubicBezTo>
                  <a:cubicBezTo>
                    <a:pt x="889" y="144"/>
                    <a:pt x="889" y="144"/>
                    <a:pt x="889" y="144"/>
                  </a:cubicBezTo>
                  <a:cubicBezTo>
                    <a:pt x="889" y="144"/>
                    <a:pt x="889" y="144"/>
                    <a:pt x="889" y="144"/>
                  </a:cubicBezTo>
                  <a:cubicBezTo>
                    <a:pt x="889" y="145"/>
                    <a:pt x="889" y="145"/>
                    <a:pt x="889" y="145"/>
                  </a:cubicBezTo>
                  <a:cubicBezTo>
                    <a:pt x="888" y="145"/>
                    <a:pt x="888" y="145"/>
                    <a:pt x="888" y="145"/>
                  </a:cubicBezTo>
                  <a:cubicBezTo>
                    <a:pt x="887" y="146"/>
                    <a:pt x="887" y="146"/>
                    <a:pt x="887" y="146"/>
                  </a:cubicBezTo>
                  <a:cubicBezTo>
                    <a:pt x="887" y="147"/>
                    <a:pt x="887" y="147"/>
                    <a:pt x="887" y="147"/>
                  </a:cubicBezTo>
                  <a:cubicBezTo>
                    <a:pt x="889" y="147"/>
                    <a:pt x="889" y="147"/>
                    <a:pt x="889" y="147"/>
                  </a:cubicBezTo>
                  <a:cubicBezTo>
                    <a:pt x="890" y="147"/>
                    <a:pt x="890" y="147"/>
                    <a:pt x="890" y="147"/>
                  </a:cubicBezTo>
                  <a:cubicBezTo>
                    <a:pt x="889" y="148"/>
                    <a:pt x="889" y="148"/>
                    <a:pt x="889" y="148"/>
                  </a:cubicBezTo>
                  <a:cubicBezTo>
                    <a:pt x="888" y="148"/>
                    <a:pt x="888" y="148"/>
                    <a:pt x="888" y="148"/>
                  </a:cubicBezTo>
                  <a:cubicBezTo>
                    <a:pt x="887" y="148"/>
                    <a:pt x="887" y="148"/>
                    <a:pt x="887" y="148"/>
                  </a:cubicBezTo>
                  <a:cubicBezTo>
                    <a:pt x="887" y="149"/>
                    <a:pt x="887" y="149"/>
                    <a:pt x="887" y="149"/>
                  </a:cubicBezTo>
                  <a:cubicBezTo>
                    <a:pt x="887" y="150"/>
                    <a:pt x="887" y="150"/>
                    <a:pt x="887" y="150"/>
                  </a:cubicBezTo>
                  <a:cubicBezTo>
                    <a:pt x="886" y="149"/>
                    <a:pt x="886" y="149"/>
                    <a:pt x="886" y="149"/>
                  </a:cubicBezTo>
                  <a:cubicBezTo>
                    <a:pt x="886" y="150"/>
                    <a:pt x="886" y="150"/>
                    <a:pt x="886" y="150"/>
                  </a:cubicBezTo>
                  <a:cubicBezTo>
                    <a:pt x="885" y="150"/>
                    <a:pt x="885" y="150"/>
                    <a:pt x="885" y="150"/>
                  </a:cubicBezTo>
                  <a:close/>
                  <a:moveTo>
                    <a:pt x="842" y="152"/>
                  </a:moveTo>
                  <a:cubicBezTo>
                    <a:pt x="844" y="153"/>
                    <a:pt x="844" y="153"/>
                    <a:pt x="844" y="153"/>
                  </a:cubicBezTo>
                  <a:cubicBezTo>
                    <a:pt x="846" y="154"/>
                    <a:pt x="846" y="154"/>
                    <a:pt x="846" y="154"/>
                  </a:cubicBezTo>
                  <a:cubicBezTo>
                    <a:pt x="846" y="153"/>
                    <a:pt x="846" y="153"/>
                    <a:pt x="846" y="153"/>
                  </a:cubicBezTo>
                  <a:cubicBezTo>
                    <a:pt x="845" y="153"/>
                    <a:pt x="845" y="153"/>
                    <a:pt x="845" y="153"/>
                  </a:cubicBezTo>
                  <a:cubicBezTo>
                    <a:pt x="845" y="153"/>
                    <a:pt x="845" y="153"/>
                    <a:pt x="845" y="153"/>
                  </a:cubicBezTo>
                  <a:cubicBezTo>
                    <a:pt x="844" y="152"/>
                    <a:pt x="844" y="152"/>
                    <a:pt x="844" y="152"/>
                  </a:cubicBezTo>
                  <a:cubicBezTo>
                    <a:pt x="844" y="152"/>
                    <a:pt x="843" y="152"/>
                    <a:pt x="842" y="152"/>
                  </a:cubicBezTo>
                  <a:close/>
                  <a:moveTo>
                    <a:pt x="850" y="159"/>
                  </a:moveTo>
                  <a:cubicBezTo>
                    <a:pt x="849" y="158"/>
                    <a:pt x="849" y="158"/>
                    <a:pt x="849" y="158"/>
                  </a:cubicBezTo>
                  <a:cubicBezTo>
                    <a:pt x="848" y="157"/>
                    <a:pt x="848" y="157"/>
                    <a:pt x="848" y="157"/>
                  </a:cubicBezTo>
                  <a:cubicBezTo>
                    <a:pt x="846" y="156"/>
                    <a:pt x="846" y="156"/>
                    <a:pt x="846" y="156"/>
                  </a:cubicBezTo>
                  <a:cubicBezTo>
                    <a:pt x="844" y="156"/>
                    <a:pt x="844" y="156"/>
                    <a:pt x="844" y="156"/>
                  </a:cubicBezTo>
                  <a:cubicBezTo>
                    <a:pt x="843" y="155"/>
                    <a:pt x="843" y="155"/>
                    <a:pt x="843" y="155"/>
                  </a:cubicBezTo>
                  <a:cubicBezTo>
                    <a:pt x="842" y="154"/>
                    <a:pt x="842" y="154"/>
                    <a:pt x="842" y="154"/>
                  </a:cubicBezTo>
                  <a:cubicBezTo>
                    <a:pt x="842" y="155"/>
                    <a:pt x="842" y="155"/>
                    <a:pt x="842" y="155"/>
                  </a:cubicBezTo>
                  <a:cubicBezTo>
                    <a:pt x="843" y="156"/>
                    <a:pt x="843" y="156"/>
                    <a:pt x="843" y="156"/>
                  </a:cubicBezTo>
                  <a:cubicBezTo>
                    <a:pt x="844" y="156"/>
                    <a:pt x="844" y="156"/>
                    <a:pt x="844" y="156"/>
                  </a:cubicBezTo>
                  <a:cubicBezTo>
                    <a:pt x="846" y="157"/>
                    <a:pt x="846" y="157"/>
                    <a:pt x="846" y="157"/>
                  </a:cubicBezTo>
                  <a:cubicBezTo>
                    <a:pt x="848" y="158"/>
                    <a:pt x="848" y="158"/>
                    <a:pt x="848" y="158"/>
                  </a:cubicBezTo>
                  <a:cubicBezTo>
                    <a:pt x="849" y="158"/>
                    <a:pt x="849" y="158"/>
                    <a:pt x="849" y="158"/>
                  </a:cubicBezTo>
                  <a:cubicBezTo>
                    <a:pt x="849" y="159"/>
                    <a:pt x="849" y="159"/>
                    <a:pt x="849" y="159"/>
                  </a:cubicBezTo>
                  <a:cubicBezTo>
                    <a:pt x="849" y="159"/>
                    <a:pt x="849" y="159"/>
                    <a:pt x="849" y="159"/>
                  </a:cubicBezTo>
                  <a:cubicBezTo>
                    <a:pt x="850" y="159"/>
                    <a:pt x="850" y="159"/>
                    <a:pt x="850" y="159"/>
                  </a:cubicBezTo>
                  <a:close/>
                  <a:moveTo>
                    <a:pt x="835" y="164"/>
                  </a:moveTo>
                  <a:cubicBezTo>
                    <a:pt x="835" y="165"/>
                    <a:pt x="835" y="165"/>
                    <a:pt x="835" y="165"/>
                  </a:cubicBezTo>
                  <a:cubicBezTo>
                    <a:pt x="836" y="165"/>
                    <a:pt x="836" y="165"/>
                    <a:pt x="836" y="165"/>
                  </a:cubicBezTo>
                  <a:cubicBezTo>
                    <a:pt x="837" y="165"/>
                    <a:pt x="837" y="165"/>
                    <a:pt x="837" y="165"/>
                  </a:cubicBezTo>
                  <a:cubicBezTo>
                    <a:pt x="838" y="166"/>
                    <a:pt x="838" y="166"/>
                    <a:pt x="838" y="166"/>
                  </a:cubicBezTo>
                  <a:cubicBezTo>
                    <a:pt x="841" y="167"/>
                    <a:pt x="841" y="167"/>
                    <a:pt x="841" y="167"/>
                  </a:cubicBezTo>
                  <a:cubicBezTo>
                    <a:pt x="843" y="167"/>
                    <a:pt x="843" y="167"/>
                    <a:pt x="843" y="167"/>
                  </a:cubicBezTo>
                  <a:cubicBezTo>
                    <a:pt x="845" y="168"/>
                    <a:pt x="845" y="168"/>
                    <a:pt x="845" y="168"/>
                  </a:cubicBezTo>
                  <a:cubicBezTo>
                    <a:pt x="846" y="169"/>
                    <a:pt x="846" y="169"/>
                    <a:pt x="846" y="169"/>
                  </a:cubicBezTo>
                  <a:cubicBezTo>
                    <a:pt x="847" y="170"/>
                    <a:pt x="847" y="170"/>
                    <a:pt x="847" y="170"/>
                  </a:cubicBezTo>
                  <a:cubicBezTo>
                    <a:pt x="848" y="170"/>
                    <a:pt x="848" y="170"/>
                    <a:pt x="848" y="170"/>
                  </a:cubicBezTo>
                  <a:cubicBezTo>
                    <a:pt x="848" y="170"/>
                    <a:pt x="848" y="170"/>
                    <a:pt x="848" y="170"/>
                  </a:cubicBezTo>
                  <a:cubicBezTo>
                    <a:pt x="846" y="169"/>
                    <a:pt x="846" y="169"/>
                    <a:pt x="846" y="169"/>
                  </a:cubicBezTo>
                  <a:cubicBezTo>
                    <a:pt x="845" y="168"/>
                    <a:pt x="845" y="168"/>
                    <a:pt x="845" y="168"/>
                  </a:cubicBezTo>
                  <a:cubicBezTo>
                    <a:pt x="842" y="167"/>
                    <a:pt x="842" y="167"/>
                    <a:pt x="842" y="167"/>
                  </a:cubicBezTo>
                  <a:cubicBezTo>
                    <a:pt x="841" y="166"/>
                    <a:pt x="841" y="166"/>
                    <a:pt x="841" y="166"/>
                  </a:cubicBezTo>
                  <a:cubicBezTo>
                    <a:pt x="839" y="165"/>
                    <a:pt x="839" y="165"/>
                    <a:pt x="839" y="165"/>
                  </a:cubicBezTo>
                  <a:cubicBezTo>
                    <a:pt x="837" y="164"/>
                    <a:pt x="837" y="164"/>
                    <a:pt x="837" y="164"/>
                  </a:cubicBezTo>
                  <a:cubicBezTo>
                    <a:pt x="835" y="163"/>
                    <a:pt x="835" y="163"/>
                    <a:pt x="835" y="163"/>
                  </a:cubicBezTo>
                  <a:cubicBezTo>
                    <a:pt x="835" y="164"/>
                    <a:pt x="835" y="164"/>
                    <a:pt x="835" y="164"/>
                  </a:cubicBezTo>
                  <a:close/>
                  <a:moveTo>
                    <a:pt x="835" y="175"/>
                  </a:moveTo>
                  <a:cubicBezTo>
                    <a:pt x="837" y="176"/>
                    <a:pt x="837" y="176"/>
                    <a:pt x="837" y="176"/>
                  </a:cubicBezTo>
                  <a:cubicBezTo>
                    <a:pt x="838" y="177"/>
                    <a:pt x="838" y="177"/>
                    <a:pt x="838" y="177"/>
                  </a:cubicBezTo>
                  <a:cubicBezTo>
                    <a:pt x="836" y="175"/>
                    <a:pt x="836" y="175"/>
                    <a:pt x="836" y="175"/>
                  </a:cubicBezTo>
                  <a:cubicBezTo>
                    <a:pt x="835" y="175"/>
                    <a:pt x="835" y="175"/>
                    <a:pt x="835" y="175"/>
                  </a:cubicBezTo>
                  <a:close/>
                  <a:moveTo>
                    <a:pt x="843" y="174"/>
                  </a:moveTo>
                  <a:cubicBezTo>
                    <a:pt x="844" y="175"/>
                    <a:pt x="844" y="175"/>
                    <a:pt x="844" y="175"/>
                  </a:cubicBezTo>
                  <a:cubicBezTo>
                    <a:pt x="845" y="175"/>
                    <a:pt x="845" y="175"/>
                    <a:pt x="845" y="175"/>
                  </a:cubicBezTo>
                  <a:cubicBezTo>
                    <a:pt x="846" y="175"/>
                    <a:pt x="846" y="175"/>
                    <a:pt x="846" y="175"/>
                  </a:cubicBezTo>
                  <a:cubicBezTo>
                    <a:pt x="846" y="176"/>
                    <a:pt x="846" y="176"/>
                    <a:pt x="846" y="176"/>
                  </a:cubicBezTo>
                  <a:cubicBezTo>
                    <a:pt x="847" y="175"/>
                    <a:pt x="847" y="175"/>
                    <a:pt x="847" y="175"/>
                  </a:cubicBezTo>
                  <a:cubicBezTo>
                    <a:pt x="846" y="174"/>
                    <a:pt x="846" y="174"/>
                    <a:pt x="846" y="174"/>
                  </a:cubicBezTo>
                  <a:cubicBezTo>
                    <a:pt x="845" y="174"/>
                    <a:pt x="845" y="174"/>
                    <a:pt x="845" y="174"/>
                  </a:cubicBezTo>
                  <a:cubicBezTo>
                    <a:pt x="844" y="174"/>
                    <a:pt x="844" y="174"/>
                    <a:pt x="844" y="174"/>
                  </a:cubicBezTo>
                  <a:cubicBezTo>
                    <a:pt x="844" y="174"/>
                    <a:pt x="843" y="174"/>
                    <a:pt x="843" y="174"/>
                  </a:cubicBezTo>
                  <a:close/>
                  <a:moveTo>
                    <a:pt x="820" y="186"/>
                  </a:moveTo>
                  <a:cubicBezTo>
                    <a:pt x="820" y="187"/>
                    <a:pt x="820" y="187"/>
                    <a:pt x="820" y="187"/>
                  </a:cubicBezTo>
                  <a:cubicBezTo>
                    <a:pt x="820" y="187"/>
                    <a:pt x="820" y="187"/>
                    <a:pt x="820" y="187"/>
                  </a:cubicBezTo>
                  <a:cubicBezTo>
                    <a:pt x="820" y="188"/>
                    <a:pt x="820" y="188"/>
                    <a:pt x="820" y="188"/>
                  </a:cubicBezTo>
                  <a:cubicBezTo>
                    <a:pt x="821" y="188"/>
                    <a:pt x="821" y="188"/>
                    <a:pt x="821" y="188"/>
                  </a:cubicBezTo>
                  <a:cubicBezTo>
                    <a:pt x="821" y="188"/>
                    <a:pt x="821" y="188"/>
                    <a:pt x="821" y="188"/>
                  </a:cubicBezTo>
                  <a:cubicBezTo>
                    <a:pt x="821" y="187"/>
                    <a:pt x="821" y="187"/>
                    <a:pt x="821" y="187"/>
                  </a:cubicBezTo>
                  <a:cubicBezTo>
                    <a:pt x="822" y="186"/>
                    <a:pt x="822" y="186"/>
                    <a:pt x="822" y="186"/>
                  </a:cubicBezTo>
                  <a:cubicBezTo>
                    <a:pt x="822" y="185"/>
                    <a:pt x="822" y="185"/>
                    <a:pt x="822" y="185"/>
                  </a:cubicBezTo>
                  <a:cubicBezTo>
                    <a:pt x="822" y="185"/>
                    <a:pt x="822" y="185"/>
                    <a:pt x="822" y="185"/>
                  </a:cubicBezTo>
                  <a:cubicBezTo>
                    <a:pt x="822" y="185"/>
                    <a:pt x="822" y="185"/>
                    <a:pt x="822" y="185"/>
                  </a:cubicBezTo>
                  <a:cubicBezTo>
                    <a:pt x="821" y="185"/>
                    <a:pt x="821" y="185"/>
                    <a:pt x="821" y="185"/>
                  </a:cubicBezTo>
                  <a:cubicBezTo>
                    <a:pt x="821" y="185"/>
                    <a:pt x="821" y="185"/>
                    <a:pt x="821" y="185"/>
                  </a:cubicBezTo>
                  <a:cubicBezTo>
                    <a:pt x="820" y="186"/>
                    <a:pt x="820" y="186"/>
                    <a:pt x="820" y="186"/>
                  </a:cubicBezTo>
                  <a:close/>
                  <a:moveTo>
                    <a:pt x="841" y="187"/>
                  </a:moveTo>
                  <a:cubicBezTo>
                    <a:pt x="841" y="186"/>
                    <a:pt x="841" y="186"/>
                    <a:pt x="841" y="186"/>
                  </a:cubicBezTo>
                  <a:cubicBezTo>
                    <a:pt x="840" y="185"/>
                    <a:pt x="840" y="185"/>
                    <a:pt x="840" y="185"/>
                  </a:cubicBezTo>
                  <a:cubicBezTo>
                    <a:pt x="840" y="185"/>
                    <a:pt x="840" y="185"/>
                    <a:pt x="840" y="185"/>
                  </a:cubicBezTo>
                  <a:cubicBezTo>
                    <a:pt x="839" y="185"/>
                    <a:pt x="839" y="185"/>
                    <a:pt x="839" y="185"/>
                  </a:cubicBezTo>
                  <a:cubicBezTo>
                    <a:pt x="839" y="184"/>
                    <a:pt x="839" y="184"/>
                    <a:pt x="839" y="184"/>
                  </a:cubicBezTo>
                  <a:cubicBezTo>
                    <a:pt x="839" y="184"/>
                    <a:pt x="839" y="184"/>
                    <a:pt x="839" y="184"/>
                  </a:cubicBezTo>
                  <a:cubicBezTo>
                    <a:pt x="838" y="183"/>
                    <a:pt x="838" y="183"/>
                    <a:pt x="838" y="183"/>
                  </a:cubicBezTo>
                  <a:cubicBezTo>
                    <a:pt x="837" y="183"/>
                    <a:pt x="837" y="183"/>
                    <a:pt x="837" y="183"/>
                  </a:cubicBezTo>
                  <a:cubicBezTo>
                    <a:pt x="838" y="182"/>
                    <a:pt x="838" y="182"/>
                    <a:pt x="838" y="182"/>
                  </a:cubicBezTo>
                  <a:cubicBezTo>
                    <a:pt x="839" y="183"/>
                    <a:pt x="839" y="183"/>
                    <a:pt x="839" y="183"/>
                  </a:cubicBezTo>
                  <a:cubicBezTo>
                    <a:pt x="839" y="182"/>
                    <a:pt x="839" y="182"/>
                    <a:pt x="839" y="182"/>
                  </a:cubicBezTo>
                  <a:cubicBezTo>
                    <a:pt x="839" y="181"/>
                    <a:pt x="839" y="181"/>
                    <a:pt x="839" y="181"/>
                  </a:cubicBezTo>
                  <a:cubicBezTo>
                    <a:pt x="838" y="181"/>
                    <a:pt x="838" y="181"/>
                    <a:pt x="838" y="181"/>
                  </a:cubicBezTo>
                  <a:cubicBezTo>
                    <a:pt x="837" y="180"/>
                    <a:pt x="837" y="180"/>
                    <a:pt x="837" y="180"/>
                  </a:cubicBezTo>
                  <a:cubicBezTo>
                    <a:pt x="836" y="179"/>
                    <a:pt x="836" y="179"/>
                    <a:pt x="836" y="179"/>
                  </a:cubicBezTo>
                  <a:cubicBezTo>
                    <a:pt x="834" y="179"/>
                    <a:pt x="834" y="179"/>
                    <a:pt x="834" y="179"/>
                  </a:cubicBezTo>
                  <a:cubicBezTo>
                    <a:pt x="832" y="179"/>
                    <a:pt x="832" y="179"/>
                    <a:pt x="832" y="179"/>
                  </a:cubicBezTo>
                  <a:cubicBezTo>
                    <a:pt x="834" y="179"/>
                    <a:pt x="834" y="179"/>
                    <a:pt x="834" y="179"/>
                  </a:cubicBezTo>
                  <a:cubicBezTo>
                    <a:pt x="837" y="179"/>
                    <a:pt x="837" y="179"/>
                    <a:pt x="837" y="179"/>
                  </a:cubicBezTo>
                  <a:cubicBezTo>
                    <a:pt x="838" y="180"/>
                    <a:pt x="838" y="180"/>
                    <a:pt x="838" y="180"/>
                  </a:cubicBezTo>
                  <a:cubicBezTo>
                    <a:pt x="840" y="181"/>
                    <a:pt x="840" y="181"/>
                    <a:pt x="840" y="181"/>
                  </a:cubicBezTo>
                  <a:cubicBezTo>
                    <a:pt x="841" y="182"/>
                    <a:pt x="841" y="182"/>
                    <a:pt x="841" y="182"/>
                  </a:cubicBezTo>
                  <a:cubicBezTo>
                    <a:pt x="842" y="182"/>
                    <a:pt x="842" y="182"/>
                    <a:pt x="842" y="182"/>
                  </a:cubicBezTo>
                  <a:cubicBezTo>
                    <a:pt x="842" y="182"/>
                    <a:pt x="842" y="182"/>
                    <a:pt x="842" y="182"/>
                  </a:cubicBezTo>
                  <a:cubicBezTo>
                    <a:pt x="842" y="183"/>
                    <a:pt x="842" y="183"/>
                    <a:pt x="842" y="183"/>
                  </a:cubicBezTo>
                  <a:cubicBezTo>
                    <a:pt x="840" y="182"/>
                    <a:pt x="840" y="182"/>
                    <a:pt x="840" y="182"/>
                  </a:cubicBezTo>
                  <a:cubicBezTo>
                    <a:pt x="840" y="183"/>
                    <a:pt x="840" y="183"/>
                    <a:pt x="840" y="183"/>
                  </a:cubicBezTo>
                  <a:cubicBezTo>
                    <a:pt x="840" y="183"/>
                    <a:pt x="840" y="183"/>
                    <a:pt x="840" y="183"/>
                  </a:cubicBezTo>
                  <a:cubicBezTo>
                    <a:pt x="840" y="184"/>
                    <a:pt x="840" y="184"/>
                    <a:pt x="840" y="184"/>
                  </a:cubicBezTo>
                  <a:cubicBezTo>
                    <a:pt x="841" y="185"/>
                    <a:pt x="841" y="185"/>
                    <a:pt x="841" y="185"/>
                  </a:cubicBezTo>
                  <a:cubicBezTo>
                    <a:pt x="842" y="185"/>
                    <a:pt x="842" y="185"/>
                    <a:pt x="842" y="185"/>
                  </a:cubicBezTo>
                  <a:cubicBezTo>
                    <a:pt x="843" y="185"/>
                    <a:pt x="843" y="185"/>
                    <a:pt x="843" y="185"/>
                  </a:cubicBezTo>
                  <a:cubicBezTo>
                    <a:pt x="843" y="186"/>
                    <a:pt x="843" y="186"/>
                    <a:pt x="843" y="186"/>
                  </a:cubicBezTo>
                  <a:cubicBezTo>
                    <a:pt x="843" y="186"/>
                    <a:pt x="843" y="186"/>
                    <a:pt x="843" y="186"/>
                  </a:cubicBezTo>
                  <a:cubicBezTo>
                    <a:pt x="843" y="187"/>
                    <a:pt x="843" y="187"/>
                    <a:pt x="843" y="187"/>
                  </a:cubicBezTo>
                  <a:cubicBezTo>
                    <a:pt x="842" y="187"/>
                    <a:pt x="842" y="187"/>
                    <a:pt x="842" y="187"/>
                  </a:cubicBezTo>
                  <a:cubicBezTo>
                    <a:pt x="842" y="187"/>
                    <a:pt x="842" y="187"/>
                    <a:pt x="842" y="187"/>
                  </a:cubicBezTo>
                  <a:cubicBezTo>
                    <a:pt x="841" y="187"/>
                    <a:pt x="841" y="187"/>
                    <a:pt x="841" y="187"/>
                  </a:cubicBezTo>
                  <a:cubicBezTo>
                    <a:pt x="841" y="187"/>
                    <a:pt x="841" y="187"/>
                    <a:pt x="841" y="187"/>
                  </a:cubicBezTo>
                  <a:close/>
                  <a:moveTo>
                    <a:pt x="837" y="187"/>
                  </a:moveTo>
                  <a:cubicBezTo>
                    <a:pt x="837" y="187"/>
                    <a:pt x="838" y="187"/>
                    <a:pt x="838" y="187"/>
                  </a:cubicBezTo>
                  <a:cubicBezTo>
                    <a:pt x="839" y="187"/>
                    <a:pt x="839" y="187"/>
                    <a:pt x="839" y="187"/>
                  </a:cubicBezTo>
                  <a:cubicBezTo>
                    <a:pt x="837" y="187"/>
                    <a:pt x="837" y="187"/>
                    <a:pt x="837" y="187"/>
                  </a:cubicBezTo>
                  <a:cubicBezTo>
                    <a:pt x="836" y="186"/>
                    <a:pt x="836" y="186"/>
                    <a:pt x="836" y="186"/>
                  </a:cubicBezTo>
                  <a:cubicBezTo>
                    <a:pt x="835" y="185"/>
                    <a:pt x="835" y="185"/>
                    <a:pt x="835" y="185"/>
                  </a:cubicBezTo>
                  <a:cubicBezTo>
                    <a:pt x="834" y="185"/>
                    <a:pt x="834" y="185"/>
                    <a:pt x="834" y="185"/>
                  </a:cubicBezTo>
                  <a:cubicBezTo>
                    <a:pt x="834" y="185"/>
                    <a:pt x="834" y="185"/>
                    <a:pt x="834" y="185"/>
                  </a:cubicBezTo>
                  <a:cubicBezTo>
                    <a:pt x="836" y="186"/>
                    <a:pt x="836" y="186"/>
                    <a:pt x="836" y="186"/>
                  </a:cubicBezTo>
                  <a:cubicBezTo>
                    <a:pt x="837" y="187"/>
                    <a:pt x="837" y="187"/>
                    <a:pt x="837" y="187"/>
                  </a:cubicBezTo>
                  <a:close/>
                  <a:moveTo>
                    <a:pt x="836" y="192"/>
                  </a:moveTo>
                  <a:cubicBezTo>
                    <a:pt x="834" y="191"/>
                    <a:pt x="834" y="191"/>
                    <a:pt x="834" y="191"/>
                  </a:cubicBezTo>
                  <a:cubicBezTo>
                    <a:pt x="833" y="190"/>
                    <a:pt x="833" y="190"/>
                    <a:pt x="833" y="190"/>
                  </a:cubicBezTo>
                  <a:cubicBezTo>
                    <a:pt x="833" y="190"/>
                    <a:pt x="833" y="190"/>
                    <a:pt x="833" y="190"/>
                  </a:cubicBezTo>
                  <a:cubicBezTo>
                    <a:pt x="832" y="189"/>
                    <a:pt x="832" y="189"/>
                    <a:pt x="832" y="189"/>
                  </a:cubicBezTo>
                  <a:cubicBezTo>
                    <a:pt x="832" y="189"/>
                    <a:pt x="832" y="189"/>
                    <a:pt x="832" y="189"/>
                  </a:cubicBezTo>
                  <a:cubicBezTo>
                    <a:pt x="834" y="190"/>
                    <a:pt x="834" y="190"/>
                    <a:pt x="834" y="190"/>
                  </a:cubicBezTo>
                  <a:cubicBezTo>
                    <a:pt x="834" y="190"/>
                    <a:pt x="834" y="190"/>
                    <a:pt x="834" y="190"/>
                  </a:cubicBezTo>
                  <a:cubicBezTo>
                    <a:pt x="835" y="190"/>
                    <a:pt x="835" y="190"/>
                    <a:pt x="835" y="190"/>
                  </a:cubicBezTo>
                  <a:cubicBezTo>
                    <a:pt x="836" y="191"/>
                    <a:pt x="836" y="191"/>
                    <a:pt x="836" y="191"/>
                  </a:cubicBezTo>
                  <a:cubicBezTo>
                    <a:pt x="837" y="192"/>
                    <a:pt x="837" y="192"/>
                    <a:pt x="837" y="192"/>
                  </a:cubicBezTo>
                  <a:cubicBezTo>
                    <a:pt x="836" y="192"/>
                    <a:pt x="836" y="192"/>
                    <a:pt x="836" y="192"/>
                  </a:cubicBezTo>
                  <a:cubicBezTo>
                    <a:pt x="836" y="192"/>
                    <a:pt x="836" y="192"/>
                    <a:pt x="836" y="192"/>
                  </a:cubicBezTo>
                  <a:close/>
                  <a:moveTo>
                    <a:pt x="833" y="199"/>
                  </a:moveTo>
                  <a:cubicBezTo>
                    <a:pt x="832" y="197"/>
                    <a:pt x="832" y="197"/>
                    <a:pt x="832" y="197"/>
                  </a:cubicBezTo>
                  <a:cubicBezTo>
                    <a:pt x="831" y="197"/>
                    <a:pt x="831" y="197"/>
                    <a:pt x="831" y="197"/>
                  </a:cubicBezTo>
                  <a:cubicBezTo>
                    <a:pt x="831" y="196"/>
                    <a:pt x="831" y="196"/>
                    <a:pt x="831" y="196"/>
                  </a:cubicBezTo>
                  <a:cubicBezTo>
                    <a:pt x="830" y="195"/>
                    <a:pt x="830" y="195"/>
                    <a:pt x="830" y="195"/>
                  </a:cubicBezTo>
                  <a:cubicBezTo>
                    <a:pt x="831" y="195"/>
                    <a:pt x="831" y="195"/>
                    <a:pt x="831" y="195"/>
                  </a:cubicBezTo>
                  <a:cubicBezTo>
                    <a:pt x="832" y="196"/>
                    <a:pt x="832" y="196"/>
                    <a:pt x="832" y="196"/>
                  </a:cubicBezTo>
                  <a:cubicBezTo>
                    <a:pt x="833" y="197"/>
                    <a:pt x="833" y="197"/>
                    <a:pt x="833" y="197"/>
                  </a:cubicBezTo>
                  <a:cubicBezTo>
                    <a:pt x="834" y="197"/>
                    <a:pt x="834" y="197"/>
                    <a:pt x="834" y="197"/>
                  </a:cubicBezTo>
                  <a:cubicBezTo>
                    <a:pt x="834" y="198"/>
                    <a:pt x="834" y="198"/>
                    <a:pt x="834" y="198"/>
                  </a:cubicBezTo>
                  <a:cubicBezTo>
                    <a:pt x="835" y="199"/>
                    <a:pt x="835" y="199"/>
                    <a:pt x="835" y="199"/>
                  </a:cubicBezTo>
                  <a:cubicBezTo>
                    <a:pt x="834" y="199"/>
                    <a:pt x="834" y="199"/>
                    <a:pt x="834" y="199"/>
                  </a:cubicBezTo>
                  <a:cubicBezTo>
                    <a:pt x="834" y="199"/>
                    <a:pt x="833" y="199"/>
                    <a:pt x="833" y="199"/>
                  </a:cubicBezTo>
                  <a:close/>
                  <a:moveTo>
                    <a:pt x="831" y="204"/>
                  </a:moveTo>
                  <a:cubicBezTo>
                    <a:pt x="831" y="203"/>
                    <a:pt x="831" y="203"/>
                    <a:pt x="831" y="203"/>
                  </a:cubicBezTo>
                  <a:cubicBezTo>
                    <a:pt x="830" y="202"/>
                    <a:pt x="830" y="202"/>
                    <a:pt x="830" y="202"/>
                  </a:cubicBezTo>
                  <a:cubicBezTo>
                    <a:pt x="832" y="203"/>
                    <a:pt x="832" y="203"/>
                    <a:pt x="832" y="203"/>
                  </a:cubicBezTo>
                  <a:cubicBezTo>
                    <a:pt x="832" y="204"/>
                    <a:pt x="832" y="204"/>
                    <a:pt x="832" y="204"/>
                  </a:cubicBezTo>
                  <a:cubicBezTo>
                    <a:pt x="832" y="205"/>
                    <a:pt x="832" y="205"/>
                    <a:pt x="832" y="205"/>
                  </a:cubicBezTo>
                  <a:cubicBezTo>
                    <a:pt x="832" y="205"/>
                    <a:pt x="831" y="204"/>
                    <a:pt x="831" y="204"/>
                  </a:cubicBezTo>
                  <a:close/>
                  <a:moveTo>
                    <a:pt x="825" y="217"/>
                  </a:moveTo>
                  <a:cubicBezTo>
                    <a:pt x="824" y="217"/>
                    <a:pt x="824" y="217"/>
                    <a:pt x="824" y="217"/>
                  </a:cubicBezTo>
                  <a:cubicBezTo>
                    <a:pt x="825" y="215"/>
                    <a:pt x="825" y="215"/>
                    <a:pt x="825" y="215"/>
                  </a:cubicBezTo>
                  <a:cubicBezTo>
                    <a:pt x="823" y="214"/>
                    <a:pt x="823" y="214"/>
                    <a:pt x="823" y="214"/>
                  </a:cubicBezTo>
                  <a:cubicBezTo>
                    <a:pt x="822" y="214"/>
                    <a:pt x="822" y="214"/>
                    <a:pt x="822" y="214"/>
                  </a:cubicBezTo>
                  <a:cubicBezTo>
                    <a:pt x="822" y="213"/>
                    <a:pt x="822" y="213"/>
                    <a:pt x="822" y="213"/>
                  </a:cubicBezTo>
                  <a:cubicBezTo>
                    <a:pt x="823" y="213"/>
                    <a:pt x="823" y="213"/>
                    <a:pt x="823" y="213"/>
                  </a:cubicBezTo>
                  <a:cubicBezTo>
                    <a:pt x="823" y="212"/>
                    <a:pt x="823" y="212"/>
                    <a:pt x="823" y="212"/>
                  </a:cubicBezTo>
                  <a:cubicBezTo>
                    <a:pt x="824" y="213"/>
                    <a:pt x="824" y="213"/>
                    <a:pt x="824" y="213"/>
                  </a:cubicBezTo>
                  <a:cubicBezTo>
                    <a:pt x="825" y="213"/>
                    <a:pt x="825" y="213"/>
                    <a:pt x="825" y="213"/>
                  </a:cubicBezTo>
                  <a:cubicBezTo>
                    <a:pt x="826" y="213"/>
                    <a:pt x="826" y="213"/>
                    <a:pt x="826" y="213"/>
                  </a:cubicBezTo>
                  <a:cubicBezTo>
                    <a:pt x="827" y="214"/>
                    <a:pt x="827" y="214"/>
                    <a:pt x="827" y="214"/>
                  </a:cubicBezTo>
                  <a:cubicBezTo>
                    <a:pt x="826" y="214"/>
                    <a:pt x="826" y="214"/>
                    <a:pt x="826" y="214"/>
                  </a:cubicBezTo>
                  <a:cubicBezTo>
                    <a:pt x="825" y="215"/>
                    <a:pt x="825" y="215"/>
                    <a:pt x="825" y="215"/>
                  </a:cubicBezTo>
                  <a:cubicBezTo>
                    <a:pt x="825" y="216"/>
                    <a:pt x="825" y="216"/>
                    <a:pt x="825" y="216"/>
                  </a:cubicBezTo>
                  <a:cubicBezTo>
                    <a:pt x="826" y="216"/>
                    <a:pt x="826" y="216"/>
                    <a:pt x="826" y="216"/>
                  </a:cubicBezTo>
                  <a:cubicBezTo>
                    <a:pt x="827" y="217"/>
                    <a:pt x="827" y="217"/>
                    <a:pt x="827" y="217"/>
                  </a:cubicBezTo>
                  <a:cubicBezTo>
                    <a:pt x="827" y="219"/>
                    <a:pt x="827" y="219"/>
                    <a:pt x="827" y="219"/>
                  </a:cubicBezTo>
                  <a:cubicBezTo>
                    <a:pt x="826" y="218"/>
                    <a:pt x="826" y="218"/>
                    <a:pt x="826" y="218"/>
                  </a:cubicBezTo>
                  <a:cubicBezTo>
                    <a:pt x="826" y="218"/>
                    <a:pt x="826" y="218"/>
                    <a:pt x="826" y="218"/>
                  </a:cubicBezTo>
                  <a:cubicBezTo>
                    <a:pt x="826" y="217"/>
                    <a:pt x="826" y="217"/>
                    <a:pt x="826" y="217"/>
                  </a:cubicBezTo>
                  <a:cubicBezTo>
                    <a:pt x="825" y="217"/>
                    <a:pt x="825" y="217"/>
                    <a:pt x="825" y="217"/>
                  </a:cubicBezTo>
                  <a:cubicBezTo>
                    <a:pt x="825" y="217"/>
                    <a:pt x="825" y="217"/>
                    <a:pt x="825" y="217"/>
                  </a:cubicBezTo>
                  <a:close/>
                  <a:moveTo>
                    <a:pt x="811" y="220"/>
                  </a:moveTo>
                  <a:cubicBezTo>
                    <a:pt x="810" y="220"/>
                    <a:pt x="810" y="220"/>
                    <a:pt x="810" y="220"/>
                  </a:cubicBezTo>
                  <a:cubicBezTo>
                    <a:pt x="809" y="219"/>
                    <a:pt x="809" y="219"/>
                    <a:pt x="809" y="219"/>
                  </a:cubicBezTo>
                  <a:cubicBezTo>
                    <a:pt x="809" y="219"/>
                    <a:pt x="809" y="219"/>
                    <a:pt x="809" y="219"/>
                  </a:cubicBezTo>
                  <a:cubicBezTo>
                    <a:pt x="811" y="219"/>
                    <a:pt x="811" y="219"/>
                    <a:pt x="811" y="219"/>
                  </a:cubicBezTo>
                  <a:cubicBezTo>
                    <a:pt x="811" y="219"/>
                    <a:pt x="811" y="219"/>
                    <a:pt x="811" y="219"/>
                  </a:cubicBezTo>
                  <a:cubicBezTo>
                    <a:pt x="811" y="220"/>
                    <a:pt x="811" y="220"/>
                    <a:pt x="811" y="220"/>
                  </a:cubicBezTo>
                  <a:cubicBezTo>
                    <a:pt x="811" y="220"/>
                    <a:pt x="811" y="220"/>
                    <a:pt x="811" y="220"/>
                  </a:cubicBezTo>
                  <a:close/>
                  <a:moveTo>
                    <a:pt x="811" y="227"/>
                  </a:moveTo>
                  <a:cubicBezTo>
                    <a:pt x="811" y="226"/>
                    <a:pt x="811" y="226"/>
                    <a:pt x="811" y="226"/>
                  </a:cubicBezTo>
                  <a:cubicBezTo>
                    <a:pt x="810" y="225"/>
                    <a:pt x="810" y="225"/>
                    <a:pt x="810" y="225"/>
                  </a:cubicBezTo>
                  <a:cubicBezTo>
                    <a:pt x="811" y="224"/>
                    <a:pt x="811" y="224"/>
                    <a:pt x="811" y="224"/>
                  </a:cubicBezTo>
                  <a:cubicBezTo>
                    <a:pt x="811" y="223"/>
                    <a:pt x="811" y="223"/>
                    <a:pt x="811" y="223"/>
                  </a:cubicBezTo>
                  <a:cubicBezTo>
                    <a:pt x="811" y="222"/>
                    <a:pt x="811" y="222"/>
                    <a:pt x="811" y="222"/>
                  </a:cubicBezTo>
                  <a:cubicBezTo>
                    <a:pt x="812" y="222"/>
                    <a:pt x="812" y="222"/>
                    <a:pt x="812" y="222"/>
                  </a:cubicBezTo>
                  <a:cubicBezTo>
                    <a:pt x="812" y="224"/>
                    <a:pt x="812" y="224"/>
                    <a:pt x="812" y="224"/>
                  </a:cubicBezTo>
                  <a:cubicBezTo>
                    <a:pt x="812" y="224"/>
                    <a:pt x="812" y="224"/>
                    <a:pt x="812" y="224"/>
                  </a:cubicBezTo>
                  <a:cubicBezTo>
                    <a:pt x="812" y="225"/>
                    <a:pt x="812" y="225"/>
                    <a:pt x="812" y="225"/>
                  </a:cubicBezTo>
                  <a:cubicBezTo>
                    <a:pt x="812" y="226"/>
                    <a:pt x="812" y="226"/>
                    <a:pt x="812" y="226"/>
                  </a:cubicBezTo>
                  <a:cubicBezTo>
                    <a:pt x="812" y="226"/>
                    <a:pt x="811" y="227"/>
                    <a:pt x="811" y="227"/>
                  </a:cubicBezTo>
                  <a:close/>
                  <a:moveTo>
                    <a:pt x="808" y="240"/>
                  </a:moveTo>
                  <a:cubicBezTo>
                    <a:pt x="808" y="240"/>
                    <a:pt x="808" y="240"/>
                    <a:pt x="808" y="240"/>
                  </a:cubicBezTo>
                  <a:cubicBezTo>
                    <a:pt x="806" y="239"/>
                    <a:pt x="806" y="239"/>
                    <a:pt x="806" y="239"/>
                  </a:cubicBezTo>
                  <a:cubicBezTo>
                    <a:pt x="806" y="237"/>
                    <a:pt x="806" y="237"/>
                    <a:pt x="806" y="237"/>
                  </a:cubicBezTo>
                  <a:cubicBezTo>
                    <a:pt x="805" y="237"/>
                    <a:pt x="805" y="237"/>
                    <a:pt x="805" y="237"/>
                  </a:cubicBezTo>
                  <a:cubicBezTo>
                    <a:pt x="804" y="235"/>
                    <a:pt x="804" y="235"/>
                    <a:pt x="804" y="235"/>
                  </a:cubicBezTo>
                  <a:cubicBezTo>
                    <a:pt x="805" y="236"/>
                    <a:pt x="805" y="236"/>
                    <a:pt x="805" y="236"/>
                  </a:cubicBezTo>
                  <a:cubicBezTo>
                    <a:pt x="806" y="237"/>
                    <a:pt x="806" y="237"/>
                    <a:pt x="806" y="237"/>
                  </a:cubicBezTo>
                  <a:cubicBezTo>
                    <a:pt x="807" y="238"/>
                    <a:pt x="807" y="238"/>
                    <a:pt x="807" y="238"/>
                  </a:cubicBezTo>
                  <a:cubicBezTo>
                    <a:pt x="807" y="238"/>
                    <a:pt x="807" y="238"/>
                    <a:pt x="807" y="238"/>
                  </a:cubicBezTo>
                  <a:cubicBezTo>
                    <a:pt x="808" y="238"/>
                    <a:pt x="808" y="238"/>
                    <a:pt x="808" y="238"/>
                  </a:cubicBezTo>
                  <a:cubicBezTo>
                    <a:pt x="808" y="238"/>
                    <a:pt x="808" y="238"/>
                    <a:pt x="808" y="238"/>
                  </a:cubicBezTo>
                  <a:cubicBezTo>
                    <a:pt x="808" y="239"/>
                    <a:pt x="808" y="239"/>
                    <a:pt x="808" y="239"/>
                  </a:cubicBezTo>
                  <a:cubicBezTo>
                    <a:pt x="809" y="240"/>
                    <a:pt x="809" y="240"/>
                    <a:pt x="809" y="240"/>
                  </a:cubicBezTo>
                  <a:cubicBezTo>
                    <a:pt x="809" y="240"/>
                    <a:pt x="809" y="240"/>
                    <a:pt x="809" y="240"/>
                  </a:cubicBezTo>
                  <a:cubicBezTo>
                    <a:pt x="809" y="241"/>
                    <a:pt x="809" y="241"/>
                    <a:pt x="809" y="241"/>
                  </a:cubicBezTo>
                  <a:cubicBezTo>
                    <a:pt x="808" y="240"/>
                    <a:pt x="808" y="240"/>
                    <a:pt x="808" y="240"/>
                  </a:cubicBezTo>
                  <a:close/>
                  <a:moveTo>
                    <a:pt x="829" y="239"/>
                  </a:moveTo>
                  <a:cubicBezTo>
                    <a:pt x="828" y="238"/>
                    <a:pt x="828" y="238"/>
                    <a:pt x="828" y="238"/>
                  </a:cubicBezTo>
                  <a:cubicBezTo>
                    <a:pt x="827" y="239"/>
                    <a:pt x="827" y="239"/>
                    <a:pt x="827" y="239"/>
                  </a:cubicBezTo>
                  <a:cubicBezTo>
                    <a:pt x="827" y="238"/>
                    <a:pt x="827" y="238"/>
                    <a:pt x="827" y="238"/>
                  </a:cubicBezTo>
                  <a:cubicBezTo>
                    <a:pt x="827" y="237"/>
                    <a:pt x="827" y="237"/>
                    <a:pt x="827" y="237"/>
                  </a:cubicBezTo>
                  <a:cubicBezTo>
                    <a:pt x="826" y="236"/>
                    <a:pt x="826" y="236"/>
                    <a:pt x="826" y="236"/>
                  </a:cubicBezTo>
                  <a:cubicBezTo>
                    <a:pt x="827" y="236"/>
                    <a:pt x="827" y="236"/>
                    <a:pt x="827" y="236"/>
                  </a:cubicBezTo>
                  <a:cubicBezTo>
                    <a:pt x="828" y="237"/>
                    <a:pt x="828" y="237"/>
                    <a:pt x="828" y="237"/>
                  </a:cubicBezTo>
                  <a:cubicBezTo>
                    <a:pt x="829" y="238"/>
                    <a:pt x="829" y="238"/>
                    <a:pt x="829" y="238"/>
                  </a:cubicBezTo>
                  <a:cubicBezTo>
                    <a:pt x="829" y="237"/>
                    <a:pt x="829" y="237"/>
                    <a:pt x="829" y="237"/>
                  </a:cubicBezTo>
                  <a:cubicBezTo>
                    <a:pt x="830" y="238"/>
                    <a:pt x="830" y="238"/>
                    <a:pt x="830" y="238"/>
                  </a:cubicBezTo>
                  <a:cubicBezTo>
                    <a:pt x="830" y="238"/>
                    <a:pt x="830" y="238"/>
                    <a:pt x="830" y="238"/>
                  </a:cubicBezTo>
                  <a:cubicBezTo>
                    <a:pt x="830" y="239"/>
                    <a:pt x="830" y="239"/>
                    <a:pt x="830" y="239"/>
                  </a:cubicBezTo>
                  <a:cubicBezTo>
                    <a:pt x="830" y="240"/>
                    <a:pt x="830" y="240"/>
                    <a:pt x="830" y="240"/>
                  </a:cubicBezTo>
                  <a:cubicBezTo>
                    <a:pt x="829" y="239"/>
                    <a:pt x="829" y="239"/>
                    <a:pt x="829" y="239"/>
                  </a:cubicBezTo>
                  <a:close/>
                  <a:moveTo>
                    <a:pt x="834" y="245"/>
                  </a:moveTo>
                  <a:cubicBezTo>
                    <a:pt x="833" y="243"/>
                    <a:pt x="833" y="243"/>
                    <a:pt x="833" y="243"/>
                  </a:cubicBezTo>
                  <a:cubicBezTo>
                    <a:pt x="833" y="243"/>
                    <a:pt x="833" y="243"/>
                    <a:pt x="833" y="243"/>
                  </a:cubicBezTo>
                  <a:cubicBezTo>
                    <a:pt x="834" y="243"/>
                    <a:pt x="834" y="243"/>
                    <a:pt x="834" y="243"/>
                  </a:cubicBezTo>
                  <a:cubicBezTo>
                    <a:pt x="834" y="242"/>
                    <a:pt x="834" y="242"/>
                    <a:pt x="834" y="242"/>
                  </a:cubicBezTo>
                  <a:cubicBezTo>
                    <a:pt x="835" y="242"/>
                    <a:pt x="835" y="242"/>
                    <a:pt x="835" y="242"/>
                  </a:cubicBezTo>
                  <a:cubicBezTo>
                    <a:pt x="835" y="243"/>
                    <a:pt x="835" y="243"/>
                    <a:pt x="835" y="243"/>
                  </a:cubicBezTo>
                  <a:cubicBezTo>
                    <a:pt x="835" y="244"/>
                    <a:pt x="835" y="244"/>
                    <a:pt x="835" y="244"/>
                  </a:cubicBezTo>
                  <a:cubicBezTo>
                    <a:pt x="835" y="245"/>
                    <a:pt x="835" y="245"/>
                    <a:pt x="835" y="245"/>
                  </a:cubicBezTo>
                  <a:cubicBezTo>
                    <a:pt x="835" y="245"/>
                    <a:pt x="835" y="245"/>
                    <a:pt x="835" y="245"/>
                  </a:cubicBezTo>
                  <a:cubicBezTo>
                    <a:pt x="835" y="245"/>
                    <a:pt x="834" y="245"/>
                    <a:pt x="834" y="245"/>
                  </a:cubicBezTo>
                  <a:close/>
                  <a:moveTo>
                    <a:pt x="832" y="253"/>
                  </a:moveTo>
                  <a:cubicBezTo>
                    <a:pt x="834" y="253"/>
                    <a:pt x="834" y="253"/>
                    <a:pt x="834" y="253"/>
                  </a:cubicBezTo>
                  <a:cubicBezTo>
                    <a:pt x="834" y="253"/>
                    <a:pt x="834" y="253"/>
                    <a:pt x="834" y="253"/>
                  </a:cubicBezTo>
                  <a:cubicBezTo>
                    <a:pt x="835" y="253"/>
                    <a:pt x="835" y="253"/>
                    <a:pt x="835" y="253"/>
                  </a:cubicBezTo>
                  <a:cubicBezTo>
                    <a:pt x="837" y="253"/>
                    <a:pt x="837" y="253"/>
                    <a:pt x="837" y="253"/>
                  </a:cubicBezTo>
                  <a:cubicBezTo>
                    <a:pt x="837" y="253"/>
                    <a:pt x="837" y="253"/>
                    <a:pt x="837" y="253"/>
                  </a:cubicBezTo>
                  <a:cubicBezTo>
                    <a:pt x="836" y="254"/>
                    <a:pt x="836" y="254"/>
                    <a:pt x="836" y="254"/>
                  </a:cubicBezTo>
                  <a:cubicBezTo>
                    <a:pt x="836" y="254"/>
                    <a:pt x="836" y="254"/>
                    <a:pt x="836" y="254"/>
                  </a:cubicBezTo>
                  <a:cubicBezTo>
                    <a:pt x="834" y="254"/>
                    <a:pt x="834" y="254"/>
                    <a:pt x="834" y="254"/>
                  </a:cubicBezTo>
                  <a:cubicBezTo>
                    <a:pt x="833" y="254"/>
                    <a:pt x="833" y="254"/>
                    <a:pt x="833" y="254"/>
                  </a:cubicBezTo>
                  <a:cubicBezTo>
                    <a:pt x="833" y="254"/>
                    <a:pt x="832" y="253"/>
                    <a:pt x="832" y="253"/>
                  </a:cubicBezTo>
                  <a:close/>
                  <a:moveTo>
                    <a:pt x="816" y="262"/>
                  </a:moveTo>
                  <a:cubicBezTo>
                    <a:pt x="818" y="262"/>
                    <a:pt x="818" y="262"/>
                    <a:pt x="818" y="262"/>
                  </a:cubicBezTo>
                  <a:cubicBezTo>
                    <a:pt x="818" y="263"/>
                    <a:pt x="818" y="263"/>
                    <a:pt x="818" y="263"/>
                  </a:cubicBezTo>
                  <a:cubicBezTo>
                    <a:pt x="820" y="262"/>
                    <a:pt x="820" y="262"/>
                    <a:pt x="820" y="262"/>
                  </a:cubicBezTo>
                  <a:cubicBezTo>
                    <a:pt x="821" y="261"/>
                    <a:pt x="821" y="261"/>
                    <a:pt x="821" y="261"/>
                  </a:cubicBezTo>
                  <a:cubicBezTo>
                    <a:pt x="821" y="262"/>
                    <a:pt x="821" y="262"/>
                    <a:pt x="821" y="262"/>
                  </a:cubicBezTo>
                  <a:cubicBezTo>
                    <a:pt x="821" y="262"/>
                    <a:pt x="821" y="262"/>
                    <a:pt x="821" y="262"/>
                  </a:cubicBezTo>
                  <a:cubicBezTo>
                    <a:pt x="822" y="261"/>
                    <a:pt x="822" y="261"/>
                    <a:pt x="822" y="261"/>
                  </a:cubicBezTo>
                  <a:cubicBezTo>
                    <a:pt x="824" y="261"/>
                    <a:pt x="824" y="261"/>
                    <a:pt x="824" y="261"/>
                  </a:cubicBezTo>
                  <a:cubicBezTo>
                    <a:pt x="825" y="259"/>
                    <a:pt x="825" y="259"/>
                    <a:pt x="825" y="259"/>
                  </a:cubicBezTo>
                  <a:cubicBezTo>
                    <a:pt x="825" y="257"/>
                    <a:pt x="825" y="257"/>
                    <a:pt x="825" y="257"/>
                  </a:cubicBezTo>
                  <a:cubicBezTo>
                    <a:pt x="825" y="256"/>
                    <a:pt x="825" y="256"/>
                    <a:pt x="825" y="256"/>
                  </a:cubicBezTo>
                  <a:cubicBezTo>
                    <a:pt x="825" y="256"/>
                    <a:pt x="825" y="256"/>
                    <a:pt x="825" y="256"/>
                  </a:cubicBezTo>
                  <a:cubicBezTo>
                    <a:pt x="825" y="254"/>
                    <a:pt x="825" y="254"/>
                    <a:pt x="825" y="254"/>
                  </a:cubicBezTo>
                  <a:cubicBezTo>
                    <a:pt x="824" y="253"/>
                    <a:pt x="824" y="253"/>
                    <a:pt x="824" y="253"/>
                  </a:cubicBezTo>
                  <a:cubicBezTo>
                    <a:pt x="822" y="252"/>
                    <a:pt x="822" y="252"/>
                    <a:pt x="822" y="252"/>
                  </a:cubicBezTo>
                  <a:cubicBezTo>
                    <a:pt x="822" y="253"/>
                    <a:pt x="822" y="253"/>
                    <a:pt x="822" y="253"/>
                  </a:cubicBezTo>
                  <a:cubicBezTo>
                    <a:pt x="821" y="252"/>
                    <a:pt x="821" y="252"/>
                    <a:pt x="821" y="252"/>
                  </a:cubicBezTo>
                  <a:cubicBezTo>
                    <a:pt x="820" y="252"/>
                    <a:pt x="820" y="252"/>
                    <a:pt x="820" y="252"/>
                  </a:cubicBezTo>
                  <a:cubicBezTo>
                    <a:pt x="820" y="251"/>
                    <a:pt x="820" y="251"/>
                    <a:pt x="820" y="251"/>
                  </a:cubicBezTo>
                  <a:cubicBezTo>
                    <a:pt x="820" y="253"/>
                    <a:pt x="820" y="253"/>
                    <a:pt x="820" y="253"/>
                  </a:cubicBezTo>
                  <a:cubicBezTo>
                    <a:pt x="821" y="256"/>
                    <a:pt x="821" y="256"/>
                    <a:pt x="821" y="256"/>
                  </a:cubicBezTo>
                  <a:cubicBezTo>
                    <a:pt x="821" y="257"/>
                    <a:pt x="821" y="257"/>
                    <a:pt x="821" y="257"/>
                  </a:cubicBezTo>
                  <a:cubicBezTo>
                    <a:pt x="821" y="257"/>
                    <a:pt x="821" y="257"/>
                    <a:pt x="821" y="257"/>
                  </a:cubicBezTo>
                  <a:cubicBezTo>
                    <a:pt x="820" y="257"/>
                    <a:pt x="820" y="257"/>
                    <a:pt x="820" y="257"/>
                  </a:cubicBezTo>
                  <a:cubicBezTo>
                    <a:pt x="820" y="256"/>
                    <a:pt x="820" y="256"/>
                    <a:pt x="820" y="256"/>
                  </a:cubicBezTo>
                  <a:cubicBezTo>
                    <a:pt x="819" y="256"/>
                    <a:pt x="819" y="256"/>
                    <a:pt x="819" y="256"/>
                  </a:cubicBezTo>
                  <a:cubicBezTo>
                    <a:pt x="818" y="257"/>
                    <a:pt x="818" y="257"/>
                    <a:pt x="818" y="257"/>
                  </a:cubicBezTo>
                  <a:cubicBezTo>
                    <a:pt x="818" y="258"/>
                    <a:pt x="818" y="258"/>
                    <a:pt x="818" y="258"/>
                  </a:cubicBezTo>
                  <a:cubicBezTo>
                    <a:pt x="817" y="259"/>
                    <a:pt x="817" y="259"/>
                    <a:pt x="817" y="259"/>
                  </a:cubicBezTo>
                  <a:cubicBezTo>
                    <a:pt x="818" y="260"/>
                    <a:pt x="818" y="260"/>
                    <a:pt x="818" y="260"/>
                  </a:cubicBezTo>
                  <a:cubicBezTo>
                    <a:pt x="817" y="261"/>
                    <a:pt x="817" y="261"/>
                    <a:pt x="817" y="261"/>
                  </a:cubicBezTo>
                  <a:cubicBezTo>
                    <a:pt x="817" y="261"/>
                    <a:pt x="816" y="263"/>
                    <a:pt x="816" y="262"/>
                  </a:cubicBezTo>
                  <a:close/>
                  <a:moveTo>
                    <a:pt x="827" y="268"/>
                  </a:moveTo>
                  <a:cubicBezTo>
                    <a:pt x="827" y="266"/>
                    <a:pt x="827" y="266"/>
                    <a:pt x="827" y="266"/>
                  </a:cubicBezTo>
                  <a:cubicBezTo>
                    <a:pt x="828" y="266"/>
                    <a:pt x="828" y="266"/>
                    <a:pt x="828" y="266"/>
                  </a:cubicBezTo>
                  <a:cubicBezTo>
                    <a:pt x="827" y="265"/>
                    <a:pt x="827" y="265"/>
                    <a:pt x="827" y="265"/>
                  </a:cubicBezTo>
                  <a:cubicBezTo>
                    <a:pt x="828" y="264"/>
                    <a:pt x="828" y="264"/>
                    <a:pt x="828" y="264"/>
                  </a:cubicBezTo>
                  <a:cubicBezTo>
                    <a:pt x="828" y="261"/>
                    <a:pt x="828" y="261"/>
                    <a:pt x="828" y="261"/>
                  </a:cubicBezTo>
                  <a:cubicBezTo>
                    <a:pt x="828" y="260"/>
                    <a:pt x="828" y="260"/>
                    <a:pt x="828" y="260"/>
                  </a:cubicBezTo>
                  <a:cubicBezTo>
                    <a:pt x="830" y="259"/>
                    <a:pt x="830" y="259"/>
                    <a:pt x="830" y="259"/>
                  </a:cubicBezTo>
                  <a:cubicBezTo>
                    <a:pt x="830" y="258"/>
                    <a:pt x="830" y="258"/>
                    <a:pt x="830" y="258"/>
                  </a:cubicBezTo>
                  <a:cubicBezTo>
                    <a:pt x="831" y="259"/>
                    <a:pt x="831" y="259"/>
                    <a:pt x="831" y="259"/>
                  </a:cubicBezTo>
                  <a:cubicBezTo>
                    <a:pt x="831" y="260"/>
                    <a:pt x="831" y="260"/>
                    <a:pt x="831" y="260"/>
                  </a:cubicBezTo>
                  <a:cubicBezTo>
                    <a:pt x="831" y="261"/>
                    <a:pt x="831" y="261"/>
                    <a:pt x="831" y="261"/>
                  </a:cubicBezTo>
                  <a:cubicBezTo>
                    <a:pt x="831" y="262"/>
                    <a:pt x="831" y="262"/>
                    <a:pt x="831" y="262"/>
                  </a:cubicBezTo>
                  <a:cubicBezTo>
                    <a:pt x="830" y="262"/>
                    <a:pt x="830" y="262"/>
                    <a:pt x="830" y="262"/>
                  </a:cubicBezTo>
                  <a:cubicBezTo>
                    <a:pt x="829" y="264"/>
                    <a:pt x="829" y="264"/>
                    <a:pt x="829" y="264"/>
                  </a:cubicBezTo>
                  <a:cubicBezTo>
                    <a:pt x="828" y="267"/>
                    <a:pt x="828" y="267"/>
                    <a:pt x="828" y="267"/>
                  </a:cubicBezTo>
                  <a:cubicBezTo>
                    <a:pt x="827" y="267"/>
                    <a:pt x="827" y="267"/>
                    <a:pt x="827" y="267"/>
                  </a:cubicBezTo>
                  <a:cubicBezTo>
                    <a:pt x="827" y="267"/>
                    <a:pt x="827" y="268"/>
                    <a:pt x="827" y="268"/>
                  </a:cubicBezTo>
                  <a:close/>
                  <a:moveTo>
                    <a:pt x="1483" y="482"/>
                  </a:moveTo>
                  <a:cubicBezTo>
                    <a:pt x="1483" y="481"/>
                    <a:pt x="1483" y="481"/>
                    <a:pt x="1483" y="481"/>
                  </a:cubicBezTo>
                  <a:cubicBezTo>
                    <a:pt x="1484" y="481"/>
                    <a:pt x="1484" y="481"/>
                    <a:pt x="1484" y="481"/>
                  </a:cubicBezTo>
                  <a:cubicBezTo>
                    <a:pt x="1484" y="481"/>
                    <a:pt x="1484" y="481"/>
                    <a:pt x="1484" y="481"/>
                  </a:cubicBezTo>
                  <a:cubicBezTo>
                    <a:pt x="1485" y="480"/>
                    <a:pt x="1485" y="480"/>
                    <a:pt x="1485" y="480"/>
                  </a:cubicBezTo>
                  <a:cubicBezTo>
                    <a:pt x="1485" y="479"/>
                    <a:pt x="1485" y="479"/>
                    <a:pt x="1485" y="479"/>
                  </a:cubicBezTo>
                  <a:cubicBezTo>
                    <a:pt x="1486" y="479"/>
                    <a:pt x="1486" y="479"/>
                    <a:pt x="1486" y="479"/>
                  </a:cubicBezTo>
                  <a:cubicBezTo>
                    <a:pt x="1487" y="479"/>
                    <a:pt x="1487" y="479"/>
                    <a:pt x="1487" y="479"/>
                  </a:cubicBezTo>
                  <a:cubicBezTo>
                    <a:pt x="1487" y="480"/>
                    <a:pt x="1487" y="480"/>
                    <a:pt x="1487" y="480"/>
                  </a:cubicBezTo>
                  <a:cubicBezTo>
                    <a:pt x="1487" y="480"/>
                    <a:pt x="1487" y="480"/>
                    <a:pt x="1487" y="480"/>
                  </a:cubicBezTo>
                  <a:cubicBezTo>
                    <a:pt x="1487" y="481"/>
                    <a:pt x="1487" y="481"/>
                    <a:pt x="1487" y="481"/>
                  </a:cubicBezTo>
                  <a:cubicBezTo>
                    <a:pt x="1486" y="481"/>
                    <a:pt x="1486" y="481"/>
                    <a:pt x="1486" y="481"/>
                  </a:cubicBezTo>
                  <a:cubicBezTo>
                    <a:pt x="1486" y="482"/>
                    <a:pt x="1486" y="482"/>
                    <a:pt x="1486" y="482"/>
                  </a:cubicBezTo>
                  <a:cubicBezTo>
                    <a:pt x="1485" y="482"/>
                    <a:pt x="1485" y="482"/>
                    <a:pt x="1485" y="482"/>
                  </a:cubicBezTo>
                  <a:cubicBezTo>
                    <a:pt x="1484" y="482"/>
                    <a:pt x="1484" y="482"/>
                    <a:pt x="1484" y="482"/>
                  </a:cubicBezTo>
                  <a:cubicBezTo>
                    <a:pt x="1483" y="482"/>
                    <a:pt x="1483" y="482"/>
                    <a:pt x="1483" y="482"/>
                  </a:cubicBezTo>
                  <a:close/>
                  <a:moveTo>
                    <a:pt x="1060" y="255"/>
                  </a:moveTo>
                  <a:cubicBezTo>
                    <a:pt x="1059" y="254"/>
                    <a:pt x="1059" y="254"/>
                    <a:pt x="1059" y="254"/>
                  </a:cubicBezTo>
                  <a:cubicBezTo>
                    <a:pt x="1058" y="253"/>
                    <a:pt x="1058" y="253"/>
                    <a:pt x="1058" y="253"/>
                  </a:cubicBezTo>
                  <a:cubicBezTo>
                    <a:pt x="1058" y="252"/>
                    <a:pt x="1058" y="252"/>
                    <a:pt x="1058" y="252"/>
                  </a:cubicBezTo>
                  <a:cubicBezTo>
                    <a:pt x="1057" y="250"/>
                    <a:pt x="1057" y="250"/>
                    <a:pt x="1057" y="250"/>
                  </a:cubicBezTo>
                  <a:cubicBezTo>
                    <a:pt x="1056" y="248"/>
                    <a:pt x="1056" y="248"/>
                    <a:pt x="1056" y="248"/>
                  </a:cubicBezTo>
                  <a:cubicBezTo>
                    <a:pt x="1055" y="248"/>
                    <a:pt x="1055" y="248"/>
                    <a:pt x="1055" y="248"/>
                  </a:cubicBezTo>
                  <a:cubicBezTo>
                    <a:pt x="1054" y="249"/>
                    <a:pt x="1054" y="249"/>
                    <a:pt x="1054" y="249"/>
                  </a:cubicBezTo>
                  <a:cubicBezTo>
                    <a:pt x="1054" y="249"/>
                    <a:pt x="1054" y="249"/>
                    <a:pt x="1054" y="249"/>
                  </a:cubicBezTo>
                  <a:cubicBezTo>
                    <a:pt x="1054" y="248"/>
                    <a:pt x="1054" y="248"/>
                    <a:pt x="1054" y="248"/>
                  </a:cubicBezTo>
                  <a:cubicBezTo>
                    <a:pt x="1055" y="248"/>
                    <a:pt x="1055" y="248"/>
                    <a:pt x="1055" y="248"/>
                  </a:cubicBezTo>
                  <a:cubicBezTo>
                    <a:pt x="1055" y="246"/>
                    <a:pt x="1055" y="246"/>
                    <a:pt x="1055" y="246"/>
                  </a:cubicBezTo>
                  <a:cubicBezTo>
                    <a:pt x="1055" y="245"/>
                    <a:pt x="1055" y="245"/>
                    <a:pt x="1055" y="245"/>
                  </a:cubicBezTo>
                  <a:cubicBezTo>
                    <a:pt x="1054" y="245"/>
                    <a:pt x="1054" y="245"/>
                    <a:pt x="1054" y="245"/>
                  </a:cubicBezTo>
                  <a:cubicBezTo>
                    <a:pt x="1055" y="245"/>
                    <a:pt x="1055" y="245"/>
                    <a:pt x="1055" y="245"/>
                  </a:cubicBezTo>
                  <a:cubicBezTo>
                    <a:pt x="1055" y="243"/>
                    <a:pt x="1055" y="243"/>
                    <a:pt x="1055" y="243"/>
                  </a:cubicBezTo>
                  <a:cubicBezTo>
                    <a:pt x="1055" y="242"/>
                    <a:pt x="1055" y="242"/>
                    <a:pt x="1055" y="242"/>
                  </a:cubicBezTo>
                  <a:cubicBezTo>
                    <a:pt x="1057" y="242"/>
                    <a:pt x="1057" y="242"/>
                    <a:pt x="1057" y="242"/>
                  </a:cubicBezTo>
                  <a:cubicBezTo>
                    <a:pt x="1056" y="240"/>
                    <a:pt x="1056" y="240"/>
                    <a:pt x="1056" y="240"/>
                  </a:cubicBezTo>
                  <a:cubicBezTo>
                    <a:pt x="1055" y="239"/>
                    <a:pt x="1055" y="239"/>
                    <a:pt x="1055" y="239"/>
                  </a:cubicBezTo>
                  <a:cubicBezTo>
                    <a:pt x="1056" y="238"/>
                    <a:pt x="1056" y="238"/>
                    <a:pt x="1056" y="238"/>
                  </a:cubicBezTo>
                  <a:cubicBezTo>
                    <a:pt x="1055" y="236"/>
                    <a:pt x="1055" y="236"/>
                    <a:pt x="1055" y="236"/>
                  </a:cubicBezTo>
                  <a:cubicBezTo>
                    <a:pt x="1056" y="237"/>
                    <a:pt x="1056" y="237"/>
                    <a:pt x="1056" y="237"/>
                  </a:cubicBezTo>
                  <a:cubicBezTo>
                    <a:pt x="1056" y="238"/>
                    <a:pt x="1056" y="238"/>
                    <a:pt x="1056" y="238"/>
                  </a:cubicBezTo>
                  <a:cubicBezTo>
                    <a:pt x="1057" y="240"/>
                    <a:pt x="1057" y="240"/>
                    <a:pt x="1057" y="240"/>
                  </a:cubicBezTo>
                  <a:cubicBezTo>
                    <a:pt x="1058" y="241"/>
                    <a:pt x="1058" y="241"/>
                    <a:pt x="1058" y="241"/>
                  </a:cubicBezTo>
                  <a:cubicBezTo>
                    <a:pt x="1057" y="242"/>
                    <a:pt x="1057" y="242"/>
                    <a:pt x="1057" y="242"/>
                  </a:cubicBezTo>
                  <a:cubicBezTo>
                    <a:pt x="1056" y="243"/>
                    <a:pt x="1056" y="243"/>
                    <a:pt x="1056" y="243"/>
                  </a:cubicBezTo>
                  <a:cubicBezTo>
                    <a:pt x="1056" y="243"/>
                    <a:pt x="1056" y="243"/>
                    <a:pt x="1056" y="243"/>
                  </a:cubicBezTo>
                  <a:cubicBezTo>
                    <a:pt x="1056" y="244"/>
                    <a:pt x="1056" y="244"/>
                    <a:pt x="1056" y="244"/>
                  </a:cubicBezTo>
                  <a:cubicBezTo>
                    <a:pt x="1057" y="245"/>
                    <a:pt x="1057" y="245"/>
                    <a:pt x="1057" y="245"/>
                  </a:cubicBezTo>
                  <a:cubicBezTo>
                    <a:pt x="1058" y="246"/>
                    <a:pt x="1058" y="246"/>
                    <a:pt x="1058" y="246"/>
                  </a:cubicBezTo>
                  <a:cubicBezTo>
                    <a:pt x="1057" y="246"/>
                    <a:pt x="1057" y="246"/>
                    <a:pt x="1057" y="246"/>
                  </a:cubicBezTo>
                  <a:cubicBezTo>
                    <a:pt x="1057" y="247"/>
                    <a:pt x="1057" y="247"/>
                    <a:pt x="1057" y="247"/>
                  </a:cubicBezTo>
                  <a:cubicBezTo>
                    <a:pt x="1057" y="249"/>
                    <a:pt x="1057" y="249"/>
                    <a:pt x="1057" y="249"/>
                  </a:cubicBezTo>
                  <a:cubicBezTo>
                    <a:pt x="1058" y="250"/>
                    <a:pt x="1058" y="250"/>
                    <a:pt x="1058" y="250"/>
                  </a:cubicBezTo>
                  <a:cubicBezTo>
                    <a:pt x="1058" y="252"/>
                    <a:pt x="1058" y="252"/>
                    <a:pt x="1058" y="252"/>
                  </a:cubicBezTo>
                  <a:cubicBezTo>
                    <a:pt x="1059" y="253"/>
                    <a:pt x="1059" y="253"/>
                    <a:pt x="1059" y="253"/>
                  </a:cubicBezTo>
                  <a:cubicBezTo>
                    <a:pt x="1060" y="253"/>
                    <a:pt x="1060" y="253"/>
                    <a:pt x="1060" y="253"/>
                  </a:cubicBezTo>
                  <a:cubicBezTo>
                    <a:pt x="1060" y="253"/>
                    <a:pt x="1060" y="253"/>
                    <a:pt x="1060" y="253"/>
                  </a:cubicBezTo>
                  <a:cubicBezTo>
                    <a:pt x="1061" y="253"/>
                    <a:pt x="1061" y="253"/>
                    <a:pt x="1061" y="253"/>
                  </a:cubicBezTo>
                  <a:cubicBezTo>
                    <a:pt x="1061" y="253"/>
                    <a:pt x="1061" y="253"/>
                    <a:pt x="1061" y="253"/>
                  </a:cubicBezTo>
                  <a:cubicBezTo>
                    <a:pt x="1062" y="253"/>
                    <a:pt x="1062" y="253"/>
                    <a:pt x="1062" y="253"/>
                  </a:cubicBezTo>
                  <a:cubicBezTo>
                    <a:pt x="1063" y="253"/>
                    <a:pt x="1063" y="253"/>
                    <a:pt x="1063" y="253"/>
                  </a:cubicBezTo>
                  <a:cubicBezTo>
                    <a:pt x="1062" y="254"/>
                    <a:pt x="1062" y="254"/>
                    <a:pt x="1062" y="254"/>
                  </a:cubicBezTo>
                  <a:cubicBezTo>
                    <a:pt x="1061" y="254"/>
                    <a:pt x="1061" y="254"/>
                    <a:pt x="1061" y="254"/>
                  </a:cubicBezTo>
                  <a:cubicBezTo>
                    <a:pt x="1061" y="254"/>
                    <a:pt x="1061" y="254"/>
                    <a:pt x="1061" y="254"/>
                  </a:cubicBezTo>
                  <a:cubicBezTo>
                    <a:pt x="1060" y="254"/>
                    <a:pt x="1060" y="254"/>
                    <a:pt x="1060" y="254"/>
                  </a:cubicBezTo>
                  <a:cubicBezTo>
                    <a:pt x="1061" y="255"/>
                    <a:pt x="1061" y="255"/>
                    <a:pt x="1061" y="255"/>
                  </a:cubicBezTo>
                  <a:cubicBezTo>
                    <a:pt x="1061" y="255"/>
                    <a:pt x="1061" y="255"/>
                    <a:pt x="1061" y="255"/>
                  </a:cubicBezTo>
                  <a:cubicBezTo>
                    <a:pt x="1060" y="255"/>
                    <a:pt x="1060" y="255"/>
                    <a:pt x="1060" y="255"/>
                  </a:cubicBezTo>
                  <a:close/>
                  <a:moveTo>
                    <a:pt x="1049" y="269"/>
                  </a:moveTo>
                  <a:cubicBezTo>
                    <a:pt x="1049" y="268"/>
                    <a:pt x="1049" y="268"/>
                    <a:pt x="1049" y="268"/>
                  </a:cubicBezTo>
                  <a:cubicBezTo>
                    <a:pt x="1049" y="267"/>
                    <a:pt x="1049" y="267"/>
                    <a:pt x="1049" y="267"/>
                  </a:cubicBezTo>
                  <a:cubicBezTo>
                    <a:pt x="1050" y="266"/>
                    <a:pt x="1050" y="266"/>
                    <a:pt x="1050" y="266"/>
                  </a:cubicBezTo>
                  <a:cubicBezTo>
                    <a:pt x="1050" y="265"/>
                    <a:pt x="1050" y="265"/>
                    <a:pt x="1050" y="265"/>
                  </a:cubicBezTo>
                  <a:cubicBezTo>
                    <a:pt x="1051" y="265"/>
                    <a:pt x="1051" y="265"/>
                    <a:pt x="1051" y="265"/>
                  </a:cubicBezTo>
                  <a:cubicBezTo>
                    <a:pt x="1052" y="265"/>
                    <a:pt x="1052" y="265"/>
                    <a:pt x="1052" y="265"/>
                  </a:cubicBezTo>
                  <a:cubicBezTo>
                    <a:pt x="1052" y="264"/>
                    <a:pt x="1052" y="264"/>
                    <a:pt x="1052" y="264"/>
                  </a:cubicBezTo>
                  <a:cubicBezTo>
                    <a:pt x="1053" y="263"/>
                    <a:pt x="1053" y="263"/>
                    <a:pt x="1053" y="263"/>
                  </a:cubicBezTo>
                  <a:cubicBezTo>
                    <a:pt x="1054" y="263"/>
                    <a:pt x="1054" y="263"/>
                    <a:pt x="1054" y="263"/>
                  </a:cubicBezTo>
                  <a:cubicBezTo>
                    <a:pt x="1053" y="263"/>
                    <a:pt x="1053" y="263"/>
                    <a:pt x="1053" y="263"/>
                  </a:cubicBezTo>
                  <a:cubicBezTo>
                    <a:pt x="1053" y="264"/>
                    <a:pt x="1053" y="264"/>
                    <a:pt x="1053" y="264"/>
                  </a:cubicBezTo>
                  <a:cubicBezTo>
                    <a:pt x="1052" y="266"/>
                    <a:pt x="1052" y="266"/>
                    <a:pt x="1052" y="266"/>
                  </a:cubicBezTo>
                  <a:cubicBezTo>
                    <a:pt x="1051" y="266"/>
                    <a:pt x="1051" y="266"/>
                    <a:pt x="1051" y="266"/>
                  </a:cubicBezTo>
                  <a:cubicBezTo>
                    <a:pt x="1051" y="266"/>
                    <a:pt x="1051" y="266"/>
                    <a:pt x="1051" y="266"/>
                  </a:cubicBezTo>
                  <a:cubicBezTo>
                    <a:pt x="1051" y="266"/>
                    <a:pt x="1051" y="266"/>
                    <a:pt x="1051" y="266"/>
                  </a:cubicBezTo>
                  <a:cubicBezTo>
                    <a:pt x="1050" y="267"/>
                    <a:pt x="1050" y="267"/>
                    <a:pt x="1050" y="267"/>
                  </a:cubicBezTo>
                  <a:cubicBezTo>
                    <a:pt x="1049" y="268"/>
                    <a:pt x="1049" y="268"/>
                    <a:pt x="1049" y="268"/>
                  </a:cubicBezTo>
                  <a:cubicBezTo>
                    <a:pt x="1049" y="268"/>
                    <a:pt x="1049" y="268"/>
                    <a:pt x="1049" y="268"/>
                  </a:cubicBezTo>
                  <a:cubicBezTo>
                    <a:pt x="1049" y="269"/>
                    <a:pt x="1049" y="269"/>
                    <a:pt x="1049" y="269"/>
                  </a:cubicBezTo>
                  <a:cubicBezTo>
                    <a:pt x="1048" y="269"/>
                    <a:pt x="1048" y="269"/>
                    <a:pt x="1048" y="269"/>
                  </a:cubicBezTo>
                  <a:cubicBezTo>
                    <a:pt x="1049" y="269"/>
                    <a:pt x="1049" y="269"/>
                    <a:pt x="1049" y="269"/>
                  </a:cubicBezTo>
                  <a:close/>
                  <a:moveTo>
                    <a:pt x="1042" y="278"/>
                  </a:moveTo>
                  <a:cubicBezTo>
                    <a:pt x="1044" y="277"/>
                    <a:pt x="1044" y="277"/>
                    <a:pt x="1044" y="277"/>
                  </a:cubicBezTo>
                  <a:cubicBezTo>
                    <a:pt x="1044" y="277"/>
                    <a:pt x="1044" y="277"/>
                    <a:pt x="1044" y="277"/>
                  </a:cubicBezTo>
                  <a:cubicBezTo>
                    <a:pt x="1045" y="276"/>
                    <a:pt x="1045" y="276"/>
                    <a:pt x="1045" y="276"/>
                  </a:cubicBezTo>
                  <a:cubicBezTo>
                    <a:pt x="1046" y="277"/>
                    <a:pt x="1046" y="277"/>
                    <a:pt x="1046" y="277"/>
                  </a:cubicBezTo>
                  <a:cubicBezTo>
                    <a:pt x="1047" y="276"/>
                    <a:pt x="1047" y="276"/>
                    <a:pt x="1047" y="276"/>
                  </a:cubicBezTo>
                  <a:cubicBezTo>
                    <a:pt x="1048" y="275"/>
                    <a:pt x="1048" y="275"/>
                    <a:pt x="1048" y="275"/>
                  </a:cubicBezTo>
                  <a:cubicBezTo>
                    <a:pt x="1049" y="275"/>
                    <a:pt x="1049" y="275"/>
                    <a:pt x="1049" y="275"/>
                  </a:cubicBezTo>
                  <a:cubicBezTo>
                    <a:pt x="1050" y="274"/>
                    <a:pt x="1050" y="274"/>
                    <a:pt x="1050" y="274"/>
                  </a:cubicBezTo>
                  <a:cubicBezTo>
                    <a:pt x="1050" y="274"/>
                    <a:pt x="1050" y="274"/>
                    <a:pt x="1050" y="274"/>
                  </a:cubicBezTo>
                  <a:cubicBezTo>
                    <a:pt x="1049" y="273"/>
                    <a:pt x="1049" y="273"/>
                    <a:pt x="1049" y="273"/>
                  </a:cubicBezTo>
                  <a:cubicBezTo>
                    <a:pt x="1049" y="273"/>
                    <a:pt x="1049" y="273"/>
                    <a:pt x="1049" y="273"/>
                  </a:cubicBezTo>
                  <a:cubicBezTo>
                    <a:pt x="1048" y="272"/>
                    <a:pt x="1048" y="272"/>
                    <a:pt x="1048" y="272"/>
                  </a:cubicBezTo>
                  <a:cubicBezTo>
                    <a:pt x="1048" y="272"/>
                    <a:pt x="1048" y="272"/>
                    <a:pt x="1048" y="272"/>
                  </a:cubicBezTo>
                  <a:cubicBezTo>
                    <a:pt x="1048" y="270"/>
                    <a:pt x="1048" y="270"/>
                    <a:pt x="1048" y="270"/>
                  </a:cubicBezTo>
                  <a:cubicBezTo>
                    <a:pt x="1048" y="272"/>
                    <a:pt x="1048" y="272"/>
                    <a:pt x="1048" y="272"/>
                  </a:cubicBezTo>
                  <a:cubicBezTo>
                    <a:pt x="1049" y="272"/>
                    <a:pt x="1049" y="272"/>
                    <a:pt x="1049" y="272"/>
                  </a:cubicBezTo>
                  <a:cubicBezTo>
                    <a:pt x="1050" y="272"/>
                    <a:pt x="1050" y="272"/>
                    <a:pt x="1050" y="272"/>
                  </a:cubicBezTo>
                  <a:cubicBezTo>
                    <a:pt x="1051" y="273"/>
                    <a:pt x="1051" y="273"/>
                    <a:pt x="1051" y="273"/>
                  </a:cubicBezTo>
                  <a:cubicBezTo>
                    <a:pt x="1051" y="273"/>
                    <a:pt x="1051" y="273"/>
                    <a:pt x="1051" y="273"/>
                  </a:cubicBezTo>
                  <a:cubicBezTo>
                    <a:pt x="1051" y="274"/>
                    <a:pt x="1051" y="274"/>
                    <a:pt x="1051" y="274"/>
                  </a:cubicBezTo>
                  <a:cubicBezTo>
                    <a:pt x="1049" y="276"/>
                    <a:pt x="1049" y="276"/>
                    <a:pt x="1049" y="276"/>
                  </a:cubicBezTo>
                  <a:cubicBezTo>
                    <a:pt x="1048" y="277"/>
                    <a:pt x="1048" y="277"/>
                    <a:pt x="1048" y="277"/>
                  </a:cubicBezTo>
                  <a:cubicBezTo>
                    <a:pt x="1049" y="277"/>
                    <a:pt x="1049" y="277"/>
                    <a:pt x="1049" y="277"/>
                  </a:cubicBezTo>
                  <a:cubicBezTo>
                    <a:pt x="1049" y="278"/>
                    <a:pt x="1049" y="278"/>
                    <a:pt x="1049" y="278"/>
                  </a:cubicBezTo>
                  <a:cubicBezTo>
                    <a:pt x="1050" y="278"/>
                    <a:pt x="1050" y="278"/>
                    <a:pt x="1050" y="278"/>
                  </a:cubicBezTo>
                  <a:cubicBezTo>
                    <a:pt x="1049" y="278"/>
                    <a:pt x="1049" y="278"/>
                    <a:pt x="1049" y="278"/>
                  </a:cubicBezTo>
                  <a:cubicBezTo>
                    <a:pt x="1049" y="278"/>
                    <a:pt x="1049" y="278"/>
                    <a:pt x="1049" y="278"/>
                  </a:cubicBezTo>
                  <a:cubicBezTo>
                    <a:pt x="1048" y="278"/>
                    <a:pt x="1048" y="278"/>
                    <a:pt x="1048" y="278"/>
                  </a:cubicBezTo>
                  <a:cubicBezTo>
                    <a:pt x="1048" y="278"/>
                    <a:pt x="1048" y="278"/>
                    <a:pt x="1048" y="278"/>
                  </a:cubicBezTo>
                  <a:cubicBezTo>
                    <a:pt x="1047" y="278"/>
                    <a:pt x="1047" y="278"/>
                    <a:pt x="1047" y="278"/>
                  </a:cubicBezTo>
                  <a:cubicBezTo>
                    <a:pt x="1046" y="278"/>
                    <a:pt x="1046" y="278"/>
                    <a:pt x="1046" y="278"/>
                  </a:cubicBezTo>
                  <a:cubicBezTo>
                    <a:pt x="1046" y="278"/>
                    <a:pt x="1046" y="278"/>
                    <a:pt x="1046" y="278"/>
                  </a:cubicBezTo>
                  <a:cubicBezTo>
                    <a:pt x="1045" y="278"/>
                    <a:pt x="1045" y="278"/>
                    <a:pt x="1045" y="278"/>
                  </a:cubicBezTo>
                  <a:cubicBezTo>
                    <a:pt x="1043" y="277"/>
                    <a:pt x="1043" y="277"/>
                    <a:pt x="1043" y="277"/>
                  </a:cubicBezTo>
                  <a:cubicBezTo>
                    <a:pt x="1042" y="278"/>
                    <a:pt x="1042" y="278"/>
                    <a:pt x="1042" y="278"/>
                  </a:cubicBezTo>
                  <a:cubicBezTo>
                    <a:pt x="1042" y="278"/>
                    <a:pt x="1042" y="278"/>
                    <a:pt x="1042" y="278"/>
                  </a:cubicBezTo>
                  <a:close/>
                  <a:moveTo>
                    <a:pt x="990" y="273"/>
                  </a:moveTo>
                  <a:cubicBezTo>
                    <a:pt x="989" y="272"/>
                    <a:pt x="989" y="272"/>
                    <a:pt x="989" y="272"/>
                  </a:cubicBezTo>
                  <a:cubicBezTo>
                    <a:pt x="989" y="271"/>
                    <a:pt x="989" y="271"/>
                    <a:pt x="989" y="271"/>
                  </a:cubicBezTo>
                  <a:cubicBezTo>
                    <a:pt x="988" y="271"/>
                    <a:pt x="988" y="271"/>
                    <a:pt x="988" y="271"/>
                  </a:cubicBezTo>
                  <a:cubicBezTo>
                    <a:pt x="987" y="269"/>
                    <a:pt x="987" y="269"/>
                    <a:pt x="987" y="269"/>
                  </a:cubicBezTo>
                  <a:cubicBezTo>
                    <a:pt x="987" y="267"/>
                    <a:pt x="987" y="267"/>
                    <a:pt x="987" y="267"/>
                  </a:cubicBezTo>
                  <a:cubicBezTo>
                    <a:pt x="988" y="266"/>
                    <a:pt x="988" y="266"/>
                    <a:pt x="988" y="266"/>
                  </a:cubicBezTo>
                  <a:cubicBezTo>
                    <a:pt x="988" y="265"/>
                    <a:pt x="988" y="265"/>
                    <a:pt x="988" y="265"/>
                  </a:cubicBezTo>
                  <a:cubicBezTo>
                    <a:pt x="989" y="264"/>
                    <a:pt x="989" y="264"/>
                    <a:pt x="989" y="264"/>
                  </a:cubicBezTo>
                  <a:cubicBezTo>
                    <a:pt x="987" y="265"/>
                    <a:pt x="987" y="265"/>
                    <a:pt x="987" y="265"/>
                  </a:cubicBezTo>
                  <a:cubicBezTo>
                    <a:pt x="987" y="265"/>
                    <a:pt x="987" y="265"/>
                    <a:pt x="987" y="265"/>
                  </a:cubicBezTo>
                  <a:cubicBezTo>
                    <a:pt x="987" y="266"/>
                    <a:pt x="987" y="266"/>
                    <a:pt x="987" y="266"/>
                  </a:cubicBezTo>
                  <a:cubicBezTo>
                    <a:pt x="986" y="265"/>
                    <a:pt x="986" y="265"/>
                    <a:pt x="986" y="265"/>
                  </a:cubicBezTo>
                  <a:cubicBezTo>
                    <a:pt x="986" y="266"/>
                    <a:pt x="986" y="266"/>
                    <a:pt x="986" y="266"/>
                  </a:cubicBezTo>
                  <a:cubicBezTo>
                    <a:pt x="985" y="266"/>
                    <a:pt x="985" y="266"/>
                    <a:pt x="985" y="266"/>
                  </a:cubicBezTo>
                  <a:cubicBezTo>
                    <a:pt x="984" y="266"/>
                    <a:pt x="984" y="266"/>
                    <a:pt x="984" y="266"/>
                  </a:cubicBezTo>
                  <a:cubicBezTo>
                    <a:pt x="984" y="266"/>
                    <a:pt x="984" y="266"/>
                    <a:pt x="984" y="266"/>
                  </a:cubicBezTo>
                  <a:cubicBezTo>
                    <a:pt x="981" y="266"/>
                    <a:pt x="981" y="266"/>
                    <a:pt x="981" y="266"/>
                  </a:cubicBezTo>
                  <a:cubicBezTo>
                    <a:pt x="980" y="266"/>
                    <a:pt x="980" y="266"/>
                    <a:pt x="980" y="266"/>
                  </a:cubicBezTo>
                  <a:cubicBezTo>
                    <a:pt x="979" y="266"/>
                    <a:pt x="979" y="266"/>
                    <a:pt x="979" y="266"/>
                  </a:cubicBezTo>
                  <a:cubicBezTo>
                    <a:pt x="978" y="266"/>
                    <a:pt x="978" y="266"/>
                    <a:pt x="978" y="266"/>
                  </a:cubicBezTo>
                  <a:cubicBezTo>
                    <a:pt x="977" y="266"/>
                    <a:pt x="977" y="266"/>
                    <a:pt x="977" y="266"/>
                  </a:cubicBezTo>
                  <a:cubicBezTo>
                    <a:pt x="976" y="265"/>
                    <a:pt x="976" y="265"/>
                    <a:pt x="976" y="265"/>
                  </a:cubicBezTo>
                  <a:cubicBezTo>
                    <a:pt x="976" y="264"/>
                    <a:pt x="976" y="264"/>
                    <a:pt x="976" y="264"/>
                  </a:cubicBezTo>
                  <a:cubicBezTo>
                    <a:pt x="974" y="263"/>
                    <a:pt x="974" y="263"/>
                    <a:pt x="974" y="263"/>
                  </a:cubicBezTo>
                  <a:cubicBezTo>
                    <a:pt x="974" y="262"/>
                    <a:pt x="974" y="262"/>
                    <a:pt x="974" y="262"/>
                  </a:cubicBezTo>
                  <a:cubicBezTo>
                    <a:pt x="974" y="262"/>
                    <a:pt x="974" y="262"/>
                    <a:pt x="974" y="262"/>
                  </a:cubicBezTo>
                  <a:cubicBezTo>
                    <a:pt x="974" y="260"/>
                    <a:pt x="974" y="260"/>
                    <a:pt x="974" y="260"/>
                  </a:cubicBezTo>
                  <a:cubicBezTo>
                    <a:pt x="973" y="261"/>
                    <a:pt x="973" y="261"/>
                    <a:pt x="973" y="261"/>
                  </a:cubicBezTo>
                  <a:cubicBezTo>
                    <a:pt x="973" y="261"/>
                    <a:pt x="973" y="261"/>
                    <a:pt x="973" y="261"/>
                  </a:cubicBezTo>
                  <a:cubicBezTo>
                    <a:pt x="972" y="262"/>
                    <a:pt x="972" y="262"/>
                    <a:pt x="972" y="262"/>
                  </a:cubicBezTo>
                  <a:cubicBezTo>
                    <a:pt x="972" y="263"/>
                    <a:pt x="972" y="263"/>
                    <a:pt x="972" y="263"/>
                  </a:cubicBezTo>
                  <a:cubicBezTo>
                    <a:pt x="972" y="263"/>
                    <a:pt x="972" y="263"/>
                    <a:pt x="972" y="263"/>
                  </a:cubicBezTo>
                  <a:cubicBezTo>
                    <a:pt x="972" y="263"/>
                    <a:pt x="972" y="263"/>
                    <a:pt x="972" y="263"/>
                  </a:cubicBezTo>
                  <a:cubicBezTo>
                    <a:pt x="971" y="264"/>
                    <a:pt x="971" y="264"/>
                    <a:pt x="971" y="264"/>
                  </a:cubicBezTo>
                  <a:cubicBezTo>
                    <a:pt x="970" y="265"/>
                    <a:pt x="970" y="265"/>
                    <a:pt x="970" y="265"/>
                  </a:cubicBezTo>
                  <a:cubicBezTo>
                    <a:pt x="970" y="266"/>
                    <a:pt x="970" y="266"/>
                    <a:pt x="970" y="266"/>
                  </a:cubicBezTo>
                  <a:cubicBezTo>
                    <a:pt x="971" y="265"/>
                    <a:pt x="971" y="265"/>
                    <a:pt x="971" y="265"/>
                  </a:cubicBezTo>
                  <a:cubicBezTo>
                    <a:pt x="971" y="265"/>
                    <a:pt x="971" y="265"/>
                    <a:pt x="971" y="265"/>
                  </a:cubicBezTo>
                  <a:cubicBezTo>
                    <a:pt x="973" y="264"/>
                    <a:pt x="973" y="264"/>
                    <a:pt x="973" y="264"/>
                  </a:cubicBezTo>
                  <a:cubicBezTo>
                    <a:pt x="974" y="264"/>
                    <a:pt x="974" y="264"/>
                    <a:pt x="974" y="264"/>
                  </a:cubicBezTo>
                  <a:cubicBezTo>
                    <a:pt x="975" y="265"/>
                    <a:pt x="975" y="265"/>
                    <a:pt x="975" y="265"/>
                  </a:cubicBezTo>
                  <a:cubicBezTo>
                    <a:pt x="976" y="267"/>
                    <a:pt x="976" y="267"/>
                    <a:pt x="976" y="267"/>
                  </a:cubicBezTo>
                  <a:cubicBezTo>
                    <a:pt x="978" y="267"/>
                    <a:pt x="978" y="267"/>
                    <a:pt x="978" y="267"/>
                  </a:cubicBezTo>
                  <a:cubicBezTo>
                    <a:pt x="979" y="267"/>
                    <a:pt x="979" y="267"/>
                    <a:pt x="979" y="267"/>
                  </a:cubicBezTo>
                  <a:cubicBezTo>
                    <a:pt x="980" y="267"/>
                    <a:pt x="980" y="267"/>
                    <a:pt x="980" y="267"/>
                  </a:cubicBezTo>
                  <a:cubicBezTo>
                    <a:pt x="981" y="267"/>
                    <a:pt x="981" y="267"/>
                    <a:pt x="981" y="267"/>
                  </a:cubicBezTo>
                  <a:cubicBezTo>
                    <a:pt x="982" y="267"/>
                    <a:pt x="982" y="267"/>
                    <a:pt x="982" y="267"/>
                  </a:cubicBezTo>
                  <a:cubicBezTo>
                    <a:pt x="983" y="267"/>
                    <a:pt x="983" y="267"/>
                    <a:pt x="983" y="267"/>
                  </a:cubicBezTo>
                  <a:cubicBezTo>
                    <a:pt x="984" y="267"/>
                    <a:pt x="984" y="267"/>
                    <a:pt x="984" y="267"/>
                  </a:cubicBezTo>
                  <a:cubicBezTo>
                    <a:pt x="984" y="267"/>
                    <a:pt x="984" y="267"/>
                    <a:pt x="984" y="267"/>
                  </a:cubicBezTo>
                  <a:cubicBezTo>
                    <a:pt x="985" y="267"/>
                    <a:pt x="985" y="267"/>
                    <a:pt x="985" y="267"/>
                  </a:cubicBezTo>
                  <a:cubicBezTo>
                    <a:pt x="986" y="267"/>
                    <a:pt x="986" y="267"/>
                    <a:pt x="986" y="267"/>
                  </a:cubicBezTo>
                  <a:cubicBezTo>
                    <a:pt x="986" y="268"/>
                    <a:pt x="986" y="268"/>
                    <a:pt x="986" y="268"/>
                  </a:cubicBezTo>
                  <a:cubicBezTo>
                    <a:pt x="986" y="269"/>
                    <a:pt x="986" y="269"/>
                    <a:pt x="986" y="269"/>
                  </a:cubicBezTo>
                  <a:cubicBezTo>
                    <a:pt x="987" y="269"/>
                    <a:pt x="987" y="269"/>
                    <a:pt x="987" y="269"/>
                  </a:cubicBezTo>
                  <a:cubicBezTo>
                    <a:pt x="988" y="272"/>
                    <a:pt x="988" y="272"/>
                    <a:pt x="988" y="272"/>
                  </a:cubicBezTo>
                  <a:cubicBezTo>
                    <a:pt x="988" y="272"/>
                    <a:pt x="988" y="272"/>
                    <a:pt x="988" y="272"/>
                  </a:cubicBezTo>
                  <a:cubicBezTo>
                    <a:pt x="988" y="272"/>
                    <a:pt x="988" y="272"/>
                    <a:pt x="988" y="272"/>
                  </a:cubicBezTo>
                  <a:cubicBezTo>
                    <a:pt x="989" y="273"/>
                    <a:pt x="989" y="273"/>
                    <a:pt x="989" y="273"/>
                  </a:cubicBezTo>
                  <a:cubicBezTo>
                    <a:pt x="990" y="273"/>
                    <a:pt x="990" y="273"/>
                    <a:pt x="990" y="273"/>
                  </a:cubicBezTo>
                  <a:close/>
                  <a:moveTo>
                    <a:pt x="1023" y="281"/>
                  </a:moveTo>
                  <a:cubicBezTo>
                    <a:pt x="1023" y="279"/>
                    <a:pt x="1023" y="279"/>
                    <a:pt x="1023" y="279"/>
                  </a:cubicBezTo>
                  <a:cubicBezTo>
                    <a:pt x="1021" y="279"/>
                    <a:pt x="1021" y="279"/>
                    <a:pt x="1021" y="279"/>
                  </a:cubicBezTo>
                  <a:cubicBezTo>
                    <a:pt x="1020" y="278"/>
                    <a:pt x="1020" y="278"/>
                    <a:pt x="1020" y="278"/>
                  </a:cubicBezTo>
                  <a:cubicBezTo>
                    <a:pt x="1020" y="279"/>
                    <a:pt x="1020" y="279"/>
                    <a:pt x="1020" y="279"/>
                  </a:cubicBezTo>
                  <a:cubicBezTo>
                    <a:pt x="1018" y="278"/>
                    <a:pt x="1018" y="278"/>
                    <a:pt x="1018" y="278"/>
                  </a:cubicBezTo>
                  <a:cubicBezTo>
                    <a:pt x="1017" y="278"/>
                    <a:pt x="1017" y="278"/>
                    <a:pt x="1017" y="278"/>
                  </a:cubicBezTo>
                  <a:cubicBezTo>
                    <a:pt x="1016" y="277"/>
                    <a:pt x="1016" y="277"/>
                    <a:pt x="1016" y="277"/>
                  </a:cubicBezTo>
                  <a:cubicBezTo>
                    <a:pt x="1015" y="276"/>
                    <a:pt x="1015" y="276"/>
                    <a:pt x="1015" y="276"/>
                  </a:cubicBezTo>
                  <a:cubicBezTo>
                    <a:pt x="1013" y="276"/>
                    <a:pt x="1013" y="276"/>
                    <a:pt x="1013" y="276"/>
                  </a:cubicBezTo>
                  <a:cubicBezTo>
                    <a:pt x="1013" y="276"/>
                    <a:pt x="1013" y="276"/>
                    <a:pt x="1013" y="276"/>
                  </a:cubicBezTo>
                  <a:cubicBezTo>
                    <a:pt x="1010" y="276"/>
                    <a:pt x="1010" y="276"/>
                    <a:pt x="1010" y="276"/>
                  </a:cubicBezTo>
                  <a:cubicBezTo>
                    <a:pt x="1009" y="275"/>
                    <a:pt x="1009" y="275"/>
                    <a:pt x="1009" y="275"/>
                  </a:cubicBezTo>
                  <a:cubicBezTo>
                    <a:pt x="1007" y="275"/>
                    <a:pt x="1007" y="275"/>
                    <a:pt x="1007" y="275"/>
                  </a:cubicBezTo>
                  <a:cubicBezTo>
                    <a:pt x="1007" y="275"/>
                    <a:pt x="1007" y="275"/>
                    <a:pt x="1007" y="275"/>
                  </a:cubicBezTo>
                  <a:cubicBezTo>
                    <a:pt x="1006" y="275"/>
                    <a:pt x="1006" y="275"/>
                    <a:pt x="1006" y="275"/>
                  </a:cubicBezTo>
                  <a:cubicBezTo>
                    <a:pt x="1006" y="275"/>
                    <a:pt x="1006" y="275"/>
                    <a:pt x="1006" y="275"/>
                  </a:cubicBezTo>
                  <a:cubicBezTo>
                    <a:pt x="1005" y="276"/>
                    <a:pt x="1005" y="276"/>
                    <a:pt x="1005" y="276"/>
                  </a:cubicBezTo>
                  <a:cubicBezTo>
                    <a:pt x="1004" y="276"/>
                    <a:pt x="1004" y="276"/>
                    <a:pt x="1004" y="276"/>
                  </a:cubicBezTo>
                  <a:cubicBezTo>
                    <a:pt x="1003" y="276"/>
                    <a:pt x="1003" y="276"/>
                    <a:pt x="1003" y="276"/>
                  </a:cubicBezTo>
                  <a:cubicBezTo>
                    <a:pt x="1001" y="276"/>
                    <a:pt x="1001" y="276"/>
                    <a:pt x="1001" y="276"/>
                  </a:cubicBezTo>
                  <a:cubicBezTo>
                    <a:pt x="1001" y="276"/>
                    <a:pt x="1001" y="276"/>
                    <a:pt x="1001" y="276"/>
                  </a:cubicBezTo>
                  <a:cubicBezTo>
                    <a:pt x="999" y="276"/>
                    <a:pt x="999" y="276"/>
                    <a:pt x="999" y="276"/>
                  </a:cubicBezTo>
                  <a:cubicBezTo>
                    <a:pt x="998" y="277"/>
                    <a:pt x="998" y="277"/>
                    <a:pt x="998" y="277"/>
                  </a:cubicBezTo>
                  <a:cubicBezTo>
                    <a:pt x="997" y="277"/>
                    <a:pt x="997" y="277"/>
                    <a:pt x="997" y="277"/>
                  </a:cubicBezTo>
                  <a:cubicBezTo>
                    <a:pt x="996" y="277"/>
                    <a:pt x="996" y="277"/>
                    <a:pt x="996" y="277"/>
                  </a:cubicBezTo>
                  <a:cubicBezTo>
                    <a:pt x="995" y="276"/>
                    <a:pt x="995" y="276"/>
                    <a:pt x="995" y="276"/>
                  </a:cubicBezTo>
                  <a:cubicBezTo>
                    <a:pt x="993" y="276"/>
                    <a:pt x="993" y="276"/>
                    <a:pt x="993" y="276"/>
                  </a:cubicBezTo>
                  <a:cubicBezTo>
                    <a:pt x="995" y="277"/>
                    <a:pt x="995" y="277"/>
                    <a:pt x="995" y="277"/>
                  </a:cubicBezTo>
                  <a:cubicBezTo>
                    <a:pt x="995" y="277"/>
                    <a:pt x="995" y="277"/>
                    <a:pt x="995" y="277"/>
                  </a:cubicBezTo>
                  <a:cubicBezTo>
                    <a:pt x="996" y="278"/>
                    <a:pt x="996" y="278"/>
                    <a:pt x="996" y="278"/>
                  </a:cubicBezTo>
                  <a:cubicBezTo>
                    <a:pt x="996" y="278"/>
                    <a:pt x="996" y="278"/>
                    <a:pt x="996" y="278"/>
                  </a:cubicBezTo>
                  <a:cubicBezTo>
                    <a:pt x="997" y="278"/>
                    <a:pt x="997" y="278"/>
                    <a:pt x="997" y="278"/>
                  </a:cubicBezTo>
                  <a:cubicBezTo>
                    <a:pt x="998" y="278"/>
                    <a:pt x="998" y="278"/>
                    <a:pt x="998" y="278"/>
                  </a:cubicBezTo>
                  <a:cubicBezTo>
                    <a:pt x="1000" y="277"/>
                    <a:pt x="1000" y="277"/>
                    <a:pt x="1000" y="277"/>
                  </a:cubicBezTo>
                  <a:cubicBezTo>
                    <a:pt x="1001" y="277"/>
                    <a:pt x="1001" y="277"/>
                    <a:pt x="1001" y="277"/>
                  </a:cubicBezTo>
                  <a:cubicBezTo>
                    <a:pt x="1002" y="277"/>
                    <a:pt x="1002" y="277"/>
                    <a:pt x="1002" y="277"/>
                  </a:cubicBezTo>
                  <a:cubicBezTo>
                    <a:pt x="1003" y="277"/>
                    <a:pt x="1003" y="277"/>
                    <a:pt x="1003" y="277"/>
                  </a:cubicBezTo>
                  <a:cubicBezTo>
                    <a:pt x="1005" y="277"/>
                    <a:pt x="1005" y="277"/>
                    <a:pt x="1005" y="277"/>
                  </a:cubicBezTo>
                  <a:cubicBezTo>
                    <a:pt x="1005" y="277"/>
                    <a:pt x="1005" y="277"/>
                    <a:pt x="1005" y="277"/>
                  </a:cubicBezTo>
                  <a:cubicBezTo>
                    <a:pt x="1007" y="276"/>
                    <a:pt x="1007" y="276"/>
                    <a:pt x="1007" y="276"/>
                  </a:cubicBezTo>
                  <a:cubicBezTo>
                    <a:pt x="1008" y="276"/>
                    <a:pt x="1008" y="276"/>
                    <a:pt x="1008" y="276"/>
                  </a:cubicBezTo>
                  <a:cubicBezTo>
                    <a:pt x="1009" y="277"/>
                    <a:pt x="1009" y="277"/>
                    <a:pt x="1009" y="277"/>
                  </a:cubicBezTo>
                  <a:cubicBezTo>
                    <a:pt x="1011" y="277"/>
                    <a:pt x="1011" y="277"/>
                    <a:pt x="1011" y="277"/>
                  </a:cubicBezTo>
                  <a:cubicBezTo>
                    <a:pt x="1015" y="277"/>
                    <a:pt x="1015" y="277"/>
                    <a:pt x="1015" y="277"/>
                  </a:cubicBezTo>
                  <a:cubicBezTo>
                    <a:pt x="1015" y="278"/>
                    <a:pt x="1015" y="278"/>
                    <a:pt x="1015" y="278"/>
                  </a:cubicBezTo>
                  <a:cubicBezTo>
                    <a:pt x="1016" y="279"/>
                    <a:pt x="1016" y="279"/>
                    <a:pt x="1016" y="279"/>
                  </a:cubicBezTo>
                  <a:cubicBezTo>
                    <a:pt x="1017" y="279"/>
                    <a:pt x="1017" y="279"/>
                    <a:pt x="1017" y="279"/>
                  </a:cubicBezTo>
                  <a:cubicBezTo>
                    <a:pt x="1018" y="279"/>
                    <a:pt x="1018" y="279"/>
                    <a:pt x="1018" y="279"/>
                  </a:cubicBezTo>
                  <a:cubicBezTo>
                    <a:pt x="1019" y="279"/>
                    <a:pt x="1019" y="279"/>
                    <a:pt x="1019" y="279"/>
                  </a:cubicBezTo>
                  <a:cubicBezTo>
                    <a:pt x="1020" y="279"/>
                    <a:pt x="1020" y="279"/>
                    <a:pt x="1020" y="279"/>
                  </a:cubicBezTo>
                  <a:cubicBezTo>
                    <a:pt x="1021" y="280"/>
                    <a:pt x="1021" y="280"/>
                    <a:pt x="1021" y="280"/>
                  </a:cubicBezTo>
                  <a:cubicBezTo>
                    <a:pt x="1022" y="280"/>
                    <a:pt x="1022" y="280"/>
                    <a:pt x="1022" y="280"/>
                  </a:cubicBezTo>
                  <a:cubicBezTo>
                    <a:pt x="1023" y="280"/>
                    <a:pt x="1023" y="280"/>
                    <a:pt x="1023" y="280"/>
                  </a:cubicBezTo>
                  <a:cubicBezTo>
                    <a:pt x="1023" y="281"/>
                    <a:pt x="1023" y="281"/>
                    <a:pt x="1023" y="281"/>
                  </a:cubicBezTo>
                  <a:cubicBezTo>
                    <a:pt x="1023" y="281"/>
                    <a:pt x="1023" y="281"/>
                    <a:pt x="1023" y="281"/>
                  </a:cubicBezTo>
                  <a:close/>
                  <a:moveTo>
                    <a:pt x="1029" y="300"/>
                  </a:moveTo>
                  <a:cubicBezTo>
                    <a:pt x="1028" y="300"/>
                    <a:pt x="1028" y="300"/>
                    <a:pt x="1028" y="300"/>
                  </a:cubicBezTo>
                  <a:cubicBezTo>
                    <a:pt x="1027" y="300"/>
                    <a:pt x="1027" y="300"/>
                    <a:pt x="1027" y="300"/>
                  </a:cubicBezTo>
                  <a:cubicBezTo>
                    <a:pt x="1026" y="299"/>
                    <a:pt x="1026" y="299"/>
                    <a:pt x="1026" y="299"/>
                  </a:cubicBezTo>
                  <a:cubicBezTo>
                    <a:pt x="1025" y="299"/>
                    <a:pt x="1025" y="299"/>
                    <a:pt x="1025" y="299"/>
                  </a:cubicBezTo>
                  <a:cubicBezTo>
                    <a:pt x="1025" y="298"/>
                    <a:pt x="1025" y="298"/>
                    <a:pt x="1025" y="298"/>
                  </a:cubicBezTo>
                  <a:cubicBezTo>
                    <a:pt x="1025" y="296"/>
                    <a:pt x="1025" y="296"/>
                    <a:pt x="1025" y="296"/>
                  </a:cubicBezTo>
                  <a:cubicBezTo>
                    <a:pt x="1025" y="295"/>
                    <a:pt x="1025" y="295"/>
                    <a:pt x="1025" y="295"/>
                  </a:cubicBezTo>
                  <a:cubicBezTo>
                    <a:pt x="1024" y="294"/>
                    <a:pt x="1024" y="294"/>
                    <a:pt x="1024" y="294"/>
                  </a:cubicBezTo>
                  <a:cubicBezTo>
                    <a:pt x="1022" y="293"/>
                    <a:pt x="1022" y="293"/>
                    <a:pt x="1022" y="293"/>
                  </a:cubicBezTo>
                  <a:cubicBezTo>
                    <a:pt x="1022" y="292"/>
                    <a:pt x="1022" y="292"/>
                    <a:pt x="1022" y="292"/>
                  </a:cubicBezTo>
                  <a:cubicBezTo>
                    <a:pt x="1022" y="291"/>
                    <a:pt x="1022" y="291"/>
                    <a:pt x="1022" y="291"/>
                  </a:cubicBezTo>
                  <a:cubicBezTo>
                    <a:pt x="1022" y="289"/>
                    <a:pt x="1022" y="289"/>
                    <a:pt x="1022" y="289"/>
                  </a:cubicBezTo>
                  <a:cubicBezTo>
                    <a:pt x="1021" y="289"/>
                    <a:pt x="1021" y="289"/>
                    <a:pt x="1021" y="289"/>
                  </a:cubicBezTo>
                  <a:cubicBezTo>
                    <a:pt x="1022" y="288"/>
                    <a:pt x="1022" y="288"/>
                    <a:pt x="1022" y="288"/>
                  </a:cubicBezTo>
                  <a:cubicBezTo>
                    <a:pt x="1023" y="288"/>
                    <a:pt x="1023" y="288"/>
                    <a:pt x="1023" y="288"/>
                  </a:cubicBezTo>
                  <a:cubicBezTo>
                    <a:pt x="1023" y="287"/>
                    <a:pt x="1023" y="287"/>
                    <a:pt x="1023" y="287"/>
                  </a:cubicBezTo>
                  <a:cubicBezTo>
                    <a:pt x="1023" y="286"/>
                    <a:pt x="1023" y="286"/>
                    <a:pt x="1023" y="286"/>
                  </a:cubicBezTo>
                  <a:cubicBezTo>
                    <a:pt x="1023" y="284"/>
                    <a:pt x="1023" y="284"/>
                    <a:pt x="1023" y="284"/>
                  </a:cubicBezTo>
                  <a:cubicBezTo>
                    <a:pt x="1023" y="284"/>
                    <a:pt x="1023" y="284"/>
                    <a:pt x="1023" y="284"/>
                  </a:cubicBezTo>
                  <a:cubicBezTo>
                    <a:pt x="1024" y="283"/>
                    <a:pt x="1024" y="283"/>
                    <a:pt x="1024" y="283"/>
                  </a:cubicBezTo>
                  <a:cubicBezTo>
                    <a:pt x="1024" y="283"/>
                    <a:pt x="1024" y="283"/>
                    <a:pt x="1024" y="283"/>
                  </a:cubicBezTo>
                  <a:cubicBezTo>
                    <a:pt x="1023" y="282"/>
                    <a:pt x="1023" y="282"/>
                    <a:pt x="1023" y="282"/>
                  </a:cubicBezTo>
                  <a:cubicBezTo>
                    <a:pt x="1024" y="282"/>
                    <a:pt x="1024" y="282"/>
                    <a:pt x="1024" y="282"/>
                  </a:cubicBezTo>
                  <a:cubicBezTo>
                    <a:pt x="1025" y="282"/>
                    <a:pt x="1025" y="282"/>
                    <a:pt x="1025" y="282"/>
                  </a:cubicBezTo>
                  <a:cubicBezTo>
                    <a:pt x="1025" y="281"/>
                    <a:pt x="1025" y="281"/>
                    <a:pt x="1025" y="281"/>
                  </a:cubicBezTo>
                  <a:cubicBezTo>
                    <a:pt x="1026" y="281"/>
                    <a:pt x="1026" y="281"/>
                    <a:pt x="1026" y="281"/>
                  </a:cubicBezTo>
                  <a:cubicBezTo>
                    <a:pt x="1027" y="282"/>
                    <a:pt x="1027" y="282"/>
                    <a:pt x="1027" y="282"/>
                  </a:cubicBezTo>
                  <a:cubicBezTo>
                    <a:pt x="1028" y="281"/>
                    <a:pt x="1028" y="281"/>
                    <a:pt x="1028" y="281"/>
                  </a:cubicBezTo>
                  <a:cubicBezTo>
                    <a:pt x="1029" y="281"/>
                    <a:pt x="1029" y="281"/>
                    <a:pt x="1029" y="281"/>
                  </a:cubicBezTo>
                  <a:cubicBezTo>
                    <a:pt x="1030" y="281"/>
                    <a:pt x="1030" y="281"/>
                    <a:pt x="1030" y="281"/>
                  </a:cubicBezTo>
                  <a:cubicBezTo>
                    <a:pt x="1031" y="282"/>
                    <a:pt x="1031" y="282"/>
                    <a:pt x="1031" y="282"/>
                  </a:cubicBezTo>
                  <a:cubicBezTo>
                    <a:pt x="1033" y="282"/>
                    <a:pt x="1033" y="282"/>
                    <a:pt x="1033" y="282"/>
                  </a:cubicBezTo>
                  <a:cubicBezTo>
                    <a:pt x="1032" y="282"/>
                    <a:pt x="1032" y="282"/>
                    <a:pt x="1032" y="282"/>
                  </a:cubicBezTo>
                  <a:cubicBezTo>
                    <a:pt x="1031" y="282"/>
                    <a:pt x="1031" y="282"/>
                    <a:pt x="1031" y="282"/>
                  </a:cubicBezTo>
                  <a:cubicBezTo>
                    <a:pt x="1030" y="282"/>
                    <a:pt x="1030" y="282"/>
                    <a:pt x="1030" y="282"/>
                  </a:cubicBezTo>
                  <a:cubicBezTo>
                    <a:pt x="1029" y="283"/>
                    <a:pt x="1029" y="283"/>
                    <a:pt x="1029" y="283"/>
                  </a:cubicBezTo>
                  <a:cubicBezTo>
                    <a:pt x="1028" y="283"/>
                    <a:pt x="1028" y="283"/>
                    <a:pt x="1028" y="283"/>
                  </a:cubicBezTo>
                  <a:cubicBezTo>
                    <a:pt x="1028" y="282"/>
                    <a:pt x="1028" y="282"/>
                    <a:pt x="1028" y="282"/>
                  </a:cubicBezTo>
                  <a:cubicBezTo>
                    <a:pt x="1027" y="283"/>
                    <a:pt x="1027" y="283"/>
                    <a:pt x="1027" y="283"/>
                  </a:cubicBezTo>
                  <a:cubicBezTo>
                    <a:pt x="1027" y="283"/>
                    <a:pt x="1027" y="283"/>
                    <a:pt x="1027" y="283"/>
                  </a:cubicBezTo>
                  <a:cubicBezTo>
                    <a:pt x="1026" y="283"/>
                    <a:pt x="1026" y="283"/>
                    <a:pt x="1026" y="283"/>
                  </a:cubicBezTo>
                  <a:cubicBezTo>
                    <a:pt x="1026" y="284"/>
                    <a:pt x="1026" y="284"/>
                    <a:pt x="1026" y="284"/>
                  </a:cubicBezTo>
                  <a:cubicBezTo>
                    <a:pt x="1025" y="284"/>
                    <a:pt x="1025" y="284"/>
                    <a:pt x="1025" y="284"/>
                  </a:cubicBezTo>
                  <a:cubicBezTo>
                    <a:pt x="1025" y="285"/>
                    <a:pt x="1025" y="285"/>
                    <a:pt x="1025" y="285"/>
                  </a:cubicBezTo>
                  <a:cubicBezTo>
                    <a:pt x="1024" y="285"/>
                    <a:pt x="1024" y="285"/>
                    <a:pt x="1024" y="285"/>
                  </a:cubicBezTo>
                  <a:cubicBezTo>
                    <a:pt x="1024" y="284"/>
                    <a:pt x="1024" y="284"/>
                    <a:pt x="1024" y="284"/>
                  </a:cubicBezTo>
                  <a:cubicBezTo>
                    <a:pt x="1023" y="285"/>
                    <a:pt x="1023" y="285"/>
                    <a:pt x="1023" y="285"/>
                  </a:cubicBezTo>
                  <a:cubicBezTo>
                    <a:pt x="1023" y="285"/>
                    <a:pt x="1023" y="285"/>
                    <a:pt x="1023" y="285"/>
                  </a:cubicBezTo>
                  <a:cubicBezTo>
                    <a:pt x="1024" y="286"/>
                    <a:pt x="1024" y="286"/>
                    <a:pt x="1024" y="286"/>
                  </a:cubicBezTo>
                  <a:cubicBezTo>
                    <a:pt x="1024" y="288"/>
                    <a:pt x="1024" y="288"/>
                    <a:pt x="1024" y="288"/>
                  </a:cubicBezTo>
                  <a:cubicBezTo>
                    <a:pt x="1024" y="288"/>
                    <a:pt x="1024" y="288"/>
                    <a:pt x="1024" y="288"/>
                  </a:cubicBezTo>
                  <a:cubicBezTo>
                    <a:pt x="1024" y="290"/>
                    <a:pt x="1024" y="290"/>
                    <a:pt x="1024" y="290"/>
                  </a:cubicBezTo>
                  <a:cubicBezTo>
                    <a:pt x="1023" y="290"/>
                    <a:pt x="1023" y="290"/>
                    <a:pt x="1023" y="290"/>
                  </a:cubicBezTo>
                  <a:cubicBezTo>
                    <a:pt x="1022" y="290"/>
                    <a:pt x="1022" y="290"/>
                    <a:pt x="1022" y="290"/>
                  </a:cubicBezTo>
                  <a:cubicBezTo>
                    <a:pt x="1022" y="291"/>
                    <a:pt x="1022" y="291"/>
                    <a:pt x="1022" y="291"/>
                  </a:cubicBezTo>
                  <a:cubicBezTo>
                    <a:pt x="1023" y="292"/>
                    <a:pt x="1023" y="292"/>
                    <a:pt x="1023" y="292"/>
                  </a:cubicBezTo>
                  <a:cubicBezTo>
                    <a:pt x="1023" y="292"/>
                    <a:pt x="1023" y="292"/>
                    <a:pt x="1023" y="292"/>
                  </a:cubicBezTo>
                  <a:cubicBezTo>
                    <a:pt x="1024" y="293"/>
                    <a:pt x="1024" y="293"/>
                    <a:pt x="1024" y="293"/>
                  </a:cubicBezTo>
                  <a:cubicBezTo>
                    <a:pt x="1024" y="293"/>
                    <a:pt x="1024" y="293"/>
                    <a:pt x="1024" y="293"/>
                  </a:cubicBezTo>
                  <a:cubicBezTo>
                    <a:pt x="1024" y="294"/>
                    <a:pt x="1024" y="294"/>
                    <a:pt x="1024" y="294"/>
                  </a:cubicBezTo>
                  <a:cubicBezTo>
                    <a:pt x="1025" y="294"/>
                    <a:pt x="1025" y="294"/>
                    <a:pt x="1025" y="294"/>
                  </a:cubicBezTo>
                  <a:cubicBezTo>
                    <a:pt x="1026" y="294"/>
                    <a:pt x="1026" y="294"/>
                    <a:pt x="1026" y="294"/>
                  </a:cubicBezTo>
                  <a:cubicBezTo>
                    <a:pt x="1026" y="294"/>
                    <a:pt x="1026" y="294"/>
                    <a:pt x="1026" y="294"/>
                  </a:cubicBezTo>
                  <a:cubicBezTo>
                    <a:pt x="1027" y="293"/>
                    <a:pt x="1027" y="293"/>
                    <a:pt x="1027" y="293"/>
                  </a:cubicBezTo>
                  <a:cubicBezTo>
                    <a:pt x="1027" y="293"/>
                    <a:pt x="1027" y="293"/>
                    <a:pt x="1027" y="293"/>
                  </a:cubicBezTo>
                  <a:cubicBezTo>
                    <a:pt x="1027" y="293"/>
                    <a:pt x="1027" y="293"/>
                    <a:pt x="1027" y="293"/>
                  </a:cubicBezTo>
                  <a:cubicBezTo>
                    <a:pt x="1027" y="294"/>
                    <a:pt x="1027" y="294"/>
                    <a:pt x="1027" y="294"/>
                  </a:cubicBezTo>
                  <a:cubicBezTo>
                    <a:pt x="1027" y="295"/>
                    <a:pt x="1027" y="295"/>
                    <a:pt x="1027" y="295"/>
                  </a:cubicBezTo>
                  <a:cubicBezTo>
                    <a:pt x="1027" y="295"/>
                    <a:pt x="1027" y="295"/>
                    <a:pt x="1027" y="295"/>
                  </a:cubicBezTo>
                  <a:cubicBezTo>
                    <a:pt x="1027" y="296"/>
                    <a:pt x="1027" y="296"/>
                    <a:pt x="1027" y="296"/>
                  </a:cubicBezTo>
                  <a:cubicBezTo>
                    <a:pt x="1027" y="296"/>
                    <a:pt x="1027" y="296"/>
                    <a:pt x="1027" y="296"/>
                  </a:cubicBezTo>
                  <a:cubicBezTo>
                    <a:pt x="1026" y="296"/>
                    <a:pt x="1026" y="296"/>
                    <a:pt x="1026" y="296"/>
                  </a:cubicBezTo>
                  <a:cubicBezTo>
                    <a:pt x="1026" y="296"/>
                    <a:pt x="1026" y="296"/>
                    <a:pt x="1026" y="296"/>
                  </a:cubicBezTo>
                  <a:cubicBezTo>
                    <a:pt x="1026" y="297"/>
                    <a:pt x="1026" y="297"/>
                    <a:pt x="1026" y="297"/>
                  </a:cubicBezTo>
                  <a:cubicBezTo>
                    <a:pt x="1026" y="297"/>
                    <a:pt x="1026" y="297"/>
                    <a:pt x="1026" y="297"/>
                  </a:cubicBezTo>
                  <a:cubicBezTo>
                    <a:pt x="1027" y="298"/>
                    <a:pt x="1027" y="298"/>
                    <a:pt x="1027" y="298"/>
                  </a:cubicBezTo>
                  <a:cubicBezTo>
                    <a:pt x="1027" y="299"/>
                    <a:pt x="1027" y="299"/>
                    <a:pt x="1027" y="299"/>
                  </a:cubicBezTo>
                  <a:cubicBezTo>
                    <a:pt x="1027" y="299"/>
                    <a:pt x="1027" y="299"/>
                    <a:pt x="1027" y="299"/>
                  </a:cubicBezTo>
                  <a:cubicBezTo>
                    <a:pt x="1028" y="299"/>
                    <a:pt x="1028" y="299"/>
                    <a:pt x="1028" y="299"/>
                  </a:cubicBezTo>
                  <a:cubicBezTo>
                    <a:pt x="1029" y="300"/>
                    <a:pt x="1029" y="300"/>
                    <a:pt x="1029" y="300"/>
                  </a:cubicBezTo>
                  <a:cubicBezTo>
                    <a:pt x="1030" y="300"/>
                    <a:pt x="1030" y="300"/>
                    <a:pt x="1030" y="300"/>
                  </a:cubicBezTo>
                  <a:cubicBezTo>
                    <a:pt x="1029" y="300"/>
                    <a:pt x="1029" y="300"/>
                    <a:pt x="1029" y="300"/>
                  </a:cubicBezTo>
                  <a:cubicBezTo>
                    <a:pt x="1029" y="300"/>
                    <a:pt x="1029" y="300"/>
                    <a:pt x="1029" y="300"/>
                  </a:cubicBezTo>
                  <a:close/>
                  <a:moveTo>
                    <a:pt x="1006" y="341"/>
                  </a:moveTo>
                  <a:cubicBezTo>
                    <a:pt x="1007" y="339"/>
                    <a:pt x="1007" y="339"/>
                    <a:pt x="1007" y="339"/>
                  </a:cubicBezTo>
                  <a:cubicBezTo>
                    <a:pt x="1007" y="337"/>
                    <a:pt x="1007" y="337"/>
                    <a:pt x="1007" y="337"/>
                  </a:cubicBezTo>
                  <a:cubicBezTo>
                    <a:pt x="1008" y="336"/>
                    <a:pt x="1008" y="336"/>
                    <a:pt x="1008" y="336"/>
                  </a:cubicBezTo>
                  <a:cubicBezTo>
                    <a:pt x="1009" y="335"/>
                    <a:pt x="1009" y="335"/>
                    <a:pt x="1009" y="335"/>
                  </a:cubicBezTo>
                  <a:cubicBezTo>
                    <a:pt x="1009" y="334"/>
                    <a:pt x="1009" y="334"/>
                    <a:pt x="1009" y="334"/>
                  </a:cubicBezTo>
                  <a:cubicBezTo>
                    <a:pt x="1009" y="333"/>
                    <a:pt x="1009" y="333"/>
                    <a:pt x="1009" y="333"/>
                  </a:cubicBezTo>
                  <a:cubicBezTo>
                    <a:pt x="1010" y="332"/>
                    <a:pt x="1010" y="332"/>
                    <a:pt x="1010" y="332"/>
                  </a:cubicBezTo>
                  <a:cubicBezTo>
                    <a:pt x="1010" y="331"/>
                    <a:pt x="1010" y="331"/>
                    <a:pt x="1010" y="331"/>
                  </a:cubicBezTo>
                  <a:cubicBezTo>
                    <a:pt x="1010" y="329"/>
                    <a:pt x="1010" y="329"/>
                    <a:pt x="1010" y="329"/>
                  </a:cubicBezTo>
                  <a:cubicBezTo>
                    <a:pt x="1011" y="328"/>
                    <a:pt x="1011" y="328"/>
                    <a:pt x="1011" y="328"/>
                  </a:cubicBezTo>
                  <a:cubicBezTo>
                    <a:pt x="1012" y="327"/>
                    <a:pt x="1012" y="327"/>
                    <a:pt x="1012" y="327"/>
                  </a:cubicBezTo>
                  <a:cubicBezTo>
                    <a:pt x="1012" y="327"/>
                    <a:pt x="1012" y="327"/>
                    <a:pt x="1012" y="327"/>
                  </a:cubicBezTo>
                  <a:cubicBezTo>
                    <a:pt x="1011" y="326"/>
                    <a:pt x="1011" y="326"/>
                    <a:pt x="1011" y="326"/>
                  </a:cubicBezTo>
                  <a:cubicBezTo>
                    <a:pt x="1010" y="325"/>
                    <a:pt x="1010" y="325"/>
                    <a:pt x="1010" y="325"/>
                  </a:cubicBezTo>
                  <a:cubicBezTo>
                    <a:pt x="1011" y="324"/>
                    <a:pt x="1011" y="324"/>
                    <a:pt x="1011" y="324"/>
                  </a:cubicBezTo>
                  <a:cubicBezTo>
                    <a:pt x="1012" y="324"/>
                    <a:pt x="1012" y="324"/>
                    <a:pt x="1012" y="324"/>
                  </a:cubicBezTo>
                  <a:cubicBezTo>
                    <a:pt x="1012" y="323"/>
                    <a:pt x="1012" y="323"/>
                    <a:pt x="1012" y="323"/>
                  </a:cubicBezTo>
                  <a:cubicBezTo>
                    <a:pt x="1011" y="322"/>
                    <a:pt x="1011" y="322"/>
                    <a:pt x="1011" y="322"/>
                  </a:cubicBezTo>
                  <a:cubicBezTo>
                    <a:pt x="1010" y="321"/>
                    <a:pt x="1010" y="321"/>
                    <a:pt x="1010" y="321"/>
                  </a:cubicBezTo>
                  <a:cubicBezTo>
                    <a:pt x="1010" y="319"/>
                    <a:pt x="1010" y="319"/>
                    <a:pt x="1010" y="319"/>
                  </a:cubicBezTo>
                  <a:cubicBezTo>
                    <a:pt x="1011" y="319"/>
                    <a:pt x="1011" y="319"/>
                    <a:pt x="1011" y="319"/>
                  </a:cubicBezTo>
                  <a:cubicBezTo>
                    <a:pt x="1011" y="318"/>
                    <a:pt x="1011" y="318"/>
                    <a:pt x="1011" y="318"/>
                  </a:cubicBezTo>
                  <a:cubicBezTo>
                    <a:pt x="1012" y="317"/>
                    <a:pt x="1012" y="317"/>
                    <a:pt x="1012" y="317"/>
                  </a:cubicBezTo>
                  <a:cubicBezTo>
                    <a:pt x="1014" y="315"/>
                    <a:pt x="1014" y="315"/>
                    <a:pt x="1014" y="315"/>
                  </a:cubicBezTo>
                  <a:cubicBezTo>
                    <a:pt x="1015" y="314"/>
                    <a:pt x="1015" y="314"/>
                    <a:pt x="1015" y="314"/>
                  </a:cubicBezTo>
                  <a:cubicBezTo>
                    <a:pt x="1016" y="315"/>
                    <a:pt x="1016" y="315"/>
                    <a:pt x="1016" y="315"/>
                  </a:cubicBezTo>
                  <a:cubicBezTo>
                    <a:pt x="1016" y="315"/>
                    <a:pt x="1016" y="315"/>
                    <a:pt x="1016" y="315"/>
                  </a:cubicBezTo>
                  <a:cubicBezTo>
                    <a:pt x="1017" y="314"/>
                    <a:pt x="1017" y="314"/>
                    <a:pt x="1017" y="314"/>
                  </a:cubicBezTo>
                  <a:cubicBezTo>
                    <a:pt x="1017" y="314"/>
                    <a:pt x="1017" y="314"/>
                    <a:pt x="1017" y="314"/>
                  </a:cubicBezTo>
                  <a:cubicBezTo>
                    <a:pt x="1019" y="312"/>
                    <a:pt x="1019" y="312"/>
                    <a:pt x="1019" y="312"/>
                  </a:cubicBezTo>
                  <a:cubicBezTo>
                    <a:pt x="1021" y="312"/>
                    <a:pt x="1021" y="312"/>
                    <a:pt x="1021" y="312"/>
                  </a:cubicBezTo>
                  <a:cubicBezTo>
                    <a:pt x="1021" y="310"/>
                    <a:pt x="1021" y="310"/>
                    <a:pt x="1021" y="310"/>
                  </a:cubicBezTo>
                  <a:cubicBezTo>
                    <a:pt x="1021" y="309"/>
                    <a:pt x="1021" y="309"/>
                    <a:pt x="1021" y="309"/>
                  </a:cubicBezTo>
                  <a:cubicBezTo>
                    <a:pt x="1021" y="308"/>
                    <a:pt x="1021" y="308"/>
                    <a:pt x="1021" y="308"/>
                  </a:cubicBezTo>
                  <a:cubicBezTo>
                    <a:pt x="1022" y="307"/>
                    <a:pt x="1022" y="307"/>
                    <a:pt x="1022" y="307"/>
                  </a:cubicBezTo>
                  <a:cubicBezTo>
                    <a:pt x="1023" y="306"/>
                    <a:pt x="1023" y="306"/>
                    <a:pt x="1023" y="306"/>
                  </a:cubicBezTo>
                  <a:cubicBezTo>
                    <a:pt x="1023" y="304"/>
                    <a:pt x="1023" y="304"/>
                    <a:pt x="1023" y="304"/>
                  </a:cubicBezTo>
                  <a:cubicBezTo>
                    <a:pt x="1023" y="304"/>
                    <a:pt x="1023" y="304"/>
                    <a:pt x="1023" y="304"/>
                  </a:cubicBezTo>
                  <a:cubicBezTo>
                    <a:pt x="1023" y="303"/>
                    <a:pt x="1023" y="303"/>
                    <a:pt x="1023" y="303"/>
                  </a:cubicBezTo>
                  <a:cubicBezTo>
                    <a:pt x="1025" y="302"/>
                    <a:pt x="1025" y="302"/>
                    <a:pt x="1025" y="302"/>
                  </a:cubicBezTo>
                  <a:cubicBezTo>
                    <a:pt x="1026" y="302"/>
                    <a:pt x="1026" y="302"/>
                    <a:pt x="1026" y="302"/>
                  </a:cubicBezTo>
                  <a:cubicBezTo>
                    <a:pt x="1027" y="302"/>
                    <a:pt x="1027" y="302"/>
                    <a:pt x="1027" y="302"/>
                  </a:cubicBezTo>
                  <a:cubicBezTo>
                    <a:pt x="1028" y="302"/>
                    <a:pt x="1028" y="302"/>
                    <a:pt x="1028" y="302"/>
                  </a:cubicBezTo>
                  <a:cubicBezTo>
                    <a:pt x="1027" y="302"/>
                    <a:pt x="1027" y="302"/>
                    <a:pt x="1027" y="302"/>
                  </a:cubicBezTo>
                  <a:cubicBezTo>
                    <a:pt x="1026" y="302"/>
                    <a:pt x="1026" y="302"/>
                    <a:pt x="1026" y="302"/>
                  </a:cubicBezTo>
                  <a:cubicBezTo>
                    <a:pt x="1025" y="303"/>
                    <a:pt x="1025" y="303"/>
                    <a:pt x="1025" y="303"/>
                  </a:cubicBezTo>
                  <a:cubicBezTo>
                    <a:pt x="1024" y="303"/>
                    <a:pt x="1024" y="303"/>
                    <a:pt x="1024" y="303"/>
                  </a:cubicBezTo>
                  <a:cubicBezTo>
                    <a:pt x="1024" y="304"/>
                    <a:pt x="1024" y="304"/>
                    <a:pt x="1024" y="304"/>
                  </a:cubicBezTo>
                  <a:cubicBezTo>
                    <a:pt x="1025" y="305"/>
                    <a:pt x="1025" y="305"/>
                    <a:pt x="1025" y="305"/>
                  </a:cubicBezTo>
                  <a:cubicBezTo>
                    <a:pt x="1024" y="306"/>
                    <a:pt x="1024" y="306"/>
                    <a:pt x="1024" y="306"/>
                  </a:cubicBezTo>
                  <a:cubicBezTo>
                    <a:pt x="1024" y="306"/>
                    <a:pt x="1024" y="306"/>
                    <a:pt x="1024" y="306"/>
                  </a:cubicBezTo>
                  <a:cubicBezTo>
                    <a:pt x="1023" y="307"/>
                    <a:pt x="1023" y="307"/>
                    <a:pt x="1023" y="307"/>
                  </a:cubicBezTo>
                  <a:cubicBezTo>
                    <a:pt x="1023" y="307"/>
                    <a:pt x="1023" y="307"/>
                    <a:pt x="1023" y="307"/>
                  </a:cubicBezTo>
                  <a:cubicBezTo>
                    <a:pt x="1022" y="308"/>
                    <a:pt x="1022" y="308"/>
                    <a:pt x="1022" y="308"/>
                  </a:cubicBezTo>
                  <a:cubicBezTo>
                    <a:pt x="1022" y="310"/>
                    <a:pt x="1022" y="310"/>
                    <a:pt x="1022" y="310"/>
                  </a:cubicBezTo>
                  <a:cubicBezTo>
                    <a:pt x="1023" y="310"/>
                    <a:pt x="1023" y="310"/>
                    <a:pt x="1023" y="310"/>
                  </a:cubicBezTo>
                  <a:cubicBezTo>
                    <a:pt x="1022" y="311"/>
                    <a:pt x="1022" y="311"/>
                    <a:pt x="1022" y="311"/>
                  </a:cubicBezTo>
                  <a:cubicBezTo>
                    <a:pt x="1021" y="312"/>
                    <a:pt x="1021" y="312"/>
                    <a:pt x="1021" y="312"/>
                  </a:cubicBezTo>
                  <a:cubicBezTo>
                    <a:pt x="1020" y="312"/>
                    <a:pt x="1020" y="312"/>
                    <a:pt x="1020" y="312"/>
                  </a:cubicBezTo>
                  <a:cubicBezTo>
                    <a:pt x="1019" y="312"/>
                    <a:pt x="1019" y="312"/>
                    <a:pt x="1019" y="312"/>
                  </a:cubicBezTo>
                  <a:cubicBezTo>
                    <a:pt x="1018" y="313"/>
                    <a:pt x="1018" y="313"/>
                    <a:pt x="1018" y="313"/>
                  </a:cubicBezTo>
                  <a:cubicBezTo>
                    <a:pt x="1018" y="314"/>
                    <a:pt x="1018" y="314"/>
                    <a:pt x="1018" y="314"/>
                  </a:cubicBezTo>
                  <a:cubicBezTo>
                    <a:pt x="1016" y="315"/>
                    <a:pt x="1016" y="315"/>
                    <a:pt x="1016" y="315"/>
                  </a:cubicBezTo>
                  <a:cubicBezTo>
                    <a:pt x="1015" y="316"/>
                    <a:pt x="1015" y="316"/>
                    <a:pt x="1015" y="316"/>
                  </a:cubicBezTo>
                  <a:cubicBezTo>
                    <a:pt x="1015" y="316"/>
                    <a:pt x="1015" y="316"/>
                    <a:pt x="1015" y="316"/>
                  </a:cubicBezTo>
                  <a:cubicBezTo>
                    <a:pt x="1014" y="316"/>
                    <a:pt x="1014" y="316"/>
                    <a:pt x="1014" y="316"/>
                  </a:cubicBezTo>
                  <a:cubicBezTo>
                    <a:pt x="1012" y="318"/>
                    <a:pt x="1012" y="318"/>
                    <a:pt x="1012" y="318"/>
                  </a:cubicBezTo>
                  <a:cubicBezTo>
                    <a:pt x="1012" y="318"/>
                    <a:pt x="1012" y="318"/>
                    <a:pt x="1012" y="318"/>
                  </a:cubicBezTo>
                  <a:cubicBezTo>
                    <a:pt x="1012" y="319"/>
                    <a:pt x="1012" y="319"/>
                    <a:pt x="1012" y="319"/>
                  </a:cubicBezTo>
                  <a:cubicBezTo>
                    <a:pt x="1011" y="320"/>
                    <a:pt x="1011" y="320"/>
                    <a:pt x="1011" y="320"/>
                  </a:cubicBezTo>
                  <a:cubicBezTo>
                    <a:pt x="1011" y="321"/>
                    <a:pt x="1011" y="321"/>
                    <a:pt x="1011" y="321"/>
                  </a:cubicBezTo>
                  <a:cubicBezTo>
                    <a:pt x="1012" y="321"/>
                    <a:pt x="1012" y="321"/>
                    <a:pt x="1012" y="321"/>
                  </a:cubicBezTo>
                  <a:cubicBezTo>
                    <a:pt x="1012" y="321"/>
                    <a:pt x="1012" y="321"/>
                    <a:pt x="1012" y="321"/>
                  </a:cubicBezTo>
                  <a:cubicBezTo>
                    <a:pt x="1013" y="322"/>
                    <a:pt x="1013" y="322"/>
                    <a:pt x="1013" y="322"/>
                  </a:cubicBezTo>
                  <a:cubicBezTo>
                    <a:pt x="1013" y="323"/>
                    <a:pt x="1013" y="323"/>
                    <a:pt x="1013" y="323"/>
                  </a:cubicBezTo>
                  <a:cubicBezTo>
                    <a:pt x="1013" y="323"/>
                    <a:pt x="1013" y="323"/>
                    <a:pt x="1013" y="323"/>
                  </a:cubicBezTo>
                  <a:cubicBezTo>
                    <a:pt x="1013" y="324"/>
                    <a:pt x="1013" y="324"/>
                    <a:pt x="1013" y="324"/>
                  </a:cubicBezTo>
                  <a:cubicBezTo>
                    <a:pt x="1012" y="324"/>
                    <a:pt x="1012" y="324"/>
                    <a:pt x="1012" y="324"/>
                  </a:cubicBezTo>
                  <a:cubicBezTo>
                    <a:pt x="1011" y="325"/>
                    <a:pt x="1011" y="325"/>
                    <a:pt x="1011" y="325"/>
                  </a:cubicBezTo>
                  <a:cubicBezTo>
                    <a:pt x="1011" y="325"/>
                    <a:pt x="1011" y="325"/>
                    <a:pt x="1011" y="325"/>
                  </a:cubicBezTo>
                  <a:cubicBezTo>
                    <a:pt x="1012" y="326"/>
                    <a:pt x="1012" y="326"/>
                    <a:pt x="1012" y="326"/>
                  </a:cubicBezTo>
                  <a:cubicBezTo>
                    <a:pt x="1012" y="326"/>
                    <a:pt x="1012" y="326"/>
                    <a:pt x="1012" y="326"/>
                  </a:cubicBezTo>
                  <a:cubicBezTo>
                    <a:pt x="1013" y="327"/>
                    <a:pt x="1013" y="327"/>
                    <a:pt x="1013" y="327"/>
                  </a:cubicBezTo>
                  <a:cubicBezTo>
                    <a:pt x="1013" y="327"/>
                    <a:pt x="1013" y="327"/>
                    <a:pt x="1013" y="327"/>
                  </a:cubicBezTo>
                  <a:cubicBezTo>
                    <a:pt x="1012" y="328"/>
                    <a:pt x="1012" y="328"/>
                    <a:pt x="1012" y="328"/>
                  </a:cubicBezTo>
                  <a:cubicBezTo>
                    <a:pt x="1013" y="328"/>
                    <a:pt x="1013" y="328"/>
                    <a:pt x="1013" y="328"/>
                  </a:cubicBezTo>
                  <a:cubicBezTo>
                    <a:pt x="1012" y="328"/>
                    <a:pt x="1012" y="328"/>
                    <a:pt x="1012" y="328"/>
                  </a:cubicBezTo>
                  <a:cubicBezTo>
                    <a:pt x="1011" y="329"/>
                    <a:pt x="1011" y="329"/>
                    <a:pt x="1011" y="329"/>
                  </a:cubicBezTo>
                  <a:cubicBezTo>
                    <a:pt x="1011" y="330"/>
                    <a:pt x="1011" y="330"/>
                    <a:pt x="1011" y="330"/>
                  </a:cubicBezTo>
                  <a:cubicBezTo>
                    <a:pt x="1011" y="331"/>
                    <a:pt x="1011" y="331"/>
                    <a:pt x="1011" y="331"/>
                  </a:cubicBezTo>
                  <a:cubicBezTo>
                    <a:pt x="1010" y="333"/>
                    <a:pt x="1010" y="333"/>
                    <a:pt x="1010" y="333"/>
                  </a:cubicBezTo>
                  <a:cubicBezTo>
                    <a:pt x="1010" y="335"/>
                    <a:pt x="1010" y="335"/>
                    <a:pt x="1010" y="335"/>
                  </a:cubicBezTo>
                  <a:cubicBezTo>
                    <a:pt x="1010" y="335"/>
                    <a:pt x="1010" y="335"/>
                    <a:pt x="1010" y="335"/>
                  </a:cubicBezTo>
                  <a:cubicBezTo>
                    <a:pt x="1009" y="337"/>
                    <a:pt x="1009" y="337"/>
                    <a:pt x="1009" y="337"/>
                  </a:cubicBezTo>
                  <a:cubicBezTo>
                    <a:pt x="1008" y="338"/>
                    <a:pt x="1008" y="338"/>
                    <a:pt x="1008" y="338"/>
                  </a:cubicBezTo>
                  <a:cubicBezTo>
                    <a:pt x="1008" y="339"/>
                    <a:pt x="1008" y="339"/>
                    <a:pt x="1008" y="339"/>
                  </a:cubicBezTo>
                  <a:cubicBezTo>
                    <a:pt x="1008" y="339"/>
                    <a:pt x="1008" y="339"/>
                    <a:pt x="1008" y="339"/>
                  </a:cubicBezTo>
                  <a:cubicBezTo>
                    <a:pt x="1009" y="340"/>
                    <a:pt x="1009" y="340"/>
                    <a:pt x="1009" y="340"/>
                  </a:cubicBezTo>
                  <a:cubicBezTo>
                    <a:pt x="1008" y="340"/>
                    <a:pt x="1008" y="340"/>
                    <a:pt x="1008" y="340"/>
                  </a:cubicBezTo>
                  <a:cubicBezTo>
                    <a:pt x="1008" y="340"/>
                    <a:pt x="1008" y="340"/>
                    <a:pt x="1008" y="340"/>
                  </a:cubicBezTo>
                  <a:cubicBezTo>
                    <a:pt x="1007" y="340"/>
                    <a:pt x="1007" y="340"/>
                    <a:pt x="1007" y="340"/>
                  </a:cubicBezTo>
                  <a:cubicBezTo>
                    <a:pt x="1006" y="341"/>
                    <a:pt x="1006" y="341"/>
                    <a:pt x="1006" y="341"/>
                  </a:cubicBezTo>
                  <a:cubicBezTo>
                    <a:pt x="1006" y="341"/>
                    <a:pt x="1006" y="341"/>
                    <a:pt x="1006" y="341"/>
                  </a:cubicBezTo>
                  <a:cubicBezTo>
                    <a:pt x="1006" y="341"/>
                    <a:pt x="1006" y="341"/>
                    <a:pt x="1006" y="341"/>
                  </a:cubicBezTo>
                  <a:cubicBezTo>
                    <a:pt x="1006" y="341"/>
                    <a:pt x="1006" y="341"/>
                    <a:pt x="1006" y="341"/>
                  </a:cubicBezTo>
                  <a:close/>
                  <a:moveTo>
                    <a:pt x="1155" y="396"/>
                  </a:moveTo>
                  <a:cubicBezTo>
                    <a:pt x="1156" y="396"/>
                    <a:pt x="1156" y="396"/>
                    <a:pt x="1156" y="396"/>
                  </a:cubicBezTo>
                  <a:cubicBezTo>
                    <a:pt x="1156" y="395"/>
                    <a:pt x="1156" y="395"/>
                    <a:pt x="1156" y="395"/>
                  </a:cubicBezTo>
                  <a:cubicBezTo>
                    <a:pt x="1156" y="394"/>
                    <a:pt x="1156" y="394"/>
                    <a:pt x="1156" y="394"/>
                  </a:cubicBezTo>
                  <a:cubicBezTo>
                    <a:pt x="1157" y="395"/>
                    <a:pt x="1157" y="395"/>
                    <a:pt x="1157" y="395"/>
                  </a:cubicBezTo>
                  <a:cubicBezTo>
                    <a:pt x="1159" y="396"/>
                    <a:pt x="1159" y="396"/>
                    <a:pt x="1159" y="396"/>
                  </a:cubicBezTo>
                  <a:cubicBezTo>
                    <a:pt x="1161" y="397"/>
                    <a:pt x="1161" y="397"/>
                    <a:pt x="1161" y="397"/>
                  </a:cubicBezTo>
                  <a:cubicBezTo>
                    <a:pt x="1161" y="398"/>
                    <a:pt x="1161" y="398"/>
                    <a:pt x="1161" y="398"/>
                  </a:cubicBezTo>
                  <a:cubicBezTo>
                    <a:pt x="1159" y="397"/>
                    <a:pt x="1159" y="397"/>
                    <a:pt x="1159" y="397"/>
                  </a:cubicBezTo>
                  <a:cubicBezTo>
                    <a:pt x="1157" y="397"/>
                    <a:pt x="1157" y="397"/>
                    <a:pt x="1157" y="397"/>
                  </a:cubicBezTo>
                  <a:cubicBezTo>
                    <a:pt x="1156" y="396"/>
                    <a:pt x="1156" y="396"/>
                    <a:pt x="1156" y="396"/>
                  </a:cubicBezTo>
                  <a:cubicBezTo>
                    <a:pt x="1155" y="396"/>
                    <a:pt x="1155" y="396"/>
                    <a:pt x="1155" y="396"/>
                  </a:cubicBezTo>
                  <a:close/>
                  <a:moveTo>
                    <a:pt x="1144" y="400"/>
                  </a:moveTo>
                  <a:cubicBezTo>
                    <a:pt x="1145" y="398"/>
                    <a:pt x="1145" y="398"/>
                    <a:pt x="1145" y="398"/>
                  </a:cubicBezTo>
                  <a:cubicBezTo>
                    <a:pt x="1147" y="398"/>
                    <a:pt x="1147" y="398"/>
                    <a:pt x="1147" y="398"/>
                  </a:cubicBezTo>
                  <a:cubicBezTo>
                    <a:pt x="1149" y="398"/>
                    <a:pt x="1149" y="398"/>
                    <a:pt x="1149" y="398"/>
                  </a:cubicBezTo>
                  <a:cubicBezTo>
                    <a:pt x="1150" y="397"/>
                    <a:pt x="1150" y="397"/>
                    <a:pt x="1150" y="397"/>
                  </a:cubicBezTo>
                  <a:cubicBezTo>
                    <a:pt x="1152" y="397"/>
                    <a:pt x="1152" y="397"/>
                    <a:pt x="1152" y="397"/>
                  </a:cubicBezTo>
                  <a:cubicBezTo>
                    <a:pt x="1153" y="396"/>
                    <a:pt x="1153" y="396"/>
                    <a:pt x="1153" y="396"/>
                  </a:cubicBezTo>
                  <a:cubicBezTo>
                    <a:pt x="1154" y="396"/>
                    <a:pt x="1154" y="396"/>
                    <a:pt x="1154" y="396"/>
                  </a:cubicBezTo>
                  <a:cubicBezTo>
                    <a:pt x="1155" y="398"/>
                    <a:pt x="1155" y="398"/>
                    <a:pt x="1155" y="398"/>
                  </a:cubicBezTo>
                  <a:cubicBezTo>
                    <a:pt x="1153" y="398"/>
                    <a:pt x="1153" y="398"/>
                    <a:pt x="1153" y="398"/>
                  </a:cubicBezTo>
                  <a:cubicBezTo>
                    <a:pt x="1152" y="398"/>
                    <a:pt x="1152" y="398"/>
                    <a:pt x="1152" y="398"/>
                  </a:cubicBezTo>
                  <a:cubicBezTo>
                    <a:pt x="1152" y="399"/>
                    <a:pt x="1152" y="399"/>
                    <a:pt x="1152" y="399"/>
                  </a:cubicBezTo>
                  <a:cubicBezTo>
                    <a:pt x="1153" y="400"/>
                    <a:pt x="1153" y="400"/>
                    <a:pt x="1153" y="400"/>
                  </a:cubicBezTo>
                  <a:cubicBezTo>
                    <a:pt x="1152" y="400"/>
                    <a:pt x="1152" y="400"/>
                    <a:pt x="1152" y="400"/>
                  </a:cubicBezTo>
                  <a:cubicBezTo>
                    <a:pt x="1151" y="400"/>
                    <a:pt x="1151" y="400"/>
                    <a:pt x="1151" y="400"/>
                  </a:cubicBezTo>
                  <a:cubicBezTo>
                    <a:pt x="1150" y="399"/>
                    <a:pt x="1150" y="399"/>
                    <a:pt x="1150" y="399"/>
                  </a:cubicBezTo>
                  <a:cubicBezTo>
                    <a:pt x="1147" y="399"/>
                    <a:pt x="1147" y="399"/>
                    <a:pt x="1147" y="399"/>
                  </a:cubicBezTo>
                  <a:cubicBezTo>
                    <a:pt x="1146" y="399"/>
                    <a:pt x="1146" y="399"/>
                    <a:pt x="1146" y="399"/>
                  </a:cubicBezTo>
                  <a:cubicBezTo>
                    <a:pt x="1144" y="400"/>
                    <a:pt x="1144" y="400"/>
                    <a:pt x="1144" y="400"/>
                  </a:cubicBezTo>
                  <a:close/>
                  <a:moveTo>
                    <a:pt x="1020" y="410"/>
                  </a:moveTo>
                  <a:cubicBezTo>
                    <a:pt x="1020" y="409"/>
                    <a:pt x="1020" y="409"/>
                    <a:pt x="1020" y="409"/>
                  </a:cubicBezTo>
                  <a:cubicBezTo>
                    <a:pt x="1019" y="408"/>
                    <a:pt x="1019" y="408"/>
                    <a:pt x="1019" y="408"/>
                  </a:cubicBezTo>
                  <a:cubicBezTo>
                    <a:pt x="1018" y="407"/>
                    <a:pt x="1018" y="407"/>
                    <a:pt x="1018" y="407"/>
                  </a:cubicBezTo>
                  <a:cubicBezTo>
                    <a:pt x="1018" y="406"/>
                    <a:pt x="1018" y="406"/>
                    <a:pt x="1018" y="406"/>
                  </a:cubicBezTo>
                  <a:cubicBezTo>
                    <a:pt x="1018" y="406"/>
                    <a:pt x="1018" y="406"/>
                    <a:pt x="1018" y="406"/>
                  </a:cubicBezTo>
                  <a:cubicBezTo>
                    <a:pt x="1019" y="406"/>
                    <a:pt x="1019" y="406"/>
                    <a:pt x="1019" y="406"/>
                  </a:cubicBezTo>
                  <a:cubicBezTo>
                    <a:pt x="1020" y="407"/>
                    <a:pt x="1020" y="407"/>
                    <a:pt x="1020" y="407"/>
                  </a:cubicBezTo>
                  <a:cubicBezTo>
                    <a:pt x="1021" y="407"/>
                    <a:pt x="1021" y="407"/>
                    <a:pt x="1021" y="407"/>
                  </a:cubicBezTo>
                  <a:cubicBezTo>
                    <a:pt x="1022" y="409"/>
                    <a:pt x="1022" y="409"/>
                    <a:pt x="1022" y="409"/>
                  </a:cubicBezTo>
                  <a:cubicBezTo>
                    <a:pt x="1022" y="410"/>
                    <a:pt x="1022" y="410"/>
                    <a:pt x="1022" y="410"/>
                  </a:cubicBezTo>
                  <a:cubicBezTo>
                    <a:pt x="1021" y="410"/>
                    <a:pt x="1021" y="410"/>
                    <a:pt x="1021" y="410"/>
                  </a:cubicBezTo>
                  <a:cubicBezTo>
                    <a:pt x="1020" y="410"/>
                    <a:pt x="1020" y="410"/>
                    <a:pt x="1020" y="410"/>
                  </a:cubicBezTo>
                  <a:close/>
                  <a:moveTo>
                    <a:pt x="978" y="371"/>
                  </a:moveTo>
                  <a:cubicBezTo>
                    <a:pt x="981" y="371"/>
                    <a:pt x="981" y="371"/>
                    <a:pt x="981" y="371"/>
                  </a:cubicBezTo>
                  <a:cubicBezTo>
                    <a:pt x="982" y="371"/>
                    <a:pt x="982" y="371"/>
                    <a:pt x="982" y="371"/>
                  </a:cubicBezTo>
                  <a:cubicBezTo>
                    <a:pt x="984" y="369"/>
                    <a:pt x="984" y="369"/>
                    <a:pt x="984" y="369"/>
                  </a:cubicBezTo>
                  <a:cubicBezTo>
                    <a:pt x="984" y="370"/>
                    <a:pt x="984" y="370"/>
                    <a:pt x="984" y="370"/>
                  </a:cubicBezTo>
                  <a:cubicBezTo>
                    <a:pt x="983" y="371"/>
                    <a:pt x="983" y="371"/>
                    <a:pt x="983" y="371"/>
                  </a:cubicBezTo>
                  <a:cubicBezTo>
                    <a:pt x="982" y="372"/>
                    <a:pt x="982" y="372"/>
                    <a:pt x="982" y="372"/>
                  </a:cubicBezTo>
                  <a:cubicBezTo>
                    <a:pt x="981" y="372"/>
                    <a:pt x="981" y="372"/>
                    <a:pt x="981" y="372"/>
                  </a:cubicBezTo>
                  <a:cubicBezTo>
                    <a:pt x="981" y="373"/>
                    <a:pt x="981" y="373"/>
                    <a:pt x="981" y="373"/>
                  </a:cubicBezTo>
                  <a:cubicBezTo>
                    <a:pt x="980" y="373"/>
                    <a:pt x="980" y="373"/>
                    <a:pt x="980" y="373"/>
                  </a:cubicBezTo>
                  <a:cubicBezTo>
                    <a:pt x="980" y="372"/>
                    <a:pt x="980" y="372"/>
                    <a:pt x="980" y="372"/>
                  </a:cubicBezTo>
                  <a:cubicBezTo>
                    <a:pt x="978" y="371"/>
                    <a:pt x="978" y="371"/>
                    <a:pt x="978" y="371"/>
                  </a:cubicBezTo>
                  <a:close/>
                  <a:moveTo>
                    <a:pt x="993" y="351"/>
                  </a:moveTo>
                  <a:cubicBezTo>
                    <a:pt x="994" y="349"/>
                    <a:pt x="994" y="349"/>
                    <a:pt x="994" y="349"/>
                  </a:cubicBezTo>
                  <a:cubicBezTo>
                    <a:pt x="995" y="348"/>
                    <a:pt x="995" y="348"/>
                    <a:pt x="995" y="348"/>
                  </a:cubicBezTo>
                  <a:cubicBezTo>
                    <a:pt x="994" y="347"/>
                    <a:pt x="994" y="347"/>
                    <a:pt x="994" y="347"/>
                  </a:cubicBezTo>
                  <a:cubicBezTo>
                    <a:pt x="995" y="346"/>
                    <a:pt x="995" y="346"/>
                    <a:pt x="995" y="346"/>
                  </a:cubicBezTo>
                  <a:cubicBezTo>
                    <a:pt x="995" y="347"/>
                    <a:pt x="995" y="347"/>
                    <a:pt x="995" y="347"/>
                  </a:cubicBezTo>
                  <a:cubicBezTo>
                    <a:pt x="995" y="348"/>
                    <a:pt x="995" y="348"/>
                    <a:pt x="995" y="348"/>
                  </a:cubicBezTo>
                  <a:cubicBezTo>
                    <a:pt x="996" y="349"/>
                    <a:pt x="996" y="349"/>
                    <a:pt x="996" y="349"/>
                  </a:cubicBezTo>
                  <a:cubicBezTo>
                    <a:pt x="997" y="349"/>
                    <a:pt x="997" y="349"/>
                    <a:pt x="997" y="349"/>
                  </a:cubicBezTo>
                  <a:cubicBezTo>
                    <a:pt x="997" y="348"/>
                    <a:pt x="997" y="348"/>
                    <a:pt x="997" y="348"/>
                  </a:cubicBezTo>
                  <a:cubicBezTo>
                    <a:pt x="997" y="347"/>
                    <a:pt x="997" y="347"/>
                    <a:pt x="997" y="347"/>
                  </a:cubicBezTo>
                  <a:cubicBezTo>
                    <a:pt x="997" y="346"/>
                    <a:pt x="997" y="346"/>
                    <a:pt x="997" y="346"/>
                  </a:cubicBezTo>
                  <a:cubicBezTo>
                    <a:pt x="997" y="345"/>
                    <a:pt x="997" y="345"/>
                    <a:pt x="997" y="345"/>
                  </a:cubicBezTo>
                  <a:cubicBezTo>
                    <a:pt x="998" y="345"/>
                    <a:pt x="998" y="345"/>
                    <a:pt x="998" y="345"/>
                  </a:cubicBezTo>
                  <a:cubicBezTo>
                    <a:pt x="998" y="344"/>
                    <a:pt x="998" y="344"/>
                    <a:pt x="998" y="344"/>
                  </a:cubicBezTo>
                  <a:cubicBezTo>
                    <a:pt x="998" y="343"/>
                    <a:pt x="998" y="343"/>
                    <a:pt x="998" y="343"/>
                  </a:cubicBezTo>
                  <a:cubicBezTo>
                    <a:pt x="998" y="342"/>
                    <a:pt x="998" y="342"/>
                    <a:pt x="998" y="342"/>
                  </a:cubicBezTo>
                  <a:cubicBezTo>
                    <a:pt x="999" y="342"/>
                    <a:pt x="999" y="342"/>
                    <a:pt x="999" y="342"/>
                  </a:cubicBezTo>
                  <a:cubicBezTo>
                    <a:pt x="999" y="342"/>
                    <a:pt x="999" y="342"/>
                    <a:pt x="999" y="342"/>
                  </a:cubicBezTo>
                  <a:cubicBezTo>
                    <a:pt x="1000" y="340"/>
                    <a:pt x="1000" y="340"/>
                    <a:pt x="1000" y="340"/>
                  </a:cubicBezTo>
                  <a:cubicBezTo>
                    <a:pt x="1000" y="339"/>
                    <a:pt x="1000" y="339"/>
                    <a:pt x="1000" y="339"/>
                  </a:cubicBezTo>
                  <a:cubicBezTo>
                    <a:pt x="1001" y="339"/>
                    <a:pt x="1001" y="339"/>
                    <a:pt x="1001" y="339"/>
                  </a:cubicBezTo>
                  <a:cubicBezTo>
                    <a:pt x="1002" y="338"/>
                    <a:pt x="1002" y="338"/>
                    <a:pt x="1002" y="338"/>
                  </a:cubicBezTo>
                  <a:cubicBezTo>
                    <a:pt x="1002" y="337"/>
                    <a:pt x="1002" y="337"/>
                    <a:pt x="1002" y="337"/>
                  </a:cubicBezTo>
                  <a:cubicBezTo>
                    <a:pt x="1002" y="337"/>
                    <a:pt x="1002" y="337"/>
                    <a:pt x="1002" y="337"/>
                  </a:cubicBezTo>
                  <a:cubicBezTo>
                    <a:pt x="1003" y="338"/>
                    <a:pt x="1003" y="338"/>
                    <a:pt x="1003" y="338"/>
                  </a:cubicBezTo>
                  <a:cubicBezTo>
                    <a:pt x="1002" y="340"/>
                    <a:pt x="1002" y="340"/>
                    <a:pt x="1002" y="340"/>
                  </a:cubicBezTo>
                  <a:cubicBezTo>
                    <a:pt x="1001" y="340"/>
                    <a:pt x="1001" y="340"/>
                    <a:pt x="1001" y="340"/>
                  </a:cubicBezTo>
                  <a:cubicBezTo>
                    <a:pt x="1000" y="341"/>
                    <a:pt x="1000" y="341"/>
                    <a:pt x="1000" y="341"/>
                  </a:cubicBezTo>
                  <a:cubicBezTo>
                    <a:pt x="1001" y="341"/>
                    <a:pt x="1001" y="341"/>
                    <a:pt x="1001" y="341"/>
                  </a:cubicBezTo>
                  <a:cubicBezTo>
                    <a:pt x="1002" y="341"/>
                    <a:pt x="1002" y="341"/>
                    <a:pt x="1002" y="341"/>
                  </a:cubicBezTo>
                  <a:cubicBezTo>
                    <a:pt x="1001" y="342"/>
                    <a:pt x="1001" y="342"/>
                    <a:pt x="1001" y="342"/>
                  </a:cubicBezTo>
                  <a:cubicBezTo>
                    <a:pt x="1000" y="343"/>
                    <a:pt x="1000" y="343"/>
                    <a:pt x="1000" y="343"/>
                  </a:cubicBezTo>
                  <a:cubicBezTo>
                    <a:pt x="1000" y="344"/>
                    <a:pt x="1000" y="344"/>
                    <a:pt x="1000" y="344"/>
                  </a:cubicBezTo>
                  <a:cubicBezTo>
                    <a:pt x="999" y="345"/>
                    <a:pt x="999" y="345"/>
                    <a:pt x="999" y="345"/>
                  </a:cubicBezTo>
                  <a:cubicBezTo>
                    <a:pt x="999" y="346"/>
                    <a:pt x="999" y="346"/>
                    <a:pt x="999" y="346"/>
                  </a:cubicBezTo>
                  <a:cubicBezTo>
                    <a:pt x="1000" y="347"/>
                    <a:pt x="1000" y="347"/>
                    <a:pt x="1000" y="347"/>
                  </a:cubicBezTo>
                  <a:cubicBezTo>
                    <a:pt x="999" y="347"/>
                    <a:pt x="999" y="347"/>
                    <a:pt x="999" y="347"/>
                  </a:cubicBezTo>
                  <a:cubicBezTo>
                    <a:pt x="999" y="348"/>
                    <a:pt x="999" y="348"/>
                    <a:pt x="999" y="348"/>
                  </a:cubicBezTo>
                  <a:cubicBezTo>
                    <a:pt x="999" y="349"/>
                    <a:pt x="999" y="349"/>
                    <a:pt x="999" y="349"/>
                  </a:cubicBezTo>
                  <a:cubicBezTo>
                    <a:pt x="999" y="349"/>
                    <a:pt x="999" y="349"/>
                    <a:pt x="999" y="349"/>
                  </a:cubicBezTo>
                  <a:cubicBezTo>
                    <a:pt x="999" y="351"/>
                    <a:pt x="999" y="351"/>
                    <a:pt x="999" y="351"/>
                  </a:cubicBezTo>
                  <a:cubicBezTo>
                    <a:pt x="999" y="350"/>
                    <a:pt x="999" y="350"/>
                    <a:pt x="999" y="350"/>
                  </a:cubicBezTo>
                  <a:cubicBezTo>
                    <a:pt x="998" y="350"/>
                    <a:pt x="998" y="350"/>
                    <a:pt x="998" y="350"/>
                  </a:cubicBezTo>
                  <a:cubicBezTo>
                    <a:pt x="997" y="350"/>
                    <a:pt x="997" y="350"/>
                    <a:pt x="997" y="350"/>
                  </a:cubicBezTo>
                  <a:cubicBezTo>
                    <a:pt x="996" y="350"/>
                    <a:pt x="996" y="350"/>
                    <a:pt x="996" y="350"/>
                  </a:cubicBezTo>
                  <a:cubicBezTo>
                    <a:pt x="994" y="350"/>
                    <a:pt x="994" y="350"/>
                    <a:pt x="994" y="350"/>
                  </a:cubicBezTo>
                  <a:cubicBezTo>
                    <a:pt x="993" y="351"/>
                    <a:pt x="993" y="351"/>
                    <a:pt x="993" y="351"/>
                  </a:cubicBezTo>
                  <a:close/>
                  <a:moveTo>
                    <a:pt x="924" y="330"/>
                  </a:moveTo>
                  <a:cubicBezTo>
                    <a:pt x="923" y="328"/>
                    <a:pt x="923" y="328"/>
                    <a:pt x="923" y="328"/>
                  </a:cubicBezTo>
                  <a:cubicBezTo>
                    <a:pt x="922" y="328"/>
                    <a:pt x="922" y="328"/>
                    <a:pt x="922" y="328"/>
                  </a:cubicBezTo>
                  <a:cubicBezTo>
                    <a:pt x="922" y="327"/>
                    <a:pt x="922" y="327"/>
                    <a:pt x="922" y="327"/>
                  </a:cubicBezTo>
                  <a:cubicBezTo>
                    <a:pt x="923" y="326"/>
                    <a:pt x="923" y="326"/>
                    <a:pt x="923" y="326"/>
                  </a:cubicBezTo>
                  <a:cubicBezTo>
                    <a:pt x="922" y="325"/>
                    <a:pt x="922" y="325"/>
                    <a:pt x="922" y="325"/>
                  </a:cubicBezTo>
                  <a:cubicBezTo>
                    <a:pt x="923" y="325"/>
                    <a:pt x="923" y="325"/>
                    <a:pt x="923" y="325"/>
                  </a:cubicBezTo>
                  <a:cubicBezTo>
                    <a:pt x="923" y="324"/>
                    <a:pt x="923" y="324"/>
                    <a:pt x="923" y="324"/>
                  </a:cubicBezTo>
                  <a:cubicBezTo>
                    <a:pt x="921" y="323"/>
                    <a:pt x="921" y="323"/>
                    <a:pt x="921" y="323"/>
                  </a:cubicBezTo>
                  <a:cubicBezTo>
                    <a:pt x="921" y="322"/>
                    <a:pt x="921" y="322"/>
                    <a:pt x="921" y="322"/>
                  </a:cubicBezTo>
                  <a:cubicBezTo>
                    <a:pt x="922" y="322"/>
                    <a:pt x="922" y="322"/>
                    <a:pt x="922" y="322"/>
                  </a:cubicBezTo>
                  <a:cubicBezTo>
                    <a:pt x="923" y="323"/>
                    <a:pt x="923" y="323"/>
                    <a:pt x="923" y="323"/>
                  </a:cubicBezTo>
                  <a:cubicBezTo>
                    <a:pt x="923" y="323"/>
                    <a:pt x="923" y="323"/>
                    <a:pt x="923" y="323"/>
                  </a:cubicBezTo>
                  <a:cubicBezTo>
                    <a:pt x="924" y="321"/>
                    <a:pt x="924" y="321"/>
                    <a:pt x="924" y="321"/>
                  </a:cubicBezTo>
                  <a:cubicBezTo>
                    <a:pt x="924" y="322"/>
                    <a:pt x="924" y="322"/>
                    <a:pt x="924" y="322"/>
                  </a:cubicBezTo>
                  <a:cubicBezTo>
                    <a:pt x="924" y="323"/>
                    <a:pt x="924" y="323"/>
                    <a:pt x="924" y="323"/>
                  </a:cubicBezTo>
                  <a:cubicBezTo>
                    <a:pt x="924" y="325"/>
                    <a:pt x="924" y="325"/>
                    <a:pt x="924" y="325"/>
                  </a:cubicBezTo>
                  <a:cubicBezTo>
                    <a:pt x="924" y="326"/>
                    <a:pt x="924" y="326"/>
                    <a:pt x="924" y="326"/>
                  </a:cubicBezTo>
                  <a:cubicBezTo>
                    <a:pt x="924" y="328"/>
                    <a:pt x="924" y="328"/>
                    <a:pt x="924" y="328"/>
                  </a:cubicBezTo>
                  <a:cubicBezTo>
                    <a:pt x="924" y="329"/>
                    <a:pt x="924" y="329"/>
                    <a:pt x="924" y="329"/>
                  </a:cubicBezTo>
                  <a:cubicBezTo>
                    <a:pt x="924" y="330"/>
                    <a:pt x="924" y="330"/>
                    <a:pt x="924" y="330"/>
                  </a:cubicBezTo>
                  <a:close/>
                  <a:moveTo>
                    <a:pt x="949" y="344"/>
                  </a:moveTo>
                  <a:cubicBezTo>
                    <a:pt x="947" y="344"/>
                    <a:pt x="947" y="344"/>
                    <a:pt x="947" y="344"/>
                  </a:cubicBezTo>
                  <a:cubicBezTo>
                    <a:pt x="946" y="343"/>
                    <a:pt x="946" y="343"/>
                    <a:pt x="946" y="343"/>
                  </a:cubicBezTo>
                  <a:cubicBezTo>
                    <a:pt x="945" y="342"/>
                    <a:pt x="945" y="342"/>
                    <a:pt x="945" y="342"/>
                  </a:cubicBezTo>
                  <a:cubicBezTo>
                    <a:pt x="943" y="342"/>
                    <a:pt x="943" y="342"/>
                    <a:pt x="943" y="342"/>
                  </a:cubicBezTo>
                  <a:cubicBezTo>
                    <a:pt x="941" y="341"/>
                    <a:pt x="941" y="341"/>
                    <a:pt x="941" y="341"/>
                  </a:cubicBezTo>
                  <a:cubicBezTo>
                    <a:pt x="941" y="340"/>
                    <a:pt x="941" y="340"/>
                    <a:pt x="941" y="340"/>
                  </a:cubicBezTo>
                  <a:cubicBezTo>
                    <a:pt x="940" y="340"/>
                    <a:pt x="940" y="340"/>
                    <a:pt x="940" y="340"/>
                  </a:cubicBezTo>
                  <a:cubicBezTo>
                    <a:pt x="939" y="340"/>
                    <a:pt x="939" y="340"/>
                    <a:pt x="939" y="340"/>
                  </a:cubicBezTo>
                  <a:cubicBezTo>
                    <a:pt x="939" y="341"/>
                    <a:pt x="939" y="341"/>
                    <a:pt x="939" y="341"/>
                  </a:cubicBezTo>
                  <a:cubicBezTo>
                    <a:pt x="938" y="341"/>
                    <a:pt x="938" y="341"/>
                    <a:pt x="938" y="341"/>
                  </a:cubicBezTo>
                  <a:cubicBezTo>
                    <a:pt x="938" y="340"/>
                    <a:pt x="938" y="340"/>
                    <a:pt x="938" y="340"/>
                  </a:cubicBezTo>
                  <a:cubicBezTo>
                    <a:pt x="937" y="340"/>
                    <a:pt x="937" y="340"/>
                    <a:pt x="937" y="340"/>
                  </a:cubicBezTo>
                  <a:cubicBezTo>
                    <a:pt x="936" y="340"/>
                    <a:pt x="936" y="340"/>
                    <a:pt x="936" y="340"/>
                  </a:cubicBezTo>
                  <a:cubicBezTo>
                    <a:pt x="934" y="338"/>
                    <a:pt x="934" y="338"/>
                    <a:pt x="934" y="338"/>
                  </a:cubicBezTo>
                  <a:cubicBezTo>
                    <a:pt x="932" y="338"/>
                    <a:pt x="932" y="338"/>
                    <a:pt x="932" y="338"/>
                  </a:cubicBezTo>
                  <a:cubicBezTo>
                    <a:pt x="930" y="337"/>
                    <a:pt x="930" y="337"/>
                    <a:pt x="930" y="337"/>
                  </a:cubicBezTo>
                  <a:cubicBezTo>
                    <a:pt x="930" y="337"/>
                    <a:pt x="930" y="337"/>
                    <a:pt x="930" y="337"/>
                  </a:cubicBezTo>
                  <a:cubicBezTo>
                    <a:pt x="931" y="336"/>
                    <a:pt x="931" y="336"/>
                    <a:pt x="931" y="336"/>
                  </a:cubicBezTo>
                  <a:cubicBezTo>
                    <a:pt x="931" y="337"/>
                    <a:pt x="931" y="337"/>
                    <a:pt x="931" y="337"/>
                  </a:cubicBezTo>
                  <a:cubicBezTo>
                    <a:pt x="932" y="337"/>
                    <a:pt x="932" y="337"/>
                    <a:pt x="932" y="337"/>
                  </a:cubicBezTo>
                  <a:cubicBezTo>
                    <a:pt x="933" y="337"/>
                    <a:pt x="933" y="337"/>
                    <a:pt x="933" y="337"/>
                  </a:cubicBezTo>
                  <a:cubicBezTo>
                    <a:pt x="934" y="338"/>
                    <a:pt x="934" y="338"/>
                    <a:pt x="934" y="338"/>
                  </a:cubicBezTo>
                  <a:cubicBezTo>
                    <a:pt x="936" y="338"/>
                    <a:pt x="936" y="338"/>
                    <a:pt x="936" y="338"/>
                  </a:cubicBezTo>
                  <a:cubicBezTo>
                    <a:pt x="937" y="338"/>
                    <a:pt x="937" y="338"/>
                    <a:pt x="937" y="338"/>
                  </a:cubicBezTo>
                  <a:cubicBezTo>
                    <a:pt x="938" y="338"/>
                    <a:pt x="938" y="338"/>
                    <a:pt x="938" y="338"/>
                  </a:cubicBezTo>
                  <a:cubicBezTo>
                    <a:pt x="937" y="337"/>
                    <a:pt x="937" y="337"/>
                    <a:pt x="937" y="337"/>
                  </a:cubicBezTo>
                  <a:cubicBezTo>
                    <a:pt x="937" y="336"/>
                    <a:pt x="937" y="336"/>
                    <a:pt x="937" y="336"/>
                  </a:cubicBezTo>
                  <a:cubicBezTo>
                    <a:pt x="938" y="335"/>
                    <a:pt x="938" y="335"/>
                    <a:pt x="938" y="335"/>
                  </a:cubicBezTo>
                  <a:cubicBezTo>
                    <a:pt x="938" y="334"/>
                    <a:pt x="938" y="334"/>
                    <a:pt x="938" y="334"/>
                  </a:cubicBezTo>
                  <a:cubicBezTo>
                    <a:pt x="938" y="336"/>
                    <a:pt x="938" y="336"/>
                    <a:pt x="938" y="336"/>
                  </a:cubicBezTo>
                  <a:cubicBezTo>
                    <a:pt x="938" y="337"/>
                    <a:pt x="938" y="337"/>
                    <a:pt x="938" y="337"/>
                  </a:cubicBezTo>
                  <a:cubicBezTo>
                    <a:pt x="938" y="337"/>
                    <a:pt x="938" y="337"/>
                    <a:pt x="938" y="337"/>
                  </a:cubicBezTo>
                  <a:cubicBezTo>
                    <a:pt x="940" y="339"/>
                    <a:pt x="940" y="339"/>
                    <a:pt x="940" y="339"/>
                  </a:cubicBezTo>
                  <a:cubicBezTo>
                    <a:pt x="941" y="340"/>
                    <a:pt x="941" y="340"/>
                    <a:pt x="941" y="340"/>
                  </a:cubicBezTo>
                  <a:cubicBezTo>
                    <a:pt x="943" y="341"/>
                    <a:pt x="943" y="341"/>
                    <a:pt x="943" y="341"/>
                  </a:cubicBezTo>
                  <a:cubicBezTo>
                    <a:pt x="945" y="341"/>
                    <a:pt x="945" y="341"/>
                    <a:pt x="945" y="341"/>
                  </a:cubicBezTo>
                  <a:cubicBezTo>
                    <a:pt x="947" y="343"/>
                    <a:pt x="947" y="343"/>
                    <a:pt x="947" y="343"/>
                  </a:cubicBezTo>
                  <a:cubicBezTo>
                    <a:pt x="948" y="344"/>
                    <a:pt x="948" y="344"/>
                    <a:pt x="948" y="344"/>
                  </a:cubicBezTo>
                  <a:cubicBezTo>
                    <a:pt x="950" y="344"/>
                    <a:pt x="950" y="344"/>
                    <a:pt x="950" y="344"/>
                  </a:cubicBezTo>
                  <a:cubicBezTo>
                    <a:pt x="949" y="344"/>
                    <a:pt x="949" y="344"/>
                    <a:pt x="949" y="344"/>
                  </a:cubicBezTo>
                  <a:close/>
                  <a:moveTo>
                    <a:pt x="944" y="358"/>
                  </a:moveTo>
                  <a:cubicBezTo>
                    <a:pt x="945" y="357"/>
                    <a:pt x="945" y="357"/>
                    <a:pt x="945" y="357"/>
                  </a:cubicBezTo>
                  <a:cubicBezTo>
                    <a:pt x="946" y="355"/>
                    <a:pt x="946" y="355"/>
                    <a:pt x="946" y="355"/>
                  </a:cubicBezTo>
                  <a:cubicBezTo>
                    <a:pt x="947" y="354"/>
                    <a:pt x="947" y="354"/>
                    <a:pt x="947" y="354"/>
                  </a:cubicBezTo>
                  <a:cubicBezTo>
                    <a:pt x="947" y="353"/>
                    <a:pt x="947" y="353"/>
                    <a:pt x="947" y="353"/>
                  </a:cubicBezTo>
                  <a:cubicBezTo>
                    <a:pt x="947" y="352"/>
                    <a:pt x="947" y="352"/>
                    <a:pt x="947" y="352"/>
                  </a:cubicBezTo>
                  <a:cubicBezTo>
                    <a:pt x="948" y="351"/>
                    <a:pt x="948" y="351"/>
                    <a:pt x="948" y="351"/>
                  </a:cubicBezTo>
                  <a:cubicBezTo>
                    <a:pt x="950" y="352"/>
                    <a:pt x="950" y="352"/>
                    <a:pt x="950" y="352"/>
                  </a:cubicBezTo>
                  <a:cubicBezTo>
                    <a:pt x="951" y="351"/>
                    <a:pt x="951" y="351"/>
                    <a:pt x="951" y="351"/>
                  </a:cubicBezTo>
                  <a:cubicBezTo>
                    <a:pt x="952" y="351"/>
                    <a:pt x="952" y="351"/>
                    <a:pt x="952" y="351"/>
                  </a:cubicBezTo>
                  <a:cubicBezTo>
                    <a:pt x="953" y="350"/>
                    <a:pt x="953" y="350"/>
                    <a:pt x="953" y="350"/>
                  </a:cubicBezTo>
                  <a:cubicBezTo>
                    <a:pt x="953" y="349"/>
                    <a:pt x="953" y="349"/>
                    <a:pt x="953" y="349"/>
                  </a:cubicBezTo>
                  <a:cubicBezTo>
                    <a:pt x="953" y="348"/>
                    <a:pt x="953" y="348"/>
                    <a:pt x="953" y="348"/>
                  </a:cubicBezTo>
                  <a:cubicBezTo>
                    <a:pt x="953" y="347"/>
                    <a:pt x="953" y="347"/>
                    <a:pt x="953" y="347"/>
                  </a:cubicBezTo>
                  <a:cubicBezTo>
                    <a:pt x="953" y="345"/>
                    <a:pt x="953" y="345"/>
                    <a:pt x="953" y="345"/>
                  </a:cubicBezTo>
                  <a:cubicBezTo>
                    <a:pt x="954" y="348"/>
                    <a:pt x="954" y="348"/>
                    <a:pt x="954" y="348"/>
                  </a:cubicBezTo>
                  <a:cubicBezTo>
                    <a:pt x="954" y="349"/>
                    <a:pt x="954" y="349"/>
                    <a:pt x="954" y="349"/>
                  </a:cubicBezTo>
                  <a:cubicBezTo>
                    <a:pt x="954" y="350"/>
                    <a:pt x="954" y="350"/>
                    <a:pt x="954" y="350"/>
                  </a:cubicBezTo>
                  <a:cubicBezTo>
                    <a:pt x="956" y="351"/>
                    <a:pt x="956" y="351"/>
                    <a:pt x="956" y="351"/>
                  </a:cubicBezTo>
                  <a:cubicBezTo>
                    <a:pt x="955" y="352"/>
                    <a:pt x="955" y="352"/>
                    <a:pt x="955" y="352"/>
                  </a:cubicBezTo>
                  <a:cubicBezTo>
                    <a:pt x="954" y="353"/>
                    <a:pt x="954" y="353"/>
                    <a:pt x="954" y="353"/>
                  </a:cubicBezTo>
                  <a:cubicBezTo>
                    <a:pt x="952" y="353"/>
                    <a:pt x="952" y="353"/>
                    <a:pt x="952" y="353"/>
                  </a:cubicBezTo>
                  <a:cubicBezTo>
                    <a:pt x="951" y="352"/>
                    <a:pt x="951" y="352"/>
                    <a:pt x="951" y="352"/>
                  </a:cubicBezTo>
                  <a:cubicBezTo>
                    <a:pt x="950" y="352"/>
                    <a:pt x="950" y="352"/>
                    <a:pt x="950" y="352"/>
                  </a:cubicBezTo>
                  <a:cubicBezTo>
                    <a:pt x="949" y="353"/>
                    <a:pt x="949" y="353"/>
                    <a:pt x="949" y="353"/>
                  </a:cubicBezTo>
                  <a:cubicBezTo>
                    <a:pt x="947" y="354"/>
                    <a:pt x="947" y="354"/>
                    <a:pt x="947" y="354"/>
                  </a:cubicBezTo>
                  <a:cubicBezTo>
                    <a:pt x="946" y="356"/>
                    <a:pt x="946" y="356"/>
                    <a:pt x="946" y="356"/>
                  </a:cubicBezTo>
                  <a:cubicBezTo>
                    <a:pt x="946" y="357"/>
                    <a:pt x="946" y="357"/>
                    <a:pt x="946" y="357"/>
                  </a:cubicBezTo>
                  <a:cubicBezTo>
                    <a:pt x="945" y="358"/>
                    <a:pt x="945" y="358"/>
                    <a:pt x="945" y="358"/>
                  </a:cubicBezTo>
                  <a:cubicBezTo>
                    <a:pt x="944" y="358"/>
                    <a:pt x="944" y="358"/>
                    <a:pt x="944" y="358"/>
                  </a:cubicBezTo>
                  <a:close/>
                  <a:moveTo>
                    <a:pt x="1338" y="175"/>
                  </a:moveTo>
                  <a:cubicBezTo>
                    <a:pt x="1340" y="175"/>
                    <a:pt x="1340" y="175"/>
                    <a:pt x="1340" y="175"/>
                  </a:cubicBezTo>
                  <a:cubicBezTo>
                    <a:pt x="1341" y="176"/>
                    <a:pt x="1341" y="176"/>
                    <a:pt x="1341" y="176"/>
                  </a:cubicBezTo>
                  <a:cubicBezTo>
                    <a:pt x="1343" y="176"/>
                    <a:pt x="1343" y="176"/>
                    <a:pt x="1343" y="176"/>
                  </a:cubicBezTo>
                  <a:cubicBezTo>
                    <a:pt x="1345" y="177"/>
                    <a:pt x="1345" y="177"/>
                    <a:pt x="1345" y="177"/>
                  </a:cubicBezTo>
                  <a:cubicBezTo>
                    <a:pt x="1346" y="176"/>
                    <a:pt x="1346" y="176"/>
                    <a:pt x="1346" y="176"/>
                  </a:cubicBezTo>
                  <a:cubicBezTo>
                    <a:pt x="1346" y="174"/>
                    <a:pt x="1346" y="174"/>
                    <a:pt x="1346" y="174"/>
                  </a:cubicBezTo>
                  <a:cubicBezTo>
                    <a:pt x="1345" y="173"/>
                    <a:pt x="1345" y="173"/>
                    <a:pt x="1345" y="173"/>
                  </a:cubicBezTo>
                  <a:cubicBezTo>
                    <a:pt x="1344" y="171"/>
                    <a:pt x="1344" y="171"/>
                    <a:pt x="1344" y="171"/>
                  </a:cubicBezTo>
                  <a:cubicBezTo>
                    <a:pt x="1343" y="169"/>
                    <a:pt x="1343" y="169"/>
                    <a:pt x="1343" y="169"/>
                  </a:cubicBezTo>
                  <a:cubicBezTo>
                    <a:pt x="1343" y="168"/>
                    <a:pt x="1343" y="168"/>
                    <a:pt x="1343" y="168"/>
                  </a:cubicBezTo>
                  <a:cubicBezTo>
                    <a:pt x="1342" y="167"/>
                    <a:pt x="1342" y="167"/>
                    <a:pt x="1342" y="167"/>
                  </a:cubicBezTo>
                  <a:cubicBezTo>
                    <a:pt x="1341" y="167"/>
                    <a:pt x="1341" y="167"/>
                    <a:pt x="1341" y="167"/>
                  </a:cubicBezTo>
                  <a:cubicBezTo>
                    <a:pt x="1339" y="167"/>
                    <a:pt x="1339" y="167"/>
                    <a:pt x="1339" y="167"/>
                  </a:cubicBezTo>
                  <a:cubicBezTo>
                    <a:pt x="1338" y="167"/>
                    <a:pt x="1338" y="167"/>
                    <a:pt x="1338" y="167"/>
                  </a:cubicBezTo>
                  <a:cubicBezTo>
                    <a:pt x="1337" y="166"/>
                    <a:pt x="1337" y="166"/>
                    <a:pt x="1337" y="166"/>
                  </a:cubicBezTo>
                  <a:cubicBezTo>
                    <a:pt x="1337" y="165"/>
                    <a:pt x="1337" y="165"/>
                    <a:pt x="1337" y="165"/>
                  </a:cubicBezTo>
                  <a:cubicBezTo>
                    <a:pt x="1337" y="164"/>
                    <a:pt x="1337" y="164"/>
                    <a:pt x="1337" y="164"/>
                  </a:cubicBezTo>
                  <a:cubicBezTo>
                    <a:pt x="1337" y="163"/>
                    <a:pt x="1337" y="163"/>
                    <a:pt x="1337" y="163"/>
                  </a:cubicBezTo>
                  <a:cubicBezTo>
                    <a:pt x="1336" y="163"/>
                    <a:pt x="1336" y="163"/>
                    <a:pt x="1336" y="163"/>
                  </a:cubicBezTo>
                  <a:cubicBezTo>
                    <a:pt x="1336" y="164"/>
                    <a:pt x="1336" y="164"/>
                    <a:pt x="1336" y="164"/>
                  </a:cubicBezTo>
                  <a:cubicBezTo>
                    <a:pt x="1335" y="163"/>
                    <a:pt x="1335" y="163"/>
                    <a:pt x="1335" y="163"/>
                  </a:cubicBezTo>
                  <a:cubicBezTo>
                    <a:pt x="1335" y="161"/>
                    <a:pt x="1335" y="161"/>
                    <a:pt x="1335" y="161"/>
                  </a:cubicBezTo>
                  <a:cubicBezTo>
                    <a:pt x="1333" y="160"/>
                    <a:pt x="1333" y="160"/>
                    <a:pt x="1333" y="160"/>
                  </a:cubicBezTo>
                  <a:cubicBezTo>
                    <a:pt x="1332" y="160"/>
                    <a:pt x="1332" y="160"/>
                    <a:pt x="1332" y="160"/>
                  </a:cubicBezTo>
                  <a:cubicBezTo>
                    <a:pt x="1332" y="161"/>
                    <a:pt x="1332" y="161"/>
                    <a:pt x="1332" y="161"/>
                  </a:cubicBezTo>
                  <a:cubicBezTo>
                    <a:pt x="1331" y="161"/>
                    <a:pt x="1331" y="161"/>
                    <a:pt x="1331" y="161"/>
                  </a:cubicBezTo>
                  <a:cubicBezTo>
                    <a:pt x="1330" y="160"/>
                    <a:pt x="1330" y="160"/>
                    <a:pt x="1330" y="160"/>
                  </a:cubicBezTo>
                  <a:cubicBezTo>
                    <a:pt x="1331" y="160"/>
                    <a:pt x="1331" y="160"/>
                    <a:pt x="1331" y="160"/>
                  </a:cubicBezTo>
                  <a:cubicBezTo>
                    <a:pt x="1332" y="159"/>
                    <a:pt x="1332" y="159"/>
                    <a:pt x="1332" y="159"/>
                  </a:cubicBezTo>
                  <a:cubicBezTo>
                    <a:pt x="1334" y="159"/>
                    <a:pt x="1334" y="159"/>
                    <a:pt x="1334" y="159"/>
                  </a:cubicBezTo>
                  <a:cubicBezTo>
                    <a:pt x="1335" y="160"/>
                    <a:pt x="1335" y="160"/>
                    <a:pt x="1335" y="160"/>
                  </a:cubicBezTo>
                  <a:cubicBezTo>
                    <a:pt x="1336" y="162"/>
                    <a:pt x="1336" y="162"/>
                    <a:pt x="1336" y="162"/>
                  </a:cubicBezTo>
                  <a:cubicBezTo>
                    <a:pt x="1337" y="162"/>
                    <a:pt x="1337" y="162"/>
                    <a:pt x="1337" y="162"/>
                  </a:cubicBezTo>
                  <a:cubicBezTo>
                    <a:pt x="1338" y="163"/>
                    <a:pt x="1338" y="163"/>
                    <a:pt x="1338" y="163"/>
                  </a:cubicBezTo>
                  <a:cubicBezTo>
                    <a:pt x="1338" y="165"/>
                    <a:pt x="1338" y="165"/>
                    <a:pt x="1338" y="165"/>
                  </a:cubicBezTo>
                  <a:cubicBezTo>
                    <a:pt x="1338" y="165"/>
                    <a:pt x="1338" y="165"/>
                    <a:pt x="1338" y="165"/>
                  </a:cubicBezTo>
                  <a:cubicBezTo>
                    <a:pt x="1339" y="166"/>
                    <a:pt x="1339" y="166"/>
                    <a:pt x="1339" y="166"/>
                  </a:cubicBezTo>
                  <a:cubicBezTo>
                    <a:pt x="1341" y="166"/>
                    <a:pt x="1341" y="166"/>
                    <a:pt x="1341" y="166"/>
                  </a:cubicBezTo>
                  <a:cubicBezTo>
                    <a:pt x="1341" y="165"/>
                    <a:pt x="1341" y="165"/>
                    <a:pt x="1341" y="165"/>
                  </a:cubicBezTo>
                  <a:cubicBezTo>
                    <a:pt x="1341" y="164"/>
                    <a:pt x="1341" y="164"/>
                    <a:pt x="1341" y="164"/>
                  </a:cubicBezTo>
                  <a:cubicBezTo>
                    <a:pt x="1341" y="163"/>
                    <a:pt x="1341" y="163"/>
                    <a:pt x="1341" y="163"/>
                  </a:cubicBezTo>
                  <a:cubicBezTo>
                    <a:pt x="1342" y="162"/>
                    <a:pt x="1342" y="162"/>
                    <a:pt x="1342" y="162"/>
                  </a:cubicBezTo>
                  <a:cubicBezTo>
                    <a:pt x="1343" y="161"/>
                    <a:pt x="1343" y="161"/>
                    <a:pt x="1343" y="161"/>
                  </a:cubicBezTo>
                  <a:cubicBezTo>
                    <a:pt x="1344" y="162"/>
                    <a:pt x="1344" y="162"/>
                    <a:pt x="1344" y="162"/>
                  </a:cubicBezTo>
                  <a:cubicBezTo>
                    <a:pt x="1345" y="164"/>
                    <a:pt x="1345" y="164"/>
                    <a:pt x="1345" y="164"/>
                  </a:cubicBezTo>
                  <a:cubicBezTo>
                    <a:pt x="1345" y="165"/>
                    <a:pt x="1345" y="165"/>
                    <a:pt x="1345" y="165"/>
                  </a:cubicBezTo>
                  <a:cubicBezTo>
                    <a:pt x="1346" y="164"/>
                    <a:pt x="1346" y="164"/>
                    <a:pt x="1346" y="164"/>
                  </a:cubicBezTo>
                  <a:cubicBezTo>
                    <a:pt x="1346" y="163"/>
                    <a:pt x="1346" y="163"/>
                    <a:pt x="1346" y="163"/>
                  </a:cubicBezTo>
                  <a:cubicBezTo>
                    <a:pt x="1347" y="161"/>
                    <a:pt x="1347" y="161"/>
                    <a:pt x="1347" y="161"/>
                  </a:cubicBezTo>
                  <a:cubicBezTo>
                    <a:pt x="1348" y="161"/>
                    <a:pt x="1348" y="161"/>
                    <a:pt x="1348" y="161"/>
                  </a:cubicBezTo>
                  <a:cubicBezTo>
                    <a:pt x="1347" y="163"/>
                    <a:pt x="1347" y="163"/>
                    <a:pt x="1347" y="163"/>
                  </a:cubicBezTo>
                  <a:cubicBezTo>
                    <a:pt x="1346" y="164"/>
                    <a:pt x="1346" y="164"/>
                    <a:pt x="1346" y="164"/>
                  </a:cubicBezTo>
                  <a:cubicBezTo>
                    <a:pt x="1346" y="165"/>
                    <a:pt x="1346" y="165"/>
                    <a:pt x="1346" y="165"/>
                  </a:cubicBezTo>
                  <a:cubicBezTo>
                    <a:pt x="1346" y="166"/>
                    <a:pt x="1346" y="166"/>
                    <a:pt x="1346" y="166"/>
                  </a:cubicBezTo>
                  <a:cubicBezTo>
                    <a:pt x="1344" y="166"/>
                    <a:pt x="1344" y="166"/>
                    <a:pt x="1344" y="166"/>
                  </a:cubicBezTo>
                  <a:cubicBezTo>
                    <a:pt x="1343" y="163"/>
                    <a:pt x="1343" y="163"/>
                    <a:pt x="1343" y="163"/>
                  </a:cubicBezTo>
                  <a:cubicBezTo>
                    <a:pt x="1343" y="162"/>
                    <a:pt x="1343" y="162"/>
                    <a:pt x="1343" y="162"/>
                  </a:cubicBezTo>
                  <a:cubicBezTo>
                    <a:pt x="1343" y="163"/>
                    <a:pt x="1343" y="163"/>
                    <a:pt x="1343" y="163"/>
                  </a:cubicBezTo>
                  <a:cubicBezTo>
                    <a:pt x="1342" y="164"/>
                    <a:pt x="1342" y="164"/>
                    <a:pt x="1342" y="164"/>
                  </a:cubicBezTo>
                  <a:cubicBezTo>
                    <a:pt x="1342" y="165"/>
                    <a:pt x="1342" y="165"/>
                    <a:pt x="1342" y="165"/>
                  </a:cubicBezTo>
                  <a:cubicBezTo>
                    <a:pt x="1342" y="166"/>
                    <a:pt x="1342" y="166"/>
                    <a:pt x="1342" y="166"/>
                  </a:cubicBezTo>
                  <a:cubicBezTo>
                    <a:pt x="1342" y="166"/>
                    <a:pt x="1342" y="166"/>
                    <a:pt x="1342" y="166"/>
                  </a:cubicBezTo>
                  <a:cubicBezTo>
                    <a:pt x="1343" y="167"/>
                    <a:pt x="1343" y="167"/>
                    <a:pt x="1343" y="167"/>
                  </a:cubicBezTo>
                  <a:cubicBezTo>
                    <a:pt x="1344" y="168"/>
                    <a:pt x="1344" y="168"/>
                    <a:pt x="1344" y="168"/>
                  </a:cubicBezTo>
                  <a:cubicBezTo>
                    <a:pt x="1344" y="169"/>
                    <a:pt x="1344" y="169"/>
                    <a:pt x="1344" y="169"/>
                  </a:cubicBezTo>
                  <a:cubicBezTo>
                    <a:pt x="1344" y="171"/>
                    <a:pt x="1344" y="171"/>
                    <a:pt x="1344" y="171"/>
                  </a:cubicBezTo>
                  <a:cubicBezTo>
                    <a:pt x="1345" y="172"/>
                    <a:pt x="1345" y="172"/>
                    <a:pt x="1345" y="172"/>
                  </a:cubicBezTo>
                  <a:cubicBezTo>
                    <a:pt x="1347" y="174"/>
                    <a:pt x="1347" y="174"/>
                    <a:pt x="1347" y="174"/>
                  </a:cubicBezTo>
                  <a:cubicBezTo>
                    <a:pt x="1347" y="175"/>
                    <a:pt x="1347" y="175"/>
                    <a:pt x="1347" y="175"/>
                  </a:cubicBezTo>
                  <a:cubicBezTo>
                    <a:pt x="1347" y="176"/>
                    <a:pt x="1347" y="176"/>
                    <a:pt x="1347" y="176"/>
                  </a:cubicBezTo>
                  <a:cubicBezTo>
                    <a:pt x="1347" y="177"/>
                    <a:pt x="1347" y="177"/>
                    <a:pt x="1347" y="177"/>
                  </a:cubicBezTo>
                  <a:cubicBezTo>
                    <a:pt x="1346" y="178"/>
                    <a:pt x="1346" y="178"/>
                    <a:pt x="1346" y="178"/>
                  </a:cubicBezTo>
                  <a:cubicBezTo>
                    <a:pt x="1346" y="178"/>
                    <a:pt x="1346" y="178"/>
                    <a:pt x="1346" y="178"/>
                  </a:cubicBezTo>
                  <a:cubicBezTo>
                    <a:pt x="1344" y="178"/>
                    <a:pt x="1344" y="178"/>
                    <a:pt x="1344" y="178"/>
                  </a:cubicBezTo>
                  <a:cubicBezTo>
                    <a:pt x="1343" y="177"/>
                    <a:pt x="1343" y="177"/>
                    <a:pt x="1343" y="177"/>
                  </a:cubicBezTo>
                  <a:cubicBezTo>
                    <a:pt x="1341" y="177"/>
                    <a:pt x="1341" y="177"/>
                    <a:pt x="1341" y="177"/>
                  </a:cubicBezTo>
                  <a:cubicBezTo>
                    <a:pt x="1340" y="176"/>
                    <a:pt x="1340" y="176"/>
                    <a:pt x="1340" y="176"/>
                  </a:cubicBezTo>
                  <a:cubicBezTo>
                    <a:pt x="1339" y="176"/>
                    <a:pt x="1339" y="176"/>
                    <a:pt x="1339" y="176"/>
                  </a:cubicBezTo>
                  <a:cubicBezTo>
                    <a:pt x="1338" y="175"/>
                    <a:pt x="1338" y="175"/>
                    <a:pt x="1338" y="175"/>
                  </a:cubicBezTo>
                  <a:close/>
                  <a:moveTo>
                    <a:pt x="1554" y="262"/>
                  </a:moveTo>
                  <a:cubicBezTo>
                    <a:pt x="1553" y="261"/>
                    <a:pt x="1553" y="261"/>
                    <a:pt x="1553" y="261"/>
                  </a:cubicBezTo>
                  <a:cubicBezTo>
                    <a:pt x="1553" y="260"/>
                    <a:pt x="1553" y="260"/>
                    <a:pt x="1553" y="260"/>
                  </a:cubicBezTo>
                  <a:cubicBezTo>
                    <a:pt x="1554" y="259"/>
                    <a:pt x="1554" y="259"/>
                    <a:pt x="1554" y="259"/>
                  </a:cubicBezTo>
                  <a:cubicBezTo>
                    <a:pt x="1555" y="258"/>
                    <a:pt x="1555" y="258"/>
                    <a:pt x="1555" y="258"/>
                  </a:cubicBezTo>
                  <a:cubicBezTo>
                    <a:pt x="1556" y="259"/>
                    <a:pt x="1556" y="259"/>
                    <a:pt x="1556" y="259"/>
                  </a:cubicBezTo>
                  <a:cubicBezTo>
                    <a:pt x="1555" y="260"/>
                    <a:pt x="1555" y="260"/>
                    <a:pt x="1555" y="260"/>
                  </a:cubicBezTo>
                  <a:cubicBezTo>
                    <a:pt x="1555" y="261"/>
                    <a:pt x="1555" y="261"/>
                    <a:pt x="1555" y="261"/>
                  </a:cubicBezTo>
                  <a:cubicBezTo>
                    <a:pt x="1554" y="262"/>
                    <a:pt x="1554" y="262"/>
                    <a:pt x="1554" y="262"/>
                  </a:cubicBezTo>
                  <a:cubicBezTo>
                    <a:pt x="1554" y="262"/>
                    <a:pt x="1554" y="262"/>
                    <a:pt x="1554" y="262"/>
                  </a:cubicBezTo>
                  <a:close/>
                  <a:moveTo>
                    <a:pt x="1558" y="265"/>
                  </a:moveTo>
                  <a:cubicBezTo>
                    <a:pt x="1559" y="264"/>
                    <a:pt x="1559" y="264"/>
                    <a:pt x="1559" y="264"/>
                  </a:cubicBezTo>
                  <a:cubicBezTo>
                    <a:pt x="1559" y="264"/>
                    <a:pt x="1559" y="264"/>
                    <a:pt x="1559" y="264"/>
                  </a:cubicBezTo>
                  <a:cubicBezTo>
                    <a:pt x="1560" y="264"/>
                    <a:pt x="1560" y="264"/>
                    <a:pt x="1560" y="264"/>
                  </a:cubicBezTo>
                  <a:cubicBezTo>
                    <a:pt x="1561" y="263"/>
                    <a:pt x="1561" y="263"/>
                    <a:pt x="1561" y="263"/>
                  </a:cubicBezTo>
                  <a:cubicBezTo>
                    <a:pt x="1562" y="263"/>
                    <a:pt x="1562" y="263"/>
                    <a:pt x="1562" y="263"/>
                  </a:cubicBezTo>
                  <a:cubicBezTo>
                    <a:pt x="1561" y="264"/>
                    <a:pt x="1561" y="264"/>
                    <a:pt x="1561" y="264"/>
                  </a:cubicBezTo>
                  <a:cubicBezTo>
                    <a:pt x="1560" y="265"/>
                    <a:pt x="1560" y="265"/>
                    <a:pt x="1560" y="265"/>
                  </a:cubicBezTo>
                  <a:cubicBezTo>
                    <a:pt x="1559" y="266"/>
                    <a:pt x="1559" y="266"/>
                    <a:pt x="1559" y="266"/>
                  </a:cubicBezTo>
                  <a:cubicBezTo>
                    <a:pt x="1558" y="265"/>
                    <a:pt x="1558" y="265"/>
                    <a:pt x="1558" y="265"/>
                  </a:cubicBezTo>
                  <a:close/>
                  <a:moveTo>
                    <a:pt x="1536" y="264"/>
                  </a:moveTo>
                  <a:cubicBezTo>
                    <a:pt x="1536" y="264"/>
                    <a:pt x="1536" y="264"/>
                    <a:pt x="1536" y="264"/>
                  </a:cubicBezTo>
                  <a:cubicBezTo>
                    <a:pt x="1535" y="263"/>
                    <a:pt x="1535" y="263"/>
                    <a:pt x="1535" y="263"/>
                  </a:cubicBezTo>
                  <a:cubicBezTo>
                    <a:pt x="1535" y="262"/>
                    <a:pt x="1535" y="262"/>
                    <a:pt x="1535" y="262"/>
                  </a:cubicBezTo>
                  <a:cubicBezTo>
                    <a:pt x="1536" y="262"/>
                    <a:pt x="1536" y="262"/>
                    <a:pt x="1536" y="262"/>
                  </a:cubicBezTo>
                  <a:cubicBezTo>
                    <a:pt x="1537" y="262"/>
                    <a:pt x="1537" y="262"/>
                    <a:pt x="1537" y="262"/>
                  </a:cubicBezTo>
                  <a:cubicBezTo>
                    <a:pt x="1537" y="262"/>
                    <a:pt x="1537" y="262"/>
                    <a:pt x="1537" y="262"/>
                  </a:cubicBezTo>
                  <a:cubicBezTo>
                    <a:pt x="1537" y="263"/>
                    <a:pt x="1537" y="263"/>
                    <a:pt x="1537" y="263"/>
                  </a:cubicBezTo>
                  <a:cubicBezTo>
                    <a:pt x="1536" y="264"/>
                    <a:pt x="1536" y="264"/>
                    <a:pt x="1536" y="264"/>
                  </a:cubicBezTo>
                  <a:cubicBezTo>
                    <a:pt x="1536" y="264"/>
                    <a:pt x="1536" y="264"/>
                    <a:pt x="1536" y="264"/>
                  </a:cubicBezTo>
                  <a:close/>
                  <a:moveTo>
                    <a:pt x="1537" y="270"/>
                  </a:moveTo>
                  <a:cubicBezTo>
                    <a:pt x="1537" y="269"/>
                    <a:pt x="1537" y="269"/>
                    <a:pt x="1537" y="269"/>
                  </a:cubicBezTo>
                  <a:cubicBezTo>
                    <a:pt x="1537" y="269"/>
                    <a:pt x="1537" y="269"/>
                    <a:pt x="1537" y="269"/>
                  </a:cubicBezTo>
                  <a:cubicBezTo>
                    <a:pt x="1537" y="268"/>
                    <a:pt x="1537" y="268"/>
                    <a:pt x="1537" y="268"/>
                  </a:cubicBezTo>
                  <a:cubicBezTo>
                    <a:pt x="1537" y="269"/>
                    <a:pt x="1537" y="269"/>
                    <a:pt x="1537" y="269"/>
                  </a:cubicBezTo>
                  <a:cubicBezTo>
                    <a:pt x="1538" y="269"/>
                    <a:pt x="1538" y="269"/>
                    <a:pt x="1538" y="269"/>
                  </a:cubicBezTo>
                  <a:cubicBezTo>
                    <a:pt x="1538" y="270"/>
                    <a:pt x="1538" y="270"/>
                    <a:pt x="1538" y="270"/>
                  </a:cubicBezTo>
                  <a:cubicBezTo>
                    <a:pt x="1537" y="270"/>
                    <a:pt x="1537" y="270"/>
                    <a:pt x="1537" y="270"/>
                  </a:cubicBezTo>
                  <a:close/>
                  <a:moveTo>
                    <a:pt x="1541" y="289"/>
                  </a:moveTo>
                  <a:cubicBezTo>
                    <a:pt x="1541" y="288"/>
                    <a:pt x="1541" y="288"/>
                    <a:pt x="1541" y="288"/>
                  </a:cubicBezTo>
                  <a:cubicBezTo>
                    <a:pt x="1541" y="288"/>
                    <a:pt x="1541" y="288"/>
                    <a:pt x="1541" y="288"/>
                  </a:cubicBezTo>
                  <a:cubicBezTo>
                    <a:pt x="1541" y="287"/>
                    <a:pt x="1541" y="287"/>
                    <a:pt x="1541" y="287"/>
                  </a:cubicBezTo>
                  <a:cubicBezTo>
                    <a:pt x="1541" y="286"/>
                    <a:pt x="1541" y="286"/>
                    <a:pt x="1541" y="286"/>
                  </a:cubicBezTo>
                  <a:cubicBezTo>
                    <a:pt x="1542" y="286"/>
                    <a:pt x="1542" y="286"/>
                    <a:pt x="1542" y="286"/>
                  </a:cubicBezTo>
                  <a:cubicBezTo>
                    <a:pt x="1543" y="285"/>
                    <a:pt x="1543" y="285"/>
                    <a:pt x="1543" y="285"/>
                  </a:cubicBezTo>
                  <a:cubicBezTo>
                    <a:pt x="1544" y="285"/>
                    <a:pt x="1544" y="285"/>
                    <a:pt x="1544" y="285"/>
                  </a:cubicBezTo>
                  <a:cubicBezTo>
                    <a:pt x="1544" y="285"/>
                    <a:pt x="1544" y="285"/>
                    <a:pt x="1544" y="285"/>
                  </a:cubicBezTo>
                  <a:cubicBezTo>
                    <a:pt x="1542" y="287"/>
                    <a:pt x="1542" y="287"/>
                    <a:pt x="1542" y="287"/>
                  </a:cubicBezTo>
                  <a:cubicBezTo>
                    <a:pt x="1542" y="288"/>
                    <a:pt x="1542" y="288"/>
                    <a:pt x="1542" y="288"/>
                  </a:cubicBezTo>
                  <a:cubicBezTo>
                    <a:pt x="1542" y="288"/>
                    <a:pt x="1542" y="288"/>
                    <a:pt x="1542" y="288"/>
                  </a:cubicBezTo>
                  <a:cubicBezTo>
                    <a:pt x="1542" y="289"/>
                    <a:pt x="1542" y="289"/>
                    <a:pt x="1542" y="289"/>
                  </a:cubicBezTo>
                  <a:cubicBezTo>
                    <a:pt x="1541" y="289"/>
                    <a:pt x="1541" y="289"/>
                    <a:pt x="1541" y="289"/>
                  </a:cubicBezTo>
                  <a:close/>
                  <a:moveTo>
                    <a:pt x="1536" y="342"/>
                  </a:moveTo>
                  <a:cubicBezTo>
                    <a:pt x="1536" y="341"/>
                    <a:pt x="1536" y="341"/>
                    <a:pt x="1536" y="341"/>
                  </a:cubicBezTo>
                  <a:cubicBezTo>
                    <a:pt x="1534" y="340"/>
                    <a:pt x="1534" y="340"/>
                    <a:pt x="1534" y="340"/>
                  </a:cubicBezTo>
                  <a:cubicBezTo>
                    <a:pt x="1534" y="339"/>
                    <a:pt x="1534" y="339"/>
                    <a:pt x="1534" y="339"/>
                  </a:cubicBezTo>
                  <a:cubicBezTo>
                    <a:pt x="1534" y="339"/>
                    <a:pt x="1534" y="339"/>
                    <a:pt x="1534" y="339"/>
                  </a:cubicBezTo>
                  <a:cubicBezTo>
                    <a:pt x="1535" y="337"/>
                    <a:pt x="1535" y="337"/>
                    <a:pt x="1535" y="337"/>
                  </a:cubicBezTo>
                  <a:cubicBezTo>
                    <a:pt x="1534" y="337"/>
                    <a:pt x="1534" y="337"/>
                    <a:pt x="1534" y="337"/>
                  </a:cubicBezTo>
                  <a:cubicBezTo>
                    <a:pt x="1533" y="336"/>
                    <a:pt x="1533" y="336"/>
                    <a:pt x="1533" y="336"/>
                  </a:cubicBezTo>
                  <a:cubicBezTo>
                    <a:pt x="1533" y="335"/>
                    <a:pt x="1533" y="335"/>
                    <a:pt x="1533" y="335"/>
                  </a:cubicBezTo>
                  <a:cubicBezTo>
                    <a:pt x="1534" y="334"/>
                    <a:pt x="1534" y="334"/>
                    <a:pt x="1534" y="334"/>
                  </a:cubicBezTo>
                  <a:cubicBezTo>
                    <a:pt x="1535" y="334"/>
                    <a:pt x="1535" y="334"/>
                    <a:pt x="1535" y="334"/>
                  </a:cubicBezTo>
                  <a:cubicBezTo>
                    <a:pt x="1535" y="333"/>
                    <a:pt x="1535" y="333"/>
                    <a:pt x="1535" y="333"/>
                  </a:cubicBezTo>
                  <a:cubicBezTo>
                    <a:pt x="1536" y="333"/>
                    <a:pt x="1536" y="333"/>
                    <a:pt x="1536" y="333"/>
                  </a:cubicBezTo>
                  <a:cubicBezTo>
                    <a:pt x="1538" y="333"/>
                    <a:pt x="1538" y="333"/>
                    <a:pt x="1538" y="333"/>
                  </a:cubicBezTo>
                  <a:cubicBezTo>
                    <a:pt x="1538" y="334"/>
                    <a:pt x="1538" y="334"/>
                    <a:pt x="1538" y="334"/>
                  </a:cubicBezTo>
                  <a:cubicBezTo>
                    <a:pt x="1538" y="335"/>
                    <a:pt x="1538" y="335"/>
                    <a:pt x="1538" y="335"/>
                  </a:cubicBezTo>
                  <a:cubicBezTo>
                    <a:pt x="1539" y="336"/>
                    <a:pt x="1539" y="336"/>
                    <a:pt x="1539" y="336"/>
                  </a:cubicBezTo>
                  <a:cubicBezTo>
                    <a:pt x="1538" y="337"/>
                    <a:pt x="1538" y="337"/>
                    <a:pt x="1538" y="337"/>
                  </a:cubicBezTo>
                  <a:cubicBezTo>
                    <a:pt x="1538" y="338"/>
                    <a:pt x="1538" y="338"/>
                    <a:pt x="1538" y="338"/>
                  </a:cubicBezTo>
                  <a:cubicBezTo>
                    <a:pt x="1538" y="339"/>
                    <a:pt x="1538" y="339"/>
                    <a:pt x="1538" y="339"/>
                  </a:cubicBezTo>
                  <a:cubicBezTo>
                    <a:pt x="1538" y="340"/>
                    <a:pt x="1538" y="340"/>
                    <a:pt x="1538" y="340"/>
                  </a:cubicBezTo>
                  <a:cubicBezTo>
                    <a:pt x="1537" y="341"/>
                    <a:pt x="1537" y="341"/>
                    <a:pt x="1537" y="341"/>
                  </a:cubicBezTo>
                  <a:cubicBezTo>
                    <a:pt x="1538" y="341"/>
                    <a:pt x="1538" y="341"/>
                    <a:pt x="1538" y="341"/>
                  </a:cubicBezTo>
                  <a:cubicBezTo>
                    <a:pt x="1537" y="342"/>
                    <a:pt x="1537" y="342"/>
                    <a:pt x="1537" y="342"/>
                  </a:cubicBezTo>
                  <a:cubicBezTo>
                    <a:pt x="1536" y="342"/>
                    <a:pt x="1536" y="342"/>
                    <a:pt x="1536" y="342"/>
                  </a:cubicBezTo>
                  <a:close/>
                  <a:moveTo>
                    <a:pt x="1473" y="249"/>
                  </a:moveTo>
                  <a:cubicBezTo>
                    <a:pt x="1474" y="249"/>
                    <a:pt x="1474" y="249"/>
                    <a:pt x="1474" y="249"/>
                  </a:cubicBezTo>
                  <a:cubicBezTo>
                    <a:pt x="1474" y="248"/>
                    <a:pt x="1474" y="248"/>
                    <a:pt x="1474" y="248"/>
                  </a:cubicBezTo>
                  <a:cubicBezTo>
                    <a:pt x="1473" y="246"/>
                    <a:pt x="1473" y="246"/>
                    <a:pt x="1473" y="246"/>
                  </a:cubicBezTo>
                  <a:cubicBezTo>
                    <a:pt x="1472" y="246"/>
                    <a:pt x="1472" y="246"/>
                    <a:pt x="1472" y="246"/>
                  </a:cubicBezTo>
                  <a:cubicBezTo>
                    <a:pt x="1471" y="245"/>
                    <a:pt x="1471" y="245"/>
                    <a:pt x="1471" y="245"/>
                  </a:cubicBezTo>
                  <a:cubicBezTo>
                    <a:pt x="1470" y="244"/>
                    <a:pt x="1470" y="244"/>
                    <a:pt x="1470" y="244"/>
                  </a:cubicBezTo>
                  <a:cubicBezTo>
                    <a:pt x="1470" y="244"/>
                    <a:pt x="1470" y="244"/>
                    <a:pt x="1470" y="244"/>
                  </a:cubicBezTo>
                  <a:cubicBezTo>
                    <a:pt x="1471" y="244"/>
                    <a:pt x="1471" y="244"/>
                    <a:pt x="1471" y="244"/>
                  </a:cubicBezTo>
                  <a:cubicBezTo>
                    <a:pt x="1473" y="244"/>
                    <a:pt x="1473" y="244"/>
                    <a:pt x="1473" y="244"/>
                  </a:cubicBezTo>
                  <a:cubicBezTo>
                    <a:pt x="1473" y="244"/>
                    <a:pt x="1473" y="244"/>
                    <a:pt x="1473" y="244"/>
                  </a:cubicBezTo>
                  <a:cubicBezTo>
                    <a:pt x="1474" y="242"/>
                    <a:pt x="1474" y="242"/>
                    <a:pt x="1474" y="242"/>
                  </a:cubicBezTo>
                  <a:cubicBezTo>
                    <a:pt x="1475" y="243"/>
                    <a:pt x="1475" y="243"/>
                    <a:pt x="1475" y="243"/>
                  </a:cubicBezTo>
                  <a:cubicBezTo>
                    <a:pt x="1476" y="243"/>
                    <a:pt x="1476" y="243"/>
                    <a:pt x="1476" y="243"/>
                  </a:cubicBezTo>
                  <a:cubicBezTo>
                    <a:pt x="1478" y="242"/>
                    <a:pt x="1478" y="242"/>
                    <a:pt x="1478" y="242"/>
                  </a:cubicBezTo>
                  <a:cubicBezTo>
                    <a:pt x="1479" y="242"/>
                    <a:pt x="1479" y="242"/>
                    <a:pt x="1479" y="242"/>
                  </a:cubicBezTo>
                  <a:cubicBezTo>
                    <a:pt x="1480" y="241"/>
                    <a:pt x="1480" y="241"/>
                    <a:pt x="1480" y="241"/>
                  </a:cubicBezTo>
                  <a:cubicBezTo>
                    <a:pt x="1481" y="241"/>
                    <a:pt x="1481" y="241"/>
                    <a:pt x="1481" y="241"/>
                  </a:cubicBezTo>
                  <a:cubicBezTo>
                    <a:pt x="1482" y="242"/>
                    <a:pt x="1482" y="242"/>
                    <a:pt x="1482" y="242"/>
                  </a:cubicBezTo>
                  <a:cubicBezTo>
                    <a:pt x="1480" y="242"/>
                    <a:pt x="1480" y="242"/>
                    <a:pt x="1480" y="242"/>
                  </a:cubicBezTo>
                  <a:cubicBezTo>
                    <a:pt x="1480" y="243"/>
                    <a:pt x="1480" y="243"/>
                    <a:pt x="1480" y="243"/>
                  </a:cubicBezTo>
                  <a:cubicBezTo>
                    <a:pt x="1479" y="242"/>
                    <a:pt x="1479" y="242"/>
                    <a:pt x="1479" y="242"/>
                  </a:cubicBezTo>
                  <a:cubicBezTo>
                    <a:pt x="1478" y="243"/>
                    <a:pt x="1478" y="243"/>
                    <a:pt x="1478" y="243"/>
                  </a:cubicBezTo>
                  <a:cubicBezTo>
                    <a:pt x="1476" y="244"/>
                    <a:pt x="1476" y="244"/>
                    <a:pt x="1476" y="244"/>
                  </a:cubicBezTo>
                  <a:cubicBezTo>
                    <a:pt x="1475" y="244"/>
                    <a:pt x="1475" y="244"/>
                    <a:pt x="1475" y="244"/>
                  </a:cubicBezTo>
                  <a:cubicBezTo>
                    <a:pt x="1474" y="245"/>
                    <a:pt x="1474" y="245"/>
                    <a:pt x="1474" y="245"/>
                  </a:cubicBezTo>
                  <a:cubicBezTo>
                    <a:pt x="1474" y="245"/>
                    <a:pt x="1474" y="245"/>
                    <a:pt x="1474" y="245"/>
                  </a:cubicBezTo>
                  <a:cubicBezTo>
                    <a:pt x="1475" y="247"/>
                    <a:pt x="1475" y="247"/>
                    <a:pt x="1475" y="247"/>
                  </a:cubicBezTo>
                  <a:cubicBezTo>
                    <a:pt x="1476" y="247"/>
                    <a:pt x="1476" y="247"/>
                    <a:pt x="1476" y="247"/>
                  </a:cubicBezTo>
                  <a:cubicBezTo>
                    <a:pt x="1475" y="248"/>
                    <a:pt x="1475" y="248"/>
                    <a:pt x="1475" y="248"/>
                  </a:cubicBezTo>
                  <a:cubicBezTo>
                    <a:pt x="1475" y="249"/>
                    <a:pt x="1475" y="249"/>
                    <a:pt x="1475" y="249"/>
                  </a:cubicBezTo>
                  <a:cubicBezTo>
                    <a:pt x="1475" y="250"/>
                    <a:pt x="1475" y="250"/>
                    <a:pt x="1475" y="250"/>
                  </a:cubicBezTo>
                  <a:cubicBezTo>
                    <a:pt x="1474" y="249"/>
                    <a:pt x="1474" y="249"/>
                    <a:pt x="1474" y="249"/>
                  </a:cubicBezTo>
                  <a:cubicBezTo>
                    <a:pt x="1473" y="249"/>
                    <a:pt x="1473" y="249"/>
                    <a:pt x="1473" y="249"/>
                  </a:cubicBezTo>
                  <a:close/>
                  <a:moveTo>
                    <a:pt x="1433" y="311"/>
                  </a:moveTo>
                  <a:cubicBezTo>
                    <a:pt x="1432" y="309"/>
                    <a:pt x="1432" y="309"/>
                    <a:pt x="1432" y="309"/>
                  </a:cubicBezTo>
                  <a:cubicBezTo>
                    <a:pt x="1431" y="309"/>
                    <a:pt x="1431" y="309"/>
                    <a:pt x="1431" y="309"/>
                  </a:cubicBezTo>
                  <a:cubicBezTo>
                    <a:pt x="1431" y="309"/>
                    <a:pt x="1431" y="309"/>
                    <a:pt x="1431" y="309"/>
                  </a:cubicBezTo>
                  <a:cubicBezTo>
                    <a:pt x="1432" y="308"/>
                    <a:pt x="1432" y="308"/>
                    <a:pt x="1432" y="308"/>
                  </a:cubicBezTo>
                  <a:cubicBezTo>
                    <a:pt x="1433" y="306"/>
                    <a:pt x="1433" y="306"/>
                    <a:pt x="1433" y="306"/>
                  </a:cubicBezTo>
                  <a:cubicBezTo>
                    <a:pt x="1433" y="305"/>
                    <a:pt x="1433" y="305"/>
                    <a:pt x="1433" y="305"/>
                  </a:cubicBezTo>
                  <a:cubicBezTo>
                    <a:pt x="1434" y="304"/>
                    <a:pt x="1434" y="304"/>
                    <a:pt x="1434" y="304"/>
                  </a:cubicBezTo>
                  <a:cubicBezTo>
                    <a:pt x="1434" y="304"/>
                    <a:pt x="1434" y="304"/>
                    <a:pt x="1434" y="304"/>
                  </a:cubicBezTo>
                  <a:cubicBezTo>
                    <a:pt x="1435" y="306"/>
                    <a:pt x="1435" y="306"/>
                    <a:pt x="1435" y="306"/>
                  </a:cubicBezTo>
                  <a:cubicBezTo>
                    <a:pt x="1435" y="307"/>
                    <a:pt x="1435" y="307"/>
                    <a:pt x="1435" y="307"/>
                  </a:cubicBezTo>
                  <a:cubicBezTo>
                    <a:pt x="1435" y="307"/>
                    <a:pt x="1435" y="307"/>
                    <a:pt x="1435" y="307"/>
                  </a:cubicBezTo>
                  <a:cubicBezTo>
                    <a:pt x="1435" y="307"/>
                    <a:pt x="1435" y="307"/>
                    <a:pt x="1435" y="307"/>
                  </a:cubicBezTo>
                  <a:cubicBezTo>
                    <a:pt x="1434" y="309"/>
                    <a:pt x="1434" y="309"/>
                    <a:pt x="1434" y="309"/>
                  </a:cubicBezTo>
                  <a:cubicBezTo>
                    <a:pt x="1434" y="310"/>
                    <a:pt x="1434" y="310"/>
                    <a:pt x="1434" y="310"/>
                  </a:cubicBezTo>
                  <a:cubicBezTo>
                    <a:pt x="1433" y="311"/>
                    <a:pt x="1433" y="311"/>
                    <a:pt x="1433" y="311"/>
                  </a:cubicBezTo>
                  <a:close/>
                  <a:moveTo>
                    <a:pt x="1346" y="291"/>
                  </a:moveTo>
                  <a:cubicBezTo>
                    <a:pt x="1346" y="291"/>
                    <a:pt x="1346" y="291"/>
                    <a:pt x="1346" y="291"/>
                  </a:cubicBezTo>
                  <a:cubicBezTo>
                    <a:pt x="1348" y="290"/>
                    <a:pt x="1348" y="290"/>
                    <a:pt x="1348" y="290"/>
                  </a:cubicBezTo>
                  <a:cubicBezTo>
                    <a:pt x="1349" y="289"/>
                    <a:pt x="1349" y="289"/>
                    <a:pt x="1349" y="289"/>
                  </a:cubicBezTo>
                  <a:cubicBezTo>
                    <a:pt x="1349" y="289"/>
                    <a:pt x="1349" y="289"/>
                    <a:pt x="1349" y="289"/>
                  </a:cubicBezTo>
                  <a:cubicBezTo>
                    <a:pt x="1350" y="288"/>
                    <a:pt x="1350" y="288"/>
                    <a:pt x="1350" y="288"/>
                  </a:cubicBezTo>
                  <a:cubicBezTo>
                    <a:pt x="1350" y="288"/>
                    <a:pt x="1350" y="288"/>
                    <a:pt x="1350" y="288"/>
                  </a:cubicBezTo>
                  <a:cubicBezTo>
                    <a:pt x="1349" y="287"/>
                    <a:pt x="1349" y="287"/>
                    <a:pt x="1349" y="287"/>
                  </a:cubicBezTo>
                  <a:cubicBezTo>
                    <a:pt x="1348" y="287"/>
                    <a:pt x="1348" y="287"/>
                    <a:pt x="1348" y="287"/>
                  </a:cubicBezTo>
                  <a:cubicBezTo>
                    <a:pt x="1348" y="288"/>
                    <a:pt x="1348" y="288"/>
                    <a:pt x="1348" y="288"/>
                  </a:cubicBezTo>
                  <a:cubicBezTo>
                    <a:pt x="1347" y="287"/>
                    <a:pt x="1347" y="287"/>
                    <a:pt x="1347" y="287"/>
                  </a:cubicBezTo>
                  <a:cubicBezTo>
                    <a:pt x="1347" y="287"/>
                    <a:pt x="1347" y="287"/>
                    <a:pt x="1347" y="287"/>
                  </a:cubicBezTo>
                  <a:cubicBezTo>
                    <a:pt x="1348" y="286"/>
                    <a:pt x="1348" y="286"/>
                    <a:pt x="1348" y="286"/>
                  </a:cubicBezTo>
                  <a:cubicBezTo>
                    <a:pt x="1348" y="285"/>
                    <a:pt x="1348" y="285"/>
                    <a:pt x="1348" y="285"/>
                  </a:cubicBezTo>
                  <a:cubicBezTo>
                    <a:pt x="1346" y="284"/>
                    <a:pt x="1346" y="284"/>
                    <a:pt x="1346" y="284"/>
                  </a:cubicBezTo>
                  <a:cubicBezTo>
                    <a:pt x="1345" y="283"/>
                    <a:pt x="1345" y="283"/>
                    <a:pt x="1345" y="283"/>
                  </a:cubicBezTo>
                  <a:cubicBezTo>
                    <a:pt x="1344" y="283"/>
                    <a:pt x="1344" y="283"/>
                    <a:pt x="1344" y="283"/>
                  </a:cubicBezTo>
                  <a:cubicBezTo>
                    <a:pt x="1343" y="281"/>
                    <a:pt x="1343" y="281"/>
                    <a:pt x="1343" y="281"/>
                  </a:cubicBezTo>
                  <a:cubicBezTo>
                    <a:pt x="1342" y="281"/>
                    <a:pt x="1342" y="281"/>
                    <a:pt x="1342" y="281"/>
                  </a:cubicBezTo>
                  <a:cubicBezTo>
                    <a:pt x="1341" y="279"/>
                    <a:pt x="1341" y="279"/>
                    <a:pt x="1341" y="279"/>
                  </a:cubicBezTo>
                  <a:cubicBezTo>
                    <a:pt x="1340" y="278"/>
                    <a:pt x="1340" y="278"/>
                    <a:pt x="1340" y="278"/>
                  </a:cubicBezTo>
                  <a:cubicBezTo>
                    <a:pt x="1339" y="278"/>
                    <a:pt x="1339" y="278"/>
                    <a:pt x="1339" y="278"/>
                  </a:cubicBezTo>
                  <a:cubicBezTo>
                    <a:pt x="1338" y="277"/>
                    <a:pt x="1338" y="277"/>
                    <a:pt x="1338" y="277"/>
                  </a:cubicBezTo>
                  <a:cubicBezTo>
                    <a:pt x="1338" y="275"/>
                    <a:pt x="1338" y="275"/>
                    <a:pt x="1338" y="275"/>
                  </a:cubicBezTo>
                  <a:cubicBezTo>
                    <a:pt x="1337" y="273"/>
                    <a:pt x="1337" y="273"/>
                    <a:pt x="1337" y="273"/>
                  </a:cubicBezTo>
                  <a:cubicBezTo>
                    <a:pt x="1334" y="270"/>
                    <a:pt x="1334" y="270"/>
                    <a:pt x="1334" y="270"/>
                  </a:cubicBezTo>
                  <a:cubicBezTo>
                    <a:pt x="1333" y="269"/>
                    <a:pt x="1333" y="269"/>
                    <a:pt x="1333" y="269"/>
                  </a:cubicBezTo>
                  <a:cubicBezTo>
                    <a:pt x="1333" y="267"/>
                    <a:pt x="1333" y="267"/>
                    <a:pt x="1333" y="267"/>
                  </a:cubicBezTo>
                  <a:cubicBezTo>
                    <a:pt x="1333" y="266"/>
                    <a:pt x="1333" y="266"/>
                    <a:pt x="1333" y="266"/>
                  </a:cubicBezTo>
                  <a:cubicBezTo>
                    <a:pt x="1332" y="262"/>
                    <a:pt x="1332" y="262"/>
                    <a:pt x="1332" y="262"/>
                  </a:cubicBezTo>
                  <a:cubicBezTo>
                    <a:pt x="1332" y="261"/>
                    <a:pt x="1332" y="261"/>
                    <a:pt x="1332" y="261"/>
                  </a:cubicBezTo>
                  <a:cubicBezTo>
                    <a:pt x="1331" y="260"/>
                    <a:pt x="1331" y="260"/>
                    <a:pt x="1331" y="260"/>
                  </a:cubicBezTo>
                  <a:cubicBezTo>
                    <a:pt x="1331" y="260"/>
                    <a:pt x="1331" y="260"/>
                    <a:pt x="1331" y="260"/>
                  </a:cubicBezTo>
                  <a:cubicBezTo>
                    <a:pt x="1330" y="255"/>
                    <a:pt x="1330" y="255"/>
                    <a:pt x="1330" y="255"/>
                  </a:cubicBezTo>
                  <a:cubicBezTo>
                    <a:pt x="1329" y="254"/>
                    <a:pt x="1329" y="254"/>
                    <a:pt x="1329" y="254"/>
                  </a:cubicBezTo>
                  <a:cubicBezTo>
                    <a:pt x="1329" y="253"/>
                    <a:pt x="1329" y="253"/>
                    <a:pt x="1329" y="253"/>
                  </a:cubicBezTo>
                  <a:cubicBezTo>
                    <a:pt x="1329" y="252"/>
                    <a:pt x="1329" y="252"/>
                    <a:pt x="1329" y="252"/>
                  </a:cubicBezTo>
                  <a:cubicBezTo>
                    <a:pt x="1328" y="251"/>
                    <a:pt x="1328" y="251"/>
                    <a:pt x="1328" y="251"/>
                  </a:cubicBezTo>
                  <a:cubicBezTo>
                    <a:pt x="1325" y="247"/>
                    <a:pt x="1325" y="247"/>
                    <a:pt x="1325" y="247"/>
                  </a:cubicBezTo>
                  <a:cubicBezTo>
                    <a:pt x="1324" y="246"/>
                    <a:pt x="1324" y="246"/>
                    <a:pt x="1324" y="246"/>
                  </a:cubicBezTo>
                  <a:cubicBezTo>
                    <a:pt x="1322" y="246"/>
                    <a:pt x="1322" y="246"/>
                    <a:pt x="1322" y="246"/>
                  </a:cubicBezTo>
                  <a:cubicBezTo>
                    <a:pt x="1321" y="246"/>
                    <a:pt x="1321" y="246"/>
                    <a:pt x="1321" y="246"/>
                  </a:cubicBezTo>
                  <a:cubicBezTo>
                    <a:pt x="1321" y="247"/>
                    <a:pt x="1321" y="247"/>
                    <a:pt x="1321" y="247"/>
                  </a:cubicBezTo>
                  <a:cubicBezTo>
                    <a:pt x="1321" y="249"/>
                    <a:pt x="1321" y="249"/>
                    <a:pt x="1321" y="249"/>
                  </a:cubicBezTo>
                  <a:cubicBezTo>
                    <a:pt x="1322" y="250"/>
                    <a:pt x="1322" y="250"/>
                    <a:pt x="1322" y="250"/>
                  </a:cubicBezTo>
                  <a:cubicBezTo>
                    <a:pt x="1323" y="251"/>
                    <a:pt x="1323" y="251"/>
                    <a:pt x="1323" y="251"/>
                  </a:cubicBezTo>
                  <a:cubicBezTo>
                    <a:pt x="1323" y="252"/>
                    <a:pt x="1323" y="252"/>
                    <a:pt x="1323" y="252"/>
                  </a:cubicBezTo>
                  <a:cubicBezTo>
                    <a:pt x="1324" y="252"/>
                    <a:pt x="1324" y="252"/>
                    <a:pt x="1324" y="252"/>
                  </a:cubicBezTo>
                  <a:cubicBezTo>
                    <a:pt x="1325" y="253"/>
                    <a:pt x="1325" y="253"/>
                    <a:pt x="1325" y="253"/>
                  </a:cubicBezTo>
                  <a:cubicBezTo>
                    <a:pt x="1325" y="254"/>
                    <a:pt x="1325" y="254"/>
                    <a:pt x="1325" y="254"/>
                  </a:cubicBezTo>
                  <a:cubicBezTo>
                    <a:pt x="1326" y="255"/>
                    <a:pt x="1326" y="255"/>
                    <a:pt x="1326" y="255"/>
                  </a:cubicBezTo>
                  <a:cubicBezTo>
                    <a:pt x="1326" y="256"/>
                    <a:pt x="1326" y="256"/>
                    <a:pt x="1326" y="256"/>
                  </a:cubicBezTo>
                  <a:cubicBezTo>
                    <a:pt x="1325" y="256"/>
                    <a:pt x="1325" y="256"/>
                    <a:pt x="1325" y="256"/>
                  </a:cubicBezTo>
                  <a:cubicBezTo>
                    <a:pt x="1325" y="258"/>
                    <a:pt x="1325" y="258"/>
                    <a:pt x="1325" y="258"/>
                  </a:cubicBezTo>
                  <a:cubicBezTo>
                    <a:pt x="1325" y="259"/>
                    <a:pt x="1325" y="259"/>
                    <a:pt x="1325" y="259"/>
                  </a:cubicBezTo>
                  <a:cubicBezTo>
                    <a:pt x="1325" y="260"/>
                    <a:pt x="1325" y="260"/>
                    <a:pt x="1325" y="260"/>
                  </a:cubicBezTo>
                  <a:cubicBezTo>
                    <a:pt x="1325" y="260"/>
                    <a:pt x="1325" y="260"/>
                    <a:pt x="1325" y="260"/>
                  </a:cubicBezTo>
                  <a:cubicBezTo>
                    <a:pt x="1325" y="262"/>
                    <a:pt x="1325" y="262"/>
                    <a:pt x="1325" y="262"/>
                  </a:cubicBezTo>
                  <a:cubicBezTo>
                    <a:pt x="1325" y="262"/>
                    <a:pt x="1325" y="262"/>
                    <a:pt x="1325" y="262"/>
                  </a:cubicBezTo>
                  <a:cubicBezTo>
                    <a:pt x="1324" y="262"/>
                    <a:pt x="1324" y="262"/>
                    <a:pt x="1324" y="262"/>
                  </a:cubicBezTo>
                  <a:cubicBezTo>
                    <a:pt x="1324" y="263"/>
                    <a:pt x="1324" y="263"/>
                    <a:pt x="1324" y="263"/>
                  </a:cubicBezTo>
                  <a:cubicBezTo>
                    <a:pt x="1323" y="263"/>
                    <a:pt x="1323" y="263"/>
                    <a:pt x="1323" y="263"/>
                  </a:cubicBezTo>
                  <a:cubicBezTo>
                    <a:pt x="1323" y="264"/>
                    <a:pt x="1323" y="264"/>
                    <a:pt x="1323" y="264"/>
                  </a:cubicBezTo>
                  <a:cubicBezTo>
                    <a:pt x="1323" y="263"/>
                    <a:pt x="1323" y="263"/>
                    <a:pt x="1323" y="263"/>
                  </a:cubicBezTo>
                  <a:cubicBezTo>
                    <a:pt x="1323" y="262"/>
                    <a:pt x="1323" y="262"/>
                    <a:pt x="1323" y="262"/>
                  </a:cubicBezTo>
                  <a:cubicBezTo>
                    <a:pt x="1324" y="262"/>
                    <a:pt x="1324" y="262"/>
                    <a:pt x="1324" y="262"/>
                  </a:cubicBezTo>
                  <a:cubicBezTo>
                    <a:pt x="1324" y="262"/>
                    <a:pt x="1324" y="262"/>
                    <a:pt x="1324" y="262"/>
                  </a:cubicBezTo>
                  <a:cubicBezTo>
                    <a:pt x="1324" y="260"/>
                    <a:pt x="1324" y="260"/>
                    <a:pt x="1324" y="260"/>
                  </a:cubicBezTo>
                  <a:cubicBezTo>
                    <a:pt x="1324" y="259"/>
                    <a:pt x="1324" y="259"/>
                    <a:pt x="1324" y="259"/>
                  </a:cubicBezTo>
                  <a:cubicBezTo>
                    <a:pt x="1324" y="259"/>
                    <a:pt x="1324" y="259"/>
                    <a:pt x="1324" y="259"/>
                  </a:cubicBezTo>
                  <a:cubicBezTo>
                    <a:pt x="1324" y="258"/>
                    <a:pt x="1324" y="258"/>
                    <a:pt x="1324" y="258"/>
                  </a:cubicBezTo>
                  <a:cubicBezTo>
                    <a:pt x="1324" y="257"/>
                    <a:pt x="1324" y="257"/>
                    <a:pt x="1324" y="257"/>
                  </a:cubicBezTo>
                  <a:cubicBezTo>
                    <a:pt x="1325" y="255"/>
                    <a:pt x="1325" y="255"/>
                    <a:pt x="1325" y="255"/>
                  </a:cubicBezTo>
                  <a:cubicBezTo>
                    <a:pt x="1324" y="254"/>
                    <a:pt x="1324" y="254"/>
                    <a:pt x="1324" y="254"/>
                  </a:cubicBezTo>
                  <a:cubicBezTo>
                    <a:pt x="1324" y="254"/>
                    <a:pt x="1324" y="254"/>
                    <a:pt x="1324" y="254"/>
                  </a:cubicBezTo>
                  <a:cubicBezTo>
                    <a:pt x="1323" y="253"/>
                    <a:pt x="1323" y="253"/>
                    <a:pt x="1323" y="253"/>
                  </a:cubicBezTo>
                  <a:cubicBezTo>
                    <a:pt x="1323" y="253"/>
                    <a:pt x="1323" y="253"/>
                    <a:pt x="1323" y="253"/>
                  </a:cubicBezTo>
                  <a:cubicBezTo>
                    <a:pt x="1322" y="255"/>
                    <a:pt x="1322" y="255"/>
                    <a:pt x="1322" y="255"/>
                  </a:cubicBezTo>
                  <a:cubicBezTo>
                    <a:pt x="1321" y="255"/>
                    <a:pt x="1321" y="255"/>
                    <a:pt x="1321" y="255"/>
                  </a:cubicBezTo>
                  <a:cubicBezTo>
                    <a:pt x="1320" y="255"/>
                    <a:pt x="1320" y="255"/>
                    <a:pt x="1320" y="255"/>
                  </a:cubicBezTo>
                  <a:cubicBezTo>
                    <a:pt x="1320" y="256"/>
                    <a:pt x="1320" y="256"/>
                    <a:pt x="1320" y="256"/>
                  </a:cubicBezTo>
                  <a:cubicBezTo>
                    <a:pt x="1320" y="257"/>
                    <a:pt x="1320" y="257"/>
                    <a:pt x="1320" y="257"/>
                  </a:cubicBezTo>
                  <a:cubicBezTo>
                    <a:pt x="1319" y="258"/>
                    <a:pt x="1319" y="258"/>
                    <a:pt x="1319" y="258"/>
                  </a:cubicBezTo>
                  <a:cubicBezTo>
                    <a:pt x="1317" y="257"/>
                    <a:pt x="1317" y="257"/>
                    <a:pt x="1317" y="257"/>
                  </a:cubicBezTo>
                  <a:cubicBezTo>
                    <a:pt x="1316" y="258"/>
                    <a:pt x="1316" y="258"/>
                    <a:pt x="1316" y="258"/>
                  </a:cubicBezTo>
                  <a:cubicBezTo>
                    <a:pt x="1317" y="259"/>
                    <a:pt x="1317" y="259"/>
                    <a:pt x="1317" y="259"/>
                  </a:cubicBezTo>
                  <a:cubicBezTo>
                    <a:pt x="1316" y="259"/>
                    <a:pt x="1316" y="259"/>
                    <a:pt x="1316" y="259"/>
                  </a:cubicBezTo>
                  <a:cubicBezTo>
                    <a:pt x="1316" y="258"/>
                    <a:pt x="1316" y="258"/>
                    <a:pt x="1316" y="258"/>
                  </a:cubicBezTo>
                  <a:cubicBezTo>
                    <a:pt x="1316" y="257"/>
                    <a:pt x="1316" y="257"/>
                    <a:pt x="1316" y="257"/>
                  </a:cubicBezTo>
                  <a:cubicBezTo>
                    <a:pt x="1318" y="257"/>
                    <a:pt x="1318" y="257"/>
                    <a:pt x="1318" y="257"/>
                  </a:cubicBezTo>
                  <a:cubicBezTo>
                    <a:pt x="1319" y="257"/>
                    <a:pt x="1319" y="257"/>
                    <a:pt x="1319" y="257"/>
                  </a:cubicBezTo>
                  <a:cubicBezTo>
                    <a:pt x="1319" y="256"/>
                    <a:pt x="1319" y="256"/>
                    <a:pt x="1319" y="256"/>
                  </a:cubicBezTo>
                  <a:cubicBezTo>
                    <a:pt x="1320" y="254"/>
                    <a:pt x="1320" y="254"/>
                    <a:pt x="1320" y="254"/>
                  </a:cubicBezTo>
                  <a:cubicBezTo>
                    <a:pt x="1321" y="254"/>
                    <a:pt x="1321" y="254"/>
                    <a:pt x="1321" y="254"/>
                  </a:cubicBezTo>
                  <a:cubicBezTo>
                    <a:pt x="1322" y="254"/>
                    <a:pt x="1322" y="254"/>
                    <a:pt x="1322" y="254"/>
                  </a:cubicBezTo>
                  <a:cubicBezTo>
                    <a:pt x="1322" y="253"/>
                    <a:pt x="1322" y="253"/>
                    <a:pt x="1322" y="253"/>
                  </a:cubicBezTo>
                  <a:cubicBezTo>
                    <a:pt x="1321" y="253"/>
                    <a:pt x="1321" y="253"/>
                    <a:pt x="1321" y="253"/>
                  </a:cubicBezTo>
                  <a:cubicBezTo>
                    <a:pt x="1320" y="253"/>
                    <a:pt x="1320" y="253"/>
                    <a:pt x="1320" y="253"/>
                  </a:cubicBezTo>
                  <a:cubicBezTo>
                    <a:pt x="1320" y="251"/>
                    <a:pt x="1320" y="251"/>
                    <a:pt x="1320" y="251"/>
                  </a:cubicBezTo>
                  <a:cubicBezTo>
                    <a:pt x="1320" y="251"/>
                    <a:pt x="1320" y="251"/>
                    <a:pt x="1320" y="251"/>
                  </a:cubicBezTo>
                  <a:cubicBezTo>
                    <a:pt x="1319" y="251"/>
                    <a:pt x="1319" y="251"/>
                    <a:pt x="1319" y="251"/>
                  </a:cubicBezTo>
                  <a:cubicBezTo>
                    <a:pt x="1318" y="250"/>
                    <a:pt x="1318" y="250"/>
                    <a:pt x="1318" y="250"/>
                  </a:cubicBezTo>
                  <a:cubicBezTo>
                    <a:pt x="1319" y="249"/>
                    <a:pt x="1319" y="249"/>
                    <a:pt x="1319" y="249"/>
                  </a:cubicBezTo>
                  <a:cubicBezTo>
                    <a:pt x="1318" y="249"/>
                    <a:pt x="1318" y="249"/>
                    <a:pt x="1318" y="249"/>
                  </a:cubicBezTo>
                  <a:cubicBezTo>
                    <a:pt x="1318" y="246"/>
                    <a:pt x="1318" y="246"/>
                    <a:pt x="1318" y="246"/>
                  </a:cubicBezTo>
                  <a:cubicBezTo>
                    <a:pt x="1318" y="244"/>
                    <a:pt x="1318" y="244"/>
                    <a:pt x="1318" y="244"/>
                  </a:cubicBezTo>
                  <a:cubicBezTo>
                    <a:pt x="1318" y="244"/>
                    <a:pt x="1318" y="244"/>
                    <a:pt x="1318" y="244"/>
                  </a:cubicBezTo>
                  <a:cubicBezTo>
                    <a:pt x="1316" y="242"/>
                    <a:pt x="1316" y="242"/>
                    <a:pt x="1316" y="242"/>
                  </a:cubicBezTo>
                  <a:cubicBezTo>
                    <a:pt x="1314" y="241"/>
                    <a:pt x="1314" y="241"/>
                    <a:pt x="1314" y="241"/>
                  </a:cubicBezTo>
                  <a:cubicBezTo>
                    <a:pt x="1314" y="240"/>
                    <a:pt x="1314" y="240"/>
                    <a:pt x="1314" y="240"/>
                  </a:cubicBezTo>
                  <a:cubicBezTo>
                    <a:pt x="1314" y="238"/>
                    <a:pt x="1314" y="238"/>
                    <a:pt x="1314" y="238"/>
                  </a:cubicBezTo>
                  <a:cubicBezTo>
                    <a:pt x="1317" y="238"/>
                    <a:pt x="1317" y="238"/>
                    <a:pt x="1317" y="238"/>
                  </a:cubicBezTo>
                  <a:cubicBezTo>
                    <a:pt x="1318" y="237"/>
                    <a:pt x="1318" y="237"/>
                    <a:pt x="1318" y="237"/>
                  </a:cubicBezTo>
                  <a:cubicBezTo>
                    <a:pt x="1318" y="236"/>
                    <a:pt x="1318" y="236"/>
                    <a:pt x="1318" y="236"/>
                  </a:cubicBezTo>
                  <a:cubicBezTo>
                    <a:pt x="1318" y="236"/>
                    <a:pt x="1318" y="236"/>
                    <a:pt x="1318" y="236"/>
                  </a:cubicBezTo>
                  <a:cubicBezTo>
                    <a:pt x="1317" y="233"/>
                    <a:pt x="1317" y="233"/>
                    <a:pt x="1317" y="233"/>
                  </a:cubicBezTo>
                  <a:cubicBezTo>
                    <a:pt x="1317" y="232"/>
                    <a:pt x="1317" y="232"/>
                    <a:pt x="1317" y="232"/>
                  </a:cubicBezTo>
                  <a:cubicBezTo>
                    <a:pt x="1317" y="231"/>
                    <a:pt x="1317" y="231"/>
                    <a:pt x="1317" y="231"/>
                  </a:cubicBezTo>
                  <a:cubicBezTo>
                    <a:pt x="1316" y="228"/>
                    <a:pt x="1316" y="228"/>
                    <a:pt x="1316" y="228"/>
                  </a:cubicBezTo>
                  <a:cubicBezTo>
                    <a:pt x="1316" y="227"/>
                    <a:pt x="1316" y="227"/>
                    <a:pt x="1316" y="227"/>
                  </a:cubicBezTo>
                  <a:cubicBezTo>
                    <a:pt x="1316" y="226"/>
                    <a:pt x="1316" y="226"/>
                    <a:pt x="1316" y="226"/>
                  </a:cubicBezTo>
                  <a:cubicBezTo>
                    <a:pt x="1315" y="223"/>
                    <a:pt x="1315" y="223"/>
                    <a:pt x="1315" y="223"/>
                  </a:cubicBezTo>
                  <a:cubicBezTo>
                    <a:pt x="1314" y="222"/>
                    <a:pt x="1314" y="222"/>
                    <a:pt x="1314" y="222"/>
                  </a:cubicBezTo>
                  <a:cubicBezTo>
                    <a:pt x="1314" y="221"/>
                    <a:pt x="1314" y="221"/>
                    <a:pt x="1314" y="221"/>
                  </a:cubicBezTo>
                  <a:cubicBezTo>
                    <a:pt x="1313" y="220"/>
                    <a:pt x="1313" y="220"/>
                    <a:pt x="1313" y="220"/>
                  </a:cubicBezTo>
                  <a:cubicBezTo>
                    <a:pt x="1312" y="218"/>
                    <a:pt x="1312" y="218"/>
                    <a:pt x="1312" y="218"/>
                  </a:cubicBezTo>
                  <a:cubicBezTo>
                    <a:pt x="1312" y="217"/>
                    <a:pt x="1312" y="217"/>
                    <a:pt x="1312" y="217"/>
                  </a:cubicBezTo>
                  <a:cubicBezTo>
                    <a:pt x="1313" y="218"/>
                    <a:pt x="1313" y="218"/>
                    <a:pt x="1313" y="218"/>
                  </a:cubicBezTo>
                  <a:cubicBezTo>
                    <a:pt x="1315" y="221"/>
                    <a:pt x="1315" y="221"/>
                    <a:pt x="1315" y="221"/>
                  </a:cubicBezTo>
                  <a:cubicBezTo>
                    <a:pt x="1316" y="222"/>
                    <a:pt x="1316" y="222"/>
                    <a:pt x="1316" y="222"/>
                  </a:cubicBezTo>
                  <a:cubicBezTo>
                    <a:pt x="1316" y="225"/>
                    <a:pt x="1316" y="225"/>
                    <a:pt x="1316" y="225"/>
                  </a:cubicBezTo>
                  <a:cubicBezTo>
                    <a:pt x="1317" y="227"/>
                    <a:pt x="1317" y="227"/>
                    <a:pt x="1317" y="227"/>
                  </a:cubicBezTo>
                  <a:cubicBezTo>
                    <a:pt x="1317" y="229"/>
                    <a:pt x="1317" y="229"/>
                    <a:pt x="1317" y="229"/>
                  </a:cubicBezTo>
                  <a:cubicBezTo>
                    <a:pt x="1318" y="231"/>
                    <a:pt x="1318" y="231"/>
                    <a:pt x="1318" y="231"/>
                  </a:cubicBezTo>
                  <a:cubicBezTo>
                    <a:pt x="1320" y="232"/>
                    <a:pt x="1320" y="232"/>
                    <a:pt x="1320" y="232"/>
                  </a:cubicBezTo>
                  <a:cubicBezTo>
                    <a:pt x="1321" y="232"/>
                    <a:pt x="1321" y="232"/>
                    <a:pt x="1321" y="232"/>
                  </a:cubicBezTo>
                  <a:cubicBezTo>
                    <a:pt x="1322" y="230"/>
                    <a:pt x="1322" y="230"/>
                    <a:pt x="1322" y="230"/>
                  </a:cubicBezTo>
                  <a:cubicBezTo>
                    <a:pt x="1322" y="230"/>
                    <a:pt x="1322" y="230"/>
                    <a:pt x="1322" y="230"/>
                  </a:cubicBezTo>
                  <a:cubicBezTo>
                    <a:pt x="1322" y="230"/>
                    <a:pt x="1322" y="230"/>
                    <a:pt x="1322" y="230"/>
                  </a:cubicBezTo>
                  <a:cubicBezTo>
                    <a:pt x="1322" y="231"/>
                    <a:pt x="1322" y="231"/>
                    <a:pt x="1322" y="231"/>
                  </a:cubicBezTo>
                  <a:cubicBezTo>
                    <a:pt x="1322" y="232"/>
                    <a:pt x="1322" y="232"/>
                    <a:pt x="1322" y="232"/>
                  </a:cubicBezTo>
                  <a:cubicBezTo>
                    <a:pt x="1322" y="234"/>
                    <a:pt x="1322" y="234"/>
                    <a:pt x="1322" y="234"/>
                  </a:cubicBezTo>
                  <a:cubicBezTo>
                    <a:pt x="1323" y="234"/>
                    <a:pt x="1323" y="234"/>
                    <a:pt x="1323" y="234"/>
                  </a:cubicBezTo>
                  <a:cubicBezTo>
                    <a:pt x="1324" y="234"/>
                    <a:pt x="1324" y="234"/>
                    <a:pt x="1324" y="234"/>
                  </a:cubicBezTo>
                  <a:cubicBezTo>
                    <a:pt x="1325" y="235"/>
                    <a:pt x="1325" y="235"/>
                    <a:pt x="1325" y="235"/>
                  </a:cubicBezTo>
                  <a:cubicBezTo>
                    <a:pt x="1325" y="235"/>
                    <a:pt x="1325" y="235"/>
                    <a:pt x="1325" y="235"/>
                  </a:cubicBezTo>
                  <a:cubicBezTo>
                    <a:pt x="1326" y="234"/>
                    <a:pt x="1326" y="234"/>
                    <a:pt x="1326" y="234"/>
                  </a:cubicBezTo>
                  <a:cubicBezTo>
                    <a:pt x="1326" y="233"/>
                    <a:pt x="1326" y="233"/>
                    <a:pt x="1326" y="233"/>
                  </a:cubicBezTo>
                  <a:cubicBezTo>
                    <a:pt x="1327" y="234"/>
                    <a:pt x="1327" y="234"/>
                    <a:pt x="1327" y="234"/>
                  </a:cubicBezTo>
                  <a:cubicBezTo>
                    <a:pt x="1326" y="234"/>
                    <a:pt x="1326" y="234"/>
                    <a:pt x="1326" y="234"/>
                  </a:cubicBezTo>
                  <a:cubicBezTo>
                    <a:pt x="1326" y="235"/>
                    <a:pt x="1326" y="235"/>
                    <a:pt x="1326" y="235"/>
                  </a:cubicBezTo>
                  <a:cubicBezTo>
                    <a:pt x="1326" y="236"/>
                    <a:pt x="1326" y="236"/>
                    <a:pt x="1326" y="236"/>
                  </a:cubicBezTo>
                  <a:cubicBezTo>
                    <a:pt x="1327" y="238"/>
                    <a:pt x="1327" y="238"/>
                    <a:pt x="1327" y="238"/>
                  </a:cubicBezTo>
                  <a:cubicBezTo>
                    <a:pt x="1325" y="236"/>
                    <a:pt x="1325" y="236"/>
                    <a:pt x="1325" y="236"/>
                  </a:cubicBezTo>
                  <a:cubicBezTo>
                    <a:pt x="1324" y="236"/>
                    <a:pt x="1324" y="236"/>
                    <a:pt x="1324" y="236"/>
                  </a:cubicBezTo>
                  <a:cubicBezTo>
                    <a:pt x="1323" y="236"/>
                    <a:pt x="1323" y="236"/>
                    <a:pt x="1323" y="236"/>
                  </a:cubicBezTo>
                  <a:cubicBezTo>
                    <a:pt x="1323" y="235"/>
                    <a:pt x="1323" y="235"/>
                    <a:pt x="1323" y="235"/>
                  </a:cubicBezTo>
                  <a:cubicBezTo>
                    <a:pt x="1322" y="234"/>
                    <a:pt x="1322" y="234"/>
                    <a:pt x="1322" y="234"/>
                  </a:cubicBezTo>
                  <a:cubicBezTo>
                    <a:pt x="1321" y="234"/>
                    <a:pt x="1321" y="234"/>
                    <a:pt x="1321" y="234"/>
                  </a:cubicBezTo>
                  <a:cubicBezTo>
                    <a:pt x="1320" y="232"/>
                    <a:pt x="1320" y="232"/>
                    <a:pt x="1320" y="232"/>
                  </a:cubicBezTo>
                  <a:cubicBezTo>
                    <a:pt x="1319" y="232"/>
                    <a:pt x="1319" y="232"/>
                    <a:pt x="1319" y="232"/>
                  </a:cubicBezTo>
                  <a:cubicBezTo>
                    <a:pt x="1318" y="233"/>
                    <a:pt x="1318" y="233"/>
                    <a:pt x="1318" y="233"/>
                  </a:cubicBezTo>
                  <a:cubicBezTo>
                    <a:pt x="1318" y="234"/>
                    <a:pt x="1318" y="234"/>
                    <a:pt x="1318" y="234"/>
                  </a:cubicBezTo>
                  <a:cubicBezTo>
                    <a:pt x="1318" y="235"/>
                    <a:pt x="1318" y="235"/>
                    <a:pt x="1318" y="235"/>
                  </a:cubicBezTo>
                  <a:cubicBezTo>
                    <a:pt x="1319" y="236"/>
                    <a:pt x="1319" y="236"/>
                    <a:pt x="1319" y="236"/>
                  </a:cubicBezTo>
                  <a:cubicBezTo>
                    <a:pt x="1319" y="237"/>
                    <a:pt x="1319" y="237"/>
                    <a:pt x="1319" y="237"/>
                  </a:cubicBezTo>
                  <a:cubicBezTo>
                    <a:pt x="1318" y="238"/>
                    <a:pt x="1318" y="238"/>
                    <a:pt x="1318" y="238"/>
                  </a:cubicBezTo>
                  <a:cubicBezTo>
                    <a:pt x="1315" y="239"/>
                    <a:pt x="1315" y="239"/>
                    <a:pt x="1315" y="239"/>
                  </a:cubicBezTo>
                  <a:cubicBezTo>
                    <a:pt x="1315" y="239"/>
                    <a:pt x="1315" y="239"/>
                    <a:pt x="1315" y="239"/>
                  </a:cubicBezTo>
                  <a:cubicBezTo>
                    <a:pt x="1315" y="241"/>
                    <a:pt x="1315" y="241"/>
                    <a:pt x="1315" y="241"/>
                  </a:cubicBezTo>
                  <a:cubicBezTo>
                    <a:pt x="1317" y="241"/>
                    <a:pt x="1317" y="241"/>
                    <a:pt x="1317" y="241"/>
                  </a:cubicBezTo>
                  <a:cubicBezTo>
                    <a:pt x="1318" y="243"/>
                    <a:pt x="1318" y="243"/>
                    <a:pt x="1318" y="243"/>
                  </a:cubicBezTo>
                  <a:cubicBezTo>
                    <a:pt x="1319" y="244"/>
                    <a:pt x="1319" y="244"/>
                    <a:pt x="1319" y="244"/>
                  </a:cubicBezTo>
                  <a:cubicBezTo>
                    <a:pt x="1320" y="245"/>
                    <a:pt x="1320" y="245"/>
                    <a:pt x="1320" y="245"/>
                  </a:cubicBezTo>
                  <a:cubicBezTo>
                    <a:pt x="1321" y="245"/>
                    <a:pt x="1321" y="245"/>
                    <a:pt x="1321" y="245"/>
                  </a:cubicBezTo>
                  <a:cubicBezTo>
                    <a:pt x="1322" y="244"/>
                    <a:pt x="1322" y="244"/>
                    <a:pt x="1322" y="244"/>
                  </a:cubicBezTo>
                  <a:cubicBezTo>
                    <a:pt x="1322" y="243"/>
                    <a:pt x="1322" y="243"/>
                    <a:pt x="1322" y="243"/>
                  </a:cubicBezTo>
                  <a:cubicBezTo>
                    <a:pt x="1323" y="244"/>
                    <a:pt x="1323" y="244"/>
                    <a:pt x="1323" y="244"/>
                  </a:cubicBezTo>
                  <a:cubicBezTo>
                    <a:pt x="1324" y="244"/>
                    <a:pt x="1324" y="244"/>
                    <a:pt x="1324" y="244"/>
                  </a:cubicBezTo>
                  <a:cubicBezTo>
                    <a:pt x="1325" y="244"/>
                    <a:pt x="1325" y="244"/>
                    <a:pt x="1325" y="244"/>
                  </a:cubicBezTo>
                  <a:cubicBezTo>
                    <a:pt x="1325" y="246"/>
                    <a:pt x="1325" y="246"/>
                    <a:pt x="1325" y="246"/>
                  </a:cubicBezTo>
                  <a:cubicBezTo>
                    <a:pt x="1327" y="249"/>
                    <a:pt x="1327" y="249"/>
                    <a:pt x="1327" y="249"/>
                  </a:cubicBezTo>
                  <a:cubicBezTo>
                    <a:pt x="1329" y="251"/>
                    <a:pt x="1329" y="251"/>
                    <a:pt x="1329" y="251"/>
                  </a:cubicBezTo>
                  <a:cubicBezTo>
                    <a:pt x="1330" y="252"/>
                    <a:pt x="1330" y="252"/>
                    <a:pt x="1330" y="252"/>
                  </a:cubicBezTo>
                  <a:cubicBezTo>
                    <a:pt x="1330" y="253"/>
                    <a:pt x="1330" y="253"/>
                    <a:pt x="1330" y="253"/>
                  </a:cubicBezTo>
                  <a:cubicBezTo>
                    <a:pt x="1331" y="257"/>
                    <a:pt x="1331" y="257"/>
                    <a:pt x="1331" y="257"/>
                  </a:cubicBezTo>
                  <a:cubicBezTo>
                    <a:pt x="1331" y="259"/>
                    <a:pt x="1331" y="259"/>
                    <a:pt x="1331" y="259"/>
                  </a:cubicBezTo>
                  <a:cubicBezTo>
                    <a:pt x="1332" y="260"/>
                    <a:pt x="1332" y="260"/>
                    <a:pt x="1332" y="260"/>
                  </a:cubicBezTo>
                  <a:cubicBezTo>
                    <a:pt x="1333" y="261"/>
                    <a:pt x="1333" y="261"/>
                    <a:pt x="1333" y="261"/>
                  </a:cubicBezTo>
                  <a:cubicBezTo>
                    <a:pt x="1333" y="263"/>
                    <a:pt x="1333" y="263"/>
                    <a:pt x="1333" y="263"/>
                  </a:cubicBezTo>
                  <a:cubicBezTo>
                    <a:pt x="1334" y="265"/>
                    <a:pt x="1334" y="265"/>
                    <a:pt x="1334" y="265"/>
                  </a:cubicBezTo>
                  <a:cubicBezTo>
                    <a:pt x="1335" y="266"/>
                    <a:pt x="1335" y="266"/>
                    <a:pt x="1335" y="266"/>
                  </a:cubicBezTo>
                  <a:cubicBezTo>
                    <a:pt x="1336" y="268"/>
                    <a:pt x="1336" y="268"/>
                    <a:pt x="1336" y="268"/>
                  </a:cubicBezTo>
                  <a:cubicBezTo>
                    <a:pt x="1335" y="268"/>
                    <a:pt x="1335" y="268"/>
                    <a:pt x="1335" y="268"/>
                  </a:cubicBezTo>
                  <a:cubicBezTo>
                    <a:pt x="1334" y="267"/>
                    <a:pt x="1334" y="267"/>
                    <a:pt x="1334" y="267"/>
                  </a:cubicBezTo>
                  <a:cubicBezTo>
                    <a:pt x="1334" y="267"/>
                    <a:pt x="1334" y="267"/>
                    <a:pt x="1334" y="267"/>
                  </a:cubicBezTo>
                  <a:cubicBezTo>
                    <a:pt x="1334" y="268"/>
                    <a:pt x="1334" y="268"/>
                    <a:pt x="1334" y="268"/>
                  </a:cubicBezTo>
                  <a:cubicBezTo>
                    <a:pt x="1334" y="269"/>
                    <a:pt x="1334" y="269"/>
                    <a:pt x="1334" y="269"/>
                  </a:cubicBezTo>
                  <a:cubicBezTo>
                    <a:pt x="1336" y="271"/>
                    <a:pt x="1336" y="271"/>
                    <a:pt x="1336" y="271"/>
                  </a:cubicBezTo>
                  <a:cubicBezTo>
                    <a:pt x="1337" y="273"/>
                    <a:pt x="1337" y="273"/>
                    <a:pt x="1337" y="273"/>
                  </a:cubicBezTo>
                  <a:cubicBezTo>
                    <a:pt x="1338" y="275"/>
                    <a:pt x="1338" y="275"/>
                    <a:pt x="1338" y="275"/>
                  </a:cubicBezTo>
                  <a:cubicBezTo>
                    <a:pt x="1339" y="277"/>
                    <a:pt x="1339" y="277"/>
                    <a:pt x="1339" y="277"/>
                  </a:cubicBezTo>
                  <a:cubicBezTo>
                    <a:pt x="1340" y="278"/>
                    <a:pt x="1340" y="278"/>
                    <a:pt x="1340" y="278"/>
                  </a:cubicBezTo>
                  <a:cubicBezTo>
                    <a:pt x="1341" y="278"/>
                    <a:pt x="1341" y="278"/>
                    <a:pt x="1341" y="278"/>
                  </a:cubicBezTo>
                  <a:cubicBezTo>
                    <a:pt x="1342" y="279"/>
                    <a:pt x="1342" y="279"/>
                    <a:pt x="1342" y="279"/>
                  </a:cubicBezTo>
                  <a:cubicBezTo>
                    <a:pt x="1342" y="280"/>
                    <a:pt x="1342" y="280"/>
                    <a:pt x="1342" y="280"/>
                  </a:cubicBezTo>
                  <a:cubicBezTo>
                    <a:pt x="1343" y="281"/>
                    <a:pt x="1343" y="281"/>
                    <a:pt x="1343" y="281"/>
                  </a:cubicBezTo>
                  <a:cubicBezTo>
                    <a:pt x="1344" y="281"/>
                    <a:pt x="1344" y="281"/>
                    <a:pt x="1344" y="281"/>
                  </a:cubicBezTo>
                  <a:cubicBezTo>
                    <a:pt x="1345" y="282"/>
                    <a:pt x="1345" y="282"/>
                    <a:pt x="1345" y="282"/>
                  </a:cubicBezTo>
                  <a:cubicBezTo>
                    <a:pt x="1346" y="283"/>
                    <a:pt x="1346" y="283"/>
                    <a:pt x="1346" y="283"/>
                  </a:cubicBezTo>
                  <a:cubicBezTo>
                    <a:pt x="1347" y="284"/>
                    <a:pt x="1347" y="284"/>
                    <a:pt x="1347" y="284"/>
                  </a:cubicBezTo>
                  <a:cubicBezTo>
                    <a:pt x="1348" y="285"/>
                    <a:pt x="1348" y="285"/>
                    <a:pt x="1348" y="285"/>
                  </a:cubicBezTo>
                  <a:cubicBezTo>
                    <a:pt x="1351" y="286"/>
                    <a:pt x="1351" y="286"/>
                    <a:pt x="1351" y="286"/>
                  </a:cubicBezTo>
                  <a:cubicBezTo>
                    <a:pt x="1351" y="287"/>
                    <a:pt x="1351" y="287"/>
                    <a:pt x="1351" y="287"/>
                  </a:cubicBezTo>
                  <a:cubicBezTo>
                    <a:pt x="1352" y="288"/>
                    <a:pt x="1352" y="288"/>
                    <a:pt x="1352" y="288"/>
                  </a:cubicBezTo>
                  <a:cubicBezTo>
                    <a:pt x="1353" y="288"/>
                    <a:pt x="1353" y="288"/>
                    <a:pt x="1353" y="288"/>
                  </a:cubicBezTo>
                  <a:cubicBezTo>
                    <a:pt x="1354" y="288"/>
                    <a:pt x="1354" y="288"/>
                    <a:pt x="1354" y="288"/>
                  </a:cubicBezTo>
                  <a:cubicBezTo>
                    <a:pt x="1354" y="286"/>
                    <a:pt x="1354" y="286"/>
                    <a:pt x="1354" y="286"/>
                  </a:cubicBezTo>
                  <a:cubicBezTo>
                    <a:pt x="1355" y="284"/>
                    <a:pt x="1355" y="284"/>
                    <a:pt x="1355" y="284"/>
                  </a:cubicBezTo>
                  <a:cubicBezTo>
                    <a:pt x="1355" y="282"/>
                    <a:pt x="1355" y="282"/>
                    <a:pt x="1355" y="282"/>
                  </a:cubicBezTo>
                  <a:cubicBezTo>
                    <a:pt x="1356" y="281"/>
                    <a:pt x="1356" y="281"/>
                    <a:pt x="1356" y="281"/>
                  </a:cubicBezTo>
                  <a:cubicBezTo>
                    <a:pt x="1358" y="279"/>
                    <a:pt x="1358" y="279"/>
                    <a:pt x="1358" y="279"/>
                  </a:cubicBezTo>
                  <a:cubicBezTo>
                    <a:pt x="1358" y="278"/>
                    <a:pt x="1358" y="278"/>
                    <a:pt x="1358" y="278"/>
                  </a:cubicBezTo>
                  <a:cubicBezTo>
                    <a:pt x="1359" y="277"/>
                    <a:pt x="1359" y="277"/>
                    <a:pt x="1359" y="277"/>
                  </a:cubicBezTo>
                  <a:cubicBezTo>
                    <a:pt x="1359" y="276"/>
                    <a:pt x="1359" y="276"/>
                    <a:pt x="1359" y="276"/>
                  </a:cubicBezTo>
                  <a:cubicBezTo>
                    <a:pt x="1359" y="276"/>
                    <a:pt x="1359" y="276"/>
                    <a:pt x="1359" y="276"/>
                  </a:cubicBezTo>
                  <a:cubicBezTo>
                    <a:pt x="1358" y="275"/>
                    <a:pt x="1358" y="275"/>
                    <a:pt x="1358" y="275"/>
                  </a:cubicBezTo>
                  <a:cubicBezTo>
                    <a:pt x="1360" y="274"/>
                    <a:pt x="1360" y="274"/>
                    <a:pt x="1360" y="274"/>
                  </a:cubicBezTo>
                  <a:cubicBezTo>
                    <a:pt x="1360" y="272"/>
                    <a:pt x="1360" y="272"/>
                    <a:pt x="1360" y="272"/>
                  </a:cubicBezTo>
                  <a:cubicBezTo>
                    <a:pt x="1361" y="271"/>
                    <a:pt x="1361" y="271"/>
                    <a:pt x="1361" y="271"/>
                  </a:cubicBezTo>
                  <a:cubicBezTo>
                    <a:pt x="1361" y="270"/>
                    <a:pt x="1361" y="270"/>
                    <a:pt x="1361" y="270"/>
                  </a:cubicBezTo>
                  <a:cubicBezTo>
                    <a:pt x="1362" y="269"/>
                    <a:pt x="1362" y="269"/>
                    <a:pt x="1362" y="269"/>
                  </a:cubicBezTo>
                  <a:cubicBezTo>
                    <a:pt x="1362" y="268"/>
                    <a:pt x="1362" y="268"/>
                    <a:pt x="1362" y="268"/>
                  </a:cubicBezTo>
                  <a:cubicBezTo>
                    <a:pt x="1363" y="266"/>
                    <a:pt x="1363" y="266"/>
                    <a:pt x="1363" y="266"/>
                  </a:cubicBezTo>
                  <a:cubicBezTo>
                    <a:pt x="1363" y="265"/>
                    <a:pt x="1363" y="265"/>
                    <a:pt x="1363" y="265"/>
                  </a:cubicBezTo>
                  <a:cubicBezTo>
                    <a:pt x="1364" y="264"/>
                    <a:pt x="1364" y="264"/>
                    <a:pt x="1364" y="264"/>
                  </a:cubicBezTo>
                  <a:cubicBezTo>
                    <a:pt x="1363" y="261"/>
                    <a:pt x="1363" y="261"/>
                    <a:pt x="1363" y="261"/>
                  </a:cubicBezTo>
                  <a:cubicBezTo>
                    <a:pt x="1364" y="257"/>
                    <a:pt x="1364" y="257"/>
                    <a:pt x="1364" y="257"/>
                  </a:cubicBezTo>
                  <a:cubicBezTo>
                    <a:pt x="1364" y="254"/>
                    <a:pt x="1364" y="254"/>
                    <a:pt x="1364" y="254"/>
                  </a:cubicBezTo>
                  <a:cubicBezTo>
                    <a:pt x="1365" y="253"/>
                    <a:pt x="1365" y="253"/>
                    <a:pt x="1365" y="253"/>
                  </a:cubicBezTo>
                  <a:cubicBezTo>
                    <a:pt x="1364" y="251"/>
                    <a:pt x="1364" y="251"/>
                    <a:pt x="1364" y="251"/>
                  </a:cubicBezTo>
                  <a:cubicBezTo>
                    <a:pt x="1363" y="249"/>
                    <a:pt x="1363" y="249"/>
                    <a:pt x="1363" y="249"/>
                  </a:cubicBezTo>
                  <a:cubicBezTo>
                    <a:pt x="1363" y="248"/>
                    <a:pt x="1363" y="248"/>
                    <a:pt x="1363" y="248"/>
                  </a:cubicBezTo>
                  <a:cubicBezTo>
                    <a:pt x="1363" y="247"/>
                    <a:pt x="1363" y="247"/>
                    <a:pt x="1363" y="247"/>
                  </a:cubicBezTo>
                  <a:cubicBezTo>
                    <a:pt x="1364" y="246"/>
                    <a:pt x="1364" y="246"/>
                    <a:pt x="1364" y="246"/>
                  </a:cubicBezTo>
                  <a:cubicBezTo>
                    <a:pt x="1365" y="246"/>
                    <a:pt x="1365" y="246"/>
                    <a:pt x="1365" y="246"/>
                  </a:cubicBezTo>
                  <a:cubicBezTo>
                    <a:pt x="1366" y="246"/>
                    <a:pt x="1366" y="246"/>
                    <a:pt x="1366" y="246"/>
                  </a:cubicBezTo>
                  <a:cubicBezTo>
                    <a:pt x="1367" y="247"/>
                    <a:pt x="1367" y="247"/>
                    <a:pt x="1367" y="247"/>
                  </a:cubicBezTo>
                  <a:cubicBezTo>
                    <a:pt x="1367" y="248"/>
                    <a:pt x="1367" y="248"/>
                    <a:pt x="1367" y="248"/>
                  </a:cubicBezTo>
                  <a:cubicBezTo>
                    <a:pt x="1367" y="249"/>
                    <a:pt x="1367" y="249"/>
                    <a:pt x="1367" y="249"/>
                  </a:cubicBezTo>
                  <a:cubicBezTo>
                    <a:pt x="1367" y="250"/>
                    <a:pt x="1367" y="250"/>
                    <a:pt x="1367" y="250"/>
                  </a:cubicBezTo>
                  <a:cubicBezTo>
                    <a:pt x="1368" y="253"/>
                    <a:pt x="1368" y="253"/>
                    <a:pt x="1368" y="253"/>
                  </a:cubicBezTo>
                  <a:cubicBezTo>
                    <a:pt x="1368" y="254"/>
                    <a:pt x="1368" y="254"/>
                    <a:pt x="1368" y="254"/>
                  </a:cubicBezTo>
                  <a:cubicBezTo>
                    <a:pt x="1369" y="257"/>
                    <a:pt x="1369" y="257"/>
                    <a:pt x="1369" y="257"/>
                  </a:cubicBezTo>
                  <a:cubicBezTo>
                    <a:pt x="1369" y="259"/>
                    <a:pt x="1369" y="259"/>
                    <a:pt x="1369" y="259"/>
                  </a:cubicBezTo>
                  <a:cubicBezTo>
                    <a:pt x="1369" y="260"/>
                    <a:pt x="1369" y="260"/>
                    <a:pt x="1369" y="260"/>
                  </a:cubicBezTo>
                  <a:cubicBezTo>
                    <a:pt x="1369" y="261"/>
                    <a:pt x="1369" y="261"/>
                    <a:pt x="1369" y="261"/>
                  </a:cubicBezTo>
                  <a:cubicBezTo>
                    <a:pt x="1370" y="262"/>
                    <a:pt x="1370" y="262"/>
                    <a:pt x="1370" y="262"/>
                  </a:cubicBezTo>
                  <a:cubicBezTo>
                    <a:pt x="1371" y="263"/>
                    <a:pt x="1371" y="263"/>
                    <a:pt x="1371" y="263"/>
                  </a:cubicBezTo>
                  <a:cubicBezTo>
                    <a:pt x="1371" y="264"/>
                    <a:pt x="1371" y="264"/>
                    <a:pt x="1371" y="264"/>
                  </a:cubicBezTo>
                  <a:cubicBezTo>
                    <a:pt x="1371" y="266"/>
                    <a:pt x="1371" y="266"/>
                    <a:pt x="1371" y="266"/>
                  </a:cubicBezTo>
                  <a:cubicBezTo>
                    <a:pt x="1371" y="267"/>
                    <a:pt x="1371" y="267"/>
                    <a:pt x="1371" y="267"/>
                  </a:cubicBezTo>
                  <a:cubicBezTo>
                    <a:pt x="1371" y="268"/>
                    <a:pt x="1371" y="268"/>
                    <a:pt x="1371" y="268"/>
                  </a:cubicBezTo>
                  <a:cubicBezTo>
                    <a:pt x="1371" y="269"/>
                    <a:pt x="1371" y="269"/>
                    <a:pt x="1371" y="269"/>
                  </a:cubicBezTo>
                  <a:cubicBezTo>
                    <a:pt x="1370" y="269"/>
                    <a:pt x="1370" y="269"/>
                    <a:pt x="1370" y="269"/>
                  </a:cubicBezTo>
                  <a:cubicBezTo>
                    <a:pt x="1370" y="268"/>
                    <a:pt x="1370" y="268"/>
                    <a:pt x="1370" y="268"/>
                  </a:cubicBezTo>
                  <a:cubicBezTo>
                    <a:pt x="1370" y="267"/>
                    <a:pt x="1370" y="267"/>
                    <a:pt x="1370" y="267"/>
                  </a:cubicBezTo>
                  <a:cubicBezTo>
                    <a:pt x="1370" y="266"/>
                    <a:pt x="1370" y="266"/>
                    <a:pt x="1370" y="266"/>
                  </a:cubicBezTo>
                  <a:cubicBezTo>
                    <a:pt x="1369" y="266"/>
                    <a:pt x="1369" y="266"/>
                    <a:pt x="1369" y="266"/>
                  </a:cubicBezTo>
                  <a:cubicBezTo>
                    <a:pt x="1368" y="267"/>
                    <a:pt x="1368" y="267"/>
                    <a:pt x="1368" y="267"/>
                  </a:cubicBezTo>
                  <a:cubicBezTo>
                    <a:pt x="1368" y="268"/>
                    <a:pt x="1368" y="268"/>
                    <a:pt x="1368" y="268"/>
                  </a:cubicBezTo>
                  <a:cubicBezTo>
                    <a:pt x="1368" y="269"/>
                    <a:pt x="1368" y="269"/>
                    <a:pt x="1368" y="269"/>
                  </a:cubicBezTo>
                  <a:cubicBezTo>
                    <a:pt x="1368" y="270"/>
                    <a:pt x="1368" y="270"/>
                    <a:pt x="1368" y="270"/>
                  </a:cubicBezTo>
                  <a:cubicBezTo>
                    <a:pt x="1368" y="270"/>
                    <a:pt x="1368" y="270"/>
                    <a:pt x="1368" y="270"/>
                  </a:cubicBezTo>
                  <a:cubicBezTo>
                    <a:pt x="1369" y="269"/>
                    <a:pt x="1369" y="269"/>
                    <a:pt x="1369" y="269"/>
                  </a:cubicBezTo>
                  <a:cubicBezTo>
                    <a:pt x="1369" y="269"/>
                    <a:pt x="1369" y="269"/>
                    <a:pt x="1369" y="269"/>
                  </a:cubicBezTo>
                  <a:cubicBezTo>
                    <a:pt x="1371" y="270"/>
                    <a:pt x="1371" y="270"/>
                    <a:pt x="1371" y="270"/>
                  </a:cubicBezTo>
                  <a:cubicBezTo>
                    <a:pt x="1370" y="271"/>
                    <a:pt x="1370" y="271"/>
                    <a:pt x="1370" y="271"/>
                  </a:cubicBezTo>
                  <a:cubicBezTo>
                    <a:pt x="1370" y="272"/>
                    <a:pt x="1370" y="272"/>
                    <a:pt x="1370" y="272"/>
                  </a:cubicBezTo>
                  <a:cubicBezTo>
                    <a:pt x="1369" y="272"/>
                    <a:pt x="1369" y="272"/>
                    <a:pt x="1369" y="272"/>
                  </a:cubicBezTo>
                  <a:cubicBezTo>
                    <a:pt x="1368" y="273"/>
                    <a:pt x="1368" y="273"/>
                    <a:pt x="1368" y="273"/>
                  </a:cubicBezTo>
                  <a:cubicBezTo>
                    <a:pt x="1367" y="275"/>
                    <a:pt x="1367" y="275"/>
                    <a:pt x="1367" y="275"/>
                  </a:cubicBezTo>
                  <a:cubicBezTo>
                    <a:pt x="1365" y="278"/>
                    <a:pt x="1365" y="278"/>
                    <a:pt x="1365" y="278"/>
                  </a:cubicBezTo>
                  <a:cubicBezTo>
                    <a:pt x="1365" y="278"/>
                    <a:pt x="1365" y="278"/>
                    <a:pt x="1365" y="278"/>
                  </a:cubicBezTo>
                  <a:cubicBezTo>
                    <a:pt x="1364" y="279"/>
                    <a:pt x="1364" y="279"/>
                    <a:pt x="1364" y="279"/>
                  </a:cubicBezTo>
                  <a:cubicBezTo>
                    <a:pt x="1363" y="280"/>
                    <a:pt x="1363" y="280"/>
                    <a:pt x="1363" y="280"/>
                  </a:cubicBezTo>
                  <a:cubicBezTo>
                    <a:pt x="1361" y="282"/>
                    <a:pt x="1361" y="282"/>
                    <a:pt x="1361" y="282"/>
                  </a:cubicBezTo>
                  <a:cubicBezTo>
                    <a:pt x="1361" y="282"/>
                    <a:pt x="1361" y="282"/>
                    <a:pt x="1361" y="282"/>
                  </a:cubicBezTo>
                  <a:cubicBezTo>
                    <a:pt x="1360" y="283"/>
                    <a:pt x="1360" y="283"/>
                    <a:pt x="1360" y="283"/>
                  </a:cubicBezTo>
                  <a:cubicBezTo>
                    <a:pt x="1359" y="283"/>
                    <a:pt x="1359" y="283"/>
                    <a:pt x="1359" y="283"/>
                  </a:cubicBezTo>
                  <a:cubicBezTo>
                    <a:pt x="1358" y="283"/>
                    <a:pt x="1358" y="283"/>
                    <a:pt x="1358" y="283"/>
                  </a:cubicBezTo>
                  <a:cubicBezTo>
                    <a:pt x="1358" y="285"/>
                    <a:pt x="1358" y="285"/>
                    <a:pt x="1358" y="285"/>
                  </a:cubicBezTo>
                  <a:cubicBezTo>
                    <a:pt x="1358" y="285"/>
                    <a:pt x="1358" y="285"/>
                    <a:pt x="1358" y="285"/>
                  </a:cubicBezTo>
                  <a:cubicBezTo>
                    <a:pt x="1358" y="286"/>
                    <a:pt x="1358" y="286"/>
                    <a:pt x="1358" y="286"/>
                  </a:cubicBezTo>
                  <a:cubicBezTo>
                    <a:pt x="1358" y="288"/>
                    <a:pt x="1358" y="288"/>
                    <a:pt x="1358" y="288"/>
                  </a:cubicBezTo>
                  <a:cubicBezTo>
                    <a:pt x="1357" y="289"/>
                    <a:pt x="1357" y="289"/>
                    <a:pt x="1357" y="289"/>
                  </a:cubicBezTo>
                  <a:cubicBezTo>
                    <a:pt x="1355" y="290"/>
                    <a:pt x="1355" y="290"/>
                    <a:pt x="1355" y="290"/>
                  </a:cubicBezTo>
                  <a:cubicBezTo>
                    <a:pt x="1354" y="291"/>
                    <a:pt x="1354" y="291"/>
                    <a:pt x="1354" y="291"/>
                  </a:cubicBezTo>
                  <a:cubicBezTo>
                    <a:pt x="1353" y="292"/>
                    <a:pt x="1353" y="292"/>
                    <a:pt x="1353" y="292"/>
                  </a:cubicBezTo>
                  <a:cubicBezTo>
                    <a:pt x="1352" y="292"/>
                    <a:pt x="1352" y="292"/>
                    <a:pt x="1352" y="292"/>
                  </a:cubicBezTo>
                  <a:cubicBezTo>
                    <a:pt x="1350" y="292"/>
                    <a:pt x="1350" y="292"/>
                    <a:pt x="1350" y="292"/>
                  </a:cubicBezTo>
                  <a:cubicBezTo>
                    <a:pt x="1349" y="292"/>
                    <a:pt x="1349" y="292"/>
                    <a:pt x="1349" y="292"/>
                  </a:cubicBezTo>
                  <a:cubicBezTo>
                    <a:pt x="1347" y="292"/>
                    <a:pt x="1347" y="292"/>
                    <a:pt x="1347" y="292"/>
                  </a:cubicBezTo>
                  <a:cubicBezTo>
                    <a:pt x="1346" y="291"/>
                    <a:pt x="1346" y="291"/>
                    <a:pt x="1346" y="291"/>
                  </a:cubicBezTo>
                  <a:close/>
                  <a:moveTo>
                    <a:pt x="1098" y="373"/>
                  </a:moveTo>
                  <a:cubicBezTo>
                    <a:pt x="1096" y="373"/>
                    <a:pt x="1096" y="373"/>
                    <a:pt x="1096" y="373"/>
                  </a:cubicBezTo>
                  <a:cubicBezTo>
                    <a:pt x="1095" y="372"/>
                    <a:pt x="1095" y="372"/>
                    <a:pt x="1095" y="372"/>
                  </a:cubicBezTo>
                  <a:cubicBezTo>
                    <a:pt x="1094" y="371"/>
                    <a:pt x="1094" y="371"/>
                    <a:pt x="1094" y="371"/>
                  </a:cubicBezTo>
                  <a:cubicBezTo>
                    <a:pt x="1095" y="370"/>
                    <a:pt x="1095" y="370"/>
                    <a:pt x="1095" y="370"/>
                  </a:cubicBezTo>
                  <a:cubicBezTo>
                    <a:pt x="1094" y="368"/>
                    <a:pt x="1094" y="368"/>
                    <a:pt x="1094" y="368"/>
                  </a:cubicBezTo>
                  <a:cubicBezTo>
                    <a:pt x="1094" y="367"/>
                    <a:pt x="1094" y="367"/>
                    <a:pt x="1094" y="367"/>
                  </a:cubicBezTo>
                  <a:cubicBezTo>
                    <a:pt x="1095" y="366"/>
                    <a:pt x="1095" y="366"/>
                    <a:pt x="1095" y="366"/>
                  </a:cubicBezTo>
                  <a:cubicBezTo>
                    <a:pt x="1095" y="364"/>
                    <a:pt x="1095" y="364"/>
                    <a:pt x="1095" y="364"/>
                  </a:cubicBezTo>
                  <a:cubicBezTo>
                    <a:pt x="1095" y="363"/>
                    <a:pt x="1095" y="363"/>
                    <a:pt x="1095" y="363"/>
                  </a:cubicBezTo>
                  <a:cubicBezTo>
                    <a:pt x="1095" y="362"/>
                    <a:pt x="1095" y="362"/>
                    <a:pt x="1095" y="362"/>
                  </a:cubicBezTo>
                  <a:cubicBezTo>
                    <a:pt x="1096" y="361"/>
                    <a:pt x="1096" y="361"/>
                    <a:pt x="1096" y="361"/>
                  </a:cubicBezTo>
                  <a:cubicBezTo>
                    <a:pt x="1096" y="361"/>
                    <a:pt x="1096" y="361"/>
                    <a:pt x="1096" y="361"/>
                  </a:cubicBezTo>
                  <a:cubicBezTo>
                    <a:pt x="1097" y="363"/>
                    <a:pt x="1097" y="363"/>
                    <a:pt x="1097" y="363"/>
                  </a:cubicBezTo>
                  <a:cubicBezTo>
                    <a:pt x="1098" y="363"/>
                    <a:pt x="1098" y="363"/>
                    <a:pt x="1098" y="363"/>
                  </a:cubicBezTo>
                  <a:cubicBezTo>
                    <a:pt x="1099" y="362"/>
                    <a:pt x="1099" y="362"/>
                    <a:pt x="1099" y="362"/>
                  </a:cubicBezTo>
                  <a:cubicBezTo>
                    <a:pt x="1099" y="361"/>
                    <a:pt x="1099" y="361"/>
                    <a:pt x="1099" y="361"/>
                  </a:cubicBezTo>
                  <a:cubicBezTo>
                    <a:pt x="1099" y="359"/>
                    <a:pt x="1099" y="359"/>
                    <a:pt x="1099" y="359"/>
                  </a:cubicBezTo>
                  <a:cubicBezTo>
                    <a:pt x="1100" y="359"/>
                    <a:pt x="1100" y="359"/>
                    <a:pt x="1100" y="359"/>
                  </a:cubicBezTo>
                  <a:cubicBezTo>
                    <a:pt x="1100" y="359"/>
                    <a:pt x="1100" y="359"/>
                    <a:pt x="1100" y="359"/>
                  </a:cubicBezTo>
                  <a:cubicBezTo>
                    <a:pt x="1100" y="360"/>
                    <a:pt x="1100" y="360"/>
                    <a:pt x="1100" y="360"/>
                  </a:cubicBezTo>
                  <a:cubicBezTo>
                    <a:pt x="1101" y="360"/>
                    <a:pt x="1101" y="360"/>
                    <a:pt x="1101" y="360"/>
                  </a:cubicBezTo>
                  <a:cubicBezTo>
                    <a:pt x="1102" y="361"/>
                    <a:pt x="1102" y="361"/>
                    <a:pt x="1102" y="361"/>
                  </a:cubicBezTo>
                  <a:cubicBezTo>
                    <a:pt x="1102" y="360"/>
                    <a:pt x="1102" y="360"/>
                    <a:pt x="1102" y="360"/>
                  </a:cubicBezTo>
                  <a:cubicBezTo>
                    <a:pt x="1103" y="360"/>
                    <a:pt x="1103" y="360"/>
                    <a:pt x="1103" y="360"/>
                  </a:cubicBezTo>
                  <a:cubicBezTo>
                    <a:pt x="1105" y="360"/>
                    <a:pt x="1105" y="360"/>
                    <a:pt x="1105" y="360"/>
                  </a:cubicBezTo>
                  <a:cubicBezTo>
                    <a:pt x="1106" y="359"/>
                    <a:pt x="1106" y="359"/>
                    <a:pt x="1106" y="359"/>
                  </a:cubicBezTo>
                  <a:cubicBezTo>
                    <a:pt x="1106" y="358"/>
                    <a:pt x="1106" y="358"/>
                    <a:pt x="1106" y="358"/>
                  </a:cubicBezTo>
                  <a:cubicBezTo>
                    <a:pt x="1106" y="357"/>
                    <a:pt x="1106" y="357"/>
                    <a:pt x="1106" y="357"/>
                  </a:cubicBezTo>
                  <a:cubicBezTo>
                    <a:pt x="1104" y="357"/>
                    <a:pt x="1104" y="357"/>
                    <a:pt x="1104" y="357"/>
                  </a:cubicBezTo>
                  <a:cubicBezTo>
                    <a:pt x="1103" y="357"/>
                    <a:pt x="1103" y="357"/>
                    <a:pt x="1103" y="357"/>
                  </a:cubicBezTo>
                  <a:cubicBezTo>
                    <a:pt x="1103" y="357"/>
                    <a:pt x="1103" y="357"/>
                    <a:pt x="1103" y="357"/>
                  </a:cubicBezTo>
                  <a:cubicBezTo>
                    <a:pt x="1102" y="356"/>
                    <a:pt x="1102" y="356"/>
                    <a:pt x="1102" y="356"/>
                  </a:cubicBezTo>
                  <a:cubicBezTo>
                    <a:pt x="1102" y="356"/>
                    <a:pt x="1102" y="356"/>
                    <a:pt x="1102" y="356"/>
                  </a:cubicBezTo>
                  <a:cubicBezTo>
                    <a:pt x="1103" y="355"/>
                    <a:pt x="1103" y="355"/>
                    <a:pt x="1103" y="355"/>
                  </a:cubicBezTo>
                  <a:cubicBezTo>
                    <a:pt x="1104" y="356"/>
                    <a:pt x="1104" y="356"/>
                    <a:pt x="1104" y="356"/>
                  </a:cubicBezTo>
                  <a:cubicBezTo>
                    <a:pt x="1105" y="355"/>
                    <a:pt x="1105" y="355"/>
                    <a:pt x="1105" y="355"/>
                  </a:cubicBezTo>
                  <a:cubicBezTo>
                    <a:pt x="1105" y="355"/>
                    <a:pt x="1105" y="355"/>
                    <a:pt x="1105" y="355"/>
                  </a:cubicBezTo>
                  <a:cubicBezTo>
                    <a:pt x="1105" y="356"/>
                    <a:pt x="1105" y="356"/>
                    <a:pt x="1105" y="356"/>
                  </a:cubicBezTo>
                  <a:cubicBezTo>
                    <a:pt x="1106" y="357"/>
                    <a:pt x="1106" y="357"/>
                    <a:pt x="1106" y="357"/>
                  </a:cubicBezTo>
                  <a:cubicBezTo>
                    <a:pt x="1108" y="355"/>
                    <a:pt x="1108" y="355"/>
                    <a:pt x="1108" y="355"/>
                  </a:cubicBezTo>
                  <a:cubicBezTo>
                    <a:pt x="1108" y="354"/>
                    <a:pt x="1108" y="354"/>
                    <a:pt x="1108" y="354"/>
                  </a:cubicBezTo>
                  <a:cubicBezTo>
                    <a:pt x="1109" y="353"/>
                    <a:pt x="1109" y="353"/>
                    <a:pt x="1109" y="353"/>
                  </a:cubicBezTo>
                  <a:cubicBezTo>
                    <a:pt x="1109" y="354"/>
                    <a:pt x="1109" y="354"/>
                    <a:pt x="1109" y="354"/>
                  </a:cubicBezTo>
                  <a:cubicBezTo>
                    <a:pt x="1108" y="356"/>
                    <a:pt x="1108" y="356"/>
                    <a:pt x="1108" y="356"/>
                  </a:cubicBezTo>
                  <a:cubicBezTo>
                    <a:pt x="1107" y="358"/>
                    <a:pt x="1107" y="358"/>
                    <a:pt x="1107" y="358"/>
                  </a:cubicBezTo>
                  <a:cubicBezTo>
                    <a:pt x="1107" y="360"/>
                    <a:pt x="1107" y="360"/>
                    <a:pt x="1107" y="360"/>
                  </a:cubicBezTo>
                  <a:cubicBezTo>
                    <a:pt x="1107" y="361"/>
                    <a:pt x="1107" y="361"/>
                    <a:pt x="1107" y="361"/>
                  </a:cubicBezTo>
                  <a:cubicBezTo>
                    <a:pt x="1106" y="362"/>
                    <a:pt x="1106" y="362"/>
                    <a:pt x="1106" y="362"/>
                  </a:cubicBezTo>
                  <a:cubicBezTo>
                    <a:pt x="1108" y="364"/>
                    <a:pt x="1108" y="364"/>
                    <a:pt x="1108" y="364"/>
                  </a:cubicBezTo>
                  <a:cubicBezTo>
                    <a:pt x="1108" y="365"/>
                    <a:pt x="1108" y="365"/>
                    <a:pt x="1108" y="365"/>
                  </a:cubicBezTo>
                  <a:cubicBezTo>
                    <a:pt x="1108" y="366"/>
                    <a:pt x="1108" y="366"/>
                    <a:pt x="1108" y="366"/>
                  </a:cubicBezTo>
                  <a:cubicBezTo>
                    <a:pt x="1107" y="368"/>
                    <a:pt x="1107" y="368"/>
                    <a:pt x="1107" y="368"/>
                  </a:cubicBezTo>
                  <a:cubicBezTo>
                    <a:pt x="1107" y="370"/>
                    <a:pt x="1107" y="370"/>
                    <a:pt x="1107" y="370"/>
                  </a:cubicBezTo>
                  <a:cubicBezTo>
                    <a:pt x="1107" y="372"/>
                    <a:pt x="1107" y="372"/>
                    <a:pt x="1107" y="372"/>
                  </a:cubicBezTo>
                  <a:cubicBezTo>
                    <a:pt x="1104" y="373"/>
                    <a:pt x="1104" y="373"/>
                    <a:pt x="1104" y="373"/>
                  </a:cubicBezTo>
                  <a:cubicBezTo>
                    <a:pt x="1103" y="374"/>
                    <a:pt x="1103" y="374"/>
                    <a:pt x="1103" y="374"/>
                  </a:cubicBezTo>
                  <a:cubicBezTo>
                    <a:pt x="1102" y="374"/>
                    <a:pt x="1102" y="374"/>
                    <a:pt x="1102" y="374"/>
                  </a:cubicBezTo>
                  <a:cubicBezTo>
                    <a:pt x="1101" y="374"/>
                    <a:pt x="1101" y="374"/>
                    <a:pt x="1101" y="374"/>
                  </a:cubicBezTo>
                  <a:cubicBezTo>
                    <a:pt x="1099" y="373"/>
                    <a:pt x="1099" y="373"/>
                    <a:pt x="1099" y="373"/>
                  </a:cubicBezTo>
                  <a:cubicBezTo>
                    <a:pt x="1099" y="373"/>
                    <a:pt x="1098" y="373"/>
                    <a:pt x="1098" y="373"/>
                  </a:cubicBezTo>
                  <a:close/>
                  <a:moveTo>
                    <a:pt x="1191" y="277"/>
                  </a:moveTo>
                  <a:cubicBezTo>
                    <a:pt x="1189" y="277"/>
                    <a:pt x="1189" y="277"/>
                    <a:pt x="1189" y="277"/>
                  </a:cubicBezTo>
                  <a:cubicBezTo>
                    <a:pt x="1188" y="275"/>
                    <a:pt x="1188" y="275"/>
                    <a:pt x="1188" y="275"/>
                  </a:cubicBezTo>
                  <a:cubicBezTo>
                    <a:pt x="1189" y="275"/>
                    <a:pt x="1189" y="275"/>
                    <a:pt x="1189" y="275"/>
                  </a:cubicBezTo>
                  <a:cubicBezTo>
                    <a:pt x="1190" y="274"/>
                    <a:pt x="1190" y="274"/>
                    <a:pt x="1190" y="274"/>
                  </a:cubicBezTo>
                  <a:cubicBezTo>
                    <a:pt x="1190" y="273"/>
                    <a:pt x="1190" y="273"/>
                    <a:pt x="1190" y="273"/>
                  </a:cubicBezTo>
                  <a:cubicBezTo>
                    <a:pt x="1189" y="273"/>
                    <a:pt x="1189" y="273"/>
                    <a:pt x="1189" y="273"/>
                  </a:cubicBezTo>
                  <a:cubicBezTo>
                    <a:pt x="1188" y="274"/>
                    <a:pt x="1188" y="274"/>
                    <a:pt x="1188" y="274"/>
                  </a:cubicBezTo>
                  <a:cubicBezTo>
                    <a:pt x="1187" y="275"/>
                    <a:pt x="1187" y="275"/>
                    <a:pt x="1187" y="275"/>
                  </a:cubicBezTo>
                  <a:cubicBezTo>
                    <a:pt x="1187" y="275"/>
                    <a:pt x="1187" y="275"/>
                    <a:pt x="1187" y="275"/>
                  </a:cubicBezTo>
                  <a:cubicBezTo>
                    <a:pt x="1187" y="274"/>
                    <a:pt x="1187" y="274"/>
                    <a:pt x="1187" y="274"/>
                  </a:cubicBezTo>
                  <a:cubicBezTo>
                    <a:pt x="1188" y="274"/>
                    <a:pt x="1188" y="274"/>
                    <a:pt x="1188" y="274"/>
                  </a:cubicBezTo>
                  <a:cubicBezTo>
                    <a:pt x="1187" y="273"/>
                    <a:pt x="1187" y="273"/>
                    <a:pt x="1187" y="273"/>
                  </a:cubicBezTo>
                  <a:cubicBezTo>
                    <a:pt x="1187" y="273"/>
                    <a:pt x="1187" y="273"/>
                    <a:pt x="1187" y="273"/>
                  </a:cubicBezTo>
                  <a:cubicBezTo>
                    <a:pt x="1185" y="274"/>
                    <a:pt x="1185" y="274"/>
                    <a:pt x="1185" y="274"/>
                  </a:cubicBezTo>
                  <a:cubicBezTo>
                    <a:pt x="1185" y="275"/>
                    <a:pt x="1185" y="275"/>
                    <a:pt x="1185" y="275"/>
                  </a:cubicBezTo>
                  <a:cubicBezTo>
                    <a:pt x="1185" y="275"/>
                    <a:pt x="1185" y="275"/>
                    <a:pt x="1185" y="275"/>
                  </a:cubicBezTo>
                  <a:cubicBezTo>
                    <a:pt x="1184" y="275"/>
                    <a:pt x="1184" y="275"/>
                    <a:pt x="1184" y="275"/>
                  </a:cubicBezTo>
                  <a:cubicBezTo>
                    <a:pt x="1184" y="274"/>
                    <a:pt x="1184" y="274"/>
                    <a:pt x="1184" y="274"/>
                  </a:cubicBezTo>
                  <a:cubicBezTo>
                    <a:pt x="1183" y="275"/>
                    <a:pt x="1183" y="275"/>
                    <a:pt x="1183" y="275"/>
                  </a:cubicBezTo>
                  <a:cubicBezTo>
                    <a:pt x="1183" y="276"/>
                    <a:pt x="1183" y="276"/>
                    <a:pt x="1183" y="276"/>
                  </a:cubicBezTo>
                  <a:cubicBezTo>
                    <a:pt x="1183" y="276"/>
                    <a:pt x="1183" y="276"/>
                    <a:pt x="1183" y="276"/>
                  </a:cubicBezTo>
                  <a:cubicBezTo>
                    <a:pt x="1184" y="276"/>
                    <a:pt x="1184" y="276"/>
                    <a:pt x="1184" y="276"/>
                  </a:cubicBezTo>
                  <a:cubicBezTo>
                    <a:pt x="1184" y="277"/>
                    <a:pt x="1184" y="277"/>
                    <a:pt x="1184" y="277"/>
                  </a:cubicBezTo>
                  <a:cubicBezTo>
                    <a:pt x="1185" y="276"/>
                    <a:pt x="1185" y="276"/>
                    <a:pt x="1185" y="276"/>
                  </a:cubicBezTo>
                  <a:cubicBezTo>
                    <a:pt x="1186" y="277"/>
                    <a:pt x="1186" y="277"/>
                    <a:pt x="1186" y="277"/>
                  </a:cubicBezTo>
                  <a:cubicBezTo>
                    <a:pt x="1187" y="277"/>
                    <a:pt x="1187" y="277"/>
                    <a:pt x="1187" y="277"/>
                  </a:cubicBezTo>
                  <a:cubicBezTo>
                    <a:pt x="1188" y="277"/>
                    <a:pt x="1188" y="277"/>
                    <a:pt x="1188" y="277"/>
                  </a:cubicBezTo>
                  <a:cubicBezTo>
                    <a:pt x="1188" y="277"/>
                    <a:pt x="1188" y="277"/>
                    <a:pt x="1188" y="277"/>
                  </a:cubicBezTo>
                  <a:cubicBezTo>
                    <a:pt x="1189" y="277"/>
                    <a:pt x="1189" y="277"/>
                    <a:pt x="1189" y="277"/>
                  </a:cubicBezTo>
                  <a:cubicBezTo>
                    <a:pt x="1189" y="278"/>
                    <a:pt x="1189" y="278"/>
                    <a:pt x="1189" y="278"/>
                  </a:cubicBezTo>
                  <a:cubicBezTo>
                    <a:pt x="1191" y="278"/>
                    <a:pt x="1191" y="278"/>
                    <a:pt x="1191" y="278"/>
                  </a:cubicBezTo>
                  <a:cubicBezTo>
                    <a:pt x="1191" y="277"/>
                    <a:pt x="1191" y="277"/>
                    <a:pt x="1191" y="277"/>
                  </a:cubicBezTo>
                  <a:cubicBezTo>
                    <a:pt x="1191" y="277"/>
                    <a:pt x="1191" y="277"/>
                    <a:pt x="1191" y="277"/>
                  </a:cubicBezTo>
                  <a:close/>
                  <a:moveTo>
                    <a:pt x="1191" y="273"/>
                  </a:moveTo>
                  <a:cubicBezTo>
                    <a:pt x="1191" y="273"/>
                    <a:pt x="1191" y="273"/>
                    <a:pt x="1191" y="273"/>
                  </a:cubicBezTo>
                  <a:cubicBezTo>
                    <a:pt x="1192" y="272"/>
                    <a:pt x="1192" y="272"/>
                    <a:pt x="1192" y="272"/>
                  </a:cubicBezTo>
                  <a:cubicBezTo>
                    <a:pt x="1192" y="272"/>
                    <a:pt x="1192" y="272"/>
                    <a:pt x="1192" y="272"/>
                  </a:cubicBezTo>
                  <a:cubicBezTo>
                    <a:pt x="1193" y="273"/>
                    <a:pt x="1193" y="273"/>
                    <a:pt x="1193" y="273"/>
                  </a:cubicBezTo>
                  <a:cubicBezTo>
                    <a:pt x="1193" y="273"/>
                    <a:pt x="1193" y="273"/>
                    <a:pt x="1193" y="273"/>
                  </a:cubicBezTo>
                  <a:cubicBezTo>
                    <a:pt x="1192" y="274"/>
                    <a:pt x="1192" y="274"/>
                    <a:pt x="1192" y="274"/>
                  </a:cubicBezTo>
                  <a:cubicBezTo>
                    <a:pt x="1191" y="273"/>
                    <a:pt x="1191" y="273"/>
                    <a:pt x="1191" y="273"/>
                  </a:cubicBezTo>
                  <a:close/>
                  <a:moveTo>
                    <a:pt x="1198" y="268"/>
                  </a:moveTo>
                  <a:cubicBezTo>
                    <a:pt x="1198" y="268"/>
                    <a:pt x="1198" y="268"/>
                    <a:pt x="1198" y="268"/>
                  </a:cubicBezTo>
                  <a:cubicBezTo>
                    <a:pt x="1198" y="267"/>
                    <a:pt x="1198" y="267"/>
                    <a:pt x="1198" y="267"/>
                  </a:cubicBezTo>
                  <a:cubicBezTo>
                    <a:pt x="1200" y="266"/>
                    <a:pt x="1200" y="266"/>
                    <a:pt x="1200" y="266"/>
                  </a:cubicBezTo>
                  <a:cubicBezTo>
                    <a:pt x="1200" y="267"/>
                    <a:pt x="1200" y="267"/>
                    <a:pt x="1200" y="267"/>
                  </a:cubicBezTo>
                  <a:cubicBezTo>
                    <a:pt x="1199" y="268"/>
                    <a:pt x="1199" y="268"/>
                    <a:pt x="1199" y="268"/>
                  </a:cubicBezTo>
                  <a:cubicBezTo>
                    <a:pt x="1198" y="268"/>
                    <a:pt x="1198" y="268"/>
                    <a:pt x="1198" y="268"/>
                  </a:cubicBezTo>
                  <a:close/>
                  <a:moveTo>
                    <a:pt x="1211" y="283"/>
                  </a:moveTo>
                  <a:cubicBezTo>
                    <a:pt x="1211" y="281"/>
                    <a:pt x="1211" y="281"/>
                    <a:pt x="1211" y="281"/>
                  </a:cubicBezTo>
                  <a:cubicBezTo>
                    <a:pt x="1212" y="280"/>
                    <a:pt x="1212" y="280"/>
                    <a:pt x="1212" y="280"/>
                  </a:cubicBezTo>
                  <a:cubicBezTo>
                    <a:pt x="1213" y="279"/>
                    <a:pt x="1213" y="279"/>
                    <a:pt x="1213" y="279"/>
                  </a:cubicBezTo>
                  <a:cubicBezTo>
                    <a:pt x="1213" y="277"/>
                    <a:pt x="1213" y="277"/>
                    <a:pt x="1213" y="277"/>
                  </a:cubicBezTo>
                  <a:cubicBezTo>
                    <a:pt x="1215" y="277"/>
                    <a:pt x="1215" y="277"/>
                    <a:pt x="1215" y="277"/>
                  </a:cubicBezTo>
                  <a:cubicBezTo>
                    <a:pt x="1215" y="275"/>
                    <a:pt x="1215" y="275"/>
                    <a:pt x="1215" y="275"/>
                  </a:cubicBezTo>
                  <a:cubicBezTo>
                    <a:pt x="1217" y="274"/>
                    <a:pt x="1217" y="274"/>
                    <a:pt x="1217" y="274"/>
                  </a:cubicBezTo>
                  <a:cubicBezTo>
                    <a:pt x="1218" y="273"/>
                    <a:pt x="1218" y="273"/>
                    <a:pt x="1218" y="273"/>
                  </a:cubicBezTo>
                  <a:cubicBezTo>
                    <a:pt x="1217" y="271"/>
                    <a:pt x="1217" y="271"/>
                    <a:pt x="1217" y="271"/>
                  </a:cubicBezTo>
                  <a:cubicBezTo>
                    <a:pt x="1217" y="270"/>
                    <a:pt x="1217" y="270"/>
                    <a:pt x="1217" y="270"/>
                  </a:cubicBezTo>
                  <a:cubicBezTo>
                    <a:pt x="1218" y="270"/>
                    <a:pt x="1218" y="270"/>
                    <a:pt x="1218" y="270"/>
                  </a:cubicBezTo>
                  <a:cubicBezTo>
                    <a:pt x="1219" y="271"/>
                    <a:pt x="1219" y="271"/>
                    <a:pt x="1219" y="271"/>
                  </a:cubicBezTo>
                  <a:cubicBezTo>
                    <a:pt x="1219" y="273"/>
                    <a:pt x="1219" y="273"/>
                    <a:pt x="1219" y="273"/>
                  </a:cubicBezTo>
                  <a:cubicBezTo>
                    <a:pt x="1218" y="273"/>
                    <a:pt x="1218" y="273"/>
                    <a:pt x="1218" y="273"/>
                  </a:cubicBezTo>
                  <a:cubicBezTo>
                    <a:pt x="1218" y="274"/>
                    <a:pt x="1218" y="274"/>
                    <a:pt x="1218" y="274"/>
                  </a:cubicBezTo>
                  <a:cubicBezTo>
                    <a:pt x="1217" y="276"/>
                    <a:pt x="1217" y="276"/>
                    <a:pt x="1217" y="276"/>
                  </a:cubicBezTo>
                  <a:cubicBezTo>
                    <a:pt x="1216" y="278"/>
                    <a:pt x="1216" y="278"/>
                    <a:pt x="1216" y="278"/>
                  </a:cubicBezTo>
                  <a:cubicBezTo>
                    <a:pt x="1214" y="279"/>
                    <a:pt x="1214" y="279"/>
                    <a:pt x="1214" y="279"/>
                  </a:cubicBezTo>
                  <a:cubicBezTo>
                    <a:pt x="1213" y="280"/>
                    <a:pt x="1213" y="280"/>
                    <a:pt x="1213" y="280"/>
                  </a:cubicBezTo>
                  <a:cubicBezTo>
                    <a:pt x="1212" y="282"/>
                    <a:pt x="1212" y="282"/>
                    <a:pt x="1212" y="282"/>
                  </a:cubicBezTo>
                  <a:cubicBezTo>
                    <a:pt x="1211" y="282"/>
                    <a:pt x="1211" y="282"/>
                    <a:pt x="1211" y="282"/>
                  </a:cubicBezTo>
                  <a:cubicBezTo>
                    <a:pt x="1211" y="283"/>
                    <a:pt x="1211" y="283"/>
                    <a:pt x="1211" y="283"/>
                  </a:cubicBezTo>
                  <a:close/>
                  <a:moveTo>
                    <a:pt x="1327" y="306"/>
                  </a:moveTo>
                  <a:cubicBezTo>
                    <a:pt x="1327" y="305"/>
                    <a:pt x="1327" y="305"/>
                    <a:pt x="1327" y="305"/>
                  </a:cubicBezTo>
                  <a:cubicBezTo>
                    <a:pt x="1327" y="304"/>
                    <a:pt x="1327" y="304"/>
                    <a:pt x="1327" y="304"/>
                  </a:cubicBezTo>
                  <a:cubicBezTo>
                    <a:pt x="1328" y="303"/>
                    <a:pt x="1328" y="303"/>
                    <a:pt x="1328" y="303"/>
                  </a:cubicBezTo>
                  <a:cubicBezTo>
                    <a:pt x="1327" y="301"/>
                    <a:pt x="1327" y="301"/>
                    <a:pt x="1327" y="301"/>
                  </a:cubicBezTo>
                  <a:cubicBezTo>
                    <a:pt x="1327" y="300"/>
                    <a:pt x="1327" y="300"/>
                    <a:pt x="1327" y="300"/>
                  </a:cubicBezTo>
                  <a:cubicBezTo>
                    <a:pt x="1327" y="299"/>
                    <a:pt x="1327" y="299"/>
                    <a:pt x="1327" y="299"/>
                  </a:cubicBezTo>
                  <a:cubicBezTo>
                    <a:pt x="1327" y="298"/>
                    <a:pt x="1327" y="298"/>
                    <a:pt x="1327" y="298"/>
                  </a:cubicBezTo>
                  <a:cubicBezTo>
                    <a:pt x="1326" y="297"/>
                    <a:pt x="1326" y="297"/>
                    <a:pt x="1326" y="297"/>
                  </a:cubicBezTo>
                  <a:cubicBezTo>
                    <a:pt x="1326" y="297"/>
                    <a:pt x="1326" y="297"/>
                    <a:pt x="1326" y="297"/>
                  </a:cubicBezTo>
                  <a:cubicBezTo>
                    <a:pt x="1326" y="297"/>
                    <a:pt x="1326" y="297"/>
                    <a:pt x="1326" y="297"/>
                  </a:cubicBezTo>
                  <a:cubicBezTo>
                    <a:pt x="1327" y="297"/>
                    <a:pt x="1327" y="297"/>
                    <a:pt x="1327" y="297"/>
                  </a:cubicBezTo>
                  <a:cubicBezTo>
                    <a:pt x="1327" y="296"/>
                    <a:pt x="1327" y="296"/>
                    <a:pt x="1327" y="296"/>
                  </a:cubicBezTo>
                  <a:cubicBezTo>
                    <a:pt x="1327" y="296"/>
                    <a:pt x="1327" y="296"/>
                    <a:pt x="1327" y="296"/>
                  </a:cubicBezTo>
                  <a:cubicBezTo>
                    <a:pt x="1326" y="296"/>
                    <a:pt x="1326" y="296"/>
                    <a:pt x="1326" y="296"/>
                  </a:cubicBezTo>
                  <a:cubicBezTo>
                    <a:pt x="1326" y="295"/>
                    <a:pt x="1326" y="295"/>
                    <a:pt x="1326" y="295"/>
                  </a:cubicBezTo>
                  <a:cubicBezTo>
                    <a:pt x="1326" y="295"/>
                    <a:pt x="1326" y="295"/>
                    <a:pt x="1326" y="295"/>
                  </a:cubicBezTo>
                  <a:cubicBezTo>
                    <a:pt x="1327" y="294"/>
                    <a:pt x="1327" y="294"/>
                    <a:pt x="1327" y="294"/>
                  </a:cubicBezTo>
                  <a:cubicBezTo>
                    <a:pt x="1327" y="295"/>
                    <a:pt x="1327" y="295"/>
                    <a:pt x="1327" y="295"/>
                  </a:cubicBezTo>
                  <a:cubicBezTo>
                    <a:pt x="1329" y="295"/>
                    <a:pt x="1329" y="295"/>
                    <a:pt x="1329" y="295"/>
                  </a:cubicBezTo>
                  <a:cubicBezTo>
                    <a:pt x="1329" y="296"/>
                    <a:pt x="1329" y="296"/>
                    <a:pt x="1329" y="296"/>
                  </a:cubicBezTo>
                  <a:cubicBezTo>
                    <a:pt x="1329" y="297"/>
                    <a:pt x="1329" y="297"/>
                    <a:pt x="1329" y="297"/>
                  </a:cubicBezTo>
                  <a:cubicBezTo>
                    <a:pt x="1329" y="299"/>
                    <a:pt x="1329" y="299"/>
                    <a:pt x="1329" y="299"/>
                  </a:cubicBezTo>
                  <a:cubicBezTo>
                    <a:pt x="1329" y="299"/>
                    <a:pt x="1329" y="299"/>
                    <a:pt x="1329" y="299"/>
                  </a:cubicBezTo>
                  <a:cubicBezTo>
                    <a:pt x="1329" y="301"/>
                    <a:pt x="1329" y="301"/>
                    <a:pt x="1329" y="301"/>
                  </a:cubicBezTo>
                  <a:cubicBezTo>
                    <a:pt x="1329" y="303"/>
                    <a:pt x="1329" y="303"/>
                    <a:pt x="1329" y="303"/>
                  </a:cubicBezTo>
                  <a:cubicBezTo>
                    <a:pt x="1330" y="304"/>
                    <a:pt x="1330" y="304"/>
                    <a:pt x="1330" y="304"/>
                  </a:cubicBezTo>
                  <a:cubicBezTo>
                    <a:pt x="1330" y="304"/>
                    <a:pt x="1330" y="304"/>
                    <a:pt x="1330" y="304"/>
                  </a:cubicBezTo>
                  <a:cubicBezTo>
                    <a:pt x="1329" y="304"/>
                    <a:pt x="1329" y="304"/>
                    <a:pt x="1329" y="304"/>
                  </a:cubicBezTo>
                  <a:cubicBezTo>
                    <a:pt x="1328" y="304"/>
                    <a:pt x="1328" y="304"/>
                    <a:pt x="1328" y="304"/>
                  </a:cubicBezTo>
                  <a:cubicBezTo>
                    <a:pt x="1328" y="305"/>
                    <a:pt x="1328" y="305"/>
                    <a:pt x="1328" y="305"/>
                  </a:cubicBezTo>
                  <a:cubicBezTo>
                    <a:pt x="1328" y="305"/>
                    <a:pt x="1328" y="305"/>
                    <a:pt x="1328" y="305"/>
                  </a:cubicBezTo>
                  <a:cubicBezTo>
                    <a:pt x="1327" y="306"/>
                    <a:pt x="1327" y="306"/>
                    <a:pt x="1327" y="306"/>
                  </a:cubicBezTo>
                  <a:close/>
                  <a:moveTo>
                    <a:pt x="1284" y="298"/>
                  </a:moveTo>
                  <a:cubicBezTo>
                    <a:pt x="1280" y="298"/>
                    <a:pt x="1280" y="298"/>
                    <a:pt x="1280" y="298"/>
                  </a:cubicBezTo>
                  <a:cubicBezTo>
                    <a:pt x="1278" y="296"/>
                    <a:pt x="1278" y="296"/>
                    <a:pt x="1278" y="296"/>
                  </a:cubicBezTo>
                  <a:cubicBezTo>
                    <a:pt x="1278" y="294"/>
                    <a:pt x="1278" y="294"/>
                    <a:pt x="1278" y="294"/>
                  </a:cubicBezTo>
                  <a:cubicBezTo>
                    <a:pt x="1278" y="293"/>
                    <a:pt x="1278" y="293"/>
                    <a:pt x="1278" y="293"/>
                  </a:cubicBezTo>
                  <a:cubicBezTo>
                    <a:pt x="1279" y="292"/>
                    <a:pt x="1279" y="292"/>
                    <a:pt x="1279" y="292"/>
                  </a:cubicBezTo>
                  <a:cubicBezTo>
                    <a:pt x="1277" y="291"/>
                    <a:pt x="1277" y="291"/>
                    <a:pt x="1277" y="291"/>
                  </a:cubicBezTo>
                  <a:cubicBezTo>
                    <a:pt x="1277" y="290"/>
                    <a:pt x="1277" y="290"/>
                    <a:pt x="1277" y="290"/>
                  </a:cubicBezTo>
                  <a:cubicBezTo>
                    <a:pt x="1276" y="290"/>
                    <a:pt x="1276" y="290"/>
                    <a:pt x="1276" y="290"/>
                  </a:cubicBezTo>
                  <a:cubicBezTo>
                    <a:pt x="1275" y="291"/>
                    <a:pt x="1275" y="291"/>
                    <a:pt x="1275" y="291"/>
                  </a:cubicBezTo>
                  <a:cubicBezTo>
                    <a:pt x="1274" y="290"/>
                    <a:pt x="1274" y="290"/>
                    <a:pt x="1274" y="290"/>
                  </a:cubicBezTo>
                  <a:cubicBezTo>
                    <a:pt x="1273" y="290"/>
                    <a:pt x="1273" y="290"/>
                    <a:pt x="1273" y="290"/>
                  </a:cubicBezTo>
                  <a:cubicBezTo>
                    <a:pt x="1272" y="290"/>
                    <a:pt x="1272" y="290"/>
                    <a:pt x="1272" y="290"/>
                  </a:cubicBezTo>
                  <a:cubicBezTo>
                    <a:pt x="1271" y="289"/>
                    <a:pt x="1271" y="289"/>
                    <a:pt x="1271" y="289"/>
                  </a:cubicBezTo>
                  <a:cubicBezTo>
                    <a:pt x="1272" y="288"/>
                    <a:pt x="1272" y="288"/>
                    <a:pt x="1272" y="288"/>
                  </a:cubicBezTo>
                  <a:cubicBezTo>
                    <a:pt x="1271" y="289"/>
                    <a:pt x="1271" y="289"/>
                    <a:pt x="1271" y="289"/>
                  </a:cubicBezTo>
                  <a:cubicBezTo>
                    <a:pt x="1271" y="290"/>
                    <a:pt x="1271" y="290"/>
                    <a:pt x="1271" y="290"/>
                  </a:cubicBezTo>
                  <a:cubicBezTo>
                    <a:pt x="1272" y="291"/>
                    <a:pt x="1272" y="291"/>
                    <a:pt x="1272" y="291"/>
                  </a:cubicBezTo>
                  <a:cubicBezTo>
                    <a:pt x="1273" y="291"/>
                    <a:pt x="1273" y="291"/>
                    <a:pt x="1273" y="291"/>
                  </a:cubicBezTo>
                  <a:cubicBezTo>
                    <a:pt x="1274" y="291"/>
                    <a:pt x="1274" y="291"/>
                    <a:pt x="1274" y="291"/>
                  </a:cubicBezTo>
                  <a:cubicBezTo>
                    <a:pt x="1275" y="291"/>
                    <a:pt x="1275" y="291"/>
                    <a:pt x="1275" y="291"/>
                  </a:cubicBezTo>
                  <a:cubicBezTo>
                    <a:pt x="1275" y="291"/>
                    <a:pt x="1275" y="291"/>
                    <a:pt x="1275" y="291"/>
                  </a:cubicBezTo>
                  <a:cubicBezTo>
                    <a:pt x="1277" y="291"/>
                    <a:pt x="1277" y="291"/>
                    <a:pt x="1277" y="291"/>
                  </a:cubicBezTo>
                  <a:cubicBezTo>
                    <a:pt x="1277" y="292"/>
                    <a:pt x="1277" y="292"/>
                    <a:pt x="1277" y="292"/>
                  </a:cubicBezTo>
                  <a:cubicBezTo>
                    <a:pt x="1278" y="293"/>
                    <a:pt x="1278" y="293"/>
                    <a:pt x="1278" y="293"/>
                  </a:cubicBezTo>
                  <a:cubicBezTo>
                    <a:pt x="1277" y="294"/>
                    <a:pt x="1277" y="294"/>
                    <a:pt x="1277" y="294"/>
                  </a:cubicBezTo>
                  <a:cubicBezTo>
                    <a:pt x="1277" y="296"/>
                    <a:pt x="1277" y="296"/>
                    <a:pt x="1277" y="296"/>
                  </a:cubicBezTo>
                  <a:cubicBezTo>
                    <a:pt x="1278" y="297"/>
                    <a:pt x="1278" y="297"/>
                    <a:pt x="1278" y="297"/>
                  </a:cubicBezTo>
                  <a:cubicBezTo>
                    <a:pt x="1279" y="298"/>
                    <a:pt x="1279" y="298"/>
                    <a:pt x="1279" y="298"/>
                  </a:cubicBezTo>
                  <a:cubicBezTo>
                    <a:pt x="1280" y="298"/>
                    <a:pt x="1280" y="298"/>
                    <a:pt x="1280" y="298"/>
                  </a:cubicBezTo>
                  <a:cubicBezTo>
                    <a:pt x="1281" y="299"/>
                    <a:pt x="1281" y="299"/>
                    <a:pt x="1281" y="299"/>
                  </a:cubicBezTo>
                  <a:cubicBezTo>
                    <a:pt x="1282" y="299"/>
                    <a:pt x="1282" y="299"/>
                    <a:pt x="1282" y="299"/>
                  </a:cubicBezTo>
                  <a:cubicBezTo>
                    <a:pt x="1283" y="299"/>
                    <a:pt x="1283" y="299"/>
                    <a:pt x="1283" y="299"/>
                  </a:cubicBezTo>
                  <a:cubicBezTo>
                    <a:pt x="1284" y="298"/>
                    <a:pt x="1284" y="298"/>
                    <a:pt x="1284" y="298"/>
                  </a:cubicBezTo>
                  <a:close/>
                  <a:moveTo>
                    <a:pt x="1284" y="313"/>
                  </a:moveTo>
                  <a:cubicBezTo>
                    <a:pt x="1283" y="312"/>
                    <a:pt x="1283" y="312"/>
                    <a:pt x="1283" y="312"/>
                  </a:cubicBezTo>
                  <a:cubicBezTo>
                    <a:pt x="1283" y="312"/>
                    <a:pt x="1283" y="312"/>
                    <a:pt x="1283" y="312"/>
                  </a:cubicBezTo>
                  <a:cubicBezTo>
                    <a:pt x="1283" y="311"/>
                    <a:pt x="1283" y="311"/>
                    <a:pt x="1283" y="311"/>
                  </a:cubicBezTo>
                  <a:cubicBezTo>
                    <a:pt x="1283" y="310"/>
                    <a:pt x="1283" y="310"/>
                    <a:pt x="1283" y="310"/>
                  </a:cubicBezTo>
                  <a:cubicBezTo>
                    <a:pt x="1282" y="310"/>
                    <a:pt x="1282" y="310"/>
                    <a:pt x="1282" y="310"/>
                  </a:cubicBezTo>
                  <a:cubicBezTo>
                    <a:pt x="1283" y="309"/>
                    <a:pt x="1283" y="309"/>
                    <a:pt x="1283" y="309"/>
                  </a:cubicBezTo>
                  <a:cubicBezTo>
                    <a:pt x="1283" y="308"/>
                    <a:pt x="1283" y="308"/>
                    <a:pt x="1283" y="308"/>
                  </a:cubicBezTo>
                  <a:cubicBezTo>
                    <a:pt x="1284" y="308"/>
                    <a:pt x="1284" y="308"/>
                    <a:pt x="1284" y="308"/>
                  </a:cubicBezTo>
                  <a:cubicBezTo>
                    <a:pt x="1285" y="307"/>
                    <a:pt x="1285" y="307"/>
                    <a:pt x="1285" y="307"/>
                  </a:cubicBezTo>
                  <a:cubicBezTo>
                    <a:pt x="1285" y="307"/>
                    <a:pt x="1285" y="307"/>
                    <a:pt x="1285" y="307"/>
                  </a:cubicBezTo>
                  <a:cubicBezTo>
                    <a:pt x="1286" y="307"/>
                    <a:pt x="1286" y="307"/>
                    <a:pt x="1286" y="307"/>
                  </a:cubicBezTo>
                  <a:cubicBezTo>
                    <a:pt x="1286" y="308"/>
                    <a:pt x="1286" y="308"/>
                    <a:pt x="1286" y="308"/>
                  </a:cubicBezTo>
                  <a:cubicBezTo>
                    <a:pt x="1287" y="309"/>
                    <a:pt x="1287" y="309"/>
                    <a:pt x="1287" y="309"/>
                  </a:cubicBezTo>
                  <a:cubicBezTo>
                    <a:pt x="1288" y="310"/>
                    <a:pt x="1288" y="310"/>
                    <a:pt x="1288" y="310"/>
                  </a:cubicBezTo>
                  <a:cubicBezTo>
                    <a:pt x="1289" y="310"/>
                    <a:pt x="1289" y="310"/>
                    <a:pt x="1289" y="310"/>
                  </a:cubicBezTo>
                  <a:cubicBezTo>
                    <a:pt x="1289" y="310"/>
                    <a:pt x="1289" y="310"/>
                    <a:pt x="1289" y="310"/>
                  </a:cubicBezTo>
                  <a:cubicBezTo>
                    <a:pt x="1287" y="311"/>
                    <a:pt x="1287" y="311"/>
                    <a:pt x="1287" y="311"/>
                  </a:cubicBezTo>
                  <a:cubicBezTo>
                    <a:pt x="1287" y="312"/>
                    <a:pt x="1287" y="312"/>
                    <a:pt x="1287" y="312"/>
                  </a:cubicBezTo>
                  <a:cubicBezTo>
                    <a:pt x="1286" y="313"/>
                    <a:pt x="1286" y="313"/>
                    <a:pt x="1286" y="313"/>
                  </a:cubicBezTo>
                  <a:cubicBezTo>
                    <a:pt x="1285" y="313"/>
                    <a:pt x="1285" y="313"/>
                    <a:pt x="1285" y="313"/>
                  </a:cubicBezTo>
                  <a:cubicBezTo>
                    <a:pt x="1285" y="313"/>
                    <a:pt x="1284" y="313"/>
                    <a:pt x="1284" y="313"/>
                  </a:cubicBezTo>
                  <a:close/>
                  <a:moveTo>
                    <a:pt x="1293" y="322"/>
                  </a:moveTo>
                  <a:cubicBezTo>
                    <a:pt x="1292" y="322"/>
                    <a:pt x="1292" y="322"/>
                    <a:pt x="1292" y="322"/>
                  </a:cubicBezTo>
                  <a:cubicBezTo>
                    <a:pt x="1292" y="321"/>
                    <a:pt x="1292" y="321"/>
                    <a:pt x="1292" y="321"/>
                  </a:cubicBezTo>
                  <a:cubicBezTo>
                    <a:pt x="1291" y="320"/>
                    <a:pt x="1291" y="320"/>
                    <a:pt x="1291" y="320"/>
                  </a:cubicBezTo>
                  <a:cubicBezTo>
                    <a:pt x="1289" y="319"/>
                    <a:pt x="1289" y="319"/>
                    <a:pt x="1289" y="319"/>
                  </a:cubicBezTo>
                  <a:cubicBezTo>
                    <a:pt x="1289" y="319"/>
                    <a:pt x="1289" y="319"/>
                    <a:pt x="1289" y="319"/>
                  </a:cubicBezTo>
                  <a:cubicBezTo>
                    <a:pt x="1289" y="319"/>
                    <a:pt x="1289" y="319"/>
                    <a:pt x="1289" y="319"/>
                  </a:cubicBezTo>
                  <a:cubicBezTo>
                    <a:pt x="1291" y="319"/>
                    <a:pt x="1291" y="319"/>
                    <a:pt x="1291" y="319"/>
                  </a:cubicBezTo>
                  <a:cubicBezTo>
                    <a:pt x="1293" y="320"/>
                    <a:pt x="1293" y="320"/>
                    <a:pt x="1293" y="320"/>
                  </a:cubicBezTo>
                  <a:cubicBezTo>
                    <a:pt x="1294" y="319"/>
                    <a:pt x="1294" y="319"/>
                    <a:pt x="1294" y="319"/>
                  </a:cubicBezTo>
                  <a:cubicBezTo>
                    <a:pt x="1295" y="320"/>
                    <a:pt x="1295" y="320"/>
                    <a:pt x="1295" y="320"/>
                  </a:cubicBezTo>
                  <a:cubicBezTo>
                    <a:pt x="1295" y="320"/>
                    <a:pt x="1295" y="320"/>
                    <a:pt x="1295" y="320"/>
                  </a:cubicBezTo>
                  <a:cubicBezTo>
                    <a:pt x="1294" y="321"/>
                    <a:pt x="1294" y="321"/>
                    <a:pt x="1294" y="321"/>
                  </a:cubicBezTo>
                  <a:cubicBezTo>
                    <a:pt x="1293" y="321"/>
                    <a:pt x="1293" y="321"/>
                    <a:pt x="1293" y="321"/>
                  </a:cubicBezTo>
                  <a:cubicBezTo>
                    <a:pt x="1294" y="322"/>
                    <a:pt x="1294" y="322"/>
                    <a:pt x="1294" y="322"/>
                  </a:cubicBezTo>
                  <a:cubicBezTo>
                    <a:pt x="1294" y="322"/>
                    <a:pt x="1294" y="322"/>
                    <a:pt x="1294" y="322"/>
                  </a:cubicBezTo>
                  <a:cubicBezTo>
                    <a:pt x="1293" y="322"/>
                    <a:pt x="1293" y="322"/>
                    <a:pt x="1293" y="322"/>
                  </a:cubicBezTo>
                  <a:close/>
                  <a:moveTo>
                    <a:pt x="1295" y="332"/>
                  </a:moveTo>
                  <a:cubicBezTo>
                    <a:pt x="1295" y="333"/>
                    <a:pt x="1295" y="333"/>
                    <a:pt x="1295" y="333"/>
                  </a:cubicBezTo>
                  <a:cubicBezTo>
                    <a:pt x="1297" y="334"/>
                    <a:pt x="1297" y="334"/>
                    <a:pt x="1297" y="334"/>
                  </a:cubicBezTo>
                  <a:cubicBezTo>
                    <a:pt x="1297" y="334"/>
                    <a:pt x="1297" y="334"/>
                    <a:pt x="1297" y="334"/>
                  </a:cubicBezTo>
                  <a:cubicBezTo>
                    <a:pt x="1298" y="333"/>
                    <a:pt x="1298" y="333"/>
                    <a:pt x="1298" y="333"/>
                  </a:cubicBezTo>
                  <a:cubicBezTo>
                    <a:pt x="1296" y="332"/>
                    <a:pt x="1296" y="332"/>
                    <a:pt x="1296" y="332"/>
                  </a:cubicBezTo>
                  <a:cubicBezTo>
                    <a:pt x="1296" y="332"/>
                    <a:pt x="1296" y="332"/>
                    <a:pt x="1296" y="332"/>
                  </a:cubicBezTo>
                  <a:cubicBezTo>
                    <a:pt x="1295" y="332"/>
                    <a:pt x="1295" y="332"/>
                    <a:pt x="1295" y="332"/>
                  </a:cubicBezTo>
                  <a:close/>
                  <a:moveTo>
                    <a:pt x="1294" y="331"/>
                  </a:moveTo>
                  <a:cubicBezTo>
                    <a:pt x="1294" y="330"/>
                    <a:pt x="1294" y="330"/>
                    <a:pt x="1294" y="330"/>
                  </a:cubicBezTo>
                  <a:cubicBezTo>
                    <a:pt x="1293" y="330"/>
                    <a:pt x="1293" y="330"/>
                    <a:pt x="1293" y="330"/>
                  </a:cubicBezTo>
                  <a:cubicBezTo>
                    <a:pt x="1293" y="328"/>
                    <a:pt x="1293" y="328"/>
                    <a:pt x="1293" y="328"/>
                  </a:cubicBezTo>
                  <a:cubicBezTo>
                    <a:pt x="1294" y="328"/>
                    <a:pt x="1294" y="328"/>
                    <a:pt x="1294" y="328"/>
                  </a:cubicBezTo>
                  <a:cubicBezTo>
                    <a:pt x="1295" y="329"/>
                    <a:pt x="1295" y="329"/>
                    <a:pt x="1295" y="329"/>
                  </a:cubicBezTo>
                  <a:cubicBezTo>
                    <a:pt x="1295" y="330"/>
                    <a:pt x="1295" y="330"/>
                    <a:pt x="1295" y="330"/>
                  </a:cubicBezTo>
                  <a:cubicBezTo>
                    <a:pt x="1295" y="330"/>
                    <a:pt x="1295" y="330"/>
                    <a:pt x="1295" y="330"/>
                  </a:cubicBezTo>
                  <a:cubicBezTo>
                    <a:pt x="1295" y="331"/>
                    <a:pt x="1295" y="331"/>
                    <a:pt x="1295" y="331"/>
                  </a:cubicBezTo>
                  <a:cubicBezTo>
                    <a:pt x="1294" y="331"/>
                    <a:pt x="1294" y="331"/>
                    <a:pt x="1294" y="331"/>
                  </a:cubicBezTo>
                  <a:close/>
                  <a:moveTo>
                    <a:pt x="1287" y="333"/>
                  </a:moveTo>
                  <a:cubicBezTo>
                    <a:pt x="1287" y="332"/>
                    <a:pt x="1287" y="332"/>
                    <a:pt x="1287" y="332"/>
                  </a:cubicBezTo>
                  <a:cubicBezTo>
                    <a:pt x="1286" y="331"/>
                    <a:pt x="1286" y="331"/>
                    <a:pt x="1286" y="331"/>
                  </a:cubicBezTo>
                  <a:cubicBezTo>
                    <a:pt x="1286" y="330"/>
                    <a:pt x="1286" y="330"/>
                    <a:pt x="1286" y="330"/>
                  </a:cubicBezTo>
                  <a:cubicBezTo>
                    <a:pt x="1287" y="330"/>
                    <a:pt x="1287" y="330"/>
                    <a:pt x="1287" y="330"/>
                  </a:cubicBezTo>
                  <a:cubicBezTo>
                    <a:pt x="1287" y="329"/>
                    <a:pt x="1287" y="329"/>
                    <a:pt x="1287" y="329"/>
                  </a:cubicBezTo>
                  <a:cubicBezTo>
                    <a:pt x="1287" y="328"/>
                    <a:pt x="1287" y="328"/>
                    <a:pt x="1287" y="328"/>
                  </a:cubicBezTo>
                  <a:cubicBezTo>
                    <a:pt x="1288" y="328"/>
                    <a:pt x="1288" y="328"/>
                    <a:pt x="1288" y="328"/>
                  </a:cubicBezTo>
                  <a:cubicBezTo>
                    <a:pt x="1289" y="328"/>
                    <a:pt x="1289" y="328"/>
                    <a:pt x="1289" y="328"/>
                  </a:cubicBezTo>
                  <a:cubicBezTo>
                    <a:pt x="1291" y="328"/>
                    <a:pt x="1291" y="328"/>
                    <a:pt x="1291" y="328"/>
                  </a:cubicBezTo>
                  <a:cubicBezTo>
                    <a:pt x="1291" y="329"/>
                    <a:pt x="1291" y="329"/>
                    <a:pt x="1291" y="329"/>
                  </a:cubicBezTo>
                  <a:cubicBezTo>
                    <a:pt x="1290" y="330"/>
                    <a:pt x="1290" y="330"/>
                    <a:pt x="1290" y="330"/>
                  </a:cubicBezTo>
                  <a:cubicBezTo>
                    <a:pt x="1289" y="331"/>
                    <a:pt x="1289" y="331"/>
                    <a:pt x="1289" y="331"/>
                  </a:cubicBezTo>
                  <a:cubicBezTo>
                    <a:pt x="1289" y="333"/>
                    <a:pt x="1289" y="333"/>
                    <a:pt x="1289" y="333"/>
                  </a:cubicBezTo>
                  <a:cubicBezTo>
                    <a:pt x="1288" y="333"/>
                    <a:pt x="1288" y="333"/>
                    <a:pt x="1288" y="333"/>
                  </a:cubicBezTo>
                  <a:cubicBezTo>
                    <a:pt x="1287" y="333"/>
                    <a:pt x="1287" y="333"/>
                    <a:pt x="1287" y="333"/>
                  </a:cubicBezTo>
                  <a:close/>
                  <a:moveTo>
                    <a:pt x="1263" y="343"/>
                  </a:moveTo>
                  <a:cubicBezTo>
                    <a:pt x="1263" y="342"/>
                    <a:pt x="1263" y="342"/>
                    <a:pt x="1263" y="342"/>
                  </a:cubicBezTo>
                  <a:cubicBezTo>
                    <a:pt x="1263" y="342"/>
                    <a:pt x="1263" y="342"/>
                    <a:pt x="1263" y="342"/>
                  </a:cubicBezTo>
                  <a:cubicBezTo>
                    <a:pt x="1264" y="342"/>
                    <a:pt x="1264" y="342"/>
                    <a:pt x="1264" y="342"/>
                  </a:cubicBezTo>
                  <a:cubicBezTo>
                    <a:pt x="1264" y="342"/>
                    <a:pt x="1264" y="342"/>
                    <a:pt x="1264" y="342"/>
                  </a:cubicBezTo>
                  <a:cubicBezTo>
                    <a:pt x="1264" y="343"/>
                    <a:pt x="1264" y="343"/>
                    <a:pt x="1264" y="343"/>
                  </a:cubicBezTo>
                  <a:cubicBezTo>
                    <a:pt x="1264" y="343"/>
                    <a:pt x="1263" y="343"/>
                    <a:pt x="1263" y="343"/>
                  </a:cubicBezTo>
                  <a:close/>
                  <a:moveTo>
                    <a:pt x="1262" y="341"/>
                  </a:moveTo>
                  <a:cubicBezTo>
                    <a:pt x="1260" y="340"/>
                    <a:pt x="1260" y="340"/>
                    <a:pt x="1260" y="340"/>
                  </a:cubicBezTo>
                  <a:cubicBezTo>
                    <a:pt x="1260" y="340"/>
                    <a:pt x="1260" y="340"/>
                    <a:pt x="1260" y="340"/>
                  </a:cubicBezTo>
                  <a:cubicBezTo>
                    <a:pt x="1260" y="339"/>
                    <a:pt x="1260" y="339"/>
                    <a:pt x="1260" y="339"/>
                  </a:cubicBezTo>
                  <a:cubicBezTo>
                    <a:pt x="1261" y="338"/>
                    <a:pt x="1261" y="338"/>
                    <a:pt x="1261" y="338"/>
                  </a:cubicBezTo>
                  <a:cubicBezTo>
                    <a:pt x="1262" y="338"/>
                    <a:pt x="1262" y="338"/>
                    <a:pt x="1262" y="338"/>
                  </a:cubicBezTo>
                  <a:cubicBezTo>
                    <a:pt x="1263" y="338"/>
                    <a:pt x="1263" y="338"/>
                    <a:pt x="1263" y="338"/>
                  </a:cubicBezTo>
                  <a:cubicBezTo>
                    <a:pt x="1263" y="339"/>
                    <a:pt x="1263" y="339"/>
                    <a:pt x="1263" y="339"/>
                  </a:cubicBezTo>
                  <a:cubicBezTo>
                    <a:pt x="1263" y="339"/>
                    <a:pt x="1263" y="339"/>
                    <a:pt x="1263" y="339"/>
                  </a:cubicBezTo>
                  <a:cubicBezTo>
                    <a:pt x="1262" y="339"/>
                    <a:pt x="1262" y="339"/>
                    <a:pt x="1262" y="339"/>
                  </a:cubicBezTo>
                  <a:cubicBezTo>
                    <a:pt x="1262" y="341"/>
                    <a:pt x="1262" y="341"/>
                    <a:pt x="1262" y="341"/>
                  </a:cubicBezTo>
                  <a:cubicBezTo>
                    <a:pt x="1262" y="341"/>
                    <a:pt x="1262" y="341"/>
                    <a:pt x="1262" y="341"/>
                  </a:cubicBezTo>
                  <a:cubicBezTo>
                    <a:pt x="1262" y="341"/>
                    <a:pt x="1262" y="341"/>
                    <a:pt x="1262" y="341"/>
                  </a:cubicBezTo>
                  <a:close/>
                  <a:moveTo>
                    <a:pt x="1248" y="328"/>
                  </a:moveTo>
                  <a:cubicBezTo>
                    <a:pt x="1248" y="327"/>
                    <a:pt x="1248" y="327"/>
                    <a:pt x="1248" y="327"/>
                  </a:cubicBezTo>
                  <a:cubicBezTo>
                    <a:pt x="1249" y="327"/>
                    <a:pt x="1249" y="327"/>
                    <a:pt x="1249" y="327"/>
                  </a:cubicBezTo>
                  <a:cubicBezTo>
                    <a:pt x="1250" y="327"/>
                    <a:pt x="1250" y="327"/>
                    <a:pt x="1250" y="327"/>
                  </a:cubicBezTo>
                  <a:cubicBezTo>
                    <a:pt x="1251" y="327"/>
                    <a:pt x="1251" y="327"/>
                    <a:pt x="1251" y="327"/>
                  </a:cubicBezTo>
                  <a:cubicBezTo>
                    <a:pt x="1251" y="327"/>
                    <a:pt x="1251" y="327"/>
                    <a:pt x="1251" y="327"/>
                  </a:cubicBezTo>
                  <a:cubicBezTo>
                    <a:pt x="1250" y="328"/>
                    <a:pt x="1250" y="328"/>
                    <a:pt x="1250" y="328"/>
                  </a:cubicBezTo>
                  <a:cubicBezTo>
                    <a:pt x="1249" y="328"/>
                    <a:pt x="1249" y="328"/>
                    <a:pt x="1249" y="328"/>
                  </a:cubicBezTo>
                  <a:cubicBezTo>
                    <a:pt x="1248" y="328"/>
                    <a:pt x="1248" y="328"/>
                    <a:pt x="1248" y="328"/>
                  </a:cubicBezTo>
                  <a:close/>
                  <a:moveTo>
                    <a:pt x="1244" y="338"/>
                  </a:moveTo>
                  <a:cubicBezTo>
                    <a:pt x="1241" y="336"/>
                    <a:pt x="1241" y="336"/>
                    <a:pt x="1241" y="336"/>
                  </a:cubicBezTo>
                  <a:cubicBezTo>
                    <a:pt x="1240" y="336"/>
                    <a:pt x="1240" y="336"/>
                    <a:pt x="1240" y="336"/>
                  </a:cubicBezTo>
                  <a:cubicBezTo>
                    <a:pt x="1240" y="336"/>
                    <a:pt x="1240" y="336"/>
                    <a:pt x="1240" y="336"/>
                  </a:cubicBezTo>
                  <a:cubicBezTo>
                    <a:pt x="1238" y="334"/>
                    <a:pt x="1238" y="334"/>
                    <a:pt x="1238" y="334"/>
                  </a:cubicBezTo>
                  <a:cubicBezTo>
                    <a:pt x="1236" y="334"/>
                    <a:pt x="1236" y="334"/>
                    <a:pt x="1236" y="334"/>
                  </a:cubicBezTo>
                  <a:cubicBezTo>
                    <a:pt x="1234" y="333"/>
                    <a:pt x="1234" y="333"/>
                    <a:pt x="1234" y="333"/>
                  </a:cubicBezTo>
                  <a:cubicBezTo>
                    <a:pt x="1233" y="331"/>
                    <a:pt x="1233" y="331"/>
                    <a:pt x="1233" y="331"/>
                  </a:cubicBezTo>
                  <a:cubicBezTo>
                    <a:pt x="1234" y="331"/>
                    <a:pt x="1234" y="331"/>
                    <a:pt x="1234" y="331"/>
                  </a:cubicBezTo>
                  <a:cubicBezTo>
                    <a:pt x="1235" y="331"/>
                    <a:pt x="1235" y="331"/>
                    <a:pt x="1235" y="331"/>
                  </a:cubicBezTo>
                  <a:cubicBezTo>
                    <a:pt x="1236" y="331"/>
                    <a:pt x="1236" y="331"/>
                    <a:pt x="1236" y="331"/>
                  </a:cubicBezTo>
                  <a:cubicBezTo>
                    <a:pt x="1235" y="330"/>
                    <a:pt x="1235" y="330"/>
                    <a:pt x="1235" y="330"/>
                  </a:cubicBezTo>
                  <a:cubicBezTo>
                    <a:pt x="1235" y="329"/>
                    <a:pt x="1235" y="329"/>
                    <a:pt x="1235" y="329"/>
                  </a:cubicBezTo>
                  <a:cubicBezTo>
                    <a:pt x="1234" y="328"/>
                    <a:pt x="1234" y="328"/>
                    <a:pt x="1234" y="328"/>
                  </a:cubicBezTo>
                  <a:cubicBezTo>
                    <a:pt x="1235" y="328"/>
                    <a:pt x="1235" y="328"/>
                    <a:pt x="1235" y="328"/>
                  </a:cubicBezTo>
                  <a:cubicBezTo>
                    <a:pt x="1236" y="327"/>
                    <a:pt x="1236" y="327"/>
                    <a:pt x="1236" y="327"/>
                  </a:cubicBezTo>
                  <a:cubicBezTo>
                    <a:pt x="1236" y="326"/>
                    <a:pt x="1236" y="326"/>
                    <a:pt x="1236" y="326"/>
                  </a:cubicBezTo>
                  <a:cubicBezTo>
                    <a:pt x="1237" y="325"/>
                    <a:pt x="1237" y="325"/>
                    <a:pt x="1237" y="325"/>
                  </a:cubicBezTo>
                  <a:cubicBezTo>
                    <a:pt x="1235" y="323"/>
                    <a:pt x="1235" y="323"/>
                    <a:pt x="1235" y="323"/>
                  </a:cubicBezTo>
                  <a:cubicBezTo>
                    <a:pt x="1232" y="321"/>
                    <a:pt x="1232" y="321"/>
                    <a:pt x="1232" y="321"/>
                  </a:cubicBezTo>
                  <a:cubicBezTo>
                    <a:pt x="1235" y="319"/>
                    <a:pt x="1235" y="319"/>
                    <a:pt x="1235" y="319"/>
                  </a:cubicBezTo>
                  <a:cubicBezTo>
                    <a:pt x="1235" y="320"/>
                    <a:pt x="1235" y="320"/>
                    <a:pt x="1235" y="320"/>
                  </a:cubicBezTo>
                  <a:cubicBezTo>
                    <a:pt x="1235" y="321"/>
                    <a:pt x="1235" y="321"/>
                    <a:pt x="1235" y="321"/>
                  </a:cubicBezTo>
                  <a:cubicBezTo>
                    <a:pt x="1235" y="322"/>
                    <a:pt x="1235" y="322"/>
                    <a:pt x="1235" y="322"/>
                  </a:cubicBezTo>
                  <a:cubicBezTo>
                    <a:pt x="1237" y="324"/>
                    <a:pt x="1237" y="324"/>
                    <a:pt x="1237" y="324"/>
                  </a:cubicBezTo>
                  <a:cubicBezTo>
                    <a:pt x="1239" y="324"/>
                    <a:pt x="1239" y="324"/>
                    <a:pt x="1239" y="324"/>
                  </a:cubicBezTo>
                  <a:cubicBezTo>
                    <a:pt x="1239" y="324"/>
                    <a:pt x="1239" y="324"/>
                    <a:pt x="1239" y="324"/>
                  </a:cubicBezTo>
                  <a:cubicBezTo>
                    <a:pt x="1238" y="325"/>
                    <a:pt x="1238" y="325"/>
                    <a:pt x="1238" y="325"/>
                  </a:cubicBezTo>
                  <a:cubicBezTo>
                    <a:pt x="1237" y="326"/>
                    <a:pt x="1237" y="326"/>
                    <a:pt x="1237" y="326"/>
                  </a:cubicBezTo>
                  <a:cubicBezTo>
                    <a:pt x="1237" y="327"/>
                    <a:pt x="1237" y="327"/>
                    <a:pt x="1237" y="327"/>
                  </a:cubicBezTo>
                  <a:cubicBezTo>
                    <a:pt x="1237" y="329"/>
                    <a:pt x="1237" y="329"/>
                    <a:pt x="1237" y="329"/>
                  </a:cubicBezTo>
                  <a:cubicBezTo>
                    <a:pt x="1239" y="330"/>
                    <a:pt x="1239" y="330"/>
                    <a:pt x="1239" y="330"/>
                  </a:cubicBezTo>
                  <a:cubicBezTo>
                    <a:pt x="1238" y="330"/>
                    <a:pt x="1238" y="330"/>
                    <a:pt x="1238" y="330"/>
                  </a:cubicBezTo>
                  <a:cubicBezTo>
                    <a:pt x="1238" y="331"/>
                    <a:pt x="1238" y="331"/>
                    <a:pt x="1238" y="331"/>
                  </a:cubicBezTo>
                  <a:cubicBezTo>
                    <a:pt x="1241" y="333"/>
                    <a:pt x="1241" y="333"/>
                    <a:pt x="1241" y="333"/>
                  </a:cubicBezTo>
                  <a:cubicBezTo>
                    <a:pt x="1244" y="333"/>
                    <a:pt x="1244" y="333"/>
                    <a:pt x="1244" y="333"/>
                  </a:cubicBezTo>
                  <a:cubicBezTo>
                    <a:pt x="1244" y="333"/>
                    <a:pt x="1244" y="333"/>
                    <a:pt x="1244" y="333"/>
                  </a:cubicBezTo>
                  <a:cubicBezTo>
                    <a:pt x="1246" y="334"/>
                    <a:pt x="1246" y="334"/>
                    <a:pt x="1246" y="334"/>
                  </a:cubicBezTo>
                  <a:cubicBezTo>
                    <a:pt x="1247" y="334"/>
                    <a:pt x="1247" y="334"/>
                    <a:pt x="1247" y="334"/>
                  </a:cubicBezTo>
                  <a:cubicBezTo>
                    <a:pt x="1247" y="335"/>
                    <a:pt x="1247" y="335"/>
                    <a:pt x="1247" y="335"/>
                  </a:cubicBezTo>
                  <a:cubicBezTo>
                    <a:pt x="1248" y="335"/>
                    <a:pt x="1248" y="335"/>
                    <a:pt x="1248" y="335"/>
                  </a:cubicBezTo>
                  <a:cubicBezTo>
                    <a:pt x="1247" y="336"/>
                    <a:pt x="1247" y="336"/>
                    <a:pt x="1247" y="336"/>
                  </a:cubicBezTo>
                  <a:cubicBezTo>
                    <a:pt x="1246" y="336"/>
                    <a:pt x="1246" y="336"/>
                    <a:pt x="1246" y="336"/>
                  </a:cubicBezTo>
                  <a:cubicBezTo>
                    <a:pt x="1245" y="337"/>
                    <a:pt x="1245" y="337"/>
                    <a:pt x="1245" y="337"/>
                  </a:cubicBezTo>
                  <a:cubicBezTo>
                    <a:pt x="1244" y="338"/>
                    <a:pt x="1244" y="338"/>
                    <a:pt x="1244" y="338"/>
                  </a:cubicBezTo>
                  <a:close/>
                  <a:moveTo>
                    <a:pt x="1223" y="348"/>
                  </a:moveTo>
                  <a:cubicBezTo>
                    <a:pt x="1225" y="350"/>
                    <a:pt x="1225" y="350"/>
                    <a:pt x="1225" y="350"/>
                  </a:cubicBezTo>
                  <a:cubicBezTo>
                    <a:pt x="1225" y="350"/>
                    <a:pt x="1225" y="350"/>
                    <a:pt x="1225" y="350"/>
                  </a:cubicBezTo>
                  <a:cubicBezTo>
                    <a:pt x="1226" y="349"/>
                    <a:pt x="1226" y="349"/>
                    <a:pt x="1226" y="349"/>
                  </a:cubicBezTo>
                  <a:cubicBezTo>
                    <a:pt x="1227" y="349"/>
                    <a:pt x="1227" y="349"/>
                    <a:pt x="1227" y="349"/>
                  </a:cubicBezTo>
                  <a:cubicBezTo>
                    <a:pt x="1228" y="349"/>
                    <a:pt x="1228" y="349"/>
                    <a:pt x="1228" y="349"/>
                  </a:cubicBezTo>
                  <a:cubicBezTo>
                    <a:pt x="1227" y="348"/>
                    <a:pt x="1227" y="348"/>
                    <a:pt x="1227" y="348"/>
                  </a:cubicBezTo>
                  <a:cubicBezTo>
                    <a:pt x="1227" y="348"/>
                    <a:pt x="1227" y="348"/>
                    <a:pt x="1227" y="348"/>
                  </a:cubicBezTo>
                  <a:cubicBezTo>
                    <a:pt x="1226" y="348"/>
                    <a:pt x="1226" y="348"/>
                    <a:pt x="1226" y="348"/>
                  </a:cubicBezTo>
                  <a:cubicBezTo>
                    <a:pt x="1225" y="348"/>
                    <a:pt x="1225" y="348"/>
                    <a:pt x="1225" y="348"/>
                  </a:cubicBezTo>
                  <a:cubicBezTo>
                    <a:pt x="1224" y="348"/>
                    <a:pt x="1224" y="348"/>
                    <a:pt x="1224" y="348"/>
                  </a:cubicBezTo>
                  <a:cubicBezTo>
                    <a:pt x="1223" y="348"/>
                    <a:pt x="1223" y="348"/>
                    <a:pt x="1223" y="348"/>
                  </a:cubicBezTo>
                  <a:close/>
                  <a:moveTo>
                    <a:pt x="1209" y="372"/>
                  </a:moveTo>
                  <a:cubicBezTo>
                    <a:pt x="1211" y="371"/>
                    <a:pt x="1211" y="371"/>
                    <a:pt x="1211" y="371"/>
                  </a:cubicBezTo>
                  <a:cubicBezTo>
                    <a:pt x="1212" y="371"/>
                    <a:pt x="1212" y="371"/>
                    <a:pt x="1212" y="371"/>
                  </a:cubicBezTo>
                  <a:cubicBezTo>
                    <a:pt x="1213" y="371"/>
                    <a:pt x="1213" y="371"/>
                    <a:pt x="1213" y="371"/>
                  </a:cubicBezTo>
                  <a:cubicBezTo>
                    <a:pt x="1215" y="372"/>
                    <a:pt x="1215" y="372"/>
                    <a:pt x="1215" y="372"/>
                  </a:cubicBezTo>
                  <a:cubicBezTo>
                    <a:pt x="1213" y="372"/>
                    <a:pt x="1213" y="372"/>
                    <a:pt x="1213" y="372"/>
                  </a:cubicBezTo>
                  <a:cubicBezTo>
                    <a:pt x="1212" y="373"/>
                    <a:pt x="1212" y="373"/>
                    <a:pt x="1212" y="373"/>
                  </a:cubicBezTo>
                  <a:cubicBezTo>
                    <a:pt x="1211" y="372"/>
                    <a:pt x="1211" y="372"/>
                    <a:pt x="1211" y="372"/>
                  </a:cubicBezTo>
                  <a:cubicBezTo>
                    <a:pt x="1209" y="372"/>
                    <a:pt x="1209" y="372"/>
                    <a:pt x="1209" y="372"/>
                  </a:cubicBezTo>
                  <a:close/>
                  <a:moveTo>
                    <a:pt x="1187" y="363"/>
                  </a:moveTo>
                  <a:cubicBezTo>
                    <a:pt x="1186" y="361"/>
                    <a:pt x="1186" y="361"/>
                    <a:pt x="1186" y="361"/>
                  </a:cubicBezTo>
                  <a:cubicBezTo>
                    <a:pt x="1184" y="360"/>
                    <a:pt x="1184" y="360"/>
                    <a:pt x="1184" y="360"/>
                  </a:cubicBezTo>
                  <a:cubicBezTo>
                    <a:pt x="1183" y="360"/>
                    <a:pt x="1183" y="360"/>
                    <a:pt x="1183" y="360"/>
                  </a:cubicBezTo>
                  <a:cubicBezTo>
                    <a:pt x="1182" y="359"/>
                    <a:pt x="1182" y="359"/>
                    <a:pt x="1182" y="359"/>
                  </a:cubicBezTo>
                  <a:cubicBezTo>
                    <a:pt x="1182" y="358"/>
                    <a:pt x="1182" y="358"/>
                    <a:pt x="1182" y="358"/>
                  </a:cubicBezTo>
                  <a:cubicBezTo>
                    <a:pt x="1182" y="357"/>
                    <a:pt x="1182" y="357"/>
                    <a:pt x="1182" y="357"/>
                  </a:cubicBezTo>
                  <a:cubicBezTo>
                    <a:pt x="1183" y="356"/>
                    <a:pt x="1183" y="356"/>
                    <a:pt x="1183" y="356"/>
                  </a:cubicBezTo>
                  <a:cubicBezTo>
                    <a:pt x="1183" y="355"/>
                    <a:pt x="1183" y="355"/>
                    <a:pt x="1183" y="355"/>
                  </a:cubicBezTo>
                  <a:cubicBezTo>
                    <a:pt x="1182" y="354"/>
                    <a:pt x="1182" y="354"/>
                    <a:pt x="1182" y="354"/>
                  </a:cubicBezTo>
                  <a:cubicBezTo>
                    <a:pt x="1182" y="353"/>
                    <a:pt x="1182" y="353"/>
                    <a:pt x="1182" y="353"/>
                  </a:cubicBezTo>
                  <a:cubicBezTo>
                    <a:pt x="1183" y="352"/>
                    <a:pt x="1183" y="352"/>
                    <a:pt x="1183" y="352"/>
                  </a:cubicBezTo>
                  <a:cubicBezTo>
                    <a:pt x="1183" y="353"/>
                    <a:pt x="1183" y="353"/>
                    <a:pt x="1183" y="353"/>
                  </a:cubicBezTo>
                  <a:cubicBezTo>
                    <a:pt x="1184" y="353"/>
                    <a:pt x="1184" y="353"/>
                    <a:pt x="1184" y="353"/>
                  </a:cubicBezTo>
                  <a:cubicBezTo>
                    <a:pt x="1184" y="352"/>
                    <a:pt x="1184" y="352"/>
                    <a:pt x="1184" y="352"/>
                  </a:cubicBezTo>
                  <a:cubicBezTo>
                    <a:pt x="1184" y="351"/>
                    <a:pt x="1184" y="351"/>
                    <a:pt x="1184" y="351"/>
                  </a:cubicBezTo>
                  <a:cubicBezTo>
                    <a:pt x="1184" y="351"/>
                    <a:pt x="1184" y="351"/>
                    <a:pt x="1184" y="351"/>
                  </a:cubicBezTo>
                  <a:cubicBezTo>
                    <a:pt x="1186" y="350"/>
                    <a:pt x="1186" y="350"/>
                    <a:pt x="1186" y="350"/>
                  </a:cubicBezTo>
                  <a:cubicBezTo>
                    <a:pt x="1187" y="348"/>
                    <a:pt x="1187" y="348"/>
                    <a:pt x="1187" y="348"/>
                  </a:cubicBezTo>
                  <a:cubicBezTo>
                    <a:pt x="1188" y="347"/>
                    <a:pt x="1188" y="347"/>
                    <a:pt x="1188" y="347"/>
                  </a:cubicBezTo>
                  <a:cubicBezTo>
                    <a:pt x="1191" y="348"/>
                    <a:pt x="1191" y="348"/>
                    <a:pt x="1191" y="348"/>
                  </a:cubicBezTo>
                  <a:cubicBezTo>
                    <a:pt x="1192" y="348"/>
                    <a:pt x="1192" y="348"/>
                    <a:pt x="1192" y="348"/>
                  </a:cubicBezTo>
                  <a:cubicBezTo>
                    <a:pt x="1193" y="349"/>
                    <a:pt x="1193" y="349"/>
                    <a:pt x="1193" y="349"/>
                  </a:cubicBezTo>
                  <a:cubicBezTo>
                    <a:pt x="1193" y="350"/>
                    <a:pt x="1193" y="350"/>
                    <a:pt x="1193" y="350"/>
                  </a:cubicBezTo>
                  <a:cubicBezTo>
                    <a:pt x="1192" y="350"/>
                    <a:pt x="1192" y="350"/>
                    <a:pt x="1192" y="350"/>
                  </a:cubicBezTo>
                  <a:cubicBezTo>
                    <a:pt x="1192" y="350"/>
                    <a:pt x="1192" y="350"/>
                    <a:pt x="1192" y="350"/>
                  </a:cubicBezTo>
                  <a:cubicBezTo>
                    <a:pt x="1191" y="350"/>
                    <a:pt x="1191" y="350"/>
                    <a:pt x="1191" y="350"/>
                  </a:cubicBezTo>
                  <a:cubicBezTo>
                    <a:pt x="1190" y="350"/>
                    <a:pt x="1190" y="350"/>
                    <a:pt x="1190" y="350"/>
                  </a:cubicBezTo>
                  <a:cubicBezTo>
                    <a:pt x="1189" y="351"/>
                    <a:pt x="1189" y="351"/>
                    <a:pt x="1189" y="351"/>
                  </a:cubicBezTo>
                  <a:cubicBezTo>
                    <a:pt x="1189" y="352"/>
                    <a:pt x="1189" y="352"/>
                    <a:pt x="1189" y="352"/>
                  </a:cubicBezTo>
                  <a:cubicBezTo>
                    <a:pt x="1189" y="353"/>
                    <a:pt x="1189" y="353"/>
                    <a:pt x="1189" y="353"/>
                  </a:cubicBezTo>
                  <a:cubicBezTo>
                    <a:pt x="1189" y="355"/>
                    <a:pt x="1189" y="355"/>
                    <a:pt x="1189" y="355"/>
                  </a:cubicBezTo>
                  <a:cubicBezTo>
                    <a:pt x="1188" y="355"/>
                    <a:pt x="1188" y="355"/>
                    <a:pt x="1188" y="355"/>
                  </a:cubicBezTo>
                  <a:cubicBezTo>
                    <a:pt x="1187" y="354"/>
                    <a:pt x="1187" y="354"/>
                    <a:pt x="1187" y="354"/>
                  </a:cubicBezTo>
                  <a:cubicBezTo>
                    <a:pt x="1186" y="355"/>
                    <a:pt x="1186" y="355"/>
                    <a:pt x="1186" y="355"/>
                  </a:cubicBezTo>
                  <a:cubicBezTo>
                    <a:pt x="1186" y="356"/>
                    <a:pt x="1186" y="356"/>
                    <a:pt x="1186" y="356"/>
                  </a:cubicBezTo>
                  <a:cubicBezTo>
                    <a:pt x="1187" y="356"/>
                    <a:pt x="1187" y="356"/>
                    <a:pt x="1187" y="356"/>
                  </a:cubicBezTo>
                  <a:cubicBezTo>
                    <a:pt x="1187" y="357"/>
                    <a:pt x="1187" y="357"/>
                    <a:pt x="1187" y="357"/>
                  </a:cubicBezTo>
                  <a:cubicBezTo>
                    <a:pt x="1186" y="358"/>
                    <a:pt x="1186" y="358"/>
                    <a:pt x="1186" y="358"/>
                  </a:cubicBezTo>
                  <a:cubicBezTo>
                    <a:pt x="1186" y="359"/>
                    <a:pt x="1186" y="359"/>
                    <a:pt x="1186" y="359"/>
                  </a:cubicBezTo>
                  <a:cubicBezTo>
                    <a:pt x="1187" y="360"/>
                    <a:pt x="1187" y="360"/>
                    <a:pt x="1187" y="360"/>
                  </a:cubicBezTo>
                  <a:cubicBezTo>
                    <a:pt x="1187" y="361"/>
                    <a:pt x="1187" y="361"/>
                    <a:pt x="1187" y="361"/>
                  </a:cubicBezTo>
                  <a:cubicBezTo>
                    <a:pt x="1187" y="362"/>
                    <a:pt x="1187" y="362"/>
                    <a:pt x="1187" y="362"/>
                  </a:cubicBezTo>
                  <a:cubicBezTo>
                    <a:pt x="1187" y="363"/>
                    <a:pt x="1187" y="363"/>
                    <a:pt x="1187" y="363"/>
                  </a:cubicBezTo>
                  <a:cubicBezTo>
                    <a:pt x="1187" y="363"/>
                    <a:pt x="1187" y="363"/>
                    <a:pt x="1187" y="363"/>
                  </a:cubicBezTo>
                  <a:close/>
                  <a:moveTo>
                    <a:pt x="1268" y="386"/>
                  </a:moveTo>
                  <a:cubicBezTo>
                    <a:pt x="1268" y="386"/>
                    <a:pt x="1268" y="386"/>
                    <a:pt x="1268" y="386"/>
                  </a:cubicBezTo>
                  <a:cubicBezTo>
                    <a:pt x="1268" y="385"/>
                    <a:pt x="1268" y="385"/>
                    <a:pt x="1268" y="385"/>
                  </a:cubicBezTo>
                  <a:cubicBezTo>
                    <a:pt x="1269" y="385"/>
                    <a:pt x="1269" y="385"/>
                    <a:pt x="1269" y="385"/>
                  </a:cubicBezTo>
                  <a:cubicBezTo>
                    <a:pt x="1269" y="384"/>
                    <a:pt x="1269" y="384"/>
                    <a:pt x="1269" y="384"/>
                  </a:cubicBezTo>
                  <a:cubicBezTo>
                    <a:pt x="1268" y="384"/>
                    <a:pt x="1268" y="384"/>
                    <a:pt x="1268" y="384"/>
                  </a:cubicBezTo>
                  <a:cubicBezTo>
                    <a:pt x="1269" y="383"/>
                    <a:pt x="1269" y="383"/>
                    <a:pt x="1269" y="383"/>
                  </a:cubicBezTo>
                  <a:cubicBezTo>
                    <a:pt x="1270" y="384"/>
                    <a:pt x="1270" y="384"/>
                    <a:pt x="1270" y="384"/>
                  </a:cubicBezTo>
                  <a:cubicBezTo>
                    <a:pt x="1271" y="384"/>
                    <a:pt x="1271" y="384"/>
                    <a:pt x="1271" y="384"/>
                  </a:cubicBezTo>
                  <a:cubicBezTo>
                    <a:pt x="1272" y="384"/>
                    <a:pt x="1272" y="384"/>
                    <a:pt x="1272" y="384"/>
                  </a:cubicBezTo>
                  <a:cubicBezTo>
                    <a:pt x="1272" y="385"/>
                    <a:pt x="1272" y="385"/>
                    <a:pt x="1272" y="385"/>
                  </a:cubicBezTo>
                  <a:cubicBezTo>
                    <a:pt x="1272" y="386"/>
                    <a:pt x="1272" y="386"/>
                    <a:pt x="1272" y="386"/>
                  </a:cubicBezTo>
                  <a:cubicBezTo>
                    <a:pt x="1271" y="385"/>
                    <a:pt x="1271" y="385"/>
                    <a:pt x="1271" y="385"/>
                  </a:cubicBezTo>
                  <a:cubicBezTo>
                    <a:pt x="1270" y="385"/>
                    <a:pt x="1270" y="385"/>
                    <a:pt x="1270" y="385"/>
                  </a:cubicBezTo>
                  <a:cubicBezTo>
                    <a:pt x="1269" y="386"/>
                    <a:pt x="1269" y="386"/>
                    <a:pt x="1269" y="386"/>
                  </a:cubicBezTo>
                  <a:cubicBezTo>
                    <a:pt x="1268" y="386"/>
                    <a:pt x="1268" y="386"/>
                    <a:pt x="1268" y="386"/>
                  </a:cubicBezTo>
                  <a:close/>
                  <a:moveTo>
                    <a:pt x="1340" y="413"/>
                  </a:moveTo>
                  <a:cubicBezTo>
                    <a:pt x="1339" y="412"/>
                    <a:pt x="1339" y="412"/>
                    <a:pt x="1339" y="412"/>
                  </a:cubicBezTo>
                  <a:cubicBezTo>
                    <a:pt x="1339" y="412"/>
                    <a:pt x="1339" y="412"/>
                    <a:pt x="1339" y="412"/>
                  </a:cubicBezTo>
                  <a:cubicBezTo>
                    <a:pt x="1340" y="411"/>
                    <a:pt x="1340" y="411"/>
                    <a:pt x="1340" y="411"/>
                  </a:cubicBezTo>
                  <a:cubicBezTo>
                    <a:pt x="1341" y="412"/>
                    <a:pt x="1341" y="412"/>
                    <a:pt x="1341" y="412"/>
                  </a:cubicBezTo>
                  <a:cubicBezTo>
                    <a:pt x="1342" y="413"/>
                    <a:pt x="1342" y="413"/>
                    <a:pt x="1342" y="413"/>
                  </a:cubicBezTo>
                  <a:cubicBezTo>
                    <a:pt x="1342" y="413"/>
                    <a:pt x="1342" y="413"/>
                    <a:pt x="1342" y="413"/>
                  </a:cubicBezTo>
                  <a:cubicBezTo>
                    <a:pt x="1341" y="413"/>
                    <a:pt x="1341" y="413"/>
                    <a:pt x="1341" y="413"/>
                  </a:cubicBezTo>
                  <a:cubicBezTo>
                    <a:pt x="1340" y="413"/>
                    <a:pt x="1340" y="413"/>
                    <a:pt x="1340" y="413"/>
                  </a:cubicBezTo>
                  <a:close/>
                  <a:moveTo>
                    <a:pt x="1347" y="441"/>
                  </a:moveTo>
                  <a:cubicBezTo>
                    <a:pt x="1347" y="440"/>
                    <a:pt x="1347" y="440"/>
                    <a:pt x="1347" y="440"/>
                  </a:cubicBezTo>
                  <a:cubicBezTo>
                    <a:pt x="1347" y="439"/>
                    <a:pt x="1347" y="439"/>
                    <a:pt x="1347" y="439"/>
                  </a:cubicBezTo>
                  <a:cubicBezTo>
                    <a:pt x="1348" y="438"/>
                    <a:pt x="1348" y="438"/>
                    <a:pt x="1348" y="438"/>
                  </a:cubicBezTo>
                  <a:cubicBezTo>
                    <a:pt x="1349" y="438"/>
                    <a:pt x="1349" y="438"/>
                    <a:pt x="1349" y="438"/>
                  </a:cubicBezTo>
                  <a:cubicBezTo>
                    <a:pt x="1349" y="439"/>
                    <a:pt x="1349" y="439"/>
                    <a:pt x="1349" y="439"/>
                  </a:cubicBezTo>
                  <a:cubicBezTo>
                    <a:pt x="1349" y="439"/>
                    <a:pt x="1349" y="439"/>
                    <a:pt x="1349" y="439"/>
                  </a:cubicBezTo>
                  <a:cubicBezTo>
                    <a:pt x="1349" y="440"/>
                    <a:pt x="1349" y="440"/>
                    <a:pt x="1349" y="440"/>
                  </a:cubicBezTo>
                  <a:cubicBezTo>
                    <a:pt x="1349" y="441"/>
                    <a:pt x="1349" y="441"/>
                    <a:pt x="1349" y="441"/>
                  </a:cubicBezTo>
                  <a:cubicBezTo>
                    <a:pt x="1348" y="441"/>
                    <a:pt x="1348" y="441"/>
                    <a:pt x="1348" y="441"/>
                  </a:cubicBezTo>
                  <a:cubicBezTo>
                    <a:pt x="1348" y="441"/>
                    <a:pt x="1348" y="441"/>
                    <a:pt x="1348" y="441"/>
                  </a:cubicBezTo>
                  <a:cubicBezTo>
                    <a:pt x="1347" y="441"/>
                    <a:pt x="1347" y="441"/>
                    <a:pt x="1347" y="441"/>
                  </a:cubicBezTo>
                  <a:close/>
                  <a:moveTo>
                    <a:pt x="1344" y="441"/>
                  </a:moveTo>
                  <a:cubicBezTo>
                    <a:pt x="1343" y="441"/>
                    <a:pt x="1343" y="441"/>
                    <a:pt x="1343" y="441"/>
                  </a:cubicBezTo>
                  <a:cubicBezTo>
                    <a:pt x="1343" y="440"/>
                    <a:pt x="1343" y="440"/>
                    <a:pt x="1343" y="440"/>
                  </a:cubicBezTo>
                  <a:cubicBezTo>
                    <a:pt x="1344" y="440"/>
                    <a:pt x="1344" y="440"/>
                    <a:pt x="1344" y="440"/>
                  </a:cubicBezTo>
                  <a:cubicBezTo>
                    <a:pt x="1345" y="439"/>
                    <a:pt x="1345" y="439"/>
                    <a:pt x="1345" y="439"/>
                  </a:cubicBezTo>
                  <a:cubicBezTo>
                    <a:pt x="1345" y="440"/>
                    <a:pt x="1345" y="440"/>
                    <a:pt x="1345" y="440"/>
                  </a:cubicBezTo>
                  <a:cubicBezTo>
                    <a:pt x="1345" y="441"/>
                    <a:pt x="1345" y="441"/>
                    <a:pt x="1345" y="441"/>
                  </a:cubicBezTo>
                  <a:cubicBezTo>
                    <a:pt x="1344" y="441"/>
                    <a:pt x="1344" y="441"/>
                    <a:pt x="1344" y="441"/>
                  </a:cubicBezTo>
                  <a:close/>
                  <a:moveTo>
                    <a:pt x="1288" y="501"/>
                  </a:moveTo>
                  <a:cubicBezTo>
                    <a:pt x="1288" y="502"/>
                    <a:pt x="1288" y="502"/>
                    <a:pt x="1288" y="502"/>
                  </a:cubicBezTo>
                  <a:cubicBezTo>
                    <a:pt x="1289" y="502"/>
                    <a:pt x="1289" y="502"/>
                    <a:pt x="1289" y="502"/>
                  </a:cubicBezTo>
                  <a:cubicBezTo>
                    <a:pt x="1291" y="502"/>
                    <a:pt x="1291" y="502"/>
                    <a:pt x="1291" y="502"/>
                  </a:cubicBezTo>
                  <a:cubicBezTo>
                    <a:pt x="1291" y="502"/>
                    <a:pt x="1291" y="502"/>
                    <a:pt x="1291" y="502"/>
                  </a:cubicBezTo>
                  <a:cubicBezTo>
                    <a:pt x="1291" y="502"/>
                    <a:pt x="1291" y="502"/>
                    <a:pt x="1291" y="502"/>
                  </a:cubicBezTo>
                  <a:cubicBezTo>
                    <a:pt x="1291" y="501"/>
                    <a:pt x="1291" y="501"/>
                    <a:pt x="1291" y="501"/>
                  </a:cubicBezTo>
                  <a:cubicBezTo>
                    <a:pt x="1291" y="500"/>
                    <a:pt x="1291" y="500"/>
                    <a:pt x="1291" y="500"/>
                  </a:cubicBezTo>
                  <a:cubicBezTo>
                    <a:pt x="1291" y="501"/>
                    <a:pt x="1291" y="501"/>
                    <a:pt x="1291" y="501"/>
                  </a:cubicBezTo>
                  <a:cubicBezTo>
                    <a:pt x="1291" y="501"/>
                    <a:pt x="1291" y="501"/>
                    <a:pt x="1291" y="501"/>
                  </a:cubicBezTo>
                  <a:cubicBezTo>
                    <a:pt x="1290" y="502"/>
                    <a:pt x="1290" y="502"/>
                    <a:pt x="1290" y="502"/>
                  </a:cubicBezTo>
                  <a:cubicBezTo>
                    <a:pt x="1289" y="501"/>
                    <a:pt x="1289" y="501"/>
                    <a:pt x="1289" y="501"/>
                  </a:cubicBezTo>
                  <a:cubicBezTo>
                    <a:pt x="1289" y="501"/>
                    <a:pt x="1289" y="501"/>
                    <a:pt x="1289" y="501"/>
                  </a:cubicBezTo>
                  <a:cubicBezTo>
                    <a:pt x="1288" y="501"/>
                    <a:pt x="1288" y="501"/>
                    <a:pt x="1288" y="501"/>
                  </a:cubicBezTo>
                  <a:cubicBezTo>
                    <a:pt x="1288" y="501"/>
                    <a:pt x="1288" y="501"/>
                    <a:pt x="1288" y="501"/>
                  </a:cubicBezTo>
                  <a:close/>
                  <a:moveTo>
                    <a:pt x="1326" y="532"/>
                  </a:moveTo>
                  <a:cubicBezTo>
                    <a:pt x="1326" y="530"/>
                    <a:pt x="1326" y="530"/>
                    <a:pt x="1326" y="530"/>
                  </a:cubicBezTo>
                  <a:cubicBezTo>
                    <a:pt x="1325" y="530"/>
                    <a:pt x="1325" y="530"/>
                    <a:pt x="1325" y="530"/>
                  </a:cubicBezTo>
                  <a:cubicBezTo>
                    <a:pt x="1326" y="529"/>
                    <a:pt x="1326" y="529"/>
                    <a:pt x="1326" y="529"/>
                  </a:cubicBezTo>
                  <a:cubicBezTo>
                    <a:pt x="1325" y="529"/>
                    <a:pt x="1325" y="529"/>
                    <a:pt x="1325" y="529"/>
                  </a:cubicBezTo>
                  <a:cubicBezTo>
                    <a:pt x="1325" y="528"/>
                    <a:pt x="1325" y="528"/>
                    <a:pt x="1325" y="528"/>
                  </a:cubicBezTo>
                  <a:cubicBezTo>
                    <a:pt x="1325" y="526"/>
                    <a:pt x="1325" y="526"/>
                    <a:pt x="1325" y="526"/>
                  </a:cubicBezTo>
                  <a:cubicBezTo>
                    <a:pt x="1326" y="527"/>
                    <a:pt x="1326" y="527"/>
                    <a:pt x="1326" y="527"/>
                  </a:cubicBezTo>
                  <a:cubicBezTo>
                    <a:pt x="1326" y="528"/>
                    <a:pt x="1326" y="528"/>
                    <a:pt x="1326" y="528"/>
                  </a:cubicBezTo>
                  <a:cubicBezTo>
                    <a:pt x="1327" y="529"/>
                    <a:pt x="1327" y="529"/>
                    <a:pt x="1327" y="529"/>
                  </a:cubicBezTo>
                  <a:cubicBezTo>
                    <a:pt x="1327" y="530"/>
                    <a:pt x="1327" y="530"/>
                    <a:pt x="1327" y="530"/>
                  </a:cubicBezTo>
                  <a:cubicBezTo>
                    <a:pt x="1327" y="530"/>
                    <a:pt x="1327" y="530"/>
                    <a:pt x="1327" y="530"/>
                  </a:cubicBezTo>
                  <a:cubicBezTo>
                    <a:pt x="1327" y="531"/>
                    <a:pt x="1327" y="531"/>
                    <a:pt x="1327" y="531"/>
                  </a:cubicBezTo>
                  <a:cubicBezTo>
                    <a:pt x="1326" y="532"/>
                    <a:pt x="1326" y="532"/>
                    <a:pt x="1326" y="532"/>
                  </a:cubicBezTo>
                  <a:close/>
                  <a:moveTo>
                    <a:pt x="1418" y="440"/>
                  </a:moveTo>
                  <a:cubicBezTo>
                    <a:pt x="1419" y="439"/>
                    <a:pt x="1419" y="439"/>
                    <a:pt x="1419" y="439"/>
                  </a:cubicBezTo>
                  <a:cubicBezTo>
                    <a:pt x="1419" y="438"/>
                    <a:pt x="1419" y="438"/>
                    <a:pt x="1419" y="438"/>
                  </a:cubicBezTo>
                  <a:cubicBezTo>
                    <a:pt x="1420" y="438"/>
                    <a:pt x="1420" y="438"/>
                    <a:pt x="1420" y="438"/>
                  </a:cubicBezTo>
                  <a:cubicBezTo>
                    <a:pt x="1423" y="436"/>
                    <a:pt x="1423" y="436"/>
                    <a:pt x="1423" y="436"/>
                  </a:cubicBezTo>
                  <a:cubicBezTo>
                    <a:pt x="1424" y="435"/>
                    <a:pt x="1424" y="435"/>
                    <a:pt x="1424" y="435"/>
                  </a:cubicBezTo>
                  <a:cubicBezTo>
                    <a:pt x="1424" y="434"/>
                    <a:pt x="1424" y="434"/>
                    <a:pt x="1424" y="434"/>
                  </a:cubicBezTo>
                  <a:cubicBezTo>
                    <a:pt x="1424" y="433"/>
                    <a:pt x="1424" y="433"/>
                    <a:pt x="1424" y="433"/>
                  </a:cubicBezTo>
                  <a:cubicBezTo>
                    <a:pt x="1424" y="435"/>
                    <a:pt x="1424" y="435"/>
                    <a:pt x="1424" y="435"/>
                  </a:cubicBezTo>
                  <a:cubicBezTo>
                    <a:pt x="1424" y="437"/>
                    <a:pt x="1424" y="437"/>
                    <a:pt x="1424" y="437"/>
                  </a:cubicBezTo>
                  <a:cubicBezTo>
                    <a:pt x="1423" y="437"/>
                    <a:pt x="1423" y="437"/>
                    <a:pt x="1423" y="437"/>
                  </a:cubicBezTo>
                  <a:cubicBezTo>
                    <a:pt x="1421" y="438"/>
                    <a:pt x="1421" y="438"/>
                    <a:pt x="1421" y="438"/>
                  </a:cubicBezTo>
                  <a:cubicBezTo>
                    <a:pt x="1419" y="439"/>
                    <a:pt x="1419" y="439"/>
                    <a:pt x="1419" y="439"/>
                  </a:cubicBezTo>
                  <a:cubicBezTo>
                    <a:pt x="1419" y="439"/>
                    <a:pt x="1419" y="439"/>
                    <a:pt x="1419" y="439"/>
                  </a:cubicBezTo>
                  <a:cubicBezTo>
                    <a:pt x="1418" y="440"/>
                    <a:pt x="1418" y="440"/>
                    <a:pt x="1418" y="440"/>
                  </a:cubicBezTo>
                  <a:close/>
                  <a:moveTo>
                    <a:pt x="1430" y="454"/>
                  </a:moveTo>
                  <a:cubicBezTo>
                    <a:pt x="1430" y="453"/>
                    <a:pt x="1430" y="453"/>
                    <a:pt x="1430" y="453"/>
                  </a:cubicBezTo>
                  <a:cubicBezTo>
                    <a:pt x="1430" y="452"/>
                    <a:pt x="1430" y="452"/>
                    <a:pt x="1430" y="452"/>
                  </a:cubicBezTo>
                  <a:cubicBezTo>
                    <a:pt x="1431" y="453"/>
                    <a:pt x="1431" y="453"/>
                    <a:pt x="1431" y="453"/>
                  </a:cubicBezTo>
                  <a:cubicBezTo>
                    <a:pt x="1431" y="453"/>
                    <a:pt x="1431" y="453"/>
                    <a:pt x="1431" y="453"/>
                  </a:cubicBezTo>
                  <a:cubicBezTo>
                    <a:pt x="1433" y="453"/>
                    <a:pt x="1433" y="453"/>
                    <a:pt x="1433" y="453"/>
                  </a:cubicBezTo>
                  <a:cubicBezTo>
                    <a:pt x="1433" y="453"/>
                    <a:pt x="1433" y="453"/>
                    <a:pt x="1433" y="453"/>
                  </a:cubicBezTo>
                  <a:cubicBezTo>
                    <a:pt x="1433" y="453"/>
                    <a:pt x="1433" y="453"/>
                    <a:pt x="1433" y="453"/>
                  </a:cubicBezTo>
                  <a:cubicBezTo>
                    <a:pt x="1433" y="452"/>
                    <a:pt x="1433" y="452"/>
                    <a:pt x="1433" y="452"/>
                  </a:cubicBezTo>
                  <a:cubicBezTo>
                    <a:pt x="1432" y="451"/>
                    <a:pt x="1432" y="451"/>
                    <a:pt x="1432" y="451"/>
                  </a:cubicBezTo>
                  <a:cubicBezTo>
                    <a:pt x="1433" y="451"/>
                    <a:pt x="1433" y="451"/>
                    <a:pt x="1433" y="451"/>
                  </a:cubicBezTo>
                  <a:cubicBezTo>
                    <a:pt x="1433" y="450"/>
                    <a:pt x="1433" y="450"/>
                    <a:pt x="1433" y="450"/>
                  </a:cubicBezTo>
                  <a:cubicBezTo>
                    <a:pt x="1432" y="449"/>
                    <a:pt x="1432" y="449"/>
                    <a:pt x="1432" y="449"/>
                  </a:cubicBezTo>
                  <a:cubicBezTo>
                    <a:pt x="1433" y="449"/>
                    <a:pt x="1433" y="449"/>
                    <a:pt x="1433" y="449"/>
                  </a:cubicBezTo>
                  <a:cubicBezTo>
                    <a:pt x="1434" y="450"/>
                    <a:pt x="1434" y="450"/>
                    <a:pt x="1434" y="450"/>
                  </a:cubicBezTo>
                  <a:cubicBezTo>
                    <a:pt x="1434" y="451"/>
                    <a:pt x="1434" y="451"/>
                    <a:pt x="1434" y="451"/>
                  </a:cubicBezTo>
                  <a:cubicBezTo>
                    <a:pt x="1434" y="451"/>
                    <a:pt x="1434" y="451"/>
                    <a:pt x="1434" y="451"/>
                  </a:cubicBezTo>
                  <a:cubicBezTo>
                    <a:pt x="1435" y="452"/>
                    <a:pt x="1435" y="452"/>
                    <a:pt x="1435" y="452"/>
                  </a:cubicBezTo>
                  <a:cubicBezTo>
                    <a:pt x="1435" y="454"/>
                    <a:pt x="1435" y="454"/>
                    <a:pt x="1435" y="454"/>
                  </a:cubicBezTo>
                  <a:cubicBezTo>
                    <a:pt x="1435" y="454"/>
                    <a:pt x="1435" y="454"/>
                    <a:pt x="1435" y="454"/>
                  </a:cubicBezTo>
                  <a:cubicBezTo>
                    <a:pt x="1434" y="454"/>
                    <a:pt x="1434" y="454"/>
                    <a:pt x="1434" y="454"/>
                  </a:cubicBezTo>
                  <a:cubicBezTo>
                    <a:pt x="1434" y="455"/>
                    <a:pt x="1434" y="455"/>
                    <a:pt x="1434" y="455"/>
                  </a:cubicBezTo>
                  <a:cubicBezTo>
                    <a:pt x="1433" y="455"/>
                    <a:pt x="1433" y="455"/>
                    <a:pt x="1433" y="455"/>
                  </a:cubicBezTo>
                  <a:cubicBezTo>
                    <a:pt x="1433" y="454"/>
                    <a:pt x="1433" y="454"/>
                    <a:pt x="1433" y="454"/>
                  </a:cubicBezTo>
                  <a:cubicBezTo>
                    <a:pt x="1432" y="454"/>
                    <a:pt x="1432" y="454"/>
                    <a:pt x="1432" y="454"/>
                  </a:cubicBezTo>
                  <a:cubicBezTo>
                    <a:pt x="1431" y="454"/>
                    <a:pt x="1431" y="454"/>
                    <a:pt x="1431" y="454"/>
                  </a:cubicBezTo>
                  <a:cubicBezTo>
                    <a:pt x="1431" y="454"/>
                    <a:pt x="1431" y="454"/>
                    <a:pt x="1431" y="454"/>
                  </a:cubicBezTo>
                  <a:cubicBezTo>
                    <a:pt x="1430" y="453"/>
                    <a:pt x="1430" y="453"/>
                    <a:pt x="1430" y="453"/>
                  </a:cubicBezTo>
                  <a:cubicBezTo>
                    <a:pt x="1430" y="454"/>
                    <a:pt x="1430" y="454"/>
                    <a:pt x="1430" y="454"/>
                  </a:cubicBezTo>
                  <a:close/>
                  <a:moveTo>
                    <a:pt x="1475" y="450"/>
                  </a:moveTo>
                  <a:cubicBezTo>
                    <a:pt x="1475" y="449"/>
                    <a:pt x="1475" y="449"/>
                    <a:pt x="1475" y="449"/>
                  </a:cubicBezTo>
                  <a:cubicBezTo>
                    <a:pt x="1475" y="449"/>
                    <a:pt x="1475" y="449"/>
                    <a:pt x="1475" y="449"/>
                  </a:cubicBezTo>
                  <a:cubicBezTo>
                    <a:pt x="1476" y="448"/>
                    <a:pt x="1476" y="448"/>
                    <a:pt x="1476" y="448"/>
                  </a:cubicBezTo>
                  <a:cubicBezTo>
                    <a:pt x="1477" y="447"/>
                    <a:pt x="1477" y="447"/>
                    <a:pt x="1477" y="447"/>
                  </a:cubicBezTo>
                  <a:cubicBezTo>
                    <a:pt x="1475" y="447"/>
                    <a:pt x="1475" y="447"/>
                    <a:pt x="1475" y="447"/>
                  </a:cubicBezTo>
                  <a:cubicBezTo>
                    <a:pt x="1475" y="446"/>
                    <a:pt x="1475" y="446"/>
                    <a:pt x="1475" y="446"/>
                  </a:cubicBezTo>
                  <a:cubicBezTo>
                    <a:pt x="1476" y="445"/>
                    <a:pt x="1476" y="445"/>
                    <a:pt x="1476" y="445"/>
                  </a:cubicBezTo>
                  <a:cubicBezTo>
                    <a:pt x="1476" y="445"/>
                    <a:pt x="1476" y="445"/>
                    <a:pt x="1476" y="445"/>
                  </a:cubicBezTo>
                  <a:cubicBezTo>
                    <a:pt x="1477" y="444"/>
                    <a:pt x="1477" y="444"/>
                    <a:pt x="1477" y="444"/>
                  </a:cubicBezTo>
                  <a:cubicBezTo>
                    <a:pt x="1478" y="445"/>
                    <a:pt x="1478" y="445"/>
                    <a:pt x="1478" y="445"/>
                  </a:cubicBezTo>
                  <a:cubicBezTo>
                    <a:pt x="1479" y="445"/>
                    <a:pt x="1479" y="445"/>
                    <a:pt x="1479" y="445"/>
                  </a:cubicBezTo>
                  <a:cubicBezTo>
                    <a:pt x="1479" y="446"/>
                    <a:pt x="1479" y="446"/>
                    <a:pt x="1479" y="446"/>
                  </a:cubicBezTo>
                  <a:cubicBezTo>
                    <a:pt x="1478" y="447"/>
                    <a:pt x="1478" y="447"/>
                    <a:pt x="1478" y="447"/>
                  </a:cubicBezTo>
                  <a:cubicBezTo>
                    <a:pt x="1478" y="447"/>
                    <a:pt x="1478" y="447"/>
                    <a:pt x="1478" y="447"/>
                  </a:cubicBezTo>
                  <a:cubicBezTo>
                    <a:pt x="1477" y="447"/>
                    <a:pt x="1477" y="447"/>
                    <a:pt x="1477" y="447"/>
                  </a:cubicBezTo>
                  <a:cubicBezTo>
                    <a:pt x="1477" y="448"/>
                    <a:pt x="1477" y="448"/>
                    <a:pt x="1477" y="448"/>
                  </a:cubicBezTo>
                  <a:cubicBezTo>
                    <a:pt x="1476" y="449"/>
                    <a:pt x="1476" y="449"/>
                    <a:pt x="1476" y="449"/>
                  </a:cubicBezTo>
                  <a:cubicBezTo>
                    <a:pt x="1476" y="449"/>
                    <a:pt x="1476" y="449"/>
                    <a:pt x="1476" y="449"/>
                  </a:cubicBezTo>
                  <a:cubicBezTo>
                    <a:pt x="1475" y="450"/>
                    <a:pt x="1475" y="450"/>
                    <a:pt x="1475" y="450"/>
                  </a:cubicBezTo>
                  <a:close/>
                  <a:moveTo>
                    <a:pt x="1481" y="451"/>
                  </a:moveTo>
                  <a:cubicBezTo>
                    <a:pt x="1480" y="451"/>
                    <a:pt x="1480" y="451"/>
                    <a:pt x="1480" y="451"/>
                  </a:cubicBezTo>
                  <a:cubicBezTo>
                    <a:pt x="1480" y="449"/>
                    <a:pt x="1480" y="449"/>
                    <a:pt x="1480" y="449"/>
                  </a:cubicBezTo>
                  <a:cubicBezTo>
                    <a:pt x="1481" y="449"/>
                    <a:pt x="1481" y="449"/>
                    <a:pt x="1481" y="449"/>
                  </a:cubicBezTo>
                  <a:cubicBezTo>
                    <a:pt x="1481" y="448"/>
                    <a:pt x="1481" y="448"/>
                    <a:pt x="1481" y="448"/>
                  </a:cubicBezTo>
                  <a:cubicBezTo>
                    <a:pt x="1481" y="448"/>
                    <a:pt x="1481" y="448"/>
                    <a:pt x="1481" y="448"/>
                  </a:cubicBezTo>
                  <a:cubicBezTo>
                    <a:pt x="1481" y="447"/>
                    <a:pt x="1481" y="447"/>
                    <a:pt x="1481" y="447"/>
                  </a:cubicBezTo>
                  <a:cubicBezTo>
                    <a:pt x="1481" y="447"/>
                    <a:pt x="1481" y="447"/>
                    <a:pt x="1481" y="447"/>
                  </a:cubicBezTo>
                  <a:cubicBezTo>
                    <a:pt x="1480" y="447"/>
                    <a:pt x="1480" y="447"/>
                    <a:pt x="1480" y="447"/>
                  </a:cubicBezTo>
                  <a:cubicBezTo>
                    <a:pt x="1479" y="447"/>
                    <a:pt x="1479" y="447"/>
                    <a:pt x="1479" y="447"/>
                  </a:cubicBezTo>
                  <a:cubicBezTo>
                    <a:pt x="1480" y="447"/>
                    <a:pt x="1480" y="447"/>
                    <a:pt x="1480" y="447"/>
                  </a:cubicBezTo>
                  <a:cubicBezTo>
                    <a:pt x="1481" y="446"/>
                    <a:pt x="1481" y="446"/>
                    <a:pt x="1481" y="446"/>
                  </a:cubicBezTo>
                  <a:cubicBezTo>
                    <a:pt x="1482" y="446"/>
                    <a:pt x="1482" y="446"/>
                    <a:pt x="1482" y="446"/>
                  </a:cubicBezTo>
                  <a:cubicBezTo>
                    <a:pt x="1483" y="447"/>
                    <a:pt x="1483" y="447"/>
                    <a:pt x="1483" y="447"/>
                  </a:cubicBezTo>
                  <a:cubicBezTo>
                    <a:pt x="1482" y="449"/>
                    <a:pt x="1482" y="449"/>
                    <a:pt x="1482" y="449"/>
                  </a:cubicBezTo>
                  <a:cubicBezTo>
                    <a:pt x="1482" y="450"/>
                    <a:pt x="1482" y="450"/>
                    <a:pt x="1482" y="450"/>
                  </a:cubicBezTo>
                  <a:cubicBezTo>
                    <a:pt x="1481" y="450"/>
                    <a:pt x="1481" y="450"/>
                    <a:pt x="1481" y="450"/>
                  </a:cubicBezTo>
                  <a:cubicBezTo>
                    <a:pt x="1481" y="451"/>
                    <a:pt x="1481" y="451"/>
                    <a:pt x="1481" y="451"/>
                  </a:cubicBezTo>
                  <a:cubicBezTo>
                    <a:pt x="1481" y="451"/>
                    <a:pt x="1481" y="451"/>
                    <a:pt x="1481" y="451"/>
                  </a:cubicBezTo>
                  <a:close/>
                  <a:moveTo>
                    <a:pt x="1473" y="461"/>
                  </a:moveTo>
                  <a:cubicBezTo>
                    <a:pt x="1473" y="460"/>
                    <a:pt x="1473" y="460"/>
                    <a:pt x="1473" y="460"/>
                  </a:cubicBezTo>
                  <a:cubicBezTo>
                    <a:pt x="1472" y="460"/>
                    <a:pt x="1472" y="460"/>
                    <a:pt x="1472" y="460"/>
                  </a:cubicBezTo>
                  <a:cubicBezTo>
                    <a:pt x="1471" y="460"/>
                    <a:pt x="1471" y="460"/>
                    <a:pt x="1471" y="460"/>
                  </a:cubicBezTo>
                  <a:cubicBezTo>
                    <a:pt x="1471" y="459"/>
                    <a:pt x="1471" y="459"/>
                    <a:pt x="1471" y="459"/>
                  </a:cubicBezTo>
                  <a:cubicBezTo>
                    <a:pt x="1473" y="459"/>
                    <a:pt x="1473" y="459"/>
                    <a:pt x="1473" y="459"/>
                  </a:cubicBezTo>
                  <a:cubicBezTo>
                    <a:pt x="1473" y="459"/>
                    <a:pt x="1473" y="459"/>
                    <a:pt x="1473" y="459"/>
                  </a:cubicBezTo>
                  <a:cubicBezTo>
                    <a:pt x="1474" y="459"/>
                    <a:pt x="1474" y="459"/>
                    <a:pt x="1474" y="459"/>
                  </a:cubicBezTo>
                  <a:cubicBezTo>
                    <a:pt x="1475" y="459"/>
                    <a:pt x="1475" y="459"/>
                    <a:pt x="1475" y="459"/>
                  </a:cubicBezTo>
                  <a:cubicBezTo>
                    <a:pt x="1474" y="460"/>
                    <a:pt x="1474" y="460"/>
                    <a:pt x="1474" y="460"/>
                  </a:cubicBezTo>
                  <a:cubicBezTo>
                    <a:pt x="1473" y="461"/>
                    <a:pt x="1473" y="461"/>
                    <a:pt x="1473" y="461"/>
                  </a:cubicBezTo>
                  <a:close/>
                  <a:moveTo>
                    <a:pt x="1481" y="464"/>
                  </a:moveTo>
                  <a:cubicBezTo>
                    <a:pt x="1481" y="463"/>
                    <a:pt x="1481" y="463"/>
                    <a:pt x="1481" y="463"/>
                  </a:cubicBezTo>
                  <a:cubicBezTo>
                    <a:pt x="1482" y="463"/>
                    <a:pt x="1482" y="463"/>
                    <a:pt x="1482" y="463"/>
                  </a:cubicBezTo>
                  <a:cubicBezTo>
                    <a:pt x="1483" y="464"/>
                    <a:pt x="1483" y="464"/>
                    <a:pt x="1483" y="464"/>
                  </a:cubicBezTo>
                  <a:cubicBezTo>
                    <a:pt x="1482" y="464"/>
                    <a:pt x="1482" y="464"/>
                    <a:pt x="1482" y="464"/>
                  </a:cubicBezTo>
                  <a:cubicBezTo>
                    <a:pt x="1481" y="464"/>
                    <a:pt x="1481" y="464"/>
                    <a:pt x="1481" y="464"/>
                  </a:cubicBezTo>
                  <a:close/>
                  <a:moveTo>
                    <a:pt x="1480" y="462"/>
                  </a:moveTo>
                  <a:cubicBezTo>
                    <a:pt x="1480" y="461"/>
                    <a:pt x="1480" y="461"/>
                    <a:pt x="1480" y="461"/>
                  </a:cubicBezTo>
                  <a:cubicBezTo>
                    <a:pt x="1480" y="460"/>
                    <a:pt x="1480" y="460"/>
                    <a:pt x="1480" y="460"/>
                  </a:cubicBezTo>
                  <a:cubicBezTo>
                    <a:pt x="1481" y="460"/>
                    <a:pt x="1481" y="460"/>
                    <a:pt x="1481" y="460"/>
                  </a:cubicBezTo>
                  <a:cubicBezTo>
                    <a:pt x="1482" y="460"/>
                    <a:pt x="1482" y="460"/>
                    <a:pt x="1482" y="460"/>
                  </a:cubicBezTo>
                  <a:cubicBezTo>
                    <a:pt x="1482" y="460"/>
                    <a:pt x="1482" y="460"/>
                    <a:pt x="1482" y="460"/>
                  </a:cubicBezTo>
                  <a:cubicBezTo>
                    <a:pt x="1481" y="461"/>
                    <a:pt x="1481" y="461"/>
                    <a:pt x="1481" y="461"/>
                  </a:cubicBezTo>
                  <a:cubicBezTo>
                    <a:pt x="1480" y="462"/>
                    <a:pt x="1480" y="462"/>
                    <a:pt x="1480" y="462"/>
                  </a:cubicBezTo>
                  <a:cubicBezTo>
                    <a:pt x="1480" y="462"/>
                    <a:pt x="1480" y="462"/>
                    <a:pt x="1480" y="462"/>
                  </a:cubicBezTo>
                  <a:close/>
                  <a:moveTo>
                    <a:pt x="1489" y="465"/>
                  </a:moveTo>
                  <a:cubicBezTo>
                    <a:pt x="1489" y="463"/>
                    <a:pt x="1489" y="463"/>
                    <a:pt x="1489" y="463"/>
                  </a:cubicBezTo>
                  <a:cubicBezTo>
                    <a:pt x="1488" y="461"/>
                    <a:pt x="1488" y="461"/>
                    <a:pt x="1488" y="461"/>
                  </a:cubicBezTo>
                  <a:cubicBezTo>
                    <a:pt x="1489" y="461"/>
                    <a:pt x="1489" y="461"/>
                    <a:pt x="1489" y="461"/>
                  </a:cubicBezTo>
                  <a:cubicBezTo>
                    <a:pt x="1489" y="461"/>
                    <a:pt x="1489" y="461"/>
                    <a:pt x="1489" y="461"/>
                  </a:cubicBezTo>
                  <a:cubicBezTo>
                    <a:pt x="1490" y="460"/>
                    <a:pt x="1490" y="460"/>
                    <a:pt x="1490" y="460"/>
                  </a:cubicBezTo>
                  <a:cubicBezTo>
                    <a:pt x="1491" y="461"/>
                    <a:pt x="1491" y="461"/>
                    <a:pt x="1491" y="461"/>
                  </a:cubicBezTo>
                  <a:cubicBezTo>
                    <a:pt x="1491" y="461"/>
                    <a:pt x="1491" y="461"/>
                    <a:pt x="1491" y="461"/>
                  </a:cubicBezTo>
                  <a:cubicBezTo>
                    <a:pt x="1492" y="462"/>
                    <a:pt x="1492" y="462"/>
                    <a:pt x="1492" y="462"/>
                  </a:cubicBezTo>
                  <a:cubicBezTo>
                    <a:pt x="1492" y="463"/>
                    <a:pt x="1492" y="463"/>
                    <a:pt x="1492" y="463"/>
                  </a:cubicBezTo>
                  <a:cubicBezTo>
                    <a:pt x="1491" y="464"/>
                    <a:pt x="1491" y="464"/>
                    <a:pt x="1491" y="464"/>
                  </a:cubicBezTo>
                  <a:cubicBezTo>
                    <a:pt x="1492" y="464"/>
                    <a:pt x="1492" y="464"/>
                    <a:pt x="1492" y="464"/>
                  </a:cubicBezTo>
                  <a:cubicBezTo>
                    <a:pt x="1493" y="463"/>
                    <a:pt x="1493" y="463"/>
                    <a:pt x="1493" y="463"/>
                  </a:cubicBezTo>
                  <a:cubicBezTo>
                    <a:pt x="1494" y="462"/>
                    <a:pt x="1494" y="462"/>
                    <a:pt x="1494" y="462"/>
                  </a:cubicBezTo>
                  <a:cubicBezTo>
                    <a:pt x="1494" y="463"/>
                    <a:pt x="1494" y="463"/>
                    <a:pt x="1494" y="463"/>
                  </a:cubicBezTo>
                  <a:cubicBezTo>
                    <a:pt x="1493" y="464"/>
                    <a:pt x="1493" y="464"/>
                    <a:pt x="1493" y="464"/>
                  </a:cubicBezTo>
                  <a:cubicBezTo>
                    <a:pt x="1492" y="465"/>
                    <a:pt x="1492" y="465"/>
                    <a:pt x="1492" y="465"/>
                  </a:cubicBezTo>
                  <a:cubicBezTo>
                    <a:pt x="1491" y="465"/>
                    <a:pt x="1491" y="465"/>
                    <a:pt x="1491" y="465"/>
                  </a:cubicBezTo>
                  <a:cubicBezTo>
                    <a:pt x="1490" y="465"/>
                    <a:pt x="1490" y="465"/>
                    <a:pt x="1490" y="465"/>
                  </a:cubicBezTo>
                  <a:cubicBezTo>
                    <a:pt x="1490" y="465"/>
                    <a:pt x="1490" y="465"/>
                    <a:pt x="1490" y="465"/>
                  </a:cubicBezTo>
                  <a:cubicBezTo>
                    <a:pt x="1489" y="465"/>
                    <a:pt x="1489" y="465"/>
                    <a:pt x="1489" y="465"/>
                  </a:cubicBezTo>
                  <a:close/>
                  <a:moveTo>
                    <a:pt x="1447" y="485"/>
                  </a:moveTo>
                  <a:cubicBezTo>
                    <a:pt x="1446" y="484"/>
                    <a:pt x="1446" y="484"/>
                    <a:pt x="1446" y="484"/>
                  </a:cubicBezTo>
                  <a:cubicBezTo>
                    <a:pt x="1446" y="483"/>
                    <a:pt x="1446" y="483"/>
                    <a:pt x="1446" y="483"/>
                  </a:cubicBezTo>
                  <a:cubicBezTo>
                    <a:pt x="1446" y="484"/>
                    <a:pt x="1446" y="484"/>
                    <a:pt x="1446" y="484"/>
                  </a:cubicBezTo>
                  <a:cubicBezTo>
                    <a:pt x="1445" y="484"/>
                    <a:pt x="1445" y="484"/>
                    <a:pt x="1445" y="484"/>
                  </a:cubicBezTo>
                  <a:cubicBezTo>
                    <a:pt x="1444" y="484"/>
                    <a:pt x="1444" y="484"/>
                    <a:pt x="1444" y="484"/>
                  </a:cubicBezTo>
                  <a:cubicBezTo>
                    <a:pt x="1444" y="484"/>
                    <a:pt x="1444" y="484"/>
                    <a:pt x="1444" y="484"/>
                  </a:cubicBezTo>
                  <a:cubicBezTo>
                    <a:pt x="1444" y="484"/>
                    <a:pt x="1444" y="484"/>
                    <a:pt x="1444" y="484"/>
                  </a:cubicBezTo>
                  <a:cubicBezTo>
                    <a:pt x="1443" y="483"/>
                    <a:pt x="1443" y="483"/>
                    <a:pt x="1443" y="483"/>
                  </a:cubicBezTo>
                  <a:cubicBezTo>
                    <a:pt x="1443" y="483"/>
                    <a:pt x="1443" y="483"/>
                    <a:pt x="1443" y="483"/>
                  </a:cubicBezTo>
                  <a:cubicBezTo>
                    <a:pt x="1443" y="482"/>
                    <a:pt x="1443" y="482"/>
                    <a:pt x="1443" y="482"/>
                  </a:cubicBezTo>
                  <a:cubicBezTo>
                    <a:pt x="1443" y="483"/>
                    <a:pt x="1443" y="483"/>
                    <a:pt x="1443" y="483"/>
                  </a:cubicBezTo>
                  <a:cubicBezTo>
                    <a:pt x="1442" y="482"/>
                    <a:pt x="1442" y="482"/>
                    <a:pt x="1442" y="482"/>
                  </a:cubicBezTo>
                  <a:cubicBezTo>
                    <a:pt x="1442" y="481"/>
                    <a:pt x="1442" y="481"/>
                    <a:pt x="1442" y="481"/>
                  </a:cubicBezTo>
                  <a:cubicBezTo>
                    <a:pt x="1441" y="480"/>
                    <a:pt x="1441" y="480"/>
                    <a:pt x="1441" y="480"/>
                  </a:cubicBezTo>
                  <a:cubicBezTo>
                    <a:pt x="1442" y="480"/>
                    <a:pt x="1442" y="480"/>
                    <a:pt x="1442" y="480"/>
                  </a:cubicBezTo>
                  <a:cubicBezTo>
                    <a:pt x="1443" y="480"/>
                    <a:pt x="1443" y="480"/>
                    <a:pt x="1443" y="480"/>
                  </a:cubicBezTo>
                  <a:cubicBezTo>
                    <a:pt x="1444" y="481"/>
                    <a:pt x="1444" y="481"/>
                    <a:pt x="1444" y="481"/>
                  </a:cubicBezTo>
                  <a:cubicBezTo>
                    <a:pt x="1445" y="481"/>
                    <a:pt x="1445" y="481"/>
                    <a:pt x="1445" y="481"/>
                  </a:cubicBezTo>
                  <a:cubicBezTo>
                    <a:pt x="1445" y="482"/>
                    <a:pt x="1445" y="482"/>
                    <a:pt x="1445" y="482"/>
                  </a:cubicBezTo>
                  <a:cubicBezTo>
                    <a:pt x="1446" y="482"/>
                    <a:pt x="1446" y="482"/>
                    <a:pt x="1446" y="482"/>
                  </a:cubicBezTo>
                  <a:cubicBezTo>
                    <a:pt x="1447" y="482"/>
                    <a:pt x="1447" y="482"/>
                    <a:pt x="1447" y="482"/>
                  </a:cubicBezTo>
                  <a:cubicBezTo>
                    <a:pt x="1447" y="482"/>
                    <a:pt x="1447" y="482"/>
                    <a:pt x="1447" y="482"/>
                  </a:cubicBezTo>
                  <a:cubicBezTo>
                    <a:pt x="1446" y="481"/>
                    <a:pt x="1446" y="481"/>
                    <a:pt x="1446" y="481"/>
                  </a:cubicBezTo>
                  <a:cubicBezTo>
                    <a:pt x="1446" y="481"/>
                    <a:pt x="1446" y="481"/>
                    <a:pt x="1446" y="481"/>
                  </a:cubicBezTo>
                  <a:cubicBezTo>
                    <a:pt x="1447" y="479"/>
                    <a:pt x="1447" y="479"/>
                    <a:pt x="1447" y="479"/>
                  </a:cubicBezTo>
                  <a:cubicBezTo>
                    <a:pt x="1446" y="479"/>
                    <a:pt x="1446" y="479"/>
                    <a:pt x="1446" y="479"/>
                  </a:cubicBezTo>
                  <a:cubicBezTo>
                    <a:pt x="1447" y="478"/>
                    <a:pt x="1447" y="478"/>
                    <a:pt x="1447" y="478"/>
                  </a:cubicBezTo>
                  <a:cubicBezTo>
                    <a:pt x="1447" y="478"/>
                    <a:pt x="1447" y="478"/>
                    <a:pt x="1447" y="478"/>
                  </a:cubicBezTo>
                  <a:cubicBezTo>
                    <a:pt x="1448" y="479"/>
                    <a:pt x="1448" y="479"/>
                    <a:pt x="1448" y="479"/>
                  </a:cubicBezTo>
                  <a:cubicBezTo>
                    <a:pt x="1448" y="480"/>
                    <a:pt x="1448" y="480"/>
                    <a:pt x="1448" y="480"/>
                  </a:cubicBezTo>
                  <a:cubicBezTo>
                    <a:pt x="1448" y="483"/>
                    <a:pt x="1448" y="483"/>
                    <a:pt x="1448" y="483"/>
                  </a:cubicBezTo>
                  <a:cubicBezTo>
                    <a:pt x="1448" y="484"/>
                    <a:pt x="1448" y="484"/>
                    <a:pt x="1448" y="484"/>
                  </a:cubicBezTo>
                  <a:cubicBezTo>
                    <a:pt x="1448" y="484"/>
                    <a:pt x="1448" y="484"/>
                    <a:pt x="1448" y="484"/>
                  </a:cubicBezTo>
                  <a:cubicBezTo>
                    <a:pt x="1448" y="485"/>
                    <a:pt x="1448" y="485"/>
                    <a:pt x="1448" y="485"/>
                  </a:cubicBezTo>
                  <a:cubicBezTo>
                    <a:pt x="1447" y="485"/>
                    <a:pt x="1447" y="485"/>
                    <a:pt x="1447" y="485"/>
                  </a:cubicBezTo>
                  <a:close/>
                  <a:moveTo>
                    <a:pt x="1456" y="473"/>
                  </a:moveTo>
                  <a:cubicBezTo>
                    <a:pt x="1456" y="472"/>
                    <a:pt x="1456" y="472"/>
                    <a:pt x="1456" y="472"/>
                  </a:cubicBezTo>
                  <a:cubicBezTo>
                    <a:pt x="1455" y="472"/>
                    <a:pt x="1455" y="472"/>
                    <a:pt x="1455" y="472"/>
                  </a:cubicBezTo>
                  <a:cubicBezTo>
                    <a:pt x="1456" y="471"/>
                    <a:pt x="1456" y="471"/>
                    <a:pt x="1456" y="471"/>
                  </a:cubicBezTo>
                  <a:cubicBezTo>
                    <a:pt x="1457" y="471"/>
                    <a:pt x="1457" y="471"/>
                    <a:pt x="1457" y="471"/>
                  </a:cubicBezTo>
                  <a:cubicBezTo>
                    <a:pt x="1456" y="472"/>
                    <a:pt x="1456" y="472"/>
                    <a:pt x="1456" y="472"/>
                  </a:cubicBezTo>
                  <a:cubicBezTo>
                    <a:pt x="1456" y="472"/>
                    <a:pt x="1456" y="472"/>
                    <a:pt x="1456" y="472"/>
                  </a:cubicBezTo>
                  <a:cubicBezTo>
                    <a:pt x="1456" y="473"/>
                    <a:pt x="1456" y="473"/>
                    <a:pt x="1456" y="473"/>
                  </a:cubicBezTo>
                  <a:close/>
                  <a:moveTo>
                    <a:pt x="1466" y="475"/>
                  </a:moveTo>
                  <a:cubicBezTo>
                    <a:pt x="1465" y="474"/>
                    <a:pt x="1465" y="474"/>
                    <a:pt x="1465" y="474"/>
                  </a:cubicBezTo>
                  <a:cubicBezTo>
                    <a:pt x="1466" y="473"/>
                    <a:pt x="1466" y="473"/>
                    <a:pt x="1466" y="473"/>
                  </a:cubicBezTo>
                  <a:cubicBezTo>
                    <a:pt x="1467" y="472"/>
                    <a:pt x="1467" y="472"/>
                    <a:pt x="1467" y="472"/>
                  </a:cubicBezTo>
                  <a:cubicBezTo>
                    <a:pt x="1469" y="472"/>
                    <a:pt x="1469" y="472"/>
                    <a:pt x="1469" y="472"/>
                  </a:cubicBezTo>
                  <a:cubicBezTo>
                    <a:pt x="1469" y="471"/>
                    <a:pt x="1469" y="471"/>
                    <a:pt x="1469" y="471"/>
                  </a:cubicBezTo>
                  <a:cubicBezTo>
                    <a:pt x="1469" y="471"/>
                    <a:pt x="1469" y="471"/>
                    <a:pt x="1469" y="471"/>
                  </a:cubicBezTo>
                  <a:cubicBezTo>
                    <a:pt x="1469" y="471"/>
                    <a:pt x="1469" y="471"/>
                    <a:pt x="1469" y="471"/>
                  </a:cubicBezTo>
                  <a:cubicBezTo>
                    <a:pt x="1470" y="471"/>
                    <a:pt x="1470" y="471"/>
                    <a:pt x="1470" y="471"/>
                  </a:cubicBezTo>
                  <a:cubicBezTo>
                    <a:pt x="1469" y="472"/>
                    <a:pt x="1469" y="472"/>
                    <a:pt x="1469" y="472"/>
                  </a:cubicBezTo>
                  <a:cubicBezTo>
                    <a:pt x="1469" y="473"/>
                    <a:pt x="1469" y="473"/>
                    <a:pt x="1469" y="473"/>
                  </a:cubicBezTo>
                  <a:cubicBezTo>
                    <a:pt x="1468" y="473"/>
                    <a:pt x="1468" y="473"/>
                    <a:pt x="1468" y="473"/>
                  </a:cubicBezTo>
                  <a:cubicBezTo>
                    <a:pt x="1467" y="474"/>
                    <a:pt x="1467" y="474"/>
                    <a:pt x="1467" y="474"/>
                  </a:cubicBezTo>
                  <a:cubicBezTo>
                    <a:pt x="1467" y="474"/>
                    <a:pt x="1467" y="474"/>
                    <a:pt x="1467" y="474"/>
                  </a:cubicBezTo>
                  <a:cubicBezTo>
                    <a:pt x="1467" y="475"/>
                    <a:pt x="1467" y="475"/>
                    <a:pt x="1467" y="475"/>
                  </a:cubicBezTo>
                  <a:cubicBezTo>
                    <a:pt x="1466" y="475"/>
                    <a:pt x="1466" y="475"/>
                    <a:pt x="1466" y="475"/>
                  </a:cubicBezTo>
                  <a:close/>
                  <a:moveTo>
                    <a:pt x="1470" y="486"/>
                  </a:moveTo>
                  <a:cubicBezTo>
                    <a:pt x="1470" y="485"/>
                    <a:pt x="1470" y="485"/>
                    <a:pt x="1470" y="485"/>
                  </a:cubicBezTo>
                  <a:cubicBezTo>
                    <a:pt x="1470" y="484"/>
                    <a:pt x="1470" y="484"/>
                    <a:pt x="1470" y="484"/>
                  </a:cubicBezTo>
                  <a:cubicBezTo>
                    <a:pt x="1469" y="483"/>
                    <a:pt x="1469" y="483"/>
                    <a:pt x="1469" y="483"/>
                  </a:cubicBezTo>
                  <a:cubicBezTo>
                    <a:pt x="1469" y="483"/>
                    <a:pt x="1469" y="483"/>
                    <a:pt x="1469" y="483"/>
                  </a:cubicBezTo>
                  <a:cubicBezTo>
                    <a:pt x="1470" y="482"/>
                    <a:pt x="1470" y="482"/>
                    <a:pt x="1470" y="482"/>
                  </a:cubicBezTo>
                  <a:cubicBezTo>
                    <a:pt x="1469" y="481"/>
                    <a:pt x="1469" y="481"/>
                    <a:pt x="1469" y="481"/>
                  </a:cubicBezTo>
                  <a:cubicBezTo>
                    <a:pt x="1468" y="481"/>
                    <a:pt x="1468" y="481"/>
                    <a:pt x="1468" y="481"/>
                  </a:cubicBezTo>
                  <a:cubicBezTo>
                    <a:pt x="1467" y="480"/>
                    <a:pt x="1467" y="480"/>
                    <a:pt x="1467" y="480"/>
                  </a:cubicBezTo>
                  <a:cubicBezTo>
                    <a:pt x="1466" y="480"/>
                    <a:pt x="1466" y="480"/>
                    <a:pt x="1466" y="480"/>
                  </a:cubicBezTo>
                  <a:cubicBezTo>
                    <a:pt x="1467" y="478"/>
                    <a:pt x="1467" y="478"/>
                    <a:pt x="1467" y="478"/>
                  </a:cubicBezTo>
                  <a:cubicBezTo>
                    <a:pt x="1466" y="476"/>
                    <a:pt x="1466" y="476"/>
                    <a:pt x="1466" y="476"/>
                  </a:cubicBezTo>
                  <a:cubicBezTo>
                    <a:pt x="1467" y="476"/>
                    <a:pt x="1467" y="476"/>
                    <a:pt x="1467" y="476"/>
                  </a:cubicBezTo>
                  <a:cubicBezTo>
                    <a:pt x="1468" y="477"/>
                    <a:pt x="1468" y="477"/>
                    <a:pt x="1468" y="477"/>
                  </a:cubicBezTo>
                  <a:cubicBezTo>
                    <a:pt x="1467" y="478"/>
                    <a:pt x="1467" y="478"/>
                    <a:pt x="1467" y="478"/>
                  </a:cubicBezTo>
                  <a:cubicBezTo>
                    <a:pt x="1469" y="477"/>
                    <a:pt x="1469" y="477"/>
                    <a:pt x="1469" y="477"/>
                  </a:cubicBezTo>
                  <a:cubicBezTo>
                    <a:pt x="1469" y="478"/>
                    <a:pt x="1469" y="478"/>
                    <a:pt x="1469" y="478"/>
                  </a:cubicBezTo>
                  <a:cubicBezTo>
                    <a:pt x="1468" y="479"/>
                    <a:pt x="1468" y="479"/>
                    <a:pt x="1468" y="479"/>
                  </a:cubicBezTo>
                  <a:cubicBezTo>
                    <a:pt x="1469" y="479"/>
                    <a:pt x="1469" y="479"/>
                    <a:pt x="1469" y="479"/>
                  </a:cubicBezTo>
                  <a:cubicBezTo>
                    <a:pt x="1470" y="479"/>
                    <a:pt x="1470" y="479"/>
                    <a:pt x="1470" y="479"/>
                  </a:cubicBezTo>
                  <a:cubicBezTo>
                    <a:pt x="1471" y="479"/>
                    <a:pt x="1471" y="479"/>
                    <a:pt x="1471" y="479"/>
                  </a:cubicBezTo>
                  <a:cubicBezTo>
                    <a:pt x="1471" y="478"/>
                    <a:pt x="1471" y="478"/>
                    <a:pt x="1471" y="478"/>
                  </a:cubicBezTo>
                  <a:cubicBezTo>
                    <a:pt x="1472" y="478"/>
                    <a:pt x="1472" y="478"/>
                    <a:pt x="1472" y="478"/>
                  </a:cubicBezTo>
                  <a:cubicBezTo>
                    <a:pt x="1473" y="479"/>
                    <a:pt x="1473" y="479"/>
                    <a:pt x="1473" y="479"/>
                  </a:cubicBezTo>
                  <a:cubicBezTo>
                    <a:pt x="1471" y="479"/>
                    <a:pt x="1471" y="479"/>
                    <a:pt x="1471" y="479"/>
                  </a:cubicBezTo>
                  <a:cubicBezTo>
                    <a:pt x="1471" y="480"/>
                    <a:pt x="1471" y="480"/>
                    <a:pt x="1471" y="480"/>
                  </a:cubicBezTo>
                  <a:cubicBezTo>
                    <a:pt x="1471" y="481"/>
                    <a:pt x="1471" y="481"/>
                    <a:pt x="1471" y="481"/>
                  </a:cubicBezTo>
                  <a:cubicBezTo>
                    <a:pt x="1471" y="481"/>
                    <a:pt x="1471" y="481"/>
                    <a:pt x="1471" y="481"/>
                  </a:cubicBezTo>
                  <a:cubicBezTo>
                    <a:pt x="1472" y="482"/>
                    <a:pt x="1472" y="482"/>
                    <a:pt x="1472" y="482"/>
                  </a:cubicBezTo>
                  <a:cubicBezTo>
                    <a:pt x="1471" y="483"/>
                    <a:pt x="1471" y="483"/>
                    <a:pt x="1471" y="483"/>
                  </a:cubicBezTo>
                  <a:cubicBezTo>
                    <a:pt x="1470" y="483"/>
                    <a:pt x="1470" y="483"/>
                    <a:pt x="1470" y="483"/>
                  </a:cubicBezTo>
                  <a:cubicBezTo>
                    <a:pt x="1470" y="484"/>
                    <a:pt x="1470" y="484"/>
                    <a:pt x="1470" y="484"/>
                  </a:cubicBezTo>
                  <a:cubicBezTo>
                    <a:pt x="1471" y="485"/>
                    <a:pt x="1471" y="485"/>
                    <a:pt x="1471" y="485"/>
                  </a:cubicBezTo>
                  <a:cubicBezTo>
                    <a:pt x="1471" y="486"/>
                    <a:pt x="1471" y="486"/>
                    <a:pt x="1471" y="486"/>
                  </a:cubicBezTo>
                  <a:cubicBezTo>
                    <a:pt x="1470" y="486"/>
                    <a:pt x="1470" y="486"/>
                    <a:pt x="1470" y="486"/>
                  </a:cubicBezTo>
                  <a:close/>
                  <a:moveTo>
                    <a:pt x="225" y="610"/>
                  </a:moveTo>
                  <a:cubicBezTo>
                    <a:pt x="222" y="609"/>
                    <a:pt x="222" y="609"/>
                    <a:pt x="222" y="609"/>
                  </a:cubicBezTo>
                  <a:cubicBezTo>
                    <a:pt x="220" y="608"/>
                    <a:pt x="220" y="608"/>
                    <a:pt x="220" y="608"/>
                  </a:cubicBezTo>
                  <a:cubicBezTo>
                    <a:pt x="220" y="607"/>
                    <a:pt x="220" y="607"/>
                    <a:pt x="220" y="607"/>
                  </a:cubicBezTo>
                  <a:cubicBezTo>
                    <a:pt x="219" y="607"/>
                    <a:pt x="219" y="607"/>
                    <a:pt x="219" y="607"/>
                  </a:cubicBezTo>
                  <a:cubicBezTo>
                    <a:pt x="219" y="606"/>
                    <a:pt x="219" y="606"/>
                    <a:pt x="219" y="606"/>
                  </a:cubicBezTo>
                  <a:cubicBezTo>
                    <a:pt x="219" y="605"/>
                    <a:pt x="219" y="605"/>
                    <a:pt x="219" y="605"/>
                  </a:cubicBezTo>
                  <a:cubicBezTo>
                    <a:pt x="218" y="604"/>
                    <a:pt x="218" y="604"/>
                    <a:pt x="218" y="604"/>
                  </a:cubicBezTo>
                  <a:cubicBezTo>
                    <a:pt x="219" y="604"/>
                    <a:pt x="219" y="604"/>
                    <a:pt x="219" y="604"/>
                  </a:cubicBezTo>
                  <a:cubicBezTo>
                    <a:pt x="220" y="604"/>
                    <a:pt x="220" y="604"/>
                    <a:pt x="220" y="604"/>
                  </a:cubicBezTo>
                  <a:cubicBezTo>
                    <a:pt x="222" y="605"/>
                    <a:pt x="222" y="605"/>
                    <a:pt x="222" y="605"/>
                  </a:cubicBezTo>
                  <a:cubicBezTo>
                    <a:pt x="223" y="605"/>
                    <a:pt x="223" y="605"/>
                    <a:pt x="223" y="605"/>
                  </a:cubicBezTo>
                  <a:cubicBezTo>
                    <a:pt x="224" y="606"/>
                    <a:pt x="224" y="606"/>
                    <a:pt x="224" y="606"/>
                  </a:cubicBezTo>
                  <a:cubicBezTo>
                    <a:pt x="225" y="609"/>
                    <a:pt x="225" y="609"/>
                    <a:pt x="225" y="609"/>
                  </a:cubicBezTo>
                  <a:cubicBezTo>
                    <a:pt x="225" y="609"/>
                    <a:pt x="225" y="610"/>
                    <a:pt x="225" y="610"/>
                  </a:cubicBezTo>
                  <a:close/>
                  <a:moveTo>
                    <a:pt x="169" y="371"/>
                  </a:moveTo>
                  <a:cubicBezTo>
                    <a:pt x="167" y="369"/>
                    <a:pt x="167" y="369"/>
                    <a:pt x="167" y="369"/>
                  </a:cubicBezTo>
                  <a:cubicBezTo>
                    <a:pt x="166" y="367"/>
                    <a:pt x="166" y="367"/>
                    <a:pt x="166" y="367"/>
                  </a:cubicBezTo>
                  <a:cubicBezTo>
                    <a:pt x="166" y="366"/>
                    <a:pt x="166" y="366"/>
                    <a:pt x="166" y="366"/>
                  </a:cubicBezTo>
                  <a:cubicBezTo>
                    <a:pt x="166" y="365"/>
                    <a:pt x="166" y="365"/>
                    <a:pt x="166" y="365"/>
                  </a:cubicBezTo>
                  <a:cubicBezTo>
                    <a:pt x="166" y="364"/>
                    <a:pt x="166" y="364"/>
                    <a:pt x="166" y="364"/>
                  </a:cubicBezTo>
                  <a:cubicBezTo>
                    <a:pt x="166" y="363"/>
                    <a:pt x="166" y="363"/>
                    <a:pt x="166" y="363"/>
                  </a:cubicBezTo>
                  <a:cubicBezTo>
                    <a:pt x="166" y="364"/>
                    <a:pt x="166" y="364"/>
                    <a:pt x="166" y="364"/>
                  </a:cubicBezTo>
                  <a:cubicBezTo>
                    <a:pt x="166" y="365"/>
                    <a:pt x="166" y="365"/>
                    <a:pt x="166" y="365"/>
                  </a:cubicBezTo>
                  <a:cubicBezTo>
                    <a:pt x="165" y="366"/>
                    <a:pt x="165" y="366"/>
                    <a:pt x="165" y="366"/>
                  </a:cubicBezTo>
                  <a:cubicBezTo>
                    <a:pt x="164" y="366"/>
                    <a:pt x="164" y="366"/>
                    <a:pt x="164" y="366"/>
                  </a:cubicBezTo>
                  <a:cubicBezTo>
                    <a:pt x="163" y="366"/>
                    <a:pt x="163" y="366"/>
                    <a:pt x="163" y="366"/>
                  </a:cubicBezTo>
                  <a:cubicBezTo>
                    <a:pt x="164" y="366"/>
                    <a:pt x="164" y="366"/>
                    <a:pt x="164" y="366"/>
                  </a:cubicBezTo>
                  <a:cubicBezTo>
                    <a:pt x="165" y="367"/>
                    <a:pt x="165" y="367"/>
                    <a:pt x="165" y="367"/>
                  </a:cubicBezTo>
                  <a:cubicBezTo>
                    <a:pt x="165" y="368"/>
                    <a:pt x="165" y="368"/>
                    <a:pt x="165" y="368"/>
                  </a:cubicBezTo>
                  <a:cubicBezTo>
                    <a:pt x="166" y="369"/>
                    <a:pt x="166" y="369"/>
                    <a:pt x="166" y="369"/>
                  </a:cubicBezTo>
                  <a:cubicBezTo>
                    <a:pt x="167" y="370"/>
                    <a:pt x="167" y="370"/>
                    <a:pt x="167" y="370"/>
                  </a:cubicBezTo>
                  <a:cubicBezTo>
                    <a:pt x="169" y="371"/>
                    <a:pt x="169" y="371"/>
                    <a:pt x="169" y="371"/>
                  </a:cubicBezTo>
                  <a:close/>
                  <a:moveTo>
                    <a:pt x="163" y="338"/>
                  </a:moveTo>
                  <a:cubicBezTo>
                    <a:pt x="164" y="340"/>
                    <a:pt x="164" y="340"/>
                    <a:pt x="164" y="340"/>
                  </a:cubicBezTo>
                  <a:cubicBezTo>
                    <a:pt x="164" y="341"/>
                    <a:pt x="164" y="341"/>
                    <a:pt x="164" y="341"/>
                  </a:cubicBezTo>
                  <a:cubicBezTo>
                    <a:pt x="164" y="342"/>
                    <a:pt x="164" y="342"/>
                    <a:pt x="164" y="342"/>
                  </a:cubicBezTo>
                  <a:cubicBezTo>
                    <a:pt x="164" y="343"/>
                    <a:pt x="164" y="343"/>
                    <a:pt x="164" y="343"/>
                  </a:cubicBezTo>
                  <a:cubicBezTo>
                    <a:pt x="164" y="344"/>
                    <a:pt x="164" y="344"/>
                    <a:pt x="164" y="344"/>
                  </a:cubicBezTo>
                  <a:cubicBezTo>
                    <a:pt x="164" y="345"/>
                    <a:pt x="164" y="345"/>
                    <a:pt x="164" y="345"/>
                  </a:cubicBezTo>
                  <a:cubicBezTo>
                    <a:pt x="164" y="346"/>
                    <a:pt x="164" y="346"/>
                    <a:pt x="164" y="346"/>
                  </a:cubicBezTo>
                  <a:cubicBezTo>
                    <a:pt x="165" y="347"/>
                    <a:pt x="165" y="347"/>
                    <a:pt x="165" y="347"/>
                  </a:cubicBezTo>
                  <a:cubicBezTo>
                    <a:pt x="164" y="348"/>
                    <a:pt x="164" y="348"/>
                    <a:pt x="164" y="348"/>
                  </a:cubicBezTo>
                  <a:cubicBezTo>
                    <a:pt x="163" y="349"/>
                    <a:pt x="163" y="349"/>
                    <a:pt x="163" y="349"/>
                  </a:cubicBezTo>
                  <a:cubicBezTo>
                    <a:pt x="163" y="350"/>
                    <a:pt x="163" y="350"/>
                    <a:pt x="163" y="350"/>
                  </a:cubicBezTo>
                  <a:cubicBezTo>
                    <a:pt x="163" y="351"/>
                    <a:pt x="163" y="351"/>
                    <a:pt x="163" y="351"/>
                  </a:cubicBezTo>
                  <a:cubicBezTo>
                    <a:pt x="163" y="353"/>
                    <a:pt x="163" y="353"/>
                    <a:pt x="163" y="353"/>
                  </a:cubicBezTo>
                  <a:cubicBezTo>
                    <a:pt x="163" y="354"/>
                    <a:pt x="163" y="354"/>
                    <a:pt x="163" y="354"/>
                  </a:cubicBezTo>
                  <a:cubicBezTo>
                    <a:pt x="162" y="356"/>
                    <a:pt x="162" y="356"/>
                    <a:pt x="162" y="356"/>
                  </a:cubicBezTo>
                  <a:cubicBezTo>
                    <a:pt x="160" y="357"/>
                    <a:pt x="160" y="357"/>
                    <a:pt x="160" y="357"/>
                  </a:cubicBezTo>
                  <a:cubicBezTo>
                    <a:pt x="161" y="355"/>
                    <a:pt x="161" y="355"/>
                    <a:pt x="161" y="355"/>
                  </a:cubicBezTo>
                  <a:cubicBezTo>
                    <a:pt x="161" y="354"/>
                    <a:pt x="161" y="354"/>
                    <a:pt x="161" y="354"/>
                  </a:cubicBezTo>
                  <a:cubicBezTo>
                    <a:pt x="162" y="354"/>
                    <a:pt x="162" y="354"/>
                    <a:pt x="162" y="354"/>
                  </a:cubicBezTo>
                  <a:cubicBezTo>
                    <a:pt x="162" y="353"/>
                    <a:pt x="162" y="353"/>
                    <a:pt x="162" y="353"/>
                  </a:cubicBezTo>
                  <a:cubicBezTo>
                    <a:pt x="162" y="351"/>
                    <a:pt x="162" y="351"/>
                    <a:pt x="162" y="351"/>
                  </a:cubicBezTo>
                  <a:cubicBezTo>
                    <a:pt x="162" y="350"/>
                    <a:pt x="162" y="350"/>
                    <a:pt x="162" y="350"/>
                  </a:cubicBezTo>
                  <a:cubicBezTo>
                    <a:pt x="162" y="349"/>
                    <a:pt x="162" y="349"/>
                    <a:pt x="162" y="349"/>
                  </a:cubicBezTo>
                  <a:cubicBezTo>
                    <a:pt x="163" y="348"/>
                    <a:pt x="163" y="348"/>
                    <a:pt x="163" y="348"/>
                  </a:cubicBezTo>
                  <a:cubicBezTo>
                    <a:pt x="164" y="346"/>
                    <a:pt x="164" y="346"/>
                    <a:pt x="164" y="346"/>
                  </a:cubicBezTo>
                  <a:cubicBezTo>
                    <a:pt x="163" y="346"/>
                    <a:pt x="163" y="346"/>
                    <a:pt x="163" y="346"/>
                  </a:cubicBezTo>
                  <a:cubicBezTo>
                    <a:pt x="163" y="344"/>
                    <a:pt x="163" y="344"/>
                    <a:pt x="163" y="344"/>
                  </a:cubicBezTo>
                  <a:cubicBezTo>
                    <a:pt x="163" y="342"/>
                    <a:pt x="163" y="342"/>
                    <a:pt x="163" y="342"/>
                  </a:cubicBezTo>
                  <a:cubicBezTo>
                    <a:pt x="163" y="341"/>
                    <a:pt x="163" y="341"/>
                    <a:pt x="163" y="341"/>
                  </a:cubicBezTo>
                  <a:cubicBezTo>
                    <a:pt x="164" y="339"/>
                    <a:pt x="164" y="339"/>
                    <a:pt x="164" y="339"/>
                  </a:cubicBezTo>
                  <a:cubicBezTo>
                    <a:pt x="163" y="338"/>
                    <a:pt x="163" y="338"/>
                    <a:pt x="163" y="338"/>
                  </a:cubicBezTo>
                  <a:close/>
                  <a:moveTo>
                    <a:pt x="148" y="327"/>
                  </a:moveTo>
                  <a:cubicBezTo>
                    <a:pt x="150" y="326"/>
                    <a:pt x="150" y="326"/>
                    <a:pt x="150" y="326"/>
                  </a:cubicBezTo>
                  <a:cubicBezTo>
                    <a:pt x="150" y="326"/>
                    <a:pt x="150" y="326"/>
                    <a:pt x="150" y="326"/>
                  </a:cubicBezTo>
                  <a:cubicBezTo>
                    <a:pt x="151" y="326"/>
                    <a:pt x="151" y="326"/>
                    <a:pt x="151" y="326"/>
                  </a:cubicBezTo>
                  <a:cubicBezTo>
                    <a:pt x="152" y="326"/>
                    <a:pt x="152" y="326"/>
                    <a:pt x="152" y="326"/>
                  </a:cubicBezTo>
                  <a:cubicBezTo>
                    <a:pt x="154" y="326"/>
                    <a:pt x="154" y="326"/>
                    <a:pt x="154" y="326"/>
                  </a:cubicBezTo>
                  <a:cubicBezTo>
                    <a:pt x="156" y="327"/>
                    <a:pt x="156" y="327"/>
                    <a:pt x="156" y="327"/>
                  </a:cubicBezTo>
                  <a:cubicBezTo>
                    <a:pt x="156" y="328"/>
                    <a:pt x="156" y="328"/>
                    <a:pt x="156" y="328"/>
                  </a:cubicBezTo>
                  <a:cubicBezTo>
                    <a:pt x="155" y="329"/>
                    <a:pt x="155" y="329"/>
                    <a:pt x="155" y="329"/>
                  </a:cubicBezTo>
                  <a:cubicBezTo>
                    <a:pt x="156" y="329"/>
                    <a:pt x="156" y="329"/>
                    <a:pt x="156" y="329"/>
                  </a:cubicBezTo>
                  <a:cubicBezTo>
                    <a:pt x="157" y="329"/>
                    <a:pt x="157" y="329"/>
                    <a:pt x="157" y="329"/>
                  </a:cubicBezTo>
                  <a:cubicBezTo>
                    <a:pt x="157" y="329"/>
                    <a:pt x="157" y="329"/>
                    <a:pt x="157" y="329"/>
                  </a:cubicBezTo>
                  <a:cubicBezTo>
                    <a:pt x="157" y="330"/>
                    <a:pt x="157" y="330"/>
                    <a:pt x="157" y="330"/>
                  </a:cubicBezTo>
                  <a:cubicBezTo>
                    <a:pt x="158" y="331"/>
                    <a:pt x="158" y="331"/>
                    <a:pt x="158" y="331"/>
                  </a:cubicBezTo>
                  <a:cubicBezTo>
                    <a:pt x="159" y="332"/>
                    <a:pt x="159" y="332"/>
                    <a:pt x="159" y="332"/>
                  </a:cubicBezTo>
                  <a:cubicBezTo>
                    <a:pt x="161" y="332"/>
                    <a:pt x="161" y="332"/>
                    <a:pt x="161" y="332"/>
                  </a:cubicBezTo>
                  <a:cubicBezTo>
                    <a:pt x="162" y="332"/>
                    <a:pt x="162" y="332"/>
                    <a:pt x="162" y="332"/>
                  </a:cubicBezTo>
                  <a:cubicBezTo>
                    <a:pt x="163" y="332"/>
                    <a:pt x="163" y="332"/>
                    <a:pt x="163" y="332"/>
                  </a:cubicBezTo>
                  <a:cubicBezTo>
                    <a:pt x="165" y="332"/>
                    <a:pt x="165" y="332"/>
                    <a:pt x="165" y="332"/>
                  </a:cubicBezTo>
                  <a:cubicBezTo>
                    <a:pt x="166" y="333"/>
                    <a:pt x="166" y="333"/>
                    <a:pt x="166" y="333"/>
                  </a:cubicBezTo>
                  <a:cubicBezTo>
                    <a:pt x="164" y="333"/>
                    <a:pt x="164" y="333"/>
                    <a:pt x="164" y="333"/>
                  </a:cubicBezTo>
                  <a:cubicBezTo>
                    <a:pt x="163" y="332"/>
                    <a:pt x="163" y="332"/>
                    <a:pt x="163" y="332"/>
                  </a:cubicBezTo>
                  <a:cubicBezTo>
                    <a:pt x="162" y="332"/>
                    <a:pt x="162" y="332"/>
                    <a:pt x="162" y="332"/>
                  </a:cubicBezTo>
                  <a:cubicBezTo>
                    <a:pt x="162" y="333"/>
                    <a:pt x="162" y="333"/>
                    <a:pt x="162" y="333"/>
                  </a:cubicBezTo>
                  <a:cubicBezTo>
                    <a:pt x="162" y="333"/>
                    <a:pt x="162" y="333"/>
                    <a:pt x="162" y="333"/>
                  </a:cubicBezTo>
                  <a:cubicBezTo>
                    <a:pt x="161" y="333"/>
                    <a:pt x="161" y="333"/>
                    <a:pt x="161" y="333"/>
                  </a:cubicBezTo>
                  <a:cubicBezTo>
                    <a:pt x="160" y="332"/>
                    <a:pt x="160" y="332"/>
                    <a:pt x="160" y="332"/>
                  </a:cubicBezTo>
                  <a:cubicBezTo>
                    <a:pt x="159" y="332"/>
                    <a:pt x="159" y="332"/>
                    <a:pt x="159" y="332"/>
                  </a:cubicBezTo>
                  <a:cubicBezTo>
                    <a:pt x="159" y="333"/>
                    <a:pt x="159" y="333"/>
                    <a:pt x="159" y="333"/>
                  </a:cubicBezTo>
                  <a:cubicBezTo>
                    <a:pt x="157" y="331"/>
                    <a:pt x="157" y="331"/>
                    <a:pt x="157" y="331"/>
                  </a:cubicBezTo>
                  <a:cubicBezTo>
                    <a:pt x="156" y="331"/>
                    <a:pt x="156" y="331"/>
                    <a:pt x="156" y="331"/>
                  </a:cubicBezTo>
                  <a:cubicBezTo>
                    <a:pt x="157" y="331"/>
                    <a:pt x="157" y="331"/>
                    <a:pt x="157" y="331"/>
                  </a:cubicBezTo>
                  <a:cubicBezTo>
                    <a:pt x="157" y="330"/>
                    <a:pt x="157" y="330"/>
                    <a:pt x="157" y="330"/>
                  </a:cubicBezTo>
                  <a:cubicBezTo>
                    <a:pt x="156" y="330"/>
                    <a:pt x="156" y="330"/>
                    <a:pt x="156" y="330"/>
                  </a:cubicBezTo>
                  <a:cubicBezTo>
                    <a:pt x="155" y="329"/>
                    <a:pt x="155" y="329"/>
                    <a:pt x="155" y="329"/>
                  </a:cubicBezTo>
                  <a:cubicBezTo>
                    <a:pt x="155" y="328"/>
                    <a:pt x="155" y="328"/>
                    <a:pt x="155" y="328"/>
                  </a:cubicBezTo>
                  <a:cubicBezTo>
                    <a:pt x="155" y="327"/>
                    <a:pt x="155" y="327"/>
                    <a:pt x="155" y="327"/>
                  </a:cubicBezTo>
                  <a:cubicBezTo>
                    <a:pt x="154" y="326"/>
                    <a:pt x="154" y="326"/>
                    <a:pt x="154" y="326"/>
                  </a:cubicBezTo>
                  <a:cubicBezTo>
                    <a:pt x="152" y="326"/>
                    <a:pt x="152" y="326"/>
                    <a:pt x="152" y="326"/>
                  </a:cubicBezTo>
                  <a:cubicBezTo>
                    <a:pt x="152" y="327"/>
                    <a:pt x="152" y="327"/>
                    <a:pt x="152" y="327"/>
                  </a:cubicBezTo>
                  <a:cubicBezTo>
                    <a:pt x="150" y="326"/>
                    <a:pt x="150" y="326"/>
                    <a:pt x="150" y="326"/>
                  </a:cubicBezTo>
                  <a:cubicBezTo>
                    <a:pt x="149" y="327"/>
                    <a:pt x="149" y="327"/>
                    <a:pt x="149" y="327"/>
                  </a:cubicBezTo>
                  <a:cubicBezTo>
                    <a:pt x="149" y="327"/>
                    <a:pt x="149" y="327"/>
                    <a:pt x="149" y="327"/>
                  </a:cubicBezTo>
                  <a:cubicBezTo>
                    <a:pt x="149" y="327"/>
                    <a:pt x="148" y="327"/>
                    <a:pt x="148" y="327"/>
                  </a:cubicBezTo>
                  <a:close/>
                  <a:moveTo>
                    <a:pt x="123" y="327"/>
                  </a:moveTo>
                  <a:cubicBezTo>
                    <a:pt x="125" y="327"/>
                    <a:pt x="125" y="327"/>
                    <a:pt x="125" y="327"/>
                  </a:cubicBezTo>
                  <a:cubicBezTo>
                    <a:pt x="126" y="327"/>
                    <a:pt x="126" y="327"/>
                    <a:pt x="126" y="327"/>
                  </a:cubicBezTo>
                  <a:cubicBezTo>
                    <a:pt x="127" y="327"/>
                    <a:pt x="127" y="327"/>
                    <a:pt x="127" y="327"/>
                  </a:cubicBezTo>
                  <a:cubicBezTo>
                    <a:pt x="128" y="327"/>
                    <a:pt x="128" y="327"/>
                    <a:pt x="128" y="327"/>
                  </a:cubicBezTo>
                  <a:cubicBezTo>
                    <a:pt x="129" y="327"/>
                    <a:pt x="129" y="327"/>
                    <a:pt x="129" y="327"/>
                  </a:cubicBezTo>
                  <a:cubicBezTo>
                    <a:pt x="130" y="327"/>
                    <a:pt x="130" y="327"/>
                    <a:pt x="130" y="327"/>
                  </a:cubicBezTo>
                  <a:cubicBezTo>
                    <a:pt x="131" y="326"/>
                    <a:pt x="131" y="326"/>
                    <a:pt x="131" y="326"/>
                  </a:cubicBezTo>
                  <a:cubicBezTo>
                    <a:pt x="132" y="325"/>
                    <a:pt x="132" y="325"/>
                    <a:pt x="132" y="325"/>
                  </a:cubicBezTo>
                  <a:cubicBezTo>
                    <a:pt x="133" y="325"/>
                    <a:pt x="133" y="325"/>
                    <a:pt x="133" y="325"/>
                  </a:cubicBezTo>
                  <a:cubicBezTo>
                    <a:pt x="134" y="326"/>
                    <a:pt x="134" y="326"/>
                    <a:pt x="134" y="326"/>
                  </a:cubicBezTo>
                  <a:cubicBezTo>
                    <a:pt x="134" y="326"/>
                    <a:pt x="134" y="326"/>
                    <a:pt x="134" y="326"/>
                  </a:cubicBezTo>
                  <a:cubicBezTo>
                    <a:pt x="134" y="328"/>
                    <a:pt x="134" y="328"/>
                    <a:pt x="134" y="328"/>
                  </a:cubicBezTo>
                  <a:cubicBezTo>
                    <a:pt x="133" y="329"/>
                    <a:pt x="133" y="329"/>
                    <a:pt x="133" y="329"/>
                  </a:cubicBezTo>
                  <a:cubicBezTo>
                    <a:pt x="133" y="328"/>
                    <a:pt x="133" y="328"/>
                    <a:pt x="133" y="328"/>
                  </a:cubicBezTo>
                  <a:cubicBezTo>
                    <a:pt x="133" y="327"/>
                    <a:pt x="133" y="327"/>
                    <a:pt x="133" y="327"/>
                  </a:cubicBezTo>
                  <a:cubicBezTo>
                    <a:pt x="133" y="326"/>
                    <a:pt x="133" y="326"/>
                    <a:pt x="133" y="326"/>
                  </a:cubicBezTo>
                  <a:cubicBezTo>
                    <a:pt x="132" y="326"/>
                    <a:pt x="132" y="326"/>
                    <a:pt x="132" y="326"/>
                  </a:cubicBezTo>
                  <a:cubicBezTo>
                    <a:pt x="132" y="327"/>
                    <a:pt x="132" y="327"/>
                    <a:pt x="132" y="327"/>
                  </a:cubicBezTo>
                  <a:cubicBezTo>
                    <a:pt x="131" y="327"/>
                    <a:pt x="131" y="327"/>
                    <a:pt x="131" y="327"/>
                  </a:cubicBezTo>
                  <a:cubicBezTo>
                    <a:pt x="130" y="328"/>
                    <a:pt x="130" y="328"/>
                    <a:pt x="130" y="328"/>
                  </a:cubicBezTo>
                  <a:cubicBezTo>
                    <a:pt x="129" y="327"/>
                    <a:pt x="129" y="327"/>
                    <a:pt x="129" y="327"/>
                  </a:cubicBezTo>
                  <a:cubicBezTo>
                    <a:pt x="127" y="327"/>
                    <a:pt x="127" y="327"/>
                    <a:pt x="127" y="327"/>
                  </a:cubicBezTo>
                  <a:cubicBezTo>
                    <a:pt x="127" y="328"/>
                    <a:pt x="127" y="328"/>
                    <a:pt x="127" y="328"/>
                  </a:cubicBezTo>
                  <a:cubicBezTo>
                    <a:pt x="126" y="327"/>
                    <a:pt x="126" y="327"/>
                    <a:pt x="126" y="327"/>
                  </a:cubicBezTo>
                  <a:cubicBezTo>
                    <a:pt x="124" y="328"/>
                    <a:pt x="124" y="328"/>
                    <a:pt x="124" y="328"/>
                  </a:cubicBezTo>
                  <a:cubicBezTo>
                    <a:pt x="124" y="328"/>
                    <a:pt x="124" y="328"/>
                    <a:pt x="124" y="328"/>
                  </a:cubicBezTo>
                  <a:cubicBezTo>
                    <a:pt x="123" y="327"/>
                    <a:pt x="123" y="327"/>
                    <a:pt x="123" y="327"/>
                  </a:cubicBezTo>
                  <a:close/>
                  <a:moveTo>
                    <a:pt x="85" y="324"/>
                  </a:moveTo>
                  <a:cubicBezTo>
                    <a:pt x="85" y="324"/>
                    <a:pt x="85" y="324"/>
                    <a:pt x="85" y="324"/>
                  </a:cubicBezTo>
                  <a:cubicBezTo>
                    <a:pt x="84" y="324"/>
                    <a:pt x="84" y="324"/>
                    <a:pt x="84" y="324"/>
                  </a:cubicBezTo>
                  <a:cubicBezTo>
                    <a:pt x="85" y="323"/>
                    <a:pt x="85" y="323"/>
                    <a:pt x="85" y="323"/>
                  </a:cubicBezTo>
                  <a:cubicBezTo>
                    <a:pt x="86" y="323"/>
                    <a:pt x="86" y="323"/>
                    <a:pt x="86" y="323"/>
                  </a:cubicBezTo>
                  <a:cubicBezTo>
                    <a:pt x="86" y="321"/>
                    <a:pt x="86" y="321"/>
                    <a:pt x="86" y="321"/>
                  </a:cubicBezTo>
                  <a:cubicBezTo>
                    <a:pt x="86" y="321"/>
                    <a:pt x="86" y="321"/>
                    <a:pt x="86" y="321"/>
                  </a:cubicBezTo>
                  <a:cubicBezTo>
                    <a:pt x="86" y="320"/>
                    <a:pt x="86" y="320"/>
                    <a:pt x="86" y="320"/>
                  </a:cubicBezTo>
                  <a:cubicBezTo>
                    <a:pt x="87" y="320"/>
                    <a:pt x="87" y="320"/>
                    <a:pt x="87" y="320"/>
                  </a:cubicBezTo>
                  <a:cubicBezTo>
                    <a:pt x="87" y="321"/>
                    <a:pt x="87" y="321"/>
                    <a:pt x="87" y="321"/>
                  </a:cubicBezTo>
                  <a:cubicBezTo>
                    <a:pt x="87" y="323"/>
                    <a:pt x="87" y="323"/>
                    <a:pt x="87" y="323"/>
                  </a:cubicBezTo>
                  <a:cubicBezTo>
                    <a:pt x="87" y="323"/>
                    <a:pt x="87" y="323"/>
                    <a:pt x="87" y="323"/>
                  </a:cubicBezTo>
                  <a:cubicBezTo>
                    <a:pt x="86" y="324"/>
                    <a:pt x="86" y="324"/>
                    <a:pt x="86" y="324"/>
                  </a:cubicBezTo>
                  <a:cubicBezTo>
                    <a:pt x="85" y="324"/>
                    <a:pt x="85" y="324"/>
                    <a:pt x="85" y="324"/>
                  </a:cubicBezTo>
                  <a:cubicBezTo>
                    <a:pt x="85" y="324"/>
                    <a:pt x="85" y="324"/>
                    <a:pt x="85" y="324"/>
                  </a:cubicBezTo>
                  <a:close/>
                  <a:moveTo>
                    <a:pt x="98" y="387"/>
                  </a:moveTo>
                  <a:cubicBezTo>
                    <a:pt x="98" y="386"/>
                    <a:pt x="98" y="386"/>
                    <a:pt x="98" y="386"/>
                  </a:cubicBezTo>
                  <a:cubicBezTo>
                    <a:pt x="98" y="385"/>
                    <a:pt x="98" y="385"/>
                    <a:pt x="98" y="385"/>
                  </a:cubicBezTo>
                  <a:cubicBezTo>
                    <a:pt x="98" y="383"/>
                    <a:pt x="98" y="383"/>
                    <a:pt x="98" y="383"/>
                  </a:cubicBezTo>
                  <a:cubicBezTo>
                    <a:pt x="99" y="382"/>
                    <a:pt x="99" y="382"/>
                    <a:pt x="99" y="382"/>
                  </a:cubicBezTo>
                  <a:cubicBezTo>
                    <a:pt x="99" y="381"/>
                    <a:pt x="99" y="381"/>
                    <a:pt x="99" y="381"/>
                  </a:cubicBezTo>
                  <a:cubicBezTo>
                    <a:pt x="100" y="381"/>
                    <a:pt x="100" y="381"/>
                    <a:pt x="100" y="381"/>
                  </a:cubicBezTo>
                  <a:cubicBezTo>
                    <a:pt x="100" y="382"/>
                    <a:pt x="100" y="382"/>
                    <a:pt x="100" y="382"/>
                  </a:cubicBezTo>
                  <a:cubicBezTo>
                    <a:pt x="101" y="382"/>
                    <a:pt x="101" y="382"/>
                    <a:pt x="101" y="382"/>
                  </a:cubicBezTo>
                  <a:cubicBezTo>
                    <a:pt x="100" y="383"/>
                    <a:pt x="100" y="383"/>
                    <a:pt x="100" y="383"/>
                  </a:cubicBezTo>
                  <a:cubicBezTo>
                    <a:pt x="100" y="384"/>
                    <a:pt x="100" y="384"/>
                    <a:pt x="100" y="384"/>
                  </a:cubicBezTo>
                  <a:cubicBezTo>
                    <a:pt x="100" y="385"/>
                    <a:pt x="100" y="385"/>
                    <a:pt x="100" y="385"/>
                  </a:cubicBezTo>
                  <a:cubicBezTo>
                    <a:pt x="99" y="386"/>
                    <a:pt x="99" y="386"/>
                    <a:pt x="99" y="386"/>
                  </a:cubicBezTo>
                  <a:cubicBezTo>
                    <a:pt x="99" y="387"/>
                    <a:pt x="99" y="387"/>
                    <a:pt x="99" y="387"/>
                  </a:cubicBezTo>
                  <a:cubicBezTo>
                    <a:pt x="98" y="387"/>
                    <a:pt x="98" y="387"/>
                    <a:pt x="98" y="387"/>
                  </a:cubicBezTo>
                  <a:close/>
                  <a:moveTo>
                    <a:pt x="81" y="419"/>
                  </a:moveTo>
                  <a:cubicBezTo>
                    <a:pt x="82" y="419"/>
                    <a:pt x="82" y="419"/>
                    <a:pt x="82" y="419"/>
                  </a:cubicBezTo>
                  <a:cubicBezTo>
                    <a:pt x="83" y="418"/>
                    <a:pt x="83" y="418"/>
                    <a:pt x="83" y="418"/>
                  </a:cubicBezTo>
                  <a:cubicBezTo>
                    <a:pt x="84" y="417"/>
                    <a:pt x="84" y="417"/>
                    <a:pt x="84" y="417"/>
                  </a:cubicBezTo>
                  <a:cubicBezTo>
                    <a:pt x="84" y="417"/>
                    <a:pt x="84" y="417"/>
                    <a:pt x="84" y="417"/>
                  </a:cubicBezTo>
                  <a:cubicBezTo>
                    <a:pt x="85" y="416"/>
                    <a:pt x="85" y="416"/>
                    <a:pt x="85" y="416"/>
                  </a:cubicBezTo>
                  <a:cubicBezTo>
                    <a:pt x="86" y="415"/>
                    <a:pt x="86" y="415"/>
                    <a:pt x="86" y="415"/>
                  </a:cubicBezTo>
                  <a:cubicBezTo>
                    <a:pt x="87" y="414"/>
                    <a:pt x="87" y="414"/>
                    <a:pt x="87" y="414"/>
                  </a:cubicBezTo>
                  <a:cubicBezTo>
                    <a:pt x="87" y="414"/>
                    <a:pt x="87" y="414"/>
                    <a:pt x="87" y="414"/>
                  </a:cubicBezTo>
                  <a:cubicBezTo>
                    <a:pt x="88" y="413"/>
                    <a:pt x="88" y="413"/>
                    <a:pt x="88" y="413"/>
                  </a:cubicBezTo>
                  <a:cubicBezTo>
                    <a:pt x="89" y="413"/>
                    <a:pt x="89" y="413"/>
                    <a:pt x="89" y="413"/>
                  </a:cubicBezTo>
                  <a:cubicBezTo>
                    <a:pt x="88" y="414"/>
                    <a:pt x="88" y="414"/>
                    <a:pt x="88" y="414"/>
                  </a:cubicBezTo>
                  <a:cubicBezTo>
                    <a:pt x="88" y="414"/>
                    <a:pt x="88" y="414"/>
                    <a:pt x="88" y="414"/>
                  </a:cubicBezTo>
                  <a:cubicBezTo>
                    <a:pt x="88" y="415"/>
                    <a:pt x="88" y="415"/>
                    <a:pt x="88" y="415"/>
                  </a:cubicBezTo>
                  <a:cubicBezTo>
                    <a:pt x="87" y="415"/>
                    <a:pt x="87" y="415"/>
                    <a:pt x="87" y="415"/>
                  </a:cubicBezTo>
                  <a:cubicBezTo>
                    <a:pt x="86" y="416"/>
                    <a:pt x="86" y="416"/>
                    <a:pt x="86" y="416"/>
                  </a:cubicBezTo>
                  <a:cubicBezTo>
                    <a:pt x="84" y="418"/>
                    <a:pt x="84" y="418"/>
                    <a:pt x="84" y="418"/>
                  </a:cubicBezTo>
                  <a:cubicBezTo>
                    <a:pt x="84" y="418"/>
                    <a:pt x="84" y="418"/>
                    <a:pt x="84" y="418"/>
                  </a:cubicBezTo>
                  <a:cubicBezTo>
                    <a:pt x="86" y="418"/>
                    <a:pt x="86" y="418"/>
                    <a:pt x="86" y="418"/>
                  </a:cubicBezTo>
                  <a:cubicBezTo>
                    <a:pt x="86" y="418"/>
                    <a:pt x="86" y="418"/>
                    <a:pt x="86" y="418"/>
                  </a:cubicBezTo>
                  <a:cubicBezTo>
                    <a:pt x="87" y="417"/>
                    <a:pt x="87" y="417"/>
                    <a:pt x="87" y="417"/>
                  </a:cubicBezTo>
                  <a:cubicBezTo>
                    <a:pt x="88" y="418"/>
                    <a:pt x="88" y="418"/>
                    <a:pt x="88" y="418"/>
                  </a:cubicBezTo>
                  <a:cubicBezTo>
                    <a:pt x="87" y="418"/>
                    <a:pt x="87" y="418"/>
                    <a:pt x="87" y="418"/>
                  </a:cubicBezTo>
                  <a:cubicBezTo>
                    <a:pt x="86" y="418"/>
                    <a:pt x="86" y="418"/>
                    <a:pt x="86" y="418"/>
                  </a:cubicBezTo>
                  <a:cubicBezTo>
                    <a:pt x="86" y="419"/>
                    <a:pt x="86" y="419"/>
                    <a:pt x="86" y="419"/>
                  </a:cubicBezTo>
                  <a:cubicBezTo>
                    <a:pt x="85" y="419"/>
                    <a:pt x="85" y="419"/>
                    <a:pt x="85" y="419"/>
                  </a:cubicBezTo>
                  <a:cubicBezTo>
                    <a:pt x="84" y="419"/>
                    <a:pt x="84" y="419"/>
                    <a:pt x="84" y="419"/>
                  </a:cubicBezTo>
                  <a:cubicBezTo>
                    <a:pt x="84" y="420"/>
                    <a:pt x="84" y="420"/>
                    <a:pt x="84" y="420"/>
                  </a:cubicBezTo>
                  <a:cubicBezTo>
                    <a:pt x="83" y="419"/>
                    <a:pt x="83" y="419"/>
                    <a:pt x="83" y="419"/>
                  </a:cubicBezTo>
                  <a:cubicBezTo>
                    <a:pt x="83" y="420"/>
                    <a:pt x="83" y="420"/>
                    <a:pt x="83" y="420"/>
                  </a:cubicBezTo>
                  <a:cubicBezTo>
                    <a:pt x="82" y="419"/>
                    <a:pt x="82" y="419"/>
                    <a:pt x="82" y="419"/>
                  </a:cubicBezTo>
                  <a:cubicBezTo>
                    <a:pt x="81" y="420"/>
                    <a:pt x="81" y="420"/>
                    <a:pt x="81" y="420"/>
                  </a:cubicBezTo>
                  <a:cubicBezTo>
                    <a:pt x="81" y="420"/>
                    <a:pt x="81" y="419"/>
                    <a:pt x="81" y="419"/>
                  </a:cubicBezTo>
                  <a:close/>
                  <a:moveTo>
                    <a:pt x="143" y="505"/>
                  </a:moveTo>
                  <a:cubicBezTo>
                    <a:pt x="143" y="505"/>
                    <a:pt x="143" y="505"/>
                    <a:pt x="143" y="505"/>
                  </a:cubicBezTo>
                  <a:cubicBezTo>
                    <a:pt x="143" y="503"/>
                    <a:pt x="143" y="503"/>
                    <a:pt x="143" y="503"/>
                  </a:cubicBezTo>
                  <a:cubicBezTo>
                    <a:pt x="142" y="502"/>
                    <a:pt x="142" y="502"/>
                    <a:pt x="142" y="502"/>
                  </a:cubicBezTo>
                  <a:cubicBezTo>
                    <a:pt x="142" y="501"/>
                    <a:pt x="142" y="501"/>
                    <a:pt x="142" y="501"/>
                  </a:cubicBezTo>
                  <a:cubicBezTo>
                    <a:pt x="142" y="499"/>
                    <a:pt x="142" y="499"/>
                    <a:pt x="142" y="499"/>
                  </a:cubicBezTo>
                  <a:cubicBezTo>
                    <a:pt x="143" y="500"/>
                    <a:pt x="143" y="500"/>
                    <a:pt x="143" y="500"/>
                  </a:cubicBezTo>
                  <a:cubicBezTo>
                    <a:pt x="143" y="501"/>
                    <a:pt x="143" y="501"/>
                    <a:pt x="143" y="501"/>
                  </a:cubicBezTo>
                  <a:cubicBezTo>
                    <a:pt x="144" y="502"/>
                    <a:pt x="144" y="502"/>
                    <a:pt x="144" y="502"/>
                  </a:cubicBezTo>
                  <a:cubicBezTo>
                    <a:pt x="144" y="503"/>
                    <a:pt x="144" y="503"/>
                    <a:pt x="144" y="503"/>
                  </a:cubicBezTo>
                  <a:cubicBezTo>
                    <a:pt x="144" y="504"/>
                    <a:pt x="144" y="504"/>
                    <a:pt x="144" y="504"/>
                  </a:cubicBezTo>
                  <a:cubicBezTo>
                    <a:pt x="144" y="505"/>
                    <a:pt x="144" y="505"/>
                    <a:pt x="144" y="505"/>
                  </a:cubicBezTo>
                  <a:cubicBezTo>
                    <a:pt x="144" y="506"/>
                    <a:pt x="144" y="506"/>
                    <a:pt x="144" y="506"/>
                  </a:cubicBezTo>
                  <a:cubicBezTo>
                    <a:pt x="144" y="506"/>
                    <a:pt x="143" y="505"/>
                    <a:pt x="143" y="505"/>
                  </a:cubicBezTo>
                  <a:close/>
                  <a:moveTo>
                    <a:pt x="396" y="362"/>
                  </a:moveTo>
                  <a:cubicBezTo>
                    <a:pt x="397" y="361"/>
                    <a:pt x="397" y="361"/>
                    <a:pt x="397" y="361"/>
                  </a:cubicBezTo>
                  <a:cubicBezTo>
                    <a:pt x="398" y="362"/>
                    <a:pt x="398" y="362"/>
                    <a:pt x="398" y="362"/>
                  </a:cubicBezTo>
                  <a:cubicBezTo>
                    <a:pt x="398" y="361"/>
                    <a:pt x="398" y="361"/>
                    <a:pt x="398" y="361"/>
                  </a:cubicBezTo>
                  <a:cubicBezTo>
                    <a:pt x="399" y="360"/>
                    <a:pt x="399" y="360"/>
                    <a:pt x="399" y="360"/>
                  </a:cubicBezTo>
                  <a:cubicBezTo>
                    <a:pt x="397" y="360"/>
                    <a:pt x="397" y="360"/>
                    <a:pt x="397" y="360"/>
                  </a:cubicBezTo>
                  <a:cubicBezTo>
                    <a:pt x="396" y="360"/>
                    <a:pt x="396" y="360"/>
                    <a:pt x="396" y="360"/>
                  </a:cubicBezTo>
                  <a:cubicBezTo>
                    <a:pt x="395" y="361"/>
                    <a:pt x="395" y="361"/>
                    <a:pt x="395" y="361"/>
                  </a:cubicBezTo>
                  <a:cubicBezTo>
                    <a:pt x="396" y="362"/>
                    <a:pt x="396" y="362"/>
                    <a:pt x="396" y="362"/>
                  </a:cubicBezTo>
                  <a:close/>
                  <a:moveTo>
                    <a:pt x="340" y="262"/>
                  </a:moveTo>
                  <a:cubicBezTo>
                    <a:pt x="342" y="261"/>
                    <a:pt x="342" y="261"/>
                    <a:pt x="342" y="261"/>
                  </a:cubicBezTo>
                  <a:cubicBezTo>
                    <a:pt x="343" y="260"/>
                    <a:pt x="343" y="260"/>
                    <a:pt x="343" y="260"/>
                  </a:cubicBezTo>
                  <a:cubicBezTo>
                    <a:pt x="344" y="260"/>
                    <a:pt x="344" y="260"/>
                    <a:pt x="344" y="260"/>
                  </a:cubicBezTo>
                  <a:cubicBezTo>
                    <a:pt x="344" y="261"/>
                    <a:pt x="344" y="261"/>
                    <a:pt x="344" y="261"/>
                  </a:cubicBezTo>
                  <a:cubicBezTo>
                    <a:pt x="346" y="261"/>
                    <a:pt x="346" y="261"/>
                    <a:pt x="346" y="261"/>
                  </a:cubicBezTo>
                  <a:cubicBezTo>
                    <a:pt x="345" y="262"/>
                    <a:pt x="345" y="262"/>
                    <a:pt x="345" y="262"/>
                  </a:cubicBezTo>
                  <a:cubicBezTo>
                    <a:pt x="344" y="262"/>
                    <a:pt x="344" y="262"/>
                    <a:pt x="344" y="262"/>
                  </a:cubicBezTo>
                  <a:cubicBezTo>
                    <a:pt x="343" y="262"/>
                    <a:pt x="343" y="262"/>
                    <a:pt x="343" y="262"/>
                  </a:cubicBezTo>
                  <a:cubicBezTo>
                    <a:pt x="342" y="262"/>
                    <a:pt x="342" y="262"/>
                    <a:pt x="342" y="262"/>
                  </a:cubicBezTo>
                  <a:cubicBezTo>
                    <a:pt x="341" y="262"/>
                    <a:pt x="341" y="262"/>
                    <a:pt x="341" y="262"/>
                  </a:cubicBezTo>
                  <a:cubicBezTo>
                    <a:pt x="341" y="262"/>
                    <a:pt x="340" y="262"/>
                    <a:pt x="340" y="262"/>
                  </a:cubicBezTo>
                  <a:close/>
                  <a:moveTo>
                    <a:pt x="336" y="265"/>
                  </a:moveTo>
                  <a:cubicBezTo>
                    <a:pt x="337" y="265"/>
                    <a:pt x="337" y="265"/>
                    <a:pt x="337" y="265"/>
                  </a:cubicBezTo>
                  <a:cubicBezTo>
                    <a:pt x="337" y="265"/>
                    <a:pt x="337" y="265"/>
                    <a:pt x="337" y="265"/>
                  </a:cubicBezTo>
                  <a:cubicBezTo>
                    <a:pt x="340" y="267"/>
                    <a:pt x="340" y="267"/>
                    <a:pt x="340" y="267"/>
                  </a:cubicBezTo>
                  <a:cubicBezTo>
                    <a:pt x="340" y="266"/>
                    <a:pt x="340" y="266"/>
                    <a:pt x="340" y="266"/>
                  </a:cubicBezTo>
                  <a:cubicBezTo>
                    <a:pt x="339" y="265"/>
                    <a:pt x="339" y="265"/>
                    <a:pt x="339" y="265"/>
                  </a:cubicBezTo>
                  <a:cubicBezTo>
                    <a:pt x="339" y="265"/>
                    <a:pt x="339" y="265"/>
                    <a:pt x="339" y="265"/>
                  </a:cubicBezTo>
                  <a:cubicBezTo>
                    <a:pt x="338" y="263"/>
                    <a:pt x="338" y="263"/>
                    <a:pt x="338" y="263"/>
                  </a:cubicBezTo>
                  <a:cubicBezTo>
                    <a:pt x="337" y="263"/>
                    <a:pt x="337" y="263"/>
                    <a:pt x="337" y="263"/>
                  </a:cubicBezTo>
                  <a:cubicBezTo>
                    <a:pt x="336" y="263"/>
                    <a:pt x="336" y="263"/>
                    <a:pt x="336" y="263"/>
                  </a:cubicBezTo>
                  <a:cubicBezTo>
                    <a:pt x="336" y="264"/>
                    <a:pt x="336" y="264"/>
                    <a:pt x="336" y="264"/>
                  </a:cubicBezTo>
                  <a:cubicBezTo>
                    <a:pt x="336" y="264"/>
                    <a:pt x="336" y="265"/>
                    <a:pt x="336" y="265"/>
                  </a:cubicBezTo>
                  <a:close/>
                  <a:moveTo>
                    <a:pt x="340" y="277"/>
                  </a:moveTo>
                  <a:cubicBezTo>
                    <a:pt x="341" y="276"/>
                    <a:pt x="341" y="276"/>
                    <a:pt x="341" y="276"/>
                  </a:cubicBezTo>
                  <a:cubicBezTo>
                    <a:pt x="341" y="275"/>
                    <a:pt x="341" y="275"/>
                    <a:pt x="341" y="275"/>
                  </a:cubicBezTo>
                  <a:cubicBezTo>
                    <a:pt x="345" y="275"/>
                    <a:pt x="345" y="275"/>
                    <a:pt x="345" y="275"/>
                  </a:cubicBezTo>
                  <a:cubicBezTo>
                    <a:pt x="347" y="274"/>
                    <a:pt x="347" y="274"/>
                    <a:pt x="347" y="274"/>
                  </a:cubicBezTo>
                  <a:cubicBezTo>
                    <a:pt x="348" y="274"/>
                    <a:pt x="348" y="274"/>
                    <a:pt x="348" y="274"/>
                  </a:cubicBezTo>
                  <a:cubicBezTo>
                    <a:pt x="347" y="275"/>
                    <a:pt x="347" y="275"/>
                    <a:pt x="347" y="275"/>
                  </a:cubicBezTo>
                  <a:cubicBezTo>
                    <a:pt x="347" y="275"/>
                    <a:pt x="347" y="275"/>
                    <a:pt x="347" y="275"/>
                  </a:cubicBezTo>
                  <a:cubicBezTo>
                    <a:pt x="347" y="276"/>
                    <a:pt x="347" y="276"/>
                    <a:pt x="347" y="276"/>
                  </a:cubicBezTo>
                  <a:cubicBezTo>
                    <a:pt x="347" y="276"/>
                    <a:pt x="347" y="276"/>
                    <a:pt x="347" y="276"/>
                  </a:cubicBezTo>
                  <a:cubicBezTo>
                    <a:pt x="346" y="276"/>
                    <a:pt x="346" y="276"/>
                    <a:pt x="346" y="276"/>
                  </a:cubicBezTo>
                  <a:cubicBezTo>
                    <a:pt x="344" y="276"/>
                    <a:pt x="344" y="276"/>
                    <a:pt x="344" y="276"/>
                  </a:cubicBezTo>
                  <a:cubicBezTo>
                    <a:pt x="343" y="276"/>
                    <a:pt x="343" y="276"/>
                    <a:pt x="343" y="276"/>
                  </a:cubicBezTo>
                  <a:cubicBezTo>
                    <a:pt x="341" y="277"/>
                    <a:pt x="341" y="277"/>
                    <a:pt x="341" y="277"/>
                  </a:cubicBezTo>
                  <a:cubicBezTo>
                    <a:pt x="340" y="277"/>
                    <a:pt x="340" y="277"/>
                    <a:pt x="340" y="277"/>
                  </a:cubicBezTo>
                  <a:close/>
                  <a:moveTo>
                    <a:pt x="364" y="294"/>
                  </a:moveTo>
                  <a:cubicBezTo>
                    <a:pt x="365" y="295"/>
                    <a:pt x="365" y="295"/>
                    <a:pt x="365" y="295"/>
                  </a:cubicBezTo>
                  <a:cubicBezTo>
                    <a:pt x="365" y="295"/>
                    <a:pt x="365" y="295"/>
                    <a:pt x="365" y="295"/>
                  </a:cubicBezTo>
                  <a:cubicBezTo>
                    <a:pt x="366" y="295"/>
                    <a:pt x="366" y="295"/>
                    <a:pt x="366" y="295"/>
                  </a:cubicBezTo>
                  <a:cubicBezTo>
                    <a:pt x="366" y="296"/>
                    <a:pt x="366" y="296"/>
                    <a:pt x="366" y="296"/>
                  </a:cubicBezTo>
                  <a:cubicBezTo>
                    <a:pt x="366" y="297"/>
                    <a:pt x="366" y="297"/>
                    <a:pt x="366" y="297"/>
                  </a:cubicBezTo>
                  <a:cubicBezTo>
                    <a:pt x="367" y="297"/>
                    <a:pt x="367" y="297"/>
                    <a:pt x="367" y="297"/>
                  </a:cubicBezTo>
                  <a:cubicBezTo>
                    <a:pt x="367" y="296"/>
                    <a:pt x="367" y="296"/>
                    <a:pt x="367" y="296"/>
                  </a:cubicBezTo>
                  <a:cubicBezTo>
                    <a:pt x="367" y="296"/>
                    <a:pt x="367" y="296"/>
                    <a:pt x="367" y="296"/>
                  </a:cubicBezTo>
                  <a:cubicBezTo>
                    <a:pt x="368" y="297"/>
                    <a:pt x="368" y="297"/>
                    <a:pt x="368" y="297"/>
                  </a:cubicBezTo>
                  <a:cubicBezTo>
                    <a:pt x="368" y="297"/>
                    <a:pt x="368" y="297"/>
                    <a:pt x="368" y="297"/>
                  </a:cubicBezTo>
                  <a:cubicBezTo>
                    <a:pt x="369" y="297"/>
                    <a:pt x="369" y="297"/>
                    <a:pt x="369" y="297"/>
                  </a:cubicBezTo>
                  <a:cubicBezTo>
                    <a:pt x="369" y="297"/>
                    <a:pt x="369" y="297"/>
                    <a:pt x="369" y="297"/>
                  </a:cubicBezTo>
                  <a:cubicBezTo>
                    <a:pt x="369" y="296"/>
                    <a:pt x="369" y="296"/>
                    <a:pt x="369" y="296"/>
                  </a:cubicBezTo>
                  <a:cubicBezTo>
                    <a:pt x="369" y="295"/>
                    <a:pt x="369" y="295"/>
                    <a:pt x="369" y="295"/>
                  </a:cubicBezTo>
                  <a:cubicBezTo>
                    <a:pt x="369" y="295"/>
                    <a:pt x="369" y="295"/>
                    <a:pt x="369" y="295"/>
                  </a:cubicBezTo>
                  <a:cubicBezTo>
                    <a:pt x="368" y="296"/>
                    <a:pt x="368" y="296"/>
                    <a:pt x="368" y="296"/>
                  </a:cubicBezTo>
                  <a:cubicBezTo>
                    <a:pt x="368" y="295"/>
                    <a:pt x="368" y="295"/>
                    <a:pt x="368" y="295"/>
                  </a:cubicBezTo>
                  <a:cubicBezTo>
                    <a:pt x="367" y="295"/>
                    <a:pt x="367" y="295"/>
                    <a:pt x="367" y="295"/>
                  </a:cubicBezTo>
                  <a:cubicBezTo>
                    <a:pt x="366" y="294"/>
                    <a:pt x="366" y="294"/>
                    <a:pt x="366" y="294"/>
                  </a:cubicBezTo>
                  <a:cubicBezTo>
                    <a:pt x="365" y="294"/>
                    <a:pt x="365" y="294"/>
                    <a:pt x="365" y="294"/>
                  </a:cubicBezTo>
                  <a:cubicBezTo>
                    <a:pt x="365" y="294"/>
                    <a:pt x="365" y="294"/>
                    <a:pt x="365" y="294"/>
                  </a:cubicBezTo>
                  <a:cubicBezTo>
                    <a:pt x="364" y="294"/>
                    <a:pt x="364" y="294"/>
                    <a:pt x="364" y="294"/>
                  </a:cubicBezTo>
                  <a:cubicBezTo>
                    <a:pt x="364" y="294"/>
                    <a:pt x="364" y="294"/>
                    <a:pt x="364" y="294"/>
                  </a:cubicBezTo>
                  <a:close/>
                  <a:moveTo>
                    <a:pt x="364" y="288"/>
                  </a:moveTo>
                  <a:cubicBezTo>
                    <a:pt x="363" y="287"/>
                    <a:pt x="363" y="287"/>
                    <a:pt x="363" y="287"/>
                  </a:cubicBezTo>
                  <a:cubicBezTo>
                    <a:pt x="363" y="286"/>
                    <a:pt x="363" y="286"/>
                    <a:pt x="363" y="286"/>
                  </a:cubicBezTo>
                  <a:cubicBezTo>
                    <a:pt x="362" y="286"/>
                    <a:pt x="362" y="286"/>
                    <a:pt x="362" y="286"/>
                  </a:cubicBezTo>
                  <a:cubicBezTo>
                    <a:pt x="362" y="286"/>
                    <a:pt x="362" y="286"/>
                    <a:pt x="362" y="286"/>
                  </a:cubicBezTo>
                  <a:cubicBezTo>
                    <a:pt x="362" y="285"/>
                    <a:pt x="362" y="285"/>
                    <a:pt x="362" y="285"/>
                  </a:cubicBezTo>
                  <a:cubicBezTo>
                    <a:pt x="362" y="284"/>
                    <a:pt x="362" y="284"/>
                    <a:pt x="362" y="284"/>
                  </a:cubicBezTo>
                  <a:cubicBezTo>
                    <a:pt x="362" y="284"/>
                    <a:pt x="362" y="284"/>
                    <a:pt x="362" y="284"/>
                  </a:cubicBezTo>
                  <a:cubicBezTo>
                    <a:pt x="361" y="285"/>
                    <a:pt x="361" y="285"/>
                    <a:pt x="361" y="285"/>
                  </a:cubicBezTo>
                  <a:cubicBezTo>
                    <a:pt x="361" y="285"/>
                    <a:pt x="361" y="285"/>
                    <a:pt x="361" y="285"/>
                  </a:cubicBezTo>
                  <a:cubicBezTo>
                    <a:pt x="360" y="284"/>
                    <a:pt x="360" y="284"/>
                    <a:pt x="360" y="284"/>
                  </a:cubicBezTo>
                  <a:cubicBezTo>
                    <a:pt x="361" y="283"/>
                    <a:pt x="361" y="283"/>
                    <a:pt x="361" y="283"/>
                  </a:cubicBezTo>
                  <a:cubicBezTo>
                    <a:pt x="362" y="283"/>
                    <a:pt x="362" y="283"/>
                    <a:pt x="362" y="283"/>
                  </a:cubicBezTo>
                  <a:cubicBezTo>
                    <a:pt x="361" y="282"/>
                    <a:pt x="361" y="282"/>
                    <a:pt x="361" y="282"/>
                  </a:cubicBezTo>
                  <a:cubicBezTo>
                    <a:pt x="361" y="281"/>
                    <a:pt x="361" y="281"/>
                    <a:pt x="361" y="281"/>
                  </a:cubicBezTo>
                  <a:cubicBezTo>
                    <a:pt x="361" y="281"/>
                    <a:pt x="361" y="281"/>
                    <a:pt x="361" y="281"/>
                  </a:cubicBezTo>
                  <a:cubicBezTo>
                    <a:pt x="362" y="280"/>
                    <a:pt x="362" y="280"/>
                    <a:pt x="362" y="280"/>
                  </a:cubicBezTo>
                  <a:cubicBezTo>
                    <a:pt x="363" y="280"/>
                    <a:pt x="363" y="280"/>
                    <a:pt x="363" y="280"/>
                  </a:cubicBezTo>
                  <a:cubicBezTo>
                    <a:pt x="364" y="281"/>
                    <a:pt x="364" y="281"/>
                    <a:pt x="364" y="281"/>
                  </a:cubicBezTo>
                  <a:cubicBezTo>
                    <a:pt x="364" y="282"/>
                    <a:pt x="364" y="282"/>
                    <a:pt x="364" y="282"/>
                  </a:cubicBezTo>
                  <a:cubicBezTo>
                    <a:pt x="364" y="283"/>
                    <a:pt x="364" y="283"/>
                    <a:pt x="364" y="283"/>
                  </a:cubicBezTo>
                  <a:cubicBezTo>
                    <a:pt x="364" y="283"/>
                    <a:pt x="364" y="283"/>
                    <a:pt x="364" y="283"/>
                  </a:cubicBezTo>
                  <a:cubicBezTo>
                    <a:pt x="364" y="283"/>
                    <a:pt x="364" y="283"/>
                    <a:pt x="364" y="283"/>
                  </a:cubicBezTo>
                  <a:cubicBezTo>
                    <a:pt x="365" y="284"/>
                    <a:pt x="365" y="284"/>
                    <a:pt x="365" y="284"/>
                  </a:cubicBezTo>
                  <a:cubicBezTo>
                    <a:pt x="365" y="284"/>
                    <a:pt x="365" y="284"/>
                    <a:pt x="365" y="284"/>
                  </a:cubicBezTo>
                  <a:cubicBezTo>
                    <a:pt x="365" y="284"/>
                    <a:pt x="365" y="284"/>
                    <a:pt x="365" y="284"/>
                  </a:cubicBezTo>
                  <a:cubicBezTo>
                    <a:pt x="365" y="283"/>
                    <a:pt x="365" y="283"/>
                    <a:pt x="365" y="283"/>
                  </a:cubicBezTo>
                  <a:cubicBezTo>
                    <a:pt x="365" y="283"/>
                    <a:pt x="365" y="283"/>
                    <a:pt x="365" y="283"/>
                  </a:cubicBezTo>
                  <a:cubicBezTo>
                    <a:pt x="366" y="283"/>
                    <a:pt x="366" y="283"/>
                    <a:pt x="366" y="283"/>
                  </a:cubicBezTo>
                  <a:cubicBezTo>
                    <a:pt x="367" y="283"/>
                    <a:pt x="367" y="283"/>
                    <a:pt x="367" y="283"/>
                  </a:cubicBezTo>
                  <a:cubicBezTo>
                    <a:pt x="366" y="282"/>
                    <a:pt x="366" y="282"/>
                    <a:pt x="366" y="282"/>
                  </a:cubicBezTo>
                  <a:cubicBezTo>
                    <a:pt x="365" y="281"/>
                    <a:pt x="365" y="281"/>
                    <a:pt x="365" y="281"/>
                  </a:cubicBezTo>
                  <a:cubicBezTo>
                    <a:pt x="365" y="281"/>
                    <a:pt x="365" y="281"/>
                    <a:pt x="365" y="281"/>
                  </a:cubicBezTo>
                  <a:cubicBezTo>
                    <a:pt x="365" y="280"/>
                    <a:pt x="365" y="280"/>
                    <a:pt x="365" y="280"/>
                  </a:cubicBezTo>
                  <a:cubicBezTo>
                    <a:pt x="363" y="279"/>
                    <a:pt x="363" y="279"/>
                    <a:pt x="363" y="279"/>
                  </a:cubicBezTo>
                  <a:cubicBezTo>
                    <a:pt x="361" y="279"/>
                    <a:pt x="361" y="279"/>
                    <a:pt x="361" y="279"/>
                  </a:cubicBezTo>
                  <a:cubicBezTo>
                    <a:pt x="361" y="279"/>
                    <a:pt x="361" y="279"/>
                    <a:pt x="361" y="279"/>
                  </a:cubicBezTo>
                  <a:cubicBezTo>
                    <a:pt x="360" y="280"/>
                    <a:pt x="360" y="280"/>
                    <a:pt x="360" y="280"/>
                  </a:cubicBezTo>
                  <a:cubicBezTo>
                    <a:pt x="359" y="280"/>
                    <a:pt x="359" y="280"/>
                    <a:pt x="359" y="280"/>
                  </a:cubicBezTo>
                  <a:cubicBezTo>
                    <a:pt x="359" y="280"/>
                    <a:pt x="359" y="280"/>
                    <a:pt x="359" y="280"/>
                  </a:cubicBezTo>
                  <a:cubicBezTo>
                    <a:pt x="359" y="281"/>
                    <a:pt x="359" y="281"/>
                    <a:pt x="359" y="281"/>
                  </a:cubicBezTo>
                  <a:cubicBezTo>
                    <a:pt x="359" y="282"/>
                    <a:pt x="359" y="282"/>
                    <a:pt x="359" y="282"/>
                  </a:cubicBezTo>
                  <a:cubicBezTo>
                    <a:pt x="358" y="283"/>
                    <a:pt x="358" y="283"/>
                    <a:pt x="358" y="283"/>
                  </a:cubicBezTo>
                  <a:cubicBezTo>
                    <a:pt x="358" y="283"/>
                    <a:pt x="358" y="283"/>
                    <a:pt x="358" y="283"/>
                  </a:cubicBezTo>
                  <a:cubicBezTo>
                    <a:pt x="358" y="283"/>
                    <a:pt x="358" y="283"/>
                    <a:pt x="358" y="283"/>
                  </a:cubicBezTo>
                  <a:cubicBezTo>
                    <a:pt x="358" y="284"/>
                    <a:pt x="358" y="284"/>
                    <a:pt x="358" y="284"/>
                  </a:cubicBezTo>
                  <a:cubicBezTo>
                    <a:pt x="357" y="285"/>
                    <a:pt x="357" y="285"/>
                    <a:pt x="357" y="285"/>
                  </a:cubicBezTo>
                  <a:cubicBezTo>
                    <a:pt x="358" y="286"/>
                    <a:pt x="358" y="286"/>
                    <a:pt x="358" y="286"/>
                  </a:cubicBezTo>
                  <a:cubicBezTo>
                    <a:pt x="358" y="286"/>
                    <a:pt x="358" y="286"/>
                    <a:pt x="358" y="286"/>
                  </a:cubicBezTo>
                  <a:cubicBezTo>
                    <a:pt x="358" y="286"/>
                    <a:pt x="358" y="286"/>
                    <a:pt x="358" y="286"/>
                  </a:cubicBezTo>
                  <a:cubicBezTo>
                    <a:pt x="359" y="287"/>
                    <a:pt x="359" y="287"/>
                    <a:pt x="359" y="287"/>
                  </a:cubicBezTo>
                  <a:cubicBezTo>
                    <a:pt x="360" y="288"/>
                    <a:pt x="360" y="288"/>
                    <a:pt x="360" y="288"/>
                  </a:cubicBezTo>
                  <a:cubicBezTo>
                    <a:pt x="360" y="288"/>
                    <a:pt x="360" y="288"/>
                    <a:pt x="360" y="288"/>
                  </a:cubicBezTo>
                  <a:cubicBezTo>
                    <a:pt x="360" y="288"/>
                    <a:pt x="360" y="288"/>
                    <a:pt x="360" y="288"/>
                  </a:cubicBezTo>
                  <a:cubicBezTo>
                    <a:pt x="361" y="288"/>
                    <a:pt x="361" y="288"/>
                    <a:pt x="361" y="288"/>
                  </a:cubicBezTo>
                  <a:cubicBezTo>
                    <a:pt x="361" y="288"/>
                    <a:pt x="361" y="288"/>
                    <a:pt x="361" y="288"/>
                  </a:cubicBezTo>
                  <a:cubicBezTo>
                    <a:pt x="362" y="287"/>
                    <a:pt x="362" y="287"/>
                    <a:pt x="362" y="287"/>
                  </a:cubicBezTo>
                  <a:cubicBezTo>
                    <a:pt x="363" y="287"/>
                    <a:pt x="363" y="287"/>
                    <a:pt x="363" y="287"/>
                  </a:cubicBezTo>
                  <a:cubicBezTo>
                    <a:pt x="363" y="288"/>
                    <a:pt x="363" y="288"/>
                    <a:pt x="363" y="288"/>
                  </a:cubicBezTo>
                  <a:cubicBezTo>
                    <a:pt x="363" y="288"/>
                    <a:pt x="363" y="288"/>
                    <a:pt x="363" y="288"/>
                  </a:cubicBezTo>
                  <a:cubicBezTo>
                    <a:pt x="363" y="288"/>
                    <a:pt x="363" y="288"/>
                    <a:pt x="363" y="288"/>
                  </a:cubicBezTo>
                  <a:cubicBezTo>
                    <a:pt x="364" y="288"/>
                    <a:pt x="364" y="288"/>
                    <a:pt x="364" y="288"/>
                  </a:cubicBezTo>
                  <a:cubicBezTo>
                    <a:pt x="364" y="289"/>
                    <a:pt x="364" y="289"/>
                    <a:pt x="364" y="289"/>
                  </a:cubicBezTo>
                  <a:cubicBezTo>
                    <a:pt x="364" y="288"/>
                    <a:pt x="364" y="288"/>
                    <a:pt x="364" y="288"/>
                  </a:cubicBezTo>
                  <a:close/>
                  <a:moveTo>
                    <a:pt x="389" y="307"/>
                  </a:moveTo>
                  <a:cubicBezTo>
                    <a:pt x="389" y="307"/>
                    <a:pt x="389" y="307"/>
                    <a:pt x="389" y="307"/>
                  </a:cubicBezTo>
                  <a:cubicBezTo>
                    <a:pt x="389" y="306"/>
                    <a:pt x="389" y="306"/>
                    <a:pt x="389" y="306"/>
                  </a:cubicBezTo>
                  <a:cubicBezTo>
                    <a:pt x="389" y="305"/>
                    <a:pt x="389" y="305"/>
                    <a:pt x="389" y="305"/>
                  </a:cubicBezTo>
                  <a:cubicBezTo>
                    <a:pt x="389" y="305"/>
                    <a:pt x="389" y="305"/>
                    <a:pt x="389" y="305"/>
                  </a:cubicBezTo>
                  <a:cubicBezTo>
                    <a:pt x="389" y="304"/>
                    <a:pt x="389" y="304"/>
                    <a:pt x="389" y="304"/>
                  </a:cubicBezTo>
                  <a:cubicBezTo>
                    <a:pt x="389" y="303"/>
                    <a:pt x="389" y="303"/>
                    <a:pt x="389" y="303"/>
                  </a:cubicBezTo>
                  <a:cubicBezTo>
                    <a:pt x="389" y="304"/>
                    <a:pt x="389" y="304"/>
                    <a:pt x="389" y="304"/>
                  </a:cubicBezTo>
                  <a:cubicBezTo>
                    <a:pt x="389" y="304"/>
                    <a:pt x="389" y="304"/>
                    <a:pt x="389" y="304"/>
                  </a:cubicBezTo>
                  <a:cubicBezTo>
                    <a:pt x="390" y="305"/>
                    <a:pt x="390" y="305"/>
                    <a:pt x="390" y="305"/>
                  </a:cubicBezTo>
                  <a:cubicBezTo>
                    <a:pt x="390" y="306"/>
                    <a:pt x="390" y="306"/>
                    <a:pt x="390" y="306"/>
                  </a:cubicBezTo>
                  <a:cubicBezTo>
                    <a:pt x="390" y="306"/>
                    <a:pt x="390" y="306"/>
                    <a:pt x="390" y="306"/>
                  </a:cubicBezTo>
                  <a:cubicBezTo>
                    <a:pt x="390" y="307"/>
                    <a:pt x="390" y="307"/>
                    <a:pt x="390" y="307"/>
                  </a:cubicBezTo>
                  <a:cubicBezTo>
                    <a:pt x="390" y="307"/>
                    <a:pt x="390" y="307"/>
                    <a:pt x="390" y="307"/>
                  </a:cubicBezTo>
                  <a:cubicBezTo>
                    <a:pt x="390" y="307"/>
                    <a:pt x="389" y="307"/>
                    <a:pt x="389" y="307"/>
                  </a:cubicBezTo>
                  <a:close/>
                  <a:moveTo>
                    <a:pt x="382" y="302"/>
                  </a:moveTo>
                  <a:cubicBezTo>
                    <a:pt x="383" y="303"/>
                    <a:pt x="383" y="303"/>
                    <a:pt x="383" y="303"/>
                  </a:cubicBezTo>
                  <a:cubicBezTo>
                    <a:pt x="384" y="302"/>
                    <a:pt x="384" y="302"/>
                    <a:pt x="384" y="302"/>
                  </a:cubicBezTo>
                  <a:cubicBezTo>
                    <a:pt x="384" y="302"/>
                    <a:pt x="384" y="302"/>
                    <a:pt x="384" y="302"/>
                  </a:cubicBezTo>
                  <a:cubicBezTo>
                    <a:pt x="384" y="302"/>
                    <a:pt x="384" y="302"/>
                    <a:pt x="384" y="302"/>
                  </a:cubicBezTo>
                  <a:cubicBezTo>
                    <a:pt x="384" y="302"/>
                    <a:pt x="384" y="302"/>
                    <a:pt x="384" y="302"/>
                  </a:cubicBezTo>
                  <a:cubicBezTo>
                    <a:pt x="385" y="303"/>
                    <a:pt x="385" y="303"/>
                    <a:pt x="385" y="303"/>
                  </a:cubicBezTo>
                  <a:cubicBezTo>
                    <a:pt x="385" y="303"/>
                    <a:pt x="385" y="303"/>
                    <a:pt x="385" y="303"/>
                  </a:cubicBezTo>
                  <a:cubicBezTo>
                    <a:pt x="386" y="304"/>
                    <a:pt x="386" y="304"/>
                    <a:pt x="386" y="304"/>
                  </a:cubicBezTo>
                  <a:cubicBezTo>
                    <a:pt x="387" y="304"/>
                    <a:pt x="387" y="304"/>
                    <a:pt x="387" y="304"/>
                  </a:cubicBezTo>
                  <a:cubicBezTo>
                    <a:pt x="388" y="303"/>
                    <a:pt x="388" y="303"/>
                    <a:pt x="388" y="303"/>
                  </a:cubicBezTo>
                  <a:cubicBezTo>
                    <a:pt x="387" y="302"/>
                    <a:pt x="387" y="302"/>
                    <a:pt x="387" y="302"/>
                  </a:cubicBezTo>
                  <a:cubicBezTo>
                    <a:pt x="387" y="302"/>
                    <a:pt x="387" y="302"/>
                    <a:pt x="387" y="302"/>
                  </a:cubicBezTo>
                  <a:cubicBezTo>
                    <a:pt x="387" y="302"/>
                    <a:pt x="387" y="302"/>
                    <a:pt x="387" y="302"/>
                  </a:cubicBezTo>
                  <a:cubicBezTo>
                    <a:pt x="387" y="302"/>
                    <a:pt x="387" y="302"/>
                    <a:pt x="387" y="302"/>
                  </a:cubicBezTo>
                  <a:cubicBezTo>
                    <a:pt x="387" y="301"/>
                    <a:pt x="387" y="301"/>
                    <a:pt x="387" y="301"/>
                  </a:cubicBezTo>
                  <a:cubicBezTo>
                    <a:pt x="387" y="301"/>
                    <a:pt x="387" y="301"/>
                    <a:pt x="387" y="301"/>
                  </a:cubicBezTo>
                  <a:cubicBezTo>
                    <a:pt x="387" y="300"/>
                    <a:pt x="387" y="300"/>
                    <a:pt x="387" y="300"/>
                  </a:cubicBezTo>
                  <a:cubicBezTo>
                    <a:pt x="386" y="300"/>
                    <a:pt x="386" y="300"/>
                    <a:pt x="386" y="300"/>
                  </a:cubicBezTo>
                  <a:cubicBezTo>
                    <a:pt x="386" y="299"/>
                    <a:pt x="386" y="299"/>
                    <a:pt x="386" y="299"/>
                  </a:cubicBezTo>
                  <a:cubicBezTo>
                    <a:pt x="386" y="299"/>
                    <a:pt x="386" y="299"/>
                    <a:pt x="386" y="299"/>
                  </a:cubicBezTo>
                  <a:cubicBezTo>
                    <a:pt x="386" y="298"/>
                    <a:pt x="386" y="298"/>
                    <a:pt x="386" y="298"/>
                  </a:cubicBezTo>
                  <a:cubicBezTo>
                    <a:pt x="386" y="297"/>
                    <a:pt x="386" y="297"/>
                    <a:pt x="386" y="297"/>
                  </a:cubicBezTo>
                  <a:cubicBezTo>
                    <a:pt x="386" y="296"/>
                    <a:pt x="386" y="296"/>
                    <a:pt x="386" y="296"/>
                  </a:cubicBezTo>
                  <a:cubicBezTo>
                    <a:pt x="386" y="295"/>
                    <a:pt x="386" y="295"/>
                    <a:pt x="386" y="295"/>
                  </a:cubicBezTo>
                  <a:cubicBezTo>
                    <a:pt x="386" y="294"/>
                    <a:pt x="386" y="294"/>
                    <a:pt x="386" y="294"/>
                  </a:cubicBezTo>
                  <a:cubicBezTo>
                    <a:pt x="385" y="294"/>
                    <a:pt x="385" y="294"/>
                    <a:pt x="385" y="294"/>
                  </a:cubicBezTo>
                  <a:cubicBezTo>
                    <a:pt x="384" y="294"/>
                    <a:pt x="384" y="294"/>
                    <a:pt x="384" y="294"/>
                  </a:cubicBezTo>
                  <a:cubicBezTo>
                    <a:pt x="384" y="293"/>
                    <a:pt x="384" y="293"/>
                    <a:pt x="384" y="293"/>
                  </a:cubicBezTo>
                  <a:cubicBezTo>
                    <a:pt x="385" y="293"/>
                    <a:pt x="385" y="293"/>
                    <a:pt x="385" y="293"/>
                  </a:cubicBezTo>
                  <a:cubicBezTo>
                    <a:pt x="384" y="293"/>
                    <a:pt x="384" y="293"/>
                    <a:pt x="384" y="293"/>
                  </a:cubicBezTo>
                  <a:cubicBezTo>
                    <a:pt x="384" y="292"/>
                    <a:pt x="384" y="292"/>
                    <a:pt x="384" y="292"/>
                  </a:cubicBezTo>
                  <a:cubicBezTo>
                    <a:pt x="384" y="292"/>
                    <a:pt x="384" y="292"/>
                    <a:pt x="384" y="292"/>
                  </a:cubicBezTo>
                  <a:cubicBezTo>
                    <a:pt x="384" y="291"/>
                    <a:pt x="384" y="291"/>
                    <a:pt x="384" y="291"/>
                  </a:cubicBezTo>
                  <a:cubicBezTo>
                    <a:pt x="384" y="291"/>
                    <a:pt x="384" y="291"/>
                    <a:pt x="384" y="291"/>
                  </a:cubicBezTo>
                  <a:cubicBezTo>
                    <a:pt x="385" y="291"/>
                    <a:pt x="385" y="291"/>
                    <a:pt x="385" y="291"/>
                  </a:cubicBezTo>
                  <a:cubicBezTo>
                    <a:pt x="386" y="291"/>
                    <a:pt x="386" y="291"/>
                    <a:pt x="386" y="291"/>
                  </a:cubicBezTo>
                  <a:cubicBezTo>
                    <a:pt x="386" y="292"/>
                    <a:pt x="386" y="292"/>
                    <a:pt x="386" y="292"/>
                  </a:cubicBezTo>
                  <a:cubicBezTo>
                    <a:pt x="387" y="293"/>
                    <a:pt x="387" y="293"/>
                    <a:pt x="387" y="293"/>
                  </a:cubicBezTo>
                  <a:cubicBezTo>
                    <a:pt x="388" y="293"/>
                    <a:pt x="388" y="293"/>
                    <a:pt x="388" y="293"/>
                  </a:cubicBezTo>
                  <a:cubicBezTo>
                    <a:pt x="388" y="293"/>
                    <a:pt x="388" y="293"/>
                    <a:pt x="388" y="293"/>
                  </a:cubicBezTo>
                  <a:cubicBezTo>
                    <a:pt x="388" y="292"/>
                    <a:pt x="388" y="292"/>
                    <a:pt x="388" y="292"/>
                  </a:cubicBezTo>
                  <a:cubicBezTo>
                    <a:pt x="387" y="291"/>
                    <a:pt x="387" y="291"/>
                    <a:pt x="387" y="291"/>
                  </a:cubicBezTo>
                  <a:cubicBezTo>
                    <a:pt x="386" y="291"/>
                    <a:pt x="386" y="291"/>
                    <a:pt x="386" y="291"/>
                  </a:cubicBezTo>
                  <a:cubicBezTo>
                    <a:pt x="387" y="290"/>
                    <a:pt x="387" y="290"/>
                    <a:pt x="387" y="290"/>
                  </a:cubicBezTo>
                  <a:cubicBezTo>
                    <a:pt x="387" y="290"/>
                    <a:pt x="387" y="290"/>
                    <a:pt x="387" y="290"/>
                  </a:cubicBezTo>
                  <a:cubicBezTo>
                    <a:pt x="388" y="290"/>
                    <a:pt x="388" y="290"/>
                    <a:pt x="388" y="290"/>
                  </a:cubicBezTo>
                  <a:cubicBezTo>
                    <a:pt x="389" y="289"/>
                    <a:pt x="389" y="289"/>
                    <a:pt x="389" y="289"/>
                  </a:cubicBezTo>
                  <a:cubicBezTo>
                    <a:pt x="389" y="290"/>
                    <a:pt x="389" y="290"/>
                    <a:pt x="389" y="290"/>
                  </a:cubicBezTo>
                  <a:cubicBezTo>
                    <a:pt x="389" y="290"/>
                    <a:pt x="389" y="290"/>
                    <a:pt x="389" y="290"/>
                  </a:cubicBezTo>
                  <a:cubicBezTo>
                    <a:pt x="390" y="290"/>
                    <a:pt x="390" y="290"/>
                    <a:pt x="390" y="290"/>
                  </a:cubicBezTo>
                  <a:cubicBezTo>
                    <a:pt x="390" y="290"/>
                    <a:pt x="390" y="290"/>
                    <a:pt x="390" y="290"/>
                  </a:cubicBezTo>
                  <a:cubicBezTo>
                    <a:pt x="391" y="290"/>
                    <a:pt x="391" y="290"/>
                    <a:pt x="391" y="290"/>
                  </a:cubicBezTo>
                  <a:cubicBezTo>
                    <a:pt x="391" y="290"/>
                    <a:pt x="391" y="290"/>
                    <a:pt x="391" y="290"/>
                  </a:cubicBezTo>
                  <a:cubicBezTo>
                    <a:pt x="391" y="291"/>
                    <a:pt x="391" y="291"/>
                    <a:pt x="391" y="291"/>
                  </a:cubicBezTo>
                  <a:cubicBezTo>
                    <a:pt x="392" y="291"/>
                    <a:pt x="392" y="291"/>
                    <a:pt x="392" y="291"/>
                  </a:cubicBezTo>
                  <a:cubicBezTo>
                    <a:pt x="393" y="291"/>
                    <a:pt x="393" y="291"/>
                    <a:pt x="393" y="291"/>
                  </a:cubicBezTo>
                  <a:cubicBezTo>
                    <a:pt x="393" y="291"/>
                    <a:pt x="393" y="291"/>
                    <a:pt x="393" y="291"/>
                  </a:cubicBezTo>
                  <a:cubicBezTo>
                    <a:pt x="393" y="291"/>
                    <a:pt x="393" y="291"/>
                    <a:pt x="393" y="291"/>
                  </a:cubicBezTo>
                  <a:cubicBezTo>
                    <a:pt x="394" y="291"/>
                    <a:pt x="394" y="291"/>
                    <a:pt x="394" y="291"/>
                  </a:cubicBezTo>
                  <a:cubicBezTo>
                    <a:pt x="395" y="291"/>
                    <a:pt x="395" y="291"/>
                    <a:pt x="395" y="291"/>
                  </a:cubicBezTo>
                  <a:cubicBezTo>
                    <a:pt x="395" y="291"/>
                    <a:pt x="395" y="291"/>
                    <a:pt x="395" y="291"/>
                  </a:cubicBezTo>
                  <a:cubicBezTo>
                    <a:pt x="396" y="291"/>
                    <a:pt x="396" y="291"/>
                    <a:pt x="396" y="291"/>
                  </a:cubicBezTo>
                  <a:cubicBezTo>
                    <a:pt x="395" y="291"/>
                    <a:pt x="395" y="291"/>
                    <a:pt x="395" y="291"/>
                  </a:cubicBezTo>
                  <a:cubicBezTo>
                    <a:pt x="395" y="290"/>
                    <a:pt x="395" y="290"/>
                    <a:pt x="395" y="290"/>
                  </a:cubicBezTo>
                  <a:cubicBezTo>
                    <a:pt x="396" y="290"/>
                    <a:pt x="396" y="290"/>
                    <a:pt x="396" y="290"/>
                  </a:cubicBezTo>
                  <a:cubicBezTo>
                    <a:pt x="397" y="290"/>
                    <a:pt x="397" y="290"/>
                    <a:pt x="397" y="290"/>
                  </a:cubicBezTo>
                  <a:cubicBezTo>
                    <a:pt x="397" y="290"/>
                    <a:pt x="397" y="290"/>
                    <a:pt x="397" y="290"/>
                  </a:cubicBezTo>
                  <a:cubicBezTo>
                    <a:pt x="397" y="289"/>
                    <a:pt x="397" y="289"/>
                    <a:pt x="397" y="289"/>
                  </a:cubicBezTo>
                  <a:cubicBezTo>
                    <a:pt x="397" y="289"/>
                    <a:pt x="397" y="289"/>
                    <a:pt x="397" y="289"/>
                  </a:cubicBezTo>
                  <a:cubicBezTo>
                    <a:pt x="396" y="288"/>
                    <a:pt x="396" y="288"/>
                    <a:pt x="396" y="288"/>
                  </a:cubicBezTo>
                  <a:cubicBezTo>
                    <a:pt x="397" y="288"/>
                    <a:pt x="397" y="288"/>
                    <a:pt x="397" y="288"/>
                  </a:cubicBezTo>
                  <a:cubicBezTo>
                    <a:pt x="397" y="288"/>
                    <a:pt x="397" y="288"/>
                    <a:pt x="397" y="288"/>
                  </a:cubicBezTo>
                  <a:cubicBezTo>
                    <a:pt x="396" y="287"/>
                    <a:pt x="396" y="287"/>
                    <a:pt x="396" y="287"/>
                  </a:cubicBezTo>
                  <a:cubicBezTo>
                    <a:pt x="397" y="287"/>
                    <a:pt x="397" y="287"/>
                    <a:pt x="397" y="287"/>
                  </a:cubicBezTo>
                  <a:cubicBezTo>
                    <a:pt x="396" y="287"/>
                    <a:pt x="396" y="287"/>
                    <a:pt x="396" y="287"/>
                  </a:cubicBezTo>
                  <a:cubicBezTo>
                    <a:pt x="395" y="287"/>
                    <a:pt x="395" y="287"/>
                    <a:pt x="395" y="287"/>
                  </a:cubicBezTo>
                  <a:cubicBezTo>
                    <a:pt x="394" y="287"/>
                    <a:pt x="394" y="287"/>
                    <a:pt x="394" y="287"/>
                  </a:cubicBezTo>
                  <a:cubicBezTo>
                    <a:pt x="394" y="287"/>
                    <a:pt x="394" y="287"/>
                    <a:pt x="394" y="287"/>
                  </a:cubicBezTo>
                  <a:cubicBezTo>
                    <a:pt x="393" y="288"/>
                    <a:pt x="393" y="288"/>
                    <a:pt x="393" y="288"/>
                  </a:cubicBezTo>
                  <a:cubicBezTo>
                    <a:pt x="393" y="287"/>
                    <a:pt x="393" y="287"/>
                    <a:pt x="393" y="287"/>
                  </a:cubicBezTo>
                  <a:cubicBezTo>
                    <a:pt x="392" y="287"/>
                    <a:pt x="392" y="287"/>
                    <a:pt x="392" y="287"/>
                  </a:cubicBezTo>
                  <a:cubicBezTo>
                    <a:pt x="392" y="286"/>
                    <a:pt x="392" y="286"/>
                    <a:pt x="392" y="286"/>
                  </a:cubicBezTo>
                  <a:cubicBezTo>
                    <a:pt x="392" y="285"/>
                    <a:pt x="392" y="285"/>
                    <a:pt x="392" y="285"/>
                  </a:cubicBezTo>
                  <a:cubicBezTo>
                    <a:pt x="391" y="285"/>
                    <a:pt x="391" y="285"/>
                    <a:pt x="391" y="285"/>
                  </a:cubicBezTo>
                  <a:cubicBezTo>
                    <a:pt x="391" y="284"/>
                    <a:pt x="391" y="284"/>
                    <a:pt x="391" y="284"/>
                  </a:cubicBezTo>
                  <a:cubicBezTo>
                    <a:pt x="391" y="283"/>
                    <a:pt x="391" y="283"/>
                    <a:pt x="391" y="283"/>
                  </a:cubicBezTo>
                  <a:cubicBezTo>
                    <a:pt x="391" y="283"/>
                    <a:pt x="391" y="283"/>
                    <a:pt x="391" y="283"/>
                  </a:cubicBezTo>
                  <a:cubicBezTo>
                    <a:pt x="391" y="283"/>
                    <a:pt x="391" y="283"/>
                    <a:pt x="391" y="283"/>
                  </a:cubicBezTo>
                  <a:cubicBezTo>
                    <a:pt x="391" y="283"/>
                    <a:pt x="391" y="283"/>
                    <a:pt x="391" y="283"/>
                  </a:cubicBezTo>
                  <a:cubicBezTo>
                    <a:pt x="391" y="284"/>
                    <a:pt x="391" y="284"/>
                    <a:pt x="391" y="284"/>
                  </a:cubicBezTo>
                  <a:cubicBezTo>
                    <a:pt x="390" y="285"/>
                    <a:pt x="390" y="285"/>
                    <a:pt x="390" y="285"/>
                  </a:cubicBezTo>
                  <a:cubicBezTo>
                    <a:pt x="390" y="286"/>
                    <a:pt x="390" y="286"/>
                    <a:pt x="390" y="286"/>
                  </a:cubicBezTo>
                  <a:cubicBezTo>
                    <a:pt x="390" y="287"/>
                    <a:pt x="390" y="287"/>
                    <a:pt x="390" y="287"/>
                  </a:cubicBezTo>
                  <a:cubicBezTo>
                    <a:pt x="391" y="288"/>
                    <a:pt x="391" y="288"/>
                    <a:pt x="391" y="288"/>
                  </a:cubicBezTo>
                  <a:cubicBezTo>
                    <a:pt x="389" y="287"/>
                    <a:pt x="389" y="287"/>
                    <a:pt x="389" y="287"/>
                  </a:cubicBezTo>
                  <a:cubicBezTo>
                    <a:pt x="389" y="286"/>
                    <a:pt x="389" y="286"/>
                    <a:pt x="389" y="286"/>
                  </a:cubicBezTo>
                  <a:cubicBezTo>
                    <a:pt x="388" y="286"/>
                    <a:pt x="388" y="286"/>
                    <a:pt x="388" y="286"/>
                  </a:cubicBezTo>
                  <a:cubicBezTo>
                    <a:pt x="387" y="287"/>
                    <a:pt x="387" y="287"/>
                    <a:pt x="387" y="287"/>
                  </a:cubicBezTo>
                  <a:cubicBezTo>
                    <a:pt x="387" y="288"/>
                    <a:pt x="387" y="288"/>
                    <a:pt x="387" y="288"/>
                  </a:cubicBezTo>
                  <a:cubicBezTo>
                    <a:pt x="387" y="287"/>
                    <a:pt x="387" y="287"/>
                    <a:pt x="387" y="287"/>
                  </a:cubicBezTo>
                  <a:cubicBezTo>
                    <a:pt x="387" y="288"/>
                    <a:pt x="387" y="288"/>
                    <a:pt x="387" y="288"/>
                  </a:cubicBezTo>
                  <a:cubicBezTo>
                    <a:pt x="387" y="288"/>
                    <a:pt x="387" y="288"/>
                    <a:pt x="387" y="288"/>
                  </a:cubicBezTo>
                  <a:cubicBezTo>
                    <a:pt x="385" y="287"/>
                    <a:pt x="385" y="287"/>
                    <a:pt x="385" y="287"/>
                  </a:cubicBezTo>
                  <a:cubicBezTo>
                    <a:pt x="385" y="287"/>
                    <a:pt x="385" y="287"/>
                    <a:pt x="385" y="287"/>
                  </a:cubicBezTo>
                  <a:cubicBezTo>
                    <a:pt x="385" y="286"/>
                    <a:pt x="385" y="286"/>
                    <a:pt x="385" y="286"/>
                  </a:cubicBezTo>
                  <a:cubicBezTo>
                    <a:pt x="384" y="286"/>
                    <a:pt x="384" y="286"/>
                    <a:pt x="384" y="286"/>
                  </a:cubicBezTo>
                  <a:cubicBezTo>
                    <a:pt x="384" y="287"/>
                    <a:pt x="384" y="287"/>
                    <a:pt x="384" y="287"/>
                  </a:cubicBezTo>
                  <a:cubicBezTo>
                    <a:pt x="384" y="288"/>
                    <a:pt x="384" y="288"/>
                    <a:pt x="384" y="288"/>
                  </a:cubicBezTo>
                  <a:cubicBezTo>
                    <a:pt x="384" y="287"/>
                    <a:pt x="384" y="287"/>
                    <a:pt x="384" y="287"/>
                  </a:cubicBezTo>
                  <a:cubicBezTo>
                    <a:pt x="383" y="286"/>
                    <a:pt x="383" y="286"/>
                    <a:pt x="383" y="286"/>
                  </a:cubicBezTo>
                  <a:cubicBezTo>
                    <a:pt x="383" y="286"/>
                    <a:pt x="383" y="286"/>
                    <a:pt x="383" y="286"/>
                  </a:cubicBezTo>
                  <a:cubicBezTo>
                    <a:pt x="383" y="287"/>
                    <a:pt x="383" y="287"/>
                    <a:pt x="383" y="287"/>
                  </a:cubicBezTo>
                  <a:cubicBezTo>
                    <a:pt x="382" y="286"/>
                    <a:pt x="382" y="286"/>
                    <a:pt x="382" y="286"/>
                  </a:cubicBezTo>
                  <a:cubicBezTo>
                    <a:pt x="382" y="287"/>
                    <a:pt x="382" y="287"/>
                    <a:pt x="382" y="287"/>
                  </a:cubicBezTo>
                  <a:cubicBezTo>
                    <a:pt x="383" y="289"/>
                    <a:pt x="383" y="289"/>
                    <a:pt x="383" y="289"/>
                  </a:cubicBezTo>
                  <a:cubicBezTo>
                    <a:pt x="385" y="290"/>
                    <a:pt x="385" y="290"/>
                    <a:pt x="385" y="290"/>
                  </a:cubicBezTo>
                  <a:cubicBezTo>
                    <a:pt x="384" y="291"/>
                    <a:pt x="384" y="291"/>
                    <a:pt x="384" y="291"/>
                  </a:cubicBezTo>
                  <a:cubicBezTo>
                    <a:pt x="384" y="291"/>
                    <a:pt x="384" y="291"/>
                    <a:pt x="384" y="291"/>
                  </a:cubicBezTo>
                  <a:cubicBezTo>
                    <a:pt x="384" y="292"/>
                    <a:pt x="384" y="292"/>
                    <a:pt x="384" y="292"/>
                  </a:cubicBezTo>
                  <a:cubicBezTo>
                    <a:pt x="383" y="293"/>
                    <a:pt x="383" y="293"/>
                    <a:pt x="383" y="293"/>
                  </a:cubicBezTo>
                  <a:cubicBezTo>
                    <a:pt x="382" y="293"/>
                    <a:pt x="382" y="293"/>
                    <a:pt x="382" y="293"/>
                  </a:cubicBezTo>
                  <a:cubicBezTo>
                    <a:pt x="382" y="294"/>
                    <a:pt x="382" y="294"/>
                    <a:pt x="382" y="294"/>
                  </a:cubicBezTo>
                  <a:cubicBezTo>
                    <a:pt x="383" y="294"/>
                    <a:pt x="383" y="294"/>
                    <a:pt x="383" y="294"/>
                  </a:cubicBezTo>
                  <a:cubicBezTo>
                    <a:pt x="385" y="295"/>
                    <a:pt x="385" y="295"/>
                    <a:pt x="385" y="295"/>
                  </a:cubicBezTo>
                  <a:cubicBezTo>
                    <a:pt x="386" y="296"/>
                    <a:pt x="386" y="296"/>
                    <a:pt x="386" y="296"/>
                  </a:cubicBezTo>
                  <a:cubicBezTo>
                    <a:pt x="386" y="297"/>
                    <a:pt x="386" y="297"/>
                    <a:pt x="386" y="297"/>
                  </a:cubicBezTo>
                  <a:cubicBezTo>
                    <a:pt x="386" y="298"/>
                    <a:pt x="386" y="298"/>
                    <a:pt x="386" y="298"/>
                  </a:cubicBezTo>
                  <a:cubicBezTo>
                    <a:pt x="386" y="299"/>
                    <a:pt x="386" y="299"/>
                    <a:pt x="386" y="299"/>
                  </a:cubicBezTo>
                  <a:cubicBezTo>
                    <a:pt x="385" y="300"/>
                    <a:pt x="385" y="300"/>
                    <a:pt x="385" y="300"/>
                  </a:cubicBezTo>
                  <a:cubicBezTo>
                    <a:pt x="385" y="301"/>
                    <a:pt x="385" y="301"/>
                    <a:pt x="385" y="301"/>
                  </a:cubicBezTo>
                  <a:cubicBezTo>
                    <a:pt x="386" y="302"/>
                    <a:pt x="386" y="302"/>
                    <a:pt x="386" y="302"/>
                  </a:cubicBezTo>
                  <a:cubicBezTo>
                    <a:pt x="385" y="303"/>
                    <a:pt x="385" y="303"/>
                    <a:pt x="385" y="303"/>
                  </a:cubicBezTo>
                  <a:cubicBezTo>
                    <a:pt x="385" y="302"/>
                    <a:pt x="385" y="302"/>
                    <a:pt x="385" y="302"/>
                  </a:cubicBezTo>
                  <a:cubicBezTo>
                    <a:pt x="384" y="302"/>
                    <a:pt x="384" y="302"/>
                    <a:pt x="384" y="302"/>
                  </a:cubicBezTo>
                  <a:cubicBezTo>
                    <a:pt x="384" y="301"/>
                    <a:pt x="384" y="301"/>
                    <a:pt x="384" y="301"/>
                  </a:cubicBezTo>
                  <a:cubicBezTo>
                    <a:pt x="384" y="300"/>
                    <a:pt x="384" y="300"/>
                    <a:pt x="384" y="300"/>
                  </a:cubicBezTo>
                  <a:cubicBezTo>
                    <a:pt x="383" y="299"/>
                    <a:pt x="383" y="299"/>
                    <a:pt x="383" y="299"/>
                  </a:cubicBezTo>
                  <a:cubicBezTo>
                    <a:pt x="382" y="299"/>
                    <a:pt x="382" y="299"/>
                    <a:pt x="382" y="299"/>
                  </a:cubicBezTo>
                  <a:cubicBezTo>
                    <a:pt x="382" y="299"/>
                    <a:pt x="382" y="299"/>
                    <a:pt x="382" y="299"/>
                  </a:cubicBezTo>
                  <a:cubicBezTo>
                    <a:pt x="381" y="300"/>
                    <a:pt x="381" y="300"/>
                    <a:pt x="381" y="300"/>
                  </a:cubicBezTo>
                  <a:cubicBezTo>
                    <a:pt x="381" y="300"/>
                    <a:pt x="381" y="300"/>
                    <a:pt x="381" y="300"/>
                  </a:cubicBezTo>
                  <a:cubicBezTo>
                    <a:pt x="380" y="300"/>
                    <a:pt x="380" y="300"/>
                    <a:pt x="380" y="300"/>
                  </a:cubicBezTo>
                  <a:cubicBezTo>
                    <a:pt x="381" y="301"/>
                    <a:pt x="381" y="301"/>
                    <a:pt x="381" y="301"/>
                  </a:cubicBezTo>
                  <a:cubicBezTo>
                    <a:pt x="381" y="301"/>
                    <a:pt x="381" y="301"/>
                    <a:pt x="381" y="301"/>
                  </a:cubicBezTo>
                  <a:cubicBezTo>
                    <a:pt x="382" y="302"/>
                    <a:pt x="382" y="302"/>
                    <a:pt x="382" y="302"/>
                  </a:cubicBezTo>
                  <a:close/>
                  <a:moveTo>
                    <a:pt x="377" y="304"/>
                  </a:moveTo>
                  <a:cubicBezTo>
                    <a:pt x="377" y="303"/>
                    <a:pt x="377" y="303"/>
                    <a:pt x="377" y="303"/>
                  </a:cubicBezTo>
                  <a:cubicBezTo>
                    <a:pt x="376" y="303"/>
                    <a:pt x="376" y="303"/>
                    <a:pt x="376" y="303"/>
                  </a:cubicBezTo>
                  <a:cubicBezTo>
                    <a:pt x="375" y="302"/>
                    <a:pt x="375" y="302"/>
                    <a:pt x="375" y="302"/>
                  </a:cubicBezTo>
                  <a:cubicBezTo>
                    <a:pt x="377" y="302"/>
                    <a:pt x="377" y="302"/>
                    <a:pt x="377" y="302"/>
                  </a:cubicBezTo>
                  <a:cubicBezTo>
                    <a:pt x="377" y="302"/>
                    <a:pt x="377" y="302"/>
                    <a:pt x="377" y="302"/>
                  </a:cubicBezTo>
                  <a:cubicBezTo>
                    <a:pt x="376" y="301"/>
                    <a:pt x="376" y="301"/>
                    <a:pt x="376" y="301"/>
                  </a:cubicBezTo>
                  <a:cubicBezTo>
                    <a:pt x="377" y="300"/>
                    <a:pt x="377" y="300"/>
                    <a:pt x="377" y="300"/>
                  </a:cubicBezTo>
                  <a:cubicBezTo>
                    <a:pt x="376" y="300"/>
                    <a:pt x="376" y="300"/>
                    <a:pt x="376" y="300"/>
                  </a:cubicBezTo>
                  <a:cubicBezTo>
                    <a:pt x="377" y="299"/>
                    <a:pt x="377" y="299"/>
                    <a:pt x="377" y="299"/>
                  </a:cubicBezTo>
                  <a:cubicBezTo>
                    <a:pt x="378" y="299"/>
                    <a:pt x="378" y="299"/>
                    <a:pt x="378" y="299"/>
                  </a:cubicBezTo>
                  <a:cubicBezTo>
                    <a:pt x="378" y="299"/>
                    <a:pt x="378" y="299"/>
                    <a:pt x="378" y="299"/>
                  </a:cubicBezTo>
                  <a:cubicBezTo>
                    <a:pt x="378" y="300"/>
                    <a:pt x="378" y="300"/>
                    <a:pt x="378" y="300"/>
                  </a:cubicBezTo>
                  <a:cubicBezTo>
                    <a:pt x="378" y="301"/>
                    <a:pt x="378" y="301"/>
                    <a:pt x="378" y="301"/>
                  </a:cubicBezTo>
                  <a:cubicBezTo>
                    <a:pt x="378" y="301"/>
                    <a:pt x="378" y="301"/>
                    <a:pt x="378" y="301"/>
                  </a:cubicBezTo>
                  <a:cubicBezTo>
                    <a:pt x="377" y="302"/>
                    <a:pt x="377" y="302"/>
                    <a:pt x="377" y="302"/>
                  </a:cubicBezTo>
                  <a:cubicBezTo>
                    <a:pt x="377" y="302"/>
                    <a:pt x="377" y="302"/>
                    <a:pt x="377" y="302"/>
                  </a:cubicBezTo>
                  <a:cubicBezTo>
                    <a:pt x="378" y="302"/>
                    <a:pt x="378" y="302"/>
                    <a:pt x="378" y="302"/>
                  </a:cubicBezTo>
                  <a:cubicBezTo>
                    <a:pt x="378" y="303"/>
                    <a:pt x="378" y="303"/>
                    <a:pt x="378" y="303"/>
                  </a:cubicBezTo>
                  <a:cubicBezTo>
                    <a:pt x="378" y="304"/>
                    <a:pt x="378" y="304"/>
                    <a:pt x="378" y="304"/>
                  </a:cubicBezTo>
                  <a:cubicBezTo>
                    <a:pt x="378" y="304"/>
                    <a:pt x="377" y="304"/>
                    <a:pt x="377" y="304"/>
                  </a:cubicBezTo>
                  <a:close/>
                  <a:moveTo>
                    <a:pt x="367" y="309"/>
                  </a:moveTo>
                  <a:cubicBezTo>
                    <a:pt x="367" y="308"/>
                    <a:pt x="367" y="308"/>
                    <a:pt x="367" y="308"/>
                  </a:cubicBezTo>
                  <a:cubicBezTo>
                    <a:pt x="367" y="307"/>
                    <a:pt x="367" y="307"/>
                    <a:pt x="367" y="307"/>
                  </a:cubicBezTo>
                  <a:cubicBezTo>
                    <a:pt x="367" y="307"/>
                    <a:pt x="367" y="307"/>
                    <a:pt x="367" y="307"/>
                  </a:cubicBezTo>
                  <a:cubicBezTo>
                    <a:pt x="368" y="308"/>
                    <a:pt x="368" y="308"/>
                    <a:pt x="368" y="308"/>
                  </a:cubicBezTo>
                  <a:cubicBezTo>
                    <a:pt x="368" y="309"/>
                    <a:pt x="368" y="309"/>
                    <a:pt x="368" y="309"/>
                  </a:cubicBezTo>
                  <a:cubicBezTo>
                    <a:pt x="367" y="309"/>
                    <a:pt x="367" y="309"/>
                    <a:pt x="367" y="309"/>
                  </a:cubicBezTo>
                  <a:close/>
                  <a:moveTo>
                    <a:pt x="360" y="314"/>
                  </a:moveTo>
                  <a:cubicBezTo>
                    <a:pt x="358" y="313"/>
                    <a:pt x="358" y="313"/>
                    <a:pt x="358" y="313"/>
                  </a:cubicBezTo>
                  <a:cubicBezTo>
                    <a:pt x="358" y="311"/>
                    <a:pt x="358" y="311"/>
                    <a:pt x="358" y="311"/>
                  </a:cubicBezTo>
                  <a:cubicBezTo>
                    <a:pt x="358" y="310"/>
                    <a:pt x="358" y="310"/>
                    <a:pt x="358" y="310"/>
                  </a:cubicBezTo>
                  <a:cubicBezTo>
                    <a:pt x="359" y="309"/>
                    <a:pt x="359" y="309"/>
                    <a:pt x="359" y="309"/>
                  </a:cubicBezTo>
                  <a:cubicBezTo>
                    <a:pt x="359" y="309"/>
                    <a:pt x="359" y="309"/>
                    <a:pt x="359" y="309"/>
                  </a:cubicBezTo>
                  <a:cubicBezTo>
                    <a:pt x="358" y="309"/>
                    <a:pt x="358" y="309"/>
                    <a:pt x="358" y="309"/>
                  </a:cubicBezTo>
                  <a:cubicBezTo>
                    <a:pt x="357" y="309"/>
                    <a:pt x="357" y="309"/>
                    <a:pt x="357" y="309"/>
                  </a:cubicBezTo>
                  <a:cubicBezTo>
                    <a:pt x="357" y="310"/>
                    <a:pt x="357" y="310"/>
                    <a:pt x="357" y="310"/>
                  </a:cubicBezTo>
                  <a:cubicBezTo>
                    <a:pt x="357" y="311"/>
                    <a:pt x="357" y="311"/>
                    <a:pt x="357" y="311"/>
                  </a:cubicBezTo>
                  <a:cubicBezTo>
                    <a:pt x="357" y="312"/>
                    <a:pt x="357" y="312"/>
                    <a:pt x="357" y="312"/>
                  </a:cubicBezTo>
                  <a:cubicBezTo>
                    <a:pt x="357" y="313"/>
                    <a:pt x="357" y="313"/>
                    <a:pt x="357" y="313"/>
                  </a:cubicBezTo>
                  <a:cubicBezTo>
                    <a:pt x="358" y="314"/>
                    <a:pt x="358" y="314"/>
                    <a:pt x="358" y="314"/>
                  </a:cubicBezTo>
                  <a:cubicBezTo>
                    <a:pt x="360" y="314"/>
                    <a:pt x="360" y="314"/>
                    <a:pt x="360" y="314"/>
                  </a:cubicBezTo>
                  <a:close/>
                  <a:moveTo>
                    <a:pt x="361" y="315"/>
                  </a:moveTo>
                  <a:cubicBezTo>
                    <a:pt x="361" y="314"/>
                    <a:pt x="361" y="314"/>
                    <a:pt x="361" y="314"/>
                  </a:cubicBezTo>
                  <a:cubicBezTo>
                    <a:pt x="362" y="313"/>
                    <a:pt x="362" y="313"/>
                    <a:pt x="362" y="313"/>
                  </a:cubicBezTo>
                  <a:cubicBezTo>
                    <a:pt x="363" y="311"/>
                    <a:pt x="363" y="311"/>
                    <a:pt x="363" y="311"/>
                  </a:cubicBezTo>
                  <a:cubicBezTo>
                    <a:pt x="363" y="309"/>
                    <a:pt x="363" y="309"/>
                    <a:pt x="363" y="309"/>
                  </a:cubicBezTo>
                  <a:cubicBezTo>
                    <a:pt x="363" y="310"/>
                    <a:pt x="363" y="310"/>
                    <a:pt x="363" y="310"/>
                  </a:cubicBezTo>
                  <a:cubicBezTo>
                    <a:pt x="364" y="310"/>
                    <a:pt x="364" y="310"/>
                    <a:pt x="364" y="310"/>
                  </a:cubicBezTo>
                  <a:cubicBezTo>
                    <a:pt x="363" y="313"/>
                    <a:pt x="363" y="313"/>
                    <a:pt x="363" y="313"/>
                  </a:cubicBezTo>
                  <a:cubicBezTo>
                    <a:pt x="363" y="313"/>
                    <a:pt x="363" y="313"/>
                    <a:pt x="363" y="313"/>
                  </a:cubicBezTo>
                  <a:cubicBezTo>
                    <a:pt x="363" y="314"/>
                    <a:pt x="363" y="314"/>
                    <a:pt x="363" y="314"/>
                  </a:cubicBezTo>
                  <a:cubicBezTo>
                    <a:pt x="362" y="315"/>
                    <a:pt x="362" y="315"/>
                    <a:pt x="362" y="315"/>
                  </a:cubicBezTo>
                  <a:cubicBezTo>
                    <a:pt x="361" y="315"/>
                    <a:pt x="361" y="315"/>
                    <a:pt x="361" y="315"/>
                  </a:cubicBezTo>
                  <a:cubicBezTo>
                    <a:pt x="361" y="315"/>
                    <a:pt x="361" y="315"/>
                    <a:pt x="361" y="315"/>
                  </a:cubicBezTo>
                  <a:close/>
                  <a:moveTo>
                    <a:pt x="347" y="318"/>
                  </a:moveTo>
                  <a:cubicBezTo>
                    <a:pt x="346" y="317"/>
                    <a:pt x="346" y="317"/>
                    <a:pt x="346" y="317"/>
                  </a:cubicBezTo>
                  <a:cubicBezTo>
                    <a:pt x="346" y="316"/>
                    <a:pt x="346" y="316"/>
                    <a:pt x="346" y="316"/>
                  </a:cubicBezTo>
                  <a:cubicBezTo>
                    <a:pt x="346" y="316"/>
                    <a:pt x="346" y="316"/>
                    <a:pt x="346" y="316"/>
                  </a:cubicBezTo>
                  <a:cubicBezTo>
                    <a:pt x="346" y="315"/>
                    <a:pt x="346" y="315"/>
                    <a:pt x="346" y="315"/>
                  </a:cubicBezTo>
                  <a:cubicBezTo>
                    <a:pt x="347" y="316"/>
                    <a:pt x="347" y="316"/>
                    <a:pt x="347" y="316"/>
                  </a:cubicBezTo>
                  <a:cubicBezTo>
                    <a:pt x="348" y="316"/>
                    <a:pt x="348" y="316"/>
                    <a:pt x="348" y="316"/>
                  </a:cubicBezTo>
                  <a:cubicBezTo>
                    <a:pt x="349" y="317"/>
                    <a:pt x="349" y="317"/>
                    <a:pt x="349" y="317"/>
                  </a:cubicBezTo>
                  <a:cubicBezTo>
                    <a:pt x="349" y="318"/>
                    <a:pt x="349" y="318"/>
                    <a:pt x="349" y="318"/>
                  </a:cubicBezTo>
                  <a:cubicBezTo>
                    <a:pt x="349" y="318"/>
                    <a:pt x="349" y="318"/>
                    <a:pt x="349" y="318"/>
                  </a:cubicBezTo>
                  <a:cubicBezTo>
                    <a:pt x="348" y="317"/>
                    <a:pt x="348" y="317"/>
                    <a:pt x="348" y="317"/>
                  </a:cubicBezTo>
                  <a:cubicBezTo>
                    <a:pt x="347" y="317"/>
                    <a:pt x="347" y="317"/>
                    <a:pt x="347" y="317"/>
                  </a:cubicBezTo>
                  <a:cubicBezTo>
                    <a:pt x="347" y="317"/>
                    <a:pt x="347" y="318"/>
                    <a:pt x="347" y="318"/>
                  </a:cubicBezTo>
                  <a:close/>
                  <a:moveTo>
                    <a:pt x="336" y="336"/>
                  </a:moveTo>
                  <a:cubicBezTo>
                    <a:pt x="335" y="336"/>
                    <a:pt x="335" y="336"/>
                    <a:pt x="335" y="336"/>
                  </a:cubicBezTo>
                  <a:cubicBezTo>
                    <a:pt x="335" y="335"/>
                    <a:pt x="335" y="335"/>
                    <a:pt x="335" y="335"/>
                  </a:cubicBezTo>
                  <a:cubicBezTo>
                    <a:pt x="336" y="334"/>
                    <a:pt x="336" y="334"/>
                    <a:pt x="336" y="334"/>
                  </a:cubicBezTo>
                  <a:cubicBezTo>
                    <a:pt x="336" y="334"/>
                    <a:pt x="336" y="334"/>
                    <a:pt x="336" y="334"/>
                  </a:cubicBezTo>
                  <a:cubicBezTo>
                    <a:pt x="337" y="334"/>
                    <a:pt x="337" y="334"/>
                    <a:pt x="337" y="334"/>
                  </a:cubicBezTo>
                  <a:cubicBezTo>
                    <a:pt x="338" y="335"/>
                    <a:pt x="338" y="335"/>
                    <a:pt x="338" y="335"/>
                  </a:cubicBezTo>
                  <a:cubicBezTo>
                    <a:pt x="337" y="335"/>
                    <a:pt x="337" y="335"/>
                    <a:pt x="337" y="335"/>
                  </a:cubicBezTo>
                  <a:cubicBezTo>
                    <a:pt x="336" y="336"/>
                    <a:pt x="336" y="336"/>
                    <a:pt x="336" y="336"/>
                  </a:cubicBezTo>
                  <a:close/>
                  <a:moveTo>
                    <a:pt x="327" y="317"/>
                  </a:moveTo>
                  <a:cubicBezTo>
                    <a:pt x="327" y="316"/>
                    <a:pt x="327" y="316"/>
                    <a:pt x="327" y="316"/>
                  </a:cubicBezTo>
                  <a:cubicBezTo>
                    <a:pt x="329" y="314"/>
                    <a:pt x="329" y="314"/>
                    <a:pt x="329" y="314"/>
                  </a:cubicBezTo>
                  <a:cubicBezTo>
                    <a:pt x="329" y="314"/>
                    <a:pt x="329" y="314"/>
                    <a:pt x="329" y="314"/>
                  </a:cubicBezTo>
                  <a:cubicBezTo>
                    <a:pt x="329" y="313"/>
                    <a:pt x="329" y="313"/>
                    <a:pt x="329" y="313"/>
                  </a:cubicBezTo>
                  <a:cubicBezTo>
                    <a:pt x="330" y="312"/>
                    <a:pt x="330" y="312"/>
                    <a:pt x="330" y="312"/>
                  </a:cubicBezTo>
                  <a:cubicBezTo>
                    <a:pt x="330" y="312"/>
                    <a:pt x="330" y="312"/>
                    <a:pt x="330" y="312"/>
                  </a:cubicBezTo>
                  <a:cubicBezTo>
                    <a:pt x="331" y="312"/>
                    <a:pt x="331" y="312"/>
                    <a:pt x="331" y="312"/>
                  </a:cubicBezTo>
                  <a:cubicBezTo>
                    <a:pt x="332" y="311"/>
                    <a:pt x="332" y="311"/>
                    <a:pt x="332" y="311"/>
                  </a:cubicBezTo>
                  <a:cubicBezTo>
                    <a:pt x="335" y="310"/>
                    <a:pt x="335" y="310"/>
                    <a:pt x="335" y="310"/>
                  </a:cubicBezTo>
                  <a:cubicBezTo>
                    <a:pt x="334" y="310"/>
                    <a:pt x="334" y="310"/>
                    <a:pt x="334" y="310"/>
                  </a:cubicBezTo>
                  <a:cubicBezTo>
                    <a:pt x="335" y="311"/>
                    <a:pt x="335" y="311"/>
                    <a:pt x="335" y="311"/>
                  </a:cubicBezTo>
                  <a:cubicBezTo>
                    <a:pt x="336" y="310"/>
                    <a:pt x="336" y="310"/>
                    <a:pt x="336" y="310"/>
                  </a:cubicBezTo>
                  <a:cubicBezTo>
                    <a:pt x="336" y="310"/>
                    <a:pt x="336" y="310"/>
                    <a:pt x="336" y="310"/>
                  </a:cubicBezTo>
                  <a:cubicBezTo>
                    <a:pt x="336" y="311"/>
                    <a:pt x="336" y="311"/>
                    <a:pt x="336" y="311"/>
                  </a:cubicBezTo>
                  <a:cubicBezTo>
                    <a:pt x="335" y="312"/>
                    <a:pt x="335" y="312"/>
                    <a:pt x="335" y="312"/>
                  </a:cubicBezTo>
                  <a:cubicBezTo>
                    <a:pt x="335" y="312"/>
                    <a:pt x="335" y="312"/>
                    <a:pt x="335" y="312"/>
                  </a:cubicBezTo>
                  <a:cubicBezTo>
                    <a:pt x="335" y="312"/>
                    <a:pt x="337" y="311"/>
                    <a:pt x="337" y="311"/>
                  </a:cubicBezTo>
                  <a:cubicBezTo>
                    <a:pt x="336" y="312"/>
                    <a:pt x="336" y="312"/>
                    <a:pt x="336" y="312"/>
                  </a:cubicBezTo>
                  <a:cubicBezTo>
                    <a:pt x="335" y="313"/>
                    <a:pt x="335" y="313"/>
                    <a:pt x="335" y="313"/>
                  </a:cubicBezTo>
                  <a:cubicBezTo>
                    <a:pt x="333" y="315"/>
                    <a:pt x="333" y="315"/>
                    <a:pt x="333" y="315"/>
                  </a:cubicBezTo>
                  <a:cubicBezTo>
                    <a:pt x="332" y="315"/>
                    <a:pt x="332" y="315"/>
                    <a:pt x="332" y="315"/>
                  </a:cubicBezTo>
                  <a:cubicBezTo>
                    <a:pt x="332" y="314"/>
                    <a:pt x="332" y="314"/>
                    <a:pt x="332" y="314"/>
                  </a:cubicBezTo>
                  <a:cubicBezTo>
                    <a:pt x="334" y="313"/>
                    <a:pt x="334" y="313"/>
                    <a:pt x="334" y="313"/>
                  </a:cubicBezTo>
                  <a:cubicBezTo>
                    <a:pt x="334" y="313"/>
                    <a:pt x="334" y="313"/>
                    <a:pt x="334" y="313"/>
                  </a:cubicBezTo>
                  <a:cubicBezTo>
                    <a:pt x="333" y="313"/>
                    <a:pt x="333" y="313"/>
                    <a:pt x="333" y="313"/>
                  </a:cubicBezTo>
                  <a:cubicBezTo>
                    <a:pt x="332" y="314"/>
                    <a:pt x="332" y="314"/>
                    <a:pt x="332" y="314"/>
                  </a:cubicBezTo>
                  <a:cubicBezTo>
                    <a:pt x="331" y="314"/>
                    <a:pt x="331" y="314"/>
                    <a:pt x="331" y="314"/>
                  </a:cubicBezTo>
                  <a:cubicBezTo>
                    <a:pt x="330" y="315"/>
                    <a:pt x="330" y="315"/>
                    <a:pt x="330" y="315"/>
                  </a:cubicBezTo>
                  <a:cubicBezTo>
                    <a:pt x="330" y="316"/>
                    <a:pt x="330" y="316"/>
                    <a:pt x="330" y="316"/>
                  </a:cubicBezTo>
                  <a:cubicBezTo>
                    <a:pt x="329" y="318"/>
                    <a:pt x="329" y="318"/>
                    <a:pt x="329" y="318"/>
                  </a:cubicBezTo>
                  <a:cubicBezTo>
                    <a:pt x="329" y="317"/>
                    <a:pt x="329" y="317"/>
                    <a:pt x="329" y="317"/>
                  </a:cubicBezTo>
                  <a:cubicBezTo>
                    <a:pt x="330" y="316"/>
                    <a:pt x="330" y="316"/>
                    <a:pt x="330" y="316"/>
                  </a:cubicBezTo>
                  <a:cubicBezTo>
                    <a:pt x="329" y="316"/>
                    <a:pt x="329" y="316"/>
                    <a:pt x="329" y="316"/>
                  </a:cubicBezTo>
                  <a:cubicBezTo>
                    <a:pt x="329" y="316"/>
                    <a:pt x="329" y="316"/>
                    <a:pt x="329" y="316"/>
                  </a:cubicBezTo>
                  <a:cubicBezTo>
                    <a:pt x="328" y="317"/>
                    <a:pt x="328" y="317"/>
                    <a:pt x="328" y="317"/>
                  </a:cubicBezTo>
                  <a:cubicBezTo>
                    <a:pt x="327" y="317"/>
                    <a:pt x="327" y="317"/>
                    <a:pt x="327" y="317"/>
                  </a:cubicBezTo>
                  <a:close/>
                  <a:moveTo>
                    <a:pt x="309" y="313"/>
                  </a:moveTo>
                  <a:cubicBezTo>
                    <a:pt x="310" y="313"/>
                    <a:pt x="310" y="313"/>
                    <a:pt x="310" y="313"/>
                  </a:cubicBezTo>
                  <a:cubicBezTo>
                    <a:pt x="310" y="312"/>
                    <a:pt x="310" y="312"/>
                    <a:pt x="310" y="312"/>
                  </a:cubicBezTo>
                  <a:cubicBezTo>
                    <a:pt x="311" y="312"/>
                    <a:pt x="311" y="312"/>
                    <a:pt x="311" y="312"/>
                  </a:cubicBezTo>
                  <a:cubicBezTo>
                    <a:pt x="312" y="312"/>
                    <a:pt x="312" y="312"/>
                    <a:pt x="312" y="312"/>
                  </a:cubicBezTo>
                  <a:cubicBezTo>
                    <a:pt x="312" y="312"/>
                    <a:pt x="312" y="312"/>
                    <a:pt x="312" y="312"/>
                  </a:cubicBezTo>
                  <a:cubicBezTo>
                    <a:pt x="312" y="312"/>
                    <a:pt x="312" y="312"/>
                    <a:pt x="312" y="312"/>
                  </a:cubicBezTo>
                  <a:cubicBezTo>
                    <a:pt x="313" y="312"/>
                    <a:pt x="313" y="312"/>
                    <a:pt x="313" y="312"/>
                  </a:cubicBezTo>
                  <a:cubicBezTo>
                    <a:pt x="313" y="313"/>
                    <a:pt x="313" y="313"/>
                    <a:pt x="313" y="313"/>
                  </a:cubicBezTo>
                  <a:cubicBezTo>
                    <a:pt x="313" y="313"/>
                    <a:pt x="313" y="313"/>
                    <a:pt x="313" y="313"/>
                  </a:cubicBezTo>
                  <a:cubicBezTo>
                    <a:pt x="313" y="313"/>
                    <a:pt x="313" y="313"/>
                    <a:pt x="313" y="313"/>
                  </a:cubicBezTo>
                  <a:cubicBezTo>
                    <a:pt x="313" y="314"/>
                    <a:pt x="313" y="314"/>
                    <a:pt x="313" y="314"/>
                  </a:cubicBezTo>
                  <a:cubicBezTo>
                    <a:pt x="311" y="314"/>
                    <a:pt x="311" y="314"/>
                    <a:pt x="311" y="314"/>
                  </a:cubicBezTo>
                  <a:cubicBezTo>
                    <a:pt x="311" y="314"/>
                    <a:pt x="311" y="314"/>
                    <a:pt x="311" y="314"/>
                  </a:cubicBezTo>
                  <a:cubicBezTo>
                    <a:pt x="310" y="314"/>
                    <a:pt x="310" y="314"/>
                    <a:pt x="310" y="314"/>
                  </a:cubicBezTo>
                  <a:cubicBezTo>
                    <a:pt x="310" y="314"/>
                    <a:pt x="310" y="314"/>
                    <a:pt x="310" y="314"/>
                  </a:cubicBezTo>
                  <a:cubicBezTo>
                    <a:pt x="310" y="313"/>
                    <a:pt x="310" y="313"/>
                    <a:pt x="310" y="313"/>
                  </a:cubicBezTo>
                  <a:cubicBezTo>
                    <a:pt x="309" y="313"/>
                    <a:pt x="309" y="313"/>
                    <a:pt x="309" y="313"/>
                  </a:cubicBezTo>
                  <a:close/>
                  <a:moveTo>
                    <a:pt x="311" y="322"/>
                  </a:moveTo>
                  <a:cubicBezTo>
                    <a:pt x="311" y="321"/>
                    <a:pt x="311" y="321"/>
                    <a:pt x="311" y="321"/>
                  </a:cubicBezTo>
                  <a:cubicBezTo>
                    <a:pt x="311" y="320"/>
                    <a:pt x="311" y="320"/>
                    <a:pt x="311" y="320"/>
                  </a:cubicBezTo>
                  <a:cubicBezTo>
                    <a:pt x="312" y="321"/>
                    <a:pt x="312" y="321"/>
                    <a:pt x="312" y="321"/>
                  </a:cubicBezTo>
                  <a:cubicBezTo>
                    <a:pt x="311" y="322"/>
                    <a:pt x="311" y="322"/>
                    <a:pt x="311" y="322"/>
                  </a:cubicBezTo>
                  <a:close/>
                  <a:moveTo>
                    <a:pt x="310" y="319"/>
                  </a:moveTo>
                  <a:cubicBezTo>
                    <a:pt x="310" y="319"/>
                    <a:pt x="310" y="319"/>
                    <a:pt x="310" y="319"/>
                  </a:cubicBezTo>
                  <a:cubicBezTo>
                    <a:pt x="311" y="318"/>
                    <a:pt x="311" y="318"/>
                    <a:pt x="311" y="318"/>
                  </a:cubicBezTo>
                  <a:cubicBezTo>
                    <a:pt x="311" y="317"/>
                    <a:pt x="311" y="317"/>
                    <a:pt x="311" y="317"/>
                  </a:cubicBezTo>
                  <a:cubicBezTo>
                    <a:pt x="312" y="317"/>
                    <a:pt x="312" y="317"/>
                    <a:pt x="312" y="317"/>
                  </a:cubicBezTo>
                  <a:cubicBezTo>
                    <a:pt x="312" y="318"/>
                    <a:pt x="312" y="318"/>
                    <a:pt x="312" y="318"/>
                  </a:cubicBezTo>
                  <a:cubicBezTo>
                    <a:pt x="311" y="319"/>
                    <a:pt x="311" y="319"/>
                    <a:pt x="311" y="319"/>
                  </a:cubicBezTo>
                  <a:cubicBezTo>
                    <a:pt x="311" y="319"/>
                    <a:pt x="311" y="319"/>
                    <a:pt x="311" y="319"/>
                  </a:cubicBezTo>
                  <a:cubicBezTo>
                    <a:pt x="311" y="319"/>
                    <a:pt x="310" y="319"/>
                    <a:pt x="310" y="319"/>
                  </a:cubicBezTo>
                  <a:close/>
                  <a:moveTo>
                    <a:pt x="306" y="316"/>
                  </a:moveTo>
                  <a:cubicBezTo>
                    <a:pt x="306" y="317"/>
                    <a:pt x="306" y="317"/>
                    <a:pt x="306" y="317"/>
                  </a:cubicBezTo>
                  <a:cubicBezTo>
                    <a:pt x="307" y="317"/>
                    <a:pt x="307" y="317"/>
                    <a:pt x="307" y="317"/>
                  </a:cubicBezTo>
                  <a:cubicBezTo>
                    <a:pt x="307" y="319"/>
                    <a:pt x="307" y="319"/>
                    <a:pt x="307" y="319"/>
                  </a:cubicBezTo>
                  <a:cubicBezTo>
                    <a:pt x="307" y="319"/>
                    <a:pt x="307" y="319"/>
                    <a:pt x="307" y="319"/>
                  </a:cubicBezTo>
                  <a:cubicBezTo>
                    <a:pt x="306" y="321"/>
                    <a:pt x="306" y="321"/>
                    <a:pt x="306" y="321"/>
                  </a:cubicBezTo>
                  <a:cubicBezTo>
                    <a:pt x="305" y="321"/>
                    <a:pt x="305" y="321"/>
                    <a:pt x="305" y="321"/>
                  </a:cubicBezTo>
                  <a:cubicBezTo>
                    <a:pt x="305" y="322"/>
                    <a:pt x="305" y="322"/>
                    <a:pt x="305" y="322"/>
                  </a:cubicBezTo>
                  <a:cubicBezTo>
                    <a:pt x="305" y="322"/>
                    <a:pt x="305" y="322"/>
                    <a:pt x="305" y="322"/>
                  </a:cubicBezTo>
                  <a:cubicBezTo>
                    <a:pt x="306" y="323"/>
                    <a:pt x="306" y="323"/>
                    <a:pt x="306" y="323"/>
                  </a:cubicBezTo>
                  <a:cubicBezTo>
                    <a:pt x="307" y="322"/>
                    <a:pt x="307" y="322"/>
                    <a:pt x="307" y="322"/>
                  </a:cubicBezTo>
                  <a:cubicBezTo>
                    <a:pt x="307" y="322"/>
                    <a:pt x="307" y="322"/>
                    <a:pt x="307" y="322"/>
                  </a:cubicBezTo>
                  <a:cubicBezTo>
                    <a:pt x="307" y="324"/>
                    <a:pt x="307" y="324"/>
                    <a:pt x="307" y="324"/>
                  </a:cubicBezTo>
                  <a:cubicBezTo>
                    <a:pt x="307" y="324"/>
                    <a:pt x="307" y="324"/>
                    <a:pt x="307" y="324"/>
                  </a:cubicBezTo>
                  <a:cubicBezTo>
                    <a:pt x="308" y="324"/>
                    <a:pt x="308" y="324"/>
                    <a:pt x="308" y="324"/>
                  </a:cubicBezTo>
                  <a:cubicBezTo>
                    <a:pt x="308" y="323"/>
                    <a:pt x="308" y="323"/>
                    <a:pt x="308" y="323"/>
                  </a:cubicBezTo>
                  <a:cubicBezTo>
                    <a:pt x="309" y="323"/>
                    <a:pt x="309" y="323"/>
                    <a:pt x="309" y="323"/>
                  </a:cubicBezTo>
                  <a:cubicBezTo>
                    <a:pt x="310" y="324"/>
                    <a:pt x="310" y="324"/>
                    <a:pt x="310" y="324"/>
                  </a:cubicBezTo>
                  <a:cubicBezTo>
                    <a:pt x="310" y="324"/>
                    <a:pt x="310" y="324"/>
                    <a:pt x="310" y="324"/>
                  </a:cubicBezTo>
                  <a:cubicBezTo>
                    <a:pt x="310" y="324"/>
                    <a:pt x="310" y="324"/>
                    <a:pt x="310" y="324"/>
                  </a:cubicBezTo>
                  <a:cubicBezTo>
                    <a:pt x="311" y="324"/>
                    <a:pt x="311" y="324"/>
                    <a:pt x="311" y="324"/>
                  </a:cubicBezTo>
                  <a:cubicBezTo>
                    <a:pt x="311" y="323"/>
                    <a:pt x="311" y="323"/>
                    <a:pt x="311" y="323"/>
                  </a:cubicBezTo>
                  <a:cubicBezTo>
                    <a:pt x="311" y="322"/>
                    <a:pt x="311" y="322"/>
                    <a:pt x="311" y="322"/>
                  </a:cubicBezTo>
                  <a:cubicBezTo>
                    <a:pt x="311" y="321"/>
                    <a:pt x="311" y="321"/>
                    <a:pt x="311" y="321"/>
                  </a:cubicBezTo>
                  <a:cubicBezTo>
                    <a:pt x="310" y="321"/>
                    <a:pt x="310" y="321"/>
                    <a:pt x="310" y="321"/>
                  </a:cubicBezTo>
                  <a:cubicBezTo>
                    <a:pt x="309" y="322"/>
                    <a:pt x="309" y="322"/>
                    <a:pt x="309" y="322"/>
                  </a:cubicBezTo>
                  <a:cubicBezTo>
                    <a:pt x="309" y="323"/>
                    <a:pt x="309" y="323"/>
                    <a:pt x="309" y="323"/>
                  </a:cubicBezTo>
                  <a:cubicBezTo>
                    <a:pt x="309" y="323"/>
                    <a:pt x="309" y="323"/>
                    <a:pt x="309" y="323"/>
                  </a:cubicBezTo>
                  <a:cubicBezTo>
                    <a:pt x="308" y="322"/>
                    <a:pt x="308" y="322"/>
                    <a:pt x="308" y="322"/>
                  </a:cubicBezTo>
                  <a:cubicBezTo>
                    <a:pt x="308" y="322"/>
                    <a:pt x="308" y="322"/>
                    <a:pt x="308" y="322"/>
                  </a:cubicBezTo>
                  <a:cubicBezTo>
                    <a:pt x="307" y="322"/>
                    <a:pt x="307" y="322"/>
                    <a:pt x="307" y="322"/>
                  </a:cubicBezTo>
                  <a:cubicBezTo>
                    <a:pt x="307" y="321"/>
                    <a:pt x="307" y="321"/>
                    <a:pt x="307" y="321"/>
                  </a:cubicBezTo>
                  <a:cubicBezTo>
                    <a:pt x="307" y="321"/>
                    <a:pt x="307" y="321"/>
                    <a:pt x="307" y="321"/>
                  </a:cubicBezTo>
                  <a:cubicBezTo>
                    <a:pt x="307" y="319"/>
                    <a:pt x="307" y="319"/>
                    <a:pt x="307" y="319"/>
                  </a:cubicBezTo>
                  <a:cubicBezTo>
                    <a:pt x="308" y="319"/>
                    <a:pt x="308" y="319"/>
                    <a:pt x="308" y="319"/>
                  </a:cubicBezTo>
                  <a:cubicBezTo>
                    <a:pt x="308" y="318"/>
                    <a:pt x="308" y="318"/>
                    <a:pt x="308" y="318"/>
                  </a:cubicBezTo>
                  <a:cubicBezTo>
                    <a:pt x="307" y="317"/>
                    <a:pt x="307" y="317"/>
                    <a:pt x="307" y="317"/>
                  </a:cubicBezTo>
                  <a:cubicBezTo>
                    <a:pt x="307" y="317"/>
                    <a:pt x="307" y="317"/>
                    <a:pt x="307" y="317"/>
                  </a:cubicBezTo>
                  <a:cubicBezTo>
                    <a:pt x="306" y="316"/>
                    <a:pt x="306" y="316"/>
                    <a:pt x="306" y="316"/>
                  </a:cubicBezTo>
                  <a:close/>
                  <a:moveTo>
                    <a:pt x="287" y="330"/>
                  </a:moveTo>
                  <a:cubicBezTo>
                    <a:pt x="288" y="329"/>
                    <a:pt x="288" y="329"/>
                    <a:pt x="288" y="329"/>
                  </a:cubicBezTo>
                  <a:cubicBezTo>
                    <a:pt x="288" y="329"/>
                    <a:pt x="288" y="329"/>
                    <a:pt x="288" y="329"/>
                  </a:cubicBezTo>
                  <a:cubicBezTo>
                    <a:pt x="289" y="329"/>
                    <a:pt x="289" y="329"/>
                    <a:pt x="289" y="329"/>
                  </a:cubicBezTo>
                  <a:cubicBezTo>
                    <a:pt x="290" y="328"/>
                    <a:pt x="290" y="328"/>
                    <a:pt x="290" y="328"/>
                  </a:cubicBezTo>
                  <a:cubicBezTo>
                    <a:pt x="291" y="328"/>
                    <a:pt x="291" y="328"/>
                    <a:pt x="291" y="328"/>
                  </a:cubicBezTo>
                  <a:cubicBezTo>
                    <a:pt x="291" y="329"/>
                    <a:pt x="291" y="329"/>
                    <a:pt x="291" y="329"/>
                  </a:cubicBezTo>
                  <a:cubicBezTo>
                    <a:pt x="290" y="329"/>
                    <a:pt x="290" y="329"/>
                    <a:pt x="290" y="329"/>
                  </a:cubicBezTo>
                  <a:cubicBezTo>
                    <a:pt x="291" y="330"/>
                    <a:pt x="291" y="330"/>
                    <a:pt x="291" y="330"/>
                  </a:cubicBezTo>
                  <a:cubicBezTo>
                    <a:pt x="291" y="330"/>
                    <a:pt x="291" y="330"/>
                    <a:pt x="291" y="330"/>
                  </a:cubicBezTo>
                  <a:cubicBezTo>
                    <a:pt x="292" y="329"/>
                    <a:pt x="292" y="329"/>
                    <a:pt x="292" y="329"/>
                  </a:cubicBezTo>
                  <a:cubicBezTo>
                    <a:pt x="293" y="329"/>
                    <a:pt x="293" y="329"/>
                    <a:pt x="293" y="329"/>
                  </a:cubicBezTo>
                  <a:cubicBezTo>
                    <a:pt x="293" y="330"/>
                    <a:pt x="293" y="330"/>
                    <a:pt x="293" y="330"/>
                  </a:cubicBezTo>
                  <a:cubicBezTo>
                    <a:pt x="294" y="330"/>
                    <a:pt x="294" y="330"/>
                    <a:pt x="294" y="330"/>
                  </a:cubicBezTo>
                  <a:cubicBezTo>
                    <a:pt x="294" y="329"/>
                    <a:pt x="294" y="329"/>
                    <a:pt x="294" y="329"/>
                  </a:cubicBezTo>
                  <a:cubicBezTo>
                    <a:pt x="294" y="330"/>
                    <a:pt x="294" y="330"/>
                    <a:pt x="294" y="330"/>
                  </a:cubicBezTo>
                  <a:cubicBezTo>
                    <a:pt x="293" y="331"/>
                    <a:pt x="293" y="331"/>
                    <a:pt x="293" y="331"/>
                  </a:cubicBezTo>
                  <a:cubicBezTo>
                    <a:pt x="292" y="331"/>
                    <a:pt x="292" y="331"/>
                    <a:pt x="292" y="331"/>
                  </a:cubicBezTo>
                  <a:cubicBezTo>
                    <a:pt x="291" y="332"/>
                    <a:pt x="291" y="332"/>
                    <a:pt x="291" y="332"/>
                  </a:cubicBezTo>
                  <a:cubicBezTo>
                    <a:pt x="290" y="331"/>
                    <a:pt x="290" y="331"/>
                    <a:pt x="290" y="331"/>
                  </a:cubicBezTo>
                  <a:cubicBezTo>
                    <a:pt x="290" y="331"/>
                    <a:pt x="290" y="331"/>
                    <a:pt x="290" y="331"/>
                  </a:cubicBezTo>
                  <a:cubicBezTo>
                    <a:pt x="289" y="331"/>
                    <a:pt x="289" y="331"/>
                    <a:pt x="289" y="331"/>
                  </a:cubicBezTo>
                  <a:cubicBezTo>
                    <a:pt x="289" y="331"/>
                    <a:pt x="289" y="331"/>
                    <a:pt x="289" y="331"/>
                  </a:cubicBezTo>
                  <a:cubicBezTo>
                    <a:pt x="289" y="331"/>
                    <a:pt x="289" y="331"/>
                    <a:pt x="289" y="331"/>
                  </a:cubicBezTo>
                  <a:cubicBezTo>
                    <a:pt x="288" y="331"/>
                    <a:pt x="288" y="331"/>
                    <a:pt x="288" y="331"/>
                  </a:cubicBezTo>
                  <a:cubicBezTo>
                    <a:pt x="288" y="330"/>
                    <a:pt x="288" y="330"/>
                    <a:pt x="288" y="330"/>
                  </a:cubicBezTo>
                  <a:cubicBezTo>
                    <a:pt x="288" y="330"/>
                    <a:pt x="287" y="330"/>
                    <a:pt x="287" y="330"/>
                  </a:cubicBezTo>
                  <a:close/>
                  <a:moveTo>
                    <a:pt x="316" y="333"/>
                  </a:moveTo>
                  <a:cubicBezTo>
                    <a:pt x="319" y="332"/>
                    <a:pt x="319" y="332"/>
                    <a:pt x="319" y="332"/>
                  </a:cubicBezTo>
                  <a:cubicBezTo>
                    <a:pt x="321" y="332"/>
                    <a:pt x="321" y="332"/>
                    <a:pt x="321" y="332"/>
                  </a:cubicBezTo>
                  <a:cubicBezTo>
                    <a:pt x="321" y="331"/>
                    <a:pt x="321" y="331"/>
                    <a:pt x="321" y="331"/>
                  </a:cubicBezTo>
                  <a:cubicBezTo>
                    <a:pt x="321" y="332"/>
                    <a:pt x="321" y="332"/>
                    <a:pt x="321" y="332"/>
                  </a:cubicBezTo>
                  <a:cubicBezTo>
                    <a:pt x="321" y="333"/>
                    <a:pt x="321" y="333"/>
                    <a:pt x="321" y="333"/>
                  </a:cubicBezTo>
                  <a:cubicBezTo>
                    <a:pt x="322" y="334"/>
                    <a:pt x="322" y="334"/>
                    <a:pt x="322" y="334"/>
                  </a:cubicBezTo>
                  <a:cubicBezTo>
                    <a:pt x="322" y="334"/>
                    <a:pt x="322" y="334"/>
                    <a:pt x="322" y="334"/>
                  </a:cubicBezTo>
                  <a:cubicBezTo>
                    <a:pt x="322" y="335"/>
                    <a:pt x="322" y="335"/>
                    <a:pt x="322" y="335"/>
                  </a:cubicBezTo>
                  <a:cubicBezTo>
                    <a:pt x="324" y="335"/>
                    <a:pt x="324" y="335"/>
                    <a:pt x="324" y="335"/>
                  </a:cubicBezTo>
                  <a:cubicBezTo>
                    <a:pt x="324" y="336"/>
                    <a:pt x="324" y="336"/>
                    <a:pt x="324" y="336"/>
                  </a:cubicBezTo>
                  <a:cubicBezTo>
                    <a:pt x="324" y="337"/>
                    <a:pt x="324" y="337"/>
                    <a:pt x="324" y="337"/>
                  </a:cubicBezTo>
                  <a:cubicBezTo>
                    <a:pt x="324" y="336"/>
                    <a:pt x="324" y="336"/>
                    <a:pt x="324" y="336"/>
                  </a:cubicBezTo>
                  <a:cubicBezTo>
                    <a:pt x="323" y="336"/>
                    <a:pt x="323" y="336"/>
                    <a:pt x="323" y="336"/>
                  </a:cubicBezTo>
                  <a:cubicBezTo>
                    <a:pt x="322" y="336"/>
                    <a:pt x="322" y="336"/>
                    <a:pt x="322" y="336"/>
                  </a:cubicBezTo>
                  <a:cubicBezTo>
                    <a:pt x="321" y="335"/>
                    <a:pt x="321" y="335"/>
                    <a:pt x="321" y="335"/>
                  </a:cubicBezTo>
                  <a:cubicBezTo>
                    <a:pt x="321" y="335"/>
                    <a:pt x="321" y="335"/>
                    <a:pt x="321" y="335"/>
                  </a:cubicBezTo>
                  <a:cubicBezTo>
                    <a:pt x="320" y="336"/>
                    <a:pt x="320" y="336"/>
                    <a:pt x="320" y="336"/>
                  </a:cubicBezTo>
                  <a:cubicBezTo>
                    <a:pt x="319" y="335"/>
                    <a:pt x="319" y="335"/>
                    <a:pt x="319" y="335"/>
                  </a:cubicBezTo>
                  <a:cubicBezTo>
                    <a:pt x="319" y="334"/>
                    <a:pt x="319" y="334"/>
                    <a:pt x="319" y="334"/>
                  </a:cubicBezTo>
                  <a:cubicBezTo>
                    <a:pt x="318" y="335"/>
                    <a:pt x="318" y="335"/>
                    <a:pt x="318" y="335"/>
                  </a:cubicBezTo>
                  <a:cubicBezTo>
                    <a:pt x="318" y="334"/>
                    <a:pt x="318" y="334"/>
                    <a:pt x="318" y="334"/>
                  </a:cubicBezTo>
                  <a:cubicBezTo>
                    <a:pt x="318" y="334"/>
                    <a:pt x="318" y="334"/>
                    <a:pt x="318" y="334"/>
                  </a:cubicBezTo>
                  <a:cubicBezTo>
                    <a:pt x="317" y="334"/>
                    <a:pt x="317" y="334"/>
                    <a:pt x="317" y="334"/>
                  </a:cubicBezTo>
                  <a:cubicBezTo>
                    <a:pt x="317" y="334"/>
                    <a:pt x="317" y="334"/>
                    <a:pt x="317" y="334"/>
                  </a:cubicBezTo>
                  <a:cubicBezTo>
                    <a:pt x="316" y="334"/>
                    <a:pt x="316" y="334"/>
                    <a:pt x="316" y="334"/>
                  </a:cubicBezTo>
                  <a:cubicBezTo>
                    <a:pt x="316" y="333"/>
                    <a:pt x="316" y="333"/>
                    <a:pt x="316" y="333"/>
                  </a:cubicBezTo>
                  <a:close/>
                  <a:moveTo>
                    <a:pt x="310" y="348"/>
                  </a:moveTo>
                  <a:cubicBezTo>
                    <a:pt x="311" y="348"/>
                    <a:pt x="311" y="348"/>
                    <a:pt x="311" y="348"/>
                  </a:cubicBezTo>
                  <a:cubicBezTo>
                    <a:pt x="311" y="347"/>
                    <a:pt x="311" y="347"/>
                    <a:pt x="311" y="347"/>
                  </a:cubicBezTo>
                  <a:cubicBezTo>
                    <a:pt x="312" y="348"/>
                    <a:pt x="312" y="348"/>
                    <a:pt x="312" y="348"/>
                  </a:cubicBezTo>
                  <a:cubicBezTo>
                    <a:pt x="312" y="349"/>
                    <a:pt x="312" y="349"/>
                    <a:pt x="312" y="349"/>
                  </a:cubicBezTo>
                  <a:cubicBezTo>
                    <a:pt x="311" y="348"/>
                    <a:pt x="311" y="348"/>
                    <a:pt x="311" y="348"/>
                  </a:cubicBezTo>
                  <a:cubicBezTo>
                    <a:pt x="310" y="348"/>
                    <a:pt x="310" y="348"/>
                    <a:pt x="310" y="348"/>
                  </a:cubicBezTo>
                  <a:close/>
                  <a:moveTo>
                    <a:pt x="307" y="345"/>
                  </a:moveTo>
                  <a:cubicBezTo>
                    <a:pt x="306" y="344"/>
                    <a:pt x="306" y="344"/>
                    <a:pt x="306" y="344"/>
                  </a:cubicBezTo>
                  <a:cubicBezTo>
                    <a:pt x="305" y="343"/>
                    <a:pt x="305" y="343"/>
                    <a:pt x="305" y="343"/>
                  </a:cubicBezTo>
                  <a:cubicBezTo>
                    <a:pt x="306" y="342"/>
                    <a:pt x="306" y="342"/>
                    <a:pt x="306" y="342"/>
                  </a:cubicBezTo>
                  <a:cubicBezTo>
                    <a:pt x="306" y="342"/>
                    <a:pt x="306" y="342"/>
                    <a:pt x="306" y="342"/>
                  </a:cubicBezTo>
                  <a:cubicBezTo>
                    <a:pt x="307" y="342"/>
                    <a:pt x="307" y="342"/>
                    <a:pt x="307" y="342"/>
                  </a:cubicBezTo>
                  <a:cubicBezTo>
                    <a:pt x="308" y="343"/>
                    <a:pt x="308" y="343"/>
                    <a:pt x="308" y="343"/>
                  </a:cubicBezTo>
                  <a:cubicBezTo>
                    <a:pt x="307" y="344"/>
                    <a:pt x="307" y="344"/>
                    <a:pt x="307" y="344"/>
                  </a:cubicBezTo>
                  <a:cubicBezTo>
                    <a:pt x="307" y="345"/>
                    <a:pt x="307" y="345"/>
                    <a:pt x="307" y="345"/>
                  </a:cubicBezTo>
                  <a:close/>
                  <a:moveTo>
                    <a:pt x="284" y="352"/>
                  </a:moveTo>
                  <a:cubicBezTo>
                    <a:pt x="285" y="352"/>
                    <a:pt x="285" y="352"/>
                    <a:pt x="285" y="352"/>
                  </a:cubicBezTo>
                  <a:cubicBezTo>
                    <a:pt x="286" y="351"/>
                    <a:pt x="286" y="351"/>
                    <a:pt x="286" y="351"/>
                  </a:cubicBezTo>
                  <a:cubicBezTo>
                    <a:pt x="287" y="351"/>
                    <a:pt x="287" y="351"/>
                    <a:pt x="287" y="351"/>
                  </a:cubicBezTo>
                  <a:cubicBezTo>
                    <a:pt x="288" y="352"/>
                    <a:pt x="288" y="352"/>
                    <a:pt x="288" y="352"/>
                  </a:cubicBezTo>
                  <a:cubicBezTo>
                    <a:pt x="287" y="352"/>
                    <a:pt x="287" y="352"/>
                    <a:pt x="287" y="352"/>
                  </a:cubicBezTo>
                  <a:cubicBezTo>
                    <a:pt x="287" y="353"/>
                    <a:pt x="287" y="353"/>
                    <a:pt x="287" y="353"/>
                  </a:cubicBezTo>
                  <a:cubicBezTo>
                    <a:pt x="286" y="353"/>
                    <a:pt x="286" y="353"/>
                    <a:pt x="286" y="353"/>
                  </a:cubicBezTo>
                  <a:cubicBezTo>
                    <a:pt x="285" y="353"/>
                    <a:pt x="285" y="353"/>
                    <a:pt x="285" y="353"/>
                  </a:cubicBezTo>
                  <a:cubicBezTo>
                    <a:pt x="284" y="352"/>
                    <a:pt x="284" y="352"/>
                    <a:pt x="284" y="352"/>
                  </a:cubicBezTo>
                  <a:close/>
                  <a:moveTo>
                    <a:pt x="325" y="356"/>
                  </a:moveTo>
                  <a:cubicBezTo>
                    <a:pt x="326" y="355"/>
                    <a:pt x="326" y="355"/>
                    <a:pt x="326" y="355"/>
                  </a:cubicBezTo>
                  <a:cubicBezTo>
                    <a:pt x="326" y="355"/>
                    <a:pt x="326" y="355"/>
                    <a:pt x="326" y="355"/>
                  </a:cubicBezTo>
                  <a:cubicBezTo>
                    <a:pt x="327" y="354"/>
                    <a:pt x="327" y="354"/>
                    <a:pt x="327" y="354"/>
                  </a:cubicBezTo>
                  <a:cubicBezTo>
                    <a:pt x="328" y="354"/>
                    <a:pt x="328" y="354"/>
                    <a:pt x="328" y="354"/>
                  </a:cubicBezTo>
                  <a:cubicBezTo>
                    <a:pt x="329" y="353"/>
                    <a:pt x="329" y="353"/>
                    <a:pt x="329" y="353"/>
                  </a:cubicBezTo>
                  <a:cubicBezTo>
                    <a:pt x="330" y="353"/>
                    <a:pt x="330" y="353"/>
                    <a:pt x="330" y="353"/>
                  </a:cubicBezTo>
                  <a:cubicBezTo>
                    <a:pt x="329" y="353"/>
                    <a:pt x="329" y="353"/>
                    <a:pt x="329" y="353"/>
                  </a:cubicBezTo>
                  <a:cubicBezTo>
                    <a:pt x="328" y="354"/>
                    <a:pt x="328" y="354"/>
                    <a:pt x="328" y="354"/>
                  </a:cubicBezTo>
                  <a:cubicBezTo>
                    <a:pt x="326" y="355"/>
                    <a:pt x="326" y="355"/>
                    <a:pt x="326" y="355"/>
                  </a:cubicBezTo>
                  <a:cubicBezTo>
                    <a:pt x="325" y="356"/>
                    <a:pt x="325" y="356"/>
                    <a:pt x="325" y="356"/>
                  </a:cubicBezTo>
                  <a:cubicBezTo>
                    <a:pt x="325" y="356"/>
                    <a:pt x="325" y="356"/>
                    <a:pt x="325" y="356"/>
                  </a:cubicBezTo>
                  <a:close/>
                  <a:moveTo>
                    <a:pt x="284" y="378"/>
                  </a:moveTo>
                  <a:cubicBezTo>
                    <a:pt x="284" y="378"/>
                    <a:pt x="284" y="378"/>
                    <a:pt x="284" y="378"/>
                  </a:cubicBezTo>
                  <a:cubicBezTo>
                    <a:pt x="283" y="377"/>
                    <a:pt x="283" y="377"/>
                    <a:pt x="283" y="377"/>
                  </a:cubicBezTo>
                  <a:cubicBezTo>
                    <a:pt x="282" y="377"/>
                    <a:pt x="282" y="377"/>
                    <a:pt x="282" y="377"/>
                  </a:cubicBezTo>
                  <a:cubicBezTo>
                    <a:pt x="283" y="376"/>
                    <a:pt x="283" y="376"/>
                    <a:pt x="283" y="376"/>
                  </a:cubicBezTo>
                  <a:cubicBezTo>
                    <a:pt x="284" y="374"/>
                    <a:pt x="284" y="374"/>
                    <a:pt x="284" y="374"/>
                  </a:cubicBezTo>
                  <a:cubicBezTo>
                    <a:pt x="286" y="374"/>
                    <a:pt x="286" y="374"/>
                    <a:pt x="286" y="374"/>
                  </a:cubicBezTo>
                  <a:cubicBezTo>
                    <a:pt x="287" y="373"/>
                    <a:pt x="287" y="373"/>
                    <a:pt x="287" y="373"/>
                  </a:cubicBezTo>
                  <a:cubicBezTo>
                    <a:pt x="289" y="372"/>
                    <a:pt x="289" y="372"/>
                    <a:pt x="289" y="372"/>
                  </a:cubicBezTo>
                  <a:cubicBezTo>
                    <a:pt x="290" y="372"/>
                    <a:pt x="290" y="372"/>
                    <a:pt x="290" y="372"/>
                  </a:cubicBezTo>
                  <a:cubicBezTo>
                    <a:pt x="291" y="372"/>
                    <a:pt x="291" y="372"/>
                    <a:pt x="291" y="372"/>
                  </a:cubicBezTo>
                  <a:cubicBezTo>
                    <a:pt x="294" y="372"/>
                    <a:pt x="294" y="372"/>
                    <a:pt x="294" y="372"/>
                  </a:cubicBezTo>
                  <a:cubicBezTo>
                    <a:pt x="295" y="371"/>
                    <a:pt x="295" y="371"/>
                    <a:pt x="295" y="371"/>
                  </a:cubicBezTo>
                  <a:cubicBezTo>
                    <a:pt x="295" y="371"/>
                    <a:pt x="295" y="371"/>
                    <a:pt x="295" y="371"/>
                  </a:cubicBezTo>
                  <a:cubicBezTo>
                    <a:pt x="296" y="372"/>
                    <a:pt x="296" y="372"/>
                    <a:pt x="296" y="372"/>
                  </a:cubicBezTo>
                  <a:cubicBezTo>
                    <a:pt x="297" y="372"/>
                    <a:pt x="297" y="372"/>
                    <a:pt x="297" y="372"/>
                  </a:cubicBezTo>
                  <a:cubicBezTo>
                    <a:pt x="298" y="372"/>
                    <a:pt x="298" y="372"/>
                    <a:pt x="298" y="372"/>
                  </a:cubicBezTo>
                  <a:cubicBezTo>
                    <a:pt x="298" y="373"/>
                    <a:pt x="298" y="373"/>
                    <a:pt x="298" y="373"/>
                  </a:cubicBezTo>
                  <a:cubicBezTo>
                    <a:pt x="298" y="373"/>
                    <a:pt x="298" y="373"/>
                    <a:pt x="298" y="373"/>
                  </a:cubicBezTo>
                  <a:cubicBezTo>
                    <a:pt x="299" y="372"/>
                    <a:pt x="299" y="372"/>
                    <a:pt x="299" y="372"/>
                  </a:cubicBezTo>
                  <a:cubicBezTo>
                    <a:pt x="300" y="370"/>
                    <a:pt x="300" y="370"/>
                    <a:pt x="300" y="370"/>
                  </a:cubicBezTo>
                  <a:cubicBezTo>
                    <a:pt x="301" y="369"/>
                    <a:pt x="301" y="369"/>
                    <a:pt x="301" y="369"/>
                  </a:cubicBezTo>
                  <a:cubicBezTo>
                    <a:pt x="302" y="369"/>
                    <a:pt x="302" y="369"/>
                    <a:pt x="302" y="369"/>
                  </a:cubicBezTo>
                  <a:cubicBezTo>
                    <a:pt x="304" y="369"/>
                    <a:pt x="304" y="369"/>
                    <a:pt x="304" y="369"/>
                  </a:cubicBezTo>
                  <a:cubicBezTo>
                    <a:pt x="306" y="369"/>
                    <a:pt x="306" y="369"/>
                    <a:pt x="306" y="369"/>
                  </a:cubicBezTo>
                  <a:cubicBezTo>
                    <a:pt x="308" y="367"/>
                    <a:pt x="308" y="367"/>
                    <a:pt x="308" y="367"/>
                  </a:cubicBezTo>
                  <a:cubicBezTo>
                    <a:pt x="310" y="365"/>
                    <a:pt x="310" y="365"/>
                    <a:pt x="310" y="365"/>
                  </a:cubicBezTo>
                  <a:cubicBezTo>
                    <a:pt x="311" y="365"/>
                    <a:pt x="311" y="365"/>
                    <a:pt x="311" y="365"/>
                  </a:cubicBezTo>
                  <a:cubicBezTo>
                    <a:pt x="312" y="363"/>
                    <a:pt x="312" y="363"/>
                    <a:pt x="312" y="363"/>
                  </a:cubicBezTo>
                  <a:cubicBezTo>
                    <a:pt x="315" y="363"/>
                    <a:pt x="315" y="363"/>
                    <a:pt x="315" y="363"/>
                  </a:cubicBezTo>
                  <a:cubicBezTo>
                    <a:pt x="318" y="362"/>
                    <a:pt x="318" y="362"/>
                    <a:pt x="318" y="362"/>
                  </a:cubicBezTo>
                  <a:cubicBezTo>
                    <a:pt x="318" y="361"/>
                    <a:pt x="318" y="361"/>
                    <a:pt x="318" y="361"/>
                  </a:cubicBezTo>
                  <a:cubicBezTo>
                    <a:pt x="318" y="361"/>
                    <a:pt x="318" y="361"/>
                    <a:pt x="318" y="361"/>
                  </a:cubicBezTo>
                  <a:cubicBezTo>
                    <a:pt x="319" y="360"/>
                    <a:pt x="319" y="360"/>
                    <a:pt x="319" y="360"/>
                  </a:cubicBezTo>
                  <a:cubicBezTo>
                    <a:pt x="320" y="360"/>
                    <a:pt x="320" y="360"/>
                    <a:pt x="320" y="360"/>
                  </a:cubicBezTo>
                  <a:cubicBezTo>
                    <a:pt x="321" y="360"/>
                    <a:pt x="321" y="360"/>
                    <a:pt x="321" y="360"/>
                  </a:cubicBezTo>
                  <a:cubicBezTo>
                    <a:pt x="323" y="358"/>
                    <a:pt x="323" y="358"/>
                    <a:pt x="323" y="358"/>
                  </a:cubicBezTo>
                  <a:cubicBezTo>
                    <a:pt x="324" y="357"/>
                    <a:pt x="324" y="357"/>
                    <a:pt x="324" y="357"/>
                  </a:cubicBezTo>
                  <a:cubicBezTo>
                    <a:pt x="323" y="359"/>
                    <a:pt x="323" y="359"/>
                    <a:pt x="323" y="359"/>
                  </a:cubicBezTo>
                  <a:cubicBezTo>
                    <a:pt x="323" y="359"/>
                    <a:pt x="323" y="359"/>
                    <a:pt x="323" y="359"/>
                  </a:cubicBezTo>
                  <a:cubicBezTo>
                    <a:pt x="322" y="360"/>
                    <a:pt x="322" y="360"/>
                    <a:pt x="322" y="360"/>
                  </a:cubicBezTo>
                  <a:cubicBezTo>
                    <a:pt x="320" y="361"/>
                    <a:pt x="320" y="361"/>
                    <a:pt x="320" y="361"/>
                  </a:cubicBezTo>
                  <a:cubicBezTo>
                    <a:pt x="319" y="361"/>
                    <a:pt x="319" y="361"/>
                    <a:pt x="319" y="361"/>
                  </a:cubicBezTo>
                  <a:cubicBezTo>
                    <a:pt x="319" y="362"/>
                    <a:pt x="319" y="362"/>
                    <a:pt x="319" y="362"/>
                  </a:cubicBezTo>
                  <a:cubicBezTo>
                    <a:pt x="318" y="362"/>
                    <a:pt x="318" y="362"/>
                    <a:pt x="318" y="362"/>
                  </a:cubicBezTo>
                  <a:cubicBezTo>
                    <a:pt x="315" y="363"/>
                    <a:pt x="315" y="363"/>
                    <a:pt x="315" y="363"/>
                  </a:cubicBezTo>
                  <a:cubicBezTo>
                    <a:pt x="315" y="363"/>
                    <a:pt x="315" y="363"/>
                    <a:pt x="315" y="363"/>
                  </a:cubicBezTo>
                  <a:cubicBezTo>
                    <a:pt x="314" y="364"/>
                    <a:pt x="314" y="364"/>
                    <a:pt x="314" y="364"/>
                  </a:cubicBezTo>
                  <a:cubicBezTo>
                    <a:pt x="312" y="364"/>
                    <a:pt x="312" y="364"/>
                    <a:pt x="312" y="364"/>
                  </a:cubicBezTo>
                  <a:cubicBezTo>
                    <a:pt x="312" y="364"/>
                    <a:pt x="312" y="364"/>
                    <a:pt x="312" y="364"/>
                  </a:cubicBezTo>
                  <a:cubicBezTo>
                    <a:pt x="312" y="365"/>
                    <a:pt x="312" y="365"/>
                    <a:pt x="312" y="365"/>
                  </a:cubicBezTo>
                  <a:cubicBezTo>
                    <a:pt x="311" y="365"/>
                    <a:pt x="311" y="365"/>
                    <a:pt x="311" y="365"/>
                  </a:cubicBezTo>
                  <a:cubicBezTo>
                    <a:pt x="310" y="365"/>
                    <a:pt x="310" y="365"/>
                    <a:pt x="310" y="365"/>
                  </a:cubicBezTo>
                  <a:cubicBezTo>
                    <a:pt x="309" y="366"/>
                    <a:pt x="309" y="366"/>
                    <a:pt x="309" y="366"/>
                  </a:cubicBezTo>
                  <a:cubicBezTo>
                    <a:pt x="309" y="367"/>
                    <a:pt x="309" y="367"/>
                    <a:pt x="309" y="367"/>
                  </a:cubicBezTo>
                  <a:cubicBezTo>
                    <a:pt x="306" y="369"/>
                    <a:pt x="306" y="369"/>
                    <a:pt x="306" y="369"/>
                  </a:cubicBezTo>
                  <a:cubicBezTo>
                    <a:pt x="305" y="370"/>
                    <a:pt x="305" y="370"/>
                    <a:pt x="305" y="370"/>
                  </a:cubicBezTo>
                  <a:cubicBezTo>
                    <a:pt x="304" y="370"/>
                    <a:pt x="304" y="370"/>
                    <a:pt x="304" y="370"/>
                  </a:cubicBezTo>
                  <a:cubicBezTo>
                    <a:pt x="303" y="371"/>
                    <a:pt x="303" y="371"/>
                    <a:pt x="303" y="371"/>
                  </a:cubicBezTo>
                  <a:cubicBezTo>
                    <a:pt x="304" y="371"/>
                    <a:pt x="304" y="371"/>
                    <a:pt x="304" y="371"/>
                  </a:cubicBezTo>
                  <a:cubicBezTo>
                    <a:pt x="304" y="371"/>
                    <a:pt x="304" y="371"/>
                    <a:pt x="304" y="371"/>
                  </a:cubicBezTo>
                  <a:cubicBezTo>
                    <a:pt x="304" y="372"/>
                    <a:pt x="304" y="372"/>
                    <a:pt x="304" y="372"/>
                  </a:cubicBezTo>
                  <a:cubicBezTo>
                    <a:pt x="304" y="372"/>
                    <a:pt x="304" y="372"/>
                    <a:pt x="304" y="372"/>
                  </a:cubicBezTo>
                  <a:cubicBezTo>
                    <a:pt x="304" y="373"/>
                    <a:pt x="304" y="373"/>
                    <a:pt x="304" y="373"/>
                  </a:cubicBezTo>
                  <a:cubicBezTo>
                    <a:pt x="304" y="374"/>
                    <a:pt x="304" y="374"/>
                    <a:pt x="304" y="374"/>
                  </a:cubicBezTo>
                  <a:cubicBezTo>
                    <a:pt x="304" y="375"/>
                    <a:pt x="304" y="375"/>
                    <a:pt x="304" y="375"/>
                  </a:cubicBezTo>
                  <a:cubicBezTo>
                    <a:pt x="303" y="375"/>
                    <a:pt x="303" y="375"/>
                    <a:pt x="303" y="375"/>
                  </a:cubicBezTo>
                  <a:cubicBezTo>
                    <a:pt x="302" y="376"/>
                    <a:pt x="302" y="376"/>
                    <a:pt x="302" y="376"/>
                  </a:cubicBezTo>
                  <a:cubicBezTo>
                    <a:pt x="301" y="377"/>
                    <a:pt x="301" y="377"/>
                    <a:pt x="301" y="377"/>
                  </a:cubicBezTo>
                  <a:cubicBezTo>
                    <a:pt x="300" y="378"/>
                    <a:pt x="300" y="378"/>
                    <a:pt x="300" y="378"/>
                  </a:cubicBezTo>
                  <a:cubicBezTo>
                    <a:pt x="299" y="378"/>
                    <a:pt x="299" y="378"/>
                    <a:pt x="299" y="378"/>
                  </a:cubicBezTo>
                  <a:cubicBezTo>
                    <a:pt x="299" y="379"/>
                    <a:pt x="299" y="379"/>
                    <a:pt x="299" y="379"/>
                  </a:cubicBezTo>
                  <a:cubicBezTo>
                    <a:pt x="298" y="378"/>
                    <a:pt x="298" y="378"/>
                    <a:pt x="298" y="378"/>
                  </a:cubicBezTo>
                  <a:cubicBezTo>
                    <a:pt x="296" y="378"/>
                    <a:pt x="296" y="378"/>
                    <a:pt x="296" y="378"/>
                  </a:cubicBezTo>
                  <a:cubicBezTo>
                    <a:pt x="295" y="378"/>
                    <a:pt x="295" y="378"/>
                    <a:pt x="295" y="378"/>
                  </a:cubicBezTo>
                  <a:cubicBezTo>
                    <a:pt x="292" y="377"/>
                    <a:pt x="292" y="377"/>
                    <a:pt x="292" y="377"/>
                  </a:cubicBezTo>
                  <a:cubicBezTo>
                    <a:pt x="291" y="377"/>
                    <a:pt x="291" y="377"/>
                    <a:pt x="291" y="377"/>
                  </a:cubicBezTo>
                  <a:cubicBezTo>
                    <a:pt x="290" y="377"/>
                    <a:pt x="290" y="377"/>
                    <a:pt x="290" y="377"/>
                  </a:cubicBezTo>
                  <a:cubicBezTo>
                    <a:pt x="289" y="377"/>
                    <a:pt x="289" y="377"/>
                    <a:pt x="289" y="377"/>
                  </a:cubicBezTo>
                  <a:cubicBezTo>
                    <a:pt x="288" y="377"/>
                    <a:pt x="288" y="377"/>
                    <a:pt x="288" y="377"/>
                  </a:cubicBezTo>
                  <a:cubicBezTo>
                    <a:pt x="287" y="378"/>
                    <a:pt x="287" y="378"/>
                    <a:pt x="287" y="378"/>
                  </a:cubicBezTo>
                  <a:cubicBezTo>
                    <a:pt x="287" y="378"/>
                    <a:pt x="287" y="378"/>
                    <a:pt x="287" y="378"/>
                  </a:cubicBezTo>
                  <a:cubicBezTo>
                    <a:pt x="286" y="378"/>
                    <a:pt x="286" y="378"/>
                    <a:pt x="286" y="378"/>
                  </a:cubicBezTo>
                  <a:cubicBezTo>
                    <a:pt x="286" y="378"/>
                    <a:pt x="286" y="378"/>
                    <a:pt x="286" y="378"/>
                  </a:cubicBezTo>
                  <a:cubicBezTo>
                    <a:pt x="286" y="378"/>
                    <a:pt x="286" y="378"/>
                    <a:pt x="286" y="378"/>
                  </a:cubicBezTo>
                  <a:cubicBezTo>
                    <a:pt x="285" y="378"/>
                    <a:pt x="285" y="378"/>
                    <a:pt x="285" y="378"/>
                  </a:cubicBezTo>
                  <a:cubicBezTo>
                    <a:pt x="284" y="378"/>
                    <a:pt x="284" y="378"/>
                    <a:pt x="284" y="378"/>
                  </a:cubicBezTo>
                  <a:close/>
                  <a:moveTo>
                    <a:pt x="260" y="386"/>
                  </a:moveTo>
                  <a:cubicBezTo>
                    <a:pt x="260" y="385"/>
                    <a:pt x="260" y="385"/>
                    <a:pt x="260" y="385"/>
                  </a:cubicBezTo>
                  <a:cubicBezTo>
                    <a:pt x="260" y="385"/>
                    <a:pt x="260" y="385"/>
                    <a:pt x="260" y="385"/>
                  </a:cubicBezTo>
                  <a:cubicBezTo>
                    <a:pt x="261" y="384"/>
                    <a:pt x="261" y="384"/>
                    <a:pt x="261" y="384"/>
                  </a:cubicBezTo>
                  <a:cubicBezTo>
                    <a:pt x="262" y="383"/>
                    <a:pt x="262" y="383"/>
                    <a:pt x="262" y="383"/>
                  </a:cubicBezTo>
                  <a:cubicBezTo>
                    <a:pt x="262" y="382"/>
                    <a:pt x="262" y="382"/>
                    <a:pt x="262" y="382"/>
                  </a:cubicBezTo>
                  <a:cubicBezTo>
                    <a:pt x="263" y="381"/>
                    <a:pt x="263" y="381"/>
                    <a:pt x="263" y="381"/>
                  </a:cubicBezTo>
                  <a:cubicBezTo>
                    <a:pt x="263" y="381"/>
                    <a:pt x="263" y="381"/>
                    <a:pt x="263" y="381"/>
                  </a:cubicBezTo>
                  <a:cubicBezTo>
                    <a:pt x="264" y="382"/>
                    <a:pt x="264" y="382"/>
                    <a:pt x="264" y="382"/>
                  </a:cubicBezTo>
                  <a:cubicBezTo>
                    <a:pt x="264" y="382"/>
                    <a:pt x="264" y="382"/>
                    <a:pt x="264" y="382"/>
                  </a:cubicBezTo>
                  <a:cubicBezTo>
                    <a:pt x="264" y="381"/>
                    <a:pt x="264" y="381"/>
                    <a:pt x="264" y="381"/>
                  </a:cubicBezTo>
                  <a:cubicBezTo>
                    <a:pt x="264" y="382"/>
                    <a:pt x="264" y="382"/>
                    <a:pt x="264" y="382"/>
                  </a:cubicBezTo>
                  <a:cubicBezTo>
                    <a:pt x="265" y="382"/>
                    <a:pt x="265" y="382"/>
                    <a:pt x="265" y="382"/>
                  </a:cubicBezTo>
                  <a:cubicBezTo>
                    <a:pt x="264" y="383"/>
                    <a:pt x="264" y="383"/>
                    <a:pt x="264" y="383"/>
                  </a:cubicBezTo>
                  <a:cubicBezTo>
                    <a:pt x="264" y="384"/>
                    <a:pt x="264" y="384"/>
                    <a:pt x="264" y="384"/>
                  </a:cubicBezTo>
                  <a:cubicBezTo>
                    <a:pt x="263" y="384"/>
                    <a:pt x="263" y="384"/>
                    <a:pt x="263" y="384"/>
                  </a:cubicBezTo>
                  <a:cubicBezTo>
                    <a:pt x="261" y="384"/>
                    <a:pt x="261" y="384"/>
                    <a:pt x="261" y="384"/>
                  </a:cubicBezTo>
                  <a:cubicBezTo>
                    <a:pt x="260" y="385"/>
                    <a:pt x="260" y="385"/>
                    <a:pt x="260" y="385"/>
                  </a:cubicBezTo>
                  <a:cubicBezTo>
                    <a:pt x="260" y="385"/>
                    <a:pt x="260" y="385"/>
                    <a:pt x="260" y="385"/>
                  </a:cubicBezTo>
                  <a:cubicBezTo>
                    <a:pt x="261" y="386"/>
                    <a:pt x="261" y="386"/>
                    <a:pt x="261" y="386"/>
                  </a:cubicBezTo>
                  <a:cubicBezTo>
                    <a:pt x="262" y="386"/>
                    <a:pt x="262" y="386"/>
                    <a:pt x="262" y="386"/>
                  </a:cubicBezTo>
                  <a:cubicBezTo>
                    <a:pt x="263" y="386"/>
                    <a:pt x="263" y="386"/>
                    <a:pt x="263" y="386"/>
                  </a:cubicBezTo>
                  <a:cubicBezTo>
                    <a:pt x="264" y="386"/>
                    <a:pt x="264" y="386"/>
                    <a:pt x="264" y="386"/>
                  </a:cubicBezTo>
                  <a:cubicBezTo>
                    <a:pt x="266" y="385"/>
                    <a:pt x="266" y="385"/>
                    <a:pt x="266" y="385"/>
                  </a:cubicBezTo>
                  <a:cubicBezTo>
                    <a:pt x="267" y="384"/>
                    <a:pt x="267" y="384"/>
                    <a:pt x="267" y="384"/>
                  </a:cubicBezTo>
                  <a:cubicBezTo>
                    <a:pt x="268" y="384"/>
                    <a:pt x="268" y="384"/>
                    <a:pt x="268" y="384"/>
                  </a:cubicBezTo>
                  <a:cubicBezTo>
                    <a:pt x="269" y="383"/>
                    <a:pt x="269" y="383"/>
                    <a:pt x="269" y="383"/>
                  </a:cubicBezTo>
                  <a:cubicBezTo>
                    <a:pt x="269" y="383"/>
                    <a:pt x="269" y="383"/>
                    <a:pt x="269" y="383"/>
                  </a:cubicBezTo>
                  <a:cubicBezTo>
                    <a:pt x="272" y="381"/>
                    <a:pt x="272" y="381"/>
                    <a:pt x="272" y="381"/>
                  </a:cubicBezTo>
                  <a:cubicBezTo>
                    <a:pt x="273" y="382"/>
                    <a:pt x="273" y="382"/>
                    <a:pt x="273" y="382"/>
                  </a:cubicBezTo>
                  <a:cubicBezTo>
                    <a:pt x="274" y="382"/>
                    <a:pt x="274" y="382"/>
                    <a:pt x="274" y="382"/>
                  </a:cubicBezTo>
                  <a:cubicBezTo>
                    <a:pt x="276" y="383"/>
                    <a:pt x="276" y="383"/>
                    <a:pt x="276" y="383"/>
                  </a:cubicBezTo>
                  <a:cubicBezTo>
                    <a:pt x="277" y="383"/>
                    <a:pt x="277" y="383"/>
                    <a:pt x="277" y="383"/>
                  </a:cubicBezTo>
                  <a:cubicBezTo>
                    <a:pt x="277" y="382"/>
                    <a:pt x="277" y="382"/>
                    <a:pt x="277" y="382"/>
                  </a:cubicBezTo>
                  <a:cubicBezTo>
                    <a:pt x="279" y="381"/>
                    <a:pt x="279" y="381"/>
                    <a:pt x="279" y="381"/>
                  </a:cubicBezTo>
                  <a:cubicBezTo>
                    <a:pt x="279" y="381"/>
                    <a:pt x="279" y="381"/>
                    <a:pt x="279" y="381"/>
                  </a:cubicBezTo>
                  <a:cubicBezTo>
                    <a:pt x="280" y="380"/>
                    <a:pt x="280" y="380"/>
                    <a:pt x="280" y="380"/>
                  </a:cubicBezTo>
                  <a:cubicBezTo>
                    <a:pt x="283" y="380"/>
                    <a:pt x="283" y="380"/>
                    <a:pt x="283" y="380"/>
                  </a:cubicBezTo>
                  <a:cubicBezTo>
                    <a:pt x="284" y="380"/>
                    <a:pt x="284" y="380"/>
                    <a:pt x="284" y="380"/>
                  </a:cubicBezTo>
                  <a:cubicBezTo>
                    <a:pt x="284" y="380"/>
                    <a:pt x="284" y="380"/>
                    <a:pt x="284" y="380"/>
                  </a:cubicBezTo>
                  <a:cubicBezTo>
                    <a:pt x="285" y="381"/>
                    <a:pt x="285" y="381"/>
                    <a:pt x="285" y="381"/>
                  </a:cubicBezTo>
                  <a:cubicBezTo>
                    <a:pt x="285" y="381"/>
                    <a:pt x="285" y="381"/>
                    <a:pt x="285" y="381"/>
                  </a:cubicBezTo>
                  <a:cubicBezTo>
                    <a:pt x="285" y="381"/>
                    <a:pt x="285" y="381"/>
                    <a:pt x="285" y="381"/>
                  </a:cubicBezTo>
                  <a:cubicBezTo>
                    <a:pt x="286" y="382"/>
                    <a:pt x="286" y="382"/>
                    <a:pt x="286" y="382"/>
                  </a:cubicBezTo>
                  <a:cubicBezTo>
                    <a:pt x="285" y="383"/>
                    <a:pt x="285" y="383"/>
                    <a:pt x="285" y="383"/>
                  </a:cubicBezTo>
                  <a:cubicBezTo>
                    <a:pt x="284" y="383"/>
                    <a:pt x="284" y="383"/>
                    <a:pt x="284" y="383"/>
                  </a:cubicBezTo>
                  <a:cubicBezTo>
                    <a:pt x="284" y="383"/>
                    <a:pt x="284" y="383"/>
                    <a:pt x="284" y="383"/>
                  </a:cubicBezTo>
                  <a:cubicBezTo>
                    <a:pt x="282" y="384"/>
                    <a:pt x="282" y="384"/>
                    <a:pt x="282" y="384"/>
                  </a:cubicBezTo>
                  <a:cubicBezTo>
                    <a:pt x="281" y="385"/>
                    <a:pt x="281" y="385"/>
                    <a:pt x="281" y="385"/>
                  </a:cubicBezTo>
                  <a:cubicBezTo>
                    <a:pt x="280" y="385"/>
                    <a:pt x="280" y="385"/>
                    <a:pt x="280" y="385"/>
                  </a:cubicBezTo>
                  <a:cubicBezTo>
                    <a:pt x="279" y="386"/>
                    <a:pt x="279" y="386"/>
                    <a:pt x="279" y="386"/>
                  </a:cubicBezTo>
                  <a:cubicBezTo>
                    <a:pt x="277" y="386"/>
                    <a:pt x="277" y="386"/>
                    <a:pt x="277" y="386"/>
                  </a:cubicBezTo>
                  <a:cubicBezTo>
                    <a:pt x="276" y="386"/>
                    <a:pt x="276" y="386"/>
                    <a:pt x="276" y="386"/>
                  </a:cubicBezTo>
                  <a:cubicBezTo>
                    <a:pt x="276" y="387"/>
                    <a:pt x="276" y="387"/>
                    <a:pt x="276" y="387"/>
                  </a:cubicBezTo>
                  <a:cubicBezTo>
                    <a:pt x="274" y="388"/>
                    <a:pt x="274" y="388"/>
                    <a:pt x="274" y="388"/>
                  </a:cubicBezTo>
                  <a:cubicBezTo>
                    <a:pt x="273" y="388"/>
                    <a:pt x="273" y="388"/>
                    <a:pt x="273" y="388"/>
                  </a:cubicBezTo>
                  <a:cubicBezTo>
                    <a:pt x="272" y="388"/>
                    <a:pt x="272" y="388"/>
                    <a:pt x="272" y="388"/>
                  </a:cubicBezTo>
                  <a:cubicBezTo>
                    <a:pt x="270" y="389"/>
                    <a:pt x="270" y="389"/>
                    <a:pt x="270" y="389"/>
                  </a:cubicBezTo>
                  <a:cubicBezTo>
                    <a:pt x="269" y="390"/>
                    <a:pt x="269" y="390"/>
                    <a:pt x="269" y="390"/>
                  </a:cubicBezTo>
                  <a:cubicBezTo>
                    <a:pt x="269" y="391"/>
                    <a:pt x="269" y="391"/>
                    <a:pt x="269" y="391"/>
                  </a:cubicBezTo>
                  <a:cubicBezTo>
                    <a:pt x="268" y="391"/>
                    <a:pt x="268" y="391"/>
                    <a:pt x="268" y="391"/>
                  </a:cubicBezTo>
                  <a:cubicBezTo>
                    <a:pt x="267" y="391"/>
                    <a:pt x="267" y="391"/>
                    <a:pt x="267" y="391"/>
                  </a:cubicBezTo>
                  <a:cubicBezTo>
                    <a:pt x="267" y="391"/>
                    <a:pt x="267" y="391"/>
                    <a:pt x="267" y="391"/>
                  </a:cubicBezTo>
                  <a:cubicBezTo>
                    <a:pt x="265" y="391"/>
                    <a:pt x="265" y="391"/>
                    <a:pt x="265" y="391"/>
                  </a:cubicBezTo>
                  <a:cubicBezTo>
                    <a:pt x="264" y="392"/>
                    <a:pt x="264" y="392"/>
                    <a:pt x="264" y="392"/>
                  </a:cubicBezTo>
                  <a:cubicBezTo>
                    <a:pt x="264" y="392"/>
                    <a:pt x="264" y="392"/>
                    <a:pt x="264" y="392"/>
                  </a:cubicBezTo>
                  <a:cubicBezTo>
                    <a:pt x="263" y="392"/>
                    <a:pt x="263" y="392"/>
                    <a:pt x="263" y="392"/>
                  </a:cubicBezTo>
                  <a:cubicBezTo>
                    <a:pt x="262" y="392"/>
                    <a:pt x="262" y="392"/>
                    <a:pt x="262" y="392"/>
                  </a:cubicBezTo>
                  <a:cubicBezTo>
                    <a:pt x="261" y="392"/>
                    <a:pt x="261" y="392"/>
                    <a:pt x="261" y="392"/>
                  </a:cubicBezTo>
                  <a:cubicBezTo>
                    <a:pt x="260" y="392"/>
                    <a:pt x="260" y="392"/>
                    <a:pt x="260" y="392"/>
                  </a:cubicBezTo>
                  <a:cubicBezTo>
                    <a:pt x="260" y="392"/>
                    <a:pt x="260" y="392"/>
                    <a:pt x="260" y="392"/>
                  </a:cubicBezTo>
                  <a:cubicBezTo>
                    <a:pt x="260" y="392"/>
                    <a:pt x="260" y="392"/>
                    <a:pt x="260" y="392"/>
                  </a:cubicBezTo>
                  <a:cubicBezTo>
                    <a:pt x="261" y="391"/>
                    <a:pt x="261" y="391"/>
                    <a:pt x="261" y="391"/>
                  </a:cubicBezTo>
                  <a:cubicBezTo>
                    <a:pt x="261" y="391"/>
                    <a:pt x="261" y="391"/>
                    <a:pt x="261" y="391"/>
                  </a:cubicBezTo>
                  <a:cubicBezTo>
                    <a:pt x="261" y="391"/>
                    <a:pt x="261" y="391"/>
                    <a:pt x="261" y="391"/>
                  </a:cubicBezTo>
                  <a:cubicBezTo>
                    <a:pt x="260" y="391"/>
                    <a:pt x="260" y="391"/>
                    <a:pt x="260" y="391"/>
                  </a:cubicBezTo>
                  <a:cubicBezTo>
                    <a:pt x="259" y="391"/>
                    <a:pt x="259" y="391"/>
                    <a:pt x="259" y="391"/>
                  </a:cubicBezTo>
                  <a:cubicBezTo>
                    <a:pt x="259" y="390"/>
                    <a:pt x="259" y="390"/>
                    <a:pt x="259" y="390"/>
                  </a:cubicBezTo>
                  <a:cubicBezTo>
                    <a:pt x="258" y="389"/>
                    <a:pt x="258" y="389"/>
                    <a:pt x="258" y="389"/>
                  </a:cubicBezTo>
                  <a:cubicBezTo>
                    <a:pt x="258" y="389"/>
                    <a:pt x="258" y="389"/>
                    <a:pt x="258" y="389"/>
                  </a:cubicBezTo>
                  <a:cubicBezTo>
                    <a:pt x="258" y="389"/>
                    <a:pt x="258" y="389"/>
                    <a:pt x="258" y="389"/>
                  </a:cubicBezTo>
                  <a:cubicBezTo>
                    <a:pt x="259" y="387"/>
                    <a:pt x="259" y="387"/>
                    <a:pt x="259" y="387"/>
                  </a:cubicBezTo>
                  <a:cubicBezTo>
                    <a:pt x="260" y="387"/>
                    <a:pt x="260" y="387"/>
                    <a:pt x="260" y="387"/>
                  </a:cubicBezTo>
                  <a:cubicBezTo>
                    <a:pt x="260" y="386"/>
                    <a:pt x="260" y="386"/>
                    <a:pt x="260" y="386"/>
                  </a:cubicBezTo>
                  <a:close/>
                  <a:moveTo>
                    <a:pt x="214" y="343"/>
                  </a:moveTo>
                  <a:cubicBezTo>
                    <a:pt x="214" y="344"/>
                    <a:pt x="214" y="344"/>
                    <a:pt x="214" y="344"/>
                  </a:cubicBezTo>
                  <a:cubicBezTo>
                    <a:pt x="215" y="344"/>
                    <a:pt x="215" y="344"/>
                    <a:pt x="215" y="344"/>
                  </a:cubicBezTo>
                  <a:cubicBezTo>
                    <a:pt x="216" y="344"/>
                    <a:pt x="216" y="344"/>
                    <a:pt x="216" y="344"/>
                  </a:cubicBezTo>
                  <a:cubicBezTo>
                    <a:pt x="217" y="344"/>
                    <a:pt x="217" y="344"/>
                    <a:pt x="217" y="344"/>
                  </a:cubicBezTo>
                  <a:cubicBezTo>
                    <a:pt x="218" y="343"/>
                    <a:pt x="218" y="343"/>
                    <a:pt x="218" y="343"/>
                  </a:cubicBezTo>
                  <a:cubicBezTo>
                    <a:pt x="219" y="342"/>
                    <a:pt x="219" y="342"/>
                    <a:pt x="219" y="342"/>
                  </a:cubicBezTo>
                  <a:cubicBezTo>
                    <a:pt x="221" y="342"/>
                    <a:pt x="221" y="342"/>
                    <a:pt x="221" y="342"/>
                  </a:cubicBezTo>
                  <a:cubicBezTo>
                    <a:pt x="221" y="342"/>
                    <a:pt x="221" y="342"/>
                    <a:pt x="221" y="342"/>
                  </a:cubicBezTo>
                  <a:cubicBezTo>
                    <a:pt x="222" y="342"/>
                    <a:pt x="222" y="342"/>
                    <a:pt x="222" y="342"/>
                  </a:cubicBezTo>
                  <a:cubicBezTo>
                    <a:pt x="222" y="342"/>
                    <a:pt x="222" y="342"/>
                    <a:pt x="222" y="342"/>
                  </a:cubicBezTo>
                  <a:cubicBezTo>
                    <a:pt x="222" y="343"/>
                    <a:pt x="222" y="343"/>
                    <a:pt x="222" y="343"/>
                  </a:cubicBezTo>
                  <a:cubicBezTo>
                    <a:pt x="222" y="344"/>
                    <a:pt x="222" y="344"/>
                    <a:pt x="222" y="344"/>
                  </a:cubicBezTo>
                  <a:cubicBezTo>
                    <a:pt x="221" y="345"/>
                    <a:pt x="221" y="345"/>
                    <a:pt x="221" y="345"/>
                  </a:cubicBezTo>
                  <a:cubicBezTo>
                    <a:pt x="221" y="345"/>
                    <a:pt x="221" y="345"/>
                    <a:pt x="221" y="345"/>
                  </a:cubicBezTo>
                  <a:cubicBezTo>
                    <a:pt x="222" y="345"/>
                    <a:pt x="222" y="345"/>
                    <a:pt x="222" y="345"/>
                  </a:cubicBezTo>
                  <a:cubicBezTo>
                    <a:pt x="222" y="345"/>
                    <a:pt x="222" y="345"/>
                    <a:pt x="222" y="345"/>
                  </a:cubicBezTo>
                  <a:cubicBezTo>
                    <a:pt x="223" y="345"/>
                    <a:pt x="223" y="345"/>
                    <a:pt x="223" y="345"/>
                  </a:cubicBezTo>
                  <a:cubicBezTo>
                    <a:pt x="224" y="346"/>
                    <a:pt x="224" y="346"/>
                    <a:pt x="224" y="346"/>
                  </a:cubicBezTo>
                  <a:cubicBezTo>
                    <a:pt x="225" y="346"/>
                    <a:pt x="225" y="346"/>
                    <a:pt x="225" y="346"/>
                  </a:cubicBezTo>
                  <a:cubicBezTo>
                    <a:pt x="226" y="345"/>
                    <a:pt x="226" y="345"/>
                    <a:pt x="226" y="345"/>
                  </a:cubicBezTo>
                  <a:cubicBezTo>
                    <a:pt x="228" y="344"/>
                    <a:pt x="228" y="344"/>
                    <a:pt x="228" y="344"/>
                  </a:cubicBezTo>
                  <a:cubicBezTo>
                    <a:pt x="229" y="343"/>
                    <a:pt x="229" y="343"/>
                    <a:pt x="229" y="343"/>
                  </a:cubicBezTo>
                  <a:cubicBezTo>
                    <a:pt x="231" y="343"/>
                    <a:pt x="231" y="343"/>
                    <a:pt x="231" y="343"/>
                  </a:cubicBezTo>
                  <a:cubicBezTo>
                    <a:pt x="232" y="343"/>
                    <a:pt x="232" y="343"/>
                    <a:pt x="232" y="343"/>
                  </a:cubicBezTo>
                  <a:cubicBezTo>
                    <a:pt x="233" y="342"/>
                    <a:pt x="233" y="342"/>
                    <a:pt x="233" y="342"/>
                  </a:cubicBezTo>
                  <a:cubicBezTo>
                    <a:pt x="233" y="342"/>
                    <a:pt x="233" y="342"/>
                    <a:pt x="233" y="342"/>
                  </a:cubicBezTo>
                  <a:cubicBezTo>
                    <a:pt x="234" y="342"/>
                    <a:pt x="234" y="342"/>
                    <a:pt x="234" y="342"/>
                  </a:cubicBezTo>
                  <a:cubicBezTo>
                    <a:pt x="235" y="341"/>
                    <a:pt x="235" y="341"/>
                    <a:pt x="235" y="341"/>
                  </a:cubicBezTo>
                  <a:cubicBezTo>
                    <a:pt x="236" y="340"/>
                    <a:pt x="236" y="340"/>
                    <a:pt x="236" y="340"/>
                  </a:cubicBezTo>
                  <a:cubicBezTo>
                    <a:pt x="237" y="340"/>
                    <a:pt x="237" y="340"/>
                    <a:pt x="237" y="340"/>
                  </a:cubicBezTo>
                  <a:cubicBezTo>
                    <a:pt x="237" y="339"/>
                    <a:pt x="237" y="339"/>
                    <a:pt x="237" y="339"/>
                  </a:cubicBezTo>
                  <a:cubicBezTo>
                    <a:pt x="238" y="339"/>
                    <a:pt x="238" y="339"/>
                    <a:pt x="238" y="339"/>
                  </a:cubicBezTo>
                  <a:cubicBezTo>
                    <a:pt x="239" y="339"/>
                    <a:pt x="239" y="339"/>
                    <a:pt x="239" y="339"/>
                  </a:cubicBezTo>
                  <a:cubicBezTo>
                    <a:pt x="240" y="339"/>
                    <a:pt x="240" y="339"/>
                    <a:pt x="240" y="339"/>
                  </a:cubicBezTo>
                  <a:cubicBezTo>
                    <a:pt x="241" y="339"/>
                    <a:pt x="241" y="339"/>
                    <a:pt x="241" y="339"/>
                  </a:cubicBezTo>
                  <a:cubicBezTo>
                    <a:pt x="242" y="339"/>
                    <a:pt x="242" y="339"/>
                    <a:pt x="242" y="339"/>
                  </a:cubicBezTo>
                  <a:cubicBezTo>
                    <a:pt x="242" y="339"/>
                    <a:pt x="242" y="339"/>
                    <a:pt x="242" y="339"/>
                  </a:cubicBezTo>
                  <a:cubicBezTo>
                    <a:pt x="241" y="340"/>
                    <a:pt x="241" y="340"/>
                    <a:pt x="241" y="340"/>
                  </a:cubicBezTo>
                  <a:cubicBezTo>
                    <a:pt x="239" y="341"/>
                    <a:pt x="239" y="341"/>
                    <a:pt x="239" y="341"/>
                  </a:cubicBezTo>
                  <a:cubicBezTo>
                    <a:pt x="237" y="342"/>
                    <a:pt x="237" y="342"/>
                    <a:pt x="237" y="342"/>
                  </a:cubicBezTo>
                  <a:cubicBezTo>
                    <a:pt x="237" y="343"/>
                    <a:pt x="237" y="343"/>
                    <a:pt x="237" y="343"/>
                  </a:cubicBezTo>
                  <a:cubicBezTo>
                    <a:pt x="237" y="343"/>
                    <a:pt x="237" y="343"/>
                    <a:pt x="237" y="343"/>
                  </a:cubicBezTo>
                  <a:cubicBezTo>
                    <a:pt x="237" y="344"/>
                    <a:pt x="237" y="344"/>
                    <a:pt x="237" y="344"/>
                  </a:cubicBezTo>
                  <a:cubicBezTo>
                    <a:pt x="237" y="344"/>
                    <a:pt x="237" y="344"/>
                    <a:pt x="237" y="344"/>
                  </a:cubicBezTo>
                  <a:cubicBezTo>
                    <a:pt x="238" y="344"/>
                    <a:pt x="238" y="344"/>
                    <a:pt x="238" y="344"/>
                  </a:cubicBezTo>
                  <a:cubicBezTo>
                    <a:pt x="239" y="343"/>
                    <a:pt x="239" y="343"/>
                    <a:pt x="239" y="343"/>
                  </a:cubicBezTo>
                  <a:cubicBezTo>
                    <a:pt x="240" y="343"/>
                    <a:pt x="240" y="343"/>
                    <a:pt x="240" y="343"/>
                  </a:cubicBezTo>
                  <a:cubicBezTo>
                    <a:pt x="241" y="344"/>
                    <a:pt x="241" y="344"/>
                    <a:pt x="241" y="344"/>
                  </a:cubicBezTo>
                  <a:cubicBezTo>
                    <a:pt x="242" y="345"/>
                    <a:pt x="242" y="345"/>
                    <a:pt x="242" y="345"/>
                  </a:cubicBezTo>
                  <a:cubicBezTo>
                    <a:pt x="242" y="347"/>
                    <a:pt x="242" y="347"/>
                    <a:pt x="242" y="347"/>
                  </a:cubicBezTo>
                  <a:cubicBezTo>
                    <a:pt x="243" y="347"/>
                    <a:pt x="243" y="347"/>
                    <a:pt x="243" y="347"/>
                  </a:cubicBezTo>
                  <a:cubicBezTo>
                    <a:pt x="244" y="347"/>
                    <a:pt x="244" y="347"/>
                    <a:pt x="244" y="347"/>
                  </a:cubicBezTo>
                  <a:cubicBezTo>
                    <a:pt x="246" y="348"/>
                    <a:pt x="246" y="348"/>
                    <a:pt x="246" y="348"/>
                  </a:cubicBezTo>
                  <a:cubicBezTo>
                    <a:pt x="246" y="348"/>
                    <a:pt x="246" y="348"/>
                    <a:pt x="246" y="348"/>
                  </a:cubicBezTo>
                  <a:cubicBezTo>
                    <a:pt x="247" y="347"/>
                    <a:pt x="247" y="347"/>
                    <a:pt x="247" y="347"/>
                  </a:cubicBezTo>
                  <a:cubicBezTo>
                    <a:pt x="248" y="347"/>
                    <a:pt x="248" y="347"/>
                    <a:pt x="248" y="347"/>
                  </a:cubicBezTo>
                  <a:cubicBezTo>
                    <a:pt x="248" y="346"/>
                    <a:pt x="248" y="346"/>
                    <a:pt x="248" y="346"/>
                  </a:cubicBezTo>
                  <a:cubicBezTo>
                    <a:pt x="249" y="346"/>
                    <a:pt x="249" y="346"/>
                    <a:pt x="249" y="346"/>
                  </a:cubicBezTo>
                  <a:cubicBezTo>
                    <a:pt x="250" y="346"/>
                    <a:pt x="250" y="346"/>
                    <a:pt x="250" y="346"/>
                  </a:cubicBezTo>
                  <a:cubicBezTo>
                    <a:pt x="250" y="346"/>
                    <a:pt x="250" y="346"/>
                    <a:pt x="250" y="346"/>
                  </a:cubicBezTo>
                  <a:cubicBezTo>
                    <a:pt x="252" y="346"/>
                    <a:pt x="252" y="346"/>
                    <a:pt x="252" y="346"/>
                  </a:cubicBezTo>
                  <a:cubicBezTo>
                    <a:pt x="252" y="346"/>
                    <a:pt x="252" y="346"/>
                    <a:pt x="252" y="346"/>
                  </a:cubicBezTo>
                  <a:cubicBezTo>
                    <a:pt x="253" y="346"/>
                    <a:pt x="253" y="346"/>
                    <a:pt x="253" y="346"/>
                  </a:cubicBezTo>
                  <a:cubicBezTo>
                    <a:pt x="254" y="346"/>
                    <a:pt x="254" y="346"/>
                    <a:pt x="254" y="346"/>
                  </a:cubicBezTo>
                  <a:cubicBezTo>
                    <a:pt x="255" y="346"/>
                    <a:pt x="255" y="346"/>
                    <a:pt x="255" y="346"/>
                  </a:cubicBezTo>
                  <a:cubicBezTo>
                    <a:pt x="256" y="346"/>
                    <a:pt x="256" y="346"/>
                    <a:pt x="256" y="346"/>
                  </a:cubicBezTo>
                  <a:cubicBezTo>
                    <a:pt x="256" y="346"/>
                    <a:pt x="256" y="346"/>
                    <a:pt x="256" y="346"/>
                  </a:cubicBezTo>
                  <a:cubicBezTo>
                    <a:pt x="256" y="348"/>
                    <a:pt x="256" y="348"/>
                    <a:pt x="256" y="348"/>
                  </a:cubicBezTo>
                  <a:cubicBezTo>
                    <a:pt x="256" y="348"/>
                    <a:pt x="256" y="348"/>
                    <a:pt x="256" y="348"/>
                  </a:cubicBezTo>
                  <a:cubicBezTo>
                    <a:pt x="257" y="348"/>
                    <a:pt x="257" y="348"/>
                    <a:pt x="257" y="348"/>
                  </a:cubicBezTo>
                  <a:cubicBezTo>
                    <a:pt x="257" y="349"/>
                    <a:pt x="257" y="349"/>
                    <a:pt x="257" y="349"/>
                  </a:cubicBezTo>
                  <a:cubicBezTo>
                    <a:pt x="259" y="349"/>
                    <a:pt x="259" y="349"/>
                    <a:pt x="259" y="349"/>
                  </a:cubicBezTo>
                  <a:cubicBezTo>
                    <a:pt x="260" y="350"/>
                    <a:pt x="260" y="350"/>
                    <a:pt x="260" y="350"/>
                  </a:cubicBezTo>
                  <a:cubicBezTo>
                    <a:pt x="260" y="350"/>
                    <a:pt x="260" y="350"/>
                    <a:pt x="260" y="350"/>
                  </a:cubicBezTo>
                  <a:cubicBezTo>
                    <a:pt x="260" y="351"/>
                    <a:pt x="260" y="351"/>
                    <a:pt x="260" y="351"/>
                  </a:cubicBezTo>
                  <a:cubicBezTo>
                    <a:pt x="261" y="352"/>
                    <a:pt x="261" y="352"/>
                    <a:pt x="261" y="352"/>
                  </a:cubicBezTo>
                  <a:cubicBezTo>
                    <a:pt x="261" y="352"/>
                    <a:pt x="261" y="352"/>
                    <a:pt x="261" y="352"/>
                  </a:cubicBezTo>
                  <a:cubicBezTo>
                    <a:pt x="261" y="353"/>
                    <a:pt x="261" y="353"/>
                    <a:pt x="261" y="353"/>
                  </a:cubicBezTo>
                  <a:cubicBezTo>
                    <a:pt x="260" y="353"/>
                    <a:pt x="260" y="353"/>
                    <a:pt x="260" y="353"/>
                  </a:cubicBezTo>
                  <a:cubicBezTo>
                    <a:pt x="259" y="352"/>
                    <a:pt x="259" y="352"/>
                    <a:pt x="259" y="352"/>
                  </a:cubicBezTo>
                  <a:cubicBezTo>
                    <a:pt x="258" y="352"/>
                    <a:pt x="258" y="352"/>
                    <a:pt x="258" y="352"/>
                  </a:cubicBezTo>
                  <a:cubicBezTo>
                    <a:pt x="257" y="352"/>
                    <a:pt x="257" y="352"/>
                    <a:pt x="257" y="352"/>
                  </a:cubicBezTo>
                  <a:cubicBezTo>
                    <a:pt x="257" y="352"/>
                    <a:pt x="257" y="352"/>
                    <a:pt x="257" y="352"/>
                  </a:cubicBezTo>
                  <a:cubicBezTo>
                    <a:pt x="257" y="353"/>
                    <a:pt x="257" y="353"/>
                    <a:pt x="257" y="353"/>
                  </a:cubicBezTo>
                  <a:cubicBezTo>
                    <a:pt x="256" y="353"/>
                    <a:pt x="256" y="353"/>
                    <a:pt x="256" y="353"/>
                  </a:cubicBezTo>
                  <a:cubicBezTo>
                    <a:pt x="256" y="354"/>
                    <a:pt x="256" y="354"/>
                    <a:pt x="256" y="354"/>
                  </a:cubicBezTo>
                  <a:cubicBezTo>
                    <a:pt x="256" y="354"/>
                    <a:pt x="256" y="354"/>
                    <a:pt x="256" y="354"/>
                  </a:cubicBezTo>
                  <a:cubicBezTo>
                    <a:pt x="255" y="353"/>
                    <a:pt x="255" y="353"/>
                    <a:pt x="255" y="353"/>
                  </a:cubicBezTo>
                  <a:cubicBezTo>
                    <a:pt x="255" y="352"/>
                    <a:pt x="255" y="352"/>
                    <a:pt x="255" y="352"/>
                  </a:cubicBezTo>
                  <a:cubicBezTo>
                    <a:pt x="254" y="351"/>
                    <a:pt x="254" y="351"/>
                    <a:pt x="254" y="351"/>
                  </a:cubicBezTo>
                  <a:cubicBezTo>
                    <a:pt x="253" y="351"/>
                    <a:pt x="253" y="351"/>
                    <a:pt x="253" y="351"/>
                  </a:cubicBezTo>
                  <a:cubicBezTo>
                    <a:pt x="252" y="351"/>
                    <a:pt x="252" y="351"/>
                    <a:pt x="252" y="351"/>
                  </a:cubicBezTo>
                  <a:cubicBezTo>
                    <a:pt x="251" y="352"/>
                    <a:pt x="251" y="352"/>
                    <a:pt x="251" y="352"/>
                  </a:cubicBezTo>
                  <a:cubicBezTo>
                    <a:pt x="250" y="352"/>
                    <a:pt x="250" y="352"/>
                    <a:pt x="250" y="352"/>
                  </a:cubicBezTo>
                  <a:cubicBezTo>
                    <a:pt x="249" y="352"/>
                    <a:pt x="249" y="352"/>
                    <a:pt x="249" y="352"/>
                  </a:cubicBezTo>
                  <a:cubicBezTo>
                    <a:pt x="247" y="352"/>
                    <a:pt x="247" y="352"/>
                    <a:pt x="247" y="352"/>
                  </a:cubicBezTo>
                  <a:cubicBezTo>
                    <a:pt x="246" y="351"/>
                    <a:pt x="246" y="351"/>
                    <a:pt x="246" y="351"/>
                  </a:cubicBezTo>
                  <a:cubicBezTo>
                    <a:pt x="246" y="352"/>
                    <a:pt x="246" y="352"/>
                    <a:pt x="246" y="352"/>
                  </a:cubicBezTo>
                  <a:cubicBezTo>
                    <a:pt x="246" y="353"/>
                    <a:pt x="246" y="353"/>
                    <a:pt x="246" y="353"/>
                  </a:cubicBezTo>
                  <a:cubicBezTo>
                    <a:pt x="245" y="353"/>
                    <a:pt x="245" y="353"/>
                    <a:pt x="245" y="353"/>
                  </a:cubicBezTo>
                  <a:cubicBezTo>
                    <a:pt x="245" y="352"/>
                    <a:pt x="245" y="352"/>
                    <a:pt x="245" y="352"/>
                  </a:cubicBezTo>
                  <a:cubicBezTo>
                    <a:pt x="245" y="352"/>
                    <a:pt x="245" y="352"/>
                    <a:pt x="245" y="352"/>
                  </a:cubicBezTo>
                  <a:cubicBezTo>
                    <a:pt x="244" y="352"/>
                    <a:pt x="244" y="352"/>
                    <a:pt x="244" y="352"/>
                  </a:cubicBezTo>
                  <a:cubicBezTo>
                    <a:pt x="243" y="353"/>
                    <a:pt x="243" y="353"/>
                    <a:pt x="243" y="353"/>
                  </a:cubicBezTo>
                  <a:cubicBezTo>
                    <a:pt x="242" y="353"/>
                    <a:pt x="242" y="353"/>
                    <a:pt x="242" y="353"/>
                  </a:cubicBezTo>
                  <a:cubicBezTo>
                    <a:pt x="242" y="354"/>
                    <a:pt x="242" y="354"/>
                    <a:pt x="242" y="354"/>
                  </a:cubicBezTo>
                  <a:cubicBezTo>
                    <a:pt x="241" y="355"/>
                    <a:pt x="241" y="355"/>
                    <a:pt x="241" y="355"/>
                  </a:cubicBezTo>
                  <a:cubicBezTo>
                    <a:pt x="239" y="357"/>
                    <a:pt x="239" y="357"/>
                    <a:pt x="239" y="357"/>
                  </a:cubicBezTo>
                  <a:cubicBezTo>
                    <a:pt x="237" y="359"/>
                    <a:pt x="237" y="359"/>
                    <a:pt x="237" y="359"/>
                  </a:cubicBezTo>
                  <a:cubicBezTo>
                    <a:pt x="237" y="360"/>
                    <a:pt x="237" y="360"/>
                    <a:pt x="237" y="360"/>
                  </a:cubicBezTo>
                  <a:cubicBezTo>
                    <a:pt x="236" y="361"/>
                    <a:pt x="236" y="361"/>
                    <a:pt x="236" y="361"/>
                  </a:cubicBezTo>
                  <a:cubicBezTo>
                    <a:pt x="235" y="362"/>
                    <a:pt x="235" y="362"/>
                    <a:pt x="235" y="362"/>
                  </a:cubicBezTo>
                  <a:cubicBezTo>
                    <a:pt x="235" y="363"/>
                    <a:pt x="235" y="363"/>
                    <a:pt x="235" y="363"/>
                  </a:cubicBezTo>
                  <a:cubicBezTo>
                    <a:pt x="235" y="364"/>
                    <a:pt x="235" y="364"/>
                    <a:pt x="235" y="364"/>
                  </a:cubicBezTo>
                  <a:cubicBezTo>
                    <a:pt x="235" y="363"/>
                    <a:pt x="235" y="363"/>
                    <a:pt x="235" y="363"/>
                  </a:cubicBezTo>
                  <a:cubicBezTo>
                    <a:pt x="237" y="362"/>
                    <a:pt x="237" y="362"/>
                    <a:pt x="237" y="362"/>
                  </a:cubicBezTo>
                  <a:cubicBezTo>
                    <a:pt x="237" y="362"/>
                    <a:pt x="237" y="362"/>
                    <a:pt x="237" y="362"/>
                  </a:cubicBezTo>
                  <a:cubicBezTo>
                    <a:pt x="237" y="361"/>
                    <a:pt x="237" y="361"/>
                    <a:pt x="237" y="361"/>
                  </a:cubicBezTo>
                  <a:cubicBezTo>
                    <a:pt x="238" y="361"/>
                    <a:pt x="238" y="361"/>
                    <a:pt x="238" y="361"/>
                  </a:cubicBezTo>
                  <a:cubicBezTo>
                    <a:pt x="238" y="362"/>
                    <a:pt x="238" y="362"/>
                    <a:pt x="238" y="362"/>
                  </a:cubicBezTo>
                  <a:cubicBezTo>
                    <a:pt x="238" y="363"/>
                    <a:pt x="238" y="363"/>
                    <a:pt x="238" y="363"/>
                  </a:cubicBezTo>
                  <a:cubicBezTo>
                    <a:pt x="237" y="365"/>
                    <a:pt x="237" y="365"/>
                    <a:pt x="237" y="365"/>
                  </a:cubicBezTo>
                  <a:cubicBezTo>
                    <a:pt x="237" y="366"/>
                    <a:pt x="237" y="366"/>
                    <a:pt x="237" y="366"/>
                  </a:cubicBezTo>
                  <a:cubicBezTo>
                    <a:pt x="236" y="367"/>
                    <a:pt x="236" y="367"/>
                    <a:pt x="236" y="367"/>
                  </a:cubicBezTo>
                  <a:cubicBezTo>
                    <a:pt x="236" y="368"/>
                    <a:pt x="236" y="368"/>
                    <a:pt x="236" y="368"/>
                  </a:cubicBezTo>
                  <a:cubicBezTo>
                    <a:pt x="235" y="369"/>
                    <a:pt x="235" y="369"/>
                    <a:pt x="235" y="369"/>
                  </a:cubicBezTo>
                  <a:cubicBezTo>
                    <a:pt x="236" y="370"/>
                    <a:pt x="236" y="370"/>
                    <a:pt x="236" y="370"/>
                  </a:cubicBezTo>
                  <a:cubicBezTo>
                    <a:pt x="235" y="371"/>
                    <a:pt x="235" y="371"/>
                    <a:pt x="235" y="371"/>
                  </a:cubicBezTo>
                  <a:cubicBezTo>
                    <a:pt x="233" y="374"/>
                    <a:pt x="233" y="374"/>
                    <a:pt x="233" y="374"/>
                  </a:cubicBezTo>
                  <a:cubicBezTo>
                    <a:pt x="233" y="374"/>
                    <a:pt x="233" y="374"/>
                    <a:pt x="233" y="374"/>
                  </a:cubicBezTo>
                  <a:cubicBezTo>
                    <a:pt x="233" y="376"/>
                    <a:pt x="233" y="376"/>
                    <a:pt x="233" y="376"/>
                  </a:cubicBezTo>
                  <a:cubicBezTo>
                    <a:pt x="233" y="378"/>
                    <a:pt x="233" y="378"/>
                    <a:pt x="233" y="378"/>
                  </a:cubicBezTo>
                  <a:cubicBezTo>
                    <a:pt x="232" y="379"/>
                    <a:pt x="232" y="379"/>
                    <a:pt x="232" y="379"/>
                  </a:cubicBezTo>
                  <a:cubicBezTo>
                    <a:pt x="232" y="380"/>
                    <a:pt x="232" y="380"/>
                    <a:pt x="232" y="380"/>
                  </a:cubicBezTo>
                  <a:cubicBezTo>
                    <a:pt x="232" y="382"/>
                    <a:pt x="232" y="382"/>
                    <a:pt x="232" y="382"/>
                  </a:cubicBezTo>
                  <a:cubicBezTo>
                    <a:pt x="232" y="382"/>
                    <a:pt x="232" y="382"/>
                    <a:pt x="232" y="382"/>
                  </a:cubicBezTo>
                  <a:cubicBezTo>
                    <a:pt x="232" y="385"/>
                    <a:pt x="232" y="385"/>
                    <a:pt x="232" y="385"/>
                  </a:cubicBezTo>
                  <a:cubicBezTo>
                    <a:pt x="233" y="386"/>
                    <a:pt x="233" y="386"/>
                    <a:pt x="233" y="386"/>
                  </a:cubicBezTo>
                  <a:cubicBezTo>
                    <a:pt x="232" y="386"/>
                    <a:pt x="232" y="386"/>
                    <a:pt x="232" y="386"/>
                  </a:cubicBezTo>
                  <a:cubicBezTo>
                    <a:pt x="233" y="387"/>
                    <a:pt x="233" y="387"/>
                    <a:pt x="233" y="387"/>
                  </a:cubicBezTo>
                  <a:cubicBezTo>
                    <a:pt x="234" y="387"/>
                    <a:pt x="234" y="387"/>
                    <a:pt x="234" y="387"/>
                  </a:cubicBezTo>
                  <a:cubicBezTo>
                    <a:pt x="234" y="388"/>
                    <a:pt x="234" y="388"/>
                    <a:pt x="234" y="388"/>
                  </a:cubicBezTo>
                  <a:cubicBezTo>
                    <a:pt x="235" y="388"/>
                    <a:pt x="235" y="388"/>
                    <a:pt x="235" y="388"/>
                  </a:cubicBezTo>
                  <a:cubicBezTo>
                    <a:pt x="236" y="388"/>
                    <a:pt x="236" y="388"/>
                    <a:pt x="236" y="388"/>
                  </a:cubicBezTo>
                  <a:cubicBezTo>
                    <a:pt x="237" y="387"/>
                    <a:pt x="237" y="387"/>
                    <a:pt x="237" y="387"/>
                  </a:cubicBezTo>
                  <a:cubicBezTo>
                    <a:pt x="237" y="387"/>
                    <a:pt x="237" y="387"/>
                    <a:pt x="237" y="387"/>
                  </a:cubicBezTo>
                  <a:cubicBezTo>
                    <a:pt x="238" y="386"/>
                    <a:pt x="238" y="386"/>
                    <a:pt x="238" y="386"/>
                  </a:cubicBezTo>
                  <a:cubicBezTo>
                    <a:pt x="238" y="386"/>
                    <a:pt x="238" y="386"/>
                    <a:pt x="238" y="386"/>
                  </a:cubicBezTo>
                  <a:cubicBezTo>
                    <a:pt x="239" y="385"/>
                    <a:pt x="239" y="385"/>
                    <a:pt x="239" y="385"/>
                  </a:cubicBezTo>
                  <a:cubicBezTo>
                    <a:pt x="239" y="385"/>
                    <a:pt x="239" y="385"/>
                    <a:pt x="239" y="385"/>
                  </a:cubicBezTo>
                  <a:cubicBezTo>
                    <a:pt x="241" y="383"/>
                    <a:pt x="241" y="383"/>
                    <a:pt x="241" y="383"/>
                  </a:cubicBezTo>
                  <a:cubicBezTo>
                    <a:pt x="242" y="381"/>
                    <a:pt x="242" y="381"/>
                    <a:pt x="242" y="381"/>
                  </a:cubicBezTo>
                  <a:cubicBezTo>
                    <a:pt x="242" y="379"/>
                    <a:pt x="242" y="379"/>
                    <a:pt x="242" y="379"/>
                  </a:cubicBezTo>
                  <a:cubicBezTo>
                    <a:pt x="242" y="379"/>
                    <a:pt x="242" y="379"/>
                    <a:pt x="242" y="379"/>
                  </a:cubicBezTo>
                  <a:cubicBezTo>
                    <a:pt x="243" y="377"/>
                    <a:pt x="243" y="377"/>
                    <a:pt x="243" y="377"/>
                  </a:cubicBezTo>
                  <a:cubicBezTo>
                    <a:pt x="243" y="375"/>
                    <a:pt x="243" y="375"/>
                    <a:pt x="243" y="375"/>
                  </a:cubicBezTo>
                  <a:cubicBezTo>
                    <a:pt x="242" y="374"/>
                    <a:pt x="242" y="374"/>
                    <a:pt x="242" y="374"/>
                  </a:cubicBezTo>
                  <a:cubicBezTo>
                    <a:pt x="242" y="372"/>
                    <a:pt x="242" y="372"/>
                    <a:pt x="242" y="372"/>
                  </a:cubicBezTo>
                  <a:cubicBezTo>
                    <a:pt x="243" y="371"/>
                    <a:pt x="243" y="371"/>
                    <a:pt x="243" y="371"/>
                  </a:cubicBezTo>
                  <a:cubicBezTo>
                    <a:pt x="244" y="370"/>
                    <a:pt x="244" y="370"/>
                    <a:pt x="244" y="370"/>
                  </a:cubicBezTo>
                  <a:cubicBezTo>
                    <a:pt x="244" y="369"/>
                    <a:pt x="244" y="369"/>
                    <a:pt x="244" y="369"/>
                  </a:cubicBezTo>
                  <a:cubicBezTo>
                    <a:pt x="244" y="369"/>
                    <a:pt x="244" y="369"/>
                    <a:pt x="244" y="369"/>
                  </a:cubicBezTo>
                  <a:cubicBezTo>
                    <a:pt x="243" y="369"/>
                    <a:pt x="243" y="369"/>
                    <a:pt x="243" y="369"/>
                  </a:cubicBezTo>
                  <a:cubicBezTo>
                    <a:pt x="244" y="368"/>
                    <a:pt x="244" y="368"/>
                    <a:pt x="244" y="368"/>
                  </a:cubicBezTo>
                  <a:cubicBezTo>
                    <a:pt x="245" y="366"/>
                    <a:pt x="245" y="366"/>
                    <a:pt x="245" y="366"/>
                  </a:cubicBezTo>
                  <a:cubicBezTo>
                    <a:pt x="245" y="364"/>
                    <a:pt x="245" y="364"/>
                    <a:pt x="245" y="364"/>
                  </a:cubicBezTo>
                  <a:cubicBezTo>
                    <a:pt x="246" y="363"/>
                    <a:pt x="246" y="363"/>
                    <a:pt x="246" y="363"/>
                  </a:cubicBezTo>
                  <a:cubicBezTo>
                    <a:pt x="246" y="362"/>
                    <a:pt x="246" y="362"/>
                    <a:pt x="246" y="362"/>
                  </a:cubicBezTo>
                  <a:cubicBezTo>
                    <a:pt x="247" y="362"/>
                    <a:pt x="247" y="362"/>
                    <a:pt x="247" y="362"/>
                  </a:cubicBezTo>
                  <a:cubicBezTo>
                    <a:pt x="247" y="361"/>
                    <a:pt x="247" y="361"/>
                    <a:pt x="247" y="361"/>
                  </a:cubicBezTo>
                  <a:cubicBezTo>
                    <a:pt x="247" y="360"/>
                    <a:pt x="247" y="360"/>
                    <a:pt x="247" y="360"/>
                  </a:cubicBezTo>
                  <a:cubicBezTo>
                    <a:pt x="248" y="360"/>
                    <a:pt x="248" y="360"/>
                    <a:pt x="248" y="360"/>
                  </a:cubicBezTo>
                  <a:cubicBezTo>
                    <a:pt x="248" y="360"/>
                    <a:pt x="248" y="360"/>
                    <a:pt x="248" y="360"/>
                  </a:cubicBezTo>
                  <a:cubicBezTo>
                    <a:pt x="249" y="359"/>
                    <a:pt x="249" y="359"/>
                    <a:pt x="249" y="359"/>
                  </a:cubicBezTo>
                  <a:cubicBezTo>
                    <a:pt x="250" y="359"/>
                    <a:pt x="250" y="359"/>
                    <a:pt x="250" y="359"/>
                  </a:cubicBezTo>
                  <a:cubicBezTo>
                    <a:pt x="250" y="360"/>
                    <a:pt x="250" y="360"/>
                    <a:pt x="250" y="360"/>
                  </a:cubicBezTo>
                  <a:cubicBezTo>
                    <a:pt x="250" y="361"/>
                    <a:pt x="250" y="361"/>
                    <a:pt x="250" y="361"/>
                  </a:cubicBezTo>
                  <a:cubicBezTo>
                    <a:pt x="250" y="361"/>
                    <a:pt x="250" y="361"/>
                    <a:pt x="250" y="361"/>
                  </a:cubicBezTo>
                  <a:cubicBezTo>
                    <a:pt x="250" y="361"/>
                    <a:pt x="250" y="361"/>
                    <a:pt x="250" y="361"/>
                  </a:cubicBezTo>
                  <a:cubicBezTo>
                    <a:pt x="250" y="360"/>
                    <a:pt x="250" y="360"/>
                    <a:pt x="250" y="360"/>
                  </a:cubicBezTo>
                  <a:cubicBezTo>
                    <a:pt x="250" y="360"/>
                    <a:pt x="250" y="360"/>
                    <a:pt x="250" y="360"/>
                  </a:cubicBezTo>
                  <a:cubicBezTo>
                    <a:pt x="251" y="360"/>
                    <a:pt x="251" y="360"/>
                    <a:pt x="251" y="360"/>
                  </a:cubicBezTo>
                  <a:cubicBezTo>
                    <a:pt x="251" y="361"/>
                    <a:pt x="251" y="361"/>
                    <a:pt x="251" y="361"/>
                  </a:cubicBezTo>
                  <a:cubicBezTo>
                    <a:pt x="251" y="362"/>
                    <a:pt x="251" y="362"/>
                    <a:pt x="251" y="362"/>
                  </a:cubicBezTo>
                  <a:cubicBezTo>
                    <a:pt x="251" y="361"/>
                    <a:pt x="251" y="361"/>
                    <a:pt x="251" y="361"/>
                  </a:cubicBezTo>
                  <a:cubicBezTo>
                    <a:pt x="251" y="360"/>
                    <a:pt x="251" y="360"/>
                    <a:pt x="251" y="360"/>
                  </a:cubicBezTo>
                  <a:cubicBezTo>
                    <a:pt x="251" y="359"/>
                    <a:pt x="251" y="359"/>
                    <a:pt x="251" y="359"/>
                  </a:cubicBezTo>
                  <a:cubicBezTo>
                    <a:pt x="252" y="358"/>
                    <a:pt x="252" y="358"/>
                    <a:pt x="252" y="358"/>
                  </a:cubicBezTo>
                  <a:cubicBezTo>
                    <a:pt x="253" y="358"/>
                    <a:pt x="253" y="358"/>
                    <a:pt x="253" y="358"/>
                  </a:cubicBezTo>
                  <a:cubicBezTo>
                    <a:pt x="254" y="358"/>
                    <a:pt x="254" y="358"/>
                    <a:pt x="254" y="358"/>
                  </a:cubicBezTo>
                  <a:cubicBezTo>
                    <a:pt x="254" y="358"/>
                    <a:pt x="254" y="358"/>
                    <a:pt x="254" y="358"/>
                  </a:cubicBezTo>
                  <a:cubicBezTo>
                    <a:pt x="254" y="357"/>
                    <a:pt x="254" y="357"/>
                    <a:pt x="254" y="357"/>
                  </a:cubicBezTo>
                  <a:cubicBezTo>
                    <a:pt x="253" y="357"/>
                    <a:pt x="253" y="357"/>
                    <a:pt x="253" y="357"/>
                  </a:cubicBezTo>
                  <a:cubicBezTo>
                    <a:pt x="253" y="356"/>
                    <a:pt x="253" y="356"/>
                    <a:pt x="253" y="356"/>
                  </a:cubicBezTo>
                  <a:cubicBezTo>
                    <a:pt x="254" y="356"/>
                    <a:pt x="254" y="356"/>
                    <a:pt x="254" y="356"/>
                  </a:cubicBezTo>
                  <a:cubicBezTo>
                    <a:pt x="254" y="355"/>
                    <a:pt x="254" y="355"/>
                    <a:pt x="254" y="355"/>
                  </a:cubicBezTo>
                  <a:cubicBezTo>
                    <a:pt x="255" y="355"/>
                    <a:pt x="255" y="355"/>
                    <a:pt x="255" y="355"/>
                  </a:cubicBezTo>
                  <a:cubicBezTo>
                    <a:pt x="255" y="355"/>
                    <a:pt x="255" y="355"/>
                    <a:pt x="255" y="355"/>
                  </a:cubicBezTo>
                  <a:cubicBezTo>
                    <a:pt x="255" y="355"/>
                    <a:pt x="255" y="355"/>
                    <a:pt x="255" y="355"/>
                  </a:cubicBezTo>
                  <a:cubicBezTo>
                    <a:pt x="256" y="355"/>
                    <a:pt x="256" y="355"/>
                    <a:pt x="256" y="355"/>
                  </a:cubicBezTo>
                  <a:cubicBezTo>
                    <a:pt x="257" y="356"/>
                    <a:pt x="257" y="356"/>
                    <a:pt x="257" y="356"/>
                  </a:cubicBezTo>
                  <a:cubicBezTo>
                    <a:pt x="258" y="356"/>
                    <a:pt x="258" y="356"/>
                    <a:pt x="258" y="356"/>
                  </a:cubicBezTo>
                  <a:cubicBezTo>
                    <a:pt x="259" y="357"/>
                    <a:pt x="259" y="357"/>
                    <a:pt x="259" y="357"/>
                  </a:cubicBezTo>
                  <a:cubicBezTo>
                    <a:pt x="259" y="357"/>
                    <a:pt x="259" y="357"/>
                    <a:pt x="259" y="357"/>
                  </a:cubicBezTo>
                  <a:cubicBezTo>
                    <a:pt x="261" y="358"/>
                    <a:pt x="261" y="358"/>
                    <a:pt x="261" y="358"/>
                  </a:cubicBezTo>
                  <a:cubicBezTo>
                    <a:pt x="261" y="358"/>
                    <a:pt x="261" y="358"/>
                    <a:pt x="261" y="358"/>
                  </a:cubicBezTo>
                  <a:cubicBezTo>
                    <a:pt x="262" y="359"/>
                    <a:pt x="262" y="359"/>
                    <a:pt x="262" y="359"/>
                  </a:cubicBezTo>
                  <a:cubicBezTo>
                    <a:pt x="263" y="360"/>
                    <a:pt x="263" y="360"/>
                    <a:pt x="263" y="360"/>
                  </a:cubicBezTo>
                  <a:cubicBezTo>
                    <a:pt x="262" y="361"/>
                    <a:pt x="262" y="361"/>
                    <a:pt x="262" y="361"/>
                  </a:cubicBezTo>
                  <a:cubicBezTo>
                    <a:pt x="262" y="362"/>
                    <a:pt x="262" y="362"/>
                    <a:pt x="262" y="362"/>
                  </a:cubicBezTo>
                  <a:cubicBezTo>
                    <a:pt x="263" y="363"/>
                    <a:pt x="263" y="363"/>
                    <a:pt x="263" y="363"/>
                  </a:cubicBezTo>
                  <a:cubicBezTo>
                    <a:pt x="263" y="364"/>
                    <a:pt x="263" y="364"/>
                    <a:pt x="263" y="364"/>
                  </a:cubicBezTo>
                  <a:cubicBezTo>
                    <a:pt x="262" y="366"/>
                    <a:pt x="262" y="366"/>
                    <a:pt x="262" y="366"/>
                  </a:cubicBezTo>
                  <a:cubicBezTo>
                    <a:pt x="261" y="367"/>
                    <a:pt x="261" y="367"/>
                    <a:pt x="261" y="367"/>
                  </a:cubicBezTo>
                  <a:cubicBezTo>
                    <a:pt x="261" y="368"/>
                    <a:pt x="261" y="368"/>
                    <a:pt x="261" y="368"/>
                  </a:cubicBezTo>
                  <a:cubicBezTo>
                    <a:pt x="260" y="368"/>
                    <a:pt x="260" y="368"/>
                    <a:pt x="260" y="368"/>
                  </a:cubicBezTo>
                  <a:cubicBezTo>
                    <a:pt x="260" y="369"/>
                    <a:pt x="260" y="369"/>
                    <a:pt x="260" y="369"/>
                  </a:cubicBezTo>
                  <a:cubicBezTo>
                    <a:pt x="259" y="370"/>
                    <a:pt x="259" y="370"/>
                    <a:pt x="259" y="370"/>
                  </a:cubicBezTo>
                  <a:cubicBezTo>
                    <a:pt x="258" y="371"/>
                    <a:pt x="258" y="371"/>
                    <a:pt x="258" y="371"/>
                  </a:cubicBezTo>
                  <a:cubicBezTo>
                    <a:pt x="258" y="371"/>
                    <a:pt x="258" y="371"/>
                    <a:pt x="258" y="371"/>
                  </a:cubicBezTo>
                  <a:cubicBezTo>
                    <a:pt x="258" y="372"/>
                    <a:pt x="258" y="372"/>
                    <a:pt x="258" y="372"/>
                  </a:cubicBezTo>
                  <a:cubicBezTo>
                    <a:pt x="259" y="373"/>
                    <a:pt x="259" y="373"/>
                    <a:pt x="259" y="373"/>
                  </a:cubicBezTo>
                  <a:cubicBezTo>
                    <a:pt x="260" y="372"/>
                    <a:pt x="260" y="372"/>
                    <a:pt x="260" y="372"/>
                  </a:cubicBezTo>
                  <a:cubicBezTo>
                    <a:pt x="260" y="372"/>
                    <a:pt x="260" y="372"/>
                    <a:pt x="260" y="372"/>
                  </a:cubicBezTo>
                  <a:cubicBezTo>
                    <a:pt x="261" y="371"/>
                    <a:pt x="261" y="371"/>
                    <a:pt x="261" y="371"/>
                  </a:cubicBezTo>
                  <a:cubicBezTo>
                    <a:pt x="261" y="371"/>
                    <a:pt x="261" y="371"/>
                    <a:pt x="261" y="371"/>
                  </a:cubicBezTo>
                  <a:cubicBezTo>
                    <a:pt x="262" y="370"/>
                    <a:pt x="262" y="370"/>
                    <a:pt x="262" y="370"/>
                  </a:cubicBezTo>
                  <a:cubicBezTo>
                    <a:pt x="262" y="370"/>
                    <a:pt x="262" y="370"/>
                    <a:pt x="262" y="370"/>
                  </a:cubicBezTo>
                  <a:cubicBezTo>
                    <a:pt x="264" y="369"/>
                    <a:pt x="264" y="369"/>
                    <a:pt x="264" y="369"/>
                  </a:cubicBezTo>
                  <a:cubicBezTo>
                    <a:pt x="264" y="369"/>
                    <a:pt x="264" y="369"/>
                    <a:pt x="264" y="369"/>
                  </a:cubicBezTo>
                  <a:cubicBezTo>
                    <a:pt x="264" y="369"/>
                    <a:pt x="264" y="369"/>
                    <a:pt x="264" y="369"/>
                  </a:cubicBezTo>
                  <a:cubicBezTo>
                    <a:pt x="266" y="370"/>
                    <a:pt x="266" y="370"/>
                    <a:pt x="266" y="370"/>
                  </a:cubicBezTo>
                  <a:cubicBezTo>
                    <a:pt x="266" y="371"/>
                    <a:pt x="266" y="371"/>
                    <a:pt x="266" y="371"/>
                  </a:cubicBezTo>
                  <a:cubicBezTo>
                    <a:pt x="266" y="373"/>
                    <a:pt x="266" y="373"/>
                    <a:pt x="266" y="373"/>
                  </a:cubicBezTo>
                  <a:cubicBezTo>
                    <a:pt x="265" y="376"/>
                    <a:pt x="265" y="376"/>
                    <a:pt x="265" y="376"/>
                  </a:cubicBezTo>
                  <a:cubicBezTo>
                    <a:pt x="265" y="377"/>
                    <a:pt x="265" y="377"/>
                    <a:pt x="265" y="377"/>
                  </a:cubicBezTo>
                  <a:cubicBezTo>
                    <a:pt x="266" y="379"/>
                    <a:pt x="266" y="379"/>
                    <a:pt x="266" y="379"/>
                  </a:cubicBezTo>
                  <a:cubicBezTo>
                    <a:pt x="265" y="380"/>
                    <a:pt x="265" y="380"/>
                    <a:pt x="265" y="380"/>
                  </a:cubicBezTo>
                  <a:cubicBezTo>
                    <a:pt x="266" y="379"/>
                    <a:pt x="266" y="379"/>
                    <a:pt x="266" y="379"/>
                  </a:cubicBezTo>
                  <a:cubicBezTo>
                    <a:pt x="267" y="378"/>
                    <a:pt x="267" y="378"/>
                    <a:pt x="267" y="378"/>
                  </a:cubicBezTo>
                  <a:cubicBezTo>
                    <a:pt x="269" y="376"/>
                    <a:pt x="269" y="376"/>
                    <a:pt x="269" y="376"/>
                  </a:cubicBezTo>
                  <a:cubicBezTo>
                    <a:pt x="270" y="376"/>
                    <a:pt x="270" y="376"/>
                    <a:pt x="270" y="376"/>
                  </a:cubicBezTo>
                  <a:cubicBezTo>
                    <a:pt x="270" y="376"/>
                    <a:pt x="270" y="376"/>
                    <a:pt x="270" y="376"/>
                  </a:cubicBezTo>
                  <a:cubicBezTo>
                    <a:pt x="270" y="375"/>
                    <a:pt x="270" y="375"/>
                    <a:pt x="270" y="375"/>
                  </a:cubicBezTo>
                  <a:cubicBezTo>
                    <a:pt x="271" y="374"/>
                    <a:pt x="271" y="374"/>
                    <a:pt x="271" y="374"/>
                  </a:cubicBezTo>
                  <a:cubicBezTo>
                    <a:pt x="271" y="373"/>
                    <a:pt x="271" y="373"/>
                    <a:pt x="271" y="373"/>
                  </a:cubicBezTo>
                  <a:cubicBezTo>
                    <a:pt x="271" y="371"/>
                    <a:pt x="271" y="371"/>
                    <a:pt x="271" y="371"/>
                  </a:cubicBezTo>
                  <a:cubicBezTo>
                    <a:pt x="271" y="371"/>
                    <a:pt x="271" y="371"/>
                    <a:pt x="271" y="371"/>
                  </a:cubicBezTo>
                  <a:cubicBezTo>
                    <a:pt x="271" y="370"/>
                    <a:pt x="271" y="370"/>
                    <a:pt x="271" y="370"/>
                  </a:cubicBezTo>
                  <a:cubicBezTo>
                    <a:pt x="271" y="369"/>
                    <a:pt x="271" y="369"/>
                    <a:pt x="271" y="369"/>
                  </a:cubicBezTo>
                  <a:cubicBezTo>
                    <a:pt x="272" y="368"/>
                    <a:pt x="272" y="368"/>
                    <a:pt x="272" y="368"/>
                  </a:cubicBezTo>
                  <a:cubicBezTo>
                    <a:pt x="272" y="367"/>
                    <a:pt x="272" y="367"/>
                    <a:pt x="272" y="367"/>
                  </a:cubicBezTo>
                  <a:cubicBezTo>
                    <a:pt x="273" y="367"/>
                    <a:pt x="273" y="367"/>
                    <a:pt x="273" y="367"/>
                  </a:cubicBezTo>
                  <a:cubicBezTo>
                    <a:pt x="274" y="366"/>
                    <a:pt x="274" y="366"/>
                    <a:pt x="274" y="366"/>
                  </a:cubicBezTo>
                  <a:cubicBezTo>
                    <a:pt x="275" y="364"/>
                    <a:pt x="275" y="364"/>
                    <a:pt x="275" y="364"/>
                  </a:cubicBezTo>
                  <a:cubicBezTo>
                    <a:pt x="275" y="363"/>
                    <a:pt x="275" y="363"/>
                    <a:pt x="275" y="363"/>
                  </a:cubicBezTo>
                  <a:cubicBezTo>
                    <a:pt x="274" y="361"/>
                    <a:pt x="274" y="361"/>
                    <a:pt x="274" y="361"/>
                  </a:cubicBezTo>
                  <a:cubicBezTo>
                    <a:pt x="273" y="360"/>
                    <a:pt x="273" y="360"/>
                    <a:pt x="273" y="360"/>
                  </a:cubicBezTo>
                  <a:cubicBezTo>
                    <a:pt x="274" y="360"/>
                    <a:pt x="274" y="360"/>
                    <a:pt x="274" y="360"/>
                  </a:cubicBezTo>
                  <a:cubicBezTo>
                    <a:pt x="275" y="360"/>
                    <a:pt x="275" y="360"/>
                    <a:pt x="275" y="360"/>
                  </a:cubicBezTo>
                  <a:cubicBezTo>
                    <a:pt x="275" y="361"/>
                    <a:pt x="275" y="361"/>
                    <a:pt x="275" y="361"/>
                  </a:cubicBezTo>
                  <a:cubicBezTo>
                    <a:pt x="275" y="361"/>
                    <a:pt x="275" y="361"/>
                    <a:pt x="275" y="361"/>
                  </a:cubicBezTo>
                  <a:cubicBezTo>
                    <a:pt x="276" y="362"/>
                    <a:pt x="276" y="362"/>
                    <a:pt x="276" y="362"/>
                  </a:cubicBezTo>
                  <a:cubicBezTo>
                    <a:pt x="276" y="363"/>
                    <a:pt x="276" y="363"/>
                    <a:pt x="276" y="363"/>
                  </a:cubicBezTo>
                  <a:cubicBezTo>
                    <a:pt x="276" y="364"/>
                    <a:pt x="276" y="364"/>
                    <a:pt x="276" y="364"/>
                  </a:cubicBezTo>
                  <a:cubicBezTo>
                    <a:pt x="277" y="364"/>
                    <a:pt x="277" y="364"/>
                    <a:pt x="277" y="364"/>
                  </a:cubicBezTo>
                  <a:cubicBezTo>
                    <a:pt x="277" y="365"/>
                    <a:pt x="277" y="365"/>
                    <a:pt x="277" y="365"/>
                  </a:cubicBezTo>
                  <a:cubicBezTo>
                    <a:pt x="278" y="364"/>
                    <a:pt x="278" y="364"/>
                    <a:pt x="278" y="364"/>
                  </a:cubicBezTo>
                  <a:cubicBezTo>
                    <a:pt x="278" y="364"/>
                    <a:pt x="278" y="364"/>
                    <a:pt x="278" y="364"/>
                  </a:cubicBezTo>
                  <a:cubicBezTo>
                    <a:pt x="279" y="365"/>
                    <a:pt x="279" y="365"/>
                    <a:pt x="279" y="365"/>
                  </a:cubicBezTo>
                  <a:cubicBezTo>
                    <a:pt x="279" y="365"/>
                    <a:pt x="279" y="365"/>
                    <a:pt x="279" y="365"/>
                  </a:cubicBezTo>
                  <a:cubicBezTo>
                    <a:pt x="279" y="366"/>
                    <a:pt x="279" y="366"/>
                    <a:pt x="279" y="366"/>
                  </a:cubicBezTo>
                  <a:cubicBezTo>
                    <a:pt x="280" y="366"/>
                    <a:pt x="280" y="366"/>
                    <a:pt x="280" y="366"/>
                  </a:cubicBezTo>
                  <a:cubicBezTo>
                    <a:pt x="281" y="367"/>
                    <a:pt x="281" y="367"/>
                    <a:pt x="281" y="367"/>
                  </a:cubicBezTo>
                  <a:cubicBezTo>
                    <a:pt x="282" y="367"/>
                    <a:pt x="282" y="367"/>
                    <a:pt x="282" y="367"/>
                  </a:cubicBezTo>
                  <a:cubicBezTo>
                    <a:pt x="282" y="366"/>
                    <a:pt x="282" y="366"/>
                    <a:pt x="282" y="366"/>
                  </a:cubicBezTo>
                  <a:cubicBezTo>
                    <a:pt x="282" y="365"/>
                    <a:pt x="282" y="365"/>
                    <a:pt x="282" y="365"/>
                  </a:cubicBezTo>
                  <a:cubicBezTo>
                    <a:pt x="282" y="364"/>
                    <a:pt x="282" y="364"/>
                    <a:pt x="282" y="364"/>
                  </a:cubicBezTo>
                  <a:cubicBezTo>
                    <a:pt x="282" y="364"/>
                    <a:pt x="282" y="364"/>
                    <a:pt x="282" y="364"/>
                  </a:cubicBezTo>
                  <a:cubicBezTo>
                    <a:pt x="282" y="363"/>
                    <a:pt x="282" y="363"/>
                    <a:pt x="282" y="363"/>
                  </a:cubicBezTo>
                  <a:cubicBezTo>
                    <a:pt x="283" y="363"/>
                    <a:pt x="283" y="363"/>
                    <a:pt x="283" y="363"/>
                  </a:cubicBezTo>
                  <a:cubicBezTo>
                    <a:pt x="284" y="364"/>
                    <a:pt x="284" y="364"/>
                    <a:pt x="284" y="364"/>
                  </a:cubicBezTo>
                  <a:cubicBezTo>
                    <a:pt x="284" y="364"/>
                    <a:pt x="284" y="364"/>
                    <a:pt x="284" y="364"/>
                  </a:cubicBezTo>
                  <a:cubicBezTo>
                    <a:pt x="285" y="364"/>
                    <a:pt x="285" y="364"/>
                    <a:pt x="285" y="364"/>
                  </a:cubicBezTo>
                  <a:cubicBezTo>
                    <a:pt x="284" y="363"/>
                    <a:pt x="284" y="363"/>
                    <a:pt x="284" y="363"/>
                  </a:cubicBezTo>
                  <a:cubicBezTo>
                    <a:pt x="284" y="362"/>
                    <a:pt x="284" y="362"/>
                    <a:pt x="284" y="362"/>
                  </a:cubicBezTo>
                  <a:cubicBezTo>
                    <a:pt x="283" y="361"/>
                    <a:pt x="283" y="361"/>
                    <a:pt x="283" y="361"/>
                  </a:cubicBezTo>
                  <a:cubicBezTo>
                    <a:pt x="283" y="361"/>
                    <a:pt x="283" y="361"/>
                    <a:pt x="283" y="361"/>
                  </a:cubicBezTo>
                  <a:cubicBezTo>
                    <a:pt x="282" y="360"/>
                    <a:pt x="282" y="360"/>
                    <a:pt x="282" y="360"/>
                  </a:cubicBezTo>
                  <a:cubicBezTo>
                    <a:pt x="282" y="359"/>
                    <a:pt x="282" y="359"/>
                    <a:pt x="282" y="359"/>
                  </a:cubicBezTo>
                  <a:cubicBezTo>
                    <a:pt x="281" y="359"/>
                    <a:pt x="281" y="359"/>
                    <a:pt x="281" y="359"/>
                  </a:cubicBezTo>
                  <a:cubicBezTo>
                    <a:pt x="281" y="358"/>
                    <a:pt x="281" y="358"/>
                    <a:pt x="281" y="358"/>
                  </a:cubicBezTo>
                  <a:cubicBezTo>
                    <a:pt x="280" y="357"/>
                    <a:pt x="280" y="357"/>
                    <a:pt x="280" y="357"/>
                  </a:cubicBezTo>
                  <a:cubicBezTo>
                    <a:pt x="280" y="356"/>
                    <a:pt x="280" y="356"/>
                    <a:pt x="280" y="356"/>
                  </a:cubicBezTo>
                  <a:cubicBezTo>
                    <a:pt x="280" y="355"/>
                    <a:pt x="280" y="355"/>
                    <a:pt x="280" y="355"/>
                  </a:cubicBezTo>
                  <a:cubicBezTo>
                    <a:pt x="280" y="354"/>
                    <a:pt x="280" y="354"/>
                    <a:pt x="280" y="354"/>
                  </a:cubicBezTo>
                  <a:cubicBezTo>
                    <a:pt x="279" y="353"/>
                    <a:pt x="279" y="353"/>
                    <a:pt x="279" y="353"/>
                  </a:cubicBezTo>
                  <a:cubicBezTo>
                    <a:pt x="278" y="353"/>
                    <a:pt x="278" y="353"/>
                    <a:pt x="278" y="353"/>
                  </a:cubicBezTo>
                  <a:cubicBezTo>
                    <a:pt x="277" y="354"/>
                    <a:pt x="277" y="354"/>
                    <a:pt x="277" y="354"/>
                  </a:cubicBezTo>
                  <a:cubicBezTo>
                    <a:pt x="275" y="353"/>
                    <a:pt x="275" y="353"/>
                    <a:pt x="275" y="353"/>
                  </a:cubicBezTo>
                  <a:cubicBezTo>
                    <a:pt x="274" y="353"/>
                    <a:pt x="274" y="353"/>
                    <a:pt x="274" y="353"/>
                  </a:cubicBezTo>
                  <a:cubicBezTo>
                    <a:pt x="274" y="353"/>
                    <a:pt x="274" y="353"/>
                    <a:pt x="274" y="353"/>
                  </a:cubicBezTo>
                  <a:cubicBezTo>
                    <a:pt x="273" y="353"/>
                    <a:pt x="273" y="353"/>
                    <a:pt x="273" y="353"/>
                  </a:cubicBezTo>
                  <a:cubicBezTo>
                    <a:pt x="273" y="352"/>
                    <a:pt x="273" y="352"/>
                    <a:pt x="273" y="352"/>
                  </a:cubicBezTo>
                  <a:cubicBezTo>
                    <a:pt x="271" y="351"/>
                    <a:pt x="271" y="351"/>
                    <a:pt x="271" y="351"/>
                  </a:cubicBezTo>
                  <a:cubicBezTo>
                    <a:pt x="270" y="351"/>
                    <a:pt x="270" y="351"/>
                    <a:pt x="270" y="351"/>
                  </a:cubicBezTo>
                  <a:cubicBezTo>
                    <a:pt x="268" y="351"/>
                    <a:pt x="268" y="351"/>
                    <a:pt x="268" y="351"/>
                  </a:cubicBezTo>
                  <a:cubicBezTo>
                    <a:pt x="265" y="350"/>
                    <a:pt x="265" y="350"/>
                    <a:pt x="265" y="350"/>
                  </a:cubicBezTo>
                  <a:cubicBezTo>
                    <a:pt x="264" y="350"/>
                    <a:pt x="264" y="350"/>
                    <a:pt x="264" y="350"/>
                  </a:cubicBezTo>
                  <a:cubicBezTo>
                    <a:pt x="263" y="350"/>
                    <a:pt x="263" y="350"/>
                    <a:pt x="263" y="350"/>
                  </a:cubicBezTo>
                  <a:cubicBezTo>
                    <a:pt x="262" y="350"/>
                    <a:pt x="262" y="350"/>
                    <a:pt x="262" y="350"/>
                  </a:cubicBezTo>
                  <a:cubicBezTo>
                    <a:pt x="261" y="350"/>
                    <a:pt x="261" y="350"/>
                    <a:pt x="261" y="350"/>
                  </a:cubicBezTo>
                  <a:cubicBezTo>
                    <a:pt x="261" y="349"/>
                    <a:pt x="261" y="349"/>
                    <a:pt x="261" y="349"/>
                  </a:cubicBezTo>
                  <a:cubicBezTo>
                    <a:pt x="259" y="348"/>
                    <a:pt x="259" y="348"/>
                    <a:pt x="259" y="348"/>
                  </a:cubicBezTo>
                  <a:cubicBezTo>
                    <a:pt x="259" y="347"/>
                    <a:pt x="259" y="347"/>
                    <a:pt x="259" y="347"/>
                  </a:cubicBezTo>
                  <a:cubicBezTo>
                    <a:pt x="259" y="347"/>
                    <a:pt x="259" y="347"/>
                    <a:pt x="259" y="347"/>
                  </a:cubicBezTo>
                  <a:cubicBezTo>
                    <a:pt x="260" y="345"/>
                    <a:pt x="260" y="345"/>
                    <a:pt x="260" y="345"/>
                  </a:cubicBezTo>
                  <a:cubicBezTo>
                    <a:pt x="260" y="344"/>
                    <a:pt x="260" y="344"/>
                    <a:pt x="260" y="344"/>
                  </a:cubicBezTo>
                  <a:cubicBezTo>
                    <a:pt x="259" y="344"/>
                    <a:pt x="259" y="344"/>
                    <a:pt x="259" y="344"/>
                  </a:cubicBezTo>
                  <a:cubicBezTo>
                    <a:pt x="259" y="344"/>
                    <a:pt x="259" y="344"/>
                    <a:pt x="259" y="344"/>
                  </a:cubicBezTo>
                  <a:cubicBezTo>
                    <a:pt x="258" y="344"/>
                    <a:pt x="258" y="344"/>
                    <a:pt x="258" y="344"/>
                  </a:cubicBezTo>
                  <a:cubicBezTo>
                    <a:pt x="258" y="343"/>
                    <a:pt x="258" y="343"/>
                    <a:pt x="258" y="343"/>
                  </a:cubicBezTo>
                  <a:cubicBezTo>
                    <a:pt x="259" y="342"/>
                    <a:pt x="259" y="342"/>
                    <a:pt x="259" y="342"/>
                  </a:cubicBezTo>
                  <a:cubicBezTo>
                    <a:pt x="259" y="342"/>
                    <a:pt x="259" y="342"/>
                    <a:pt x="259" y="342"/>
                  </a:cubicBezTo>
                  <a:cubicBezTo>
                    <a:pt x="259" y="340"/>
                    <a:pt x="259" y="340"/>
                    <a:pt x="259" y="340"/>
                  </a:cubicBezTo>
                  <a:cubicBezTo>
                    <a:pt x="258" y="339"/>
                    <a:pt x="258" y="339"/>
                    <a:pt x="258" y="339"/>
                  </a:cubicBezTo>
                  <a:cubicBezTo>
                    <a:pt x="258" y="338"/>
                    <a:pt x="258" y="338"/>
                    <a:pt x="258" y="338"/>
                  </a:cubicBezTo>
                  <a:cubicBezTo>
                    <a:pt x="259" y="338"/>
                    <a:pt x="259" y="338"/>
                    <a:pt x="259" y="338"/>
                  </a:cubicBezTo>
                  <a:cubicBezTo>
                    <a:pt x="258" y="337"/>
                    <a:pt x="258" y="337"/>
                    <a:pt x="258" y="337"/>
                  </a:cubicBezTo>
                  <a:cubicBezTo>
                    <a:pt x="259" y="337"/>
                    <a:pt x="259" y="337"/>
                    <a:pt x="259" y="337"/>
                  </a:cubicBezTo>
                  <a:cubicBezTo>
                    <a:pt x="259" y="336"/>
                    <a:pt x="259" y="336"/>
                    <a:pt x="259" y="336"/>
                  </a:cubicBezTo>
                  <a:cubicBezTo>
                    <a:pt x="259" y="336"/>
                    <a:pt x="259" y="336"/>
                    <a:pt x="259" y="336"/>
                  </a:cubicBezTo>
                  <a:cubicBezTo>
                    <a:pt x="258" y="336"/>
                    <a:pt x="258" y="336"/>
                    <a:pt x="258" y="336"/>
                  </a:cubicBezTo>
                  <a:cubicBezTo>
                    <a:pt x="257" y="335"/>
                    <a:pt x="257" y="335"/>
                    <a:pt x="257" y="335"/>
                  </a:cubicBezTo>
                  <a:cubicBezTo>
                    <a:pt x="255" y="335"/>
                    <a:pt x="255" y="335"/>
                    <a:pt x="255" y="335"/>
                  </a:cubicBezTo>
                  <a:cubicBezTo>
                    <a:pt x="253" y="334"/>
                    <a:pt x="253" y="334"/>
                    <a:pt x="253" y="334"/>
                  </a:cubicBezTo>
                  <a:cubicBezTo>
                    <a:pt x="253" y="333"/>
                    <a:pt x="253" y="333"/>
                    <a:pt x="253" y="333"/>
                  </a:cubicBezTo>
                  <a:cubicBezTo>
                    <a:pt x="253" y="331"/>
                    <a:pt x="253" y="331"/>
                    <a:pt x="253" y="331"/>
                  </a:cubicBezTo>
                  <a:cubicBezTo>
                    <a:pt x="252" y="328"/>
                    <a:pt x="252" y="328"/>
                    <a:pt x="252" y="328"/>
                  </a:cubicBezTo>
                  <a:cubicBezTo>
                    <a:pt x="250" y="328"/>
                    <a:pt x="250" y="328"/>
                    <a:pt x="250" y="328"/>
                  </a:cubicBezTo>
                  <a:cubicBezTo>
                    <a:pt x="249" y="328"/>
                    <a:pt x="249" y="328"/>
                    <a:pt x="249" y="328"/>
                  </a:cubicBezTo>
                  <a:cubicBezTo>
                    <a:pt x="249" y="328"/>
                    <a:pt x="249" y="328"/>
                    <a:pt x="249" y="328"/>
                  </a:cubicBezTo>
                  <a:cubicBezTo>
                    <a:pt x="247" y="328"/>
                    <a:pt x="247" y="328"/>
                    <a:pt x="247" y="328"/>
                  </a:cubicBezTo>
                  <a:cubicBezTo>
                    <a:pt x="246" y="327"/>
                    <a:pt x="246" y="327"/>
                    <a:pt x="246" y="327"/>
                  </a:cubicBezTo>
                  <a:cubicBezTo>
                    <a:pt x="245" y="326"/>
                    <a:pt x="245" y="326"/>
                    <a:pt x="245" y="326"/>
                  </a:cubicBezTo>
                  <a:cubicBezTo>
                    <a:pt x="244" y="326"/>
                    <a:pt x="244" y="326"/>
                    <a:pt x="244" y="326"/>
                  </a:cubicBezTo>
                  <a:cubicBezTo>
                    <a:pt x="242" y="325"/>
                    <a:pt x="242" y="325"/>
                    <a:pt x="242" y="325"/>
                  </a:cubicBezTo>
                  <a:cubicBezTo>
                    <a:pt x="242" y="326"/>
                    <a:pt x="242" y="326"/>
                    <a:pt x="242" y="326"/>
                  </a:cubicBezTo>
                  <a:cubicBezTo>
                    <a:pt x="241" y="327"/>
                    <a:pt x="241" y="327"/>
                    <a:pt x="241" y="327"/>
                  </a:cubicBezTo>
                  <a:cubicBezTo>
                    <a:pt x="242" y="327"/>
                    <a:pt x="242" y="327"/>
                    <a:pt x="242" y="327"/>
                  </a:cubicBezTo>
                  <a:cubicBezTo>
                    <a:pt x="241" y="329"/>
                    <a:pt x="241" y="329"/>
                    <a:pt x="241" y="329"/>
                  </a:cubicBezTo>
                  <a:cubicBezTo>
                    <a:pt x="241" y="329"/>
                    <a:pt x="241" y="329"/>
                    <a:pt x="241" y="329"/>
                  </a:cubicBezTo>
                  <a:cubicBezTo>
                    <a:pt x="240" y="329"/>
                    <a:pt x="240" y="329"/>
                    <a:pt x="240" y="329"/>
                  </a:cubicBezTo>
                  <a:cubicBezTo>
                    <a:pt x="240" y="329"/>
                    <a:pt x="240" y="329"/>
                    <a:pt x="240" y="329"/>
                  </a:cubicBezTo>
                  <a:cubicBezTo>
                    <a:pt x="240" y="329"/>
                    <a:pt x="240" y="329"/>
                    <a:pt x="240" y="329"/>
                  </a:cubicBezTo>
                  <a:cubicBezTo>
                    <a:pt x="241" y="327"/>
                    <a:pt x="241" y="327"/>
                    <a:pt x="241" y="327"/>
                  </a:cubicBezTo>
                  <a:cubicBezTo>
                    <a:pt x="241" y="326"/>
                    <a:pt x="241" y="326"/>
                    <a:pt x="241" y="326"/>
                  </a:cubicBezTo>
                  <a:cubicBezTo>
                    <a:pt x="240" y="326"/>
                    <a:pt x="240" y="326"/>
                    <a:pt x="240" y="326"/>
                  </a:cubicBezTo>
                  <a:cubicBezTo>
                    <a:pt x="239" y="327"/>
                    <a:pt x="239" y="327"/>
                    <a:pt x="239" y="327"/>
                  </a:cubicBezTo>
                  <a:cubicBezTo>
                    <a:pt x="239" y="328"/>
                    <a:pt x="239" y="328"/>
                    <a:pt x="239" y="328"/>
                  </a:cubicBezTo>
                  <a:cubicBezTo>
                    <a:pt x="238" y="329"/>
                    <a:pt x="238" y="329"/>
                    <a:pt x="238" y="329"/>
                  </a:cubicBezTo>
                  <a:cubicBezTo>
                    <a:pt x="238" y="331"/>
                    <a:pt x="238" y="331"/>
                    <a:pt x="238" y="331"/>
                  </a:cubicBezTo>
                  <a:cubicBezTo>
                    <a:pt x="237" y="331"/>
                    <a:pt x="237" y="331"/>
                    <a:pt x="237" y="331"/>
                  </a:cubicBezTo>
                  <a:cubicBezTo>
                    <a:pt x="237" y="331"/>
                    <a:pt x="237" y="331"/>
                    <a:pt x="237" y="331"/>
                  </a:cubicBezTo>
                  <a:cubicBezTo>
                    <a:pt x="237" y="330"/>
                    <a:pt x="237" y="330"/>
                    <a:pt x="237" y="330"/>
                  </a:cubicBezTo>
                  <a:cubicBezTo>
                    <a:pt x="237" y="329"/>
                    <a:pt x="237" y="329"/>
                    <a:pt x="237" y="329"/>
                  </a:cubicBezTo>
                  <a:cubicBezTo>
                    <a:pt x="236" y="329"/>
                    <a:pt x="236" y="329"/>
                    <a:pt x="236" y="329"/>
                  </a:cubicBezTo>
                  <a:cubicBezTo>
                    <a:pt x="234" y="331"/>
                    <a:pt x="234" y="331"/>
                    <a:pt x="234" y="331"/>
                  </a:cubicBezTo>
                  <a:cubicBezTo>
                    <a:pt x="234" y="332"/>
                    <a:pt x="234" y="332"/>
                    <a:pt x="234" y="332"/>
                  </a:cubicBezTo>
                  <a:cubicBezTo>
                    <a:pt x="232" y="333"/>
                    <a:pt x="232" y="333"/>
                    <a:pt x="232" y="333"/>
                  </a:cubicBezTo>
                  <a:cubicBezTo>
                    <a:pt x="232" y="333"/>
                    <a:pt x="232" y="333"/>
                    <a:pt x="232" y="333"/>
                  </a:cubicBezTo>
                  <a:cubicBezTo>
                    <a:pt x="231" y="333"/>
                    <a:pt x="231" y="333"/>
                    <a:pt x="231" y="333"/>
                  </a:cubicBezTo>
                  <a:cubicBezTo>
                    <a:pt x="229" y="334"/>
                    <a:pt x="229" y="334"/>
                    <a:pt x="229" y="334"/>
                  </a:cubicBezTo>
                  <a:cubicBezTo>
                    <a:pt x="227" y="335"/>
                    <a:pt x="227" y="335"/>
                    <a:pt x="227" y="335"/>
                  </a:cubicBezTo>
                  <a:cubicBezTo>
                    <a:pt x="225" y="336"/>
                    <a:pt x="225" y="336"/>
                    <a:pt x="225" y="336"/>
                  </a:cubicBezTo>
                  <a:cubicBezTo>
                    <a:pt x="220" y="338"/>
                    <a:pt x="220" y="338"/>
                    <a:pt x="220" y="338"/>
                  </a:cubicBezTo>
                  <a:cubicBezTo>
                    <a:pt x="219" y="340"/>
                    <a:pt x="219" y="340"/>
                    <a:pt x="219" y="340"/>
                  </a:cubicBezTo>
                  <a:cubicBezTo>
                    <a:pt x="218" y="340"/>
                    <a:pt x="218" y="340"/>
                    <a:pt x="218" y="340"/>
                  </a:cubicBezTo>
                  <a:cubicBezTo>
                    <a:pt x="217" y="340"/>
                    <a:pt x="217" y="340"/>
                    <a:pt x="217" y="340"/>
                  </a:cubicBezTo>
                  <a:cubicBezTo>
                    <a:pt x="216" y="341"/>
                    <a:pt x="216" y="341"/>
                    <a:pt x="216" y="341"/>
                  </a:cubicBezTo>
                  <a:cubicBezTo>
                    <a:pt x="216" y="342"/>
                    <a:pt x="216" y="342"/>
                    <a:pt x="216" y="342"/>
                  </a:cubicBezTo>
                  <a:cubicBezTo>
                    <a:pt x="214" y="343"/>
                    <a:pt x="214" y="343"/>
                    <a:pt x="214" y="343"/>
                  </a:cubicBezTo>
                  <a:cubicBezTo>
                    <a:pt x="214" y="343"/>
                    <a:pt x="214" y="343"/>
                    <a:pt x="214" y="343"/>
                  </a:cubicBezTo>
                  <a:close/>
                  <a:moveTo>
                    <a:pt x="199" y="331"/>
                  </a:moveTo>
                  <a:cubicBezTo>
                    <a:pt x="199" y="332"/>
                    <a:pt x="199" y="332"/>
                    <a:pt x="199" y="332"/>
                  </a:cubicBezTo>
                  <a:cubicBezTo>
                    <a:pt x="200" y="332"/>
                    <a:pt x="200" y="332"/>
                    <a:pt x="200" y="332"/>
                  </a:cubicBezTo>
                  <a:cubicBezTo>
                    <a:pt x="200" y="332"/>
                    <a:pt x="200" y="332"/>
                    <a:pt x="200" y="332"/>
                  </a:cubicBezTo>
                  <a:cubicBezTo>
                    <a:pt x="201" y="332"/>
                    <a:pt x="201" y="332"/>
                    <a:pt x="201" y="332"/>
                  </a:cubicBezTo>
                  <a:cubicBezTo>
                    <a:pt x="202" y="331"/>
                    <a:pt x="202" y="331"/>
                    <a:pt x="202" y="331"/>
                  </a:cubicBezTo>
                  <a:cubicBezTo>
                    <a:pt x="201" y="331"/>
                    <a:pt x="201" y="331"/>
                    <a:pt x="201" y="331"/>
                  </a:cubicBezTo>
                  <a:cubicBezTo>
                    <a:pt x="201" y="331"/>
                    <a:pt x="201" y="331"/>
                    <a:pt x="201" y="331"/>
                  </a:cubicBezTo>
                  <a:cubicBezTo>
                    <a:pt x="202" y="331"/>
                    <a:pt x="202" y="331"/>
                    <a:pt x="202" y="331"/>
                  </a:cubicBezTo>
                  <a:cubicBezTo>
                    <a:pt x="203" y="330"/>
                    <a:pt x="203" y="330"/>
                    <a:pt x="203" y="330"/>
                  </a:cubicBezTo>
                  <a:cubicBezTo>
                    <a:pt x="203" y="329"/>
                    <a:pt x="203" y="329"/>
                    <a:pt x="203" y="329"/>
                  </a:cubicBezTo>
                  <a:cubicBezTo>
                    <a:pt x="202" y="329"/>
                    <a:pt x="202" y="329"/>
                    <a:pt x="202" y="329"/>
                  </a:cubicBezTo>
                  <a:cubicBezTo>
                    <a:pt x="201" y="329"/>
                    <a:pt x="201" y="329"/>
                    <a:pt x="201" y="329"/>
                  </a:cubicBezTo>
                  <a:cubicBezTo>
                    <a:pt x="200" y="330"/>
                    <a:pt x="200" y="330"/>
                    <a:pt x="200" y="330"/>
                  </a:cubicBezTo>
                  <a:cubicBezTo>
                    <a:pt x="199" y="331"/>
                    <a:pt x="199" y="331"/>
                    <a:pt x="199" y="331"/>
                  </a:cubicBezTo>
                  <a:cubicBezTo>
                    <a:pt x="199" y="331"/>
                    <a:pt x="199" y="331"/>
                    <a:pt x="199" y="331"/>
                  </a:cubicBezTo>
                  <a:close/>
                  <a:moveTo>
                    <a:pt x="249" y="323"/>
                  </a:moveTo>
                  <a:cubicBezTo>
                    <a:pt x="251" y="321"/>
                    <a:pt x="251" y="321"/>
                    <a:pt x="251" y="321"/>
                  </a:cubicBezTo>
                  <a:cubicBezTo>
                    <a:pt x="252" y="320"/>
                    <a:pt x="252" y="320"/>
                    <a:pt x="252" y="320"/>
                  </a:cubicBezTo>
                  <a:cubicBezTo>
                    <a:pt x="252" y="319"/>
                    <a:pt x="252" y="319"/>
                    <a:pt x="252" y="319"/>
                  </a:cubicBezTo>
                  <a:cubicBezTo>
                    <a:pt x="254" y="318"/>
                    <a:pt x="254" y="318"/>
                    <a:pt x="254" y="318"/>
                  </a:cubicBezTo>
                  <a:cubicBezTo>
                    <a:pt x="254" y="319"/>
                    <a:pt x="254" y="319"/>
                    <a:pt x="254" y="319"/>
                  </a:cubicBezTo>
                  <a:cubicBezTo>
                    <a:pt x="252" y="321"/>
                    <a:pt x="252" y="321"/>
                    <a:pt x="252" y="321"/>
                  </a:cubicBezTo>
                  <a:cubicBezTo>
                    <a:pt x="250" y="322"/>
                    <a:pt x="250" y="322"/>
                    <a:pt x="250" y="322"/>
                  </a:cubicBezTo>
                  <a:cubicBezTo>
                    <a:pt x="249" y="323"/>
                    <a:pt x="249" y="323"/>
                    <a:pt x="249" y="323"/>
                  </a:cubicBezTo>
                  <a:close/>
                  <a:moveTo>
                    <a:pt x="241" y="322"/>
                  </a:moveTo>
                  <a:cubicBezTo>
                    <a:pt x="240" y="322"/>
                    <a:pt x="240" y="322"/>
                    <a:pt x="240" y="322"/>
                  </a:cubicBezTo>
                  <a:cubicBezTo>
                    <a:pt x="240" y="321"/>
                    <a:pt x="240" y="321"/>
                    <a:pt x="240" y="321"/>
                  </a:cubicBezTo>
                  <a:cubicBezTo>
                    <a:pt x="240" y="321"/>
                    <a:pt x="240" y="321"/>
                    <a:pt x="240" y="321"/>
                  </a:cubicBezTo>
                  <a:cubicBezTo>
                    <a:pt x="241" y="320"/>
                    <a:pt x="241" y="320"/>
                    <a:pt x="241" y="320"/>
                  </a:cubicBezTo>
                  <a:cubicBezTo>
                    <a:pt x="240" y="320"/>
                    <a:pt x="240" y="320"/>
                    <a:pt x="240" y="320"/>
                  </a:cubicBezTo>
                  <a:cubicBezTo>
                    <a:pt x="240" y="320"/>
                    <a:pt x="240" y="320"/>
                    <a:pt x="240" y="320"/>
                  </a:cubicBezTo>
                  <a:cubicBezTo>
                    <a:pt x="239" y="321"/>
                    <a:pt x="239" y="321"/>
                    <a:pt x="239" y="321"/>
                  </a:cubicBezTo>
                  <a:cubicBezTo>
                    <a:pt x="239" y="320"/>
                    <a:pt x="239" y="320"/>
                    <a:pt x="239" y="320"/>
                  </a:cubicBezTo>
                  <a:cubicBezTo>
                    <a:pt x="239" y="319"/>
                    <a:pt x="239" y="319"/>
                    <a:pt x="239" y="319"/>
                  </a:cubicBezTo>
                  <a:cubicBezTo>
                    <a:pt x="239" y="319"/>
                    <a:pt x="239" y="319"/>
                    <a:pt x="239" y="319"/>
                  </a:cubicBezTo>
                  <a:cubicBezTo>
                    <a:pt x="240" y="320"/>
                    <a:pt x="240" y="320"/>
                    <a:pt x="240" y="320"/>
                  </a:cubicBezTo>
                  <a:cubicBezTo>
                    <a:pt x="240" y="319"/>
                    <a:pt x="240" y="319"/>
                    <a:pt x="240" y="319"/>
                  </a:cubicBezTo>
                  <a:cubicBezTo>
                    <a:pt x="240" y="318"/>
                    <a:pt x="240" y="318"/>
                    <a:pt x="240" y="318"/>
                  </a:cubicBezTo>
                  <a:cubicBezTo>
                    <a:pt x="239" y="318"/>
                    <a:pt x="239" y="318"/>
                    <a:pt x="239" y="318"/>
                  </a:cubicBezTo>
                  <a:cubicBezTo>
                    <a:pt x="239" y="317"/>
                    <a:pt x="239" y="317"/>
                    <a:pt x="239" y="317"/>
                  </a:cubicBezTo>
                  <a:cubicBezTo>
                    <a:pt x="240" y="317"/>
                    <a:pt x="240" y="317"/>
                    <a:pt x="240" y="317"/>
                  </a:cubicBezTo>
                  <a:cubicBezTo>
                    <a:pt x="240" y="317"/>
                    <a:pt x="240" y="317"/>
                    <a:pt x="240" y="317"/>
                  </a:cubicBezTo>
                  <a:cubicBezTo>
                    <a:pt x="240" y="316"/>
                    <a:pt x="240" y="316"/>
                    <a:pt x="240" y="316"/>
                  </a:cubicBezTo>
                  <a:cubicBezTo>
                    <a:pt x="240" y="315"/>
                    <a:pt x="240" y="315"/>
                    <a:pt x="240" y="315"/>
                  </a:cubicBezTo>
                  <a:cubicBezTo>
                    <a:pt x="240" y="315"/>
                    <a:pt x="240" y="315"/>
                    <a:pt x="240" y="315"/>
                  </a:cubicBezTo>
                  <a:cubicBezTo>
                    <a:pt x="240" y="315"/>
                    <a:pt x="240" y="315"/>
                    <a:pt x="240" y="315"/>
                  </a:cubicBezTo>
                  <a:cubicBezTo>
                    <a:pt x="241" y="315"/>
                    <a:pt x="241" y="315"/>
                    <a:pt x="241" y="315"/>
                  </a:cubicBezTo>
                  <a:cubicBezTo>
                    <a:pt x="241" y="314"/>
                    <a:pt x="241" y="314"/>
                    <a:pt x="241" y="314"/>
                  </a:cubicBezTo>
                  <a:cubicBezTo>
                    <a:pt x="242" y="314"/>
                    <a:pt x="242" y="314"/>
                    <a:pt x="242" y="314"/>
                  </a:cubicBezTo>
                  <a:cubicBezTo>
                    <a:pt x="243" y="314"/>
                    <a:pt x="243" y="314"/>
                    <a:pt x="243" y="314"/>
                  </a:cubicBezTo>
                  <a:cubicBezTo>
                    <a:pt x="243" y="314"/>
                    <a:pt x="243" y="314"/>
                    <a:pt x="243" y="314"/>
                  </a:cubicBezTo>
                  <a:cubicBezTo>
                    <a:pt x="244" y="314"/>
                    <a:pt x="244" y="314"/>
                    <a:pt x="244" y="314"/>
                  </a:cubicBezTo>
                  <a:cubicBezTo>
                    <a:pt x="245" y="315"/>
                    <a:pt x="245" y="315"/>
                    <a:pt x="245" y="315"/>
                  </a:cubicBezTo>
                  <a:cubicBezTo>
                    <a:pt x="244" y="315"/>
                    <a:pt x="244" y="315"/>
                    <a:pt x="244" y="315"/>
                  </a:cubicBezTo>
                  <a:cubicBezTo>
                    <a:pt x="244" y="316"/>
                    <a:pt x="244" y="316"/>
                    <a:pt x="244" y="316"/>
                  </a:cubicBezTo>
                  <a:cubicBezTo>
                    <a:pt x="245" y="317"/>
                    <a:pt x="245" y="317"/>
                    <a:pt x="245" y="317"/>
                  </a:cubicBezTo>
                  <a:cubicBezTo>
                    <a:pt x="244" y="318"/>
                    <a:pt x="244" y="318"/>
                    <a:pt x="244" y="318"/>
                  </a:cubicBezTo>
                  <a:cubicBezTo>
                    <a:pt x="244" y="320"/>
                    <a:pt x="244" y="320"/>
                    <a:pt x="244" y="320"/>
                  </a:cubicBezTo>
                  <a:cubicBezTo>
                    <a:pt x="243" y="322"/>
                    <a:pt x="243" y="322"/>
                    <a:pt x="243" y="322"/>
                  </a:cubicBezTo>
                  <a:cubicBezTo>
                    <a:pt x="243" y="322"/>
                    <a:pt x="243" y="322"/>
                    <a:pt x="243" y="322"/>
                  </a:cubicBezTo>
                  <a:cubicBezTo>
                    <a:pt x="242" y="321"/>
                    <a:pt x="242" y="321"/>
                    <a:pt x="242" y="321"/>
                  </a:cubicBezTo>
                  <a:cubicBezTo>
                    <a:pt x="241" y="321"/>
                    <a:pt x="241" y="321"/>
                    <a:pt x="241" y="321"/>
                  </a:cubicBezTo>
                  <a:cubicBezTo>
                    <a:pt x="241" y="322"/>
                    <a:pt x="241" y="322"/>
                    <a:pt x="241" y="322"/>
                  </a:cubicBezTo>
                  <a:close/>
                  <a:moveTo>
                    <a:pt x="233" y="316"/>
                  </a:moveTo>
                  <a:cubicBezTo>
                    <a:pt x="232" y="316"/>
                    <a:pt x="232" y="316"/>
                    <a:pt x="232" y="316"/>
                  </a:cubicBezTo>
                  <a:cubicBezTo>
                    <a:pt x="231" y="316"/>
                    <a:pt x="231" y="316"/>
                    <a:pt x="231" y="316"/>
                  </a:cubicBezTo>
                  <a:cubicBezTo>
                    <a:pt x="231" y="315"/>
                    <a:pt x="231" y="315"/>
                    <a:pt x="231" y="315"/>
                  </a:cubicBezTo>
                  <a:cubicBezTo>
                    <a:pt x="232" y="315"/>
                    <a:pt x="232" y="315"/>
                    <a:pt x="232" y="315"/>
                  </a:cubicBezTo>
                  <a:cubicBezTo>
                    <a:pt x="232" y="314"/>
                    <a:pt x="232" y="314"/>
                    <a:pt x="232" y="314"/>
                  </a:cubicBezTo>
                  <a:cubicBezTo>
                    <a:pt x="233" y="313"/>
                    <a:pt x="233" y="313"/>
                    <a:pt x="233" y="313"/>
                  </a:cubicBezTo>
                  <a:cubicBezTo>
                    <a:pt x="233" y="314"/>
                    <a:pt x="233" y="314"/>
                    <a:pt x="233" y="314"/>
                  </a:cubicBezTo>
                  <a:cubicBezTo>
                    <a:pt x="233" y="314"/>
                    <a:pt x="233" y="314"/>
                    <a:pt x="233" y="314"/>
                  </a:cubicBezTo>
                  <a:cubicBezTo>
                    <a:pt x="234" y="314"/>
                    <a:pt x="234" y="314"/>
                    <a:pt x="234" y="314"/>
                  </a:cubicBezTo>
                  <a:cubicBezTo>
                    <a:pt x="234" y="316"/>
                    <a:pt x="234" y="316"/>
                    <a:pt x="234" y="316"/>
                  </a:cubicBezTo>
                  <a:cubicBezTo>
                    <a:pt x="233" y="316"/>
                    <a:pt x="233" y="316"/>
                    <a:pt x="233" y="316"/>
                  </a:cubicBezTo>
                  <a:close/>
                  <a:moveTo>
                    <a:pt x="227" y="318"/>
                  </a:moveTo>
                  <a:cubicBezTo>
                    <a:pt x="228" y="317"/>
                    <a:pt x="228" y="317"/>
                    <a:pt x="228" y="317"/>
                  </a:cubicBezTo>
                  <a:cubicBezTo>
                    <a:pt x="229" y="317"/>
                    <a:pt x="229" y="317"/>
                    <a:pt x="229" y="317"/>
                  </a:cubicBezTo>
                  <a:cubicBezTo>
                    <a:pt x="230" y="317"/>
                    <a:pt x="230" y="317"/>
                    <a:pt x="230" y="317"/>
                  </a:cubicBezTo>
                  <a:cubicBezTo>
                    <a:pt x="229" y="318"/>
                    <a:pt x="229" y="318"/>
                    <a:pt x="229" y="318"/>
                  </a:cubicBezTo>
                  <a:cubicBezTo>
                    <a:pt x="229" y="318"/>
                    <a:pt x="229" y="318"/>
                    <a:pt x="229" y="318"/>
                  </a:cubicBezTo>
                  <a:cubicBezTo>
                    <a:pt x="228" y="318"/>
                    <a:pt x="228" y="318"/>
                    <a:pt x="228" y="318"/>
                  </a:cubicBezTo>
                  <a:cubicBezTo>
                    <a:pt x="227" y="318"/>
                    <a:pt x="227" y="318"/>
                    <a:pt x="227" y="318"/>
                  </a:cubicBezTo>
                  <a:close/>
                  <a:moveTo>
                    <a:pt x="226" y="316"/>
                  </a:moveTo>
                  <a:cubicBezTo>
                    <a:pt x="227" y="315"/>
                    <a:pt x="227" y="315"/>
                    <a:pt x="227" y="315"/>
                  </a:cubicBezTo>
                  <a:cubicBezTo>
                    <a:pt x="228" y="315"/>
                    <a:pt x="228" y="315"/>
                    <a:pt x="228" y="315"/>
                  </a:cubicBezTo>
                  <a:cubicBezTo>
                    <a:pt x="228" y="315"/>
                    <a:pt x="228" y="315"/>
                    <a:pt x="228" y="315"/>
                  </a:cubicBezTo>
                  <a:cubicBezTo>
                    <a:pt x="229" y="315"/>
                    <a:pt x="229" y="315"/>
                    <a:pt x="229" y="315"/>
                  </a:cubicBezTo>
                  <a:cubicBezTo>
                    <a:pt x="229" y="314"/>
                    <a:pt x="229" y="314"/>
                    <a:pt x="229" y="314"/>
                  </a:cubicBezTo>
                  <a:cubicBezTo>
                    <a:pt x="229" y="314"/>
                    <a:pt x="229" y="314"/>
                    <a:pt x="229" y="314"/>
                  </a:cubicBezTo>
                  <a:cubicBezTo>
                    <a:pt x="230" y="313"/>
                    <a:pt x="230" y="313"/>
                    <a:pt x="230" y="313"/>
                  </a:cubicBezTo>
                  <a:cubicBezTo>
                    <a:pt x="230" y="313"/>
                    <a:pt x="230" y="313"/>
                    <a:pt x="230" y="313"/>
                  </a:cubicBezTo>
                  <a:cubicBezTo>
                    <a:pt x="231" y="313"/>
                    <a:pt x="231" y="313"/>
                    <a:pt x="231" y="313"/>
                  </a:cubicBezTo>
                  <a:cubicBezTo>
                    <a:pt x="230" y="314"/>
                    <a:pt x="230" y="314"/>
                    <a:pt x="230" y="314"/>
                  </a:cubicBezTo>
                  <a:cubicBezTo>
                    <a:pt x="229" y="316"/>
                    <a:pt x="229" y="316"/>
                    <a:pt x="229" y="316"/>
                  </a:cubicBezTo>
                  <a:cubicBezTo>
                    <a:pt x="228" y="316"/>
                    <a:pt x="228" y="316"/>
                    <a:pt x="228" y="316"/>
                  </a:cubicBezTo>
                  <a:cubicBezTo>
                    <a:pt x="227" y="316"/>
                    <a:pt x="227" y="316"/>
                    <a:pt x="227" y="316"/>
                  </a:cubicBezTo>
                  <a:cubicBezTo>
                    <a:pt x="227" y="316"/>
                    <a:pt x="227" y="316"/>
                    <a:pt x="227" y="316"/>
                  </a:cubicBezTo>
                  <a:cubicBezTo>
                    <a:pt x="226" y="316"/>
                    <a:pt x="226" y="316"/>
                    <a:pt x="226" y="316"/>
                  </a:cubicBezTo>
                  <a:close/>
                  <a:moveTo>
                    <a:pt x="251" y="309"/>
                  </a:moveTo>
                  <a:cubicBezTo>
                    <a:pt x="252" y="309"/>
                    <a:pt x="252" y="309"/>
                    <a:pt x="252" y="309"/>
                  </a:cubicBezTo>
                  <a:cubicBezTo>
                    <a:pt x="253" y="308"/>
                    <a:pt x="253" y="308"/>
                    <a:pt x="253" y="308"/>
                  </a:cubicBezTo>
                  <a:cubicBezTo>
                    <a:pt x="253" y="309"/>
                    <a:pt x="253" y="309"/>
                    <a:pt x="253" y="309"/>
                  </a:cubicBezTo>
                  <a:cubicBezTo>
                    <a:pt x="254" y="309"/>
                    <a:pt x="254" y="309"/>
                    <a:pt x="254" y="309"/>
                  </a:cubicBezTo>
                  <a:cubicBezTo>
                    <a:pt x="253" y="309"/>
                    <a:pt x="253" y="309"/>
                    <a:pt x="253" y="309"/>
                  </a:cubicBezTo>
                  <a:cubicBezTo>
                    <a:pt x="252" y="310"/>
                    <a:pt x="252" y="310"/>
                    <a:pt x="252" y="310"/>
                  </a:cubicBezTo>
                  <a:cubicBezTo>
                    <a:pt x="252" y="309"/>
                    <a:pt x="252" y="309"/>
                    <a:pt x="252" y="309"/>
                  </a:cubicBezTo>
                  <a:cubicBezTo>
                    <a:pt x="251" y="309"/>
                    <a:pt x="251" y="309"/>
                    <a:pt x="251" y="309"/>
                  </a:cubicBezTo>
                  <a:close/>
                  <a:moveTo>
                    <a:pt x="244" y="308"/>
                  </a:moveTo>
                  <a:cubicBezTo>
                    <a:pt x="244" y="308"/>
                    <a:pt x="244" y="308"/>
                    <a:pt x="244" y="308"/>
                  </a:cubicBezTo>
                  <a:cubicBezTo>
                    <a:pt x="245" y="308"/>
                    <a:pt x="245" y="308"/>
                    <a:pt x="245" y="308"/>
                  </a:cubicBezTo>
                  <a:cubicBezTo>
                    <a:pt x="246" y="309"/>
                    <a:pt x="246" y="309"/>
                    <a:pt x="246" y="309"/>
                  </a:cubicBezTo>
                  <a:cubicBezTo>
                    <a:pt x="246" y="309"/>
                    <a:pt x="246" y="309"/>
                    <a:pt x="246" y="309"/>
                  </a:cubicBezTo>
                  <a:cubicBezTo>
                    <a:pt x="247" y="309"/>
                    <a:pt x="247" y="309"/>
                    <a:pt x="247" y="309"/>
                  </a:cubicBezTo>
                  <a:cubicBezTo>
                    <a:pt x="248" y="309"/>
                    <a:pt x="248" y="309"/>
                    <a:pt x="248" y="309"/>
                  </a:cubicBezTo>
                  <a:cubicBezTo>
                    <a:pt x="247" y="309"/>
                    <a:pt x="247" y="309"/>
                    <a:pt x="247" y="309"/>
                  </a:cubicBezTo>
                  <a:cubicBezTo>
                    <a:pt x="246" y="310"/>
                    <a:pt x="246" y="310"/>
                    <a:pt x="246" y="310"/>
                  </a:cubicBezTo>
                  <a:cubicBezTo>
                    <a:pt x="246" y="310"/>
                    <a:pt x="246" y="310"/>
                    <a:pt x="246" y="310"/>
                  </a:cubicBezTo>
                  <a:cubicBezTo>
                    <a:pt x="245" y="311"/>
                    <a:pt x="245" y="311"/>
                    <a:pt x="245" y="311"/>
                  </a:cubicBezTo>
                  <a:cubicBezTo>
                    <a:pt x="244" y="311"/>
                    <a:pt x="244" y="311"/>
                    <a:pt x="244" y="311"/>
                  </a:cubicBezTo>
                  <a:cubicBezTo>
                    <a:pt x="244" y="310"/>
                    <a:pt x="244" y="310"/>
                    <a:pt x="244" y="310"/>
                  </a:cubicBezTo>
                  <a:cubicBezTo>
                    <a:pt x="245" y="310"/>
                    <a:pt x="245" y="310"/>
                    <a:pt x="245" y="310"/>
                  </a:cubicBezTo>
                  <a:cubicBezTo>
                    <a:pt x="245" y="310"/>
                    <a:pt x="245" y="310"/>
                    <a:pt x="245" y="310"/>
                  </a:cubicBezTo>
                  <a:cubicBezTo>
                    <a:pt x="244" y="309"/>
                    <a:pt x="244" y="309"/>
                    <a:pt x="244" y="309"/>
                  </a:cubicBezTo>
                  <a:cubicBezTo>
                    <a:pt x="244" y="309"/>
                    <a:pt x="244" y="309"/>
                    <a:pt x="244" y="309"/>
                  </a:cubicBezTo>
                  <a:cubicBezTo>
                    <a:pt x="244" y="309"/>
                    <a:pt x="244" y="309"/>
                    <a:pt x="244" y="309"/>
                  </a:cubicBezTo>
                  <a:cubicBezTo>
                    <a:pt x="244" y="308"/>
                    <a:pt x="244" y="308"/>
                    <a:pt x="244" y="308"/>
                  </a:cubicBezTo>
                  <a:close/>
                  <a:moveTo>
                    <a:pt x="237" y="310"/>
                  </a:moveTo>
                  <a:cubicBezTo>
                    <a:pt x="236" y="310"/>
                    <a:pt x="236" y="310"/>
                    <a:pt x="236" y="310"/>
                  </a:cubicBezTo>
                  <a:cubicBezTo>
                    <a:pt x="235" y="310"/>
                    <a:pt x="235" y="310"/>
                    <a:pt x="235" y="310"/>
                  </a:cubicBezTo>
                  <a:cubicBezTo>
                    <a:pt x="235" y="309"/>
                    <a:pt x="235" y="309"/>
                    <a:pt x="235" y="309"/>
                  </a:cubicBezTo>
                  <a:cubicBezTo>
                    <a:pt x="235" y="309"/>
                    <a:pt x="235" y="309"/>
                    <a:pt x="235" y="309"/>
                  </a:cubicBezTo>
                  <a:cubicBezTo>
                    <a:pt x="237" y="309"/>
                    <a:pt x="237" y="309"/>
                    <a:pt x="237" y="309"/>
                  </a:cubicBezTo>
                  <a:cubicBezTo>
                    <a:pt x="238" y="308"/>
                    <a:pt x="238" y="308"/>
                    <a:pt x="238" y="308"/>
                  </a:cubicBezTo>
                  <a:cubicBezTo>
                    <a:pt x="239" y="308"/>
                    <a:pt x="239" y="308"/>
                    <a:pt x="239" y="308"/>
                  </a:cubicBezTo>
                  <a:cubicBezTo>
                    <a:pt x="240" y="308"/>
                    <a:pt x="240" y="308"/>
                    <a:pt x="240" y="308"/>
                  </a:cubicBezTo>
                  <a:cubicBezTo>
                    <a:pt x="240" y="308"/>
                    <a:pt x="240" y="308"/>
                    <a:pt x="240" y="308"/>
                  </a:cubicBezTo>
                  <a:cubicBezTo>
                    <a:pt x="240" y="308"/>
                    <a:pt x="240" y="308"/>
                    <a:pt x="240" y="308"/>
                  </a:cubicBezTo>
                  <a:cubicBezTo>
                    <a:pt x="241" y="308"/>
                    <a:pt x="241" y="308"/>
                    <a:pt x="241" y="308"/>
                  </a:cubicBezTo>
                  <a:cubicBezTo>
                    <a:pt x="242" y="308"/>
                    <a:pt x="242" y="308"/>
                    <a:pt x="242" y="308"/>
                  </a:cubicBezTo>
                  <a:cubicBezTo>
                    <a:pt x="243" y="307"/>
                    <a:pt x="243" y="307"/>
                    <a:pt x="243" y="307"/>
                  </a:cubicBezTo>
                  <a:cubicBezTo>
                    <a:pt x="243" y="308"/>
                    <a:pt x="243" y="308"/>
                    <a:pt x="243" y="308"/>
                  </a:cubicBezTo>
                  <a:cubicBezTo>
                    <a:pt x="243" y="308"/>
                    <a:pt x="243" y="308"/>
                    <a:pt x="243" y="308"/>
                  </a:cubicBezTo>
                  <a:cubicBezTo>
                    <a:pt x="242" y="308"/>
                    <a:pt x="242" y="308"/>
                    <a:pt x="242" y="308"/>
                  </a:cubicBezTo>
                  <a:cubicBezTo>
                    <a:pt x="242" y="309"/>
                    <a:pt x="242" y="309"/>
                    <a:pt x="242" y="309"/>
                  </a:cubicBezTo>
                  <a:cubicBezTo>
                    <a:pt x="241" y="309"/>
                    <a:pt x="241" y="309"/>
                    <a:pt x="241" y="309"/>
                  </a:cubicBezTo>
                  <a:cubicBezTo>
                    <a:pt x="241" y="309"/>
                    <a:pt x="241" y="309"/>
                    <a:pt x="241" y="309"/>
                  </a:cubicBezTo>
                  <a:cubicBezTo>
                    <a:pt x="240" y="309"/>
                    <a:pt x="240" y="309"/>
                    <a:pt x="240" y="309"/>
                  </a:cubicBezTo>
                  <a:cubicBezTo>
                    <a:pt x="239" y="309"/>
                    <a:pt x="239" y="309"/>
                    <a:pt x="239" y="309"/>
                  </a:cubicBezTo>
                  <a:cubicBezTo>
                    <a:pt x="239" y="309"/>
                    <a:pt x="239" y="309"/>
                    <a:pt x="239" y="309"/>
                  </a:cubicBezTo>
                  <a:cubicBezTo>
                    <a:pt x="237" y="309"/>
                    <a:pt x="237" y="309"/>
                    <a:pt x="237" y="309"/>
                  </a:cubicBezTo>
                  <a:cubicBezTo>
                    <a:pt x="238" y="310"/>
                    <a:pt x="238" y="310"/>
                    <a:pt x="238" y="310"/>
                  </a:cubicBezTo>
                  <a:cubicBezTo>
                    <a:pt x="239" y="310"/>
                    <a:pt x="239" y="310"/>
                    <a:pt x="239" y="310"/>
                  </a:cubicBezTo>
                  <a:cubicBezTo>
                    <a:pt x="239" y="310"/>
                    <a:pt x="239" y="310"/>
                    <a:pt x="239" y="310"/>
                  </a:cubicBezTo>
                  <a:cubicBezTo>
                    <a:pt x="240" y="310"/>
                    <a:pt x="240" y="310"/>
                    <a:pt x="240" y="310"/>
                  </a:cubicBezTo>
                  <a:cubicBezTo>
                    <a:pt x="240" y="311"/>
                    <a:pt x="240" y="311"/>
                    <a:pt x="240" y="311"/>
                  </a:cubicBezTo>
                  <a:cubicBezTo>
                    <a:pt x="241" y="311"/>
                    <a:pt x="241" y="311"/>
                    <a:pt x="241" y="311"/>
                  </a:cubicBezTo>
                  <a:cubicBezTo>
                    <a:pt x="241" y="311"/>
                    <a:pt x="241" y="311"/>
                    <a:pt x="241" y="311"/>
                  </a:cubicBezTo>
                  <a:cubicBezTo>
                    <a:pt x="240" y="312"/>
                    <a:pt x="240" y="312"/>
                    <a:pt x="240" y="312"/>
                  </a:cubicBezTo>
                  <a:cubicBezTo>
                    <a:pt x="240" y="312"/>
                    <a:pt x="240" y="312"/>
                    <a:pt x="240" y="312"/>
                  </a:cubicBezTo>
                  <a:cubicBezTo>
                    <a:pt x="240" y="312"/>
                    <a:pt x="240" y="312"/>
                    <a:pt x="240" y="312"/>
                  </a:cubicBezTo>
                  <a:cubicBezTo>
                    <a:pt x="239" y="312"/>
                    <a:pt x="239" y="312"/>
                    <a:pt x="239" y="312"/>
                  </a:cubicBezTo>
                  <a:cubicBezTo>
                    <a:pt x="239" y="311"/>
                    <a:pt x="239" y="311"/>
                    <a:pt x="239" y="311"/>
                  </a:cubicBezTo>
                  <a:cubicBezTo>
                    <a:pt x="239" y="311"/>
                    <a:pt x="239" y="311"/>
                    <a:pt x="239" y="311"/>
                  </a:cubicBezTo>
                  <a:cubicBezTo>
                    <a:pt x="238" y="311"/>
                    <a:pt x="238" y="311"/>
                    <a:pt x="238" y="311"/>
                  </a:cubicBezTo>
                  <a:cubicBezTo>
                    <a:pt x="238" y="312"/>
                    <a:pt x="238" y="312"/>
                    <a:pt x="238" y="312"/>
                  </a:cubicBezTo>
                  <a:cubicBezTo>
                    <a:pt x="238" y="312"/>
                    <a:pt x="238" y="312"/>
                    <a:pt x="238" y="312"/>
                  </a:cubicBezTo>
                  <a:cubicBezTo>
                    <a:pt x="237" y="311"/>
                    <a:pt x="237" y="311"/>
                    <a:pt x="237" y="311"/>
                  </a:cubicBezTo>
                  <a:cubicBezTo>
                    <a:pt x="238" y="310"/>
                    <a:pt x="238" y="310"/>
                    <a:pt x="238" y="310"/>
                  </a:cubicBezTo>
                  <a:cubicBezTo>
                    <a:pt x="237" y="310"/>
                    <a:pt x="237" y="310"/>
                    <a:pt x="237" y="310"/>
                  </a:cubicBezTo>
                  <a:cubicBezTo>
                    <a:pt x="237" y="310"/>
                    <a:pt x="237" y="310"/>
                    <a:pt x="237" y="310"/>
                  </a:cubicBezTo>
                  <a:close/>
                  <a:moveTo>
                    <a:pt x="217" y="307"/>
                  </a:moveTo>
                  <a:cubicBezTo>
                    <a:pt x="217" y="308"/>
                    <a:pt x="217" y="308"/>
                    <a:pt x="217" y="308"/>
                  </a:cubicBezTo>
                  <a:cubicBezTo>
                    <a:pt x="218" y="309"/>
                    <a:pt x="218" y="309"/>
                    <a:pt x="218" y="309"/>
                  </a:cubicBezTo>
                  <a:cubicBezTo>
                    <a:pt x="218" y="310"/>
                    <a:pt x="218" y="310"/>
                    <a:pt x="218" y="310"/>
                  </a:cubicBezTo>
                  <a:cubicBezTo>
                    <a:pt x="218" y="310"/>
                    <a:pt x="218" y="310"/>
                    <a:pt x="218" y="310"/>
                  </a:cubicBezTo>
                  <a:cubicBezTo>
                    <a:pt x="219" y="310"/>
                    <a:pt x="219" y="310"/>
                    <a:pt x="219" y="310"/>
                  </a:cubicBezTo>
                  <a:cubicBezTo>
                    <a:pt x="219" y="311"/>
                    <a:pt x="219" y="311"/>
                    <a:pt x="219" y="311"/>
                  </a:cubicBezTo>
                  <a:cubicBezTo>
                    <a:pt x="219" y="311"/>
                    <a:pt x="219" y="311"/>
                    <a:pt x="219" y="311"/>
                  </a:cubicBezTo>
                  <a:cubicBezTo>
                    <a:pt x="220" y="311"/>
                    <a:pt x="220" y="311"/>
                    <a:pt x="220" y="311"/>
                  </a:cubicBezTo>
                  <a:cubicBezTo>
                    <a:pt x="221" y="312"/>
                    <a:pt x="221" y="312"/>
                    <a:pt x="221" y="312"/>
                  </a:cubicBezTo>
                  <a:cubicBezTo>
                    <a:pt x="222" y="312"/>
                    <a:pt x="222" y="312"/>
                    <a:pt x="222" y="312"/>
                  </a:cubicBezTo>
                  <a:cubicBezTo>
                    <a:pt x="222" y="312"/>
                    <a:pt x="222" y="312"/>
                    <a:pt x="222" y="312"/>
                  </a:cubicBezTo>
                  <a:cubicBezTo>
                    <a:pt x="222" y="313"/>
                    <a:pt x="222" y="313"/>
                    <a:pt x="222" y="313"/>
                  </a:cubicBezTo>
                  <a:cubicBezTo>
                    <a:pt x="222" y="314"/>
                    <a:pt x="222" y="314"/>
                    <a:pt x="222" y="314"/>
                  </a:cubicBezTo>
                  <a:cubicBezTo>
                    <a:pt x="221" y="315"/>
                    <a:pt x="221" y="315"/>
                    <a:pt x="221" y="315"/>
                  </a:cubicBezTo>
                  <a:cubicBezTo>
                    <a:pt x="221" y="315"/>
                    <a:pt x="221" y="315"/>
                    <a:pt x="221" y="315"/>
                  </a:cubicBezTo>
                  <a:cubicBezTo>
                    <a:pt x="221" y="316"/>
                    <a:pt x="221" y="316"/>
                    <a:pt x="221" y="316"/>
                  </a:cubicBezTo>
                  <a:cubicBezTo>
                    <a:pt x="222" y="315"/>
                    <a:pt x="222" y="315"/>
                    <a:pt x="222" y="315"/>
                  </a:cubicBezTo>
                  <a:cubicBezTo>
                    <a:pt x="223" y="315"/>
                    <a:pt x="223" y="315"/>
                    <a:pt x="223" y="315"/>
                  </a:cubicBezTo>
                  <a:cubicBezTo>
                    <a:pt x="223" y="314"/>
                    <a:pt x="223" y="314"/>
                    <a:pt x="223" y="314"/>
                  </a:cubicBezTo>
                  <a:cubicBezTo>
                    <a:pt x="223" y="313"/>
                    <a:pt x="223" y="313"/>
                    <a:pt x="223" y="313"/>
                  </a:cubicBezTo>
                  <a:cubicBezTo>
                    <a:pt x="223" y="313"/>
                    <a:pt x="223" y="313"/>
                    <a:pt x="223" y="313"/>
                  </a:cubicBezTo>
                  <a:cubicBezTo>
                    <a:pt x="224" y="313"/>
                    <a:pt x="224" y="313"/>
                    <a:pt x="224" y="313"/>
                  </a:cubicBezTo>
                  <a:cubicBezTo>
                    <a:pt x="225" y="312"/>
                    <a:pt x="225" y="312"/>
                    <a:pt x="225" y="312"/>
                  </a:cubicBezTo>
                  <a:cubicBezTo>
                    <a:pt x="226" y="312"/>
                    <a:pt x="226" y="312"/>
                    <a:pt x="226" y="312"/>
                  </a:cubicBezTo>
                  <a:cubicBezTo>
                    <a:pt x="225" y="312"/>
                    <a:pt x="225" y="312"/>
                    <a:pt x="225" y="312"/>
                  </a:cubicBezTo>
                  <a:cubicBezTo>
                    <a:pt x="225" y="311"/>
                    <a:pt x="225" y="311"/>
                    <a:pt x="225" y="311"/>
                  </a:cubicBezTo>
                  <a:cubicBezTo>
                    <a:pt x="226" y="311"/>
                    <a:pt x="226" y="311"/>
                    <a:pt x="226" y="311"/>
                  </a:cubicBezTo>
                  <a:cubicBezTo>
                    <a:pt x="225" y="310"/>
                    <a:pt x="225" y="310"/>
                    <a:pt x="225" y="310"/>
                  </a:cubicBezTo>
                  <a:cubicBezTo>
                    <a:pt x="225" y="309"/>
                    <a:pt x="225" y="309"/>
                    <a:pt x="225" y="309"/>
                  </a:cubicBezTo>
                  <a:cubicBezTo>
                    <a:pt x="226" y="309"/>
                    <a:pt x="226" y="309"/>
                    <a:pt x="226" y="309"/>
                  </a:cubicBezTo>
                  <a:cubicBezTo>
                    <a:pt x="226" y="308"/>
                    <a:pt x="226" y="308"/>
                    <a:pt x="226" y="308"/>
                  </a:cubicBezTo>
                  <a:cubicBezTo>
                    <a:pt x="225" y="308"/>
                    <a:pt x="225" y="308"/>
                    <a:pt x="225" y="308"/>
                  </a:cubicBezTo>
                  <a:cubicBezTo>
                    <a:pt x="225" y="309"/>
                    <a:pt x="225" y="309"/>
                    <a:pt x="225" y="309"/>
                  </a:cubicBezTo>
                  <a:cubicBezTo>
                    <a:pt x="224" y="309"/>
                    <a:pt x="224" y="309"/>
                    <a:pt x="224" y="309"/>
                  </a:cubicBezTo>
                  <a:cubicBezTo>
                    <a:pt x="223" y="309"/>
                    <a:pt x="223" y="309"/>
                    <a:pt x="223" y="309"/>
                  </a:cubicBezTo>
                  <a:cubicBezTo>
                    <a:pt x="223" y="310"/>
                    <a:pt x="223" y="310"/>
                    <a:pt x="223" y="310"/>
                  </a:cubicBezTo>
                  <a:cubicBezTo>
                    <a:pt x="222" y="310"/>
                    <a:pt x="222" y="310"/>
                    <a:pt x="222" y="310"/>
                  </a:cubicBezTo>
                  <a:cubicBezTo>
                    <a:pt x="221" y="310"/>
                    <a:pt x="221" y="310"/>
                    <a:pt x="221" y="310"/>
                  </a:cubicBezTo>
                  <a:cubicBezTo>
                    <a:pt x="221" y="310"/>
                    <a:pt x="221" y="310"/>
                    <a:pt x="221" y="310"/>
                  </a:cubicBezTo>
                  <a:cubicBezTo>
                    <a:pt x="220" y="310"/>
                    <a:pt x="220" y="310"/>
                    <a:pt x="220" y="310"/>
                  </a:cubicBezTo>
                  <a:cubicBezTo>
                    <a:pt x="220" y="310"/>
                    <a:pt x="220" y="310"/>
                    <a:pt x="220" y="310"/>
                  </a:cubicBezTo>
                  <a:cubicBezTo>
                    <a:pt x="219" y="309"/>
                    <a:pt x="219" y="309"/>
                    <a:pt x="219" y="309"/>
                  </a:cubicBezTo>
                  <a:cubicBezTo>
                    <a:pt x="220" y="309"/>
                    <a:pt x="220" y="309"/>
                    <a:pt x="220" y="309"/>
                  </a:cubicBezTo>
                  <a:cubicBezTo>
                    <a:pt x="220" y="308"/>
                    <a:pt x="220" y="308"/>
                    <a:pt x="220" y="308"/>
                  </a:cubicBezTo>
                  <a:cubicBezTo>
                    <a:pt x="219" y="308"/>
                    <a:pt x="219" y="308"/>
                    <a:pt x="219" y="308"/>
                  </a:cubicBezTo>
                  <a:cubicBezTo>
                    <a:pt x="219" y="308"/>
                    <a:pt x="219" y="308"/>
                    <a:pt x="219" y="308"/>
                  </a:cubicBezTo>
                  <a:cubicBezTo>
                    <a:pt x="218" y="307"/>
                    <a:pt x="218" y="307"/>
                    <a:pt x="218" y="307"/>
                  </a:cubicBezTo>
                  <a:cubicBezTo>
                    <a:pt x="218" y="307"/>
                    <a:pt x="217" y="307"/>
                    <a:pt x="217" y="307"/>
                  </a:cubicBezTo>
                  <a:close/>
                  <a:moveTo>
                    <a:pt x="204" y="323"/>
                  </a:moveTo>
                  <a:cubicBezTo>
                    <a:pt x="204" y="323"/>
                    <a:pt x="204" y="323"/>
                    <a:pt x="204" y="323"/>
                  </a:cubicBezTo>
                  <a:cubicBezTo>
                    <a:pt x="203" y="322"/>
                    <a:pt x="203" y="322"/>
                    <a:pt x="203" y="322"/>
                  </a:cubicBezTo>
                  <a:cubicBezTo>
                    <a:pt x="203" y="322"/>
                    <a:pt x="203" y="322"/>
                    <a:pt x="203" y="322"/>
                  </a:cubicBezTo>
                  <a:cubicBezTo>
                    <a:pt x="202" y="323"/>
                    <a:pt x="202" y="323"/>
                    <a:pt x="202" y="323"/>
                  </a:cubicBezTo>
                  <a:cubicBezTo>
                    <a:pt x="202" y="322"/>
                    <a:pt x="202" y="322"/>
                    <a:pt x="202" y="322"/>
                  </a:cubicBezTo>
                  <a:cubicBezTo>
                    <a:pt x="202" y="322"/>
                    <a:pt x="202" y="322"/>
                    <a:pt x="202" y="322"/>
                  </a:cubicBezTo>
                  <a:cubicBezTo>
                    <a:pt x="202" y="321"/>
                    <a:pt x="202" y="321"/>
                    <a:pt x="202" y="321"/>
                  </a:cubicBezTo>
                  <a:cubicBezTo>
                    <a:pt x="202" y="320"/>
                    <a:pt x="202" y="320"/>
                    <a:pt x="202" y="320"/>
                  </a:cubicBezTo>
                  <a:cubicBezTo>
                    <a:pt x="204" y="320"/>
                    <a:pt x="204" y="320"/>
                    <a:pt x="204" y="320"/>
                  </a:cubicBezTo>
                  <a:cubicBezTo>
                    <a:pt x="204" y="320"/>
                    <a:pt x="204" y="320"/>
                    <a:pt x="204" y="320"/>
                  </a:cubicBezTo>
                  <a:cubicBezTo>
                    <a:pt x="204" y="319"/>
                    <a:pt x="204" y="319"/>
                    <a:pt x="204" y="319"/>
                  </a:cubicBezTo>
                  <a:cubicBezTo>
                    <a:pt x="204" y="318"/>
                    <a:pt x="204" y="318"/>
                    <a:pt x="204" y="318"/>
                  </a:cubicBezTo>
                  <a:cubicBezTo>
                    <a:pt x="203" y="317"/>
                    <a:pt x="203" y="317"/>
                    <a:pt x="203" y="317"/>
                  </a:cubicBezTo>
                  <a:cubicBezTo>
                    <a:pt x="204" y="317"/>
                    <a:pt x="204" y="317"/>
                    <a:pt x="204" y="317"/>
                  </a:cubicBezTo>
                  <a:cubicBezTo>
                    <a:pt x="205" y="316"/>
                    <a:pt x="205" y="316"/>
                    <a:pt x="205" y="316"/>
                  </a:cubicBezTo>
                  <a:cubicBezTo>
                    <a:pt x="206" y="316"/>
                    <a:pt x="206" y="316"/>
                    <a:pt x="206" y="316"/>
                  </a:cubicBezTo>
                  <a:cubicBezTo>
                    <a:pt x="206" y="316"/>
                    <a:pt x="206" y="316"/>
                    <a:pt x="206" y="316"/>
                  </a:cubicBezTo>
                  <a:cubicBezTo>
                    <a:pt x="206" y="316"/>
                    <a:pt x="206" y="316"/>
                    <a:pt x="206" y="316"/>
                  </a:cubicBezTo>
                  <a:cubicBezTo>
                    <a:pt x="208" y="315"/>
                    <a:pt x="208" y="315"/>
                    <a:pt x="208" y="315"/>
                  </a:cubicBezTo>
                  <a:cubicBezTo>
                    <a:pt x="207" y="316"/>
                    <a:pt x="207" y="316"/>
                    <a:pt x="207" y="316"/>
                  </a:cubicBezTo>
                  <a:cubicBezTo>
                    <a:pt x="207" y="316"/>
                    <a:pt x="207" y="316"/>
                    <a:pt x="207" y="316"/>
                  </a:cubicBezTo>
                  <a:cubicBezTo>
                    <a:pt x="207" y="317"/>
                    <a:pt x="207" y="317"/>
                    <a:pt x="207" y="317"/>
                  </a:cubicBezTo>
                  <a:cubicBezTo>
                    <a:pt x="208" y="317"/>
                    <a:pt x="208" y="317"/>
                    <a:pt x="208" y="317"/>
                  </a:cubicBezTo>
                  <a:cubicBezTo>
                    <a:pt x="208" y="318"/>
                    <a:pt x="208" y="318"/>
                    <a:pt x="208" y="318"/>
                  </a:cubicBezTo>
                  <a:cubicBezTo>
                    <a:pt x="209" y="318"/>
                    <a:pt x="209" y="318"/>
                    <a:pt x="209" y="318"/>
                  </a:cubicBezTo>
                  <a:cubicBezTo>
                    <a:pt x="209" y="319"/>
                    <a:pt x="209" y="319"/>
                    <a:pt x="209" y="319"/>
                  </a:cubicBezTo>
                  <a:cubicBezTo>
                    <a:pt x="209" y="320"/>
                    <a:pt x="209" y="320"/>
                    <a:pt x="209" y="320"/>
                  </a:cubicBezTo>
                  <a:cubicBezTo>
                    <a:pt x="208" y="319"/>
                    <a:pt x="208" y="319"/>
                    <a:pt x="208" y="319"/>
                  </a:cubicBezTo>
                  <a:cubicBezTo>
                    <a:pt x="207" y="318"/>
                    <a:pt x="207" y="318"/>
                    <a:pt x="207" y="318"/>
                  </a:cubicBezTo>
                  <a:cubicBezTo>
                    <a:pt x="206" y="318"/>
                    <a:pt x="206" y="318"/>
                    <a:pt x="206" y="318"/>
                  </a:cubicBezTo>
                  <a:cubicBezTo>
                    <a:pt x="206" y="318"/>
                    <a:pt x="206" y="318"/>
                    <a:pt x="206" y="318"/>
                  </a:cubicBezTo>
                  <a:cubicBezTo>
                    <a:pt x="206" y="319"/>
                    <a:pt x="206" y="319"/>
                    <a:pt x="206" y="319"/>
                  </a:cubicBezTo>
                  <a:cubicBezTo>
                    <a:pt x="206" y="319"/>
                    <a:pt x="206" y="319"/>
                    <a:pt x="206" y="319"/>
                  </a:cubicBezTo>
                  <a:cubicBezTo>
                    <a:pt x="206" y="320"/>
                    <a:pt x="206" y="320"/>
                    <a:pt x="206" y="320"/>
                  </a:cubicBezTo>
                  <a:cubicBezTo>
                    <a:pt x="207" y="320"/>
                    <a:pt x="207" y="320"/>
                    <a:pt x="207" y="320"/>
                  </a:cubicBezTo>
                  <a:cubicBezTo>
                    <a:pt x="208" y="320"/>
                    <a:pt x="208" y="320"/>
                    <a:pt x="208" y="320"/>
                  </a:cubicBezTo>
                  <a:cubicBezTo>
                    <a:pt x="209" y="321"/>
                    <a:pt x="209" y="321"/>
                    <a:pt x="209" y="321"/>
                  </a:cubicBezTo>
                  <a:cubicBezTo>
                    <a:pt x="209" y="320"/>
                    <a:pt x="209" y="320"/>
                    <a:pt x="209" y="320"/>
                  </a:cubicBezTo>
                  <a:cubicBezTo>
                    <a:pt x="210" y="320"/>
                    <a:pt x="210" y="320"/>
                    <a:pt x="210" y="320"/>
                  </a:cubicBezTo>
                  <a:cubicBezTo>
                    <a:pt x="211" y="320"/>
                    <a:pt x="211" y="320"/>
                    <a:pt x="211" y="320"/>
                  </a:cubicBezTo>
                  <a:cubicBezTo>
                    <a:pt x="210" y="321"/>
                    <a:pt x="210" y="321"/>
                    <a:pt x="210" y="321"/>
                  </a:cubicBezTo>
                  <a:cubicBezTo>
                    <a:pt x="210" y="321"/>
                    <a:pt x="210" y="321"/>
                    <a:pt x="210" y="321"/>
                  </a:cubicBezTo>
                  <a:cubicBezTo>
                    <a:pt x="209" y="321"/>
                    <a:pt x="209" y="321"/>
                    <a:pt x="209" y="321"/>
                  </a:cubicBezTo>
                  <a:cubicBezTo>
                    <a:pt x="209" y="321"/>
                    <a:pt x="209" y="321"/>
                    <a:pt x="209" y="321"/>
                  </a:cubicBezTo>
                  <a:cubicBezTo>
                    <a:pt x="208" y="322"/>
                    <a:pt x="208" y="322"/>
                    <a:pt x="208" y="322"/>
                  </a:cubicBezTo>
                  <a:cubicBezTo>
                    <a:pt x="208" y="321"/>
                    <a:pt x="208" y="321"/>
                    <a:pt x="208" y="321"/>
                  </a:cubicBezTo>
                  <a:cubicBezTo>
                    <a:pt x="207" y="322"/>
                    <a:pt x="207" y="322"/>
                    <a:pt x="207" y="322"/>
                  </a:cubicBezTo>
                  <a:cubicBezTo>
                    <a:pt x="206" y="322"/>
                    <a:pt x="206" y="322"/>
                    <a:pt x="206" y="322"/>
                  </a:cubicBezTo>
                  <a:cubicBezTo>
                    <a:pt x="205" y="323"/>
                    <a:pt x="205" y="323"/>
                    <a:pt x="205" y="323"/>
                  </a:cubicBezTo>
                  <a:cubicBezTo>
                    <a:pt x="205" y="324"/>
                    <a:pt x="205" y="324"/>
                    <a:pt x="205" y="324"/>
                  </a:cubicBezTo>
                  <a:cubicBezTo>
                    <a:pt x="206" y="324"/>
                    <a:pt x="206" y="324"/>
                    <a:pt x="206" y="324"/>
                  </a:cubicBezTo>
                  <a:cubicBezTo>
                    <a:pt x="206" y="325"/>
                    <a:pt x="206" y="325"/>
                    <a:pt x="206" y="325"/>
                  </a:cubicBezTo>
                  <a:cubicBezTo>
                    <a:pt x="205" y="324"/>
                    <a:pt x="205" y="324"/>
                    <a:pt x="205" y="324"/>
                  </a:cubicBezTo>
                  <a:cubicBezTo>
                    <a:pt x="205" y="323"/>
                    <a:pt x="205" y="323"/>
                    <a:pt x="205" y="323"/>
                  </a:cubicBezTo>
                  <a:cubicBezTo>
                    <a:pt x="204" y="323"/>
                    <a:pt x="204" y="323"/>
                    <a:pt x="204" y="323"/>
                  </a:cubicBezTo>
                  <a:close/>
                  <a:moveTo>
                    <a:pt x="203" y="310"/>
                  </a:moveTo>
                  <a:cubicBezTo>
                    <a:pt x="204" y="309"/>
                    <a:pt x="204" y="309"/>
                    <a:pt x="204" y="309"/>
                  </a:cubicBezTo>
                  <a:cubicBezTo>
                    <a:pt x="206" y="310"/>
                    <a:pt x="206" y="310"/>
                    <a:pt x="206" y="310"/>
                  </a:cubicBezTo>
                  <a:cubicBezTo>
                    <a:pt x="206" y="310"/>
                    <a:pt x="206" y="310"/>
                    <a:pt x="206" y="310"/>
                  </a:cubicBezTo>
                  <a:cubicBezTo>
                    <a:pt x="206" y="310"/>
                    <a:pt x="206" y="310"/>
                    <a:pt x="206" y="310"/>
                  </a:cubicBezTo>
                  <a:cubicBezTo>
                    <a:pt x="206" y="310"/>
                    <a:pt x="208" y="309"/>
                    <a:pt x="208" y="309"/>
                  </a:cubicBezTo>
                  <a:cubicBezTo>
                    <a:pt x="208" y="309"/>
                    <a:pt x="209" y="310"/>
                    <a:pt x="209" y="310"/>
                  </a:cubicBezTo>
                  <a:cubicBezTo>
                    <a:pt x="209" y="310"/>
                    <a:pt x="209" y="310"/>
                    <a:pt x="209" y="310"/>
                  </a:cubicBezTo>
                  <a:cubicBezTo>
                    <a:pt x="210" y="311"/>
                    <a:pt x="210" y="311"/>
                    <a:pt x="210" y="311"/>
                  </a:cubicBezTo>
                  <a:cubicBezTo>
                    <a:pt x="211" y="311"/>
                    <a:pt x="211" y="311"/>
                    <a:pt x="211" y="311"/>
                  </a:cubicBezTo>
                  <a:cubicBezTo>
                    <a:pt x="212" y="310"/>
                    <a:pt x="212" y="310"/>
                    <a:pt x="212" y="310"/>
                  </a:cubicBezTo>
                  <a:cubicBezTo>
                    <a:pt x="212" y="310"/>
                    <a:pt x="212" y="310"/>
                    <a:pt x="212" y="310"/>
                  </a:cubicBezTo>
                  <a:cubicBezTo>
                    <a:pt x="212" y="309"/>
                    <a:pt x="212" y="309"/>
                    <a:pt x="212" y="309"/>
                  </a:cubicBezTo>
                  <a:cubicBezTo>
                    <a:pt x="213" y="309"/>
                    <a:pt x="213" y="309"/>
                    <a:pt x="213" y="309"/>
                  </a:cubicBezTo>
                  <a:cubicBezTo>
                    <a:pt x="213" y="308"/>
                    <a:pt x="213" y="308"/>
                    <a:pt x="213" y="308"/>
                  </a:cubicBezTo>
                  <a:cubicBezTo>
                    <a:pt x="213" y="309"/>
                    <a:pt x="213" y="309"/>
                    <a:pt x="213" y="309"/>
                  </a:cubicBezTo>
                  <a:cubicBezTo>
                    <a:pt x="213" y="310"/>
                    <a:pt x="213" y="310"/>
                    <a:pt x="213" y="310"/>
                  </a:cubicBezTo>
                  <a:cubicBezTo>
                    <a:pt x="213" y="310"/>
                    <a:pt x="213" y="310"/>
                    <a:pt x="213" y="310"/>
                  </a:cubicBezTo>
                  <a:cubicBezTo>
                    <a:pt x="212" y="310"/>
                    <a:pt x="212" y="310"/>
                    <a:pt x="212" y="310"/>
                  </a:cubicBezTo>
                  <a:cubicBezTo>
                    <a:pt x="212" y="311"/>
                    <a:pt x="212" y="311"/>
                    <a:pt x="212" y="311"/>
                  </a:cubicBezTo>
                  <a:cubicBezTo>
                    <a:pt x="211" y="311"/>
                    <a:pt x="211" y="311"/>
                    <a:pt x="211" y="311"/>
                  </a:cubicBezTo>
                  <a:cubicBezTo>
                    <a:pt x="210" y="311"/>
                    <a:pt x="210" y="311"/>
                    <a:pt x="210" y="311"/>
                  </a:cubicBezTo>
                  <a:cubicBezTo>
                    <a:pt x="209" y="311"/>
                    <a:pt x="209" y="311"/>
                    <a:pt x="209" y="311"/>
                  </a:cubicBezTo>
                  <a:cubicBezTo>
                    <a:pt x="208" y="310"/>
                    <a:pt x="208" y="310"/>
                    <a:pt x="208" y="310"/>
                  </a:cubicBezTo>
                  <a:cubicBezTo>
                    <a:pt x="207" y="310"/>
                    <a:pt x="207" y="310"/>
                    <a:pt x="207" y="310"/>
                  </a:cubicBezTo>
                  <a:cubicBezTo>
                    <a:pt x="207" y="310"/>
                    <a:pt x="207" y="310"/>
                    <a:pt x="207" y="310"/>
                  </a:cubicBezTo>
                  <a:cubicBezTo>
                    <a:pt x="207" y="311"/>
                    <a:pt x="207" y="311"/>
                    <a:pt x="207" y="311"/>
                  </a:cubicBezTo>
                  <a:cubicBezTo>
                    <a:pt x="208" y="312"/>
                    <a:pt x="208" y="312"/>
                    <a:pt x="208" y="312"/>
                  </a:cubicBezTo>
                  <a:cubicBezTo>
                    <a:pt x="208" y="312"/>
                    <a:pt x="208" y="312"/>
                    <a:pt x="208" y="312"/>
                  </a:cubicBezTo>
                  <a:cubicBezTo>
                    <a:pt x="208" y="312"/>
                    <a:pt x="208" y="312"/>
                    <a:pt x="208" y="312"/>
                  </a:cubicBezTo>
                  <a:cubicBezTo>
                    <a:pt x="207" y="313"/>
                    <a:pt x="207" y="313"/>
                    <a:pt x="207" y="313"/>
                  </a:cubicBezTo>
                  <a:cubicBezTo>
                    <a:pt x="206" y="312"/>
                    <a:pt x="206" y="312"/>
                    <a:pt x="206" y="312"/>
                  </a:cubicBezTo>
                  <a:cubicBezTo>
                    <a:pt x="206" y="312"/>
                    <a:pt x="206" y="312"/>
                    <a:pt x="206" y="312"/>
                  </a:cubicBezTo>
                  <a:cubicBezTo>
                    <a:pt x="205" y="311"/>
                    <a:pt x="205" y="311"/>
                    <a:pt x="205" y="311"/>
                  </a:cubicBezTo>
                  <a:cubicBezTo>
                    <a:pt x="205" y="311"/>
                    <a:pt x="205" y="311"/>
                    <a:pt x="205" y="311"/>
                  </a:cubicBezTo>
                  <a:cubicBezTo>
                    <a:pt x="204" y="310"/>
                    <a:pt x="204" y="310"/>
                    <a:pt x="204" y="310"/>
                  </a:cubicBezTo>
                  <a:cubicBezTo>
                    <a:pt x="203" y="310"/>
                    <a:pt x="203" y="310"/>
                    <a:pt x="203" y="310"/>
                  </a:cubicBezTo>
                  <a:close/>
                  <a:moveTo>
                    <a:pt x="216" y="306"/>
                  </a:moveTo>
                  <a:cubicBezTo>
                    <a:pt x="216" y="304"/>
                    <a:pt x="216" y="304"/>
                    <a:pt x="216" y="304"/>
                  </a:cubicBezTo>
                  <a:cubicBezTo>
                    <a:pt x="215" y="304"/>
                    <a:pt x="215" y="304"/>
                    <a:pt x="215" y="304"/>
                  </a:cubicBezTo>
                  <a:cubicBezTo>
                    <a:pt x="215" y="304"/>
                    <a:pt x="215" y="304"/>
                    <a:pt x="215" y="304"/>
                  </a:cubicBezTo>
                  <a:cubicBezTo>
                    <a:pt x="215" y="303"/>
                    <a:pt x="215" y="303"/>
                    <a:pt x="215" y="303"/>
                  </a:cubicBezTo>
                  <a:cubicBezTo>
                    <a:pt x="214" y="303"/>
                    <a:pt x="214" y="303"/>
                    <a:pt x="214" y="303"/>
                  </a:cubicBezTo>
                  <a:cubicBezTo>
                    <a:pt x="213" y="303"/>
                    <a:pt x="213" y="303"/>
                    <a:pt x="213" y="303"/>
                  </a:cubicBezTo>
                  <a:cubicBezTo>
                    <a:pt x="213" y="304"/>
                    <a:pt x="213" y="304"/>
                    <a:pt x="213" y="304"/>
                  </a:cubicBezTo>
                  <a:cubicBezTo>
                    <a:pt x="211" y="303"/>
                    <a:pt x="211" y="303"/>
                    <a:pt x="211" y="303"/>
                  </a:cubicBezTo>
                  <a:cubicBezTo>
                    <a:pt x="211" y="304"/>
                    <a:pt x="211" y="304"/>
                    <a:pt x="211" y="304"/>
                  </a:cubicBezTo>
                  <a:cubicBezTo>
                    <a:pt x="212" y="305"/>
                    <a:pt x="212" y="305"/>
                    <a:pt x="212" y="305"/>
                  </a:cubicBezTo>
                  <a:cubicBezTo>
                    <a:pt x="213" y="305"/>
                    <a:pt x="213" y="305"/>
                    <a:pt x="213" y="305"/>
                  </a:cubicBezTo>
                  <a:cubicBezTo>
                    <a:pt x="213" y="304"/>
                    <a:pt x="213" y="304"/>
                    <a:pt x="213" y="304"/>
                  </a:cubicBezTo>
                  <a:cubicBezTo>
                    <a:pt x="214" y="304"/>
                    <a:pt x="214" y="304"/>
                    <a:pt x="214" y="304"/>
                  </a:cubicBezTo>
                  <a:cubicBezTo>
                    <a:pt x="214" y="304"/>
                    <a:pt x="214" y="304"/>
                    <a:pt x="214" y="304"/>
                  </a:cubicBezTo>
                  <a:cubicBezTo>
                    <a:pt x="215" y="304"/>
                    <a:pt x="215" y="304"/>
                    <a:pt x="215" y="304"/>
                  </a:cubicBezTo>
                  <a:cubicBezTo>
                    <a:pt x="215" y="305"/>
                    <a:pt x="215" y="305"/>
                    <a:pt x="215" y="305"/>
                  </a:cubicBezTo>
                  <a:cubicBezTo>
                    <a:pt x="215" y="305"/>
                    <a:pt x="215" y="305"/>
                    <a:pt x="215" y="305"/>
                  </a:cubicBezTo>
                  <a:cubicBezTo>
                    <a:pt x="216" y="305"/>
                    <a:pt x="216" y="305"/>
                    <a:pt x="216" y="305"/>
                  </a:cubicBezTo>
                  <a:cubicBezTo>
                    <a:pt x="216" y="306"/>
                    <a:pt x="216" y="306"/>
                    <a:pt x="216" y="306"/>
                  </a:cubicBezTo>
                  <a:close/>
                  <a:moveTo>
                    <a:pt x="218" y="305"/>
                  </a:moveTo>
                  <a:cubicBezTo>
                    <a:pt x="219" y="304"/>
                    <a:pt x="219" y="304"/>
                    <a:pt x="219" y="304"/>
                  </a:cubicBezTo>
                  <a:cubicBezTo>
                    <a:pt x="220" y="304"/>
                    <a:pt x="220" y="304"/>
                    <a:pt x="220" y="304"/>
                  </a:cubicBezTo>
                  <a:cubicBezTo>
                    <a:pt x="220" y="303"/>
                    <a:pt x="220" y="303"/>
                    <a:pt x="220" y="303"/>
                  </a:cubicBezTo>
                  <a:cubicBezTo>
                    <a:pt x="219" y="302"/>
                    <a:pt x="219" y="302"/>
                    <a:pt x="219" y="302"/>
                  </a:cubicBezTo>
                  <a:cubicBezTo>
                    <a:pt x="219" y="302"/>
                    <a:pt x="219" y="302"/>
                    <a:pt x="219" y="302"/>
                  </a:cubicBezTo>
                  <a:cubicBezTo>
                    <a:pt x="218" y="302"/>
                    <a:pt x="218" y="302"/>
                    <a:pt x="218" y="302"/>
                  </a:cubicBezTo>
                  <a:cubicBezTo>
                    <a:pt x="218" y="302"/>
                    <a:pt x="218" y="302"/>
                    <a:pt x="218" y="302"/>
                  </a:cubicBezTo>
                  <a:cubicBezTo>
                    <a:pt x="217" y="303"/>
                    <a:pt x="217" y="303"/>
                    <a:pt x="217" y="303"/>
                  </a:cubicBezTo>
                  <a:cubicBezTo>
                    <a:pt x="217" y="304"/>
                    <a:pt x="217" y="304"/>
                    <a:pt x="217" y="304"/>
                  </a:cubicBezTo>
                  <a:cubicBezTo>
                    <a:pt x="218" y="304"/>
                    <a:pt x="218" y="304"/>
                    <a:pt x="218" y="304"/>
                  </a:cubicBezTo>
                  <a:cubicBezTo>
                    <a:pt x="218" y="304"/>
                    <a:pt x="218" y="304"/>
                    <a:pt x="218" y="304"/>
                  </a:cubicBezTo>
                  <a:cubicBezTo>
                    <a:pt x="219" y="304"/>
                    <a:pt x="219" y="304"/>
                    <a:pt x="219" y="304"/>
                  </a:cubicBezTo>
                  <a:cubicBezTo>
                    <a:pt x="218" y="305"/>
                    <a:pt x="218" y="305"/>
                    <a:pt x="218" y="305"/>
                  </a:cubicBezTo>
                  <a:close/>
                  <a:moveTo>
                    <a:pt x="216" y="297"/>
                  </a:moveTo>
                  <a:cubicBezTo>
                    <a:pt x="216" y="298"/>
                    <a:pt x="216" y="298"/>
                    <a:pt x="216" y="298"/>
                  </a:cubicBezTo>
                  <a:cubicBezTo>
                    <a:pt x="216" y="298"/>
                    <a:pt x="216" y="298"/>
                    <a:pt x="216" y="298"/>
                  </a:cubicBezTo>
                  <a:cubicBezTo>
                    <a:pt x="217" y="297"/>
                    <a:pt x="217" y="297"/>
                    <a:pt x="217" y="297"/>
                  </a:cubicBezTo>
                  <a:cubicBezTo>
                    <a:pt x="217" y="297"/>
                    <a:pt x="217" y="297"/>
                    <a:pt x="217" y="297"/>
                  </a:cubicBezTo>
                  <a:cubicBezTo>
                    <a:pt x="216" y="297"/>
                    <a:pt x="216" y="297"/>
                    <a:pt x="216" y="297"/>
                  </a:cubicBezTo>
                  <a:cubicBezTo>
                    <a:pt x="216" y="297"/>
                    <a:pt x="216" y="297"/>
                    <a:pt x="216" y="297"/>
                  </a:cubicBezTo>
                  <a:close/>
                  <a:moveTo>
                    <a:pt x="208" y="294"/>
                  </a:moveTo>
                  <a:cubicBezTo>
                    <a:pt x="208" y="294"/>
                    <a:pt x="208" y="294"/>
                    <a:pt x="208" y="294"/>
                  </a:cubicBezTo>
                  <a:cubicBezTo>
                    <a:pt x="209" y="294"/>
                    <a:pt x="209" y="294"/>
                    <a:pt x="209" y="294"/>
                  </a:cubicBezTo>
                  <a:cubicBezTo>
                    <a:pt x="209" y="294"/>
                    <a:pt x="209" y="294"/>
                    <a:pt x="209" y="294"/>
                  </a:cubicBezTo>
                  <a:cubicBezTo>
                    <a:pt x="210" y="294"/>
                    <a:pt x="210" y="294"/>
                    <a:pt x="210" y="294"/>
                  </a:cubicBezTo>
                  <a:cubicBezTo>
                    <a:pt x="211" y="294"/>
                    <a:pt x="211" y="294"/>
                    <a:pt x="211" y="294"/>
                  </a:cubicBezTo>
                  <a:cubicBezTo>
                    <a:pt x="212" y="293"/>
                    <a:pt x="212" y="293"/>
                    <a:pt x="212" y="293"/>
                  </a:cubicBezTo>
                  <a:cubicBezTo>
                    <a:pt x="212" y="293"/>
                    <a:pt x="212" y="293"/>
                    <a:pt x="212" y="293"/>
                  </a:cubicBezTo>
                  <a:cubicBezTo>
                    <a:pt x="213" y="294"/>
                    <a:pt x="213" y="294"/>
                    <a:pt x="213" y="294"/>
                  </a:cubicBezTo>
                  <a:cubicBezTo>
                    <a:pt x="214" y="294"/>
                    <a:pt x="214" y="294"/>
                    <a:pt x="214" y="294"/>
                  </a:cubicBezTo>
                  <a:cubicBezTo>
                    <a:pt x="214" y="293"/>
                    <a:pt x="214" y="293"/>
                    <a:pt x="214" y="293"/>
                  </a:cubicBezTo>
                  <a:cubicBezTo>
                    <a:pt x="213" y="293"/>
                    <a:pt x="213" y="293"/>
                    <a:pt x="213" y="293"/>
                  </a:cubicBezTo>
                  <a:cubicBezTo>
                    <a:pt x="212" y="293"/>
                    <a:pt x="212" y="293"/>
                    <a:pt x="212" y="293"/>
                  </a:cubicBezTo>
                  <a:cubicBezTo>
                    <a:pt x="211" y="293"/>
                    <a:pt x="211" y="293"/>
                    <a:pt x="211" y="293"/>
                  </a:cubicBezTo>
                  <a:cubicBezTo>
                    <a:pt x="210" y="294"/>
                    <a:pt x="210" y="294"/>
                    <a:pt x="210" y="294"/>
                  </a:cubicBezTo>
                  <a:cubicBezTo>
                    <a:pt x="209" y="293"/>
                    <a:pt x="209" y="293"/>
                    <a:pt x="209" y="293"/>
                  </a:cubicBezTo>
                  <a:cubicBezTo>
                    <a:pt x="209" y="293"/>
                    <a:pt x="209" y="293"/>
                    <a:pt x="209" y="293"/>
                  </a:cubicBezTo>
                  <a:cubicBezTo>
                    <a:pt x="209" y="293"/>
                    <a:pt x="209" y="293"/>
                    <a:pt x="209" y="293"/>
                  </a:cubicBezTo>
                  <a:cubicBezTo>
                    <a:pt x="209" y="293"/>
                    <a:pt x="209" y="293"/>
                    <a:pt x="209" y="293"/>
                  </a:cubicBezTo>
                  <a:cubicBezTo>
                    <a:pt x="209" y="292"/>
                    <a:pt x="209" y="292"/>
                    <a:pt x="209" y="292"/>
                  </a:cubicBezTo>
                  <a:cubicBezTo>
                    <a:pt x="209" y="292"/>
                    <a:pt x="209" y="292"/>
                    <a:pt x="209" y="292"/>
                  </a:cubicBezTo>
                  <a:cubicBezTo>
                    <a:pt x="208" y="292"/>
                    <a:pt x="208" y="292"/>
                    <a:pt x="208" y="292"/>
                  </a:cubicBezTo>
                  <a:cubicBezTo>
                    <a:pt x="207" y="293"/>
                    <a:pt x="207" y="293"/>
                    <a:pt x="207" y="293"/>
                  </a:cubicBezTo>
                  <a:cubicBezTo>
                    <a:pt x="207" y="292"/>
                    <a:pt x="207" y="292"/>
                    <a:pt x="207" y="292"/>
                  </a:cubicBezTo>
                  <a:cubicBezTo>
                    <a:pt x="207" y="293"/>
                    <a:pt x="207" y="293"/>
                    <a:pt x="207" y="293"/>
                  </a:cubicBezTo>
                  <a:cubicBezTo>
                    <a:pt x="207" y="293"/>
                    <a:pt x="207" y="293"/>
                    <a:pt x="207" y="293"/>
                  </a:cubicBezTo>
                  <a:cubicBezTo>
                    <a:pt x="207" y="294"/>
                    <a:pt x="207" y="294"/>
                    <a:pt x="207" y="294"/>
                  </a:cubicBezTo>
                  <a:cubicBezTo>
                    <a:pt x="207" y="294"/>
                    <a:pt x="207" y="294"/>
                    <a:pt x="207" y="294"/>
                  </a:cubicBezTo>
                  <a:cubicBezTo>
                    <a:pt x="207" y="295"/>
                    <a:pt x="207" y="295"/>
                    <a:pt x="207" y="295"/>
                  </a:cubicBezTo>
                  <a:cubicBezTo>
                    <a:pt x="207" y="295"/>
                    <a:pt x="207" y="295"/>
                    <a:pt x="207" y="295"/>
                  </a:cubicBezTo>
                  <a:cubicBezTo>
                    <a:pt x="208" y="295"/>
                    <a:pt x="208" y="295"/>
                    <a:pt x="208" y="295"/>
                  </a:cubicBezTo>
                  <a:cubicBezTo>
                    <a:pt x="208" y="294"/>
                    <a:pt x="208" y="294"/>
                    <a:pt x="208" y="294"/>
                  </a:cubicBezTo>
                  <a:close/>
                  <a:moveTo>
                    <a:pt x="255" y="304"/>
                  </a:moveTo>
                  <a:cubicBezTo>
                    <a:pt x="253" y="304"/>
                    <a:pt x="253" y="304"/>
                    <a:pt x="253" y="304"/>
                  </a:cubicBezTo>
                  <a:cubicBezTo>
                    <a:pt x="252" y="304"/>
                    <a:pt x="252" y="304"/>
                    <a:pt x="252" y="304"/>
                  </a:cubicBezTo>
                  <a:cubicBezTo>
                    <a:pt x="251" y="304"/>
                    <a:pt x="251" y="304"/>
                    <a:pt x="251" y="304"/>
                  </a:cubicBezTo>
                  <a:cubicBezTo>
                    <a:pt x="249" y="302"/>
                    <a:pt x="249" y="302"/>
                    <a:pt x="249" y="302"/>
                  </a:cubicBezTo>
                  <a:cubicBezTo>
                    <a:pt x="249" y="302"/>
                    <a:pt x="249" y="302"/>
                    <a:pt x="249" y="302"/>
                  </a:cubicBezTo>
                  <a:cubicBezTo>
                    <a:pt x="246" y="302"/>
                    <a:pt x="246" y="302"/>
                    <a:pt x="246" y="302"/>
                  </a:cubicBezTo>
                  <a:cubicBezTo>
                    <a:pt x="246" y="302"/>
                    <a:pt x="246" y="302"/>
                    <a:pt x="246" y="302"/>
                  </a:cubicBezTo>
                  <a:cubicBezTo>
                    <a:pt x="246" y="301"/>
                    <a:pt x="246" y="301"/>
                    <a:pt x="246" y="301"/>
                  </a:cubicBezTo>
                  <a:cubicBezTo>
                    <a:pt x="245" y="301"/>
                    <a:pt x="245" y="301"/>
                    <a:pt x="245" y="301"/>
                  </a:cubicBezTo>
                  <a:cubicBezTo>
                    <a:pt x="244" y="302"/>
                    <a:pt x="244" y="302"/>
                    <a:pt x="244" y="302"/>
                  </a:cubicBezTo>
                  <a:cubicBezTo>
                    <a:pt x="244" y="302"/>
                    <a:pt x="244" y="302"/>
                    <a:pt x="244" y="302"/>
                  </a:cubicBezTo>
                  <a:cubicBezTo>
                    <a:pt x="243" y="303"/>
                    <a:pt x="243" y="303"/>
                    <a:pt x="243" y="303"/>
                  </a:cubicBezTo>
                  <a:cubicBezTo>
                    <a:pt x="243" y="303"/>
                    <a:pt x="243" y="303"/>
                    <a:pt x="243" y="303"/>
                  </a:cubicBezTo>
                  <a:cubicBezTo>
                    <a:pt x="242" y="302"/>
                    <a:pt x="242" y="302"/>
                    <a:pt x="242" y="302"/>
                  </a:cubicBezTo>
                  <a:cubicBezTo>
                    <a:pt x="241" y="304"/>
                    <a:pt x="241" y="304"/>
                    <a:pt x="241" y="304"/>
                  </a:cubicBezTo>
                  <a:cubicBezTo>
                    <a:pt x="239" y="304"/>
                    <a:pt x="239" y="304"/>
                    <a:pt x="239" y="304"/>
                  </a:cubicBezTo>
                  <a:cubicBezTo>
                    <a:pt x="239" y="304"/>
                    <a:pt x="239" y="304"/>
                    <a:pt x="239" y="304"/>
                  </a:cubicBezTo>
                  <a:cubicBezTo>
                    <a:pt x="238" y="304"/>
                    <a:pt x="238" y="304"/>
                    <a:pt x="238" y="304"/>
                  </a:cubicBezTo>
                  <a:cubicBezTo>
                    <a:pt x="237" y="305"/>
                    <a:pt x="237" y="305"/>
                    <a:pt x="237" y="305"/>
                  </a:cubicBezTo>
                  <a:cubicBezTo>
                    <a:pt x="237" y="304"/>
                    <a:pt x="237" y="304"/>
                    <a:pt x="237" y="304"/>
                  </a:cubicBezTo>
                  <a:cubicBezTo>
                    <a:pt x="237" y="304"/>
                    <a:pt x="237" y="304"/>
                    <a:pt x="237" y="304"/>
                  </a:cubicBezTo>
                  <a:cubicBezTo>
                    <a:pt x="236" y="303"/>
                    <a:pt x="236" y="303"/>
                    <a:pt x="236" y="303"/>
                  </a:cubicBezTo>
                  <a:cubicBezTo>
                    <a:pt x="235" y="304"/>
                    <a:pt x="235" y="304"/>
                    <a:pt x="235" y="304"/>
                  </a:cubicBezTo>
                  <a:cubicBezTo>
                    <a:pt x="234" y="304"/>
                    <a:pt x="234" y="304"/>
                    <a:pt x="234" y="304"/>
                  </a:cubicBezTo>
                  <a:cubicBezTo>
                    <a:pt x="234" y="303"/>
                    <a:pt x="234" y="303"/>
                    <a:pt x="234" y="303"/>
                  </a:cubicBezTo>
                  <a:cubicBezTo>
                    <a:pt x="233" y="303"/>
                    <a:pt x="233" y="303"/>
                    <a:pt x="233" y="303"/>
                  </a:cubicBezTo>
                  <a:cubicBezTo>
                    <a:pt x="232" y="305"/>
                    <a:pt x="232" y="305"/>
                    <a:pt x="232" y="305"/>
                  </a:cubicBezTo>
                  <a:cubicBezTo>
                    <a:pt x="231" y="305"/>
                    <a:pt x="231" y="305"/>
                    <a:pt x="231" y="305"/>
                  </a:cubicBezTo>
                  <a:cubicBezTo>
                    <a:pt x="230" y="304"/>
                    <a:pt x="230" y="304"/>
                    <a:pt x="230" y="304"/>
                  </a:cubicBezTo>
                  <a:cubicBezTo>
                    <a:pt x="229" y="304"/>
                    <a:pt x="229" y="304"/>
                    <a:pt x="229" y="304"/>
                  </a:cubicBezTo>
                  <a:cubicBezTo>
                    <a:pt x="229" y="304"/>
                    <a:pt x="229" y="304"/>
                    <a:pt x="229" y="304"/>
                  </a:cubicBezTo>
                  <a:cubicBezTo>
                    <a:pt x="230" y="303"/>
                    <a:pt x="230" y="303"/>
                    <a:pt x="230" y="303"/>
                  </a:cubicBezTo>
                  <a:cubicBezTo>
                    <a:pt x="229" y="303"/>
                    <a:pt x="229" y="303"/>
                    <a:pt x="229" y="303"/>
                  </a:cubicBezTo>
                  <a:cubicBezTo>
                    <a:pt x="229" y="303"/>
                    <a:pt x="229" y="303"/>
                    <a:pt x="229" y="303"/>
                  </a:cubicBezTo>
                  <a:cubicBezTo>
                    <a:pt x="229" y="303"/>
                    <a:pt x="229" y="303"/>
                    <a:pt x="229" y="303"/>
                  </a:cubicBezTo>
                  <a:cubicBezTo>
                    <a:pt x="228" y="303"/>
                    <a:pt x="228" y="303"/>
                    <a:pt x="228" y="303"/>
                  </a:cubicBezTo>
                  <a:cubicBezTo>
                    <a:pt x="228" y="302"/>
                    <a:pt x="228" y="302"/>
                    <a:pt x="228" y="302"/>
                  </a:cubicBezTo>
                  <a:cubicBezTo>
                    <a:pt x="227" y="302"/>
                    <a:pt x="227" y="302"/>
                    <a:pt x="227" y="302"/>
                  </a:cubicBezTo>
                  <a:cubicBezTo>
                    <a:pt x="227" y="301"/>
                    <a:pt x="227" y="301"/>
                    <a:pt x="227" y="301"/>
                  </a:cubicBezTo>
                  <a:cubicBezTo>
                    <a:pt x="227" y="301"/>
                    <a:pt x="227" y="301"/>
                    <a:pt x="227" y="301"/>
                  </a:cubicBezTo>
                  <a:cubicBezTo>
                    <a:pt x="227" y="300"/>
                    <a:pt x="227" y="300"/>
                    <a:pt x="227" y="300"/>
                  </a:cubicBezTo>
                  <a:cubicBezTo>
                    <a:pt x="227" y="299"/>
                    <a:pt x="227" y="299"/>
                    <a:pt x="227" y="299"/>
                  </a:cubicBezTo>
                  <a:cubicBezTo>
                    <a:pt x="227" y="298"/>
                    <a:pt x="227" y="298"/>
                    <a:pt x="227" y="298"/>
                  </a:cubicBezTo>
                  <a:cubicBezTo>
                    <a:pt x="229" y="298"/>
                    <a:pt x="229" y="298"/>
                    <a:pt x="229" y="298"/>
                  </a:cubicBezTo>
                  <a:cubicBezTo>
                    <a:pt x="228" y="297"/>
                    <a:pt x="228" y="297"/>
                    <a:pt x="228" y="297"/>
                  </a:cubicBezTo>
                  <a:cubicBezTo>
                    <a:pt x="228" y="297"/>
                    <a:pt x="228" y="297"/>
                    <a:pt x="228" y="297"/>
                  </a:cubicBezTo>
                  <a:cubicBezTo>
                    <a:pt x="227" y="297"/>
                    <a:pt x="227" y="297"/>
                    <a:pt x="227" y="297"/>
                  </a:cubicBezTo>
                  <a:cubicBezTo>
                    <a:pt x="226" y="299"/>
                    <a:pt x="226" y="299"/>
                    <a:pt x="226" y="299"/>
                  </a:cubicBezTo>
                  <a:cubicBezTo>
                    <a:pt x="227" y="300"/>
                    <a:pt x="227" y="300"/>
                    <a:pt x="227" y="300"/>
                  </a:cubicBezTo>
                  <a:cubicBezTo>
                    <a:pt x="226" y="300"/>
                    <a:pt x="226" y="300"/>
                    <a:pt x="226" y="300"/>
                  </a:cubicBezTo>
                  <a:cubicBezTo>
                    <a:pt x="226" y="300"/>
                    <a:pt x="226" y="300"/>
                    <a:pt x="226" y="300"/>
                  </a:cubicBezTo>
                  <a:cubicBezTo>
                    <a:pt x="226" y="301"/>
                    <a:pt x="226" y="301"/>
                    <a:pt x="226" y="301"/>
                  </a:cubicBezTo>
                  <a:cubicBezTo>
                    <a:pt x="225" y="302"/>
                    <a:pt x="225" y="302"/>
                    <a:pt x="225" y="302"/>
                  </a:cubicBezTo>
                  <a:cubicBezTo>
                    <a:pt x="226" y="302"/>
                    <a:pt x="226" y="302"/>
                    <a:pt x="226" y="302"/>
                  </a:cubicBezTo>
                  <a:cubicBezTo>
                    <a:pt x="226" y="302"/>
                    <a:pt x="226" y="302"/>
                    <a:pt x="226" y="302"/>
                  </a:cubicBezTo>
                  <a:cubicBezTo>
                    <a:pt x="226" y="302"/>
                    <a:pt x="226" y="302"/>
                    <a:pt x="226" y="302"/>
                  </a:cubicBezTo>
                  <a:cubicBezTo>
                    <a:pt x="227" y="302"/>
                    <a:pt x="227" y="302"/>
                    <a:pt x="227" y="302"/>
                  </a:cubicBezTo>
                  <a:cubicBezTo>
                    <a:pt x="227" y="303"/>
                    <a:pt x="227" y="303"/>
                    <a:pt x="227" y="303"/>
                  </a:cubicBezTo>
                  <a:cubicBezTo>
                    <a:pt x="227" y="303"/>
                    <a:pt x="227" y="303"/>
                    <a:pt x="227" y="303"/>
                  </a:cubicBezTo>
                  <a:cubicBezTo>
                    <a:pt x="228" y="304"/>
                    <a:pt x="228" y="304"/>
                    <a:pt x="228" y="304"/>
                  </a:cubicBezTo>
                  <a:cubicBezTo>
                    <a:pt x="228" y="304"/>
                    <a:pt x="228" y="304"/>
                    <a:pt x="228" y="304"/>
                  </a:cubicBezTo>
                  <a:cubicBezTo>
                    <a:pt x="229" y="304"/>
                    <a:pt x="229" y="304"/>
                    <a:pt x="229" y="304"/>
                  </a:cubicBezTo>
                  <a:cubicBezTo>
                    <a:pt x="230" y="305"/>
                    <a:pt x="230" y="305"/>
                    <a:pt x="230" y="305"/>
                  </a:cubicBezTo>
                  <a:cubicBezTo>
                    <a:pt x="230" y="306"/>
                    <a:pt x="230" y="306"/>
                    <a:pt x="230" y="306"/>
                  </a:cubicBezTo>
                  <a:cubicBezTo>
                    <a:pt x="229" y="306"/>
                    <a:pt x="229" y="306"/>
                    <a:pt x="229" y="306"/>
                  </a:cubicBezTo>
                  <a:cubicBezTo>
                    <a:pt x="230" y="306"/>
                    <a:pt x="230" y="306"/>
                    <a:pt x="230" y="306"/>
                  </a:cubicBezTo>
                  <a:cubicBezTo>
                    <a:pt x="231" y="306"/>
                    <a:pt x="231" y="306"/>
                    <a:pt x="231" y="306"/>
                  </a:cubicBezTo>
                  <a:cubicBezTo>
                    <a:pt x="231" y="306"/>
                    <a:pt x="231" y="306"/>
                    <a:pt x="231" y="306"/>
                  </a:cubicBezTo>
                  <a:cubicBezTo>
                    <a:pt x="232" y="306"/>
                    <a:pt x="232" y="306"/>
                    <a:pt x="232" y="306"/>
                  </a:cubicBezTo>
                  <a:cubicBezTo>
                    <a:pt x="233" y="305"/>
                    <a:pt x="233" y="305"/>
                    <a:pt x="233" y="305"/>
                  </a:cubicBezTo>
                  <a:cubicBezTo>
                    <a:pt x="233" y="306"/>
                    <a:pt x="233" y="306"/>
                    <a:pt x="233" y="306"/>
                  </a:cubicBezTo>
                  <a:cubicBezTo>
                    <a:pt x="234" y="306"/>
                    <a:pt x="234" y="306"/>
                    <a:pt x="234" y="306"/>
                  </a:cubicBezTo>
                  <a:cubicBezTo>
                    <a:pt x="234" y="305"/>
                    <a:pt x="234" y="305"/>
                    <a:pt x="234" y="305"/>
                  </a:cubicBezTo>
                  <a:cubicBezTo>
                    <a:pt x="235" y="306"/>
                    <a:pt x="235" y="306"/>
                    <a:pt x="235" y="306"/>
                  </a:cubicBezTo>
                  <a:cubicBezTo>
                    <a:pt x="236" y="305"/>
                    <a:pt x="236" y="305"/>
                    <a:pt x="236" y="305"/>
                  </a:cubicBezTo>
                  <a:cubicBezTo>
                    <a:pt x="236" y="305"/>
                    <a:pt x="236" y="305"/>
                    <a:pt x="236" y="305"/>
                  </a:cubicBezTo>
                  <a:cubicBezTo>
                    <a:pt x="237" y="305"/>
                    <a:pt x="237" y="305"/>
                    <a:pt x="237" y="305"/>
                  </a:cubicBezTo>
                  <a:cubicBezTo>
                    <a:pt x="237" y="305"/>
                    <a:pt x="237" y="305"/>
                    <a:pt x="237" y="305"/>
                  </a:cubicBezTo>
                  <a:cubicBezTo>
                    <a:pt x="238" y="305"/>
                    <a:pt x="238" y="305"/>
                    <a:pt x="238" y="305"/>
                  </a:cubicBezTo>
                  <a:cubicBezTo>
                    <a:pt x="239" y="305"/>
                    <a:pt x="239" y="305"/>
                    <a:pt x="239" y="305"/>
                  </a:cubicBezTo>
                  <a:cubicBezTo>
                    <a:pt x="240" y="304"/>
                    <a:pt x="240" y="304"/>
                    <a:pt x="240" y="304"/>
                  </a:cubicBezTo>
                  <a:cubicBezTo>
                    <a:pt x="241" y="304"/>
                    <a:pt x="241" y="304"/>
                    <a:pt x="241" y="304"/>
                  </a:cubicBezTo>
                  <a:cubicBezTo>
                    <a:pt x="242" y="303"/>
                    <a:pt x="242" y="303"/>
                    <a:pt x="242" y="303"/>
                  </a:cubicBezTo>
                  <a:cubicBezTo>
                    <a:pt x="243" y="303"/>
                    <a:pt x="243" y="303"/>
                    <a:pt x="243" y="303"/>
                  </a:cubicBezTo>
                  <a:cubicBezTo>
                    <a:pt x="243" y="303"/>
                    <a:pt x="243" y="303"/>
                    <a:pt x="243" y="303"/>
                  </a:cubicBezTo>
                  <a:cubicBezTo>
                    <a:pt x="243" y="303"/>
                    <a:pt x="243" y="303"/>
                    <a:pt x="243" y="303"/>
                  </a:cubicBezTo>
                  <a:cubicBezTo>
                    <a:pt x="245" y="302"/>
                    <a:pt x="245" y="302"/>
                    <a:pt x="245" y="302"/>
                  </a:cubicBezTo>
                  <a:cubicBezTo>
                    <a:pt x="245" y="302"/>
                    <a:pt x="245" y="302"/>
                    <a:pt x="245" y="302"/>
                  </a:cubicBezTo>
                  <a:cubicBezTo>
                    <a:pt x="245" y="302"/>
                    <a:pt x="245" y="302"/>
                    <a:pt x="245" y="302"/>
                  </a:cubicBezTo>
                  <a:cubicBezTo>
                    <a:pt x="246" y="302"/>
                    <a:pt x="246" y="302"/>
                    <a:pt x="246" y="302"/>
                  </a:cubicBezTo>
                  <a:cubicBezTo>
                    <a:pt x="247" y="303"/>
                    <a:pt x="247" y="303"/>
                    <a:pt x="247" y="303"/>
                  </a:cubicBezTo>
                  <a:cubicBezTo>
                    <a:pt x="247" y="303"/>
                    <a:pt x="247" y="303"/>
                    <a:pt x="247" y="303"/>
                  </a:cubicBezTo>
                  <a:cubicBezTo>
                    <a:pt x="248" y="303"/>
                    <a:pt x="248" y="303"/>
                    <a:pt x="248" y="303"/>
                  </a:cubicBezTo>
                  <a:cubicBezTo>
                    <a:pt x="249" y="303"/>
                    <a:pt x="249" y="303"/>
                    <a:pt x="249" y="303"/>
                  </a:cubicBezTo>
                  <a:cubicBezTo>
                    <a:pt x="250" y="303"/>
                    <a:pt x="250" y="303"/>
                    <a:pt x="250" y="303"/>
                  </a:cubicBezTo>
                  <a:cubicBezTo>
                    <a:pt x="250" y="304"/>
                    <a:pt x="250" y="304"/>
                    <a:pt x="250" y="304"/>
                  </a:cubicBezTo>
                  <a:cubicBezTo>
                    <a:pt x="251" y="305"/>
                    <a:pt x="251" y="305"/>
                    <a:pt x="251" y="305"/>
                  </a:cubicBezTo>
                  <a:cubicBezTo>
                    <a:pt x="252" y="305"/>
                    <a:pt x="252" y="305"/>
                    <a:pt x="252" y="305"/>
                  </a:cubicBezTo>
                  <a:cubicBezTo>
                    <a:pt x="253" y="305"/>
                    <a:pt x="253" y="305"/>
                    <a:pt x="253" y="305"/>
                  </a:cubicBezTo>
                  <a:cubicBezTo>
                    <a:pt x="254" y="304"/>
                    <a:pt x="254" y="304"/>
                    <a:pt x="254" y="304"/>
                  </a:cubicBezTo>
                  <a:cubicBezTo>
                    <a:pt x="255" y="304"/>
                    <a:pt x="255" y="304"/>
                    <a:pt x="255" y="304"/>
                  </a:cubicBezTo>
                  <a:cubicBezTo>
                    <a:pt x="255" y="304"/>
                    <a:pt x="255" y="304"/>
                    <a:pt x="255" y="304"/>
                  </a:cubicBezTo>
                  <a:close/>
                  <a:moveTo>
                    <a:pt x="223" y="293"/>
                  </a:moveTo>
                  <a:cubicBezTo>
                    <a:pt x="223" y="293"/>
                    <a:pt x="223" y="293"/>
                    <a:pt x="223" y="293"/>
                  </a:cubicBezTo>
                  <a:cubicBezTo>
                    <a:pt x="224" y="294"/>
                    <a:pt x="224" y="294"/>
                    <a:pt x="224" y="294"/>
                  </a:cubicBezTo>
                  <a:cubicBezTo>
                    <a:pt x="225" y="294"/>
                    <a:pt x="225" y="294"/>
                    <a:pt x="225" y="294"/>
                  </a:cubicBezTo>
                  <a:cubicBezTo>
                    <a:pt x="225" y="294"/>
                    <a:pt x="225" y="294"/>
                    <a:pt x="225" y="294"/>
                  </a:cubicBezTo>
                  <a:cubicBezTo>
                    <a:pt x="225" y="293"/>
                    <a:pt x="225" y="293"/>
                    <a:pt x="225" y="293"/>
                  </a:cubicBezTo>
                  <a:cubicBezTo>
                    <a:pt x="225" y="292"/>
                    <a:pt x="225" y="292"/>
                    <a:pt x="225" y="292"/>
                  </a:cubicBezTo>
                  <a:cubicBezTo>
                    <a:pt x="224" y="293"/>
                    <a:pt x="224" y="293"/>
                    <a:pt x="224" y="293"/>
                  </a:cubicBezTo>
                  <a:cubicBezTo>
                    <a:pt x="224" y="292"/>
                    <a:pt x="224" y="292"/>
                    <a:pt x="224" y="292"/>
                  </a:cubicBezTo>
                  <a:cubicBezTo>
                    <a:pt x="223" y="293"/>
                    <a:pt x="223" y="293"/>
                    <a:pt x="223" y="293"/>
                  </a:cubicBezTo>
                  <a:close/>
                  <a:moveTo>
                    <a:pt x="217" y="290"/>
                  </a:moveTo>
                  <a:cubicBezTo>
                    <a:pt x="216" y="289"/>
                    <a:pt x="216" y="289"/>
                    <a:pt x="216" y="289"/>
                  </a:cubicBezTo>
                  <a:cubicBezTo>
                    <a:pt x="213" y="289"/>
                    <a:pt x="213" y="289"/>
                    <a:pt x="213" y="289"/>
                  </a:cubicBezTo>
                  <a:cubicBezTo>
                    <a:pt x="213" y="289"/>
                    <a:pt x="213" y="289"/>
                    <a:pt x="213" y="289"/>
                  </a:cubicBezTo>
                  <a:cubicBezTo>
                    <a:pt x="213" y="288"/>
                    <a:pt x="213" y="288"/>
                    <a:pt x="213" y="288"/>
                  </a:cubicBezTo>
                  <a:cubicBezTo>
                    <a:pt x="216" y="288"/>
                    <a:pt x="216" y="288"/>
                    <a:pt x="216" y="288"/>
                  </a:cubicBezTo>
                  <a:cubicBezTo>
                    <a:pt x="217" y="288"/>
                    <a:pt x="217" y="288"/>
                    <a:pt x="217" y="288"/>
                  </a:cubicBezTo>
                  <a:cubicBezTo>
                    <a:pt x="217" y="289"/>
                    <a:pt x="217" y="289"/>
                    <a:pt x="217" y="289"/>
                  </a:cubicBezTo>
                  <a:cubicBezTo>
                    <a:pt x="218" y="288"/>
                    <a:pt x="218" y="288"/>
                    <a:pt x="218" y="288"/>
                  </a:cubicBezTo>
                  <a:cubicBezTo>
                    <a:pt x="218" y="288"/>
                    <a:pt x="218" y="288"/>
                    <a:pt x="218" y="288"/>
                  </a:cubicBezTo>
                  <a:cubicBezTo>
                    <a:pt x="219" y="289"/>
                    <a:pt x="219" y="289"/>
                    <a:pt x="219" y="289"/>
                  </a:cubicBezTo>
                  <a:cubicBezTo>
                    <a:pt x="218" y="289"/>
                    <a:pt x="218" y="289"/>
                    <a:pt x="218" y="289"/>
                  </a:cubicBezTo>
                  <a:cubicBezTo>
                    <a:pt x="217" y="289"/>
                    <a:pt x="217" y="289"/>
                    <a:pt x="217" y="289"/>
                  </a:cubicBezTo>
                  <a:cubicBezTo>
                    <a:pt x="217" y="290"/>
                    <a:pt x="217" y="290"/>
                    <a:pt x="217" y="290"/>
                  </a:cubicBezTo>
                  <a:close/>
                  <a:moveTo>
                    <a:pt x="230" y="284"/>
                  </a:moveTo>
                  <a:cubicBezTo>
                    <a:pt x="228" y="284"/>
                    <a:pt x="228" y="284"/>
                    <a:pt x="228" y="284"/>
                  </a:cubicBezTo>
                  <a:cubicBezTo>
                    <a:pt x="226" y="284"/>
                    <a:pt x="226" y="284"/>
                    <a:pt x="226" y="284"/>
                  </a:cubicBezTo>
                  <a:cubicBezTo>
                    <a:pt x="225" y="284"/>
                    <a:pt x="225" y="284"/>
                    <a:pt x="225" y="284"/>
                  </a:cubicBezTo>
                  <a:cubicBezTo>
                    <a:pt x="225" y="285"/>
                    <a:pt x="225" y="285"/>
                    <a:pt x="225" y="285"/>
                  </a:cubicBezTo>
                  <a:cubicBezTo>
                    <a:pt x="224" y="285"/>
                    <a:pt x="224" y="285"/>
                    <a:pt x="224" y="285"/>
                  </a:cubicBezTo>
                  <a:cubicBezTo>
                    <a:pt x="223" y="284"/>
                    <a:pt x="223" y="284"/>
                    <a:pt x="223" y="284"/>
                  </a:cubicBezTo>
                  <a:cubicBezTo>
                    <a:pt x="222" y="283"/>
                    <a:pt x="222" y="283"/>
                    <a:pt x="222" y="283"/>
                  </a:cubicBezTo>
                  <a:cubicBezTo>
                    <a:pt x="222" y="282"/>
                    <a:pt x="222" y="282"/>
                    <a:pt x="222" y="282"/>
                  </a:cubicBezTo>
                  <a:cubicBezTo>
                    <a:pt x="222" y="282"/>
                    <a:pt x="222" y="282"/>
                    <a:pt x="222" y="282"/>
                  </a:cubicBezTo>
                  <a:cubicBezTo>
                    <a:pt x="221" y="282"/>
                    <a:pt x="221" y="282"/>
                    <a:pt x="221" y="282"/>
                  </a:cubicBezTo>
                  <a:cubicBezTo>
                    <a:pt x="220" y="282"/>
                    <a:pt x="220" y="282"/>
                    <a:pt x="220" y="282"/>
                  </a:cubicBezTo>
                  <a:cubicBezTo>
                    <a:pt x="221" y="283"/>
                    <a:pt x="221" y="283"/>
                    <a:pt x="221" y="283"/>
                  </a:cubicBezTo>
                  <a:cubicBezTo>
                    <a:pt x="221" y="283"/>
                    <a:pt x="221" y="283"/>
                    <a:pt x="221" y="283"/>
                  </a:cubicBezTo>
                  <a:cubicBezTo>
                    <a:pt x="221" y="284"/>
                    <a:pt x="221" y="284"/>
                    <a:pt x="221" y="284"/>
                  </a:cubicBezTo>
                  <a:cubicBezTo>
                    <a:pt x="221" y="285"/>
                    <a:pt x="221" y="285"/>
                    <a:pt x="221" y="285"/>
                  </a:cubicBezTo>
                  <a:cubicBezTo>
                    <a:pt x="221" y="285"/>
                    <a:pt x="221" y="285"/>
                    <a:pt x="221" y="285"/>
                  </a:cubicBezTo>
                  <a:cubicBezTo>
                    <a:pt x="221" y="286"/>
                    <a:pt x="221" y="286"/>
                    <a:pt x="221" y="286"/>
                  </a:cubicBezTo>
                  <a:cubicBezTo>
                    <a:pt x="222" y="286"/>
                    <a:pt x="222" y="286"/>
                    <a:pt x="222" y="286"/>
                  </a:cubicBezTo>
                  <a:cubicBezTo>
                    <a:pt x="222" y="286"/>
                    <a:pt x="222" y="286"/>
                    <a:pt x="222" y="286"/>
                  </a:cubicBezTo>
                  <a:cubicBezTo>
                    <a:pt x="222" y="287"/>
                    <a:pt x="222" y="287"/>
                    <a:pt x="222" y="287"/>
                  </a:cubicBezTo>
                  <a:cubicBezTo>
                    <a:pt x="223" y="286"/>
                    <a:pt x="223" y="286"/>
                    <a:pt x="223" y="286"/>
                  </a:cubicBezTo>
                  <a:cubicBezTo>
                    <a:pt x="225" y="286"/>
                    <a:pt x="225" y="286"/>
                    <a:pt x="225" y="286"/>
                  </a:cubicBezTo>
                  <a:cubicBezTo>
                    <a:pt x="226" y="285"/>
                    <a:pt x="226" y="285"/>
                    <a:pt x="226" y="285"/>
                  </a:cubicBezTo>
                  <a:cubicBezTo>
                    <a:pt x="227" y="285"/>
                    <a:pt x="227" y="285"/>
                    <a:pt x="227" y="285"/>
                  </a:cubicBezTo>
                  <a:cubicBezTo>
                    <a:pt x="227" y="286"/>
                    <a:pt x="227" y="286"/>
                    <a:pt x="227" y="286"/>
                  </a:cubicBezTo>
                  <a:cubicBezTo>
                    <a:pt x="228" y="285"/>
                    <a:pt x="228" y="285"/>
                    <a:pt x="228" y="285"/>
                  </a:cubicBezTo>
                  <a:cubicBezTo>
                    <a:pt x="228" y="285"/>
                    <a:pt x="228" y="285"/>
                    <a:pt x="228" y="285"/>
                  </a:cubicBezTo>
                  <a:cubicBezTo>
                    <a:pt x="229" y="284"/>
                    <a:pt x="229" y="284"/>
                    <a:pt x="229" y="284"/>
                  </a:cubicBezTo>
                  <a:cubicBezTo>
                    <a:pt x="230" y="284"/>
                    <a:pt x="230" y="284"/>
                    <a:pt x="230" y="284"/>
                  </a:cubicBezTo>
                  <a:close/>
                  <a:moveTo>
                    <a:pt x="235" y="290"/>
                  </a:moveTo>
                  <a:cubicBezTo>
                    <a:pt x="235" y="289"/>
                    <a:pt x="235" y="289"/>
                    <a:pt x="235" y="289"/>
                  </a:cubicBezTo>
                  <a:cubicBezTo>
                    <a:pt x="236" y="290"/>
                    <a:pt x="236" y="290"/>
                    <a:pt x="236" y="290"/>
                  </a:cubicBezTo>
                  <a:cubicBezTo>
                    <a:pt x="236" y="290"/>
                    <a:pt x="236" y="290"/>
                    <a:pt x="236" y="290"/>
                  </a:cubicBezTo>
                  <a:cubicBezTo>
                    <a:pt x="237" y="291"/>
                    <a:pt x="237" y="291"/>
                    <a:pt x="237" y="291"/>
                  </a:cubicBezTo>
                  <a:cubicBezTo>
                    <a:pt x="237" y="290"/>
                    <a:pt x="237" y="290"/>
                    <a:pt x="237" y="290"/>
                  </a:cubicBezTo>
                  <a:cubicBezTo>
                    <a:pt x="237" y="289"/>
                    <a:pt x="237" y="289"/>
                    <a:pt x="237" y="289"/>
                  </a:cubicBezTo>
                  <a:cubicBezTo>
                    <a:pt x="237" y="289"/>
                    <a:pt x="237" y="289"/>
                    <a:pt x="237" y="289"/>
                  </a:cubicBezTo>
                  <a:cubicBezTo>
                    <a:pt x="236" y="288"/>
                    <a:pt x="236" y="288"/>
                    <a:pt x="236" y="288"/>
                  </a:cubicBezTo>
                  <a:cubicBezTo>
                    <a:pt x="236" y="288"/>
                    <a:pt x="236" y="288"/>
                    <a:pt x="236" y="288"/>
                  </a:cubicBezTo>
                  <a:cubicBezTo>
                    <a:pt x="235" y="287"/>
                    <a:pt x="235" y="287"/>
                    <a:pt x="235" y="287"/>
                  </a:cubicBezTo>
                  <a:cubicBezTo>
                    <a:pt x="235" y="287"/>
                    <a:pt x="235" y="287"/>
                    <a:pt x="235" y="287"/>
                  </a:cubicBezTo>
                  <a:cubicBezTo>
                    <a:pt x="235" y="288"/>
                    <a:pt x="235" y="288"/>
                    <a:pt x="235" y="288"/>
                  </a:cubicBezTo>
                  <a:cubicBezTo>
                    <a:pt x="235" y="288"/>
                    <a:pt x="235" y="288"/>
                    <a:pt x="235" y="288"/>
                  </a:cubicBezTo>
                  <a:cubicBezTo>
                    <a:pt x="234" y="288"/>
                    <a:pt x="234" y="288"/>
                    <a:pt x="234" y="288"/>
                  </a:cubicBezTo>
                  <a:cubicBezTo>
                    <a:pt x="234" y="289"/>
                    <a:pt x="234" y="289"/>
                    <a:pt x="234" y="289"/>
                  </a:cubicBezTo>
                  <a:cubicBezTo>
                    <a:pt x="234" y="290"/>
                    <a:pt x="234" y="290"/>
                    <a:pt x="234" y="290"/>
                  </a:cubicBezTo>
                  <a:cubicBezTo>
                    <a:pt x="235" y="290"/>
                    <a:pt x="235" y="290"/>
                    <a:pt x="235" y="290"/>
                  </a:cubicBezTo>
                  <a:close/>
                  <a:moveTo>
                    <a:pt x="246" y="298"/>
                  </a:moveTo>
                  <a:cubicBezTo>
                    <a:pt x="248" y="297"/>
                    <a:pt x="248" y="297"/>
                    <a:pt x="248" y="297"/>
                  </a:cubicBezTo>
                  <a:cubicBezTo>
                    <a:pt x="248" y="297"/>
                    <a:pt x="248" y="297"/>
                    <a:pt x="248" y="297"/>
                  </a:cubicBezTo>
                  <a:cubicBezTo>
                    <a:pt x="247" y="296"/>
                    <a:pt x="247" y="296"/>
                    <a:pt x="247" y="296"/>
                  </a:cubicBezTo>
                  <a:cubicBezTo>
                    <a:pt x="248" y="295"/>
                    <a:pt x="248" y="295"/>
                    <a:pt x="248" y="295"/>
                  </a:cubicBezTo>
                  <a:cubicBezTo>
                    <a:pt x="250" y="295"/>
                    <a:pt x="250" y="295"/>
                    <a:pt x="250" y="295"/>
                  </a:cubicBezTo>
                  <a:cubicBezTo>
                    <a:pt x="251" y="294"/>
                    <a:pt x="251" y="294"/>
                    <a:pt x="251" y="294"/>
                  </a:cubicBezTo>
                  <a:cubicBezTo>
                    <a:pt x="252" y="295"/>
                    <a:pt x="252" y="295"/>
                    <a:pt x="252" y="295"/>
                  </a:cubicBezTo>
                  <a:cubicBezTo>
                    <a:pt x="253" y="297"/>
                    <a:pt x="253" y="297"/>
                    <a:pt x="253" y="297"/>
                  </a:cubicBezTo>
                  <a:cubicBezTo>
                    <a:pt x="251" y="296"/>
                    <a:pt x="251" y="296"/>
                    <a:pt x="251" y="296"/>
                  </a:cubicBezTo>
                  <a:cubicBezTo>
                    <a:pt x="249" y="296"/>
                    <a:pt x="249" y="296"/>
                    <a:pt x="249" y="296"/>
                  </a:cubicBezTo>
                  <a:cubicBezTo>
                    <a:pt x="248" y="296"/>
                    <a:pt x="248" y="296"/>
                    <a:pt x="248" y="296"/>
                  </a:cubicBezTo>
                  <a:cubicBezTo>
                    <a:pt x="248" y="297"/>
                    <a:pt x="248" y="297"/>
                    <a:pt x="248" y="297"/>
                  </a:cubicBezTo>
                  <a:cubicBezTo>
                    <a:pt x="248" y="298"/>
                    <a:pt x="248" y="298"/>
                    <a:pt x="248" y="298"/>
                  </a:cubicBezTo>
                  <a:cubicBezTo>
                    <a:pt x="247" y="299"/>
                    <a:pt x="247" y="299"/>
                    <a:pt x="247" y="299"/>
                  </a:cubicBezTo>
                  <a:cubicBezTo>
                    <a:pt x="247" y="298"/>
                    <a:pt x="247" y="298"/>
                    <a:pt x="247" y="298"/>
                  </a:cubicBezTo>
                  <a:cubicBezTo>
                    <a:pt x="246" y="298"/>
                    <a:pt x="246" y="298"/>
                    <a:pt x="246" y="298"/>
                  </a:cubicBezTo>
                  <a:close/>
                  <a:moveTo>
                    <a:pt x="247" y="289"/>
                  </a:moveTo>
                  <a:cubicBezTo>
                    <a:pt x="247" y="289"/>
                    <a:pt x="247" y="289"/>
                    <a:pt x="247" y="289"/>
                  </a:cubicBezTo>
                  <a:cubicBezTo>
                    <a:pt x="247" y="288"/>
                    <a:pt x="247" y="288"/>
                    <a:pt x="247" y="288"/>
                  </a:cubicBezTo>
                  <a:cubicBezTo>
                    <a:pt x="247" y="287"/>
                    <a:pt x="247" y="287"/>
                    <a:pt x="247" y="287"/>
                  </a:cubicBezTo>
                  <a:cubicBezTo>
                    <a:pt x="246" y="287"/>
                    <a:pt x="246" y="287"/>
                    <a:pt x="246" y="287"/>
                  </a:cubicBezTo>
                  <a:cubicBezTo>
                    <a:pt x="246" y="288"/>
                    <a:pt x="246" y="288"/>
                    <a:pt x="246" y="288"/>
                  </a:cubicBezTo>
                  <a:cubicBezTo>
                    <a:pt x="245" y="288"/>
                    <a:pt x="245" y="288"/>
                    <a:pt x="245" y="288"/>
                  </a:cubicBezTo>
                  <a:cubicBezTo>
                    <a:pt x="244" y="288"/>
                    <a:pt x="244" y="288"/>
                    <a:pt x="244" y="288"/>
                  </a:cubicBezTo>
                  <a:cubicBezTo>
                    <a:pt x="244" y="289"/>
                    <a:pt x="244" y="289"/>
                    <a:pt x="244" y="289"/>
                  </a:cubicBezTo>
                  <a:cubicBezTo>
                    <a:pt x="244" y="289"/>
                    <a:pt x="244" y="289"/>
                    <a:pt x="244" y="289"/>
                  </a:cubicBezTo>
                  <a:cubicBezTo>
                    <a:pt x="244" y="289"/>
                    <a:pt x="244" y="289"/>
                    <a:pt x="244" y="289"/>
                  </a:cubicBezTo>
                  <a:cubicBezTo>
                    <a:pt x="245" y="289"/>
                    <a:pt x="245" y="289"/>
                    <a:pt x="245" y="289"/>
                  </a:cubicBezTo>
                  <a:cubicBezTo>
                    <a:pt x="245" y="289"/>
                    <a:pt x="245" y="289"/>
                    <a:pt x="245" y="289"/>
                  </a:cubicBezTo>
                  <a:cubicBezTo>
                    <a:pt x="246" y="290"/>
                    <a:pt x="246" y="290"/>
                    <a:pt x="246" y="290"/>
                  </a:cubicBezTo>
                  <a:cubicBezTo>
                    <a:pt x="247" y="289"/>
                    <a:pt x="247" y="289"/>
                    <a:pt x="247" y="289"/>
                  </a:cubicBezTo>
                  <a:cubicBezTo>
                    <a:pt x="247" y="289"/>
                    <a:pt x="247" y="289"/>
                    <a:pt x="247" y="289"/>
                  </a:cubicBezTo>
                  <a:close/>
                  <a:moveTo>
                    <a:pt x="254" y="290"/>
                  </a:moveTo>
                  <a:cubicBezTo>
                    <a:pt x="254" y="289"/>
                    <a:pt x="254" y="289"/>
                    <a:pt x="254" y="289"/>
                  </a:cubicBezTo>
                  <a:cubicBezTo>
                    <a:pt x="255" y="289"/>
                    <a:pt x="255" y="289"/>
                    <a:pt x="255" y="289"/>
                  </a:cubicBezTo>
                  <a:cubicBezTo>
                    <a:pt x="254" y="288"/>
                    <a:pt x="254" y="288"/>
                    <a:pt x="254" y="288"/>
                  </a:cubicBezTo>
                  <a:cubicBezTo>
                    <a:pt x="253" y="289"/>
                    <a:pt x="253" y="289"/>
                    <a:pt x="253" y="289"/>
                  </a:cubicBezTo>
                  <a:cubicBezTo>
                    <a:pt x="252" y="289"/>
                    <a:pt x="252" y="289"/>
                    <a:pt x="252" y="289"/>
                  </a:cubicBezTo>
                  <a:cubicBezTo>
                    <a:pt x="252" y="288"/>
                    <a:pt x="252" y="288"/>
                    <a:pt x="252" y="288"/>
                  </a:cubicBezTo>
                  <a:cubicBezTo>
                    <a:pt x="251" y="288"/>
                    <a:pt x="251" y="288"/>
                    <a:pt x="251" y="288"/>
                  </a:cubicBezTo>
                  <a:cubicBezTo>
                    <a:pt x="251" y="288"/>
                    <a:pt x="251" y="288"/>
                    <a:pt x="251" y="288"/>
                  </a:cubicBezTo>
                  <a:cubicBezTo>
                    <a:pt x="251" y="289"/>
                    <a:pt x="251" y="289"/>
                    <a:pt x="251" y="289"/>
                  </a:cubicBezTo>
                  <a:cubicBezTo>
                    <a:pt x="251" y="289"/>
                    <a:pt x="251" y="289"/>
                    <a:pt x="251" y="289"/>
                  </a:cubicBezTo>
                  <a:cubicBezTo>
                    <a:pt x="252" y="289"/>
                    <a:pt x="252" y="289"/>
                    <a:pt x="252" y="289"/>
                  </a:cubicBezTo>
                  <a:cubicBezTo>
                    <a:pt x="252" y="289"/>
                    <a:pt x="252" y="289"/>
                    <a:pt x="252" y="289"/>
                  </a:cubicBezTo>
                  <a:cubicBezTo>
                    <a:pt x="253" y="290"/>
                    <a:pt x="253" y="290"/>
                    <a:pt x="253" y="290"/>
                  </a:cubicBezTo>
                  <a:cubicBezTo>
                    <a:pt x="254" y="290"/>
                    <a:pt x="254" y="290"/>
                    <a:pt x="254" y="290"/>
                  </a:cubicBezTo>
                  <a:cubicBezTo>
                    <a:pt x="254" y="290"/>
                    <a:pt x="254" y="290"/>
                    <a:pt x="254" y="290"/>
                  </a:cubicBezTo>
                  <a:close/>
                  <a:moveTo>
                    <a:pt x="256" y="291"/>
                  </a:moveTo>
                  <a:cubicBezTo>
                    <a:pt x="256" y="290"/>
                    <a:pt x="256" y="290"/>
                    <a:pt x="256" y="290"/>
                  </a:cubicBezTo>
                  <a:cubicBezTo>
                    <a:pt x="256" y="290"/>
                    <a:pt x="256" y="290"/>
                    <a:pt x="256" y="290"/>
                  </a:cubicBezTo>
                  <a:cubicBezTo>
                    <a:pt x="256" y="289"/>
                    <a:pt x="256" y="289"/>
                    <a:pt x="256" y="289"/>
                  </a:cubicBezTo>
                  <a:cubicBezTo>
                    <a:pt x="255" y="289"/>
                    <a:pt x="255" y="289"/>
                    <a:pt x="255" y="289"/>
                  </a:cubicBezTo>
                  <a:cubicBezTo>
                    <a:pt x="256" y="288"/>
                    <a:pt x="256" y="288"/>
                    <a:pt x="256" y="288"/>
                  </a:cubicBezTo>
                  <a:cubicBezTo>
                    <a:pt x="257" y="288"/>
                    <a:pt x="257" y="288"/>
                    <a:pt x="257" y="288"/>
                  </a:cubicBezTo>
                  <a:cubicBezTo>
                    <a:pt x="257" y="289"/>
                    <a:pt x="257" y="289"/>
                    <a:pt x="257" y="289"/>
                  </a:cubicBezTo>
                  <a:cubicBezTo>
                    <a:pt x="257" y="290"/>
                    <a:pt x="257" y="290"/>
                    <a:pt x="257" y="290"/>
                  </a:cubicBezTo>
                  <a:cubicBezTo>
                    <a:pt x="256" y="290"/>
                    <a:pt x="256" y="290"/>
                    <a:pt x="256" y="290"/>
                  </a:cubicBezTo>
                  <a:cubicBezTo>
                    <a:pt x="256" y="291"/>
                    <a:pt x="256" y="291"/>
                    <a:pt x="256" y="291"/>
                  </a:cubicBezTo>
                  <a:cubicBezTo>
                    <a:pt x="256" y="291"/>
                    <a:pt x="256" y="291"/>
                    <a:pt x="256" y="291"/>
                  </a:cubicBezTo>
                  <a:close/>
                  <a:moveTo>
                    <a:pt x="257" y="287"/>
                  </a:moveTo>
                  <a:cubicBezTo>
                    <a:pt x="258" y="285"/>
                    <a:pt x="258" y="285"/>
                    <a:pt x="258" y="285"/>
                  </a:cubicBezTo>
                  <a:cubicBezTo>
                    <a:pt x="259" y="284"/>
                    <a:pt x="259" y="284"/>
                    <a:pt x="259" y="284"/>
                  </a:cubicBezTo>
                  <a:cubicBezTo>
                    <a:pt x="259" y="283"/>
                    <a:pt x="259" y="283"/>
                    <a:pt x="259" y="283"/>
                  </a:cubicBezTo>
                  <a:cubicBezTo>
                    <a:pt x="260" y="282"/>
                    <a:pt x="260" y="282"/>
                    <a:pt x="260" y="282"/>
                  </a:cubicBezTo>
                  <a:cubicBezTo>
                    <a:pt x="260" y="281"/>
                    <a:pt x="260" y="281"/>
                    <a:pt x="260" y="281"/>
                  </a:cubicBezTo>
                  <a:cubicBezTo>
                    <a:pt x="260" y="280"/>
                    <a:pt x="260" y="280"/>
                    <a:pt x="260" y="280"/>
                  </a:cubicBezTo>
                  <a:cubicBezTo>
                    <a:pt x="260" y="277"/>
                    <a:pt x="260" y="277"/>
                    <a:pt x="260" y="277"/>
                  </a:cubicBezTo>
                  <a:cubicBezTo>
                    <a:pt x="261" y="279"/>
                    <a:pt x="261" y="279"/>
                    <a:pt x="261" y="279"/>
                  </a:cubicBezTo>
                  <a:cubicBezTo>
                    <a:pt x="261" y="279"/>
                    <a:pt x="261" y="279"/>
                    <a:pt x="261" y="279"/>
                  </a:cubicBezTo>
                  <a:cubicBezTo>
                    <a:pt x="262" y="280"/>
                    <a:pt x="262" y="280"/>
                    <a:pt x="262" y="280"/>
                  </a:cubicBezTo>
                  <a:cubicBezTo>
                    <a:pt x="262" y="281"/>
                    <a:pt x="262" y="281"/>
                    <a:pt x="262" y="281"/>
                  </a:cubicBezTo>
                  <a:cubicBezTo>
                    <a:pt x="262" y="282"/>
                    <a:pt x="262" y="282"/>
                    <a:pt x="262" y="282"/>
                  </a:cubicBezTo>
                  <a:cubicBezTo>
                    <a:pt x="262" y="283"/>
                    <a:pt x="262" y="283"/>
                    <a:pt x="262" y="283"/>
                  </a:cubicBezTo>
                  <a:cubicBezTo>
                    <a:pt x="261" y="285"/>
                    <a:pt x="261" y="285"/>
                    <a:pt x="261" y="285"/>
                  </a:cubicBezTo>
                  <a:cubicBezTo>
                    <a:pt x="261" y="285"/>
                    <a:pt x="261" y="285"/>
                    <a:pt x="261" y="285"/>
                  </a:cubicBezTo>
                  <a:cubicBezTo>
                    <a:pt x="259" y="286"/>
                    <a:pt x="259" y="286"/>
                    <a:pt x="259" y="286"/>
                  </a:cubicBezTo>
                  <a:cubicBezTo>
                    <a:pt x="259" y="286"/>
                    <a:pt x="259" y="286"/>
                    <a:pt x="259" y="286"/>
                  </a:cubicBezTo>
                  <a:cubicBezTo>
                    <a:pt x="258" y="287"/>
                    <a:pt x="258" y="287"/>
                    <a:pt x="258" y="287"/>
                  </a:cubicBezTo>
                  <a:cubicBezTo>
                    <a:pt x="257" y="288"/>
                    <a:pt x="257" y="288"/>
                    <a:pt x="257" y="288"/>
                  </a:cubicBezTo>
                  <a:cubicBezTo>
                    <a:pt x="257" y="287"/>
                    <a:pt x="257" y="287"/>
                    <a:pt x="257" y="287"/>
                  </a:cubicBezTo>
                  <a:close/>
                  <a:moveTo>
                    <a:pt x="242" y="280"/>
                  </a:moveTo>
                  <a:cubicBezTo>
                    <a:pt x="242" y="280"/>
                    <a:pt x="242" y="280"/>
                    <a:pt x="242" y="280"/>
                  </a:cubicBezTo>
                  <a:cubicBezTo>
                    <a:pt x="243" y="281"/>
                    <a:pt x="243" y="281"/>
                    <a:pt x="243" y="281"/>
                  </a:cubicBezTo>
                  <a:cubicBezTo>
                    <a:pt x="245" y="281"/>
                    <a:pt x="245" y="281"/>
                    <a:pt x="245" y="281"/>
                  </a:cubicBezTo>
                  <a:cubicBezTo>
                    <a:pt x="246" y="281"/>
                    <a:pt x="246" y="281"/>
                    <a:pt x="246" y="281"/>
                  </a:cubicBezTo>
                  <a:cubicBezTo>
                    <a:pt x="246" y="280"/>
                    <a:pt x="246" y="280"/>
                    <a:pt x="246" y="280"/>
                  </a:cubicBezTo>
                  <a:cubicBezTo>
                    <a:pt x="245" y="279"/>
                    <a:pt x="245" y="279"/>
                    <a:pt x="245" y="279"/>
                  </a:cubicBezTo>
                  <a:cubicBezTo>
                    <a:pt x="245" y="279"/>
                    <a:pt x="245" y="279"/>
                    <a:pt x="245" y="279"/>
                  </a:cubicBezTo>
                  <a:cubicBezTo>
                    <a:pt x="244" y="279"/>
                    <a:pt x="244" y="279"/>
                    <a:pt x="244" y="279"/>
                  </a:cubicBezTo>
                  <a:cubicBezTo>
                    <a:pt x="243" y="279"/>
                    <a:pt x="243" y="279"/>
                    <a:pt x="243" y="279"/>
                  </a:cubicBezTo>
                  <a:cubicBezTo>
                    <a:pt x="242" y="279"/>
                    <a:pt x="242" y="279"/>
                    <a:pt x="242" y="279"/>
                  </a:cubicBezTo>
                  <a:cubicBezTo>
                    <a:pt x="242" y="280"/>
                    <a:pt x="242" y="280"/>
                    <a:pt x="242" y="280"/>
                  </a:cubicBezTo>
                  <a:close/>
                  <a:moveTo>
                    <a:pt x="239" y="279"/>
                  </a:moveTo>
                  <a:cubicBezTo>
                    <a:pt x="239" y="278"/>
                    <a:pt x="239" y="278"/>
                    <a:pt x="239" y="278"/>
                  </a:cubicBezTo>
                  <a:cubicBezTo>
                    <a:pt x="239" y="278"/>
                    <a:pt x="239" y="278"/>
                    <a:pt x="239" y="278"/>
                  </a:cubicBezTo>
                  <a:cubicBezTo>
                    <a:pt x="240" y="277"/>
                    <a:pt x="240" y="277"/>
                    <a:pt x="240" y="277"/>
                  </a:cubicBezTo>
                  <a:cubicBezTo>
                    <a:pt x="240" y="276"/>
                    <a:pt x="240" y="276"/>
                    <a:pt x="240" y="276"/>
                  </a:cubicBezTo>
                  <a:cubicBezTo>
                    <a:pt x="241" y="276"/>
                    <a:pt x="241" y="276"/>
                    <a:pt x="241" y="276"/>
                  </a:cubicBezTo>
                  <a:cubicBezTo>
                    <a:pt x="241" y="277"/>
                    <a:pt x="241" y="277"/>
                    <a:pt x="241" y="277"/>
                  </a:cubicBezTo>
                  <a:cubicBezTo>
                    <a:pt x="241" y="277"/>
                    <a:pt x="241" y="277"/>
                    <a:pt x="241" y="277"/>
                  </a:cubicBezTo>
                  <a:cubicBezTo>
                    <a:pt x="240" y="279"/>
                    <a:pt x="240" y="279"/>
                    <a:pt x="240" y="279"/>
                  </a:cubicBezTo>
                  <a:cubicBezTo>
                    <a:pt x="239" y="279"/>
                    <a:pt x="239" y="279"/>
                    <a:pt x="239" y="279"/>
                  </a:cubicBezTo>
                  <a:close/>
                  <a:moveTo>
                    <a:pt x="230" y="277"/>
                  </a:moveTo>
                  <a:cubicBezTo>
                    <a:pt x="232" y="278"/>
                    <a:pt x="232" y="278"/>
                    <a:pt x="232" y="278"/>
                  </a:cubicBezTo>
                  <a:cubicBezTo>
                    <a:pt x="233" y="277"/>
                    <a:pt x="233" y="277"/>
                    <a:pt x="233" y="277"/>
                  </a:cubicBezTo>
                  <a:cubicBezTo>
                    <a:pt x="231" y="277"/>
                    <a:pt x="231" y="277"/>
                    <a:pt x="231" y="277"/>
                  </a:cubicBezTo>
                  <a:cubicBezTo>
                    <a:pt x="231" y="277"/>
                    <a:pt x="230" y="277"/>
                    <a:pt x="230" y="277"/>
                  </a:cubicBezTo>
                  <a:close/>
                  <a:moveTo>
                    <a:pt x="231" y="272"/>
                  </a:moveTo>
                  <a:cubicBezTo>
                    <a:pt x="231" y="271"/>
                    <a:pt x="231" y="271"/>
                    <a:pt x="231" y="271"/>
                  </a:cubicBezTo>
                  <a:cubicBezTo>
                    <a:pt x="232" y="269"/>
                    <a:pt x="232" y="269"/>
                    <a:pt x="232" y="269"/>
                  </a:cubicBezTo>
                  <a:cubicBezTo>
                    <a:pt x="232" y="269"/>
                    <a:pt x="232" y="269"/>
                    <a:pt x="232" y="269"/>
                  </a:cubicBezTo>
                  <a:cubicBezTo>
                    <a:pt x="232" y="270"/>
                    <a:pt x="232" y="270"/>
                    <a:pt x="232" y="270"/>
                  </a:cubicBezTo>
                  <a:cubicBezTo>
                    <a:pt x="232" y="271"/>
                    <a:pt x="232" y="271"/>
                    <a:pt x="232" y="271"/>
                  </a:cubicBezTo>
                  <a:cubicBezTo>
                    <a:pt x="231" y="271"/>
                    <a:pt x="231" y="271"/>
                    <a:pt x="231" y="271"/>
                  </a:cubicBezTo>
                  <a:cubicBezTo>
                    <a:pt x="231" y="272"/>
                    <a:pt x="231" y="272"/>
                    <a:pt x="231" y="272"/>
                  </a:cubicBezTo>
                  <a:close/>
                  <a:moveTo>
                    <a:pt x="230" y="274"/>
                  </a:moveTo>
                  <a:cubicBezTo>
                    <a:pt x="230" y="273"/>
                    <a:pt x="230" y="273"/>
                    <a:pt x="230" y="273"/>
                  </a:cubicBezTo>
                  <a:cubicBezTo>
                    <a:pt x="230" y="273"/>
                    <a:pt x="230" y="273"/>
                    <a:pt x="230" y="273"/>
                  </a:cubicBezTo>
                  <a:cubicBezTo>
                    <a:pt x="230" y="272"/>
                    <a:pt x="230" y="272"/>
                    <a:pt x="230" y="272"/>
                  </a:cubicBezTo>
                  <a:cubicBezTo>
                    <a:pt x="231" y="272"/>
                    <a:pt x="231" y="272"/>
                    <a:pt x="231" y="272"/>
                  </a:cubicBezTo>
                  <a:cubicBezTo>
                    <a:pt x="231" y="273"/>
                    <a:pt x="231" y="273"/>
                    <a:pt x="231" y="273"/>
                  </a:cubicBezTo>
                  <a:cubicBezTo>
                    <a:pt x="230" y="274"/>
                    <a:pt x="230" y="274"/>
                    <a:pt x="230" y="274"/>
                  </a:cubicBezTo>
                  <a:close/>
                  <a:moveTo>
                    <a:pt x="228" y="276"/>
                  </a:moveTo>
                  <a:cubicBezTo>
                    <a:pt x="227" y="275"/>
                    <a:pt x="227" y="275"/>
                    <a:pt x="227" y="275"/>
                  </a:cubicBezTo>
                  <a:cubicBezTo>
                    <a:pt x="227" y="273"/>
                    <a:pt x="227" y="273"/>
                    <a:pt x="227" y="273"/>
                  </a:cubicBezTo>
                  <a:cubicBezTo>
                    <a:pt x="228" y="273"/>
                    <a:pt x="228" y="273"/>
                    <a:pt x="228" y="273"/>
                  </a:cubicBezTo>
                  <a:cubicBezTo>
                    <a:pt x="228" y="274"/>
                    <a:pt x="228" y="274"/>
                    <a:pt x="228" y="274"/>
                  </a:cubicBezTo>
                  <a:cubicBezTo>
                    <a:pt x="228" y="275"/>
                    <a:pt x="228" y="275"/>
                    <a:pt x="228" y="275"/>
                  </a:cubicBezTo>
                  <a:cubicBezTo>
                    <a:pt x="228" y="276"/>
                    <a:pt x="228" y="276"/>
                    <a:pt x="228" y="276"/>
                  </a:cubicBezTo>
                  <a:close/>
                  <a:moveTo>
                    <a:pt x="227" y="269"/>
                  </a:moveTo>
                  <a:cubicBezTo>
                    <a:pt x="227" y="269"/>
                    <a:pt x="227" y="269"/>
                    <a:pt x="227" y="269"/>
                  </a:cubicBezTo>
                  <a:cubicBezTo>
                    <a:pt x="228" y="268"/>
                    <a:pt x="228" y="268"/>
                    <a:pt x="228" y="268"/>
                  </a:cubicBezTo>
                  <a:cubicBezTo>
                    <a:pt x="229" y="268"/>
                    <a:pt x="229" y="268"/>
                    <a:pt x="229" y="268"/>
                  </a:cubicBezTo>
                  <a:cubicBezTo>
                    <a:pt x="228" y="269"/>
                    <a:pt x="228" y="269"/>
                    <a:pt x="228" y="269"/>
                  </a:cubicBezTo>
                  <a:cubicBezTo>
                    <a:pt x="227" y="269"/>
                    <a:pt x="227" y="269"/>
                    <a:pt x="227" y="269"/>
                  </a:cubicBezTo>
                  <a:close/>
                  <a:moveTo>
                    <a:pt x="224" y="272"/>
                  </a:moveTo>
                  <a:cubicBezTo>
                    <a:pt x="225" y="272"/>
                    <a:pt x="225" y="272"/>
                    <a:pt x="225" y="272"/>
                  </a:cubicBezTo>
                  <a:cubicBezTo>
                    <a:pt x="227" y="272"/>
                    <a:pt x="227" y="272"/>
                    <a:pt x="227" y="272"/>
                  </a:cubicBezTo>
                  <a:cubicBezTo>
                    <a:pt x="227" y="271"/>
                    <a:pt x="227" y="271"/>
                    <a:pt x="227" y="271"/>
                  </a:cubicBezTo>
                  <a:cubicBezTo>
                    <a:pt x="225" y="271"/>
                    <a:pt x="225" y="271"/>
                    <a:pt x="225" y="271"/>
                  </a:cubicBezTo>
                  <a:cubicBezTo>
                    <a:pt x="224" y="272"/>
                    <a:pt x="224" y="272"/>
                    <a:pt x="224" y="272"/>
                  </a:cubicBezTo>
                  <a:close/>
                  <a:moveTo>
                    <a:pt x="223" y="274"/>
                  </a:moveTo>
                  <a:cubicBezTo>
                    <a:pt x="223" y="274"/>
                    <a:pt x="223" y="274"/>
                    <a:pt x="223" y="274"/>
                  </a:cubicBezTo>
                  <a:cubicBezTo>
                    <a:pt x="224" y="273"/>
                    <a:pt x="224" y="273"/>
                    <a:pt x="224" y="273"/>
                  </a:cubicBezTo>
                  <a:cubicBezTo>
                    <a:pt x="225" y="273"/>
                    <a:pt x="225" y="273"/>
                    <a:pt x="225" y="273"/>
                  </a:cubicBezTo>
                  <a:cubicBezTo>
                    <a:pt x="225" y="273"/>
                    <a:pt x="225" y="273"/>
                    <a:pt x="225" y="273"/>
                  </a:cubicBezTo>
                  <a:cubicBezTo>
                    <a:pt x="226" y="274"/>
                    <a:pt x="226" y="274"/>
                    <a:pt x="226" y="274"/>
                  </a:cubicBezTo>
                  <a:cubicBezTo>
                    <a:pt x="225" y="275"/>
                    <a:pt x="225" y="275"/>
                    <a:pt x="225" y="275"/>
                  </a:cubicBezTo>
                  <a:cubicBezTo>
                    <a:pt x="224" y="274"/>
                    <a:pt x="224" y="274"/>
                    <a:pt x="224" y="274"/>
                  </a:cubicBezTo>
                  <a:cubicBezTo>
                    <a:pt x="223" y="274"/>
                    <a:pt x="223" y="274"/>
                    <a:pt x="223" y="274"/>
                  </a:cubicBezTo>
                  <a:cubicBezTo>
                    <a:pt x="223" y="274"/>
                    <a:pt x="223" y="274"/>
                    <a:pt x="223" y="274"/>
                  </a:cubicBezTo>
                  <a:close/>
                  <a:moveTo>
                    <a:pt x="218" y="271"/>
                  </a:moveTo>
                  <a:cubicBezTo>
                    <a:pt x="218" y="269"/>
                    <a:pt x="218" y="269"/>
                    <a:pt x="218" y="269"/>
                  </a:cubicBezTo>
                  <a:cubicBezTo>
                    <a:pt x="220" y="268"/>
                    <a:pt x="220" y="268"/>
                    <a:pt x="220" y="268"/>
                  </a:cubicBezTo>
                  <a:cubicBezTo>
                    <a:pt x="220" y="267"/>
                    <a:pt x="220" y="267"/>
                    <a:pt x="220" y="267"/>
                  </a:cubicBezTo>
                  <a:cubicBezTo>
                    <a:pt x="221" y="267"/>
                    <a:pt x="221" y="267"/>
                    <a:pt x="221" y="267"/>
                  </a:cubicBezTo>
                  <a:cubicBezTo>
                    <a:pt x="222" y="267"/>
                    <a:pt x="222" y="267"/>
                    <a:pt x="222" y="267"/>
                  </a:cubicBezTo>
                  <a:cubicBezTo>
                    <a:pt x="222" y="267"/>
                    <a:pt x="222" y="267"/>
                    <a:pt x="222" y="267"/>
                  </a:cubicBezTo>
                  <a:cubicBezTo>
                    <a:pt x="223" y="267"/>
                    <a:pt x="223" y="267"/>
                    <a:pt x="223" y="267"/>
                  </a:cubicBezTo>
                  <a:cubicBezTo>
                    <a:pt x="224" y="268"/>
                    <a:pt x="224" y="268"/>
                    <a:pt x="224" y="268"/>
                  </a:cubicBezTo>
                  <a:cubicBezTo>
                    <a:pt x="226" y="268"/>
                    <a:pt x="226" y="268"/>
                    <a:pt x="226" y="268"/>
                  </a:cubicBezTo>
                  <a:cubicBezTo>
                    <a:pt x="226" y="268"/>
                    <a:pt x="226" y="268"/>
                    <a:pt x="226" y="268"/>
                  </a:cubicBezTo>
                  <a:cubicBezTo>
                    <a:pt x="225" y="269"/>
                    <a:pt x="225" y="269"/>
                    <a:pt x="225" y="269"/>
                  </a:cubicBezTo>
                  <a:cubicBezTo>
                    <a:pt x="224" y="269"/>
                    <a:pt x="224" y="269"/>
                    <a:pt x="224" y="269"/>
                  </a:cubicBezTo>
                  <a:cubicBezTo>
                    <a:pt x="223" y="270"/>
                    <a:pt x="223" y="270"/>
                    <a:pt x="223" y="270"/>
                  </a:cubicBezTo>
                  <a:cubicBezTo>
                    <a:pt x="221" y="269"/>
                    <a:pt x="221" y="269"/>
                    <a:pt x="221" y="269"/>
                  </a:cubicBezTo>
                  <a:cubicBezTo>
                    <a:pt x="221" y="269"/>
                    <a:pt x="221" y="269"/>
                    <a:pt x="221" y="269"/>
                  </a:cubicBezTo>
                  <a:cubicBezTo>
                    <a:pt x="219" y="270"/>
                    <a:pt x="219" y="270"/>
                    <a:pt x="219" y="270"/>
                  </a:cubicBezTo>
                  <a:cubicBezTo>
                    <a:pt x="219" y="271"/>
                    <a:pt x="219" y="271"/>
                    <a:pt x="219" y="271"/>
                  </a:cubicBezTo>
                  <a:cubicBezTo>
                    <a:pt x="219" y="271"/>
                    <a:pt x="218" y="271"/>
                    <a:pt x="218" y="271"/>
                  </a:cubicBezTo>
                  <a:close/>
                  <a:moveTo>
                    <a:pt x="218" y="265"/>
                  </a:moveTo>
                  <a:cubicBezTo>
                    <a:pt x="219" y="266"/>
                    <a:pt x="219" y="266"/>
                    <a:pt x="219" y="266"/>
                  </a:cubicBezTo>
                  <a:cubicBezTo>
                    <a:pt x="220" y="265"/>
                    <a:pt x="220" y="265"/>
                    <a:pt x="220" y="265"/>
                  </a:cubicBezTo>
                  <a:cubicBezTo>
                    <a:pt x="221" y="264"/>
                    <a:pt x="221" y="264"/>
                    <a:pt x="221" y="264"/>
                  </a:cubicBezTo>
                  <a:cubicBezTo>
                    <a:pt x="222" y="264"/>
                    <a:pt x="222" y="264"/>
                    <a:pt x="222" y="264"/>
                  </a:cubicBezTo>
                  <a:cubicBezTo>
                    <a:pt x="223" y="263"/>
                    <a:pt x="223" y="263"/>
                    <a:pt x="223" y="263"/>
                  </a:cubicBezTo>
                  <a:cubicBezTo>
                    <a:pt x="221" y="263"/>
                    <a:pt x="221" y="263"/>
                    <a:pt x="221" y="263"/>
                  </a:cubicBezTo>
                  <a:cubicBezTo>
                    <a:pt x="220" y="264"/>
                    <a:pt x="220" y="264"/>
                    <a:pt x="220" y="264"/>
                  </a:cubicBezTo>
                  <a:cubicBezTo>
                    <a:pt x="220" y="265"/>
                    <a:pt x="220" y="265"/>
                    <a:pt x="220" y="265"/>
                  </a:cubicBezTo>
                  <a:cubicBezTo>
                    <a:pt x="219" y="265"/>
                    <a:pt x="219" y="265"/>
                    <a:pt x="219" y="265"/>
                  </a:cubicBezTo>
                  <a:cubicBezTo>
                    <a:pt x="218" y="265"/>
                    <a:pt x="218" y="265"/>
                    <a:pt x="218" y="265"/>
                  </a:cubicBezTo>
                  <a:cubicBezTo>
                    <a:pt x="218" y="265"/>
                    <a:pt x="218" y="265"/>
                    <a:pt x="218" y="265"/>
                  </a:cubicBezTo>
                  <a:close/>
                  <a:moveTo>
                    <a:pt x="212" y="266"/>
                  </a:moveTo>
                  <a:cubicBezTo>
                    <a:pt x="213" y="266"/>
                    <a:pt x="213" y="266"/>
                    <a:pt x="213" y="266"/>
                  </a:cubicBezTo>
                  <a:cubicBezTo>
                    <a:pt x="214" y="265"/>
                    <a:pt x="214" y="265"/>
                    <a:pt x="214" y="265"/>
                  </a:cubicBezTo>
                  <a:cubicBezTo>
                    <a:pt x="216" y="265"/>
                    <a:pt x="216" y="265"/>
                    <a:pt x="216" y="265"/>
                  </a:cubicBezTo>
                  <a:cubicBezTo>
                    <a:pt x="216" y="265"/>
                    <a:pt x="216" y="265"/>
                    <a:pt x="216" y="265"/>
                  </a:cubicBezTo>
                  <a:cubicBezTo>
                    <a:pt x="217" y="265"/>
                    <a:pt x="217" y="265"/>
                    <a:pt x="217" y="265"/>
                  </a:cubicBezTo>
                  <a:cubicBezTo>
                    <a:pt x="216" y="266"/>
                    <a:pt x="216" y="266"/>
                    <a:pt x="216" y="266"/>
                  </a:cubicBezTo>
                  <a:cubicBezTo>
                    <a:pt x="216" y="266"/>
                    <a:pt x="216" y="266"/>
                    <a:pt x="216" y="266"/>
                  </a:cubicBezTo>
                  <a:cubicBezTo>
                    <a:pt x="215" y="266"/>
                    <a:pt x="215" y="266"/>
                    <a:pt x="215" y="266"/>
                  </a:cubicBezTo>
                  <a:cubicBezTo>
                    <a:pt x="214" y="267"/>
                    <a:pt x="214" y="267"/>
                    <a:pt x="214" y="267"/>
                  </a:cubicBezTo>
                  <a:cubicBezTo>
                    <a:pt x="213" y="267"/>
                    <a:pt x="213" y="267"/>
                    <a:pt x="213" y="267"/>
                  </a:cubicBezTo>
                  <a:cubicBezTo>
                    <a:pt x="213" y="267"/>
                    <a:pt x="213" y="267"/>
                    <a:pt x="213" y="267"/>
                  </a:cubicBezTo>
                  <a:cubicBezTo>
                    <a:pt x="213" y="266"/>
                    <a:pt x="213" y="266"/>
                    <a:pt x="213" y="266"/>
                  </a:cubicBezTo>
                  <a:cubicBezTo>
                    <a:pt x="212" y="266"/>
                    <a:pt x="212" y="266"/>
                    <a:pt x="212" y="266"/>
                  </a:cubicBezTo>
                  <a:close/>
                  <a:moveTo>
                    <a:pt x="214" y="277"/>
                  </a:moveTo>
                  <a:cubicBezTo>
                    <a:pt x="214" y="276"/>
                    <a:pt x="214" y="276"/>
                    <a:pt x="214" y="276"/>
                  </a:cubicBezTo>
                  <a:cubicBezTo>
                    <a:pt x="214" y="276"/>
                    <a:pt x="214" y="276"/>
                    <a:pt x="214" y="276"/>
                  </a:cubicBezTo>
                  <a:cubicBezTo>
                    <a:pt x="215" y="276"/>
                    <a:pt x="215" y="276"/>
                    <a:pt x="215" y="276"/>
                  </a:cubicBezTo>
                  <a:cubicBezTo>
                    <a:pt x="216" y="275"/>
                    <a:pt x="216" y="275"/>
                    <a:pt x="216" y="275"/>
                  </a:cubicBezTo>
                  <a:cubicBezTo>
                    <a:pt x="217" y="275"/>
                    <a:pt x="217" y="275"/>
                    <a:pt x="217" y="275"/>
                  </a:cubicBezTo>
                  <a:cubicBezTo>
                    <a:pt x="217" y="274"/>
                    <a:pt x="217" y="274"/>
                    <a:pt x="217" y="274"/>
                  </a:cubicBezTo>
                  <a:cubicBezTo>
                    <a:pt x="217" y="275"/>
                    <a:pt x="217" y="275"/>
                    <a:pt x="217" y="275"/>
                  </a:cubicBezTo>
                  <a:cubicBezTo>
                    <a:pt x="218" y="275"/>
                    <a:pt x="218" y="275"/>
                    <a:pt x="218" y="275"/>
                  </a:cubicBezTo>
                  <a:cubicBezTo>
                    <a:pt x="218" y="276"/>
                    <a:pt x="218" y="276"/>
                    <a:pt x="218" y="276"/>
                  </a:cubicBezTo>
                  <a:cubicBezTo>
                    <a:pt x="218" y="276"/>
                    <a:pt x="218" y="276"/>
                    <a:pt x="218" y="276"/>
                  </a:cubicBezTo>
                  <a:cubicBezTo>
                    <a:pt x="218" y="277"/>
                    <a:pt x="218" y="277"/>
                    <a:pt x="218" y="277"/>
                  </a:cubicBezTo>
                  <a:cubicBezTo>
                    <a:pt x="219" y="277"/>
                    <a:pt x="219" y="277"/>
                    <a:pt x="219" y="277"/>
                  </a:cubicBezTo>
                  <a:cubicBezTo>
                    <a:pt x="220" y="277"/>
                    <a:pt x="220" y="277"/>
                    <a:pt x="220" y="277"/>
                  </a:cubicBezTo>
                  <a:cubicBezTo>
                    <a:pt x="221" y="277"/>
                    <a:pt x="221" y="277"/>
                    <a:pt x="221" y="277"/>
                  </a:cubicBezTo>
                  <a:cubicBezTo>
                    <a:pt x="221" y="277"/>
                    <a:pt x="221" y="277"/>
                    <a:pt x="221" y="277"/>
                  </a:cubicBezTo>
                  <a:cubicBezTo>
                    <a:pt x="221" y="278"/>
                    <a:pt x="221" y="278"/>
                    <a:pt x="221" y="278"/>
                  </a:cubicBezTo>
                  <a:cubicBezTo>
                    <a:pt x="222" y="278"/>
                    <a:pt x="222" y="278"/>
                    <a:pt x="222" y="278"/>
                  </a:cubicBezTo>
                  <a:cubicBezTo>
                    <a:pt x="222" y="278"/>
                    <a:pt x="222" y="278"/>
                    <a:pt x="222" y="278"/>
                  </a:cubicBezTo>
                  <a:cubicBezTo>
                    <a:pt x="221" y="279"/>
                    <a:pt x="221" y="279"/>
                    <a:pt x="221" y="279"/>
                  </a:cubicBezTo>
                  <a:cubicBezTo>
                    <a:pt x="220" y="278"/>
                    <a:pt x="220" y="278"/>
                    <a:pt x="220" y="278"/>
                  </a:cubicBezTo>
                  <a:cubicBezTo>
                    <a:pt x="219" y="278"/>
                    <a:pt x="219" y="278"/>
                    <a:pt x="219" y="278"/>
                  </a:cubicBezTo>
                  <a:cubicBezTo>
                    <a:pt x="219" y="279"/>
                    <a:pt x="219" y="279"/>
                    <a:pt x="219" y="279"/>
                  </a:cubicBezTo>
                  <a:cubicBezTo>
                    <a:pt x="218" y="279"/>
                    <a:pt x="218" y="279"/>
                    <a:pt x="218" y="279"/>
                  </a:cubicBezTo>
                  <a:cubicBezTo>
                    <a:pt x="218" y="278"/>
                    <a:pt x="218" y="278"/>
                    <a:pt x="218" y="278"/>
                  </a:cubicBezTo>
                  <a:cubicBezTo>
                    <a:pt x="217" y="278"/>
                    <a:pt x="217" y="278"/>
                    <a:pt x="217" y="278"/>
                  </a:cubicBezTo>
                  <a:cubicBezTo>
                    <a:pt x="216" y="277"/>
                    <a:pt x="216" y="277"/>
                    <a:pt x="216" y="277"/>
                  </a:cubicBezTo>
                  <a:cubicBezTo>
                    <a:pt x="215" y="277"/>
                    <a:pt x="215" y="277"/>
                    <a:pt x="215" y="277"/>
                  </a:cubicBezTo>
                  <a:cubicBezTo>
                    <a:pt x="214" y="278"/>
                    <a:pt x="214" y="278"/>
                    <a:pt x="214" y="278"/>
                  </a:cubicBezTo>
                  <a:cubicBezTo>
                    <a:pt x="214" y="277"/>
                    <a:pt x="214" y="277"/>
                    <a:pt x="214" y="277"/>
                  </a:cubicBezTo>
                  <a:close/>
                  <a:moveTo>
                    <a:pt x="214" y="273"/>
                  </a:moveTo>
                  <a:cubicBezTo>
                    <a:pt x="214" y="273"/>
                    <a:pt x="214" y="273"/>
                    <a:pt x="214" y="273"/>
                  </a:cubicBezTo>
                  <a:cubicBezTo>
                    <a:pt x="215" y="272"/>
                    <a:pt x="215" y="272"/>
                    <a:pt x="215" y="272"/>
                  </a:cubicBezTo>
                  <a:cubicBezTo>
                    <a:pt x="216" y="272"/>
                    <a:pt x="216" y="272"/>
                    <a:pt x="216" y="272"/>
                  </a:cubicBezTo>
                  <a:cubicBezTo>
                    <a:pt x="216" y="272"/>
                    <a:pt x="216" y="272"/>
                    <a:pt x="216" y="272"/>
                  </a:cubicBezTo>
                  <a:cubicBezTo>
                    <a:pt x="216" y="271"/>
                    <a:pt x="216" y="271"/>
                    <a:pt x="216" y="271"/>
                  </a:cubicBezTo>
                  <a:cubicBezTo>
                    <a:pt x="217" y="271"/>
                    <a:pt x="217" y="271"/>
                    <a:pt x="217" y="271"/>
                  </a:cubicBezTo>
                  <a:cubicBezTo>
                    <a:pt x="217" y="271"/>
                    <a:pt x="217" y="271"/>
                    <a:pt x="217" y="271"/>
                  </a:cubicBezTo>
                  <a:cubicBezTo>
                    <a:pt x="218" y="272"/>
                    <a:pt x="218" y="272"/>
                    <a:pt x="218" y="272"/>
                  </a:cubicBezTo>
                  <a:cubicBezTo>
                    <a:pt x="219" y="273"/>
                    <a:pt x="219" y="273"/>
                    <a:pt x="219" y="273"/>
                  </a:cubicBezTo>
                  <a:cubicBezTo>
                    <a:pt x="218" y="273"/>
                    <a:pt x="218" y="273"/>
                    <a:pt x="218" y="273"/>
                  </a:cubicBezTo>
                  <a:cubicBezTo>
                    <a:pt x="218" y="274"/>
                    <a:pt x="218" y="274"/>
                    <a:pt x="218" y="274"/>
                  </a:cubicBezTo>
                  <a:cubicBezTo>
                    <a:pt x="218" y="273"/>
                    <a:pt x="218" y="273"/>
                    <a:pt x="218" y="273"/>
                  </a:cubicBezTo>
                  <a:cubicBezTo>
                    <a:pt x="217" y="273"/>
                    <a:pt x="217" y="273"/>
                    <a:pt x="217" y="273"/>
                  </a:cubicBezTo>
                  <a:cubicBezTo>
                    <a:pt x="216" y="273"/>
                    <a:pt x="216" y="273"/>
                    <a:pt x="216" y="273"/>
                  </a:cubicBezTo>
                  <a:cubicBezTo>
                    <a:pt x="215" y="273"/>
                    <a:pt x="215" y="273"/>
                    <a:pt x="215" y="273"/>
                  </a:cubicBezTo>
                  <a:cubicBezTo>
                    <a:pt x="214" y="273"/>
                    <a:pt x="214" y="273"/>
                    <a:pt x="214" y="273"/>
                  </a:cubicBezTo>
                  <a:cubicBezTo>
                    <a:pt x="214" y="274"/>
                    <a:pt x="214" y="274"/>
                    <a:pt x="214" y="274"/>
                  </a:cubicBezTo>
                  <a:cubicBezTo>
                    <a:pt x="214" y="273"/>
                    <a:pt x="214" y="273"/>
                    <a:pt x="214" y="273"/>
                  </a:cubicBezTo>
                  <a:close/>
                  <a:moveTo>
                    <a:pt x="208" y="276"/>
                  </a:moveTo>
                  <a:cubicBezTo>
                    <a:pt x="208" y="275"/>
                    <a:pt x="208" y="275"/>
                    <a:pt x="208" y="275"/>
                  </a:cubicBezTo>
                  <a:cubicBezTo>
                    <a:pt x="209" y="275"/>
                    <a:pt x="209" y="275"/>
                    <a:pt x="209" y="275"/>
                  </a:cubicBezTo>
                  <a:cubicBezTo>
                    <a:pt x="209" y="275"/>
                    <a:pt x="209" y="275"/>
                    <a:pt x="209" y="275"/>
                  </a:cubicBezTo>
                  <a:cubicBezTo>
                    <a:pt x="209" y="274"/>
                    <a:pt x="209" y="274"/>
                    <a:pt x="209" y="274"/>
                  </a:cubicBezTo>
                  <a:cubicBezTo>
                    <a:pt x="210" y="275"/>
                    <a:pt x="210" y="275"/>
                    <a:pt x="210" y="275"/>
                  </a:cubicBezTo>
                  <a:cubicBezTo>
                    <a:pt x="211" y="275"/>
                    <a:pt x="211" y="275"/>
                    <a:pt x="211" y="275"/>
                  </a:cubicBezTo>
                  <a:cubicBezTo>
                    <a:pt x="210" y="275"/>
                    <a:pt x="210" y="275"/>
                    <a:pt x="210" y="275"/>
                  </a:cubicBezTo>
                  <a:cubicBezTo>
                    <a:pt x="209" y="275"/>
                    <a:pt x="209" y="275"/>
                    <a:pt x="209" y="275"/>
                  </a:cubicBezTo>
                  <a:cubicBezTo>
                    <a:pt x="209" y="276"/>
                    <a:pt x="209" y="276"/>
                    <a:pt x="209" y="276"/>
                  </a:cubicBezTo>
                  <a:cubicBezTo>
                    <a:pt x="208" y="276"/>
                    <a:pt x="208" y="276"/>
                    <a:pt x="208" y="276"/>
                  </a:cubicBezTo>
                  <a:close/>
                  <a:moveTo>
                    <a:pt x="204" y="271"/>
                  </a:moveTo>
                  <a:cubicBezTo>
                    <a:pt x="205" y="271"/>
                    <a:pt x="205" y="271"/>
                    <a:pt x="205" y="271"/>
                  </a:cubicBezTo>
                  <a:cubicBezTo>
                    <a:pt x="206" y="272"/>
                    <a:pt x="206" y="272"/>
                    <a:pt x="206" y="272"/>
                  </a:cubicBezTo>
                  <a:cubicBezTo>
                    <a:pt x="207" y="272"/>
                    <a:pt x="207" y="272"/>
                    <a:pt x="207" y="272"/>
                  </a:cubicBezTo>
                  <a:cubicBezTo>
                    <a:pt x="207" y="271"/>
                    <a:pt x="207" y="271"/>
                    <a:pt x="207" y="271"/>
                  </a:cubicBezTo>
                  <a:cubicBezTo>
                    <a:pt x="207" y="271"/>
                    <a:pt x="207" y="271"/>
                    <a:pt x="207" y="271"/>
                  </a:cubicBezTo>
                  <a:cubicBezTo>
                    <a:pt x="206" y="271"/>
                    <a:pt x="206" y="271"/>
                    <a:pt x="206" y="271"/>
                  </a:cubicBezTo>
                  <a:cubicBezTo>
                    <a:pt x="205" y="270"/>
                    <a:pt x="205" y="270"/>
                    <a:pt x="205" y="270"/>
                  </a:cubicBezTo>
                  <a:cubicBezTo>
                    <a:pt x="204" y="270"/>
                    <a:pt x="204" y="270"/>
                    <a:pt x="204" y="270"/>
                  </a:cubicBezTo>
                  <a:cubicBezTo>
                    <a:pt x="204" y="271"/>
                    <a:pt x="204" y="271"/>
                    <a:pt x="204" y="271"/>
                  </a:cubicBezTo>
                  <a:close/>
                  <a:moveTo>
                    <a:pt x="129" y="298"/>
                  </a:moveTo>
                  <a:cubicBezTo>
                    <a:pt x="130" y="298"/>
                    <a:pt x="130" y="298"/>
                    <a:pt x="130" y="298"/>
                  </a:cubicBezTo>
                  <a:cubicBezTo>
                    <a:pt x="131" y="298"/>
                    <a:pt x="131" y="298"/>
                    <a:pt x="131" y="298"/>
                  </a:cubicBezTo>
                  <a:cubicBezTo>
                    <a:pt x="132" y="298"/>
                    <a:pt x="132" y="298"/>
                    <a:pt x="132" y="298"/>
                  </a:cubicBezTo>
                  <a:cubicBezTo>
                    <a:pt x="133" y="298"/>
                    <a:pt x="133" y="298"/>
                    <a:pt x="133" y="298"/>
                  </a:cubicBezTo>
                  <a:cubicBezTo>
                    <a:pt x="135" y="298"/>
                    <a:pt x="135" y="298"/>
                    <a:pt x="135" y="298"/>
                  </a:cubicBezTo>
                  <a:cubicBezTo>
                    <a:pt x="135" y="298"/>
                    <a:pt x="135" y="298"/>
                    <a:pt x="135" y="298"/>
                  </a:cubicBezTo>
                  <a:cubicBezTo>
                    <a:pt x="136" y="297"/>
                    <a:pt x="136" y="297"/>
                    <a:pt x="136" y="297"/>
                  </a:cubicBezTo>
                  <a:cubicBezTo>
                    <a:pt x="136" y="296"/>
                    <a:pt x="136" y="296"/>
                    <a:pt x="136" y="296"/>
                  </a:cubicBezTo>
                  <a:cubicBezTo>
                    <a:pt x="137" y="296"/>
                    <a:pt x="137" y="296"/>
                    <a:pt x="137" y="296"/>
                  </a:cubicBezTo>
                  <a:cubicBezTo>
                    <a:pt x="138" y="295"/>
                    <a:pt x="138" y="295"/>
                    <a:pt x="138" y="295"/>
                  </a:cubicBezTo>
                  <a:cubicBezTo>
                    <a:pt x="138" y="295"/>
                    <a:pt x="138" y="295"/>
                    <a:pt x="138" y="295"/>
                  </a:cubicBezTo>
                  <a:cubicBezTo>
                    <a:pt x="138" y="293"/>
                    <a:pt x="138" y="293"/>
                    <a:pt x="138" y="293"/>
                  </a:cubicBezTo>
                  <a:cubicBezTo>
                    <a:pt x="139" y="293"/>
                    <a:pt x="139" y="293"/>
                    <a:pt x="139" y="293"/>
                  </a:cubicBezTo>
                  <a:cubicBezTo>
                    <a:pt x="138" y="292"/>
                    <a:pt x="138" y="292"/>
                    <a:pt x="138" y="292"/>
                  </a:cubicBezTo>
                  <a:cubicBezTo>
                    <a:pt x="138" y="291"/>
                    <a:pt x="138" y="291"/>
                    <a:pt x="138" y="291"/>
                  </a:cubicBezTo>
                  <a:cubicBezTo>
                    <a:pt x="139" y="292"/>
                    <a:pt x="139" y="292"/>
                    <a:pt x="139" y="292"/>
                  </a:cubicBezTo>
                  <a:cubicBezTo>
                    <a:pt x="139" y="293"/>
                    <a:pt x="139" y="293"/>
                    <a:pt x="139" y="293"/>
                  </a:cubicBezTo>
                  <a:cubicBezTo>
                    <a:pt x="139" y="294"/>
                    <a:pt x="139" y="294"/>
                    <a:pt x="139" y="294"/>
                  </a:cubicBezTo>
                  <a:cubicBezTo>
                    <a:pt x="140" y="295"/>
                    <a:pt x="140" y="295"/>
                    <a:pt x="140" y="295"/>
                  </a:cubicBezTo>
                  <a:cubicBezTo>
                    <a:pt x="140" y="296"/>
                    <a:pt x="140" y="296"/>
                    <a:pt x="140" y="296"/>
                  </a:cubicBezTo>
                  <a:cubicBezTo>
                    <a:pt x="140" y="296"/>
                    <a:pt x="140" y="296"/>
                    <a:pt x="140" y="296"/>
                  </a:cubicBezTo>
                  <a:cubicBezTo>
                    <a:pt x="139" y="297"/>
                    <a:pt x="139" y="297"/>
                    <a:pt x="139" y="297"/>
                  </a:cubicBezTo>
                  <a:cubicBezTo>
                    <a:pt x="138" y="296"/>
                    <a:pt x="138" y="296"/>
                    <a:pt x="138" y="296"/>
                  </a:cubicBezTo>
                  <a:cubicBezTo>
                    <a:pt x="137" y="296"/>
                    <a:pt x="137" y="296"/>
                    <a:pt x="137" y="296"/>
                  </a:cubicBezTo>
                  <a:cubicBezTo>
                    <a:pt x="136" y="298"/>
                    <a:pt x="136" y="298"/>
                    <a:pt x="136" y="298"/>
                  </a:cubicBezTo>
                  <a:cubicBezTo>
                    <a:pt x="135" y="299"/>
                    <a:pt x="135" y="299"/>
                    <a:pt x="135" y="299"/>
                  </a:cubicBezTo>
                  <a:cubicBezTo>
                    <a:pt x="134" y="299"/>
                    <a:pt x="134" y="299"/>
                    <a:pt x="134" y="299"/>
                  </a:cubicBezTo>
                  <a:cubicBezTo>
                    <a:pt x="133" y="299"/>
                    <a:pt x="133" y="299"/>
                    <a:pt x="133" y="299"/>
                  </a:cubicBezTo>
                  <a:cubicBezTo>
                    <a:pt x="133" y="299"/>
                    <a:pt x="133" y="299"/>
                    <a:pt x="133" y="299"/>
                  </a:cubicBezTo>
                  <a:cubicBezTo>
                    <a:pt x="132" y="299"/>
                    <a:pt x="132" y="299"/>
                    <a:pt x="132" y="299"/>
                  </a:cubicBezTo>
                  <a:cubicBezTo>
                    <a:pt x="131" y="299"/>
                    <a:pt x="131" y="299"/>
                    <a:pt x="131" y="299"/>
                  </a:cubicBezTo>
                  <a:cubicBezTo>
                    <a:pt x="130" y="299"/>
                    <a:pt x="130" y="299"/>
                    <a:pt x="130" y="299"/>
                  </a:cubicBezTo>
                  <a:cubicBezTo>
                    <a:pt x="129" y="299"/>
                    <a:pt x="129" y="299"/>
                    <a:pt x="129" y="299"/>
                  </a:cubicBezTo>
                  <a:cubicBezTo>
                    <a:pt x="129" y="298"/>
                    <a:pt x="129" y="298"/>
                    <a:pt x="129" y="298"/>
                  </a:cubicBezTo>
                  <a:cubicBezTo>
                    <a:pt x="129" y="297"/>
                    <a:pt x="129" y="297"/>
                    <a:pt x="129" y="297"/>
                  </a:cubicBezTo>
                  <a:cubicBezTo>
                    <a:pt x="129" y="298"/>
                    <a:pt x="129" y="298"/>
                    <a:pt x="129" y="298"/>
                  </a:cubicBezTo>
                  <a:close/>
                  <a:moveTo>
                    <a:pt x="106" y="279"/>
                  </a:moveTo>
                  <a:cubicBezTo>
                    <a:pt x="106" y="279"/>
                    <a:pt x="106" y="279"/>
                    <a:pt x="106" y="279"/>
                  </a:cubicBezTo>
                  <a:cubicBezTo>
                    <a:pt x="106" y="278"/>
                    <a:pt x="106" y="278"/>
                    <a:pt x="106" y="278"/>
                  </a:cubicBezTo>
                  <a:cubicBezTo>
                    <a:pt x="107" y="278"/>
                    <a:pt x="107" y="278"/>
                    <a:pt x="107" y="278"/>
                  </a:cubicBezTo>
                  <a:cubicBezTo>
                    <a:pt x="107" y="278"/>
                    <a:pt x="107" y="278"/>
                    <a:pt x="107" y="278"/>
                  </a:cubicBezTo>
                  <a:cubicBezTo>
                    <a:pt x="108" y="278"/>
                    <a:pt x="108" y="278"/>
                    <a:pt x="108" y="278"/>
                  </a:cubicBezTo>
                  <a:cubicBezTo>
                    <a:pt x="107" y="279"/>
                    <a:pt x="107" y="279"/>
                    <a:pt x="107" y="279"/>
                  </a:cubicBezTo>
                  <a:cubicBezTo>
                    <a:pt x="107" y="279"/>
                    <a:pt x="107" y="279"/>
                    <a:pt x="107" y="279"/>
                  </a:cubicBezTo>
                  <a:cubicBezTo>
                    <a:pt x="106" y="279"/>
                    <a:pt x="106" y="279"/>
                    <a:pt x="106" y="279"/>
                  </a:cubicBezTo>
                  <a:close/>
                  <a:moveTo>
                    <a:pt x="110" y="285"/>
                  </a:moveTo>
                  <a:cubicBezTo>
                    <a:pt x="110" y="284"/>
                    <a:pt x="110" y="284"/>
                    <a:pt x="110" y="284"/>
                  </a:cubicBezTo>
                  <a:cubicBezTo>
                    <a:pt x="110" y="284"/>
                    <a:pt x="110" y="284"/>
                    <a:pt x="110" y="284"/>
                  </a:cubicBezTo>
                  <a:cubicBezTo>
                    <a:pt x="110" y="282"/>
                    <a:pt x="110" y="282"/>
                    <a:pt x="110" y="282"/>
                  </a:cubicBezTo>
                  <a:cubicBezTo>
                    <a:pt x="111" y="282"/>
                    <a:pt x="111" y="282"/>
                    <a:pt x="111" y="282"/>
                  </a:cubicBezTo>
                  <a:cubicBezTo>
                    <a:pt x="111" y="282"/>
                    <a:pt x="111" y="282"/>
                    <a:pt x="111" y="282"/>
                  </a:cubicBezTo>
                  <a:cubicBezTo>
                    <a:pt x="112" y="282"/>
                    <a:pt x="112" y="282"/>
                    <a:pt x="112" y="282"/>
                  </a:cubicBezTo>
                  <a:cubicBezTo>
                    <a:pt x="111" y="283"/>
                    <a:pt x="111" y="283"/>
                    <a:pt x="111" y="283"/>
                  </a:cubicBezTo>
                  <a:cubicBezTo>
                    <a:pt x="111" y="284"/>
                    <a:pt x="111" y="284"/>
                    <a:pt x="111" y="284"/>
                  </a:cubicBezTo>
                  <a:cubicBezTo>
                    <a:pt x="110" y="285"/>
                    <a:pt x="110" y="285"/>
                    <a:pt x="110" y="285"/>
                  </a:cubicBezTo>
                  <a:close/>
                  <a:moveTo>
                    <a:pt x="120" y="254"/>
                  </a:moveTo>
                  <a:cubicBezTo>
                    <a:pt x="121" y="255"/>
                    <a:pt x="121" y="255"/>
                    <a:pt x="121" y="255"/>
                  </a:cubicBezTo>
                  <a:cubicBezTo>
                    <a:pt x="121" y="255"/>
                    <a:pt x="121" y="255"/>
                    <a:pt x="121" y="255"/>
                  </a:cubicBezTo>
                  <a:cubicBezTo>
                    <a:pt x="122" y="255"/>
                    <a:pt x="122" y="255"/>
                    <a:pt x="122" y="255"/>
                  </a:cubicBezTo>
                  <a:cubicBezTo>
                    <a:pt x="122" y="255"/>
                    <a:pt x="122" y="255"/>
                    <a:pt x="122" y="255"/>
                  </a:cubicBezTo>
                  <a:cubicBezTo>
                    <a:pt x="122" y="254"/>
                    <a:pt x="122" y="254"/>
                    <a:pt x="122" y="254"/>
                  </a:cubicBezTo>
                  <a:cubicBezTo>
                    <a:pt x="121" y="253"/>
                    <a:pt x="121" y="253"/>
                    <a:pt x="121" y="253"/>
                  </a:cubicBezTo>
                  <a:cubicBezTo>
                    <a:pt x="120" y="254"/>
                    <a:pt x="120" y="254"/>
                    <a:pt x="120" y="254"/>
                  </a:cubicBezTo>
                  <a:close/>
                  <a:moveTo>
                    <a:pt x="104" y="241"/>
                  </a:moveTo>
                  <a:cubicBezTo>
                    <a:pt x="104" y="242"/>
                    <a:pt x="104" y="242"/>
                    <a:pt x="104" y="242"/>
                  </a:cubicBezTo>
                  <a:cubicBezTo>
                    <a:pt x="105" y="242"/>
                    <a:pt x="105" y="242"/>
                    <a:pt x="105" y="242"/>
                  </a:cubicBezTo>
                  <a:cubicBezTo>
                    <a:pt x="106" y="242"/>
                    <a:pt x="106" y="242"/>
                    <a:pt x="106" y="242"/>
                  </a:cubicBezTo>
                  <a:cubicBezTo>
                    <a:pt x="107" y="241"/>
                    <a:pt x="107" y="241"/>
                    <a:pt x="107" y="241"/>
                  </a:cubicBezTo>
                  <a:cubicBezTo>
                    <a:pt x="105" y="241"/>
                    <a:pt x="105" y="241"/>
                    <a:pt x="105" y="241"/>
                  </a:cubicBezTo>
                  <a:cubicBezTo>
                    <a:pt x="105" y="240"/>
                    <a:pt x="105" y="240"/>
                    <a:pt x="105" y="240"/>
                  </a:cubicBezTo>
                  <a:cubicBezTo>
                    <a:pt x="104" y="241"/>
                    <a:pt x="104" y="241"/>
                    <a:pt x="104" y="241"/>
                  </a:cubicBezTo>
                  <a:close/>
                  <a:moveTo>
                    <a:pt x="99" y="243"/>
                  </a:moveTo>
                  <a:cubicBezTo>
                    <a:pt x="101" y="245"/>
                    <a:pt x="101" y="245"/>
                    <a:pt x="101" y="245"/>
                  </a:cubicBezTo>
                  <a:cubicBezTo>
                    <a:pt x="103" y="246"/>
                    <a:pt x="103" y="246"/>
                    <a:pt x="103" y="246"/>
                  </a:cubicBezTo>
                  <a:cubicBezTo>
                    <a:pt x="104" y="246"/>
                    <a:pt x="104" y="246"/>
                    <a:pt x="104" y="246"/>
                  </a:cubicBezTo>
                  <a:cubicBezTo>
                    <a:pt x="105" y="246"/>
                    <a:pt x="105" y="246"/>
                    <a:pt x="105" y="246"/>
                  </a:cubicBezTo>
                  <a:cubicBezTo>
                    <a:pt x="107" y="247"/>
                    <a:pt x="107" y="247"/>
                    <a:pt x="107" y="247"/>
                  </a:cubicBezTo>
                  <a:cubicBezTo>
                    <a:pt x="107" y="247"/>
                    <a:pt x="107" y="247"/>
                    <a:pt x="107" y="247"/>
                  </a:cubicBezTo>
                  <a:cubicBezTo>
                    <a:pt x="106" y="245"/>
                    <a:pt x="106" y="245"/>
                    <a:pt x="106" y="245"/>
                  </a:cubicBezTo>
                  <a:cubicBezTo>
                    <a:pt x="105" y="244"/>
                    <a:pt x="105" y="244"/>
                    <a:pt x="105" y="244"/>
                  </a:cubicBezTo>
                  <a:cubicBezTo>
                    <a:pt x="104" y="244"/>
                    <a:pt x="104" y="244"/>
                    <a:pt x="104" y="244"/>
                  </a:cubicBezTo>
                  <a:cubicBezTo>
                    <a:pt x="102" y="244"/>
                    <a:pt x="102" y="244"/>
                    <a:pt x="102" y="244"/>
                  </a:cubicBezTo>
                  <a:cubicBezTo>
                    <a:pt x="99" y="243"/>
                    <a:pt x="99" y="243"/>
                    <a:pt x="99" y="243"/>
                  </a:cubicBezTo>
                  <a:close/>
                  <a:moveTo>
                    <a:pt x="65" y="290"/>
                  </a:moveTo>
                  <a:cubicBezTo>
                    <a:pt x="66" y="290"/>
                    <a:pt x="66" y="290"/>
                    <a:pt x="66" y="290"/>
                  </a:cubicBezTo>
                  <a:cubicBezTo>
                    <a:pt x="66" y="289"/>
                    <a:pt x="66" y="289"/>
                    <a:pt x="66" y="289"/>
                  </a:cubicBezTo>
                  <a:cubicBezTo>
                    <a:pt x="64" y="289"/>
                    <a:pt x="64" y="289"/>
                    <a:pt x="64" y="289"/>
                  </a:cubicBezTo>
                  <a:cubicBezTo>
                    <a:pt x="65" y="289"/>
                    <a:pt x="65" y="289"/>
                    <a:pt x="65" y="289"/>
                  </a:cubicBezTo>
                  <a:cubicBezTo>
                    <a:pt x="66" y="289"/>
                    <a:pt x="66" y="289"/>
                    <a:pt x="66" y="289"/>
                  </a:cubicBezTo>
                  <a:cubicBezTo>
                    <a:pt x="66" y="288"/>
                    <a:pt x="66" y="288"/>
                    <a:pt x="66" y="288"/>
                  </a:cubicBezTo>
                  <a:cubicBezTo>
                    <a:pt x="66" y="288"/>
                    <a:pt x="66" y="288"/>
                    <a:pt x="66" y="288"/>
                  </a:cubicBezTo>
                  <a:cubicBezTo>
                    <a:pt x="67" y="287"/>
                    <a:pt x="67" y="287"/>
                    <a:pt x="67" y="287"/>
                  </a:cubicBezTo>
                  <a:cubicBezTo>
                    <a:pt x="67" y="287"/>
                    <a:pt x="67" y="287"/>
                    <a:pt x="67" y="287"/>
                  </a:cubicBezTo>
                  <a:cubicBezTo>
                    <a:pt x="67" y="288"/>
                    <a:pt x="67" y="288"/>
                    <a:pt x="67" y="288"/>
                  </a:cubicBezTo>
                  <a:cubicBezTo>
                    <a:pt x="67" y="288"/>
                    <a:pt x="67" y="288"/>
                    <a:pt x="67" y="288"/>
                  </a:cubicBezTo>
                  <a:cubicBezTo>
                    <a:pt x="67" y="288"/>
                    <a:pt x="67" y="288"/>
                    <a:pt x="67" y="288"/>
                  </a:cubicBezTo>
                  <a:cubicBezTo>
                    <a:pt x="67" y="289"/>
                    <a:pt x="67" y="289"/>
                    <a:pt x="67" y="289"/>
                  </a:cubicBezTo>
                  <a:cubicBezTo>
                    <a:pt x="66" y="290"/>
                    <a:pt x="66" y="290"/>
                    <a:pt x="66" y="290"/>
                  </a:cubicBezTo>
                  <a:cubicBezTo>
                    <a:pt x="65" y="291"/>
                    <a:pt x="65" y="291"/>
                    <a:pt x="65" y="291"/>
                  </a:cubicBezTo>
                  <a:cubicBezTo>
                    <a:pt x="65" y="290"/>
                    <a:pt x="65" y="290"/>
                    <a:pt x="65" y="290"/>
                  </a:cubicBezTo>
                  <a:close/>
                  <a:moveTo>
                    <a:pt x="72" y="274"/>
                  </a:moveTo>
                  <a:cubicBezTo>
                    <a:pt x="72" y="275"/>
                    <a:pt x="72" y="275"/>
                    <a:pt x="72" y="275"/>
                  </a:cubicBezTo>
                  <a:cubicBezTo>
                    <a:pt x="73" y="278"/>
                    <a:pt x="73" y="278"/>
                    <a:pt x="73" y="278"/>
                  </a:cubicBezTo>
                  <a:cubicBezTo>
                    <a:pt x="74" y="279"/>
                    <a:pt x="74" y="279"/>
                    <a:pt x="74" y="279"/>
                  </a:cubicBezTo>
                  <a:cubicBezTo>
                    <a:pt x="75" y="280"/>
                    <a:pt x="75" y="280"/>
                    <a:pt x="75" y="280"/>
                  </a:cubicBezTo>
                  <a:cubicBezTo>
                    <a:pt x="75" y="281"/>
                    <a:pt x="75" y="281"/>
                    <a:pt x="75" y="281"/>
                  </a:cubicBezTo>
                  <a:cubicBezTo>
                    <a:pt x="76" y="282"/>
                    <a:pt x="76" y="282"/>
                    <a:pt x="76" y="282"/>
                  </a:cubicBezTo>
                  <a:cubicBezTo>
                    <a:pt x="76" y="283"/>
                    <a:pt x="76" y="283"/>
                    <a:pt x="76" y="283"/>
                  </a:cubicBezTo>
                  <a:cubicBezTo>
                    <a:pt x="76" y="284"/>
                    <a:pt x="76" y="284"/>
                    <a:pt x="76" y="284"/>
                  </a:cubicBezTo>
                  <a:cubicBezTo>
                    <a:pt x="77" y="285"/>
                    <a:pt x="77" y="285"/>
                    <a:pt x="77" y="285"/>
                  </a:cubicBezTo>
                  <a:cubicBezTo>
                    <a:pt x="77" y="285"/>
                    <a:pt x="77" y="285"/>
                    <a:pt x="77" y="285"/>
                  </a:cubicBezTo>
                  <a:cubicBezTo>
                    <a:pt x="77" y="284"/>
                    <a:pt x="77" y="284"/>
                    <a:pt x="77" y="284"/>
                  </a:cubicBezTo>
                  <a:cubicBezTo>
                    <a:pt x="77" y="284"/>
                    <a:pt x="77" y="284"/>
                    <a:pt x="77" y="284"/>
                  </a:cubicBezTo>
                  <a:cubicBezTo>
                    <a:pt x="77" y="282"/>
                    <a:pt x="77" y="282"/>
                    <a:pt x="77" y="282"/>
                  </a:cubicBezTo>
                  <a:cubicBezTo>
                    <a:pt x="76" y="281"/>
                    <a:pt x="76" y="281"/>
                    <a:pt x="76" y="281"/>
                  </a:cubicBezTo>
                  <a:cubicBezTo>
                    <a:pt x="75" y="280"/>
                    <a:pt x="75" y="280"/>
                    <a:pt x="75" y="280"/>
                  </a:cubicBezTo>
                  <a:cubicBezTo>
                    <a:pt x="76" y="279"/>
                    <a:pt x="76" y="279"/>
                    <a:pt x="76" y="279"/>
                  </a:cubicBezTo>
                  <a:cubicBezTo>
                    <a:pt x="76" y="278"/>
                    <a:pt x="76" y="278"/>
                    <a:pt x="76" y="278"/>
                  </a:cubicBezTo>
                  <a:cubicBezTo>
                    <a:pt x="75" y="278"/>
                    <a:pt x="75" y="278"/>
                    <a:pt x="75" y="278"/>
                  </a:cubicBezTo>
                  <a:cubicBezTo>
                    <a:pt x="74" y="278"/>
                    <a:pt x="74" y="278"/>
                    <a:pt x="74" y="278"/>
                  </a:cubicBezTo>
                  <a:cubicBezTo>
                    <a:pt x="74" y="277"/>
                    <a:pt x="74" y="277"/>
                    <a:pt x="74" y="277"/>
                  </a:cubicBezTo>
                  <a:cubicBezTo>
                    <a:pt x="73" y="275"/>
                    <a:pt x="73" y="275"/>
                    <a:pt x="73" y="275"/>
                  </a:cubicBezTo>
                  <a:cubicBezTo>
                    <a:pt x="73" y="273"/>
                    <a:pt x="73" y="273"/>
                    <a:pt x="73" y="273"/>
                  </a:cubicBezTo>
                  <a:cubicBezTo>
                    <a:pt x="72" y="274"/>
                    <a:pt x="72" y="274"/>
                    <a:pt x="72" y="274"/>
                  </a:cubicBezTo>
                  <a:close/>
                  <a:moveTo>
                    <a:pt x="57" y="270"/>
                  </a:moveTo>
                  <a:cubicBezTo>
                    <a:pt x="59" y="271"/>
                    <a:pt x="59" y="271"/>
                    <a:pt x="59" y="271"/>
                  </a:cubicBezTo>
                  <a:cubicBezTo>
                    <a:pt x="60" y="271"/>
                    <a:pt x="60" y="271"/>
                    <a:pt x="60" y="271"/>
                  </a:cubicBezTo>
                  <a:cubicBezTo>
                    <a:pt x="60" y="270"/>
                    <a:pt x="60" y="270"/>
                    <a:pt x="60" y="270"/>
                  </a:cubicBezTo>
                  <a:cubicBezTo>
                    <a:pt x="62" y="269"/>
                    <a:pt x="62" y="269"/>
                    <a:pt x="62" y="269"/>
                  </a:cubicBezTo>
                  <a:cubicBezTo>
                    <a:pt x="63" y="269"/>
                    <a:pt x="63" y="269"/>
                    <a:pt x="63" y="269"/>
                  </a:cubicBezTo>
                  <a:cubicBezTo>
                    <a:pt x="62" y="269"/>
                    <a:pt x="62" y="269"/>
                    <a:pt x="62" y="269"/>
                  </a:cubicBezTo>
                  <a:cubicBezTo>
                    <a:pt x="62" y="270"/>
                    <a:pt x="62" y="270"/>
                    <a:pt x="62" y="270"/>
                  </a:cubicBezTo>
                  <a:cubicBezTo>
                    <a:pt x="61" y="270"/>
                    <a:pt x="61" y="270"/>
                    <a:pt x="61" y="270"/>
                  </a:cubicBezTo>
                  <a:cubicBezTo>
                    <a:pt x="62" y="271"/>
                    <a:pt x="62" y="271"/>
                    <a:pt x="62" y="271"/>
                  </a:cubicBezTo>
                  <a:cubicBezTo>
                    <a:pt x="63" y="270"/>
                    <a:pt x="63" y="270"/>
                    <a:pt x="63" y="270"/>
                  </a:cubicBezTo>
                  <a:cubicBezTo>
                    <a:pt x="65" y="270"/>
                    <a:pt x="65" y="270"/>
                    <a:pt x="65" y="270"/>
                  </a:cubicBezTo>
                  <a:cubicBezTo>
                    <a:pt x="64" y="271"/>
                    <a:pt x="64" y="271"/>
                    <a:pt x="64" y="271"/>
                  </a:cubicBezTo>
                  <a:cubicBezTo>
                    <a:pt x="63" y="271"/>
                    <a:pt x="63" y="271"/>
                    <a:pt x="63" y="271"/>
                  </a:cubicBezTo>
                  <a:cubicBezTo>
                    <a:pt x="62" y="271"/>
                    <a:pt x="62" y="271"/>
                    <a:pt x="62" y="271"/>
                  </a:cubicBezTo>
                  <a:cubicBezTo>
                    <a:pt x="60" y="271"/>
                    <a:pt x="60" y="271"/>
                    <a:pt x="60" y="271"/>
                  </a:cubicBezTo>
                  <a:cubicBezTo>
                    <a:pt x="60" y="272"/>
                    <a:pt x="60" y="272"/>
                    <a:pt x="60" y="272"/>
                  </a:cubicBezTo>
                  <a:cubicBezTo>
                    <a:pt x="59" y="272"/>
                    <a:pt x="59" y="272"/>
                    <a:pt x="59" y="272"/>
                  </a:cubicBezTo>
                  <a:cubicBezTo>
                    <a:pt x="58" y="271"/>
                    <a:pt x="58" y="271"/>
                    <a:pt x="58" y="271"/>
                  </a:cubicBezTo>
                  <a:cubicBezTo>
                    <a:pt x="57" y="270"/>
                    <a:pt x="57" y="270"/>
                    <a:pt x="57" y="270"/>
                  </a:cubicBezTo>
                  <a:close/>
                  <a:moveTo>
                    <a:pt x="29" y="257"/>
                  </a:moveTo>
                  <a:cubicBezTo>
                    <a:pt x="30" y="257"/>
                    <a:pt x="30" y="257"/>
                    <a:pt x="30" y="257"/>
                  </a:cubicBezTo>
                  <a:cubicBezTo>
                    <a:pt x="31" y="256"/>
                    <a:pt x="31" y="256"/>
                    <a:pt x="31" y="256"/>
                  </a:cubicBezTo>
                  <a:cubicBezTo>
                    <a:pt x="31" y="257"/>
                    <a:pt x="31" y="257"/>
                    <a:pt x="31" y="257"/>
                  </a:cubicBezTo>
                  <a:cubicBezTo>
                    <a:pt x="32" y="257"/>
                    <a:pt x="32" y="257"/>
                    <a:pt x="32" y="257"/>
                  </a:cubicBezTo>
                  <a:cubicBezTo>
                    <a:pt x="33" y="258"/>
                    <a:pt x="33" y="258"/>
                    <a:pt x="33" y="258"/>
                  </a:cubicBezTo>
                  <a:cubicBezTo>
                    <a:pt x="34" y="259"/>
                    <a:pt x="34" y="259"/>
                    <a:pt x="34" y="259"/>
                  </a:cubicBezTo>
                  <a:cubicBezTo>
                    <a:pt x="34" y="260"/>
                    <a:pt x="34" y="260"/>
                    <a:pt x="34" y="260"/>
                  </a:cubicBezTo>
                  <a:cubicBezTo>
                    <a:pt x="35" y="260"/>
                    <a:pt x="35" y="260"/>
                    <a:pt x="35" y="260"/>
                  </a:cubicBezTo>
                  <a:cubicBezTo>
                    <a:pt x="33" y="260"/>
                    <a:pt x="33" y="260"/>
                    <a:pt x="33" y="260"/>
                  </a:cubicBezTo>
                  <a:cubicBezTo>
                    <a:pt x="32" y="259"/>
                    <a:pt x="32" y="259"/>
                    <a:pt x="32" y="259"/>
                  </a:cubicBezTo>
                  <a:cubicBezTo>
                    <a:pt x="32" y="259"/>
                    <a:pt x="32" y="259"/>
                    <a:pt x="32" y="259"/>
                  </a:cubicBezTo>
                  <a:cubicBezTo>
                    <a:pt x="31" y="259"/>
                    <a:pt x="31" y="259"/>
                    <a:pt x="31" y="259"/>
                  </a:cubicBezTo>
                  <a:cubicBezTo>
                    <a:pt x="31" y="258"/>
                    <a:pt x="31" y="258"/>
                    <a:pt x="31" y="258"/>
                  </a:cubicBezTo>
                  <a:cubicBezTo>
                    <a:pt x="30" y="258"/>
                    <a:pt x="30" y="258"/>
                    <a:pt x="30" y="258"/>
                  </a:cubicBezTo>
                  <a:cubicBezTo>
                    <a:pt x="29" y="257"/>
                    <a:pt x="29" y="257"/>
                    <a:pt x="29" y="257"/>
                  </a:cubicBezTo>
                  <a:close/>
                  <a:moveTo>
                    <a:pt x="32" y="254"/>
                  </a:moveTo>
                  <a:cubicBezTo>
                    <a:pt x="33" y="255"/>
                    <a:pt x="33" y="255"/>
                    <a:pt x="33" y="255"/>
                  </a:cubicBezTo>
                  <a:cubicBezTo>
                    <a:pt x="34" y="255"/>
                    <a:pt x="34" y="255"/>
                    <a:pt x="34" y="255"/>
                  </a:cubicBezTo>
                  <a:cubicBezTo>
                    <a:pt x="35" y="256"/>
                    <a:pt x="35" y="256"/>
                    <a:pt x="35" y="256"/>
                  </a:cubicBezTo>
                  <a:cubicBezTo>
                    <a:pt x="36" y="256"/>
                    <a:pt x="36" y="256"/>
                    <a:pt x="36" y="256"/>
                  </a:cubicBezTo>
                  <a:cubicBezTo>
                    <a:pt x="37" y="256"/>
                    <a:pt x="37" y="256"/>
                    <a:pt x="37" y="256"/>
                  </a:cubicBezTo>
                  <a:cubicBezTo>
                    <a:pt x="37" y="257"/>
                    <a:pt x="37" y="257"/>
                    <a:pt x="37" y="257"/>
                  </a:cubicBezTo>
                  <a:cubicBezTo>
                    <a:pt x="37" y="257"/>
                    <a:pt x="37" y="257"/>
                    <a:pt x="37" y="257"/>
                  </a:cubicBezTo>
                  <a:cubicBezTo>
                    <a:pt x="38" y="257"/>
                    <a:pt x="38" y="257"/>
                    <a:pt x="38" y="257"/>
                  </a:cubicBezTo>
                  <a:cubicBezTo>
                    <a:pt x="38" y="257"/>
                    <a:pt x="38" y="257"/>
                    <a:pt x="38" y="257"/>
                  </a:cubicBezTo>
                  <a:cubicBezTo>
                    <a:pt x="38" y="256"/>
                    <a:pt x="38" y="256"/>
                    <a:pt x="38" y="256"/>
                  </a:cubicBezTo>
                  <a:cubicBezTo>
                    <a:pt x="37" y="255"/>
                    <a:pt x="37" y="255"/>
                    <a:pt x="37" y="255"/>
                  </a:cubicBezTo>
                  <a:cubicBezTo>
                    <a:pt x="36" y="255"/>
                    <a:pt x="36" y="255"/>
                    <a:pt x="36" y="255"/>
                  </a:cubicBezTo>
                  <a:cubicBezTo>
                    <a:pt x="35" y="254"/>
                    <a:pt x="35" y="254"/>
                    <a:pt x="35" y="254"/>
                  </a:cubicBezTo>
                  <a:cubicBezTo>
                    <a:pt x="34" y="254"/>
                    <a:pt x="34" y="254"/>
                    <a:pt x="34" y="254"/>
                  </a:cubicBezTo>
                  <a:cubicBezTo>
                    <a:pt x="32" y="254"/>
                    <a:pt x="32" y="254"/>
                    <a:pt x="32" y="254"/>
                  </a:cubicBezTo>
                  <a:close/>
                  <a:moveTo>
                    <a:pt x="34" y="252"/>
                  </a:moveTo>
                  <a:cubicBezTo>
                    <a:pt x="34" y="252"/>
                    <a:pt x="34" y="252"/>
                    <a:pt x="34" y="252"/>
                  </a:cubicBezTo>
                  <a:cubicBezTo>
                    <a:pt x="36" y="252"/>
                    <a:pt x="36" y="252"/>
                    <a:pt x="36" y="252"/>
                  </a:cubicBezTo>
                  <a:cubicBezTo>
                    <a:pt x="39" y="253"/>
                    <a:pt x="39" y="253"/>
                    <a:pt x="39" y="253"/>
                  </a:cubicBezTo>
                  <a:cubicBezTo>
                    <a:pt x="40" y="252"/>
                    <a:pt x="40" y="252"/>
                    <a:pt x="40" y="252"/>
                  </a:cubicBezTo>
                  <a:cubicBezTo>
                    <a:pt x="42" y="253"/>
                    <a:pt x="42" y="253"/>
                    <a:pt x="42" y="253"/>
                  </a:cubicBezTo>
                  <a:cubicBezTo>
                    <a:pt x="43" y="253"/>
                    <a:pt x="43" y="253"/>
                    <a:pt x="43" y="253"/>
                  </a:cubicBezTo>
                  <a:cubicBezTo>
                    <a:pt x="44" y="252"/>
                    <a:pt x="44" y="252"/>
                    <a:pt x="44" y="252"/>
                  </a:cubicBezTo>
                  <a:cubicBezTo>
                    <a:pt x="43" y="253"/>
                    <a:pt x="43" y="253"/>
                    <a:pt x="43" y="253"/>
                  </a:cubicBezTo>
                  <a:cubicBezTo>
                    <a:pt x="41" y="252"/>
                    <a:pt x="41" y="252"/>
                    <a:pt x="41" y="252"/>
                  </a:cubicBezTo>
                  <a:cubicBezTo>
                    <a:pt x="40" y="252"/>
                    <a:pt x="40" y="252"/>
                    <a:pt x="40" y="252"/>
                  </a:cubicBezTo>
                  <a:cubicBezTo>
                    <a:pt x="38" y="251"/>
                    <a:pt x="38" y="251"/>
                    <a:pt x="38" y="251"/>
                  </a:cubicBezTo>
                  <a:cubicBezTo>
                    <a:pt x="36" y="251"/>
                    <a:pt x="36" y="251"/>
                    <a:pt x="36" y="251"/>
                  </a:cubicBezTo>
                  <a:cubicBezTo>
                    <a:pt x="35" y="252"/>
                    <a:pt x="35" y="252"/>
                    <a:pt x="35" y="252"/>
                  </a:cubicBezTo>
                  <a:cubicBezTo>
                    <a:pt x="34" y="252"/>
                    <a:pt x="34" y="252"/>
                    <a:pt x="34" y="252"/>
                  </a:cubicBezTo>
                  <a:cubicBezTo>
                    <a:pt x="34" y="252"/>
                    <a:pt x="34" y="252"/>
                    <a:pt x="34" y="252"/>
                  </a:cubicBezTo>
                  <a:close/>
                  <a:moveTo>
                    <a:pt x="45" y="241"/>
                  </a:moveTo>
                  <a:cubicBezTo>
                    <a:pt x="44" y="240"/>
                    <a:pt x="44" y="240"/>
                    <a:pt x="44" y="240"/>
                  </a:cubicBezTo>
                  <a:cubicBezTo>
                    <a:pt x="42" y="240"/>
                    <a:pt x="42" y="240"/>
                    <a:pt x="42" y="240"/>
                  </a:cubicBezTo>
                  <a:cubicBezTo>
                    <a:pt x="42" y="239"/>
                    <a:pt x="42" y="239"/>
                    <a:pt x="42" y="239"/>
                  </a:cubicBezTo>
                  <a:cubicBezTo>
                    <a:pt x="42" y="238"/>
                    <a:pt x="42" y="238"/>
                    <a:pt x="42" y="238"/>
                  </a:cubicBezTo>
                  <a:cubicBezTo>
                    <a:pt x="42" y="238"/>
                    <a:pt x="42" y="238"/>
                    <a:pt x="42" y="238"/>
                  </a:cubicBezTo>
                  <a:cubicBezTo>
                    <a:pt x="42" y="239"/>
                    <a:pt x="42" y="239"/>
                    <a:pt x="42" y="239"/>
                  </a:cubicBezTo>
                  <a:cubicBezTo>
                    <a:pt x="43" y="239"/>
                    <a:pt x="43" y="239"/>
                    <a:pt x="43" y="239"/>
                  </a:cubicBezTo>
                  <a:cubicBezTo>
                    <a:pt x="43" y="238"/>
                    <a:pt x="43" y="238"/>
                    <a:pt x="43" y="238"/>
                  </a:cubicBezTo>
                  <a:cubicBezTo>
                    <a:pt x="43" y="237"/>
                    <a:pt x="43" y="237"/>
                    <a:pt x="43" y="237"/>
                  </a:cubicBezTo>
                  <a:cubicBezTo>
                    <a:pt x="42" y="235"/>
                    <a:pt x="42" y="235"/>
                    <a:pt x="42" y="235"/>
                  </a:cubicBezTo>
                  <a:cubicBezTo>
                    <a:pt x="42" y="234"/>
                    <a:pt x="42" y="234"/>
                    <a:pt x="42" y="234"/>
                  </a:cubicBezTo>
                  <a:cubicBezTo>
                    <a:pt x="42" y="233"/>
                    <a:pt x="42" y="233"/>
                    <a:pt x="42" y="233"/>
                  </a:cubicBezTo>
                  <a:cubicBezTo>
                    <a:pt x="43" y="235"/>
                    <a:pt x="43" y="235"/>
                    <a:pt x="43" y="235"/>
                  </a:cubicBezTo>
                  <a:cubicBezTo>
                    <a:pt x="43" y="235"/>
                    <a:pt x="43" y="235"/>
                    <a:pt x="43" y="235"/>
                  </a:cubicBezTo>
                  <a:cubicBezTo>
                    <a:pt x="43" y="237"/>
                    <a:pt x="43" y="237"/>
                    <a:pt x="43" y="237"/>
                  </a:cubicBezTo>
                  <a:cubicBezTo>
                    <a:pt x="43" y="238"/>
                    <a:pt x="43" y="238"/>
                    <a:pt x="43" y="238"/>
                  </a:cubicBezTo>
                  <a:cubicBezTo>
                    <a:pt x="45" y="239"/>
                    <a:pt x="45" y="239"/>
                    <a:pt x="45" y="239"/>
                  </a:cubicBezTo>
                  <a:cubicBezTo>
                    <a:pt x="45" y="241"/>
                    <a:pt x="45" y="241"/>
                    <a:pt x="45" y="241"/>
                  </a:cubicBezTo>
                  <a:cubicBezTo>
                    <a:pt x="45" y="241"/>
                    <a:pt x="45" y="241"/>
                    <a:pt x="45" y="241"/>
                  </a:cubicBezTo>
                  <a:cubicBezTo>
                    <a:pt x="45" y="242"/>
                    <a:pt x="45" y="242"/>
                    <a:pt x="45" y="242"/>
                  </a:cubicBezTo>
                  <a:cubicBezTo>
                    <a:pt x="45" y="241"/>
                    <a:pt x="45" y="241"/>
                    <a:pt x="45" y="241"/>
                  </a:cubicBezTo>
                  <a:close/>
                  <a:moveTo>
                    <a:pt x="48" y="249"/>
                  </a:moveTo>
                  <a:cubicBezTo>
                    <a:pt x="47" y="248"/>
                    <a:pt x="47" y="248"/>
                    <a:pt x="47" y="248"/>
                  </a:cubicBezTo>
                  <a:cubicBezTo>
                    <a:pt x="46" y="246"/>
                    <a:pt x="46" y="246"/>
                    <a:pt x="46" y="246"/>
                  </a:cubicBezTo>
                  <a:cubicBezTo>
                    <a:pt x="45" y="246"/>
                    <a:pt x="45" y="246"/>
                    <a:pt x="45" y="246"/>
                  </a:cubicBezTo>
                  <a:cubicBezTo>
                    <a:pt x="45" y="245"/>
                    <a:pt x="45" y="245"/>
                    <a:pt x="45" y="245"/>
                  </a:cubicBezTo>
                  <a:cubicBezTo>
                    <a:pt x="45" y="245"/>
                    <a:pt x="45" y="245"/>
                    <a:pt x="45" y="245"/>
                  </a:cubicBezTo>
                  <a:cubicBezTo>
                    <a:pt x="46" y="245"/>
                    <a:pt x="46" y="245"/>
                    <a:pt x="46" y="245"/>
                  </a:cubicBezTo>
                  <a:cubicBezTo>
                    <a:pt x="47" y="246"/>
                    <a:pt x="47" y="246"/>
                    <a:pt x="47" y="246"/>
                  </a:cubicBezTo>
                  <a:cubicBezTo>
                    <a:pt x="47" y="246"/>
                    <a:pt x="47" y="246"/>
                    <a:pt x="47" y="246"/>
                  </a:cubicBezTo>
                  <a:cubicBezTo>
                    <a:pt x="48" y="247"/>
                    <a:pt x="48" y="247"/>
                    <a:pt x="48" y="247"/>
                  </a:cubicBezTo>
                  <a:cubicBezTo>
                    <a:pt x="48" y="248"/>
                    <a:pt x="48" y="248"/>
                    <a:pt x="48" y="248"/>
                  </a:cubicBezTo>
                  <a:cubicBezTo>
                    <a:pt x="49" y="248"/>
                    <a:pt x="49" y="248"/>
                    <a:pt x="49" y="248"/>
                  </a:cubicBezTo>
                  <a:cubicBezTo>
                    <a:pt x="49" y="249"/>
                    <a:pt x="49" y="249"/>
                    <a:pt x="49" y="249"/>
                  </a:cubicBezTo>
                  <a:cubicBezTo>
                    <a:pt x="48" y="249"/>
                    <a:pt x="48" y="249"/>
                    <a:pt x="48" y="249"/>
                  </a:cubicBezTo>
                  <a:close/>
                  <a:moveTo>
                    <a:pt x="43" y="248"/>
                  </a:moveTo>
                  <a:cubicBezTo>
                    <a:pt x="41" y="248"/>
                    <a:pt x="41" y="248"/>
                    <a:pt x="41" y="248"/>
                  </a:cubicBezTo>
                  <a:cubicBezTo>
                    <a:pt x="40" y="246"/>
                    <a:pt x="40" y="246"/>
                    <a:pt x="40" y="246"/>
                  </a:cubicBezTo>
                  <a:cubicBezTo>
                    <a:pt x="40" y="245"/>
                    <a:pt x="40" y="245"/>
                    <a:pt x="40" y="245"/>
                  </a:cubicBezTo>
                  <a:cubicBezTo>
                    <a:pt x="40" y="244"/>
                    <a:pt x="40" y="244"/>
                    <a:pt x="40" y="244"/>
                  </a:cubicBezTo>
                  <a:cubicBezTo>
                    <a:pt x="40" y="242"/>
                    <a:pt x="40" y="242"/>
                    <a:pt x="40" y="242"/>
                  </a:cubicBezTo>
                  <a:cubicBezTo>
                    <a:pt x="40" y="242"/>
                    <a:pt x="40" y="242"/>
                    <a:pt x="40" y="242"/>
                  </a:cubicBezTo>
                  <a:cubicBezTo>
                    <a:pt x="39" y="240"/>
                    <a:pt x="39" y="240"/>
                    <a:pt x="39" y="240"/>
                  </a:cubicBezTo>
                  <a:cubicBezTo>
                    <a:pt x="40" y="240"/>
                    <a:pt x="40" y="240"/>
                    <a:pt x="40" y="240"/>
                  </a:cubicBezTo>
                  <a:cubicBezTo>
                    <a:pt x="39" y="239"/>
                    <a:pt x="39" y="239"/>
                    <a:pt x="39" y="239"/>
                  </a:cubicBezTo>
                  <a:cubicBezTo>
                    <a:pt x="39" y="240"/>
                    <a:pt x="39" y="240"/>
                    <a:pt x="39" y="240"/>
                  </a:cubicBezTo>
                  <a:cubicBezTo>
                    <a:pt x="38" y="239"/>
                    <a:pt x="38" y="239"/>
                    <a:pt x="38" y="239"/>
                  </a:cubicBezTo>
                  <a:cubicBezTo>
                    <a:pt x="38" y="238"/>
                    <a:pt x="38" y="238"/>
                    <a:pt x="38" y="238"/>
                  </a:cubicBezTo>
                  <a:cubicBezTo>
                    <a:pt x="38" y="237"/>
                    <a:pt x="38" y="237"/>
                    <a:pt x="38" y="237"/>
                  </a:cubicBezTo>
                  <a:cubicBezTo>
                    <a:pt x="38" y="238"/>
                    <a:pt x="38" y="238"/>
                    <a:pt x="38" y="238"/>
                  </a:cubicBezTo>
                  <a:cubicBezTo>
                    <a:pt x="38" y="240"/>
                    <a:pt x="38" y="240"/>
                    <a:pt x="38" y="240"/>
                  </a:cubicBezTo>
                  <a:cubicBezTo>
                    <a:pt x="38" y="240"/>
                    <a:pt x="38" y="240"/>
                    <a:pt x="38" y="240"/>
                  </a:cubicBezTo>
                  <a:cubicBezTo>
                    <a:pt x="39" y="241"/>
                    <a:pt x="39" y="241"/>
                    <a:pt x="39" y="241"/>
                  </a:cubicBezTo>
                  <a:cubicBezTo>
                    <a:pt x="39" y="244"/>
                    <a:pt x="39" y="244"/>
                    <a:pt x="39" y="244"/>
                  </a:cubicBezTo>
                  <a:cubicBezTo>
                    <a:pt x="39" y="246"/>
                    <a:pt x="39" y="246"/>
                    <a:pt x="39" y="246"/>
                  </a:cubicBezTo>
                  <a:cubicBezTo>
                    <a:pt x="41" y="248"/>
                    <a:pt x="41" y="248"/>
                    <a:pt x="41" y="248"/>
                  </a:cubicBezTo>
                  <a:cubicBezTo>
                    <a:pt x="42" y="248"/>
                    <a:pt x="42" y="248"/>
                    <a:pt x="42" y="248"/>
                  </a:cubicBezTo>
                  <a:cubicBezTo>
                    <a:pt x="43" y="248"/>
                    <a:pt x="43" y="248"/>
                    <a:pt x="43" y="248"/>
                  </a:cubicBezTo>
                  <a:close/>
                  <a:moveTo>
                    <a:pt x="58" y="242"/>
                  </a:moveTo>
                  <a:cubicBezTo>
                    <a:pt x="57" y="240"/>
                    <a:pt x="57" y="240"/>
                    <a:pt x="57" y="240"/>
                  </a:cubicBezTo>
                  <a:cubicBezTo>
                    <a:pt x="57" y="235"/>
                    <a:pt x="57" y="235"/>
                    <a:pt x="57" y="235"/>
                  </a:cubicBezTo>
                  <a:cubicBezTo>
                    <a:pt x="57" y="233"/>
                    <a:pt x="57" y="233"/>
                    <a:pt x="57" y="233"/>
                  </a:cubicBezTo>
                  <a:cubicBezTo>
                    <a:pt x="56" y="233"/>
                    <a:pt x="56" y="233"/>
                    <a:pt x="56" y="233"/>
                  </a:cubicBezTo>
                  <a:cubicBezTo>
                    <a:pt x="55" y="233"/>
                    <a:pt x="55" y="233"/>
                    <a:pt x="55" y="233"/>
                  </a:cubicBezTo>
                  <a:cubicBezTo>
                    <a:pt x="56" y="232"/>
                    <a:pt x="56" y="232"/>
                    <a:pt x="56" y="232"/>
                  </a:cubicBezTo>
                  <a:cubicBezTo>
                    <a:pt x="56" y="231"/>
                    <a:pt x="56" y="231"/>
                    <a:pt x="56" y="231"/>
                  </a:cubicBezTo>
                  <a:cubicBezTo>
                    <a:pt x="55" y="230"/>
                    <a:pt x="55" y="230"/>
                    <a:pt x="55" y="230"/>
                  </a:cubicBezTo>
                  <a:cubicBezTo>
                    <a:pt x="55" y="229"/>
                    <a:pt x="55" y="229"/>
                    <a:pt x="55" y="229"/>
                  </a:cubicBezTo>
                  <a:cubicBezTo>
                    <a:pt x="55" y="228"/>
                    <a:pt x="55" y="228"/>
                    <a:pt x="55" y="228"/>
                  </a:cubicBezTo>
                  <a:cubicBezTo>
                    <a:pt x="55" y="225"/>
                    <a:pt x="55" y="225"/>
                    <a:pt x="55" y="225"/>
                  </a:cubicBezTo>
                  <a:cubicBezTo>
                    <a:pt x="55" y="224"/>
                    <a:pt x="55" y="224"/>
                    <a:pt x="55" y="224"/>
                  </a:cubicBezTo>
                  <a:cubicBezTo>
                    <a:pt x="54" y="223"/>
                    <a:pt x="54" y="223"/>
                    <a:pt x="54" y="223"/>
                  </a:cubicBezTo>
                  <a:cubicBezTo>
                    <a:pt x="54" y="223"/>
                    <a:pt x="54" y="223"/>
                    <a:pt x="54" y="223"/>
                  </a:cubicBezTo>
                  <a:cubicBezTo>
                    <a:pt x="55" y="223"/>
                    <a:pt x="55" y="223"/>
                    <a:pt x="55" y="223"/>
                  </a:cubicBezTo>
                  <a:cubicBezTo>
                    <a:pt x="55" y="222"/>
                    <a:pt x="55" y="222"/>
                    <a:pt x="55" y="222"/>
                  </a:cubicBezTo>
                  <a:cubicBezTo>
                    <a:pt x="54" y="221"/>
                    <a:pt x="54" y="221"/>
                    <a:pt x="54" y="221"/>
                  </a:cubicBezTo>
                  <a:cubicBezTo>
                    <a:pt x="54" y="220"/>
                    <a:pt x="54" y="220"/>
                    <a:pt x="54" y="220"/>
                  </a:cubicBezTo>
                  <a:cubicBezTo>
                    <a:pt x="55" y="221"/>
                    <a:pt x="55" y="221"/>
                    <a:pt x="55" y="221"/>
                  </a:cubicBezTo>
                  <a:cubicBezTo>
                    <a:pt x="55" y="222"/>
                    <a:pt x="55" y="222"/>
                    <a:pt x="55" y="222"/>
                  </a:cubicBezTo>
                  <a:cubicBezTo>
                    <a:pt x="56" y="223"/>
                    <a:pt x="56" y="223"/>
                    <a:pt x="56" y="223"/>
                  </a:cubicBezTo>
                  <a:cubicBezTo>
                    <a:pt x="55" y="225"/>
                    <a:pt x="55" y="225"/>
                    <a:pt x="55" y="225"/>
                  </a:cubicBezTo>
                  <a:cubicBezTo>
                    <a:pt x="56" y="226"/>
                    <a:pt x="56" y="226"/>
                    <a:pt x="56" y="226"/>
                  </a:cubicBezTo>
                  <a:cubicBezTo>
                    <a:pt x="56" y="228"/>
                    <a:pt x="56" y="228"/>
                    <a:pt x="56" y="228"/>
                  </a:cubicBezTo>
                  <a:cubicBezTo>
                    <a:pt x="55" y="229"/>
                    <a:pt x="55" y="229"/>
                    <a:pt x="55" y="229"/>
                  </a:cubicBezTo>
                  <a:cubicBezTo>
                    <a:pt x="56" y="229"/>
                    <a:pt x="56" y="229"/>
                    <a:pt x="56" y="229"/>
                  </a:cubicBezTo>
                  <a:cubicBezTo>
                    <a:pt x="57" y="229"/>
                    <a:pt x="57" y="229"/>
                    <a:pt x="57" y="229"/>
                  </a:cubicBezTo>
                  <a:cubicBezTo>
                    <a:pt x="56" y="231"/>
                    <a:pt x="56" y="231"/>
                    <a:pt x="56" y="231"/>
                  </a:cubicBezTo>
                  <a:cubicBezTo>
                    <a:pt x="57" y="232"/>
                    <a:pt x="57" y="232"/>
                    <a:pt x="57" y="232"/>
                  </a:cubicBezTo>
                  <a:cubicBezTo>
                    <a:pt x="58" y="232"/>
                    <a:pt x="58" y="232"/>
                    <a:pt x="58" y="232"/>
                  </a:cubicBezTo>
                  <a:cubicBezTo>
                    <a:pt x="59" y="232"/>
                    <a:pt x="59" y="232"/>
                    <a:pt x="59" y="232"/>
                  </a:cubicBezTo>
                  <a:cubicBezTo>
                    <a:pt x="60" y="233"/>
                    <a:pt x="60" y="233"/>
                    <a:pt x="60" y="233"/>
                  </a:cubicBezTo>
                  <a:cubicBezTo>
                    <a:pt x="62" y="233"/>
                    <a:pt x="62" y="233"/>
                    <a:pt x="62" y="233"/>
                  </a:cubicBezTo>
                  <a:cubicBezTo>
                    <a:pt x="64" y="232"/>
                    <a:pt x="64" y="232"/>
                    <a:pt x="64" y="232"/>
                  </a:cubicBezTo>
                  <a:cubicBezTo>
                    <a:pt x="65" y="232"/>
                    <a:pt x="65" y="232"/>
                    <a:pt x="65" y="232"/>
                  </a:cubicBezTo>
                  <a:cubicBezTo>
                    <a:pt x="66" y="234"/>
                    <a:pt x="66" y="234"/>
                    <a:pt x="66" y="234"/>
                  </a:cubicBezTo>
                  <a:cubicBezTo>
                    <a:pt x="67" y="234"/>
                    <a:pt x="67" y="234"/>
                    <a:pt x="67" y="234"/>
                  </a:cubicBezTo>
                  <a:cubicBezTo>
                    <a:pt x="68" y="234"/>
                    <a:pt x="68" y="234"/>
                    <a:pt x="68" y="234"/>
                  </a:cubicBezTo>
                  <a:cubicBezTo>
                    <a:pt x="67" y="235"/>
                    <a:pt x="67" y="235"/>
                    <a:pt x="67" y="235"/>
                  </a:cubicBezTo>
                  <a:cubicBezTo>
                    <a:pt x="66" y="234"/>
                    <a:pt x="66" y="234"/>
                    <a:pt x="66" y="234"/>
                  </a:cubicBezTo>
                  <a:cubicBezTo>
                    <a:pt x="64" y="233"/>
                    <a:pt x="64" y="233"/>
                    <a:pt x="64" y="233"/>
                  </a:cubicBezTo>
                  <a:cubicBezTo>
                    <a:pt x="62" y="233"/>
                    <a:pt x="62" y="233"/>
                    <a:pt x="62" y="233"/>
                  </a:cubicBezTo>
                  <a:cubicBezTo>
                    <a:pt x="61" y="234"/>
                    <a:pt x="61" y="234"/>
                    <a:pt x="61" y="234"/>
                  </a:cubicBezTo>
                  <a:cubicBezTo>
                    <a:pt x="59" y="233"/>
                    <a:pt x="59" y="233"/>
                    <a:pt x="59" y="233"/>
                  </a:cubicBezTo>
                  <a:cubicBezTo>
                    <a:pt x="58" y="233"/>
                    <a:pt x="58" y="233"/>
                    <a:pt x="58" y="233"/>
                  </a:cubicBezTo>
                  <a:cubicBezTo>
                    <a:pt x="58" y="234"/>
                    <a:pt x="58" y="234"/>
                    <a:pt x="58" y="234"/>
                  </a:cubicBezTo>
                  <a:cubicBezTo>
                    <a:pt x="58" y="235"/>
                    <a:pt x="58" y="235"/>
                    <a:pt x="58" y="235"/>
                  </a:cubicBezTo>
                  <a:cubicBezTo>
                    <a:pt x="58" y="239"/>
                    <a:pt x="58" y="239"/>
                    <a:pt x="58" y="239"/>
                  </a:cubicBezTo>
                  <a:cubicBezTo>
                    <a:pt x="58" y="240"/>
                    <a:pt x="58" y="240"/>
                    <a:pt x="58" y="240"/>
                  </a:cubicBezTo>
                  <a:cubicBezTo>
                    <a:pt x="58" y="241"/>
                    <a:pt x="58" y="241"/>
                    <a:pt x="58" y="241"/>
                  </a:cubicBezTo>
                  <a:cubicBezTo>
                    <a:pt x="58" y="242"/>
                    <a:pt x="58" y="242"/>
                    <a:pt x="58" y="242"/>
                  </a:cubicBezTo>
                  <a:close/>
                  <a:moveTo>
                    <a:pt x="43" y="220"/>
                  </a:moveTo>
                  <a:cubicBezTo>
                    <a:pt x="44" y="219"/>
                    <a:pt x="44" y="219"/>
                    <a:pt x="44" y="219"/>
                  </a:cubicBezTo>
                  <a:cubicBezTo>
                    <a:pt x="45" y="218"/>
                    <a:pt x="45" y="218"/>
                    <a:pt x="45" y="218"/>
                  </a:cubicBezTo>
                  <a:cubicBezTo>
                    <a:pt x="45" y="219"/>
                    <a:pt x="45" y="219"/>
                    <a:pt x="45" y="219"/>
                  </a:cubicBezTo>
                  <a:cubicBezTo>
                    <a:pt x="43" y="220"/>
                    <a:pt x="43" y="220"/>
                    <a:pt x="43" y="220"/>
                  </a:cubicBezTo>
                  <a:close/>
                  <a:moveTo>
                    <a:pt x="33" y="198"/>
                  </a:moveTo>
                  <a:cubicBezTo>
                    <a:pt x="34" y="196"/>
                    <a:pt x="34" y="196"/>
                    <a:pt x="34" y="196"/>
                  </a:cubicBezTo>
                  <a:cubicBezTo>
                    <a:pt x="34" y="195"/>
                    <a:pt x="34" y="195"/>
                    <a:pt x="34" y="195"/>
                  </a:cubicBezTo>
                  <a:cubicBezTo>
                    <a:pt x="35" y="194"/>
                    <a:pt x="35" y="194"/>
                    <a:pt x="35" y="194"/>
                  </a:cubicBezTo>
                  <a:cubicBezTo>
                    <a:pt x="35" y="196"/>
                    <a:pt x="35" y="196"/>
                    <a:pt x="35" y="196"/>
                  </a:cubicBezTo>
                  <a:cubicBezTo>
                    <a:pt x="34" y="196"/>
                    <a:pt x="34" y="196"/>
                    <a:pt x="34" y="196"/>
                  </a:cubicBezTo>
                  <a:cubicBezTo>
                    <a:pt x="34" y="198"/>
                    <a:pt x="34" y="198"/>
                    <a:pt x="34" y="198"/>
                  </a:cubicBezTo>
                  <a:cubicBezTo>
                    <a:pt x="33" y="198"/>
                    <a:pt x="33" y="198"/>
                    <a:pt x="33" y="198"/>
                  </a:cubicBezTo>
                  <a:close/>
                  <a:moveTo>
                    <a:pt x="52" y="164"/>
                  </a:moveTo>
                  <a:cubicBezTo>
                    <a:pt x="52" y="162"/>
                    <a:pt x="52" y="162"/>
                    <a:pt x="52" y="162"/>
                  </a:cubicBezTo>
                  <a:cubicBezTo>
                    <a:pt x="52" y="159"/>
                    <a:pt x="52" y="159"/>
                    <a:pt x="52" y="159"/>
                  </a:cubicBezTo>
                  <a:cubicBezTo>
                    <a:pt x="53" y="160"/>
                    <a:pt x="53" y="160"/>
                    <a:pt x="53" y="160"/>
                  </a:cubicBezTo>
                  <a:cubicBezTo>
                    <a:pt x="53" y="162"/>
                    <a:pt x="53" y="162"/>
                    <a:pt x="53" y="162"/>
                  </a:cubicBezTo>
                  <a:cubicBezTo>
                    <a:pt x="53" y="163"/>
                    <a:pt x="53" y="163"/>
                    <a:pt x="53" y="163"/>
                  </a:cubicBezTo>
                  <a:cubicBezTo>
                    <a:pt x="53" y="163"/>
                    <a:pt x="53" y="163"/>
                    <a:pt x="53" y="163"/>
                  </a:cubicBezTo>
                  <a:cubicBezTo>
                    <a:pt x="53" y="164"/>
                    <a:pt x="53" y="164"/>
                    <a:pt x="53" y="164"/>
                  </a:cubicBezTo>
                  <a:cubicBezTo>
                    <a:pt x="52" y="164"/>
                    <a:pt x="52" y="164"/>
                    <a:pt x="52" y="164"/>
                  </a:cubicBezTo>
                  <a:close/>
                  <a:moveTo>
                    <a:pt x="28" y="183"/>
                  </a:moveTo>
                  <a:cubicBezTo>
                    <a:pt x="29" y="178"/>
                    <a:pt x="29" y="178"/>
                    <a:pt x="29" y="178"/>
                  </a:cubicBezTo>
                  <a:cubicBezTo>
                    <a:pt x="28" y="175"/>
                    <a:pt x="28" y="175"/>
                    <a:pt x="28" y="175"/>
                  </a:cubicBezTo>
                  <a:cubicBezTo>
                    <a:pt x="27" y="172"/>
                    <a:pt x="27" y="172"/>
                    <a:pt x="27" y="172"/>
                  </a:cubicBezTo>
                  <a:cubicBezTo>
                    <a:pt x="28" y="170"/>
                    <a:pt x="28" y="170"/>
                    <a:pt x="28" y="170"/>
                  </a:cubicBezTo>
                  <a:cubicBezTo>
                    <a:pt x="28" y="172"/>
                    <a:pt x="28" y="172"/>
                    <a:pt x="28" y="172"/>
                  </a:cubicBezTo>
                  <a:cubicBezTo>
                    <a:pt x="28" y="174"/>
                    <a:pt x="28" y="174"/>
                    <a:pt x="28" y="174"/>
                  </a:cubicBezTo>
                  <a:cubicBezTo>
                    <a:pt x="29" y="175"/>
                    <a:pt x="29" y="175"/>
                    <a:pt x="29" y="175"/>
                  </a:cubicBezTo>
                  <a:cubicBezTo>
                    <a:pt x="30" y="175"/>
                    <a:pt x="30" y="175"/>
                    <a:pt x="30" y="175"/>
                  </a:cubicBezTo>
                  <a:cubicBezTo>
                    <a:pt x="29" y="175"/>
                    <a:pt x="29" y="175"/>
                    <a:pt x="29" y="175"/>
                  </a:cubicBezTo>
                  <a:cubicBezTo>
                    <a:pt x="30" y="177"/>
                    <a:pt x="30" y="177"/>
                    <a:pt x="30" y="177"/>
                  </a:cubicBezTo>
                  <a:cubicBezTo>
                    <a:pt x="29" y="177"/>
                    <a:pt x="29" y="177"/>
                    <a:pt x="29" y="177"/>
                  </a:cubicBezTo>
                  <a:cubicBezTo>
                    <a:pt x="29" y="180"/>
                    <a:pt x="29" y="180"/>
                    <a:pt x="29" y="180"/>
                  </a:cubicBezTo>
                  <a:cubicBezTo>
                    <a:pt x="29" y="181"/>
                    <a:pt x="29" y="181"/>
                    <a:pt x="29" y="181"/>
                  </a:cubicBezTo>
                  <a:cubicBezTo>
                    <a:pt x="28" y="183"/>
                    <a:pt x="28" y="183"/>
                    <a:pt x="28" y="183"/>
                  </a:cubicBezTo>
                  <a:close/>
                  <a:moveTo>
                    <a:pt x="15" y="175"/>
                  </a:moveTo>
                  <a:cubicBezTo>
                    <a:pt x="16" y="174"/>
                    <a:pt x="16" y="174"/>
                    <a:pt x="16" y="174"/>
                  </a:cubicBezTo>
                  <a:cubicBezTo>
                    <a:pt x="17" y="173"/>
                    <a:pt x="17" y="173"/>
                    <a:pt x="17" y="173"/>
                  </a:cubicBezTo>
                  <a:cubicBezTo>
                    <a:pt x="17" y="173"/>
                    <a:pt x="17" y="173"/>
                    <a:pt x="17" y="173"/>
                  </a:cubicBezTo>
                  <a:cubicBezTo>
                    <a:pt x="18" y="174"/>
                    <a:pt x="18" y="174"/>
                    <a:pt x="18" y="174"/>
                  </a:cubicBezTo>
                  <a:cubicBezTo>
                    <a:pt x="18" y="174"/>
                    <a:pt x="18" y="174"/>
                    <a:pt x="18" y="174"/>
                  </a:cubicBezTo>
                  <a:cubicBezTo>
                    <a:pt x="19" y="174"/>
                    <a:pt x="19" y="174"/>
                    <a:pt x="19" y="174"/>
                  </a:cubicBezTo>
                  <a:cubicBezTo>
                    <a:pt x="20" y="173"/>
                    <a:pt x="20" y="173"/>
                    <a:pt x="20" y="173"/>
                  </a:cubicBezTo>
                  <a:cubicBezTo>
                    <a:pt x="19" y="174"/>
                    <a:pt x="19" y="174"/>
                    <a:pt x="19" y="174"/>
                  </a:cubicBezTo>
                  <a:cubicBezTo>
                    <a:pt x="19" y="174"/>
                    <a:pt x="19" y="174"/>
                    <a:pt x="19" y="174"/>
                  </a:cubicBezTo>
                  <a:cubicBezTo>
                    <a:pt x="19" y="175"/>
                    <a:pt x="19" y="175"/>
                    <a:pt x="19" y="175"/>
                  </a:cubicBezTo>
                  <a:cubicBezTo>
                    <a:pt x="19" y="175"/>
                    <a:pt x="19" y="175"/>
                    <a:pt x="19" y="175"/>
                  </a:cubicBezTo>
                  <a:cubicBezTo>
                    <a:pt x="18" y="177"/>
                    <a:pt x="18" y="177"/>
                    <a:pt x="18" y="177"/>
                  </a:cubicBezTo>
                  <a:cubicBezTo>
                    <a:pt x="17" y="179"/>
                    <a:pt x="17" y="179"/>
                    <a:pt x="17" y="179"/>
                  </a:cubicBezTo>
                  <a:cubicBezTo>
                    <a:pt x="17" y="180"/>
                    <a:pt x="17" y="180"/>
                    <a:pt x="17" y="180"/>
                  </a:cubicBezTo>
                  <a:cubicBezTo>
                    <a:pt x="18" y="181"/>
                    <a:pt x="18" y="181"/>
                    <a:pt x="18" y="181"/>
                  </a:cubicBezTo>
                  <a:cubicBezTo>
                    <a:pt x="19" y="180"/>
                    <a:pt x="19" y="180"/>
                    <a:pt x="19" y="180"/>
                  </a:cubicBezTo>
                  <a:cubicBezTo>
                    <a:pt x="19" y="179"/>
                    <a:pt x="19" y="179"/>
                    <a:pt x="19" y="179"/>
                  </a:cubicBezTo>
                  <a:cubicBezTo>
                    <a:pt x="20" y="177"/>
                    <a:pt x="20" y="177"/>
                    <a:pt x="20" y="177"/>
                  </a:cubicBezTo>
                  <a:cubicBezTo>
                    <a:pt x="21" y="177"/>
                    <a:pt x="21" y="177"/>
                    <a:pt x="21" y="177"/>
                  </a:cubicBezTo>
                  <a:cubicBezTo>
                    <a:pt x="20" y="178"/>
                    <a:pt x="20" y="178"/>
                    <a:pt x="20" y="178"/>
                  </a:cubicBezTo>
                  <a:cubicBezTo>
                    <a:pt x="20" y="181"/>
                    <a:pt x="20" y="181"/>
                    <a:pt x="20" y="181"/>
                  </a:cubicBezTo>
                  <a:cubicBezTo>
                    <a:pt x="19" y="182"/>
                    <a:pt x="19" y="182"/>
                    <a:pt x="19" y="182"/>
                  </a:cubicBezTo>
                  <a:cubicBezTo>
                    <a:pt x="18" y="182"/>
                    <a:pt x="18" y="182"/>
                    <a:pt x="18" y="182"/>
                  </a:cubicBezTo>
                  <a:cubicBezTo>
                    <a:pt x="17" y="183"/>
                    <a:pt x="17" y="183"/>
                    <a:pt x="17" y="183"/>
                  </a:cubicBezTo>
                  <a:cubicBezTo>
                    <a:pt x="16" y="185"/>
                    <a:pt x="16" y="185"/>
                    <a:pt x="16" y="185"/>
                  </a:cubicBezTo>
                  <a:cubicBezTo>
                    <a:pt x="16" y="184"/>
                    <a:pt x="16" y="184"/>
                    <a:pt x="16" y="184"/>
                  </a:cubicBezTo>
                  <a:cubicBezTo>
                    <a:pt x="18" y="182"/>
                    <a:pt x="18" y="182"/>
                    <a:pt x="18" y="182"/>
                  </a:cubicBezTo>
                  <a:cubicBezTo>
                    <a:pt x="18" y="182"/>
                    <a:pt x="18" y="182"/>
                    <a:pt x="18" y="182"/>
                  </a:cubicBezTo>
                  <a:cubicBezTo>
                    <a:pt x="18" y="181"/>
                    <a:pt x="18" y="181"/>
                    <a:pt x="18" y="181"/>
                  </a:cubicBezTo>
                  <a:cubicBezTo>
                    <a:pt x="17" y="181"/>
                    <a:pt x="17" y="181"/>
                    <a:pt x="17" y="181"/>
                  </a:cubicBezTo>
                  <a:cubicBezTo>
                    <a:pt x="17" y="181"/>
                    <a:pt x="17" y="181"/>
                    <a:pt x="17" y="181"/>
                  </a:cubicBezTo>
                  <a:cubicBezTo>
                    <a:pt x="16" y="182"/>
                    <a:pt x="16" y="182"/>
                    <a:pt x="16" y="182"/>
                  </a:cubicBezTo>
                  <a:cubicBezTo>
                    <a:pt x="16" y="182"/>
                    <a:pt x="16" y="182"/>
                    <a:pt x="16" y="182"/>
                  </a:cubicBezTo>
                  <a:cubicBezTo>
                    <a:pt x="15" y="182"/>
                    <a:pt x="15" y="182"/>
                    <a:pt x="15" y="182"/>
                  </a:cubicBezTo>
                  <a:cubicBezTo>
                    <a:pt x="16" y="181"/>
                    <a:pt x="16" y="181"/>
                    <a:pt x="16" y="181"/>
                  </a:cubicBezTo>
                  <a:cubicBezTo>
                    <a:pt x="17" y="180"/>
                    <a:pt x="17" y="180"/>
                    <a:pt x="17" y="180"/>
                  </a:cubicBezTo>
                  <a:cubicBezTo>
                    <a:pt x="17" y="179"/>
                    <a:pt x="17" y="179"/>
                    <a:pt x="17" y="179"/>
                  </a:cubicBezTo>
                  <a:cubicBezTo>
                    <a:pt x="17" y="178"/>
                    <a:pt x="17" y="178"/>
                    <a:pt x="17" y="178"/>
                  </a:cubicBezTo>
                  <a:cubicBezTo>
                    <a:pt x="18" y="177"/>
                    <a:pt x="18" y="177"/>
                    <a:pt x="18" y="177"/>
                  </a:cubicBezTo>
                  <a:cubicBezTo>
                    <a:pt x="18" y="176"/>
                    <a:pt x="18" y="176"/>
                    <a:pt x="18" y="176"/>
                  </a:cubicBezTo>
                  <a:cubicBezTo>
                    <a:pt x="18" y="175"/>
                    <a:pt x="18" y="175"/>
                    <a:pt x="18" y="175"/>
                  </a:cubicBezTo>
                  <a:cubicBezTo>
                    <a:pt x="18" y="175"/>
                    <a:pt x="18" y="175"/>
                    <a:pt x="18" y="175"/>
                  </a:cubicBezTo>
                  <a:cubicBezTo>
                    <a:pt x="17" y="175"/>
                    <a:pt x="17" y="175"/>
                    <a:pt x="17" y="175"/>
                  </a:cubicBezTo>
                  <a:cubicBezTo>
                    <a:pt x="17" y="174"/>
                    <a:pt x="17" y="174"/>
                    <a:pt x="17" y="174"/>
                  </a:cubicBezTo>
                  <a:cubicBezTo>
                    <a:pt x="16" y="174"/>
                    <a:pt x="16" y="174"/>
                    <a:pt x="16" y="174"/>
                  </a:cubicBezTo>
                  <a:cubicBezTo>
                    <a:pt x="15" y="175"/>
                    <a:pt x="15" y="175"/>
                    <a:pt x="15" y="175"/>
                  </a:cubicBezTo>
                  <a:cubicBezTo>
                    <a:pt x="15" y="175"/>
                    <a:pt x="15" y="175"/>
                    <a:pt x="15" y="175"/>
                  </a:cubicBezTo>
                  <a:close/>
                  <a:moveTo>
                    <a:pt x="9" y="171"/>
                  </a:moveTo>
                  <a:cubicBezTo>
                    <a:pt x="9" y="170"/>
                    <a:pt x="9" y="170"/>
                    <a:pt x="9" y="170"/>
                  </a:cubicBezTo>
                  <a:cubicBezTo>
                    <a:pt x="9" y="169"/>
                    <a:pt x="9" y="169"/>
                    <a:pt x="9" y="169"/>
                  </a:cubicBezTo>
                  <a:cubicBezTo>
                    <a:pt x="9" y="169"/>
                    <a:pt x="9" y="169"/>
                    <a:pt x="9" y="169"/>
                  </a:cubicBezTo>
                  <a:cubicBezTo>
                    <a:pt x="10" y="167"/>
                    <a:pt x="10" y="167"/>
                    <a:pt x="10" y="167"/>
                  </a:cubicBezTo>
                  <a:cubicBezTo>
                    <a:pt x="10" y="167"/>
                    <a:pt x="10" y="167"/>
                    <a:pt x="10" y="167"/>
                  </a:cubicBezTo>
                  <a:cubicBezTo>
                    <a:pt x="11" y="166"/>
                    <a:pt x="11" y="166"/>
                    <a:pt x="11" y="166"/>
                  </a:cubicBezTo>
                  <a:cubicBezTo>
                    <a:pt x="11" y="167"/>
                    <a:pt x="11" y="167"/>
                    <a:pt x="11" y="167"/>
                  </a:cubicBezTo>
                  <a:cubicBezTo>
                    <a:pt x="10" y="168"/>
                    <a:pt x="10" y="168"/>
                    <a:pt x="10" y="168"/>
                  </a:cubicBezTo>
                  <a:cubicBezTo>
                    <a:pt x="10" y="169"/>
                    <a:pt x="10" y="169"/>
                    <a:pt x="10" y="169"/>
                  </a:cubicBezTo>
                  <a:cubicBezTo>
                    <a:pt x="10" y="170"/>
                    <a:pt x="10" y="170"/>
                    <a:pt x="10" y="170"/>
                  </a:cubicBezTo>
                  <a:cubicBezTo>
                    <a:pt x="10" y="171"/>
                    <a:pt x="10" y="171"/>
                    <a:pt x="10" y="171"/>
                  </a:cubicBezTo>
                  <a:cubicBezTo>
                    <a:pt x="9" y="171"/>
                    <a:pt x="9" y="171"/>
                    <a:pt x="9" y="171"/>
                  </a:cubicBezTo>
                  <a:close/>
                  <a:moveTo>
                    <a:pt x="20" y="162"/>
                  </a:moveTo>
                  <a:cubicBezTo>
                    <a:pt x="20" y="159"/>
                    <a:pt x="20" y="159"/>
                    <a:pt x="20" y="159"/>
                  </a:cubicBezTo>
                  <a:cubicBezTo>
                    <a:pt x="21" y="157"/>
                    <a:pt x="21" y="157"/>
                    <a:pt x="21" y="157"/>
                  </a:cubicBezTo>
                  <a:cubicBezTo>
                    <a:pt x="22" y="157"/>
                    <a:pt x="22" y="157"/>
                    <a:pt x="22" y="157"/>
                  </a:cubicBezTo>
                  <a:cubicBezTo>
                    <a:pt x="21" y="157"/>
                    <a:pt x="21" y="157"/>
                    <a:pt x="21" y="157"/>
                  </a:cubicBezTo>
                  <a:cubicBezTo>
                    <a:pt x="22" y="159"/>
                    <a:pt x="22" y="159"/>
                    <a:pt x="22" y="159"/>
                  </a:cubicBezTo>
                  <a:cubicBezTo>
                    <a:pt x="21" y="161"/>
                    <a:pt x="21" y="161"/>
                    <a:pt x="21" y="161"/>
                  </a:cubicBezTo>
                  <a:cubicBezTo>
                    <a:pt x="20" y="162"/>
                    <a:pt x="20" y="162"/>
                    <a:pt x="20" y="162"/>
                  </a:cubicBezTo>
                  <a:close/>
                  <a:moveTo>
                    <a:pt x="11" y="158"/>
                  </a:moveTo>
                  <a:cubicBezTo>
                    <a:pt x="11" y="157"/>
                    <a:pt x="11" y="157"/>
                    <a:pt x="11" y="157"/>
                  </a:cubicBezTo>
                  <a:cubicBezTo>
                    <a:pt x="11" y="156"/>
                    <a:pt x="11" y="156"/>
                    <a:pt x="11" y="156"/>
                  </a:cubicBezTo>
                  <a:cubicBezTo>
                    <a:pt x="11" y="155"/>
                    <a:pt x="11" y="155"/>
                    <a:pt x="11" y="155"/>
                  </a:cubicBezTo>
                  <a:cubicBezTo>
                    <a:pt x="12" y="153"/>
                    <a:pt x="12" y="153"/>
                    <a:pt x="12" y="153"/>
                  </a:cubicBezTo>
                  <a:cubicBezTo>
                    <a:pt x="11" y="151"/>
                    <a:pt x="11" y="151"/>
                    <a:pt x="11" y="151"/>
                  </a:cubicBezTo>
                  <a:cubicBezTo>
                    <a:pt x="11" y="151"/>
                    <a:pt x="11" y="151"/>
                    <a:pt x="11" y="151"/>
                  </a:cubicBezTo>
                  <a:cubicBezTo>
                    <a:pt x="10" y="152"/>
                    <a:pt x="10" y="152"/>
                    <a:pt x="10" y="152"/>
                  </a:cubicBezTo>
                  <a:cubicBezTo>
                    <a:pt x="9" y="154"/>
                    <a:pt x="9" y="154"/>
                    <a:pt x="9" y="154"/>
                  </a:cubicBezTo>
                  <a:cubicBezTo>
                    <a:pt x="10" y="152"/>
                    <a:pt x="10" y="152"/>
                    <a:pt x="10" y="152"/>
                  </a:cubicBezTo>
                  <a:cubicBezTo>
                    <a:pt x="11" y="151"/>
                    <a:pt x="11" y="151"/>
                    <a:pt x="11" y="151"/>
                  </a:cubicBezTo>
                  <a:cubicBezTo>
                    <a:pt x="11" y="151"/>
                    <a:pt x="11" y="151"/>
                    <a:pt x="11" y="151"/>
                  </a:cubicBezTo>
                  <a:cubicBezTo>
                    <a:pt x="12" y="150"/>
                    <a:pt x="12" y="150"/>
                    <a:pt x="12" y="150"/>
                  </a:cubicBezTo>
                  <a:cubicBezTo>
                    <a:pt x="12" y="150"/>
                    <a:pt x="12" y="150"/>
                    <a:pt x="12" y="150"/>
                  </a:cubicBezTo>
                  <a:cubicBezTo>
                    <a:pt x="12" y="151"/>
                    <a:pt x="12" y="151"/>
                    <a:pt x="12" y="151"/>
                  </a:cubicBezTo>
                  <a:cubicBezTo>
                    <a:pt x="13" y="153"/>
                    <a:pt x="13" y="153"/>
                    <a:pt x="13" y="153"/>
                  </a:cubicBezTo>
                  <a:cubicBezTo>
                    <a:pt x="12" y="154"/>
                    <a:pt x="12" y="154"/>
                    <a:pt x="12" y="154"/>
                  </a:cubicBezTo>
                  <a:cubicBezTo>
                    <a:pt x="12" y="156"/>
                    <a:pt x="12" y="156"/>
                    <a:pt x="12" y="156"/>
                  </a:cubicBezTo>
                  <a:cubicBezTo>
                    <a:pt x="11" y="157"/>
                    <a:pt x="11" y="157"/>
                    <a:pt x="11" y="157"/>
                  </a:cubicBezTo>
                  <a:cubicBezTo>
                    <a:pt x="11" y="158"/>
                    <a:pt x="11" y="158"/>
                    <a:pt x="11" y="158"/>
                  </a:cubicBezTo>
                  <a:close/>
                  <a:moveTo>
                    <a:pt x="1" y="157"/>
                  </a:moveTo>
                  <a:cubicBezTo>
                    <a:pt x="1" y="156"/>
                    <a:pt x="1" y="156"/>
                    <a:pt x="1" y="156"/>
                  </a:cubicBezTo>
                  <a:cubicBezTo>
                    <a:pt x="1" y="156"/>
                    <a:pt x="1" y="156"/>
                    <a:pt x="1" y="156"/>
                  </a:cubicBezTo>
                  <a:cubicBezTo>
                    <a:pt x="1" y="155"/>
                    <a:pt x="1" y="155"/>
                    <a:pt x="1" y="155"/>
                  </a:cubicBezTo>
                  <a:cubicBezTo>
                    <a:pt x="0" y="153"/>
                    <a:pt x="0" y="153"/>
                    <a:pt x="0" y="153"/>
                  </a:cubicBezTo>
                  <a:cubicBezTo>
                    <a:pt x="0" y="152"/>
                    <a:pt x="0" y="152"/>
                    <a:pt x="0" y="152"/>
                  </a:cubicBezTo>
                  <a:cubicBezTo>
                    <a:pt x="0" y="152"/>
                    <a:pt x="0" y="152"/>
                    <a:pt x="0" y="152"/>
                  </a:cubicBezTo>
                  <a:cubicBezTo>
                    <a:pt x="1" y="151"/>
                    <a:pt x="1" y="151"/>
                    <a:pt x="1" y="151"/>
                  </a:cubicBezTo>
                  <a:cubicBezTo>
                    <a:pt x="2" y="152"/>
                    <a:pt x="2" y="152"/>
                    <a:pt x="2" y="152"/>
                  </a:cubicBezTo>
                  <a:cubicBezTo>
                    <a:pt x="1" y="152"/>
                    <a:pt x="1" y="152"/>
                    <a:pt x="1" y="152"/>
                  </a:cubicBezTo>
                  <a:cubicBezTo>
                    <a:pt x="2" y="153"/>
                    <a:pt x="2" y="153"/>
                    <a:pt x="2" y="153"/>
                  </a:cubicBezTo>
                  <a:cubicBezTo>
                    <a:pt x="3" y="152"/>
                    <a:pt x="3" y="152"/>
                    <a:pt x="3" y="152"/>
                  </a:cubicBezTo>
                  <a:cubicBezTo>
                    <a:pt x="3" y="150"/>
                    <a:pt x="3" y="150"/>
                    <a:pt x="3" y="150"/>
                  </a:cubicBezTo>
                  <a:cubicBezTo>
                    <a:pt x="4" y="152"/>
                    <a:pt x="4" y="152"/>
                    <a:pt x="4" y="152"/>
                  </a:cubicBezTo>
                  <a:cubicBezTo>
                    <a:pt x="2" y="154"/>
                    <a:pt x="2" y="154"/>
                    <a:pt x="2" y="154"/>
                  </a:cubicBezTo>
                  <a:cubicBezTo>
                    <a:pt x="2" y="156"/>
                    <a:pt x="2" y="156"/>
                    <a:pt x="2" y="156"/>
                  </a:cubicBezTo>
                  <a:cubicBezTo>
                    <a:pt x="1" y="157"/>
                    <a:pt x="1" y="157"/>
                    <a:pt x="1" y="157"/>
                  </a:cubicBezTo>
                  <a:cubicBezTo>
                    <a:pt x="1" y="157"/>
                    <a:pt x="1" y="157"/>
                    <a:pt x="1" y="157"/>
                  </a:cubicBezTo>
                  <a:close/>
                  <a:moveTo>
                    <a:pt x="182" y="295"/>
                  </a:moveTo>
                  <a:cubicBezTo>
                    <a:pt x="181" y="294"/>
                    <a:pt x="181" y="294"/>
                    <a:pt x="181" y="294"/>
                  </a:cubicBezTo>
                  <a:cubicBezTo>
                    <a:pt x="181" y="293"/>
                    <a:pt x="181" y="293"/>
                    <a:pt x="181" y="293"/>
                  </a:cubicBezTo>
                  <a:cubicBezTo>
                    <a:pt x="182" y="292"/>
                    <a:pt x="182" y="292"/>
                    <a:pt x="182" y="292"/>
                  </a:cubicBezTo>
                  <a:cubicBezTo>
                    <a:pt x="181" y="291"/>
                    <a:pt x="181" y="291"/>
                    <a:pt x="181" y="291"/>
                  </a:cubicBezTo>
                  <a:cubicBezTo>
                    <a:pt x="181" y="292"/>
                    <a:pt x="181" y="292"/>
                    <a:pt x="181" y="292"/>
                  </a:cubicBezTo>
                  <a:cubicBezTo>
                    <a:pt x="181" y="294"/>
                    <a:pt x="181" y="294"/>
                    <a:pt x="181" y="294"/>
                  </a:cubicBezTo>
                  <a:cubicBezTo>
                    <a:pt x="180" y="294"/>
                    <a:pt x="180" y="294"/>
                    <a:pt x="180" y="294"/>
                  </a:cubicBezTo>
                  <a:cubicBezTo>
                    <a:pt x="180" y="293"/>
                    <a:pt x="180" y="293"/>
                    <a:pt x="180" y="293"/>
                  </a:cubicBezTo>
                  <a:cubicBezTo>
                    <a:pt x="180" y="291"/>
                    <a:pt x="180" y="291"/>
                    <a:pt x="180" y="291"/>
                  </a:cubicBezTo>
                  <a:cubicBezTo>
                    <a:pt x="181" y="290"/>
                    <a:pt x="181" y="290"/>
                    <a:pt x="181" y="290"/>
                  </a:cubicBezTo>
                  <a:cubicBezTo>
                    <a:pt x="180" y="288"/>
                    <a:pt x="180" y="288"/>
                    <a:pt x="180" y="288"/>
                  </a:cubicBezTo>
                  <a:cubicBezTo>
                    <a:pt x="181" y="288"/>
                    <a:pt x="181" y="288"/>
                    <a:pt x="181" y="288"/>
                  </a:cubicBezTo>
                  <a:cubicBezTo>
                    <a:pt x="182" y="287"/>
                    <a:pt x="182" y="287"/>
                    <a:pt x="182" y="287"/>
                  </a:cubicBezTo>
                  <a:cubicBezTo>
                    <a:pt x="183" y="286"/>
                    <a:pt x="183" y="286"/>
                    <a:pt x="183" y="286"/>
                  </a:cubicBezTo>
                  <a:cubicBezTo>
                    <a:pt x="183" y="285"/>
                    <a:pt x="183" y="285"/>
                    <a:pt x="183" y="285"/>
                  </a:cubicBezTo>
                  <a:cubicBezTo>
                    <a:pt x="183" y="284"/>
                    <a:pt x="183" y="284"/>
                    <a:pt x="183" y="284"/>
                  </a:cubicBezTo>
                  <a:cubicBezTo>
                    <a:pt x="183" y="283"/>
                    <a:pt x="183" y="283"/>
                    <a:pt x="183" y="283"/>
                  </a:cubicBezTo>
                  <a:cubicBezTo>
                    <a:pt x="183" y="283"/>
                    <a:pt x="183" y="283"/>
                    <a:pt x="183" y="283"/>
                  </a:cubicBezTo>
                  <a:cubicBezTo>
                    <a:pt x="182" y="284"/>
                    <a:pt x="182" y="284"/>
                    <a:pt x="182" y="284"/>
                  </a:cubicBezTo>
                  <a:cubicBezTo>
                    <a:pt x="182" y="284"/>
                    <a:pt x="182" y="284"/>
                    <a:pt x="182" y="284"/>
                  </a:cubicBezTo>
                  <a:cubicBezTo>
                    <a:pt x="182" y="285"/>
                    <a:pt x="182" y="285"/>
                    <a:pt x="182" y="285"/>
                  </a:cubicBezTo>
                  <a:cubicBezTo>
                    <a:pt x="181" y="284"/>
                    <a:pt x="181" y="284"/>
                    <a:pt x="181" y="284"/>
                  </a:cubicBezTo>
                  <a:cubicBezTo>
                    <a:pt x="181" y="284"/>
                    <a:pt x="181" y="284"/>
                    <a:pt x="181" y="284"/>
                  </a:cubicBezTo>
                  <a:cubicBezTo>
                    <a:pt x="182" y="283"/>
                    <a:pt x="182" y="283"/>
                    <a:pt x="182" y="283"/>
                  </a:cubicBezTo>
                  <a:cubicBezTo>
                    <a:pt x="182" y="282"/>
                    <a:pt x="182" y="282"/>
                    <a:pt x="182" y="282"/>
                  </a:cubicBezTo>
                  <a:cubicBezTo>
                    <a:pt x="181" y="281"/>
                    <a:pt x="181" y="281"/>
                    <a:pt x="181" y="281"/>
                  </a:cubicBezTo>
                  <a:cubicBezTo>
                    <a:pt x="181" y="281"/>
                    <a:pt x="181" y="281"/>
                    <a:pt x="181" y="281"/>
                  </a:cubicBezTo>
                  <a:cubicBezTo>
                    <a:pt x="181" y="282"/>
                    <a:pt x="181" y="282"/>
                    <a:pt x="181" y="282"/>
                  </a:cubicBezTo>
                  <a:cubicBezTo>
                    <a:pt x="180" y="283"/>
                    <a:pt x="180" y="283"/>
                    <a:pt x="180" y="283"/>
                  </a:cubicBezTo>
                  <a:cubicBezTo>
                    <a:pt x="180" y="283"/>
                    <a:pt x="180" y="283"/>
                    <a:pt x="180" y="283"/>
                  </a:cubicBezTo>
                  <a:cubicBezTo>
                    <a:pt x="179" y="284"/>
                    <a:pt x="179" y="284"/>
                    <a:pt x="179" y="284"/>
                  </a:cubicBezTo>
                  <a:cubicBezTo>
                    <a:pt x="179" y="284"/>
                    <a:pt x="179" y="284"/>
                    <a:pt x="179" y="284"/>
                  </a:cubicBezTo>
                  <a:cubicBezTo>
                    <a:pt x="179" y="283"/>
                    <a:pt x="179" y="283"/>
                    <a:pt x="179" y="283"/>
                  </a:cubicBezTo>
                  <a:cubicBezTo>
                    <a:pt x="178" y="282"/>
                    <a:pt x="178" y="282"/>
                    <a:pt x="178" y="282"/>
                  </a:cubicBezTo>
                  <a:cubicBezTo>
                    <a:pt x="177" y="282"/>
                    <a:pt x="177" y="282"/>
                    <a:pt x="177" y="282"/>
                  </a:cubicBezTo>
                  <a:cubicBezTo>
                    <a:pt x="177" y="282"/>
                    <a:pt x="177" y="282"/>
                    <a:pt x="177" y="282"/>
                  </a:cubicBezTo>
                  <a:cubicBezTo>
                    <a:pt x="176" y="282"/>
                    <a:pt x="176" y="282"/>
                    <a:pt x="176" y="282"/>
                  </a:cubicBezTo>
                  <a:cubicBezTo>
                    <a:pt x="175" y="281"/>
                    <a:pt x="175" y="281"/>
                    <a:pt x="175" y="281"/>
                  </a:cubicBezTo>
                  <a:cubicBezTo>
                    <a:pt x="175" y="281"/>
                    <a:pt x="175" y="281"/>
                    <a:pt x="175" y="281"/>
                  </a:cubicBezTo>
                  <a:cubicBezTo>
                    <a:pt x="175" y="281"/>
                    <a:pt x="175" y="281"/>
                    <a:pt x="175" y="281"/>
                  </a:cubicBezTo>
                  <a:cubicBezTo>
                    <a:pt x="176" y="281"/>
                    <a:pt x="176" y="281"/>
                    <a:pt x="176" y="281"/>
                  </a:cubicBezTo>
                  <a:cubicBezTo>
                    <a:pt x="176" y="281"/>
                    <a:pt x="176" y="281"/>
                    <a:pt x="176" y="281"/>
                  </a:cubicBezTo>
                  <a:cubicBezTo>
                    <a:pt x="177" y="281"/>
                    <a:pt x="177" y="281"/>
                    <a:pt x="177" y="281"/>
                  </a:cubicBezTo>
                  <a:cubicBezTo>
                    <a:pt x="178" y="281"/>
                    <a:pt x="178" y="281"/>
                    <a:pt x="178" y="281"/>
                  </a:cubicBezTo>
                  <a:cubicBezTo>
                    <a:pt x="178" y="281"/>
                    <a:pt x="178" y="281"/>
                    <a:pt x="178" y="281"/>
                  </a:cubicBezTo>
                  <a:cubicBezTo>
                    <a:pt x="178" y="280"/>
                    <a:pt x="178" y="280"/>
                    <a:pt x="178" y="280"/>
                  </a:cubicBezTo>
                  <a:cubicBezTo>
                    <a:pt x="178" y="279"/>
                    <a:pt x="178" y="279"/>
                    <a:pt x="178" y="279"/>
                  </a:cubicBezTo>
                  <a:cubicBezTo>
                    <a:pt x="179" y="279"/>
                    <a:pt x="179" y="279"/>
                    <a:pt x="179" y="279"/>
                  </a:cubicBezTo>
                  <a:cubicBezTo>
                    <a:pt x="179" y="279"/>
                    <a:pt x="179" y="279"/>
                    <a:pt x="179" y="279"/>
                  </a:cubicBezTo>
                  <a:cubicBezTo>
                    <a:pt x="180" y="280"/>
                    <a:pt x="180" y="280"/>
                    <a:pt x="180" y="280"/>
                  </a:cubicBezTo>
                  <a:cubicBezTo>
                    <a:pt x="181" y="280"/>
                    <a:pt x="181" y="280"/>
                    <a:pt x="181" y="280"/>
                  </a:cubicBezTo>
                  <a:cubicBezTo>
                    <a:pt x="182" y="280"/>
                    <a:pt x="182" y="280"/>
                    <a:pt x="182" y="280"/>
                  </a:cubicBezTo>
                  <a:cubicBezTo>
                    <a:pt x="184" y="281"/>
                    <a:pt x="184" y="281"/>
                    <a:pt x="184" y="281"/>
                  </a:cubicBezTo>
                  <a:cubicBezTo>
                    <a:pt x="184" y="281"/>
                    <a:pt x="184" y="281"/>
                    <a:pt x="184" y="281"/>
                  </a:cubicBezTo>
                  <a:cubicBezTo>
                    <a:pt x="185" y="282"/>
                    <a:pt x="185" y="282"/>
                    <a:pt x="185" y="282"/>
                  </a:cubicBezTo>
                  <a:cubicBezTo>
                    <a:pt x="185" y="283"/>
                    <a:pt x="185" y="283"/>
                    <a:pt x="185" y="283"/>
                  </a:cubicBezTo>
                  <a:cubicBezTo>
                    <a:pt x="186" y="283"/>
                    <a:pt x="186" y="283"/>
                    <a:pt x="186" y="283"/>
                  </a:cubicBezTo>
                  <a:cubicBezTo>
                    <a:pt x="185" y="284"/>
                    <a:pt x="185" y="284"/>
                    <a:pt x="185" y="284"/>
                  </a:cubicBezTo>
                  <a:cubicBezTo>
                    <a:pt x="185" y="286"/>
                    <a:pt x="185" y="286"/>
                    <a:pt x="185" y="286"/>
                  </a:cubicBezTo>
                  <a:cubicBezTo>
                    <a:pt x="185" y="287"/>
                    <a:pt x="185" y="287"/>
                    <a:pt x="185" y="287"/>
                  </a:cubicBezTo>
                  <a:cubicBezTo>
                    <a:pt x="184" y="288"/>
                    <a:pt x="184" y="288"/>
                    <a:pt x="184" y="288"/>
                  </a:cubicBezTo>
                  <a:cubicBezTo>
                    <a:pt x="183" y="289"/>
                    <a:pt x="183" y="289"/>
                    <a:pt x="183" y="289"/>
                  </a:cubicBezTo>
                  <a:cubicBezTo>
                    <a:pt x="183" y="290"/>
                    <a:pt x="183" y="290"/>
                    <a:pt x="183" y="290"/>
                  </a:cubicBezTo>
                  <a:cubicBezTo>
                    <a:pt x="183" y="291"/>
                    <a:pt x="183" y="291"/>
                    <a:pt x="183" y="291"/>
                  </a:cubicBezTo>
                  <a:cubicBezTo>
                    <a:pt x="183" y="291"/>
                    <a:pt x="183" y="291"/>
                    <a:pt x="183" y="291"/>
                  </a:cubicBezTo>
                  <a:cubicBezTo>
                    <a:pt x="182" y="292"/>
                    <a:pt x="182" y="292"/>
                    <a:pt x="182" y="292"/>
                  </a:cubicBezTo>
                  <a:cubicBezTo>
                    <a:pt x="182" y="293"/>
                    <a:pt x="182" y="293"/>
                    <a:pt x="182" y="293"/>
                  </a:cubicBezTo>
                  <a:cubicBezTo>
                    <a:pt x="182" y="294"/>
                    <a:pt x="182" y="294"/>
                    <a:pt x="182" y="294"/>
                  </a:cubicBezTo>
                  <a:cubicBezTo>
                    <a:pt x="183" y="294"/>
                    <a:pt x="183" y="294"/>
                    <a:pt x="183" y="294"/>
                  </a:cubicBezTo>
                  <a:cubicBezTo>
                    <a:pt x="183" y="293"/>
                    <a:pt x="183" y="293"/>
                    <a:pt x="183" y="293"/>
                  </a:cubicBezTo>
                  <a:cubicBezTo>
                    <a:pt x="184" y="293"/>
                    <a:pt x="184" y="293"/>
                    <a:pt x="184" y="293"/>
                  </a:cubicBezTo>
                  <a:cubicBezTo>
                    <a:pt x="183" y="294"/>
                    <a:pt x="183" y="294"/>
                    <a:pt x="183" y="294"/>
                  </a:cubicBezTo>
                  <a:cubicBezTo>
                    <a:pt x="183" y="295"/>
                    <a:pt x="183" y="295"/>
                    <a:pt x="183" y="295"/>
                  </a:cubicBezTo>
                  <a:cubicBezTo>
                    <a:pt x="183" y="295"/>
                    <a:pt x="183" y="295"/>
                    <a:pt x="183" y="295"/>
                  </a:cubicBezTo>
                  <a:cubicBezTo>
                    <a:pt x="183" y="295"/>
                    <a:pt x="182" y="295"/>
                    <a:pt x="182" y="295"/>
                  </a:cubicBezTo>
                  <a:close/>
                  <a:moveTo>
                    <a:pt x="184" y="292"/>
                  </a:moveTo>
                  <a:cubicBezTo>
                    <a:pt x="184" y="292"/>
                    <a:pt x="185" y="291"/>
                    <a:pt x="185" y="291"/>
                  </a:cubicBezTo>
                  <a:cubicBezTo>
                    <a:pt x="185" y="289"/>
                    <a:pt x="185" y="289"/>
                    <a:pt x="185" y="289"/>
                  </a:cubicBezTo>
                  <a:cubicBezTo>
                    <a:pt x="184" y="290"/>
                    <a:pt x="184" y="290"/>
                    <a:pt x="184" y="290"/>
                  </a:cubicBezTo>
                  <a:cubicBezTo>
                    <a:pt x="184" y="291"/>
                    <a:pt x="184" y="291"/>
                    <a:pt x="184" y="291"/>
                  </a:cubicBezTo>
                  <a:cubicBezTo>
                    <a:pt x="184" y="292"/>
                    <a:pt x="184" y="292"/>
                    <a:pt x="184" y="292"/>
                  </a:cubicBezTo>
                  <a:close/>
                  <a:moveTo>
                    <a:pt x="180" y="300"/>
                  </a:moveTo>
                  <a:cubicBezTo>
                    <a:pt x="180" y="299"/>
                    <a:pt x="180" y="299"/>
                    <a:pt x="180" y="299"/>
                  </a:cubicBezTo>
                  <a:cubicBezTo>
                    <a:pt x="180" y="299"/>
                    <a:pt x="180" y="299"/>
                    <a:pt x="180" y="299"/>
                  </a:cubicBezTo>
                  <a:cubicBezTo>
                    <a:pt x="180" y="298"/>
                    <a:pt x="180" y="298"/>
                    <a:pt x="180" y="298"/>
                  </a:cubicBezTo>
                  <a:cubicBezTo>
                    <a:pt x="180" y="298"/>
                    <a:pt x="180" y="298"/>
                    <a:pt x="180" y="298"/>
                  </a:cubicBezTo>
                  <a:cubicBezTo>
                    <a:pt x="180" y="298"/>
                    <a:pt x="180" y="298"/>
                    <a:pt x="180" y="298"/>
                  </a:cubicBezTo>
                  <a:cubicBezTo>
                    <a:pt x="180" y="296"/>
                    <a:pt x="180" y="296"/>
                    <a:pt x="180" y="296"/>
                  </a:cubicBezTo>
                  <a:cubicBezTo>
                    <a:pt x="181" y="297"/>
                    <a:pt x="181" y="297"/>
                    <a:pt x="181" y="297"/>
                  </a:cubicBezTo>
                  <a:cubicBezTo>
                    <a:pt x="180" y="298"/>
                    <a:pt x="180" y="298"/>
                    <a:pt x="180" y="298"/>
                  </a:cubicBezTo>
                  <a:cubicBezTo>
                    <a:pt x="180" y="299"/>
                    <a:pt x="180" y="299"/>
                    <a:pt x="180" y="299"/>
                  </a:cubicBezTo>
                  <a:cubicBezTo>
                    <a:pt x="181" y="299"/>
                    <a:pt x="181" y="299"/>
                    <a:pt x="181" y="299"/>
                  </a:cubicBezTo>
                  <a:cubicBezTo>
                    <a:pt x="181" y="300"/>
                    <a:pt x="181" y="300"/>
                    <a:pt x="181" y="300"/>
                  </a:cubicBezTo>
                  <a:cubicBezTo>
                    <a:pt x="181" y="300"/>
                    <a:pt x="180" y="300"/>
                    <a:pt x="180" y="300"/>
                  </a:cubicBezTo>
                  <a:close/>
                  <a:moveTo>
                    <a:pt x="188" y="298"/>
                  </a:moveTo>
                  <a:cubicBezTo>
                    <a:pt x="187" y="298"/>
                    <a:pt x="187" y="298"/>
                    <a:pt x="187" y="298"/>
                  </a:cubicBezTo>
                  <a:cubicBezTo>
                    <a:pt x="187" y="297"/>
                    <a:pt x="187" y="297"/>
                    <a:pt x="187" y="297"/>
                  </a:cubicBezTo>
                  <a:cubicBezTo>
                    <a:pt x="188" y="296"/>
                    <a:pt x="188" y="296"/>
                    <a:pt x="188" y="296"/>
                  </a:cubicBezTo>
                  <a:cubicBezTo>
                    <a:pt x="188" y="295"/>
                    <a:pt x="188" y="295"/>
                    <a:pt x="188" y="295"/>
                  </a:cubicBezTo>
                  <a:cubicBezTo>
                    <a:pt x="187" y="294"/>
                    <a:pt x="187" y="294"/>
                    <a:pt x="187" y="294"/>
                  </a:cubicBezTo>
                  <a:cubicBezTo>
                    <a:pt x="187" y="295"/>
                    <a:pt x="187" y="295"/>
                    <a:pt x="187" y="295"/>
                  </a:cubicBezTo>
                  <a:cubicBezTo>
                    <a:pt x="187" y="296"/>
                    <a:pt x="187" y="296"/>
                    <a:pt x="187" y="296"/>
                  </a:cubicBezTo>
                  <a:cubicBezTo>
                    <a:pt x="186" y="298"/>
                    <a:pt x="186" y="298"/>
                    <a:pt x="186" y="298"/>
                  </a:cubicBezTo>
                  <a:cubicBezTo>
                    <a:pt x="186" y="297"/>
                    <a:pt x="186" y="297"/>
                    <a:pt x="186" y="297"/>
                  </a:cubicBezTo>
                  <a:cubicBezTo>
                    <a:pt x="186" y="297"/>
                    <a:pt x="186" y="297"/>
                    <a:pt x="186" y="297"/>
                  </a:cubicBezTo>
                  <a:cubicBezTo>
                    <a:pt x="186" y="296"/>
                    <a:pt x="186" y="296"/>
                    <a:pt x="186" y="296"/>
                  </a:cubicBezTo>
                  <a:cubicBezTo>
                    <a:pt x="187" y="294"/>
                    <a:pt x="187" y="294"/>
                    <a:pt x="187" y="294"/>
                  </a:cubicBezTo>
                  <a:cubicBezTo>
                    <a:pt x="186" y="294"/>
                    <a:pt x="186" y="294"/>
                    <a:pt x="186" y="294"/>
                  </a:cubicBezTo>
                  <a:cubicBezTo>
                    <a:pt x="186" y="295"/>
                    <a:pt x="186" y="295"/>
                    <a:pt x="186" y="295"/>
                  </a:cubicBezTo>
                  <a:cubicBezTo>
                    <a:pt x="185" y="294"/>
                    <a:pt x="185" y="294"/>
                    <a:pt x="185" y="294"/>
                  </a:cubicBezTo>
                  <a:cubicBezTo>
                    <a:pt x="185" y="294"/>
                    <a:pt x="185" y="294"/>
                    <a:pt x="185" y="294"/>
                  </a:cubicBezTo>
                  <a:cubicBezTo>
                    <a:pt x="184" y="294"/>
                    <a:pt x="184" y="294"/>
                    <a:pt x="184" y="294"/>
                  </a:cubicBezTo>
                  <a:cubicBezTo>
                    <a:pt x="184" y="295"/>
                    <a:pt x="184" y="295"/>
                    <a:pt x="184" y="295"/>
                  </a:cubicBezTo>
                  <a:cubicBezTo>
                    <a:pt x="184" y="295"/>
                    <a:pt x="184" y="295"/>
                    <a:pt x="184" y="295"/>
                  </a:cubicBezTo>
                  <a:cubicBezTo>
                    <a:pt x="184" y="296"/>
                    <a:pt x="184" y="296"/>
                    <a:pt x="184" y="296"/>
                  </a:cubicBezTo>
                  <a:cubicBezTo>
                    <a:pt x="184" y="296"/>
                    <a:pt x="184" y="296"/>
                    <a:pt x="184" y="296"/>
                  </a:cubicBezTo>
                  <a:cubicBezTo>
                    <a:pt x="185" y="296"/>
                    <a:pt x="185" y="296"/>
                    <a:pt x="185" y="296"/>
                  </a:cubicBezTo>
                  <a:cubicBezTo>
                    <a:pt x="185" y="297"/>
                    <a:pt x="185" y="297"/>
                    <a:pt x="185" y="297"/>
                  </a:cubicBezTo>
                  <a:cubicBezTo>
                    <a:pt x="185" y="298"/>
                    <a:pt x="185" y="298"/>
                    <a:pt x="185" y="298"/>
                  </a:cubicBezTo>
                  <a:cubicBezTo>
                    <a:pt x="185" y="298"/>
                    <a:pt x="185" y="298"/>
                    <a:pt x="185" y="298"/>
                  </a:cubicBezTo>
                  <a:cubicBezTo>
                    <a:pt x="185" y="300"/>
                    <a:pt x="185" y="300"/>
                    <a:pt x="185" y="300"/>
                  </a:cubicBezTo>
                  <a:cubicBezTo>
                    <a:pt x="185" y="301"/>
                    <a:pt x="185" y="301"/>
                    <a:pt x="185" y="301"/>
                  </a:cubicBezTo>
                  <a:cubicBezTo>
                    <a:pt x="185" y="300"/>
                    <a:pt x="185" y="300"/>
                    <a:pt x="185" y="300"/>
                  </a:cubicBezTo>
                  <a:cubicBezTo>
                    <a:pt x="184" y="301"/>
                    <a:pt x="184" y="301"/>
                    <a:pt x="184" y="301"/>
                  </a:cubicBezTo>
                  <a:cubicBezTo>
                    <a:pt x="184" y="302"/>
                    <a:pt x="184" y="302"/>
                    <a:pt x="184" y="302"/>
                  </a:cubicBezTo>
                  <a:cubicBezTo>
                    <a:pt x="184" y="302"/>
                    <a:pt x="184" y="302"/>
                    <a:pt x="184" y="302"/>
                  </a:cubicBezTo>
                  <a:cubicBezTo>
                    <a:pt x="185" y="305"/>
                    <a:pt x="185" y="305"/>
                    <a:pt x="185" y="305"/>
                  </a:cubicBezTo>
                  <a:cubicBezTo>
                    <a:pt x="185" y="306"/>
                    <a:pt x="185" y="306"/>
                    <a:pt x="185" y="306"/>
                  </a:cubicBezTo>
                  <a:cubicBezTo>
                    <a:pt x="185" y="307"/>
                    <a:pt x="185" y="307"/>
                    <a:pt x="185" y="307"/>
                  </a:cubicBezTo>
                  <a:cubicBezTo>
                    <a:pt x="185" y="308"/>
                    <a:pt x="185" y="308"/>
                    <a:pt x="185" y="308"/>
                  </a:cubicBezTo>
                  <a:cubicBezTo>
                    <a:pt x="186" y="309"/>
                    <a:pt x="186" y="309"/>
                    <a:pt x="186" y="309"/>
                  </a:cubicBezTo>
                  <a:cubicBezTo>
                    <a:pt x="188" y="309"/>
                    <a:pt x="188" y="309"/>
                    <a:pt x="188" y="309"/>
                  </a:cubicBezTo>
                  <a:cubicBezTo>
                    <a:pt x="189" y="308"/>
                    <a:pt x="189" y="308"/>
                    <a:pt x="189" y="308"/>
                  </a:cubicBezTo>
                  <a:cubicBezTo>
                    <a:pt x="189" y="307"/>
                    <a:pt x="189" y="307"/>
                    <a:pt x="189" y="307"/>
                  </a:cubicBezTo>
                  <a:cubicBezTo>
                    <a:pt x="189" y="307"/>
                    <a:pt x="189" y="307"/>
                    <a:pt x="189" y="307"/>
                  </a:cubicBezTo>
                  <a:cubicBezTo>
                    <a:pt x="188" y="304"/>
                    <a:pt x="188" y="304"/>
                    <a:pt x="188" y="304"/>
                  </a:cubicBezTo>
                  <a:cubicBezTo>
                    <a:pt x="188" y="303"/>
                    <a:pt x="188" y="303"/>
                    <a:pt x="188" y="303"/>
                  </a:cubicBezTo>
                  <a:cubicBezTo>
                    <a:pt x="187" y="302"/>
                    <a:pt x="187" y="302"/>
                    <a:pt x="187" y="302"/>
                  </a:cubicBezTo>
                  <a:cubicBezTo>
                    <a:pt x="186" y="302"/>
                    <a:pt x="186" y="302"/>
                    <a:pt x="186" y="302"/>
                  </a:cubicBezTo>
                  <a:cubicBezTo>
                    <a:pt x="186" y="301"/>
                    <a:pt x="186" y="301"/>
                    <a:pt x="186" y="301"/>
                  </a:cubicBezTo>
                  <a:cubicBezTo>
                    <a:pt x="187" y="300"/>
                    <a:pt x="187" y="300"/>
                    <a:pt x="187" y="300"/>
                  </a:cubicBezTo>
                  <a:cubicBezTo>
                    <a:pt x="188" y="300"/>
                    <a:pt x="188" y="300"/>
                    <a:pt x="188" y="300"/>
                  </a:cubicBezTo>
                  <a:cubicBezTo>
                    <a:pt x="188" y="299"/>
                    <a:pt x="188" y="299"/>
                    <a:pt x="188" y="299"/>
                  </a:cubicBezTo>
                  <a:cubicBezTo>
                    <a:pt x="188" y="298"/>
                    <a:pt x="188" y="298"/>
                    <a:pt x="188" y="298"/>
                  </a:cubicBezTo>
                  <a:close/>
                  <a:moveTo>
                    <a:pt x="189" y="296"/>
                  </a:moveTo>
                  <a:cubicBezTo>
                    <a:pt x="189" y="295"/>
                    <a:pt x="189" y="295"/>
                    <a:pt x="189" y="295"/>
                  </a:cubicBezTo>
                  <a:cubicBezTo>
                    <a:pt x="189" y="294"/>
                    <a:pt x="189" y="294"/>
                    <a:pt x="189" y="294"/>
                  </a:cubicBezTo>
                  <a:cubicBezTo>
                    <a:pt x="190" y="293"/>
                    <a:pt x="190" y="293"/>
                    <a:pt x="190" y="293"/>
                  </a:cubicBezTo>
                  <a:cubicBezTo>
                    <a:pt x="191" y="293"/>
                    <a:pt x="191" y="293"/>
                    <a:pt x="191" y="293"/>
                  </a:cubicBezTo>
                  <a:cubicBezTo>
                    <a:pt x="191" y="293"/>
                    <a:pt x="191" y="293"/>
                    <a:pt x="191" y="293"/>
                  </a:cubicBezTo>
                  <a:cubicBezTo>
                    <a:pt x="191" y="293"/>
                    <a:pt x="191" y="293"/>
                    <a:pt x="191" y="293"/>
                  </a:cubicBezTo>
                  <a:cubicBezTo>
                    <a:pt x="192" y="293"/>
                    <a:pt x="192" y="293"/>
                    <a:pt x="192" y="293"/>
                  </a:cubicBezTo>
                  <a:cubicBezTo>
                    <a:pt x="191" y="294"/>
                    <a:pt x="191" y="294"/>
                    <a:pt x="191" y="294"/>
                  </a:cubicBezTo>
                  <a:cubicBezTo>
                    <a:pt x="191" y="294"/>
                    <a:pt x="191" y="294"/>
                    <a:pt x="191" y="294"/>
                  </a:cubicBezTo>
                  <a:cubicBezTo>
                    <a:pt x="190" y="295"/>
                    <a:pt x="190" y="295"/>
                    <a:pt x="190" y="295"/>
                  </a:cubicBezTo>
                  <a:cubicBezTo>
                    <a:pt x="190" y="296"/>
                    <a:pt x="190" y="296"/>
                    <a:pt x="190" y="296"/>
                  </a:cubicBezTo>
                  <a:cubicBezTo>
                    <a:pt x="190" y="296"/>
                    <a:pt x="189" y="296"/>
                    <a:pt x="189" y="296"/>
                  </a:cubicBezTo>
                  <a:close/>
                  <a:moveTo>
                    <a:pt x="201" y="265"/>
                  </a:moveTo>
                  <a:cubicBezTo>
                    <a:pt x="201" y="266"/>
                    <a:pt x="201" y="266"/>
                    <a:pt x="201" y="266"/>
                  </a:cubicBezTo>
                  <a:cubicBezTo>
                    <a:pt x="201" y="266"/>
                    <a:pt x="201" y="266"/>
                    <a:pt x="201" y="266"/>
                  </a:cubicBezTo>
                  <a:cubicBezTo>
                    <a:pt x="200" y="266"/>
                    <a:pt x="200" y="266"/>
                    <a:pt x="200" y="266"/>
                  </a:cubicBezTo>
                  <a:cubicBezTo>
                    <a:pt x="200" y="267"/>
                    <a:pt x="200" y="267"/>
                    <a:pt x="200" y="267"/>
                  </a:cubicBezTo>
                  <a:cubicBezTo>
                    <a:pt x="201" y="267"/>
                    <a:pt x="201" y="267"/>
                    <a:pt x="201" y="267"/>
                  </a:cubicBezTo>
                  <a:cubicBezTo>
                    <a:pt x="201" y="268"/>
                    <a:pt x="201" y="268"/>
                    <a:pt x="201" y="268"/>
                  </a:cubicBezTo>
                  <a:cubicBezTo>
                    <a:pt x="201" y="268"/>
                    <a:pt x="201" y="268"/>
                    <a:pt x="201" y="268"/>
                  </a:cubicBezTo>
                  <a:cubicBezTo>
                    <a:pt x="202" y="268"/>
                    <a:pt x="202" y="268"/>
                    <a:pt x="202" y="268"/>
                  </a:cubicBezTo>
                  <a:cubicBezTo>
                    <a:pt x="202" y="270"/>
                    <a:pt x="202" y="270"/>
                    <a:pt x="202" y="270"/>
                  </a:cubicBezTo>
                  <a:cubicBezTo>
                    <a:pt x="202" y="270"/>
                    <a:pt x="202" y="270"/>
                    <a:pt x="202" y="270"/>
                  </a:cubicBezTo>
                  <a:cubicBezTo>
                    <a:pt x="200" y="272"/>
                    <a:pt x="200" y="272"/>
                    <a:pt x="200" y="272"/>
                  </a:cubicBezTo>
                  <a:cubicBezTo>
                    <a:pt x="199" y="273"/>
                    <a:pt x="199" y="273"/>
                    <a:pt x="199" y="273"/>
                  </a:cubicBezTo>
                  <a:cubicBezTo>
                    <a:pt x="198" y="274"/>
                    <a:pt x="198" y="274"/>
                    <a:pt x="198" y="274"/>
                  </a:cubicBezTo>
                  <a:cubicBezTo>
                    <a:pt x="197" y="274"/>
                    <a:pt x="197" y="274"/>
                    <a:pt x="197" y="274"/>
                  </a:cubicBezTo>
                  <a:cubicBezTo>
                    <a:pt x="197" y="273"/>
                    <a:pt x="197" y="273"/>
                    <a:pt x="197" y="273"/>
                  </a:cubicBezTo>
                  <a:cubicBezTo>
                    <a:pt x="198" y="272"/>
                    <a:pt x="198" y="272"/>
                    <a:pt x="198" y="272"/>
                  </a:cubicBezTo>
                  <a:cubicBezTo>
                    <a:pt x="199" y="272"/>
                    <a:pt x="199" y="272"/>
                    <a:pt x="199" y="272"/>
                  </a:cubicBezTo>
                  <a:cubicBezTo>
                    <a:pt x="199" y="271"/>
                    <a:pt x="199" y="271"/>
                    <a:pt x="199" y="271"/>
                  </a:cubicBezTo>
                  <a:cubicBezTo>
                    <a:pt x="199" y="271"/>
                    <a:pt x="199" y="271"/>
                    <a:pt x="199" y="271"/>
                  </a:cubicBezTo>
                  <a:cubicBezTo>
                    <a:pt x="200" y="271"/>
                    <a:pt x="200" y="271"/>
                    <a:pt x="200" y="271"/>
                  </a:cubicBezTo>
                  <a:cubicBezTo>
                    <a:pt x="200" y="270"/>
                    <a:pt x="200" y="270"/>
                    <a:pt x="200" y="270"/>
                  </a:cubicBezTo>
                  <a:cubicBezTo>
                    <a:pt x="200" y="270"/>
                    <a:pt x="200" y="270"/>
                    <a:pt x="200" y="270"/>
                  </a:cubicBezTo>
                  <a:cubicBezTo>
                    <a:pt x="199" y="269"/>
                    <a:pt x="199" y="269"/>
                    <a:pt x="199" y="269"/>
                  </a:cubicBezTo>
                  <a:cubicBezTo>
                    <a:pt x="198" y="268"/>
                    <a:pt x="198" y="268"/>
                    <a:pt x="198" y="268"/>
                  </a:cubicBezTo>
                  <a:cubicBezTo>
                    <a:pt x="198" y="268"/>
                    <a:pt x="198" y="268"/>
                    <a:pt x="198" y="268"/>
                  </a:cubicBezTo>
                  <a:cubicBezTo>
                    <a:pt x="198" y="269"/>
                    <a:pt x="198" y="269"/>
                    <a:pt x="198" y="269"/>
                  </a:cubicBezTo>
                  <a:cubicBezTo>
                    <a:pt x="197" y="269"/>
                    <a:pt x="197" y="269"/>
                    <a:pt x="197" y="269"/>
                  </a:cubicBezTo>
                  <a:cubicBezTo>
                    <a:pt x="197" y="269"/>
                    <a:pt x="197" y="269"/>
                    <a:pt x="197" y="269"/>
                  </a:cubicBezTo>
                  <a:cubicBezTo>
                    <a:pt x="195" y="269"/>
                    <a:pt x="195" y="269"/>
                    <a:pt x="195" y="269"/>
                  </a:cubicBezTo>
                  <a:cubicBezTo>
                    <a:pt x="195" y="270"/>
                    <a:pt x="195" y="270"/>
                    <a:pt x="195" y="270"/>
                  </a:cubicBezTo>
                  <a:cubicBezTo>
                    <a:pt x="195" y="270"/>
                    <a:pt x="195" y="270"/>
                    <a:pt x="195" y="270"/>
                  </a:cubicBezTo>
                  <a:cubicBezTo>
                    <a:pt x="197" y="270"/>
                    <a:pt x="197" y="270"/>
                    <a:pt x="197" y="270"/>
                  </a:cubicBezTo>
                  <a:cubicBezTo>
                    <a:pt x="197" y="270"/>
                    <a:pt x="197" y="270"/>
                    <a:pt x="197" y="270"/>
                  </a:cubicBezTo>
                  <a:cubicBezTo>
                    <a:pt x="197" y="270"/>
                    <a:pt x="197" y="270"/>
                    <a:pt x="197" y="270"/>
                  </a:cubicBezTo>
                  <a:cubicBezTo>
                    <a:pt x="197" y="271"/>
                    <a:pt x="197" y="271"/>
                    <a:pt x="197" y="271"/>
                  </a:cubicBezTo>
                  <a:cubicBezTo>
                    <a:pt x="197" y="271"/>
                    <a:pt x="197" y="271"/>
                    <a:pt x="197" y="271"/>
                  </a:cubicBezTo>
                  <a:cubicBezTo>
                    <a:pt x="197" y="271"/>
                    <a:pt x="197" y="271"/>
                    <a:pt x="197" y="271"/>
                  </a:cubicBezTo>
                  <a:cubicBezTo>
                    <a:pt x="198" y="270"/>
                    <a:pt x="198" y="270"/>
                    <a:pt x="198" y="270"/>
                  </a:cubicBezTo>
                  <a:cubicBezTo>
                    <a:pt x="198" y="271"/>
                    <a:pt x="198" y="271"/>
                    <a:pt x="198" y="271"/>
                  </a:cubicBezTo>
                  <a:cubicBezTo>
                    <a:pt x="197" y="272"/>
                    <a:pt x="197" y="272"/>
                    <a:pt x="197" y="272"/>
                  </a:cubicBezTo>
                  <a:cubicBezTo>
                    <a:pt x="196" y="273"/>
                    <a:pt x="196" y="273"/>
                    <a:pt x="196" y="273"/>
                  </a:cubicBezTo>
                  <a:cubicBezTo>
                    <a:pt x="196" y="273"/>
                    <a:pt x="196" y="273"/>
                    <a:pt x="196" y="273"/>
                  </a:cubicBezTo>
                  <a:cubicBezTo>
                    <a:pt x="197" y="275"/>
                    <a:pt x="197" y="275"/>
                    <a:pt x="197" y="275"/>
                  </a:cubicBezTo>
                  <a:cubicBezTo>
                    <a:pt x="198" y="276"/>
                    <a:pt x="198" y="276"/>
                    <a:pt x="198" y="276"/>
                  </a:cubicBezTo>
                  <a:cubicBezTo>
                    <a:pt x="198" y="277"/>
                    <a:pt x="198" y="277"/>
                    <a:pt x="198" y="277"/>
                  </a:cubicBezTo>
                  <a:cubicBezTo>
                    <a:pt x="197" y="276"/>
                    <a:pt x="197" y="276"/>
                    <a:pt x="197" y="276"/>
                  </a:cubicBezTo>
                  <a:cubicBezTo>
                    <a:pt x="195" y="275"/>
                    <a:pt x="195" y="275"/>
                    <a:pt x="195" y="275"/>
                  </a:cubicBezTo>
                  <a:cubicBezTo>
                    <a:pt x="194" y="275"/>
                    <a:pt x="194" y="275"/>
                    <a:pt x="194" y="275"/>
                  </a:cubicBezTo>
                  <a:cubicBezTo>
                    <a:pt x="194" y="275"/>
                    <a:pt x="194" y="275"/>
                    <a:pt x="194" y="275"/>
                  </a:cubicBezTo>
                  <a:cubicBezTo>
                    <a:pt x="193" y="275"/>
                    <a:pt x="193" y="275"/>
                    <a:pt x="193" y="275"/>
                  </a:cubicBezTo>
                  <a:cubicBezTo>
                    <a:pt x="194" y="274"/>
                    <a:pt x="194" y="274"/>
                    <a:pt x="194" y="274"/>
                  </a:cubicBezTo>
                  <a:cubicBezTo>
                    <a:pt x="193" y="274"/>
                    <a:pt x="193" y="274"/>
                    <a:pt x="193" y="274"/>
                  </a:cubicBezTo>
                  <a:cubicBezTo>
                    <a:pt x="193" y="274"/>
                    <a:pt x="193" y="274"/>
                    <a:pt x="193" y="274"/>
                  </a:cubicBezTo>
                  <a:cubicBezTo>
                    <a:pt x="192" y="274"/>
                    <a:pt x="192" y="274"/>
                    <a:pt x="192" y="274"/>
                  </a:cubicBezTo>
                  <a:cubicBezTo>
                    <a:pt x="192" y="275"/>
                    <a:pt x="192" y="275"/>
                    <a:pt x="192" y="275"/>
                  </a:cubicBezTo>
                  <a:cubicBezTo>
                    <a:pt x="192" y="276"/>
                    <a:pt x="192" y="276"/>
                    <a:pt x="192" y="276"/>
                  </a:cubicBezTo>
                  <a:cubicBezTo>
                    <a:pt x="191" y="277"/>
                    <a:pt x="191" y="277"/>
                    <a:pt x="191" y="277"/>
                  </a:cubicBezTo>
                  <a:cubicBezTo>
                    <a:pt x="191" y="278"/>
                    <a:pt x="191" y="278"/>
                    <a:pt x="191" y="278"/>
                  </a:cubicBezTo>
                  <a:cubicBezTo>
                    <a:pt x="190" y="278"/>
                    <a:pt x="190" y="278"/>
                    <a:pt x="190" y="278"/>
                  </a:cubicBezTo>
                  <a:cubicBezTo>
                    <a:pt x="190" y="280"/>
                    <a:pt x="190" y="280"/>
                    <a:pt x="190" y="280"/>
                  </a:cubicBezTo>
                  <a:cubicBezTo>
                    <a:pt x="190" y="280"/>
                    <a:pt x="190" y="280"/>
                    <a:pt x="190" y="280"/>
                  </a:cubicBezTo>
                  <a:cubicBezTo>
                    <a:pt x="189" y="280"/>
                    <a:pt x="189" y="280"/>
                    <a:pt x="189" y="280"/>
                  </a:cubicBezTo>
                  <a:cubicBezTo>
                    <a:pt x="189" y="279"/>
                    <a:pt x="189" y="279"/>
                    <a:pt x="189" y="279"/>
                  </a:cubicBezTo>
                  <a:cubicBezTo>
                    <a:pt x="189" y="278"/>
                    <a:pt x="189" y="278"/>
                    <a:pt x="189" y="278"/>
                  </a:cubicBezTo>
                  <a:cubicBezTo>
                    <a:pt x="189" y="278"/>
                    <a:pt x="189" y="278"/>
                    <a:pt x="189" y="278"/>
                  </a:cubicBezTo>
                  <a:cubicBezTo>
                    <a:pt x="188" y="278"/>
                    <a:pt x="188" y="278"/>
                    <a:pt x="188" y="278"/>
                  </a:cubicBezTo>
                  <a:cubicBezTo>
                    <a:pt x="187" y="278"/>
                    <a:pt x="187" y="278"/>
                    <a:pt x="187" y="278"/>
                  </a:cubicBezTo>
                  <a:cubicBezTo>
                    <a:pt x="187" y="278"/>
                    <a:pt x="187" y="278"/>
                    <a:pt x="187" y="278"/>
                  </a:cubicBezTo>
                  <a:cubicBezTo>
                    <a:pt x="186" y="277"/>
                    <a:pt x="186" y="277"/>
                    <a:pt x="186" y="277"/>
                  </a:cubicBezTo>
                  <a:cubicBezTo>
                    <a:pt x="186" y="277"/>
                    <a:pt x="186" y="277"/>
                    <a:pt x="186" y="277"/>
                  </a:cubicBezTo>
                  <a:cubicBezTo>
                    <a:pt x="185" y="276"/>
                    <a:pt x="185" y="276"/>
                    <a:pt x="185" y="276"/>
                  </a:cubicBezTo>
                  <a:cubicBezTo>
                    <a:pt x="186" y="276"/>
                    <a:pt x="186" y="276"/>
                    <a:pt x="186" y="276"/>
                  </a:cubicBezTo>
                  <a:cubicBezTo>
                    <a:pt x="186" y="275"/>
                    <a:pt x="186" y="275"/>
                    <a:pt x="186" y="275"/>
                  </a:cubicBezTo>
                  <a:cubicBezTo>
                    <a:pt x="187" y="275"/>
                    <a:pt x="187" y="275"/>
                    <a:pt x="187" y="275"/>
                  </a:cubicBezTo>
                  <a:cubicBezTo>
                    <a:pt x="188" y="273"/>
                    <a:pt x="188" y="273"/>
                    <a:pt x="188" y="273"/>
                  </a:cubicBezTo>
                  <a:cubicBezTo>
                    <a:pt x="189" y="273"/>
                    <a:pt x="189" y="273"/>
                    <a:pt x="189" y="273"/>
                  </a:cubicBezTo>
                  <a:cubicBezTo>
                    <a:pt x="189" y="272"/>
                    <a:pt x="189" y="272"/>
                    <a:pt x="189" y="272"/>
                  </a:cubicBezTo>
                  <a:cubicBezTo>
                    <a:pt x="189" y="272"/>
                    <a:pt x="189" y="272"/>
                    <a:pt x="189" y="272"/>
                  </a:cubicBezTo>
                  <a:cubicBezTo>
                    <a:pt x="189" y="272"/>
                    <a:pt x="189" y="272"/>
                    <a:pt x="189" y="272"/>
                  </a:cubicBezTo>
                  <a:cubicBezTo>
                    <a:pt x="188" y="272"/>
                    <a:pt x="188" y="272"/>
                    <a:pt x="188" y="272"/>
                  </a:cubicBezTo>
                  <a:cubicBezTo>
                    <a:pt x="187" y="272"/>
                    <a:pt x="187" y="272"/>
                    <a:pt x="187" y="272"/>
                  </a:cubicBezTo>
                  <a:cubicBezTo>
                    <a:pt x="187" y="272"/>
                    <a:pt x="187" y="272"/>
                    <a:pt x="187" y="272"/>
                  </a:cubicBezTo>
                  <a:cubicBezTo>
                    <a:pt x="186" y="273"/>
                    <a:pt x="186" y="273"/>
                    <a:pt x="186" y="273"/>
                  </a:cubicBezTo>
                  <a:cubicBezTo>
                    <a:pt x="186" y="272"/>
                    <a:pt x="186" y="272"/>
                    <a:pt x="186" y="272"/>
                  </a:cubicBezTo>
                  <a:cubicBezTo>
                    <a:pt x="186" y="272"/>
                    <a:pt x="186" y="272"/>
                    <a:pt x="186" y="272"/>
                  </a:cubicBezTo>
                  <a:cubicBezTo>
                    <a:pt x="186" y="271"/>
                    <a:pt x="186" y="271"/>
                    <a:pt x="186" y="271"/>
                  </a:cubicBezTo>
                  <a:cubicBezTo>
                    <a:pt x="186" y="271"/>
                    <a:pt x="186" y="271"/>
                    <a:pt x="186" y="271"/>
                  </a:cubicBezTo>
                  <a:cubicBezTo>
                    <a:pt x="187" y="271"/>
                    <a:pt x="187" y="271"/>
                    <a:pt x="187" y="271"/>
                  </a:cubicBezTo>
                  <a:cubicBezTo>
                    <a:pt x="187" y="270"/>
                    <a:pt x="187" y="270"/>
                    <a:pt x="187" y="270"/>
                  </a:cubicBezTo>
                  <a:cubicBezTo>
                    <a:pt x="188" y="270"/>
                    <a:pt x="188" y="270"/>
                    <a:pt x="188" y="270"/>
                  </a:cubicBezTo>
                  <a:cubicBezTo>
                    <a:pt x="188" y="270"/>
                    <a:pt x="188" y="270"/>
                    <a:pt x="188" y="270"/>
                  </a:cubicBezTo>
                  <a:cubicBezTo>
                    <a:pt x="187" y="269"/>
                    <a:pt x="187" y="269"/>
                    <a:pt x="187" y="269"/>
                  </a:cubicBezTo>
                  <a:cubicBezTo>
                    <a:pt x="186" y="269"/>
                    <a:pt x="186" y="269"/>
                    <a:pt x="186" y="269"/>
                  </a:cubicBezTo>
                  <a:cubicBezTo>
                    <a:pt x="186" y="269"/>
                    <a:pt x="186" y="269"/>
                    <a:pt x="186" y="269"/>
                  </a:cubicBezTo>
                  <a:cubicBezTo>
                    <a:pt x="184" y="269"/>
                    <a:pt x="184" y="269"/>
                    <a:pt x="184" y="269"/>
                  </a:cubicBezTo>
                  <a:cubicBezTo>
                    <a:pt x="184" y="269"/>
                    <a:pt x="184" y="269"/>
                    <a:pt x="184" y="269"/>
                  </a:cubicBezTo>
                  <a:cubicBezTo>
                    <a:pt x="183" y="268"/>
                    <a:pt x="183" y="268"/>
                    <a:pt x="183" y="268"/>
                  </a:cubicBezTo>
                  <a:cubicBezTo>
                    <a:pt x="183" y="268"/>
                    <a:pt x="183" y="268"/>
                    <a:pt x="183" y="268"/>
                  </a:cubicBezTo>
                  <a:cubicBezTo>
                    <a:pt x="182" y="268"/>
                    <a:pt x="182" y="268"/>
                    <a:pt x="182" y="268"/>
                  </a:cubicBezTo>
                  <a:cubicBezTo>
                    <a:pt x="182" y="269"/>
                    <a:pt x="182" y="269"/>
                    <a:pt x="182" y="269"/>
                  </a:cubicBezTo>
                  <a:cubicBezTo>
                    <a:pt x="182" y="269"/>
                    <a:pt x="182" y="269"/>
                    <a:pt x="182" y="269"/>
                  </a:cubicBezTo>
                  <a:cubicBezTo>
                    <a:pt x="183" y="270"/>
                    <a:pt x="183" y="270"/>
                    <a:pt x="183" y="270"/>
                  </a:cubicBezTo>
                  <a:cubicBezTo>
                    <a:pt x="183" y="271"/>
                    <a:pt x="183" y="271"/>
                    <a:pt x="183" y="271"/>
                  </a:cubicBezTo>
                  <a:cubicBezTo>
                    <a:pt x="182" y="270"/>
                    <a:pt x="182" y="270"/>
                    <a:pt x="182" y="270"/>
                  </a:cubicBezTo>
                  <a:cubicBezTo>
                    <a:pt x="181" y="269"/>
                    <a:pt x="181" y="269"/>
                    <a:pt x="181" y="269"/>
                  </a:cubicBezTo>
                  <a:cubicBezTo>
                    <a:pt x="181" y="270"/>
                    <a:pt x="181" y="270"/>
                    <a:pt x="181" y="270"/>
                  </a:cubicBezTo>
                  <a:cubicBezTo>
                    <a:pt x="180" y="271"/>
                    <a:pt x="180" y="271"/>
                    <a:pt x="180" y="271"/>
                  </a:cubicBezTo>
                  <a:cubicBezTo>
                    <a:pt x="181" y="271"/>
                    <a:pt x="181" y="271"/>
                    <a:pt x="181" y="271"/>
                  </a:cubicBezTo>
                  <a:cubicBezTo>
                    <a:pt x="181" y="272"/>
                    <a:pt x="181" y="272"/>
                    <a:pt x="181" y="272"/>
                  </a:cubicBezTo>
                  <a:cubicBezTo>
                    <a:pt x="181" y="273"/>
                    <a:pt x="181" y="273"/>
                    <a:pt x="181" y="273"/>
                  </a:cubicBezTo>
                  <a:cubicBezTo>
                    <a:pt x="180" y="273"/>
                    <a:pt x="180" y="273"/>
                    <a:pt x="180" y="273"/>
                  </a:cubicBezTo>
                  <a:cubicBezTo>
                    <a:pt x="180" y="274"/>
                    <a:pt x="180" y="274"/>
                    <a:pt x="180" y="274"/>
                  </a:cubicBezTo>
                  <a:cubicBezTo>
                    <a:pt x="180" y="275"/>
                    <a:pt x="180" y="275"/>
                    <a:pt x="180" y="275"/>
                  </a:cubicBezTo>
                  <a:cubicBezTo>
                    <a:pt x="181" y="275"/>
                    <a:pt x="181" y="275"/>
                    <a:pt x="181" y="275"/>
                  </a:cubicBezTo>
                  <a:cubicBezTo>
                    <a:pt x="181" y="276"/>
                    <a:pt x="181" y="276"/>
                    <a:pt x="181" y="276"/>
                  </a:cubicBezTo>
                  <a:cubicBezTo>
                    <a:pt x="182" y="277"/>
                    <a:pt x="182" y="277"/>
                    <a:pt x="182" y="277"/>
                  </a:cubicBezTo>
                  <a:cubicBezTo>
                    <a:pt x="182" y="278"/>
                    <a:pt x="182" y="278"/>
                    <a:pt x="182" y="278"/>
                  </a:cubicBezTo>
                  <a:cubicBezTo>
                    <a:pt x="181" y="278"/>
                    <a:pt x="181" y="278"/>
                    <a:pt x="181" y="278"/>
                  </a:cubicBezTo>
                  <a:cubicBezTo>
                    <a:pt x="184" y="280"/>
                    <a:pt x="184" y="280"/>
                    <a:pt x="184" y="280"/>
                  </a:cubicBezTo>
                  <a:cubicBezTo>
                    <a:pt x="184" y="280"/>
                    <a:pt x="184" y="280"/>
                    <a:pt x="184" y="280"/>
                  </a:cubicBezTo>
                  <a:cubicBezTo>
                    <a:pt x="185" y="281"/>
                    <a:pt x="185" y="281"/>
                    <a:pt x="185" y="281"/>
                  </a:cubicBezTo>
                  <a:cubicBezTo>
                    <a:pt x="186" y="281"/>
                    <a:pt x="186" y="281"/>
                    <a:pt x="186" y="281"/>
                  </a:cubicBezTo>
                  <a:cubicBezTo>
                    <a:pt x="187" y="280"/>
                    <a:pt x="187" y="280"/>
                    <a:pt x="187" y="280"/>
                  </a:cubicBezTo>
                  <a:cubicBezTo>
                    <a:pt x="188" y="281"/>
                    <a:pt x="188" y="281"/>
                    <a:pt x="188" y="281"/>
                  </a:cubicBezTo>
                  <a:cubicBezTo>
                    <a:pt x="188" y="281"/>
                    <a:pt x="188" y="281"/>
                    <a:pt x="188" y="281"/>
                  </a:cubicBezTo>
                  <a:cubicBezTo>
                    <a:pt x="189" y="281"/>
                    <a:pt x="189" y="281"/>
                    <a:pt x="189" y="281"/>
                  </a:cubicBezTo>
                  <a:cubicBezTo>
                    <a:pt x="190" y="281"/>
                    <a:pt x="190" y="281"/>
                    <a:pt x="190" y="281"/>
                  </a:cubicBezTo>
                  <a:cubicBezTo>
                    <a:pt x="190" y="281"/>
                    <a:pt x="190" y="281"/>
                    <a:pt x="190" y="281"/>
                  </a:cubicBezTo>
                  <a:cubicBezTo>
                    <a:pt x="190" y="282"/>
                    <a:pt x="190" y="282"/>
                    <a:pt x="190" y="282"/>
                  </a:cubicBezTo>
                  <a:cubicBezTo>
                    <a:pt x="191" y="282"/>
                    <a:pt x="191" y="282"/>
                    <a:pt x="191" y="282"/>
                  </a:cubicBezTo>
                  <a:cubicBezTo>
                    <a:pt x="191" y="281"/>
                    <a:pt x="191" y="281"/>
                    <a:pt x="191" y="281"/>
                  </a:cubicBezTo>
                  <a:cubicBezTo>
                    <a:pt x="193" y="282"/>
                    <a:pt x="193" y="282"/>
                    <a:pt x="193" y="282"/>
                  </a:cubicBezTo>
                  <a:cubicBezTo>
                    <a:pt x="193" y="282"/>
                    <a:pt x="193" y="282"/>
                    <a:pt x="193" y="282"/>
                  </a:cubicBezTo>
                  <a:cubicBezTo>
                    <a:pt x="193" y="282"/>
                    <a:pt x="193" y="282"/>
                    <a:pt x="193" y="282"/>
                  </a:cubicBezTo>
                  <a:cubicBezTo>
                    <a:pt x="193" y="282"/>
                    <a:pt x="193" y="282"/>
                    <a:pt x="193" y="282"/>
                  </a:cubicBezTo>
                  <a:cubicBezTo>
                    <a:pt x="192" y="283"/>
                    <a:pt x="192" y="283"/>
                    <a:pt x="192" y="283"/>
                  </a:cubicBezTo>
                  <a:cubicBezTo>
                    <a:pt x="191" y="282"/>
                    <a:pt x="191" y="282"/>
                    <a:pt x="191" y="282"/>
                  </a:cubicBezTo>
                  <a:cubicBezTo>
                    <a:pt x="191" y="283"/>
                    <a:pt x="191" y="283"/>
                    <a:pt x="191" y="283"/>
                  </a:cubicBezTo>
                  <a:cubicBezTo>
                    <a:pt x="190" y="284"/>
                    <a:pt x="190" y="284"/>
                    <a:pt x="190" y="284"/>
                  </a:cubicBezTo>
                  <a:cubicBezTo>
                    <a:pt x="191" y="286"/>
                    <a:pt x="191" y="286"/>
                    <a:pt x="191" y="286"/>
                  </a:cubicBezTo>
                  <a:cubicBezTo>
                    <a:pt x="192" y="286"/>
                    <a:pt x="192" y="286"/>
                    <a:pt x="192" y="286"/>
                  </a:cubicBezTo>
                  <a:cubicBezTo>
                    <a:pt x="192" y="287"/>
                    <a:pt x="192" y="287"/>
                    <a:pt x="192" y="287"/>
                  </a:cubicBezTo>
                  <a:cubicBezTo>
                    <a:pt x="192" y="288"/>
                    <a:pt x="192" y="288"/>
                    <a:pt x="192" y="288"/>
                  </a:cubicBezTo>
                  <a:cubicBezTo>
                    <a:pt x="192" y="289"/>
                    <a:pt x="192" y="289"/>
                    <a:pt x="192" y="289"/>
                  </a:cubicBezTo>
                  <a:cubicBezTo>
                    <a:pt x="192" y="291"/>
                    <a:pt x="192" y="291"/>
                    <a:pt x="192" y="291"/>
                  </a:cubicBezTo>
                  <a:cubicBezTo>
                    <a:pt x="193" y="292"/>
                    <a:pt x="193" y="292"/>
                    <a:pt x="193" y="292"/>
                  </a:cubicBezTo>
                  <a:cubicBezTo>
                    <a:pt x="192" y="292"/>
                    <a:pt x="192" y="292"/>
                    <a:pt x="192" y="292"/>
                  </a:cubicBezTo>
                  <a:cubicBezTo>
                    <a:pt x="193" y="293"/>
                    <a:pt x="193" y="293"/>
                    <a:pt x="193" y="293"/>
                  </a:cubicBezTo>
                  <a:cubicBezTo>
                    <a:pt x="194" y="294"/>
                    <a:pt x="194" y="294"/>
                    <a:pt x="194" y="294"/>
                  </a:cubicBezTo>
                  <a:cubicBezTo>
                    <a:pt x="195" y="293"/>
                    <a:pt x="195" y="293"/>
                    <a:pt x="195" y="293"/>
                  </a:cubicBezTo>
                  <a:cubicBezTo>
                    <a:pt x="195" y="292"/>
                    <a:pt x="195" y="292"/>
                    <a:pt x="195" y="292"/>
                  </a:cubicBezTo>
                  <a:cubicBezTo>
                    <a:pt x="195" y="291"/>
                    <a:pt x="195" y="291"/>
                    <a:pt x="195" y="291"/>
                  </a:cubicBezTo>
                  <a:cubicBezTo>
                    <a:pt x="196" y="291"/>
                    <a:pt x="196" y="291"/>
                    <a:pt x="196" y="291"/>
                  </a:cubicBezTo>
                  <a:cubicBezTo>
                    <a:pt x="196" y="292"/>
                    <a:pt x="196" y="292"/>
                    <a:pt x="196" y="292"/>
                  </a:cubicBezTo>
                  <a:cubicBezTo>
                    <a:pt x="195" y="293"/>
                    <a:pt x="195" y="293"/>
                    <a:pt x="195" y="293"/>
                  </a:cubicBezTo>
                  <a:cubicBezTo>
                    <a:pt x="195" y="293"/>
                    <a:pt x="195" y="293"/>
                    <a:pt x="195" y="293"/>
                  </a:cubicBezTo>
                  <a:cubicBezTo>
                    <a:pt x="196" y="293"/>
                    <a:pt x="196" y="293"/>
                    <a:pt x="196" y="293"/>
                  </a:cubicBezTo>
                  <a:cubicBezTo>
                    <a:pt x="196" y="293"/>
                    <a:pt x="196" y="293"/>
                    <a:pt x="196" y="293"/>
                  </a:cubicBezTo>
                  <a:cubicBezTo>
                    <a:pt x="197" y="294"/>
                    <a:pt x="197" y="294"/>
                    <a:pt x="197" y="294"/>
                  </a:cubicBezTo>
                  <a:cubicBezTo>
                    <a:pt x="196" y="296"/>
                    <a:pt x="196" y="296"/>
                    <a:pt x="196" y="296"/>
                  </a:cubicBezTo>
                  <a:cubicBezTo>
                    <a:pt x="195" y="297"/>
                    <a:pt x="195" y="297"/>
                    <a:pt x="195" y="297"/>
                  </a:cubicBezTo>
                  <a:cubicBezTo>
                    <a:pt x="196" y="298"/>
                    <a:pt x="196" y="298"/>
                    <a:pt x="196" y="298"/>
                  </a:cubicBezTo>
                  <a:cubicBezTo>
                    <a:pt x="197" y="297"/>
                    <a:pt x="197" y="297"/>
                    <a:pt x="197" y="297"/>
                  </a:cubicBezTo>
                  <a:cubicBezTo>
                    <a:pt x="197" y="296"/>
                    <a:pt x="197" y="296"/>
                    <a:pt x="197" y="296"/>
                  </a:cubicBezTo>
                  <a:cubicBezTo>
                    <a:pt x="197" y="296"/>
                    <a:pt x="197" y="296"/>
                    <a:pt x="197" y="296"/>
                  </a:cubicBezTo>
                  <a:cubicBezTo>
                    <a:pt x="198" y="296"/>
                    <a:pt x="198" y="296"/>
                    <a:pt x="198" y="296"/>
                  </a:cubicBezTo>
                  <a:cubicBezTo>
                    <a:pt x="198" y="296"/>
                    <a:pt x="198" y="296"/>
                    <a:pt x="198" y="296"/>
                  </a:cubicBezTo>
                  <a:cubicBezTo>
                    <a:pt x="199" y="296"/>
                    <a:pt x="199" y="296"/>
                    <a:pt x="199" y="296"/>
                  </a:cubicBezTo>
                  <a:cubicBezTo>
                    <a:pt x="198" y="297"/>
                    <a:pt x="198" y="297"/>
                    <a:pt x="198" y="297"/>
                  </a:cubicBezTo>
                  <a:cubicBezTo>
                    <a:pt x="197" y="299"/>
                    <a:pt x="197" y="299"/>
                    <a:pt x="197" y="299"/>
                  </a:cubicBezTo>
                  <a:cubicBezTo>
                    <a:pt x="196" y="300"/>
                    <a:pt x="196" y="300"/>
                    <a:pt x="196" y="300"/>
                  </a:cubicBezTo>
                  <a:cubicBezTo>
                    <a:pt x="197" y="301"/>
                    <a:pt x="197" y="301"/>
                    <a:pt x="197" y="301"/>
                  </a:cubicBezTo>
                  <a:cubicBezTo>
                    <a:pt x="198" y="300"/>
                    <a:pt x="198" y="300"/>
                    <a:pt x="198" y="300"/>
                  </a:cubicBezTo>
                  <a:cubicBezTo>
                    <a:pt x="199" y="299"/>
                    <a:pt x="199" y="299"/>
                    <a:pt x="199" y="299"/>
                  </a:cubicBezTo>
                  <a:cubicBezTo>
                    <a:pt x="198" y="300"/>
                    <a:pt x="198" y="300"/>
                    <a:pt x="198" y="300"/>
                  </a:cubicBezTo>
                  <a:cubicBezTo>
                    <a:pt x="198" y="300"/>
                    <a:pt x="198" y="300"/>
                    <a:pt x="198" y="300"/>
                  </a:cubicBezTo>
                  <a:cubicBezTo>
                    <a:pt x="197" y="301"/>
                    <a:pt x="197" y="301"/>
                    <a:pt x="197" y="301"/>
                  </a:cubicBezTo>
                  <a:cubicBezTo>
                    <a:pt x="196" y="302"/>
                    <a:pt x="196" y="302"/>
                    <a:pt x="196" y="302"/>
                  </a:cubicBezTo>
                  <a:cubicBezTo>
                    <a:pt x="195" y="305"/>
                    <a:pt x="195" y="305"/>
                    <a:pt x="195" y="305"/>
                  </a:cubicBezTo>
                  <a:cubicBezTo>
                    <a:pt x="195" y="307"/>
                    <a:pt x="195" y="307"/>
                    <a:pt x="195" y="307"/>
                  </a:cubicBezTo>
                  <a:cubicBezTo>
                    <a:pt x="195" y="309"/>
                    <a:pt x="195" y="309"/>
                    <a:pt x="195" y="309"/>
                  </a:cubicBezTo>
                  <a:cubicBezTo>
                    <a:pt x="195" y="309"/>
                    <a:pt x="195" y="309"/>
                    <a:pt x="195" y="309"/>
                  </a:cubicBezTo>
                  <a:cubicBezTo>
                    <a:pt x="195" y="309"/>
                    <a:pt x="195" y="309"/>
                    <a:pt x="195" y="309"/>
                  </a:cubicBezTo>
                  <a:cubicBezTo>
                    <a:pt x="196" y="309"/>
                    <a:pt x="196" y="309"/>
                    <a:pt x="196" y="309"/>
                  </a:cubicBezTo>
                  <a:cubicBezTo>
                    <a:pt x="197" y="308"/>
                    <a:pt x="197" y="308"/>
                    <a:pt x="197" y="308"/>
                  </a:cubicBezTo>
                  <a:cubicBezTo>
                    <a:pt x="197" y="307"/>
                    <a:pt x="197" y="307"/>
                    <a:pt x="197" y="307"/>
                  </a:cubicBezTo>
                  <a:cubicBezTo>
                    <a:pt x="198" y="306"/>
                    <a:pt x="198" y="306"/>
                    <a:pt x="198" y="306"/>
                  </a:cubicBezTo>
                  <a:cubicBezTo>
                    <a:pt x="199" y="306"/>
                    <a:pt x="199" y="306"/>
                    <a:pt x="199" y="306"/>
                  </a:cubicBezTo>
                  <a:cubicBezTo>
                    <a:pt x="200" y="308"/>
                    <a:pt x="200" y="308"/>
                    <a:pt x="200" y="308"/>
                  </a:cubicBezTo>
                  <a:cubicBezTo>
                    <a:pt x="200" y="309"/>
                    <a:pt x="200" y="309"/>
                    <a:pt x="200" y="309"/>
                  </a:cubicBezTo>
                  <a:cubicBezTo>
                    <a:pt x="199" y="310"/>
                    <a:pt x="199" y="310"/>
                    <a:pt x="199" y="310"/>
                  </a:cubicBezTo>
                  <a:cubicBezTo>
                    <a:pt x="200" y="310"/>
                    <a:pt x="200" y="310"/>
                    <a:pt x="200" y="310"/>
                  </a:cubicBezTo>
                  <a:cubicBezTo>
                    <a:pt x="200" y="311"/>
                    <a:pt x="200" y="311"/>
                    <a:pt x="200" y="311"/>
                  </a:cubicBezTo>
                  <a:cubicBezTo>
                    <a:pt x="200" y="310"/>
                    <a:pt x="200" y="310"/>
                    <a:pt x="200" y="310"/>
                  </a:cubicBezTo>
                  <a:cubicBezTo>
                    <a:pt x="201" y="310"/>
                    <a:pt x="201" y="310"/>
                    <a:pt x="201" y="310"/>
                  </a:cubicBezTo>
                  <a:cubicBezTo>
                    <a:pt x="201" y="309"/>
                    <a:pt x="201" y="309"/>
                    <a:pt x="201" y="309"/>
                  </a:cubicBezTo>
                  <a:cubicBezTo>
                    <a:pt x="201" y="309"/>
                    <a:pt x="201" y="309"/>
                    <a:pt x="201" y="309"/>
                  </a:cubicBezTo>
                  <a:cubicBezTo>
                    <a:pt x="200" y="307"/>
                    <a:pt x="200" y="307"/>
                    <a:pt x="200" y="307"/>
                  </a:cubicBezTo>
                  <a:cubicBezTo>
                    <a:pt x="199" y="306"/>
                    <a:pt x="199" y="306"/>
                    <a:pt x="199" y="306"/>
                  </a:cubicBezTo>
                  <a:cubicBezTo>
                    <a:pt x="199" y="306"/>
                    <a:pt x="199" y="306"/>
                    <a:pt x="199" y="306"/>
                  </a:cubicBezTo>
                  <a:cubicBezTo>
                    <a:pt x="199" y="305"/>
                    <a:pt x="199" y="305"/>
                    <a:pt x="199" y="305"/>
                  </a:cubicBezTo>
                  <a:cubicBezTo>
                    <a:pt x="199" y="304"/>
                    <a:pt x="199" y="304"/>
                    <a:pt x="199" y="304"/>
                  </a:cubicBezTo>
                  <a:cubicBezTo>
                    <a:pt x="200" y="303"/>
                    <a:pt x="200" y="303"/>
                    <a:pt x="200" y="303"/>
                  </a:cubicBezTo>
                  <a:cubicBezTo>
                    <a:pt x="200" y="301"/>
                    <a:pt x="200" y="301"/>
                    <a:pt x="200" y="301"/>
                  </a:cubicBezTo>
                  <a:cubicBezTo>
                    <a:pt x="200" y="300"/>
                    <a:pt x="200" y="300"/>
                    <a:pt x="200" y="300"/>
                  </a:cubicBezTo>
                  <a:cubicBezTo>
                    <a:pt x="200" y="299"/>
                    <a:pt x="200" y="299"/>
                    <a:pt x="200" y="299"/>
                  </a:cubicBezTo>
                  <a:cubicBezTo>
                    <a:pt x="200" y="298"/>
                    <a:pt x="200" y="298"/>
                    <a:pt x="200" y="298"/>
                  </a:cubicBezTo>
                  <a:cubicBezTo>
                    <a:pt x="200" y="297"/>
                    <a:pt x="200" y="297"/>
                    <a:pt x="200" y="297"/>
                  </a:cubicBezTo>
                  <a:cubicBezTo>
                    <a:pt x="199" y="297"/>
                    <a:pt x="199" y="297"/>
                    <a:pt x="199" y="297"/>
                  </a:cubicBezTo>
                  <a:cubicBezTo>
                    <a:pt x="199" y="296"/>
                    <a:pt x="199" y="296"/>
                    <a:pt x="199" y="296"/>
                  </a:cubicBezTo>
                  <a:cubicBezTo>
                    <a:pt x="200" y="295"/>
                    <a:pt x="200" y="295"/>
                    <a:pt x="200" y="295"/>
                  </a:cubicBezTo>
                  <a:cubicBezTo>
                    <a:pt x="200" y="295"/>
                    <a:pt x="200" y="295"/>
                    <a:pt x="200" y="295"/>
                  </a:cubicBezTo>
                  <a:cubicBezTo>
                    <a:pt x="199" y="294"/>
                    <a:pt x="199" y="294"/>
                    <a:pt x="199" y="294"/>
                  </a:cubicBezTo>
                  <a:cubicBezTo>
                    <a:pt x="199" y="293"/>
                    <a:pt x="199" y="293"/>
                    <a:pt x="199" y="293"/>
                  </a:cubicBezTo>
                  <a:cubicBezTo>
                    <a:pt x="199" y="292"/>
                    <a:pt x="199" y="292"/>
                    <a:pt x="199" y="292"/>
                  </a:cubicBezTo>
                  <a:cubicBezTo>
                    <a:pt x="199" y="291"/>
                    <a:pt x="199" y="291"/>
                    <a:pt x="199" y="291"/>
                  </a:cubicBezTo>
                  <a:cubicBezTo>
                    <a:pt x="198" y="290"/>
                    <a:pt x="198" y="290"/>
                    <a:pt x="198" y="290"/>
                  </a:cubicBezTo>
                  <a:cubicBezTo>
                    <a:pt x="198" y="290"/>
                    <a:pt x="198" y="290"/>
                    <a:pt x="198" y="290"/>
                  </a:cubicBezTo>
                  <a:cubicBezTo>
                    <a:pt x="199" y="289"/>
                    <a:pt x="199" y="289"/>
                    <a:pt x="199" y="289"/>
                  </a:cubicBezTo>
                  <a:cubicBezTo>
                    <a:pt x="199" y="289"/>
                    <a:pt x="199" y="289"/>
                    <a:pt x="199" y="289"/>
                  </a:cubicBezTo>
                  <a:cubicBezTo>
                    <a:pt x="199" y="288"/>
                    <a:pt x="199" y="288"/>
                    <a:pt x="199" y="288"/>
                  </a:cubicBezTo>
                  <a:cubicBezTo>
                    <a:pt x="199" y="287"/>
                    <a:pt x="199" y="287"/>
                    <a:pt x="199" y="287"/>
                  </a:cubicBezTo>
                  <a:cubicBezTo>
                    <a:pt x="198" y="285"/>
                    <a:pt x="198" y="285"/>
                    <a:pt x="198" y="285"/>
                  </a:cubicBezTo>
                  <a:cubicBezTo>
                    <a:pt x="198" y="284"/>
                    <a:pt x="198" y="284"/>
                    <a:pt x="198" y="284"/>
                  </a:cubicBezTo>
                  <a:cubicBezTo>
                    <a:pt x="199" y="283"/>
                    <a:pt x="199" y="283"/>
                    <a:pt x="199" y="283"/>
                  </a:cubicBezTo>
                  <a:cubicBezTo>
                    <a:pt x="199" y="283"/>
                    <a:pt x="199" y="283"/>
                    <a:pt x="199" y="283"/>
                  </a:cubicBezTo>
                  <a:cubicBezTo>
                    <a:pt x="199" y="283"/>
                    <a:pt x="199" y="283"/>
                    <a:pt x="199" y="283"/>
                  </a:cubicBezTo>
                  <a:cubicBezTo>
                    <a:pt x="199" y="282"/>
                    <a:pt x="199" y="282"/>
                    <a:pt x="199" y="282"/>
                  </a:cubicBezTo>
                  <a:cubicBezTo>
                    <a:pt x="199" y="281"/>
                    <a:pt x="199" y="281"/>
                    <a:pt x="199" y="281"/>
                  </a:cubicBezTo>
                  <a:cubicBezTo>
                    <a:pt x="199" y="280"/>
                    <a:pt x="199" y="280"/>
                    <a:pt x="199" y="280"/>
                  </a:cubicBezTo>
                  <a:cubicBezTo>
                    <a:pt x="198" y="279"/>
                    <a:pt x="198" y="279"/>
                    <a:pt x="198" y="279"/>
                  </a:cubicBezTo>
                  <a:cubicBezTo>
                    <a:pt x="199" y="278"/>
                    <a:pt x="199" y="278"/>
                    <a:pt x="199" y="278"/>
                  </a:cubicBezTo>
                  <a:cubicBezTo>
                    <a:pt x="199" y="278"/>
                    <a:pt x="199" y="278"/>
                    <a:pt x="199" y="278"/>
                  </a:cubicBezTo>
                  <a:cubicBezTo>
                    <a:pt x="199" y="277"/>
                    <a:pt x="199" y="277"/>
                    <a:pt x="199" y="277"/>
                  </a:cubicBezTo>
                  <a:cubicBezTo>
                    <a:pt x="198" y="276"/>
                    <a:pt x="198" y="276"/>
                    <a:pt x="198" y="276"/>
                  </a:cubicBezTo>
                  <a:cubicBezTo>
                    <a:pt x="198" y="276"/>
                    <a:pt x="198" y="276"/>
                    <a:pt x="198" y="276"/>
                  </a:cubicBezTo>
                  <a:cubicBezTo>
                    <a:pt x="198" y="275"/>
                    <a:pt x="198" y="275"/>
                    <a:pt x="198" y="275"/>
                  </a:cubicBezTo>
                  <a:cubicBezTo>
                    <a:pt x="199" y="274"/>
                    <a:pt x="199" y="274"/>
                    <a:pt x="199" y="274"/>
                  </a:cubicBezTo>
                  <a:cubicBezTo>
                    <a:pt x="200" y="273"/>
                    <a:pt x="200" y="273"/>
                    <a:pt x="200" y="273"/>
                  </a:cubicBezTo>
                  <a:cubicBezTo>
                    <a:pt x="201" y="271"/>
                    <a:pt x="201" y="271"/>
                    <a:pt x="201" y="271"/>
                  </a:cubicBezTo>
                  <a:cubicBezTo>
                    <a:pt x="202" y="271"/>
                    <a:pt x="202" y="271"/>
                    <a:pt x="202" y="271"/>
                  </a:cubicBezTo>
                  <a:cubicBezTo>
                    <a:pt x="202" y="270"/>
                    <a:pt x="202" y="270"/>
                    <a:pt x="202" y="270"/>
                  </a:cubicBezTo>
                  <a:cubicBezTo>
                    <a:pt x="202" y="269"/>
                    <a:pt x="202" y="269"/>
                    <a:pt x="202" y="269"/>
                  </a:cubicBezTo>
                  <a:cubicBezTo>
                    <a:pt x="202" y="269"/>
                    <a:pt x="202" y="269"/>
                    <a:pt x="202" y="269"/>
                  </a:cubicBezTo>
                  <a:cubicBezTo>
                    <a:pt x="203" y="268"/>
                    <a:pt x="203" y="268"/>
                    <a:pt x="203" y="268"/>
                  </a:cubicBezTo>
                  <a:cubicBezTo>
                    <a:pt x="203" y="267"/>
                    <a:pt x="203" y="267"/>
                    <a:pt x="203" y="267"/>
                  </a:cubicBezTo>
                  <a:cubicBezTo>
                    <a:pt x="204" y="266"/>
                    <a:pt x="204" y="266"/>
                    <a:pt x="204" y="266"/>
                  </a:cubicBezTo>
                  <a:cubicBezTo>
                    <a:pt x="205" y="266"/>
                    <a:pt x="205" y="266"/>
                    <a:pt x="205" y="266"/>
                  </a:cubicBezTo>
                  <a:cubicBezTo>
                    <a:pt x="205" y="266"/>
                    <a:pt x="205" y="266"/>
                    <a:pt x="205" y="266"/>
                  </a:cubicBezTo>
                  <a:cubicBezTo>
                    <a:pt x="206" y="265"/>
                    <a:pt x="206" y="265"/>
                    <a:pt x="206" y="265"/>
                  </a:cubicBezTo>
                  <a:cubicBezTo>
                    <a:pt x="207" y="265"/>
                    <a:pt x="207" y="265"/>
                    <a:pt x="207" y="265"/>
                  </a:cubicBezTo>
                  <a:cubicBezTo>
                    <a:pt x="208" y="265"/>
                    <a:pt x="208" y="265"/>
                    <a:pt x="208" y="265"/>
                  </a:cubicBezTo>
                  <a:cubicBezTo>
                    <a:pt x="207" y="264"/>
                    <a:pt x="207" y="264"/>
                    <a:pt x="207" y="264"/>
                  </a:cubicBezTo>
                  <a:cubicBezTo>
                    <a:pt x="206" y="265"/>
                    <a:pt x="206" y="265"/>
                    <a:pt x="206" y="265"/>
                  </a:cubicBezTo>
                  <a:cubicBezTo>
                    <a:pt x="205" y="265"/>
                    <a:pt x="205" y="265"/>
                    <a:pt x="205" y="265"/>
                  </a:cubicBezTo>
                  <a:cubicBezTo>
                    <a:pt x="203" y="265"/>
                    <a:pt x="203" y="265"/>
                    <a:pt x="203" y="265"/>
                  </a:cubicBezTo>
                  <a:cubicBezTo>
                    <a:pt x="202" y="266"/>
                    <a:pt x="202" y="266"/>
                    <a:pt x="202" y="266"/>
                  </a:cubicBezTo>
                  <a:cubicBezTo>
                    <a:pt x="201" y="266"/>
                    <a:pt x="201" y="266"/>
                    <a:pt x="201" y="266"/>
                  </a:cubicBezTo>
                  <a:cubicBezTo>
                    <a:pt x="201" y="265"/>
                    <a:pt x="201" y="265"/>
                    <a:pt x="201" y="265"/>
                  </a:cubicBezTo>
                  <a:cubicBezTo>
                    <a:pt x="201" y="265"/>
                    <a:pt x="201" y="265"/>
                    <a:pt x="201" y="265"/>
                  </a:cubicBezTo>
                  <a:close/>
                  <a:moveTo>
                    <a:pt x="201" y="264"/>
                  </a:moveTo>
                  <a:cubicBezTo>
                    <a:pt x="201" y="264"/>
                    <a:pt x="201" y="264"/>
                    <a:pt x="201" y="264"/>
                  </a:cubicBezTo>
                  <a:cubicBezTo>
                    <a:pt x="200" y="264"/>
                    <a:pt x="200" y="264"/>
                    <a:pt x="200" y="264"/>
                  </a:cubicBezTo>
                  <a:cubicBezTo>
                    <a:pt x="199" y="264"/>
                    <a:pt x="199" y="264"/>
                    <a:pt x="199" y="264"/>
                  </a:cubicBezTo>
                  <a:cubicBezTo>
                    <a:pt x="199" y="263"/>
                    <a:pt x="199" y="263"/>
                    <a:pt x="199" y="263"/>
                  </a:cubicBezTo>
                  <a:cubicBezTo>
                    <a:pt x="200" y="263"/>
                    <a:pt x="200" y="263"/>
                    <a:pt x="200" y="263"/>
                  </a:cubicBezTo>
                  <a:cubicBezTo>
                    <a:pt x="202" y="263"/>
                    <a:pt x="202" y="263"/>
                    <a:pt x="202" y="263"/>
                  </a:cubicBezTo>
                  <a:cubicBezTo>
                    <a:pt x="203" y="262"/>
                    <a:pt x="203" y="262"/>
                    <a:pt x="203" y="262"/>
                  </a:cubicBezTo>
                  <a:cubicBezTo>
                    <a:pt x="204" y="262"/>
                    <a:pt x="204" y="262"/>
                    <a:pt x="204" y="262"/>
                  </a:cubicBezTo>
                  <a:cubicBezTo>
                    <a:pt x="204" y="262"/>
                    <a:pt x="204" y="262"/>
                    <a:pt x="204" y="262"/>
                  </a:cubicBezTo>
                  <a:cubicBezTo>
                    <a:pt x="204" y="261"/>
                    <a:pt x="204" y="261"/>
                    <a:pt x="204" y="261"/>
                  </a:cubicBezTo>
                  <a:cubicBezTo>
                    <a:pt x="205" y="261"/>
                    <a:pt x="205" y="261"/>
                    <a:pt x="205" y="261"/>
                  </a:cubicBezTo>
                  <a:cubicBezTo>
                    <a:pt x="205" y="262"/>
                    <a:pt x="205" y="262"/>
                    <a:pt x="205" y="262"/>
                  </a:cubicBezTo>
                  <a:cubicBezTo>
                    <a:pt x="206" y="262"/>
                    <a:pt x="206" y="262"/>
                    <a:pt x="206" y="262"/>
                  </a:cubicBezTo>
                  <a:cubicBezTo>
                    <a:pt x="207" y="262"/>
                    <a:pt x="207" y="262"/>
                    <a:pt x="207" y="262"/>
                  </a:cubicBezTo>
                  <a:cubicBezTo>
                    <a:pt x="206" y="263"/>
                    <a:pt x="206" y="263"/>
                    <a:pt x="206" y="263"/>
                  </a:cubicBezTo>
                  <a:cubicBezTo>
                    <a:pt x="205" y="263"/>
                    <a:pt x="205" y="263"/>
                    <a:pt x="205" y="263"/>
                  </a:cubicBezTo>
                  <a:cubicBezTo>
                    <a:pt x="205" y="263"/>
                    <a:pt x="205" y="263"/>
                    <a:pt x="205" y="263"/>
                  </a:cubicBezTo>
                  <a:cubicBezTo>
                    <a:pt x="204" y="263"/>
                    <a:pt x="204" y="263"/>
                    <a:pt x="204" y="263"/>
                  </a:cubicBezTo>
                  <a:cubicBezTo>
                    <a:pt x="203" y="263"/>
                    <a:pt x="203" y="263"/>
                    <a:pt x="203" y="263"/>
                  </a:cubicBezTo>
                  <a:cubicBezTo>
                    <a:pt x="203" y="264"/>
                    <a:pt x="203" y="264"/>
                    <a:pt x="203" y="264"/>
                  </a:cubicBezTo>
                  <a:cubicBezTo>
                    <a:pt x="202" y="264"/>
                    <a:pt x="202" y="264"/>
                    <a:pt x="202" y="264"/>
                  </a:cubicBezTo>
                  <a:cubicBezTo>
                    <a:pt x="202" y="264"/>
                    <a:pt x="202" y="264"/>
                    <a:pt x="202" y="264"/>
                  </a:cubicBezTo>
                  <a:cubicBezTo>
                    <a:pt x="201" y="264"/>
                    <a:pt x="201" y="264"/>
                    <a:pt x="201" y="264"/>
                  </a:cubicBezTo>
                  <a:cubicBezTo>
                    <a:pt x="201" y="264"/>
                    <a:pt x="201" y="264"/>
                    <a:pt x="201" y="264"/>
                  </a:cubicBezTo>
                  <a:close/>
                  <a:moveTo>
                    <a:pt x="212" y="253"/>
                  </a:moveTo>
                  <a:cubicBezTo>
                    <a:pt x="213" y="252"/>
                    <a:pt x="213" y="252"/>
                    <a:pt x="213" y="252"/>
                  </a:cubicBezTo>
                  <a:cubicBezTo>
                    <a:pt x="213" y="252"/>
                    <a:pt x="213" y="252"/>
                    <a:pt x="213" y="252"/>
                  </a:cubicBezTo>
                  <a:cubicBezTo>
                    <a:pt x="213" y="251"/>
                    <a:pt x="213" y="251"/>
                    <a:pt x="213" y="251"/>
                  </a:cubicBezTo>
                  <a:cubicBezTo>
                    <a:pt x="214" y="252"/>
                    <a:pt x="214" y="252"/>
                    <a:pt x="214" y="252"/>
                  </a:cubicBezTo>
                  <a:cubicBezTo>
                    <a:pt x="215" y="251"/>
                    <a:pt x="215" y="251"/>
                    <a:pt x="215" y="251"/>
                  </a:cubicBezTo>
                  <a:cubicBezTo>
                    <a:pt x="215" y="251"/>
                    <a:pt x="215" y="251"/>
                    <a:pt x="215" y="251"/>
                  </a:cubicBezTo>
                  <a:cubicBezTo>
                    <a:pt x="216" y="250"/>
                    <a:pt x="216" y="250"/>
                    <a:pt x="216" y="250"/>
                  </a:cubicBezTo>
                  <a:cubicBezTo>
                    <a:pt x="217" y="251"/>
                    <a:pt x="217" y="251"/>
                    <a:pt x="217" y="251"/>
                  </a:cubicBezTo>
                  <a:cubicBezTo>
                    <a:pt x="217" y="250"/>
                    <a:pt x="217" y="250"/>
                    <a:pt x="217" y="250"/>
                  </a:cubicBezTo>
                  <a:cubicBezTo>
                    <a:pt x="219" y="251"/>
                    <a:pt x="219" y="251"/>
                    <a:pt x="219" y="251"/>
                  </a:cubicBezTo>
                  <a:cubicBezTo>
                    <a:pt x="220" y="251"/>
                    <a:pt x="220" y="251"/>
                    <a:pt x="220" y="251"/>
                  </a:cubicBezTo>
                  <a:cubicBezTo>
                    <a:pt x="218" y="251"/>
                    <a:pt x="218" y="251"/>
                    <a:pt x="218" y="251"/>
                  </a:cubicBezTo>
                  <a:cubicBezTo>
                    <a:pt x="217" y="251"/>
                    <a:pt x="217" y="251"/>
                    <a:pt x="217" y="251"/>
                  </a:cubicBezTo>
                  <a:cubicBezTo>
                    <a:pt x="216" y="251"/>
                    <a:pt x="216" y="251"/>
                    <a:pt x="216" y="251"/>
                  </a:cubicBezTo>
                  <a:cubicBezTo>
                    <a:pt x="216" y="252"/>
                    <a:pt x="216" y="252"/>
                    <a:pt x="216" y="252"/>
                  </a:cubicBezTo>
                  <a:cubicBezTo>
                    <a:pt x="217" y="252"/>
                    <a:pt x="217" y="252"/>
                    <a:pt x="217" y="252"/>
                  </a:cubicBezTo>
                  <a:cubicBezTo>
                    <a:pt x="215" y="253"/>
                    <a:pt x="215" y="253"/>
                    <a:pt x="215" y="253"/>
                  </a:cubicBezTo>
                  <a:cubicBezTo>
                    <a:pt x="214" y="253"/>
                    <a:pt x="214" y="253"/>
                    <a:pt x="214" y="253"/>
                  </a:cubicBezTo>
                  <a:cubicBezTo>
                    <a:pt x="213" y="253"/>
                    <a:pt x="213" y="253"/>
                    <a:pt x="213" y="253"/>
                  </a:cubicBezTo>
                  <a:cubicBezTo>
                    <a:pt x="213" y="253"/>
                    <a:pt x="212" y="253"/>
                    <a:pt x="212" y="253"/>
                  </a:cubicBezTo>
                  <a:close/>
                  <a:moveTo>
                    <a:pt x="206" y="257"/>
                  </a:moveTo>
                  <a:cubicBezTo>
                    <a:pt x="206" y="256"/>
                    <a:pt x="206" y="256"/>
                    <a:pt x="206" y="256"/>
                  </a:cubicBezTo>
                  <a:cubicBezTo>
                    <a:pt x="207" y="256"/>
                    <a:pt x="207" y="256"/>
                    <a:pt x="207" y="256"/>
                  </a:cubicBezTo>
                  <a:cubicBezTo>
                    <a:pt x="208" y="256"/>
                    <a:pt x="208" y="256"/>
                    <a:pt x="208" y="256"/>
                  </a:cubicBezTo>
                  <a:cubicBezTo>
                    <a:pt x="209" y="255"/>
                    <a:pt x="209" y="255"/>
                    <a:pt x="209" y="255"/>
                  </a:cubicBezTo>
                  <a:cubicBezTo>
                    <a:pt x="210" y="255"/>
                    <a:pt x="210" y="255"/>
                    <a:pt x="210" y="255"/>
                  </a:cubicBezTo>
                  <a:cubicBezTo>
                    <a:pt x="210" y="255"/>
                    <a:pt x="210" y="255"/>
                    <a:pt x="210" y="255"/>
                  </a:cubicBezTo>
                  <a:cubicBezTo>
                    <a:pt x="210" y="255"/>
                    <a:pt x="210" y="255"/>
                    <a:pt x="210" y="255"/>
                  </a:cubicBezTo>
                  <a:cubicBezTo>
                    <a:pt x="209" y="256"/>
                    <a:pt x="209" y="256"/>
                    <a:pt x="209" y="256"/>
                  </a:cubicBezTo>
                  <a:cubicBezTo>
                    <a:pt x="209" y="256"/>
                    <a:pt x="209" y="256"/>
                    <a:pt x="209" y="256"/>
                  </a:cubicBezTo>
                  <a:cubicBezTo>
                    <a:pt x="208" y="257"/>
                    <a:pt x="208" y="257"/>
                    <a:pt x="208" y="257"/>
                  </a:cubicBezTo>
                  <a:cubicBezTo>
                    <a:pt x="207" y="257"/>
                    <a:pt x="207" y="257"/>
                    <a:pt x="207" y="257"/>
                  </a:cubicBezTo>
                  <a:cubicBezTo>
                    <a:pt x="207" y="257"/>
                    <a:pt x="207" y="257"/>
                    <a:pt x="207" y="257"/>
                  </a:cubicBezTo>
                  <a:cubicBezTo>
                    <a:pt x="206" y="257"/>
                    <a:pt x="206" y="257"/>
                    <a:pt x="206" y="257"/>
                  </a:cubicBezTo>
                  <a:close/>
                  <a:moveTo>
                    <a:pt x="195" y="264"/>
                  </a:moveTo>
                  <a:cubicBezTo>
                    <a:pt x="195" y="264"/>
                    <a:pt x="196" y="264"/>
                    <a:pt x="196" y="264"/>
                  </a:cubicBezTo>
                  <a:cubicBezTo>
                    <a:pt x="196" y="264"/>
                    <a:pt x="196" y="264"/>
                    <a:pt x="196" y="264"/>
                  </a:cubicBezTo>
                  <a:cubicBezTo>
                    <a:pt x="197" y="264"/>
                    <a:pt x="197" y="264"/>
                    <a:pt x="197" y="264"/>
                  </a:cubicBezTo>
                  <a:cubicBezTo>
                    <a:pt x="197" y="263"/>
                    <a:pt x="197" y="263"/>
                    <a:pt x="197" y="263"/>
                  </a:cubicBezTo>
                  <a:cubicBezTo>
                    <a:pt x="198" y="262"/>
                    <a:pt x="198" y="262"/>
                    <a:pt x="198" y="262"/>
                  </a:cubicBezTo>
                  <a:cubicBezTo>
                    <a:pt x="198" y="261"/>
                    <a:pt x="198" y="261"/>
                    <a:pt x="198" y="261"/>
                  </a:cubicBezTo>
                  <a:cubicBezTo>
                    <a:pt x="200" y="260"/>
                    <a:pt x="200" y="260"/>
                    <a:pt x="200" y="260"/>
                  </a:cubicBezTo>
                  <a:cubicBezTo>
                    <a:pt x="202" y="259"/>
                    <a:pt x="202" y="259"/>
                    <a:pt x="202" y="259"/>
                  </a:cubicBezTo>
                  <a:cubicBezTo>
                    <a:pt x="202" y="259"/>
                    <a:pt x="202" y="259"/>
                    <a:pt x="202" y="259"/>
                  </a:cubicBezTo>
                  <a:cubicBezTo>
                    <a:pt x="204" y="258"/>
                    <a:pt x="204" y="258"/>
                    <a:pt x="204" y="258"/>
                  </a:cubicBezTo>
                  <a:cubicBezTo>
                    <a:pt x="204" y="258"/>
                    <a:pt x="204" y="258"/>
                    <a:pt x="204" y="258"/>
                  </a:cubicBezTo>
                  <a:cubicBezTo>
                    <a:pt x="204" y="257"/>
                    <a:pt x="204" y="257"/>
                    <a:pt x="204" y="257"/>
                  </a:cubicBezTo>
                  <a:cubicBezTo>
                    <a:pt x="204" y="258"/>
                    <a:pt x="204" y="258"/>
                    <a:pt x="204" y="258"/>
                  </a:cubicBezTo>
                  <a:cubicBezTo>
                    <a:pt x="203" y="258"/>
                    <a:pt x="203" y="258"/>
                    <a:pt x="203" y="258"/>
                  </a:cubicBezTo>
                  <a:cubicBezTo>
                    <a:pt x="202" y="259"/>
                    <a:pt x="202" y="259"/>
                    <a:pt x="202" y="259"/>
                  </a:cubicBezTo>
                  <a:cubicBezTo>
                    <a:pt x="202" y="259"/>
                    <a:pt x="202" y="259"/>
                    <a:pt x="202" y="259"/>
                  </a:cubicBezTo>
                  <a:cubicBezTo>
                    <a:pt x="200" y="260"/>
                    <a:pt x="200" y="260"/>
                    <a:pt x="200" y="260"/>
                  </a:cubicBezTo>
                  <a:cubicBezTo>
                    <a:pt x="197" y="262"/>
                    <a:pt x="197" y="262"/>
                    <a:pt x="197" y="262"/>
                  </a:cubicBezTo>
                  <a:cubicBezTo>
                    <a:pt x="196" y="262"/>
                    <a:pt x="196" y="262"/>
                    <a:pt x="196" y="262"/>
                  </a:cubicBezTo>
                  <a:cubicBezTo>
                    <a:pt x="196" y="264"/>
                    <a:pt x="196" y="264"/>
                    <a:pt x="196" y="264"/>
                  </a:cubicBezTo>
                  <a:cubicBezTo>
                    <a:pt x="195" y="264"/>
                    <a:pt x="195" y="264"/>
                    <a:pt x="195" y="264"/>
                  </a:cubicBezTo>
                  <a:close/>
                  <a:moveTo>
                    <a:pt x="191" y="265"/>
                  </a:moveTo>
                  <a:cubicBezTo>
                    <a:pt x="191" y="264"/>
                    <a:pt x="191" y="264"/>
                    <a:pt x="191" y="264"/>
                  </a:cubicBezTo>
                  <a:cubicBezTo>
                    <a:pt x="190" y="263"/>
                    <a:pt x="190" y="263"/>
                    <a:pt x="190" y="263"/>
                  </a:cubicBezTo>
                  <a:cubicBezTo>
                    <a:pt x="190" y="263"/>
                    <a:pt x="190" y="263"/>
                    <a:pt x="190" y="263"/>
                  </a:cubicBezTo>
                  <a:cubicBezTo>
                    <a:pt x="191" y="262"/>
                    <a:pt x="191" y="262"/>
                    <a:pt x="191" y="262"/>
                  </a:cubicBezTo>
                  <a:cubicBezTo>
                    <a:pt x="192" y="263"/>
                    <a:pt x="192" y="263"/>
                    <a:pt x="192" y="263"/>
                  </a:cubicBezTo>
                  <a:cubicBezTo>
                    <a:pt x="191" y="263"/>
                    <a:pt x="191" y="263"/>
                    <a:pt x="191" y="263"/>
                  </a:cubicBezTo>
                  <a:cubicBezTo>
                    <a:pt x="191" y="264"/>
                    <a:pt x="191" y="264"/>
                    <a:pt x="191" y="264"/>
                  </a:cubicBezTo>
                  <a:cubicBezTo>
                    <a:pt x="191" y="264"/>
                    <a:pt x="191" y="265"/>
                    <a:pt x="191" y="265"/>
                  </a:cubicBezTo>
                  <a:close/>
                  <a:moveTo>
                    <a:pt x="185" y="265"/>
                  </a:moveTo>
                  <a:cubicBezTo>
                    <a:pt x="185" y="265"/>
                    <a:pt x="185" y="265"/>
                    <a:pt x="185" y="265"/>
                  </a:cubicBezTo>
                  <a:cubicBezTo>
                    <a:pt x="186" y="264"/>
                    <a:pt x="186" y="264"/>
                    <a:pt x="186" y="264"/>
                  </a:cubicBezTo>
                  <a:cubicBezTo>
                    <a:pt x="186" y="264"/>
                    <a:pt x="186" y="264"/>
                    <a:pt x="186" y="264"/>
                  </a:cubicBezTo>
                  <a:cubicBezTo>
                    <a:pt x="187" y="264"/>
                    <a:pt x="187" y="264"/>
                    <a:pt x="187" y="264"/>
                  </a:cubicBezTo>
                  <a:cubicBezTo>
                    <a:pt x="188" y="264"/>
                    <a:pt x="188" y="264"/>
                    <a:pt x="188" y="264"/>
                  </a:cubicBezTo>
                  <a:cubicBezTo>
                    <a:pt x="188" y="264"/>
                    <a:pt x="188" y="264"/>
                    <a:pt x="188" y="264"/>
                  </a:cubicBezTo>
                  <a:cubicBezTo>
                    <a:pt x="188" y="265"/>
                    <a:pt x="188" y="265"/>
                    <a:pt x="188" y="265"/>
                  </a:cubicBezTo>
                  <a:cubicBezTo>
                    <a:pt x="186" y="265"/>
                    <a:pt x="186" y="265"/>
                    <a:pt x="186" y="265"/>
                  </a:cubicBezTo>
                  <a:cubicBezTo>
                    <a:pt x="186" y="265"/>
                    <a:pt x="186" y="265"/>
                    <a:pt x="186" y="265"/>
                  </a:cubicBezTo>
                  <a:cubicBezTo>
                    <a:pt x="186" y="265"/>
                    <a:pt x="186" y="265"/>
                    <a:pt x="186" y="265"/>
                  </a:cubicBezTo>
                  <a:cubicBezTo>
                    <a:pt x="185" y="265"/>
                    <a:pt x="185" y="265"/>
                    <a:pt x="185" y="265"/>
                  </a:cubicBezTo>
                  <a:cubicBezTo>
                    <a:pt x="185" y="265"/>
                    <a:pt x="185" y="265"/>
                    <a:pt x="185" y="265"/>
                  </a:cubicBezTo>
                  <a:close/>
                  <a:moveTo>
                    <a:pt x="178" y="265"/>
                  </a:moveTo>
                  <a:cubicBezTo>
                    <a:pt x="178" y="265"/>
                    <a:pt x="178" y="265"/>
                    <a:pt x="178" y="265"/>
                  </a:cubicBezTo>
                  <a:cubicBezTo>
                    <a:pt x="178" y="264"/>
                    <a:pt x="178" y="264"/>
                    <a:pt x="178" y="264"/>
                  </a:cubicBezTo>
                  <a:cubicBezTo>
                    <a:pt x="179" y="265"/>
                    <a:pt x="179" y="265"/>
                    <a:pt x="179" y="265"/>
                  </a:cubicBezTo>
                  <a:cubicBezTo>
                    <a:pt x="179" y="265"/>
                    <a:pt x="179" y="265"/>
                    <a:pt x="179" y="265"/>
                  </a:cubicBezTo>
                  <a:cubicBezTo>
                    <a:pt x="179" y="264"/>
                    <a:pt x="179" y="264"/>
                    <a:pt x="179" y="264"/>
                  </a:cubicBezTo>
                  <a:cubicBezTo>
                    <a:pt x="180" y="264"/>
                    <a:pt x="180" y="264"/>
                    <a:pt x="180" y="264"/>
                  </a:cubicBezTo>
                  <a:cubicBezTo>
                    <a:pt x="180" y="265"/>
                    <a:pt x="180" y="265"/>
                    <a:pt x="180" y="265"/>
                  </a:cubicBezTo>
                  <a:cubicBezTo>
                    <a:pt x="181" y="265"/>
                    <a:pt x="181" y="265"/>
                    <a:pt x="181" y="265"/>
                  </a:cubicBezTo>
                  <a:cubicBezTo>
                    <a:pt x="180" y="266"/>
                    <a:pt x="180" y="266"/>
                    <a:pt x="180" y="266"/>
                  </a:cubicBezTo>
                  <a:cubicBezTo>
                    <a:pt x="179" y="266"/>
                    <a:pt x="179" y="266"/>
                    <a:pt x="179" y="266"/>
                  </a:cubicBezTo>
                  <a:cubicBezTo>
                    <a:pt x="178" y="265"/>
                    <a:pt x="178" y="265"/>
                    <a:pt x="178" y="265"/>
                  </a:cubicBezTo>
                  <a:close/>
                  <a:moveTo>
                    <a:pt x="178" y="267"/>
                  </a:moveTo>
                  <a:cubicBezTo>
                    <a:pt x="179" y="266"/>
                    <a:pt x="179" y="266"/>
                    <a:pt x="179" y="266"/>
                  </a:cubicBezTo>
                  <a:cubicBezTo>
                    <a:pt x="180" y="266"/>
                    <a:pt x="180" y="266"/>
                    <a:pt x="180" y="266"/>
                  </a:cubicBezTo>
                  <a:cubicBezTo>
                    <a:pt x="180" y="267"/>
                    <a:pt x="180" y="267"/>
                    <a:pt x="180" y="267"/>
                  </a:cubicBezTo>
                  <a:cubicBezTo>
                    <a:pt x="179" y="267"/>
                    <a:pt x="179" y="267"/>
                    <a:pt x="179" y="267"/>
                  </a:cubicBezTo>
                  <a:cubicBezTo>
                    <a:pt x="179" y="267"/>
                    <a:pt x="178" y="267"/>
                    <a:pt x="178" y="267"/>
                  </a:cubicBezTo>
                  <a:close/>
                  <a:moveTo>
                    <a:pt x="170" y="270"/>
                  </a:moveTo>
                  <a:cubicBezTo>
                    <a:pt x="170" y="269"/>
                    <a:pt x="170" y="269"/>
                    <a:pt x="170" y="269"/>
                  </a:cubicBezTo>
                  <a:cubicBezTo>
                    <a:pt x="170" y="268"/>
                    <a:pt x="170" y="268"/>
                    <a:pt x="170" y="268"/>
                  </a:cubicBezTo>
                  <a:cubicBezTo>
                    <a:pt x="171" y="268"/>
                    <a:pt x="171" y="268"/>
                    <a:pt x="171" y="268"/>
                  </a:cubicBezTo>
                  <a:cubicBezTo>
                    <a:pt x="171" y="269"/>
                    <a:pt x="171" y="269"/>
                    <a:pt x="171" y="269"/>
                  </a:cubicBezTo>
                  <a:cubicBezTo>
                    <a:pt x="172" y="269"/>
                    <a:pt x="172" y="269"/>
                    <a:pt x="172" y="269"/>
                  </a:cubicBezTo>
                  <a:cubicBezTo>
                    <a:pt x="173" y="269"/>
                    <a:pt x="173" y="269"/>
                    <a:pt x="173" y="269"/>
                  </a:cubicBezTo>
                  <a:cubicBezTo>
                    <a:pt x="173" y="269"/>
                    <a:pt x="173" y="269"/>
                    <a:pt x="173" y="269"/>
                  </a:cubicBezTo>
                  <a:cubicBezTo>
                    <a:pt x="174" y="269"/>
                    <a:pt x="174" y="269"/>
                    <a:pt x="174" y="269"/>
                  </a:cubicBezTo>
                  <a:cubicBezTo>
                    <a:pt x="175" y="269"/>
                    <a:pt x="175" y="269"/>
                    <a:pt x="175" y="269"/>
                  </a:cubicBezTo>
                  <a:cubicBezTo>
                    <a:pt x="175" y="269"/>
                    <a:pt x="175" y="269"/>
                    <a:pt x="175" y="269"/>
                  </a:cubicBezTo>
                  <a:cubicBezTo>
                    <a:pt x="175" y="270"/>
                    <a:pt x="175" y="270"/>
                    <a:pt x="175" y="270"/>
                  </a:cubicBezTo>
                  <a:cubicBezTo>
                    <a:pt x="175" y="270"/>
                    <a:pt x="175" y="270"/>
                    <a:pt x="175" y="270"/>
                  </a:cubicBezTo>
                  <a:cubicBezTo>
                    <a:pt x="176" y="269"/>
                    <a:pt x="176" y="269"/>
                    <a:pt x="176" y="269"/>
                  </a:cubicBezTo>
                  <a:cubicBezTo>
                    <a:pt x="176" y="268"/>
                    <a:pt x="176" y="268"/>
                    <a:pt x="176" y="268"/>
                  </a:cubicBezTo>
                  <a:cubicBezTo>
                    <a:pt x="177" y="268"/>
                    <a:pt x="177" y="268"/>
                    <a:pt x="177" y="268"/>
                  </a:cubicBezTo>
                  <a:cubicBezTo>
                    <a:pt x="177" y="267"/>
                    <a:pt x="177" y="267"/>
                    <a:pt x="177" y="267"/>
                  </a:cubicBezTo>
                  <a:cubicBezTo>
                    <a:pt x="178" y="268"/>
                    <a:pt x="178" y="268"/>
                    <a:pt x="178" y="268"/>
                  </a:cubicBezTo>
                  <a:cubicBezTo>
                    <a:pt x="177" y="269"/>
                    <a:pt x="177" y="269"/>
                    <a:pt x="177" y="269"/>
                  </a:cubicBezTo>
                  <a:cubicBezTo>
                    <a:pt x="176" y="269"/>
                    <a:pt x="176" y="269"/>
                    <a:pt x="176" y="269"/>
                  </a:cubicBezTo>
                  <a:cubicBezTo>
                    <a:pt x="176" y="271"/>
                    <a:pt x="176" y="271"/>
                    <a:pt x="176" y="271"/>
                  </a:cubicBezTo>
                  <a:cubicBezTo>
                    <a:pt x="176" y="271"/>
                    <a:pt x="176" y="271"/>
                    <a:pt x="176" y="271"/>
                  </a:cubicBezTo>
                  <a:cubicBezTo>
                    <a:pt x="176" y="271"/>
                    <a:pt x="176" y="271"/>
                    <a:pt x="176" y="271"/>
                  </a:cubicBezTo>
                  <a:cubicBezTo>
                    <a:pt x="177" y="272"/>
                    <a:pt x="177" y="272"/>
                    <a:pt x="177" y="272"/>
                  </a:cubicBezTo>
                  <a:cubicBezTo>
                    <a:pt x="176" y="272"/>
                    <a:pt x="176" y="272"/>
                    <a:pt x="176" y="272"/>
                  </a:cubicBezTo>
                  <a:cubicBezTo>
                    <a:pt x="175" y="271"/>
                    <a:pt x="175" y="271"/>
                    <a:pt x="175" y="271"/>
                  </a:cubicBezTo>
                  <a:cubicBezTo>
                    <a:pt x="175" y="271"/>
                    <a:pt x="175" y="271"/>
                    <a:pt x="175" y="271"/>
                  </a:cubicBezTo>
                  <a:cubicBezTo>
                    <a:pt x="174" y="271"/>
                    <a:pt x="174" y="271"/>
                    <a:pt x="174" y="271"/>
                  </a:cubicBezTo>
                  <a:cubicBezTo>
                    <a:pt x="173" y="271"/>
                    <a:pt x="173" y="271"/>
                    <a:pt x="173" y="271"/>
                  </a:cubicBezTo>
                  <a:cubicBezTo>
                    <a:pt x="173" y="270"/>
                    <a:pt x="173" y="270"/>
                    <a:pt x="173" y="270"/>
                  </a:cubicBezTo>
                  <a:cubicBezTo>
                    <a:pt x="171" y="269"/>
                    <a:pt x="171" y="269"/>
                    <a:pt x="171" y="269"/>
                  </a:cubicBezTo>
                  <a:cubicBezTo>
                    <a:pt x="170" y="270"/>
                    <a:pt x="170" y="270"/>
                    <a:pt x="170" y="270"/>
                  </a:cubicBezTo>
                  <a:cubicBezTo>
                    <a:pt x="170" y="270"/>
                    <a:pt x="170" y="270"/>
                    <a:pt x="170" y="270"/>
                  </a:cubicBezTo>
                  <a:close/>
                  <a:moveTo>
                    <a:pt x="175" y="265"/>
                  </a:moveTo>
                  <a:cubicBezTo>
                    <a:pt x="175" y="264"/>
                    <a:pt x="175" y="264"/>
                    <a:pt x="175" y="264"/>
                  </a:cubicBezTo>
                  <a:cubicBezTo>
                    <a:pt x="176" y="262"/>
                    <a:pt x="176" y="262"/>
                    <a:pt x="176" y="262"/>
                  </a:cubicBezTo>
                  <a:cubicBezTo>
                    <a:pt x="176" y="263"/>
                    <a:pt x="176" y="263"/>
                    <a:pt x="176" y="263"/>
                  </a:cubicBezTo>
                  <a:cubicBezTo>
                    <a:pt x="176" y="264"/>
                    <a:pt x="176" y="264"/>
                    <a:pt x="176" y="264"/>
                  </a:cubicBezTo>
                  <a:cubicBezTo>
                    <a:pt x="176" y="265"/>
                    <a:pt x="176" y="265"/>
                    <a:pt x="176" y="265"/>
                  </a:cubicBezTo>
                  <a:cubicBezTo>
                    <a:pt x="175" y="266"/>
                    <a:pt x="175" y="266"/>
                    <a:pt x="175" y="266"/>
                  </a:cubicBezTo>
                  <a:cubicBezTo>
                    <a:pt x="175" y="266"/>
                    <a:pt x="175" y="265"/>
                    <a:pt x="175" y="265"/>
                  </a:cubicBezTo>
                  <a:close/>
                  <a:moveTo>
                    <a:pt x="172" y="259"/>
                  </a:moveTo>
                  <a:cubicBezTo>
                    <a:pt x="173" y="258"/>
                    <a:pt x="173" y="258"/>
                    <a:pt x="173" y="258"/>
                  </a:cubicBezTo>
                  <a:cubicBezTo>
                    <a:pt x="173" y="257"/>
                    <a:pt x="173" y="257"/>
                    <a:pt x="173" y="257"/>
                  </a:cubicBezTo>
                  <a:cubicBezTo>
                    <a:pt x="174" y="257"/>
                    <a:pt x="174" y="257"/>
                    <a:pt x="174" y="257"/>
                  </a:cubicBezTo>
                  <a:cubicBezTo>
                    <a:pt x="174" y="257"/>
                    <a:pt x="174" y="257"/>
                    <a:pt x="174" y="257"/>
                  </a:cubicBezTo>
                  <a:cubicBezTo>
                    <a:pt x="174" y="257"/>
                    <a:pt x="174" y="257"/>
                    <a:pt x="174" y="257"/>
                  </a:cubicBezTo>
                  <a:cubicBezTo>
                    <a:pt x="175" y="258"/>
                    <a:pt x="175" y="258"/>
                    <a:pt x="175" y="258"/>
                  </a:cubicBezTo>
                  <a:cubicBezTo>
                    <a:pt x="175" y="258"/>
                    <a:pt x="175" y="258"/>
                    <a:pt x="175" y="258"/>
                  </a:cubicBezTo>
                  <a:cubicBezTo>
                    <a:pt x="174" y="259"/>
                    <a:pt x="174" y="259"/>
                    <a:pt x="174" y="259"/>
                  </a:cubicBezTo>
                  <a:cubicBezTo>
                    <a:pt x="175" y="260"/>
                    <a:pt x="175" y="260"/>
                    <a:pt x="175" y="260"/>
                  </a:cubicBezTo>
                  <a:cubicBezTo>
                    <a:pt x="175" y="261"/>
                    <a:pt x="175" y="261"/>
                    <a:pt x="175" y="261"/>
                  </a:cubicBezTo>
                  <a:cubicBezTo>
                    <a:pt x="174" y="262"/>
                    <a:pt x="174" y="262"/>
                    <a:pt x="174" y="262"/>
                  </a:cubicBezTo>
                  <a:cubicBezTo>
                    <a:pt x="175" y="261"/>
                    <a:pt x="175" y="261"/>
                    <a:pt x="175" y="261"/>
                  </a:cubicBezTo>
                  <a:cubicBezTo>
                    <a:pt x="174" y="260"/>
                    <a:pt x="174" y="260"/>
                    <a:pt x="174" y="260"/>
                  </a:cubicBezTo>
                  <a:cubicBezTo>
                    <a:pt x="174" y="259"/>
                    <a:pt x="174" y="259"/>
                    <a:pt x="174" y="259"/>
                  </a:cubicBezTo>
                  <a:cubicBezTo>
                    <a:pt x="173" y="259"/>
                    <a:pt x="173" y="259"/>
                    <a:pt x="173" y="259"/>
                  </a:cubicBezTo>
                  <a:cubicBezTo>
                    <a:pt x="173" y="259"/>
                    <a:pt x="172" y="259"/>
                    <a:pt x="172" y="259"/>
                  </a:cubicBezTo>
                  <a:close/>
                  <a:moveTo>
                    <a:pt x="168" y="261"/>
                  </a:moveTo>
                  <a:cubicBezTo>
                    <a:pt x="169" y="263"/>
                    <a:pt x="169" y="263"/>
                    <a:pt x="169" y="263"/>
                  </a:cubicBezTo>
                  <a:cubicBezTo>
                    <a:pt x="168" y="263"/>
                    <a:pt x="168" y="263"/>
                    <a:pt x="168" y="263"/>
                  </a:cubicBezTo>
                  <a:cubicBezTo>
                    <a:pt x="168" y="264"/>
                    <a:pt x="168" y="264"/>
                    <a:pt x="168" y="264"/>
                  </a:cubicBezTo>
                  <a:cubicBezTo>
                    <a:pt x="168" y="265"/>
                    <a:pt x="168" y="265"/>
                    <a:pt x="168" y="265"/>
                  </a:cubicBezTo>
                  <a:cubicBezTo>
                    <a:pt x="169" y="264"/>
                    <a:pt x="169" y="264"/>
                    <a:pt x="169" y="264"/>
                  </a:cubicBezTo>
                  <a:cubicBezTo>
                    <a:pt x="170" y="262"/>
                    <a:pt x="170" y="262"/>
                    <a:pt x="170" y="262"/>
                  </a:cubicBezTo>
                  <a:cubicBezTo>
                    <a:pt x="170" y="261"/>
                    <a:pt x="170" y="261"/>
                    <a:pt x="170" y="261"/>
                  </a:cubicBezTo>
                  <a:cubicBezTo>
                    <a:pt x="171" y="261"/>
                    <a:pt x="171" y="261"/>
                    <a:pt x="171" y="261"/>
                  </a:cubicBezTo>
                  <a:cubicBezTo>
                    <a:pt x="171" y="262"/>
                    <a:pt x="171" y="262"/>
                    <a:pt x="171" y="262"/>
                  </a:cubicBezTo>
                  <a:cubicBezTo>
                    <a:pt x="171" y="262"/>
                    <a:pt x="171" y="262"/>
                    <a:pt x="171" y="262"/>
                  </a:cubicBezTo>
                  <a:cubicBezTo>
                    <a:pt x="172" y="262"/>
                    <a:pt x="172" y="262"/>
                    <a:pt x="172" y="262"/>
                  </a:cubicBezTo>
                  <a:cubicBezTo>
                    <a:pt x="172" y="261"/>
                    <a:pt x="172" y="261"/>
                    <a:pt x="172" y="261"/>
                  </a:cubicBezTo>
                  <a:cubicBezTo>
                    <a:pt x="172" y="260"/>
                    <a:pt x="172" y="260"/>
                    <a:pt x="172" y="260"/>
                  </a:cubicBezTo>
                  <a:cubicBezTo>
                    <a:pt x="171" y="261"/>
                    <a:pt x="171" y="261"/>
                    <a:pt x="171" y="261"/>
                  </a:cubicBezTo>
                  <a:cubicBezTo>
                    <a:pt x="170" y="260"/>
                    <a:pt x="170" y="260"/>
                    <a:pt x="170" y="260"/>
                  </a:cubicBezTo>
                  <a:cubicBezTo>
                    <a:pt x="169" y="261"/>
                    <a:pt x="169" y="261"/>
                    <a:pt x="169" y="261"/>
                  </a:cubicBezTo>
                  <a:cubicBezTo>
                    <a:pt x="169" y="262"/>
                    <a:pt x="169" y="262"/>
                    <a:pt x="169" y="262"/>
                  </a:cubicBezTo>
                  <a:cubicBezTo>
                    <a:pt x="168" y="262"/>
                    <a:pt x="168" y="262"/>
                    <a:pt x="168" y="262"/>
                  </a:cubicBezTo>
                  <a:cubicBezTo>
                    <a:pt x="168" y="262"/>
                    <a:pt x="168" y="261"/>
                    <a:pt x="168" y="261"/>
                  </a:cubicBezTo>
                  <a:close/>
                  <a:moveTo>
                    <a:pt x="132" y="257"/>
                  </a:moveTo>
                  <a:cubicBezTo>
                    <a:pt x="132" y="256"/>
                    <a:pt x="132" y="256"/>
                    <a:pt x="132" y="256"/>
                  </a:cubicBezTo>
                  <a:cubicBezTo>
                    <a:pt x="134" y="255"/>
                    <a:pt x="134" y="255"/>
                    <a:pt x="134" y="255"/>
                  </a:cubicBezTo>
                  <a:cubicBezTo>
                    <a:pt x="134" y="254"/>
                    <a:pt x="134" y="254"/>
                    <a:pt x="134" y="254"/>
                  </a:cubicBezTo>
                  <a:cubicBezTo>
                    <a:pt x="135" y="254"/>
                    <a:pt x="135" y="254"/>
                    <a:pt x="135" y="254"/>
                  </a:cubicBezTo>
                  <a:cubicBezTo>
                    <a:pt x="136" y="255"/>
                    <a:pt x="136" y="255"/>
                    <a:pt x="136" y="255"/>
                  </a:cubicBezTo>
                  <a:cubicBezTo>
                    <a:pt x="136" y="256"/>
                    <a:pt x="136" y="256"/>
                    <a:pt x="136" y="256"/>
                  </a:cubicBezTo>
                  <a:cubicBezTo>
                    <a:pt x="136" y="256"/>
                    <a:pt x="136" y="256"/>
                    <a:pt x="136" y="256"/>
                  </a:cubicBezTo>
                  <a:cubicBezTo>
                    <a:pt x="135" y="256"/>
                    <a:pt x="135" y="256"/>
                    <a:pt x="135" y="256"/>
                  </a:cubicBezTo>
                  <a:cubicBezTo>
                    <a:pt x="134" y="256"/>
                    <a:pt x="134" y="256"/>
                    <a:pt x="134" y="256"/>
                  </a:cubicBezTo>
                  <a:cubicBezTo>
                    <a:pt x="133" y="256"/>
                    <a:pt x="133" y="256"/>
                    <a:pt x="133" y="256"/>
                  </a:cubicBezTo>
                  <a:cubicBezTo>
                    <a:pt x="132" y="257"/>
                    <a:pt x="132" y="257"/>
                    <a:pt x="132" y="257"/>
                  </a:cubicBezTo>
                  <a:cubicBezTo>
                    <a:pt x="132" y="257"/>
                    <a:pt x="132" y="257"/>
                    <a:pt x="132" y="257"/>
                  </a:cubicBezTo>
                  <a:close/>
                  <a:moveTo>
                    <a:pt x="148" y="260"/>
                  </a:moveTo>
                  <a:cubicBezTo>
                    <a:pt x="147" y="259"/>
                    <a:pt x="147" y="259"/>
                    <a:pt x="147" y="259"/>
                  </a:cubicBezTo>
                  <a:cubicBezTo>
                    <a:pt x="146" y="259"/>
                    <a:pt x="146" y="259"/>
                    <a:pt x="146" y="259"/>
                  </a:cubicBezTo>
                  <a:cubicBezTo>
                    <a:pt x="146" y="259"/>
                    <a:pt x="146" y="259"/>
                    <a:pt x="146" y="259"/>
                  </a:cubicBezTo>
                  <a:cubicBezTo>
                    <a:pt x="147" y="258"/>
                    <a:pt x="147" y="258"/>
                    <a:pt x="147" y="258"/>
                  </a:cubicBezTo>
                  <a:cubicBezTo>
                    <a:pt x="147" y="258"/>
                    <a:pt x="147" y="258"/>
                    <a:pt x="147" y="258"/>
                  </a:cubicBezTo>
                  <a:cubicBezTo>
                    <a:pt x="148" y="257"/>
                    <a:pt x="148" y="257"/>
                    <a:pt x="148" y="257"/>
                  </a:cubicBezTo>
                  <a:cubicBezTo>
                    <a:pt x="148" y="258"/>
                    <a:pt x="148" y="258"/>
                    <a:pt x="148" y="258"/>
                  </a:cubicBezTo>
                  <a:cubicBezTo>
                    <a:pt x="149" y="259"/>
                    <a:pt x="149" y="259"/>
                    <a:pt x="149" y="259"/>
                  </a:cubicBezTo>
                  <a:cubicBezTo>
                    <a:pt x="149" y="259"/>
                    <a:pt x="149" y="259"/>
                    <a:pt x="149" y="259"/>
                  </a:cubicBezTo>
                  <a:cubicBezTo>
                    <a:pt x="149" y="260"/>
                    <a:pt x="149" y="260"/>
                    <a:pt x="149" y="260"/>
                  </a:cubicBezTo>
                  <a:cubicBezTo>
                    <a:pt x="148" y="260"/>
                    <a:pt x="148" y="260"/>
                    <a:pt x="148" y="260"/>
                  </a:cubicBezTo>
                  <a:cubicBezTo>
                    <a:pt x="148" y="260"/>
                    <a:pt x="148" y="260"/>
                    <a:pt x="148" y="260"/>
                  </a:cubicBezTo>
                  <a:close/>
                  <a:moveTo>
                    <a:pt x="149" y="262"/>
                  </a:moveTo>
                  <a:cubicBezTo>
                    <a:pt x="149" y="262"/>
                    <a:pt x="150" y="262"/>
                    <a:pt x="150" y="262"/>
                  </a:cubicBezTo>
                  <a:cubicBezTo>
                    <a:pt x="151" y="261"/>
                    <a:pt x="151" y="261"/>
                    <a:pt x="151" y="261"/>
                  </a:cubicBezTo>
                  <a:cubicBezTo>
                    <a:pt x="151" y="260"/>
                    <a:pt x="151" y="260"/>
                    <a:pt x="151" y="260"/>
                  </a:cubicBezTo>
                  <a:cubicBezTo>
                    <a:pt x="150" y="260"/>
                    <a:pt x="150" y="260"/>
                    <a:pt x="150" y="260"/>
                  </a:cubicBezTo>
                  <a:cubicBezTo>
                    <a:pt x="149" y="261"/>
                    <a:pt x="149" y="261"/>
                    <a:pt x="149" y="261"/>
                  </a:cubicBezTo>
                  <a:cubicBezTo>
                    <a:pt x="149" y="262"/>
                    <a:pt x="149" y="262"/>
                    <a:pt x="149" y="262"/>
                  </a:cubicBezTo>
                  <a:cubicBezTo>
                    <a:pt x="149" y="262"/>
                    <a:pt x="149" y="262"/>
                    <a:pt x="149" y="262"/>
                  </a:cubicBezTo>
                  <a:close/>
                  <a:moveTo>
                    <a:pt x="153" y="267"/>
                  </a:moveTo>
                  <a:cubicBezTo>
                    <a:pt x="154" y="266"/>
                    <a:pt x="154" y="266"/>
                    <a:pt x="154" y="266"/>
                  </a:cubicBezTo>
                  <a:cubicBezTo>
                    <a:pt x="154" y="265"/>
                    <a:pt x="154" y="265"/>
                    <a:pt x="154" y="265"/>
                  </a:cubicBezTo>
                  <a:cubicBezTo>
                    <a:pt x="155" y="264"/>
                    <a:pt x="155" y="264"/>
                    <a:pt x="155" y="264"/>
                  </a:cubicBezTo>
                  <a:cubicBezTo>
                    <a:pt x="154" y="263"/>
                    <a:pt x="154" y="263"/>
                    <a:pt x="154" y="263"/>
                  </a:cubicBezTo>
                  <a:cubicBezTo>
                    <a:pt x="155" y="262"/>
                    <a:pt x="155" y="262"/>
                    <a:pt x="155" y="262"/>
                  </a:cubicBezTo>
                  <a:cubicBezTo>
                    <a:pt x="156" y="262"/>
                    <a:pt x="156" y="262"/>
                    <a:pt x="156" y="262"/>
                  </a:cubicBezTo>
                  <a:cubicBezTo>
                    <a:pt x="156" y="263"/>
                    <a:pt x="156" y="263"/>
                    <a:pt x="156" y="263"/>
                  </a:cubicBezTo>
                  <a:cubicBezTo>
                    <a:pt x="156" y="263"/>
                    <a:pt x="156" y="263"/>
                    <a:pt x="156" y="263"/>
                  </a:cubicBezTo>
                  <a:cubicBezTo>
                    <a:pt x="156" y="265"/>
                    <a:pt x="156" y="265"/>
                    <a:pt x="156" y="265"/>
                  </a:cubicBezTo>
                  <a:cubicBezTo>
                    <a:pt x="156" y="265"/>
                    <a:pt x="156" y="265"/>
                    <a:pt x="156" y="265"/>
                  </a:cubicBezTo>
                  <a:cubicBezTo>
                    <a:pt x="154" y="266"/>
                    <a:pt x="154" y="266"/>
                    <a:pt x="154" y="266"/>
                  </a:cubicBezTo>
                  <a:cubicBezTo>
                    <a:pt x="154" y="267"/>
                    <a:pt x="154" y="267"/>
                    <a:pt x="154" y="267"/>
                  </a:cubicBezTo>
                  <a:cubicBezTo>
                    <a:pt x="154" y="267"/>
                    <a:pt x="153" y="267"/>
                    <a:pt x="153" y="267"/>
                  </a:cubicBezTo>
                  <a:close/>
                  <a:moveTo>
                    <a:pt x="163" y="259"/>
                  </a:moveTo>
                  <a:cubicBezTo>
                    <a:pt x="163" y="260"/>
                    <a:pt x="163" y="260"/>
                    <a:pt x="163" y="260"/>
                  </a:cubicBezTo>
                  <a:cubicBezTo>
                    <a:pt x="163" y="260"/>
                    <a:pt x="163" y="260"/>
                    <a:pt x="163" y="260"/>
                  </a:cubicBezTo>
                  <a:cubicBezTo>
                    <a:pt x="164" y="260"/>
                    <a:pt x="164" y="260"/>
                    <a:pt x="164" y="260"/>
                  </a:cubicBezTo>
                  <a:cubicBezTo>
                    <a:pt x="165" y="260"/>
                    <a:pt x="165" y="260"/>
                    <a:pt x="165" y="260"/>
                  </a:cubicBezTo>
                  <a:cubicBezTo>
                    <a:pt x="165" y="260"/>
                    <a:pt x="165" y="260"/>
                    <a:pt x="165" y="260"/>
                  </a:cubicBezTo>
                  <a:cubicBezTo>
                    <a:pt x="166" y="260"/>
                    <a:pt x="166" y="260"/>
                    <a:pt x="166" y="260"/>
                  </a:cubicBezTo>
                  <a:cubicBezTo>
                    <a:pt x="167" y="260"/>
                    <a:pt x="167" y="260"/>
                    <a:pt x="167" y="260"/>
                  </a:cubicBezTo>
                  <a:cubicBezTo>
                    <a:pt x="166" y="259"/>
                    <a:pt x="166" y="259"/>
                    <a:pt x="166" y="259"/>
                  </a:cubicBezTo>
                  <a:cubicBezTo>
                    <a:pt x="164" y="259"/>
                    <a:pt x="164" y="259"/>
                    <a:pt x="164" y="259"/>
                  </a:cubicBezTo>
                  <a:cubicBezTo>
                    <a:pt x="164" y="259"/>
                    <a:pt x="163" y="259"/>
                    <a:pt x="163" y="259"/>
                  </a:cubicBezTo>
                  <a:close/>
                  <a:moveTo>
                    <a:pt x="157" y="257"/>
                  </a:moveTo>
                  <a:cubicBezTo>
                    <a:pt x="157" y="257"/>
                    <a:pt x="157" y="257"/>
                    <a:pt x="157" y="257"/>
                  </a:cubicBezTo>
                  <a:cubicBezTo>
                    <a:pt x="158" y="256"/>
                    <a:pt x="158" y="256"/>
                    <a:pt x="158" y="256"/>
                  </a:cubicBezTo>
                  <a:cubicBezTo>
                    <a:pt x="158" y="257"/>
                    <a:pt x="158" y="257"/>
                    <a:pt x="158" y="257"/>
                  </a:cubicBezTo>
                  <a:cubicBezTo>
                    <a:pt x="160" y="256"/>
                    <a:pt x="160" y="256"/>
                    <a:pt x="160" y="256"/>
                  </a:cubicBezTo>
                  <a:cubicBezTo>
                    <a:pt x="160" y="256"/>
                    <a:pt x="160" y="256"/>
                    <a:pt x="160" y="256"/>
                  </a:cubicBezTo>
                  <a:cubicBezTo>
                    <a:pt x="160" y="255"/>
                    <a:pt x="160" y="255"/>
                    <a:pt x="160" y="255"/>
                  </a:cubicBezTo>
                  <a:cubicBezTo>
                    <a:pt x="161" y="255"/>
                    <a:pt x="161" y="255"/>
                    <a:pt x="161" y="255"/>
                  </a:cubicBezTo>
                  <a:cubicBezTo>
                    <a:pt x="162" y="254"/>
                    <a:pt x="162" y="254"/>
                    <a:pt x="162" y="254"/>
                  </a:cubicBezTo>
                  <a:cubicBezTo>
                    <a:pt x="162" y="255"/>
                    <a:pt x="162" y="255"/>
                    <a:pt x="162" y="255"/>
                  </a:cubicBezTo>
                  <a:cubicBezTo>
                    <a:pt x="163" y="255"/>
                    <a:pt x="163" y="255"/>
                    <a:pt x="163" y="255"/>
                  </a:cubicBezTo>
                  <a:cubicBezTo>
                    <a:pt x="165" y="254"/>
                    <a:pt x="165" y="254"/>
                    <a:pt x="165" y="254"/>
                  </a:cubicBezTo>
                  <a:cubicBezTo>
                    <a:pt x="165" y="254"/>
                    <a:pt x="165" y="254"/>
                    <a:pt x="165" y="254"/>
                  </a:cubicBezTo>
                  <a:cubicBezTo>
                    <a:pt x="165" y="255"/>
                    <a:pt x="165" y="255"/>
                    <a:pt x="165" y="255"/>
                  </a:cubicBezTo>
                  <a:cubicBezTo>
                    <a:pt x="165" y="255"/>
                    <a:pt x="165" y="255"/>
                    <a:pt x="165" y="255"/>
                  </a:cubicBezTo>
                  <a:cubicBezTo>
                    <a:pt x="165" y="256"/>
                    <a:pt x="165" y="256"/>
                    <a:pt x="165" y="256"/>
                  </a:cubicBezTo>
                  <a:cubicBezTo>
                    <a:pt x="166" y="256"/>
                    <a:pt x="166" y="256"/>
                    <a:pt x="166" y="256"/>
                  </a:cubicBezTo>
                  <a:cubicBezTo>
                    <a:pt x="165" y="257"/>
                    <a:pt x="165" y="257"/>
                    <a:pt x="165" y="257"/>
                  </a:cubicBezTo>
                  <a:cubicBezTo>
                    <a:pt x="164" y="257"/>
                    <a:pt x="164" y="257"/>
                    <a:pt x="164" y="257"/>
                  </a:cubicBezTo>
                  <a:cubicBezTo>
                    <a:pt x="163" y="258"/>
                    <a:pt x="163" y="258"/>
                    <a:pt x="163" y="258"/>
                  </a:cubicBezTo>
                  <a:cubicBezTo>
                    <a:pt x="161" y="259"/>
                    <a:pt x="161" y="259"/>
                    <a:pt x="161" y="259"/>
                  </a:cubicBezTo>
                  <a:cubicBezTo>
                    <a:pt x="160" y="259"/>
                    <a:pt x="160" y="259"/>
                    <a:pt x="160" y="259"/>
                  </a:cubicBezTo>
                  <a:cubicBezTo>
                    <a:pt x="160" y="258"/>
                    <a:pt x="160" y="258"/>
                    <a:pt x="160" y="258"/>
                  </a:cubicBezTo>
                  <a:cubicBezTo>
                    <a:pt x="159" y="257"/>
                    <a:pt x="159" y="257"/>
                    <a:pt x="159" y="257"/>
                  </a:cubicBezTo>
                  <a:cubicBezTo>
                    <a:pt x="159" y="257"/>
                    <a:pt x="159" y="257"/>
                    <a:pt x="159" y="257"/>
                  </a:cubicBezTo>
                  <a:cubicBezTo>
                    <a:pt x="158" y="257"/>
                    <a:pt x="158" y="257"/>
                    <a:pt x="158" y="257"/>
                  </a:cubicBezTo>
                  <a:cubicBezTo>
                    <a:pt x="158" y="258"/>
                    <a:pt x="158" y="258"/>
                    <a:pt x="158" y="258"/>
                  </a:cubicBezTo>
                  <a:cubicBezTo>
                    <a:pt x="158" y="258"/>
                    <a:pt x="158" y="258"/>
                    <a:pt x="158" y="258"/>
                  </a:cubicBezTo>
                  <a:cubicBezTo>
                    <a:pt x="157" y="257"/>
                    <a:pt x="157" y="257"/>
                    <a:pt x="157" y="257"/>
                  </a:cubicBezTo>
                  <a:cubicBezTo>
                    <a:pt x="157" y="257"/>
                    <a:pt x="157" y="257"/>
                    <a:pt x="157" y="257"/>
                  </a:cubicBezTo>
                  <a:close/>
                  <a:moveTo>
                    <a:pt x="188" y="256"/>
                  </a:moveTo>
                  <a:cubicBezTo>
                    <a:pt x="188" y="258"/>
                    <a:pt x="188" y="258"/>
                    <a:pt x="188" y="258"/>
                  </a:cubicBezTo>
                  <a:cubicBezTo>
                    <a:pt x="188" y="258"/>
                    <a:pt x="188" y="258"/>
                    <a:pt x="188" y="258"/>
                  </a:cubicBezTo>
                  <a:cubicBezTo>
                    <a:pt x="189" y="258"/>
                    <a:pt x="189" y="258"/>
                    <a:pt x="189" y="258"/>
                  </a:cubicBezTo>
                  <a:cubicBezTo>
                    <a:pt x="190" y="257"/>
                    <a:pt x="190" y="257"/>
                    <a:pt x="190" y="257"/>
                  </a:cubicBezTo>
                  <a:cubicBezTo>
                    <a:pt x="190" y="257"/>
                    <a:pt x="190" y="257"/>
                    <a:pt x="190" y="257"/>
                  </a:cubicBezTo>
                  <a:cubicBezTo>
                    <a:pt x="189" y="257"/>
                    <a:pt x="189" y="257"/>
                    <a:pt x="189" y="257"/>
                  </a:cubicBezTo>
                  <a:cubicBezTo>
                    <a:pt x="188" y="256"/>
                    <a:pt x="188" y="256"/>
                    <a:pt x="188" y="256"/>
                  </a:cubicBezTo>
                  <a:cubicBezTo>
                    <a:pt x="188" y="256"/>
                    <a:pt x="188" y="256"/>
                    <a:pt x="188" y="256"/>
                  </a:cubicBezTo>
                  <a:close/>
                  <a:moveTo>
                    <a:pt x="185" y="252"/>
                  </a:moveTo>
                  <a:cubicBezTo>
                    <a:pt x="184" y="252"/>
                    <a:pt x="184" y="252"/>
                    <a:pt x="184" y="252"/>
                  </a:cubicBezTo>
                  <a:cubicBezTo>
                    <a:pt x="183" y="251"/>
                    <a:pt x="183" y="251"/>
                    <a:pt x="183" y="251"/>
                  </a:cubicBezTo>
                  <a:cubicBezTo>
                    <a:pt x="183" y="252"/>
                    <a:pt x="183" y="252"/>
                    <a:pt x="183" y="252"/>
                  </a:cubicBezTo>
                  <a:cubicBezTo>
                    <a:pt x="182" y="252"/>
                    <a:pt x="182" y="252"/>
                    <a:pt x="182" y="252"/>
                  </a:cubicBezTo>
                  <a:cubicBezTo>
                    <a:pt x="181" y="253"/>
                    <a:pt x="181" y="253"/>
                    <a:pt x="181" y="253"/>
                  </a:cubicBezTo>
                  <a:cubicBezTo>
                    <a:pt x="182" y="253"/>
                    <a:pt x="182" y="253"/>
                    <a:pt x="182" y="253"/>
                  </a:cubicBezTo>
                  <a:cubicBezTo>
                    <a:pt x="182" y="253"/>
                    <a:pt x="182" y="253"/>
                    <a:pt x="182" y="253"/>
                  </a:cubicBezTo>
                  <a:cubicBezTo>
                    <a:pt x="183" y="253"/>
                    <a:pt x="183" y="253"/>
                    <a:pt x="183" y="253"/>
                  </a:cubicBezTo>
                  <a:cubicBezTo>
                    <a:pt x="183" y="254"/>
                    <a:pt x="183" y="254"/>
                    <a:pt x="183" y="254"/>
                  </a:cubicBezTo>
                  <a:cubicBezTo>
                    <a:pt x="184" y="253"/>
                    <a:pt x="184" y="253"/>
                    <a:pt x="184" y="253"/>
                  </a:cubicBezTo>
                  <a:cubicBezTo>
                    <a:pt x="184" y="253"/>
                    <a:pt x="185" y="252"/>
                    <a:pt x="185" y="252"/>
                  </a:cubicBezTo>
                  <a:close/>
                  <a:moveTo>
                    <a:pt x="182" y="249"/>
                  </a:moveTo>
                  <a:cubicBezTo>
                    <a:pt x="182" y="248"/>
                    <a:pt x="182" y="248"/>
                    <a:pt x="182" y="248"/>
                  </a:cubicBezTo>
                  <a:cubicBezTo>
                    <a:pt x="182" y="247"/>
                    <a:pt x="182" y="247"/>
                    <a:pt x="182" y="247"/>
                  </a:cubicBezTo>
                  <a:cubicBezTo>
                    <a:pt x="183" y="246"/>
                    <a:pt x="183" y="246"/>
                    <a:pt x="183" y="246"/>
                  </a:cubicBezTo>
                  <a:cubicBezTo>
                    <a:pt x="183" y="247"/>
                    <a:pt x="183" y="247"/>
                    <a:pt x="183" y="247"/>
                  </a:cubicBezTo>
                  <a:cubicBezTo>
                    <a:pt x="184" y="247"/>
                    <a:pt x="184" y="247"/>
                    <a:pt x="184" y="247"/>
                  </a:cubicBezTo>
                  <a:cubicBezTo>
                    <a:pt x="183" y="247"/>
                    <a:pt x="183" y="247"/>
                    <a:pt x="183" y="247"/>
                  </a:cubicBezTo>
                  <a:cubicBezTo>
                    <a:pt x="182" y="249"/>
                    <a:pt x="182" y="249"/>
                    <a:pt x="182" y="249"/>
                  </a:cubicBezTo>
                  <a:cubicBezTo>
                    <a:pt x="182" y="249"/>
                    <a:pt x="182" y="249"/>
                    <a:pt x="182" y="249"/>
                  </a:cubicBezTo>
                  <a:cubicBezTo>
                    <a:pt x="182" y="249"/>
                    <a:pt x="182" y="249"/>
                    <a:pt x="182" y="249"/>
                  </a:cubicBezTo>
                  <a:close/>
                  <a:moveTo>
                    <a:pt x="186" y="245"/>
                  </a:moveTo>
                  <a:cubicBezTo>
                    <a:pt x="185" y="244"/>
                    <a:pt x="185" y="244"/>
                    <a:pt x="185" y="244"/>
                  </a:cubicBezTo>
                  <a:cubicBezTo>
                    <a:pt x="184" y="244"/>
                    <a:pt x="184" y="244"/>
                    <a:pt x="184" y="244"/>
                  </a:cubicBezTo>
                  <a:cubicBezTo>
                    <a:pt x="184" y="244"/>
                    <a:pt x="184" y="244"/>
                    <a:pt x="184" y="244"/>
                  </a:cubicBezTo>
                  <a:cubicBezTo>
                    <a:pt x="183" y="244"/>
                    <a:pt x="183" y="244"/>
                    <a:pt x="183" y="244"/>
                  </a:cubicBezTo>
                  <a:cubicBezTo>
                    <a:pt x="183" y="245"/>
                    <a:pt x="183" y="245"/>
                    <a:pt x="183" y="245"/>
                  </a:cubicBezTo>
                  <a:cubicBezTo>
                    <a:pt x="183" y="245"/>
                    <a:pt x="183" y="245"/>
                    <a:pt x="183" y="245"/>
                  </a:cubicBezTo>
                  <a:cubicBezTo>
                    <a:pt x="183" y="246"/>
                    <a:pt x="183" y="246"/>
                    <a:pt x="183" y="246"/>
                  </a:cubicBezTo>
                  <a:cubicBezTo>
                    <a:pt x="184" y="245"/>
                    <a:pt x="184" y="245"/>
                    <a:pt x="184" y="245"/>
                  </a:cubicBezTo>
                  <a:cubicBezTo>
                    <a:pt x="185" y="246"/>
                    <a:pt x="185" y="246"/>
                    <a:pt x="185" y="246"/>
                  </a:cubicBezTo>
                  <a:cubicBezTo>
                    <a:pt x="185" y="245"/>
                    <a:pt x="185" y="245"/>
                    <a:pt x="185" y="245"/>
                  </a:cubicBezTo>
                  <a:cubicBezTo>
                    <a:pt x="185" y="245"/>
                    <a:pt x="186" y="245"/>
                    <a:pt x="186" y="245"/>
                  </a:cubicBezTo>
                  <a:close/>
                  <a:moveTo>
                    <a:pt x="187" y="256"/>
                  </a:moveTo>
                  <a:cubicBezTo>
                    <a:pt x="187" y="255"/>
                    <a:pt x="187" y="255"/>
                    <a:pt x="187" y="255"/>
                  </a:cubicBezTo>
                  <a:cubicBezTo>
                    <a:pt x="186" y="254"/>
                    <a:pt x="186" y="254"/>
                    <a:pt x="186" y="254"/>
                  </a:cubicBezTo>
                  <a:cubicBezTo>
                    <a:pt x="186" y="253"/>
                    <a:pt x="186" y="253"/>
                    <a:pt x="186" y="253"/>
                  </a:cubicBezTo>
                  <a:cubicBezTo>
                    <a:pt x="187" y="253"/>
                    <a:pt x="187" y="253"/>
                    <a:pt x="187" y="253"/>
                  </a:cubicBezTo>
                  <a:cubicBezTo>
                    <a:pt x="187" y="253"/>
                    <a:pt x="187" y="253"/>
                    <a:pt x="187" y="253"/>
                  </a:cubicBezTo>
                  <a:cubicBezTo>
                    <a:pt x="188" y="252"/>
                    <a:pt x="188" y="252"/>
                    <a:pt x="188" y="252"/>
                  </a:cubicBezTo>
                  <a:cubicBezTo>
                    <a:pt x="188" y="253"/>
                    <a:pt x="188" y="253"/>
                    <a:pt x="188" y="253"/>
                  </a:cubicBezTo>
                  <a:cubicBezTo>
                    <a:pt x="189" y="253"/>
                    <a:pt x="189" y="253"/>
                    <a:pt x="189" y="253"/>
                  </a:cubicBezTo>
                  <a:cubicBezTo>
                    <a:pt x="190" y="252"/>
                    <a:pt x="190" y="252"/>
                    <a:pt x="190" y="252"/>
                  </a:cubicBezTo>
                  <a:cubicBezTo>
                    <a:pt x="190" y="250"/>
                    <a:pt x="190" y="250"/>
                    <a:pt x="190" y="250"/>
                  </a:cubicBezTo>
                  <a:cubicBezTo>
                    <a:pt x="190" y="250"/>
                    <a:pt x="190" y="250"/>
                    <a:pt x="190" y="250"/>
                  </a:cubicBezTo>
                  <a:cubicBezTo>
                    <a:pt x="191" y="249"/>
                    <a:pt x="191" y="249"/>
                    <a:pt x="191" y="249"/>
                  </a:cubicBezTo>
                  <a:cubicBezTo>
                    <a:pt x="190" y="248"/>
                    <a:pt x="190" y="248"/>
                    <a:pt x="190" y="248"/>
                  </a:cubicBezTo>
                  <a:cubicBezTo>
                    <a:pt x="189" y="248"/>
                    <a:pt x="189" y="248"/>
                    <a:pt x="189" y="248"/>
                  </a:cubicBezTo>
                  <a:cubicBezTo>
                    <a:pt x="188" y="248"/>
                    <a:pt x="188" y="248"/>
                    <a:pt x="188" y="248"/>
                  </a:cubicBezTo>
                  <a:cubicBezTo>
                    <a:pt x="189" y="248"/>
                    <a:pt x="189" y="248"/>
                    <a:pt x="189" y="248"/>
                  </a:cubicBezTo>
                  <a:cubicBezTo>
                    <a:pt x="189" y="247"/>
                    <a:pt x="189" y="247"/>
                    <a:pt x="189" y="247"/>
                  </a:cubicBezTo>
                  <a:cubicBezTo>
                    <a:pt x="189" y="247"/>
                    <a:pt x="189" y="247"/>
                    <a:pt x="189" y="247"/>
                  </a:cubicBezTo>
                  <a:cubicBezTo>
                    <a:pt x="190" y="248"/>
                    <a:pt x="190" y="248"/>
                    <a:pt x="190" y="248"/>
                  </a:cubicBezTo>
                  <a:cubicBezTo>
                    <a:pt x="190" y="247"/>
                    <a:pt x="190" y="247"/>
                    <a:pt x="190" y="247"/>
                  </a:cubicBezTo>
                  <a:cubicBezTo>
                    <a:pt x="190" y="246"/>
                    <a:pt x="190" y="246"/>
                    <a:pt x="190" y="246"/>
                  </a:cubicBezTo>
                  <a:cubicBezTo>
                    <a:pt x="191" y="247"/>
                    <a:pt x="191" y="247"/>
                    <a:pt x="191" y="247"/>
                  </a:cubicBezTo>
                  <a:cubicBezTo>
                    <a:pt x="192" y="247"/>
                    <a:pt x="192" y="247"/>
                    <a:pt x="192" y="247"/>
                  </a:cubicBezTo>
                  <a:cubicBezTo>
                    <a:pt x="193" y="246"/>
                    <a:pt x="193" y="246"/>
                    <a:pt x="193" y="246"/>
                  </a:cubicBezTo>
                  <a:cubicBezTo>
                    <a:pt x="193" y="246"/>
                    <a:pt x="193" y="246"/>
                    <a:pt x="193" y="246"/>
                  </a:cubicBezTo>
                  <a:cubicBezTo>
                    <a:pt x="195" y="246"/>
                    <a:pt x="195" y="246"/>
                    <a:pt x="195" y="246"/>
                  </a:cubicBezTo>
                  <a:cubicBezTo>
                    <a:pt x="196" y="245"/>
                    <a:pt x="196" y="245"/>
                    <a:pt x="196" y="245"/>
                  </a:cubicBezTo>
                  <a:cubicBezTo>
                    <a:pt x="196" y="246"/>
                    <a:pt x="196" y="246"/>
                    <a:pt x="196" y="246"/>
                  </a:cubicBezTo>
                  <a:cubicBezTo>
                    <a:pt x="195" y="247"/>
                    <a:pt x="195" y="247"/>
                    <a:pt x="195" y="247"/>
                  </a:cubicBezTo>
                  <a:cubicBezTo>
                    <a:pt x="194" y="247"/>
                    <a:pt x="194" y="247"/>
                    <a:pt x="194" y="247"/>
                  </a:cubicBezTo>
                  <a:cubicBezTo>
                    <a:pt x="193" y="247"/>
                    <a:pt x="193" y="247"/>
                    <a:pt x="193" y="247"/>
                  </a:cubicBezTo>
                  <a:cubicBezTo>
                    <a:pt x="192" y="248"/>
                    <a:pt x="192" y="248"/>
                    <a:pt x="192" y="248"/>
                  </a:cubicBezTo>
                  <a:cubicBezTo>
                    <a:pt x="191" y="249"/>
                    <a:pt x="191" y="249"/>
                    <a:pt x="191" y="249"/>
                  </a:cubicBezTo>
                  <a:cubicBezTo>
                    <a:pt x="191" y="250"/>
                    <a:pt x="191" y="250"/>
                    <a:pt x="191" y="250"/>
                  </a:cubicBezTo>
                  <a:cubicBezTo>
                    <a:pt x="190" y="251"/>
                    <a:pt x="190" y="251"/>
                    <a:pt x="190" y="251"/>
                  </a:cubicBezTo>
                  <a:cubicBezTo>
                    <a:pt x="191" y="253"/>
                    <a:pt x="191" y="253"/>
                    <a:pt x="191" y="253"/>
                  </a:cubicBezTo>
                  <a:cubicBezTo>
                    <a:pt x="190" y="253"/>
                    <a:pt x="190" y="253"/>
                    <a:pt x="190" y="253"/>
                  </a:cubicBezTo>
                  <a:cubicBezTo>
                    <a:pt x="190" y="254"/>
                    <a:pt x="190" y="254"/>
                    <a:pt x="190" y="254"/>
                  </a:cubicBezTo>
                  <a:cubicBezTo>
                    <a:pt x="190" y="255"/>
                    <a:pt x="190" y="255"/>
                    <a:pt x="190" y="255"/>
                  </a:cubicBezTo>
                  <a:cubicBezTo>
                    <a:pt x="189" y="255"/>
                    <a:pt x="189" y="255"/>
                    <a:pt x="189" y="255"/>
                  </a:cubicBezTo>
                  <a:cubicBezTo>
                    <a:pt x="189" y="254"/>
                    <a:pt x="189" y="254"/>
                    <a:pt x="189" y="254"/>
                  </a:cubicBezTo>
                  <a:cubicBezTo>
                    <a:pt x="189" y="254"/>
                    <a:pt x="189" y="254"/>
                    <a:pt x="189" y="254"/>
                  </a:cubicBezTo>
                  <a:cubicBezTo>
                    <a:pt x="188" y="254"/>
                    <a:pt x="188" y="254"/>
                    <a:pt x="188" y="254"/>
                  </a:cubicBezTo>
                  <a:cubicBezTo>
                    <a:pt x="188" y="254"/>
                    <a:pt x="188" y="254"/>
                    <a:pt x="188" y="254"/>
                  </a:cubicBezTo>
                  <a:cubicBezTo>
                    <a:pt x="187" y="254"/>
                    <a:pt x="187" y="254"/>
                    <a:pt x="187" y="254"/>
                  </a:cubicBezTo>
                  <a:cubicBezTo>
                    <a:pt x="187" y="255"/>
                    <a:pt x="187" y="255"/>
                    <a:pt x="187" y="255"/>
                  </a:cubicBezTo>
                  <a:cubicBezTo>
                    <a:pt x="187" y="255"/>
                    <a:pt x="187" y="255"/>
                    <a:pt x="187" y="255"/>
                  </a:cubicBezTo>
                  <a:cubicBezTo>
                    <a:pt x="187" y="256"/>
                    <a:pt x="187" y="256"/>
                    <a:pt x="187" y="256"/>
                  </a:cubicBezTo>
                  <a:cubicBezTo>
                    <a:pt x="187" y="256"/>
                    <a:pt x="187" y="256"/>
                    <a:pt x="187" y="256"/>
                  </a:cubicBezTo>
                  <a:close/>
                  <a:moveTo>
                    <a:pt x="210" y="241"/>
                  </a:moveTo>
                  <a:cubicBezTo>
                    <a:pt x="209" y="241"/>
                    <a:pt x="209" y="241"/>
                    <a:pt x="209" y="241"/>
                  </a:cubicBezTo>
                  <a:cubicBezTo>
                    <a:pt x="208" y="242"/>
                    <a:pt x="208" y="242"/>
                    <a:pt x="208" y="242"/>
                  </a:cubicBezTo>
                  <a:cubicBezTo>
                    <a:pt x="208" y="242"/>
                    <a:pt x="208" y="242"/>
                    <a:pt x="208" y="242"/>
                  </a:cubicBezTo>
                  <a:cubicBezTo>
                    <a:pt x="207" y="243"/>
                    <a:pt x="207" y="243"/>
                    <a:pt x="207" y="243"/>
                  </a:cubicBezTo>
                  <a:cubicBezTo>
                    <a:pt x="208" y="244"/>
                    <a:pt x="208" y="244"/>
                    <a:pt x="208" y="244"/>
                  </a:cubicBezTo>
                  <a:cubicBezTo>
                    <a:pt x="208" y="244"/>
                    <a:pt x="208" y="244"/>
                    <a:pt x="208" y="244"/>
                  </a:cubicBezTo>
                  <a:cubicBezTo>
                    <a:pt x="209" y="243"/>
                    <a:pt x="209" y="243"/>
                    <a:pt x="209" y="243"/>
                  </a:cubicBezTo>
                  <a:cubicBezTo>
                    <a:pt x="209" y="243"/>
                    <a:pt x="209" y="243"/>
                    <a:pt x="209" y="243"/>
                  </a:cubicBezTo>
                  <a:cubicBezTo>
                    <a:pt x="209" y="242"/>
                    <a:pt x="209" y="242"/>
                    <a:pt x="209" y="242"/>
                  </a:cubicBezTo>
                  <a:cubicBezTo>
                    <a:pt x="209" y="242"/>
                    <a:pt x="209" y="242"/>
                    <a:pt x="209" y="242"/>
                  </a:cubicBezTo>
                  <a:cubicBezTo>
                    <a:pt x="210" y="242"/>
                    <a:pt x="210" y="242"/>
                    <a:pt x="210" y="242"/>
                  </a:cubicBezTo>
                  <a:cubicBezTo>
                    <a:pt x="210" y="242"/>
                    <a:pt x="210" y="241"/>
                    <a:pt x="210" y="241"/>
                  </a:cubicBezTo>
                  <a:close/>
                  <a:moveTo>
                    <a:pt x="214" y="240"/>
                  </a:moveTo>
                  <a:cubicBezTo>
                    <a:pt x="213" y="240"/>
                    <a:pt x="213" y="240"/>
                    <a:pt x="213" y="240"/>
                  </a:cubicBezTo>
                  <a:cubicBezTo>
                    <a:pt x="213" y="241"/>
                    <a:pt x="213" y="241"/>
                    <a:pt x="213" y="241"/>
                  </a:cubicBezTo>
                  <a:cubicBezTo>
                    <a:pt x="212" y="241"/>
                    <a:pt x="212" y="241"/>
                    <a:pt x="212" y="241"/>
                  </a:cubicBezTo>
                  <a:cubicBezTo>
                    <a:pt x="212" y="240"/>
                    <a:pt x="212" y="240"/>
                    <a:pt x="212" y="240"/>
                  </a:cubicBezTo>
                  <a:cubicBezTo>
                    <a:pt x="211" y="239"/>
                    <a:pt x="211" y="239"/>
                    <a:pt x="211" y="239"/>
                  </a:cubicBezTo>
                  <a:cubicBezTo>
                    <a:pt x="210" y="239"/>
                    <a:pt x="210" y="239"/>
                    <a:pt x="210" y="239"/>
                  </a:cubicBezTo>
                  <a:cubicBezTo>
                    <a:pt x="210" y="239"/>
                    <a:pt x="210" y="239"/>
                    <a:pt x="210" y="239"/>
                  </a:cubicBezTo>
                  <a:cubicBezTo>
                    <a:pt x="208" y="239"/>
                    <a:pt x="208" y="239"/>
                    <a:pt x="208" y="239"/>
                  </a:cubicBezTo>
                  <a:cubicBezTo>
                    <a:pt x="208" y="240"/>
                    <a:pt x="208" y="240"/>
                    <a:pt x="208" y="240"/>
                  </a:cubicBezTo>
                  <a:cubicBezTo>
                    <a:pt x="207" y="241"/>
                    <a:pt x="207" y="241"/>
                    <a:pt x="207" y="241"/>
                  </a:cubicBezTo>
                  <a:cubicBezTo>
                    <a:pt x="207" y="242"/>
                    <a:pt x="207" y="242"/>
                    <a:pt x="207" y="242"/>
                  </a:cubicBezTo>
                  <a:cubicBezTo>
                    <a:pt x="206" y="242"/>
                    <a:pt x="206" y="242"/>
                    <a:pt x="206" y="242"/>
                  </a:cubicBezTo>
                  <a:cubicBezTo>
                    <a:pt x="206" y="241"/>
                    <a:pt x="206" y="241"/>
                    <a:pt x="206" y="241"/>
                  </a:cubicBezTo>
                  <a:cubicBezTo>
                    <a:pt x="205" y="241"/>
                    <a:pt x="205" y="241"/>
                    <a:pt x="205" y="241"/>
                  </a:cubicBezTo>
                  <a:cubicBezTo>
                    <a:pt x="204" y="242"/>
                    <a:pt x="204" y="242"/>
                    <a:pt x="204" y="242"/>
                  </a:cubicBezTo>
                  <a:cubicBezTo>
                    <a:pt x="203" y="242"/>
                    <a:pt x="203" y="242"/>
                    <a:pt x="203" y="242"/>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3" y="245"/>
                    <a:pt x="203" y="245"/>
                    <a:pt x="203" y="245"/>
                  </a:cubicBezTo>
                  <a:cubicBezTo>
                    <a:pt x="202" y="246"/>
                    <a:pt x="202" y="246"/>
                    <a:pt x="202" y="246"/>
                  </a:cubicBezTo>
                  <a:cubicBezTo>
                    <a:pt x="201" y="245"/>
                    <a:pt x="201" y="245"/>
                    <a:pt x="201" y="245"/>
                  </a:cubicBezTo>
                  <a:cubicBezTo>
                    <a:pt x="201" y="245"/>
                    <a:pt x="201" y="245"/>
                    <a:pt x="201" y="245"/>
                  </a:cubicBezTo>
                  <a:cubicBezTo>
                    <a:pt x="201" y="244"/>
                    <a:pt x="201" y="244"/>
                    <a:pt x="201" y="244"/>
                  </a:cubicBezTo>
                  <a:cubicBezTo>
                    <a:pt x="201" y="243"/>
                    <a:pt x="201" y="243"/>
                    <a:pt x="201" y="243"/>
                  </a:cubicBezTo>
                  <a:cubicBezTo>
                    <a:pt x="200" y="244"/>
                    <a:pt x="200" y="244"/>
                    <a:pt x="200" y="244"/>
                  </a:cubicBezTo>
                  <a:cubicBezTo>
                    <a:pt x="199" y="244"/>
                    <a:pt x="199" y="244"/>
                    <a:pt x="199" y="244"/>
                  </a:cubicBezTo>
                  <a:cubicBezTo>
                    <a:pt x="199" y="244"/>
                    <a:pt x="199" y="244"/>
                    <a:pt x="199" y="244"/>
                  </a:cubicBezTo>
                  <a:cubicBezTo>
                    <a:pt x="198" y="244"/>
                    <a:pt x="198" y="244"/>
                    <a:pt x="198" y="244"/>
                  </a:cubicBezTo>
                  <a:cubicBezTo>
                    <a:pt x="198" y="245"/>
                    <a:pt x="198" y="245"/>
                    <a:pt x="198" y="245"/>
                  </a:cubicBezTo>
                  <a:cubicBezTo>
                    <a:pt x="198" y="245"/>
                    <a:pt x="198" y="245"/>
                    <a:pt x="198" y="245"/>
                  </a:cubicBezTo>
                  <a:cubicBezTo>
                    <a:pt x="197" y="245"/>
                    <a:pt x="197" y="245"/>
                    <a:pt x="197" y="245"/>
                  </a:cubicBezTo>
                  <a:cubicBezTo>
                    <a:pt x="196" y="245"/>
                    <a:pt x="196" y="245"/>
                    <a:pt x="196" y="245"/>
                  </a:cubicBezTo>
                  <a:cubicBezTo>
                    <a:pt x="197" y="245"/>
                    <a:pt x="197" y="245"/>
                    <a:pt x="197" y="245"/>
                  </a:cubicBezTo>
                  <a:cubicBezTo>
                    <a:pt x="197" y="244"/>
                    <a:pt x="197" y="244"/>
                    <a:pt x="197" y="244"/>
                  </a:cubicBezTo>
                  <a:cubicBezTo>
                    <a:pt x="197" y="243"/>
                    <a:pt x="197" y="243"/>
                    <a:pt x="197" y="243"/>
                  </a:cubicBezTo>
                  <a:cubicBezTo>
                    <a:pt x="197" y="243"/>
                    <a:pt x="197" y="243"/>
                    <a:pt x="197" y="243"/>
                  </a:cubicBezTo>
                  <a:cubicBezTo>
                    <a:pt x="198" y="243"/>
                    <a:pt x="198" y="243"/>
                    <a:pt x="198" y="243"/>
                  </a:cubicBezTo>
                  <a:cubicBezTo>
                    <a:pt x="198" y="242"/>
                    <a:pt x="198" y="242"/>
                    <a:pt x="198" y="242"/>
                  </a:cubicBezTo>
                  <a:cubicBezTo>
                    <a:pt x="199" y="241"/>
                    <a:pt x="199" y="241"/>
                    <a:pt x="199" y="241"/>
                  </a:cubicBezTo>
                  <a:cubicBezTo>
                    <a:pt x="200" y="241"/>
                    <a:pt x="200" y="241"/>
                    <a:pt x="200" y="241"/>
                  </a:cubicBezTo>
                  <a:cubicBezTo>
                    <a:pt x="200" y="242"/>
                    <a:pt x="200" y="242"/>
                    <a:pt x="200" y="242"/>
                  </a:cubicBezTo>
                  <a:cubicBezTo>
                    <a:pt x="201" y="242"/>
                    <a:pt x="201" y="242"/>
                    <a:pt x="201" y="242"/>
                  </a:cubicBezTo>
                  <a:cubicBezTo>
                    <a:pt x="201" y="240"/>
                    <a:pt x="201" y="240"/>
                    <a:pt x="201" y="240"/>
                  </a:cubicBezTo>
                  <a:cubicBezTo>
                    <a:pt x="202" y="240"/>
                    <a:pt x="202" y="240"/>
                    <a:pt x="202" y="240"/>
                  </a:cubicBezTo>
                  <a:cubicBezTo>
                    <a:pt x="202" y="241"/>
                    <a:pt x="202" y="241"/>
                    <a:pt x="202" y="241"/>
                  </a:cubicBezTo>
                  <a:cubicBezTo>
                    <a:pt x="201" y="242"/>
                    <a:pt x="201" y="242"/>
                    <a:pt x="201" y="242"/>
                  </a:cubicBezTo>
                  <a:cubicBezTo>
                    <a:pt x="202" y="243"/>
                    <a:pt x="202" y="243"/>
                    <a:pt x="202" y="243"/>
                  </a:cubicBezTo>
                  <a:cubicBezTo>
                    <a:pt x="202" y="242"/>
                    <a:pt x="202" y="242"/>
                    <a:pt x="202" y="242"/>
                  </a:cubicBezTo>
                  <a:cubicBezTo>
                    <a:pt x="203" y="241"/>
                    <a:pt x="203" y="241"/>
                    <a:pt x="203" y="241"/>
                  </a:cubicBezTo>
                  <a:cubicBezTo>
                    <a:pt x="204" y="241"/>
                    <a:pt x="204" y="241"/>
                    <a:pt x="204" y="241"/>
                  </a:cubicBezTo>
                  <a:cubicBezTo>
                    <a:pt x="205" y="240"/>
                    <a:pt x="205" y="240"/>
                    <a:pt x="205" y="240"/>
                  </a:cubicBezTo>
                  <a:cubicBezTo>
                    <a:pt x="206" y="240"/>
                    <a:pt x="206" y="240"/>
                    <a:pt x="206" y="240"/>
                  </a:cubicBezTo>
                  <a:cubicBezTo>
                    <a:pt x="206" y="240"/>
                    <a:pt x="206" y="240"/>
                    <a:pt x="206" y="240"/>
                  </a:cubicBezTo>
                  <a:cubicBezTo>
                    <a:pt x="205" y="240"/>
                    <a:pt x="205" y="240"/>
                    <a:pt x="205" y="240"/>
                  </a:cubicBezTo>
                  <a:cubicBezTo>
                    <a:pt x="205" y="239"/>
                    <a:pt x="205" y="239"/>
                    <a:pt x="205" y="239"/>
                  </a:cubicBezTo>
                  <a:cubicBezTo>
                    <a:pt x="206" y="239"/>
                    <a:pt x="206" y="239"/>
                    <a:pt x="206" y="239"/>
                  </a:cubicBezTo>
                  <a:cubicBezTo>
                    <a:pt x="206" y="238"/>
                    <a:pt x="206" y="238"/>
                    <a:pt x="206" y="238"/>
                  </a:cubicBezTo>
                  <a:cubicBezTo>
                    <a:pt x="206" y="236"/>
                    <a:pt x="206" y="236"/>
                    <a:pt x="206" y="236"/>
                  </a:cubicBezTo>
                  <a:cubicBezTo>
                    <a:pt x="207" y="236"/>
                    <a:pt x="207" y="236"/>
                    <a:pt x="207" y="236"/>
                  </a:cubicBezTo>
                  <a:cubicBezTo>
                    <a:pt x="207" y="236"/>
                    <a:pt x="207" y="236"/>
                    <a:pt x="207" y="236"/>
                  </a:cubicBezTo>
                  <a:cubicBezTo>
                    <a:pt x="208" y="236"/>
                    <a:pt x="208" y="236"/>
                    <a:pt x="208" y="236"/>
                  </a:cubicBezTo>
                  <a:cubicBezTo>
                    <a:pt x="208" y="236"/>
                    <a:pt x="208" y="236"/>
                    <a:pt x="208" y="236"/>
                  </a:cubicBezTo>
                  <a:cubicBezTo>
                    <a:pt x="209" y="236"/>
                    <a:pt x="209" y="236"/>
                    <a:pt x="209" y="236"/>
                  </a:cubicBezTo>
                  <a:cubicBezTo>
                    <a:pt x="209" y="236"/>
                    <a:pt x="209" y="236"/>
                    <a:pt x="209" y="236"/>
                  </a:cubicBezTo>
                  <a:cubicBezTo>
                    <a:pt x="209" y="236"/>
                    <a:pt x="209" y="236"/>
                    <a:pt x="209" y="236"/>
                  </a:cubicBezTo>
                  <a:cubicBezTo>
                    <a:pt x="208" y="237"/>
                    <a:pt x="208" y="237"/>
                    <a:pt x="208" y="237"/>
                  </a:cubicBezTo>
                  <a:cubicBezTo>
                    <a:pt x="207" y="238"/>
                    <a:pt x="207" y="238"/>
                    <a:pt x="207" y="238"/>
                  </a:cubicBezTo>
                  <a:cubicBezTo>
                    <a:pt x="208" y="239"/>
                    <a:pt x="208" y="239"/>
                    <a:pt x="208" y="239"/>
                  </a:cubicBezTo>
                  <a:cubicBezTo>
                    <a:pt x="210" y="239"/>
                    <a:pt x="210" y="239"/>
                    <a:pt x="210" y="239"/>
                  </a:cubicBezTo>
                  <a:cubicBezTo>
                    <a:pt x="211" y="238"/>
                    <a:pt x="211" y="238"/>
                    <a:pt x="211" y="238"/>
                  </a:cubicBezTo>
                  <a:cubicBezTo>
                    <a:pt x="212" y="239"/>
                    <a:pt x="212" y="239"/>
                    <a:pt x="212" y="239"/>
                  </a:cubicBezTo>
                  <a:cubicBezTo>
                    <a:pt x="213" y="239"/>
                    <a:pt x="213" y="239"/>
                    <a:pt x="213" y="239"/>
                  </a:cubicBezTo>
                  <a:cubicBezTo>
                    <a:pt x="214" y="239"/>
                    <a:pt x="214" y="239"/>
                    <a:pt x="214" y="239"/>
                  </a:cubicBezTo>
                  <a:cubicBezTo>
                    <a:pt x="214" y="240"/>
                    <a:pt x="214" y="240"/>
                    <a:pt x="214" y="240"/>
                  </a:cubicBezTo>
                  <a:close/>
                  <a:moveTo>
                    <a:pt x="200" y="236"/>
                  </a:moveTo>
                  <a:cubicBezTo>
                    <a:pt x="199" y="235"/>
                    <a:pt x="199" y="235"/>
                    <a:pt x="199" y="235"/>
                  </a:cubicBezTo>
                  <a:cubicBezTo>
                    <a:pt x="199" y="234"/>
                    <a:pt x="199" y="234"/>
                    <a:pt x="199" y="234"/>
                  </a:cubicBezTo>
                  <a:cubicBezTo>
                    <a:pt x="199" y="233"/>
                    <a:pt x="199" y="233"/>
                    <a:pt x="199" y="233"/>
                  </a:cubicBezTo>
                  <a:cubicBezTo>
                    <a:pt x="200" y="233"/>
                    <a:pt x="200" y="233"/>
                    <a:pt x="200" y="233"/>
                  </a:cubicBezTo>
                  <a:cubicBezTo>
                    <a:pt x="200" y="232"/>
                    <a:pt x="200" y="232"/>
                    <a:pt x="200" y="232"/>
                  </a:cubicBezTo>
                  <a:cubicBezTo>
                    <a:pt x="201" y="232"/>
                    <a:pt x="201" y="232"/>
                    <a:pt x="201" y="232"/>
                  </a:cubicBezTo>
                  <a:cubicBezTo>
                    <a:pt x="202" y="231"/>
                    <a:pt x="202" y="231"/>
                    <a:pt x="202" y="231"/>
                  </a:cubicBezTo>
                  <a:cubicBezTo>
                    <a:pt x="202" y="231"/>
                    <a:pt x="202" y="231"/>
                    <a:pt x="202" y="231"/>
                  </a:cubicBezTo>
                  <a:cubicBezTo>
                    <a:pt x="203" y="231"/>
                    <a:pt x="203" y="231"/>
                    <a:pt x="203" y="231"/>
                  </a:cubicBezTo>
                  <a:cubicBezTo>
                    <a:pt x="202" y="231"/>
                    <a:pt x="202" y="231"/>
                    <a:pt x="202" y="231"/>
                  </a:cubicBezTo>
                  <a:cubicBezTo>
                    <a:pt x="202" y="232"/>
                    <a:pt x="202" y="232"/>
                    <a:pt x="202" y="232"/>
                  </a:cubicBezTo>
                  <a:cubicBezTo>
                    <a:pt x="201" y="232"/>
                    <a:pt x="201" y="232"/>
                    <a:pt x="201" y="232"/>
                  </a:cubicBezTo>
                  <a:cubicBezTo>
                    <a:pt x="201" y="233"/>
                    <a:pt x="201" y="233"/>
                    <a:pt x="201" y="233"/>
                  </a:cubicBezTo>
                  <a:cubicBezTo>
                    <a:pt x="200" y="234"/>
                    <a:pt x="200" y="234"/>
                    <a:pt x="200" y="234"/>
                  </a:cubicBezTo>
                  <a:cubicBezTo>
                    <a:pt x="200" y="235"/>
                    <a:pt x="200" y="235"/>
                    <a:pt x="200" y="235"/>
                  </a:cubicBezTo>
                  <a:cubicBezTo>
                    <a:pt x="200" y="235"/>
                    <a:pt x="200" y="236"/>
                    <a:pt x="200" y="236"/>
                  </a:cubicBezTo>
                  <a:close/>
                  <a:moveTo>
                    <a:pt x="211" y="227"/>
                  </a:moveTo>
                  <a:cubicBezTo>
                    <a:pt x="210" y="225"/>
                    <a:pt x="210" y="225"/>
                    <a:pt x="210" y="225"/>
                  </a:cubicBezTo>
                  <a:cubicBezTo>
                    <a:pt x="210" y="224"/>
                    <a:pt x="210" y="224"/>
                    <a:pt x="210" y="224"/>
                  </a:cubicBezTo>
                  <a:cubicBezTo>
                    <a:pt x="210" y="223"/>
                    <a:pt x="210" y="223"/>
                    <a:pt x="210" y="223"/>
                  </a:cubicBezTo>
                  <a:cubicBezTo>
                    <a:pt x="210" y="222"/>
                    <a:pt x="210" y="222"/>
                    <a:pt x="210" y="222"/>
                  </a:cubicBezTo>
                  <a:cubicBezTo>
                    <a:pt x="210" y="222"/>
                    <a:pt x="210" y="222"/>
                    <a:pt x="210" y="222"/>
                  </a:cubicBezTo>
                  <a:cubicBezTo>
                    <a:pt x="210" y="220"/>
                    <a:pt x="210" y="220"/>
                    <a:pt x="210" y="220"/>
                  </a:cubicBezTo>
                  <a:cubicBezTo>
                    <a:pt x="209" y="221"/>
                    <a:pt x="209" y="221"/>
                    <a:pt x="209" y="221"/>
                  </a:cubicBezTo>
                  <a:cubicBezTo>
                    <a:pt x="208" y="221"/>
                    <a:pt x="208" y="221"/>
                    <a:pt x="208" y="221"/>
                  </a:cubicBezTo>
                  <a:cubicBezTo>
                    <a:pt x="207" y="221"/>
                    <a:pt x="207" y="221"/>
                    <a:pt x="207" y="221"/>
                  </a:cubicBezTo>
                  <a:cubicBezTo>
                    <a:pt x="207" y="221"/>
                    <a:pt x="207" y="221"/>
                    <a:pt x="207" y="221"/>
                  </a:cubicBezTo>
                  <a:cubicBezTo>
                    <a:pt x="207" y="220"/>
                    <a:pt x="207" y="220"/>
                    <a:pt x="207" y="220"/>
                  </a:cubicBezTo>
                  <a:cubicBezTo>
                    <a:pt x="208" y="220"/>
                    <a:pt x="208" y="220"/>
                    <a:pt x="208" y="220"/>
                  </a:cubicBezTo>
                  <a:cubicBezTo>
                    <a:pt x="209" y="220"/>
                    <a:pt x="209" y="220"/>
                    <a:pt x="209" y="220"/>
                  </a:cubicBezTo>
                  <a:cubicBezTo>
                    <a:pt x="209" y="220"/>
                    <a:pt x="209" y="220"/>
                    <a:pt x="209" y="220"/>
                  </a:cubicBezTo>
                  <a:cubicBezTo>
                    <a:pt x="210" y="220"/>
                    <a:pt x="210" y="220"/>
                    <a:pt x="210" y="220"/>
                  </a:cubicBezTo>
                  <a:cubicBezTo>
                    <a:pt x="211" y="220"/>
                    <a:pt x="211" y="220"/>
                    <a:pt x="211" y="220"/>
                  </a:cubicBezTo>
                  <a:cubicBezTo>
                    <a:pt x="212" y="220"/>
                    <a:pt x="212" y="220"/>
                    <a:pt x="212" y="220"/>
                  </a:cubicBezTo>
                  <a:cubicBezTo>
                    <a:pt x="211" y="221"/>
                    <a:pt x="211" y="221"/>
                    <a:pt x="211" y="221"/>
                  </a:cubicBezTo>
                  <a:cubicBezTo>
                    <a:pt x="211" y="221"/>
                    <a:pt x="211" y="221"/>
                    <a:pt x="211" y="221"/>
                  </a:cubicBezTo>
                  <a:cubicBezTo>
                    <a:pt x="210" y="222"/>
                    <a:pt x="210" y="222"/>
                    <a:pt x="210" y="222"/>
                  </a:cubicBezTo>
                  <a:cubicBezTo>
                    <a:pt x="211" y="223"/>
                    <a:pt x="211" y="223"/>
                    <a:pt x="211" y="223"/>
                  </a:cubicBezTo>
                  <a:cubicBezTo>
                    <a:pt x="212" y="223"/>
                    <a:pt x="212" y="223"/>
                    <a:pt x="212" y="223"/>
                  </a:cubicBezTo>
                  <a:cubicBezTo>
                    <a:pt x="211" y="223"/>
                    <a:pt x="211" y="223"/>
                    <a:pt x="211" y="223"/>
                  </a:cubicBezTo>
                  <a:cubicBezTo>
                    <a:pt x="211" y="224"/>
                    <a:pt x="211" y="224"/>
                    <a:pt x="211" y="224"/>
                  </a:cubicBezTo>
                  <a:cubicBezTo>
                    <a:pt x="212" y="223"/>
                    <a:pt x="212" y="223"/>
                    <a:pt x="212" y="223"/>
                  </a:cubicBezTo>
                  <a:cubicBezTo>
                    <a:pt x="213" y="223"/>
                    <a:pt x="213" y="223"/>
                    <a:pt x="213" y="223"/>
                  </a:cubicBezTo>
                  <a:cubicBezTo>
                    <a:pt x="214" y="223"/>
                    <a:pt x="214" y="223"/>
                    <a:pt x="214" y="223"/>
                  </a:cubicBezTo>
                  <a:cubicBezTo>
                    <a:pt x="215" y="224"/>
                    <a:pt x="215" y="224"/>
                    <a:pt x="215" y="224"/>
                  </a:cubicBezTo>
                  <a:cubicBezTo>
                    <a:pt x="214" y="224"/>
                    <a:pt x="214" y="224"/>
                    <a:pt x="214" y="224"/>
                  </a:cubicBezTo>
                  <a:cubicBezTo>
                    <a:pt x="213" y="224"/>
                    <a:pt x="213" y="224"/>
                    <a:pt x="213" y="224"/>
                  </a:cubicBezTo>
                  <a:cubicBezTo>
                    <a:pt x="213" y="224"/>
                    <a:pt x="213" y="224"/>
                    <a:pt x="213" y="224"/>
                  </a:cubicBezTo>
                  <a:cubicBezTo>
                    <a:pt x="212" y="224"/>
                    <a:pt x="212" y="224"/>
                    <a:pt x="212" y="224"/>
                  </a:cubicBezTo>
                  <a:cubicBezTo>
                    <a:pt x="212" y="224"/>
                    <a:pt x="212" y="224"/>
                    <a:pt x="212" y="224"/>
                  </a:cubicBezTo>
                  <a:cubicBezTo>
                    <a:pt x="211" y="225"/>
                    <a:pt x="211" y="225"/>
                    <a:pt x="211" y="225"/>
                  </a:cubicBezTo>
                  <a:cubicBezTo>
                    <a:pt x="212" y="225"/>
                    <a:pt x="212" y="225"/>
                    <a:pt x="212" y="225"/>
                  </a:cubicBezTo>
                  <a:cubicBezTo>
                    <a:pt x="212" y="226"/>
                    <a:pt x="212" y="226"/>
                    <a:pt x="212" y="226"/>
                  </a:cubicBezTo>
                  <a:cubicBezTo>
                    <a:pt x="212" y="227"/>
                    <a:pt x="212" y="227"/>
                    <a:pt x="212" y="227"/>
                  </a:cubicBezTo>
                  <a:cubicBezTo>
                    <a:pt x="212" y="227"/>
                    <a:pt x="211" y="227"/>
                    <a:pt x="211" y="227"/>
                  </a:cubicBezTo>
                  <a:close/>
                  <a:moveTo>
                    <a:pt x="204" y="215"/>
                  </a:moveTo>
                  <a:cubicBezTo>
                    <a:pt x="204" y="214"/>
                    <a:pt x="204" y="214"/>
                    <a:pt x="204" y="214"/>
                  </a:cubicBezTo>
                  <a:cubicBezTo>
                    <a:pt x="205" y="213"/>
                    <a:pt x="205" y="213"/>
                    <a:pt x="205" y="213"/>
                  </a:cubicBezTo>
                  <a:cubicBezTo>
                    <a:pt x="206" y="213"/>
                    <a:pt x="206" y="213"/>
                    <a:pt x="206" y="213"/>
                  </a:cubicBezTo>
                  <a:cubicBezTo>
                    <a:pt x="207" y="213"/>
                    <a:pt x="207" y="213"/>
                    <a:pt x="207" y="213"/>
                  </a:cubicBezTo>
                  <a:cubicBezTo>
                    <a:pt x="208" y="213"/>
                    <a:pt x="208" y="213"/>
                    <a:pt x="208" y="213"/>
                  </a:cubicBezTo>
                  <a:cubicBezTo>
                    <a:pt x="207" y="214"/>
                    <a:pt x="207" y="214"/>
                    <a:pt x="207" y="214"/>
                  </a:cubicBezTo>
                  <a:cubicBezTo>
                    <a:pt x="207" y="214"/>
                    <a:pt x="207" y="214"/>
                    <a:pt x="207" y="214"/>
                  </a:cubicBezTo>
                  <a:cubicBezTo>
                    <a:pt x="206" y="215"/>
                    <a:pt x="206" y="215"/>
                    <a:pt x="206" y="215"/>
                  </a:cubicBezTo>
                  <a:cubicBezTo>
                    <a:pt x="205" y="215"/>
                    <a:pt x="205" y="215"/>
                    <a:pt x="205" y="215"/>
                  </a:cubicBezTo>
                  <a:cubicBezTo>
                    <a:pt x="205" y="215"/>
                    <a:pt x="205" y="215"/>
                    <a:pt x="205" y="215"/>
                  </a:cubicBezTo>
                  <a:cubicBezTo>
                    <a:pt x="205" y="215"/>
                    <a:pt x="204" y="215"/>
                    <a:pt x="204" y="215"/>
                  </a:cubicBezTo>
                  <a:close/>
                  <a:moveTo>
                    <a:pt x="201" y="212"/>
                  </a:moveTo>
                  <a:cubicBezTo>
                    <a:pt x="200" y="211"/>
                    <a:pt x="200" y="211"/>
                    <a:pt x="200" y="211"/>
                  </a:cubicBezTo>
                  <a:cubicBezTo>
                    <a:pt x="200" y="210"/>
                    <a:pt x="200" y="210"/>
                    <a:pt x="200" y="210"/>
                  </a:cubicBezTo>
                  <a:cubicBezTo>
                    <a:pt x="201" y="210"/>
                    <a:pt x="201" y="210"/>
                    <a:pt x="201" y="210"/>
                  </a:cubicBezTo>
                  <a:cubicBezTo>
                    <a:pt x="202" y="211"/>
                    <a:pt x="202" y="211"/>
                    <a:pt x="202" y="211"/>
                  </a:cubicBezTo>
                  <a:cubicBezTo>
                    <a:pt x="203" y="211"/>
                    <a:pt x="203" y="211"/>
                    <a:pt x="203" y="211"/>
                  </a:cubicBezTo>
                  <a:cubicBezTo>
                    <a:pt x="202" y="211"/>
                    <a:pt x="202" y="211"/>
                    <a:pt x="202" y="211"/>
                  </a:cubicBezTo>
                  <a:cubicBezTo>
                    <a:pt x="201" y="212"/>
                    <a:pt x="201" y="212"/>
                    <a:pt x="201" y="212"/>
                  </a:cubicBezTo>
                  <a:cubicBezTo>
                    <a:pt x="201" y="212"/>
                    <a:pt x="201" y="212"/>
                    <a:pt x="201" y="212"/>
                  </a:cubicBezTo>
                  <a:close/>
                  <a:moveTo>
                    <a:pt x="217" y="216"/>
                  </a:moveTo>
                  <a:cubicBezTo>
                    <a:pt x="217" y="216"/>
                    <a:pt x="217" y="216"/>
                    <a:pt x="217" y="216"/>
                  </a:cubicBezTo>
                  <a:cubicBezTo>
                    <a:pt x="218" y="215"/>
                    <a:pt x="218" y="215"/>
                    <a:pt x="218" y="215"/>
                  </a:cubicBezTo>
                  <a:cubicBezTo>
                    <a:pt x="218" y="214"/>
                    <a:pt x="218" y="214"/>
                    <a:pt x="218" y="214"/>
                  </a:cubicBezTo>
                  <a:cubicBezTo>
                    <a:pt x="219" y="214"/>
                    <a:pt x="219" y="214"/>
                    <a:pt x="219" y="214"/>
                  </a:cubicBezTo>
                  <a:cubicBezTo>
                    <a:pt x="219" y="213"/>
                    <a:pt x="219" y="213"/>
                    <a:pt x="219" y="213"/>
                  </a:cubicBezTo>
                  <a:cubicBezTo>
                    <a:pt x="220" y="214"/>
                    <a:pt x="220" y="214"/>
                    <a:pt x="220" y="214"/>
                  </a:cubicBezTo>
                  <a:cubicBezTo>
                    <a:pt x="220" y="214"/>
                    <a:pt x="220" y="214"/>
                    <a:pt x="220" y="214"/>
                  </a:cubicBezTo>
                  <a:cubicBezTo>
                    <a:pt x="220" y="215"/>
                    <a:pt x="220" y="215"/>
                    <a:pt x="220" y="215"/>
                  </a:cubicBezTo>
                  <a:cubicBezTo>
                    <a:pt x="220" y="216"/>
                    <a:pt x="220" y="216"/>
                    <a:pt x="220" y="216"/>
                  </a:cubicBezTo>
                  <a:cubicBezTo>
                    <a:pt x="219" y="216"/>
                    <a:pt x="219" y="216"/>
                    <a:pt x="219" y="216"/>
                  </a:cubicBezTo>
                  <a:cubicBezTo>
                    <a:pt x="218" y="217"/>
                    <a:pt x="218" y="217"/>
                    <a:pt x="218" y="217"/>
                  </a:cubicBezTo>
                  <a:cubicBezTo>
                    <a:pt x="218" y="218"/>
                    <a:pt x="218" y="218"/>
                    <a:pt x="218" y="218"/>
                  </a:cubicBezTo>
                  <a:cubicBezTo>
                    <a:pt x="218" y="217"/>
                    <a:pt x="218" y="217"/>
                    <a:pt x="218" y="217"/>
                  </a:cubicBezTo>
                  <a:cubicBezTo>
                    <a:pt x="217" y="216"/>
                    <a:pt x="217" y="216"/>
                    <a:pt x="217" y="216"/>
                  </a:cubicBezTo>
                  <a:cubicBezTo>
                    <a:pt x="217" y="216"/>
                    <a:pt x="217" y="216"/>
                    <a:pt x="217" y="216"/>
                  </a:cubicBezTo>
                  <a:close/>
                  <a:moveTo>
                    <a:pt x="219" y="208"/>
                  </a:moveTo>
                  <a:cubicBezTo>
                    <a:pt x="219" y="209"/>
                    <a:pt x="219" y="209"/>
                    <a:pt x="219" y="209"/>
                  </a:cubicBezTo>
                  <a:cubicBezTo>
                    <a:pt x="218" y="211"/>
                    <a:pt x="218" y="211"/>
                    <a:pt x="218" y="211"/>
                  </a:cubicBezTo>
                  <a:cubicBezTo>
                    <a:pt x="219" y="212"/>
                    <a:pt x="219" y="212"/>
                    <a:pt x="219" y="212"/>
                  </a:cubicBezTo>
                  <a:cubicBezTo>
                    <a:pt x="219" y="211"/>
                    <a:pt x="219" y="211"/>
                    <a:pt x="219" y="211"/>
                  </a:cubicBezTo>
                  <a:cubicBezTo>
                    <a:pt x="220" y="210"/>
                    <a:pt x="220" y="210"/>
                    <a:pt x="220" y="210"/>
                  </a:cubicBezTo>
                  <a:cubicBezTo>
                    <a:pt x="220" y="209"/>
                    <a:pt x="220" y="209"/>
                    <a:pt x="220" y="209"/>
                  </a:cubicBezTo>
                  <a:cubicBezTo>
                    <a:pt x="220" y="208"/>
                    <a:pt x="220" y="208"/>
                    <a:pt x="220" y="208"/>
                  </a:cubicBezTo>
                  <a:cubicBezTo>
                    <a:pt x="220" y="208"/>
                    <a:pt x="220" y="208"/>
                    <a:pt x="220" y="208"/>
                  </a:cubicBezTo>
                  <a:cubicBezTo>
                    <a:pt x="219" y="208"/>
                    <a:pt x="219" y="208"/>
                    <a:pt x="219" y="208"/>
                  </a:cubicBezTo>
                  <a:cubicBezTo>
                    <a:pt x="219" y="208"/>
                    <a:pt x="219" y="208"/>
                    <a:pt x="219" y="208"/>
                  </a:cubicBezTo>
                  <a:close/>
                  <a:moveTo>
                    <a:pt x="224" y="204"/>
                  </a:moveTo>
                  <a:cubicBezTo>
                    <a:pt x="225" y="206"/>
                    <a:pt x="225" y="206"/>
                    <a:pt x="225" y="206"/>
                  </a:cubicBezTo>
                  <a:cubicBezTo>
                    <a:pt x="226" y="206"/>
                    <a:pt x="226" y="206"/>
                    <a:pt x="226" y="206"/>
                  </a:cubicBezTo>
                  <a:cubicBezTo>
                    <a:pt x="226" y="207"/>
                    <a:pt x="226" y="207"/>
                    <a:pt x="226" y="207"/>
                  </a:cubicBezTo>
                  <a:cubicBezTo>
                    <a:pt x="226" y="207"/>
                    <a:pt x="226" y="207"/>
                    <a:pt x="226" y="207"/>
                  </a:cubicBezTo>
                  <a:cubicBezTo>
                    <a:pt x="227" y="206"/>
                    <a:pt x="227" y="206"/>
                    <a:pt x="227" y="206"/>
                  </a:cubicBezTo>
                  <a:cubicBezTo>
                    <a:pt x="228" y="206"/>
                    <a:pt x="228" y="206"/>
                    <a:pt x="228" y="206"/>
                  </a:cubicBezTo>
                  <a:cubicBezTo>
                    <a:pt x="227" y="205"/>
                    <a:pt x="227" y="205"/>
                    <a:pt x="227" y="205"/>
                  </a:cubicBezTo>
                  <a:cubicBezTo>
                    <a:pt x="227" y="205"/>
                    <a:pt x="227" y="205"/>
                    <a:pt x="227" y="205"/>
                  </a:cubicBezTo>
                  <a:cubicBezTo>
                    <a:pt x="226" y="205"/>
                    <a:pt x="226" y="205"/>
                    <a:pt x="226" y="205"/>
                  </a:cubicBezTo>
                  <a:cubicBezTo>
                    <a:pt x="225" y="205"/>
                    <a:pt x="225" y="205"/>
                    <a:pt x="225" y="205"/>
                  </a:cubicBezTo>
                  <a:cubicBezTo>
                    <a:pt x="225" y="205"/>
                    <a:pt x="224" y="204"/>
                    <a:pt x="224" y="204"/>
                  </a:cubicBezTo>
                  <a:close/>
                  <a:moveTo>
                    <a:pt x="143" y="255"/>
                  </a:moveTo>
                  <a:cubicBezTo>
                    <a:pt x="142" y="254"/>
                    <a:pt x="142" y="254"/>
                    <a:pt x="142" y="254"/>
                  </a:cubicBezTo>
                  <a:cubicBezTo>
                    <a:pt x="142" y="254"/>
                    <a:pt x="142" y="254"/>
                    <a:pt x="142" y="254"/>
                  </a:cubicBezTo>
                  <a:cubicBezTo>
                    <a:pt x="143" y="253"/>
                    <a:pt x="143" y="253"/>
                    <a:pt x="143" y="253"/>
                  </a:cubicBezTo>
                  <a:cubicBezTo>
                    <a:pt x="143" y="253"/>
                    <a:pt x="143" y="253"/>
                    <a:pt x="143" y="253"/>
                  </a:cubicBezTo>
                  <a:cubicBezTo>
                    <a:pt x="143" y="253"/>
                    <a:pt x="143" y="253"/>
                    <a:pt x="143" y="253"/>
                  </a:cubicBezTo>
                  <a:cubicBezTo>
                    <a:pt x="144" y="254"/>
                    <a:pt x="144" y="254"/>
                    <a:pt x="144" y="254"/>
                  </a:cubicBezTo>
                  <a:cubicBezTo>
                    <a:pt x="144" y="255"/>
                    <a:pt x="144" y="255"/>
                    <a:pt x="144" y="255"/>
                  </a:cubicBezTo>
                  <a:cubicBezTo>
                    <a:pt x="143" y="255"/>
                    <a:pt x="143" y="255"/>
                    <a:pt x="143" y="255"/>
                  </a:cubicBezTo>
                  <a:cubicBezTo>
                    <a:pt x="143" y="255"/>
                    <a:pt x="143" y="255"/>
                    <a:pt x="143" y="255"/>
                  </a:cubicBezTo>
                  <a:close/>
                  <a:moveTo>
                    <a:pt x="140" y="241"/>
                  </a:moveTo>
                  <a:cubicBezTo>
                    <a:pt x="140" y="240"/>
                    <a:pt x="140" y="240"/>
                    <a:pt x="140" y="240"/>
                  </a:cubicBezTo>
                  <a:cubicBezTo>
                    <a:pt x="140" y="239"/>
                    <a:pt x="140" y="239"/>
                    <a:pt x="140" y="239"/>
                  </a:cubicBezTo>
                  <a:cubicBezTo>
                    <a:pt x="140" y="238"/>
                    <a:pt x="140" y="238"/>
                    <a:pt x="140" y="238"/>
                  </a:cubicBezTo>
                  <a:cubicBezTo>
                    <a:pt x="140" y="238"/>
                    <a:pt x="140" y="238"/>
                    <a:pt x="140" y="238"/>
                  </a:cubicBezTo>
                  <a:cubicBezTo>
                    <a:pt x="141" y="238"/>
                    <a:pt x="141" y="238"/>
                    <a:pt x="141" y="238"/>
                  </a:cubicBezTo>
                  <a:cubicBezTo>
                    <a:pt x="141" y="240"/>
                    <a:pt x="141" y="240"/>
                    <a:pt x="141" y="240"/>
                  </a:cubicBezTo>
                  <a:cubicBezTo>
                    <a:pt x="141" y="240"/>
                    <a:pt x="141" y="240"/>
                    <a:pt x="141" y="240"/>
                  </a:cubicBezTo>
                  <a:cubicBezTo>
                    <a:pt x="141" y="241"/>
                    <a:pt x="141" y="241"/>
                    <a:pt x="141" y="241"/>
                  </a:cubicBezTo>
                  <a:cubicBezTo>
                    <a:pt x="141" y="241"/>
                    <a:pt x="140" y="241"/>
                    <a:pt x="140" y="241"/>
                  </a:cubicBezTo>
                  <a:close/>
                  <a:moveTo>
                    <a:pt x="164" y="241"/>
                  </a:moveTo>
                  <a:cubicBezTo>
                    <a:pt x="165" y="241"/>
                    <a:pt x="165" y="241"/>
                    <a:pt x="165" y="241"/>
                  </a:cubicBezTo>
                  <a:cubicBezTo>
                    <a:pt x="164" y="241"/>
                    <a:pt x="164" y="241"/>
                    <a:pt x="164" y="241"/>
                  </a:cubicBezTo>
                  <a:cubicBezTo>
                    <a:pt x="164" y="240"/>
                    <a:pt x="164" y="240"/>
                    <a:pt x="164" y="240"/>
                  </a:cubicBezTo>
                  <a:cubicBezTo>
                    <a:pt x="164" y="240"/>
                    <a:pt x="164" y="240"/>
                    <a:pt x="164" y="240"/>
                  </a:cubicBezTo>
                  <a:cubicBezTo>
                    <a:pt x="165" y="239"/>
                    <a:pt x="165" y="239"/>
                    <a:pt x="165" y="239"/>
                  </a:cubicBezTo>
                  <a:cubicBezTo>
                    <a:pt x="167" y="239"/>
                    <a:pt x="167" y="239"/>
                    <a:pt x="167" y="239"/>
                  </a:cubicBezTo>
                  <a:cubicBezTo>
                    <a:pt x="166" y="239"/>
                    <a:pt x="166" y="239"/>
                    <a:pt x="166" y="239"/>
                  </a:cubicBezTo>
                  <a:cubicBezTo>
                    <a:pt x="166" y="240"/>
                    <a:pt x="166" y="240"/>
                    <a:pt x="166" y="240"/>
                  </a:cubicBezTo>
                  <a:cubicBezTo>
                    <a:pt x="165" y="240"/>
                    <a:pt x="165" y="240"/>
                    <a:pt x="165" y="240"/>
                  </a:cubicBezTo>
                  <a:cubicBezTo>
                    <a:pt x="165" y="241"/>
                    <a:pt x="165" y="241"/>
                    <a:pt x="165" y="241"/>
                  </a:cubicBezTo>
                  <a:cubicBezTo>
                    <a:pt x="165" y="241"/>
                    <a:pt x="165" y="241"/>
                    <a:pt x="165" y="241"/>
                  </a:cubicBezTo>
                  <a:cubicBezTo>
                    <a:pt x="164" y="241"/>
                    <a:pt x="164" y="241"/>
                    <a:pt x="164" y="241"/>
                  </a:cubicBezTo>
                  <a:close/>
                  <a:moveTo>
                    <a:pt x="151" y="236"/>
                  </a:moveTo>
                  <a:cubicBezTo>
                    <a:pt x="150" y="236"/>
                    <a:pt x="150" y="236"/>
                    <a:pt x="150" y="236"/>
                  </a:cubicBezTo>
                  <a:cubicBezTo>
                    <a:pt x="149" y="235"/>
                    <a:pt x="149" y="235"/>
                    <a:pt x="149" y="235"/>
                  </a:cubicBezTo>
                  <a:cubicBezTo>
                    <a:pt x="151" y="235"/>
                    <a:pt x="151" y="235"/>
                    <a:pt x="151" y="235"/>
                  </a:cubicBezTo>
                  <a:cubicBezTo>
                    <a:pt x="151" y="236"/>
                    <a:pt x="151" y="236"/>
                    <a:pt x="151" y="236"/>
                  </a:cubicBezTo>
                  <a:cubicBezTo>
                    <a:pt x="151" y="236"/>
                    <a:pt x="150" y="236"/>
                    <a:pt x="151" y="236"/>
                  </a:cubicBezTo>
                  <a:close/>
                  <a:moveTo>
                    <a:pt x="153" y="238"/>
                  </a:moveTo>
                  <a:cubicBezTo>
                    <a:pt x="152" y="237"/>
                    <a:pt x="152" y="237"/>
                    <a:pt x="152" y="237"/>
                  </a:cubicBezTo>
                  <a:cubicBezTo>
                    <a:pt x="152" y="236"/>
                    <a:pt x="152" y="236"/>
                    <a:pt x="152" y="236"/>
                  </a:cubicBezTo>
                  <a:cubicBezTo>
                    <a:pt x="153" y="236"/>
                    <a:pt x="153" y="236"/>
                    <a:pt x="153" y="236"/>
                  </a:cubicBezTo>
                  <a:cubicBezTo>
                    <a:pt x="153" y="237"/>
                    <a:pt x="153" y="237"/>
                    <a:pt x="153" y="237"/>
                  </a:cubicBezTo>
                  <a:cubicBezTo>
                    <a:pt x="153" y="237"/>
                    <a:pt x="153" y="237"/>
                    <a:pt x="153" y="237"/>
                  </a:cubicBezTo>
                  <a:cubicBezTo>
                    <a:pt x="153" y="237"/>
                    <a:pt x="153" y="238"/>
                    <a:pt x="153" y="238"/>
                  </a:cubicBezTo>
                  <a:close/>
                  <a:moveTo>
                    <a:pt x="147" y="243"/>
                  </a:moveTo>
                  <a:cubicBezTo>
                    <a:pt x="145" y="241"/>
                    <a:pt x="145" y="241"/>
                    <a:pt x="145" y="241"/>
                  </a:cubicBezTo>
                  <a:cubicBezTo>
                    <a:pt x="145" y="241"/>
                    <a:pt x="145" y="241"/>
                    <a:pt x="145" y="241"/>
                  </a:cubicBezTo>
                  <a:cubicBezTo>
                    <a:pt x="146" y="240"/>
                    <a:pt x="146" y="240"/>
                    <a:pt x="146" y="240"/>
                  </a:cubicBezTo>
                  <a:cubicBezTo>
                    <a:pt x="146" y="240"/>
                    <a:pt x="146" y="240"/>
                    <a:pt x="146" y="240"/>
                  </a:cubicBezTo>
                  <a:cubicBezTo>
                    <a:pt x="145" y="240"/>
                    <a:pt x="145" y="240"/>
                    <a:pt x="145" y="240"/>
                  </a:cubicBezTo>
                  <a:cubicBezTo>
                    <a:pt x="145" y="239"/>
                    <a:pt x="145" y="239"/>
                    <a:pt x="145" y="239"/>
                  </a:cubicBezTo>
                  <a:cubicBezTo>
                    <a:pt x="146" y="238"/>
                    <a:pt x="146" y="238"/>
                    <a:pt x="146" y="238"/>
                  </a:cubicBezTo>
                  <a:cubicBezTo>
                    <a:pt x="147" y="238"/>
                    <a:pt x="147" y="238"/>
                    <a:pt x="147" y="238"/>
                  </a:cubicBezTo>
                  <a:cubicBezTo>
                    <a:pt x="148" y="239"/>
                    <a:pt x="148" y="239"/>
                    <a:pt x="148" y="239"/>
                  </a:cubicBezTo>
                  <a:cubicBezTo>
                    <a:pt x="148" y="239"/>
                    <a:pt x="148" y="239"/>
                    <a:pt x="148" y="239"/>
                  </a:cubicBezTo>
                  <a:cubicBezTo>
                    <a:pt x="147" y="240"/>
                    <a:pt x="147" y="240"/>
                    <a:pt x="147" y="240"/>
                  </a:cubicBezTo>
                  <a:cubicBezTo>
                    <a:pt x="147" y="241"/>
                    <a:pt x="147" y="241"/>
                    <a:pt x="147" y="241"/>
                  </a:cubicBezTo>
                  <a:cubicBezTo>
                    <a:pt x="147" y="241"/>
                    <a:pt x="147" y="241"/>
                    <a:pt x="147" y="241"/>
                  </a:cubicBezTo>
                  <a:cubicBezTo>
                    <a:pt x="148" y="241"/>
                    <a:pt x="148" y="241"/>
                    <a:pt x="148" y="241"/>
                  </a:cubicBezTo>
                  <a:cubicBezTo>
                    <a:pt x="149" y="242"/>
                    <a:pt x="149" y="242"/>
                    <a:pt x="149" y="242"/>
                  </a:cubicBezTo>
                  <a:cubicBezTo>
                    <a:pt x="149" y="243"/>
                    <a:pt x="149" y="243"/>
                    <a:pt x="149" y="243"/>
                  </a:cubicBezTo>
                  <a:cubicBezTo>
                    <a:pt x="147" y="242"/>
                    <a:pt x="147" y="242"/>
                    <a:pt x="147" y="242"/>
                  </a:cubicBezTo>
                  <a:cubicBezTo>
                    <a:pt x="147" y="242"/>
                    <a:pt x="146" y="243"/>
                    <a:pt x="147" y="243"/>
                  </a:cubicBezTo>
                  <a:close/>
                  <a:moveTo>
                    <a:pt x="153" y="255"/>
                  </a:moveTo>
                  <a:cubicBezTo>
                    <a:pt x="153" y="255"/>
                    <a:pt x="154" y="254"/>
                    <a:pt x="154" y="254"/>
                  </a:cubicBezTo>
                  <a:cubicBezTo>
                    <a:pt x="154" y="253"/>
                    <a:pt x="154" y="253"/>
                    <a:pt x="154" y="253"/>
                  </a:cubicBezTo>
                  <a:cubicBezTo>
                    <a:pt x="155" y="252"/>
                    <a:pt x="155" y="252"/>
                    <a:pt x="155" y="252"/>
                  </a:cubicBezTo>
                  <a:cubicBezTo>
                    <a:pt x="155" y="252"/>
                    <a:pt x="155" y="252"/>
                    <a:pt x="155" y="252"/>
                  </a:cubicBezTo>
                  <a:cubicBezTo>
                    <a:pt x="155" y="251"/>
                    <a:pt x="155" y="251"/>
                    <a:pt x="155" y="251"/>
                  </a:cubicBezTo>
                  <a:cubicBezTo>
                    <a:pt x="156" y="251"/>
                    <a:pt x="156" y="251"/>
                    <a:pt x="156" y="251"/>
                  </a:cubicBezTo>
                  <a:cubicBezTo>
                    <a:pt x="157" y="251"/>
                    <a:pt x="157" y="251"/>
                    <a:pt x="157" y="251"/>
                  </a:cubicBezTo>
                  <a:cubicBezTo>
                    <a:pt x="158" y="251"/>
                    <a:pt x="158" y="251"/>
                    <a:pt x="158" y="251"/>
                  </a:cubicBezTo>
                  <a:cubicBezTo>
                    <a:pt x="158" y="251"/>
                    <a:pt x="158" y="251"/>
                    <a:pt x="158" y="251"/>
                  </a:cubicBezTo>
                  <a:cubicBezTo>
                    <a:pt x="160" y="252"/>
                    <a:pt x="160" y="252"/>
                    <a:pt x="160" y="252"/>
                  </a:cubicBezTo>
                  <a:cubicBezTo>
                    <a:pt x="162" y="252"/>
                    <a:pt x="162" y="252"/>
                    <a:pt x="162" y="252"/>
                  </a:cubicBezTo>
                  <a:cubicBezTo>
                    <a:pt x="163" y="251"/>
                    <a:pt x="163" y="251"/>
                    <a:pt x="163" y="251"/>
                  </a:cubicBezTo>
                  <a:cubicBezTo>
                    <a:pt x="165" y="251"/>
                    <a:pt x="165" y="251"/>
                    <a:pt x="165" y="251"/>
                  </a:cubicBezTo>
                  <a:cubicBezTo>
                    <a:pt x="166" y="252"/>
                    <a:pt x="166" y="252"/>
                    <a:pt x="166" y="252"/>
                  </a:cubicBezTo>
                  <a:cubicBezTo>
                    <a:pt x="166" y="254"/>
                    <a:pt x="166" y="254"/>
                    <a:pt x="166" y="254"/>
                  </a:cubicBezTo>
                  <a:cubicBezTo>
                    <a:pt x="167" y="254"/>
                    <a:pt x="167" y="254"/>
                    <a:pt x="167" y="254"/>
                  </a:cubicBezTo>
                  <a:cubicBezTo>
                    <a:pt x="168" y="254"/>
                    <a:pt x="168" y="254"/>
                    <a:pt x="168" y="254"/>
                  </a:cubicBezTo>
                  <a:cubicBezTo>
                    <a:pt x="169" y="254"/>
                    <a:pt x="169" y="254"/>
                    <a:pt x="169" y="254"/>
                  </a:cubicBezTo>
                  <a:cubicBezTo>
                    <a:pt x="169" y="254"/>
                    <a:pt x="169" y="254"/>
                    <a:pt x="169" y="254"/>
                  </a:cubicBezTo>
                  <a:cubicBezTo>
                    <a:pt x="168" y="254"/>
                    <a:pt x="168" y="254"/>
                    <a:pt x="168" y="254"/>
                  </a:cubicBezTo>
                  <a:cubicBezTo>
                    <a:pt x="167" y="253"/>
                    <a:pt x="167" y="253"/>
                    <a:pt x="167" y="253"/>
                  </a:cubicBezTo>
                  <a:cubicBezTo>
                    <a:pt x="167" y="252"/>
                    <a:pt x="167" y="252"/>
                    <a:pt x="167" y="252"/>
                  </a:cubicBezTo>
                  <a:cubicBezTo>
                    <a:pt x="166" y="252"/>
                    <a:pt x="166" y="252"/>
                    <a:pt x="166" y="252"/>
                  </a:cubicBezTo>
                  <a:cubicBezTo>
                    <a:pt x="165" y="251"/>
                    <a:pt x="165" y="251"/>
                    <a:pt x="165" y="251"/>
                  </a:cubicBezTo>
                  <a:cubicBezTo>
                    <a:pt x="164" y="251"/>
                    <a:pt x="164" y="251"/>
                    <a:pt x="164" y="251"/>
                  </a:cubicBezTo>
                  <a:cubicBezTo>
                    <a:pt x="163" y="251"/>
                    <a:pt x="163" y="251"/>
                    <a:pt x="163" y="251"/>
                  </a:cubicBezTo>
                  <a:cubicBezTo>
                    <a:pt x="162" y="251"/>
                    <a:pt x="162" y="251"/>
                    <a:pt x="162" y="251"/>
                  </a:cubicBezTo>
                  <a:cubicBezTo>
                    <a:pt x="161" y="251"/>
                    <a:pt x="161" y="251"/>
                    <a:pt x="161" y="251"/>
                  </a:cubicBezTo>
                  <a:cubicBezTo>
                    <a:pt x="160" y="251"/>
                    <a:pt x="160" y="251"/>
                    <a:pt x="160" y="251"/>
                  </a:cubicBezTo>
                  <a:cubicBezTo>
                    <a:pt x="160" y="251"/>
                    <a:pt x="160" y="251"/>
                    <a:pt x="160" y="251"/>
                  </a:cubicBezTo>
                  <a:cubicBezTo>
                    <a:pt x="159" y="250"/>
                    <a:pt x="159" y="250"/>
                    <a:pt x="159" y="250"/>
                  </a:cubicBezTo>
                  <a:cubicBezTo>
                    <a:pt x="158" y="250"/>
                    <a:pt x="158" y="250"/>
                    <a:pt x="158" y="250"/>
                  </a:cubicBezTo>
                  <a:cubicBezTo>
                    <a:pt x="158" y="250"/>
                    <a:pt x="158" y="250"/>
                    <a:pt x="158" y="250"/>
                  </a:cubicBezTo>
                  <a:cubicBezTo>
                    <a:pt x="157" y="250"/>
                    <a:pt x="157" y="250"/>
                    <a:pt x="157" y="250"/>
                  </a:cubicBezTo>
                  <a:cubicBezTo>
                    <a:pt x="156" y="250"/>
                    <a:pt x="156" y="250"/>
                    <a:pt x="156" y="250"/>
                  </a:cubicBezTo>
                  <a:cubicBezTo>
                    <a:pt x="155" y="252"/>
                    <a:pt x="155" y="252"/>
                    <a:pt x="155" y="252"/>
                  </a:cubicBezTo>
                  <a:cubicBezTo>
                    <a:pt x="153" y="253"/>
                    <a:pt x="153" y="253"/>
                    <a:pt x="153" y="253"/>
                  </a:cubicBezTo>
                  <a:cubicBezTo>
                    <a:pt x="153" y="254"/>
                    <a:pt x="153" y="254"/>
                    <a:pt x="153" y="254"/>
                  </a:cubicBezTo>
                  <a:cubicBezTo>
                    <a:pt x="153" y="255"/>
                    <a:pt x="153" y="255"/>
                    <a:pt x="153" y="255"/>
                  </a:cubicBezTo>
                  <a:close/>
                  <a:moveTo>
                    <a:pt x="148" y="254"/>
                  </a:moveTo>
                  <a:cubicBezTo>
                    <a:pt x="148" y="255"/>
                    <a:pt x="148" y="255"/>
                    <a:pt x="148" y="255"/>
                  </a:cubicBezTo>
                  <a:cubicBezTo>
                    <a:pt x="148" y="255"/>
                    <a:pt x="148" y="255"/>
                    <a:pt x="148" y="255"/>
                  </a:cubicBezTo>
                  <a:cubicBezTo>
                    <a:pt x="148" y="256"/>
                    <a:pt x="148" y="256"/>
                    <a:pt x="148" y="256"/>
                  </a:cubicBezTo>
                  <a:cubicBezTo>
                    <a:pt x="149" y="256"/>
                    <a:pt x="149" y="256"/>
                    <a:pt x="149" y="256"/>
                  </a:cubicBezTo>
                  <a:cubicBezTo>
                    <a:pt x="149" y="255"/>
                    <a:pt x="149" y="255"/>
                    <a:pt x="149" y="255"/>
                  </a:cubicBezTo>
                  <a:cubicBezTo>
                    <a:pt x="148" y="254"/>
                    <a:pt x="148" y="254"/>
                    <a:pt x="148" y="254"/>
                  </a:cubicBezTo>
                  <a:cubicBezTo>
                    <a:pt x="148" y="254"/>
                    <a:pt x="148" y="254"/>
                    <a:pt x="148" y="254"/>
                  </a:cubicBezTo>
                  <a:close/>
                  <a:moveTo>
                    <a:pt x="146" y="253"/>
                  </a:moveTo>
                  <a:cubicBezTo>
                    <a:pt x="146" y="252"/>
                    <a:pt x="146" y="252"/>
                    <a:pt x="146" y="252"/>
                  </a:cubicBezTo>
                  <a:cubicBezTo>
                    <a:pt x="145" y="251"/>
                    <a:pt x="145" y="251"/>
                    <a:pt x="145" y="251"/>
                  </a:cubicBezTo>
                  <a:cubicBezTo>
                    <a:pt x="146" y="250"/>
                    <a:pt x="146" y="250"/>
                    <a:pt x="146" y="250"/>
                  </a:cubicBezTo>
                  <a:cubicBezTo>
                    <a:pt x="146" y="250"/>
                    <a:pt x="146" y="250"/>
                    <a:pt x="146" y="250"/>
                  </a:cubicBezTo>
                  <a:cubicBezTo>
                    <a:pt x="147" y="250"/>
                    <a:pt x="147" y="250"/>
                    <a:pt x="147" y="250"/>
                  </a:cubicBezTo>
                  <a:cubicBezTo>
                    <a:pt x="147" y="249"/>
                    <a:pt x="147" y="249"/>
                    <a:pt x="147" y="249"/>
                  </a:cubicBezTo>
                  <a:cubicBezTo>
                    <a:pt x="148" y="248"/>
                    <a:pt x="148" y="248"/>
                    <a:pt x="148" y="248"/>
                  </a:cubicBezTo>
                  <a:cubicBezTo>
                    <a:pt x="149" y="246"/>
                    <a:pt x="149" y="246"/>
                    <a:pt x="149" y="246"/>
                  </a:cubicBezTo>
                  <a:cubicBezTo>
                    <a:pt x="149" y="246"/>
                    <a:pt x="149" y="246"/>
                    <a:pt x="149" y="246"/>
                  </a:cubicBezTo>
                  <a:cubicBezTo>
                    <a:pt x="150" y="246"/>
                    <a:pt x="150" y="246"/>
                    <a:pt x="150" y="246"/>
                  </a:cubicBezTo>
                  <a:cubicBezTo>
                    <a:pt x="150" y="247"/>
                    <a:pt x="150" y="247"/>
                    <a:pt x="150" y="247"/>
                  </a:cubicBezTo>
                  <a:cubicBezTo>
                    <a:pt x="149" y="247"/>
                    <a:pt x="149" y="247"/>
                    <a:pt x="149" y="247"/>
                  </a:cubicBezTo>
                  <a:cubicBezTo>
                    <a:pt x="148" y="250"/>
                    <a:pt x="148" y="250"/>
                    <a:pt x="148" y="250"/>
                  </a:cubicBezTo>
                  <a:cubicBezTo>
                    <a:pt x="148" y="250"/>
                    <a:pt x="148" y="250"/>
                    <a:pt x="148" y="250"/>
                  </a:cubicBezTo>
                  <a:cubicBezTo>
                    <a:pt x="147" y="251"/>
                    <a:pt x="147" y="251"/>
                    <a:pt x="147" y="251"/>
                  </a:cubicBezTo>
                  <a:cubicBezTo>
                    <a:pt x="146" y="252"/>
                    <a:pt x="146" y="252"/>
                    <a:pt x="146" y="252"/>
                  </a:cubicBezTo>
                  <a:cubicBezTo>
                    <a:pt x="146" y="252"/>
                    <a:pt x="146" y="253"/>
                    <a:pt x="146" y="253"/>
                  </a:cubicBezTo>
                  <a:close/>
                  <a:moveTo>
                    <a:pt x="142" y="248"/>
                  </a:moveTo>
                  <a:cubicBezTo>
                    <a:pt x="142" y="248"/>
                    <a:pt x="143" y="248"/>
                    <a:pt x="143" y="248"/>
                  </a:cubicBezTo>
                  <a:cubicBezTo>
                    <a:pt x="144" y="247"/>
                    <a:pt x="144" y="247"/>
                    <a:pt x="144" y="247"/>
                  </a:cubicBezTo>
                  <a:cubicBezTo>
                    <a:pt x="144" y="247"/>
                    <a:pt x="144" y="247"/>
                    <a:pt x="144" y="247"/>
                  </a:cubicBezTo>
                  <a:cubicBezTo>
                    <a:pt x="145" y="247"/>
                    <a:pt x="145" y="247"/>
                    <a:pt x="145" y="247"/>
                  </a:cubicBezTo>
                  <a:cubicBezTo>
                    <a:pt x="146" y="246"/>
                    <a:pt x="146" y="246"/>
                    <a:pt x="146" y="246"/>
                  </a:cubicBezTo>
                  <a:cubicBezTo>
                    <a:pt x="147" y="244"/>
                    <a:pt x="147" y="244"/>
                    <a:pt x="147" y="244"/>
                  </a:cubicBezTo>
                  <a:cubicBezTo>
                    <a:pt x="146" y="244"/>
                    <a:pt x="146" y="244"/>
                    <a:pt x="146" y="244"/>
                  </a:cubicBezTo>
                  <a:cubicBezTo>
                    <a:pt x="145" y="245"/>
                    <a:pt x="145" y="245"/>
                    <a:pt x="145" y="245"/>
                  </a:cubicBezTo>
                  <a:cubicBezTo>
                    <a:pt x="144" y="246"/>
                    <a:pt x="144" y="246"/>
                    <a:pt x="144" y="246"/>
                  </a:cubicBezTo>
                  <a:cubicBezTo>
                    <a:pt x="143" y="246"/>
                    <a:pt x="143" y="246"/>
                    <a:pt x="143" y="246"/>
                  </a:cubicBezTo>
                  <a:cubicBezTo>
                    <a:pt x="143" y="245"/>
                    <a:pt x="143" y="245"/>
                    <a:pt x="143" y="245"/>
                  </a:cubicBezTo>
                  <a:cubicBezTo>
                    <a:pt x="143" y="244"/>
                    <a:pt x="143" y="244"/>
                    <a:pt x="143" y="244"/>
                  </a:cubicBezTo>
                  <a:cubicBezTo>
                    <a:pt x="141" y="242"/>
                    <a:pt x="141" y="242"/>
                    <a:pt x="141" y="242"/>
                  </a:cubicBezTo>
                  <a:cubicBezTo>
                    <a:pt x="141" y="243"/>
                    <a:pt x="141" y="243"/>
                    <a:pt x="141" y="243"/>
                  </a:cubicBezTo>
                  <a:cubicBezTo>
                    <a:pt x="141" y="245"/>
                    <a:pt x="141" y="245"/>
                    <a:pt x="141" y="245"/>
                  </a:cubicBezTo>
                  <a:cubicBezTo>
                    <a:pt x="142" y="246"/>
                    <a:pt x="142" y="246"/>
                    <a:pt x="142" y="246"/>
                  </a:cubicBezTo>
                  <a:cubicBezTo>
                    <a:pt x="142" y="248"/>
                    <a:pt x="142" y="248"/>
                    <a:pt x="142" y="248"/>
                  </a:cubicBezTo>
                  <a:close/>
                  <a:moveTo>
                    <a:pt x="176" y="249"/>
                  </a:moveTo>
                  <a:cubicBezTo>
                    <a:pt x="176" y="249"/>
                    <a:pt x="176" y="248"/>
                    <a:pt x="176" y="248"/>
                  </a:cubicBezTo>
                  <a:cubicBezTo>
                    <a:pt x="176" y="247"/>
                    <a:pt x="176" y="247"/>
                    <a:pt x="176" y="247"/>
                  </a:cubicBezTo>
                  <a:cubicBezTo>
                    <a:pt x="177" y="246"/>
                    <a:pt x="177" y="246"/>
                    <a:pt x="177" y="246"/>
                  </a:cubicBezTo>
                  <a:cubicBezTo>
                    <a:pt x="178" y="246"/>
                    <a:pt x="178" y="246"/>
                    <a:pt x="178" y="246"/>
                  </a:cubicBezTo>
                  <a:cubicBezTo>
                    <a:pt x="178" y="246"/>
                    <a:pt x="178" y="246"/>
                    <a:pt x="178" y="246"/>
                  </a:cubicBezTo>
                  <a:cubicBezTo>
                    <a:pt x="179" y="245"/>
                    <a:pt x="179" y="245"/>
                    <a:pt x="179" y="245"/>
                  </a:cubicBezTo>
                  <a:cubicBezTo>
                    <a:pt x="180" y="244"/>
                    <a:pt x="180" y="244"/>
                    <a:pt x="180" y="244"/>
                  </a:cubicBezTo>
                  <a:cubicBezTo>
                    <a:pt x="181" y="244"/>
                    <a:pt x="181" y="244"/>
                    <a:pt x="181" y="244"/>
                  </a:cubicBezTo>
                  <a:cubicBezTo>
                    <a:pt x="181" y="243"/>
                    <a:pt x="181" y="243"/>
                    <a:pt x="181" y="243"/>
                  </a:cubicBezTo>
                  <a:cubicBezTo>
                    <a:pt x="182" y="242"/>
                    <a:pt x="182" y="242"/>
                    <a:pt x="182" y="242"/>
                  </a:cubicBezTo>
                  <a:cubicBezTo>
                    <a:pt x="183" y="242"/>
                    <a:pt x="183" y="242"/>
                    <a:pt x="183" y="242"/>
                  </a:cubicBezTo>
                  <a:cubicBezTo>
                    <a:pt x="183" y="242"/>
                    <a:pt x="183" y="242"/>
                    <a:pt x="183" y="242"/>
                  </a:cubicBezTo>
                  <a:cubicBezTo>
                    <a:pt x="184" y="241"/>
                    <a:pt x="184" y="241"/>
                    <a:pt x="184" y="241"/>
                  </a:cubicBezTo>
                  <a:cubicBezTo>
                    <a:pt x="184" y="241"/>
                    <a:pt x="184" y="241"/>
                    <a:pt x="184" y="241"/>
                  </a:cubicBezTo>
                  <a:cubicBezTo>
                    <a:pt x="185" y="241"/>
                    <a:pt x="185" y="241"/>
                    <a:pt x="185" y="241"/>
                  </a:cubicBezTo>
                  <a:cubicBezTo>
                    <a:pt x="185" y="240"/>
                    <a:pt x="185" y="240"/>
                    <a:pt x="185" y="240"/>
                  </a:cubicBezTo>
                  <a:cubicBezTo>
                    <a:pt x="185" y="239"/>
                    <a:pt x="185" y="239"/>
                    <a:pt x="185" y="239"/>
                  </a:cubicBezTo>
                  <a:cubicBezTo>
                    <a:pt x="185" y="239"/>
                    <a:pt x="185" y="239"/>
                    <a:pt x="185" y="239"/>
                  </a:cubicBezTo>
                  <a:cubicBezTo>
                    <a:pt x="187" y="238"/>
                    <a:pt x="187" y="238"/>
                    <a:pt x="187" y="238"/>
                  </a:cubicBezTo>
                  <a:cubicBezTo>
                    <a:pt x="186" y="237"/>
                    <a:pt x="186" y="237"/>
                    <a:pt x="186" y="237"/>
                  </a:cubicBezTo>
                  <a:cubicBezTo>
                    <a:pt x="186" y="238"/>
                    <a:pt x="186" y="238"/>
                    <a:pt x="186" y="238"/>
                  </a:cubicBezTo>
                  <a:cubicBezTo>
                    <a:pt x="185" y="237"/>
                    <a:pt x="185" y="237"/>
                    <a:pt x="185" y="237"/>
                  </a:cubicBezTo>
                  <a:cubicBezTo>
                    <a:pt x="185" y="236"/>
                    <a:pt x="185" y="236"/>
                    <a:pt x="185" y="236"/>
                  </a:cubicBezTo>
                  <a:cubicBezTo>
                    <a:pt x="186" y="236"/>
                    <a:pt x="186" y="236"/>
                    <a:pt x="186" y="236"/>
                  </a:cubicBezTo>
                  <a:cubicBezTo>
                    <a:pt x="186" y="235"/>
                    <a:pt x="186" y="235"/>
                    <a:pt x="186" y="235"/>
                  </a:cubicBezTo>
                  <a:cubicBezTo>
                    <a:pt x="186" y="235"/>
                    <a:pt x="186" y="235"/>
                    <a:pt x="186" y="235"/>
                  </a:cubicBezTo>
                  <a:cubicBezTo>
                    <a:pt x="187" y="235"/>
                    <a:pt x="187" y="235"/>
                    <a:pt x="187" y="235"/>
                  </a:cubicBezTo>
                  <a:cubicBezTo>
                    <a:pt x="188" y="235"/>
                    <a:pt x="188" y="235"/>
                    <a:pt x="188" y="235"/>
                  </a:cubicBezTo>
                  <a:cubicBezTo>
                    <a:pt x="188" y="234"/>
                    <a:pt x="188" y="234"/>
                    <a:pt x="188" y="234"/>
                  </a:cubicBezTo>
                  <a:cubicBezTo>
                    <a:pt x="188" y="234"/>
                    <a:pt x="188" y="234"/>
                    <a:pt x="188" y="234"/>
                  </a:cubicBezTo>
                  <a:cubicBezTo>
                    <a:pt x="191" y="232"/>
                    <a:pt x="191" y="232"/>
                    <a:pt x="191" y="232"/>
                  </a:cubicBezTo>
                  <a:cubicBezTo>
                    <a:pt x="191" y="230"/>
                    <a:pt x="191" y="230"/>
                    <a:pt x="191" y="230"/>
                  </a:cubicBezTo>
                  <a:cubicBezTo>
                    <a:pt x="190" y="231"/>
                    <a:pt x="190" y="231"/>
                    <a:pt x="190" y="231"/>
                  </a:cubicBezTo>
                  <a:cubicBezTo>
                    <a:pt x="190" y="231"/>
                    <a:pt x="190" y="231"/>
                    <a:pt x="190" y="231"/>
                  </a:cubicBezTo>
                  <a:cubicBezTo>
                    <a:pt x="189" y="231"/>
                    <a:pt x="189" y="231"/>
                    <a:pt x="189" y="231"/>
                  </a:cubicBezTo>
                  <a:cubicBezTo>
                    <a:pt x="190" y="230"/>
                    <a:pt x="190" y="230"/>
                    <a:pt x="190" y="230"/>
                  </a:cubicBezTo>
                  <a:cubicBezTo>
                    <a:pt x="190" y="229"/>
                    <a:pt x="190" y="229"/>
                    <a:pt x="190" y="229"/>
                  </a:cubicBezTo>
                  <a:cubicBezTo>
                    <a:pt x="191" y="228"/>
                    <a:pt x="191" y="228"/>
                    <a:pt x="191" y="228"/>
                  </a:cubicBezTo>
                  <a:cubicBezTo>
                    <a:pt x="190" y="228"/>
                    <a:pt x="190" y="228"/>
                    <a:pt x="190" y="228"/>
                  </a:cubicBezTo>
                  <a:cubicBezTo>
                    <a:pt x="189" y="229"/>
                    <a:pt x="189" y="229"/>
                    <a:pt x="189" y="229"/>
                  </a:cubicBezTo>
                  <a:cubicBezTo>
                    <a:pt x="188" y="230"/>
                    <a:pt x="188" y="230"/>
                    <a:pt x="188" y="230"/>
                  </a:cubicBezTo>
                  <a:cubicBezTo>
                    <a:pt x="189" y="229"/>
                    <a:pt x="189" y="229"/>
                    <a:pt x="189" y="229"/>
                  </a:cubicBezTo>
                  <a:cubicBezTo>
                    <a:pt x="189" y="227"/>
                    <a:pt x="189" y="227"/>
                    <a:pt x="189" y="227"/>
                  </a:cubicBezTo>
                  <a:cubicBezTo>
                    <a:pt x="187" y="229"/>
                    <a:pt x="187" y="229"/>
                    <a:pt x="187" y="229"/>
                  </a:cubicBezTo>
                  <a:cubicBezTo>
                    <a:pt x="187" y="230"/>
                    <a:pt x="187" y="230"/>
                    <a:pt x="187" y="230"/>
                  </a:cubicBezTo>
                  <a:cubicBezTo>
                    <a:pt x="186" y="231"/>
                    <a:pt x="186" y="231"/>
                    <a:pt x="186" y="231"/>
                  </a:cubicBezTo>
                  <a:cubicBezTo>
                    <a:pt x="186" y="230"/>
                    <a:pt x="186" y="230"/>
                    <a:pt x="186" y="230"/>
                  </a:cubicBezTo>
                  <a:cubicBezTo>
                    <a:pt x="185" y="230"/>
                    <a:pt x="185" y="230"/>
                    <a:pt x="185" y="230"/>
                  </a:cubicBezTo>
                  <a:cubicBezTo>
                    <a:pt x="185" y="231"/>
                    <a:pt x="185" y="231"/>
                    <a:pt x="185" y="231"/>
                  </a:cubicBezTo>
                  <a:cubicBezTo>
                    <a:pt x="184" y="232"/>
                    <a:pt x="184" y="232"/>
                    <a:pt x="184" y="232"/>
                  </a:cubicBezTo>
                  <a:cubicBezTo>
                    <a:pt x="183" y="232"/>
                    <a:pt x="183" y="232"/>
                    <a:pt x="183" y="232"/>
                  </a:cubicBezTo>
                  <a:cubicBezTo>
                    <a:pt x="183" y="233"/>
                    <a:pt x="183" y="233"/>
                    <a:pt x="183" y="233"/>
                  </a:cubicBezTo>
                  <a:cubicBezTo>
                    <a:pt x="182" y="233"/>
                    <a:pt x="182" y="233"/>
                    <a:pt x="182" y="233"/>
                  </a:cubicBezTo>
                  <a:cubicBezTo>
                    <a:pt x="182" y="233"/>
                    <a:pt x="182" y="233"/>
                    <a:pt x="182" y="233"/>
                  </a:cubicBezTo>
                  <a:cubicBezTo>
                    <a:pt x="181" y="234"/>
                    <a:pt x="181" y="234"/>
                    <a:pt x="181" y="234"/>
                  </a:cubicBezTo>
                  <a:cubicBezTo>
                    <a:pt x="181" y="235"/>
                    <a:pt x="181" y="235"/>
                    <a:pt x="181" y="235"/>
                  </a:cubicBezTo>
                  <a:cubicBezTo>
                    <a:pt x="181" y="236"/>
                    <a:pt x="181" y="236"/>
                    <a:pt x="181" y="236"/>
                  </a:cubicBezTo>
                  <a:cubicBezTo>
                    <a:pt x="182" y="235"/>
                    <a:pt x="182" y="235"/>
                    <a:pt x="182" y="235"/>
                  </a:cubicBezTo>
                  <a:cubicBezTo>
                    <a:pt x="182" y="237"/>
                    <a:pt x="182" y="237"/>
                    <a:pt x="182" y="237"/>
                  </a:cubicBezTo>
                  <a:cubicBezTo>
                    <a:pt x="181" y="238"/>
                    <a:pt x="181" y="238"/>
                    <a:pt x="181" y="238"/>
                  </a:cubicBezTo>
                  <a:cubicBezTo>
                    <a:pt x="181" y="239"/>
                    <a:pt x="181" y="239"/>
                    <a:pt x="181" y="239"/>
                  </a:cubicBezTo>
                  <a:cubicBezTo>
                    <a:pt x="182" y="239"/>
                    <a:pt x="182" y="239"/>
                    <a:pt x="182" y="239"/>
                  </a:cubicBezTo>
                  <a:cubicBezTo>
                    <a:pt x="182" y="240"/>
                    <a:pt x="182" y="240"/>
                    <a:pt x="182" y="240"/>
                  </a:cubicBezTo>
                  <a:cubicBezTo>
                    <a:pt x="182" y="241"/>
                    <a:pt x="182" y="241"/>
                    <a:pt x="182" y="241"/>
                  </a:cubicBezTo>
                  <a:cubicBezTo>
                    <a:pt x="179" y="243"/>
                    <a:pt x="179" y="243"/>
                    <a:pt x="179" y="243"/>
                  </a:cubicBezTo>
                  <a:cubicBezTo>
                    <a:pt x="179" y="242"/>
                    <a:pt x="179" y="242"/>
                    <a:pt x="179" y="242"/>
                  </a:cubicBezTo>
                  <a:cubicBezTo>
                    <a:pt x="179" y="242"/>
                    <a:pt x="179" y="242"/>
                    <a:pt x="179" y="242"/>
                  </a:cubicBezTo>
                  <a:cubicBezTo>
                    <a:pt x="178" y="243"/>
                    <a:pt x="178" y="243"/>
                    <a:pt x="178" y="243"/>
                  </a:cubicBezTo>
                  <a:cubicBezTo>
                    <a:pt x="178" y="242"/>
                    <a:pt x="178" y="242"/>
                    <a:pt x="178" y="242"/>
                  </a:cubicBezTo>
                  <a:cubicBezTo>
                    <a:pt x="177" y="243"/>
                    <a:pt x="177" y="243"/>
                    <a:pt x="177" y="243"/>
                  </a:cubicBezTo>
                  <a:cubicBezTo>
                    <a:pt x="176" y="243"/>
                    <a:pt x="176" y="243"/>
                    <a:pt x="176" y="243"/>
                  </a:cubicBezTo>
                  <a:cubicBezTo>
                    <a:pt x="176" y="243"/>
                    <a:pt x="176" y="243"/>
                    <a:pt x="176" y="243"/>
                  </a:cubicBezTo>
                  <a:cubicBezTo>
                    <a:pt x="177" y="245"/>
                    <a:pt x="177" y="245"/>
                    <a:pt x="177" y="245"/>
                  </a:cubicBezTo>
                  <a:cubicBezTo>
                    <a:pt x="176" y="246"/>
                    <a:pt x="176" y="246"/>
                    <a:pt x="176" y="246"/>
                  </a:cubicBezTo>
                  <a:cubicBezTo>
                    <a:pt x="176" y="247"/>
                    <a:pt x="176" y="247"/>
                    <a:pt x="176" y="247"/>
                  </a:cubicBezTo>
                  <a:cubicBezTo>
                    <a:pt x="176" y="249"/>
                    <a:pt x="176" y="249"/>
                    <a:pt x="176" y="249"/>
                  </a:cubicBezTo>
                  <a:close/>
                  <a:moveTo>
                    <a:pt x="192" y="223"/>
                  </a:moveTo>
                  <a:cubicBezTo>
                    <a:pt x="192" y="223"/>
                    <a:pt x="192" y="223"/>
                    <a:pt x="192" y="223"/>
                  </a:cubicBezTo>
                  <a:cubicBezTo>
                    <a:pt x="193" y="222"/>
                    <a:pt x="193" y="222"/>
                    <a:pt x="193" y="222"/>
                  </a:cubicBezTo>
                  <a:cubicBezTo>
                    <a:pt x="194" y="221"/>
                    <a:pt x="194" y="221"/>
                    <a:pt x="194" y="221"/>
                  </a:cubicBezTo>
                  <a:cubicBezTo>
                    <a:pt x="194" y="220"/>
                    <a:pt x="194" y="220"/>
                    <a:pt x="194" y="220"/>
                  </a:cubicBezTo>
                  <a:cubicBezTo>
                    <a:pt x="193" y="220"/>
                    <a:pt x="193" y="220"/>
                    <a:pt x="193" y="220"/>
                  </a:cubicBezTo>
                  <a:cubicBezTo>
                    <a:pt x="194" y="219"/>
                    <a:pt x="194" y="219"/>
                    <a:pt x="194" y="219"/>
                  </a:cubicBezTo>
                  <a:cubicBezTo>
                    <a:pt x="194" y="218"/>
                    <a:pt x="194" y="218"/>
                    <a:pt x="194" y="218"/>
                  </a:cubicBezTo>
                  <a:cubicBezTo>
                    <a:pt x="194" y="219"/>
                    <a:pt x="194" y="219"/>
                    <a:pt x="194" y="219"/>
                  </a:cubicBezTo>
                  <a:cubicBezTo>
                    <a:pt x="195" y="219"/>
                    <a:pt x="195" y="219"/>
                    <a:pt x="195" y="219"/>
                  </a:cubicBezTo>
                  <a:cubicBezTo>
                    <a:pt x="195" y="220"/>
                    <a:pt x="195" y="220"/>
                    <a:pt x="195" y="220"/>
                  </a:cubicBezTo>
                  <a:cubicBezTo>
                    <a:pt x="194" y="220"/>
                    <a:pt x="194" y="220"/>
                    <a:pt x="194" y="220"/>
                  </a:cubicBezTo>
                  <a:cubicBezTo>
                    <a:pt x="194" y="221"/>
                    <a:pt x="194" y="221"/>
                    <a:pt x="194" y="221"/>
                  </a:cubicBezTo>
                  <a:cubicBezTo>
                    <a:pt x="194" y="222"/>
                    <a:pt x="194" y="222"/>
                    <a:pt x="194" y="222"/>
                  </a:cubicBezTo>
                  <a:cubicBezTo>
                    <a:pt x="195" y="223"/>
                    <a:pt x="195" y="223"/>
                    <a:pt x="195" y="223"/>
                  </a:cubicBezTo>
                  <a:cubicBezTo>
                    <a:pt x="195" y="224"/>
                    <a:pt x="195" y="224"/>
                    <a:pt x="195" y="224"/>
                  </a:cubicBezTo>
                  <a:cubicBezTo>
                    <a:pt x="195" y="225"/>
                    <a:pt x="195" y="225"/>
                    <a:pt x="195" y="225"/>
                  </a:cubicBezTo>
                  <a:cubicBezTo>
                    <a:pt x="195" y="224"/>
                    <a:pt x="195" y="224"/>
                    <a:pt x="195" y="224"/>
                  </a:cubicBezTo>
                  <a:cubicBezTo>
                    <a:pt x="195" y="224"/>
                    <a:pt x="195" y="224"/>
                    <a:pt x="195" y="224"/>
                  </a:cubicBezTo>
                  <a:cubicBezTo>
                    <a:pt x="194" y="223"/>
                    <a:pt x="194" y="223"/>
                    <a:pt x="194" y="223"/>
                  </a:cubicBezTo>
                  <a:cubicBezTo>
                    <a:pt x="193" y="223"/>
                    <a:pt x="193" y="223"/>
                    <a:pt x="193" y="223"/>
                  </a:cubicBezTo>
                  <a:cubicBezTo>
                    <a:pt x="192" y="223"/>
                    <a:pt x="192" y="223"/>
                    <a:pt x="192" y="223"/>
                  </a:cubicBezTo>
                  <a:close/>
                  <a:moveTo>
                    <a:pt x="175" y="231"/>
                  </a:moveTo>
                  <a:cubicBezTo>
                    <a:pt x="177" y="230"/>
                    <a:pt x="177" y="230"/>
                    <a:pt x="177" y="230"/>
                  </a:cubicBezTo>
                  <a:cubicBezTo>
                    <a:pt x="178" y="230"/>
                    <a:pt x="178" y="230"/>
                    <a:pt x="178" y="230"/>
                  </a:cubicBezTo>
                  <a:cubicBezTo>
                    <a:pt x="179" y="229"/>
                    <a:pt x="179" y="229"/>
                    <a:pt x="179" y="229"/>
                  </a:cubicBezTo>
                  <a:cubicBezTo>
                    <a:pt x="179" y="228"/>
                    <a:pt x="179" y="228"/>
                    <a:pt x="179" y="228"/>
                  </a:cubicBezTo>
                  <a:cubicBezTo>
                    <a:pt x="178" y="228"/>
                    <a:pt x="178" y="228"/>
                    <a:pt x="178" y="228"/>
                  </a:cubicBezTo>
                  <a:cubicBezTo>
                    <a:pt x="178" y="228"/>
                    <a:pt x="178" y="228"/>
                    <a:pt x="178" y="228"/>
                  </a:cubicBezTo>
                  <a:cubicBezTo>
                    <a:pt x="179" y="227"/>
                    <a:pt x="179" y="227"/>
                    <a:pt x="179" y="227"/>
                  </a:cubicBezTo>
                  <a:cubicBezTo>
                    <a:pt x="181" y="227"/>
                    <a:pt x="181" y="227"/>
                    <a:pt x="181" y="227"/>
                  </a:cubicBezTo>
                  <a:cubicBezTo>
                    <a:pt x="180" y="226"/>
                    <a:pt x="180" y="226"/>
                    <a:pt x="180" y="226"/>
                  </a:cubicBezTo>
                  <a:cubicBezTo>
                    <a:pt x="180" y="226"/>
                    <a:pt x="180" y="226"/>
                    <a:pt x="180" y="226"/>
                  </a:cubicBezTo>
                  <a:cubicBezTo>
                    <a:pt x="180" y="225"/>
                    <a:pt x="180" y="225"/>
                    <a:pt x="180" y="225"/>
                  </a:cubicBezTo>
                  <a:cubicBezTo>
                    <a:pt x="180" y="225"/>
                    <a:pt x="180" y="225"/>
                    <a:pt x="180" y="225"/>
                  </a:cubicBezTo>
                  <a:cubicBezTo>
                    <a:pt x="181" y="224"/>
                    <a:pt x="181" y="224"/>
                    <a:pt x="181" y="224"/>
                  </a:cubicBezTo>
                  <a:cubicBezTo>
                    <a:pt x="181" y="224"/>
                    <a:pt x="181" y="224"/>
                    <a:pt x="181" y="224"/>
                  </a:cubicBezTo>
                  <a:cubicBezTo>
                    <a:pt x="182" y="223"/>
                    <a:pt x="182" y="223"/>
                    <a:pt x="182" y="223"/>
                  </a:cubicBezTo>
                  <a:cubicBezTo>
                    <a:pt x="182" y="222"/>
                    <a:pt x="182" y="222"/>
                    <a:pt x="182" y="222"/>
                  </a:cubicBezTo>
                  <a:cubicBezTo>
                    <a:pt x="182" y="221"/>
                    <a:pt x="182" y="221"/>
                    <a:pt x="182" y="221"/>
                  </a:cubicBezTo>
                  <a:cubicBezTo>
                    <a:pt x="181" y="221"/>
                    <a:pt x="181" y="221"/>
                    <a:pt x="181" y="221"/>
                  </a:cubicBezTo>
                  <a:cubicBezTo>
                    <a:pt x="181" y="221"/>
                    <a:pt x="181" y="221"/>
                    <a:pt x="181" y="221"/>
                  </a:cubicBezTo>
                  <a:cubicBezTo>
                    <a:pt x="180" y="221"/>
                    <a:pt x="180" y="221"/>
                    <a:pt x="180" y="221"/>
                  </a:cubicBezTo>
                  <a:cubicBezTo>
                    <a:pt x="180" y="220"/>
                    <a:pt x="180" y="220"/>
                    <a:pt x="180" y="220"/>
                  </a:cubicBezTo>
                  <a:cubicBezTo>
                    <a:pt x="181" y="219"/>
                    <a:pt x="181" y="219"/>
                    <a:pt x="181" y="219"/>
                  </a:cubicBezTo>
                  <a:cubicBezTo>
                    <a:pt x="181" y="218"/>
                    <a:pt x="181" y="218"/>
                    <a:pt x="181" y="218"/>
                  </a:cubicBezTo>
                  <a:cubicBezTo>
                    <a:pt x="181" y="219"/>
                    <a:pt x="181" y="219"/>
                    <a:pt x="181" y="219"/>
                  </a:cubicBezTo>
                  <a:cubicBezTo>
                    <a:pt x="181" y="219"/>
                    <a:pt x="181" y="219"/>
                    <a:pt x="181" y="219"/>
                  </a:cubicBezTo>
                  <a:cubicBezTo>
                    <a:pt x="181" y="220"/>
                    <a:pt x="181" y="220"/>
                    <a:pt x="181" y="220"/>
                  </a:cubicBezTo>
                  <a:cubicBezTo>
                    <a:pt x="182" y="221"/>
                    <a:pt x="182" y="221"/>
                    <a:pt x="182" y="221"/>
                  </a:cubicBezTo>
                  <a:cubicBezTo>
                    <a:pt x="182" y="222"/>
                    <a:pt x="182" y="222"/>
                    <a:pt x="182" y="222"/>
                  </a:cubicBezTo>
                  <a:cubicBezTo>
                    <a:pt x="183" y="222"/>
                    <a:pt x="183" y="222"/>
                    <a:pt x="183" y="222"/>
                  </a:cubicBezTo>
                  <a:cubicBezTo>
                    <a:pt x="184" y="222"/>
                    <a:pt x="184" y="222"/>
                    <a:pt x="184" y="222"/>
                  </a:cubicBezTo>
                  <a:cubicBezTo>
                    <a:pt x="185" y="222"/>
                    <a:pt x="185" y="222"/>
                    <a:pt x="185" y="222"/>
                  </a:cubicBezTo>
                  <a:cubicBezTo>
                    <a:pt x="185" y="222"/>
                    <a:pt x="185" y="222"/>
                    <a:pt x="185" y="222"/>
                  </a:cubicBezTo>
                  <a:cubicBezTo>
                    <a:pt x="185" y="222"/>
                    <a:pt x="185" y="222"/>
                    <a:pt x="185" y="222"/>
                  </a:cubicBezTo>
                  <a:cubicBezTo>
                    <a:pt x="185" y="221"/>
                    <a:pt x="185" y="221"/>
                    <a:pt x="185" y="221"/>
                  </a:cubicBezTo>
                  <a:cubicBezTo>
                    <a:pt x="187" y="219"/>
                    <a:pt x="187" y="219"/>
                    <a:pt x="187" y="219"/>
                  </a:cubicBezTo>
                  <a:cubicBezTo>
                    <a:pt x="188" y="219"/>
                    <a:pt x="188" y="219"/>
                    <a:pt x="188" y="219"/>
                  </a:cubicBezTo>
                  <a:cubicBezTo>
                    <a:pt x="188" y="220"/>
                    <a:pt x="188" y="220"/>
                    <a:pt x="188" y="220"/>
                  </a:cubicBezTo>
                  <a:cubicBezTo>
                    <a:pt x="189" y="220"/>
                    <a:pt x="189" y="220"/>
                    <a:pt x="189" y="220"/>
                  </a:cubicBezTo>
                  <a:cubicBezTo>
                    <a:pt x="188" y="220"/>
                    <a:pt x="188" y="220"/>
                    <a:pt x="188" y="220"/>
                  </a:cubicBezTo>
                  <a:cubicBezTo>
                    <a:pt x="187" y="220"/>
                    <a:pt x="187" y="220"/>
                    <a:pt x="187" y="220"/>
                  </a:cubicBezTo>
                  <a:cubicBezTo>
                    <a:pt x="186" y="221"/>
                    <a:pt x="186" y="221"/>
                    <a:pt x="186" y="221"/>
                  </a:cubicBezTo>
                  <a:cubicBezTo>
                    <a:pt x="186" y="222"/>
                    <a:pt x="186" y="222"/>
                    <a:pt x="186" y="222"/>
                  </a:cubicBezTo>
                  <a:cubicBezTo>
                    <a:pt x="186" y="223"/>
                    <a:pt x="186" y="223"/>
                    <a:pt x="186" y="223"/>
                  </a:cubicBezTo>
                  <a:cubicBezTo>
                    <a:pt x="185" y="223"/>
                    <a:pt x="185" y="223"/>
                    <a:pt x="185" y="223"/>
                  </a:cubicBezTo>
                  <a:cubicBezTo>
                    <a:pt x="186" y="224"/>
                    <a:pt x="186" y="224"/>
                    <a:pt x="186" y="224"/>
                  </a:cubicBezTo>
                  <a:cubicBezTo>
                    <a:pt x="186" y="223"/>
                    <a:pt x="186" y="223"/>
                    <a:pt x="186" y="223"/>
                  </a:cubicBezTo>
                  <a:cubicBezTo>
                    <a:pt x="186" y="224"/>
                    <a:pt x="186" y="224"/>
                    <a:pt x="186" y="224"/>
                  </a:cubicBezTo>
                  <a:cubicBezTo>
                    <a:pt x="185" y="224"/>
                    <a:pt x="185" y="224"/>
                    <a:pt x="185" y="224"/>
                  </a:cubicBezTo>
                  <a:cubicBezTo>
                    <a:pt x="184" y="225"/>
                    <a:pt x="184" y="225"/>
                    <a:pt x="184" y="225"/>
                  </a:cubicBezTo>
                  <a:cubicBezTo>
                    <a:pt x="184" y="226"/>
                    <a:pt x="184" y="226"/>
                    <a:pt x="184" y="226"/>
                  </a:cubicBezTo>
                  <a:cubicBezTo>
                    <a:pt x="184" y="227"/>
                    <a:pt x="184" y="227"/>
                    <a:pt x="184" y="227"/>
                  </a:cubicBezTo>
                  <a:cubicBezTo>
                    <a:pt x="184" y="227"/>
                    <a:pt x="184" y="227"/>
                    <a:pt x="184" y="227"/>
                  </a:cubicBezTo>
                  <a:cubicBezTo>
                    <a:pt x="183" y="226"/>
                    <a:pt x="183" y="226"/>
                    <a:pt x="183" y="226"/>
                  </a:cubicBezTo>
                  <a:cubicBezTo>
                    <a:pt x="182" y="227"/>
                    <a:pt x="182" y="227"/>
                    <a:pt x="182" y="227"/>
                  </a:cubicBezTo>
                  <a:cubicBezTo>
                    <a:pt x="182" y="228"/>
                    <a:pt x="182" y="228"/>
                    <a:pt x="182" y="228"/>
                  </a:cubicBezTo>
                  <a:cubicBezTo>
                    <a:pt x="182" y="228"/>
                    <a:pt x="182" y="228"/>
                    <a:pt x="182" y="228"/>
                  </a:cubicBezTo>
                  <a:cubicBezTo>
                    <a:pt x="181" y="229"/>
                    <a:pt x="181" y="229"/>
                    <a:pt x="181" y="229"/>
                  </a:cubicBezTo>
                  <a:cubicBezTo>
                    <a:pt x="181" y="230"/>
                    <a:pt x="181" y="230"/>
                    <a:pt x="181" y="230"/>
                  </a:cubicBezTo>
                  <a:cubicBezTo>
                    <a:pt x="182" y="230"/>
                    <a:pt x="182" y="230"/>
                    <a:pt x="182" y="230"/>
                  </a:cubicBezTo>
                  <a:cubicBezTo>
                    <a:pt x="181" y="231"/>
                    <a:pt x="181" y="231"/>
                    <a:pt x="181" y="231"/>
                  </a:cubicBezTo>
                  <a:cubicBezTo>
                    <a:pt x="180" y="231"/>
                    <a:pt x="180" y="231"/>
                    <a:pt x="180" y="231"/>
                  </a:cubicBezTo>
                  <a:cubicBezTo>
                    <a:pt x="180" y="231"/>
                    <a:pt x="180" y="231"/>
                    <a:pt x="180" y="231"/>
                  </a:cubicBezTo>
                  <a:cubicBezTo>
                    <a:pt x="181" y="230"/>
                    <a:pt x="181" y="230"/>
                    <a:pt x="181" y="230"/>
                  </a:cubicBezTo>
                  <a:cubicBezTo>
                    <a:pt x="180" y="230"/>
                    <a:pt x="180" y="230"/>
                    <a:pt x="180" y="230"/>
                  </a:cubicBezTo>
                  <a:cubicBezTo>
                    <a:pt x="179" y="230"/>
                    <a:pt x="179" y="230"/>
                    <a:pt x="179" y="230"/>
                  </a:cubicBezTo>
                  <a:cubicBezTo>
                    <a:pt x="179" y="230"/>
                    <a:pt x="179" y="230"/>
                    <a:pt x="179" y="230"/>
                  </a:cubicBezTo>
                  <a:cubicBezTo>
                    <a:pt x="177" y="230"/>
                    <a:pt x="177" y="230"/>
                    <a:pt x="177" y="230"/>
                  </a:cubicBezTo>
                  <a:cubicBezTo>
                    <a:pt x="175" y="231"/>
                    <a:pt x="175" y="231"/>
                    <a:pt x="175" y="231"/>
                  </a:cubicBezTo>
                  <a:close/>
                  <a:moveTo>
                    <a:pt x="214" y="202"/>
                  </a:moveTo>
                  <a:cubicBezTo>
                    <a:pt x="214" y="202"/>
                    <a:pt x="214" y="201"/>
                    <a:pt x="214" y="201"/>
                  </a:cubicBezTo>
                  <a:cubicBezTo>
                    <a:pt x="214" y="201"/>
                    <a:pt x="214" y="201"/>
                    <a:pt x="214" y="201"/>
                  </a:cubicBezTo>
                  <a:cubicBezTo>
                    <a:pt x="215" y="200"/>
                    <a:pt x="215" y="200"/>
                    <a:pt x="215" y="200"/>
                  </a:cubicBezTo>
                  <a:cubicBezTo>
                    <a:pt x="216" y="200"/>
                    <a:pt x="216" y="200"/>
                    <a:pt x="216" y="200"/>
                  </a:cubicBezTo>
                  <a:cubicBezTo>
                    <a:pt x="217" y="200"/>
                    <a:pt x="217" y="200"/>
                    <a:pt x="217" y="200"/>
                  </a:cubicBezTo>
                  <a:cubicBezTo>
                    <a:pt x="217" y="200"/>
                    <a:pt x="217" y="200"/>
                    <a:pt x="217" y="200"/>
                  </a:cubicBezTo>
                  <a:cubicBezTo>
                    <a:pt x="218" y="200"/>
                    <a:pt x="218" y="200"/>
                    <a:pt x="218" y="200"/>
                  </a:cubicBezTo>
                  <a:cubicBezTo>
                    <a:pt x="218" y="200"/>
                    <a:pt x="218" y="200"/>
                    <a:pt x="218" y="200"/>
                  </a:cubicBezTo>
                  <a:cubicBezTo>
                    <a:pt x="218" y="201"/>
                    <a:pt x="218" y="201"/>
                    <a:pt x="218" y="201"/>
                  </a:cubicBezTo>
                  <a:cubicBezTo>
                    <a:pt x="218" y="201"/>
                    <a:pt x="218" y="201"/>
                    <a:pt x="218" y="201"/>
                  </a:cubicBezTo>
                  <a:cubicBezTo>
                    <a:pt x="217" y="201"/>
                    <a:pt x="217" y="201"/>
                    <a:pt x="217" y="201"/>
                  </a:cubicBezTo>
                  <a:cubicBezTo>
                    <a:pt x="216" y="201"/>
                    <a:pt x="216" y="201"/>
                    <a:pt x="216" y="201"/>
                  </a:cubicBezTo>
                  <a:cubicBezTo>
                    <a:pt x="216" y="201"/>
                    <a:pt x="216" y="201"/>
                    <a:pt x="216" y="201"/>
                  </a:cubicBezTo>
                  <a:cubicBezTo>
                    <a:pt x="215" y="201"/>
                    <a:pt x="215" y="201"/>
                    <a:pt x="215" y="201"/>
                  </a:cubicBezTo>
                  <a:cubicBezTo>
                    <a:pt x="214" y="202"/>
                    <a:pt x="214" y="202"/>
                    <a:pt x="214" y="202"/>
                  </a:cubicBezTo>
                  <a:cubicBezTo>
                    <a:pt x="215" y="203"/>
                    <a:pt x="215" y="203"/>
                    <a:pt x="215" y="203"/>
                  </a:cubicBezTo>
                  <a:cubicBezTo>
                    <a:pt x="214" y="204"/>
                    <a:pt x="214" y="204"/>
                    <a:pt x="214" y="204"/>
                  </a:cubicBezTo>
                  <a:cubicBezTo>
                    <a:pt x="214" y="204"/>
                    <a:pt x="214" y="204"/>
                    <a:pt x="214" y="204"/>
                  </a:cubicBezTo>
                  <a:cubicBezTo>
                    <a:pt x="214" y="204"/>
                    <a:pt x="214" y="204"/>
                    <a:pt x="214" y="204"/>
                  </a:cubicBezTo>
                  <a:cubicBezTo>
                    <a:pt x="213" y="205"/>
                    <a:pt x="213" y="205"/>
                    <a:pt x="213" y="205"/>
                  </a:cubicBezTo>
                  <a:cubicBezTo>
                    <a:pt x="213" y="206"/>
                    <a:pt x="213" y="206"/>
                    <a:pt x="213" y="206"/>
                  </a:cubicBezTo>
                  <a:cubicBezTo>
                    <a:pt x="213" y="205"/>
                    <a:pt x="213" y="205"/>
                    <a:pt x="213" y="205"/>
                  </a:cubicBezTo>
                  <a:cubicBezTo>
                    <a:pt x="213" y="206"/>
                    <a:pt x="213" y="206"/>
                    <a:pt x="213" y="206"/>
                  </a:cubicBezTo>
                  <a:cubicBezTo>
                    <a:pt x="213" y="207"/>
                    <a:pt x="213" y="207"/>
                    <a:pt x="213" y="207"/>
                  </a:cubicBezTo>
                  <a:cubicBezTo>
                    <a:pt x="213" y="207"/>
                    <a:pt x="213" y="207"/>
                    <a:pt x="213" y="207"/>
                  </a:cubicBezTo>
                  <a:cubicBezTo>
                    <a:pt x="213" y="208"/>
                    <a:pt x="213" y="208"/>
                    <a:pt x="213" y="208"/>
                  </a:cubicBezTo>
                  <a:cubicBezTo>
                    <a:pt x="213" y="208"/>
                    <a:pt x="213" y="208"/>
                    <a:pt x="213" y="208"/>
                  </a:cubicBezTo>
                  <a:cubicBezTo>
                    <a:pt x="212" y="208"/>
                    <a:pt x="212" y="208"/>
                    <a:pt x="212" y="208"/>
                  </a:cubicBezTo>
                  <a:cubicBezTo>
                    <a:pt x="212" y="207"/>
                    <a:pt x="212" y="207"/>
                    <a:pt x="212" y="207"/>
                  </a:cubicBezTo>
                  <a:cubicBezTo>
                    <a:pt x="212" y="206"/>
                    <a:pt x="212" y="206"/>
                    <a:pt x="212" y="206"/>
                  </a:cubicBezTo>
                  <a:cubicBezTo>
                    <a:pt x="211" y="207"/>
                    <a:pt x="211" y="207"/>
                    <a:pt x="211" y="207"/>
                  </a:cubicBezTo>
                  <a:cubicBezTo>
                    <a:pt x="211" y="207"/>
                    <a:pt x="211" y="207"/>
                    <a:pt x="211" y="207"/>
                  </a:cubicBezTo>
                  <a:cubicBezTo>
                    <a:pt x="211" y="208"/>
                    <a:pt x="211" y="208"/>
                    <a:pt x="211" y="208"/>
                  </a:cubicBezTo>
                  <a:cubicBezTo>
                    <a:pt x="210" y="209"/>
                    <a:pt x="210" y="209"/>
                    <a:pt x="210" y="209"/>
                  </a:cubicBezTo>
                  <a:cubicBezTo>
                    <a:pt x="210" y="210"/>
                    <a:pt x="210" y="210"/>
                    <a:pt x="210" y="210"/>
                  </a:cubicBezTo>
                  <a:cubicBezTo>
                    <a:pt x="210" y="211"/>
                    <a:pt x="210" y="211"/>
                    <a:pt x="210" y="211"/>
                  </a:cubicBezTo>
                  <a:cubicBezTo>
                    <a:pt x="210" y="211"/>
                    <a:pt x="210" y="211"/>
                    <a:pt x="210" y="211"/>
                  </a:cubicBezTo>
                  <a:cubicBezTo>
                    <a:pt x="210" y="212"/>
                    <a:pt x="210" y="212"/>
                    <a:pt x="210" y="212"/>
                  </a:cubicBezTo>
                  <a:cubicBezTo>
                    <a:pt x="209" y="212"/>
                    <a:pt x="209" y="212"/>
                    <a:pt x="209" y="212"/>
                  </a:cubicBezTo>
                  <a:cubicBezTo>
                    <a:pt x="209" y="212"/>
                    <a:pt x="209" y="212"/>
                    <a:pt x="209" y="212"/>
                  </a:cubicBezTo>
                  <a:cubicBezTo>
                    <a:pt x="209" y="211"/>
                    <a:pt x="209" y="211"/>
                    <a:pt x="209" y="211"/>
                  </a:cubicBezTo>
                  <a:cubicBezTo>
                    <a:pt x="209" y="211"/>
                    <a:pt x="209" y="211"/>
                    <a:pt x="209" y="211"/>
                  </a:cubicBezTo>
                  <a:cubicBezTo>
                    <a:pt x="209" y="210"/>
                    <a:pt x="209" y="210"/>
                    <a:pt x="209" y="210"/>
                  </a:cubicBezTo>
                  <a:cubicBezTo>
                    <a:pt x="208" y="210"/>
                    <a:pt x="208" y="210"/>
                    <a:pt x="208" y="210"/>
                  </a:cubicBezTo>
                  <a:cubicBezTo>
                    <a:pt x="208" y="211"/>
                    <a:pt x="208" y="211"/>
                    <a:pt x="208" y="211"/>
                  </a:cubicBezTo>
                  <a:cubicBezTo>
                    <a:pt x="207" y="211"/>
                    <a:pt x="207" y="211"/>
                    <a:pt x="207" y="211"/>
                  </a:cubicBezTo>
                  <a:cubicBezTo>
                    <a:pt x="206" y="211"/>
                    <a:pt x="206" y="211"/>
                    <a:pt x="206" y="211"/>
                  </a:cubicBezTo>
                  <a:cubicBezTo>
                    <a:pt x="207" y="210"/>
                    <a:pt x="207" y="210"/>
                    <a:pt x="207" y="210"/>
                  </a:cubicBezTo>
                  <a:cubicBezTo>
                    <a:pt x="208" y="208"/>
                    <a:pt x="208" y="208"/>
                    <a:pt x="208" y="208"/>
                  </a:cubicBezTo>
                  <a:cubicBezTo>
                    <a:pt x="209" y="207"/>
                    <a:pt x="209" y="207"/>
                    <a:pt x="209" y="207"/>
                  </a:cubicBezTo>
                  <a:cubicBezTo>
                    <a:pt x="210" y="207"/>
                    <a:pt x="210" y="207"/>
                    <a:pt x="210" y="207"/>
                  </a:cubicBezTo>
                  <a:cubicBezTo>
                    <a:pt x="211" y="205"/>
                    <a:pt x="211" y="205"/>
                    <a:pt x="211" y="205"/>
                  </a:cubicBezTo>
                  <a:cubicBezTo>
                    <a:pt x="212" y="205"/>
                    <a:pt x="212" y="205"/>
                    <a:pt x="212" y="205"/>
                  </a:cubicBezTo>
                  <a:cubicBezTo>
                    <a:pt x="212" y="204"/>
                    <a:pt x="212" y="204"/>
                    <a:pt x="212" y="204"/>
                  </a:cubicBezTo>
                  <a:cubicBezTo>
                    <a:pt x="211" y="203"/>
                    <a:pt x="211" y="203"/>
                    <a:pt x="211" y="203"/>
                  </a:cubicBezTo>
                  <a:cubicBezTo>
                    <a:pt x="211" y="202"/>
                    <a:pt x="211" y="202"/>
                    <a:pt x="211" y="202"/>
                  </a:cubicBezTo>
                  <a:cubicBezTo>
                    <a:pt x="212" y="201"/>
                    <a:pt x="212" y="201"/>
                    <a:pt x="212" y="201"/>
                  </a:cubicBezTo>
                  <a:cubicBezTo>
                    <a:pt x="213" y="202"/>
                    <a:pt x="213" y="202"/>
                    <a:pt x="213" y="202"/>
                  </a:cubicBezTo>
                  <a:cubicBezTo>
                    <a:pt x="213" y="202"/>
                    <a:pt x="213" y="202"/>
                    <a:pt x="213" y="202"/>
                  </a:cubicBezTo>
                  <a:cubicBezTo>
                    <a:pt x="213" y="203"/>
                    <a:pt x="213" y="203"/>
                    <a:pt x="213" y="203"/>
                  </a:cubicBezTo>
                  <a:cubicBezTo>
                    <a:pt x="213" y="203"/>
                    <a:pt x="213" y="202"/>
                    <a:pt x="214" y="202"/>
                  </a:cubicBezTo>
                  <a:close/>
                  <a:moveTo>
                    <a:pt x="215" y="196"/>
                  </a:moveTo>
                  <a:cubicBezTo>
                    <a:pt x="216" y="197"/>
                    <a:pt x="216" y="197"/>
                    <a:pt x="216" y="197"/>
                  </a:cubicBezTo>
                  <a:cubicBezTo>
                    <a:pt x="217" y="197"/>
                    <a:pt x="217" y="197"/>
                    <a:pt x="217" y="197"/>
                  </a:cubicBezTo>
                  <a:cubicBezTo>
                    <a:pt x="217" y="197"/>
                    <a:pt x="217" y="197"/>
                    <a:pt x="217" y="197"/>
                  </a:cubicBezTo>
                  <a:cubicBezTo>
                    <a:pt x="217" y="196"/>
                    <a:pt x="217" y="196"/>
                    <a:pt x="217" y="196"/>
                  </a:cubicBezTo>
                  <a:cubicBezTo>
                    <a:pt x="218" y="196"/>
                    <a:pt x="218" y="196"/>
                    <a:pt x="218" y="196"/>
                  </a:cubicBezTo>
                  <a:cubicBezTo>
                    <a:pt x="217" y="196"/>
                    <a:pt x="217" y="196"/>
                    <a:pt x="217" y="196"/>
                  </a:cubicBezTo>
                  <a:cubicBezTo>
                    <a:pt x="216" y="195"/>
                    <a:pt x="216" y="195"/>
                    <a:pt x="216" y="195"/>
                  </a:cubicBezTo>
                  <a:cubicBezTo>
                    <a:pt x="216" y="196"/>
                    <a:pt x="216" y="196"/>
                    <a:pt x="216" y="196"/>
                  </a:cubicBezTo>
                  <a:cubicBezTo>
                    <a:pt x="216" y="196"/>
                    <a:pt x="216" y="196"/>
                    <a:pt x="216" y="196"/>
                  </a:cubicBezTo>
                  <a:cubicBezTo>
                    <a:pt x="216" y="196"/>
                    <a:pt x="215" y="196"/>
                    <a:pt x="215" y="196"/>
                  </a:cubicBezTo>
                  <a:close/>
                  <a:moveTo>
                    <a:pt x="213" y="194"/>
                  </a:moveTo>
                  <a:cubicBezTo>
                    <a:pt x="213" y="194"/>
                    <a:pt x="213" y="194"/>
                    <a:pt x="213" y="194"/>
                  </a:cubicBezTo>
                  <a:cubicBezTo>
                    <a:pt x="214" y="194"/>
                    <a:pt x="214" y="194"/>
                    <a:pt x="214" y="194"/>
                  </a:cubicBezTo>
                  <a:cubicBezTo>
                    <a:pt x="214" y="194"/>
                    <a:pt x="214" y="194"/>
                    <a:pt x="214" y="194"/>
                  </a:cubicBezTo>
                  <a:cubicBezTo>
                    <a:pt x="214" y="193"/>
                    <a:pt x="214" y="193"/>
                    <a:pt x="214" y="193"/>
                  </a:cubicBezTo>
                  <a:cubicBezTo>
                    <a:pt x="214" y="192"/>
                    <a:pt x="214" y="192"/>
                    <a:pt x="214" y="192"/>
                  </a:cubicBezTo>
                  <a:cubicBezTo>
                    <a:pt x="214" y="191"/>
                    <a:pt x="214" y="191"/>
                    <a:pt x="214" y="191"/>
                  </a:cubicBezTo>
                  <a:cubicBezTo>
                    <a:pt x="214" y="192"/>
                    <a:pt x="214" y="192"/>
                    <a:pt x="214" y="192"/>
                  </a:cubicBezTo>
                  <a:cubicBezTo>
                    <a:pt x="215" y="192"/>
                    <a:pt x="215" y="192"/>
                    <a:pt x="215" y="192"/>
                  </a:cubicBezTo>
                  <a:cubicBezTo>
                    <a:pt x="216" y="193"/>
                    <a:pt x="216" y="193"/>
                    <a:pt x="216" y="193"/>
                  </a:cubicBezTo>
                  <a:cubicBezTo>
                    <a:pt x="215" y="193"/>
                    <a:pt x="215" y="193"/>
                    <a:pt x="215" y="193"/>
                  </a:cubicBezTo>
                  <a:cubicBezTo>
                    <a:pt x="215" y="194"/>
                    <a:pt x="215" y="194"/>
                    <a:pt x="215" y="194"/>
                  </a:cubicBezTo>
                  <a:cubicBezTo>
                    <a:pt x="215" y="194"/>
                    <a:pt x="215" y="194"/>
                    <a:pt x="215" y="194"/>
                  </a:cubicBezTo>
                  <a:cubicBezTo>
                    <a:pt x="215" y="195"/>
                    <a:pt x="215" y="195"/>
                    <a:pt x="215" y="195"/>
                  </a:cubicBezTo>
                  <a:cubicBezTo>
                    <a:pt x="214" y="195"/>
                    <a:pt x="214" y="195"/>
                    <a:pt x="214" y="195"/>
                  </a:cubicBezTo>
                  <a:cubicBezTo>
                    <a:pt x="213" y="195"/>
                    <a:pt x="213" y="195"/>
                    <a:pt x="213" y="195"/>
                  </a:cubicBezTo>
                  <a:cubicBezTo>
                    <a:pt x="213" y="194"/>
                    <a:pt x="213" y="194"/>
                    <a:pt x="213" y="194"/>
                  </a:cubicBezTo>
                  <a:close/>
                  <a:moveTo>
                    <a:pt x="294" y="142"/>
                  </a:moveTo>
                  <a:cubicBezTo>
                    <a:pt x="295" y="141"/>
                    <a:pt x="295" y="141"/>
                    <a:pt x="295" y="141"/>
                  </a:cubicBezTo>
                  <a:cubicBezTo>
                    <a:pt x="296" y="140"/>
                    <a:pt x="296" y="140"/>
                    <a:pt x="296" y="140"/>
                  </a:cubicBezTo>
                  <a:cubicBezTo>
                    <a:pt x="296" y="140"/>
                    <a:pt x="296" y="140"/>
                    <a:pt x="296" y="140"/>
                  </a:cubicBezTo>
                  <a:cubicBezTo>
                    <a:pt x="296" y="139"/>
                    <a:pt x="296" y="139"/>
                    <a:pt x="296" y="139"/>
                  </a:cubicBezTo>
                  <a:cubicBezTo>
                    <a:pt x="296" y="139"/>
                    <a:pt x="296" y="139"/>
                    <a:pt x="296" y="139"/>
                  </a:cubicBezTo>
                  <a:cubicBezTo>
                    <a:pt x="297" y="138"/>
                    <a:pt x="297" y="138"/>
                    <a:pt x="297" y="138"/>
                  </a:cubicBezTo>
                  <a:cubicBezTo>
                    <a:pt x="298" y="138"/>
                    <a:pt x="298" y="138"/>
                    <a:pt x="298" y="138"/>
                  </a:cubicBezTo>
                  <a:cubicBezTo>
                    <a:pt x="298" y="138"/>
                    <a:pt x="298" y="138"/>
                    <a:pt x="298" y="138"/>
                  </a:cubicBezTo>
                  <a:cubicBezTo>
                    <a:pt x="298" y="139"/>
                    <a:pt x="298" y="139"/>
                    <a:pt x="298" y="139"/>
                  </a:cubicBezTo>
                  <a:cubicBezTo>
                    <a:pt x="297" y="139"/>
                    <a:pt x="297" y="139"/>
                    <a:pt x="297" y="139"/>
                  </a:cubicBezTo>
                  <a:cubicBezTo>
                    <a:pt x="297" y="140"/>
                    <a:pt x="297" y="140"/>
                    <a:pt x="297" y="140"/>
                  </a:cubicBezTo>
                  <a:cubicBezTo>
                    <a:pt x="297" y="140"/>
                    <a:pt x="297" y="140"/>
                    <a:pt x="297" y="140"/>
                  </a:cubicBezTo>
                  <a:cubicBezTo>
                    <a:pt x="296" y="141"/>
                    <a:pt x="296" y="141"/>
                    <a:pt x="296" y="141"/>
                  </a:cubicBezTo>
                  <a:cubicBezTo>
                    <a:pt x="295" y="142"/>
                    <a:pt x="295" y="142"/>
                    <a:pt x="295" y="142"/>
                  </a:cubicBezTo>
                  <a:cubicBezTo>
                    <a:pt x="295" y="142"/>
                    <a:pt x="294" y="142"/>
                    <a:pt x="294" y="142"/>
                  </a:cubicBezTo>
                  <a:close/>
                  <a:moveTo>
                    <a:pt x="290" y="143"/>
                  </a:moveTo>
                  <a:cubicBezTo>
                    <a:pt x="290" y="142"/>
                    <a:pt x="290" y="142"/>
                    <a:pt x="290" y="142"/>
                  </a:cubicBezTo>
                  <a:cubicBezTo>
                    <a:pt x="291" y="142"/>
                    <a:pt x="291" y="142"/>
                    <a:pt x="291" y="142"/>
                  </a:cubicBezTo>
                  <a:cubicBezTo>
                    <a:pt x="291" y="141"/>
                    <a:pt x="291" y="141"/>
                    <a:pt x="291" y="141"/>
                  </a:cubicBezTo>
                  <a:cubicBezTo>
                    <a:pt x="292" y="142"/>
                    <a:pt x="292" y="142"/>
                    <a:pt x="292" y="142"/>
                  </a:cubicBezTo>
                  <a:cubicBezTo>
                    <a:pt x="292" y="142"/>
                    <a:pt x="292" y="142"/>
                    <a:pt x="292" y="142"/>
                  </a:cubicBezTo>
                  <a:cubicBezTo>
                    <a:pt x="293" y="142"/>
                    <a:pt x="293" y="142"/>
                    <a:pt x="293" y="142"/>
                  </a:cubicBezTo>
                  <a:cubicBezTo>
                    <a:pt x="292" y="143"/>
                    <a:pt x="292" y="143"/>
                    <a:pt x="292" y="143"/>
                  </a:cubicBezTo>
                  <a:cubicBezTo>
                    <a:pt x="292" y="143"/>
                    <a:pt x="292" y="143"/>
                    <a:pt x="292" y="143"/>
                  </a:cubicBezTo>
                  <a:cubicBezTo>
                    <a:pt x="291" y="143"/>
                    <a:pt x="291" y="143"/>
                    <a:pt x="291" y="143"/>
                  </a:cubicBezTo>
                  <a:cubicBezTo>
                    <a:pt x="290" y="143"/>
                    <a:pt x="290" y="143"/>
                    <a:pt x="290" y="143"/>
                  </a:cubicBezTo>
                  <a:cubicBezTo>
                    <a:pt x="290" y="143"/>
                    <a:pt x="290" y="143"/>
                    <a:pt x="290" y="143"/>
                  </a:cubicBezTo>
                  <a:close/>
                  <a:moveTo>
                    <a:pt x="205" y="57"/>
                  </a:moveTo>
                  <a:cubicBezTo>
                    <a:pt x="205" y="56"/>
                    <a:pt x="205" y="56"/>
                    <a:pt x="205" y="56"/>
                  </a:cubicBezTo>
                  <a:cubicBezTo>
                    <a:pt x="204" y="56"/>
                    <a:pt x="204" y="56"/>
                    <a:pt x="204" y="56"/>
                  </a:cubicBezTo>
                  <a:cubicBezTo>
                    <a:pt x="204" y="55"/>
                    <a:pt x="204" y="55"/>
                    <a:pt x="204" y="55"/>
                  </a:cubicBezTo>
                  <a:cubicBezTo>
                    <a:pt x="206" y="54"/>
                    <a:pt x="206" y="54"/>
                    <a:pt x="206" y="54"/>
                  </a:cubicBezTo>
                  <a:cubicBezTo>
                    <a:pt x="206" y="55"/>
                    <a:pt x="206" y="55"/>
                    <a:pt x="206" y="55"/>
                  </a:cubicBezTo>
                  <a:cubicBezTo>
                    <a:pt x="206" y="56"/>
                    <a:pt x="206" y="56"/>
                    <a:pt x="206" y="56"/>
                  </a:cubicBezTo>
                  <a:cubicBezTo>
                    <a:pt x="206" y="56"/>
                    <a:pt x="206" y="56"/>
                    <a:pt x="206" y="56"/>
                  </a:cubicBezTo>
                  <a:cubicBezTo>
                    <a:pt x="205" y="57"/>
                    <a:pt x="205" y="57"/>
                    <a:pt x="205" y="57"/>
                  </a:cubicBezTo>
                  <a:close/>
                  <a:moveTo>
                    <a:pt x="234" y="64"/>
                  </a:moveTo>
                  <a:cubicBezTo>
                    <a:pt x="234" y="63"/>
                    <a:pt x="234" y="63"/>
                    <a:pt x="234" y="63"/>
                  </a:cubicBezTo>
                  <a:cubicBezTo>
                    <a:pt x="235" y="63"/>
                    <a:pt x="235" y="63"/>
                    <a:pt x="235" y="63"/>
                  </a:cubicBezTo>
                  <a:cubicBezTo>
                    <a:pt x="235" y="62"/>
                    <a:pt x="235" y="62"/>
                    <a:pt x="235" y="62"/>
                  </a:cubicBezTo>
                  <a:cubicBezTo>
                    <a:pt x="234" y="61"/>
                    <a:pt x="234" y="61"/>
                    <a:pt x="234" y="61"/>
                  </a:cubicBezTo>
                  <a:cubicBezTo>
                    <a:pt x="235" y="60"/>
                    <a:pt x="235" y="60"/>
                    <a:pt x="235" y="60"/>
                  </a:cubicBezTo>
                  <a:cubicBezTo>
                    <a:pt x="236" y="59"/>
                    <a:pt x="236" y="59"/>
                    <a:pt x="236" y="59"/>
                  </a:cubicBezTo>
                  <a:cubicBezTo>
                    <a:pt x="236" y="59"/>
                    <a:pt x="236" y="59"/>
                    <a:pt x="236" y="59"/>
                  </a:cubicBezTo>
                  <a:cubicBezTo>
                    <a:pt x="236" y="59"/>
                    <a:pt x="236" y="59"/>
                    <a:pt x="236" y="59"/>
                  </a:cubicBezTo>
                  <a:cubicBezTo>
                    <a:pt x="237" y="59"/>
                    <a:pt x="237" y="59"/>
                    <a:pt x="237" y="59"/>
                  </a:cubicBezTo>
                  <a:cubicBezTo>
                    <a:pt x="238" y="60"/>
                    <a:pt x="238" y="60"/>
                    <a:pt x="238" y="60"/>
                  </a:cubicBezTo>
                  <a:cubicBezTo>
                    <a:pt x="238" y="61"/>
                    <a:pt x="238" y="61"/>
                    <a:pt x="238" y="61"/>
                  </a:cubicBezTo>
                  <a:cubicBezTo>
                    <a:pt x="236" y="60"/>
                    <a:pt x="236" y="60"/>
                    <a:pt x="236" y="60"/>
                  </a:cubicBezTo>
                  <a:cubicBezTo>
                    <a:pt x="236" y="61"/>
                    <a:pt x="236" y="61"/>
                    <a:pt x="236" y="61"/>
                  </a:cubicBezTo>
                  <a:cubicBezTo>
                    <a:pt x="236" y="62"/>
                    <a:pt x="236" y="62"/>
                    <a:pt x="236" y="62"/>
                  </a:cubicBezTo>
                  <a:cubicBezTo>
                    <a:pt x="235" y="63"/>
                    <a:pt x="235" y="63"/>
                    <a:pt x="235" y="63"/>
                  </a:cubicBezTo>
                  <a:cubicBezTo>
                    <a:pt x="235" y="64"/>
                    <a:pt x="235" y="64"/>
                    <a:pt x="235" y="64"/>
                  </a:cubicBezTo>
                  <a:cubicBezTo>
                    <a:pt x="236" y="65"/>
                    <a:pt x="236" y="65"/>
                    <a:pt x="236" y="65"/>
                  </a:cubicBezTo>
                  <a:cubicBezTo>
                    <a:pt x="236" y="66"/>
                    <a:pt x="236" y="66"/>
                    <a:pt x="236" y="66"/>
                  </a:cubicBezTo>
                  <a:cubicBezTo>
                    <a:pt x="235" y="65"/>
                    <a:pt x="235" y="65"/>
                    <a:pt x="235" y="65"/>
                  </a:cubicBezTo>
                  <a:cubicBezTo>
                    <a:pt x="235" y="65"/>
                    <a:pt x="235" y="65"/>
                    <a:pt x="235" y="65"/>
                  </a:cubicBezTo>
                  <a:cubicBezTo>
                    <a:pt x="235" y="65"/>
                    <a:pt x="234" y="64"/>
                    <a:pt x="234" y="64"/>
                  </a:cubicBezTo>
                  <a:close/>
                  <a:moveTo>
                    <a:pt x="229" y="61"/>
                  </a:moveTo>
                  <a:cubicBezTo>
                    <a:pt x="229" y="61"/>
                    <a:pt x="229" y="61"/>
                    <a:pt x="229" y="61"/>
                  </a:cubicBezTo>
                  <a:cubicBezTo>
                    <a:pt x="229" y="60"/>
                    <a:pt x="229" y="60"/>
                    <a:pt x="229" y="60"/>
                  </a:cubicBezTo>
                  <a:cubicBezTo>
                    <a:pt x="230" y="60"/>
                    <a:pt x="230" y="60"/>
                    <a:pt x="230" y="60"/>
                  </a:cubicBezTo>
                  <a:cubicBezTo>
                    <a:pt x="230" y="61"/>
                    <a:pt x="230" y="61"/>
                    <a:pt x="230" y="61"/>
                  </a:cubicBezTo>
                  <a:cubicBezTo>
                    <a:pt x="230" y="61"/>
                    <a:pt x="230" y="61"/>
                    <a:pt x="230" y="61"/>
                  </a:cubicBezTo>
                  <a:cubicBezTo>
                    <a:pt x="230" y="61"/>
                    <a:pt x="229" y="61"/>
                    <a:pt x="229" y="61"/>
                  </a:cubicBezTo>
                  <a:close/>
                  <a:moveTo>
                    <a:pt x="229" y="64"/>
                  </a:moveTo>
                  <a:cubicBezTo>
                    <a:pt x="229" y="64"/>
                    <a:pt x="229" y="64"/>
                    <a:pt x="229" y="64"/>
                  </a:cubicBezTo>
                  <a:cubicBezTo>
                    <a:pt x="229" y="63"/>
                    <a:pt x="229" y="63"/>
                    <a:pt x="229" y="63"/>
                  </a:cubicBezTo>
                  <a:cubicBezTo>
                    <a:pt x="229" y="63"/>
                    <a:pt x="229" y="63"/>
                    <a:pt x="229" y="63"/>
                  </a:cubicBezTo>
                  <a:cubicBezTo>
                    <a:pt x="231" y="62"/>
                    <a:pt x="231" y="62"/>
                    <a:pt x="231" y="62"/>
                  </a:cubicBezTo>
                  <a:cubicBezTo>
                    <a:pt x="231" y="63"/>
                    <a:pt x="231" y="63"/>
                    <a:pt x="231" y="63"/>
                  </a:cubicBezTo>
                  <a:cubicBezTo>
                    <a:pt x="230" y="64"/>
                    <a:pt x="230" y="64"/>
                    <a:pt x="230" y="64"/>
                  </a:cubicBezTo>
                  <a:cubicBezTo>
                    <a:pt x="229" y="64"/>
                    <a:pt x="229" y="64"/>
                    <a:pt x="229" y="64"/>
                  </a:cubicBezTo>
                  <a:close/>
                  <a:moveTo>
                    <a:pt x="224" y="66"/>
                  </a:moveTo>
                  <a:cubicBezTo>
                    <a:pt x="223" y="65"/>
                    <a:pt x="223" y="65"/>
                    <a:pt x="223" y="65"/>
                  </a:cubicBezTo>
                  <a:cubicBezTo>
                    <a:pt x="223" y="65"/>
                    <a:pt x="223" y="65"/>
                    <a:pt x="223" y="65"/>
                  </a:cubicBezTo>
                  <a:cubicBezTo>
                    <a:pt x="222" y="65"/>
                    <a:pt x="222" y="65"/>
                    <a:pt x="222" y="65"/>
                  </a:cubicBezTo>
                  <a:cubicBezTo>
                    <a:pt x="223" y="64"/>
                    <a:pt x="223" y="64"/>
                    <a:pt x="223" y="64"/>
                  </a:cubicBezTo>
                  <a:cubicBezTo>
                    <a:pt x="223" y="64"/>
                    <a:pt x="223" y="64"/>
                    <a:pt x="223" y="64"/>
                  </a:cubicBezTo>
                  <a:cubicBezTo>
                    <a:pt x="223" y="64"/>
                    <a:pt x="223" y="64"/>
                    <a:pt x="223" y="64"/>
                  </a:cubicBezTo>
                  <a:cubicBezTo>
                    <a:pt x="224" y="64"/>
                    <a:pt x="224" y="64"/>
                    <a:pt x="224" y="64"/>
                  </a:cubicBezTo>
                  <a:cubicBezTo>
                    <a:pt x="224" y="64"/>
                    <a:pt x="224" y="64"/>
                    <a:pt x="224" y="64"/>
                  </a:cubicBezTo>
                  <a:cubicBezTo>
                    <a:pt x="225" y="64"/>
                    <a:pt x="225" y="64"/>
                    <a:pt x="225" y="64"/>
                  </a:cubicBezTo>
                  <a:cubicBezTo>
                    <a:pt x="225" y="64"/>
                    <a:pt x="225" y="64"/>
                    <a:pt x="225" y="64"/>
                  </a:cubicBezTo>
                  <a:cubicBezTo>
                    <a:pt x="224" y="65"/>
                    <a:pt x="224" y="65"/>
                    <a:pt x="224" y="65"/>
                  </a:cubicBezTo>
                  <a:cubicBezTo>
                    <a:pt x="224" y="66"/>
                    <a:pt x="224" y="66"/>
                    <a:pt x="224" y="66"/>
                  </a:cubicBezTo>
                  <a:cubicBezTo>
                    <a:pt x="224" y="66"/>
                    <a:pt x="224" y="66"/>
                    <a:pt x="224" y="66"/>
                  </a:cubicBezTo>
                  <a:cubicBezTo>
                    <a:pt x="224" y="66"/>
                    <a:pt x="224" y="66"/>
                    <a:pt x="224" y="66"/>
                  </a:cubicBezTo>
                  <a:close/>
                  <a:moveTo>
                    <a:pt x="217" y="74"/>
                  </a:moveTo>
                  <a:cubicBezTo>
                    <a:pt x="218" y="74"/>
                    <a:pt x="218" y="74"/>
                    <a:pt x="218" y="74"/>
                  </a:cubicBezTo>
                  <a:cubicBezTo>
                    <a:pt x="221" y="74"/>
                    <a:pt x="221" y="74"/>
                    <a:pt x="221" y="74"/>
                  </a:cubicBezTo>
                  <a:cubicBezTo>
                    <a:pt x="221" y="74"/>
                    <a:pt x="221" y="74"/>
                    <a:pt x="221" y="74"/>
                  </a:cubicBezTo>
                  <a:cubicBezTo>
                    <a:pt x="222" y="74"/>
                    <a:pt x="222" y="74"/>
                    <a:pt x="222" y="74"/>
                  </a:cubicBezTo>
                  <a:cubicBezTo>
                    <a:pt x="223" y="75"/>
                    <a:pt x="223" y="75"/>
                    <a:pt x="223" y="75"/>
                  </a:cubicBezTo>
                  <a:cubicBezTo>
                    <a:pt x="224" y="75"/>
                    <a:pt x="224" y="75"/>
                    <a:pt x="224" y="75"/>
                  </a:cubicBezTo>
                  <a:cubicBezTo>
                    <a:pt x="224" y="75"/>
                    <a:pt x="224" y="75"/>
                    <a:pt x="224" y="75"/>
                  </a:cubicBezTo>
                  <a:cubicBezTo>
                    <a:pt x="224" y="75"/>
                    <a:pt x="224" y="75"/>
                    <a:pt x="224" y="75"/>
                  </a:cubicBezTo>
                  <a:cubicBezTo>
                    <a:pt x="223" y="75"/>
                    <a:pt x="223" y="75"/>
                    <a:pt x="223" y="75"/>
                  </a:cubicBezTo>
                  <a:cubicBezTo>
                    <a:pt x="222" y="75"/>
                    <a:pt x="222" y="75"/>
                    <a:pt x="222" y="75"/>
                  </a:cubicBezTo>
                  <a:cubicBezTo>
                    <a:pt x="221" y="75"/>
                    <a:pt x="221" y="75"/>
                    <a:pt x="221" y="75"/>
                  </a:cubicBezTo>
                  <a:cubicBezTo>
                    <a:pt x="220" y="75"/>
                    <a:pt x="220" y="75"/>
                    <a:pt x="220" y="75"/>
                  </a:cubicBezTo>
                  <a:cubicBezTo>
                    <a:pt x="218" y="75"/>
                    <a:pt x="218" y="75"/>
                    <a:pt x="218" y="75"/>
                  </a:cubicBezTo>
                  <a:cubicBezTo>
                    <a:pt x="217" y="74"/>
                    <a:pt x="217" y="74"/>
                    <a:pt x="217" y="74"/>
                  </a:cubicBezTo>
                  <a:close/>
                  <a:moveTo>
                    <a:pt x="213" y="74"/>
                  </a:moveTo>
                  <a:cubicBezTo>
                    <a:pt x="213" y="75"/>
                    <a:pt x="213" y="75"/>
                    <a:pt x="213" y="75"/>
                  </a:cubicBezTo>
                  <a:cubicBezTo>
                    <a:pt x="215" y="75"/>
                    <a:pt x="215" y="75"/>
                    <a:pt x="215" y="75"/>
                  </a:cubicBezTo>
                  <a:cubicBezTo>
                    <a:pt x="217" y="75"/>
                    <a:pt x="217" y="75"/>
                    <a:pt x="217" y="75"/>
                  </a:cubicBezTo>
                  <a:cubicBezTo>
                    <a:pt x="217" y="74"/>
                    <a:pt x="217" y="74"/>
                    <a:pt x="217" y="74"/>
                  </a:cubicBezTo>
                  <a:cubicBezTo>
                    <a:pt x="216" y="74"/>
                    <a:pt x="216" y="74"/>
                    <a:pt x="216" y="74"/>
                  </a:cubicBezTo>
                  <a:cubicBezTo>
                    <a:pt x="215" y="75"/>
                    <a:pt x="215" y="75"/>
                    <a:pt x="215" y="75"/>
                  </a:cubicBezTo>
                  <a:cubicBezTo>
                    <a:pt x="213" y="74"/>
                    <a:pt x="213" y="74"/>
                    <a:pt x="213" y="74"/>
                  </a:cubicBezTo>
                  <a:cubicBezTo>
                    <a:pt x="213" y="74"/>
                    <a:pt x="213" y="74"/>
                    <a:pt x="213" y="74"/>
                  </a:cubicBezTo>
                  <a:close/>
                  <a:moveTo>
                    <a:pt x="202" y="84"/>
                  </a:moveTo>
                  <a:cubicBezTo>
                    <a:pt x="202" y="84"/>
                    <a:pt x="202" y="84"/>
                    <a:pt x="202" y="84"/>
                  </a:cubicBezTo>
                  <a:cubicBezTo>
                    <a:pt x="201" y="84"/>
                    <a:pt x="201" y="84"/>
                    <a:pt x="201" y="84"/>
                  </a:cubicBezTo>
                  <a:cubicBezTo>
                    <a:pt x="201" y="84"/>
                    <a:pt x="201" y="84"/>
                    <a:pt x="201" y="84"/>
                  </a:cubicBezTo>
                  <a:cubicBezTo>
                    <a:pt x="200" y="84"/>
                    <a:pt x="200" y="84"/>
                    <a:pt x="200" y="84"/>
                  </a:cubicBezTo>
                  <a:cubicBezTo>
                    <a:pt x="199" y="84"/>
                    <a:pt x="199" y="84"/>
                    <a:pt x="199" y="84"/>
                  </a:cubicBezTo>
                  <a:cubicBezTo>
                    <a:pt x="199" y="83"/>
                    <a:pt x="199" y="83"/>
                    <a:pt x="199" y="83"/>
                  </a:cubicBezTo>
                  <a:cubicBezTo>
                    <a:pt x="199" y="83"/>
                    <a:pt x="199" y="83"/>
                    <a:pt x="199" y="83"/>
                  </a:cubicBezTo>
                  <a:cubicBezTo>
                    <a:pt x="200" y="83"/>
                    <a:pt x="200" y="83"/>
                    <a:pt x="200" y="83"/>
                  </a:cubicBezTo>
                  <a:cubicBezTo>
                    <a:pt x="200" y="82"/>
                    <a:pt x="200" y="82"/>
                    <a:pt x="200" y="82"/>
                  </a:cubicBezTo>
                  <a:cubicBezTo>
                    <a:pt x="199" y="81"/>
                    <a:pt x="199" y="81"/>
                    <a:pt x="199" y="81"/>
                  </a:cubicBezTo>
                  <a:cubicBezTo>
                    <a:pt x="199" y="81"/>
                    <a:pt x="199" y="81"/>
                    <a:pt x="199" y="81"/>
                  </a:cubicBezTo>
                  <a:cubicBezTo>
                    <a:pt x="199" y="80"/>
                    <a:pt x="199" y="80"/>
                    <a:pt x="199" y="80"/>
                  </a:cubicBezTo>
                  <a:cubicBezTo>
                    <a:pt x="200" y="80"/>
                    <a:pt x="200" y="80"/>
                    <a:pt x="200" y="80"/>
                  </a:cubicBezTo>
                  <a:cubicBezTo>
                    <a:pt x="200" y="79"/>
                    <a:pt x="200" y="79"/>
                    <a:pt x="200" y="79"/>
                  </a:cubicBezTo>
                  <a:cubicBezTo>
                    <a:pt x="199" y="79"/>
                    <a:pt x="199" y="79"/>
                    <a:pt x="199" y="79"/>
                  </a:cubicBezTo>
                  <a:cubicBezTo>
                    <a:pt x="198" y="79"/>
                    <a:pt x="198" y="79"/>
                    <a:pt x="198" y="79"/>
                  </a:cubicBezTo>
                  <a:cubicBezTo>
                    <a:pt x="198" y="80"/>
                    <a:pt x="198" y="80"/>
                    <a:pt x="198" y="80"/>
                  </a:cubicBezTo>
                  <a:cubicBezTo>
                    <a:pt x="198" y="81"/>
                    <a:pt x="198" y="81"/>
                    <a:pt x="198" y="81"/>
                  </a:cubicBezTo>
                  <a:cubicBezTo>
                    <a:pt x="198" y="81"/>
                    <a:pt x="198" y="81"/>
                    <a:pt x="198" y="81"/>
                  </a:cubicBezTo>
                  <a:cubicBezTo>
                    <a:pt x="199" y="82"/>
                    <a:pt x="199" y="82"/>
                    <a:pt x="199" y="82"/>
                  </a:cubicBezTo>
                  <a:cubicBezTo>
                    <a:pt x="199" y="83"/>
                    <a:pt x="199" y="83"/>
                    <a:pt x="199" y="83"/>
                  </a:cubicBezTo>
                  <a:cubicBezTo>
                    <a:pt x="198" y="84"/>
                    <a:pt x="198" y="84"/>
                    <a:pt x="198" y="84"/>
                  </a:cubicBezTo>
                  <a:cubicBezTo>
                    <a:pt x="198" y="84"/>
                    <a:pt x="198" y="84"/>
                    <a:pt x="198" y="84"/>
                  </a:cubicBezTo>
                  <a:cubicBezTo>
                    <a:pt x="199" y="84"/>
                    <a:pt x="199" y="84"/>
                    <a:pt x="199" y="84"/>
                  </a:cubicBezTo>
                  <a:cubicBezTo>
                    <a:pt x="199" y="85"/>
                    <a:pt x="199" y="85"/>
                    <a:pt x="199" y="85"/>
                  </a:cubicBezTo>
                  <a:cubicBezTo>
                    <a:pt x="200" y="86"/>
                    <a:pt x="200" y="86"/>
                    <a:pt x="200" y="86"/>
                  </a:cubicBezTo>
                  <a:cubicBezTo>
                    <a:pt x="201" y="86"/>
                    <a:pt x="201" y="86"/>
                    <a:pt x="201" y="86"/>
                  </a:cubicBezTo>
                  <a:cubicBezTo>
                    <a:pt x="202" y="85"/>
                    <a:pt x="202" y="85"/>
                    <a:pt x="202" y="85"/>
                  </a:cubicBezTo>
                  <a:cubicBezTo>
                    <a:pt x="202" y="85"/>
                    <a:pt x="202" y="85"/>
                    <a:pt x="202" y="85"/>
                  </a:cubicBezTo>
                  <a:cubicBezTo>
                    <a:pt x="202" y="85"/>
                    <a:pt x="202" y="84"/>
                    <a:pt x="202" y="84"/>
                  </a:cubicBezTo>
                  <a:close/>
                  <a:moveTo>
                    <a:pt x="220" y="82"/>
                  </a:moveTo>
                  <a:cubicBezTo>
                    <a:pt x="219" y="81"/>
                    <a:pt x="219" y="81"/>
                    <a:pt x="219" y="81"/>
                  </a:cubicBezTo>
                  <a:cubicBezTo>
                    <a:pt x="219" y="80"/>
                    <a:pt x="219" y="80"/>
                    <a:pt x="219" y="80"/>
                  </a:cubicBezTo>
                  <a:cubicBezTo>
                    <a:pt x="219" y="80"/>
                    <a:pt x="219" y="80"/>
                    <a:pt x="219" y="80"/>
                  </a:cubicBezTo>
                  <a:cubicBezTo>
                    <a:pt x="218" y="81"/>
                    <a:pt x="218" y="81"/>
                    <a:pt x="218" y="81"/>
                  </a:cubicBezTo>
                  <a:cubicBezTo>
                    <a:pt x="218" y="80"/>
                    <a:pt x="218" y="80"/>
                    <a:pt x="218" y="80"/>
                  </a:cubicBezTo>
                  <a:cubicBezTo>
                    <a:pt x="217" y="79"/>
                    <a:pt x="217" y="79"/>
                    <a:pt x="217" y="79"/>
                  </a:cubicBezTo>
                  <a:cubicBezTo>
                    <a:pt x="216" y="79"/>
                    <a:pt x="216" y="79"/>
                    <a:pt x="216" y="79"/>
                  </a:cubicBezTo>
                  <a:cubicBezTo>
                    <a:pt x="215" y="79"/>
                    <a:pt x="215" y="79"/>
                    <a:pt x="215" y="79"/>
                  </a:cubicBezTo>
                  <a:cubicBezTo>
                    <a:pt x="215" y="79"/>
                    <a:pt x="215" y="79"/>
                    <a:pt x="215" y="79"/>
                  </a:cubicBezTo>
                  <a:cubicBezTo>
                    <a:pt x="214" y="79"/>
                    <a:pt x="214" y="79"/>
                    <a:pt x="214" y="79"/>
                  </a:cubicBezTo>
                  <a:cubicBezTo>
                    <a:pt x="213" y="79"/>
                    <a:pt x="213" y="79"/>
                    <a:pt x="213" y="79"/>
                  </a:cubicBezTo>
                  <a:cubicBezTo>
                    <a:pt x="212" y="79"/>
                    <a:pt x="212" y="79"/>
                    <a:pt x="212" y="79"/>
                  </a:cubicBezTo>
                  <a:cubicBezTo>
                    <a:pt x="211" y="80"/>
                    <a:pt x="211" y="80"/>
                    <a:pt x="211" y="80"/>
                  </a:cubicBezTo>
                  <a:cubicBezTo>
                    <a:pt x="210" y="79"/>
                    <a:pt x="210" y="79"/>
                    <a:pt x="210" y="79"/>
                  </a:cubicBezTo>
                  <a:cubicBezTo>
                    <a:pt x="209" y="79"/>
                    <a:pt x="209" y="79"/>
                    <a:pt x="209" y="79"/>
                  </a:cubicBezTo>
                  <a:cubicBezTo>
                    <a:pt x="209" y="79"/>
                    <a:pt x="209" y="77"/>
                    <a:pt x="209" y="77"/>
                  </a:cubicBezTo>
                  <a:cubicBezTo>
                    <a:pt x="209" y="77"/>
                    <a:pt x="210" y="79"/>
                    <a:pt x="210" y="79"/>
                  </a:cubicBezTo>
                  <a:cubicBezTo>
                    <a:pt x="211" y="79"/>
                    <a:pt x="211" y="79"/>
                    <a:pt x="211" y="79"/>
                  </a:cubicBezTo>
                  <a:cubicBezTo>
                    <a:pt x="212" y="79"/>
                    <a:pt x="212" y="79"/>
                    <a:pt x="212" y="79"/>
                  </a:cubicBezTo>
                  <a:cubicBezTo>
                    <a:pt x="212" y="79"/>
                    <a:pt x="212" y="79"/>
                    <a:pt x="212" y="79"/>
                  </a:cubicBezTo>
                  <a:cubicBezTo>
                    <a:pt x="212" y="78"/>
                    <a:pt x="212" y="78"/>
                    <a:pt x="212" y="78"/>
                  </a:cubicBezTo>
                  <a:cubicBezTo>
                    <a:pt x="212" y="77"/>
                    <a:pt x="212" y="77"/>
                    <a:pt x="212" y="77"/>
                  </a:cubicBezTo>
                  <a:cubicBezTo>
                    <a:pt x="213" y="77"/>
                    <a:pt x="213" y="77"/>
                    <a:pt x="213" y="77"/>
                  </a:cubicBezTo>
                  <a:cubicBezTo>
                    <a:pt x="213" y="78"/>
                    <a:pt x="213" y="78"/>
                    <a:pt x="213" y="78"/>
                  </a:cubicBezTo>
                  <a:cubicBezTo>
                    <a:pt x="214" y="78"/>
                    <a:pt x="214" y="78"/>
                    <a:pt x="214" y="78"/>
                  </a:cubicBezTo>
                  <a:cubicBezTo>
                    <a:pt x="214" y="78"/>
                    <a:pt x="214" y="78"/>
                    <a:pt x="214" y="78"/>
                  </a:cubicBezTo>
                  <a:cubicBezTo>
                    <a:pt x="215" y="78"/>
                    <a:pt x="215" y="78"/>
                    <a:pt x="215" y="78"/>
                  </a:cubicBezTo>
                  <a:cubicBezTo>
                    <a:pt x="216" y="78"/>
                    <a:pt x="216" y="78"/>
                    <a:pt x="216" y="78"/>
                  </a:cubicBezTo>
                  <a:cubicBezTo>
                    <a:pt x="216" y="78"/>
                    <a:pt x="216" y="78"/>
                    <a:pt x="216" y="78"/>
                  </a:cubicBezTo>
                  <a:cubicBezTo>
                    <a:pt x="217" y="78"/>
                    <a:pt x="217" y="78"/>
                    <a:pt x="217" y="78"/>
                  </a:cubicBezTo>
                  <a:cubicBezTo>
                    <a:pt x="217" y="78"/>
                    <a:pt x="217" y="78"/>
                    <a:pt x="217" y="78"/>
                  </a:cubicBezTo>
                  <a:cubicBezTo>
                    <a:pt x="218" y="79"/>
                    <a:pt x="218" y="79"/>
                    <a:pt x="218" y="79"/>
                  </a:cubicBezTo>
                  <a:cubicBezTo>
                    <a:pt x="218" y="79"/>
                    <a:pt x="218" y="79"/>
                    <a:pt x="218" y="79"/>
                  </a:cubicBezTo>
                  <a:cubicBezTo>
                    <a:pt x="218" y="80"/>
                    <a:pt x="218" y="80"/>
                    <a:pt x="218" y="80"/>
                  </a:cubicBezTo>
                  <a:cubicBezTo>
                    <a:pt x="219" y="80"/>
                    <a:pt x="219" y="80"/>
                    <a:pt x="219" y="80"/>
                  </a:cubicBezTo>
                  <a:cubicBezTo>
                    <a:pt x="219" y="80"/>
                    <a:pt x="219" y="80"/>
                    <a:pt x="219" y="80"/>
                  </a:cubicBezTo>
                  <a:cubicBezTo>
                    <a:pt x="220" y="80"/>
                    <a:pt x="220" y="80"/>
                    <a:pt x="220" y="80"/>
                  </a:cubicBezTo>
                  <a:cubicBezTo>
                    <a:pt x="221" y="81"/>
                    <a:pt x="221" y="81"/>
                    <a:pt x="221" y="81"/>
                  </a:cubicBezTo>
                  <a:cubicBezTo>
                    <a:pt x="220" y="81"/>
                    <a:pt x="220" y="81"/>
                    <a:pt x="220" y="81"/>
                  </a:cubicBezTo>
                  <a:cubicBezTo>
                    <a:pt x="220" y="82"/>
                    <a:pt x="220" y="82"/>
                    <a:pt x="220" y="82"/>
                  </a:cubicBezTo>
                  <a:cubicBezTo>
                    <a:pt x="221" y="83"/>
                    <a:pt x="221" y="83"/>
                    <a:pt x="221" y="83"/>
                  </a:cubicBezTo>
                  <a:cubicBezTo>
                    <a:pt x="220" y="82"/>
                    <a:pt x="220" y="82"/>
                    <a:pt x="220" y="82"/>
                  </a:cubicBezTo>
                  <a:close/>
                  <a:moveTo>
                    <a:pt x="230" y="82"/>
                  </a:moveTo>
                  <a:cubicBezTo>
                    <a:pt x="229" y="82"/>
                    <a:pt x="229" y="82"/>
                    <a:pt x="229" y="82"/>
                  </a:cubicBezTo>
                  <a:cubicBezTo>
                    <a:pt x="229" y="81"/>
                    <a:pt x="229" y="81"/>
                    <a:pt x="229" y="81"/>
                  </a:cubicBezTo>
                  <a:cubicBezTo>
                    <a:pt x="229" y="80"/>
                    <a:pt x="229" y="80"/>
                    <a:pt x="229" y="80"/>
                  </a:cubicBezTo>
                  <a:cubicBezTo>
                    <a:pt x="229" y="79"/>
                    <a:pt x="229" y="79"/>
                    <a:pt x="229" y="79"/>
                  </a:cubicBezTo>
                  <a:cubicBezTo>
                    <a:pt x="230" y="80"/>
                    <a:pt x="230" y="80"/>
                    <a:pt x="230" y="80"/>
                  </a:cubicBezTo>
                  <a:cubicBezTo>
                    <a:pt x="231" y="80"/>
                    <a:pt x="231" y="80"/>
                    <a:pt x="231" y="80"/>
                  </a:cubicBezTo>
                  <a:cubicBezTo>
                    <a:pt x="231" y="80"/>
                    <a:pt x="231" y="80"/>
                    <a:pt x="231" y="80"/>
                  </a:cubicBezTo>
                  <a:cubicBezTo>
                    <a:pt x="232" y="81"/>
                    <a:pt x="232" y="81"/>
                    <a:pt x="232" y="81"/>
                  </a:cubicBezTo>
                  <a:cubicBezTo>
                    <a:pt x="232" y="81"/>
                    <a:pt x="232" y="81"/>
                    <a:pt x="232" y="81"/>
                  </a:cubicBezTo>
                  <a:cubicBezTo>
                    <a:pt x="232" y="82"/>
                    <a:pt x="232" y="82"/>
                    <a:pt x="232" y="82"/>
                  </a:cubicBezTo>
                  <a:cubicBezTo>
                    <a:pt x="231" y="82"/>
                    <a:pt x="231" y="82"/>
                    <a:pt x="231" y="82"/>
                  </a:cubicBezTo>
                  <a:cubicBezTo>
                    <a:pt x="230" y="82"/>
                    <a:pt x="230" y="82"/>
                    <a:pt x="230" y="82"/>
                  </a:cubicBezTo>
                  <a:cubicBezTo>
                    <a:pt x="230" y="82"/>
                    <a:pt x="230" y="82"/>
                    <a:pt x="230" y="82"/>
                  </a:cubicBezTo>
                  <a:close/>
                  <a:moveTo>
                    <a:pt x="224" y="86"/>
                  </a:moveTo>
                  <a:cubicBezTo>
                    <a:pt x="224" y="86"/>
                    <a:pt x="224" y="86"/>
                    <a:pt x="224" y="86"/>
                  </a:cubicBezTo>
                  <a:cubicBezTo>
                    <a:pt x="225" y="87"/>
                    <a:pt x="225" y="87"/>
                    <a:pt x="225" y="87"/>
                  </a:cubicBezTo>
                  <a:cubicBezTo>
                    <a:pt x="226" y="87"/>
                    <a:pt x="226" y="87"/>
                    <a:pt x="226" y="87"/>
                  </a:cubicBezTo>
                  <a:cubicBezTo>
                    <a:pt x="227" y="87"/>
                    <a:pt x="227" y="87"/>
                    <a:pt x="227" y="87"/>
                  </a:cubicBezTo>
                  <a:cubicBezTo>
                    <a:pt x="228" y="87"/>
                    <a:pt x="228" y="87"/>
                    <a:pt x="228" y="87"/>
                  </a:cubicBezTo>
                  <a:cubicBezTo>
                    <a:pt x="229" y="88"/>
                    <a:pt x="229" y="88"/>
                    <a:pt x="229" y="88"/>
                  </a:cubicBezTo>
                  <a:cubicBezTo>
                    <a:pt x="230" y="88"/>
                    <a:pt x="230" y="88"/>
                    <a:pt x="230" y="88"/>
                  </a:cubicBezTo>
                  <a:cubicBezTo>
                    <a:pt x="230" y="88"/>
                    <a:pt x="230" y="88"/>
                    <a:pt x="230" y="88"/>
                  </a:cubicBezTo>
                  <a:cubicBezTo>
                    <a:pt x="231" y="88"/>
                    <a:pt x="231" y="88"/>
                    <a:pt x="231" y="88"/>
                  </a:cubicBezTo>
                  <a:cubicBezTo>
                    <a:pt x="232" y="88"/>
                    <a:pt x="232" y="88"/>
                    <a:pt x="232" y="88"/>
                  </a:cubicBezTo>
                  <a:cubicBezTo>
                    <a:pt x="232" y="88"/>
                    <a:pt x="232" y="88"/>
                    <a:pt x="232" y="88"/>
                  </a:cubicBezTo>
                  <a:cubicBezTo>
                    <a:pt x="233" y="87"/>
                    <a:pt x="233" y="87"/>
                    <a:pt x="233" y="87"/>
                  </a:cubicBezTo>
                  <a:cubicBezTo>
                    <a:pt x="233" y="87"/>
                    <a:pt x="233" y="87"/>
                    <a:pt x="233" y="87"/>
                  </a:cubicBezTo>
                  <a:cubicBezTo>
                    <a:pt x="233" y="86"/>
                    <a:pt x="233" y="86"/>
                    <a:pt x="233" y="86"/>
                  </a:cubicBezTo>
                  <a:cubicBezTo>
                    <a:pt x="232" y="86"/>
                    <a:pt x="232" y="86"/>
                    <a:pt x="232" y="86"/>
                  </a:cubicBezTo>
                  <a:cubicBezTo>
                    <a:pt x="232" y="86"/>
                    <a:pt x="232" y="86"/>
                    <a:pt x="232" y="86"/>
                  </a:cubicBezTo>
                  <a:cubicBezTo>
                    <a:pt x="230" y="86"/>
                    <a:pt x="230" y="86"/>
                    <a:pt x="230" y="86"/>
                  </a:cubicBezTo>
                  <a:cubicBezTo>
                    <a:pt x="229" y="86"/>
                    <a:pt x="229" y="86"/>
                    <a:pt x="229" y="86"/>
                  </a:cubicBezTo>
                  <a:cubicBezTo>
                    <a:pt x="228" y="86"/>
                    <a:pt x="228" y="86"/>
                    <a:pt x="228" y="86"/>
                  </a:cubicBezTo>
                  <a:cubicBezTo>
                    <a:pt x="227" y="86"/>
                    <a:pt x="227" y="86"/>
                    <a:pt x="227" y="86"/>
                  </a:cubicBezTo>
                  <a:cubicBezTo>
                    <a:pt x="226" y="85"/>
                    <a:pt x="226" y="85"/>
                    <a:pt x="226" y="85"/>
                  </a:cubicBezTo>
                  <a:cubicBezTo>
                    <a:pt x="225" y="85"/>
                    <a:pt x="225" y="85"/>
                    <a:pt x="225" y="85"/>
                  </a:cubicBezTo>
                  <a:cubicBezTo>
                    <a:pt x="224" y="85"/>
                    <a:pt x="224" y="85"/>
                    <a:pt x="224" y="85"/>
                  </a:cubicBezTo>
                  <a:cubicBezTo>
                    <a:pt x="224" y="86"/>
                    <a:pt x="224" y="86"/>
                    <a:pt x="224" y="86"/>
                  </a:cubicBezTo>
                  <a:close/>
                  <a:moveTo>
                    <a:pt x="157" y="234"/>
                  </a:moveTo>
                  <a:cubicBezTo>
                    <a:pt x="157" y="234"/>
                    <a:pt x="157" y="234"/>
                    <a:pt x="157" y="234"/>
                  </a:cubicBezTo>
                  <a:cubicBezTo>
                    <a:pt x="157" y="233"/>
                    <a:pt x="157" y="233"/>
                    <a:pt x="157" y="233"/>
                  </a:cubicBezTo>
                  <a:cubicBezTo>
                    <a:pt x="157" y="233"/>
                    <a:pt x="157" y="233"/>
                    <a:pt x="157" y="233"/>
                  </a:cubicBezTo>
                  <a:cubicBezTo>
                    <a:pt x="157" y="232"/>
                    <a:pt x="157" y="232"/>
                    <a:pt x="157" y="232"/>
                  </a:cubicBezTo>
                  <a:cubicBezTo>
                    <a:pt x="157" y="232"/>
                    <a:pt x="157" y="232"/>
                    <a:pt x="157" y="232"/>
                  </a:cubicBezTo>
                  <a:cubicBezTo>
                    <a:pt x="159" y="232"/>
                    <a:pt x="159" y="232"/>
                    <a:pt x="159" y="232"/>
                  </a:cubicBezTo>
                  <a:cubicBezTo>
                    <a:pt x="159" y="232"/>
                    <a:pt x="159" y="232"/>
                    <a:pt x="159" y="232"/>
                  </a:cubicBezTo>
                  <a:cubicBezTo>
                    <a:pt x="160" y="231"/>
                    <a:pt x="160" y="231"/>
                    <a:pt x="160" y="231"/>
                  </a:cubicBezTo>
                  <a:cubicBezTo>
                    <a:pt x="161" y="230"/>
                    <a:pt x="161" y="230"/>
                    <a:pt x="161" y="230"/>
                  </a:cubicBezTo>
                  <a:cubicBezTo>
                    <a:pt x="162" y="230"/>
                    <a:pt x="162" y="230"/>
                    <a:pt x="162" y="230"/>
                  </a:cubicBezTo>
                  <a:cubicBezTo>
                    <a:pt x="162" y="230"/>
                    <a:pt x="162" y="230"/>
                    <a:pt x="162" y="230"/>
                  </a:cubicBezTo>
                  <a:cubicBezTo>
                    <a:pt x="163" y="229"/>
                    <a:pt x="163" y="229"/>
                    <a:pt x="163" y="229"/>
                  </a:cubicBezTo>
                  <a:cubicBezTo>
                    <a:pt x="163" y="229"/>
                    <a:pt x="163" y="229"/>
                    <a:pt x="163" y="229"/>
                  </a:cubicBezTo>
                  <a:cubicBezTo>
                    <a:pt x="163" y="229"/>
                    <a:pt x="163" y="229"/>
                    <a:pt x="163" y="229"/>
                  </a:cubicBezTo>
                  <a:cubicBezTo>
                    <a:pt x="165" y="230"/>
                    <a:pt x="165" y="230"/>
                    <a:pt x="165" y="230"/>
                  </a:cubicBezTo>
                  <a:cubicBezTo>
                    <a:pt x="165" y="231"/>
                    <a:pt x="165" y="231"/>
                    <a:pt x="165" y="231"/>
                  </a:cubicBezTo>
                  <a:cubicBezTo>
                    <a:pt x="164" y="231"/>
                    <a:pt x="164" y="231"/>
                    <a:pt x="164" y="231"/>
                  </a:cubicBezTo>
                  <a:cubicBezTo>
                    <a:pt x="164" y="232"/>
                    <a:pt x="164" y="232"/>
                    <a:pt x="164" y="232"/>
                  </a:cubicBezTo>
                  <a:cubicBezTo>
                    <a:pt x="163" y="232"/>
                    <a:pt x="163" y="232"/>
                    <a:pt x="163" y="232"/>
                  </a:cubicBezTo>
                  <a:cubicBezTo>
                    <a:pt x="163" y="233"/>
                    <a:pt x="163" y="233"/>
                    <a:pt x="163" y="233"/>
                  </a:cubicBezTo>
                  <a:cubicBezTo>
                    <a:pt x="163" y="233"/>
                    <a:pt x="163" y="233"/>
                    <a:pt x="163" y="233"/>
                  </a:cubicBezTo>
                  <a:cubicBezTo>
                    <a:pt x="162" y="233"/>
                    <a:pt x="162" y="233"/>
                    <a:pt x="162" y="233"/>
                  </a:cubicBezTo>
                  <a:cubicBezTo>
                    <a:pt x="161" y="234"/>
                    <a:pt x="161" y="234"/>
                    <a:pt x="161" y="234"/>
                  </a:cubicBezTo>
                  <a:cubicBezTo>
                    <a:pt x="161" y="234"/>
                    <a:pt x="161" y="234"/>
                    <a:pt x="161" y="234"/>
                  </a:cubicBezTo>
                  <a:cubicBezTo>
                    <a:pt x="160" y="233"/>
                    <a:pt x="160" y="233"/>
                    <a:pt x="160" y="233"/>
                  </a:cubicBezTo>
                  <a:cubicBezTo>
                    <a:pt x="160" y="233"/>
                    <a:pt x="160" y="233"/>
                    <a:pt x="160" y="233"/>
                  </a:cubicBezTo>
                  <a:cubicBezTo>
                    <a:pt x="159" y="233"/>
                    <a:pt x="159" y="233"/>
                    <a:pt x="159" y="233"/>
                  </a:cubicBezTo>
                  <a:cubicBezTo>
                    <a:pt x="158" y="234"/>
                    <a:pt x="158" y="234"/>
                    <a:pt x="158" y="234"/>
                  </a:cubicBezTo>
                  <a:cubicBezTo>
                    <a:pt x="157" y="234"/>
                    <a:pt x="157" y="234"/>
                    <a:pt x="157" y="234"/>
                  </a:cubicBezTo>
                  <a:close/>
                  <a:moveTo>
                    <a:pt x="172" y="224"/>
                  </a:moveTo>
                  <a:cubicBezTo>
                    <a:pt x="171" y="223"/>
                    <a:pt x="171" y="223"/>
                    <a:pt x="171" y="223"/>
                  </a:cubicBezTo>
                  <a:cubicBezTo>
                    <a:pt x="172" y="222"/>
                    <a:pt x="172" y="222"/>
                    <a:pt x="172" y="222"/>
                  </a:cubicBezTo>
                  <a:cubicBezTo>
                    <a:pt x="173" y="222"/>
                    <a:pt x="173" y="222"/>
                    <a:pt x="173" y="222"/>
                  </a:cubicBezTo>
                  <a:cubicBezTo>
                    <a:pt x="173" y="223"/>
                    <a:pt x="173" y="223"/>
                    <a:pt x="173" y="223"/>
                  </a:cubicBezTo>
                  <a:cubicBezTo>
                    <a:pt x="173" y="224"/>
                    <a:pt x="173" y="224"/>
                    <a:pt x="173" y="224"/>
                  </a:cubicBezTo>
                  <a:cubicBezTo>
                    <a:pt x="172" y="224"/>
                    <a:pt x="172" y="224"/>
                    <a:pt x="172" y="224"/>
                  </a:cubicBezTo>
                  <a:cubicBezTo>
                    <a:pt x="172" y="224"/>
                    <a:pt x="172" y="224"/>
                    <a:pt x="172" y="224"/>
                  </a:cubicBezTo>
                  <a:close/>
                  <a:moveTo>
                    <a:pt x="172" y="218"/>
                  </a:moveTo>
                  <a:cubicBezTo>
                    <a:pt x="171" y="217"/>
                    <a:pt x="171" y="217"/>
                    <a:pt x="171" y="217"/>
                  </a:cubicBezTo>
                  <a:cubicBezTo>
                    <a:pt x="172" y="217"/>
                    <a:pt x="172" y="217"/>
                    <a:pt x="172" y="217"/>
                  </a:cubicBezTo>
                  <a:cubicBezTo>
                    <a:pt x="172" y="215"/>
                    <a:pt x="172" y="215"/>
                    <a:pt x="172" y="215"/>
                  </a:cubicBezTo>
                  <a:cubicBezTo>
                    <a:pt x="173" y="214"/>
                    <a:pt x="173" y="214"/>
                    <a:pt x="173" y="214"/>
                  </a:cubicBezTo>
                  <a:cubicBezTo>
                    <a:pt x="174" y="213"/>
                    <a:pt x="174" y="213"/>
                    <a:pt x="174" y="213"/>
                  </a:cubicBezTo>
                  <a:cubicBezTo>
                    <a:pt x="175" y="214"/>
                    <a:pt x="175" y="214"/>
                    <a:pt x="175" y="214"/>
                  </a:cubicBezTo>
                  <a:cubicBezTo>
                    <a:pt x="176" y="213"/>
                    <a:pt x="176" y="213"/>
                    <a:pt x="176" y="213"/>
                  </a:cubicBezTo>
                  <a:cubicBezTo>
                    <a:pt x="176" y="213"/>
                    <a:pt x="176" y="213"/>
                    <a:pt x="176" y="213"/>
                  </a:cubicBezTo>
                  <a:cubicBezTo>
                    <a:pt x="177" y="213"/>
                    <a:pt x="177" y="213"/>
                    <a:pt x="177" y="213"/>
                  </a:cubicBezTo>
                  <a:cubicBezTo>
                    <a:pt x="177" y="213"/>
                    <a:pt x="177" y="213"/>
                    <a:pt x="177" y="213"/>
                  </a:cubicBezTo>
                  <a:cubicBezTo>
                    <a:pt x="178" y="214"/>
                    <a:pt x="178" y="214"/>
                    <a:pt x="178" y="214"/>
                  </a:cubicBezTo>
                  <a:cubicBezTo>
                    <a:pt x="178" y="215"/>
                    <a:pt x="178" y="215"/>
                    <a:pt x="178" y="215"/>
                  </a:cubicBezTo>
                  <a:cubicBezTo>
                    <a:pt x="177" y="214"/>
                    <a:pt x="177" y="214"/>
                    <a:pt x="177" y="214"/>
                  </a:cubicBezTo>
                  <a:cubicBezTo>
                    <a:pt x="177" y="215"/>
                    <a:pt x="177" y="215"/>
                    <a:pt x="177" y="215"/>
                  </a:cubicBezTo>
                  <a:cubicBezTo>
                    <a:pt x="176" y="215"/>
                    <a:pt x="176" y="215"/>
                    <a:pt x="176" y="215"/>
                  </a:cubicBezTo>
                  <a:cubicBezTo>
                    <a:pt x="175" y="215"/>
                    <a:pt x="175" y="215"/>
                    <a:pt x="175" y="215"/>
                  </a:cubicBezTo>
                  <a:cubicBezTo>
                    <a:pt x="174" y="215"/>
                    <a:pt x="174" y="215"/>
                    <a:pt x="174" y="215"/>
                  </a:cubicBezTo>
                  <a:cubicBezTo>
                    <a:pt x="173" y="216"/>
                    <a:pt x="173" y="216"/>
                    <a:pt x="173" y="216"/>
                  </a:cubicBezTo>
                  <a:cubicBezTo>
                    <a:pt x="172" y="216"/>
                    <a:pt x="172" y="216"/>
                    <a:pt x="172" y="216"/>
                  </a:cubicBezTo>
                  <a:cubicBezTo>
                    <a:pt x="172" y="217"/>
                    <a:pt x="172" y="217"/>
                    <a:pt x="172" y="217"/>
                  </a:cubicBezTo>
                  <a:cubicBezTo>
                    <a:pt x="172" y="217"/>
                    <a:pt x="172" y="217"/>
                    <a:pt x="172" y="217"/>
                  </a:cubicBezTo>
                  <a:cubicBezTo>
                    <a:pt x="172" y="218"/>
                    <a:pt x="172" y="218"/>
                    <a:pt x="172" y="218"/>
                  </a:cubicBezTo>
                  <a:close/>
                  <a:moveTo>
                    <a:pt x="187" y="186"/>
                  </a:moveTo>
                  <a:cubicBezTo>
                    <a:pt x="187" y="185"/>
                    <a:pt x="187" y="185"/>
                    <a:pt x="187" y="185"/>
                  </a:cubicBezTo>
                  <a:cubicBezTo>
                    <a:pt x="188" y="184"/>
                    <a:pt x="188" y="184"/>
                    <a:pt x="188" y="184"/>
                  </a:cubicBezTo>
                  <a:cubicBezTo>
                    <a:pt x="188" y="183"/>
                    <a:pt x="188" y="183"/>
                    <a:pt x="188" y="183"/>
                  </a:cubicBezTo>
                  <a:cubicBezTo>
                    <a:pt x="189" y="182"/>
                    <a:pt x="189" y="182"/>
                    <a:pt x="189" y="182"/>
                  </a:cubicBezTo>
                  <a:cubicBezTo>
                    <a:pt x="189" y="181"/>
                    <a:pt x="189" y="181"/>
                    <a:pt x="189" y="181"/>
                  </a:cubicBezTo>
                  <a:cubicBezTo>
                    <a:pt x="190" y="182"/>
                    <a:pt x="190" y="182"/>
                    <a:pt x="190" y="182"/>
                  </a:cubicBezTo>
                  <a:cubicBezTo>
                    <a:pt x="190" y="183"/>
                    <a:pt x="190" y="183"/>
                    <a:pt x="190" y="183"/>
                  </a:cubicBezTo>
                  <a:cubicBezTo>
                    <a:pt x="190" y="183"/>
                    <a:pt x="190" y="183"/>
                    <a:pt x="190" y="183"/>
                  </a:cubicBezTo>
                  <a:cubicBezTo>
                    <a:pt x="190" y="184"/>
                    <a:pt x="190" y="184"/>
                    <a:pt x="190" y="184"/>
                  </a:cubicBezTo>
                  <a:cubicBezTo>
                    <a:pt x="189" y="185"/>
                    <a:pt x="189" y="185"/>
                    <a:pt x="189" y="185"/>
                  </a:cubicBezTo>
                  <a:cubicBezTo>
                    <a:pt x="188" y="185"/>
                    <a:pt x="188" y="185"/>
                    <a:pt x="188" y="185"/>
                  </a:cubicBezTo>
                  <a:cubicBezTo>
                    <a:pt x="188" y="185"/>
                    <a:pt x="188" y="185"/>
                    <a:pt x="188" y="185"/>
                  </a:cubicBezTo>
                  <a:cubicBezTo>
                    <a:pt x="188" y="185"/>
                    <a:pt x="187" y="185"/>
                    <a:pt x="187" y="186"/>
                  </a:cubicBezTo>
                  <a:close/>
                  <a:moveTo>
                    <a:pt x="180" y="209"/>
                  </a:moveTo>
                  <a:cubicBezTo>
                    <a:pt x="180" y="208"/>
                    <a:pt x="180" y="208"/>
                    <a:pt x="180" y="208"/>
                  </a:cubicBezTo>
                  <a:cubicBezTo>
                    <a:pt x="180" y="206"/>
                    <a:pt x="180" y="206"/>
                    <a:pt x="180" y="206"/>
                  </a:cubicBezTo>
                  <a:cubicBezTo>
                    <a:pt x="181" y="205"/>
                    <a:pt x="181" y="205"/>
                    <a:pt x="181" y="205"/>
                  </a:cubicBezTo>
                  <a:cubicBezTo>
                    <a:pt x="184" y="203"/>
                    <a:pt x="184" y="203"/>
                    <a:pt x="184" y="203"/>
                  </a:cubicBezTo>
                  <a:cubicBezTo>
                    <a:pt x="184" y="203"/>
                    <a:pt x="184" y="203"/>
                    <a:pt x="184" y="203"/>
                  </a:cubicBezTo>
                  <a:cubicBezTo>
                    <a:pt x="185" y="202"/>
                    <a:pt x="185" y="202"/>
                    <a:pt x="185" y="202"/>
                  </a:cubicBezTo>
                  <a:cubicBezTo>
                    <a:pt x="186" y="202"/>
                    <a:pt x="186" y="202"/>
                    <a:pt x="186" y="202"/>
                  </a:cubicBezTo>
                  <a:cubicBezTo>
                    <a:pt x="186" y="203"/>
                    <a:pt x="186" y="203"/>
                    <a:pt x="186" y="203"/>
                  </a:cubicBezTo>
                  <a:cubicBezTo>
                    <a:pt x="185" y="204"/>
                    <a:pt x="185" y="204"/>
                    <a:pt x="185" y="204"/>
                  </a:cubicBezTo>
                  <a:cubicBezTo>
                    <a:pt x="185" y="206"/>
                    <a:pt x="185" y="206"/>
                    <a:pt x="185" y="206"/>
                  </a:cubicBezTo>
                  <a:cubicBezTo>
                    <a:pt x="184" y="206"/>
                    <a:pt x="184" y="206"/>
                    <a:pt x="184" y="206"/>
                  </a:cubicBezTo>
                  <a:cubicBezTo>
                    <a:pt x="184" y="207"/>
                    <a:pt x="184" y="207"/>
                    <a:pt x="184" y="207"/>
                  </a:cubicBezTo>
                  <a:cubicBezTo>
                    <a:pt x="184" y="207"/>
                    <a:pt x="184" y="207"/>
                    <a:pt x="184" y="207"/>
                  </a:cubicBezTo>
                  <a:cubicBezTo>
                    <a:pt x="184" y="207"/>
                    <a:pt x="184" y="207"/>
                    <a:pt x="184" y="207"/>
                  </a:cubicBezTo>
                  <a:cubicBezTo>
                    <a:pt x="183" y="208"/>
                    <a:pt x="183" y="208"/>
                    <a:pt x="183" y="208"/>
                  </a:cubicBezTo>
                  <a:cubicBezTo>
                    <a:pt x="183" y="207"/>
                    <a:pt x="183" y="207"/>
                    <a:pt x="183" y="207"/>
                  </a:cubicBezTo>
                  <a:cubicBezTo>
                    <a:pt x="183" y="206"/>
                    <a:pt x="183" y="206"/>
                    <a:pt x="183" y="206"/>
                  </a:cubicBezTo>
                  <a:cubicBezTo>
                    <a:pt x="184" y="205"/>
                    <a:pt x="184" y="205"/>
                    <a:pt x="184" y="205"/>
                  </a:cubicBezTo>
                  <a:cubicBezTo>
                    <a:pt x="184" y="204"/>
                    <a:pt x="184" y="204"/>
                    <a:pt x="184" y="204"/>
                  </a:cubicBezTo>
                  <a:cubicBezTo>
                    <a:pt x="183" y="205"/>
                    <a:pt x="183" y="205"/>
                    <a:pt x="183" y="205"/>
                  </a:cubicBezTo>
                  <a:cubicBezTo>
                    <a:pt x="181" y="207"/>
                    <a:pt x="181" y="207"/>
                    <a:pt x="181" y="207"/>
                  </a:cubicBezTo>
                  <a:cubicBezTo>
                    <a:pt x="181" y="207"/>
                    <a:pt x="181" y="207"/>
                    <a:pt x="181" y="207"/>
                  </a:cubicBezTo>
                  <a:cubicBezTo>
                    <a:pt x="180" y="208"/>
                    <a:pt x="180" y="208"/>
                    <a:pt x="180" y="208"/>
                  </a:cubicBezTo>
                  <a:cubicBezTo>
                    <a:pt x="179" y="209"/>
                    <a:pt x="179" y="209"/>
                    <a:pt x="179" y="209"/>
                  </a:cubicBezTo>
                  <a:cubicBezTo>
                    <a:pt x="179" y="209"/>
                    <a:pt x="180" y="209"/>
                    <a:pt x="180" y="209"/>
                  </a:cubicBezTo>
                  <a:close/>
                  <a:moveTo>
                    <a:pt x="173" y="204"/>
                  </a:moveTo>
                  <a:cubicBezTo>
                    <a:pt x="174" y="203"/>
                    <a:pt x="174" y="203"/>
                    <a:pt x="174" y="203"/>
                  </a:cubicBezTo>
                  <a:cubicBezTo>
                    <a:pt x="174" y="203"/>
                    <a:pt x="174" y="203"/>
                    <a:pt x="174" y="203"/>
                  </a:cubicBezTo>
                  <a:cubicBezTo>
                    <a:pt x="174" y="202"/>
                    <a:pt x="174" y="202"/>
                    <a:pt x="174" y="202"/>
                  </a:cubicBezTo>
                  <a:cubicBezTo>
                    <a:pt x="174" y="202"/>
                    <a:pt x="174" y="202"/>
                    <a:pt x="174" y="202"/>
                  </a:cubicBezTo>
                  <a:cubicBezTo>
                    <a:pt x="175" y="202"/>
                    <a:pt x="175" y="202"/>
                    <a:pt x="175" y="202"/>
                  </a:cubicBezTo>
                  <a:cubicBezTo>
                    <a:pt x="175" y="201"/>
                    <a:pt x="175" y="201"/>
                    <a:pt x="175" y="201"/>
                  </a:cubicBezTo>
                  <a:cubicBezTo>
                    <a:pt x="177" y="201"/>
                    <a:pt x="177" y="201"/>
                    <a:pt x="177" y="201"/>
                  </a:cubicBezTo>
                  <a:cubicBezTo>
                    <a:pt x="178" y="201"/>
                    <a:pt x="178" y="201"/>
                    <a:pt x="178" y="201"/>
                  </a:cubicBezTo>
                  <a:cubicBezTo>
                    <a:pt x="179" y="201"/>
                    <a:pt x="179" y="201"/>
                    <a:pt x="179" y="201"/>
                  </a:cubicBezTo>
                  <a:cubicBezTo>
                    <a:pt x="178" y="202"/>
                    <a:pt x="178" y="202"/>
                    <a:pt x="178" y="202"/>
                  </a:cubicBezTo>
                  <a:cubicBezTo>
                    <a:pt x="177" y="202"/>
                    <a:pt x="177" y="202"/>
                    <a:pt x="177" y="202"/>
                  </a:cubicBezTo>
                  <a:cubicBezTo>
                    <a:pt x="176" y="202"/>
                    <a:pt x="176" y="202"/>
                    <a:pt x="176" y="202"/>
                  </a:cubicBezTo>
                  <a:cubicBezTo>
                    <a:pt x="176" y="202"/>
                    <a:pt x="176" y="202"/>
                    <a:pt x="176" y="202"/>
                  </a:cubicBezTo>
                  <a:cubicBezTo>
                    <a:pt x="175" y="203"/>
                    <a:pt x="175" y="203"/>
                    <a:pt x="175" y="203"/>
                  </a:cubicBezTo>
                  <a:cubicBezTo>
                    <a:pt x="176" y="203"/>
                    <a:pt x="176" y="203"/>
                    <a:pt x="176" y="203"/>
                  </a:cubicBezTo>
                  <a:cubicBezTo>
                    <a:pt x="177" y="204"/>
                    <a:pt x="177" y="204"/>
                    <a:pt x="177" y="204"/>
                  </a:cubicBezTo>
                  <a:cubicBezTo>
                    <a:pt x="176" y="204"/>
                    <a:pt x="176" y="204"/>
                    <a:pt x="176" y="204"/>
                  </a:cubicBezTo>
                  <a:cubicBezTo>
                    <a:pt x="176" y="204"/>
                    <a:pt x="176" y="204"/>
                    <a:pt x="176" y="204"/>
                  </a:cubicBezTo>
                  <a:cubicBezTo>
                    <a:pt x="175" y="205"/>
                    <a:pt x="175" y="205"/>
                    <a:pt x="175" y="205"/>
                  </a:cubicBezTo>
                  <a:cubicBezTo>
                    <a:pt x="175" y="206"/>
                    <a:pt x="175" y="206"/>
                    <a:pt x="175" y="206"/>
                  </a:cubicBezTo>
                  <a:cubicBezTo>
                    <a:pt x="174" y="205"/>
                    <a:pt x="174" y="205"/>
                    <a:pt x="174" y="205"/>
                  </a:cubicBezTo>
                  <a:cubicBezTo>
                    <a:pt x="174" y="205"/>
                    <a:pt x="174" y="205"/>
                    <a:pt x="174" y="205"/>
                  </a:cubicBezTo>
                  <a:cubicBezTo>
                    <a:pt x="174" y="205"/>
                    <a:pt x="174" y="205"/>
                    <a:pt x="174" y="205"/>
                  </a:cubicBezTo>
                  <a:cubicBezTo>
                    <a:pt x="173" y="205"/>
                    <a:pt x="173" y="205"/>
                    <a:pt x="173" y="205"/>
                  </a:cubicBezTo>
                  <a:cubicBezTo>
                    <a:pt x="173" y="205"/>
                    <a:pt x="173" y="204"/>
                    <a:pt x="173" y="204"/>
                  </a:cubicBezTo>
                  <a:close/>
                  <a:moveTo>
                    <a:pt x="135" y="217"/>
                  </a:moveTo>
                  <a:cubicBezTo>
                    <a:pt x="134" y="217"/>
                    <a:pt x="134" y="217"/>
                    <a:pt x="134" y="217"/>
                  </a:cubicBezTo>
                  <a:cubicBezTo>
                    <a:pt x="134" y="216"/>
                    <a:pt x="134" y="216"/>
                    <a:pt x="134" y="216"/>
                  </a:cubicBezTo>
                  <a:cubicBezTo>
                    <a:pt x="133" y="216"/>
                    <a:pt x="133" y="216"/>
                    <a:pt x="133" y="216"/>
                  </a:cubicBezTo>
                  <a:cubicBezTo>
                    <a:pt x="133" y="215"/>
                    <a:pt x="133" y="215"/>
                    <a:pt x="133" y="215"/>
                  </a:cubicBezTo>
                  <a:cubicBezTo>
                    <a:pt x="133" y="214"/>
                    <a:pt x="133" y="214"/>
                    <a:pt x="133" y="214"/>
                  </a:cubicBezTo>
                  <a:cubicBezTo>
                    <a:pt x="132" y="214"/>
                    <a:pt x="132" y="214"/>
                    <a:pt x="132" y="214"/>
                  </a:cubicBezTo>
                  <a:cubicBezTo>
                    <a:pt x="133" y="213"/>
                    <a:pt x="133" y="213"/>
                    <a:pt x="133" y="213"/>
                  </a:cubicBezTo>
                  <a:cubicBezTo>
                    <a:pt x="134" y="212"/>
                    <a:pt x="134" y="212"/>
                    <a:pt x="134" y="212"/>
                  </a:cubicBezTo>
                  <a:cubicBezTo>
                    <a:pt x="136" y="211"/>
                    <a:pt x="136" y="211"/>
                    <a:pt x="136" y="211"/>
                  </a:cubicBezTo>
                  <a:cubicBezTo>
                    <a:pt x="136" y="212"/>
                    <a:pt x="136" y="212"/>
                    <a:pt x="136" y="212"/>
                  </a:cubicBezTo>
                  <a:cubicBezTo>
                    <a:pt x="136" y="212"/>
                    <a:pt x="136" y="212"/>
                    <a:pt x="136" y="212"/>
                  </a:cubicBezTo>
                  <a:cubicBezTo>
                    <a:pt x="135" y="213"/>
                    <a:pt x="135" y="213"/>
                    <a:pt x="135" y="213"/>
                  </a:cubicBezTo>
                  <a:cubicBezTo>
                    <a:pt x="135" y="213"/>
                    <a:pt x="135" y="213"/>
                    <a:pt x="135" y="213"/>
                  </a:cubicBezTo>
                  <a:cubicBezTo>
                    <a:pt x="136" y="213"/>
                    <a:pt x="136" y="213"/>
                    <a:pt x="136" y="213"/>
                  </a:cubicBezTo>
                  <a:cubicBezTo>
                    <a:pt x="137" y="214"/>
                    <a:pt x="137" y="214"/>
                    <a:pt x="137" y="214"/>
                  </a:cubicBezTo>
                  <a:cubicBezTo>
                    <a:pt x="138" y="214"/>
                    <a:pt x="138" y="214"/>
                    <a:pt x="138" y="214"/>
                  </a:cubicBezTo>
                  <a:cubicBezTo>
                    <a:pt x="139" y="213"/>
                    <a:pt x="139" y="213"/>
                    <a:pt x="139" y="213"/>
                  </a:cubicBezTo>
                  <a:cubicBezTo>
                    <a:pt x="139" y="213"/>
                    <a:pt x="139" y="213"/>
                    <a:pt x="139" y="213"/>
                  </a:cubicBezTo>
                  <a:cubicBezTo>
                    <a:pt x="140" y="214"/>
                    <a:pt x="140" y="214"/>
                    <a:pt x="140" y="214"/>
                  </a:cubicBezTo>
                  <a:cubicBezTo>
                    <a:pt x="141" y="213"/>
                    <a:pt x="141" y="213"/>
                    <a:pt x="141" y="213"/>
                  </a:cubicBezTo>
                  <a:cubicBezTo>
                    <a:pt x="141" y="213"/>
                    <a:pt x="141" y="213"/>
                    <a:pt x="141" y="213"/>
                  </a:cubicBezTo>
                  <a:cubicBezTo>
                    <a:pt x="142" y="213"/>
                    <a:pt x="142" y="213"/>
                    <a:pt x="142" y="213"/>
                  </a:cubicBezTo>
                  <a:cubicBezTo>
                    <a:pt x="143" y="213"/>
                    <a:pt x="143" y="213"/>
                    <a:pt x="143" y="213"/>
                  </a:cubicBezTo>
                  <a:cubicBezTo>
                    <a:pt x="145" y="210"/>
                    <a:pt x="145" y="210"/>
                    <a:pt x="145" y="210"/>
                  </a:cubicBezTo>
                  <a:cubicBezTo>
                    <a:pt x="146" y="210"/>
                    <a:pt x="146" y="210"/>
                    <a:pt x="146" y="210"/>
                  </a:cubicBezTo>
                  <a:cubicBezTo>
                    <a:pt x="147" y="210"/>
                    <a:pt x="147" y="210"/>
                    <a:pt x="147" y="210"/>
                  </a:cubicBezTo>
                  <a:cubicBezTo>
                    <a:pt x="150" y="208"/>
                    <a:pt x="150" y="208"/>
                    <a:pt x="150" y="208"/>
                  </a:cubicBezTo>
                  <a:cubicBezTo>
                    <a:pt x="151" y="207"/>
                    <a:pt x="151" y="207"/>
                    <a:pt x="151" y="207"/>
                  </a:cubicBezTo>
                  <a:cubicBezTo>
                    <a:pt x="152" y="207"/>
                    <a:pt x="152" y="207"/>
                    <a:pt x="152" y="207"/>
                  </a:cubicBezTo>
                  <a:cubicBezTo>
                    <a:pt x="151" y="206"/>
                    <a:pt x="151" y="206"/>
                    <a:pt x="151" y="206"/>
                  </a:cubicBezTo>
                  <a:cubicBezTo>
                    <a:pt x="151" y="206"/>
                    <a:pt x="151" y="206"/>
                    <a:pt x="151" y="206"/>
                  </a:cubicBezTo>
                  <a:cubicBezTo>
                    <a:pt x="152" y="206"/>
                    <a:pt x="152" y="206"/>
                    <a:pt x="152" y="206"/>
                  </a:cubicBezTo>
                  <a:cubicBezTo>
                    <a:pt x="153" y="205"/>
                    <a:pt x="153" y="205"/>
                    <a:pt x="153" y="205"/>
                  </a:cubicBezTo>
                  <a:cubicBezTo>
                    <a:pt x="155" y="205"/>
                    <a:pt x="155" y="205"/>
                    <a:pt x="155" y="205"/>
                  </a:cubicBezTo>
                  <a:cubicBezTo>
                    <a:pt x="155" y="206"/>
                    <a:pt x="155" y="206"/>
                    <a:pt x="155" y="206"/>
                  </a:cubicBezTo>
                  <a:cubicBezTo>
                    <a:pt x="155" y="207"/>
                    <a:pt x="155" y="207"/>
                    <a:pt x="155" y="207"/>
                  </a:cubicBezTo>
                  <a:cubicBezTo>
                    <a:pt x="156" y="207"/>
                    <a:pt x="156" y="207"/>
                    <a:pt x="156" y="207"/>
                  </a:cubicBezTo>
                  <a:cubicBezTo>
                    <a:pt x="157" y="207"/>
                    <a:pt x="157" y="207"/>
                    <a:pt x="157" y="207"/>
                  </a:cubicBezTo>
                  <a:cubicBezTo>
                    <a:pt x="157" y="207"/>
                    <a:pt x="157" y="207"/>
                    <a:pt x="157" y="207"/>
                  </a:cubicBezTo>
                  <a:cubicBezTo>
                    <a:pt x="156" y="208"/>
                    <a:pt x="156" y="208"/>
                    <a:pt x="156" y="208"/>
                  </a:cubicBezTo>
                  <a:cubicBezTo>
                    <a:pt x="156" y="208"/>
                    <a:pt x="156" y="208"/>
                    <a:pt x="156" y="208"/>
                  </a:cubicBezTo>
                  <a:cubicBezTo>
                    <a:pt x="157" y="209"/>
                    <a:pt x="157" y="209"/>
                    <a:pt x="157" y="209"/>
                  </a:cubicBezTo>
                  <a:cubicBezTo>
                    <a:pt x="158" y="208"/>
                    <a:pt x="158" y="208"/>
                    <a:pt x="158" y="208"/>
                  </a:cubicBezTo>
                  <a:cubicBezTo>
                    <a:pt x="158" y="208"/>
                    <a:pt x="158" y="208"/>
                    <a:pt x="158" y="208"/>
                  </a:cubicBezTo>
                  <a:cubicBezTo>
                    <a:pt x="159" y="208"/>
                    <a:pt x="159" y="208"/>
                    <a:pt x="159" y="208"/>
                  </a:cubicBezTo>
                  <a:cubicBezTo>
                    <a:pt x="159" y="208"/>
                    <a:pt x="159" y="208"/>
                    <a:pt x="159" y="208"/>
                  </a:cubicBezTo>
                  <a:cubicBezTo>
                    <a:pt x="161" y="208"/>
                    <a:pt x="161" y="208"/>
                    <a:pt x="161" y="208"/>
                  </a:cubicBezTo>
                  <a:cubicBezTo>
                    <a:pt x="162" y="209"/>
                    <a:pt x="162" y="209"/>
                    <a:pt x="162" y="209"/>
                  </a:cubicBezTo>
                  <a:cubicBezTo>
                    <a:pt x="163" y="209"/>
                    <a:pt x="163" y="209"/>
                    <a:pt x="163" y="209"/>
                  </a:cubicBezTo>
                  <a:cubicBezTo>
                    <a:pt x="165" y="210"/>
                    <a:pt x="165" y="210"/>
                    <a:pt x="165" y="210"/>
                  </a:cubicBezTo>
                  <a:cubicBezTo>
                    <a:pt x="166" y="211"/>
                    <a:pt x="166" y="211"/>
                    <a:pt x="166" y="211"/>
                  </a:cubicBezTo>
                  <a:cubicBezTo>
                    <a:pt x="167" y="211"/>
                    <a:pt x="167" y="211"/>
                    <a:pt x="167" y="211"/>
                  </a:cubicBezTo>
                  <a:cubicBezTo>
                    <a:pt x="169" y="212"/>
                    <a:pt x="169" y="212"/>
                    <a:pt x="169" y="212"/>
                  </a:cubicBezTo>
                  <a:cubicBezTo>
                    <a:pt x="170" y="212"/>
                    <a:pt x="170" y="212"/>
                    <a:pt x="170" y="212"/>
                  </a:cubicBezTo>
                  <a:cubicBezTo>
                    <a:pt x="168" y="212"/>
                    <a:pt x="168" y="212"/>
                    <a:pt x="168" y="212"/>
                  </a:cubicBezTo>
                  <a:cubicBezTo>
                    <a:pt x="167" y="212"/>
                    <a:pt x="167" y="212"/>
                    <a:pt x="167" y="212"/>
                  </a:cubicBezTo>
                  <a:cubicBezTo>
                    <a:pt x="164" y="211"/>
                    <a:pt x="164" y="211"/>
                    <a:pt x="164" y="211"/>
                  </a:cubicBezTo>
                  <a:cubicBezTo>
                    <a:pt x="164" y="210"/>
                    <a:pt x="164" y="210"/>
                    <a:pt x="164" y="210"/>
                  </a:cubicBezTo>
                  <a:cubicBezTo>
                    <a:pt x="163" y="210"/>
                    <a:pt x="163" y="210"/>
                    <a:pt x="163" y="210"/>
                  </a:cubicBezTo>
                  <a:cubicBezTo>
                    <a:pt x="162" y="210"/>
                    <a:pt x="162" y="210"/>
                    <a:pt x="162" y="210"/>
                  </a:cubicBezTo>
                  <a:cubicBezTo>
                    <a:pt x="162" y="210"/>
                    <a:pt x="162" y="210"/>
                    <a:pt x="162" y="210"/>
                  </a:cubicBezTo>
                  <a:cubicBezTo>
                    <a:pt x="161" y="210"/>
                    <a:pt x="161" y="210"/>
                    <a:pt x="161" y="210"/>
                  </a:cubicBezTo>
                  <a:cubicBezTo>
                    <a:pt x="160" y="211"/>
                    <a:pt x="160" y="211"/>
                    <a:pt x="160" y="211"/>
                  </a:cubicBezTo>
                  <a:cubicBezTo>
                    <a:pt x="160" y="212"/>
                    <a:pt x="160" y="212"/>
                    <a:pt x="160" y="212"/>
                  </a:cubicBezTo>
                  <a:cubicBezTo>
                    <a:pt x="159" y="211"/>
                    <a:pt x="159" y="211"/>
                    <a:pt x="159" y="211"/>
                  </a:cubicBezTo>
                  <a:cubicBezTo>
                    <a:pt x="159" y="212"/>
                    <a:pt x="159" y="212"/>
                    <a:pt x="159" y="212"/>
                  </a:cubicBezTo>
                  <a:cubicBezTo>
                    <a:pt x="156" y="211"/>
                    <a:pt x="156" y="211"/>
                    <a:pt x="156" y="211"/>
                  </a:cubicBezTo>
                  <a:cubicBezTo>
                    <a:pt x="156" y="212"/>
                    <a:pt x="156" y="212"/>
                    <a:pt x="156" y="212"/>
                  </a:cubicBezTo>
                  <a:cubicBezTo>
                    <a:pt x="155" y="212"/>
                    <a:pt x="155" y="212"/>
                    <a:pt x="155" y="212"/>
                  </a:cubicBezTo>
                  <a:cubicBezTo>
                    <a:pt x="155" y="211"/>
                    <a:pt x="155" y="211"/>
                    <a:pt x="155" y="211"/>
                  </a:cubicBezTo>
                  <a:cubicBezTo>
                    <a:pt x="153" y="211"/>
                    <a:pt x="153" y="211"/>
                    <a:pt x="153" y="211"/>
                  </a:cubicBezTo>
                  <a:cubicBezTo>
                    <a:pt x="153" y="211"/>
                    <a:pt x="153" y="211"/>
                    <a:pt x="153" y="211"/>
                  </a:cubicBezTo>
                  <a:cubicBezTo>
                    <a:pt x="151" y="211"/>
                    <a:pt x="151" y="211"/>
                    <a:pt x="151" y="211"/>
                  </a:cubicBezTo>
                  <a:cubicBezTo>
                    <a:pt x="151" y="211"/>
                    <a:pt x="151" y="211"/>
                    <a:pt x="151" y="211"/>
                  </a:cubicBezTo>
                  <a:cubicBezTo>
                    <a:pt x="150" y="211"/>
                    <a:pt x="150" y="211"/>
                    <a:pt x="150" y="211"/>
                  </a:cubicBezTo>
                  <a:cubicBezTo>
                    <a:pt x="149" y="211"/>
                    <a:pt x="149" y="211"/>
                    <a:pt x="149" y="211"/>
                  </a:cubicBezTo>
                  <a:cubicBezTo>
                    <a:pt x="148" y="212"/>
                    <a:pt x="148" y="212"/>
                    <a:pt x="148" y="212"/>
                  </a:cubicBezTo>
                  <a:cubicBezTo>
                    <a:pt x="148" y="212"/>
                    <a:pt x="148" y="212"/>
                    <a:pt x="148" y="212"/>
                  </a:cubicBezTo>
                  <a:cubicBezTo>
                    <a:pt x="148" y="213"/>
                    <a:pt x="148" y="213"/>
                    <a:pt x="148" y="213"/>
                  </a:cubicBezTo>
                  <a:cubicBezTo>
                    <a:pt x="147" y="213"/>
                    <a:pt x="147" y="213"/>
                    <a:pt x="147" y="213"/>
                  </a:cubicBezTo>
                  <a:cubicBezTo>
                    <a:pt x="146" y="213"/>
                    <a:pt x="146" y="213"/>
                    <a:pt x="146" y="213"/>
                  </a:cubicBezTo>
                  <a:cubicBezTo>
                    <a:pt x="146" y="214"/>
                    <a:pt x="146" y="214"/>
                    <a:pt x="146" y="214"/>
                  </a:cubicBezTo>
                  <a:cubicBezTo>
                    <a:pt x="146" y="214"/>
                    <a:pt x="146" y="214"/>
                    <a:pt x="146" y="214"/>
                  </a:cubicBezTo>
                  <a:cubicBezTo>
                    <a:pt x="146" y="215"/>
                    <a:pt x="146" y="215"/>
                    <a:pt x="146" y="215"/>
                  </a:cubicBezTo>
                  <a:cubicBezTo>
                    <a:pt x="146" y="215"/>
                    <a:pt x="146" y="215"/>
                    <a:pt x="146" y="215"/>
                  </a:cubicBezTo>
                  <a:cubicBezTo>
                    <a:pt x="144" y="215"/>
                    <a:pt x="144" y="215"/>
                    <a:pt x="144" y="215"/>
                  </a:cubicBezTo>
                  <a:cubicBezTo>
                    <a:pt x="143" y="215"/>
                    <a:pt x="143" y="215"/>
                    <a:pt x="143" y="215"/>
                  </a:cubicBezTo>
                  <a:cubicBezTo>
                    <a:pt x="143" y="216"/>
                    <a:pt x="143" y="216"/>
                    <a:pt x="143" y="216"/>
                  </a:cubicBezTo>
                  <a:cubicBezTo>
                    <a:pt x="143" y="216"/>
                    <a:pt x="143" y="216"/>
                    <a:pt x="143" y="216"/>
                  </a:cubicBezTo>
                  <a:cubicBezTo>
                    <a:pt x="142" y="215"/>
                    <a:pt x="142" y="215"/>
                    <a:pt x="142" y="215"/>
                  </a:cubicBezTo>
                  <a:cubicBezTo>
                    <a:pt x="142" y="215"/>
                    <a:pt x="142" y="215"/>
                    <a:pt x="142" y="215"/>
                  </a:cubicBezTo>
                  <a:cubicBezTo>
                    <a:pt x="141" y="214"/>
                    <a:pt x="141" y="214"/>
                    <a:pt x="141" y="214"/>
                  </a:cubicBezTo>
                  <a:cubicBezTo>
                    <a:pt x="140" y="215"/>
                    <a:pt x="140" y="215"/>
                    <a:pt x="140" y="215"/>
                  </a:cubicBezTo>
                  <a:cubicBezTo>
                    <a:pt x="140" y="214"/>
                    <a:pt x="140" y="214"/>
                    <a:pt x="140" y="214"/>
                  </a:cubicBezTo>
                  <a:cubicBezTo>
                    <a:pt x="139" y="214"/>
                    <a:pt x="139" y="214"/>
                    <a:pt x="139" y="214"/>
                  </a:cubicBezTo>
                  <a:cubicBezTo>
                    <a:pt x="139" y="214"/>
                    <a:pt x="139" y="214"/>
                    <a:pt x="139" y="214"/>
                  </a:cubicBezTo>
                  <a:cubicBezTo>
                    <a:pt x="138" y="215"/>
                    <a:pt x="138" y="215"/>
                    <a:pt x="138" y="215"/>
                  </a:cubicBezTo>
                  <a:cubicBezTo>
                    <a:pt x="137" y="214"/>
                    <a:pt x="137" y="214"/>
                    <a:pt x="137" y="214"/>
                  </a:cubicBezTo>
                  <a:cubicBezTo>
                    <a:pt x="137" y="214"/>
                    <a:pt x="137" y="214"/>
                    <a:pt x="137" y="214"/>
                  </a:cubicBezTo>
                  <a:cubicBezTo>
                    <a:pt x="136" y="214"/>
                    <a:pt x="136" y="214"/>
                    <a:pt x="136" y="214"/>
                  </a:cubicBezTo>
                  <a:cubicBezTo>
                    <a:pt x="135" y="215"/>
                    <a:pt x="135" y="215"/>
                    <a:pt x="135" y="215"/>
                  </a:cubicBezTo>
                  <a:cubicBezTo>
                    <a:pt x="136" y="215"/>
                    <a:pt x="136" y="215"/>
                    <a:pt x="136" y="215"/>
                  </a:cubicBezTo>
                  <a:cubicBezTo>
                    <a:pt x="135" y="216"/>
                    <a:pt x="135" y="216"/>
                    <a:pt x="135" y="216"/>
                  </a:cubicBezTo>
                  <a:cubicBezTo>
                    <a:pt x="135" y="217"/>
                    <a:pt x="135" y="217"/>
                    <a:pt x="135" y="217"/>
                  </a:cubicBezTo>
                  <a:cubicBezTo>
                    <a:pt x="136" y="217"/>
                    <a:pt x="136" y="217"/>
                    <a:pt x="136" y="217"/>
                  </a:cubicBezTo>
                  <a:cubicBezTo>
                    <a:pt x="136" y="217"/>
                    <a:pt x="135" y="217"/>
                    <a:pt x="135" y="217"/>
                  </a:cubicBezTo>
                  <a:close/>
                  <a:moveTo>
                    <a:pt x="289" y="105"/>
                  </a:moveTo>
                  <a:cubicBezTo>
                    <a:pt x="289" y="105"/>
                    <a:pt x="289" y="105"/>
                    <a:pt x="289" y="105"/>
                  </a:cubicBezTo>
                  <a:cubicBezTo>
                    <a:pt x="290" y="104"/>
                    <a:pt x="290" y="104"/>
                    <a:pt x="290" y="104"/>
                  </a:cubicBezTo>
                  <a:cubicBezTo>
                    <a:pt x="291" y="105"/>
                    <a:pt x="291" y="105"/>
                    <a:pt x="291" y="105"/>
                  </a:cubicBezTo>
                  <a:cubicBezTo>
                    <a:pt x="292" y="104"/>
                    <a:pt x="292" y="104"/>
                    <a:pt x="292" y="104"/>
                  </a:cubicBezTo>
                  <a:cubicBezTo>
                    <a:pt x="292" y="103"/>
                    <a:pt x="292" y="103"/>
                    <a:pt x="292" y="103"/>
                  </a:cubicBezTo>
                  <a:cubicBezTo>
                    <a:pt x="293" y="103"/>
                    <a:pt x="293" y="103"/>
                    <a:pt x="293" y="103"/>
                  </a:cubicBezTo>
                  <a:cubicBezTo>
                    <a:pt x="295" y="102"/>
                    <a:pt x="295" y="102"/>
                    <a:pt x="295" y="102"/>
                  </a:cubicBezTo>
                  <a:cubicBezTo>
                    <a:pt x="295" y="102"/>
                    <a:pt x="295" y="102"/>
                    <a:pt x="295" y="102"/>
                  </a:cubicBezTo>
                  <a:cubicBezTo>
                    <a:pt x="294" y="103"/>
                    <a:pt x="294" y="103"/>
                    <a:pt x="294" y="103"/>
                  </a:cubicBezTo>
                  <a:cubicBezTo>
                    <a:pt x="293" y="104"/>
                    <a:pt x="293" y="104"/>
                    <a:pt x="293" y="104"/>
                  </a:cubicBezTo>
                  <a:cubicBezTo>
                    <a:pt x="294" y="105"/>
                    <a:pt x="294" y="105"/>
                    <a:pt x="294" y="105"/>
                  </a:cubicBezTo>
                  <a:cubicBezTo>
                    <a:pt x="294" y="105"/>
                    <a:pt x="294" y="105"/>
                    <a:pt x="294" y="105"/>
                  </a:cubicBezTo>
                  <a:cubicBezTo>
                    <a:pt x="293" y="106"/>
                    <a:pt x="293" y="106"/>
                    <a:pt x="293" y="106"/>
                  </a:cubicBezTo>
                  <a:cubicBezTo>
                    <a:pt x="292" y="106"/>
                    <a:pt x="292" y="106"/>
                    <a:pt x="292" y="106"/>
                  </a:cubicBezTo>
                  <a:cubicBezTo>
                    <a:pt x="292" y="105"/>
                    <a:pt x="292" y="105"/>
                    <a:pt x="292" y="105"/>
                  </a:cubicBezTo>
                  <a:cubicBezTo>
                    <a:pt x="292" y="105"/>
                    <a:pt x="292" y="105"/>
                    <a:pt x="292" y="105"/>
                  </a:cubicBezTo>
                  <a:cubicBezTo>
                    <a:pt x="291" y="105"/>
                    <a:pt x="291" y="105"/>
                    <a:pt x="291" y="105"/>
                  </a:cubicBezTo>
                  <a:cubicBezTo>
                    <a:pt x="290" y="106"/>
                    <a:pt x="290" y="106"/>
                    <a:pt x="290" y="106"/>
                  </a:cubicBezTo>
                  <a:cubicBezTo>
                    <a:pt x="290" y="105"/>
                    <a:pt x="290" y="105"/>
                    <a:pt x="290" y="105"/>
                  </a:cubicBezTo>
                  <a:cubicBezTo>
                    <a:pt x="290" y="105"/>
                    <a:pt x="289" y="105"/>
                    <a:pt x="289" y="105"/>
                  </a:cubicBezTo>
                  <a:close/>
                  <a:moveTo>
                    <a:pt x="288" y="104"/>
                  </a:moveTo>
                  <a:cubicBezTo>
                    <a:pt x="288" y="104"/>
                    <a:pt x="289" y="103"/>
                    <a:pt x="289" y="103"/>
                  </a:cubicBezTo>
                  <a:cubicBezTo>
                    <a:pt x="289" y="103"/>
                    <a:pt x="289" y="103"/>
                    <a:pt x="289" y="103"/>
                  </a:cubicBezTo>
                  <a:cubicBezTo>
                    <a:pt x="292" y="101"/>
                    <a:pt x="292" y="101"/>
                    <a:pt x="292" y="101"/>
                  </a:cubicBezTo>
                  <a:cubicBezTo>
                    <a:pt x="292" y="100"/>
                    <a:pt x="292" y="100"/>
                    <a:pt x="292" y="100"/>
                  </a:cubicBezTo>
                  <a:cubicBezTo>
                    <a:pt x="291" y="100"/>
                    <a:pt x="291" y="100"/>
                    <a:pt x="291" y="100"/>
                  </a:cubicBezTo>
                  <a:cubicBezTo>
                    <a:pt x="291" y="100"/>
                    <a:pt x="291" y="100"/>
                    <a:pt x="291" y="100"/>
                  </a:cubicBezTo>
                  <a:cubicBezTo>
                    <a:pt x="292" y="99"/>
                    <a:pt x="292" y="99"/>
                    <a:pt x="292" y="99"/>
                  </a:cubicBezTo>
                  <a:cubicBezTo>
                    <a:pt x="293" y="99"/>
                    <a:pt x="293" y="99"/>
                    <a:pt x="293" y="99"/>
                  </a:cubicBezTo>
                  <a:cubicBezTo>
                    <a:pt x="292" y="98"/>
                    <a:pt x="292" y="98"/>
                    <a:pt x="292" y="98"/>
                  </a:cubicBezTo>
                  <a:cubicBezTo>
                    <a:pt x="291" y="98"/>
                    <a:pt x="291" y="98"/>
                    <a:pt x="291" y="98"/>
                  </a:cubicBezTo>
                  <a:cubicBezTo>
                    <a:pt x="290" y="99"/>
                    <a:pt x="290" y="99"/>
                    <a:pt x="290" y="99"/>
                  </a:cubicBezTo>
                  <a:cubicBezTo>
                    <a:pt x="290" y="100"/>
                    <a:pt x="290" y="100"/>
                    <a:pt x="290" y="100"/>
                  </a:cubicBezTo>
                  <a:cubicBezTo>
                    <a:pt x="289" y="101"/>
                    <a:pt x="289" y="101"/>
                    <a:pt x="289" y="101"/>
                  </a:cubicBezTo>
                  <a:cubicBezTo>
                    <a:pt x="289" y="102"/>
                    <a:pt x="289" y="102"/>
                    <a:pt x="289" y="102"/>
                  </a:cubicBezTo>
                  <a:cubicBezTo>
                    <a:pt x="289" y="102"/>
                    <a:pt x="289" y="102"/>
                    <a:pt x="289" y="102"/>
                  </a:cubicBezTo>
                  <a:cubicBezTo>
                    <a:pt x="288" y="104"/>
                    <a:pt x="288" y="104"/>
                    <a:pt x="288" y="104"/>
                  </a:cubicBezTo>
                  <a:close/>
                  <a:moveTo>
                    <a:pt x="273" y="168"/>
                  </a:moveTo>
                  <a:cubicBezTo>
                    <a:pt x="272" y="168"/>
                    <a:pt x="272" y="168"/>
                    <a:pt x="272" y="168"/>
                  </a:cubicBezTo>
                  <a:cubicBezTo>
                    <a:pt x="271" y="168"/>
                    <a:pt x="271" y="168"/>
                    <a:pt x="271" y="168"/>
                  </a:cubicBezTo>
                  <a:cubicBezTo>
                    <a:pt x="270" y="166"/>
                    <a:pt x="270" y="166"/>
                    <a:pt x="270" y="166"/>
                  </a:cubicBezTo>
                  <a:cubicBezTo>
                    <a:pt x="269" y="165"/>
                    <a:pt x="269" y="165"/>
                    <a:pt x="269" y="165"/>
                  </a:cubicBezTo>
                  <a:cubicBezTo>
                    <a:pt x="271" y="166"/>
                    <a:pt x="271" y="166"/>
                    <a:pt x="271" y="166"/>
                  </a:cubicBezTo>
                  <a:cubicBezTo>
                    <a:pt x="273" y="168"/>
                    <a:pt x="273" y="168"/>
                    <a:pt x="273" y="168"/>
                  </a:cubicBezTo>
                  <a:cubicBezTo>
                    <a:pt x="273" y="168"/>
                    <a:pt x="273" y="168"/>
                    <a:pt x="273" y="168"/>
                  </a:cubicBezTo>
                  <a:close/>
                  <a:moveTo>
                    <a:pt x="243" y="197"/>
                  </a:moveTo>
                  <a:cubicBezTo>
                    <a:pt x="243" y="197"/>
                    <a:pt x="243" y="197"/>
                    <a:pt x="243" y="197"/>
                  </a:cubicBezTo>
                  <a:cubicBezTo>
                    <a:pt x="243" y="198"/>
                    <a:pt x="243" y="198"/>
                    <a:pt x="243" y="198"/>
                  </a:cubicBezTo>
                  <a:cubicBezTo>
                    <a:pt x="242" y="198"/>
                    <a:pt x="242" y="198"/>
                    <a:pt x="242" y="198"/>
                  </a:cubicBezTo>
                  <a:cubicBezTo>
                    <a:pt x="241" y="198"/>
                    <a:pt x="241" y="198"/>
                    <a:pt x="241" y="198"/>
                  </a:cubicBezTo>
                  <a:cubicBezTo>
                    <a:pt x="241" y="198"/>
                    <a:pt x="241" y="198"/>
                    <a:pt x="241" y="198"/>
                  </a:cubicBezTo>
                  <a:cubicBezTo>
                    <a:pt x="241" y="197"/>
                    <a:pt x="241" y="197"/>
                    <a:pt x="241" y="197"/>
                  </a:cubicBezTo>
                  <a:cubicBezTo>
                    <a:pt x="241" y="196"/>
                    <a:pt x="241" y="196"/>
                    <a:pt x="241" y="196"/>
                  </a:cubicBezTo>
                  <a:cubicBezTo>
                    <a:pt x="241" y="196"/>
                    <a:pt x="241" y="196"/>
                    <a:pt x="241" y="196"/>
                  </a:cubicBezTo>
                  <a:cubicBezTo>
                    <a:pt x="240" y="194"/>
                    <a:pt x="240" y="194"/>
                    <a:pt x="240" y="194"/>
                  </a:cubicBezTo>
                  <a:cubicBezTo>
                    <a:pt x="239" y="193"/>
                    <a:pt x="239" y="193"/>
                    <a:pt x="239" y="193"/>
                  </a:cubicBezTo>
                  <a:cubicBezTo>
                    <a:pt x="239" y="192"/>
                    <a:pt x="239" y="192"/>
                    <a:pt x="239" y="192"/>
                  </a:cubicBezTo>
                  <a:cubicBezTo>
                    <a:pt x="239" y="191"/>
                    <a:pt x="239" y="191"/>
                    <a:pt x="239" y="191"/>
                  </a:cubicBezTo>
                  <a:cubicBezTo>
                    <a:pt x="239" y="191"/>
                    <a:pt x="239" y="191"/>
                    <a:pt x="239" y="191"/>
                  </a:cubicBezTo>
                  <a:cubicBezTo>
                    <a:pt x="238" y="190"/>
                    <a:pt x="238" y="190"/>
                    <a:pt x="238" y="190"/>
                  </a:cubicBezTo>
                  <a:cubicBezTo>
                    <a:pt x="239" y="190"/>
                    <a:pt x="239" y="190"/>
                    <a:pt x="239" y="190"/>
                  </a:cubicBezTo>
                  <a:cubicBezTo>
                    <a:pt x="239" y="190"/>
                    <a:pt x="239" y="190"/>
                    <a:pt x="239" y="190"/>
                  </a:cubicBezTo>
                  <a:cubicBezTo>
                    <a:pt x="240" y="191"/>
                    <a:pt x="240" y="191"/>
                    <a:pt x="240" y="191"/>
                  </a:cubicBezTo>
                  <a:cubicBezTo>
                    <a:pt x="240" y="192"/>
                    <a:pt x="240" y="192"/>
                    <a:pt x="240" y="192"/>
                  </a:cubicBezTo>
                  <a:cubicBezTo>
                    <a:pt x="241" y="193"/>
                    <a:pt x="241" y="193"/>
                    <a:pt x="241" y="193"/>
                  </a:cubicBezTo>
                  <a:cubicBezTo>
                    <a:pt x="241" y="194"/>
                    <a:pt x="241" y="194"/>
                    <a:pt x="241" y="194"/>
                  </a:cubicBezTo>
                  <a:cubicBezTo>
                    <a:pt x="242" y="195"/>
                    <a:pt x="242" y="195"/>
                    <a:pt x="242" y="195"/>
                  </a:cubicBezTo>
                  <a:cubicBezTo>
                    <a:pt x="241" y="196"/>
                    <a:pt x="241" y="196"/>
                    <a:pt x="241" y="196"/>
                  </a:cubicBezTo>
                  <a:cubicBezTo>
                    <a:pt x="242" y="197"/>
                    <a:pt x="242" y="197"/>
                    <a:pt x="242" y="197"/>
                  </a:cubicBezTo>
                  <a:cubicBezTo>
                    <a:pt x="243" y="197"/>
                    <a:pt x="243" y="197"/>
                    <a:pt x="243" y="197"/>
                  </a:cubicBezTo>
                  <a:cubicBezTo>
                    <a:pt x="243" y="197"/>
                    <a:pt x="243" y="197"/>
                    <a:pt x="243" y="197"/>
                  </a:cubicBezTo>
                  <a:cubicBezTo>
                    <a:pt x="243" y="197"/>
                    <a:pt x="243" y="197"/>
                    <a:pt x="243" y="197"/>
                  </a:cubicBezTo>
                  <a:close/>
                  <a:moveTo>
                    <a:pt x="228" y="197"/>
                  </a:moveTo>
                  <a:cubicBezTo>
                    <a:pt x="228" y="196"/>
                    <a:pt x="228" y="196"/>
                    <a:pt x="228" y="196"/>
                  </a:cubicBezTo>
                  <a:cubicBezTo>
                    <a:pt x="228" y="194"/>
                    <a:pt x="228" y="194"/>
                    <a:pt x="228" y="194"/>
                  </a:cubicBezTo>
                  <a:cubicBezTo>
                    <a:pt x="228" y="194"/>
                    <a:pt x="228" y="194"/>
                    <a:pt x="228" y="194"/>
                  </a:cubicBezTo>
                  <a:cubicBezTo>
                    <a:pt x="228" y="193"/>
                    <a:pt x="228" y="193"/>
                    <a:pt x="228" y="193"/>
                  </a:cubicBezTo>
                  <a:cubicBezTo>
                    <a:pt x="229" y="192"/>
                    <a:pt x="229" y="192"/>
                    <a:pt x="229" y="192"/>
                  </a:cubicBezTo>
                  <a:cubicBezTo>
                    <a:pt x="230" y="192"/>
                    <a:pt x="230" y="192"/>
                    <a:pt x="230" y="192"/>
                  </a:cubicBezTo>
                  <a:cubicBezTo>
                    <a:pt x="230" y="192"/>
                    <a:pt x="230" y="192"/>
                    <a:pt x="230" y="192"/>
                  </a:cubicBezTo>
                  <a:cubicBezTo>
                    <a:pt x="231" y="192"/>
                    <a:pt x="231" y="192"/>
                    <a:pt x="231" y="192"/>
                  </a:cubicBezTo>
                  <a:cubicBezTo>
                    <a:pt x="230" y="194"/>
                    <a:pt x="230" y="194"/>
                    <a:pt x="230" y="194"/>
                  </a:cubicBezTo>
                  <a:cubicBezTo>
                    <a:pt x="230" y="194"/>
                    <a:pt x="230" y="194"/>
                    <a:pt x="230" y="194"/>
                  </a:cubicBezTo>
                  <a:cubicBezTo>
                    <a:pt x="229" y="195"/>
                    <a:pt x="229" y="195"/>
                    <a:pt x="229" y="195"/>
                  </a:cubicBezTo>
                  <a:cubicBezTo>
                    <a:pt x="229" y="196"/>
                    <a:pt x="229" y="196"/>
                    <a:pt x="229" y="196"/>
                  </a:cubicBezTo>
                  <a:cubicBezTo>
                    <a:pt x="229" y="198"/>
                    <a:pt x="229" y="198"/>
                    <a:pt x="229" y="198"/>
                  </a:cubicBezTo>
                  <a:cubicBezTo>
                    <a:pt x="228" y="197"/>
                    <a:pt x="228" y="197"/>
                    <a:pt x="228" y="197"/>
                  </a:cubicBezTo>
                  <a:close/>
                  <a:moveTo>
                    <a:pt x="227" y="191"/>
                  </a:moveTo>
                  <a:cubicBezTo>
                    <a:pt x="227" y="190"/>
                    <a:pt x="227" y="190"/>
                    <a:pt x="227" y="190"/>
                  </a:cubicBezTo>
                  <a:cubicBezTo>
                    <a:pt x="227" y="189"/>
                    <a:pt x="227" y="189"/>
                    <a:pt x="227" y="189"/>
                  </a:cubicBezTo>
                  <a:cubicBezTo>
                    <a:pt x="228" y="189"/>
                    <a:pt x="228" y="189"/>
                    <a:pt x="228" y="189"/>
                  </a:cubicBezTo>
                  <a:cubicBezTo>
                    <a:pt x="229" y="189"/>
                    <a:pt x="229" y="189"/>
                    <a:pt x="229" y="189"/>
                  </a:cubicBezTo>
                  <a:cubicBezTo>
                    <a:pt x="229" y="189"/>
                    <a:pt x="229" y="189"/>
                    <a:pt x="229" y="189"/>
                  </a:cubicBezTo>
                  <a:cubicBezTo>
                    <a:pt x="230" y="189"/>
                    <a:pt x="230" y="189"/>
                    <a:pt x="230" y="189"/>
                  </a:cubicBezTo>
                  <a:cubicBezTo>
                    <a:pt x="230" y="189"/>
                    <a:pt x="230" y="189"/>
                    <a:pt x="230" y="189"/>
                  </a:cubicBezTo>
                  <a:cubicBezTo>
                    <a:pt x="229" y="190"/>
                    <a:pt x="229" y="190"/>
                    <a:pt x="229" y="190"/>
                  </a:cubicBezTo>
                  <a:cubicBezTo>
                    <a:pt x="229" y="191"/>
                    <a:pt x="229" y="191"/>
                    <a:pt x="229" y="191"/>
                  </a:cubicBezTo>
                  <a:cubicBezTo>
                    <a:pt x="229" y="191"/>
                    <a:pt x="229" y="191"/>
                    <a:pt x="229" y="191"/>
                  </a:cubicBezTo>
                  <a:cubicBezTo>
                    <a:pt x="229" y="192"/>
                    <a:pt x="229" y="192"/>
                    <a:pt x="229" y="192"/>
                  </a:cubicBezTo>
                  <a:cubicBezTo>
                    <a:pt x="228" y="191"/>
                    <a:pt x="228" y="191"/>
                    <a:pt x="228" y="191"/>
                  </a:cubicBezTo>
                  <a:cubicBezTo>
                    <a:pt x="228" y="191"/>
                    <a:pt x="227" y="191"/>
                    <a:pt x="227" y="191"/>
                  </a:cubicBezTo>
                  <a:close/>
                  <a:moveTo>
                    <a:pt x="225" y="189"/>
                  </a:moveTo>
                  <a:cubicBezTo>
                    <a:pt x="225" y="188"/>
                    <a:pt x="225" y="188"/>
                    <a:pt x="225" y="188"/>
                  </a:cubicBezTo>
                  <a:cubicBezTo>
                    <a:pt x="224" y="188"/>
                    <a:pt x="224" y="188"/>
                    <a:pt x="224" y="188"/>
                  </a:cubicBezTo>
                  <a:cubicBezTo>
                    <a:pt x="223" y="188"/>
                    <a:pt x="223" y="188"/>
                    <a:pt x="223" y="188"/>
                  </a:cubicBezTo>
                  <a:cubicBezTo>
                    <a:pt x="223" y="188"/>
                    <a:pt x="223" y="188"/>
                    <a:pt x="223" y="188"/>
                  </a:cubicBezTo>
                  <a:cubicBezTo>
                    <a:pt x="223" y="189"/>
                    <a:pt x="223" y="189"/>
                    <a:pt x="223" y="189"/>
                  </a:cubicBezTo>
                  <a:cubicBezTo>
                    <a:pt x="224" y="189"/>
                    <a:pt x="224" y="189"/>
                    <a:pt x="224" y="189"/>
                  </a:cubicBezTo>
                  <a:cubicBezTo>
                    <a:pt x="224" y="189"/>
                    <a:pt x="225" y="189"/>
                    <a:pt x="225" y="189"/>
                  </a:cubicBezTo>
                  <a:close/>
                  <a:moveTo>
                    <a:pt x="216" y="182"/>
                  </a:moveTo>
                  <a:cubicBezTo>
                    <a:pt x="217" y="181"/>
                    <a:pt x="217" y="181"/>
                    <a:pt x="217" y="181"/>
                  </a:cubicBezTo>
                  <a:cubicBezTo>
                    <a:pt x="218" y="182"/>
                    <a:pt x="218" y="182"/>
                    <a:pt x="218" y="182"/>
                  </a:cubicBezTo>
                  <a:cubicBezTo>
                    <a:pt x="219" y="183"/>
                    <a:pt x="219" y="183"/>
                    <a:pt x="219" y="183"/>
                  </a:cubicBezTo>
                  <a:cubicBezTo>
                    <a:pt x="220" y="181"/>
                    <a:pt x="220" y="181"/>
                    <a:pt x="220" y="181"/>
                  </a:cubicBezTo>
                  <a:cubicBezTo>
                    <a:pt x="220" y="180"/>
                    <a:pt x="220" y="180"/>
                    <a:pt x="220" y="180"/>
                  </a:cubicBezTo>
                  <a:cubicBezTo>
                    <a:pt x="221" y="181"/>
                    <a:pt x="221" y="181"/>
                    <a:pt x="221" y="181"/>
                  </a:cubicBezTo>
                  <a:cubicBezTo>
                    <a:pt x="221" y="182"/>
                    <a:pt x="221" y="182"/>
                    <a:pt x="221" y="182"/>
                  </a:cubicBezTo>
                  <a:cubicBezTo>
                    <a:pt x="222" y="183"/>
                    <a:pt x="222" y="183"/>
                    <a:pt x="222" y="183"/>
                  </a:cubicBezTo>
                  <a:cubicBezTo>
                    <a:pt x="221" y="182"/>
                    <a:pt x="221" y="182"/>
                    <a:pt x="221" y="182"/>
                  </a:cubicBezTo>
                  <a:cubicBezTo>
                    <a:pt x="220" y="183"/>
                    <a:pt x="220" y="183"/>
                    <a:pt x="220" y="183"/>
                  </a:cubicBezTo>
                  <a:cubicBezTo>
                    <a:pt x="220" y="183"/>
                    <a:pt x="220" y="183"/>
                    <a:pt x="220" y="183"/>
                  </a:cubicBezTo>
                  <a:cubicBezTo>
                    <a:pt x="219" y="185"/>
                    <a:pt x="219" y="185"/>
                    <a:pt x="219" y="185"/>
                  </a:cubicBezTo>
                  <a:cubicBezTo>
                    <a:pt x="218" y="184"/>
                    <a:pt x="218" y="184"/>
                    <a:pt x="218" y="184"/>
                  </a:cubicBezTo>
                  <a:cubicBezTo>
                    <a:pt x="218" y="184"/>
                    <a:pt x="218" y="184"/>
                    <a:pt x="218" y="184"/>
                  </a:cubicBezTo>
                  <a:cubicBezTo>
                    <a:pt x="217" y="182"/>
                    <a:pt x="217" y="182"/>
                    <a:pt x="217" y="182"/>
                  </a:cubicBezTo>
                  <a:cubicBezTo>
                    <a:pt x="217" y="182"/>
                    <a:pt x="216" y="182"/>
                    <a:pt x="216" y="182"/>
                  </a:cubicBezTo>
                  <a:close/>
                  <a:moveTo>
                    <a:pt x="216" y="180"/>
                  </a:moveTo>
                  <a:cubicBezTo>
                    <a:pt x="216" y="181"/>
                    <a:pt x="216" y="181"/>
                    <a:pt x="216" y="181"/>
                  </a:cubicBezTo>
                  <a:cubicBezTo>
                    <a:pt x="216" y="180"/>
                    <a:pt x="216" y="180"/>
                    <a:pt x="216" y="180"/>
                  </a:cubicBezTo>
                  <a:cubicBezTo>
                    <a:pt x="217" y="180"/>
                    <a:pt x="217" y="180"/>
                    <a:pt x="217" y="180"/>
                  </a:cubicBezTo>
                  <a:cubicBezTo>
                    <a:pt x="217" y="180"/>
                    <a:pt x="217" y="180"/>
                    <a:pt x="217" y="180"/>
                  </a:cubicBezTo>
                  <a:cubicBezTo>
                    <a:pt x="218" y="180"/>
                    <a:pt x="218" y="180"/>
                    <a:pt x="218" y="180"/>
                  </a:cubicBezTo>
                  <a:cubicBezTo>
                    <a:pt x="218" y="180"/>
                    <a:pt x="218" y="180"/>
                    <a:pt x="218" y="180"/>
                  </a:cubicBezTo>
                  <a:cubicBezTo>
                    <a:pt x="218" y="179"/>
                    <a:pt x="218" y="179"/>
                    <a:pt x="218" y="179"/>
                  </a:cubicBezTo>
                  <a:cubicBezTo>
                    <a:pt x="218" y="179"/>
                    <a:pt x="218" y="179"/>
                    <a:pt x="218" y="179"/>
                  </a:cubicBezTo>
                  <a:cubicBezTo>
                    <a:pt x="219" y="179"/>
                    <a:pt x="219" y="179"/>
                    <a:pt x="219" y="179"/>
                  </a:cubicBezTo>
                  <a:cubicBezTo>
                    <a:pt x="219" y="179"/>
                    <a:pt x="219" y="179"/>
                    <a:pt x="219" y="179"/>
                  </a:cubicBezTo>
                  <a:cubicBezTo>
                    <a:pt x="220" y="179"/>
                    <a:pt x="220" y="179"/>
                    <a:pt x="220" y="179"/>
                  </a:cubicBezTo>
                  <a:cubicBezTo>
                    <a:pt x="220" y="178"/>
                    <a:pt x="220" y="178"/>
                    <a:pt x="220" y="178"/>
                  </a:cubicBezTo>
                  <a:cubicBezTo>
                    <a:pt x="220" y="178"/>
                    <a:pt x="220" y="178"/>
                    <a:pt x="220" y="178"/>
                  </a:cubicBezTo>
                  <a:cubicBezTo>
                    <a:pt x="219" y="177"/>
                    <a:pt x="219" y="177"/>
                    <a:pt x="219" y="177"/>
                  </a:cubicBezTo>
                  <a:cubicBezTo>
                    <a:pt x="218" y="178"/>
                    <a:pt x="218" y="178"/>
                    <a:pt x="218" y="178"/>
                  </a:cubicBezTo>
                  <a:cubicBezTo>
                    <a:pt x="217" y="178"/>
                    <a:pt x="217" y="178"/>
                    <a:pt x="217" y="178"/>
                  </a:cubicBezTo>
                  <a:cubicBezTo>
                    <a:pt x="217" y="179"/>
                    <a:pt x="217" y="179"/>
                    <a:pt x="217" y="179"/>
                  </a:cubicBezTo>
                  <a:cubicBezTo>
                    <a:pt x="217" y="179"/>
                    <a:pt x="217" y="179"/>
                    <a:pt x="217" y="179"/>
                  </a:cubicBezTo>
                  <a:cubicBezTo>
                    <a:pt x="216" y="179"/>
                    <a:pt x="216" y="179"/>
                    <a:pt x="216" y="179"/>
                  </a:cubicBezTo>
                  <a:cubicBezTo>
                    <a:pt x="216" y="180"/>
                    <a:pt x="216" y="180"/>
                    <a:pt x="216" y="180"/>
                  </a:cubicBezTo>
                  <a:close/>
                  <a:moveTo>
                    <a:pt x="213" y="182"/>
                  </a:moveTo>
                  <a:cubicBezTo>
                    <a:pt x="212" y="181"/>
                    <a:pt x="212" y="181"/>
                    <a:pt x="212" y="181"/>
                  </a:cubicBezTo>
                  <a:cubicBezTo>
                    <a:pt x="213" y="181"/>
                    <a:pt x="213" y="181"/>
                    <a:pt x="213" y="181"/>
                  </a:cubicBezTo>
                  <a:cubicBezTo>
                    <a:pt x="214" y="180"/>
                    <a:pt x="214" y="180"/>
                    <a:pt x="214" y="180"/>
                  </a:cubicBezTo>
                  <a:cubicBezTo>
                    <a:pt x="214" y="181"/>
                    <a:pt x="214" y="181"/>
                    <a:pt x="214" y="181"/>
                  </a:cubicBezTo>
                  <a:cubicBezTo>
                    <a:pt x="215" y="181"/>
                    <a:pt x="215" y="181"/>
                    <a:pt x="215" y="181"/>
                  </a:cubicBezTo>
                  <a:cubicBezTo>
                    <a:pt x="215" y="182"/>
                    <a:pt x="215" y="182"/>
                    <a:pt x="215" y="182"/>
                  </a:cubicBezTo>
                  <a:cubicBezTo>
                    <a:pt x="214" y="182"/>
                    <a:pt x="214" y="182"/>
                    <a:pt x="214" y="182"/>
                  </a:cubicBezTo>
                  <a:cubicBezTo>
                    <a:pt x="214" y="182"/>
                    <a:pt x="214" y="182"/>
                    <a:pt x="214" y="182"/>
                  </a:cubicBezTo>
                  <a:cubicBezTo>
                    <a:pt x="213" y="182"/>
                    <a:pt x="213" y="182"/>
                    <a:pt x="213" y="182"/>
                  </a:cubicBezTo>
                  <a:cubicBezTo>
                    <a:pt x="213" y="182"/>
                    <a:pt x="213" y="182"/>
                    <a:pt x="213" y="182"/>
                  </a:cubicBezTo>
                  <a:close/>
                  <a:moveTo>
                    <a:pt x="206" y="183"/>
                  </a:moveTo>
                  <a:cubicBezTo>
                    <a:pt x="206" y="182"/>
                    <a:pt x="206" y="182"/>
                    <a:pt x="206" y="182"/>
                  </a:cubicBezTo>
                  <a:cubicBezTo>
                    <a:pt x="208" y="181"/>
                    <a:pt x="208" y="181"/>
                    <a:pt x="208" y="181"/>
                  </a:cubicBezTo>
                  <a:cubicBezTo>
                    <a:pt x="208" y="180"/>
                    <a:pt x="208" y="180"/>
                    <a:pt x="208" y="180"/>
                  </a:cubicBezTo>
                  <a:cubicBezTo>
                    <a:pt x="208" y="179"/>
                    <a:pt x="208" y="179"/>
                    <a:pt x="208" y="179"/>
                  </a:cubicBezTo>
                  <a:cubicBezTo>
                    <a:pt x="208" y="179"/>
                    <a:pt x="208" y="179"/>
                    <a:pt x="208" y="179"/>
                  </a:cubicBezTo>
                  <a:cubicBezTo>
                    <a:pt x="209" y="178"/>
                    <a:pt x="209" y="178"/>
                    <a:pt x="209" y="178"/>
                  </a:cubicBezTo>
                  <a:cubicBezTo>
                    <a:pt x="209" y="178"/>
                    <a:pt x="209" y="178"/>
                    <a:pt x="209" y="178"/>
                  </a:cubicBezTo>
                  <a:cubicBezTo>
                    <a:pt x="210" y="178"/>
                    <a:pt x="210" y="178"/>
                    <a:pt x="210" y="178"/>
                  </a:cubicBezTo>
                  <a:cubicBezTo>
                    <a:pt x="209" y="178"/>
                    <a:pt x="209" y="178"/>
                    <a:pt x="209" y="178"/>
                  </a:cubicBezTo>
                  <a:cubicBezTo>
                    <a:pt x="210" y="179"/>
                    <a:pt x="210" y="179"/>
                    <a:pt x="210" y="179"/>
                  </a:cubicBezTo>
                  <a:cubicBezTo>
                    <a:pt x="209" y="180"/>
                    <a:pt x="209" y="180"/>
                    <a:pt x="209" y="180"/>
                  </a:cubicBezTo>
                  <a:cubicBezTo>
                    <a:pt x="210" y="180"/>
                    <a:pt x="210" y="180"/>
                    <a:pt x="210" y="180"/>
                  </a:cubicBezTo>
                  <a:cubicBezTo>
                    <a:pt x="210" y="180"/>
                    <a:pt x="210" y="180"/>
                    <a:pt x="210" y="180"/>
                  </a:cubicBezTo>
                  <a:cubicBezTo>
                    <a:pt x="211" y="179"/>
                    <a:pt x="211" y="179"/>
                    <a:pt x="211" y="179"/>
                  </a:cubicBezTo>
                  <a:cubicBezTo>
                    <a:pt x="212" y="179"/>
                    <a:pt x="212" y="179"/>
                    <a:pt x="212" y="179"/>
                  </a:cubicBezTo>
                  <a:cubicBezTo>
                    <a:pt x="212" y="180"/>
                    <a:pt x="212" y="180"/>
                    <a:pt x="212" y="180"/>
                  </a:cubicBezTo>
                  <a:cubicBezTo>
                    <a:pt x="212" y="181"/>
                    <a:pt x="212" y="181"/>
                    <a:pt x="212" y="181"/>
                  </a:cubicBezTo>
                  <a:cubicBezTo>
                    <a:pt x="211" y="182"/>
                    <a:pt x="211" y="182"/>
                    <a:pt x="211" y="182"/>
                  </a:cubicBezTo>
                  <a:cubicBezTo>
                    <a:pt x="210" y="182"/>
                    <a:pt x="210" y="182"/>
                    <a:pt x="210" y="182"/>
                  </a:cubicBezTo>
                  <a:cubicBezTo>
                    <a:pt x="210" y="181"/>
                    <a:pt x="210" y="181"/>
                    <a:pt x="210" y="181"/>
                  </a:cubicBezTo>
                  <a:cubicBezTo>
                    <a:pt x="209" y="182"/>
                    <a:pt x="209" y="182"/>
                    <a:pt x="209" y="182"/>
                  </a:cubicBezTo>
                  <a:cubicBezTo>
                    <a:pt x="207" y="183"/>
                    <a:pt x="207" y="183"/>
                    <a:pt x="207" y="183"/>
                  </a:cubicBezTo>
                  <a:cubicBezTo>
                    <a:pt x="207" y="183"/>
                    <a:pt x="207" y="183"/>
                    <a:pt x="207" y="183"/>
                  </a:cubicBezTo>
                  <a:cubicBezTo>
                    <a:pt x="207" y="183"/>
                    <a:pt x="206" y="183"/>
                    <a:pt x="206" y="183"/>
                  </a:cubicBezTo>
                  <a:close/>
                  <a:moveTo>
                    <a:pt x="201" y="199"/>
                  </a:moveTo>
                  <a:cubicBezTo>
                    <a:pt x="201" y="200"/>
                    <a:pt x="201" y="200"/>
                    <a:pt x="201" y="200"/>
                  </a:cubicBezTo>
                  <a:cubicBezTo>
                    <a:pt x="201" y="199"/>
                    <a:pt x="201" y="199"/>
                    <a:pt x="201" y="199"/>
                  </a:cubicBezTo>
                  <a:cubicBezTo>
                    <a:pt x="202" y="200"/>
                    <a:pt x="202" y="200"/>
                    <a:pt x="202" y="200"/>
                  </a:cubicBezTo>
                  <a:cubicBezTo>
                    <a:pt x="203" y="199"/>
                    <a:pt x="203" y="199"/>
                    <a:pt x="203" y="199"/>
                  </a:cubicBezTo>
                  <a:cubicBezTo>
                    <a:pt x="204" y="199"/>
                    <a:pt x="204" y="199"/>
                    <a:pt x="204" y="199"/>
                  </a:cubicBezTo>
                  <a:cubicBezTo>
                    <a:pt x="206" y="198"/>
                    <a:pt x="206" y="198"/>
                    <a:pt x="206" y="198"/>
                  </a:cubicBezTo>
                  <a:cubicBezTo>
                    <a:pt x="206" y="198"/>
                    <a:pt x="206" y="198"/>
                    <a:pt x="206" y="198"/>
                  </a:cubicBezTo>
                  <a:cubicBezTo>
                    <a:pt x="207" y="197"/>
                    <a:pt x="207" y="197"/>
                    <a:pt x="207" y="197"/>
                  </a:cubicBezTo>
                  <a:cubicBezTo>
                    <a:pt x="207" y="196"/>
                    <a:pt x="207" y="196"/>
                    <a:pt x="207" y="196"/>
                  </a:cubicBezTo>
                  <a:cubicBezTo>
                    <a:pt x="208" y="195"/>
                    <a:pt x="208" y="195"/>
                    <a:pt x="208" y="195"/>
                  </a:cubicBezTo>
                  <a:cubicBezTo>
                    <a:pt x="209" y="194"/>
                    <a:pt x="209" y="194"/>
                    <a:pt x="209" y="194"/>
                  </a:cubicBezTo>
                  <a:cubicBezTo>
                    <a:pt x="209" y="194"/>
                    <a:pt x="209" y="194"/>
                    <a:pt x="209" y="194"/>
                  </a:cubicBezTo>
                  <a:cubicBezTo>
                    <a:pt x="209" y="193"/>
                    <a:pt x="209" y="193"/>
                    <a:pt x="209" y="193"/>
                  </a:cubicBezTo>
                  <a:cubicBezTo>
                    <a:pt x="209" y="192"/>
                    <a:pt x="209" y="192"/>
                    <a:pt x="209" y="192"/>
                  </a:cubicBezTo>
                  <a:cubicBezTo>
                    <a:pt x="210" y="192"/>
                    <a:pt x="210" y="192"/>
                    <a:pt x="210" y="192"/>
                  </a:cubicBezTo>
                  <a:cubicBezTo>
                    <a:pt x="209" y="192"/>
                    <a:pt x="209" y="192"/>
                    <a:pt x="209" y="192"/>
                  </a:cubicBezTo>
                  <a:cubicBezTo>
                    <a:pt x="209" y="193"/>
                    <a:pt x="209" y="193"/>
                    <a:pt x="209" y="193"/>
                  </a:cubicBezTo>
                  <a:cubicBezTo>
                    <a:pt x="208" y="194"/>
                    <a:pt x="208" y="194"/>
                    <a:pt x="208" y="194"/>
                  </a:cubicBezTo>
                  <a:cubicBezTo>
                    <a:pt x="207" y="195"/>
                    <a:pt x="207" y="195"/>
                    <a:pt x="207" y="195"/>
                  </a:cubicBezTo>
                  <a:cubicBezTo>
                    <a:pt x="207" y="195"/>
                    <a:pt x="207" y="195"/>
                    <a:pt x="207" y="195"/>
                  </a:cubicBezTo>
                  <a:cubicBezTo>
                    <a:pt x="206" y="196"/>
                    <a:pt x="206" y="196"/>
                    <a:pt x="206" y="196"/>
                  </a:cubicBezTo>
                  <a:cubicBezTo>
                    <a:pt x="206" y="195"/>
                    <a:pt x="206" y="195"/>
                    <a:pt x="206" y="195"/>
                  </a:cubicBezTo>
                  <a:cubicBezTo>
                    <a:pt x="206" y="195"/>
                    <a:pt x="206" y="195"/>
                    <a:pt x="206" y="195"/>
                  </a:cubicBezTo>
                  <a:cubicBezTo>
                    <a:pt x="205" y="194"/>
                    <a:pt x="205" y="194"/>
                    <a:pt x="205" y="194"/>
                  </a:cubicBezTo>
                  <a:cubicBezTo>
                    <a:pt x="205" y="195"/>
                    <a:pt x="205" y="195"/>
                    <a:pt x="205" y="195"/>
                  </a:cubicBezTo>
                  <a:cubicBezTo>
                    <a:pt x="205" y="196"/>
                    <a:pt x="205" y="196"/>
                    <a:pt x="205" y="196"/>
                  </a:cubicBezTo>
                  <a:cubicBezTo>
                    <a:pt x="205" y="197"/>
                    <a:pt x="205" y="197"/>
                    <a:pt x="205" y="197"/>
                  </a:cubicBezTo>
                  <a:cubicBezTo>
                    <a:pt x="204" y="198"/>
                    <a:pt x="204" y="198"/>
                    <a:pt x="204" y="198"/>
                  </a:cubicBezTo>
                  <a:cubicBezTo>
                    <a:pt x="203" y="198"/>
                    <a:pt x="203" y="198"/>
                    <a:pt x="203" y="198"/>
                  </a:cubicBezTo>
                  <a:cubicBezTo>
                    <a:pt x="202" y="198"/>
                    <a:pt x="202" y="198"/>
                    <a:pt x="202" y="198"/>
                  </a:cubicBezTo>
                  <a:cubicBezTo>
                    <a:pt x="202" y="199"/>
                    <a:pt x="202" y="199"/>
                    <a:pt x="202" y="199"/>
                  </a:cubicBezTo>
                  <a:cubicBezTo>
                    <a:pt x="201" y="199"/>
                    <a:pt x="201" y="199"/>
                    <a:pt x="201" y="199"/>
                  </a:cubicBezTo>
                  <a:close/>
                  <a:moveTo>
                    <a:pt x="196" y="203"/>
                  </a:moveTo>
                  <a:cubicBezTo>
                    <a:pt x="196" y="203"/>
                    <a:pt x="196" y="203"/>
                    <a:pt x="196" y="203"/>
                  </a:cubicBezTo>
                  <a:cubicBezTo>
                    <a:pt x="196" y="202"/>
                    <a:pt x="196" y="202"/>
                    <a:pt x="196" y="202"/>
                  </a:cubicBezTo>
                  <a:cubicBezTo>
                    <a:pt x="197" y="202"/>
                    <a:pt x="197" y="202"/>
                    <a:pt x="197" y="202"/>
                  </a:cubicBezTo>
                  <a:cubicBezTo>
                    <a:pt x="198" y="202"/>
                    <a:pt x="198" y="202"/>
                    <a:pt x="198" y="202"/>
                  </a:cubicBezTo>
                  <a:cubicBezTo>
                    <a:pt x="197" y="201"/>
                    <a:pt x="197" y="201"/>
                    <a:pt x="197" y="201"/>
                  </a:cubicBezTo>
                  <a:cubicBezTo>
                    <a:pt x="198" y="200"/>
                    <a:pt x="198" y="200"/>
                    <a:pt x="198" y="200"/>
                  </a:cubicBezTo>
                  <a:cubicBezTo>
                    <a:pt x="197" y="200"/>
                    <a:pt x="197" y="200"/>
                    <a:pt x="197" y="200"/>
                  </a:cubicBezTo>
                  <a:cubicBezTo>
                    <a:pt x="198" y="199"/>
                    <a:pt x="198" y="199"/>
                    <a:pt x="198" y="199"/>
                  </a:cubicBezTo>
                  <a:cubicBezTo>
                    <a:pt x="198" y="199"/>
                    <a:pt x="198" y="199"/>
                    <a:pt x="198" y="199"/>
                  </a:cubicBezTo>
                  <a:cubicBezTo>
                    <a:pt x="198" y="199"/>
                    <a:pt x="198" y="199"/>
                    <a:pt x="198" y="199"/>
                  </a:cubicBezTo>
                  <a:cubicBezTo>
                    <a:pt x="199" y="199"/>
                    <a:pt x="199" y="199"/>
                    <a:pt x="199" y="199"/>
                  </a:cubicBezTo>
                  <a:cubicBezTo>
                    <a:pt x="199" y="200"/>
                    <a:pt x="199" y="200"/>
                    <a:pt x="199" y="200"/>
                  </a:cubicBezTo>
                  <a:cubicBezTo>
                    <a:pt x="200" y="200"/>
                    <a:pt x="200" y="200"/>
                    <a:pt x="200" y="200"/>
                  </a:cubicBezTo>
                  <a:cubicBezTo>
                    <a:pt x="199" y="200"/>
                    <a:pt x="199" y="200"/>
                    <a:pt x="199" y="200"/>
                  </a:cubicBezTo>
                  <a:cubicBezTo>
                    <a:pt x="199" y="201"/>
                    <a:pt x="199" y="201"/>
                    <a:pt x="199" y="201"/>
                  </a:cubicBezTo>
                  <a:cubicBezTo>
                    <a:pt x="199" y="203"/>
                    <a:pt x="199" y="203"/>
                    <a:pt x="199" y="203"/>
                  </a:cubicBezTo>
                  <a:cubicBezTo>
                    <a:pt x="199" y="204"/>
                    <a:pt x="199" y="204"/>
                    <a:pt x="199" y="204"/>
                  </a:cubicBezTo>
                  <a:cubicBezTo>
                    <a:pt x="199" y="205"/>
                    <a:pt x="199" y="205"/>
                    <a:pt x="199" y="205"/>
                  </a:cubicBezTo>
                  <a:cubicBezTo>
                    <a:pt x="199" y="206"/>
                    <a:pt x="199" y="206"/>
                    <a:pt x="199" y="206"/>
                  </a:cubicBezTo>
                  <a:cubicBezTo>
                    <a:pt x="198" y="206"/>
                    <a:pt x="198" y="206"/>
                    <a:pt x="198" y="206"/>
                  </a:cubicBezTo>
                  <a:cubicBezTo>
                    <a:pt x="197" y="206"/>
                    <a:pt x="197" y="206"/>
                    <a:pt x="197" y="206"/>
                  </a:cubicBezTo>
                  <a:cubicBezTo>
                    <a:pt x="197" y="205"/>
                    <a:pt x="197" y="205"/>
                    <a:pt x="197" y="205"/>
                  </a:cubicBezTo>
                  <a:cubicBezTo>
                    <a:pt x="197" y="204"/>
                    <a:pt x="197" y="204"/>
                    <a:pt x="197" y="204"/>
                  </a:cubicBezTo>
                  <a:cubicBezTo>
                    <a:pt x="196" y="204"/>
                    <a:pt x="196" y="204"/>
                    <a:pt x="196" y="204"/>
                  </a:cubicBezTo>
                  <a:cubicBezTo>
                    <a:pt x="196" y="204"/>
                    <a:pt x="196" y="204"/>
                    <a:pt x="196" y="204"/>
                  </a:cubicBezTo>
                  <a:cubicBezTo>
                    <a:pt x="196" y="204"/>
                    <a:pt x="196" y="203"/>
                    <a:pt x="196" y="203"/>
                  </a:cubicBezTo>
                  <a:close/>
                  <a:moveTo>
                    <a:pt x="194" y="203"/>
                  </a:moveTo>
                  <a:cubicBezTo>
                    <a:pt x="193" y="203"/>
                    <a:pt x="193" y="203"/>
                    <a:pt x="193" y="203"/>
                  </a:cubicBezTo>
                  <a:cubicBezTo>
                    <a:pt x="193" y="204"/>
                    <a:pt x="193" y="204"/>
                    <a:pt x="193" y="204"/>
                  </a:cubicBezTo>
                  <a:cubicBezTo>
                    <a:pt x="193" y="204"/>
                    <a:pt x="193" y="204"/>
                    <a:pt x="193" y="204"/>
                  </a:cubicBezTo>
                  <a:cubicBezTo>
                    <a:pt x="194" y="205"/>
                    <a:pt x="194" y="205"/>
                    <a:pt x="194" y="205"/>
                  </a:cubicBezTo>
                  <a:cubicBezTo>
                    <a:pt x="194" y="204"/>
                    <a:pt x="194" y="204"/>
                    <a:pt x="194" y="204"/>
                  </a:cubicBezTo>
                  <a:cubicBezTo>
                    <a:pt x="194" y="203"/>
                    <a:pt x="194" y="203"/>
                    <a:pt x="194" y="203"/>
                  </a:cubicBezTo>
                  <a:close/>
                  <a:moveTo>
                    <a:pt x="193" y="201"/>
                  </a:moveTo>
                  <a:cubicBezTo>
                    <a:pt x="194" y="201"/>
                    <a:pt x="194" y="201"/>
                    <a:pt x="194" y="201"/>
                  </a:cubicBezTo>
                  <a:cubicBezTo>
                    <a:pt x="194" y="201"/>
                    <a:pt x="194" y="201"/>
                    <a:pt x="194" y="201"/>
                  </a:cubicBezTo>
                  <a:cubicBezTo>
                    <a:pt x="195" y="200"/>
                    <a:pt x="195" y="200"/>
                    <a:pt x="195" y="200"/>
                  </a:cubicBezTo>
                  <a:cubicBezTo>
                    <a:pt x="195" y="200"/>
                    <a:pt x="195" y="200"/>
                    <a:pt x="195" y="200"/>
                  </a:cubicBezTo>
                  <a:cubicBezTo>
                    <a:pt x="195" y="199"/>
                    <a:pt x="195" y="199"/>
                    <a:pt x="195" y="199"/>
                  </a:cubicBezTo>
                  <a:cubicBezTo>
                    <a:pt x="196" y="198"/>
                    <a:pt x="196" y="198"/>
                    <a:pt x="196" y="198"/>
                  </a:cubicBezTo>
                  <a:cubicBezTo>
                    <a:pt x="197" y="197"/>
                    <a:pt x="197" y="197"/>
                    <a:pt x="197" y="197"/>
                  </a:cubicBezTo>
                  <a:cubicBezTo>
                    <a:pt x="197" y="197"/>
                    <a:pt x="197" y="197"/>
                    <a:pt x="197" y="197"/>
                  </a:cubicBezTo>
                  <a:cubicBezTo>
                    <a:pt x="196" y="197"/>
                    <a:pt x="196" y="197"/>
                    <a:pt x="196" y="197"/>
                  </a:cubicBezTo>
                  <a:cubicBezTo>
                    <a:pt x="195" y="198"/>
                    <a:pt x="195" y="198"/>
                    <a:pt x="195" y="198"/>
                  </a:cubicBezTo>
                  <a:cubicBezTo>
                    <a:pt x="194" y="198"/>
                    <a:pt x="194" y="198"/>
                    <a:pt x="194" y="198"/>
                  </a:cubicBezTo>
                  <a:cubicBezTo>
                    <a:pt x="193" y="200"/>
                    <a:pt x="193" y="200"/>
                    <a:pt x="193" y="200"/>
                  </a:cubicBezTo>
                  <a:cubicBezTo>
                    <a:pt x="193" y="201"/>
                    <a:pt x="193" y="201"/>
                    <a:pt x="193" y="201"/>
                  </a:cubicBezTo>
                  <a:close/>
                  <a:moveTo>
                    <a:pt x="191" y="196"/>
                  </a:moveTo>
                  <a:cubicBezTo>
                    <a:pt x="191" y="196"/>
                    <a:pt x="191" y="196"/>
                    <a:pt x="191" y="196"/>
                  </a:cubicBezTo>
                  <a:cubicBezTo>
                    <a:pt x="190" y="196"/>
                    <a:pt x="190" y="196"/>
                    <a:pt x="190" y="196"/>
                  </a:cubicBezTo>
                  <a:cubicBezTo>
                    <a:pt x="190" y="196"/>
                    <a:pt x="190" y="196"/>
                    <a:pt x="190" y="196"/>
                  </a:cubicBezTo>
                  <a:cubicBezTo>
                    <a:pt x="190" y="196"/>
                    <a:pt x="190" y="196"/>
                    <a:pt x="190" y="196"/>
                  </a:cubicBezTo>
                  <a:cubicBezTo>
                    <a:pt x="189" y="195"/>
                    <a:pt x="189" y="195"/>
                    <a:pt x="189" y="195"/>
                  </a:cubicBezTo>
                  <a:cubicBezTo>
                    <a:pt x="190" y="195"/>
                    <a:pt x="190" y="195"/>
                    <a:pt x="190" y="195"/>
                  </a:cubicBezTo>
                  <a:cubicBezTo>
                    <a:pt x="190" y="194"/>
                    <a:pt x="190" y="194"/>
                    <a:pt x="190" y="194"/>
                  </a:cubicBezTo>
                  <a:cubicBezTo>
                    <a:pt x="190" y="194"/>
                    <a:pt x="190" y="194"/>
                    <a:pt x="190" y="194"/>
                  </a:cubicBezTo>
                  <a:cubicBezTo>
                    <a:pt x="189" y="194"/>
                    <a:pt x="189" y="194"/>
                    <a:pt x="189" y="194"/>
                  </a:cubicBezTo>
                  <a:cubicBezTo>
                    <a:pt x="190" y="193"/>
                    <a:pt x="190" y="193"/>
                    <a:pt x="190" y="193"/>
                  </a:cubicBezTo>
                  <a:cubicBezTo>
                    <a:pt x="189" y="193"/>
                    <a:pt x="189" y="193"/>
                    <a:pt x="189" y="193"/>
                  </a:cubicBezTo>
                  <a:cubicBezTo>
                    <a:pt x="188" y="193"/>
                    <a:pt x="188" y="193"/>
                    <a:pt x="188" y="193"/>
                  </a:cubicBezTo>
                  <a:cubicBezTo>
                    <a:pt x="188" y="193"/>
                    <a:pt x="188" y="193"/>
                    <a:pt x="188" y="193"/>
                  </a:cubicBezTo>
                  <a:cubicBezTo>
                    <a:pt x="188" y="194"/>
                    <a:pt x="188" y="194"/>
                    <a:pt x="188" y="194"/>
                  </a:cubicBezTo>
                  <a:cubicBezTo>
                    <a:pt x="187" y="196"/>
                    <a:pt x="187" y="196"/>
                    <a:pt x="187" y="196"/>
                  </a:cubicBezTo>
                  <a:cubicBezTo>
                    <a:pt x="186" y="196"/>
                    <a:pt x="186" y="196"/>
                    <a:pt x="186" y="196"/>
                  </a:cubicBezTo>
                  <a:cubicBezTo>
                    <a:pt x="185" y="197"/>
                    <a:pt x="185" y="197"/>
                    <a:pt x="185" y="197"/>
                  </a:cubicBezTo>
                  <a:cubicBezTo>
                    <a:pt x="186" y="196"/>
                    <a:pt x="186" y="196"/>
                    <a:pt x="186" y="196"/>
                  </a:cubicBezTo>
                  <a:cubicBezTo>
                    <a:pt x="187" y="196"/>
                    <a:pt x="187" y="196"/>
                    <a:pt x="187" y="196"/>
                  </a:cubicBezTo>
                  <a:cubicBezTo>
                    <a:pt x="188" y="195"/>
                    <a:pt x="188" y="195"/>
                    <a:pt x="188" y="195"/>
                  </a:cubicBezTo>
                  <a:cubicBezTo>
                    <a:pt x="188" y="195"/>
                    <a:pt x="188" y="195"/>
                    <a:pt x="188" y="195"/>
                  </a:cubicBezTo>
                  <a:cubicBezTo>
                    <a:pt x="189" y="195"/>
                    <a:pt x="189" y="195"/>
                    <a:pt x="189" y="195"/>
                  </a:cubicBezTo>
                  <a:cubicBezTo>
                    <a:pt x="188" y="197"/>
                    <a:pt x="188" y="197"/>
                    <a:pt x="188" y="197"/>
                  </a:cubicBezTo>
                  <a:cubicBezTo>
                    <a:pt x="187" y="197"/>
                    <a:pt x="187" y="197"/>
                    <a:pt x="187" y="197"/>
                  </a:cubicBezTo>
                  <a:cubicBezTo>
                    <a:pt x="187" y="198"/>
                    <a:pt x="187" y="198"/>
                    <a:pt x="187" y="198"/>
                  </a:cubicBezTo>
                  <a:cubicBezTo>
                    <a:pt x="188" y="198"/>
                    <a:pt x="188" y="198"/>
                    <a:pt x="188" y="198"/>
                  </a:cubicBezTo>
                  <a:cubicBezTo>
                    <a:pt x="189" y="199"/>
                    <a:pt x="189" y="199"/>
                    <a:pt x="189" y="199"/>
                  </a:cubicBezTo>
                  <a:cubicBezTo>
                    <a:pt x="189" y="199"/>
                    <a:pt x="189" y="199"/>
                    <a:pt x="189" y="199"/>
                  </a:cubicBezTo>
                  <a:cubicBezTo>
                    <a:pt x="188" y="199"/>
                    <a:pt x="188" y="199"/>
                    <a:pt x="188" y="199"/>
                  </a:cubicBezTo>
                  <a:cubicBezTo>
                    <a:pt x="188" y="199"/>
                    <a:pt x="188" y="200"/>
                    <a:pt x="188" y="200"/>
                  </a:cubicBezTo>
                  <a:cubicBezTo>
                    <a:pt x="188" y="200"/>
                    <a:pt x="187" y="200"/>
                    <a:pt x="187" y="200"/>
                  </a:cubicBezTo>
                  <a:cubicBezTo>
                    <a:pt x="187" y="200"/>
                    <a:pt x="187" y="201"/>
                    <a:pt x="187" y="201"/>
                  </a:cubicBezTo>
                  <a:cubicBezTo>
                    <a:pt x="187" y="201"/>
                    <a:pt x="187" y="201"/>
                    <a:pt x="187" y="201"/>
                  </a:cubicBezTo>
                  <a:cubicBezTo>
                    <a:pt x="187" y="201"/>
                    <a:pt x="187" y="201"/>
                    <a:pt x="187" y="201"/>
                  </a:cubicBezTo>
                  <a:cubicBezTo>
                    <a:pt x="188" y="201"/>
                    <a:pt x="188" y="201"/>
                    <a:pt x="188" y="201"/>
                  </a:cubicBezTo>
                  <a:cubicBezTo>
                    <a:pt x="189" y="201"/>
                    <a:pt x="189" y="201"/>
                    <a:pt x="189" y="201"/>
                  </a:cubicBezTo>
                  <a:cubicBezTo>
                    <a:pt x="189" y="200"/>
                    <a:pt x="189" y="200"/>
                    <a:pt x="189" y="200"/>
                  </a:cubicBezTo>
                  <a:cubicBezTo>
                    <a:pt x="189" y="199"/>
                    <a:pt x="189" y="199"/>
                    <a:pt x="189" y="199"/>
                  </a:cubicBezTo>
                  <a:cubicBezTo>
                    <a:pt x="190" y="199"/>
                    <a:pt x="190" y="199"/>
                    <a:pt x="190" y="199"/>
                  </a:cubicBezTo>
                  <a:cubicBezTo>
                    <a:pt x="191" y="199"/>
                    <a:pt x="191" y="199"/>
                    <a:pt x="191" y="199"/>
                  </a:cubicBezTo>
                  <a:cubicBezTo>
                    <a:pt x="190" y="198"/>
                    <a:pt x="190" y="198"/>
                    <a:pt x="190" y="198"/>
                  </a:cubicBezTo>
                  <a:cubicBezTo>
                    <a:pt x="189" y="198"/>
                    <a:pt x="189" y="198"/>
                    <a:pt x="189" y="198"/>
                  </a:cubicBezTo>
                  <a:cubicBezTo>
                    <a:pt x="189" y="197"/>
                    <a:pt x="189" y="197"/>
                    <a:pt x="189" y="197"/>
                  </a:cubicBezTo>
                  <a:cubicBezTo>
                    <a:pt x="190" y="197"/>
                    <a:pt x="190" y="197"/>
                    <a:pt x="190" y="197"/>
                  </a:cubicBezTo>
                  <a:cubicBezTo>
                    <a:pt x="191" y="197"/>
                    <a:pt x="191" y="197"/>
                    <a:pt x="191" y="197"/>
                  </a:cubicBezTo>
                  <a:cubicBezTo>
                    <a:pt x="192" y="197"/>
                    <a:pt x="192" y="197"/>
                    <a:pt x="192" y="197"/>
                  </a:cubicBezTo>
                  <a:cubicBezTo>
                    <a:pt x="193" y="196"/>
                    <a:pt x="193" y="196"/>
                    <a:pt x="193" y="196"/>
                  </a:cubicBezTo>
                  <a:cubicBezTo>
                    <a:pt x="193" y="194"/>
                    <a:pt x="193" y="194"/>
                    <a:pt x="193" y="194"/>
                  </a:cubicBezTo>
                  <a:cubicBezTo>
                    <a:pt x="194" y="194"/>
                    <a:pt x="194" y="194"/>
                    <a:pt x="194" y="194"/>
                  </a:cubicBezTo>
                  <a:cubicBezTo>
                    <a:pt x="193" y="193"/>
                    <a:pt x="193" y="193"/>
                    <a:pt x="193" y="193"/>
                  </a:cubicBezTo>
                  <a:cubicBezTo>
                    <a:pt x="194" y="192"/>
                    <a:pt x="194" y="192"/>
                    <a:pt x="194" y="192"/>
                  </a:cubicBezTo>
                  <a:cubicBezTo>
                    <a:pt x="195" y="191"/>
                    <a:pt x="195" y="191"/>
                    <a:pt x="195" y="191"/>
                  </a:cubicBezTo>
                  <a:cubicBezTo>
                    <a:pt x="197" y="190"/>
                    <a:pt x="197" y="190"/>
                    <a:pt x="197" y="190"/>
                  </a:cubicBezTo>
                  <a:cubicBezTo>
                    <a:pt x="197" y="189"/>
                    <a:pt x="197" y="189"/>
                    <a:pt x="197" y="189"/>
                  </a:cubicBezTo>
                  <a:cubicBezTo>
                    <a:pt x="198" y="188"/>
                    <a:pt x="198" y="188"/>
                    <a:pt x="198" y="188"/>
                  </a:cubicBezTo>
                  <a:cubicBezTo>
                    <a:pt x="199" y="187"/>
                    <a:pt x="199" y="187"/>
                    <a:pt x="199" y="187"/>
                  </a:cubicBezTo>
                  <a:cubicBezTo>
                    <a:pt x="199" y="187"/>
                    <a:pt x="199" y="187"/>
                    <a:pt x="199" y="187"/>
                  </a:cubicBezTo>
                  <a:cubicBezTo>
                    <a:pt x="199" y="186"/>
                    <a:pt x="199" y="186"/>
                    <a:pt x="199" y="186"/>
                  </a:cubicBezTo>
                  <a:cubicBezTo>
                    <a:pt x="200" y="185"/>
                    <a:pt x="200" y="185"/>
                    <a:pt x="200" y="185"/>
                  </a:cubicBezTo>
                  <a:cubicBezTo>
                    <a:pt x="201" y="184"/>
                    <a:pt x="201" y="184"/>
                    <a:pt x="201" y="184"/>
                  </a:cubicBezTo>
                  <a:cubicBezTo>
                    <a:pt x="202" y="183"/>
                    <a:pt x="202" y="183"/>
                    <a:pt x="202" y="183"/>
                  </a:cubicBezTo>
                  <a:cubicBezTo>
                    <a:pt x="202" y="183"/>
                    <a:pt x="202" y="183"/>
                    <a:pt x="202" y="183"/>
                  </a:cubicBezTo>
                  <a:cubicBezTo>
                    <a:pt x="203" y="182"/>
                    <a:pt x="203" y="182"/>
                    <a:pt x="203" y="182"/>
                  </a:cubicBezTo>
                  <a:cubicBezTo>
                    <a:pt x="203" y="182"/>
                    <a:pt x="203" y="182"/>
                    <a:pt x="203" y="182"/>
                  </a:cubicBezTo>
                  <a:cubicBezTo>
                    <a:pt x="205" y="181"/>
                    <a:pt x="205" y="181"/>
                    <a:pt x="205" y="181"/>
                  </a:cubicBezTo>
                  <a:cubicBezTo>
                    <a:pt x="205" y="181"/>
                    <a:pt x="205" y="181"/>
                    <a:pt x="205" y="181"/>
                  </a:cubicBezTo>
                  <a:cubicBezTo>
                    <a:pt x="205" y="180"/>
                    <a:pt x="205" y="180"/>
                    <a:pt x="205" y="180"/>
                  </a:cubicBezTo>
                  <a:cubicBezTo>
                    <a:pt x="204" y="179"/>
                    <a:pt x="204" y="179"/>
                    <a:pt x="204" y="179"/>
                  </a:cubicBezTo>
                  <a:cubicBezTo>
                    <a:pt x="204" y="179"/>
                    <a:pt x="204" y="179"/>
                    <a:pt x="204" y="179"/>
                  </a:cubicBezTo>
                  <a:cubicBezTo>
                    <a:pt x="204" y="179"/>
                    <a:pt x="204" y="179"/>
                    <a:pt x="204" y="179"/>
                  </a:cubicBezTo>
                  <a:cubicBezTo>
                    <a:pt x="205" y="178"/>
                    <a:pt x="205" y="178"/>
                    <a:pt x="205" y="178"/>
                  </a:cubicBezTo>
                  <a:cubicBezTo>
                    <a:pt x="206" y="178"/>
                    <a:pt x="206" y="178"/>
                    <a:pt x="206" y="178"/>
                  </a:cubicBezTo>
                  <a:cubicBezTo>
                    <a:pt x="206" y="178"/>
                    <a:pt x="206" y="178"/>
                    <a:pt x="206" y="178"/>
                  </a:cubicBezTo>
                  <a:cubicBezTo>
                    <a:pt x="206" y="177"/>
                    <a:pt x="206" y="177"/>
                    <a:pt x="206" y="177"/>
                  </a:cubicBezTo>
                  <a:cubicBezTo>
                    <a:pt x="207" y="177"/>
                    <a:pt x="207" y="177"/>
                    <a:pt x="207" y="177"/>
                  </a:cubicBezTo>
                  <a:cubicBezTo>
                    <a:pt x="206" y="176"/>
                    <a:pt x="206" y="176"/>
                    <a:pt x="206" y="176"/>
                  </a:cubicBezTo>
                  <a:cubicBezTo>
                    <a:pt x="206" y="176"/>
                    <a:pt x="206" y="176"/>
                    <a:pt x="206" y="176"/>
                  </a:cubicBezTo>
                  <a:cubicBezTo>
                    <a:pt x="207" y="175"/>
                    <a:pt x="207" y="175"/>
                    <a:pt x="207" y="175"/>
                  </a:cubicBezTo>
                  <a:cubicBezTo>
                    <a:pt x="207" y="174"/>
                    <a:pt x="207" y="174"/>
                    <a:pt x="207" y="174"/>
                  </a:cubicBezTo>
                  <a:cubicBezTo>
                    <a:pt x="207" y="174"/>
                    <a:pt x="207" y="174"/>
                    <a:pt x="207" y="174"/>
                  </a:cubicBezTo>
                  <a:cubicBezTo>
                    <a:pt x="208" y="173"/>
                    <a:pt x="208" y="173"/>
                    <a:pt x="208" y="173"/>
                  </a:cubicBezTo>
                  <a:cubicBezTo>
                    <a:pt x="207" y="174"/>
                    <a:pt x="207" y="174"/>
                    <a:pt x="207" y="174"/>
                  </a:cubicBezTo>
                  <a:cubicBezTo>
                    <a:pt x="207" y="174"/>
                    <a:pt x="207" y="174"/>
                    <a:pt x="207" y="174"/>
                  </a:cubicBezTo>
                  <a:cubicBezTo>
                    <a:pt x="206" y="175"/>
                    <a:pt x="206" y="175"/>
                    <a:pt x="206" y="175"/>
                  </a:cubicBezTo>
                  <a:cubicBezTo>
                    <a:pt x="206" y="175"/>
                    <a:pt x="206" y="175"/>
                    <a:pt x="206" y="175"/>
                  </a:cubicBezTo>
                  <a:cubicBezTo>
                    <a:pt x="206" y="176"/>
                    <a:pt x="206" y="176"/>
                    <a:pt x="206" y="176"/>
                  </a:cubicBezTo>
                  <a:cubicBezTo>
                    <a:pt x="206" y="177"/>
                    <a:pt x="206" y="177"/>
                    <a:pt x="206" y="177"/>
                  </a:cubicBezTo>
                  <a:cubicBezTo>
                    <a:pt x="205" y="177"/>
                    <a:pt x="205" y="177"/>
                    <a:pt x="205" y="177"/>
                  </a:cubicBezTo>
                  <a:cubicBezTo>
                    <a:pt x="205" y="178"/>
                    <a:pt x="205" y="178"/>
                    <a:pt x="205" y="178"/>
                  </a:cubicBezTo>
                  <a:cubicBezTo>
                    <a:pt x="204" y="178"/>
                    <a:pt x="204" y="178"/>
                    <a:pt x="204" y="178"/>
                  </a:cubicBezTo>
                  <a:cubicBezTo>
                    <a:pt x="203" y="179"/>
                    <a:pt x="203" y="179"/>
                    <a:pt x="203" y="179"/>
                  </a:cubicBezTo>
                  <a:cubicBezTo>
                    <a:pt x="202" y="180"/>
                    <a:pt x="202" y="180"/>
                    <a:pt x="202" y="180"/>
                  </a:cubicBezTo>
                  <a:cubicBezTo>
                    <a:pt x="202" y="180"/>
                    <a:pt x="202" y="180"/>
                    <a:pt x="202" y="180"/>
                  </a:cubicBezTo>
                  <a:cubicBezTo>
                    <a:pt x="203" y="181"/>
                    <a:pt x="203" y="181"/>
                    <a:pt x="203" y="181"/>
                  </a:cubicBezTo>
                  <a:cubicBezTo>
                    <a:pt x="203" y="180"/>
                    <a:pt x="203" y="180"/>
                    <a:pt x="203" y="180"/>
                  </a:cubicBezTo>
                  <a:cubicBezTo>
                    <a:pt x="204" y="180"/>
                    <a:pt x="204" y="180"/>
                    <a:pt x="204" y="180"/>
                  </a:cubicBezTo>
                  <a:cubicBezTo>
                    <a:pt x="204" y="181"/>
                    <a:pt x="204" y="181"/>
                    <a:pt x="204" y="181"/>
                  </a:cubicBezTo>
                  <a:cubicBezTo>
                    <a:pt x="204" y="181"/>
                    <a:pt x="204" y="181"/>
                    <a:pt x="204" y="181"/>
                  </a:cubicBezTo>
                  <a:cubicBezTo>
                    <a:pt x="203" y="182"/>
                    <a:pt x="203" y="182"/>
                    <a:pt x="203" y="182"/>
                  </a:cubicBezTo>
                  <a:cubicBezTo>
                    <a:pt x="203" y="182"/>
                    <a:pt x="203" y="182"/>
                    <a:pt x="203" y="182"/>
                  </a:cubicBezTo>
                  <a:cubicBezTo>
                    <a:pt x="202" y="182"/>
                    <a:pt x="202" y="182"/>
                    <a:pt x="202" y="182"/>
                  </a:cubicBezTo>
                  <a:cubicBezTo>
                    <a:pt x="202" y="183"/>
                    <a:pt x="202" y="183"/>
                    <a:pt x="202" y="183"/>
                  </a:cubicBezTo>
                  <a:cubicBezTo>
                    <a:pt x="199" y="186"/>
                    <a:pt x="199" y="186"/>
                    <a:pt x="199" y="186"/>
                  </a:cubicBezTo>
                  <a:cubicBezTo>
                    <a:pt x="199" y="187"/>
                    <a:pt x="199" y="187"/>
                    <a:pt x="199" y="187"/>
                  </a:cubicBezTo>
                  <a:cubicBezTo>
                    <a:pt x="198" y="188"/>
                    <a:pt x="198" y="188"/>
                    <a:pt x="198" y="188"/>
                  </a:cubicBezTo>
                  <a:cubicBezTo>
                    <a:pt x="197" y="188"/>
                    <a:pt x="197" y="188"/>
                    <a:pt x="197" y="188"/>
                  </a:cubicBezTo>
                  <a:cubicBezTo>
                    <a:pt x="197" y="189"/>
                    <a:pt x="197" y="189"/>
                    <a:pt x="197" y="189"/>
                  </a:cubicBezTo>
                  <a:cubicBezTo>
                    <a:pt x="196" y="190"/>
                    <a:pt x="196" y="190"/>
                    <a:pt x="196" y="190"/>
                  </a:cubicBezTo>
                  <a:cubicBezTo>
                    <a:pt x="195" y="191"/>
                    <a:pt x="195" y="191"/>
                    <a:pt x="195" y="191"/>
                  </a:cubicBezTo>
                  <a:cubicBezTo>
                    <a:pt x="193" y="192"/>
                    <a:pt x="193" y="192"/>
                    <a:pt x="193" y="192"/>
                  </a:cubicBezTo>
                  <a:cubicBezTo>
                    <a:pt x="193" y="193"/>
                    <a:pt x="193" y="193"/>
                    <a:pt x="193" y="193"/>
                  </a:cubicBezTo>
                  <a:cubicBezTo>
                    <a:pt x="193" y="194"/>
                    <a:pt x="193" y="194"/>
                    <a:pt x="193" y="194"/>
                  </a:cubicBezTo>
                  <a:cubicBezTo>
                    <a:pt x="191" y="196"/>
                    <a:pt x="191" y="196"/>
                    <a:pt x="191" y="196"/>
                  </a:cubicBezTo>
                  <a:close/>
                  <a:moveTo>
                    <a:pt x="220" y="169"/>
                  </a:moveTo>
                  <a:cubicBezTo>
                    <a:pt x="218" y="169"/>
                    <a:pt x="218" y="169"/>
                    <a:pt x="218" y="169"/>
                  </a:cubicBezTo>
                  <a:cubicBezTo>
                    <a:pt x="218" y="170"/>
                    <a:pt x="218" y="170"/>
                    <a:pt x="218" y="170"/>
                  </a:cubicBezTo>
                  <a:cubicBezTo>
                    <a:pt x="218" y="169"/>
                    <a:pt x="218" y="169"/>
                    <a:pt x="218" y="169"/>
                  </a:cubicBezTo>
                  <a:cubicBezTo>
                    <a:pt x="217" y="169"/>
                    <a:pt x="217" y="169"/>
                    <a:pt x="217" y="169"/>
                  </a:cubicBezTo>
                  <a:cubicBezTo>
                    <a:pt x="217" y="170"/>
                    <a:pt x="217" y="170"/>
                    <a:pt x="217" y="170"/>
                  </a:cubicBezTo>
                  <a:cubicBezTo>
                    <a:pt x="217" y="171"/>
                    <a:pt x="217" y="171"/>
                    <a:pt x="217" y="171"/>
                  </a:cubicBezTo>
                  <a:cubicBezTo>
                    <a:pt x="217" y="172"/>
                    <a:pt x="217" y="172"/>
                    <a:pt x="217" y="172"/>
                  </a:cubicBezTo>
                  <a:cubicBezTo>
                    <a:pt x="217" y="173"/>
                    <a:pt x="217" y="173"/>
                    <a:pt x="217" y="173"/>
                  </a:cubicBezTo>
                  <a:cubicBezTo>
                    <a:pt x="217" y="174"/>
                    <a:pt x="217" y="174"/>
                    <a:pt x="217" y="174"/>
                  </a:cubicBezTo>
                  <a:cubicBezTo>
                    <a:pt x="217" y="174"/>
                    <a:pt x="217" y="174"/>
                    <a:pt x="217" y="174"/>
                  </a:cubicBezTo>
                  <a:cubicBezTo>
                    <a:pt x="216" y="174"/>
                    <a:pt x="216" y="174"/>
                    <a:pt x="216" y="174"/>
                  </a:cubicBezTo>
                  <a:cubicBezTo>
                    <a:pt x="216" y="175"/>
                    <a:pt x="216" y="175"/>
                    <a:pt x="216" y="175"/>
                  </a:cubicBezTo>
                  <a:cubicBezTo>
                    <a:pt x="216" y="175"/>
                    <a:pt x="216" y="175"/>
                    <a:pt x="216" y="175"/>
                  </a:cubicBezTo>
                  <a:cubicBezTo>
                    <a:pt x="216" y="176"/>
                    <a:pt x="216" y="176"/>
                    <a:pt x="216" y="176"/>
                  </a:cubicBezTo>
                  <a:cubicBezTo>
                    <a:pt x="216" y="177"/>
                    <a:pt x="216" y="177"/>
                    <a:pt x="216" y="177"/>
                  </a:cubicBezTo>
                  <a:cubicBezTo>
                    <a:pt x="215" y="177"/>
                    <a:pt x="215" y="177"/>
                    <a:pt x="215" y="177"/>
                  </a:cubicBezTo>
                  <a:cubicBezTo>
                    <a:pt x="215" y="177"/>
                    <a:pt x="215" y="177"/>
                    <a:pt x="215" y="177"/>
                  </a:cubicBezTo>
                  <a:cubicBezTo>
                    <a:pt x="214" y="178"/>
                    <a:pt x="214" y="178"/>
                    <a:pt x="214" y="178"/>
                  </a:cubicBezTo>
                  <a:cubicBezTo>
                    <a:pt x="213" y="178"/>
                    <a:pt x="213" y="178"/>
                    <a:pt x="213" y="178"/>
                  </a:cubicBezTo>
                  <a:cubicBezTo>
                    <a:pt x="213" y="176"/>
                    <a:pt x="213" y="176"/>
                    <a:pt x="213" y="176"/>
                  </a:cubicBezTo>
                  <a:cubicBezTo>
                    <a:pt x="213" y="177"/>
                    <a:pt x="213" y="177"/>
                    <a:pt x="213" y="177"/>
                  </a:cubicBezTo>
                  <a:cubicBezTo>
                    <a:pt x="213" y="176"/>
                    <a:pt x="213" y="176"/>
                    <a:pt x="213" y="176"/>
                  </a:cubicBezTo>
                  <a:cubicBezTo>
                    <a:pt x="214" y="175"/>
                    <a:pt x="214" y="175"/>
                    <a:pt x="214" y="175"/>
                  </a:cubicBezTo>
                  <a:cubicBezTo>
                    <a:pt x="213" y="175"/>
                    <a:pt x="213" y="175"/>
                    <a:pt x="213" y="175"/>
                  </a:cubicBezTo>
                  <a:cubicBezTo>
                    <a:pt x="213" y="175"/>
                    <a:pt x="213" y="175"/>
                    <a:pt x="213" y="175"/>
                  </a:cubicBezTo>
                  <a:cubicBezTo>
                    <a:pt x="212" y="176"/>
                    <a:pt x="212" y="176"/>
                    <a:pt x="212" y="176"/>
                  </a:cubicBezTo>
                  <a:cubicBezTo>
                    <a:pt x="212" y="175"/>
                    <a:pt x="212" y="175"/>
                    <a:pt x="212" y="175"/>
                  </a:cubicBezTo>
                  <a:cubicBezTo>
                    <a:pt x="211" y="174"/>
                    <a:pt x="211" y="174"/>
                    <a:pt x="211" y="174"/>
                  </a:cubicBezTo>
                  <a:cubicBezTo>
                    <a:pt x="210" y="174"/>
                    <a:pt x="210" y="174"/>
                    <a:pt x="210" y="174"/>
                  </a:cubicBezTo>
                  <a:cubicBezTo>
                    <a:pt x="210" y="173"/>
                    <a:pt x="210" y="173"/>
                    <a:pt x="210" y="173"/>
                  </a:cubicBezTo>
                  <a:cubicBezTo>
                    <a:pt x="210" y="172"/>
                    <a:pt x="210" y="172"/>
                    <a:pt x="210" y="172"/>
                  </a:cubicBezTo>
                  <a:cubicBezTo>
                    <a:pt x="211" y="171"/>
                    <a:pt x="211" y="171"/>
                    <a:pt x="211" y="171"/>
                  </a:cubicBezTo>
                  <a:cubicBezTo>
                    <a:pt x="211" y="170"/>
                    <a:pt x="211" y="170"/>
                    <a:pt x="211" y="170"/>
                  </a:cubicBezTo>
                  <a:cubicBezTo>
                    <a:pt x="210" y="169"/>
                    <a:pt x="210" y="169"/>
                    <a:pt x="210" y="169"/>
                  </a:cubicBezTo>
                  <a:cubicBezTo>
                    <a:pt x="211" y="169"/>
                    <a:pt x="211" y="169"/>
                    <a:pt x="211" y="169"/>
                  </a:cubicBezTo>
                  <a:cubicBezTo>
                    <a:pt x="211" y="169"/>
                    <a:pt x="211" y="169"/>
                    <a:pt x="211" y="169"/>
                  </a:cubicBezTo>
                  <a:cubicBezTo>
                    <a:pt x="213" y="169"/>
                    <a:pt x="213" y="169"/>
                    <a:pt x="213" y="169"/>
                  </a:cubicBezTo>
                  <a:cubicBezTo>
                    <a:pt x="214" y="168"/>
                    <a:pt x="214" y="168"/>
                    <a:pt x="214" y="168"/>
                  </a:cubicBezTo>
                  <a:cubicBezTo>
                    <a:pt x="215" y="168"/>
                    <a:pt x="215" y="168"/>
                    <a:pt x="215" y="168"/>
                  </a:cubicBezTo>
                  <a:cubicBezTo>
                    <a:pt x="215" y="168"/>
                    <a:pt x="215" y="168"/>
                    <a:pt x="215" y="168"/>
                  </a:cubicBezTo>
                  <a:cubicBezTo>
                    <a:pt x="215" y="167"/>
                    <a:pt x="215" y="167"/>
                    <a:pt x="215" y="167"/>
                  </a:cubicBezTo>
                  <a:cubicBezTo>
                    <a:pt x="215" y="167"/>
                    <a:pt x="215" y="167"/>
                    <a:pt x="215" y="167"/>
                  </a:cubicBezTo>
                  <a:cubicBezTo>
                    <a:pt x="216" y="167"/>
                    <a:pt x="216" y="167"/>
                    <a:pt x="216" y="167"/>
                  </a:cubicBezTo>
                  <a:cubicBezTo>
                    <a:pt x="216" y="167"/>
                    <a:pt x="216" y="167"/>
                    <a:pt x="216" y="167"/>
                  </a:cubicBezTo>
                  <a:cubicBezTo>
                    <a:pt x="217" y="166"/>
                    <a:pt x="217" y="166"/>
                    <a:pt x="217" y="166"/>
                  </a:cubicBezTo>
                  <a:cubicBezTo>
                    <a:pt x="217" y="167"/>
                    <a:pt x="217" y="167"/>
                    <a:pt x="217" y="167"/>
                  </a:cubicBezTo>
                  <a:cubicBezTo>
                    <a:pt x="217" y="168"/>
                    <a:pt x="217" y="168"/>
                    <a:pt x="217" y="168"/>
                  </a:cubicBezTo>
                  <a:cubicBezTo>
                    <a:pt x="218" y="167"/>
                    <a:pt x="218" y="167"/>
                    <a:pt x="218" y="167"/>
                  </a:cubicBezTo>
                  <a:cubicBezTo>
                    <a:pt x="219" y="168"/>
                    <a:pt x="219" y="168"/>
                    <a:pt x="219" y="168"/>
                  </a:cubicBezTo>
                  <a:cubicBezTo>
                    <a:pt x="219" y="167"/>
                    <a:pt x="219" y="167"/>
                    <a:pt x="219" y="167"/>
                  </a:cubicBezTo>
                  <a:cubicBezTo>
                    <a:pt x="220" y="167"/>
                    <a:pt x="220" y="167"/>
                    <a:pt x="220" y="167"/>
                  </a:cubicBezTo>
                  <a:cubicBezTo>
                    <a:pt x="221" y="167"/>
                    <a:pt x="221" y="167"/>
                    <a:pt x="221" y="167"/>
                  </a:cubicBezTo>
                  <a:cubicBezTo>
                    <a:pt x="220" y="168"/>
                    <a:pt x="220" y="168"/>
                    <a:pt x="220" y="168"/>
                  </a:cubicBezTo>
                  <a:cubicBezTo>
                    <a:pt x="220" y="169"/>
                    <a:pt x="220" y="169"/>
                    <a:pt x="220" y="169"/>
                  </a:cubicBezTo>
                  <a:close/>
                  <a:moveTo>
                    <a:pt x="222" y="176"/>
                  </a:moveTo>
                  <a:cubicBezTo>
                    <a:pt x="222" y="175"/>
                    <a:pt x="222" y="175"/>
                    <a:pt x="222" y="175"/>
                  </a:cubicBezTo>
                  <a:cubicBezTo>
                    <a:pt x="223" y="175"/>
                    <a:pt x="223" y="175"/>
                    <a:pt x="223" y="175"/>
                  </a:cubicBezTo>
                  <a:cubicBezTo>
                    <a:pt x="223" y="175"/>
                    <a:pt x="223" y="175"/>
                    <a:pt x="223" y="175"/>
                  </a:cubicBezTo>
                  <a:cubicBezTo>
                    <a:pt x="224" y="174"/>
                    <a:pt x="224" y="174"/>
                    <a:pt x="224" y="174"/>
                  </a:cubicBezTo>
                  <a:cubicBezTo>
                    <a:pt x="224" y="173"/>
                    <a:pt x="224" y="173"/>
                    <a:pt x="224" y="173"/>
                  </a:cubicBezTo>
                  <a:cubicBezTo>
                    <a:pt x="226" y="171"/>
                    <a:pt x="226" y="171"/>
                    <a:pt x="226" y="171"/>
                  </a:cubicBezTo>
                  <a:cubicBezTo>
                    <a:pt x="227" y="171"/>
                    <a:pt x="227" y="171"/>
                    <a:pt x="227" y="171"/>
                  </a:cubicBezTo>
                  <a:cubicBezTo>
                    <a:pt x="226" y="170"/>
                    <a:pt x="226" y="170"/>
                    <a:pt x="226" y="170"/>
                  </a:cubicBezTo>
                  <a:cubicBezTo>
                    <a:pt x="227" y="170"/>
                    <a:pt x="227" y="170"/>
                    <a:pt x="227" y="170"/>
                  </a:cubicBezTo>
                  <a:cubicBezTo>
                    <a:pt x="227" y="171"/>
                    <a:pt x="227" y="171"/>
                    <a:pt x="227" y="171"/>
                  </a:cubicBezTo>
                  <a:cubicBezTo>
                    <a:pt x="227" y="171"/>
                    <a:pt x="227" y="171"/>
                    <a:pt x="227" y="171"/>
                  </a:cubicBezTo>
                  <a:cubicBezTo>
                    <a:pt x="225" y="173"/>
                    <a:pt x="225" y="173"/>
                    <a:pt x="225" y="173"/>
                  </a:cubicBezTo>
                  <a:cubicBezTo>
                    <a:pt x="225" y="173"/>
                    <a:pt x="225" y="173"/>
                    <a:pt x="225" y="173"/>
                  </a:cubicBezTo>
                  <a:cubicBezTo>
                    <a:pt x="226" y="174"/>
                    <a:pt x="226" y="174"/>
                    <a:pt x="226" y="174"/>
                  </a:cubicBezTo>
                  <a:cubicBezTo>
                    <a:pt x="226" y="175"/>
                    <a:pt x="226" y="175"/>
                    <a:pt x="226" y="175"/>
                  </a:cubicBezTo>
                  <a:cubicBezTo>
                    <a:pt x="226" y="175"/>
                    <a:pt x="226" y="175"/>
                    <a:pt x="226" y="175"/>
                  </a:cubicBezTo>
                  <a:cubicBezTo>
                    <a:pt x="224" y="176"/>
                    <a:pt x="224" y="176"/>
                    <a:pt x="224" y="176"/>
                  </a:cubicBezTo>
                  <a:cubicBezTo>
                    <a:pt x="224" y="176"/>
                    <a:pt x="224" y="176"/>
                    <a:pt x="224" y="176"/>
                  </a:cubicBezTo>
                  <a:cubicBezTo>
                    <a:pt x="223" y="176"/>
                    <a:pt x="223" y="176"/>
                    <a:pt x="223" y="176"/>
                  </a:cubicBezTo>
                  <a:cubicBezTo>
                    <a:pt x="222" y="176"/>
                    <a:pt x="222" y="176"/>
                    <a:pt x="222" y="176"/>
                  </a:cubicBezTo>
                  <a:close/>
                  <a:moveTo>
                    <a:pt x="254" y="156"/>
                  </a:moveTo>
                  <a:cubicBezTo>
                    <a:pt x="253" y="154"/>
                    <a:pt x="253" y="154"/>
                    <a:pt x="253" y="154"/>
                  </a:cubicBezTo>
                  <a:cubicBezTo>
                    <a:pt x="252" y="153"/>
                    <a:pt x="252" y="153"/>
                    <a:pt x="252" y="153"/>
                  </a:cubicBezTo>
                  <a:cubicBezTo>
                    <a:pt x="251" y="153"/>
                    <a:pt x="251" y="153"/>
                    <a:pt x="251" y="153"/>
                  </a:cubicBezTo>
                  <a:cubicBezTo>
                    <a:pt x="252" y="153"/>
                    <a:pt x="252" y="153"/>
                    <a:pt x="252" y="153"/>
                  </a:cubicBezTo>
                  <a:cubicBezTo>
                    <a:pt x="253" y="153"/>
                    <a:pt x="253" y="153"/>
                    <a:pt x="253" y="153"/>
                  </a:cubicBezTo>
                  <a:cubicBezTo>
                    <a:pt x="254" y="154"/>
                    <a:pt x="254" y="154"/>
                    <a:pt x="254" y="154"/>
                  </a:cubicBezTo>
                  <a:cubicBezTo>
                    <a:pt x="255" y="153"/>
                    <a:pt x="255" y="153"/>
                    <a:pt x="255" y="153"/>
                  </a:cubicBezTo>
                  <a:cubicBezTo>
                    <a:pt x="256" y="154"/>
                    <a:pt x="256" y="154"/>
                    <a:pt x="256" y="154"/>
                  </a:cubicBezTo>
                  <a:cubicBezTo>
                    <a:pt x="256" y="154"/>
                    <a:pt x="256" y="154"/>
                    <a:pt x="256" y="154"/>
                  </a:cubicBezTo>
                  <a:cubicBezTo>
                    <a:pt x="254" y="154"/>
                    <a:pt x="254" y="154"/>
                    <a:pt x="254" y="154"/>
                  </a:cubicBezTo>
                  <a:cubicBezTo>
                    <a:pt x="254" y="155"/>
                    <a:pt x="254" y="155"/>
                    <a:pt x="254" y="155"/>
                  </a:cubicBezTo>
                  <a:cubicBezTo>
                    <a:pt x="254" y="156"/>
                    <a:pt x="254" y="156"/>
                    <a:pt x="254" y="156"/>
                  </a:cubicBezTo>
                  <a:cubicBezTo>
                    <a:pt x="254" y="156"/>
                    <a:pt x="254" y="156"/>
                    <a:pt x="254" y="156"/>
                  </a:cubicBezTo>
                  <a:close/>
                  <a:moveTo>
                    <a:pt x="230" y="168"/>
                  </a:moveTo>
                  <a:cubicBezTo>
                    <a:pt x="230" y="167"/>
                    <a:pt x="230" y="167"/>
                    <a:pt x="230" y="167"/>
                  </a:cubicBezTo>
                  <a:cubicBezTo>
                    <a:pt x="230" y="167"/>
                    <a:pt x="230" y="167"/>
                    <a:pt x="230" y="167"/>
                  </a:cubicBezTo>
                  <a:cubicBezTo>
                    <a:pt x="230" y="166"/>
                    <a:pt x="230" y="166"/>
                    <a:pt x="230" y="166"/>
                  </a:cubicBezTo>
                  <a:cubicBezTo>
                    <a:pt x="229" y="166"/>
                    <a:pt x="229" y="166"/>
                    <a:pt x="229" y="166"/>
                  </a:cubicBezTo>
                  <a:cubicBezTo>
                    <a:pt x="229" y="165"/>
                    <a:pt x="229" y="165"/>
                    <a:pt x="229" y="165"/>
                  </a:cubicBezTo>
                  <a:cubicBezTo>
                    <a:pt x="229" y="164"/>
                    <a:pt x="229" y="164"/>
                    <a:pt x="229" y="164"/>
                  </a:cubicBezTo>
                  <a:cubicBezTo>
                    <a:pt x="230" y="164"/>
                    <a:pt x="230" y="164"/>
                    <a:pt x="230" y="164"/>
                  </a:cubicBezTo>
                  <a:cubicBezTo>
                    <a:pt x="230" y="164"/>
                    <a:pt x="230" y="164"/>
                    <a:pt x="230" y="164"/>
                  </a:cubicBezTo>
                  <a:cubicBezTo>
                    <a:pt x="231" y="164"/>
                    <a:pt x="231" y="164"/>
                    <a:pt x="231" y="164"/>
                  </a:cubicBezTo>
                  <a:cubicBezTo>
                    <a:pt x="231" y="163"/>
                    <a:pt x="231" y="163"/>
                    <a:pt x="231" y="163"/>
                  </a:cubicBezTo>
                  <a:cubicBezTo>
                    <a:pt x="232" y="164"/>
                    <a:pt x="232" y="164"/>
                    <a:pt x="232" y="164"/>
                  </a:cubicBezTo>
                  <a:cubicBezTo>
                    <a:pt x="232" y="165"/>
                    <a:pt x="232" y="165"/>
                    <a:pt x="232" y="165"/>
                  </a:cubicBezTo>
                  <a:cubicBezTo>
                    <a:pt x="233" y="165"/>
                    <a:pt x="233" y="165"/>
                    <a:pt x="233" y="165"/>
                  </a:cubicBezTo>
                  <a:cubicBezTo>
                    <a:pt x="233" y="163"/>
                    <a:pt x="233" y="163"/>
                    <a:pt x="233" y="163"/>
                  </a:cubicBezTo>
                  <a:cubicBezTo>
                    <a:pt x="234" y="162"/>
                    <a:pt x="234" y="162"/>
                    <a:pt x="234" y="162"/>
                  </a:cubicBezTo>
                  <a:cubicBezTo>
                    <a:pt x="234" y="163"/>
                    <a:pt x="234" y="163"/>
                    <a:pt x="234" y="163"/>
                  </a:cubicBezTo>
                  <a:cubicBezTo>
                    <a:pt x="234" y="163"/>
                    <a:pt x="234" y="163"/>
                    <a:pt x="234" y="163"/>
                  </a:cubicBezTo>
                  <a:cubicBezTo>
                    <a:pt x="235" y="163"/>
                    <a:pt x="235" y="163"/>
                    <a:pt x="235" y="163"/>
                  </a:cubicBezTo>
                  <a:cubicBezTo>
                    <a:pt x="235" y="164"/>
                    <a:pt x="235" y="164"/>
                    <a:pt x="235" y="164"/>
                  </a:cubicBezTo>
                  <a:cubicBezTo>
                    <a:pt x="235" y="164"/>
                    <a:pt x="235" y="164"/>
                    <a:pt x="235" y="164"/>
                  </a:cubicBezTo>
                  <a:cubicBezTo>
                    <a:pt x="236" y="163"/>
                    <a:pt x="236" y="163"/>
                    <a:pt x="236" y="163"/>
                  </a:cubicBezTo>
                  <a:cubicBezTo>
                    <a:pt x="236" y="163"/>
                    <a:pt x="236" y="163"/>
                    <a:pt x="236" y="163"/>
                  </a:cubicBezTo>
                  <a:cubicBezTo>
                    <a:pt x="238" y="162"/>
                    <a:pt x="238" y="162"/>
                    <a:pt x="238" y="162"/>
                  </a:cubicBezTo>
                  <a:cubicBezTo>
                    <a:pt x="238" y="163"/>
                    <a:pt x="238" y="163"/>
                    <a:pt x="238" y="163"/>
                  </a:cubicBezTo>
                  <a:cubicBezTo>
                    <a:pt x="239" y="163"/>
                    <a:pt x="239" y="163"/>
                    <a:pt x="239" y="163"/>
                  </a:cubicBezTo>
                  <a:cubicBezTo>
                    <a:pt x="240" y="164"/>
                    <a:pt x="240" y="164"/>
                    <a:pt x="240" y="164"/>
                  </a:cubicBezTo>
                  <a:cubicBezTo>
                    <a:pt x="240" y="164"/>
                    <a:pt x="240" y="164"/>
                    <a:pt x="240" y="164"/>
                  </a:cubicBezTo>
                  <a:cubicBezTo>
                    <a:pt x="239" y="165"/>
                    <a:pt x="239" y="165"/>
                    <a:pt x="239" y="165"/>
                  </a:cubicBezTo>
                  <a:cubicBezTo>
                    <a:pt x="239" y="166"/>
                    <a:pt x="239" y="166"/>
                    <a:pt x="239" y="166"/>
                  </a:cubicBezTo>
                  <a:cubicBezTo>
                    <a:pt x="238" y="166"/>
                    <a:pt x="238" y="166"/>
                    <a:pt x="238" y="166"/>
                  </a:cubicBezTo>
                  <a:cubicBezTo>
                    <a:pt x="238" y="166"/>
                    <a:pt x="238" y="166"/>
                    <a:pt x="238" y="166"/>
                  </a:cubicBezTo>
                  <a:cubicBezTo>
                    <a:pt x="238" y="165"/>
                    <a:pt x="238" y="165"/>
                    <a:pt x="238" y="165"/>
                  </a:cubicBezTo>
                  <a:cubicBezTo>
                    <a:pt x="238" y="165"/>
                    <a:pt x="238" y="165"/>
                    <a:pt x="238" y="165"/>
                  </a:cubicBezTo>
                  <a:cubicBezTo>
                    <a:pt x="237" y="164"/>
                    <a:pt x="237" y="164"/>
                    <a:pt x="237" y="164"/>
                  </a:cubicBezTo>
                  <a:cubicBezTo>
                    <a:pt x="237" y="164"/>
                    <a:pt x="237" y="164"/>
                    <a:pt x="237" y="164"/>
                  </a:cubicBezTo>
                  <a:cubicBezTo>
                    <a:pt x="236" y="164"/>
                    <a:pt x="236" y="164"/>
                    <a:pt x="236" y="164"/>
                  </a:cubicBezTo>
                  <a:cubicBezTo>
                    <a:pt x="235" y="164"/>
                    <a:pt x="235" y="164"/>
                    <a:pt x="235" y="164"/>
                  </a:cubicBezTo>
                  <a:cubicBezTo>
                    <a:pt x="235" y="165"/>
                    <a:pt x="235" y="165"/>
                    <a:pt x="235" y="165"/>
                  </a:cubicBezTo>
                  <a:cubicBezTo>
                    <a:pt x="235" y="165"/>
                    <a:pt x="235" y="165"/>
                    <a:pt x="235" y="165"/>
                  </a:cubicBezTo>
                  <a:cubicBezTo>
                    <a:pt x="235" y="166"/>
                    <a:pt x="235" y="166"/>
                    <a:pt x="235" y="166"/>
                  </a:cubicBezTo>
                  <a:cubicBezTo>
                    <a:pt x="234" y="166"/>
                    <a:pt x="234" y="166"/>
                    <a:pt x="234" y="166"/>
                  </a:cubicBezTo>
                  <a:cubicBezTo>
                    <a:pt x="234" y="166"/>
                    <a:pt x="234" y="166"/>
                    <a:pt x="234" y="166"/>
                  </a:cubicBezTo>
                  <a:cubicBezTo>
                    <a:pt x="233" y="165"/>
                    <a:pt x="233" y="165"/>
                    <a:pt x="233" y="165"/>
                  </a:cubicBezTo>
                  <a:cubicBezTo>
                    <a:pt x="232" y="165"/>
                    <a:pt x="232" y="165"/>
                    <a:pt x="232" y="165"/>
                  </a:cubicBezTo>
                  <a:cubicBezTo>
                    <a:pt x="232" y="165"/>
                    <a:pt x="232" y="165"/>
                    <a:pt x="232" y="165"/>
                  </a:cubicBezTo>
                  <a:cubicBezTo>
                    <a:pt x="232" y="165"/>
                    <a:pt x="232" y="165"/>
                    <a:pt x="232" y="165"/>
                  </a:cubicBezTo>
                  <a:cubicBezTo>
                    <a:pt x="231" y="165"/>
                    <a:pt x="231" y="165"/>
                    <a:pt x="231" y="165"/>
                  </a:cubicBezTo>
                  <a:cubicBezTo>
                    <a:pt x="231" y="166"/>
                    <a:pt x="231" y="166"/>
                    <a:pt x="231" y="166"/>
                  </a:cubicBezTo>
                  <a:cubicBezTo>
                    <a:pt x="231" y="167"/>
                    <a:pt x="231" y="167"/>
                    <a:pt x="231" y="167"/>
                  </a:cubicBezTo>
                  <a:cubicBezTo>
                    <a:pt x="230" y="168"/>
                    <a:pt x="230" y="168"/>
                    <a:pt x="230" y="168"/>
                  </a:cubicBezTo>
                  <a:cubicBezTo>
                    <a:pt x="230" y="168"/>
                    <a:pt x="230" y="168"/>
                    <a:pt x="230" y="168"/>
                  </a:cubicBezTo>
                  <a:close/>
                  <a:moveTo>
                    <a:pt x="242" y="190"/>
                  </a:moveTo>
                  <a:cubicBezTo>
                    <a:pt x="242" y="189"/>
                    <a:pt x="242" y="189"/>
                    <a:pt x="242" y="189"/>
                  </a:cubicBezTo>
                  <a:cubicBezTo>
                    <a:pt x="242" y="188"/>
                    <a:pt x="242" y="188"/>
                    <a:pt x="242" y="188"/>
                  </a:cubicBezTo>
                  <a:cubicBezTo>
                    <a:pt x="242" y="187"/>
                    <a:pt x="242" y="187"/>
                    <a:pt x="242" y="187"/>
                  </a:cubicBezTo>
                  <a:cubicBezTo>
                    <a:pt x="242" y="186"/>
                    <a:pt x="242" y="186"/>
                    <a:pt x="242" y="186"/>
                  </a:cubicBezTo>
                  <a:cubicBezTo>
                    <a:pt x="244" y="186"/>
                    <a:pt x="244" y="186"/>
                    <a:pt x="244" y="186"/>
                  </a:cubicBezTo>
                  <a:cubicBezTo>
                    <a:pt x="244" y="186"/>
                    <a:pt x="244" y="186"/>
                    <a:pt x="244" y="186"/>
                  </a:cubicBezTo>
                  <a:cubicBezTo>
                    <a:pt x="243" y="187"/>
                    <a:pt x="243" y="187"/>
                    <a:pt x="243" y="187"/>
                  </a:cubicBezTo>
                  <a:cubicBezTo>
                    <a:pt x="243" y="187"/>
                    <a:pt x="243" y="187"/>
                    <a:pt x="243" y="187"/>
                  </a:cubicBezTo>
                  <a:cubicBezTo>
                    <a:pt x="244" y="187"/>
                    <a:pt x="244" y="187"/>
                    <a:pt x="244" y="187"/>
                  </a:cubicBezTo>
                  <a:cubicBezTo>
                    <a:pt x="245" y="186"/>
                    <a:pt x="245" y="186"/>
                    <a:pt x="245" y="186"/>
                  </a:cubicBezTo>
                  <a:cubicBezTo>
                    <a:pt x="246" y="186"/>
                    <a:pt x="246" y="186"/>
                    <a:pt x="246" y="186"/>
                  </a:cubicBezTo>
                  <a:cubicBezTo>
                    <a:pt x="246" y="185"/>
                    <a:pt x="246" y="185"/>
                    <a:pt x="246" y="185"/>
                  </a:cubicBezTo>
                  <a:cubicBezTo>
                    <a:pt x="248" y="185"/>
                    <a:pt x="248" y="185"/>
                    <a:pt x="248" y="185"/>
                  </a:cubicBezTo>
                  <a:cubicBezTo>
                    <a:pt x="248" y="185"/>
                    <a:pt x="248" y="185"/>
                    <a:pt x="248" y="185"/>
                  </a:cubicBezTo>
                  <a:cubicBezTo>
                    <a:pt x="249" y="186"/>
                    <a:pt x="249" y="186"/>
                    <a:pt x="249" y="186"/>
                  </a:cubicBezTo>
                  <a:cubicBezTo>
                    <a:pt x="249" y="185"/>
                    <a:pt x="249" y="185"/>
                    <a:pt x="249" y="185"/>
                  </a:cubicBezTo>
                  <a:cubicBezTo>
                    <a:pt x="249" y="185"/>
                    <a:pt x="249" y="185"/>
                    <a:pt x="249" y="185"/>
                  </a:cubicBezTo>
                  <a:cubicBezTo>
                    <a:pt x="250" y="184"/>
                    <a:pt x="250" y="184"/>
                    <a:pt x="250" y="184"/>
                  </a:cubicBezTo>
                  <a:cubicBezTo>
                    <a:pt x="251" y="185"/>
                    <a:pt x="251" y="185"/>
                    <a:pt x="251" y="185"/>
                  </a:cubicBezTo>
                  <a:cubicBezTo>
                    <a:pt x="250" y="186"/>
                    <a:pt x="250" y="186"/>
                    <a:pt x="250" y="186"/>
                  </a:cubicBezTo>
                  <a:cubicBezTo>
                    <a:pt x="250" y="186"/>
                    <a:pt x="250" y="186"/>
                    <a:pt x="250" y="186"/>
                  </a:cubicBezTo>
                  <a:cubicBezTo>
                    <a:pt x="251" y="187"/>
                    <a:pt x="251" y="187"/>
                    <a:pt x="251" y="187"/>
                  </a:cubicBezTo>
                  <a:cubicBezTo>
                    <a:pt x="250" y="186"/>
                    <a:pt x="250" y="186"/>
                    <a:pt x="250" y="186"/>
                  </a:cubicBezTo>
                  <a:cubicBezTo>
                    <a:pt x="249" y="187"/>
                    <a:pt x="249" y="187"/>
                    <a:pt x="249" y="187"/>
                  </a:cubicBezTo>
                  <a:cubicBezTo>
                    <a:pt x="248" y="186"/>
                    <a:pt x="248" y="186"/>
                    <a:pt x="248" y="186"/>
                  </a:cubicBezTo>
                  <a:cubicBezTo>
                    <a:pt x="248" y="186"/>
                    <a:pt x="248" y="186"/>
                    <a:pt x="248" y="186"/>
                  </a:cubicBezTo>
                  <a:cubicBezTo>
                    <a:pt x="247" y="186"/>
                    <a:pt x="247" y="186"/>
                    <a:pt x="247" y="186"/>
                  </a:cubicBezTo>
                  <a:cubicBezTo>
                    <a:pt x="247" y="186"/>
                    <a:pt x="247" y="186"/>
                    <a:pt x="247" y="186"/>
                  </a:cubicBezTo>
                  <a:cubicBezTo>
                    <a:pt x="246" y="187"/>
                    <a:pt x="246" y="187"/>
                    <a:pt x="246" y="187"/>
                  </a:cubicBezTo>
                  <a:cubicBezTo>
                    <a:pt x="247" y="187"/>
                    <a:pt x="247" y="187"/>
                    <a:pt x="247" y="187"/>
                  </a:cubicBezTo>
                  <a:cubicBezTo>
                    <a:pt x="246" y="187"/>
                    <a:pt x="246" y="187"/>
                    <a:pt x="246" y="187"/>
                  </a:cubicBezTo>
                  <a:cubicBezTo>
                    <a:pt x="246" y="188"/>
                    <a:pt x="246" y="188"/>
                    <a:pt x="246" y="188"/>
                  </a:cubicBezTo>
                  <a:cubicBezTo>
                    <a:pt x="245" y="188"/>
                    <a:pt x="245" y="188"/>
                    <a:pt x="245" y="188"/>
                  </a:cubicBezTo>
                  <a:cubicBezTo>
                    <a:pt x="245" y="188"/>
                    <a:pt x="245" y="188"/>
                    <a:pt x="245" y="188"/>
                  </a:cubicBezTo>
                  <a:cubicBezTo>
                    <a:pt x="244" y="188"/>
                    <a:pt x="244" y="188"/>
                    <a:pt x="244" y="188"/>
                  </a:cubicBezTo>
                  <a:cubicBezTo>
                    <a:pt x="243" y="188"/>
                    <a:pt x="243" y="188"/>
                    <a:pt x="243" y="188"/>
                  </a:cubicBezTo>
                  <a:cubicBezTo>
                    <a:pt x="242" y="189"/>
                    <a:pt x="242" y="189"/>
                    <a:pt x="242" y="189"/>
                  </a:cubicBezTo>
                  <a:cubicBezTo>
                    <a:pt x="242" y="189"/>
                    <a:pt x="242" y="189"/>
                    <a:pt x="242" y="189"/>
                  </a:cubicBezTo>
                  <a:cubicBezTo>
                    <a:pt x="242" y="190"/>
                    <a:pt x="242" y="190"/>
                    <a:pt x="242" y="190"/>
                  </a:cubicBezTo>
                  <a:cubicBezTo>
                    <a:pt x="242" y="190"/>
                    <a:pt x="242" y="190"/>
                    <a:pt x="242" y="190"/>
                  </a:cubicBezTo>
                  <a:close/>
                  <a:moveTo>
                    <a:pt x="251" y="175"/>
                  </a:moveTo>
                  <a:cubicBezTo>
                    <a:pt x="251" y="176"/>
                    <a:pt x="251" y="176"/>
                    <a:pt x="251" y="176"/>
                  </a:cubicBezTo>
                  <a:cubicBezTo>
                    <a:pt x="252" y="177"/>
                    <a:pt x="252" y="177"/>
                    <a:pt x="252" y="177"/>
                  </a:cubicBezTo>
                  <a:cubicBezTo>
                    <a:pt x="252" y="177"/>
                    <a:pt x="252" y="177"/>
                    <a:pt x="252" y="177"/>
                  </a:cubicBezTo>
                  <a:cubicBezTo>
                    <a:pt x="252" y="178"/>
                    <a:pt x="252" y="178"/>
                    <a:pt x="252" y="178"/>
                  </a:cubicBezTo>
                  <a:cubicBezTo>
                    <a:pt x="252" y="178"/>
                    <a:pt x="252" y="178"/>
                    <a:pt x="252" y="178"/>
                  </a:cubicBezTo>
                  <a:cubicBezTo>
                    <a:pt x="251" y="178"/>
                    <a:pt x="251" y="178"/>
                    <a:pt x="251" y="178"/>
                  </a:cubicBezTo>
                  <a:cubicBezTo>
                    <a:pt x="251" y="178"/>
                    <a:pt x="251" y="178"/>
                    <a:pt x="251" y="178"/>
                  </a:cubicBezTo>
                  <a:cubicBezTo>
                    <a:pt x="252" y="179"/>
                    <a:pt x="252" y="179"/>
                    <a:pt x="252" y="179"/>
                  </a:cubicBezTo>
                  <a:cubicBezTo>
                    <a:pt x="253" y="179"/>
                    <a:pt x="253" y="179"/>
                    <a:pt x="253" y="179"/>
                  </a:cubicBezTo>
                  <a:cubicBezTo>
                    <a:pt x="253" y="179"/>
                    <a:pt x="253" y="179"/>
                    <a:pt x="253" y="179"/>
                  </a:cubicBezTo>
                  <a:cubicBezTo>
                    <a:pt x="253" y="178"/>
                    <a:pt x="253" y="178"/>
                    <a:pt x="253" y="178"/>
                  </a:cubicBezTo>
                  <a:cubicBezTo>
                    <a:pt x="253" y="178"/>
                    <a:pt x="253" y="178"/>
                    <a:pt x="253" y="178"/>
                  </a:cubicBezTo>
                  <a:cubicBezTo>
                    <a:pt x="253" y="177"/>
                    <a:pt x="253" y="177"/>
                    <a:pt x="253" y="177"/>
                  </a:cubicBezTo>
                  <a:cubicBezTo>
                    <a:pt x="253" y="176"/>
                    <a:pt x="253" y="176"/>
                    <a:pt x="253" y="176"/>
                  </a:cubicBezTo>
                  <a:cubicBezTo>
                    <a:pt x="252" y="175"/>
                    <a:pt x="252" y="175"/>
                    <a:pt x="252" y="175"/>
                  </a:cubicBezTo>
                  <a:cubicBezTo>
                    <a:pt x="252" y="175"/>
                    <a:pt x="252" y="175"/>
                    <a:pt x="252" y="175"/>
                  </a:cubicBezTo>
                  <a:cubicBezTo>
                    <a:pt x="251" y="175"/>
                    <a:pt x="251" y="175"/>
                    <a:pt x="251" y="175"/>
                  </a:cubicBezTo>
                  <a:close/>
                  <a:moveTo>
                    <a:pt x="237" y="177"/>
                  </a:moveTo>
                  <a:cubicBezTo>
                    <a:pt x="238" y="178"/>
                    <a:pt x="238" y="178"/>
                    <a:pt x="238" y="178"/>
                  </a:cubicBezTo>
                  <a:cubicBezTo>
                    <a:pt x="238" y="179"/>
                    <a:pt x="238" y="179"/>
                    <a:pt x="238" y="179"/>
                  </a:cubicBezTo>
                  <a:cubicBezTo>
                    <a:pt x="239" y="179"/>
                    <a:pt x="239" y="179"/>
                    <a:pt x="239" y="179"/>
                  </a:cubicBezTo>
                  <a:cubicBezTo>
                    <a:pt x="240" y="179"/>
                    <a:pt x="240" y="179"/>
                    <a:pt x="240" y="179"/>
                  </a:cubicBezTo>
                  <a:cubicBezTo>
                    <a:pt x="240" y="179"/>
                    <a:pt x="240" y="179"/>
                    <a:pt x="240" y="179"/>
                  </a:cubicBezTo>
                  <a:cubicBezTo>
                    <a:pt x="241" y="179"/>
                    <a:pt x="241" y="179"/>
                    <a:pt x="241" y="179"/>
                  </a:cubicBezTo>
                  <a:cubicBezTo>
                    <a:pt x="242" y="179"/>
                    <a:pt x="242" y="179"/>
                    <a:pt x="242" y="179"/>
                  </a:cubicBezTo>
                  <a:cubicBezTo>
                    <a:pt x="242" y="179"/>
                    <a:pt x="242" y="179"/>
                    <a:pt x="242" y="179"/>
                  </a:cubicBezTo>
                  <a:cubicBezTo>
                    <a:pt x="243" y="181"/>
                    <a:pt x="243" y="181"/>
                    <a:pt x="243" y="181"/>
                  </a:cubicBezTo>
                  <a:cubicBezTo>
                    <a:pt x="243" y="181"/>
                    <a:pt x="243" y="181"/>
                    <a:pt x="243" y="181"/>
                  </a:cubicBezTo>
                  <a:cubicBezTo>
                    <a:pt x="243" y="181"/>
                    <a:pt x="243" y="181"/>
                    <a:pt x="243" y="181"/>
                  </a:cubicBezTo>
                  <a:cubicBezTo>
                    <a:pt x="244" y="181"/>
                    <a:pt x="244" y="181"/>
                    <a:pt x="244" y="181"/>
                  </a:cubicBezTo>
                  <a:cubicBezTo>
                    <a:pt x="244" y="180"/>
                    <a:pt x="244" y="180"/>
                    <a:pt x="244" y="180"/>
                  </a:cubicBezTo>
                  <a:cubicBezTo>
                    <a:pt x="244" y="179"/>
                    <a:pt x="244" y="179"/>
                    <a:pt x="244" y="179"/>
                  </a:cubicBezTo>
                  <a:cubicBezTo>
                    <a:pt x="244" y="179"/>
                    <a:pt x="244" y="179"/>
                    <a:pt x="244" y="179"/>
                  </a:cubicBezTo>
                  <a:cubicBezTo>
                    <a:pt x="246" y="179"/>
                    <a:pt x="246" y="179"/>
                    <a:pt x="246" y="179"/>
                  </a:cubicBezTo>
                  <a:cubicBezTo>
                    <a:pt x="247" y="178"/>
                    <a:pt x="247" y="178"/>
                    <a:pt x="247" y="178"/>
                  </a:cubicBezTo>
                  <a:cubicBezTo>
                    <a:pt x="247" y="177"/>
                    <a:pt x="247" y="177"/>
                    <a:pt x="247" y="177"/>
                  </a:cubicBezTo>
                  <a:cubicBezTo>
                    <a:pt x="247" y="176"/>
                    <a:pt x="247" y="176"/>
                    <a:pt x="247" y="176"/>
                  </a:cubicBezTo>
                  <a:cubicBezTo>
                    <a:pt x="247" y="175"/>
                    <a:pt x="247" y="175"/>
                    <a:pt x="247" y="175"/>
                  </a:cubicBezTo>
                  <a:cubicBezTo>
                    <a:pt x="248" y="175"/>
                    <a:pt x="248" y="175"/>
                    <a:pt x="248" y="175"/>
                  </a:cubicBezTo>
                  <a:cubicBezTo>
                    <a:pt x="249" y="175"/>
                    <a:pt x="249" y="175"/>
                    <a:pt x="249" y="175"/>
                  </a:cubicBezTo>
                  <a:cubicBezTo>
                    <a:pt x="250" y="175"/>
                    <a:pt x="250" y="175"/>
                    <a:pt x="250" y="175"/>
                  </a:cubicBezTo>
                  <a:cubicBezTo>
                    <a:pt x="249" y="175"/>
                    <a:pt x="249" y="175"/>
                    <a:pt x="249" y="175"/>
                  </a:cubicBezTo>
                  <a:cubicBezTo>
                    <a:pt x="249" y="173"/>
                    <a:pt x="249" y="173"/>
                    <a:pt x="249" y="173"/>
                  </a:cubicBezTo>
                  <a:cubicBezTo>
                    <a:pt x="249" y="173"/>
                    <a:pt x="249" y="173"/>
                    <a:pt x="249" y="173"/>
                  </a:cubicBezTo>
                  <a:cubicBezTo>
                    <a:pt x="249" y="174"/>
                    <a:pt x="249" y="174"/>
                    <a:pt x="249" y="174"/>
                  </a:cubicBezTo>
                  <a:cubicBezTo>
                    <a:pt x="248" y="174"/>
                    <a:pt x="248" y="174"/>
                    <a:pt x="248" y="174"/>
                  </a:cubicBezTo>
                  <a:cubicBezTo>
                    <a:pt x="247" y="174"/>
                    <a:pt x="247" y="174"/>
                    <a:pt x="247" y="174"/>
                  </a:cubicBezTo>
                  <a:cubicBezTo>
                    <a:pt x="246" y="175"/>
                    <a:pt x="246" y="175"/>
                    <a:pt x="246" y="175"/>
                  </a:cubicBezTo>
                  <a:cubicBezTo>
                    <a:pt x="246" y="176"/>
                    <a:pt x="246" y="176"/>
                    <a:pt x="246" y="176"/>
                  </a:cubicBezTo>
                  <a:cubicBezTo>
                    <a:pt x="245" y="176"/>
                    <a:pt x="245" y="176"/>
                    <a:pt x="245" y="176"/>
                  </a:cubicBezTo>
                  <a:cubicBezTo>
                    <a:pt x="245" y="177"/>
                    <a:pt x="245" y="177"/>
                    <a:pt x="245" y="177"/>
                  </a:cubicBezTo>
                  <a:cubicBezTo>
                    <a:pt x="245" y="178"/>
                    <a:pt x="245" y="178"/>
                    <a:pt x="245" y="178"/>
                  </a:cubicBezTo>
                  <a:cubicBezTo>
                    <a:pt x="245" y="178"/>
                    <a:pt x="245" y="178"/>
                    <a:pt x="245" y="178"/>
                  </a:cubicBezTo>
                  <a:cubicBezTo>
                    <a:pt x="244" y="178"/>
                    <a:pt x="244" y="178"/>
                    <a:pt x="244" y="178"/>
                  </a:cubicBezTo>
                  <a:cubicBezTo>
                    <a:pt x="244" y="178"/>
                    <a:pt x="244" y="178"/>
                    <a:pt x="244" y="178"/>
                  </a:cubicBezTo>
                  <a:cubicBezTo>
                    <a:pt x="243" y="178"/>
                    <a:pt x="243" y="178"/>
                    <a:pt x="243" y="178"/>
                  </a:cubicBezTo>
                  <a:cubicBezTo>
                    <a:pt x="243" y="178"/>
                    <a:pt x="243" y="178"/>
                    <a:pt x="243" y="178"/>
                  </a:cubicBezTo>
                  <a:cubicBezTo>
                    <a:pt x="242" y="179"/>
                    <a:pt x="242" y="179"/>
                    <a:pt x="242" y="179"/>
                  </a:cubicBezTo>
                  <a:cubicBezTo>
                    <a:pt x="241" y="178"/>
                    <a:pt x="241" y="178"/>
                    <a:pt x="241" y="178"/>
                  </a:cubicBezTo>
                  <a:cubicBezTo>
                    <a:pt x="240" y="177"/>
                    <a:pt x="240" y="177"/>
                    <a:pt x="240" y="177"/>
                  </a:cubicBezTo>
                  <a:cubicBezTo>
                    <a:pt x="239" y="178"/>
                    <a:pt x="239" y="178"/>
                    <a:pt x="239" y="178"/>
                  </a:cubicBezTo>
                  <a:cubicBezTo>
                    <a:pt x="239" y="178"/>
                    <a:pt x="239" y="178"/>
                    <a:pt x="239" y="178"/>
                  </a:cubicBezTo>
                  <a:cubicBezTo>
                    <a:pt x="238" y="178"/>
                    <a:pt x="238" y="178"/>
                    <a:pt x="238" y="178"/>
                  </a:cubicBezTo>
                  <a:cubicBezTo>
                    <a:pt x="238" y="177"/>
                    <a:pt x="238" y="177"/>
                    <a:pt x="238" y="177"/>
                  </a:cubicBezTo>
                  <a:cubicBezTo>
                    <a:pt x="238" y="177"/>
                    <a:pt x="238" y="177"/>
                    <a:pt x="238" y="177"/>
                  </a:cubicBezTo>
                  <a:cubicBezTo>
                    <a:pt x="237" y="177"/>
                    <a:pt x="237" y="177"/>
                    <a:pt x="237" y="177"/>
                  </a:cubicBezTo>
                  <a:cubicBezTo>
                    <a:pt x="237" y="177"/>
                    <a:pt x="237" y="177"/>
                    <a:pt x="237" y="177"/>
                  </a:cubicBezTo>
                  <a:close/>
                  <a:moveTo>
                    <a:pt x="245" y="170"/>
                  </a:moveTo>
                  <a:cubicBezTo>
                    <a:pt x="244" y="170"/>
                    <a:pt x="244" y="170"/>
                    <a:pt x="244" y="170"/>
                  </a:cubicBezTo>
                  <a:cubicBezTo>
                    <a:pt x="243" y="170"/>
                    <a:pt x="243" y="170"/>
                    <a:pt x="243" y="170"/>
                  </a:cubicBezTo>
                  <a:cubicBezTo>
                    <a:pt x="242" y="170"/>
                    <a:pt x="242" y="170"/>
                    <a:pt x="242" y="170"/>
                  </a:cubicBezTo>
                  <a:cubicBezTo>
                    <a:pt x="241" y="170"/>
                    <a:pt x="241" y="170"/>
                    <a:pt x="241" y="170"/>
                  </a:cubicBezTo>
                  <a:cubicBezTo>
                    <a:pt x="240" y="170"/>
                    <a:pt x="240" y="170"/>
                    <a:pt x="240" y="170"/>
                  </a:cubicBezTo>
                  <a:cubicBezTo>
                    <a:pt x="240" y="170"/>
                    <a:pt x="240" y="170"/>
                    <a:pt x="240" y="170"/>
                  </a:cubicBezTo>
                  <a:cubicBezTo>
                    <a:pt x="239" y="171"/>
                    <a:pt x="239" y="171"/>
                    <a:pt x="239" y="171"/>
                  </a:cubicBezTo>
                  <a:cubicBezTo>
                    <a:pt x="239" y="171"/>
                    <a:pt x="239" y="171"/>
                    <a:pt x="239" y="171"/>
                  </a:cubicBezTo>
                  <a:cubicBezTo>
                    <a:pt x="238" y="171"/>
                    <a:pt x="238" y="171"/>
                    <a:pt x="238" y="171"/>
                  </a:cubicBezTo>
                  <a:cubicBezTo>
                    <a:pt x="238" y="172"/>
                    <a:pt x="238" y="172"/>
                    <a:pt x="238" y="172"/>
                  </a:cubicBezTo>
                  <a:cubicBezTo>
                    <a:pt x="237" y="173"/>
                    <a:pt x="237" y="173"/>
                    <a:pt x="237" y="173"/>
                  </a:cubicBezTo>
                  <a:cubicBezTo>
                    <a:pt x="236" y="174"/>
                    <a:pt x="236" y="174"/>
                    <a:pt x="236" y="174"/>
                  </a:cubicBezTo>
                  <a:cubicBezTo>
                    <a:pt x="236" y="174"/>
                    <a:pt x="236" y="174"/>
                    <a:pt x="236" y="174"/>
                  </a:cubicBezTo>
                  <a:cubicBezTo>
                    <a:pt x="235" y="174"/>
                    <a:pt x="235" y="174"/>
                    <a:pt x="235" y="174"/>
                  </a:cubicBezTo>
                  <a:cubicBezTo>
                    <a:pt x="235" y="175"/>
                    <a:pt x="235" y="175"/>
                    <a:pt x="235" y="175"/>
                  </a:cubicBezTo>
                  <a:cubicBezTo>
                    <a:pt x="234" y="176"/>
                    <a:pt x="234" y="176"/>
                    <a:pt x="234" y="176"/>
                  </a:cubicBezTo>
                  <a:cubicBezTo>
                    <a:pt x="234" y="177"/>
                    <a:pt x="234" y="177"/>
                    <a:pt x="234" y="177"/>
                  </a:cubicBezTo>
                  <a:cubicBezTo>
                    <a:pt x="233" y="177"/>
                    <a:pt x="233" y="177"/>
                    <a:pt x="233" y="177"/>
                  </a:cubicBezTo>
                  <a:cubicBezTo>
                    <a:pt x="234" y="178"/>
                    <a:pt x="234" y="178"/>
                    <a:pt x="234" y="178"/>
                  </a:cubicBezTo>
                  <a:cubicBezTo>
                    <a:pt x="233" y="179"/>
                    <a:pt x="233" y="179"/>
                    <a:pt x="233" y="179"/>
                  </a:cubicBezTo>
                  <a:cubicBezTo>
                    <a:pt x="233" y="180"/>
                    <a:pt x="233" y="180"/>
                    <a:pt x="233" y="180"/>
                  </a:cubicBezTo>
                  <a:cubicBezTo>
                    <a:pt x="233" y="181"/>
                    <a:pt x="233" y="181"/>
                    <a:pt x="233" y="181"/>
                  </a:cubicBezTo>
                  <a:cubicBezTo>
                    <a:pt x="233" y="182"/>
                    <a:pt x="233" y="182"/>
                    <a:pt x="233" y="182"/>
                  </a:cubicBezTo>
                  <a:cubicBezTo>
                    <a:pt x="233" y="183"/>
                    <a:pt x="233" y="183"/>
                    <a:pt x="233" y="183"/>
                  </a:cubicBezTo>
                  <a:cubicBezTo>
                    <a:pt x="234" y="183"/>
                    <a:pt x="234" y="183"/>
                    <a:pt x="234" y="183"/>
                  </a:cubicBezTo>
                  <a:cubicBezTo>
                    <a:pt x="234" y="183"/>
                    <a:pt x="234" y="183"/>
                    <a:pt x="234" y="183"/>
                  </a:cubicBezTo>
                  <a:cubicBezTo>
                    <a:pt x="234" y="184"/>
                    <a:pt x="234" y="184"/>
                    <a:pt x="234" y="184"/>
                  </a:cubicBezTo>
                  <a:cubicBezTo>
                    <a:pt x="233" y="184"/>
                    <a:pt x="233" y="184"/>
                    <a:pt x="233" y="184"/>
                  </a:cubicBezTo>
                  <a:cubicBezTo>
                    <a:pt x="232" y="183"/>
                    <a:pt x="232" y="183"/>
                    <a:pt x="232" y="183"/>
                  </a:cubicBezTo>
                  <a:cubicBezTo>
                    <a:pt x="232" y="183"/>
                    <a:pt x="232" y="183"/>
                    <a:pt x="232" y="183"/>
                  </a:cubicBezTo>
                  <a:cubicBezTo>
                    <a:pt x="231" y="182"/>
                    <a:pt x="231" y="182"/>
                    <a:pt x="231" y="182"/>
                  </a:cubicBezTo>
                  <a:cubicBezTo>
                    <a:pt x="231" y="182"/>
                    <a:pt x="231" y="182"/>
                    <a:pt x="231" y="182"/>
                  </a:cubicBezTo>
                  <a:cubicBezTo>
                    <a:pt x="230" y="182"/>
                    <a:pt x="230" y="182"/>
                    <a:pt x="230" y="182"/>
                  </a:cubicBezTo>
                  <a:cubicBezTo>
                    <a:pt x="229" y="182"/>
                    <a:pt x="229" y="182"/>
                    <a:pt x="229" y="182"/>
                  </a:cubicBezTo>
                  <a:cubicBezTo>
                    <a:pt x="230" y="181"/>
                    <a:pt x="230" y="181"/>
                    <a:pt x="230" y="181"/>
                  </a:cubicBezTo>
                  <a:cubicBezTo>
                    <a:pt x="230" y="181"/>
                    <a:pt x="230" y="181"/>
                    <a:pt x="230" y="181"/>
                  </a:cubicBezTo>
                  <a:cubicBezTo>
                    <a:pt x="230" y="180"/>
                    <a:pt x="230" y="180"/>
                    <a:pt x="230" y="180"/>
                  </a:cubicBezTo>
                  <a:cubicBezTo>
                    <a:pt x="229" y="180"/>
                    <a:pt x="229" y="180"/>
                    <a:pt x="229" y="180"/>
                  </a:cubicBezTo>
                  <a:cubicBezTo>
                    <a:pt x="229" y="181"/>
                    <a:pt x="229" y="181"/>
                    <a:pt x="229" y="181"/>
                  </a:cubicBezTo>
                  <a:cubicBezTo>
                    <a:pt x="228" y="181"/>
                    <a:pt x="228" y="181"/>
                    <a:pt x="228" y="181"/>
                  </a:cubicBezTo>
                  <a:cubicBezTo>
                    <a:pt x="228" y="181"/>
                    <a:pt x="228" y="181"/>
                    <a:pt x="228" y="181"/>
                  </a:cubicBezTo>
                  <a:cubicBezTo>
                    <a:pt x="228" y="181"/>
                    <a:pt x="228" y="181"/>
                    <a:pt x="228" y="181"/>
                  </a:cubicBezTo>
                  <a:cubicBezTo>
                    <a:pt x="228" y="180"/>
                    <a:pt x="228" y="180"/>
                    <a:pt x="228" y="180"/>
                  </a:cubicBezTo>
                  <a:cubicBezTo>
                    <a:pt x="228" y="179"/>
                    <a:pt x="228" y="179"/>
                    <a:pt x="228" y="179"/>
                  </a:cubicBezTo>
                  <a:cubicBezTo>
                    <a:pt x="228" y="178"/>
                    <a:pt x="228" y="178"/>
                    <a:pt x="228" y="178"/>
                  </a:cubicBezTo>
                  <a:cubicBezTo>
                    <a:pt x="228" y="178"/>
                    <a:pt x="228" y="178"/>
                    <a:pt x="228" y="178"/>
                  </a:cubicBezTo>
                  <a:cubicBezTo>
                    <a:pt x="228" y="178"/>
                    <a:pt x="228" y="178"/>
                    <a:pt x="228" y="178"/>
                  </a:cubicBezTo>
                  <a:cubicBezTo>
                    <a:pt x="229" y="178"/>
                    <a:pt x="229" y="178"/>
                    <a:pt x="229" y="178"/>
                  </a:cubicBezTo>
                  <a:cubicBezTo>
                    <a:pt x="230" y="177"/>
                    <a:pt x="230" y="177"/>
                    <a:pt x="230" y="177"/>
                  </a:cubicBezTo>
                  <a:cubicBezTo>
                    <a:pt x="231" y="177"/>
                    <a:pt x="231" y="177"/>
                    <a:pt x="231" y="177"/>
                  </a:cubicBezTo>
                  <a:cubicBezTo>
                    <a:pt x="232" y="178"/>
                    <a:pt x="232" y="178"/>
                    <a:pt x="232" y="178"/>
                  </a:cubicBezTo>
                  <a:cubicBezTo>
                    <a:pt x="233" y="178"/>
                    <a:pt x="233" y="178"/>
                    <a:pt x="233" y="178"/>
                  </a:cubicBezTo>
                  <a:cubicBezTo>
                    <a:pt x="233" y="177"/>
                    <a:pt x="233" y="177"/>
                    <a:pt x="233" y="177"/>
                  </a:cubicBezTo>
                  <a:cubicBezTo>
                    <a:pt x="234" y="176"/>
                    <a:pt x="234" y="176"/>
                    <a:pt x="234" y="176"/>
                  </a:cubicBezTo>
                  <a:cubicBezTo>
                    <a:pt x="234" y="176"/>
                    <a:pt x="234" y="176"/>
                    <a:pt x="234" y="176"/>
                  </a:cubicBezTo>
                  <a:cubicBezTo>
                    <a:pt x="235" y="175"/>
                    <a:pt x="235" y="175"/>
                    <a:pt x="235" y="175"/>
                  </a:cubicBezTo>
                  <a:cubicBezTo>
                    <a:pt x="235" y="174"/>
                    <a:pt x="235" y="174"/>
                    <a:pt x="235" y="174"/>
                  </a:cubicBezTo>
                  <a:cubicBezTo>
                    <a:pt x="236" y="173"/>
                    <a:pt x="236" y="173"/>
                    <a:pt x="236" y="173"/>
                  </a:cubicBezTo>
                  <a:cubicBezTo>
                    <a:pt x="237" y="172"/>
                    <a:pt x="237" y="172"/>
                    <a:pt x="237" y="172"/>
                  </a:cubicBezTo>
                  <a:cubicBezTo>
                    <a:pt x="237" y="170"/>
                    <a:pt x="237" y="170"/>
                    <a:pt x="237" y="170"/>
                  </a:cubicBezTo>
                  <a:cubicBezTo>
                    <a:pt x="238" y="170"/>
                    <a:pt x="238" y="170"/>
                    <a:pt x="238" y="170"/>
                  </a:cubicBezTo>
                  <a:cubicBezTo>
                    <a:pt x="238" y="170"/>
                    <a:pt x="238" y="170"/>
                    <a:pt x="238" y="170"/>
                  </a:cubicBezTo>
                  <a:cubicBezTo>
                    <a:pt x="239" y="170"/>
                    <a:pt x="239" y="170"/>
                    <a:pt x="239" y="170"/>
                  </a:cubicBezTo>
                  <a:cubicBezTo>
                    <a:pt x="240" y="169"/>
                    <a:pt x="240" y="169"/>
                    <a:pt x="240" y="169"/>
                  </a:cubicBezTo>
                  <a:cubicBezTo>
                    <a:pt x="240" y="169"/>
                    <a:pt x="240" y="169"/>
                    <a:pt x="240" y="169"/>
                  </a:cubicBezTo>
                  <a:cubicBezTo>
                    <a:pt x="242" y="169"/>
                    <a:pt x="242" y="169"/>
                    <a:pt x="242" y="169"/>
                  </a:cubicBezTo>
                  <a:cubicBezTo>
                    <a:pt x="243" y="170"/>
                    <a:pt x="243" y="170"/>
                    <a:pt x="243" y="170"/>
                  </a:cubicBezTo>
                  <a:cubicBezTo>
                    <a:pt x="244" y="170"/>
                    <a:pt x="244" y="170"/>
                    <a:pt x="244" y="170"/>
                  </a:cubicBezTo>
                  <a:cubicBezTo>
                    <a:pt x="245" y="170"/>
                    <a:pt x="245" y="170"/>
                    <a:pt x="245" y="170"/>
                  </a:cubicBezTo>
                  <a:close/>
                  <a:moveTo>
                    <a:pt x="221" y="165"/>
                  </a:moveTo>
                  <a:cubicBezTo>
                    <a:pt x="222" y="165"/>
                    <a:pt x="222" y="165"/>
                    <a:pt x="222" y="165"/>
                  </a:cubicBezTo>
                  <a:cubicBezTo>
                    <a:pt x="222" y="165"/>
                    <a:pt x="222" y="165"/>
                    <a:pt x="222" y="165"/>
                  </a:cubicBezTo>
                  <a:cubicBezTo>
                    <a:pt x="222" y="165"/>
                    <a:pt x="222" y="165"/>
                    <a:pt x="222" y="165"/>
                  </a:cubicBezTo>
                  <a:cubicBezTo>
                    <a:pt x="223" y="165"/>
                    <a:pt x="223" y="165"/>
                    <a:pt x="223" y="165"/>
                  </a:cubicBezTo>
                  <a:cubicBezTo>
                    <a:pt x="223" y="164"/>
                    <a:pt x="223" y="164"/>
                    <a:pt x="223" y="164"/>
                  </a:cubicBezTo>
                  <a:cubicBezTo>
                    <a:pt x="224" y="163"/>
                    <a:pt x="224" y="163"/>
                    <a:pt x="224" y="163"/>
                  </a:cubicBezTo>
                  <a:cubicBezTo>
                    <a:pt x="226" y="163"/>
                    <a:pt x="226" y="163"/>
                    <a:pt x="226" y="163"/>
                  </a:cubicBezTo>
                  <a:cubicBezTo>
                    <a:pt x="227" y="163"/>
                    <a:pt x="227" y="163"/>
                    <a:pt x="227" y="163"/>
                  </a:cubicBezTo>
                  <a:cubicBezTo>
                    <a:pt x="228" y="163"/>
                    <a:pt x="228" y="163"/>
                    <a:pt x="228" y="163"/>
                  </a:cubicBezTo>
                  <a:cubicBezTo>
                    <a:pt x="228" y="163"/>
                    <a:pt x="228" y="163"/>
                    <a:pt x="228" y="163"/>
                  </a:cubicBezTo>
                  <a:cubicBezTo>
                    <a:pt x="229" y="162"/>
                    <a:pt x="229" y="162"/>
                    <a:pt x="229" y="162"/>
                  </a:cubicBezTo>
                  <a:cubicBezTo>
                    <a:pt x="229" y="162"/>
                    <a:pt x="229" y="162"/>
                    <a:pt x="229" y="162"/>
                  </a:cubicBezTo>
                  <a:cubicBezTo>
                    <a:pt x="230" y="161"/>
                    <a:pt x="230" y="161"/>
                    <a:pt x="230" y="161"/>
                  </a:cubicBezTo>
                  <a:cubicBezTo>
                    <a:pt x="230" y="161"/>
                    <a:pt x="230" y="161"/>
                    <a:pt x="230" y="161"/>
                  </a:cubicBezTo>
                  <a:cubicBezTo>
                    <a:pt x="231" y="161"/>
                    <a:pt x="231" y="161"/>
                    <a:pt x="231" y="161"/>
                  </a:cubicBezTo>
                  <a:cubicBezTo>
                    <a:pt x="231" y="160"/>
                    <a:pt x="231" y="160"/>
                    <a:pt x="231" y="160"/>
                  </a:cubicBezTo>
                  <a:cubicBezTo>
                    <a:pt x="232" y="160"/>
                    <a:pt x="232" y="160"/>
                    <a:pt x="232" y="160"/>
                  </a:cubicBezTo>
                  <a:cubicBezTo>
                    <a:pt x="232" y="159"/>
                    <a:pt x="232" y="159"/>
                    <a:pt x="232" y="159"/>
                  </a:cubicBezTo>
                  <a:cubicBezTo>
                    <a:pt x="232" y="159"/>
                    <a:pt x="232" y="159"/>
                    <a:pt x="232" y="159"/>
                  </a:cubicBezTo>
                  <a:cubicBezTo>
                    <a:pt x="230" y="159"/>
                    <a:pt x="230" y="159"/>
                    <a:pt x="230" y="159"/>
                  </a:cubicBezTo>
                  <a:cubicBezTo>
                    <a:pt x="230" y="159"/>
                    <a:pt x="230" y="159"/>
                    <a:pt x="230" y="159"/>
                  </a:cubicBezTo>
                  <a:cubicBezTo>
                    <a:pt x="230" y="160"/>
                    <a:pt x="230" y="160"/>
                    <a:pt x="230" y="160"/>
                  </a:cubicBezTo>
                  <a:cubicBezTo>
                    <a:pt x="230" y="160"/>
                    <a:pt x="230" y="160"/>
                    <a:pt x="230" y="160"/>
                  </a:cubicBezTo>
                  <a:cubicBezTo>
                    <a:pt x="229" y="161"/>
                    <a:pt x="229" y="161"/>
                    <a:pt x="229" y="161"/>
                  </a:cubicBezTo>
                  <a:cubicBezTo>
                    <a:pt x="229" y="161"/>
                    <a:pt x="229" y="161"/>
                    <a:pt x="229" y="161"/>
                  </a:cubicBezTo>
                  <a:cubicBezTo>
                    <a:pt x="229" y="160"/>
                    <a:pt x="229" y="160"/>
                    <a:pt x="229" y="160"/>
                  </a:cubicBezTo>
                  <a:cubicBezTo>
                    <a:pt x="228" y="159"/>
                    <a:pt x="228" y="159"/>
                    <a:pt x="228" y="159"/>
                  </a:cubicBezTo>
                  <a:cubicBezTo>
                    <a:pt x="228" y="159"/>
                    <a:pt x="228" y="159"/>
                    <a:pt x="228" y="159"/>
                  </a:cubicBezTo>
                  <a:cubicBezTo>
                    <a:pt x="227" y="161"/>
                    <a:pt x="227" y="161"/>
                    <a:pt x="227" y="161"/>
                  </a:cubicBezTo>
                  <a:cubicBezTo>
                    <a:pt x="226" y="163"/>
                    <a:pt x="226" y="163"/>
                    <a:pt x="226" y="163"/>
                  </a:cubicBezTo>
                  <a:cubicBezTo>
                    <a:pt x="225" y="163"/>
                    <a:pt x="225" y="163"/>
                    <a:pt x="225" y="163"/>
                  </a:cubicBezTo>
                  <a:cubicBezTo>
                    <a:pt x="224" y="163"/>
                    <a:pt x="224" y="163"/>
                    <a:pt x="224" y="163"/>
                  </a:cubicBezTo>
                  <a:cubicBezTo>
                    <a:pt x="223" y="165"/>
                    <a:pt x="223" y="165"/>
                    <a:pt x="223" y="165"/>
                  </a:cubicBezTo>
                  <a:cubicBezTo>
                    <a:pt x="222" y="164"/>
                    <a:pt x="222" y="164"/>
                    <a:pt x="222" y="164"/>
                  </a:cubicBezTo>
                  <a:cubicBezTo>
                    <a:pt x="221" y="165"/>
                    <a:pt x="221" y="165"/>
                    <a:pt x="221" y="165"/>
                  </a:cubicBezTo>
                  <a:close/>
                  <a:moveTo>
                    <a:pt x="247" y="157"/>
                  </a:moveTo>
                  <a:cubicBezTo>
                    <a:pt x="247" y="156"/>
                    <a:pt x="247" y="156"/>
                    <a:pt x="247" y="156"/>
                  </a:cubicBezTo>
                  <a:cubicBezTo>
                    <a:pt x="246" y="155"/>
                    <a:pt x="246" y="155"/>
                    <a:pt x="246" y="155"/>
                  </a:cubicBezTo>
                  <a:cubicBezTo>
                    <a:pt x="246" y="155"/>
                    <a:pt x="246" y="155"/>
                    <a:pt x="246" y="155"/>
                  </a:cubicBezTo>
                  <a:cubicBezTo>
                    <a:pt x="245" y="155"/>
                    <a:pt x="245" y="155"/>
                    <a:pt x="245" y="155"/>
                  </a:cubicBezTo>
                  <a:cubicBezTo>
                    <a:pt x="245" y="155"/>
                    <a:pt x="245" y="155"/>
                    <a:pt x="245" y="155"/>
                  </a:cubicBezTo>
                  <a:cubicBezTo>
                    <a:pt x="244" y="155"/>
                    <a:pt x="244" y="155"/>
                    <a:pt x="244" y="155"/>
                  </a:cubicBezTo>
                  <a:cubicBezTo>
                    <a:pt x="244" y="154"/>
                    <a:pt x="244" y="154"/>
                    <a:pt x="244" y="154"/>
                  </a:cubicBezTo>
                  <a:cubicBezTo>
                    <a:pt x="242" y="154"/>
                    <a:pt x="242" y="154"/>
                    <a:pt x="242" y="154"/>
                  </a:cubicBezTo>
                  <a:cubicBezTo>
                    <a:pt x="242" y="154"/>
                    <a:pt x="242" y="154"/>
                    <a:pt x="242" y="154"/>
                  </a:cubicBezTo>
                  <a:cubicBezTo>
                    <a:pt x="241" y="154"/>
                    <a:pt x="241" y="154"/>
                    <a:pt x="241" y="154"/>
                  </a:cubicBezTo>
                  <a:cubicBezTo>
                    <a:pt x="239" y="154"/>
                    <a:pt x="239" y="154"/>
                    <a:pt x="239" y="154"/>
                  </a:cubicBezTo>
                  <a:cubicBezTo>
                    <a:pt x="239" y="154"/>
                    <a:pt x="239" y="154"/>
                    <a:pt x="239" y="154"/>
                  </a:cubicBezTo>
                  <a:cubicBezTo>
                    <a:pt x="238" y="155"/>
                    <a:pt x="238" y="155"/>
                    <a:pt x="238" y="155"/>
                  </a:cubicBezTo>
                  <a:cubicBezTo>
                    <a:pt x="237" y="155"/>
                    <a:pt x="237" y="155"/>
                    <a:pt x="237" y="155"/>
                  </a:cubicBezTo>
                  <a:cubicBezTo>
                    <a:pt x="235" y="156"/>
                    <a:pt x="235" y="156"/>
                    <a:pt x="235" y="156"/>
                  </a:cubicBezTo>
                  <a:cubicBezTo>
                    <a:pt x="235" y="156"/>
                    <a:pt x="235" y="156"/>
                    <a:pt x="235" y="156"/>
                  </a:cubicBezTo>
                  <a:cubicBezTo>
                    <a:pt x="234" y="156"/>
                    <a:pt x="234" y="156"/>
                    <a:pt x="234" y="156"/>
                  </a:cubicBezTo>
                  <a:cubicBezTo>
                    <a:pt x="233" y="155"/>
                    <a:pt x="233" y="155"/>
                    <a:pt x="233" y="155"/>
                  </a:cubicBezTo>
                  <a:cubicBezTo>
                    <a:pt x="233" y="155"/>
                    <a:pt x="233" y="155"/>
                    <a:pt x="233" y="155"/>
                  </a:cubicBezTo>
                  <a:cubicBezTo>
                    <a:pt x="231" y="155"/>
                    <a:pt x="231" y="155"/>
                    <a:pt x="231" y="155"/>
                  </a:cubicBezTo>
                  <a:cubicBezTo>
                    <a:pt x="231" y="155"/>
                    <a:pt x="231" y="155"/>
                    <a:pt x="231" y="155"/>
                  </a:cubicBezTo>
                  <a:cubicBezTo>
                    <a:pt x="231" y="155"/>
                    <a:pt x="231" y="155"/>
                    <a:pt x="231" y="155"/>
                  </a:cubicBezTo>
                  <a:cubicBezTo>
                    <a:pt x="231" y="154"/>
                    <a:pt x="231" y="154"/>
                    <a:pt x="231" y="154"/>
                  </a:cubicBezTo>
                  <a:cubicBezTo>
                    <a:pt x="230" y="154"/>
                    <a:pt x="230" y="154"/>
                    <a:pt x="230" y="154"/>
                  </a:cubicBezTo>
                  <a:cubicBezTo>
                    <a:pt x="229" y="154"/>
                    <a:pt x="229" y="154"/>
                    <a:pt x="229" y="154"/>
                  </a:cubicBezTo>
                  <a:cubicBezTo>
                    <a:pt x="228" y="154"/>
                    <a:pt x="228" y="154"/>
                    <a:pt x="228" y="154"/>
                  </a:cubicBezTo>
                  <a:cubicBezTo>
                    <a:pt x="228" y="154"/>
                    <a:pt x="228" y="154"/>
                    <a:pt x="228" y="154"/>
                  </a:cubicBezTo>
                  <a:cubicBezTo>
                    <a:pt x="227" y="154"/>
                    <a:pt x="227" y="154"/>
                    <a:pt x="227" y="154"/>
                  </a:cubicBezTo>
                  <a:cubicBezTo>
                    <a:pt x="225" y="154"/>
                    <a:pt x="225" y="154"/>
                    <a:pt x="225" y="154"/>
                  </a:cubicBezTo>
                  <a:cubicBezTo>
                    <a:pt x="225" y="154"/>
                    <a:pt x="225" y="154"/>
                    <a:pt x="225" y="154"/>
                  </a:cubicBezTo>
                  <a:cubicBezTo>
                    <a:pt x="223" y="154"/>
                    <a:pt x="223" y="154"/>
                    <a:pt x="223" y="154"/>
                  </a:cubicBezTo>
                  <a:cubicBezTo>
                    <a:pt x="222" y="154"/>
                    <a:pt x="222" y="154"/>
                    <a:pt x="222" y="154"/>
                  </a:cubicBezTo>
                  <a:cubicBezTo>
                    <a:pt x="222" y="154"/>
                    <a:pt x="222" y="154"/>
                    <a:pt x="222" y="154"/>
                  </a:cubicBezTo>
                  <a:cubicBezTo>
                    <a:pt x="224" y="155"/>
                    <a:pt x="224" y="155"/>
                    <a:pt x="224" y="155"/>
                  </a:cubicBezTo>
                  <a:cubicBezTo>
                    <a:pt x="225" y="154"/>
                    <a:pt x="225" y="154"/>
                    <a:pt x="225" y="154"/>
                  </a:cubicBezTo>
                  <a:cubicBezTo>
                    <a:pt x="226" y="155"/>
                    <a:pt x="226" y="155"/>
                    <a:pt x="226" y="155"/>
                  </a:cubicBezTo>
                  <a:cubicBezTo>
                    <a:pt x="228" y="156"/>
                    <a:pt x="228" y="156"/>
                    <a:pt x="228" y="156"/>
                  </a:cubicBezTo>
                  <a:cubicBezTo>
                    <a:pt x="228" y="156"/>
                    <a:pt x="228" y="156"/>
                    <a:pt x="228" y="156"/>
                  </a:cubicBezTo>
                  <a:cubicBezTo>
                    <a:pt x="229" y="156"/>
                    <a:pt x="229" y="156"/>
                    <a:pt x="229" y="156"/>
                  </a:cubicBezTo>
                  <a:cubicBezTo>
                    <a:pt x="229" y="155"/>
                    <a:pt x="229" y="155"/>
                    <a:pt x="229" y="155"/>
                  </a:cubicBezTo>
                  <a:cubicBezTo>
                    <a:pt x="230" y="156"/>
                    <a:pt x="230" y="156"/>
                    <a:pt x="230" y="156"/>
                  </a:cubicBezTo>
                  <a:cubicBezTo>
                    <a:pt x="230" y="156"/>
                    <a:pt x="230" y="156"/>
                    <a:pt x="230" y="156"/>
                  </a:cubicBezTo>
                  <a:cubicBezTo>
                    <a:pt x="230" y="156"/>
                    <a:pt x="230" y="156"/>
                    <a:pt x="230" y="156"/>
                  </a:cubicBezTo>
                  <a:cubicBezTo>
                    <a:pt x="231" y="156"/>
                    <a:pt x="231" y="156"/>
                    <a:pt x="231" y="156"/>
                  </a:cubicBezTo>
                  <a:cubicBezTo>
                    <a:pt x="231" y="156"/>
                    <a:pt x="231" y="156"/>
                    <a:pt x="231" y="156"/>
                  </a:cubicBezTo>
                  <a:cubicBezTo>
                    <a:pt x="232" y="157"/>
                    <a:pt x="232" y="157"/>
                    <a:pt x="232" y="157"/>
                  </a:cubicBezTo>
                  <a:cubicBezTo>
                    <a:pt x="233" y="157"/>
                    <a:pt x="233" y="157"/>
                    <a:pt x="233" y="157"/>
                  </a:cubicBezTo>
                  <a:cubicBezTo>
                    <a:pt x="233" y="157"/>
                    <a:pt x="233" y="157"/>
                    <a:pt x="233" y="157"/>
                  </a:cubicBezTo>
                  <a:cubicBezTo>
                    <a:pt x="234" y="158"/>
                    <a:pt x="234" y="158"/>
                    <a:pt x="234" y="158"/>
                  </a:cubicBezTo>
                  <a:cubicBezTo>
                    <a:pt x="235" y="158"/>
                    <a:pt x="235" y="158"/>
                    <a:pt x="235" y="158"/>
                  </a:cubicBezTo>
                  <a:cubicBezTo>
                    <a:pt x="236" y="159"/>
                    <a:pt x="236" y="159"/>
                    <a:pt x="236" y="159"/>
                  </a:cubicBezTo>
                  <a:cubicBezTo>
                    <a:pt x="236" y="158"/>
                    <a:pt x="236" y="158"/>
                    <a:pt x="236" y="158"/>
                  </a:cubicBezTo>
                  <a:cubicBezTo>
                    <a:pt x="236" y="157"/>
                    <a:pt x="236" y="157"/>
                    <a:pt x="236" y="157"/>
                  </a:cubicBezTo>
                  <a:cubicBezTo>
                    <a:pt x="237" y="157"/>
                    <a:pt x="237" y="157"/>
                    <a:pt x="237" y="157"/>
                  </a:cubicBezTo>
                  <a:cubicBezTo>
                    <a:pt x="237" y="157"/>
                    <a:pt x="237" y="157"/>
                    <a:pt x="237" y="157"/>
                  </a:cubicBezTo>
                  <a:cubicBezTo>
                    <a:pt x="237" y="157"/>
                    <a:pt x="237" y="157"/>
                    <a:pt x="237" y="157"/>
                  </a:cubicBezTo>
                  <a:cubicBezTo>
                    <a:pt x="238" y="156"/>
                    <a:pt x="238" y="156"/>
                    <a:pt x="238" y="156"/>
                  </a:cubicBezTo>
                  <a:cubicBezTo>
                    <a:pt x="238" y="155"/>
                    <a:pt x="238" y="155"/>
                    <a:pt x="238" y="155"/>
                  </a:cubicBezTo>
                  <a:cubicBezTo>
                    <a:pt x="239" y="155"/>
                    <a:pt x="239" y="155"/>
                    <a:pt x="239" y="155"/>
                  </a:cubicBezTo>
                  <a:cubicBezTo>
                    <a:pt x="239" y="155"/>
                    <a:pt x="239" y="155"/>
                    <a:pt x="239" y="155"/>
                  </a:cubicBezTo>
                  <a:cubicBezTo>
                    <a:pt x="240" y="155"/>
                    <a:pt x="240" y="155"/>
                    <a:pt x="240" y="155"/>
                  </a:cubicBezTo>
                  <a:cubicBezTo>
                    <a:pt x="240" y="155"/>
                    <a:pt x="240" y="155"/>
                    <a:pt x="240" y="155"/>
                  </a:cubicBezTo>
                  <a:cubicBezTo>
                    <a:pt x="241" y="155"/>
                    <a:pt x="241" y="155"/>
                    <a:pt x="241" y="155"/>
                  </a:cubicBezTo>
                  <a:cubicBezTo>
                    <a:pt x="243" y="155"/>
                    <a:pt x="243" y="155"/>
                    <a:pt x="243" y="155"/>
                  </a:cubicBezTo>
                  <a:cubicBezTo>
                    <a:pt x="244" y="157"/>
                    <a:pt x="244" y="157"/>
                    <a:pt x="244" y="157"/>
                  </a:cubicBezTo>
                  <a:cubicBezTo>
                    <a:pt x="245" y="157"/>
                    <a:pt x="245" y="157"/>
                    <a:pt x="245" y="157"/>
                  </a:cubicBezTo>
                  <a:cubicBezTo>
                    <a:pt x="245" y="157"/>
                    <a:pt x="245" y="157"/>
                    <a:pt x="245" y="157"/>
                  </a:cubicBezTo>
                  <a:cubicBezTo>
                    <a:pt x="245" y="157"/>
                    <a:pt x="245" y="157"/>
                    <a:pt x="245" y="157"/>
                  </a:cubicBezTo>
                  <a:cubicBezTo>
                    <a:pt x="245" y="157"/>
                    <a:pt x="245" y="157"/>
                    <a:pt x="245" y="157"/>
                  </a:cubicBezTo>
                  <a:cubicBezTo>
                    <a:pt x="246" y="156"/>
                    <a:pt x="246" y="156"/>
                    <a:pt x="246" y="156"/>
                  </a:cubicBezTo>
                  <a:cubicBezTo>
                    <a:pt x="247" y="156"/>
                    <a:pt x="247" y="156"/>
                    <a:pt x="247" y="156"/>
                  </a:cubicBezTo>
                  <a:cubicBezTo>
                    <a:pt x="247" y="156"/>
                    <a:pt x="247" y="157"/>
                    <a:pt x="247" y="157"/>
                  </a:cubicBezTo>
                  <a:close/>
                  <a:moveTo>
                    <a:pt x="258" y="166"/>
                  </a:moveTo>
                  <a:cubicBezTo>
                    <a:pt x="257" y="165"/>
                    <a:pt x="257" y="165"/>
                    <a:pt x="257" y="165"/>
                  </a:cubicBezTo>
                  <a:cubicBezTo>
                    <a:pt x="257" y="164"/>
                    <a:pt x="257" y="164"/>
                    <a:pt x="257" y="164"/>
                  </a:cubicBezTo>
                  <a:cubicBezTo>
                    <a:pt x="256" y="164"/>
                    <a:pt x="256" y="164"/>
                    <a:pt x="256" y="164"/>
                  </a:cubicBezTo>
                  <a:cubicBezTo>
                    <a:pt x="255" y="163"/>
                    <a:pt x="255" y="163"/>
                    <a:pt x="255" y="163"/>
                  </a:cubicBezTo>
                  <a:cubicBezTo>
                    <a:pt x="255" y="163"/>
                    <a:pt x="255" y="163"/>
                    <a:pt x="255" y="163"/>
                  </a:cubicBezTo>
                  <a:cubicBezTo>
                    <a:pt x="254" y="163"/>
                    <a:pt x="254" y="163"/>
                    <a:pt x="254" y="163"/>
                  </a:cubicBezTo>
                  <a:cubicBezTo>
                    <a:pt x="252" y="162"/>
                    <a:pt x="252" y="162"/>
                    <a:pt x="252" y="162"/>
                  </a:cubicBezTo>
                  <a:cubicBezTo>
                    <a:pt x="251" y="161"/>
                    <a:pt x="251" y="161"/>
                    <a:pt x="251" y="161"/>
                  </a:cubicBezTo>
                  <a:cubicBezTo>
                    <a:pt x="250" y="161"/>
                    <a:pt x="250" y="161"/>
                    <a:pt x="250" y="161"/>
                  </a:cubicBezTo>
                  <a:cubicBezTo>
                    <a:pt x="249" y="161"/>
                    <a:pt x="249" y="161"/>
                    <a:pt x="249" y="161"/>
                  </a:cubicBezTo>
                  <a:cubicBezTo>
                    <a:pt x="248" y="161"/>
                    <a:pt x="248" y="161"/>
                    <a:pt x="248" y="161"/>
                  </a:cubicBezTo>
                  <a:cubicBezTo>
                    <a:pt x="247" y="160"/>
                    <a:pt x="247" y="160"/>
                    <a:pt x="247" y="160"/>
                  </a:cubicBezTo>
                  <a:cubicBezTo>
                    <a:pt x="247" y="159"/>
                    <a:pt x="247" y="159"/>
                    <a:pt x="247" y="159"/>
                  </a:cubicBezTo>
                  <a:cubicBezTo>
                    <a:pt x="247" y="160"/>
                    <a:pt x="247" y="160"/>
                    <a:pt x="247" y="160"/>
                  </a:cubicBezTo>
                  <a:cubicBezTo>
                    <a:pt x="247" y="161"/>
                    <a:pt x="247" y="161"/>
                    <a:pt x="247" y="161"/>
                  </a:cubicBezTo>
                  <a:cubicBezTo>
                    <a:pt x="248" y="161"/>
                    <a:pt x="248" y="161"/>
                    <a:pt x="248" y="161"/>
                  </a:cubicBezTo>
                  <a:cubicBezTo>
                    <a:pt x="248" y="162"/>
                    <a:pt x="248" y="162"/>
                    <a:pt x="248" y="162"/>
                  </a:cubicBezTo>
                  <a:cubicBezTo>
                    <a:pt x="247" y="162"/>
                    <a:pt x="247" y="162"/>
                    <a:pt x="247" y="162"/>
                  </a:cubicBezTo>
                  <a:cubicBezTo>
                    <a:pt x="248" y="162"/>
                    <a:pt x="248" y="162"/>
                    <a:pt x="248" y="162"/>
                  </a:cubicBezTo>
                  <a:cubicBezTo>
                    <a:pt x="249" y="163"/>
                    <a:pt x="249" y="163"/>
                    <a:pt x="249" y="163"/>
                  </a:cubicBezTo>
                  <a:cubicBezTo>
                    <a:pt x="249" y="164"/>
                    <a:pt x="249" y="164"/>
                    <a:pt x="249" y="164"/>
                  </a:cubicBezTo>
                  <a:cubicBezTo>
                    <a:pt x="249" y="164"/>
                    <a:pt x="249" y="164"/>
                    <a:pt x="249" y="164"/>
                  </a:cubicBezTo>
                  <a:cubicBezTo>
                    <a:pt x="250" y="165"/>
                    <a:pt x="250" y="165"/>
                    <a:pt x="250" y="165"/>
                  </a:cubicBezTo>
                  <a:cubicBezTo>
                    <a:pt x="250" y="165"/>
                    <a:pt x="250" y="165"/>
                    <a:pt x="250" y="165"/>
                  </a:cubicBezTo>
                  <a:cubicBezTo>
                    <a:pt x="251" y="165"/>
                    <a:pt x="251" y="165"/>
                    <a:pt x="251" y="165"/>
                  </a:cubicBezTo>
                  <a:cubicBezTo>
                    <a:pt x="251" y="165"/>
                    <a:pt x="251" y="165"/>
                    <a:pt x="251" y="165"/>
                  </a:cubicBezTo>
                  <a:cubicBezTo>
                    <a:pt x="251" y="164"/>
                    <a:pt x="251" y="164"/>
                    <a:pt x="251" y="164"/>
                  </a:cubicBezTo>
                  <a:cubicBezTo>
                    <a:pt x="253" y="164"/>
                    <a:pt x="253" y="164"/>
                    <a:pt x="253" y="164"/>
                  </a:cubicBezTo>
                  <a:cubicBezTo>
                    <a:pt x="253" y="165"/>
                    <a:pt x="253" y="165"/>
                    <a:pt x="253" y="165"/>
                  </a:cubicBezTo>
                  <a:cubicBezTo>
                    <a:pt x="254" y="166"/>
                    <a:pt x="254" y="166"/>
                    <a:pt x="254" y="166"/>
                  </a:cubicBezTo>
                  <a:cubicBezTo>
                    <a:pt x="255" y="166"/>
                    <a:pt x="255" y="166"/>
                    <a:pt x="255" y="166"/>
                  </a:cubicBezTo>
                  <a:cubicBezTo>
                    <a:pt x="256" y="167"/>
                    <a:pt x="256" y="167"/>
                    <a:pt x="256" y="167"/>
                  </a:cubicBezTo>
                  <a:cubicBezTo>
                    <a:pt x="256" y="167"/>
                    <a:pt x="256" y="167"/>
                    <a:pt x="256" y="167"/>
                  </a:cubicBezTo>
                  <a:cubicBezTo>
                    <a:pt x="257" y="167"/>
                    <a:pt x="257" y="167"/>
                    <a:pt x="257" y="167"/>
                  </a:cubicBezTo>
                  <a:cubicBezTo>
                    <a:pt x="257" y="167"/>
                    <a:pt x="257" y="167"/>
                    <a:pt x="257" y="167"/>
                  </a:cubicBezTo>
                  <a:cubicBezTo>
                    <a:pt x="257" y="166"/>
                    <a:pt x="257" y="166"/>
                    <a:pt x="257" y="166"/>
                  </a:cubicBezTo>
                  <a:cubicBezTo>
                    <a:pt x="257" y="165"/>
                    <a:pt x="257" y="165"/>
                    <a:pt x="257" y="165"/>
                  </a:cubicBezTo>
                  <a:cubicBezTo>
                    <a:pt x="258" y="166"/>
                    <a:pt x="258" y="166"/>
                    <a:pt x="258" y="166"/>
                  </a:cubicBezTo>
                  <a:close/>
                  <a:moveTo>
                    <a:pt x="251" y="123"/>
                  </a:moveTo>
                  <a:cubicBezTo>
                    <a:pt x="251" y="122"/>
                    <a:pt x="251" y="122"/>
                    <a:pt x="251" y="122"/>
                  </a:cubicBezTo>
                  <a:cubicBezTo>
                    <a:pt x="253" y="120"/>
                    <a:pt x="253" y="120"/>
                    <a:pt x="253" y="120"/>
                  </a:cubicBezTo>
                  <a:cubicBezTo>
                    <a:pt x="253" y="121"/>
                    <a:pt x="253" y="121"/>
                    <a:pt x="253" y="121"/>
                  </a:cubicBezTo>
                  <a:cubicBezTo>
                    <a:pt x="253" y="121"/>
                    <a:pt x="253" y="121"/>
                    <a:pt x="253" y="121"/>
                  </a:cubicBezTo>
                  <a:cubicBezTo>
                    <a:pt x="254" y="121"/>
                    <a:pt x="254" y="121"/>
                    <a:pt x="254" y="121"/>
                  </a:cubicBezTo>
                  <a:cubicBezTo>
                    <a:pt x="254" y="121"/>
                    <a:pt x="254" y="121"/>
                    <a:pt x="254" y="121"/>
                  </a:cubicBezTo>
                  <a:cubicBezTo>
                    <a:pt x="253" y="122"/>
                    <a:pt x="253" y="122"/>
                    <a:pt x="253" y="122"/>
                  </a:cubicBezTo>
                  <a:cubicBezTo>
                    <a:pt x="252" y="124"/>
                    <a:pt x="252" y="124"/>
                    <a:pt x="252" y="124"/>
                  </a:cubicBezTo>
                  <a:cubicBezTo>
                    <a:pt x="252" y="123"/>
                    <a:pt x="252" y="123"/>
                    <a:pt x="252" y="123"/>
                  </a:cubicBezTo>
                  <a:cubicBezTo>
                    <a:pt x="252" y="123"/>
                    <a:pt x="251" y="123"/>
                    <a:pt x="251" y="123"/>
                  </a:cubicBezTo>
                  <a:close/>
                  <a:moveTo>
                    <a:pt x="246" y="145"/>
                  </a:moveTo>
                  <a:cubicBezTo>
                    <a:pt x="246" y="144"/>
                    <a:pt x="246" y="144"/>
                    <a:pt x="246" y="144"/>
                  </a:cubicBezTo>
                  <a:cubicBezTo>
                    <a:pt x="246" y="143"/>
                    <a:pt x="246" y="143"/>
                    <a:pt x="246" y="143"/>
                  </a:cubicBezTo>
                  <a:cubicBezTo>
                    <a:pt x="247" y="143"/>
                    <a:pt x="247" y="143"/>
                    <a:pt x="247" y="143"/>
                  </a:cubicBezTo>
                  <a:cubicBezTo>
                    <a:pt x="247" y="144"/>
                    <a:pt x="247" y="144"/>
                    <a:pt x="247" y="144"/>
                  </a:cubicBezTo>
                  <a:cubicBezTo>
                    <a:pt x="248" y="144"/>
                    <a:pt x="248" y="144"/>
                    <a:pt x="248" y="144"/>
                  </a:cubicBezTo>
                  <a:cubicBezTo>
                    <a:pt x="247" y="145"/>
                    <a:pt x="247" y="145"/>
                    <a:pt x="247" y="145"/>
                  </a:cubicBezTo>
                  <a:cubicBezTo>
                    <a:pt x="247" y="146"/>
                    <a:pt x="247" y="146"/>
                    <a:pt x="247" y="146"/>
                  </a:cubicBezTo>
                  <a:cubicBezTo>
                    <a:pt x="246" y="145"/>
                    <a:pt x="246" y="145"/>
                    <a:pt x="246" y="145"/>
                  </a:cubicBezTo>
                  <a:close/>
                  <a:moveTo>
                    <a:pt x="241" y="143"/>
                  </a:moveTo>
                  <a:cubicBezTo>
                    <a:pt x="241" y="142"/>
                    <a:pt x="241" y="142"/>
                    <a:pt x="241" y="142"/>
                  </a:cubicBezTo>
                  <a:cubicBezTo>
                    <a:pt x="242" y="141"/>
                    <a:pt x="242" y="141"/>
                    <a:pt x="242" y="141"/>
                  </a:cubicBezTo>
                  <a:cubicBezTo>
                    <a:pt x="243" y="141"/>
                    <a:pt x="243" y="141"/>
                    <a:pt x="243" y="141"/>
                  </a:cubicBezTo>
                  <a:cubicBezTo>
                    <a:pt x="242" y="143"/>
                    <a:pt x="242" y="143"/>
                    <a:pt x="242" y="143"/>
                  </a:cubicBezTo>
                  <a:cubicBezTo>
                    <a:pt x="242" y="143"/>
                    <a:pt x="242" y="143"/>
                    <a:pt x="242" y="143"/>
                  </a:cubicBezTo>
                  <a:cubicBezTo>
                    <a:pt x="241" y="143"/>
                    <a:pt x="241" y="143"/>
                    <a:pt x="241" y="143"/>
                  </a:cubicBezTo>
                  <a:close/>
                  <a:moveTo>
                    <a:pt x="238" y="144"/>
                  </a:moveTo>
                  <a:cubicBezTo>
                    <a:pt x="237" y="143"/>
                    <a:pt x="237" y="143"/>
                    <a:pt x="237" y="143"/>
                  </a:cubicBezTo>
                  <a:cubicBezTo>
                    <a:pt x="237" y="143"/>
                    <a:pt x="237" y="143"/>
                    <a:pt x="237" y="143"/>
                  </a:cubicBezTo>
                  <a:cubicBezTo>
                    <a:pt x="237" y="143"/>
                    <a:pt x="237" y="143"/>
                    <a:pt x="237" y="143"/>
                  </a:cubicBezTo>
                  <a:cubicBezTo>
                    <a:pt x="237" y="142"/>
                    <a:pt x="237" y="142"/>
                    <a:pt x="237" y="142"/>
                  </a:cubicBezTo>
                  <a:cubicBezTo>
                    <a:pt x="237" y="142"/>
                    <a:pt x="237" y="142"/>
                    <a:pt x="237" y="142"/>
                  </a:cubicBezTo>
                  <a:cubicBezTo>
                    <a:pt x="238" y="142"/>
                    <a:pt x="238" y="142"/>
                    <a:pt x="238" y="142"/>
                  </a:cubicBezTo>
                  <a:cubicBezTo>
                    <a:pt x="238" y="143"/>
                    <a:pt x="238" y="143"/>
                    <a:pt x="238" y="143"/>
                  </a:cubicBezTo>
                  <a:cubicBezTo>
                    <a:pt x="239" y="143"/>
                    <a:pt x="239" y="143"/>
                    <a:pt x="239" y="143"/>
                  </a:cubicBezTo>
                  <a:cubicBezTo>
                    <a:pt x="239" y="143"/>
                    <a:pt x="239" y="143"/>
                    <a:pt x="239" y="143"/>
                  </a:cubicBezTo>
                  <a:cubicBezTo>
                    <a:pt x="239" y="142"/>
                    <a:pt x="239" y="142"/>
                    <a:pt x="239" y="142"/>
                  </a:cubicBezTo>
                  <a:cubicBezTo>
                    <a:pt x="240" y="142"/>
                    <a:pt x="240" y="142"/>
                    <a:pt x="240" y="142"/>
                  </a:cubicBezTo>
                  <a:cubicBezTo>
                    <a:pt x="240" y="144"/>
                    <a:pt x="240" y="144"/>
                    <a:pt x="240" y="144"/>
                  </a:cubicBezTo>
                  <a:cubicBezTo>
                    <a:pt x="239" y="145"/>
                    <a:pt x="239" y="145"/>
                    <a:pt x="239" y="145"/>
                  </a:cubicBezTo>
                  <a:cubicBezTo>
                    <a:pt x="238" y="146"/>
                    <a:pt x="238" y="146"/>
                    <a:pt x="238" y="146"/>
                  </a:cubicBezTo>
                  <a:cubicBezTo>
                    <a:pt x="238" y="146"/>
                    <a:pt x="238" y="146"/>
                    <a:pt x="238" y="146"/>
                  </a:cubicBezTo>
                  <a:cubicBezTo>
                    <a:pt x="238" y="145"/>
                    <a:pt x="238" y="145"/>
                    <a:pt x="238" y="145"/>
                  </a:cubicBezTo>
                  <a:cubicBezTo>
                    <a:pt x="237" y="145"/>
                    <a:pt x="237" y="145"/>
                    <a:pt x="237" y="145"/>
                  </a:cubicBezTo>
                  <a:cubicBezTo>
                    <a:pt x="237" y="144"/>
                    <a:pt x="237" y="144"/>
                    <a:pt x="237" y="144"/>
                  </a:cubicBezTo>
                  <a:cubicBezTo>
                    <a:pt x="237" y="144"/>
                    <a:pt x="238" y="144"/>
                    <a:pt x="238" y="144"/>
                  </a:cubicBezTo>
                  <a:close/>
                  <a:moveTo>
                    <a:pt x="222" y="140"/>
                  </a:moveTo>
                  <a:cubicBezTo>
                    <a:pt x="222" y="140"/>
                    <a:pt x="223" y="141"/>
                    <a:pt x="223" y="141"/>
                  </a:cubicBezTo>
                  <a:cubicBezTo>
                    <a:pt x="223" y="140"/>
                    <a:pt x="223" y="140"/>
                    <a:pt x="223" y="140"/>
                  </a:cubicBezTo>
                  <a:cubicBezTo>
                    <a:pt x="223" y="139"/>
                    <a:pt x="223" y="139"/>
                    <a:pt x="223" y="139"/>
                  </a:cubicBezTo>
                  <a:cubicBezTo>
                    <a:pt x="223" y="139"/>
                    <a:pt x="223" y="139"/>
                    <a:pt x="223" y="139"/>
                  </a:cubicBezTo>
                  <a:cubicBezTo>
                    <a:pt x="224" y="138"/>
                    <a:pt x="224" y="138"/>
                    <a:pt x="224" y="138"/>
                  </a:cubicBezTo>
                  <a:cubicBezTo>
                    <a:pt x="226" y="137"/>
                    <a:pt x="226" y="137"/>
                    <a:pt x="226" y="137"/>
                  </a:cubicBezTo>
                  <a:cubicBezTo>
                    <a:pt x="226" y="137"/>
                    <a:pt x="226" y="137"/>
                    <a:pt x="226" y="137"/>
                  </a:cubicBezTo>
                  <a:cubicBezTo>
                    <a:pt x="227" y="136"/>
                    <a:pt x="227" y="136"/>
                    <a:pt x="227" y="136"/>
                  </a:cubicBezTo>
                  <a:cubicBezTo>
                    <a:pt x="228" y="137"/>
                    <a:pt x="228" y="137"/>
                    <a:pt x="228" y="137"/>
                  </a:cubicBezTo>
                  <a:cubicBezTo>
                    <a:pt x="228" y="137"/>
                    <a:pt x="228" y="137"/>
                    <a:pt x="228" y="137"/>
                  </a:cubicBezTo>
                  <a:cubicBezTo>
                    <a:pt x="228" y="137"/>
                    <a:pt x="228" y="137"/>
                    <a:pt x="228" y="137"/>
                  </a:cubicBezTo>
                  <a:cubicBezTo>
                    <a:pt x="229" y="137"/>
                    <a:pt x="229" y="137"/>
                    <a:pt x="229" y="137"/>
                  </a:cubicBezTo>
                  <a:cubicBezTo>
                    <a:pt x="230" y="138"/>
                    <a:pt x="230" y="138"/>
                    <a:pt x="230" y="138"/>
                  </a:cubicBezTo>
                  <a:cubicBezTo>
                    <a:pt x="230" y="139"/>
                    <a:pt x="230" y="139"/>
                    <a:pt x="230" y="139"/>
                  </a:cubicBezTo>
                  <a:cubicBezTo>
                    <a:pt x="230" y="139"/>
                    <a:pt x="230" y="139"/>
                    <a:pt x="230" y="139"/>
                  </a:cubicBezTo>
                  <a:cubicBezTo>
                    <a:pt x="231" y="138"/>
                    <a:pt x="231" y="138"/>
                    <a:pt x="231" y="138"/>
                  </a:cubicBezTo>
                  <a:cubicBezTo>
                    <a:pt x="232" y="138"/>
                    <a:pt x="232" y="138"/>
                    <a:pt x="232" y="138"/>
                  </a:cubicBezTo>
                  <a:cubicBezTo>
                    <a:pt x="232" y="138"/>
                    <a:pt x="232" y="138"/>
                    <a:pt x="232" y="138"/>
                  </a:cubicBezTo>
                  <a:cubicBezTo>
                    <a:pt x="232" y="139"/>
                    <a:pt x="232" y="139"/>
                    <a:pt x="232" y="139"/>
                  </a:cubicBezTo>
                  <a:cubicBezTo>
                    <a:pt x="232" y="139"/>
                    <a:pt x="232" y="139"/>
                    <a:pt x="232" y="139"/>
                  </a:cubicBezTo>
                  <a:cubicBezTo>
                    <a:pt x="233" y="139"/>
                    <a:pt x="233" y="139"/>
                    <a:pt x="233" y="139"/>
                  </a:cubicBezTo>
                  <a:cubicBezTo>
                    <a:pt x="233" y="139"/>
                    <a:pt x="233" y="139"/>
                    <a:pt x="233" y="139"/>
                  </a:cubicBezTo>
                  <a:cubicBezTo>
                    <a:pt x="234" y="139"/>
                    <a:pt x="234" y="139"/>
                    <a:pt x="234" y="139"/>
                  </a:cubicBezTo>
                  <a:cubicBezTo>
                    <a:pt x="234" y="138"/>
                    <a:pt x="234" y="138"/>
                    <a:pt x="234" y="138"/>
                  </a:cubicBezTo>
                  <a:cubicBezTo>
                    <a:pt x="235" y="139"/>
                    <a:pt x="235" y="139"/>
                    <a:pt x="235" y="139"/>
                  </a:cubicBezTo>
                  <a:cubicBezTo>
                    <a:pt x="235" y="138"/>
                    <a:pt x="235" y="138"/>
                    <a:pt x="235" y="138"/>
                  </a:cubicBezTo>
                  <a:cubicBezTo>
                    <a:pt x="236" y="138"/>
                    <a:pt x="236" y="138"/>
                    <a:pt x="236" y="138"/>
                  </a:cubicBezTo>
                  <a:cubicBezTo>
                    <a:pt x="236" y="139"/>
                    <a:pt x="236" y="139"/>
                    <a:pt x="236" y="139"/>
                  </a:cubicBezTo>
                  <a:cubicBezTo>
                    <a:pt x="236" y="139"/>
                    <a:pt x="236" y="139"/>
                    <a:pt x="236" y="139"/>
                  </a:cubicBezTo>
                  <a:cubicBezTo>
                    <a:pt x="236" y="140"/>
                    <a:pt x="236" y="140"/>
                    <a:pt x="236" y="140"/>
                  </a:cubicBezTo>
                  <a:cubicBezTo>
                    <a:pt x="236" y="141"/>
                    <a:pt x="236" y="141"/>
                    <a:pt x="236" y="141"/>
                  </a:cubicBezTo>
                  <a:cubicBezTo>
                    <a:pt x="237" y="140"/>
                    <a:pt x="237" y="140"/>
                    <a:pt x="237" y="140"/>
                  </a:cubicBezTo>
                  <a:cubicBezTo>
                    <a:pt x="237" y="139"/>
                    <a:pt x="237" y="139"/>
                    <a:pt x="237" y="139"/>
                  </a:cubicBezTo>
                  <a:cubicBezTo>
                    <a:pt x="238" y="139"/>
                    <a:pt x="238" y="139"/>
                    <a:pt x="238" y="139"/>
                  </a:cubicBezTo>
                  <a:cubicBezTo>
                    <a:pt x="239" y="139"/>
                    <a:pt x="239" y="139"/>
                    <a:pt x="239" y="139"/>
                  </a:cubicBezTo>
                  <a:cubicBezTo>
                    <a:pt x="239" y="139"/>
                    <a:pt x="239" y="139"/>
                    <a:pt x="239" y="139"/>
                  </a:cubicBezTo>
                  <a:cubicBezTo>
                    <a:pt x="240" y="139"/>
                    <a:pt x="240" y="139"/>
                    <a:pt x="240" y="139"/>
                  </a:cubicBezTo>
                  <a:cubicBezTo>
                    <a:pt x="242" y="138"/>
                    <a:pt x="242" y="138"/>
                    <a:pt x="242" y="138"/>
                  </a:cubicBezTo>
                  <a:cubicBezTo>
                    <a:pt x="242" y="139"/>
                    <a:pt x="242" y="139"/>
                    <a:pt x="242" y="139"/>
                  </a:cubicBezTo>
                  <a:cubicBezTo>
                    <a:pt x="242" y="139"/>
                    <a:pt x="242" y="139"/>
                    <a:pt x="242" y="139"/>
                  </a:cubicBezTo>
                  <a:cubicBezTo>
                    <a:pt x="242" y="139"/>
                    <a:pt x="242" y="140"/>
                    <a:pt x="242" y="140"/>
                  </a:cubicBezTo>
                  <a:cubicBezTo>
                    <a:pt x="242" y="140"/>
                    <a:pt x="242" y="140"/>
                    <a:pt x="242" y="140"/>
                  </a:cubicBezTo>
                  <a:cubicBezTo>
                    <a:pt x="243" y="138"/>
                    <a:pt x="243" y="138"/>
                    <a:pt x="243" y="138"/>
                  </a:cubicBezTo>
                  <a:cubicBezTo>
                    <a:pt x="243" y="139"/>
                    <a:pt x="243" y="139"/>
                    <a:pt x="243" y="139"/>
                  </a:cubicBezTo>
                  <a:cubicBezTo>
                    <a:pt x="243" y="139"/>
                    <a:pt x="243" y="139"/>
                    <a:pt x="243" y="139"/>
                  </a:cubicBezTo>
                  <a:cubicBezTo>
                    <a:pt x="243" y="140"/>
                    <a:pt x="243" y="140"/>
                    <a:pt x="243" y="140"/>
                  </a:cubicBezTo>
                  <a:cubicBezTo>
                    <a:pt x="244" y="140"/>
                    <a:pt x="244" y="140"/>
                    <a:pt x="244" y="140"/>
                  </a:cubicBezTo>
                  <a:cubicBezTo>
                    <a:pt x="245" y="141"/>
                    <a:pt x="245" y="141"/>
                    <a:pt x="245" y="141"/>
                  </a:cubicBezTo>
                  <a:cubicBezTo>
                    <a:pt x="245" y="141"/>
                    <a:pt x="245" y="141"/>
                    <a:pt x="245" y="141"/>
                  </a:cubicBezTo>
                  <a:cubicBezTo>
                    <a:pt x="246" y="140"/>
                    <a:pt x="246" y="140"/>
                    <a:pt x="246" y="140"/>
                  </a:cubicBezTo>
                  <a:cubicBezTo>
                    <a:pt x="246" y="139"/>
                    <a:pt x="246" y="139"/>
                    <a:pt x="246" y="139"/>
                  </a:cubicBezTo>
                  <a:cubicBezTo>
                    <a:pt x="246" y="139"/>
                    <a:pt x="246" y="139"/>
                    <a:pt x="246" y="139"/>
                  </a:cubicBezTo>
                  <a:cubicBezTo>
                    <a:pt x="244" y="140"/>
                    <a:pt x="244" y="140"/>
                    <a:pt x="244" y="140"/>
                  </a:cubicBezTo>
                  <a:cubicBezTo>
                    <a:pt x="244" y="140"/>
                    <a:pt x="244" y="140"/>
                    <a:pt x="244" y="140"/>
                  </a:cubicBezTo>
                  <a:cubicBezTo>
                    <a:pt x="244" y="139"/>
                    <a:pt x="244" y="139"/>
                    <a:pt x="244" y="139"/>
                  </a:cubicBezTo>
                  <a:cubicBezTo>
                    <a:pt x="244" y="138"/>
                    <a:pt x="244" y="138"/>
                    <a:pt x="244" y="138"/>
                  </a:cubicBezTo>
                  <a:cubicBezTo>
                    <a:pt x="244" y="137"/>
                    <a:pt x="244" y="137"/>
                    <a:pt x="244" y="137"/>
                  </a:cubicBezTo>
                  <a:cubicBezTo>
                    <a:pt x="244" y="137"/>
                    <a:pt x="244" y="137"/>
                    <a:pt x="244" y="137"/>
                  </a:cubicBezTo>
                  <a:cubicBezTo>
                    <a:pt x="243" y="137"/>
                    <a:pt x="243" y="137"/>
                    <a:pt x="243" y="137"/>
                  </a:cubicBezTo>
                  <a:cubicBezTo>
                    <a:pt x="243" y="137"/>
                    <a:pt x="243" y="137"/>
                    <a:pt x="243" y="137"/>
                  </a:cubicBezTo>
                  <a:cubicBezTo>
                    <a:pt x="243" y="136"/>
                    <a:pt x="243" y="136"/>
                    <a:pt x="243" y="136"/>
                  </a:cubicBezTo>
                  <a:cubicBezTo>
                    <a:pt x="243" y="136"/>
                    <a:pt x="243" y="136"/>
                    <a:pt x="243" y="136"/>
                  </a:cubicBezTo>
                  <a:cubicBezTo>
                    <a:pt x="242" y="136"/>
                    <a:pt x="242" y="136"/>
                    <a:pt x="242" y="136"/>
                  </a:cubicBezTo>
                  <a:cubicBezTo>
                    <a:pt x="242" y="136"/>
                    <a:pt x="242" y="136"/>
                    <a:pt x="242" y="136"/>
                  </a:cubicBezTo>
                  <a:cubicBezTo>
                    <a:pt x="242" y="137"/>
                    <a:pt x="242" y="137"/>
                    <a:pt x="242" y="137"/>
                  </a:cubicBezTo>
                  <a:cubicBezTo>
                    <a:pt x="241" y="137"/>
                    <a:pt x="241" y="137"/>
                    <a:pt x="241" y="137"/>
                  </a:cubicBezTo>
                  <a:cubicBezTo>
                    <a:pt x="241" y="135"/>
                    <a:pt x="241" y="135"/>
                    <a:pt x="241" y="135"/>
                  </a:cubicBezTo>
                  <a:cubicBezTo>
                    <a:pt x="240" y="136"/>
                    <a:pt x="240" y="136"/>
                    <a:pt x="240" y="136"/>
                  </a:cubicBezTo>
                  <a:cubicBezTo>
                    <a:pt x="240" y="138"/>
                    <a:pt x="240" y="138"/>
                    <a:pt x="240" y="138"/>
                  </a:cubicBezTo>
                  <a:cubicBezTo>
                    <a:pt x="240" y="138"/>
                    <a:pt x="240" y="138"/>
                    <a:pt x="240" y="138"/>
                  </a:cubicBezTo>
                  <a:cubicBezTo>
                    <a:pt x="238" y="138"/>
                    <a:pt x="238" y="138"/>
                    <a:pt x="238" y="138"/>
                  </a:cubicBezTo>
                  <a:cubicBezTo>
                    <a:pt x="237" y="137"/>
                    <a:pt x="237" y="137"/>
                    <a:pt x="237" y="137"/>
                  </a:cubicBezTo>
                  <a:cubicBezTo>
                    <a:pt x="236" y="138"/>
                    <a:pt x="236" y="138"/>
                    <a:pt x="236" y="138"/>
                  </a:cubicBezTo>
                  <a:cubicBezTo>
                    <a:pt x="235" y="137"/>
                    <a:pt x="235" y="137"/>
                    <a:pt x="235" y="137"/>
                  </a:cubicBezTo>
                  <a:cubicBezTo>
                    <a:pt x="235" y="137"/>
                    <a:pt x="235" y="137"/>
                    <a:pt x="235" y="137"/>
                  </a:cubicBezTo>
                  <a:cubicBezTo>
                    <a:pt x="236" y="136"/>
                    <a:pt x="236" y="136"/>
                    <a:pt x="236" y="136"/>
                  </a:cubicBezTo>
                  <a:cubicBezTo>
                    <a:pt x="236" y="135"/>
                    <a:pt x="236" y="135"/>
                    <a:pt x="236" y="135"/>
                  </a:cubicBezTo>
                  <a:cubicBezTo>
                    <a:pt x="235" y="135"/>
                    <a:pt x="235" y="135"/>
                    <a:pt x="235" y="135"/>
                  </a:cubicBezTo>
                  <a:cubicBezTo>
                    <a:pt x="235" y="133"/>
                    <a:pt x="235" y="133"/>
                    <a:pt x="235" y="133"/>
                  </a:cubicBezTo>
                  <a:cubicBezTo>
                    <a:pt x="235" y="135"/>
                    <a:pt x="235" y="135"/>
                    <a:pt x="235" y="135"/>
                  </a:cubicBezTo>
                  <a:cubicBezTo>
                    <a:pt x="235" y="136"/>
                    <a:pt x="235" y="136"/>
                    <a:pt x="235" y="136"/>
                  </a:cubicBezTo>
                  <a:cubicBezTo>
                    <a:pt x="233" y="136"/>
                    <a:pt x="233" y="136"/>
                    <a:pt x="233" y="136"/>
                  </a:cubicBezTo>
                  <a:cubicBezTo>
                    <a:pt x="234" y="137"/>
                    <a:pt x="234" y="137"/>
                    <a:pt x="234" y="137"/>
                  </a:cubicBezTo>
                  <a:cubicBezTo>
                    <a:pt x="234" y="137"/>
                    <a:pt x="234" y="137"/>
                    <a:pt x="234" y="137"/>
                  </a:cubicBezTo>
                  <a:cubicBezTo>
                    <a:pt x="232" y="137"/>
                    <a:pt x="232" y="137"/>
                    <a:pt x="232" y="137"/>
                  </a:cubicBezTo>
                  <a:cubicBezTo>
                    <a:pt x="231" y="136"/>
                    <a:pt x="231" y="136"/>
                    <a:pt x="231" y="136"/>
                  </a:cubicBezTo>
                  <a:cubicBezTo>
                    <a:pt x="231" y="136"/>
                    <a:pt x="231" y="136"/>
                    <a:pt x="231" y="136"/>
                  </a:cubicBezTo>
                  <a:cubicBezTo>
                    <a:pt x="230" y="137"/>
                    <a:pt x="230" y="137"/>
                    <a:pt x="230" y="137"/>
                  </a:cubicBezTo>
                  <a:cubicBezTo>
                    <a:pt x="230" y="136"/>
                    <a:pt x="230" y="136"/>
                    <a:pt x="230" y="136"/>
                  </a:cubicBezTo>
                  <a:cubicBezTo>
                    <a:pt x="229" y="136"/>
                    <a:pt x="229" y="136"/>
                    <a:pt x="229" y="136"/>
                  </a:cubicBezTo>
                  <a:cubicBezTo>
                    <a:pt x="229" y="136"/>
                    <a:pt x="229" y="136"/>
                    <a:pt x="229" y="136"/>
                  </a:cubicBezTo>
                  <a:cubicBezTo>
                    <a:pt x="227" y="135"/>
                    <a:pt x="227" y="135"/>
                    <a:pt x="227" y="135"/>
                  </a:cubicBezTo>
                  <a:cubicBezTo>
                    <a:pt x="226" y="135"/>
                    <a:pt x="226" y="135"/>
                    <a:pt x="226" y="135"/>
                  </a:cubicBezTo>
                  <a:cubicBezTo>
                    <a:pt x="226" y="136"/>
                    <a:pt x="226" y="136"/>
                    <a:pt x="226" y="136"/>
                  </a:cubicBezTo>
                  <a:cubicBezTo>
                    <a:pt x="225" y="136"/>
                    <a:pt x="225" y="136"/>
                    <a:pt x="225" y="136"/>
                  </a:cubicBezTo>
                  <a:cubicBezTo>
                    <a:pt x="224" y="137"/>
                    <a:pt x="224" y="137"/>
                    <a:pt x="224" y="137"/>
                  </a:cubicBezTo>
                  <a:cubicBezTo>
                    <a:pt x="223" y="138"/>
                    <a:pt x="223" y="138"/>
                    <a:pt x="223" y="138"/>
                  </a:cubicBezTo>
                  <a:cubicBezTo>
                    <a:pt x="223" y="138"/>
                    <a:pt x="223" y="138"/>
                    <a:pt x="223" y="138"/>
                  </a:cubicBezTo>
                  <a:cubicBezTo>
                    <a:pt x="222" y="140"/>
                    <a:pt x="222" y="140"/>
                    <a:pt x="222" y="140"/>
                  </a:cubicBezTo>
                  <a:close/>
                  <a:moveTo>
                    <a:pt x="224" y="131"/>
                  </a:moveTo>
                  <a:cubicBezTo>
                    <a:pt x="225" y="130"/>
                    <a:pt x="225" y="130"/>
                    <a:pt x="225" y="130"/>
                  </a:cubicBezTo>
                  <a:cubicBezTo>
                    <a:pt x="224" y="130"/>
                    <a:pt x="224" y="130"/>
                    <a:pt x="224" y="130"/>
                  </a:cubicBezTo>
                  <a:cubicBezTo>
                    <a:pt x="224" y="129"/>
                    <a:pt x="224" y="129"/>
                    <a:pt x="224" y="129"/>
                  </a:cubicBezTo>
                  <a:cubicBezTo>
                    <a:pt x="223" y="128"/>
                    <a:pt x="223" y="128"/>
                    <a:pt x="223" y="128"/>
                  </a:cubicBezTo>
                  <a:cubicBezTo>
                    <a:pt x="223" y="127"/>
                    <a:pt x="223" y="127"/>
                    <a:pt x="223" y="127"/>
                  </a:cubicBezTo>
                  <a:cubicBezTo>
                    <a:pt x="223" y="126"/>
                    <a:pt x="223" y="126"/>
                    <a:pt x="223" y="126"/>
                  </a:cubicBezTo>
                  <a:cubicBezTo>
                    <a:pt x="224" y="126"/>
                    <a:pt x="224" y="126"/>
                    <a:pt x="224" y="126"/>
                  </a:cubicBezTo>
                  <a:cubicBezTo>
                    <a:pt x="224" y="126"/>
                    <a:pt x="224" y="126"/>
                    <a:pt x="224" y="126"/>
                  </a:cubicBezTo>
                  <a:cubicBezTo>
                    <a:pt x="225" y="128"/>
                    <a:pt x="225" y="128"/>
                    <a:pt x="225" y="128"/>
                  </a:cubicBezTo>
                  <a:cubicBezTo>
                    <a:pt x="226" y="129"/>
                    <a:pt x="226" y="129"/>
                    <a:pt x="226" y="129"/>
                  </a:cubicBezTo>
                  <a:cubicBezTo>
                    <a:pt x="226" y="130"/>
                    <a:pt x="226" y="130"/>
                    <a:pt x="226" y="130"/>
                  </a:cubicBezTo>
                  <a:cubicBezTo>
                    <a:pt x="226" y="130"/>
                    <a:pt x="226" y="130"/>
                    <a:pt x="226" y="130"/>
                  </a:cubicBezTo>
                  <a:cubicBezTo>
                    <a:pt x="227" y="130"/>
                    <a:pt x="227" y="130"/>
                    <a:pt x="227" y="130"/>
                  </a:cubicBezTo>
                  <a:cubicBezTo>
                    <a:pt x="227" y="130"/>
                    <a:pt x="227" y="130"/>
                    <a:pt x="227" y="130"/>
                  </a:cubicBezTo>
                  <a:cubicBezTo>
                    <a:pt x="226" y="131"/>
                    <a:pt x="226" y="131"/>
                    <a:pt x="226" y="131"/>
                  </a:cubicBezTo>
                  <a:cubicBezTo>
                    <a:pt x="225" y="131"/>
                    <a:pt x="225" y="131"/>
                    <a:pt x="225" y="131"/>
                  </a:cubicBezTo>
                  <a:cubicBezTo>
                    <a:pt x="225" y="131"/>
                    <a:pt x="225" y="131"/>
                    <a:pt x="225" y="131"/>
                  </a:cubicBezTo>
                  <a:cubicBezTo>
                    <a:pt x="224" y="131"/>
                    <a:pt x="224" y="131"/>
                    <a:pt x="224" y="131"/>
                  </a:cubicBezTo>
                  <a:close/>
                  <a:moveTo>
                    <a:pt x="124" y="193"/>
                  </a:moveTo>
                  <a:cubicBezTo>
                    <a:pt x="123" y="192"/>
                    <a:pt x="123" y="192"/>
                    <a:pt x="123" y="192"/>
                  </a:cubicBezTo>
                  <a:cubicBezTo>
                    <a:pt x="121" y="192"/>
                    <a:pt x="121" y="192"/>
                    <a:pt x="121" y="192"/>
                  </a:cubicBezTo>
                  <a:cubicBezTo>
                    <a:pt x="121" y="192"/>
                    <a:pt x="121" y="192"/>
                    <a:pt x="121" y="192"/>
                  </a:cubicBezTo>
                  <a:cubicBezTo>
                    <a:pt x="121" y="191"/>
                    <a:pt x="121" y="191"/>
                    <a:pt x="121" y="191"/>
                  </a:cubicBezTo>
                  <a:cubicBezTo>
                    <a:pt x="122" y="191"/>
                    <a:pt x="122" y="191"/>
                    <a:pt x="122" y="191"/>
                  </a:cubicBezTo>
                  <a:cubicBezTo>
                    <a:pt x="124" y="191"/>
                    <a:pt x="124" y="191"/>
                    <a:pt x="124" y="191"/>
                  </a:cubicBezTo>
                  <a:cubicBezTo>
                    <a:pt x="125" y="191"/>
                    <a:pt x="125" y="191"/>
                    <a:pt x="125" y="191"/>
                  </a:cubicBezTo>
                  <a:cubicBezTo>
                    <a:pt x="125" y="190"/>
                    <a:pt x="125" y="190"/>
                    <a:pt x="125" y="190"/>
                  </a:cubicBezTo>
                  <a:cubicBezTo>
                    <a:pt x="126" y="191"/>
                    <a:pt x="126" y="191"/>
                    <a:pt x="126" y="191"/>
                  </a:cubicBezTo>
                  <a:cubicBezTo>
                    <a:pt x="126" y="192"/>
                    <a:pt x="126" y="192"/>
                    <a:pt x="126" y="192"/>
                  </a:cubicBezTo>
                  <a:cubicBezTo>
                    <a:pt x="125" y="192"/>
                    <a:pt x="125" y="192"/>
                    <a:pt x="125" y="192"/>
                  </a:cubicBezTo>
                  <a:cubicBezTo>
                    <a:pt x="125" y="192"/>
                    <a:pt x="125" y="192"/>
                    <a:pt x="125" y="192"/>
                  </a:cubicBezTo>
                  <a:cubicBezTo>
                    <a:pt x="124" y="193"/>
                    <a:pt x="124" y="193"/>
                    <a:pt x="124" y="193"/>
                  </a:cubicBezTo>
                  <a:cubicBezTo>
                    <a:pt x="125" y="193"/>
                    <a:pt x="125" y="193"/>
                    <a:pt x="125" y="193"/>
                  </a:cubicBezTo>
                  <a:cubicBezTo>
                    <a:pt x="124" y="193"/>
                    <a:pt x="124" y="193"/>
                    <a:pt x="124" y="193"/>
                  </a:cubicBezTo>
                  <a:close/>
                  <a:moveTo>
                    <a:pt x="102" y="193"/>
                  </a:moveTo>
                  <a:cubicBezTo>
                    <a:pt x="102" y="193"/>
                    <a:pt x="102" y="193"/>
                    <a:pt x="102" y="193"/>
                  </a:cubicBezTo>
                  <a:cubicBezTo>
                    <a:pt x="104" y="193"/>
                    <a:pt x="104" y="193"/>
                    <a:pt x="104" y="193"/>
                  </a:cubicBezTo>
                  <a:cubicBezTo>
                    <a:pt x="105" y="192"/>
                    <a:pt x="105" y="192"/>
                    <a:pt x="105" y="192"/>
                  </a:cubicBezTo>
                  <a:cubicBezTo>
                    <a:pt x="106" y="193"/>
                    <a:pt x="106" y="193"/>
                    <a:pt x="106" y="193"/>
                  </a:cubicBezTo>
                  <a:cubicBezTo>
                    <a:pt x="106" y="193"/>
                    <a:pt x="106" y="193"/>
                    <a:pt x="106" y="193"/>
                  </a:cubicBezTo>
                  <a:cubicBezTo>
                    <a:pt x="105" y="194"/>
                    <a:pt x="105" y="194"/>
                    <a:pt x="105" y="194"/>
                  </a:cubicBezTo>
                  <a:cubicBezTo>
                    <a:pt x="104" y="193"/>
                    <a:pt x="104" y="193"/>
                    <a:pt x="104" y="193"/>
                  </a:cubicBezTo>
                  <a:cubicBezTo>
                    <a:pt x="103" y="193"/>
                    <a:pt x="103" y="193"/>
                    <a:pt x="103" y="193"/>
                  </a:cubicBezTo>
                  <a:cubicBezTo>
                    <a:pt x="102" y="193"/>
                    <a:pt x="102" y="193"/>
                    <a:pt x="102" y="193"/>
                  </a:cubicBezTo>
                  <a:cubicBezTo>
                    <a:pt x="102" y="193"/>
                    <a:pt x="102" y="193"/>
                    <a:pt x="102" y="193"/>
                  </a:cubicBezTo>
                  <a:close/>
                  <a:moveTo>
                    <a:pt x="92" y="185"/>
                  </a:moveTo>
                  <a:cubicBezTo>
                    <a:pt x="92" y="184"/>
                    <a:pt x="92" y="184"/>
                    <a:pt x="92" y="184"/>
                  </a:cubicBezTo>
                  <a:cubicBezTo>
                    <a:pt x="91" y="184"/>
                    <a:pt x="91" y="184"/>
                    <a:pt x="91" y="184"/>
                  </a:cubicBezTo>
                  <a:cubicBezTo>
                    <a:pt x="91" y="184"/>
                    <a:pt x="91" y="184"/>
                    <a:pt x="91" y="184"/>
                  </a:cubicBezTo>
                  <a:cubicBezTo>
                    <a:pt x="92" y="183"/>
                    <a:pt x="92" y="183"/>
                    <a:pt x="92" y="183"/>
                  </a:cubicBezTo>
                  <a:cubicBezTo>
                    <a:pt x="92" y="182"/>
                    <a:pt x="92" y="182"/>
                    <a:pt x="92" y="182"/>
                  </a:cubicBezTo>
                  <a:cubicBezTo>
                    <a:pt x="93" y="183"/>
                    <a:pt x="93" y="183"/>
                    <a:pt x="93" y="183"/>
                  </a:cubicBezTo>
                  <a:cubicBezTo>
                    <a:pt x="93" y="183"/>
                    <a:pt x="93" y="183"/>
                    <a:pt x="93" y="183"/>
                  </a:cubicBezTo>
                  <a:cubicBezTo>
                    <a:pt x="94" y="182"/>
                    <a:pt x="94" y="182"/>
                    <a:pt x="94" y="182"/>
                  </a:cubicBezTo>
                  <a:cubicBezTo>
                    <a:pt x="93" y="182"/>
                    <a:pt x="93" y="182"/>
                    <a:pt x="93" y="182"/>
                  </a:cubicBezTo>
                  <a:cubicBezTo>
                    <a:pt x="93" y="180"/>
                    <a:pt x="93" y="180"/>
                    <a:pt x="93" y="180"/>
                  </a:cubicBezTo>
                  <a:cubicBezTo>
                    <a:pt x="93" y="180"/>
                    <a:pt x="93" y="180"/>
                    <a:pt x="93" y="180"/>
                  </a:cubicBezTo>
                  <a:cubicBezTo>
                    <a:pt x="95" y="181"/>
                    <a:pt x="95" y="181"/>
                    <a:pt x="95" y="181"/>
                  </a:cubicBezTo>
                  <a:cubicBezTo>
                    <a:pt x="95" y="183"/>
                    <a:pt x="95" y="183"/>
                    <a:pt x="95" y="183"/>
                  </a:cubicBezTo>
                  <a:cubicBezTo>
                    <a:pt x="94" y="184"/>
                    <a:pt x="94" y="184"/>
                    <a:pt x="94" y="184"/>
                  </a:cubicBezTo>
                  <a:cubicBezTo>
                    <a:pt x="93" y="184"/>
                    <a:pt x="93" y="184"/>
                    <a:pt x="93" y="184"/>
                  </a:cubicBezTo>
                  <a:cubicBezTo>
                    <a:pt x="92" y="185"/>
                    <a:pt x="92" y="185"/>
                    <a:pt x="92" y="185"/>
                  </a:cubicBezTo>
                  <a:cubicBezTo>
                    <a:pt x="92" y="185"/>
                    <a:pt x="92" y="185"/>
                    <a:pt x="92" y="185"/>
                  </a:cubicBezTo>
                  <a:close/>
                  <a:moveTo>
                    <a:pt x="113" y="184"/>
                  </a:moveTo>
                  <a:cubicBezTo>
                    <a:pt x="113" y="185"/>
                    <a:pt x="113" y="185"/>
                    <a:pt x="113" y="185"/>
                  </a:cubicBezTo>
                  <a:cubicBezTo>
                    <a:pt x="112" y="185"/>
                    <a:pt x="112" y="185"/>
                    <a:pt x="112" y="185"/>
                  </a:cubicBezTo>
                  <a:cubicBezTo>
                    <a:pt x="111" y="185"/>
                    <a:pt x="111" y="185"/>
                    <a:pt x="111" y="185"/>
                  </a:cubicBezTo>
                  <a:cubicBezTo>
                    <a:pt x="110" y="185"/>
                    <a:pt x="110" y="185"/>
                    <a:pt x="110" y="185"/>
                  </a:cubicBezTo>
                  <a:cubicBezTo>
                    <a:pt x="111" y="186"/>
                    <a:pt x="111" y="186"/>
                    <a:pt x="111" y="186"/>
                  </a:cubicBezTo>
                  <a:cubicBezTo>
                    <a:pt x="112" y="186"/>
                    <a:pt x="112" y="186"/>
                    <a:pt x="112" y="186"/>
                  </a:cubicBezTo>
                  <a:cubicBezTo>
                    <a:pt x="113" y="186"/>
                    <a:pt x="113" y="186"/>
                    <a:pt x="113" y="186"/>
                  </a:cubicBezTo>
                  <a:cubicBezTo>
                    <a:pt x="114" y="188"/>
                    <a:pt x="114" y="188"/>
                    <a:pt x="114" y="188"/>
                  </a:cubicBezTo>
                  <a:cubicBezTo>
                    <a:pt x="114" y="187"/>
                    <a:pt x="114" y="187"/>
                    <a:pt x="114" y="187"/>
                  </a:cubicBezTo>
                  <a:cubicBezTo>
                    <a:pt x="115" y="187"/>
                    <a:pt x="115" y="187"/>
                    <a:pt x="115" y="187"/>
                  </a:cubicBezTo>
                  <a:cubicBezTo>
                    <a:pt x="115" y="185"/>
                    <a:pt x="115" y="185"/>
                    <a:pt x="115" y="185"/>
                  </a:cubicBezTo>
                  <a:cubicBezTo>
                    <a:pt x="114" y="185"/>
                    <a:pt x="114" y="185"/>
                    <a:pt x="114" y="185"/>
                  </a:cubicBezTo>
                  <a:cubicBezTo>
                    <a:pt x="113" y="184"/>
                    <a:pt x="113" y="184"/>
                    <a:pt x="113" y="184"/>
                  </a:cubicBezTo>
                  <a:close/>
                  <a:moveTo>
                    <a:pt x="115" y="182"/>
                  </a:moveTo>
                  <a:cubicBezTo>
                    <a:pt x="114" y="181"/>
                    <a:pt x="114" y="181"/>
                    <a:pt x="114" y="181"/>
                  </a:cubicBezTo>
                  <a:cubicBezTo>
                    <a:pt x="113" y="180"/>
                    <a:pt x="113" y="180"/>
                    <a:pt x="113" y="180"/>
                  </a:cubicBezTo>
                  <a:cubicBezTo>
                    <a:pt x="114" y="180"/>
                    <a:pt x="114" y="180"/>
                    <a:pt x="114" y="180"/>
                  </a:cubicBezTo>
                  <a:cubicBezTo>
                    <a:pt x="115" y="181"/>
                    <a:pt x="115" y="181"/>
                    <a:pt x="115" y="181"/>
                  </a:cubicBezTo>
                  <a:cubicBezTo>
                    <a:pt x="116" y="181"/>
                    <a:pt x="116" y="181"/>
                    <a:pt x="116" y="181"/>
                  </a:cubicBezTo>
                  <a:cubicBezTo>
                    <a:pt x="115" y="182"/>
                    <a:pt x="115" y="182"/>
                    <a:pt x="115" y="182"/>
                  </a:cubicBezTo>
                  <a:cubicBezTo>
                    <a:pt x="115" y="182"/>
                    <a:pt x="115" y="182"/>
                    <a:pt x="115" y="182"/>
                  </a:cubicBezTo>
                  <a:close/>
                  <a:moveTo>
                    <a:pt x="155" y="202"/>
                  </a:moveTo>
                  <a:cubicBezTo>
                    <a:pt x="157" y="204"/>
                    <a:pt x="157" y="204"/>
                    <a:pt x="157" y="204"/>
                  </a:cubicBezTo>
                  <a:cubicBezTo>
                    <a:pt x="157" y="203"/>
                    <a:pt x="157" y="203"/>
                    <a:pt x="157" y="203"/>
                  </a:cubicBezTo>
                  <a:cubicBezTo>
                    <a:pt x="158" y="204"/>
                    <a:pt x="158" y="204"/>
                    <a:pt x="158" y="204"/>
                  </a:cubicBezTo>
                  <a:cubicBezTo>
                    <a:pt x="159" y="204"/>
                    <a:pt x="159" y="204"/>
                    <a:pt x="159" y="204"/>
                  </a:cubicBezTo>
                  <a:cubicBezTo>
                    <a:pt x="159" y="204"/>
                    <a:pt x="159" y="204"/>
                    <a:pt x="159" y="204"/>
                  </a:cubicBezTo>
                  <a:cubicBezTo>
                    <a:pt x="159" y="203"/>
                    <a:pt x="159" y="203"/>
                    <a:pt x="159" y="203"/>
                  </a:cubicBezTo>
                  <a:cubicBezTo>
                    <a:pt x="158" y="202"/>
                    <a:pt x="158" y="202"/>
                    <a:pt x="158" y="202"/>
                  </a:cubicBezTo>
                  <a:cubicBezTo>
                    <a:pt x="157" y="202"/>
                    <a:pt x="157" y="202"/>
                    <a:pt x="157" y="202"/>
                  </a:cubicBezTo>
                  <a:cubicBezTo>
                    <a:pt x="156" y="202"/>
                    <a:pt x="156" y="202"/>
                    <a:pt x="156" y="202"/>
                  </a:cubicBezTo>
                  <a:cubicBezTo>
                    <a:pt x="154" y="201"/>
                    <a:pt x="154" y="201"/>
                    <a:pt x="154" y="201"/>
                  </a:cubicBezTo>
                  <a:cubicBezTo>
                    <a:pt x="155" y="202"/>
                    <a:pt x="155" y="202"/>
                    <a:pt x="155" y="202"/>
                  </a:cubicBezTo>
                  <a:close/>
                  <a:moveTo>
                    <a:pt x="155" y="198"/>
                  </a:moveTo>
                  <a:cubicBezTo>
                    <a:pt x="155" y="197"/>
                    <a:pt x="155" y="197"/>
                    <a:pt x="155" y="197"/>
                  </a:cubicBezTo>
                  <a:cubicBezTo>
                    <a:pt x="154" y="196"/>
                    <a:pt x="154" y="196"/>
                    <a:pt x="154" y="196"/>
                  </a:cubicBezTo>
                  <a:cubicBezTo>
                    <a:pt x="155" y="195"/>
                    <a:pt x="155" y="195"/>
                    <a:pt x="155" y="195"/>
                  </a:cubicBezTo>
                  <a:cubicBezTo>
                    <a:pt x="155" y="194"/>
                    <a:pt x="155" y="194"/>
                    <a:pt x="155" y="194"/>
                  </a:cubicBezTo>
                  <a:cubicBezTo>
                    <a:pt x="155" y="193"/>
                    <a:pt x="155" y="193"/>
                    <a:pt x="155" y="193"/>
                  </a:cubicBezTo>
                  <a:cubicBezTo>
                    <a:pt x="155" y="193"/>
                    <a:pt x="155" y="193"/>
                    <a:pt x="155" y="193"/>
                  </a:cubicBezTo>
                  <a:cubicBezTo>
                    <a:pt x="156" y="193"/>
                    <a:pt x="156" y="193"/>
                    <a:pt x="156" y="193"/>
                  </a:cubicBezTo>
                  <a:cubicBezTo>
                    <a:pt x="156" y="195"/>
                    <a:pt x="156" y="195"/>
                    <a:pt x="156" y="195"/>
                  </a:cubicBezTo>
                  <a:cubicBezTo>
                    <a:pt x="155" y="196"/>
                    <a:pt x="155" y="196"/>
                    <a:pt x="155" y="196"/>
                  </a:cubicBezTo>
                  <a:cubicBezTo>
                    <a:pt x="156" y="197"/>
                    <a:pt x="156" y="197"/>
                    <a:pt x="156" y="197"/>
                  </a:cubicBezTo>
                  <a:cubicBezTo>
                    <a:pt x="155" y="197"/>
                    <a:pt x="155" y="197"/>
                    <a:pt x="155" y="197"/>
                  </a:cubicBezTo>
                  <a:cubicBezTo>
                    <a:pt x="155" y="198"/>
                    <a:pt x="155" y="198"/>
                    <a:pt x="155" y="198"/>
                  </a:cubicBezTo>
                  <a:close/>
                  <a:moveTo>
                    <a:pt x="190" y="167"/>
                  </a:moveTo>
                  <a:cubicBezTo>
                    <a:pt x="192" y="167"/>
                    <a:pt x="192" y="167"/>
                    <a:pt x="192" y="167"/>
                  </a:cubicBezTo>
                  <a:cubicBezTo>
                    <a:pt x="193" y="166"/>
                    <a:pt x="193" y="166"/>
                    <a:pt x="193" y="166"/>
                  </a:cubicBezTo>
                  <a:cubicBezTo>
                    <a:pt x="193" y="166"/>
                    <a:pt x="193" y="166"/>
                    <a:pt x="193" y="166"/>
                  </a:cubicBezTo>
                  <a:cubicBezTo>
                    <a:pt x="193" y="166"/>
                    <a:pt x="193" y="166"/>
                    <a:pt x="193" y="166"/>
                  </a:cubicBezTo>
                  <a:cubicBezTo>
                    <a:pt x="194" y="166"/>
                    <a:pt x="194" y="166"/>
                    <a:pt x="194" y="166"/>
                  </a:cubicBezTo>
                  <a:cubicBezTo>
                    <a:pt x="194" y="167"/>
                    <a:pt x="194" y="167"/>
                    <a:pt x="194" y="167"/>
                  </a:cubicBezTo>
                  <a:cubicBezTo>
                    <a:pt x="193" y="167"/>
                    <a:pt x="193" y="167"/>
                    <a:pt x="193" y="167"/>
                  </a:cubicBezTo>
                  <a:cubicBezTo>
                    <a:pt x="192" y="168"/>
                    <a:pt x="192" y="168"/>
                    <a:pt x="192" y="168"/>
                  </a:cubicBezTo>
                  <a:cubicBezTo>
                    <a:pt x="191" y="168"/>
                    <a:pt x="191" y="168"/>
                    <a:pt x="191" y="168"/>
                  </a:cubicBezTo>
                  <a:cubicBezTo>
                    <a:pt x="190" y="167"/>
                    <a:pt x="190" y="167"/>
                    <a:pt x="190" y="167"/>
                  </a:cubicBezTo>
                  <a:cubicBezTo>
                    <a:pt x="190" y="167"/>
                    <a:pt x="190" y="167"/>
                    <a:pt x="190" y="167"/>
                  </a:cubicBezTo>
                  <a:close/>
                  <a:moveTo>
                    <a:pt x="183" y="173"/>
                  </a:moveTo>
                  <a:cubicBezTo>
                    <a:pt x="182" y="172"/>
                    <a:pt x="182" y="172"/>
                    <a:pt x="182" y="172"/>
                  </a:cubicBezTo>
                  <a:cubicBezTo>
                    <a:pt x="182" y="171"/>
                    <a:pt x="182" y="171"/>
                    <a:pt x="182" y="171"/>
                  </a:cubicBezTo>
                  <a:cubicBezTo>
                    <a:pt x="182" y="171"/>
                    <a:pt x="182" y="171"/>
                    <a:pt x="182" y="171"/>
                  </a:cubicBezTo>
                  <a:cubicBezTo>
                    <a:pt x="183" y="171"/>
                    <a:pt x="183" y="171"/>
                    <a:pt x="183" y="171"/>
                  </a:cubicBezTo>
                  <a:cubicBezTo>
                    <a:pt x="183" y="170"/>
                    <a:pt x="183" y="170"/>
                    <a:pt x="183" y="170"/>
                  </a:cubicBezTo>
                  <a:cubicBezTo>
                    <a:pt x="183" y="169"/>
                    <a:pt x="183" y="169"/>
                    <a:pt x="183" y="169"/>
                  </a:cubicBezTo>
                  <a:cubicBezTo>
                    <a:pt x="183" y="168"/>
                    <a:pt x="183" y="168"/>
                    <a:pt x="183" y="168"/>
                  </a:cubicBezTo>
                  <a:cubicBezTo>
                    <a:pt x="184" y="168"/>
                    <a:pt x="184" y="168"/>
                    <a:pt x="184" y="168"/>
                  </a:cubicBezTo>
                  <a:cubicBezTo>
                    <a:pt x="185" y="168"/>
                    <a:pt x="185" y="168"/>
                    <a:pt x="185" y="168"/>
                  </a:cubicBezTo>
                  <a:cubicBezTo>
                    <a:pt x="185" y="169"/>
                    <a:pt x="185" y="169"/>
                    <a:pt x="185" y="169"/>
                  </a:cubicBezTo>
                  <a:cubicBezTo>
                    <a:pt x="186" y="170"/>
                    <a:pt x="186" y="170"/>
                    <a:pt x="186" y="170"/>
                  </a:cubicBezTo>
                  <a:cubicBezTo>
                    <a:pt x="186" y="170"/>
                    <a:pt x="186" y="170"/>
                    <a:pt x="186" y="170"/>
                  </a:cubicBezTo>
                  <a:cubicBezTo>
                    <a:pt x="185" y="171"/>
                    <a:pt x="185" y="171"/>
                    <a:pt x="185" y="171"/>
                  </a:cubicBezTo>
                  <a:cubicBezTo>
                    <a:pt x="184" y="171"/>
                    <a:pt x="184" y="171"/>
                    <a:pt x="184" y="171"/>
                  </a:cubicBezTo>
                  <a:cubicBezTo>
                    <a:pt x="184" y="172"/>
                    <a:pt x="184" y="172"/>
                    <a:pt x="184" y="172"/>
                  </a:cubicBezTo>
                  <a:cubicBezTo>
                    <a:pt x="183" y="173"/>
                    <a:pt x="183" y="173"/>
                    <a:pt x="183" y="173"/>
                  </a:cubicBezTo>
                  <a:cubicBezTo>
                    <a:pt x="184" y="173"/>
                    <a:pt x="184" y="173"/>
                    <a:pt x="184" y="173"/>
                  </a:cubicBezTo>
                  <a:cubicBezTo>
                    <a:pt x="186" y="173"/>
                    <a:pt x="186" y="173"/>
                    <a:pt x="186" y="173"/>
                  </a:cubicBezTo>
                  <a:cubicBezTo>
                    <a:pt x="186" y="174"/>
                    <a:pt x="186" y="174"/>
                    <a:pt x="186" y="174"/>
                  </a:cubicBezTo>
                  <a:cubicBezTo>
                    <a:pt x="186" y="174"/>
                    <a:pt x="186" y="174"/>
                    <a:pt x="186" y="174"/>
                  </a:cubicBezTo>
                  <a:cubicBezTo>
                    <a:pt x="186" y="175"/>
                    <a:pt x="186" y="175"/>
                    <a:pt x="186" y="175"/>
                  </a:cubicBezTo>
                  <a:cubicBezTo>
                    <a:pt x="187" y="175"/>
                    <a:pt x="187" y="175"/>
                    <a:pt x="187" y="175"/>
                  </a:cubicBezTo>
                  <a:cubicBezTo>
                    <a:pt x="187" y="176"/>
                    <a:pt x="187" y="176"/>
                    <a:pt x="187" y="176"/>
                  </a:cubicBezTo>
                  <a:cubicBezTo>
                    <a:pt x="188" y="176"/>
                    <a:pt x="188" y="176"/>
                    <a:pt x="188" y="176"/>
                  </a:cubicBezTo>
                  <a:cubicBezTo>
                    <a:pt x="187" y="176"/>
                    <a:pt x="187" y="176"/>
                    <a:pt x="187" y="176"/>
                  </a:cubicBezTo>
                  <a:cubicBezTo>
                    <a:pt x="186" y="177"/>
                    <a:pt x="186" y="177"/>
                    <a:pt x="186" y="177"/>
                  </a:cubicBezTo>
                  <a:cubicBezTo>
                    <a:pt x="187" y="177"/>
                    <a:pt x="187" y="177"/>
                    <a:pt x="187" y="177"/>
                  </a:cubicBezTo>
                  <a:cubicBezTo>
                    <a:pt x="186" y="178"/>
                    <a:pt x="186" y="178"/>
                    <a:pt x="186" y="178"/>
                  </a:cubicBezTo>
                  <a:cubicBezTo>
                    <a:pt x="185" y="178"/>
                    <a:pt x="185" y="178"/>
                    <a:pt x="185" y="178"/>
                  </a:cubicBezTo>
                  <a:cubicBezTo>
                    <a:pt x="185" y="177"/>
                    <a:pt x="185" y="177"/>
                    <a:pt x="185" y="177"/>
                  </a:cubicBezTo>
                  <a:cubicBezTo>
                    <a:pt x="186" y="176"/>
                    <a:pt x="186" y="176"/>
                    <a:pt x="186" y="176"/>
                  </a:cubicBezTo>
                  <a:cubicBezTo>
                    <a:pt x="185" y="175"/>
                    <a:pt x="185" y="175"/>
                    <a:pt x="185" y="175"/>
                  </a:cubicBezTo>
                  <a:cubicBezTo>
                    <a:pt x="184" y="175"/>
                    <a:pt x="184" y="175"/>
                    <a:pt x="184" y="175"/>
                  </a:cubicBezTo>
                  <a:cubicBezTo>
                    <a:pt x="183" y="173"/>
                    <a:pt x="183" y="173"/>
                    <a:pt x="183" y="173"/>
                  </a:cubicBezTo>
                  <a:cubicBezTo>
                    <a:pt x="183" y="173"/>
                    <a:pt x="183" y="173"/>
                    <a:pt x="183" y="173"/>
                  </a:cubicBezTo>
                  <a:close/>
                  <a:moveTo>
                    <a:pt x="161" y="180"/>
                  </a:moveTo>
                  <a:cubicBezTo>
                    <a:pt x="163" y="178"/>
                    <a:pt x="163" y="178"/>
                    <a:pt x="163" y="178"/>
                  </a:cubicBezTo>
                  <a:cubicBezTo>
                    <a:pt x="164" y="178"/>
                    <a:pt x="164" y="178"/>
                    <a:pt x="164" y="178"/>
                  </a:cubicBezTo>
                  <a:cubicBezTo>
                    <a:pt x="163" y="178"/>
                    <a:pt x="163" y="178"/>
                    <a:pt x="163" y="178"/>
                  </a:cubicBezTo>
                  <a:cubicBezTo>
                    <a:pt x="164" y="178"/>
                    <a:pt x="164" y="178"/>
                    <a:pt x="164" y="178"/>
                  </a:cubicBezTo>
                  <a:cubicBezTo>
                    <a:pt x="164" y="178"/>
                    <a:pt x="164" y="178"/>
                    <a:pt x="164" y="178"/>
                  </a:cubicBezTo>
                  <a:cubicBezTo>
                    <a:pt x="166" y="177"/>
                    <a:pt x="166" y="177"/>
                    <a:pt x="166" y="177"/>
                  </a:cubicBezTo>
                  <a:cubicBezTo>
                    <a:pt x="168" y="175"/>
                    <a:pt x="168" y="175"/>
                    <a:pt x="168" y="175"/>
                  </a:cubicBezTo>
                  <a:cubicBezTo>
                    <a:pt x="169" y="175"/>
                    <a:pt x="169" y="175"/>
                    <a:pt x="169" y="175"/>
                  </a:cubicBezTo>
                  <a:cubicBezTo>
                    <a:pt x="168" y="176"/>
                    <a:pt x="168" y="176"/>
                    <a:pt x="168" y="176"/>
                  </a:cubicBezTo>
                  <a:cubicBezTo>
                    <a:pt x="167" y="176"/>
                    <a:pt x="167" y="176"/>
                    <a:pt x="167" y="176"/>
                  </a:cubicBezTo>
                  <a:cubicBezTo>
                    <a:pt x="166" y="177"/>
                    <a:pt x="166" y="177"/>
                    <a:pt x="166" y="177"/>
                  </a:cubicBezTo>
                  <a:cubicBezTo>
                    <a:pt x="166" y="178"/>
                    <a:pt x="166" y="178"/>
                    <a:pt x="166" y="178"/>
                  </a:cubicBezTo>
                  <a:cubicBezTo>
                    <a:pt x="165" y="179"/>
                    <a:pt x="165" y="179"/>
                    <a:pt x="165" y="179"/>
                  </a:cubicBezTo>
                  <a:cubicBezTo>
                    <a:pt x="164" y="179"/>
                    <a:pt x="164" y="179"/>
                    <a:pt x="164" y="179"/>
                  </a:cubicBezTo>
                  <a:cubicBezTo>
                    <a:pt x="164" y="180"/>
                    <a:pt x="164" y="180"/>
                    <a:pt x="164" y="180"/>
                  </a:cubicBezTo>
                  <a:cubicBezTo>
                    <a:pt x="164" y="180"/>
                    <a:pt x="164" y="180"/>
                    <a:pt x="164" y="180"/>
                  </a:cubicBezTo>
                  <a:cubicBezTo>
                    <a:pt x="166" y="180"/>
                    <a:pt x="166" y="180"/>
                    <a:pt x="166" y="180"/>
                  </a:cubicBezTo>
                  <a:cubicBezTo>
                    <a:pt x="166" y="179"/>
                    <a:pt x="166" y="179"/>
                    <a:pt x="166" y="179"/>
                  </a:cubicBezTo>
                  <a:cubicBezTo>
                    <a:pt x="167" y="179"/>
                    <a:pt x="167" y="179"/>
                    <a:pt x="167" y="179"/>
                  </a:cubicBezTo>
                  <a:cubicBezTo>
                    <a:pt x="167" y="180"/>
                    <a:pt x="167" y="180"/>
                    <a:pt x="167" y="180"/>
                  </a:cubicBezTo>
                  <a:cubicBezTo>
                    <a:pt x="168" y="180"/>
                    <a:pt x="168" y="180"/>
                    <a:pt x="168" y="180"/>
                  </a:cubicBezTo>
                  <a:cubicBezTo>
                    <a:pt x="169" y="180"/>
                    <a:pt x="169" y="180"/>
                    <a:pt x="169" y="180"/>
                  </a:cubicBezTo>
                  <a:cubicBezTo>
                    <a:pt x="171" y="179"/>
                    <a:pt x="171" y="179"/>
                    <a:pt x="171" y="179"/>
                  </a:cubicBezTo>
                  <a:cubicBezTo>
                    <a:pt x="172" y="179"/>
                    <a:pt x="172" y="179"/>
                    <a:pt x="172" y="179"/>
                  </a:cubicBezTo>
                  <a:cubicBezTo>
                    <a:pt x="171" y="180"/>
                    <a:pt x="171" y="180"/>
                    <a:pt x="171" y="180"/>
                  </a:cubicBezTo>
                  <a:cubicBezTo>
                    <a:pt x="169" y="181"/>
                    <a:pt x="169" y="181"/>
                    <a:pt x="169" y="181"/>
                  </a:cubicBezTo>
                  <a:cubicBezTo>
                    <a:pt x="169" y="181"/>
                    <a:pt x="169" y="181"/>
                    <a:pt x="169" y="181"/>
                  </a:cubicBezTo>
                  <a:cubicBezTo>
                    <a:pt x="166" y="180"/>
                    <a:pt x="166" y="180"/>
                    <a:pt x="166" y="180"/>
                  </a:cubicBezTo>
                  <a:cubicBezTo>
                    <a:pt x="165" y="180"/>
                    <a:pt x="165" y="180"/>
                    <a:pt x="165" y="180"/>
                  </a:cubicBezTo>
                  <a:cubicBezTo>
                    <a:pt x="165" y="181"/>
                    <a:pt x="165" y="181"/>
                    <a:pt x="165" y="181"/>
                  </a:cubicBezTo>
                  <a:cubicBezTo>
                    <a:pt x="164" y="181"/>
                    <a:pt x="164" y="181"/>
                    <a:pt x="164" y="181"/>
                  </a:cubicBezTo>
                  <a:cubicBezTo>
                    <a:pt x="164" y="183"/>
                    <a:pt x="164" y="183"/>
                    <a:pt x="164" y="183"/>
                  </a:cubicBezTo>
                  <a:cubicBezTo>
                    <a:pt x="163" y="183"/>
                    <a:pt x="163" y="183"/>
                    <a:pt x="163" y="183"/>
                  </a:cubicBezTo>
                  <a:cubicBezTo>
                    <a:pt x="162" y="183"/>
                    <a:pt x="162" y="183"/>
                    <a:pt x="162" y="183"/>
                  </a:cubicBezTo>
                  <a:cubicBezTo>
                    <a:pt x="163" y="182"/>
                    <a:pt x="163" y="182"/>
                    <a:pt x="163" y="182"/>
                  </a:cubicBezTo>
                  <a:cubicBezTo>
                    <a:pt x="163" y="181"/>
                    <a:pt x="163" y="181"/>
                    <a:pt x="163" y="181"/>
                  </a:cubicBezTo>
                  <a:cubicBezTo>
                    <a:pt x="163" y="181"/>
                    <a:pt x="163" y="181"/>
                    <a:pt x="163" y="181"/>
                  </a:cubicBezTo>
                  <a:cubicBezTo>
                    <a:pt x="162" y="182"/>
                    <a:pt x="162" y="182"/>
                    <a:pt x="162" y="182"/>
                  </a:cubicBezTo>
                  <a:cubicBezTo>
                    <a:pt x="162" y="181"/>
                    <a:pt x="162" y="181"/>
                    <a:pt x="162" y="181"/>
                  </a:cubicBezTo>
                  <a:cubicBezTo>
                    <a:pt x="162" y="181"/>
                    <a:pt x="162" y="181"/>
                    <a:pt x="162" y="181"/>
                  </a:cubicBezTo>
                  <a:cubicBezTo>
                    <a:pt x="162" y="180"/>
                    <a:pt x="162" y="180"/>
                    <a:pt x="162" y="180"/>
                  </a:cubicBezTo>
                  <a:cubicBezTo>
                    <a:pt x="161" y="180"/>
                    <a:pt x="161" y="180"/>
                    <a:pt x="161" y="180"/>
                  </a:cubicBezTo>
                  <a:close/>
                  <a:moveTo>
                    <a:pt x="155" y="188"/>
                  </a:moveTo>
                  <a:cubicBezTo>
                    <a:pt x="155" y="187"/>
                    <a:pt x="155" y="187"/>
                    <a:pt x="155" y="187"/>
                  </a:cubicBezTo>
                  <a:cubicBezTo>
                    <a:pt x="156" y="187"/>
                    <a:pt x="156" y="187"/>
                    <a:pt x="156" y="187"/>
                  </a:cubicBezTo>
                  <a:cubicBezTo>
                    <a:pt x="157" y="186"/>
                    <a:pt x="157" y="186"/>
                    <a:pt x="157" y="186"/>
                  </a:cubicBezTo>
                  <a:cubicBezTo>
                    <a:pt x="157" y="185"/>
                    <a:pt x="157" y="185"/>
                    <a:pt x="157" y="185"/>
                  </a:cubicBezTo>
                  <a:cubicBezTo>
                    <a:pt x="158" y="185"/>
                    <a:pt x="158" y="185"/>
                    <a:pt x="158" y="185"/>
                  </a:cubicBezTo>
                  <a:cubicBezTo>
                    <a:pt x="159" y="184"/>
                    <a:pt x="159" y="184"/>
                    <a:pt x="159" y="184"/>
                  </a:cubicBezTo>
                  <a:cubicBezTo>
                    <a:pt x="160" y="184"/>
                    <a:pt x="160" y="184"/>
                    <a:pt x="160" y="184"/>
                  </a:cubicBezTo>
                  <a:cubicBezTo>
                    <a:pt x="159" y="185"/>
                    <a:pt x="159" y="185"/>
                    <a:pt x="159" y="185"/>
                  </a:cubicBezTo>
                  <a:cubicBezTo>
                    <a:pt x="159" y="185"/>
                    <a:pt x="159" y="185"/>
                    <a:pt x="159" y="185"/>
                  </a:cubicBezTo>
                  <a:cubicBezTo>
                    <a:pt x="158" y="186"/>
                    <a:pt x="158" y="186"/>
                    <a:pt x="158" y="186"/>
                  </a:cubicBezTo>
                  <a:cubicBezTo>
                    <a:pt x="158" y="188"/>
                    <a:pt x="158" y="188"/>
                    <a:pt x="158" y="188"/>
                  </a:cubicBezTo>
                  <a:cubicBezTo>
                    <a:pt x="157" y="188"/>
                    <a:pt x="157" y="188"/>
                    <a:pt x="157" y="188"/>
                  </a:cubicBezTo>
                  <a:cubicBezTo>
                    <a:pt x="156" y="188"/>
                    <a:pt x="156" y="188"/>
                    <a:pt x="156" y="188"/>
                  </a:cubicBezTo>
                  <a:cubicBezTo>
                    <a:pt x="156" y="188"/>
                    <a:pt x="156" y="188"/>
                    <a:pt x="156" y="188"/>
                  </a:cubicBezTo>
                  <a:cubicBezTo>
                    <a:pt x="155" y="188"/>
                    <a:pt x="155" y="188"/>
                    <a:pt x="155" y="188"/>
                  </a:cubicBezTo>
                  <a:close/>
                  <a:moveTo>
                    <a:pt x="153" y="190"/>
                  </a:moveTo>
                  <a:cubicBezTo>
                    <a:pt x="153" y="190"/>
                    <a:pt x="153" y="190"/>
                    <a:pt x="153" y="190"/>
                  </a:cubicBezTo>
                  <a:cubicBezTo>
                    <a:pt x="153" y="189"/>
                    <a:pt x="153" y="189"/>
                    <a:pt x="153" y="189"/>
                  </a:cubicBezTo>
                  <a:cubicBezTo>
                    <a:pt x="154" y="187"/>
                    <a:pt x="154" y="187"/>
                    <a:pt x="154" y="187"/>
                  </a:cubicBezTo>
                  <a:cubicBezTo>
                    <a:pt x="154" y="187"/>
                    <a:pt x="154" y="187"/>
                    <a:pt x="154" y="187"/>
                  </a:cubicBezTo>
                  <a:cubicBezTo>
                    <a:pt x="154" y="186"/>
                    <a:pt x="154" y="186"/>
                    <a:pt x="154" y="186"/>
                  </a:cubicBezTo>
                  <a:cubicBezTo>
                    <a:pt x="156" y="185"/>
                    <a:pt x="156" y="185"/>
                    <a:pt x="156" y="185"/>
                  </a:cubicBezTo>
                  <a:cubicBezTo>
                    <a:pt x="156" y="184"/>
                    <a:pt x="156" y="184"/>
                    <a:pt x="156" y="184"/>
                  </a:cubicBezTo>
                  <a:cubicBezTo>
                    <a:pt x="157" y="183"/>
                    <a:pt x="157" y="183"/>
                    <a:pt x="157" y="183"/>
                  </a:cubicBezTo>
                  <a:cubicBezTo>
                    <a:pt x="158" y="181"/>
                    <a:pt x="158" y="181"/>
                    <a:pt x="158" y="181"/>
                  </a:cubicBezTo>
                  <a:cubicBezTo>
                    <a:pt x="159" y="181"/>
                    <a:pt x="159" y="181"/>
                    <a:pt x="159" y="181"/>
                  </a:cubicBezTo>
                  <a:cubicBezTo>
                    <a:pt x="157" y="181"/>
                    <a:pt x="157" y="181"/>
                    <a:pt x="157" y="181"/>
                  </a:cubicBezTo>
                  <a:cubicBezTo>
                    <a:pt x="156" y="184"/>
                    <a:pt x="156" y="184"/>
                    <a:pt x="156" y="184"/>
                  </a:cubicBezTo>
                  <a:cubicBezTo>
                    <a:pt x="153" y="187"/>
                    <a:pt x="153" y="187"/>
                    <a:pt x="153" y="187"/>
                  </a:cubicBezTo>
                  <a:cubicBezTo>
                    <a:pt x="153" y="188"/>
                    <a:pt x="153" y="188"/>
                    <a:pt x="153" y="188"/>
                  </a:cubicBezTo>
                  <a:cubicBezTo>
                    <a:pt x="153" y="189"/>
                    <a:pt x="153" y="189"/>
                    <a:pt x="153" y="189"/>
                  </a:cubicBezTo>
                  <a:cubicBezTo>
                    <a:pt x="153" y="190"/>
                    <a:pt x="153" y="190"/>
                    <a:pt x="153" y="190"/>
                  </a:cubicBezTo>
                  <a:close/>
                  <a:moveTo>
                    <a:pt x="145" y="192"/>
                  </a:moveTo>
                  <a:cubicBezTo>
                    <a:pt x="144" y="190"/>
                    <a:pt x="144" y="190"/>
                    <a:pt x="144" y="190"/>
                  </a:cubicBezTo>
                  <a:cubicBezTo>
                    <a:pt x="145" y="190"/>
                    <a:pt x="145" y="190"/>
                    <a:pt x="145" y="190"/>
                  </a:cubicBezTo>
                  <a:cubicBezTo>
                    <a:pt x="145" y="189"/>
                    <a:pt x="145" y="189"/>
                    <a:pt x="145" y="189"/>
                  </a:cubicBezTo>
                  <a:cubicBezTo>
                    <a:pt x="145" y="188"/>
                    <a:pt x="145" y="188"/>
                    <a:pt x="145" y="188"/>
                  </a:cubicBezTo>
                  <a:cubicBezTo>
                    <a:pt x="146" y="189"/>
                    <a:pt x="146" y="189"/>
                    <a:pt x="146" y="189"/>
                  </a:cubicBezTo>
                  <a:cubicBezTo>
                    <a:pt x="146" y="190"/>
                    <a:pt x="146" y="190"/>
                    <a:pt x="146" y="190"/>
                  </a:cubicBezTo>
                  <a:cubicBezTo>
                    <a:pt x="145" y="191"/>
                    <a:pt x="145" y="191"/>
                    <a:pt x="145" y="191"/>
                  </a:cubicBezTo>
                  <a:cubicBezTo>
                    <a:pt x="145" y="192"/>
                    <a:pt x="145" y="192"/>
                    <a:pt x="145" y="192"/>
                  </a:cubicBezTo>
                  <a:cubicBezTo>
                    <a:pt x="145" y="192"/>
                    <a:pt x="145" y="192"/>
                    <a:pt x="145" y="192"/>
                  </a:cubicBezTo>
                  <a:close/>
                  <a:moveTo>
                    <a:pt x="192" y="152"/>
                  </a:moveTo>
                  <a:cubicBezTo>
                    <a:pt x="191" y="151"/>
                    <a:pt x="191" y="151"/>
                    <a:pt x="191" y="151"/>
                  </a:cubicBezTo>
                  <a:cubicBezTo>
                    <a:pt x="191" y="151"/>
                    <a:pt x="191" y="151"/>
                    <a:pt x="191" y="151"/>
                  </a:cubicBezTo>
                  <a:cubicBezTo>
                    <a:pt x="191" y="150"/>
                    <a:pt x="191" y="150"/>
                    <a:pt x="191" y="150"/>
                  </a:cubicBezTo>
                  <a:cubicBezTo>
                    <a:pt x="192" y="149"/>
                    <a:pt x="192" y="149"/>
                    <a:pt x="192" y="149"/>
                  </a:cubicBezTo>
                  <a:cubicBezTo>
                    <a:pt x="193" y="149"/>
                    <a:pt x="193" y="149"/>
                    <a:pt x="193" y="149"/>
                  </a:cubicBezTo>
                  <a:cubicBezTo>
                    <a:pt x="193" y="150"/>
                    <a:pt x="193" y="150"/>
                    <a:pt x="193" y="150"/>
                  </a:cubicBezTo>
                  <a:cubicBezTo>
                    <a:pt x="192" y="150"/>
                    <a:pt x="192" y="150"/>
                    <a:pt x="192" y="150"/>
                  </a:cubicBezTo>
                  <a:cubicBezTo>
                    <a:pt x="192" y="151"/>
                    <a:pt x="192" y="151"/>
                    <a:pt x="192" y="151"/>
                  </a:cubicBezTo>
                  <a:cubicBezTo>
                    <a:pt x="192" y="151"/>
                    <a:pt x="192" y="151"/>
                    <a:pt x="192" y="151"/>
                  </a:cubicBezTo>
                  <a:cubicBezTo>
                    <a:pt x="192" y="151"/>
                    <a:pt x="192" y="152"/>
                    <a:pt x="192" y="152"/>
                  </a:cubicBezTo>
                  <a:close/>
                  <a:moveTo>
                    <a:pt x="174" y="117"/>
                  </a:moveTo>
                  <a:cubicBezTo>
                    <a:pt x="173" y="116"/>
                    <a:pt x="173" y="116"/>
                    <a:pt x="173" y="116"/>
                  </a:cubicBezTo>
                  <a:cubicBezTo>
                    <a:pt x="173" y="116"/>
                    <a:pt x="173" y="116"/>
                    <a:pt x="173" y="116"/>
                  </a:cubicBezTo>
                  <a:cubicBezTo>
                    <a:pt x="174" y="116"/>
                    <a:pt x="174" y="116"/>
                    <a:pt x="174" y="116"/>
                  </a:cubicBezTo>
                  <a:cubicBezTo>
                    <a:pt x="175" y="115"/>
                    <a:pt x="175" y="115"/>
                    <a:pt x="175" y="115"/>
                  </a:cubicBezTo>
                  <a:cubicBezTo>
                    <a:pt x="176" y="116"/>
                    <a:pt x="176" y="116"/>
                    <a:pt x="176" y="116"/>
                  </a:cubicBezTo>
                  <a:cubicBezTo>
                    <a:pt x="176" y="116"/>
                    <a:pt x="176" y="116"/>
                    <a:pt x="176" y="116"/>
                  </a:cubicBezTo>
                  <a:cubicBezTo>
                    <a:pt x="175" y="117"/>
                    <a:pt x="175" y="117"/>
                    <a:pt x="175" y="117"/>
                  </a:cubicBezTo>
                  <a:cubicBezTo>
                    <a:pt x="174" y="117"/>
                    <a:pt x="174" y="117"/>
                    <a:pt x="174" y="117"/>
                  </a:cubicBezTo>
                  <a:cubicBezTo>
                    <a:pt x="174" y="117"/>
                    <a:pt x="174" y="117"/>
                    <a:pt x="174" y="117"/>
                  </a:cubicBezTo>
                  <a:close/>
                  <a:moveTo>
                    <a:pt x="167" y="123"/>
                  </a:moveTo>
                  <a:cubicBezTo>
                    <a:pt x="168" y="122"/>
                    <a:pt x="168" y="122"/>
                    <a:pt x="168" y="122"/>
                  </a:cubicBezTo>
                  <a:cubicBezTo>
                    <a:pt x="167" y="121"/>
                    <a:pt x="167" y="121"/>
                    <a:pt x="167" y="121"/>
                  </a:cubicBezTo>
                  <a:cubicBezTo>
                    <a:pt x="167" y="121"/>
                    <a:pt x="167" y="121"/>
                    <a:pt x="167" y="121"/>
                  </a:cubicBezTo>
                  <a:cubicBezTo>
                    <a:pt x="166" y="121"/>
                    <a:pt x="166" y="121"/>
                    <a:pt x="166" y="121"/>
                  </a:cubicBezTo>
                  <a:cubicBezTo>
                    <a:pt x="165" y="121"/>
                    <a:pt x="165" y="121"/>
                    <a:pt x="165" y="121"/>
                  </a:cubicBezTo>
                  <a:cubicBezTo>
                    <a:pt x="165" y="120"/>
                    <a:pt x="165" y="120"/>
                    <a:pt x="165" y="120"/>
                  </a:cubicBezTo>
                  <a:cubicBezTo>
                    <a:pt x="165" y="119"/>
                    <a:pt x="165" y="119"/>
                    <a:pt x="165" y="119"/>
                  </a:cubicBezTo>
                  <a:cubicBezTo>
                    <a:pt x="165" y="119"/>
                    <a:pt x="165" y="119"/>
                    <a:pt x="165" y="119"/>
                  </a:cubicBezTo>
                  <a:cubicBezTo>
                    <a:pt x="166" y="119"/>
                    <a:pt x="166" y="119"/>
                    <a:pt x="166" y="119"/>
                  </a:cubicBezTo>
                  <a:cubicBezTo>
                    <a:pt x="167" y="119"/>
                    <a:pt x="167" y="119"/>
                    <a:pt x="167" y="119"/>
                  </a:cubicBezTo>
                  <a:cubicBezTo>
                    <a:pt x="167" y="119"/>
                    <a:pt x="167" y="119"/>
                    <a:pt x="167" y="119"/>
                  </a:cubicBezTo>
                  <a:cubicBezTo>
                    <a:pt x="168" y="119"/>
                    <a:pt x="168" y="119"/>
                    <a:pt x="168" y="119"/>
                  </a:cubicBezTo>
                  <a:cubicBezTo>
                    <a:pt x="169" y="119"/>
                    <a:pt x="169" y="119"/>
                    <a:pt x="169" y="119"/>
                  </a:cubicBezTo>
                  <a:cubicBezTo>
                    <a:pt x="169" y="121"/>
                    <a:pt x="169" y="121"/>
                    <a:pt x="169" y="121"/>
                  </a:cubicBezTo>
                  <a:cubicBezTo>
                    <a:pt x="170" y="121"/>
                    <a:pt x="170" y="121"/>
                    <a:pt x="170" y="121"/>
                  </a:cubicBezTo>
                  <a:cubicBezTo>
                    <a:pt x="170" y="120"/>
                    <a:pt x="170" y="120"/>
                    <a:pt x="170" y="120"/>
                  </a:cubicBezTo>
                  <a:cubicBezTo>
                    <a:pt x="170" y="119"/>
                    <a:pt x="170" y="119"/>
                    <a:pt x="170" y="119"/>
                  </a:cubicBezTo>
                  <a:cubicBezTo>
                    <a:pt x="169" y="117"/>
                    <a:pt x="169" y="117"/>
                    <a:pt x="169" y="117"/>
                  </a:cubicBezTo>
                  <a:cubicBezTo>
                    <a:pt x="169" y="117"/>
                    <a:pt x="169" y="117"/>
                    <a:pt x="169" y="117"/>
                  </a:cubicBezTo>
                  <a:cubicBezTo>
                    <a:pt x="170" y="117"/>
                    <a:pt x="170" y="117"/>
                    <a:pt x="170" y="117"/>
                  </a:cubicBezTo>
                  <a:cubicBezTo>
                    <a:pt x="170" y="117"/>
                    <a:pt x="170" y="117"/>
                    <a:pt x="170" y="117"/>
                  </a:cubicBezTo>
                  <a:cubicBezTo>
                    <a:pt x="171" y="117"/>
                    <a:pt x="171" y="117"/>
                    <a:pt x="171" y="117"/>
                  </a:cubicBezTo>
                  <a:cubicBezTo>
                    <a:pt x="171" y="118"/>
                    <a:pt x="171" y="118"/>
                    <a:pt x="171" y="118"/>
                  </a:cubicBezTo>
                  <a:cubicBezTo>
                    <a:pt x="171" y="118"/>
                    <a:pt x="171" y="118"/>
                    <a:pt x="171" y="118"/>
                  </a:cubicBezTo>
                  <a:cubicBezTo>
                    <a:pt x="171" y="119"/>
                    <a:pt x="171" y="119"/>
                    <a:pt x="171" y="119"/>
                  </a:cubicBezTo>
                  <a:cubicBezTo>
                    <a:pt x="171" y="121"/>
                    <a:pt x="171" y="121"/>
                    <a:pt x="171" y="121"/>
                  </a:cubicBezTo>
                  <a:cubicBezTo>
                    <a:pt x="171" y="121"/>
                    <a:pt x="171" y="121"/>
                    <a:pt x="171" y="121"/>
                  </a:cubicBezTo>
                  <a:cubicBezTo>
                    <a:pt x="170" y="122"/>
                    <a:pt x="170" y="122"/>
                    <a:pt x="170" y="122"/>
                  </a:cubicBezTo>
                  <a:cubicBezTo>
                    <a:pt x="169" y="123"/>
                    <a:pt x="169" y="123"/>
                    <a:pt x="169" y="123"/>
                  </a:cubicBezTo>
                  <a:cubicBezTo>
                    <a:pt x="169" y="123"/>
                    <a:pt x="169" y="123"/>
                    <a:pt x="169" y="123"/>
                  </a:cubicBezTo>
                  <a:cubicBezTo>
                    <a:pt x="168" y="123"/>
                    <a:pt x="168" y="123"/>
                    <a:pt x="168" y="123"/>
                  </a:cubicBezTo>
                  <a:cubicBezTo>
                    <a:pt x="168" y="123"/>
                    <a:pt x="168" y="123"/>
                    <a:pt x="168" y="123"/>
                  </a:cubicBezTo>
                  <a:cubicBezTo>
                    <a:pt x="167" y="123"/>
                    <a:pt x="167" y="123"/>
                    <a:pt x="167" y="123"/>
                  </a:cubicBezTo>
                  <a:close/>
                  <a:moveTo>
                    <a:pt x="170" y="128"/>
                  </a:moveTo>
                  <a:cubicBezTo>
                    <a:pt x="170" y="127"/>
                    <a:pt x="170" y="127"/>
                    <a:pt x="170" y="127"/>
                  </a:cubicBezTo>
                  <a:cubicBezTo>
                    <a:pt x="170" y="126"/>
                    <a:pt x="170" y="126"/>
                    <a:pt x="170" y="126"/>
                  </a:cubicBezTo>
                  <a:cubicBezTo>
                    <a:pt x="170" y="125"/>
                    <a:pt x="170" y="125"/>
                    <a:pt x="170" y="125"/>
                  </a:cubicBezTo>
                  <a:cubicBezTo>
                    <a:pt x="170" y="125"/>
                    <a:pt x="170" y="125"/>
                    <a:pt x="170" y="125"/>
                  </a:cubicBezTo>
                  <a:cubicBezTo>
                    <a:pt x="171" y="125"/>
                    <a:pt x="171" y="125"/>
                    <a:pt x="171" y="125"/>
                  </a:cubicBezTo>
                  <a:cubicBezTo>
                    <a:pt x="171" y="125"/>
                    <a:pt x="171" y="125"/>
                    <a:pt x="171" y="125"/>
                  </a:cubicBezTo>
                  <a:cubicBezTo>
                    <a:pt x="172" y="125"/>
                    <a:pt x="172" y="125"/>
                    <a:pt x="172" y="125"/>
                  </a:cubicBezTo>
                  <a:cubicBezTo>
                    <a:pt x="171" y="125"/>
                    <a:pt x="171" y="125"/>
                    <a:pt x="171" y="125"/>
                  </a:cubicBezTo>
                  <a:cubicBezTo>
                    <a:pt x="171" y="126"/>
                    <a:pt x="171" y="126"/>
                    <a:pt x="171" y="126"/>
                  </a:cubicBezTo>
                  <a:cubicBezTo>
                    <a:pt x="172" y="126"/>
                    <a:pt x="172" y="126"/>
                    <a:pt x="172" y="126"/>
                  </a:cubicBezTo>
                  <a:cubicBezTo>
                    <a:pt x="172" y="127"/>
                    <a:pt x="172" y="127"/>
                    <a:pt x="172" y="127"/>
                  </a:cubicBezTo>
                  <a:cubicBezTo>
                    <a:pt x="171" y="127"/>
                    <a:pt x="171" y="127"/>
                    <a:pt x="171" y="127"/>
                  </a:cubicBezTo>
                  <a:cubicBezTo>
                    <a:pt x="172" y="127"/>
                    <a:pt x="172" y="127"/>
                    <a:pt x="172" y="127"/>
                  </a:cubicBezTo>
                  <a:cubicBezTo>
                    <a:pt x="171" y="128"/>
                    <a:pt x="171" y="128"/>
                    <a:pt x="171" y="128"/>
                  </a:cubicBezTo>
                  <a:cubicBezTo>
                    <a:pt x="171" y="128"/>
                    <a:pt x="171" y="128"/>
                    <a:pt x="171" y="128"/>
                  </a:cubicBezTo>
                  <a:cubicBezTo>
                    <a:pt x="171" y="128"/>
                    <a:pt x="171" y="128"/>
                    <a:pt x="171" y="128"/>
                  </a:cubicBezTo>
                  <a:cubicBezTo>
                    <a:pt x="170" y="128"/>
                    <a:pt x="170" y="128"/>
                    <a:pt x="170" y="128"/>
                  </a:cubicBezTo>
                  <a:close/>
                  <a:moveTo>
                    <a:pt x="167" y="142"/>
                  </a:moveTo>
                  <a:cubicBezTo>
                    <a:pt x="166" y="142"/>
                    <a:pt x="166" y="142"/>
                    <a:pt x="166" y="142"/>
                  </a:cubicBezTo>
                  <a:cubicBezTo>
                    <a:pt x="166" y="141"/>
                    <a:pt x="166" y="141"/>
                    <a:pt x="166" y="141"/>
                  </a:cubicBezTo>
                  <a:cubicBezTo>
                    <a:pt x="165" y="140"/>
                    <a:pt x="165" y="140"/>
                    <a:pt x="165" y="140"/>
                  </a:cubicBezTo>
                  <a:cubicBezTo>
                    <a:pt x="165" y="139"/>
                    <a:pt x="165" y="139"/>
                    <a:pt x="165" y="139"/>
                  </a:cubicBezTo>
                  <a:cubicBezTo>
                    <a:pt x="165" y="138"/>
                    <a:pt x="165" y="138"/>
                    <a:pt x="165" y="138"/>
                  </a:cubicBezTo>
                  <a:cubicBezTo>
                    <a:pt x="165" y="137"/>
                    <a:pt x="165" y="137"/>
                    <a:pt x="165" y="137"/>
                  </a:cubicBezTo>
                  <a:cubicBezTo>
                    <a:pt x="165" y="136"/>
                    <a:pt x="165" y="136"/>
                    <a:pt x="165" y="136"/>
                  </a:cubicBezTo>
                  <a:cubicBezTo>
                    <a:pt x="165" y="135"/>
                    <a:pt x="165" y="135"/>
                    <a:pt x="165" y="135"/>
                  </a:cubicBezTo>
                  <a:cubicBezTo>
                    <a:pt x="165" y="135"/>
                    <a:pt x="165" y="135"/>
                    <a:pt x="165" y="135"/>
                  </a:cubicBezTo>
                  <a:cubicBezTo>
                    <a:pt x="163" y="135"/>
                    <a:pt x="163" y="135"/>
                    <a:pt x="163" y="135"/>
                  </a:cubicBezTo>
                  <a:cubicBezTo>
                    <a:pt x="162" y="135"/>
                    <a:pt x="162" y="135"/>
                    <a:pt x="162" y="135"/>
                  </a:cubicBezTo>
                  <a:cubicBezTo>
                    <a:pt x="161" y="134"/>
                    <a:pt x="161" y="134"/>
                    <a:pt x="161" y="134"/>
                  </a:cubicBezTo>
                  <a:cubicBezTo>
                    <a:pt x="160" y="134"/>
                    <a:pt x="160" y="134"/>
                    <a:pt x="160" y="134"/>
                  </a:cubicBezTo>
                  <a:cubicBezTo>
                    <a:pt x="160" y="134"/>
                    <a:pt x="160" y="134"/>
                    <a:pt x="160" y="134"/>
                  </a:cubicBezTo>
                  <a:cubicBezTo>
                    <a:pt x="159" y="133"/>
                    <a:pt x="159" y="133"/>
                    <a:pt x="159" y="133"/>
                  </a:cubicBezTo>
                  <a:cubicBezTo>
                    <a:pt x="158" y="132"/>
                    <a:pt x="158" y="132"/>
                    <a:pt x="158" y="132"/>
                  </a:cubicBezTo>
                  <a:cubicBezTo>
                    <a:pt x="159" y="132"/>
                    <a:pt x="159" y="132"/>
                    <a:pt x="159" y="132"/>
                  </a:cubicBezTo>
                  <a:cubicBezTo>
                    <a:pt x="158" y="131"/>
                    <a:pt x="158" y="131"/>
                    <a:pt x="158" y="131"/>
                  </a:cubicBezTo>
                  <a:cubicBezTo>
                    <a:pt x="158" y="131"/>
                    <a:pt x="158" y="131"/>
                    <a:pt x="158" y="131"/>
                  </a:cubicBezTo>
                  <a:cubicBezTo>
                    <a:pt x="158" y="129"/>
                    <a:pt x="158" y="129"/>
                    <a:pt x="158" y="129"/>
                  </a:cubicBezTo>
                  <a:cubicBezTo>
                    <a:pt x="157" y="129"/>
                    <a:pt x="157" y="129"/>
                    <a:pt x="157" y="129"/>
                  </a:cubicBezTo>
                  <a:cubicBezTo>
                    <a:pt x="156" y="131"/>
                    <a:pt x="156" y="131"/>
                    <a:pt x="156" y="131"/>
                  </a:cubicBezTo>
                  <a:cubicBezTo>
                    <a:pt x="156" y="132"/>
                    <a:pt x="156" y="132"/>
                    <a:pt x="156" y="132"/>
                  </a:cubicBezTo>
                  <a:cubicBezTo>
                    <a:pt x="156" y="133"/>
                    <a:pt x="156" y="133"/>
                    <a:pt x="156" y="133"/>
                  </a:cubicBezTo>
                  <a:cubicBezTo>
                    <a:pt x="155" y="132"/>
                    <a:pt x="155" y="132"/>
                    <a:pt x="155" y="132"/>
                  </a:cubicBezTo>
                  <a:cubicBezTo>
                    <a:pt x="155" y="131"/>
                    <a:pt x="155" y="131"/>
                    <a:pt x="155" y="131"/>
                  </a:cubicBezTo>
                  <a:cubicBezTo>
                    <a:pt x="155" y="130"/>
                    <a:pt x="155" y="130"/>
                    <a:pt x="155" y="130"/>
                  </a:cubicBezTo>
                  <a:cubicBezTo>
                    <a:pt x="156" y="129"/>
                    <a:pt x="156" y="129"/>
                    <a:pt x="156" y="129"/>
                  </a:cubicBezTo>
                  <a:cubicBezTo>
                    <a:pt x="157" y="129"/>
                    <a:pt x="157" y="129"/>
                    <a:pt x="157" y="129"/>
                  </a:cubicBezTo>
                  <a:cubicBezTo>
                    <a:pt x="157" y="128"/>
                    <a:pt x="157" y="128"/>
                    <a:pt x="157" y="128"/>
                  </a:cubicBezTo>
                  <a:cubicBezTo>
                    <a:pt x="158" y="128"/>
                    <a:pt x="158" y="128"/>
                    <a:pt x="158" y="128"/>
                  </a:cubicBezTo>
                  <a:cubicBezTo>
                    <a:pt x="158" y="127"/>
                    <a:pt x="158" y="127"/>
                    <a:pt x="158" y="127"/>
                  </a:cubicBezTo>
                  <a:cubicBezTo>
                    <a:pt x="158" y="126"/>
                    <a:pt x="158" y="126"/>
                    <a:pt x="158" y="126"/>
                  </a:cubicBezTo>
                  <a:cubicBezTo>
                    <a:pt x="158" y="126"/>
                    <a:pt x="158" y="126"/>
                    <a:pt x="158" y="126"/>
                  </a:cubicBezTo>
                  <a:cubicBezTo>
                    <a:pt x="159" y="125"/>
                    <a:pt x="159" y="125"/>
                    <a:pt x="159" y="125"/>
                  </a:cubicBezTo>
                  <a:cubicBezTo>
                    <a:pt x="159" y="126"/>
                    <a:pt x="159" y="126"/>
                    <a:pt x="159" y="126"/>
                  </a:cubicBezTo>
                  <a:cubicBezTo>
                    <a:pt x="160" y="127"/>
                    <a:pt x="160" y="127"/>
                    <a:pt x="160" y="127"/>
                  </a:cubicBezTo>
                  <a:cubicBezTo>
                    <a:pt x="159" y="128"/>
                    <a:pt x="159" y="128"/>
                    <a:pt x="159" y="128"/>
                  </a:cubicBezTo>
                  <a:cubicBezTo>
                    <a:pt x="158" y="128"/>
                    <a:pt x="158" y="128"/>
                    <a:pt x="158" y="128"/>
                  </a:cubicBezTo>
                  <a:cubicBezTo>
                    <a:pt x="159" y="129"/>
                    <a:pt x="159" y="129"/>
                    <a:pt x="159" y="129"/>
                  </a:cubicBezTo>
                  <a:cubicBezTo>
                    <a:pt x="160" y="129"/>
                    <a:pt x="160" y="129"/>
                    <a:pt x="160" y="129"/>
                  </a:cubicBezTo>
                  <a:cubicBezTo>
                    <a:pt x="160" y="130"/>
                    <a:pt x="160" y="130"/>
                    <a:pt x="160" y="130"/>
                  </a:cubicBezTo>
                  <a:cubicBezTo>
                    <a:pt x="160" y="130"/>
                    <a:pt x="160" y="130"/>
                    <a:pt x="160" y="130"/>
                  </a:cubicBezTo>
                  <a:cubicBezTo>
                    <a:pt x="159" y="131"/>
                    <a:pt x="159" y="131"/>
                    <a:pt x="159" y="131"/>
                  </a:cubicBezTo>
                  <a:cubicBezTo>
                    <a:pt x="159" y="131"/>
                    <a:pt x="159" y="131"/>
                    <a:pt x="159" y="131"/>
                  </a:cubicBezTo>
                  <a:cubicBezTo>
                    <a:pt x="160" y="131"/>
                    <a:pt x="160" y="131"/>
                    <a:pt x="160" y="131"/>
                  </a:cubicBezTo>
                  <a:cubicBezTo>
                    <a:pt x="161" y="131"/>
                    <a:pt x="161" y="131"/>
                    <a:pt x="161" y="131"/>
                  </a:cubicBezTo>
                  <a:cubicBezTo>
                    <a:pt x="161" y="132"/>
                    <a:pt x="161" y="132"/>
                    <a:pt x="161" y="132"/>
                  </a:cubicBezTo>
                  <a:cubicBezTo>
                    <a:pt x="162" y="133"/>
                    <a:pt x="162" y="133"/>
                    <a:pt x="162" y="133"/>
                  </a:cubicBezTo>
                  <a:cubicBezTo>
                    <a:pt x="162" y="133"/>
                    <a:pt x="162" y="133"/>
                    <a:pt x="162" y="133"/>
                  </a:cubicBezTo>
                  <a:cubicBezTo>
                    <a:pt x="163" y="133"/>
                    <a:pt x="163" y="133"/>
                    <a:pt x="163" y="133"/>
                  </a:cubicBezTo>
                  <a:cubicBezTo>
                    <a:pt x="164" y="131"/>
                    <a:pt x="164" y="131"/>
                    <a:pt x="164" y="131"/>
                  </a:cubicBezTo>
                  <a:cubicBezTo>
                    <a:pt x="164" y="130"/>
                    <a:pt x="164" y="130"/>
                    <a:pt x="164" y="130"/>
                  </a:cubicBezTo>
                  <a:cubicBezTo>
                    <a:pt x="164" y="129"/>
                    <a:pt x="164" y="129"/>
                    <a:pt x="164" y="129"/>
                  </a:cubicBezTo>
                  <a:cubicBezTo>
                    <a:pt x="164" y="130"/>
                    <a:pt x="164" y="130"/>
                    <a:pt x="164" y="130"/>
                  </a:cubicBezTo>
                  <a:cubicBezTo>
                    <a:pt x="164" y="130"/>
                    <a:pt x="164" y="130"/>
                    <a:pt x="164" y="130"/>
                  </a:cubicBezTo>
                  <a:cubicBezTo>
                    <a:pt x="165" y="131"/>
                    <a:pt x="165" y="131"/>
                    <a:pt x="165" y="131"/>
                  </a:cubicBezTo>
                  <a:cubicBezTo>
                    <a:pt x="165" y="130"/>
                    <a:pt x="165" y="130"/>
                    <a:pt x="165" y="130"/>
                  </a:cubicBezTo>
                  <a:cubicBezTo>
                    <a:pt x="166" y="129"/>
                    <a:pt x="166" y="129"/>
                    <a:pt x="166" y="129"/>
                  </a:cubicBezTo>
                  <a:cubicBezTo>
                    <a:pt x="166" y="129"/>
                    <a:pt x="166" y="129"/>
                    <a:pt x="166" y="129"/>
                  </a:cubicBezTo>
                  <a:cubicBezTo>
                    <a:pt x="166" y="130"/>
                    <a:pt x="166" y="130"/>
                    <a:pt x="166" y="130"/>
                  </a:cubicBezTo>
                  <a:cubicBezTo>
                    <a:pt x="166" y="130"/>
                    <a:pt x="166" y="130"/>
                    <a:pt x="166" y="130"/>
                  </a:cubicBezTo>
                  <a:cubicBezTo>
                    <a:pt x="166" y="131"/>
                    <a:pt x="166" y="131"/>
                    <a:pt x="166" y="131"/>
                  </a:cubicBezTo>
                  <a:cubicBezTo>
                    <a:pt x="166" y="131"/>
                    <a:pt x="166" y="131"/>
                    <a:pt x="166" y="131"/>
                  </a:cubicBezTo>
                  <a:cubicBezTo>
                    <a:pt x="166" y="131"/>
                    <a:pt x="166" y="131"/>
                    <a:pt x="166" y="131"/>
                  </a:cubicBezTo>
                  <a:cubicBezTo>
                    <a:pt x="166" y="132"/>
                    <a:pt x="166" y="132"/>
                    <a:pt x="166" y="132"/>
                  </a:cubicBezTo>
                  <a:cubicBezTo>
                    <a:pt x="166" y="132"/>
                    <a:pt x="166" y="132"/>
                    <a:pt x="166" y="132"/>
                  </a:cubicBezTo>
                  <a:cubicBezTo>
                    <a:pt x="165" y="132"/>
                    <a:pt x="165" y="132"/>
                    <a:pt x="165" y="132"/>
                  </a:cubicBezTo>
                  <a:cubicBezTo>
                    <a:pt x="164" y="132"/>
                    <a:pt x="164" y="132"/>
                    <a:pt x="164" y="132"/>
                  </a:cubicBezTo>
                  <a:cubicBezTo>
                    <a:pt x="164" y="133"/>
                    <a:pt x="164" y="133"/>
                    <a:pt x="164" y="133"/>
                  </a:cubicBezTo>
                  <a:cubicBezTo>
                    <a:pt x="163" y="133"/>
                    <a:pt x="163" y="133"/>
                    <a:pt x="163" y="133"/>
                  </a:cubicBezTo>
                  <a:cubicBezTo>
                    <a:pt x="163" y="133"/>
                    <a:pt x="163" y="133"/>
                    <a:pt x="163" y="133"/>
                  </a:cubicBezTo>
                  <a:cubicBezTo>
                    <a:pt x="162" y="133"/>
                    <a:pt x="162" y="133"/>
                    <a:pt x="162" y="133"/>
                  </a:cubicBezTo>
                  <a:cubicBezTo>
                    <a:pt x="161" y="133"/>
                    <a:pt x="161" y="133"/>
                    <a:pt x="161" y="133"/>
                  </a:cubicBezTo>
                  <a:cubicBezTo>
                    <a:pt x="162" y="134"/>
                    <a:pt x="162" y="134"/>
                    <a:pt x="162" y="134"/>
                  </a:cubicBezTo>
                  <a:cubicBezTo>
                    <a:pt x="162" y="134"/>
                    <a:pt x="162" y="134"/>
                    <a:pt x="162" y="134"/>
                  </a:cubicBezTo>
                  <a:cubicBezTo>
                    <a:pt x="163" y="134"/>
                    <a:pt x="163" y="134"/>
                    <a:pt x="163" y="134"/>
                  </a:cubicBezTo>
                  <a:cubicBezTo>
                    <a:pt x="164" y="135"/>
                    <a:pt x="164" y="135"/>
                    <a:pt x="164" y="135"/>
                  </a:cubicBezTo>
                  <a:cubicBezTo>
                    <a:pt x="165" y="135"/>
                    <a:pt x="165" y="135"/>
                    <a:pt x="165" y="135"/>
                  </a:cubicBezTo>
                  <a:cubicBezTo>
                    <a:pt x="166" y="134"/>
                    <a:pt x="166" y="134"/>
                    <a:pt x="166" y="134"/>
                  </a:cubicBezTo>
                  <a:cubicBezTo>
                    <a:pt x="166" y="135"/>
                    <a:pt x="166" y="135"/>
                    <a:pt x="166" y="135"/>
                  </a:cubicBezTo>
                  <a:cubicBezTo>
                    <a:pt x="167" y="135"/>
                    <a:pt x="167" y="135"/>
                    <a:pt x="167" y="135"/>
                  </a:cubicBezTo>
                  <a:cubicBezTo>
                    <a:pt x="167" y="136"/>
                    <a:pt x="167" y="136"/>
                    <a:pt x="167" y="136"/>
                  </a:cubicBezTo>
                  <a:cubicBezTo>
                    <a:pt x="166" y="136"/>
                    <a:pt x="166" y="136"/>
                    <a:pt x="166" y="136"/>
                  </a:cubicBezTo>
                  <a:cubicBezTo>
                    <a:pt x="166" y="136"/>
                    <a:pt x="166" y="136"/>
                    <a:pt x="166" y="136"/>
                  </a:cubicBezTo>
                  <a:cubicBezTo>
                    <a:pt x="166" y="136"/>
                    <a:pt x="166" y="136"/>
                    <a:pt x="166" y="136"/>
                  </a:cubicBezTo>
                  <a:cubicBezTo>
                    <a:pt x="166" y="137"/>
                    <a:pt x="166" y="137"/>
                    <a:pt x="166" y="137"/>
                  </a:cubicBezTo>
                  <a:cubicBezTo>
                    <a:pt x="165" y="138"/>
                    <a:pt x="165" y="138"/>
                    <a:pt x="165" y="138"/>
                  </a:cubicBezTo>
                  <a:cubicBezTo>
                    <a:pt x="165" y="138"/>
                    <a:pt x="165" y="138"/>
                    <a:pt x="165" y="138"/>
                  </a:cubicBezTo>
                  <a:cubicBezTo>
                    <a:pt x="166" y="140"/>
                    <a:pt x="166" y="140"/>
                    <a:pt x="166" y="140"/>
                  </a:cubicBezTo>
                  <a:cubicBezTo>
                    <a:pt x="166" y="140"/>
                    <a:pt x="166" y="140"/>
                    <a:pt x="166" y="140"/>
                  </a:cubicBezTo>
                  <a:cubicBezTo>
                    <a:pt x="166" y="140"/>
                    <a:pt x="166" y="140"/>
                    <a:pt x="166" y="140"/>
                  </a:cubicBezTo>
                  <a:cubicBezTo>
                    <a:pt x="167" y="142"/>
                    <a:pt x="167" y="142"/>
                    <a:pt x="167" y="142"/>
                  </a:cubicBezTo>
                  <a:cubicBezTo>
                    <a:pt x="167" y="142"/>
                    <a:pt x="167" y="142"/>
                    <a:pt x="167" y="142"/>
                  </a:cubicBezTo>
                  <a:cubicBezTo>
                    <a:pt x="168" y="142"/>
                    <a:pt x="168" y="142"/>
                    <a:pt x="168" y="142"/>
                  </a:cubicBezTo>
                  <a:cubicBezTo>
                    <a:pt x="167" y="142"/>
                    <a:pt x="167" y="142"/>
                    <a:pt x="167" y="142"/>
                  </a:cubicBezTo>
                  <a:close/>
                  <a:moveTo>
                    <a:pt x="169" y="142"/>
                  </a:moveTo>
                  <a:cubicBezTo>
                    <a:pt x="170" y="143"/>
                    <a:pt x="170" y="143"/>
                    <a:pt x="170" y="143"/>
                  </a:cubicBezTo>
                  <a:cubicBezTo>
                    <a:pt x="171" y="142"/>
                    <a:pt x="171" y="142"/>
                    <a:pt x="171" y="142"/>
                  </a:cubicBezTo>
                  <a:cubicBezTo>
                    <a:pt x="172" y="143"/>
                    <a:pt x="172" y="143"/>
                    <a:pt x="172" y="143"/>
                  </a:cubicBezTo>
                  <a:cubicBezTo>
                    <a:pt x="172" y="143"/>
                    <a:pt x="172" y="143"/>
                    <a:pt x="172" y="143"/>
                  </a:cubicBezTo>
                  <a:cubicBezTo>
                    <a:pt x="172" y="142"/>
                    <a:pt x="172" y="142"/>
                    <a:pt x="172" y="142"/>
                  </a:cubicBezTo>
                  <a:cubicBezTo>
                    <a:pt x="172" y="141"/>
                    <a:pt x="172" y="141"/>
                    <a:pt x="172" y="141"/>
                  </a:cubicBezTo>
                  <a:cubicBezTo>
                    <a:pt x="174" y="141"/>
                    <a:pt x="174" y="141"/>
                    <a:pt x="174" y="141"/>
                  </a:cubicBezTo>
                  <a:cubicBezTo>
                    <a:pt x="174" y="142"/>
                    <a:pt x="174" y="142"/>
                    <a:pt x="174" y="142"/>
                  </a:cubicBezTo>
                  <a:cubicBezTo>
                    <a:pt x="174" y="143"/>
                    <a:pt x="174" y="143"/>
                    <a:pt x="174" y="143"/>
                  </a:cubicBezTo>
                  <a:cubicBezTo>
                    <a:pt x="175" y="143"/>
                    <a:pt x="175" y="143"/>
                    <a:pt x="175" y="143"/>
                  </a:cubicBezTo>
                  <a:cubicBezTo>
                    <a:pt x="175" y="142"/>
                    <a:pt x="175" y="142"/>
                    <a:pt x="175" y="142"/>
                  </a:cubicBezTo>
                  <a:cubicBezTo>
                    <a:pt x="176" y="142"/>
                    <a:pt x="176" y="142"/>
                    <a:pt x="176" y="142"/>
                  </a:cubicBezTo>
                  <a:cubicBezTo>
                    <a:pt x="176" y="142"/>
                    <a:pt x="176" y="142"/>
                    <a:pt x="176" y="142"/>
                  </a:cubicBezTo>
                  <a:cubicBezTo>
                    <a:pt x="177" y="142"/>
                    <a:pt x="177" y="142"/>
                    <a:pt x="177" y="142"/>
                  </a:cubicBezTo>
                  <a:cubicBezTo>
                    <a:pt x="176" y="143"/>
                    <a:pt x="176" y="143"/>
                    <a:pt x="176" y="143"/>
                  </a:cubicBezTo>
                  <a:cubicBezTo>
                    <a:pt x="175" y="144"/>
                    <a:pt x="175" y="144"/>
                    <a:pt x="175" y="144"/>
                  </a:cubicBezTo>
                  <a:cubicBezTo>
                    <a:pt x="175" y="144"/>
                    <a:pt x="175" y="144"/>
                    <a:pt x="175" y="144"/>
                  </a:cubicBezTo>
                  <a:cubicBezTo>
                    <a:pt x="175" y="144"/>
                    <a:pt x="175" y="144"/>
                    <a:pt x="175" y="144"/>
                  </a:cubicBezTo>
                  <a:cubicBezTo>
                    <a:pt x="174" y="145"/>
                    <a:pt x="174" y="145"/>
                    <a:pt x="174" y="145"/>
                  </a:cubicBezTo>
                  <a:cubicBezTo>
                    <a:pt x="174" y="145"/>
                    <a:pt x="174" y="145"/>
                    <a:pt x="174" y="145"/>
                  </a:cubicBezTo>
                  <a:cubicBezTo>
                    <a:pt x="173" y="145"/>
                    <a:pt x="173" y="145"/>
                    <a:pt x="173" y="145"/>
                  </a:cubicBezTo>
                  <a:cubicBezTo>
                    <a:pt x="172" y="145"/>
                    <a:pt x="172" y="145"/>
                    <a:pt x="172" y="145"/>
                  </a:cubicBezTo>
                  <a:cubicBezTo>
                    <a:pt x="171" y="145"/>
                    <a:pt x="171" y="145"/>
                    <a:pt x="171" y="145"/>
                  </a:cubicBezTo>
                  <a:cubicBezTo>
                    <a:pt x="169" y="145"/>
                    <a:pt x="169" y="145"/>
                    <a:pt x="169" y="145"/>
                  </a:cubicBezTo>
                  <a:cubicBezTo>
                    <a:pt x="169" y="145"/>
                    <a:pt x="169" y="145"/>
                    <a:pt x="169" y="145"/>
                  </a:cubicBezTo>
                  <a:cubicBezTo>
                    <a:pt x="169" y="144"/>
                    <a:pt x="169" y="144"/>
                    <a:pt x="169" y="144"/>
                  </a:cubicBezTo>
                  <a:cubicBezTo>
                    <a:pt x="170" y="144"/>
                    <a:pt x="170" y="144"/>
                    <a:pt x="170" y="144"/>
                  </a:cubicBezTo>
                  <a:cubicBezTo>
                    <a:pt x="171" y="144"/>
                    <a:pt x="171" y="144"/>
                    <a:pt x="171" y="144"/>
                  </a:cubicBezTo>
                  <a:cubicBezTo>
                    <a:pt x="171" y="144"/>
                    <a:pt x="171" y="144"/>
                    <a:pt x="171" y="144"/>
                  </a:cubicBezTo>
                  <a:cubicBezTo>
                    <a:pt x="170" y="143"/>
                    <a:pt x="170" y="143"/>
                    <a:pt x="170" y="143"/>
                  </a:cubicBezTo>
                  <a:cubicBezTo>
                    <a:pt x="170" y="143"/>
                    <a:pt x="170" y="143"/>
                    <a:pt x="170" y="143"/>
                  </a:cubicBezTo>
                  <a:cubicBezTo>
                    <a:pt x="169" y="143"/>
                    <a:pt x="169" y="143"/>
                    <a:pt x="169" y="143"/>
                  </a:cubicBezTo>
                  <a:cubicBezTo>
                    <a:pt x="169" y="142"/>
                    <a:pt x="169" y="142"/>
                    <a:pt x="169" y="142"/>
                  </a:cubicBezTo>
                  <a:close/>
                  <a:moveTo>
                    <a:pt x="179" y="141"/>
                  </a:moveTo>
                  <a:cubicBezTo>
                    <a:pt x="179" y="140"/>
                    <a:pt x="179" y="140"/>
                    <a:pt x="179" y="140"/>
                  </a:cubicBezTo>
                  <a:cubicBezTo>
                    <a:pt x="180" y="140"/>
                    <a:pt x="180" y="140"/>
                    <a:pt x="180" y="140"/>
                  </a:cubicBezTo>
                  <a:cubicBezTo>
                    <a:pt x="180" y="138"/>
                    <a:pt x="180" y="138"/>
                    <a:pt x="180" y="138"/>
                  </a:cubicBezTo>
                  <a:cubicBezTo>
                    <a:pt x="179" y="138"/>
                    <a:pt x="179" y="138"/>
                    <a:pt x="179" y="138"/>
                  </a:cubicBezTo>
                  <a:cubicBezTo>
                    <a:pt x="179" y="137"/>
                    <a:pt x="179" y="137"/>
                    <a:pt x="179" y="137"/>
                  </a:cubicBezTo>
                  <a:cubicBezTo>
                    <a:pt x="178" y="136"/>
                    <a:pt x="178" y="136"/>
                    <a:pt x="178" y="136"/>
                  </a:cubicBezTo>
                  <a:cubicBezTo>
                    <a:pt x="178" y="135"/>
                    <a:pt x="178" y="135"/>
                    <a:pt x="178" y="135"/>
                  </a:cubicBezTo>
                  <a:cubicBezTo>
                    <a:pt x="178" y="135"/>
                    <a:pt x="178" y="135"/>
                    <a:pt x="178" y="135"/>
                  </a:cubicBezTo>
                  <a:cubicBezTo>
                    <a:pt x="178" y="136"/>
                    <a:pt x="178" y="136"/>
                    <a:pt x="178" y="136"/>
                  </a:cubicBezTo>
                  <a:cubicBezTo>
                    <a:pt x="178" y="137"/>
                    <a:pt x="178" y="137"/>
                    <a:pt x="178" y="137"/>
                  </a:cubicBezTo>
                  <a:cubicBezTo>
                    <a:pt x="178" y="138"/>
                    <a:pt x="178" y="138"/>
                    <a:pt x="178" y="138"/>
                  </a:cubicBezTo>
                  <a:cubicBezTo>
                    <a:pt x="177" y="139"/>
                    <a:pt x="177" y="139"/>
                    <a:pt x="177" y="139"/>
                  </a:cubicBezTo>
                  <a:cubicBezTo>
                    <a:pt x="177" y="137"/>
                    <a:pt x="177" y="137"/>
                    <a:pt x="177" y="137"/>
                  </a:cubicBezTo>
                  <a:cubicBezTo>
                    <a:pt x="177" y="137"/>
                    <a:pt x="177" y="137"/>
                    <a:pt x="177" y="137"/>
                  </a:cubicBezTo>
                  <a:cubicBezTo>
                    <a:pt x="177" y="135"/>
                    <a:pt x="177" y="135"/>
                    <a:pt x="177" y="135"/>
                  </a:cubicBezTo>
                  <a:cubicBezTo>
                    <a:pt x="177" y="135"/>
                    <a:pt x="177" y="135"/>
                    <a:pt x="177" y="135"/>
                  </a:cubicBezTo>
                  <a:cubicBezTo>
                    <a:pt x="177" y="134"/>
                    <a:pt x="177" y="134"/>
                    <a:pt x="177" y="134"/>
                  </a:cubicBezTo>
                  <a:cubicBezTo>
                    <a:pt x="177" y="134"/>
                    <a:pt x="177" y="134"/>
                    <a:pt x="177" y="134"/>
                  </a:cubicBezTo>
                  <a:cubicBezTo>
                    <a:pt x="177" y="134"/>
                    <a:pt x="177" y="134"/>
                    <a:pt x="177" y="134"/>
                  </a:cubicBezTo>
                  <a:cubicBezTo>
                    <a:pt x="178" y="133"/>
                    <a:pt x="178" y="133"/>
                    <a:pt x="178" y="133"/>
                  </a:cubicBezTo>
                  <a:cubicBezTo>
                    <a:pt x="178" y="133"/>
                    <a:pt x="178" y="133"/>
                    <a:pt x="178" y="133"/>
                  </a:cubicBezTo>
                  <a:cubicBezTo>
                    <a:pt x="178" y="131"/>
                    <a:pt x="178" y="131"/>
                    <a:pt x="178" y="131"/>
                  </a:cubicBezTo>
                  <a:cubicBezTo>
                    <a:pt x="177" y="131"/>
                    <a:pt x="177" y="131"/>
                    <a:pt x="177" y="131"/>
                  </a:cubicBezTo>
                  <a:cubicBezTo>
                    <a:pt x="177" y="131"/>
                    <a:pt x="177" y="131"/>
                    <a:pt x="177" y="131"/>
                  </a:cubicBezTo>
                  <a:cubicBezTo>
                    <a:pt x="176" y="131"/>
                    <a:pt x="176" y="131"/>
                    <a:pt x="176" y="131"/>
                  </a:cubicBezTo>
                  <a:cubicBezTo>
                    <a:pt x="177" y="130"/>
                    <a:pt x="177" y="130"/>
                    <a:pt x="177" y="130"/>
                  </a:cubicBezTo>
                  <a:cubicBezTo>
                    <a:pt x="177" y="128"/>
                    <a:pt x="177" y="128"/>
                    <a:pt x="177" y="128"/>
                  </a:cubicBezTo>
                  <a:cubicBezTo>
                    <a:pt x="176" y="128"/>
                    <a:pt x="176" y="128"/>
                    <a:pt x="176" y="128"/>
                  </a:cubicBezTo>
                  <a:cubicBezTo>
                    <a:pt x="175" y="128"/>
                    <a:pt x="175" y="128"/>
                    <a:pt x="175" y="128"/>
                  </a:cubicBezTo>
                  <a:cubicBezTo>
                    <a:pt x="174" y="128"/>
                    <a:pt x="174" y="128"/>
                    <a:pt x="174" y="128"/>
                  </a:cubicBezTo>
                  <a:cubicBezTo>
                    <a:pt x="175" y="127"/>
                    <a:pt x="175" y="127"/>
                    <a:pt x="175" y="127"/>
                  </a:cubicBezTo>
                  <a:cubicBezTo>
                    <a:pt x="175" y="127"/>
                    <a:pt x="175" y="127"/>
                    <a:pt x="175" y="127"/>
                  </a:cubicBezTo>
                  <a:cubicBezTo>
                    <a:pt x="175" y="127"/>
                    <a:pt x="175" y="127"/>
                    <a:pt x="175" y="127"/>
                  </a:cubicBezTo>
                  <a:cubicBezTo>
                    <a:pt x="176" y="128"/>
                    <a:pt x="176" y="128"/>
                    <a:pt x="176" y="128"/>
                  </a:cubicBezTo>
                  <a:cubicBezTo>
                    <a:pt x="177" y="128"/>
                    <a:pt x="177" y="128"/>
                    <a:pt x="177" y="128"/>
                  </a:cubicBezTo>
                  <a:cubicBezTo>
                    <a:pt x="177" y="127"/>
                    <a:pt x="177" y="127"/>
                    <a:pt x="177" y="127"/>
                  </a:cubicBezTo>
                  <a:cubicBezTo>
                    <a:pt x="176" y="126"/>
                    <a:pt x="176" y="126"/>
                    <a:pt x="176" y="126"/>
                  </a:cubicBezTo>
                  <a:cubicBezTo>
                    <a:pt x="177" y="125"/>
                    <a:pt x="177" y="125"/>
                    <a:pt x="177" y="125"/>
                  </a:cubicBezTo>
                  <a:cubicBezTo>
                    <a:pt x="177" y="124"/>
                    <a:pt x="177" y="124"/>
                    <a:pt x="177" y="124"/>
                  </a:cubicBezTo>
                  <a:cubicBezTo>
                    <a:pt x="177" y="125"/>
                    <a:pt x="177" y="125"/>
                    <a:pt x="177" y="125"/>
                  </a:cubicBezTo>
                  <a:cubicBezTo>
                    <a:pt x="177" y="126"/>
                    <a:pt x="177" y="126"/>
                    <a:pt x="177" y="126"/>
                  </a:cubicBezTo>
                  <a:cubicBezTo>
                    <a:pt x="177" y="126"/>
                    <a:pt x="177" y="126"/>
                    <a:pt x="177" y="126"/>
                  </a:cubicBezTo>
                  <a:cubicBezTo>
                    <a:pt x="178" y="127"/>
                    <a:pt x="178" y="127"/>
                    <a:pt x="178" y="127"/>
                  </a:cubicBezTo>
                  <a:cubicBezTo>
                    <a:pt x="178" y="128"/>
                    <a:pt x="178" y="128"/>
                    <a:pt x="178" y="128"/>
                  </a:cubicBezTo>
                  <a:cubicBezTo>
                    <a:pt x="178" y="129"/>
                    <a:pt x="178" y="129"/>
                    <a:pt x="178" y="129"/>
                  </a:cubicBezTo>
                  <a:cubicBezTo>
                    <a:pt x="178" y="129"/>
                    <a:pt x="178" y="129"/>
                    <a:pt x="178" y="129"/>
                  </a:cubicBezTo>
                  <a:cubicBezTo>
                    <a:pt x="179" y="129"/>
                    <a:pt x="179" y="129"/>
                    <a:pt x="179" y="129"/>
                  </a:cubicBezTo>
                  <a:cubicBezTo>
                    <a:pt x="179" y="130"/>
                    <a:pt x="179" y="130"/>
                    <a:pt x="179" y="130"/>
                  </a:cubicBezTo>
                  <a:cubicBezTo>
                    <a:pt x="178" y="130"/>
                    <a:pt x="178" y="130"/>
                    <a:pt x="178" y="130"/>
                  </a:cubicBezTo>
                  <a:cubicBezTo>
                    <a:pt x="179" y="131"/>
                    <a:pt x="179" y="131"/>
                    <a:pt x="179" y="131"/>
                  </a:cubicBezTo>
                  <a:cubicBezTo>
                    <a:pt x="179" y="132"/>
                    <a:pt x="179" y="132"/>
                    <a:pt x="179" y="132"/>
                  </a:cubicBezTo>
                  <a:cubicBezTo>
                    <a:pt x="179" y="133"/>
                    <a:pt x="179" y="133"/>
                    <a:pt x="179" y="133"/>
                  </a:cubicBezTo>
                  <a:cubicBezTo>
                    <a:pt x="180" y="133"/>
                    <a:pt x="180" y="133"/>
                    <a:pt x="180" y="133"/>
                  </a:cubicBezTo>
                  <a:cubicBezTo>
                    <a:pt x="179" y="133"/>
                    <a:pt x="179" y="133"/>
                    <a:pt x="179" y="133"/>
                  </a:cubicBezTo>
                  <a:cubicBezTo>
                    <a:pt x="179" y="134"/>
                    <a:pt x="179" y="134"/>
                    <a:pt x="179" y="134"/>
                  </a:cubicBezTo>
                  <a:cubicBezTo>
                    <a:pt x="180" y="134"/>
                    <a:pt x="180" y="134"/>
                    <a:pt x="180" y="134"/>
                  </a:cubicBezTo>
                  <a:cubicBezTo>
                    <a:pt x="180" y="135"/>
                    <a:pt x="180" y="135"/>
                    <a:pt x="180" y="135"/>
                  </a:cubicBezTo>
                  <a:cubicBezTo>
                    <a:pt x="179" y="136"/>
                    <a:pt x="179" y="136"/>
                    <a:pt x="179" y="136"/>
                  </a:cubicBezTo>
                  <a:cubicBezTo>
                    <a:pt x="180" y="136"/>
                    <a:pt x="180" y="136"/>
                    <a:pt x="180" y="136"/>
                  </a:cubicBezTo>
                  <a:cubicBezTo>
                    <a:pt x="180" y="137"/>
                    <a:pt x="180" y="137"/>
                    <a:pt x="180" y="137"/>
                  </a:cubicBezTo>
                  <a:cubicBezTo>
                    <a:pt x="181" y="138"/>
                    <a:pt x="181" y="138"/>
                    <a:pt x="181" y="138"/>
                  </a:cubicBezTo>
                  <a:cubicBezTo>
                    <a:pt x="181" y="139"/>
                    <a:pt x="181" y="139"/>
                    <a:pt x="181" y="139"/>
                  </a:cubicBezTo>
                  <a:cubicBezTo>
                    <a:pt x="182" y="138"/>
                    <a:pt x="182" y="138"/>
                    <a:pt x="182" y="138"/>
                  </a:cubicBezTo>
                  <a:cubicBezTo>
                    <a:pt x="182" y="139"/>
                    <a:pt x="182" y="139"/>
                    <a:pt x="182" y="139"/>
                  </a:cubicBezTo>
                  <a:cubicBezTo>
                    <a:pt x="182" y="139"/>
                    <a:pt x="182" y="139"/>
                    <a:pt x="182" y="139"/>
                  </a:cubicBezTo>
                  <a:cubicBezTo>
                    <a:pt x="181" y="139"/>
                    <a:pt x="181" y="139"/>
                    <a:pt x="181" y="139"/>
                  </a:cubicBezTo>
                  <a:cubicBezTo>
                    <a:pt x="180" y="140"/>
                    <a:pt x="180" y="140"/>
                    <a:pt x="180" y="140"/>
                  </a:cubicBezTo>
                  <a:cubicBezTo>
                    <a:pt x="181" y="140"/>
                    <a:pt x="181" y="140"/>
                    <a:pt x="181" y="140"/>
                  </a:cubicBezTo>
                  <a:cubicBezTo>
                    <a:pt x="180" y="141"/>
                    <a:pt x="180" y="141"/>
                    <a:pt x="180" y="141"/>
                  </a:cubicBezTo>
                  <a:cubicBezTo>
                    <a:pt x="179" y="141"/>
                    <a:pt x="179" y="141"/>
                    <a:pt x="179" y="141"/>
                  </a:cubicBezTo>
                  <a:close/>
                  <a:moveTo>
                    <a:pt x="170" y="149"/>
                  </a:moveTo>
                  <a:cubicBezTo>
                    <a:pt x="169" y="148"/>
                    <a:pt x="169" y="148"/>
                    <a:pt x="169" y="148"/>
                  </a:cubicBezTo>
                  <a:cubicBezTo>
                    <a:pt x="168" y="147"/>
                    <a:pt x="168" y="147"/>
                    <a:pt x="168" y="147"/>
                  </a:cubicBezTo>
                  <a:cubicBezTo>
                    <a:pt x="167" y="147"/>
                    <a:pt x="167" y="147"/>
                    <a:pt x="167" y="147"/>
                  </a:cubicBezTo>
                  <a:cubicBezTo>
                    <a:pt x="167" y="147"/>
                    <a:pt x="167" y="147"/>
                    <a:pt x="167" y="147"/>
                  </a:cubicBezTo>
                  <a:cubicBezTo>
                    <a:pt x="166" y="146"/>
                    <a:pt x="166" y="146"/>
                    <a:pt x="166" y="146"/>
                  </a:cubicBezTo>
                  <a:cubicBezTo>
                    <a:pt x="166" y="146"/>
                    <a:pt x="166" y="146"/>
                    <a:pt x="166" y="146"/>
                  </a:cubicBezTo>
                  <a:cubicBezTo>
                    <a:pt x="166" y="147"/>
                    <a:pt x="166" y="147"/>
                    <a:pt x="166" y="147"/>
                  </a:cubicBezTo>
                  <a:cubicBezTo>
                    <a:pt x="165" y="147"/>
                    <a:pt x="165" y="147"/>
                    <a:pt x="165" y="147"/>
                  </a:cubicBezTo>
                  <a:cubicBezTo>
                    <a:pt x="166" y="148"/>
                    <a:pt x="166" y="148"/>
                    <a:pt x="166" y="148"/>
                  </a:cubicBezTo>
                  <a:cubicBezTo>
                    <a:pt x="167" y="149"/>
                    <a:pt x="167" y="149"/>
                    <a:pt x="167" y="149"/>
                  </a:cubicBezTo>
                  <a:cubicBezTo>
                    <a:pt x="168" y="149"/>
                    <a:pt x="168" y="149"/>
                    <a:pt x="168" y="149"/>
                  </a:cubicBezTo>
                  <a:cubicBezTo>
                    <a:pt x="169" y="149"/>
                    <a:pt x="169" y="149"/>
                    <a:pt x="169" y="149"/>
                  </a:cubicBezTo>
                  <a:cubicBezTo>
                    <a:pt x="169" y="149"/>
                    <a:pt x="170" y="149"/>
                    <a:pt x="170" y="149"/>
                  </a:cubicBezTo>
                  <a:close/>
                  <a:moveTo>
                    <a:pt x="170" y="152"/>
                  </a:moveTo>
                  <a:cubicBezTo>
                    <a:pt x="171" y="152"/>
                    <a:pt x="171" y="152"/>
                    <a:pt x="171" y="152"/>
                  </a:cubicBezTo>
                  <a:cubicBezTo>
                    <a:pt x="170" y="151"/>
                    <a:pt x="170" y="151"/>
                    <a:pt x="170" y="151"/>
                  </a:cubicBezTo>
                  <a:cubicBezTo>
                    <a:pt x="171" y="150"/>
                    <a:pt x="171" y="150"/>
                    <a:pt x="171" y="150"/>
                  </a:cubicBezTo>
                  <a:cubicBezTo>
                    <a:pt x="172" y="150"/>
                    <a:pt x="172" y="150"/>
                    <a:pt x="172" y="150"/>
                  </a:cubicBezTo>
                  <a:cubicBezTo>
                    <a:pt x="173" y="149"/>
                    <a:pt x="173" y="149"/>
                    <a:pt x="173" y="149"/>
                  </a:cubicBezTo>
                  <a:cubicBezTo>
                    <a:pt x="173" y="149"/>
                    <a:pt x="173" y="149"/>
                    <a:pt x="173" y="149"/>
                  </a:cubicBezTo>
                  <a:cubicBezTo>
                    <a:pt x="175" y="150"/>
                    <a:pt x="175" y="150"/>
                    <a:pt x="175" y="150"/>
                  </a:cubicBezTo>
                  <a:cubicBezTo>
                    <a:pt x="173" y="150"/>
                    <a:pt x="173" y="150"/>
                    <a:pt x="173" y="150"/>
                  </a:cubicBezTo>
                  <a:cubicBezTo>
                    <a:pt x="173" y="150"/>
                    <a:pt x="173" y="150"/>
                    <a:pt x="173" y="150"/>
                  </a:cubicBezTo>
                  <a:cubicBezTo>
                    <a:pt x="173" y="150"/>
                    <a:pt x="173" y="150"/>
                    <a:pt x="173" y="150"/>
                  </a:cubicBezTo>
                  <a:cubicBezTo>
                    <a:pt x="172" y="150"/>
                    <a:pt x="172" y="150"/>
                    <a:pt x="172" y="150"/>
                  </a:cubicBezTo>
                  <a:cubicBezTo>
                    <a:pt x="171" y="151"/>
                    <a:pt x="171" y="151"/>
                    <a:pt x="171" y="151"/>
                  </a:cubicBezTo>
                  <a:cubicBezTo>
                    <a:pt x="171" y="152"/>
                    <a:pt x="171" y="152"/>
                    <a:pt x="171" y="152"/>
                  </a:cubicBezTo>
                  <a:cubicBezTo>
                    <a:pt x="170" y="153"/>
                    <a:pt x="170" y="153"/>
                    <a:pt x="170" y="153"/>
                  </a:cubicBezTo>
                  <a:cubicBezTo>
                    <a:pt x="170" y="153"/>
                    <a:pt x="170" y="153"/>
                    <a:pt x="170" y="153"/>
                  </a:cubicBezTo>
                  <a:cubicBezTo>
                    <a:pt x="170" y="154"/>
                    <a:pt x="170" y="154"/>
                    <a:pt x="170" y="154"/>
                  </a:cubicBezTo>
                  <a:cubicBezTo>
                    <a:pt x="171" y="155"/>
                    <a:pt x="171" y="155"/>
                    <a:pt x="171" y="155"/>
                  </a:cubicBezTo>
                  <a:cubicBezTo>
                    <a:pt x="171" y="155"/>
                    <a:pt x="171" y="155"/>
                    <a:pt x="171" y="155"/>
                  </a:cubicBezTo>
                  <a:cubicBezTo>
                    <a:pt x="170" y="155"/>
                    <a:pt x="170" y="155"/>
                    <a:pt x="170" y="155"/>
                  </a:cubicBezTo>
                  <a:cubicBezTo>
                    <a:pt x="170" y="155"/>
                    <a:pt x="170" y="155"/>
                    <a:pt x="170" y="155"/>
                  </a:cubicBezTo>
                  <a:cubicBezTo>
                    <a:pt x="170" y="153"/>
                    <a:pt x="170" y="153"/>
                    <a:pt x="170" y="153"/>
                  </a:cubicBezTo>
                  <a:cubicBezTo>
                    <a:pt x="168" y="153"/>
                    <a:pt x="168" y="153"/>
                    <a:pt x="168" y="153"/>
                  </a:cubicBezTo>
                  <a:cubicBezTo>
                    <a:pt x="168" y="154"/>
                    <a:pt x="168" y="154"/>
                    <a:pt x="168" y="154"/>
                  </a:cubicBezTo>
                  <a:cubicBezTo>
                    <a:pt x="168" y="153"/>
                    <a:pt x="168" y="153"/>
                    <a:pt x="168" y="153"/>
                  </a:cubicBezTo>
                  <a:cubicBezTo>
                    <a:pt x="167" y="153"/>
                    <a:pt x="167" y="153"/>
                    <a:pt x="167" y="153"/>
                  </a:cubicBezTo>
                  <a:cubicBezTo>
                    <a:pt x="166" y="153"/>
                    <a:pt x="166" y="153"/>
                    <a:pt x="166" y="153"/>
                  </a:cubicBezTo>
                  <a:cubicBezTo>
                    <a:pt x="166" y="152"/>
                    <a:pt x="166" y="152"/>
                    <a:pt x="166" y="152"/>
                  </a:cubicBezTo>
                  <a:cubicBezTo>
                    <a:pt x="166" y="152"/>
                    <a:pt x="166" y="152"/>
                    <a:pt x="166" y="152"/>
                  </a:cubicBezTo>
                  <a:cubicBezTo>
                    <a:pt x="165" y="152"/>
                    <a:pt x="165" y="152"/>
                    <a:pt x="165" y="152"/>
                  </a:cubicBezTo>
                  <a:cubicBezTo>
                    <a:pt x="164" y="152"/>
                    <a:pt x="164" y="152"/>
                    <a:pt x="164" y="152"/>
                  </a:cubicBezTo>
                  <a:cubicBezTo>
                    <a:pt x="164" y="153"/>
                    <a:pt x="164" y="153"/>
                    <a:pt x="164" y="153"/>
                  </a:cubicBezTo>
                  <a:cubicBezTo>
                    <a:pt x="163" y="153"/>
                    <a:pt x="163" y="153"/>
                    <a:pt x="163" y="153"/>
                  </a:cubicBezTo>
                  <a:cubicBezTo>
                    <a:pt x="162" y="154"/>
                    <a:pt x="162" y="154"/>
                    <a:pt x="162" y="154"/>
                  </a:cubicBezTo>
                  <a:cubicBezTo>
                    <a:pt x="160" y="153"/>
                    <a:pt x="160" y="153"/>
                    <a:pt x="160" y="153"/>
                  </a:cubicBezTo>
                  <a:cubicBezTo>
                    <a:pt x="160" y="153"/>
                    <a:pt x="160" y="153"/>
                    <a:pt x="160" y="153"/>
                  </a:cubicBezTo>
                  <a:cubicBezTo>
                    <a:pt x="161" y="152"/>
                    <a:pt x="161" y="152"/>
                    <a:pt x="161" y="152"/>
                  </a:cubicBezTo>
                  <a:cubicBezTo>
                    <a:pt x="162" y="153"/>
                    <a:pt x="162" y="153"/>
                    <a:pt x="162" y="153"/>
                  </a:cubicBezTo>
                  <a:cubicBezTo>
                    <a:pt x="163" y="153"/>
                    <a:pt x="163" y="153"/>
                    <a:pt x="163" y="153"/>
                  </a:cubicBezTo>
                  <a:cubicBezTo>
                    <a:pt x="163" y="152"/>
                    <a:pt x="163" y="152"/>
                    <a:pt x="163" y="152"/>
                  </a:cubicBezTo>
                  <a:cubicBezTo>
                    <a:pt x="163" y="152"/>
                    <a:pt x="163" y="152"/>
                    <a:pt x="163" y="152"/>
                  </a:cubicBezTo>
                  <a:cubicBezTo>
                    <a:pt x="163" y="151"/>
                    <a:pt x="163" y="151"/>
                    <a:pt x="163" y="151"/>
                  </a:cubicBezTo>
                  <a:cubicBezTo>
                    <a:pt x="165" y="151"/>
                    <a:pt x="165" y="151"/>
                    <a:pt x="165" y="151"/>
                  </a:cubicBezTo>
                  <a:cubicBezTo>
                    <a:pt x="166" y="150"/>
                    <a:pt x="166" y="150"/>
                    <a:pt x="166" y="150"/>
                  </a:cubicBezTo>
                  <a:cubicBezTo>
                    <a:pt x="167" y="151"/>
                    <a:pt x="167" y="151"/>
                    <a:pt x="167" y="151"/>
                  </a:cubicBezTo>
                  <a:cubicBezTo>
                    <a:pt x="167" y="151"/>
                    <a:pt x="167" y="151"/>
                    <a:pt x="167" y="151"/>
                  </a:cubicBezTo>
                  <a:cubicBezTo>
                    <a:pt x="168" y="152"/>
                    <a:pt x="168" y="152"/>
                    <a:pt x="168" y="152"/>
                  </a:cubicBezTo>
                  <a:cubicBezTo>
                    <a:pt x="169" y="153"/>
                    <a:pt x="169" y="153"/>
                    <a:pt x="169" y="153"/>
                  </a:cubicBezTo>
                  <a:cubicBezTo>
                    <a:pt x="169" y="153"/>
                    <a:pt x="170" y="152"/>
                    <a:pt x="170" y="152"/>
                  </a:cubicBezTo>
                  <a:close/>
                  <a:moveTo>
                    <a:pt x="185" y="157"/>
                  </a:moveTo>
                  <a:cubicBezTo>
                    <a:pt x="185" y="156"/>
                    <a:pt x="185" y="156"/>
                    <a:pt x="185" y="156"/>
                  </a:cubicBezTo>
                  <a:cubicBezTo>
                    <a:pt x="185" y="156"/>
                    <a:pt x="185" y="156"/>
                    <a:pt x="185" y="156"/>
                  </a:cubicBezTo>
                  <a:cubicBezTo>
                    <a:pt x="185" y="155"/>
                    <a:pt x="185" y="155"/>
                    <a:pt x="185" y="155"/>
                  </a:cubicBezTo>
                  <a:cubicBezTo>
                    <a:pt x="185" y="155"/>
                    <a:pt x="185" y="155"/>
                    <a:pt x="185" y="155"/>
                  </a:cubicBezTo>
                  <a:cubicBezTo>
                    <a:pt x="185" y="154"/>
                    <a:pt x="185" y="154"/>
                    <a:pt x="185" y="154"/>
                  </a:cubicBezTo>
                  <a:cubicBezTo>
                    <a:pt x="184" y="154"/>
                    <a:pt x="184" y="154"/>
                    <a:pt x="184" y="154"/>
                  </a:cubicBezTo>
                  <a:cubicBezTo>
                    <a:pt x="184" y="153"/>
                    <a:pt x="184" y="153"/>
                    <a:pt x="184" y="153"/>
                  </a:cubicBezTo>
                  <a:cubicBezTo>
                    <a:pt x="182" y="153"/>
                    <a:pt x="182" y="153"/>
                    <a:pt x="182" y="153"/>
                  </a:cubicBezTo>
                  <a:cubicBezTo>
                    <a:pt x="181" y="153"/>
                    <a:pt x="181" y="153"/>
                    <a:pt x="181" y="153"/>
                  </a:cubicBezTo>
                  <a:cubicBezTo>
                    <a:pt x="181" y="152"/>
                    <a:pt x="181" y="152"/>
                    <a:pt x="181" y="152"/>
                  </a:cubicBezTo>
                  <a:cubicBezTo>
                    <a:pt x="180" y="152"/>
                    <a:pt x="180" y="152"/>
                    <a:pt x="180" y="152"/>
                  </a:cubicBezTo>
                  <a:cubicBezTo>
                    <a:pt x="180" y="154"/>
                    <a:pt x="180" y="154"/>
                    <a:pt x="180" y="154"/>
                  </a:cubicBezTo>
                  <a:cubicBezTo>
                    <a:pt x="178" y="153"/>
                    <a:pt x="178" y="153"/>
                    <a:pt x="178" y="153"/>
                  </a:cubicBezTo>
                  <a:cubicBezTo>
                    <a:pt x="179" y="152"/>
                    <a:pt x="179" y="152"/>
                    <a:pt x="179" y="152"/>
                  </a:cubicBezTo>
                  <a:cubicBezTo>
                    <a:pt x="178" y="151"/>
                    <a:pt x="178" y="151"/>
                    <a:pt x="178" y="151"/>
                  </a:cubicBezTo>
                  <a:cubicBezTo>
                    <a:pt x="177" y="151"/>
                    <a:pt x="177" y="151"/>
                    <a:pt x="177" y="151"/>
                  </a:cubicBezTo>
                  <a:cubicBezTo>
                    <a:pt x="177" y="150"/>
                    <a:pt x="177" y="150"/>
                    <a:pt x="177" y="150"/>
                  </a:cubicBezTo>
                  <a:cubicBezTo>
                    <a:pt x="179" y="151"/>
                    <a:pt x="179" y="151"/>
                    <a:pt x="179" y="151"/>
                  </a:cubicBezTo>
                  <a:cubicBezTo>
                    <a:pt x="180" y="151"/>
                    <a:pt x="180" y="151"/>
                    <a:pt x="180" y="151"/>
                  </a:cubicBezTo>
                  <a:cubicBezTo>
                    <a:pt x="180" y="150"/>
                    <a:pt x="180" y="150"/>
                    <a:pt x="180" y="150"/>
                  </a:cubicBezTo>
                  <a:cubicBezTo>
                    <a:pt x="180" y="149"/>
                    <a:pt x="180" y="149"/>
                    <a:pt x="180" y="149"/>
                  </a:cubicBezTo>
                  <a:cubicBezTo>
                    <a:pt x="181" y="149"/>
                    <a:pt x="181" y="149"/>
                    <a:pt x="181" y="149"/>
                  </a:cubicBezTo>
                  <a:cubicBezTo>
                    <a:pt x="182" y="148"/>
                    <a:pt x="182" y="148"/>
                    <a:pt x="182" y="148"/>
                  </a:cubicBezTo>
                  <a:cubicBezTo>
                    <a:pt x="182" y="149"/>
                    <a:pt x="182" y="149"/>
                    <a:pt x="182" y="149"/>
                  </a:cubicBezTo>
                  <a:cubicBezTo>
                    <a:pt x="181" y="150"/>
                    <a:pt x="181" y="150"/>
                    <a:pt x="181" y="150"/>
                  </a:cubicBezTo>
                  <a:cubicBezTo>
                    <a:pt x="182" y="150"/>
                    <a:pt x="182" y="150"/>
                    <a:pt x="182" y="150"/>
                  </a:cubicBezTo>
                  <a:cubicBezTo>
                    <a:pt x="182" y="151"/>
                    <a:pt x="182" y="151"/>
                    <a:pt x="182" y="151"/>
                  </a:cubicBezTo>
                  <a:cubicBezTo>
                    <a:pt x="182" y="152"/>
                    <a:pt x="182" y="152"/>
                    <a:pt x="182" y="152"/>
                  </a:cubicBezTo>
                  <a:cubicBezTo>
                    <a:pt x="183" y="151"/>
                    <a:pt x="183" y="151"/>
                    <a:pt x="183" y="151"/>
                  </a:cubicBezTo>
                  <a:cubicBezTo>
                    <a:pt x="183" y="152"/>
                    <a:pt x="183" y="152"/>
                    <a:pt x="183" y="152"/>
                  </a:cubicBezTo>
                  <a:cubicBezTo>
                    <a:pt x="184" y="152"/>
                    <a:pt x="184" y="152"/>
                    <a:pt x="184" y="152"/>
                  </a:cubicBezTo>
                  <a:cubicBezTo>
                    <a:pt x="184" y="152"/>
                    <a:pt x="184" y="152"/>
                    <a:pt x="184" y="152"/>
                  </a:cubicBezTo>
                  <a:cubicBezTo>
                    <a:pt x="185" y="152"/>
                    <a:pt x="185" y="152"/>
                    <a:pt x="185" y="152"/>
                  </a:cubicBezTo>
                  <a:cubicBezTo>
                    <a:pt x="185" y="153"/>
                    <a:pt x="185" y="153"/>
                    <a:pt x="185" y="153"/>
                  </a:cubicBezTo>
                  <a:cubicBezTo>
                    <a:pt x="186" y="153"/>
                    <a:pt x="186" y="153"/>
                    <a:pt x="186" y="153"/>
                  </a:cubicBezTo>
                  <a:cubicBezTo>
                    <a:pt x="187" y="152"/>
                    <a:pt x="187" y="152"/>
                    <a:pt x="187" y="152"/>
                  </a:cubicBezTo>
                  <a:cubicBezTo>
                    <a:pt x="188" y="153"/>
                    <a:pt x="188" y="153"/>
                    <a:pt x="188" y="153"/>
                  </a:cubicBezTo>
                  <a:cubicBezTo>
                    <a:pt x="188" y="153"/>
                    <a:pt x="188" y="153"/>
                    <a:pt x="188" y="153"/>
                  </a:cubicBezTo>
                  <a:cubicBezTo>
                    <a:pt x="189" y="153"/>
                    <a:pt x="189" y="153"/>
                    <a:pt x="189" y="153"/>
                  </a:cubicBezTo>
                  <a:cubicBezTo>
                    <a:pt x="188" y="154"/>
                    <a:pt x="188" y="154"/>
                    <a:pt x="188" y="154"/>
                  </a:cubicBezTo>
                  <a:cubicBezTo>
                    <a:pt x="187" y="155"/>
                    <a:pt x="187" y="155"/>
                    <a:pt x="187" y="155"/>
                  </a:cubicBezTo>
                  <a:cubicBezTo>
                    <a:pt x="188" y="155"/>
                    <a:pt x="188" y="155"/>
                    <a:pt x="188" y="155"/>
                  </a:cubicBezTo>
                  <a:cubicBezTo>
                    <a:pt x="187" y="156"/>
                    <a:pt x="187" y="156"/>
                    <a:pt x="187" y="156"/>
                  </a:cubicBezTo>
                  <a:cubicBezTo>
                    <a:pt x="186" y="156"/>
                    <a:pt x="186" y="156"/>
                    <a:pt x="186" y="156"/>
                  </a:cubicBezTo>
                  <a:cubicBezTo>
                    <a:pt x="186" y="157"/>
                    <a:pt x="186" y="157"/>
                    <a:pt x="186" y="157"/>
                  </a:cubicBezTo>
                  <a:cubicBezTo>
                    <a:pt x="185" y="157"/>
                    <a:pt x="185" y="157"/>
                    <a:pt x="185" y="157"/>
                  </a:cubicBezTo>
                  <a:close/>
                  <a:moveTo>
                    <a:pt x="182" y="160"/>
                  </a:moveTo>
                  <a:cubicBezTo>
                    <a:pt x="182" y="160"/>
                    <a:pt x="182" y="160"/>
                    <a:pt x="182" y="160"/>
                  </a:cubicBezTo>
                  <a:cubicBezTo>
                    <a:pt x="182" y="159"/>
                    <a:pt x="182" y="159"/>
                    <a:pt x="182" y="159"/>
                  </a:cubicBezTo>
                  <a:cubicBezTo>
                    <a:pt x="183" y="159"/>
                    <a:pt x="183" y="159"/>
                    <a:pt x="183" y="159"/>
                  </a:cubicBezTo>
                  <a:cubicBezTo>
                    <a:pt x="183" y="159"/>
                    <a:pt x="183" y="159"/>
                    <a:pt x="183" y="159"/>
                  </a:cubicBezTo>
                  <a:cubicBezTo>
                    <a:pt x="184" y="159"/>
                    <a:pt x="184" y="159"/>
                    <a:pt x="184" y="159"/>
                  </a:cubicBezTo>
                  <a:cubicBezTo>
                    <a:pt x="184" y="159"/>
                    <a:pt x="184" y="159"/>
                    <a:pt x="184" y="159"/>
                  </a:cubicBezTo>
                  <a:cubicBezTo>
                    <a:pt x="185" y="159"/>
                    <a:pt x="185" y="159"/>
                    <a:pt x="185" y="159"/>
                  </a:cubicBezTo>
                  <a:cubicBezTo>
                    <a:pt x="184" y="159"/>
                    <a:pt x="184" y="159"/>
                    <a:pt x="184" y="159"/>
                  </a:cubicBezTo>
                  <a:cubicBezTo>
                    <a:pt x="184" y="159"/>
                    <a:pt x="184" y="159"/>
                    <a:pt x="184" y="159"/>
                  </a:cubicBezTo>
                  <a:cubicBezTo>
                    <a:pt x="184" y="160"/>
                    <a:pt x="184" y="160"/>
                    <a:pt x="184" y="160"/>
                  </a:cubicBezTo>
                  <a:cubicBezTo>
                    <a:pt x="183" y="160"/>
                    <a:pt x="183" y="160"/>
                    <a:pt x="183" y="160"/>
                  </a:cubicBezTo>
                  <a:cubicBezTo>
                    <a:pt x="182" y="160"/>
                    <a:pt x="182" y="160"/>
                    <a:pt x="182" y="160"/>
                  </a:cubicBezTo>
                  <a:close/>
                  <a:moveTo>
                    <a:pt x="176" y="162"/>
                  </a:moveTo>
                  <a:cubicBezTo>
                    <a:pt x="177" y="162"/>
                    <a:pt x="177" y="162"/>
                    <a:pt x="177" y="162"/>
                  </a:cubicBezTo>
                  <a:cubicBezTo>
                    <a:pt x="177" y="161"/>
                    <a:pt x="177" y="161"/>
                    <a:pt x="177" y="161"/>
                  </a:cubicBezTo>
                  <a:cubicBezTo>
                    <a:pt x="177" y="161"/>
                    <a:pt x="177" y="161"/>
                    <a:pt x="177" y="161"/>
                  </a:cubicBezTo>
                  <a:cubicBezTo>
                    <a:pt x="178" y="161"/>
                    <a:pt x="178" y="161"/>
                    <a:pt x="178" y="161"/>
                  </a:cubicBezTo>
                  <a:cubicBezTo>
                    <a:pt x="178" y="161"/>
                    <a:pt x="178" y="161"/>
                    <a:pt x="178" y="161"/>
                  </a:cubicBezTo>
                  <a:cubicBezTo>
                    <a:pt x="177" y="160"/>
                    <a:pt x="177" y="160"/>
                    <a:pt x="177" y="160"/>
                  </a:cubicBezTo>
                  <a:cubicBezTo>
                    <a:pt x="177" y="159"/>
                    <a:pt x="177" y="159"/>
                    <a:pt x="177" y="159"/>
                  </a:cubicBezTo>
                  <a:cubicBezTo>
                    <a:pt x="176" y="158"/>
                    <a:pt x="176" y="158"/>
                    <a:pt x="176" y="158"/>
                  </a:cubicBezTo>
                  <a:cubicBezTo>
                    <a:pt x="176" y="158"/>
                    <a:pt x="176" y="158"/>
                    <a:pt x="176" y="158"/>
                  </a:cubicBezTo>
                  <a:cubicBezTo>
                    <a:pt x="176" y="156"/>
                    <a:pt x="176" y="156"/>
                    <a:pt x="176" y="156"/>
                  </a:cubicBezTo>
                  <a:cubicBezTo>
                    <a:pt x="175" y="156"/>
                    <a:pt x="175" y="156"/>
                    <a:pt x="175" y="156"/>
                  </a:cubicBezTo>
                  <a:cubicBezTo>
                    <a:pt x="175" y="156"/>
                    <a:pt x="175" y="156"/>
                    <a:pt x="175" y="156"/>
                  </a:cubicBezTo>
                  <a:cubicBezTo>
                    <a:pt x="174" y="157"/>
                    <a:pt x="174" y="157"/>
                    <a:pt x="174" y="157"/>
                  </a:cubicBezTo>
                  <a:cubicBezTo>
                    <a:pt x="174" y="157"/>
                    <a:pt x="174" y="157"/>
                    <a:pt x="174" y="157"/>
                  </a:cubicBezTo>
                  <a:cubicBezTo>
                    <a:pt x="173" y="158"/>
                    <a:pt x="173" y="158"/>
                    <a:pt x="173" y="158"/>
                  </a:cubicBezTo>
                  <a:cubicBezTo>
                    <a:pt x="174" y="158"/>
                    <a:pt x="174" y="158"/>
                    <a:pt x="174" y="158"/>
                  </a:cubicBezTo>
                  <a:cubicBezTo>
                    <a:pt x="175" y="159"/>
                    <a:pt x="175" y="159"/>
                    <a:pt x="175" y="159"/>
                  </a:cubicBezTo>
                  <a:cubicBezTo>
                    <a:pt x="175" y="159"/>
                    <a:pt x="175" y="159"/>
                    <a:pt x="175" y="159"/>
                  </a:cubicBezTo>
                  <a:cubicBezTo>
                    <a:pt x="175" y="160"/>
                    <a:pt x="175" y="160"/>
                    <a:pt x="175" y="160"/>
                  </a:cubicBezTo>
                  <a:cubicBezTo>
                    <a:pt x="175" y="160"/>
                    <a:pt x="175" y="160"/>
                    <a:pt x="175" y="160"/>
                  </a:cubicBezTo>
                  <a:cubicBezTo>
                    <a:pt x="176" y="162"/>
                    <a:pt x="176" y="162"/>
                    <a:pt x="176" y="162"/>
                  </a:cubicBezTo>
                  <a:close/>
                  <a:moveTo>
                    <a:pt x="176" y="166"/>
                  </a:moveTo>
                  <a:cubicBezTo>
                    <a:pt x="178" y="164"/>
                    <a:pt x="178" y="164"/>
                    <a:pt x="178" y="164"/>
                  </a:cubicBezTo>
                  <a:cubicBezTo>
                    <a:pt x="179" y="164"/>
                    <a:pt x="179" y="164"/>
                    <a:pt x="179" y="164"/>
                  </a:cubicBezTo>
                  <a:cubicBezTo>
                    <a:pt x="180" y="163"/>
                    <a:pt x="180" y="163"/>
                    <a:pt x="180" y="163"/>
                  </a:cubicBezTo>
                  <a:cubicBezTo>
                    <a:pt x="180" y="163"/>
                    <a:pt x="180" y="163"/>
                    <a:pt x="180" y="163"/>
                  </a:cubicBezTo>
                  <a:cubicBezTo>
                    <a:pt x="180" y="162"/>
                    <a:pt x="180" y="162"/>
                    <a:pt x="180" y="162"/>
                  </a:cubicBezTo>
                  <a:cubicBezTo>
                    <a:pt x="182" y="161"/>
                    <a:pt x="182" y="161"/>
                    <a:pt x="182" y="161"/>
                  </a:cubicBezTo>
                  <a:cubicBezTo>
                    <a:pt x="182" y="162"/>
                    <a:pt x="182" y="162"/>
                    <a:pt x="182" y="162"/>
                  </a:cubicBezTo>
                  <a:cubicBezTo>
                    <a:pt x="182" y="162"/>
                    <a:pt x="182" y="162"/>
                    <a:pt x="182" y="162"/>
                  </a:cubicBezTo>
                  <a:cubicBezTo>
                    <a:pt x="182" y="162"/>
                    <a:pt x="182" y="162"/>
                    <a:pt x="182" y="162"/>
                  </a:cubicBezTo>
                  <a:cubicBezTo>
                    <a:pt x="181" y="163"/>
                    <a:pt x="181" y="163"/>
                    <a:pt x="181" y="163"/>
                  </a:cubicBezTo>
                  <a:cubicBezTo>
                    <a:pt x="181" y="164"/>
                    <a:pt x="181" y="164"/>
                    <a:pt x="181" y="164"/>
                  </a:cubicBezTo>
                  <a:cubicBezTo>
                    <a:pt x="181" y="164"/>
                    <a:pt x="181" y="164"/>
                    <a:pt x="181" y="164"/>
                  </a:cubicBezTo>
                  <a:cubicBezTo>
                    <a:pt x="179" y="165"/>
                    <a:pt x="179" y="165"/>
                    <a:pt x="179" y="165"/>
                  </a:cubicBezTo>
                  <a:cubicBezTo>
                    <a:pt x="178" y="166"/>
                    <a:pt x="178" y="166"/>
                    <a:pt x="178" y="166"/>
                  </a:cubicBezTo>
                  <a:cubicBezTo>
                    <a:pt x="176" y="166"/>
                    <a:pt x="176" y="166"/>
                    <a:pt x="176" y="166"/>
                  </a:cubicBezTo>
                  <a:cubicBezTo>
                    <a:pt x="176" y="166"/>
                    <a:pt x="176" y="166"/>
                    <a:pt x="176" y="166"/>
                  </a:cubicBezTo>
                  <a:close/>
                  <a:moveTo>
                    <a:pt x="133" y="155"/>
                  </a:moveTo>
                  <a:cubicBezTo>
                    <a:pt x="133" y="156"/>
                    <a:pt x="133" y="156"/>
                    <a:pt x="133" y="156"/>
                  </a:cubicBezTo>
                  <a:cubicBezTo>
                    <a:pt x="134" y="157"/>
                    <a:pt x="134" y="157"/>
                    <a:pt x="134" y="157"/>
                  </a:cubicBezTo>
                  <a:cubicBezTo>
                    <a:pt x="134" y="158"/>
                    <a:pt x="134" y="158"/>
                    <a:pt x="134" y="158"/>
                  </a:cubicBezTo>
                  <a:cubicBezTo>
                    <a:pt x="134" y="158"/>
                    <a:pt x="134" y="158"/>
                    <a:pt x="134" y="158"/>
                  </a:cubicBezTo>
                  <a:cubicBezTo>
                    <a:pt x="135" y="157"/>
                    <a:pt x="135" y="157"/>
                    <a:pt x="135" y="157"/>
                  </a:cubicBezTo>
                  <a:cubicBezTo>
                    <a:pt x="135" y="157"/>
                    <a:pt x="135" y="157"/>
                    <a:pt x="135" y="157"/>
                  </a:cubicBezTo>
                  <a:cubicBezTo>
                    <a:pt x="136" y="158"/>
                    <a:pt x="136" y="158"/>
                    <a:pt x="136" y="158"/>
                  </a:cubicBezTo>
                  <a:cubicBezTo>
                    <a:pt x="136" y="157"/>
                    <a:pt x="136" y="157"/>
                    <a:pt x="136" y="157"/>
                  </a:cubicBezTo>
                  <a:cubicBezTo>
                    <a:pt x="137" y="157"/>
                    <a:pt x="137" y="157"/>
                    <a:pt x="137" y="157"/>
                  </a:cubicBezTo>
                  <a:cubicBezTo>
                    <a:pt x="137" y="156"/>
                    <a:pt x="137" y="156"/>
                    <a:pt x="137" y="156"/>
                  </a:cubicBezTo>
                  <a:cubicBezTo>
                    <a:pt x="137" y="155"/>
                    <a:pt x="137" y="155"/>
                    <a:pt x="137" y="155"/>
                  </a:cubicBezTo>
                  <a:cubicBezTo>
                    <a:pt x="138" y="155"/>
                    <a:pt x="138" y="155"/>
                    <a:pt x="138" y="155"/>
                  </a:cubicBezTo>
                  <a:cubicBezTo>
                    <a:pt x="138" y="155"/>
                    <a:pt x="138" y="155"/>
                    <a:pt x="138" y="155"/>
                  </a:cubicBezTo>
                  <a:cubicBezTo>
                    <a:pt x="138" y="156"/>
                    <a:pt x="138" y="156"/>
                    <a:pt x="138" y="156"/>
                  </a:cubicBezTo>
                  <a:cubicBezTo>
                    <a:pt x="138" y="157"/>
                    <a:pt x="138" y="157"/>
                    <a:pt x="138" y="157"/>
                  </a:cubicBezTo>
                  <a:cubicBezTo>
                    <a:pt x="138" y="158"/>
                    <a:pt x="138" y="158"/>
                    <a:pt x="138" y="158"/>
                  </a:cubicBezTo>
                  <a:cubicBezTo>
                    <a:pt x="136" y="158"/>
                    <a:pt x="136" y="158"/>
                    <a:pt x="136" y="158"/>
                  </a:cubicBezTo>
                  <a:cubicBezTo>
                    <a:pt x="135" y="159"/>
                    <a:pt x="135" y="159"/>
                    <a:pt x="135" y="159"/>
                  </a:cubicBezTo>
                  <a:cubicBezTo>
                    <a:pt x="135" y="159"/>
                    <a:pt x="135" y="159"/>
                    <a:pt x="135" y="159"/>
                  </a:cubicBezTo>
                  <a:cubicBezTo>
                    <a:pt x="134" y="159"/>
                    <a:pt x="134" y="159"/>
                    <a:pt x="134" y="159"/>
                  </a:cubicBezTo>
                  <a:cubicBezTo>
                    <a:pt x="134" y="159"/>
                    <a:pt x="134" y="159"/>
                    <a:pt x="134" y="159"/>
                  </a:cubicBezTo>
                  <a:cubicBezTo>
                    <a:pt x="134" y="160"/>
                    <a:pt x="134" y="160"/>
                    <a:pt x="134" y="160"/>
                  </a:cubicBezTo>
                  <a:cubicBezTo>
                    <a:pt x="135" y="161"/>
                    <a:pt x="135" y="161"/>
                    <a:pt x="135" y="161"/>
                  </a:cubicBezTo>
                  <a:cubicBezTo>
                    <a:pt x="134" y="162"/>
                    <a:pt x="134" y="162"/>
                    <a:pt x="134" y="162"/>
                  </a:cubicBezTo>
                  <a:cubicBezTo>
                    <a:pt x="134" y="162"/>
                    <a:pt x="134" y="162"/>
                    <a:pt x="134" y="162"/>
                  </a:cubicBezTo>
                  <a:cubicBezTo>
                    <a:pt x="135" y="163"/>
                    <a:pt x="135" y="163"/>
                    <a:pt x="135" y="163"/>
                  </a:cubicBezTo>
                  <a:cubicBezTo>
                    <a:pt x="136" y="163"/>
                    <a:pt x="136" y="163"/>
                    <a:pt x="136" y="163"/>
                  </a:cubicBezTo>
                  <a:cubicBezTo>
                    <a:pt x="137" y="164"/>
                    <a:pt x="137" y="164"/>
                    <a:pt x="137" y="164"/>
                  </a:cubicBezTo>
                  <a:cubicBezTo>
                    <a:pt x="136" y="164"/>
                    <a:pt x="136" y="164"/>
                    <a:pt x="136" y="164"/>
                  </a:cubicBezTo>
                  <a:cubicBezTo>
                    <a:pt x="137" y="165"/>
                    <a:pt x="137" y="165"/>
                    <a:pt x="137" y="165"/>
                  </a:cubicBezTo>
                  <a:cubicBezTo>
                    <a:pt x="138" y="165"/>
                    <a:pt x="138" y="165"/>
                    <a:pt x="138" y="165"/>
                  </a:cubicBezTo>
                  <a:cubicBezTo>
                    <a:pt x="138" y="166"/>
                    <a:pt x="138" y="166"/>
                    <a:pt x="138" y="166"/>
                  </a:cubicBezTo>
                  <a:cubicBezTo>
                    <a:pt x="139" y="167"/>
                    <a:pt x="139" y="167"/>
                    <a:pt x="139" y="167"/>
                  </a:cubicBezTo>
                  <a:cubicBezTo>
                    <a:pt x="140" y="167"/>
                    <a:pt x="140" y="167"/>
                    <a:pt x="140" y="167"/>
                  </a:cubicBezTo>
                  <a:cubicBezTo>
                    <a:pt x="140" y="167"/>
                    <a:pt x="140" y="166"/>
                    <a:pt x="140" y="166"/>
                  </a:cubicBezTo>
                  <a:cubicBezTo>
                    <a:pt x="141" y="166"/>
                    <a:pt x="141" y="166"/>
                    <a:pt x="141" y="166"/>
                  </a:cubicBezTo>
                  <a:cubicBezTo>
                    <a:pt x="141" y="165"/>
                    <a:pt x="141" y="165"/>
                    <a:pt x="141" y="165"/>
                  </a:cubicBezTo>
                  <a:cubicBezTo>
                    <a:pt x="141" y="166"/>
                    <a:pt x="141" y="166"/>
                    <a:pt x="141" y="166"/>
                  </a:cubicBezTo>
                  <a:cubicBezTo>
                    <a:pt x="140" y="167"/>
                    <a:pt x="140" y="167"/>
                    <a:pt x="140" y="167"/>
                  </a:cubicBezTo>
                  <a:cubicBezTo>
                    <a:pt x="140" y="168"/>
                    <a:pt x="140" y="168"/>
                    <a:pt x="140" y="168"/>
                  </a:cubicBezTo>
                  <a:cubicBezTo>
                    <a:pt x="140" y="169"/>
                    <a:pt x="140" y="169"/>
                    <a:pt x="140" y="169"/>
                  </a:cubicBezTo>
                  <a:cubicBezTo>
                    <a:pt x="141" y="170"/>
                    <a:pt x="141" y="170"/>
                    <a:pt x="141" y="170"/>
                  </a:cubicBezTo>
                  <a:cubicBezTo>
                    <a:pt x="142" y="172"/>
                    <a:pt x="142" y="172"/>
                    <a:pt x="142" y="172"/>
                  </a:cubicBezTo>
                  <a:cubicBezTo>
                    <a:pt x="142" y="172"/>
                    <a:pt x="142" y="172"/>
                    <a:pt x="142" y="172"/>
                  </a:cubicBezTo>
                  <a:cubicBezTo>
                    <a:pt x="143" y="172"/>
                    <a:pt x="143" y="172"/>
                    <a:pt x="143" y="172"/>
                  </a:cubicBezTo>
                  <a:cubicBezTo>
                    <a:pt x="143" y="172"/>
                    <a:pt x="143" y="172"/>
                    <a:pt x="143" y="172"/>
                  </a:cubicBezTo>
                  <a:cubicBezTo>
                    <a:pt x="144" y="173"/>
                    <a:pt x="144" y="173"/>
                    <a:pt x="144" y="173"/>
                  </a:cubicBezTo>
                  <a:cubicBezTo>
                    <a:pt x="145" y="173"/>
                    <a:pt x="145" y="173"/>
                    <a:pt x="145" y="173"/>
                  </a:cubicBezTo>
                  <a:cubicBezTo>
                    <a:pt x="145" y="173"/>
                    <a:pt x="145" y="173"/>
                    <a:pt x="145" y="173"/>
                  </a:cubicBezTo>
                  <a:cubicBezTo>
                    <a:pt x="146" y="173"/>
                    <a:pt x="146" y="173"/>
                    <a:pt x="146" y="173"/>
                  </a:cubicBezTo>
                  <a:cubicBezTo>
                    <a:pt x="146" y="173"/>
                    <a:pt x="146" y="173"/>
                    <a:pt x="146" y="173"/>
                  </a:cubicBezTo>
                  <a:cubicBezTo>
                    <a:pt x="146" y="173"/>
                    <a:pt x="146" y="173"/>
                    <a:pt x="146" y="173"/>
                  </a:cubicBezTo>
                  <a:cubicBezTo>
                    <a:pt x="147" y="173"/>
                    <a:pt x="147" y="173"/>
                    <a:pt x="147" y="173"/>
                  </a:cubicBezTo>
                  <a:cubicBezTo>
                    <a:pt x="147" y="173"/>
                    <a:pt x="147" y="173"/>
                    <a:pt x="147" y="173"/>
                  </a:cubicBezTo>
                  <a:cubicBezTo>
                    <a:pt x="147" y="173"/>
                    <a:pt x="147" y="173"/>
                    <a:pt x="147" y="173"/>
                  </a:cubicBezTo>
                  <a:cubicBezTo>
                    <a:pt x="149" y="173"/>
                    <a:pt x="149" y="173"/>
                    <a:pt x="149" y="173"/>
                  </a:cubicBezTo>
                  <a:cubicBezTo>
                    <a:pt x="150" y="172"/>
                    <a:pt x="150" y="172"/>
                    <a:pt x="150" y="172"/>
                  </a:cubicBezTo>
                  <a:cubicBezTo>
                    <a:pt x="152" y="171"/>
                    <a:pt x="152" y="171"/>
                    <a:pt x="152" y="171"/>
                  </a:cubicBezTo>
                  <a:cubicBezTo>
                    <a:pt x="153" y="171"/>
                    <a:pt x="153" y="171"/>
                    <a:pt x="153" y="171"/>
                  </a:cubicBezTo>
                  <a:cubicBezTo>
                    <a:pt x="153" y="171"/>
                    <a:pt x="153" y="171"/>
                    <a:pt x="153" y="171"/>
                  </a:cubicBezTo>
                  <a:cubicBezTo>
                    <a:pt x="153" y="170"/>
                    <a:pt x="153" y="170"/>
                    <a:pt x="153" y="170"/>
                  </a:cubicBezTo>
                  <a:cubicBezTo>
                    <a:pt x="154" y="170"/>
                    <a:pt x="154" y="170"/>
                    <a:pt x="154" y="170"/>
                  </a:cubicBezTo>
                  <a:cubicBezTo>
                    <a:pt x="154" y="170"/>
                    <a:pt x="154" y="170"/>
                    <a:pt x="154" y="170"/>
                  </a:cubicBezTo>
                  <a:cubicBezTo>
                    <a:pt x="155" y="169"/>
                    <a:pt x="155" y="169"/>
                    <a:pt x="155" y="169"/>
                  </a:cubicBezTo>
                  <a:cubicBezTo>
                    <a:pt x="155" y="168"/>
                    <a:pt x="155" y="168"/>
                    <a:pt x="155" y="168"/>
                  </a:cubicBezTo>
                  <a:cubicBezTo>
                    <a:pt x="156" y="167"/>
                    <a:pt x="156" y="167"/>
                    <a:pt x="156" y="167"/>
                  </a:cubicBezTo>
                  <a:cubicBezTo>
                    <a:pt x="160" y="165"/>
                    <a:pt x="160" y="165"/>
                    <a:pt x="160" y="165"/>
                  </a:cubicBezTo>
                  <a:cubicBezTo>
                    <a:pt x="162" y="164"/>
                    <a:pt x="162" y="164"/>
                    <a:pt x="162" y="164"/>
                  </a:cubicBezTo>
                  <a:cubicBezTo>
                    <a:pt x="164" y="164"/>
                    <a:pt x="164" y="164"/>
                    <a:pt x="164" y="164"/>
                  </a:cubicBezTo>
                  <a:cubicBezTo>
                    <a:pt x="165" y="165"/>
                    <a:pt x="165" y="165"/>
                    <a:pt x="165" y="165"/>
                  </a:cubicBezTo>
                  <a:cubicBezTo>
                    <a:pt x="166" y="165"/>
                    <a:pt x="166" y="165"/>
                    <a:pt x="166" y="165"/>
                  </a:cubicBezTo>
                  <a:cubicBezTo>
                    <a:pt x="166" y="165"/>
                    <a:pt x="166" y="165"/>
                    <a:pt x="166" y="165"/>
                  </a:cubicBezTo>
                  <a:cubicBezTo>
                    <a:pt x="167" y="165"/>
                    <a:pt x="167" y="165"/>
                    <a:pt x="167" y="165"/>
                  </a:cubicBezTo>
                  <a:cubicBezTo>
                    <a:pt x="168" y="165"/>
                    <a:pt x="168" y="165"/>
                    <a:pt x="168" y="165"/>
                  </a:cubicBezTo>
                  <a:cubicBezTo>
                    <a:pt x="170" y="166"/>
                    <a:pt x="170" y="166"/>
                    <a:pt x="170" y="166"/>
                  </a:cubicBezTo>
                  <a:cubicBezTo>
                    <a:pt x="171" y="167"/>
                    <a:pt x="171" y="167"/>
                    <a:pt x="171" y="167"/>
                  </a:cubicBezTo>
                  <a:cubicBezTo>
                    <a:pt x="171" y="167"/>
                    <a:pt x="171" y="167"/>
                    <a:pt x="171" y="167"/>
                  </a:cubicBezTo>
                  <a:cubicBezTo>
                    <a:pt x="171" y="167"/>
                    <a:pt x="171" y="167"/>
                    <a:pt x="171" y="167"/>
                  </a:cubicBezTo>
                  <a:cubicBezTo>
                    <a:pt x="171" y="168"/>
                    <a:pt x="171" y="168"/>
                    <a:pt x="171" y="168"/>
                  </a:cubicBezTo>
                  <a:cubicBezTo>
                    <a:pt x="171" y="169"/>
                    <a:pt x="171" y="169"/>
                    <a:pt x="171" y="169"/>
                  </a:cubicBezTo>
                  <a:cubicBezTo>
                    <a:pt x="169" y="169"/>
                    <a:pt x="169" y="169"/>
                    <a:pt x="169" y="169"/>
                  </a:cubicBezTo>
                  <a:cubicBezTo>
                    <a:pt x="169" y="168"/>
                    <a:pt x="169" y="168"/>
                    <a:pt x="169" y="168"/>
                  </a:cubicBezTo>
                  <a:cubicBezTo>
                    <a:pt x="169" y="168"/>
                    <a:pt x="169" y="168"/>
                    <a:pt x="169" y="168"/>
                  </a:cubicBezTo>
                  <a:cubicBezTo>
                    <a:pt x="168" y="167"/>
                    <a:pt x="168" y="167"/>
                    <a:pt x="168" y="167"/>
                  </a:cubicBezTo>
                  <a:cubicBezTo>
                    <a:pt x="168" y="167"/>
                    <a:pt x="168" y="167"/>
                    <a:pt x="168" y="167"/>
                  </a:cubicBezTo>
                  <a:cubicBezTo>
                    <a:pt x="166" y="166"/>
                    <a:pt x="166" y="166"/>
                    <a:pt x="166" y="166"/>
                  </a:cubicBezTo>
                  <a:cubicBezTo>
                    <a:pt x="164" y="166"/>
                    <a:pt x="164" y="166"/>
                    <a:pt x="164" y="166"/>
                  </a:cubicBezTo>
                  <a:cubicBezTo>
                    <a:pt x="162" y="166"/>
                    <a:pt x="162" y="166"/>
                    <a:pt x="162" y="166"/>
                  </a:cubicBezTo>
                  <a:cubicBezTo>
                    <a:pt x="161" y="166"/>
                    <a:pt x="161" y="166"/>
                    <a:pt x="161" y="166"/>
                  </a:cubicBezTo>
                  <a:cubicBezTo>
                    <a:pt x="159" y="166"/>
                    <a:pt x="159" y="166"/>
                    <a:pt x="159" y="166"/>
                  </a:cubicBezTo>
                  <a:cubicBezTo>
                    <a:pt x="157" y="167"/>
                    <a:pt x="157" y="167"/>
                    <a:pt x="157" y="167"/>
                  </a:cubicBezTo>
                  <a:cubicBezTo>
                    <a:pt x="156" y="169"/>
                    <a:pt x="156" y="169"/>
                    <a:pt x="156" y="169"/>
                  </a:cubicBezTo>
                  <a:cubicBezTo>
                    <a:pt x="156" y="169"/>
                    <a:pt x="156" y="169"/>
                    <a:pt x="156" y="169"/>
                  </a:cubicBezTo>
                  <a:cubicBezTo>
                    <a:pt x="156" y="169"/>
                    <a:pt x="156" y="169"/>
                    <a:pt x="156" y="169"/>
                  </a:cubicBezTo>
                  <a:cubicBezTo>
                    <a:pt x="157" y="168"/>
                    <a:pt x="157" y="168"/>
                    <a:pt x="157" y="168"/>
                  </a:cubicBezTo>
                  <a:cubicBezTo>
                    <a:pt x="159" y="167"/>
                    <a:pt x="159" y="167"/>
                    <a:pt x="159" y="167"/>
                  </a:cubicBezTo>
                  <a:cubicBezTo>
                    <a:pt x="161" y="167"/>
                    <a:pt x="161" y="167"/>
                    <a:pt x="161" y="167"/>
                  </a:cubicBezTo>
                  <a:cubicBezTo>
                    <a:pt x="162" y="167"/>
                    <a:pt x="162" y="167"/>
                    <a:pt x="162" y="167"/>
                  </a:cubicBezTo>
                  <a:cubicBezTo>
                    <a:pt x="163" y="166"/>
                    <a:pt x="163" y="166"/>
                    <a:pt x="163" y="166"/>
                  </a:cubicBezTo>
                  <a:cubicBezTo>
                    <a:pt x="163" y="167"/>
                    <a:pt x="163" y="167"/>
                    <a:pt x="163" y="167"/>
                  </a:cubicBezTo>
                  <a:cubicBezTo>
                    <a:pt x="166" y="167"/>
                    <a:pt x="166" y="167"/>
                    <a:pt x="166" y="167"/>
                  </a:cubicBezTo>
                  <a:cubicBezTo>
                    <a:pt x="166" y="168"/>
                    <a:pt x="166" y="168"/>
                    <a:pt x="166" y="168"/>
                  </a:cubicBezTo>
                  <a:cubicBezTo>
                    <a:pt x="167" y="168"/>
                    <a:pt x="167" y="168"/>
                    <a:pt x="167" y="168"/>
                  </a:cubicBezTo>
                  <a:cubicBezTo>
                    <a:pt x="167" y="169"/>
                    <a:pt x="167" y="169"/>
                    <a:pt x="167" y="169"/>
                  </a:cubicBezTo>
                  <a:cubicBezTo>
                    <a:pt x="166" y="169"/>
                    <a:pt x="166" y="169"/>
                    <a:pt x="166" y="169"/>
                  </a:cubicBezTo>
                  <a:cubicBezTo>
                    <a:pt x="165" y="169"/>
                    <a:pt x="165" y="169"/>
                    <a:pt x="165" y="169"/>
                  </a:cubicBezTo>
                  <a:cubicBezTo>
                    <a:pt x="164" y="170"/>
                    <a:pt x="164" y="170"/>
                    <a:pt x="164" y="170"/>
                  </a:cubicBezTo>
                  <a:cubicBezTo>
                    <a:pt x="162" y="169"/>
                    <a:pt x="162" y="169"/>
                    <a:pt x="162" y="169"/>
                  </a:cubicBezTo>
                  <a:cubicBezTo>
                    <a:pt x="161" y="169"/>
                    <a:pt x="161" y="169"/>
                    <a:pt x="161" y="169"/>
                  </a:cubicBezTo>
                  <a:cubicBezTo>
                    <a:pt x="162" y="170"/>
                    <a:pt x="162" y="170"/>
                    <a:pt x="162" y="170"/>
                  </a:cubicBezTo>
                  <a:cubicBezTo>
                    <a:pt x="163" y="170"/>
                    <a:pt x="163" y="170"/>
                    <a:pt x="163" y="170"/>
                  </a:cubicBezTo>
                  <a:cubicBezTo>
                    <a:pt x="163" y="171"/>
                    <a:pt x="163" y="171"/>
                    <a:pt x="163" y="171"/>
                  </a:cubicBezTo>
                  <a:cubicBezTo>
                    <a:pt x="163" y="172"/>
                    <a:pt x="163" y="172"/>
                    <a:pt x="163" y="172"/>
                  </a:cubicBezTo>
                  <a:cubicBezTo>
                    <a:pt x="161" y="172"/>
                    <a:pt x="161" y="172"/>
                    <a:pt x="161" y="172"/>
                  </a:cubicBezTo>
                  <a:cubicBezTo>
                    <a:pt x="161" y="171"/>
                    <a:pt x="161" y="171"/>
                    <a:pt x="161" y="171"/>
                  </a:cubicBezTo>
                  <a:cubicBezTo>
                    <a:pt x="159" y="171"/>
                    <a:pt x="159" y="171"/>
                    <a:pt x="159" y="171"/>
                  </a:cubicBezTo>
                  <a:cubicBezTo>
                    <a:pt x="159" y="172"/>
                    <a:pt x="159" y="172"/>
                    <a:pt x="159" y="172"/>
                  </a:cubicBezTo>
                  <a:cubicBezTo>
                    <a:pt x="159" y="172"/>
                    <a:pt x="159" y="172"/>
                    <a:pt x="159" y="172"/>
                  </a:cubicBezTo>
                  <a:cubicBezTo>
                    <a:pt x="159" y="172"/>
                    <a:pt x="159" y="172"/>
                    <a:pt x="159" y="172"/>
                  </a:cubicBezTo>
                  <a:cubicBezTo>
                    <a:pt x="158" y="172"/>
                    <a:pt x="158" y="172"/>
                    <a:pt x="158" y="172"/>
                  </a:cubicBezTo>
                  <a:cubicBezTo>
                    <a:pt x="156" y="173"/>
                    <a:pt x="156" y="173"/>
                    <a:pt x="156" y="173"/>
                  </a:cubicBezTo>
                  <a:cubicBezTo>
                    <a:pt x="156" y="174"/>
                    <a:pt x="156" y="174"/>
                    <a:pt x="156" y="174"/>
                  </a:cubicBezTo>
                  <a:cubicBezTo>
                    <a:pt x="155" y="174"/>
                    <a:pt x="155" y="174"/>
                    <a:pt x="155" y="174"/>
                  </a:cubicBezTo>
                  <a:cubicBezTo>
                    <a:pt x="154" y="174"/>
                    <a:pt x="154" y="174"/>
                    <a:pt x="154" y="174"/>
                  </a:cubicBezTo>
                  <a:cubicBezTo>
                    <a:pt x="154" y="174"/>
                    <a:pt x="154" y="174"/>
                    <a:pt x="154" y="174"/>
                  </a:cubicBezTo>
                  <a:cubicBezTo>
                    <a:pt x="155" y="174"/>
                    <a:pt x="155" y="174"/>
                    <a:pt x="155" y="174"/>
                  </a:cubicBezTo>
                  <a:cubicBezTo>
                    <a:pt x="155" y="175"/>
                    <a:pt x="155" y="175"/>
                    <a:pt x="155" y="175"/>
                  </a:cubicBezTo>
                  <a:cubicBezTo>
                    <a:pt x="154" y="175"/>
                    <a:pt x="154" y="175"/>
                    <a:pt x="154" y="175"/>
                  </a:cubicBezTo>
                  <a:cubicBezTo>
                    <a:pt x="153" y="176"/>
                    <a:pt x="153" y="176"/>
                    <a:pt x="153" y="176"/>
                  </a:cubicBezTo>
                  <a:cubicBezTo>
                    <a:pt x="153" y="176"/>
                    <a:pt x="153" y="176"/>
                    <a:pt x="153" y="176"/>
                  </a:cubicBezTo>
                  <a:cubicBezTo>
                    <a:pt x="151" y="177"/>
                    <a:pt x="151" y="177"/>
                    <a:pt x="151" y="177"/>
                  </a:cubicBezTo>
                  <a:cubicBezTo>
                    <a:pt x="151" y="177"/>
                    <a:pt x="151" y="177"/>
                    <a:pt x="151" y="177"/>
                  </a:cubicBezTo>
                  <a:cubicBezTo>
                    <a:pt x="150" y="178"/>
                    <a:pt x="150" y="178"/>
                    <a:pt x="150" y="178"/>
                  </a:cubicBezTo>
                  <a:cubicBezTo>
                    <a:pt x="149" y="178"/>
                    <a:pt x="149" y="178"/>
                    <a:pt x="149" y="178"/>
                  </a:cubicBezTo>
                  <a:cubicBezTo>
                    <a:pt x="149" y="178"/>
                    <a:pt x="149" y="178"/>
                    <a:pt x="149" y="178"/>
                  </a:cubicBezTo>
                  <a:cubicBezTo>
                    <a:pt x="148" y="178"/>
                    <a:pt x="148" y="178"/>
                    <a:pt x="148" y="178"/>
                  </a:cubicBezTo>
                  <a:cubicBezTo>
                    <a:pt x="147" y="179"/>
                    <a:pt x="147" y="179"/>
                    <a:pt x="147" y="179"/>
                  </a:cubicBezTo>
                  <a:cubicBezTo>
                    <a:pt x="146" y="179"/>
                    <a:pt x="146" y="179"/>
                    <a:pt x="146" y="179"/>
                  </a:cubicBezTo>
                  <a:cubicBezTo>
                    <a:pt x="145" y="180"/>
                    <a:pt x="145" y="180"/>
                    <a:pt x="145" y="180"/>
                  </a:cubicBezTo>
                  <a:cubicBezTo>
                    <a:pt x="144" y="180"/>
                    <a:pt x="144" y="180"/>
                    <a:pt x="144" y="180"/>
                  </a:cubicBezTo>
                  <a:cubicBezTo>
                    <a:pt x="144" y="181"/>
                    <a:pt x="144" y="181"/>
                    <a:pt x="144" y="181"/>
                  </a:cubicBezTo>
                  <a:cubicBezTo>
                    <a:pt x="144" y="182"/>
                    <a:pt x="144" y="182"/>
                    <a:pt x="144" y="182"/>
                  </a:cubicBezTo>
                  <a:cubicBezTo>
                    <a:pt x="144" y="181"/>
                    <a:pt x="144" y="181"/>
                    <a:pt x="144" y="181"/>
                  </a:cubicBezTo>
                  <a:cubicBezTo>
                    <a:pt x="143" y="180"/>
                    <a:pt x="143" y="180"/>
                    <a:pt x="143" y="180"/>
                  </a:cubicBezTo>
                  <a:cubicBezTo>
                    <a:pt x="142" y="179"/>
                    <a:pt x="142" y="179"/>
                    <a:pt x="142" y="179"/>
                  </a:cubicBezTo>
                  <a:cubicBezTo>
                    <a:pt x="141" y="179"/>
                    <a:pt x="141" y="179"/>
                    <a:pt x="141" y="179"/>
                  </a:cubicBezTo>
                  <a:cubicBezTo>
                    <a:pt x="140" y="180"/>
                    <a:pt x="140" y="180"/>
                    <a:pt x="140" y="180"/>
                  </a:cubicBezTo>
                  <a:cubicBezTo>
                    <a:pt x="140" y="180"/>
                    <a:pt x="140" y="180"/>
                    <a:pt x="140" y="180"/>
                  </a:cubicBezTo>
                  <a:cubicBezTo>
                    <a:pt x="139" y="181"/>
                    <a:pt x="139" y="181"/>
                    <a:pt x="139" y="181"/>
                  </a:cubicBezTo>
                  <a:cubicBezTo>
                    <a:pt x="138" y="182"/>
                    <a:pt x="138" y="182"/>
                    <a:pt x="138" y="182"/>
                  </a:cubicBezTo>
                  <a:cubicBezTo>
                    <a:pt x="138" y="183"/>
                    <a:pt x="138" y="183"/>
                    <a:pt x="138" y="183"/>
                  </a:cubicBezTo>
                  <a:cubicBezTo>
                    <a:pt x="137" y="183"/>
                    <a:pt x="137" y="183"/>
                    <a:pt x="137" y="183"/>
                  </a:cubicBezTo>
                  <a:cubicBezTo>
                    <a:pt x="137" y="184"/>
                    <a:pt x="137" y="184"/>
                    <a:pt x="137" y="184"/>
                  </a:cubicBezTo>
                  <a:cubicBezTo>
                    <a:pt x="136" y="184"/>
                    <a:pt x="136" y="184"/>
                    <a:pt x="136" y="184"/>
                  </a:cubicBezTo>
                  <a:cubicBezTo>
                    <a:pt x="134" y="184"/>
                    <a:pt x="134" y="184"/>
                    <a:pt x="134" y="184"/>
                  </a:cubicBezTo>
                  <a:cubicBezTo>
                    <a:pt x="133" y="184"/>
                    <a:pt x="133" y="184"/>
                    <a:pt x="133" y="184"/>
                  </a:cubicBezTo>
                  <a:cubicBezTo>
                    <a:pt x="131" y="184"/>
                    <a:pt x="131" y="184"/>
                    <a:pt x="131" y="184"/>
                  </a:cubicBezTo>
                  <a:cubicBezTo>
                    <a:pt x="131" y="185"/>
                    <a:pt x="131" y="185"/>
                    <a:pt x="131" y="185"/>
                  </a:cubicBezTo>
                  <a:cubicBezTo>
                    <a:pt x="131" y="184"/>
                    <a:pt x="131" y="184"/>
                    <a:pt x="131" y="184"/>
                  </a:cubicBezTo>
                  <a:cubicBezTo>
                    <a:pt x="129" y="185"/>
                    <a:pt x="129" y="185"/>
                    <a:pt x="129" y="185"/>
                  </a:cubicBezTo>
                  <a:cubicBezTo>
                    <a:pt x="128" y="185"/>
                    <a:pt x="128" y="185"/>
                    <a:pt x="128" y="185"/>
                  </a:cubicBezTo>
                  <a:cubicBezTo>
                    <a:pt x="126" y="185"/>
                    <a:pt x="126" y="185"/>
                    <a:pt x="126" y="185"/>
                  </a:cubicBezTo>
                  <a:cubicBezTo>
                    <a:pt x="125" y="185"/>
                    <a:pt x="125" y="185"/>
                    <a:pt x="125" y="185"/>
                  </a:cubicBezTo>
                  <a:cubicBezTo>
                    <a:pt x="124" y="185"/>
                    <a:pt x="124" y="185"/>
                    <a:pt x="124" y="185"/>
                  </a:cubicBezTo>
                  <a:cubicBezTo>
                    <a:pt x="123" y="184"/>
                    <a:pt x="123" y="184"/>
                    <a:pt x="123" y="184"/>
                  </a:cubicBezTo>
                  <a:cubicBezTo>
                    <a:pt x="122" y="182"/>
                    <a:pt x="122" y="182"/>
                    <a:pt x="122" y="182"/>
                  </a:cubicBezTo>
                  <a:cubicBezTo>
                    <a:pt x="122" y="181"/>
                    <a:pt x="122" y="181"/>
                    <a:pt x="122" y="181"/>
                  </a:cubicBezTo>
                  <a:cubicBezTo>
                    <a:pt x="121" y="181"/>
                    <a:pt x="121" y="181"/>
                    <a:pt x="121" y="181"/>
                  </a:cubicBezTo>
                  <a:cubicBezTo>
                    <a:pt x="120" y="181"/>
                    <a:pt x="120" y="181"/>
                    <a:pt x="120" y="181"/>
                  </a:cubicBezTo>
                  <a:cubicBezTo>
                    <a:pt x="120" y="180"/>
                    <a:pt x="120" y="180"/>
                    <a:pt x="120" y="180"/>
                  </a:cubicBezTo>
                  <a:cubicBezTo>
                    <a:pt x="120" y="180"/>
                    <a:pt x="120" y="180"/>
                    <a:pt x="120" y="180"/>
                  </a:cubicBezTo>
                  <a:cubicBezTo>
                    <a:pt x="118" y="180"/>
                    <a:pt x="118" y="180"/>
                    <a:pt x="118" y="180"/>
                  </a:cubicBezTo>
                  <a:cubicBezTo>
                    <a:pt x="118" y="180"/>
                    <a:pt x="118" y="180"/>
                    <a:pt x="118" y="180"/>
                  </a:cubicBezTo>
                  <a:cubicBezTo>
                    <a:pt x="118" y="179"/>
                    <a:pt x="118" y="179"/>
                    <a:pt x="118" y="179"/>
                  </a:cubicBezTo>
                  <a:cubicBezTo>
                    <a:pt x="117" y="179"/>
                    <a:pt x="117" y="179"/>
                    <a:pt x="117" y="179"/>
                  </a:cubicBezTo>
                  <a:cubicBezTo>
                    <a:pt x="115" y="177"/>
                    <a:pt x="115" y="177"/>
                    <a:pt x="115" y="177"/>
                  </a:cubicBezTo>
                  <a:cubicBezTo>
                    <a:pt x="115" y="177"/>
                    <a:pt x="115" y="177"/>
                    <a:pt x="115" y="177"/>
                  </a:cubicBezTo>
                  <a:cubicBezTo>
                    <a:pt x="115" y="176"/>
                    <a:pt x="115" y="176"/>
                    <a:pt x="115" y="176"/>
                  </a:cubicBezTo>
                  <a:cubicBezTo>
                    <a:pt x="113" y="176"/>
                    <a:pt x="113" y="176"/>
                    <a:pt x="113" y="176"/>
                  </a:cubicBezTo>
                  <a:cubicBezTo>
                    <a:pt x="112" y="176"/>
                    <a:pt x="112" y="176"/>
                    <a:pt x="112" y="176"/>
                  </a:cubicBezTo>
                  <a:cubicBezTo>
                    <a:pt x="113" y="175"/>
                    <a:pt x="113" y="175"/>
                    <a:pt x="113" y="175"/>
                  </a:cubicBezTo>
                  <a:cubicBezTo>
                    <a:pt x="113" y="175"/>
                    <a:pt x="113" y="175"/>
                    <a:pt x="113" y="175"/>
                  </a:cubicBezTo>
                  <a:cubicBezTo>
                    <a:pt x="113" y="174"/>
                    <a:pt x="113" y="174"/>
                    <a:pt x="113" y="174"/>
                  </a:cubicBezTo>
                  <a:cubicBezTo>
                    <a:pt x="114" y="173"/>
                    <a:pt x="114" y="173"/>
                    <a:pt x="114" y="173"/>
                  </a:cubicBezTo>
                  <a:cubicBezTo>
                    <a:pt x="114" y="173"/>
                    <a:pt x="114" y="173"/>
                    <a:pt x="114" y="173"/>
                  </a:cubicBezTo>
                  <a:cubicBezTo>
                    <a:pt x="116" y="174"/>
                    <a:pt x="116" y="174"/>
                    <a:pt x="116" y="174"/>
                  </a:cubicBezTo>
                  <a:cubicBezTo>
                    <a:pt x="116" y="174"/>
                    <a:pt x="116" y="174"/>
                    <a:pt x="116" y="174"/>
                  </a:cubicBezTo>
                  <a:cubicBezTo>
                    <a:pt x="116" y="175"/>
                    <a:pt x="116" y="175"/>
                    <a:pt x="116" y="175"/>
                  </a:cubicBezTo>
                  <a:cubicBezTo>
                    <a:pt x="116" y="176"/>
                    <a:pt x="116" y="176"/>
                    <a:pt x="116" y="176"/>
                  </a:cubicBezTo>
                  <a:cubicBezTo>
                    <a:pt x="117" y="177"/>
                    <a:pt x="117" y="177"/>
                    <a:pt x="117" y="177"/>
                  </a:cubicBezTo>
                  <a:cubicBezTo>
                    <a:pt x="117" y="178"/>
                    <a:pt x="117" y="178"/>
                    <a:pt x="117" y="178"/>
                  </a:cubicBezTo>
                  <a:cubicBezTo>
                    <a:pt x="118" y="179"/>
                    <a:pt x="118" y="179"/>
                    <a:pt x="118" y="179"/>
                  </a:cubicBezTo>
                  <a:cubicBezTo>
                    <a:pt x="119" y="179"/>
                    <a:pt x="119" y="179"/>
                    <a:pt x="119" y="179"/>
                  </a:cubicBezTo>
                  <a:cubicBezTo>
                    <a:pt x="120" y="179"/>
                    <a:pt x="120" y="179"/>
                    <a:pt x="120" y="179"/>
                  </a:cubicBezTo>
                  <a:cubicBezTo>
                    <a:pt x="120" y="179"/>
                    <a:pt x="120" y="179"/>
                    <a:pt x="120" y="179"/>
                  </a:cubicBezTo>
                  <a:cubicBezTo>
                    <a:pt x="120" y="178"/>
                    <a:pt x="120" y="178"/>
                    <a:pt x="120" y="178"/>
                  </a:cubicBezTo>
                  <a:cubicBezTo>
                    <a:pt x="121" y="178"/>
                    <a:pt x="121" y="178"/>
                    <a:pt x="121" y="178"/>
                  </a:cubicBezTo>
                  <a:cubicBezTo>
                    <a:pt x="121" y="178"/>
                    <a:pt x="121" y="178"/>
                    <a:pt x="121" y="178"/>
                  </a:cubicBezTo>
                  <a:cubicBezTo>
                    <a:pt x="122" y="179"/>
                    <a:pt x="122" y="179"/>
                    <a:pt x="122" y="179"/>
                  </a:cubicBezTo>
                  <a:cubicBezTo>
                    <a:pt x="123" y="179"/>
                    <a:pt x="123" y="179"/>
                    <a:pt x="123" y="179"/>
                  </a:cubicBezTo>
                  <a:cubicBezTo>
                    <a:pt x="124" y="180"/>
                    <a:pt x="124" y="180"/>
                    <a:pt x="124" y="180"/>
                  </a:cubicBezTo>
                  <a:cubicBezTo>
                    <a:pt x="124" y="180"/>
                    <a:pt x="124" y="180"/>
                    <a:pt x="124" y="180"/>
                  </a:cubicBezTo>
                  <a:cubicBezTo>
                    <a:pt x="125" y="180"/>
                    <a:pt x="125" y="180"/>
                    <a:pt x="125" y="180"/>
                  </a:cubicBezTo>
                  <a:cubicBezTo>
                    <a:pt x="125" y="180"/>
                    <a:pt x="125" y="180"/>
                    <a:pt x="125" y="180"/>
                  </a:cubicBezTo>
                  <a:cubicBezTo>
                    <a:pt x="126" y="180"/>
                    <a:pt x="126" y="180"/>
                    <a:pt x="126" y="180"/>
                  </a:cubicBezTo>
                  <a:cubicBezTo>
                    <a:pt x="126" y="179"/>
                    <a:pt x="126" y="179"/>
                    <a:pt x="126" y="179"/>
                  </a:cubicBezTo>
                  <a:cubicBezTo>
                    <a:pt x="126" y="178"/>
                    <a:pt x="126" y="178"/>
                    <a:pt x="126" y="178"/>
                  </a:cubicBezTo>
                  <a:cubicBezTo>
                    <a:pt x="127" y="178"/>
                    <a:pt x="127" y="178"/>
                    <a:pt x="127" y="178"/>
                  </a:cubicBezTo>
                  <a:cubicBezTo>
                    <a:pt x="127" y="178"/>
                    <a:pt x="127" y="178"/>
                    <a:pt x="127" y="178"/>
                  </a:cubicBezTo>
                  <a:cubicBezTo>
                    <a:pt x="128" y="177"/>
                    <a:pt x="128" y="177"/>
                    <a:pt x="128" y="177"/>
                  </a:cubicBezTo>
                  <a:cubicBezTo>
                    <a:pt x="129" y="177"/>
                    <a:pt x="129" y="177"/>
                    <a:pt x="129" y="177"/>
                  </a:cubicBezTo>
                  <a:cubicBezTo>
                    <a:pt x="128" y="176"/>
                    <a:pt x="128" y="176"/>
                    <a:pt x="128" y="176"/>
                  </a:cubicBezTo>
                  <a:cubicBezTo>
                    <a:pt x="129" y="176"/>
                    <a:pt x="129" y="176"/>
                    <a:pt x="129" y="176"/>
                  </a:cubicBezTo>
                  <a:cubicBezTo>
                    <a:pt x="130" y="175"/>
                    <a:pt x="130" y="175"/>
                    <a:pt x="130" y="175"/>
                  </a:cubicBezTo>
                  <a:cubicBezTo>
                    <a:pt x="130" y="174"/>
                    <a:pt x="130" y="174"/>
                    <a:pt x="130" y="174"/>
                  </a:cubicBezTo>
                  <a:cubicBezTo>
                    <a:pt x="130" y="174"/>
                    <a:pt x="130" y="174"/>
                    <a:pt x="130" y="174"/>
                  </a:cubicBezTo>
                  <a:cubicBezTo>
                    <a:pt x="130" y="173"/>
                    <a:pt x="130" y="173"/>
                    <a:pt x="130" y="173"/>
                  </a:cubicBezTo>
                  <a:cubicBezTo>
                    <a:pt x="131" y="173"/>
                    <a:pt x="131" y="173"/>
                    <a:pt x="131" y="173"/>
                  </a:cubicBezTo>
                  <a:cubicBezTo>
                    <a:pt x="132" y="173"/>
                    <a:pt x="132" y="173"/>
                    <a:pt x="132" y="173"/>
                  </a:cubicBezTo>
                  <a:cubicBezTo>
                    <a:pt x="132" y="174"/>
                    <a:pt x="132" y="174"/>
                    <a:pt x="132" y="174"/>
                  </a:cubicBezTo>
                  <a:cubicBezTo>
                    <a:pt x="133" y="174"/>
                    <a:pt x="133" y="174"/>
                    <a:pt x="133" y="174"/>
                  </a:cubicBezTo>
                  <a:cubicBezTo>
                    <a:pt x="134" y="175"/>
                    <a:pt x="134" y="175"/>
                    <a:pt x="134" y="175"/>
                  </a:cubicBezTo>
                  <a:cubicBezTo>
                    <a:pt x="135" y="174"/>
                    <a:pt x="135" y="174"/>
                    <a:pt x="135" y="174"/>
                  </a:cubicBezTo>
                  <a:cubicBezTo>
                    <a:pt x="135" y="175"/>
                    <a:pt x="135" y="175"/>
                    <a:pt x="135" y="175"/>
                  </a:cubicBezTo>
                  <a:cubicBezTo>
                    <a:pt x="136" y="175"/>
                    <a:pt x="136" y="175"/>
                    <a:pt x="136" y="175"/>
                  </a:cubicBezTo>
                  <a:cubicBezTo>
                    <a:pt x="136" y="174"/>
                    <a:pt x="136" y="174"/>
                    <a:pt x="136" y="174"/>
                  </a:cubicBezTo>
                  <a:cubicBezTo>
                    <a:pt x="136" y="173"/>
                    <a:pt x="136" y="173"/>
                    <a:pt x="136" y="173"/>
                  </a:cubicBezTo>
                  <a:cubicBezTo>
                    <a:pt x="136" y="172"/>
                    <a:pt x="136" y="172"/>
                    <a:pt x="136" y="172"/>
                  </a:cubicBezTo>
                  <a:cubicBezTo>
                    <a:pt x="136" y="170"/>
                    <a:pt x="136" y="170"/>
                    <a:pt x="136" y="170"/>
                  </a:cubicBezTo>
                  <a:cubicBezTo>
                    <a:pt x="136" y="170"/>
                    <a:pt x="136" y="170"/>
                    <a:pt x="136" y="170"/>
                  </a:cubicBezTo>
                  <a:cubicBezTo>
                    <a:pt x="136" y="169"/>
                    <a:pt x="136" y="169"/>
                    <a:pt x="136" y="169"/>
                  </a:cubicBezTo>
                  <a:cubicBezTo>
                    <a:pt x="136" y="168"/>
                    <a:pt x="136" y="168"/>
                    <a:pt x="136" y="168"/>
                  </a:cubicBezTo>
                  <a:cubicBezTo>
                    <a:pt x="135" y="168"/>
                    <a:pt x="135" y="168"/>
                    <a:pt x="135" y="168"/>
                  </a:cubicBezTo>
                  <a:cubicBezTo>
                    <a:pt x="135" y="167"/>
                    <a:pt x="135" y="167"/>
                    <a:pt x="135" y="167"/>
                  </a:cubicBezTo>
                  <a:cubicBezTo>
                    <a:pt x="135" y="166"/>
                    <a:pt x="135" y="166"/>
                    <a:pt x="135" y="166"/>
                  </a:cubicBezTo>
                  <a:cubicBezTo>
                    <a:pt x="135" y="165"/>
                    <a:pt x="135" y="165"/>
                    <a:pt x="135" y="165"/>
                  </a:cubicBezTo>
                  <a:cubicBezTo>
                    <a:pt x="134" y="165"/>
                    <a:pt x="134" y="165"/>
                    <a:pt x="134" y="165"/>
                  </a:cubicBezTo>
                  <a:cubicBezTo>
                    <a:pt x="134" y="164"/>
                    <a:pt x="134" y="164"/>
                    <a:pt x="134" y="164"/>
                  </a:cubicBezTo>
                  <a:cubicBezTo>
                    <a:pt x="134" y="164"/>
                    <a:pt x="134" y="164"/>
                    <a:pt x="134" y="164"/>
                  </a:cubicBezTo>
                  <a:cubicBezTo>
                    <a:pt x="134" y="163"/>
                    <a:pt x="134" y="163"/>
                    <a:pt x="134" y="163"/>
                  </a:cubicBezTo>
                  <a:cubicBezTo>
                    <a:pt x="134" y="163"/>
                    <a:pt x="134" y="163"/>
                    <a:pt x="134" y="163"/>
                  </a:cubicBezTo>
                  <a:cubicBezTo>
                    <a:pt x="134" y="162"/>
                    <a:pt x="134" y="162"/>
                    <a:pt x="134" y="162"/>
                  </a:cubicBezTo>
                  <a:cubicBezTo>
                    <a:pt x="133" y="161"/>
                    <a:pt x="133" y="161"/>
                    <a:pt x="133" y="161"/>
                  </a:cubicBezTo>
                  <a:cubicBezTo>
                    <a:pt x="132" y="160"/>
                    <a:pt x="132" y="160"/>
                    <a:pt x="132" y="160"/>
                  </a:cubicBezTo>
                  <a:cubicBezTo>
                    <a:pt x="133" y="160"/>
                    <a:pt x="133" y="160"/>
                    <a:pt x="133" y="160"/>
                  </a:cubicBezTo>
                  <a:cubicBezTo>
                    <a:pt x="133" y="160"/>
                    <a:pt x="133" y="160"/>
                    <a:pt x="133" y="160"/>
                  </a:cubicBezTo>
                  <a:cubicBezTo>
                    <a:pt x="133" y="159"/>
                    <a:pt x="133" y="159"/>
                    <a:pt x="133" y="159"/>
                  </a:cubicBezTo>
                  <a:cubicBezTo>
                    <a:pt x="133" y="158"/>
                    <a:pt x="133" y="158"/>
                    <a:pt x="133" y="158"/>
                  </a:cubicBezTo>
                  <a:cubicBezTo>
                    <a:pt x="132" y="157"/>
                    <a:pt x="132" y="157"/>
                    <a:pt x="132" y="157"/>
                  </a:cubicBezTo>
                  <a:cubicBezTo>
                    <a:pt x="133" y="156"/>
                    <a:pt x="133" y="156"/>
                    <a:pt x="133" y="156"/>
                  </a:cubicBezTo>
                  <a:cubicBezTo>
                    <a:pt x="133" y="155"/>
                    <a:pt x="133" y="155"/>
                    <a:pt x="133" y="155"/>
                  </a:cubicBezTo>
                  <a:close/>
                  <a:moveTo>
                    <a:pt x="126" y="147"/>
                  </a:moveTo>
                  <a:cubicBezTo>
                    <a:pt x="125" y="148"/>
                    <a:pt x="125" y="148"/>
                    <a:pt x="125" y="148"/>
                  </a:cubicBezTo>
                  <a:cubicBezTo>
                    <a:pt x="123" y="148"/>
                    <a:pt x="123" y="148"/>
                    <a:pt x="123" y="148"/>
                  </a:cubicBezTo>
                  <a:cubicBezTo>
                    <a:pt x="123" y="149"/>
                    <a:pt x="123" y="149"/>
                    <a:pt x="123" y="149"/>
                  </a:cubicBezTo>
                  <a:cubicBezTo>
                    <a:pt x="123" y="150"/>
                    <a:pt x="123" y="150"/>
                    <a:pt x="123" y="150"/>
                  </a:cubicBezTo>
                  <a:cubicBezTo>
                    <a:pt x="124" y="150"/>
                    <a:pt x="124" y="150"/>
                    <a:pt x="124" y="150"/>
                  </a:cubicBezTo>
                  <a:cubicBezTo>
                    <a:pt x="124" y="151"/>
                    <a:pt x="124" y="151"/>
                    <a:pt x="124" y="151"/>
                  </a:cubicBezTo>
                  <a:cubicBezTo>
                    <a:pt x="125" y="151"/>
                    <a:pt x="125" y="151"/>
                    <a:pt x="125" y="151"/>
                  </a:cubicBezTo>
                  <a:cubicBezTo>
                    <a:pt x="125" y="151"/>
                    <a:pt x="125" y="151"/>
                    <a:pt x="125" y="151"/>
                  </a:cubicBezTo>
                  <a:cubicBezTo>
                    <a:pt x="125" y="153"/>
                    <a:pt x="125" y="153"/>
                    <a:pt x="125" y="153"/>
                  </a:cubicBezTo>
                  <a:cubicBezTo>
                    <a:pt x="126" y="153"/>
                    <a:pt x="126" y="153"/>
                    <a:pt x="126" y="153"/>
                  </a:cubicBezTo>
                  <a:cubicBezTo>
                    <a:pt x="126" y="153"/>
                    <a:pt x="126" y="153"/>
                    <a:pt x="126" y="153"/>
                  </a:cubicBezTo>
                  <a:cubicBezTo>
                    <a:pt x="127" y="153"/>
                    <a:pt x="127" y="153"/>
                    <a:pt x="127" y="153"/>
                  </a:cubicBezTo>
                  <a:cubicBezTo>
                    <a:pt x="127" y="154"/>
                    <a:pt x="127" y="154"/>
                    <a:pt x="127" y="154"/>
                  </a:cubicBezTo>
                  <a:cubicBezTo>
                    <a:pt x="127" y="154"/>
                    <a:pt x="127" y="154"/>
                    <a:pt x="127" y="154"/>
                  </a:cubicBezTo>
                  <a:cubicBezTo>
                    <a:pt x="128" y="154"/>
                    <a:pt x="128" y="154"/>
                    <a:pt x="128" y="154"/>
                  </a:cubicBezTo>
                  <a:cubicBezTo>
                    <a:pt x="129" y="154"/>
                    <a:pt x="129" y="154"/>
                    <a:pt x="129" y="154"/>
                  </a:cubicBezTo>
                  <a:cubicBezTo>
                    <a:pt x="130" y="154"/>
                    <a:pt x="130" y="154"/>
                    <a:pt x="130" y="154"/>
                  </a:cubicBezTo>
                  <a:cubicBezTo>
                    <a:pt x="129" y="153"/>
                    <a:pt x="129" y="153"/>
                    <a:pt x="129" y="153"/>
                  </a:cubicBezTo>
                  <a:cubicBezTo>
                    <a:pt x="129" y="151"/>
                    <a:pt x="129" y="151"/>
                    <a:pt x="129" y="151"/>
                  </a:cubicBezTo>
                  <a:cubicBezTo>
                    <a:pt x="128" y="151"/>
                    <a:pt x="128" y="151"/>
                    <a:pt x="128" y="151"/>
                  </a:cubicBezTo>
                  <a:cubicBezTo>
                    <a:pt x="128" y="150"/>
                    <a:pt x="128" y="150"/>
                    <a:pt x="128" y="150"/>
                  </a:cubicBezTo>
                  <a:cubicBezTo>
                    <a:pt x="127" y="150"/>
                    <a:pt x="127" y="150"/>
                    <a:pt x="127" y="150"/>
                  </a:cubicBezTo>
                  <a:cubicBezTo>
                    <a:pt x="127" y="149"/>
                    <a:pt x="127" y="149"/>
                    <a:pt x="127" y="149"/>
                  </a:cubicBezTo>
                  <a:cubicBezTo>
                    <a:pt x="128" y="148"/>
                    <a:pt x="128" y="148"/>
                    <a:pt x="128" y="148"/>
                  </a:cubicBezTo>
                  <a:cubicBezTo>
                    <a:pt x="128" y="148"/>
                    <a:pt x="128" y="148"/>
                    <a:pt x="128" y="148"/>
                  </a:cubicBezTo>
                  <a:cubicBezTo>
                    <a:pt x="128" y="147"/>
                    <a:pt x="128" y="147"/>
                    <a:pt x="128" y="147"/>
                  </a:cubicBezTo>
                  <a:cubicBezTo>
                    <a:pt x="127" y="147"/>
                    <a:pt x="127" y="147"/>
                    <a:pt x="127" y="147"/>
                  </a:cubicBezTo>
                  <a:cubicBezTo>
                    <a:pt x="126" y="147"/>
                    <a:pt x="126" y="147"/>
                    <a:pt x="126" y="147"/>
                  </a:cubicBezTo>
                  <a:cubicBezTo>
                    <a:pt x="126" y="146"/>
                    <a:pt x="126" y="146"/>
                    <a:pt x="126" y="146"/>
                  </a:cubicBezTo>
                  <a:cubicBezTo>
                    <a:pt x="126" y="147"/>
                    <a:pt x="126" y="147"/>
                    <a:pt x="126" y="147"/>
                  </a:cubicBezTo>
                  <a:close/>
                  <a:moveTo>
                    <a:pt x="136" y="133"/>
                  </a:moveTo>
                  <a:cubicBezTo>
                    <a:pt x="136" y="134"/>
                    <a:pt x="136" y="134"/>
                    <a:pt x="136" y="134"/>
                  </a:cubicBezTo>
                  <a:cubicBezTo>
                    <a:pt x="135" y="135"/>
                    <a:pt x="135" y="135"/>
                    <a:pt x="135" y="135"/>
                  </a:cubicBezTo>
                  <a:cubicBezTo>
                    <a:pt x="134" y="136"/>
                    <a:pt x="134" y="136"/>
                    <a:pt x="134" y="136"/>
                  </a:cubicBezTo>
                  <a:cubicBezTo>
                    <a:pt x="133" y="137"/>
                    <a:pt x="133" y="137"/>
                    <a:pt x="133" y="137"/>
                  </a:cubicBezTo>
                  <a:cubicBezTo>
                    <a:pt x="133" y="136"/>
                    <a:pt x="133" y="136"/>
                    <a:pt x="133" y="136"/>
                  </a:cubicBezTo>
                  <a:cubicBezTo>
                    <a:pt x="133" y="137"/>
                    <a:pt x="133" y="137"/>
                    <a:pt x="133" y="137"/>
                  </a:cubicBezTo>
                  <a:cubicBezTo>
                    <a:pt x="133" y="138"/>
                    <a:pt x="133" y="138"/>
                    <a:pt x="133" y="138"/>
                  </a:cubicBezTo>
                  <a:cubicBezTo>
                    <a:pt x="134" y="138"/>
                    <a:pt x="134" y="138"/>
                    <a:pt x="134" y="138"/>
                  </a:cubicBezTo>
                  <a:cubicBezTo>
                    <a:pt x="134" y="138"/>
                    <a:pt x="134" y="138"/>
                    <a:pt x="134" y="138"/>
                  </a:cubicBezTo>
                  <a:cubicBezTo>
                    <a:pt x="134" y="139"/>
                    <a:pt x="134" y="139"/>
                    <a:pt x="134" y="139"/>
                  </a:cubicBezTo>
                  <a:cubicBezTo>
                    <a:pt x="134" y="139"/>
                    <a:pt x="134" y="139"/>
                    <a:pt x="134" y="139"/>
                  </a:cubicBezTo>
                  <a:cubicBezTo>
                    <a:pt x="135" y="139"/>
                    <a:pt x="135" y="139"/>
                    <a:pt x="135" y="139"/>
                  </a:cubicBezTo>
                  <a:cubicBezTo>
                    <a:pt x="135" y="140"/>
                    <a:pt x="135" y="140"/>
                    <a:pt x="135" y="140"/>
                  </a:cubicBezTo>
                  <a:cubicBezTo>
                    <a:pt x="134" y="141"/>
                    <a:pt x="134" y="141"/>
                    <a:pt x="134" y="141"/>
                  </a:cubicBezTo>
                  <a:cubicBezTo>
                    <a:pt x="133" y="141"/>
                    <a:pt x="133" y="141"/>
                    <a:pt x="133" y="141"/>
                  </a:cubicBezTo>
                  <a:cubicBezTo>
                    <a:pt x="133" y="142"/>
                    <a:pt x="133" y="142"/>
                    <a:pt x="133" y="142"/>
                  </a:cubicBezTo>
                  <a:cubicBezTo>
                    <a:pt x="133" y="142"/>
                    <a:pt x="133" y="142"/>
                    <a:pt x="133" y="142"/>
                  </a:cubicBezTo>
                  <a:cubicBezTo>
                    <a:pt x="133" y="144"/>
                    <a:pt x="133" y="144"/>
                    <a:pt x="133" y="144"/>
                  </a:cubicBezTo>
                  <a:cubicBezTo>
                    <a:pt x="132" y="144"/>
                    <a:pt x="132" y="144"/>
                    <a:pt x="132" y="144"/>
                  </a:cubicBezTo>
                  <a:cubicBezTo>
                    <a:pt x="133" y="145"/>
                    <a:pt x="133" y="145"/>
                    <a:pt x="133" y="145"/>
                  </a:cubicBezTo>
                  <a:cubicBezTo>
                    <a:pt x="132" y="145"/>
                    <a:pt x="132" y="145"/>
                    <a:pt x="132" y="145"/>
                  </a:cubicBezTo>
                  <a:cubicBezTo>
                    <a:pt x="133" y="147"/>
                    <a:pt x="133" y="147"/>
                    <a:pt x="133" y="147"/>
                  </a:cubicBezTo>
                  <a:cubicBezTo>
                    <a:pt x="134" y="146"/>
                    <a:pt x="134" y="146"/>
                    <a:pt x="134" y="146"/>
                  </a:cubicBezTo>
                  <a:cubicBezTo>
                    <a:pt x="134" y="146"/>
                    <a:pt x="134" y="146"/>
                    <a:pt x="134" y="146"/>
                  </a:cubicBezTo>
                  <a:cubicBezTo>
                    <a:pt x="135" y="146"/>
                    <a:pt x="135" y="146"/>
                    <a:pt x="135" y="146"/>
                  </a:cubicBezTo>
                  <a:cubicBezTo>
                    <a:pt x="135" y="145"/>
                    <a:pt x="135" y="145"/>
                    <a:pt x="135" y="145"/>
                  </a:cubicBezTo>
                  <a:cubicBezTo>
                    <a:pt x="134" y="145"/>
                    <a:pt x="134" y="145"/>
                    <a:pt x="134" y="145"/>
                  </a:cubicBezTo>
                  <a:cubicBezTo>
                    <a:pt x="134" y="144"/>
                    <a:pt x="134" y="144"/>
                    <a:pt x="134" y="144"/>
                  </a:cubicBezTo>
                  <a:cubicBezTo>
                    <a:pt x="134" y="144"/>
                    <a:pt x="134" y="144"/>
                    <a:pt x="134" y="144"/>
                  </a:cubicBezTo>
                  <a:cubicBezTo>
                    <a:pt x="134" y="143"/>
                    <a:pt x="134" y="143"/>
                    <a:pt x="134" y="143"/>
                  </a:cubicBezTo>
                  <a:cubicBezTo>
                    <a:pt x="135" y="142"/>
                    <a:pt x="135" y="142"/>
                    <a:pt x="135" y="142"/>
                  </a:cubicBezTo>
                  <a:cubicBezTo>
                    <a:pt x="136" y="141"/>
                    <a:pt x="136" y="141"/>
                    <a:pt x="136" y="141"/>
                  </a:cubicBezTo>
                  <a:cubicBezTo>
                    <a:pt x="136" y="140"/>
                    <a:pt x="136" y="140"/>
                    <a:pt x="136" y="140"/>
                  </a:cubicBezTo>
                  <a:cubicBezTo>
                    <a:pt x="137" y="139"/>
                    <a:pt x="137" y="139"/>
                    <a:pt x="137" y="139"/>
                  </a:cubicBezTo>
                  <a:cubicBezTo>
                    <a:pt x="136" y="139"/>
                    <a:pt x="136" y="139"/>
                    <a:pt x="136" y="139"/>
                  </a:cubicBezTo>
                  <a:cubicBezTo>
                    <a:pt x="136" y="138"/>
                    <a:pt x="136" y="138"/>
                    <a:pt x="136" y="138"/>
                  </a:cubicBezTo>
                  <a:cubicBezTo>
                    <a:pt x="135" y="138"/>
                    <a:pt x="135" y="138"/>
                    <a:pt x="135" y="138"/>
                  </a:cubicBezTo>
                  <a:cubicBezTo>
                    <a:pt x="135" y="137"/>
                    <a:pt x="135" y="137"/>
                    <a:pt x="135" y="137"/>
                  </a:cubicBezTo>
                  <a:cubicBezTo>
                    <a:pt x="135" y="137"/>
                    <a:pt x="135" y="137"/>
                    <a:pt x="135" y="137"/>
                  </a:cubicBezTo>
                  <a:cubicBezTo>
                    <a:pt x="135" y="136"/>
                    <a:pt x="135" y="136"/>
                    <a:pt x="135" y="136"/>
                  </a:cubicBezTo>
                  <a:cubicBezTo>
                    <a:pt x="135" y="136"/>
                    <a:pt x="135" y="136"/>
                    <a:pt x="135" y="136"/>
                  </a:cubicBezTo>
                  <a:cubicBezTo>
                    <a:pt x="136" y="135"/>
                    <a:pt x="136" y="135"/>
                    <a:pt x="136" y="135"/>
                  </a:cubicBezTo>
                  <a:cubicBezTo>
                    <a:pt x="136" y="134"/>
                    <a:pt x="136" y="134"/>
                    <a:pt x="136" y="134"/>
                  </a:cubicBezTo>
                  <a:cubicBezTo>
                    <a:pt x="136" y="134"/>
                    <a:pt x="136" y="134"/>
                    <a:pt x="136" y="134"/>
                  </a:cubicBezTo>
                  <a:cubicBezTo>
                    <a:pt x="137" y="133"/>
                    <a:pt x="137" y="133"/>
                    <a:pt x="137" y="133"/>
                  </a:cubicBezTo>
                  <a:cubicBezTo>
                    <a:pt x="136" y="133"/>
                    <a:pt x="136" y="133"/>
                    <a:pt x="136" y="133"/>
                  </a:cubicBezTo>
                  <a:cubicBezTo>
                    <a:pt x="136" y="133"/>
                    <a:pt x="136" y="133"/>
                    <a:pt x="136" y="133"/>
                  </a:cubicBezTo>
                  <a:close/>
                  <a:moveTo>
                    <a:pt x="122" y="142"/>
                  </a:moveTo>
                  <a:cubicBezTo>
                    <a:pt x="123" y="143"/>
                    <a:pt x="123" y="143"/>
                    <a:pt x="123" y="143"/>
                  </a:cubicBezTo>
                  <a:cubicBezTo>
                    <a:pt x="124" y="143"/>
                    <a:pt x="124" y="143"/>
                    <a:pt x="124" y="143"/>
                  </a:cubicBezTo>
                  <a:cubicBezTo>
                    <a:pt x="125" y="143"/>
                    <a:pt x="125" y="143"/>
                    <a:pt x="125" y="143"/>
                  </a:cubicBezTo>
                  <a:cubicBezTo>
                    <a:pt x="126" y="143"/>
                    <a:pt x="126" y="143"/>
                    <a:pt x="126" y="143"/>
                  </a:cubicBezTo>
                  <a:cubicBezTo>
                    <a:pt x="126" y="143"/>
                    <a:pt x="126" y="143"/>
                    <a:pt x="126" y="143"/>
                  </a:cubicBezTo>
                  <a:cubicBezTo>
                    <a:pt x="125" y="142"/>
                    <a:pt x="125" y="142"/>
                    <a:pt x="125" y="142"/>
                  </a:cubicBezTo>
                  <a:cubicBezTo>
                    <a:pt x="124" y="141"/>
                    <a:pt x="124" y="141"/>
                    <a:pt x="124" y="141"/>
                  </a:cubicBezTo>
                  <a:cubicBezTo>
                    <a:pt x="124" y="141"/>
                    <a:pt x="124" y="141"/>
                    <a:pt x="124" y="141"/>
                  </a:cubicBezTo>
                  <a:cubicBezTo>
                    <a:pt x="123" y="141"/>
                    <a:pt x="123" y="141"/>
                    <a:pt x="123" y="141"/>
                  </a:cubicBezTo>
                  <a:cubicBezTo>
                    <a:pt x="123" y="141"/>
                    <a:pt x="123" y="141"/>
                    <a:pt x="123" y="141"/>
                  </a:cubicBezTo>
                  <a:cubicBezTo>
                    <a:pt x="122" y="141"/>
                    <a:pt x="122" y="141"/>
                    <a:pt x="122" y="141"/>
                  </a:cubicBezTo>
                  <a:cubicBezTo>
                    <a:pt x="122" y="142"/>
                    <a:pt x="122" y="142"/>
                    <a:pt x="122" y="142"/>
                  </a:cubicBezTo>
                  <a:close/>
                  <a:moveTo>
                    <a:pt x="111" y="161"/>
                  </a:moveTo>
                  <a:cubicBezTo>
                    <a:pt x="111" y="163"/>
                    <a:pt x="111" y="163"/>
                    <a:pt x="111" y="163"/>
                  </a:cubicBezTo>
                  <a:cubicBezTo>
                    <a:pt x="112" y="164"/>
                    <a:pt x="112" y="164"/>
                    <a:pt x="112" y="164"/>
                  </a:cubicBezTo>
                  <a:cubicBezTo>
                    <a:pt x="112" y="164"/>
                    <a:pt x="112" y="164"/>
                    <a:pt x="112" y="164"/>
                  </a:cubicBezTo>
                  <a:cubicBezTo>
                    <a:pt x="112" y="165"/>
                    <a:pt x="112" y="165"/>
                    <a:pt x="112" y="165"/>
                  </a:cubicBezTo>
                  <a:cubicBezTo>
                    <a:pt x="113" y="165"/>
                    <a:pt x="113" y="165"/>
                    <a:pt x="113" y="165"/>
                  </a:cubicBezTo>
                  <a:cubicBezTo>
                    <a:pt x="113" y="165"/>
                    <a:pt x="113" y="165"/>
                    <a:pt x="113" y="165"/>
                  </a:cubicBezTo>
                  <a:cubicBezTo>
                    <a:pt x="115" y="165"/>
                    <a:pt x="115" y="165"/>
                    <a:pt x="115" y="165"/>
                  </a:cubicBezTo>
                  <a:cubicBezTo>
                    <a:pt x="115" y="164"/>
                    <a:pt x="115" y="164"/>
                    <a:pt x="115" y="164"/>
                  </a:cubicBezTo>
                  <a:cubicBezTo>
                    <a:pt x="115" y="164"/>
                    <a:pt x="115" y="164"/>
                    <a:pt x="115" y="164"/>
                  </a:cubicBezTo>
                  <a:cubicBezTo>
                    <a:pt x="113" y="164"/>
                    <a:pt x="113" y="164"/>
                    <a:pt x="113" y="164"/>
                  </a:cubicBezTo>
                  <a:cubicBezTo>
                    <a:pt x="112" y="162"/>
                    <a:pt x="112" y="162"/>
                    <a:pt x="112" y="162"/>
                  </a:cubicBezTo>
                  <a:cubicBezTo>
                    <a:pt x="112" y="162"/>
                    <a:pt x="112" y="162"/>
                    <a:pt x="112" y="162"/>
                  </a:cubicBezTo>
                  <a:cubicBezTo>
                    <a:pt x="111" y="161"/>
                    <a:pt x="111" y="161"/>
                    <a:pt x="111" y="161"/>
                  </a:cubicBezTo>
                  <a:close/>
                  <a:moveTo>
                    <a:pt x="103" y="141"/>
                  </a:moveTo>
                  <a:cubicBezTo>
                    <a:pt x="102" y="140"/>
                    <a:pt x="102" y="140"/>
                    <a:pt x="102" y="140"/>
                  </a:cubicBezTo>
                  <a:cubicBezTo>
                    <a:pt x="101" y="139"/>
                    <a:pt x="101" y="139"/>
                    <a:pt x="101" y="139"/>
                  </a:cubicBezTo>
                  <a:cubicBezTo>
                    <a:pt x="101" y="139"/>
                    <a:pt x="101" y="139"/>
                    <a:pt x="101" y="139"/>
                  </a:cubicBezTo>
                  <a:cubicBezTo>
                    <a:pt x="102" y="138"/>
                    <a:pt x="102" y="138"/>
                    <a:pt x="102" y="138"/>
                  </a:cubicBezTo>
                  <a:cubicBezTo>
                    <a:pt x="103" y="136"/>
                    <a:pt x="103" y="136"/>
                    <a:pt x="103" y="136"/>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3" y="138"/>
                    <a:pt x="103" y="138"/>
                    <a:pt x="103" y="138"/>
                  </a:cubicBezTo>
                  <a:cubicBezTo>
                    <a:pt x="103" y="139"/>
                    <a:pt x="103" y="139"/>
                    <a:pt x="103" y="139"/>
                  </a:cubicBezTo>
                  <a:cubicBezTo>
                    <a:pt x="103" y="140"/>
                    <a:pt x="103" y="140"/>
                    <a:pt x="103" y="140"/>
                  </a:cubicBezTo>
                  <a:cubicBezTo>
                    <a:pt x="103" y="141"/>
                    <a:pt x="103" y="141"/>
                    <a:pt x="103" y="141"/>
                  </a:cubicBezTo>
                  <a:cubicBezTo>
                    <a:pt x="103" y="142"/>
                    <a:pt x="103" y="142"/>
                    <a:pt x="103" y="142"/>
                  </a:cubicBezTo>
                  <a:cubicBezTo>
                    <a:pt x="103" y="141"/>
                    <a:pt x="103" y="141"/>
                    <a:pt x="103" y="141"/>
                  </a:cubicBezTo>
                  <a:close/>
                  <a:moveTo>
                    <a:pt x="109" y="141"/>
                  </a:moveTo>
                  <a:cubicBezTo>
                    <a:pt x="111" y="140"/>
                    <a:pt x="111" y="140"/>
                    <a:pt x="111" y="140"/>
                  </a:cubicBezTo>
                  <a:cubicBezTo>
                    <a:pt x="111" y="140"/>
                    <a:pt x="111" y="140"/>
                    <a:pt x="111" y="140"/>
                  </a:cubicBezTo>
                  <a:cubicBezTo>
                    <a:pt x="112" y="139"/>
                    <a:pt x="112" y="139"/>
                    <a:pt x="112" y="139"/>
                  </a:cubicBezTo>
                  <a:cubicBezTo>
                    <a:pt x="112" y="139"/>
                    <a:pt x="112" y="139"/>
                    <a:pt x="112" y="139"/>
                  </a:cubicBezTo>
                  <a:cubicBezTo>
                    <a:pt x="112" y="139"/>
                    <a:pt x="112" y="139"/>
                    <a:pt x="112" y="139"/>
                  </a:cubicBezTo>
                  <a:cubicBezTo>
                    <a:pt x="112" y="140"/>
                    <a:pt x="112" y="140"/>
                    <a:pt x="112" y="140"/>
                  </a:cubicBezTo>
                  <a:cubicBezTo>
                    <a:pt x="112" y="141"/>
                    <a:pt x="112" y="141"/>
                    <a:pt x="112" y="141"/>
                  </a:cubicBezTo>
                  <a:cubicBezTo>
                    <a:pt x="112" y="142"/>
                    <a:pt x="112" y="142"/>
                    <a:pt x="112" y="142"/>
                  </a:cubicBezTo>
                  <a:cubicBezTo>
                    <a:pt x="111" y="142"/>
                    <a:pt x="111" y="142"/>
                    <a:pt x="111" y="142"/>
                  </a:cubicBezTo>
                  <a:cubicBezTo>
                    <a:pt x="110" y="142"/>
                    <a:pt x="110" y="142"/>
                    <a:pt x="110" y="142"/>
                  </a:cubicBezTo>
                  <a:cubicBezTo>
                    <a:pt x="109" y="141"/>
                    <a:pt x="109" y="141"/>
                    <a:pt x="109" y="141"/>
                  </a:cubicBezTo>
                  <a:close/>
                  <a:moveTo>
                    <a:pt x="115" y="132"/>
                  </a:moveTo>
                  <a:cubicBezTo>
                    <a:pt x="115" y="131"/>
                    <a:pt x="115" y="131"/>
                    <a:pt x="115" y="131"/>
                  </a:cubicBezTo>
                  <a:cubicBezTo>
                    <a:pt x="116" y="131"/>
                    <a:pt x="116" y="131"/>
                    <a:pt x="116" y="131"/>
                  </a:cubicBezTo>
                  <a:cubicBezTo>
                    <a:pt x="117" y="131"/>
                    <a:pt x="117" y="131"/>
                    <a:pt x="117" y="131"/>
                  </a:cubicBezTo>
                  <a:cubicBezTo>
                    <a:pt x="117" y="131"/>
                    <a:pt x="117" y="131"/>
                    <a:pt x="117" y="131"/>
                  </a:cubicBezTo>
                  <a:cubicBezTo>
                    <a:pt x="117" y="132"/>
                    <a:pt x="117" y="132"/>
                    <a:pt x="117" y="132"/>
                  </a:cubicBezTo>
                  <a:cubicBezTo>
                    <a:pt x="116" y="132"/>
                    <a:pt x="116" y="132"/>
                    <a:pt x="116" y="132"/>
                  </a:cubicBezTo>
                  <a:cubicBezTo>
                    <a:pt x="115" y="132"/>
                    <a:pt x="115" y="132"/>
                    <a:pt x="115" y="132"/>
                  </a:cubicBezTo>
                  <a:cubicBezTo>
                    <a:pt x="115" y="132"/>
                    <a:pt x="115" y="132"/>
                    <a:pt x="115" y="132"/>
                  </a:cubicBezTo>
                  <a:close/>
                  <a:moveTo>
                    <a:pt x="117" y="111"/>
                  </a:moveTo>
                  <a:cubicBezTo>
                    <a:pt x="117" y="111"/>
                    <a:pt x="117" y="111"/>
                    <a:pt x="117" y="111"/>
                  </a:cubicBezTo>
                  <a:cubicBezTo>
                    <a:pt x="117" y="110"/>
                    <a:pt x="117" y="110"/>
                    <a:pt x="117" y="110"/>
                  </a:cubicBezTo>
                  <a:cubicBezTo>
                    <a:pt x="117" y="109"/>
                    <a:pt x="117" y="109"/>
                    <a:pt x="117" y="109"/>
                  </a:cubicBezTo>
                  <a:cubicBezTo>
                    <a:pt x="114" y="109"/>
                    <a:pt x="114" y="109"/>
                    <a:pt x="114" y="109"/>
                  </a:cubicBezTo>
                  <a:cubicBezTo>
                    <a:pt x="112" y="109"/>
                    <a:pt x="112" y="109"/>
                    <a:pt x="112" y="109"/>
                  </a:cubicBezTo>
                  <a:cubicBezTo>
                    <a:pt x="112" y="108"/>
                    <a:pt x="112" y="108"/>
                    <a:pt x="112" y="108"/>
                  </a:cubicBezTo>
                  <a:cubicBezTo>
                    <a:pt x="111" y="108"/>
                    <a:pt x="111" y="108"/>
                    <a:pt x="111" y="108"/>
                  </a:cubicBezTo>
                  <a:cubicBezTo>
                    <a:pt x="111" y="108"/>
                    <a:pt x="111" y="108"/>
                    <a:pt x="111" y="108"/>
                  </a:cubicBezTo>
                  <a:cubicBezTo>
                    <a:pt x="110" y="108"/>
                    <a:pt x="110" y="108"/>
                    <a:pt x="110" y="108"/>
                  </a:cubicBezTo>
                  <a:cubicBezTo>
                    <a:pt x="110" y="109"/>
                    <a:pt x="110" y="109"/>
                    <a:pt x="110" y="109"/>
                  </a:cubicBezTo>
                  <a:cubicBezTo>
                    <a:pt x="110" y="109"/>
                    <a:pt x="110" y="109"/>
                    <a:pt x="110" y="109"/>
                  </a:cubicBezTo>
                  <a:cubicBezTo>
                    <a:pt x="109" y="110"/>
                    <a:pt x="109" y="110"/>
                    <a:pt x="109" y="110"/>
                  </a:cubicBezTo>
                  <a:cubicBezTo>
                    <a:pt x="108" y="109"/>
                    <a:pt x="108" y="109"/>
                    <a:pt x="108" y="109"/>
                  </a:cubicBezTo>
                  <a:cubicBezTo>
                    <a:pt x="107" y="110"/>
                    <a:pt x="107" y="110"/>
                    <a:pt x="107" y="110"/>
                  </a:cubicBezTo>
                  <a:cubicBezTo>
                    <a:pt x="107" y="110"/>
                    <a:pt x="107" y="110"/>
                    <a:pt x="107" y="110"/>
                  </a:cubicBezTo>
                  <a:cubicBezTo>
                    <a:pt x="106" y="110"/>
                    <a:pt x="106" y="110"/>
                    <a:pt x="106" y="110"/>
                  </a:cubicBezTo>
                  <a:cubicBezTo>
                    <a:pt x="107" y="108"/>
                    <a:pt x="107" y="108"/>
                    <a:pt x="107" y="108"/>
                  </a:cubicBezTo>
                  <a:cubicBezTo>
                    <a:pt x="107" y="107"/>
                    <a:pt x="107" y="107"/>
                    <a:pt x="107" y="107"/>
                  </a:cubicBezTo>
                  <a:cubicBezTo>
                    <a:pt x="107" y="106"/>
                    <a:pt x="107" y="106"/>
                    <a:pt x="107" y="106"/>
                  </a:cubicBezTo>
                  <a:cubicBezTo>
                    <a:pt x="108" y="105"/>
                    <a:pt x="108" y="105"/>
                    <a:pt x="108" y="105"/>
                  </a:cubicBezTo>
                  <a:cubicBezTo>
                    <a:pt x="109" y="105"/>
                    <a:pt x="109" y="105"/>
                    <a:pt x="109" y="105"/>
                  </a:cubicBezTo>
                  <a:cubicBezTo>
                    <a:pt x="109" y="106"/>
                    <a:pt x="109" y="106"/>
                    <a:pt x="109" y="106"/>
                  </a:cubicBezTo>
                  <a:cubicBezTo>
                    <a:pt x="110" y="106"/>
                    <a:pt x="110" y="106"/>
                    <a:pt x="110" y="106"/>
                  </a:cubicBezTo>
                  <a:cubicBezTo>
                    <a:pt x="111" y="106"/>
                    <a:pt x="111" y="106"/>
                    <a:pt x="111" y="106"/>
                  </a:cubicBezTo>
                  <a:cubicBezTo>
                    <a:pt x="112" y="105"/>
                    <a:pt x="112" y="105"/>
                    <a:pt x="112" y="105"/>
                  </a:cubicBezTo>
                  <a:cubicBezTo>
                    <a:pt x="113" y="105"/>
                    <a:pt x="113" y="105"/>
                    <a:pt x="113" y="105"/>
                  </a:cubicBezTo>
                  <a:cubicBezTo>
                    <a:pt x="114" y="106"/>
                    <a:pt x="114" y="106"/>
                    <a:pt x="114" y="106"/>
                  </a:cubicBezTo>
                  <a:cubicBezTo>
                    <a:pt x="114" y="106"/>
                    <a:pt x="114" y="106"/>
                    <a:pt x="114" y="106"/>
                  </a:cubicBezTo>
                  <a:cubicBezTo>
                    <a:pt x="116" y="106"/>
                    <a:pt x="116" y="106"/>
                    <a:pt x="116" y="106"/>
                  </a:cubicBezTo>
                  <a:cubicBezTo>
                    <a:pt x="119" y="105"/>
                    <a:pt x="119" y="105"/>
                    <a:pt x="119" y="105"/>
                  </a:cubicBezTo>
                  <a:cubicBezTo>
                    <a:pt x="119" y="105"/>
                    <a:pt x="119" y="105"/>
                    <a:pt x="119" y="105"/>
                  </a:cubicBezTo>
                  <a:cubicBezTo>
                    <a:pt x="119" y="106"/>
                    <a:pt x="119" y="106"/>
                    <a:pt x="119" y="106"/>
                  </a:cubicBezTo>
                  <a:cubicBezTo>
                    <a:pt x="120" y="105"/>
                    <a:pt x="120" y="105"/>
                    <a:pt x="120" y="105"/>
                  </a:cubicBezTo>
                  <a:cubicBezTo>
                    <a:pt x="121" y="105"/>
                    <a:pt x="121" y="105"/>
                    <a:pt x="121" y="105"/>
                  </a:cubicBezTo>
                  <a:cubicBezTo>
                    <a:pt x="122" y="105"/>
                    <a:pt x="122" y="105"/>
                    <a:pt x="122" y="105"/>
                  </a:cubicBezTo>
                  <a:cubicBezTo>
                    <a:pt x="123" y="105"/>
                    <a:pt x="123" y="105"/>
                    <a:pt x="123" y="105"/>
                  </a:cubicBezTo>
                  <a:cubicBezTo>
                    <a:pt x="123" y="105"/>
                    <a:pt x="123" y="105"/>
                    <a:pt x="123" y="105"/>
                  </a:cubicBezTo>
                  <a:cubicBezTo>
                    <a:pt x="125" y="105"/>
                    <a:pt x="125" y="105"/>
                    <a:pt x="125" y="105"/>
                  </a:cubicBezTo>
                  <a:cubicBezTo>
                    <a:pt x="125" y="105"/>
                    <a:pt x="125" y="105"/>
                    <a:pt x="125" y="105"/>
                  </a:cubicBezTo>
                  <a:cubicBezTo>
                    <a:pt x="127" y="105"/>
                    <a:pt x="127" y="105"/>
                    <a:pt x="127" y="105"/>
                  </a:cubicBezTo>
                  <a:cubicBezTo>
                    <a:pt x="129" y="104"/>
                    <a:pt x="129" y="104"/>
                    <a:pt x="129" y="104"/>
                  </a:cubicBezTo>
                  <a:cubicBezTo>
                    <a:pt x="130" y="103"/>
                    <a:pt x="130" y="103"/>
                    <a:pt x="130" y="103"/>
                  </a:cubicBezTo>
                  <a:cubicBezTo>
                    <a:pt x="131" y="103"/>
                    <a:pt x="131" y="103"/>
                    <a:pt x="131" y="103"/>
                  </a:cubicBezTo>
                  <a:cubicBezTo>
                    <a:pt x="133" y="103"/>
                    <a:pt x="133" y="103"/>
                    <a:pt x="133" y="103"/>
                  </a:cubicBezTo>
                  <a:cubicBezTo>
                    <a:pt x="133" y="103"/>
                    <a:pt x="133" y="103"/>
                    <a:pt x="133" y="103"/>
                  </a:cubicBezTo>
                  <a:cubicBezTo>
                    <a:pt x="134" y="103"/>
                    <a:pt x="134" y="103"/>
                    <a:pt x="134" y="103"/>
                  </a:cubicBezTo>
                  <a:cubicBezTo>
                    <a:pt x="135" y="103"/>
                    <a:pt x="135" y="103"/>
                    <a:pt x="135" y="103"/>
                  </a:cubicBezTo>
                  <a:cubicBezTo>
                    <a:pt x="135" y="103"/>
                    <a:pt x="135" y="103"/>
                    <a:pt x="135" y="103"/>
                  </a:cubicBezTo>
                  <a:cubicBezTo>
                    <a:pt x="137" y="102"/>
                    <a:pt x="137" y="102"/>
                    <a:pt x="137" y="102"/>
                  </a:cubicBezTo>
                  <a:cubicBezTo>
                    <a:pt x="138" y="101"/>
                    <a:pt x="138" y="101"/>
                    <a:pt x="138" y="101"/>
                  </a:cubicBezTo>
                  <a:cubicBezTo>
                    <a:pt x="139" y="101"/>
                    <a:pt x="139" y="101"/>
                    <a:pt x="139" y="101"/>
                  </a:cubicBezTo>
                  <a:cubicBezTo>
                    <a:pt x="140" y="102"/>
                    <a:pt x="140" y="102"/>
                    <a:pt x="140" y="102"/>
                  </a:cubicBezTo>
                  <a:cubicBezTo>
                    <a:pt x="140" y="102"/>
                    <a:pt x="140" y="102"/>
                    <a:pt x="140" y="102"/>
                  </a:cubicBezTo>
                  <a:cubicBezTo>
                    <a:pt x="140" y="102"/>
                    <a:pt x="140" y="102"/>
                    <a:pt x="140" y="102"/>
                  </a:cubicBezTo>
                  <a:cubicBezTo>
                    <a:pt x="141" y="102"/>
                    <a:pt x="141" y="102"/>
                    <a:pt x="141" y="102"/>
                  </a:cubicBezTo>
                  <a:cubicBezTo>
                    <a:pt x="142" y="102"/>
                    <a:pt x="142" y="102"/>
                    <a:pt x="142" y="102"/>
                  </a:cubicBezTo>
                  <a:cubicBezTo>
                    <a:pt x="142" y="103"/>
                    <a:pt x="142" y="103"/>
                    <a:pt x="142" y="103"/>
                  </a:cubicBezTo>
                  <a:cubicBezTo>
                    <a:pt x="142" y="103"/>
                    <a:pt x="142" y="103"/>
                    <a:pt x="142" y="103"/>
                  </a:cubicBezTo>
                  <a:cubicBezTo>
                    <a:pt x="142" y="103"/>
                    <a:pt x="142" y="103"/>
                    <a:pt x="142" y="103"/>
                  </a:cubicBezTo>
                  <a:cubicBezTo>
                    <a:pt x="143" y="104"/>
                    <a:pt x="143" y="104"/>
                    <a:pt x="143" y="104"/>
                  </a:cubicBezTo>
                  <a:cubicBezTo>
                    <a:pt x="144" y="104"/>
                    <a:pt x="144" y="104"/>
                    <a:pt x="144" y="104"/>
                  </a:cubicBezTo>
                  <a:cubicBezTo>
                    <a:pt x="143" y="105"/>
                    <a:pt x="143" y="105"/>
                    <a:pt x="143" y="105"/>
                  </a:cubicBezTo>
                  <a:cubicBezTo>
                    <a:pt x="142" y="105"/>
                    <a:pt x="142" y="105"/>
                    <a:pt x="142" y="105"/>
                  </a:cubicBezTo>
                  <a:cubicBezTo>
                    <a:pt x="142" y="104"/>
                    <a:pt x="142" y="104"/>
                    <a:pt x="142" y="104"/>
                  </a:cubicBezTo>
                  <a:cubicBezTo>
                    <a:pt x="141" y="105"/>
                    <a:pt x="141" y="105"/>
                    <a:pt x="141" y="105"/>
                  </a:cubicBezTo>
                  <a:cubicBezTo>
                    <a:pt x="140" y="106"/>
                    <a:pt x="140" y="106"/>
                    <a:pt x="140" y="106"/>
                  </a:cubicBezTo>
                  <a:cubicBezTo>
                    <a:pt x="140" y="106"/>
                    <a:pt x="140" y="106"/>
                    <a:pt x="140" y="106"/>
                  </a:cubicBezTo>
                  <a:cubicBezTo>
                    <a:pt x="140" y="106"/>
                    <a:pt x="140" y="106"/>
                    <a:pt x="140" y="106"/>
                  </a:cubicBezTo>
                  <a:cubicBezTo>
                    <a:pt x="139" y="106"/>
                    <a:pt x="139" y="106"/>
                    <a:pt x="139" y="106"/>
                  </a:cubicBezTo>
                  <a:cubicBezTo>
                    <a:pt x="138" y="106"/>
                    <a:pt x="138" y="106"/>
                    <a:pt x="138" y="106"/>
                  </a:cubicBezTo>
                  <a:cubicBezTo>
                    <a:pt x="137" y="107"/>
                    <a:pt x="137" y="107"/>
                    <a:pt x="137" y="107"/>
                  </a:cubicBezTo>
                  <a:cubicBezTo>
                    <a:pt x="136" y="107"/>
                    <a:pt x="136" y="107"/>
                    <a:pt x="136" y="107"/>
                  </a:cubicBezTo>
                  <a:cubicBezTo>
                    <a:pt x="134" y="107"/>
                    <a:pt x="134" y="107"/>
                    <a:pt x="134" y="107"/>
                  </a:cubicBezTo>
                  <a:cubicBezTo>
                    <a:pt x="133" y="107"/>
                    <a:pt x="133" y="107"/>
                    <a:pt x="133" y="107"/>
                  </a:cubicBezTo>
                  <a:cubicBezTo>
                    <a:pt x="132" y="107"/>
                    <a:pt x="132" y="107"/>
                    <a:pt x="132" y="107"/>
                  </a:cubicBezTo>
                  <a:cubicBezTo>
                    <a:pt x="132" y="108"/>
                    <a:pt x="132" y="108"/>
                    <a:pt x="132" y="108"/>
                  </a:cubicBezTo>
                  <a:cubicBezTo>
                    <a:pt x="133" y="108"/>
                    <a:pt x="133" y="108"/>
                    <a:pt x="133" y="108"/>
                  </a:cubicBezTo>
                  <a:cubicBezTo>
                    <a:pt x="133" y="108"/>
                    <a:pt x="133" y="108"/>
                    <a:pt x="133" y="108"/>
                  </a:cubicBezTo>
                  <a:cubicBezTo>
                    <a:pt x="133" y="109"/>
                    <a:pt x="133" y="109"/>
                    <a:pt x="133" y="109"/>
                  </a:cubicBezTo>
                  <a:cubicBezTo>
                    <a:pt x="133" y="109"/>
                    <a:pt x="133" y="109"/>
                    <a:pt x="133" y="109"/>
                  </a:cubicBezTo>
                  <a:cubicBezTo>
                    <a:pt x="133" y="110"/>
                    <a:pt x="133" y="110"/>
                    <a:pt x="133" y="110"/>
                  </a:cubicBezTo>
                  <a:cubicBezTo>
                    <a:pt x="135" y="110"/>
                    <a:pt x="135" y="110"/>
                    <a:pt x="135" y="110"/>
                  </a:cubicBezTo>
                  <a:cubicBezTo>
                    <a:pt x="135" y="110"/>
                    <a:pt x="135" y="110"/>
                    <a:pt x="135" y="110"/>
                  </a:cubicBezTo>
                  <a:cubicBezTo>
                    <a:pt x="135" y="111"/>
                    <a:pt x="135" y="111"/>
                    <a:pt x="135" y="111"/>
                  </a:cubicBezTo>
                  <a:cubicBezTo>
                    <a:pt x="135" y="111"/>
                    <a:pt x="135" y="111"/>
                    <a:pt x="135" y="111"/>
                  </a:cubicBezTo>
                  <a:cubicBezTo>
                    <a:pt x="135" y="111"/>
                    <a:pt x="135" y="111"/>
                    <a:pt x="135" y="111"/>
                  </a:cubicBezTo>
                  <a:cubicBezTo>
                    <a:pt x="136" y="111"/>
                    <a:pt x="136" y="111"/>
                    <a:pt x="136" y="111"/>
                  </a:cubicBezTo>
                  <a:cubicBezTo>
                    <a:pt x="136" y="110"/>
                    <a:pt x="136" y="110"/>
                    <a:pt x="136" y="110"/>
                  </a:cubicBezTo>
                  <a:cubicBezTo>
                    <a:pt x="137" y="111"/>
                    <a:pt x="137" y="111"/>
                    <a:pt x="137" y="111"/>
                  </a:cubicBezTo>
                  <a:cubicBezTo>
                    <a:pt x="137" y="111"/>
                    <a:pt x="137" y="111"/>
                    <a:pt x="137" y="111"/>
                  </a:cubicBezTo>
                  <a:cubicBezTo>
                    <a:pt x="137" y="112"/>
                    <a:pt x="137" y="112"/>
                    <a:pt x="137" y="112"/>
                  </a:cubicBezTo>
                  <a:cubicBezTo>
                    <a:pt x="137" y="112"/>
                    <a:pt x="137" y="112"/>
                    <a:pt x="137" y="112"/>
                  </a:cubicBezTo>
                  <a:cubicBezTo>
                    <a:pt x="137" y="112"/>
                    <a:pt x="137" y="112"/>
                    <a:pt x="137"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1" y="113"/>
                    <a:pt x="141" y="113"/>
                    <a:pt x="141" y="113"/>
                  </a:cubicBezTo>
                  <a:cubicBezTo>
                    <a:pt x="142" y="113"/>
                    <a:pt x="142" y="113"/>
                    <a:pt x="142" y="113"/>
                  </a:cubicBezTo>
                  <a:cubicBezTo>
                    <a:pt x="143" y="112"/>
                    <a:pt x="143" y="112"/>
                    <a:pt x="143" y="112"/>
                  </a:cubicBezTo>
                  <a:cubicBezTo>
                    <a:pt x="143" y="112"/>
                    <a:pt x="143" y="112"/>
                    <a:pt x="143" y="112"/>
                  </a:cubicBezTo>
                  <a:cubicBezTo>
                    <a:pt x="143" y="112"/>
                    <a:pt x="143" y="112"/>
                    <a:pt x="143" y="112"/>
                  </a:cubicBezTo>
                  <a:cubicBezTo>
                    <a:pt x="144" y="111"/>
                    <a:pt x="144" y="111"/>
                    <a:pt x="144" y="111"/>
                  </a:cubicBezTo>
                  <a:cubicBezTo>
                    <a:pt x="146" y="110"/>
                    <a:pt x="146" y="110"/>
                    <a:pt x="146" y="110"/>
                  </a:cubicBezTo>
                  <a:cubicBezTo>
                    <a:pt x="147" y="110"/>
                    <a:pt x="147" y="110"/>
                    <a:pt x="147" y="110"/>
                  </a:cubicBezTo>
                  <a:cubicBezTo>
                    <a:pt x="148" y="110"/>
                    <a:pt x="148" y="110"/>
                    <a:pt x="148" y="110"/>
                  </a:cubicBezTo>
                  <a:cubicBezTo>
                    <a:pt x="148" y="109"/>
                    <a:pt x="148" y="109"/>
                    <a:pt x="148" y="109"/>
                  </a:cubicBezTo>
                  <a:cubicBezTo>
                    <a:pt x="149" y="109"/>
                    <a:pt x="149" y="109"/>
                    <a:pt x="149" y="109"/>
                  </a:cubicBezTo>
                  <a:cubicBezTo>
                    <a:pt x="149" y="110"/>
                    <a:pt x="149" y="110"/>
                    <a:pt x="149" y="110"/>
                  </a:cubicBezTo>
                  <a:cubicBezTo>
                    <a:pt x="148" y="110"/>
                    <a:pt x="148" y="110"/>
                    <a:pt x="148" y="110"/>
                  </a:cubicBezTo>
                  <a:cubicBezTo>
                    <a:pt x="148" y="111"/>
                    <a:pt x="148" y="111"/>
                    <a:pt x="148" y="111"/>
                  </a:cubicBezTo>
                  <a:cubicBezTo>
                    <a:pt x="147" y="112"/>
                    <a:pt x="147" y="112"/>
                    <a:pt x="147" y="112"/>
                  </a:cubicBezTo>
                  <a:cubicBezTo>
                    <a:pt x="146" y="112"/>
                    <a:pt x="146" y="112"/>
                    <a:pt x="146" y="112"/>
                  </a:cubicBezTo>
                  <a:cubicBezTo>
                    <a:pt x="145" y="113"/>
                    <a:pt x="145" y="113"/>
                    <a:pt x="145" y="113"/>
                  </a:cubicBezTo>
                  <a:cubicBezTo>
                    <a:pt x="146" y="113"/>
                    <a:pt x="146" y="113"/>
                    <a:pt x="146" y="113"/>
                  </a:cubicBezTo>
                  <a:cubicBezTo>
                    <a:pt x="147" y="113"/>
                    <a:pt x="147" y="113"/>
                    <a:pt x="147" y="113"/>
                  </a:cubicBezTo>
                  <a:cubicBezTo>
                    <a:pt x="148" y="113"/>
                    <a:pt x="148" y="113"/>
                    <a:pt x="148" y="113"/>
                  </a:cubicBezTo>
                  <a:cubicBezTo>
                    <a:pt x="149" y="113"/>
                    <a:pt x="149" y="113"/>
                    <a:pt x="149" y="113"/>
                  </a:cubicBezTo>
                  <a:cubicBezTo>
                    <a:pt x="148" y="113"/>
                    <a:pt x="148" y="113"/>
                    <a:pt x="148" y="113"/>
                  </a:cubicBezTo>
                  <a:cubicBezTo>
                    <a:pt x="147" y="114"/>
                    <a:pt x="147" y="114"/>
                    <a:pt x="147" y="114"/>
                  </a:cubicBezTo>
                  <a:cubicBezTo>
                    <a:pt x="146" y="115"/>
                    <a:pt x="146" y="115"/>
                    <a:pt x="146" y="115"/>
                  </a:cubicBezTo>
                  <a:cubicBezTo>
                    <a:pt x="146" y="115"/>
                    <a:pt x="146" y="115"/>
                    <a:pt x="146" y="115"/>
                  </a:cubicBezTo>
                  <a:cubicBezTo>
                    <a:pt x="145" y="116"/>
                    <a:pt x="145" y="116"/>
                    <a:pt x="145" y="116"/>
                  </a:cubicBezTo>
                  <a:cubicBezTo>
                    <a:pt x="145" y="116"/>
                    <a:pt x="145" y="116"/>
                    <a:pt x="145" y="116"/>
                  </a:cubicBezTo>
                  <a:cubicBezTo>
                    <a:pt x="145" y="116"/>
                    <a:pt x="145" y="116"/>
                    <a:pt x="145" y="116"/>
                  </a:cubicBezTo>
                  <a:cubicBezTo>
                    <a:pt x="143" y="116"/>
                    <a:pt x="143" y="116"/>
                    <a:pt x="143" y="116"/>
                  </a:cubicBezTo>
                  <a:cubicBezTo>
                    <a:pt x="143" y="117"/>
                    <a:pt x="143" y="117"/>
                    <a:pt x="143" y="117"/>
                  </a:cubicBezTo>
                  <a:cubicBezTo>
                    <a:pt x="144" y="117"/>
                    <a:pt x="144" y="117"/>
                    <a:pt x="144" y="117"/>
                  </a:cubicBezTo>
                  <a:cubicBezTo>
                    <a:pt x="144" y="118"/>
                    <a:pt x="144" y="118"/>
                    <a:pt x="144" y="118"/>
                  </a:cubicBezTo>
                  <a:cubicBezTo>
                    <a:pt x="143" y="118"/>
                    <a:pt x="143" y="118"/>
                    <a:pt x="143" y="118"/>
                  </a:cubicBezTo>
                  <a:cubicBezTo>
                    <a:pt x="142" y="117"/>
                    <a:pt x="142" y="117"/>
                    <a:pt x="142" y="117"/>
                  </a:cubicBezTo>
                  <a:cubicBezTo>
                    <a:pt x="141" y="118"/>
                    <a:pt x="141" y="118"/>
                    <a:pt x="141" y="118"/>
                  </a:cubicBezTo>
                  <a:cubicBezTo>
                    <a:pt x="141" y="119"/>
                    <a:pt x="141" y="119"/>
                    <a:pt x="141" y="119"/>
                  </a:cubicBezTo>
                  <a:cubicBezTo>
                    <a:pt x="141" y="120"/>
                    <a:pt x="141" y="120"/>
                    <a:pt x="141" y="120"/>
                  </a:cubicBezTo>
                  <a:cubicBezTo>
                    <a:pt x="141" y="120"/>
                    <a:pt x="141" y="120"/>
                    <a:pt x="141" y="120"/>
                  </a:cubicBezTo>
                  <a:cubicBezTo>
                    <a:pt x="142" y="120"/>
                    <a:pt x="142" y="120"/>
                    <a:pt x="142" y="120"/>
                  </a:cubicBezTo>
                  <a:cubicBezTo>
                    <a:pt x="143" y="120"/>
                    <a:pt x="143" y="120"/>
                    <a:pt x="143" y="120"/>
                  </a:cubicBezTo>
                  <a:cubicBezTo>
                    <a:pt x="142" y="120"/>
                    <a:pt x="142" y="120"/>
                    <a:pt x="142" y="120"/>
                  </a:cubicBezTo>
                  <a:cubicBezTo>
                    <a:pt x="142" y="121"/>
                    <a:pt x="142" y="121"/>
                    <a:pt x="142" y="121"/>
                  </a:cubicBezTo>
                  <a:cubicBezTo>
                    <a:pt x="141" y="122"/>
                    <a:pt x="141" y="122"/>
                    <a:pt x="141" y="122"/>
                  </a:cubicBezTo>
                  <a:cubicBezTo>
                    <a:pt x="140" y="122"/>
                    <a:pt x="140" y="122"/>
                    <a:pt x="140" y="122"/>
                  </a:cubicBezTo>
                  <a:cubicBezTo>
                    <a:pt x="140" y="122"/>
                    <a:pt x="140" y="122"/>
                    <a:pt x="140" y="122"/>
                  </a:cubicBezTo>
                  <a:cubicBezTo>
                    <a:pt x="140" y="122"/>
                    <a:pt x="140" y="122"/>
                    <a:pt x="140" y="122"/>
                  </a:cubicBezTo>
                  <a:cubicBezTo>
                    <a:pt x="141" y="123"/>
                    <a:pt x="141" y="123"/>
                    <a:pt x="141" y="123"/>
                  </a:cubicBezTo>
                  <a:cubicBezTo>
                    <a:pt x="141" y="123"/>
                    <a:pt x="141" y="123"/>
                    <a:pt x="141" y="123"/>
                  </a:cubicBezTo>
                  <a:cubicBezTo>
                    <a:pt x="142" y="123"/>
                    <a:pt x="142" y="123"/>
                    <a:pt x="142" y="123"/>
                  </a:cubicBezTo>
                  <a:cubicBezTo>
                    <a:pt x="142" y="124"/>
                    <a:pt x="142" y="124"/>
                    <a:pt x="142" y="124"/>
                  </a:cubicBezTo>
                  <a:cubicBezTo>
                    <a:pt x="141" y="124"/>
                    <a:pt x="141" y="124"/>
                    <a:pt x="141" y="124"/>
                  </a:cubicBezTo>
                  <a:cubicBezTo>
                    <a:pt x="141" y="125"/>
                    <a:pt x="141" y="125"/>
                    <a:pt x="141" y="125"/>
                  </a:cubicBezTo>
                  <a:cubicBezTo>
                    <a:pt x="140" y="125"/>
                    <a:pt x="140" y="125"/>
                    <a:pt x="140" y="125"/>
                  </a:cubicBezTo>
                  <a:cubicBezTo>
                    <a:pt x="140" y="125"/>
                    <a:pt x="140" y="125"/>
                    <a:pt x="140" y="125"/>
                  </a:cubicBezTo>
                  <a:cubicBezTo>
                    <a:pt x="140" y="126"/>
                    <a:pt x="140" y="126"/>
                    <a:pt x="140" y="126"/>
                  </a:cubicBezTo>
                  <a:cubicBezTo>
                    <a:pt x="140" y="126"/>
                    <a:pt x="140" y="126"/>
                    <a:pt x="140" y="126"/>
                  </a:cubicBezTo>
                  <a:cubicBezTo>
                    <a:pt x="140" y="127"/>
                    <a:pt x="140" y="127"/>
                    <a:pt x="140" y="127"/>
                  </a:cubicBezTo>
                  <a:cubicBezTo>
                    <a:pt x="139" y="127"/>
                    <a:pt x="139" y="127"/>
                    <a:pt x="139" y="127"/>
                  </a:cubicBezTo>
                  <a:cubicBezTo>
                    <a:pt x="137" y="127"/>
                    <a:pt x="137" y="127"/>
                    <a:pt x="137" y="127"/>
                  </a:cubicBezTo>
                  <a:cubicBezTo>
                    <a:pt x="137" y="127"/>
                    <a:pt x="137" y="127"/>
                    <a:pt x="137" y="127"/>
                  </a:cubicBezTo>
                  <a:cubicBezTo>
                    <a:pt x="136" y="128"/>
                    <a:pt x="136" y="128"/>
                    <a:pt x="136" y="128"/>
                  </a:cubicBezTo>
                  <a:cubicBezTo>
                    <a:pt x="136" y="128"/>
                    <a:pt x="136" y="128"/>
                    <a:pt x="136" y="128"/>
                  </a:cubicBezTo>
                  <a:cubicBezTo>
                    <a:pt x="136" y="128"/>
                    <a:pt x="136" y="128"/>
                    <a:pt x="136" y="128"/>
                  </a:cubicBezTo>
                  <a:cubicBezTo>
                    <a:pt x="136" y="129"/>
                    <a:pt x="136" y="129"/>
                    <a:pt x="136" y="129"/>
                  </a:cubicBezTo>
                  <a:cubicBezTo>
                    <a:pt x="135" y="129"/>
                    <a:pt x="135" y="129"/>
                    <a:pt x="135" y="129"/>
                  </a:cubicBezTo>
                  <a:cubicBezTo>
                    <a:pt x="135" y="130"/>
                    <a:pt x="135" y="130"/>
                    <a:pt x="135" y="130"/>
                  </a:cubicBezTo>
                  <a:cubicBezTo>
                    <a:pt x="135" y="131"/>
                    <a:pt x="135" y="131"/>
                    <a:pt x="135" y="131"/>
                  </a:cubicBezTo>
                  <a:cubicBezTo>
                    <a:pt x="135" y="131"/>
                    <a:pt x="135" y="131"/>
                    <a:pt x="135" y="131"/>
                  </a:cubicBezTo>
                  <a:cubicBezTo>
                    <a:pt x="134" y="131"/>
                    <a:pt x="134" y="131"/>
                    <a:pt x="134" y="131"/>
                  </a:cubicBezTo>
                  <a:cubicBezTo>
                    <a:pt x="134" y="131"/>
                    <a:pt x="134" y="131"/>
                    <a:pt x="134" y="131"/>
                  </a:cubicBezTo>
                  <a:cubicBezTo>
                    <a:pt x="134" y="132"/>
                    <a:pt x="134" y="132"/>
                    <a:pt x="134" y="132"/>
                  </a:cubicBezTo>
                  <a:cubicBezTo>
                    <a:pt x="134" y="132"/>
                    <a:pt x="134" y="132"/>
                    <a:pt x="134" y="132"/>
                  </a:cubicBezTo>
                  <a:cubicBezTo>
                    <a:pt x="134" y="133"/>
                    <a:pt x="134" y="133"/>
                    <a:pt x="134" y="133"/>
                  </a:cubicBezTo>
                  <a:cubicBezTo>
                    <a:pt x="134" y="133"/>
                    <a:pt x="134" y="133"/>
                    <a:pt x="134" y="133"/>
                  </a:cubicBezTo>
                  <a:cubicBezTo>
                    <a:pt x="135" y="133"/>
                    <a:pt x="135" y="133"/>
                    <a:pt x="135" y="133"/>
                  </a:cubicBezTo>
                  <a:cubicBezTo>
                    <a:pt x="134" y="134"/>
                    <a:pt x="134" y="134"/>
                    <a:pt x="134" y="134"/>
                  </a:cubicBezTo>
                  <a:cubicBezTo>
                    <a:pt x="133" y="133"/>
                    <a:pt x="133" y="133"/>
                    <a:pt x="133" y="133"/>
                  </a:cubicBezTo>
                  <a:cubicBezTo>
                    <a:pt x="132" y="132"/>
                    <a:pt x="132" y="132"/>
                    <a:pt x="132" y="132"/>
                  </a:cubicBezTo>
                  <a:cubicBezTo>
                    <a:pt x="132" y="131"/>
                    <a:pt x="132" y="131"/>
                    <a:pt x="132" y="131"/>
                  </a:cubicBezTo>
                  <a:cubicBezTo>
                    <a:pt x="133" y="130"/>
                    <a:pt x="133" y="130"/>
                    <a:pt x="133" y="130"/>
                  </a:cubicBezTo>
                  <a:cubicBezTo>
                    <a:pt x="133" y="129"/>
                    <a:pt x="133" y="129"/>
                    <a:pt x="133" y="129"/>
                  </a:cubicBezTo>
                  <a:cubicBezTo>
                    <a:pt x="133" y="128"/>
                    <a:pt x="133" y="128"/>
                    <a:pt x="133" y="128"/>
                  </a:cubicBezTo>
                  <a:cubicBezTo>
                    <a:pt x="133" y="127"/>
                    <a:pt x="133" y="127"/>
                    <a:pt x="133" y="127"/>
                  </a:cubicBezTo>
                  <a:cubicBezTo>
                    <a:pt x="134" y="127"/>
                    <a:pt x="134" y="127"/>
                    <a:pt x="134" y="127"/>
                  </a:cubicBezTo>
                  <a:cubicBezTo>
                    <a:pt x="134" y="127"/>
                    <a:pt x="134" y="127"/>
                    <a:pt x="134" y="127"/>
                  </a:cubicBezTo>
                  <a:cubicBezTo>
                    <a:pt x="135" y="126"/>
                    <a:pt x="135" y="126"/>
                    <a:pt x="135" y="126"/>
                  </a:cubicBezTo>
                  <a:cubicBezTo>
                    <a:pt x="136" y="126"/>
                    <a:pt x="136" y="126"/>
                    <a:pt x="136" y="126"/>
                  </a:cubicBezTo>
                  <a:cubicBezTo>
                    <a:pt x="136" y="127"/>
                    <a:pt x="136" y="127"/>
                    <a:pt x="136" y="127"/>
                  </a:cubicBezTo>
                  <a:cubicBezTo>
                    <a:pt x="137" y="126"/>
                    <a:pt x="137" y="126"/>
                    <a:pt x="137" y="126"/>
                  </a:cubicBezTo>
                  <a:cubicBezTo>
                    <a:pt x="138" y="126"/>
                    <a:pt x="138" y="126"/>
                    <a:pt x="138" y="126"/>
                  </a:cubicBezTo>
                  <a:cubicBezTo>
                    <a:pt x="139" y="126"/>
                    <a:pt x="139" y="126"/>
                    <a:pt x="139" y="126"/>
                  </a:cubicBezTo>
                  <a:cubicBezTo>
                    <a:pt x="139" y="125"/>
                    <a:pt x="139" y="125"/>
                    <a:pt x="139" y="125"/>
                  </a:cubicBezTo>
                  <a:cubicBezTo>
                    <a:pt x="140" y="125"/>
                    <a:pt x="140" y="125"/>
                    <a:pt x="140" y="125"/>
                  </a:cubicBezTo>
                  <a:cubicBezTo>
                    <a:pt x="140" y="124"/>
                    <a:pt x="140" y="124"/>
                    <a:pt x="140" y="124"/>
                  </a:cubicBezTo>
                  <a:cubicBezTo>
                    <a:pt x="140" y="124"/>
                    <a:pt x="140" y="124"/>
                    <a:pt x="140" y="124"/>
                  </a:cubicBezTo>
                  <a:cubicBezTo>
                    <a:pt x="139" y="124"/>
                    <a:pt x="139" y="124"/>
                    <a:pt x="139" y="124"/>
                  </a:cubicBezTo>
                  <a:cubicBezTo>
                    <a:pt x="140" y="124"/>
                    <a:pt x="140" y="124"/>
                    <a:pt x="140" y="124"/>
                  </a:cubicBezTo>
                  <a:cubicBezTo>
                    <a:pt x="140" y="123"/>
                    <a:pt x="140" y="123"/>
                    <a:pt x="140" y="123"/>
                  </a:cubicBezTo>
                  <a:cubicBezTo>
                    <a:pt x="141" y="123"/>
                    <a:pt x="141" y="123"/>
                    <a:pt x="141" y="123"/>
                  </a:cubicBezTo>
                  <a:cubicBezTo>
                    <a:pt x="141" y="123"/>
                    <a:pt x="141" y="123"/>
                    <a:pt x="141" y="123"/>
                  </a:cubicBezTo>
                  <a:cubicBezTo>
                    <a:pt x="140" y="122"/>
                    <a:pt x="140" y="122"/>
                    <a:pt x="140" y="122"/>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8" y="122"/>
                    <a:pt x="138" y="122"/>
                    <a:pt x="138" y="122"/>
                  </a:cubicBezTo>
                  <a:cubicBezTo>
                    <a:pt x="137" y="122"/>
                    <a:pt x="137" y="122"/>
                    <a:pt x="137" y="122"/>
                  </a:cubicBezTo>
                  <a:cubicBezTo>
                    <a:pt x="137" y="121"/>
                    <a:pt x="137" y="121"/>
                    <a:pt x="137" y="121"/>
                  </a:cubicBezTo>
                  <a:cubicBezTo>
                    <a:pt x="137" y="120"/>
                    <a:pt x="137" y="120"/>
                    <a:pt x="137" y="120"/>
                  </a:cubicBezTo>
                  <a:cubicBezTo>
                    <a:pt x="137" y="120"/>
                    <a:pt x="137" y="120"/>
                    <a:pt x="137" y="120"/>
                  </a:cubicBezTo>
                  <a:cubicBezTo>
                    <a:pt x="135" y="119"/>
                    <a:pt x="135" y="119"/>
                    <a:pt x="135" y="119"/>
                  </a:cubicBezTo>
                  <a:cubicBezTo>
                    <a:pt x="135" y="119"/>
                    <a:pt x="135" y="119"/>
                    <a:pt x="135" y="119"/>
                  </a:cubicBezTo>
                  <a:cubicBezTo>
                    <a:pt x="134" y="119"/>
                    <a:pt x="134" y="119"/>
                    <a:pt x="134" y="119"/>
                  </a:cubicBezTo>
                  <a:cubicBezTo>
                    <a:pt x="133" y="119"/>
                    <a:pt x="133" y="119"/>
                    <a:pt x="133" y="119"/>
                  </a:cubicBezTo>
                  <a:cubicBezTo>
                    <a:pt x="133" y="119"/>
                    <a:pt x="133" y="119"/>
                    <a:pt x="133" y="119"/>
                  </a:cubicBezTo>
                  <a:cubicBezTo>
                    <a:pt x="132" y="119"/>
                    <a:pt x="132" y="119"/>
                    <a:pt x="132" y="119"/>
                  </a:cubicBezTo>
                  <a:cubicBezTo>
                    <a:pt x="132" y="119"/>
                    <a:pt x="132" y="119"/>
                    <a:pt x="132" y="119"/>
                  </a:cubicBezTo>
                  <a:cubicBezTo>
                    <a:pt x="132" y="120"/>
                    <a:pt x="132" y="120"/>
                    <a:pt x="132" y="120"/>
                  </a:cubicBezTo>
                  <a:cubicBezTo>
                    <a:pt x="132" y="120"/>
                    <a:pt x="132" y="120"/>
                    <a:pt x="132" y="120"/>
                  </a:cubicBezTo>
                  <a:cubicBezTo>
                    <a:pt x="132" y="120"/>
                    <a:pt x="132" y="120"/>
                    <a:pt x="132" y="120"/>
                  </a:cubicBezTo>
                  <a:cubicBezTo>
                    <a:pt x="131" y="120"/>
                    <a:pt x="131" y="120"/>
                    <a:pt x="131" y="120"/>
                  </a:cubicBezTo>
                  <a:cubicBezTo>
                    <a:pt x="130" y="120"/>
                    <a:pt x="130" y="120"/>
                    <a:pt x="130" y="120"/>
                  </a:cubicBezTo>
                  <a:cubicBezTo>
                    <a:pt x="130" y="120"/>
                    <a:pt x="130" y="120"/>
                    <a:pt x="130" y="120"/>
                  </a:cubicBezTo>
                  <a:cubicBezTo>
                    <a:pt x="129" y="120"/>
                    <a:pt x="129" y="120"/>
                    <a:pt x="129" y="120"/>
                  </a:cubicBezTo>
                  <a:cubicBezTo>
                    <a:pt x="129" y="121"/>
                    <a:pt x="129" y="121"/>
                    <a:pt x="129" y="121"/>
                  </a:cubicBezTo>
                  <a:cubicBezTo>
                    <a:pt x="129" y="121"/>
                    <a:pt x="129" y="121"/>
                    <a:pt x="129" y="121"/>
                  </a:cubicBezTo>
                  <a:cubicBezTo>
                    <a:pt x="129" y="122"/>
                    <a:pt x="129" y="122"/>
                    <a:pt x="129" y="122"/>
                  </a:cubicBezTo>
                  <a:cubicBezTo>
                    <a:pt x="130" y="122"/>
                    <a:pt x="130" y="122"/>
                    <a:pt x="130" y="122"/>
                  </a:cubicBezTo>
                  <a:cubicBezTo>
                    <a:pt x="130" y="123"/>
                    <a:pt x="130" y="123"/>
                    <a:pt x="130" y="123"/>
                  </a:cubicBezTo>
                  <a:cubicBezTo>
                    <a:pt x="131" y="124"/>
                    <a:pt x="131" y="124"/>
                    <a:pt x="131" y="124"/>
                  </a:cubicBezTo>
                  <a:cubicBezTo>
                    <a:pt x="131" y="124"/>
                    <a:pt x="131" y="124"/>
                    <a:pt x="131" y="124"/>
                  </a:cubicBezTo>
                  <a:cubicBezTo>
                    <a:pt x="131" y="125"/>
                    <a:pt x="131" y="125"/>
                    <a:pt x="131" y="125"/>
                  </a:cubicBezTo>
                  <a:cubicBezTo>
                    <a:pt x="130" y="125"/>
                    <a:pt x="130" y="125"/>
                    <a:pt x="130" y="125"/>
                  </a:cubicBezTo>
                  <a:cubicBezTo>
                    <a:pt x="130" y="124"/>
                    <a:pt x="130" y="124"/>
                    <a:pt x="130" y="124"/>
                  </a:cubicBezTo>
                  <a:cubicBezTo>
                    <a:pt x="129" y="124"/>
                    <a:pt x="129" y="124"/>
                    <a:pt x="129" y="124"/>
                  </a:cubicBezTo>
                  <a:cubicBezTo>
                    <a:pt x="128" y="125"/>
                    <a:pt x="128" y="125"/>
                    <a:pt x="128" y="125"/>
                  </a:cubicBezTo>
                  <a:cubicBezTo>
                    <a:pt x="127" y="125"/>
                    <a:pt x="127" y="125"/>
                    <a:pt x="127" y="125"/>
                  </a:cubicBezTo>
                  <a:cubicBezTo>
                    <a:pt x="127" y="125"/>
                    <a:pt x="127" y="125"/>
                    <a:pt x="127" y="125"/>
                  </a:cubicBezTo>
                  <a:cubicBezTo>
                    <a:pt x="126" y="126"/>
                    <a:pt x="126" y="126"/>
                    <a:pt x="126" y="126"/>
                  </a:cubicBezTo>
                  <a:cubicBezTo>
                    <a:pt x="126" y="126"/>
                    <a:pt x="126" y="126"/>
                    <a:pt x="126" y="126"/>
                  </a:cubicBezTo>
                  <a:cubicBezTo>
                    <a:pt x="126" y="126"/>
                    <a:pt x="126" y="126"/>
                    <a:pt x="126" y="126"/>
                  </a:cubicBezTo>
                  <a:cubicBezTo>
                    <a:pt x="125" y="126"/>
                    <a:pt x="125" y="126"/>
                    <a:pt x="125" y="126"/>
                  </a:cubicBezTo>
                  <a:cubicBezTo>
                    <a:pt x="123" y="127"/>
                    <a:pt x="123" y="127"/>
                    <a:pt x="123" y="127"/>
                  </a:cubicBezTo>
                  <a:cubicBezTo>
                    <a:pt x="123" y="127"/>
                    <a:pt x="123" y="127"/>
                    <a:pt x="123" y="127"/>
                  </a:cubicBezTo>
                  <a:cubicBezTo>
                    <a:pt x="122" y="128"/>
                    <a:pt x="122" y="128"/>
                    <a:pt x="122" y="128"/>
                  </a:cubicBezTo>
                  <a:cubicBezTo>
                    <a:pt x="121" y="129"/>
                    <a:pt x="121" y="129"/>
                    <a:pt x="121" y="129"/>
                  </a:cubicBezTo>
                  <a:cubicBezTo>
                    <a:pt x="120" y="128"/>
                    <a:pt x="120" y="128"/>
                    <a:pt x="120" y="128"/>
                  </a:cubicBezTo>
                  <a:cubicBezTo>
                    <a:pt x="119" y="129"/>
                    <a:pt x="119" y="129"/>
                    <a:pt x="119" y="129"/>
                  </a:cubicBezTo>
                  <a:cubicBezTo>
                    <a:pt x="119" y="130"/>
                    <a:pt x="119" y="130"/>
                    <a:pt x="119" y="130"/>
                  </a:cubicBezTo>
                  <a:cubicBezTo>
                    <a:pt x="118" y="130"/>
                    <a:pt x="118" y="130"/>
                    <a:pt x="118" y="130"/>
                  </a:cubicBezTo>
                  <a:cubicBezTo>
                    <a:pt x="117" y="130"/>
                    <a:pt x="117" y="130"/>
                    <a:pt x="117" y="130"/>
                  </a:cubicBezTo>
                  <a:cubicBezTo>
                    <a:pt x="118" y="129"/>
                    <a:pt x="118" y="129"/>
                    <a:pt x="118" y="129"/>
                  </a:cubicBezTo>
                  <a:cubicBezTo>
                    <a:pt x="118" y="129"/>
                    <a:pt x="118" y="129"/>
                    <a:pt x="118" y="129"/>
                  </a:cubicBezTo>
                  <a:cubicBezTo>
                    <a:pt x="117" y="128"/>
                    <a:pt x="117" y="128"/>
                    <a:pt x="117" y="128"/>
                  </a:cubicBezTo>
                  <a:cubicBezTo>
                    <a:pt x="117" y="128"/>
                    <a:pt x="117" y="128"/>
                    <a:pt x="117" y="128"/>
                  </a:cubicBezTo>
                  <a:cubicBezTo>
                    <a:pt x="118" y="127"/>
                    <a:pt x="118" y="127"/>
                    <a:pt x="118" y="127"/>
                  </a:cubicBezTo>
                  <a:cubicBezTo>
                    <a:pt x="118" y="127"/>
                    <a:pt x="118" y="127"/>
                    <a:pt x="118" y="127"/>
                  </a:cubicBezTo>
                  <a:cubicBezTo>
                    <a:pt x="119" y="127"/>
                    <a:pt x="119" y="127"/>
                    <a:pt x="119" y="127"/>
                  </a:cubicBezTo>
                  <a:cubicBezTo>
                    <a:pt x="120" y="127"/>
                    <a:pt x="120" y="127"/>
                    <a:pt x="120" y="127"/>
                  </a:cubicBezTo>
                  <a:cubicBezTo>
                    <a:pt x="120" y="127"/>
                    <a:pt x="120" y="127"/>
                    <a:pt x="120" y="127"/>
                  </a:cubicBezTo>
                  <a:cubicBezTo>
                    <a:pt x="121" y="126"/>
                    <a:pt x="121" y="126"/>
                    <a:pt x="121" y="126"/>
                  </a:cubicBezTo>
                  <a:cubicBezTo>
                    <a:pt x="122" y="126"/>
                    <a:pt x="122" y="126"/>
                    <a:pt x="122" y="126"/>
                  </a:cubicBezTo>
                  <a:cubicBezTo>
                    <a:pt x="123" y="125"/>
                    <a:pt x="123" y="125"/>
                    <a:pt x="123" y="125"/>
                  </a:cubicBezTo>
                  <a:cubicBezTo>
                    <a:pt x="123" y="124"/>
                    <a:pt x="123" y="124"/>
                    <a:pt x="123" y="124"/>
                  </a:cubicBezTo>
                  <a:cubicBezTo>
                    <a:pt x="125" y="123"/>
                    <a:pt x="125" y="123"/>
                    <a:pt x="125" y="123"/>
                  </a:cubicBezTo>
                  <a:cubicBezTo>
                    <a:pt x="126" y="122"/>
                    <a:pt x="126" y="122"/>
                    <a:pt x="126" y="122"/>
                  </a:cubicBezTo>
                  <a:cubicBezTo>
                    <a:pt x="126" y="121"/>
                    <a:pt x="126" y="121"/>
                    <a:pt x="126" y="121"/>
                  </a:cubicBezTo>
                  <a:cubicBezTo>
                    <a:pt x="126" y="120"/>
                    <a:pt x="126" y="120"/>
                    <a:pt x="126" y="120"/>
                  </a:cubicBezTo>
                  <a:cubicBezTo>
                    <a:pt x="126" y="120"/>
                    <a:pt x="126" y="120"/>
                    <a:pt x="126" y="120"/>
                  </a:cubicBezTo>
                  <a:cubicBezTo>
                    <a:pt x="124" y="120"/>
                    <a:pt x="124" y="120"/>
                    <a:pt x="124" y="120"/>
                  </a:cubicBezTo>
                  <a:cubicBezTo>
                    <a:pt x="124" y="120"/>
                    <a:pt x="124" y="120"/>
                    <a:pt x="124" y="120"/>
                  </a:cubicBezTo>
                  <a:cubicBezTo>
                    <a:pt x="123" y="120"/>
                    <a:pt x="123" y="120"/>
                    <a:pt x="123" y="120"/>
                  </a:cubicBezTo>
                  <a:cubicBezTo>
                    <a:pt x="122" y="121"/>
                    <a:pt x="122" y="121"/>
                    <a:pt x="122" y="121"/>
                  </a:cubicBezTo>
                  <a:cubicBezTo>
                    <a:pt x="121" y="121"/>
                    <a:pt x="121" y="121"/>
                    <a:pt x="121" y="121"/>
                  </a:cubicBezTo>
                  <a:cubicBezTo>
                    <a:pt x="120" y="122"/>
                    <a:pt x="120" y="122"/>
                    <a:pt x="120" y="122"/>
                  </a:cubicBezTo>
                  <a:cubicBezTo>
                    <a:pt x="118" y="123"/>
                    <a:pt x="118" y="123"/>
                    <a:pt x="118" y="123"/>
                  </a:cubicBezTo>
                  <a:cubicBezTo>
                    <a:pt x="118" y="123"/>
                    <a:pt x="118" y="123"/>
                    <a:pt x="118" y="123"/>
                  </a:cubicBezTo>
                  <a:cubicBezTo>
                    <a:pt x="118" y="124"/>
                    <a:pt x="118" y="124"/>
                    <a:pt x="118" y="124"/>
                  </a:cubicBezTo>
                  <a:cubicBezTo>
                    <a:pt x="117" y="125"/>
                    <a:pt x="117" y="125"/>
                    <a:pt x="117" y="125"/>
                  </a:cubicBezTo>
                  <a:cubicBezTo>
                    <a:pt x="116" y="125"/>
                    <a:pt x="116" y="125"/>
                    <a:pt x="116" y="125"/>
                  </a:cubicBezTo>
                  <a:cubicBezTo>
                    <a:pt x="115" y="126"/>
                    <a:pt x="115" y="126"/>
                    <a:pt x="115" y="126"/>
                  </a:cubicBezTo>
                  <a:cubicBezTo>
                    <a:pt x="114" y="126"/>
                    <a:pt x="114" y="126"/>
                    <a:pt x="114" y="126"/>
                  </a:cubicBezTo>
                  <a:cubicBezTo>
                    <a:pt x="113" y="127"/>
                    <a:pt x="113" y="127"/>
                    <a:pt x="113" y="127"/>
                  </a:cubicBezTo>
                  <a:cubicBezTo>
                    <a:pt x="113" y="127"/>
                    <a:pt x="113" y="127"/>
                    <a:pt x="113" y="127"/>
                  </a:cubicBezTo>
                  <a:cubicBezTo>
                    <a:pt x="112" y="126"/>
                    <a:pt x="112" y="126"/>
                    <a:pt x="112" y="126"/>
                  </a:cubicBezTo>
                  <a:cubicBezTo>
                    <a:pt x="112" y="126"/>
                    <a:pt x="112" y="126"/>
                    <a:pt x="112" y="126"/>
                  </a:cubicBezTo>
                  <a:cubicBezTo>
                    <a:pt x="111" y="125"/>
                    <a:pt x="111" y="125"/>
                    <a:pt x="111" y="125"/>
                  </a:cubicBezTo>
                  <a:cubicBezTo>
                    <a:pt x="109" y="124"/>
                    <a:pt x="109" y="124"/>
                    <a:pt x="109" y="124"/>
                  </a:cubicBezTo>
                  <a:cubicBezTo>
                    <a:pt x="108" y="124"/>
                    <a:pt x="108" y="124"/>
                    <a:pt x="108" y="124"/>
                  </a:cubicBezTo>
                  <a:cubicBezTo>
                    <a:pt x="108" y="123"/>
                    <a:pt x="108" y="123"/>
                    <a:pt x="108" y="123"/>
                  </a:cubicBezTo>
                  <a:cubicBezTo>
                    <a:pt x="108" y="122"/>
                    <a:pt x="108" y="122"/>
                    <a:pt x="108" y="122"/>
                  </a:cubicBezTo>
                  <a:cubicBezTo>
                    <a:pt x="109" y="122"/>
                    <a:pt x="109" y="122"/>
                    <a:pt x="109" y="122"/>
                  </a:cubicBezTo>
                  <a:cubicBezTo>
                    <a:pt x="111" y="122"/>
                    <a:pt x="111" y="122"/>
                    <a:pt x="111" y="122"/>
                  </a:cubicBezTo>
                  <a:cubicBezTo>
                    <a:pt x="112" y="121"/>
                    <a:pt x="112" y="121"/>
                    <a:pt x="112" y="121"/>
                  </a:cubicBezTo>
                  <a:cubicBezTo>
                    <a:pt x="113" y="119"/>
                    <a:pt x="113" y="119"/>
                    <a:pt x="113" y="119"/>
                  </a:cubicBezTo>
                  <a:cubicBezTo>
                    <a:pt x="113" y="118"/>
                    <a:pt x="113" y="118"/>
                    <a:pt x="113" y="118"/>
                  </a:cubicBezTo>
                  <a:cubicBezTo>
                    <a:pt x="114" y="118"/>
                    <a:pt x="114" y="118"/>
                    <a:pt x="114" y="118"/>
                  </a:cubicBezTo>
                  <a:cubicBezTo>
                    <a:pt x="116" y="117"/>
                    <a:pt x="116" y="117"/>
                    <a:pt x="116" y="117"/>
                  </a:cubicBezTo>
                  <a:cubicBezTo>
                    <a:pt x="116" y="117"/>
                    <a:pt x="116" y="117"/>
                    <a:pt x="116" y="117"/>
                  </a:cubicBezTo>
                  <a:cubicBezTo>
                    <a:pt x="118" y="117"/>
                    <a:pt x="118" y="117"/>
                    <a:pt x="118" y="117"/>
                  </a:cubicBezTo>
                  <a:cubicBezTo>
                    <a:pt x="119" y="116"/>
                    <a:pt x="119" y="116"/>
                    <a:pt x="119" y="116"/>
                  </a:cubicBezTo>
                  <a:cubicBezTo>
                    <a:pt x="119" y="115"/>
                    <a:pt x="119" y="115"/>
                    <a:pt x="119" y="115"/>
                  </a:cubicBezTo>
                  <a:cubicBezTo>
                    <a:pt x="119" y="114"/>
                    <a:pt x="119" y="114"/>
                    <a:pt x="119" y="114"/>
                  </a:cubicBezTo>
                  <a:cubicBezTo>
                    <a:pt x="117" y="113"/>
                    <a:pt x="117" y="113"/>
                    <a:pt x="117" y="113"/>
                  </a:cubicBezTo>
                  <a:cubicBezTo>
                    <a:pt x="117" y="112"/>
                    <a:pt x="117" y="112"/>
                    <a:pt x="117" y="112"/>
                  </a:cubicBezTo>
                  <a:cubicBezTo>
                    <a:pt x="118" y="112"/>
                    <a:pt x="118" y="112"/>
                    <a:pt x="118" y="112"/>
                  </a:cubicBezTo>
                  <a:cubicBezTo>
                    <a:pt x="119" y="113"/>
                    <a:pt x="119" y="113"/>
                    <a:pt x="119" y="113"/>
                  </a:cubicBezTo>
                  <a:cubicBezTo>
                    <a:pt x="120" y="112"/>
                    <a:pt x="120" y="112"/>
                    <a:pt x="120" y="112"/>
                  </a:cubicBezTo>
                  <a:cubicBezTo>
                    <a:pt x="121" y="113"/>
                    <a:pt x="121" y="113"/>
                    <a:pt x="121" y="113"/>
                  </a:cubicBezTo>
                  <a:cubicBezTo>
                    <a:pt x="123" y="114"/>
                    <a:pt x="123" y="114"/>
                    <a:pt x="123" y="114"/>
                  </a:cubicBezTo>
                  <a:cubicBezTo>
                    <a:pt x="124" y="114"/>
                    <a:pt x="124" y="114"/>
                    <a:pt x="124" y="114"/>
                  </a:cubicBezTo>
                  <a:cubicBezTo>
                    <a:pt x="125" y="114"/>
                    <a:pt x="125" y="114"/>
                    <a:pt x="125" y="114"/>
                  </a:cubicBezTo>
                  <a:cubicBezTo>
                    <a:pt x="125" y="114"/>
                    <a:pt x="125" y="114"/>
                    <a:pt x="125" y="114"/>
                  </a:cubicBezTo>
                  <a:cubicBezTo>
                    <a:pt x="126" y="113"/>
                    <a:pt x="126" y="113"/>
                    <a:pt x="126" y="113"/>
                  </a:cubicBezTo>
                  <a:cubicBezTo>
                    <a:pt x="126" y="112"/>
                    <a:pt x="126" y="112"/>
                    <a:pt x="126" y="112"/>
                  </a:cubicBezTo>
                  <a:cubicBezTo>
                    <a:pt x="125" y="112"/>
                    <a:pt x="125" y="112"/>
                    <a:pt x="125" y="112"/>
                  </a:cubicBezTo>
                  <a:cubicBezTo>
                    <a:pt x="124" y="111"/>
                    <a:pt x="124" y="111"/>
                    <a:pt x="124" y="111"/>
                  </a:cubicBezTo>
                  <a:cubicBezTo>
                    <a:pt x="123" y="110"/>
                    <a:pt x="123" y="110"/>
                    <a:pt x="123" y="110"/>
                  </a:cubicBezTo>
                  <a:cubicBezTo>
                    <a:pt x="122" y="110"/>
                    <a:pt x="122" y="110"/>
                    <a:pt x="122" y="110"/>
                  </a:cubicBezTo>
                  <a:cubicBezTo>
                    <a:pt x="120" y="110"/>
                    <a:pt x="120" y="110"/>
                    <a:pt x="120" y="110"/>
                  </a:cubicBezTo>
                  <a:cubicBezTo>
                    <a:pt x="119" y="109"/>
                    <a:pt x="119" y="109"/>
                    <a:pt x="119" y="109"/>
                  </a:cubicBezTo>
                  <a:cubicBezTo>
                    <a:pt x="118" y="109"/>
                    <a:pt x="118" y="109"/>
                    <a:pt x="118" y="109"/>
                  </a:cubicBezTo>
                  <a:cubicBezTo>
                    <a:pt x="118" y="109"/>
                    <a:pt x="118" y="109"/>
                    <a:pt x="118" y="109"/>
                  </a:cubicBezTo>
                  <a:cubicBezTo>
                    <a:pt x="118" y="110"/>
                    <a:pt x="118" y="110"/>
                    <a:pt x="118" y="110"/>
                  </a:cubicBezTo>
                  <a:cubicBezTo>
                    <a:pt x="118" y="110"/>
                    <a:pt x="118" y="110"/>
                    <a:pt x="118" y="110"/>
                  </a:cubicBezTo>
                  <a:cubicBezTo>
                    <a:pt x="117" y="111"/>
                    <a:pt x="117" y="111"/>
                    <a:pt x="117" y="111"/>
                  </a:cubicBezTo>
                  <a:close/>
                  <a:moveTo>
                    <a:pt x="148" y="85"/>
                  </a:moveTo>
                  <a:cubicBezTo>
                    <a:pt x="149" y="84"/>
                    <a:pt x="149" y="84"/>
                    <a:pt x="149" y="84"/>
                  </a:cubicBezTo>
                  <a:cubicBezTo>
                    <a:pt x="150" y="82"/>
                    <a:pt x="150" y="82"/>
                    <a:pt x="150" y="82"/>
                  </a:cubicBezTo>
                  <a:cubicBezTo>
                    <a:pt x="151" y="81"/>
                    <a:pt x="151" y="81"/>
                    <a:pt x="151" y="81"/>
                  </a:cubicBezTo>
                  <a:cubicBezTo>
                    <a:pt x="150" y="80"/>
                    <a:pt x="150" y="80"/>
                    <a:pt x="150" y="80"/>
                  </a:cubicBezTo>
                  <a:cubicBezTo>
                    <a:pt x="151" y="80"/>
                    <a:pt x="151" y="80"/>
                    <a:pt x="151" y="80"/>
                  </a:cubicBezTo>
                  <a:cubicBezTo>
                    <a:pt x="151" y="79"/>
                    <a:pt x="151" y="79"/>
                    <a:pt x="151" y="79"/>
                  </a:cubicBezTo>
                  <a:cubicBezTo>
                    <a:pt x="152" y="78"/>
                    <a:pt x="152" y="78"/>
                    <a:pt x="152" y="78"/>
                  </a:cubicBezTo>
                  <a:cubicBezTo>
                    <a:pt x="153" y="78"/>
                    <a:pt x="153" y="78"/>
                    <a:pt x="153" y="78"/>
                  </a:cubicBezTo>
                  <a:cubicBezTo>
                    <a:pt x="153" y="79"/>
                    <a:pt x="153" y="79"/>
                    <a:pt x="153" y="79"/>
                  </a:cubicBezTo>
                  <a:cubicBezTo>
                    <a:pt x="152" y="80"/>
                    <a:pt x="152" y="80"/>
                    <a:pt x="152" y="80"/>
                  </a:cubicBezTo>
                  <a:cubicBezTo>
                    <a:pt x="152" y="81"/>
                    <a:pt x="152" y="81"/>
                    <a:pt x="152" y="81"/>
                  </a:cubicBezTo>
                  <a:cubicBezTo>
                    <a:pt x="152" y="82"/>
                    <a:pt x="152" y="82"/>
                    <a:pt x="152" y="82"/>
                  </a:cubicBezTo>
                  <a:cubicBezTo>
                    <a:pt x="150" y="82"/>
                    <a:pt x="150" y="82"/>
                    <a:pt x="150" y="82"/>
                  </a:cubicBezTo>
                  <a:cubicBezTo>
                    <a:pt x="150" y="83"/>
                    <a:pt x="150" y="83"/>
                    <a:pt x="150" y="83"/>
                  </a:cubicBezTo>
                  <a:cubicBezTo>
                    <a:pt x="150" y="84"/>
                    <a:pt x="150" y="84"/>
                    <a:pt x="150" y="84"/>
                  </a:cubicBezTo>
                  <a:cubicBezTo>
                    <a:pt x="150" y="85"/>
                    <a:pt x="150" y="85"/>
                    <a:pt x="150" y="85"/>
                  </a:cubicBezTo>
                  <a:cubicBezTo>
                    <a:pt x="149" y="85"/>
                    <a:pt x="149" y="85"/>
                    <a:pt x="149" y="85"/>
                  </a:cubicBezTo>
                  <a:cubicBezTo>
                    <a:pt x="148" y="85"/>
                    <a:pt x="148" y="85"/>
                    <a:pt x="148" y="85"/>
                  </a:cubicBezTo>
                  <a:close/>
                  <a:moveTo>
                    <a:pt x="128" y="91"/>
                  </a:moveTo>
                  <a:cubicBezTo>
                    <a:pt x="129" y="92"/>
                    <a:pt x="129" y="92"/>
                    <a:pt x="129" y="92"/>
                  </a:cubicBezTo>
                  <a:cubicBezTo>
                    <a:pt x="130" y="92"/>
                    <a:pt x="130" y="92"/>
                    <a:pt x="130" y="92"/>
                  </a:cubicBezTo>
                  <a:cubicBezTo>
                    <a:pt x="131" y="92"/>
                    <a:pt x="131" y="92"/>
                    <a:pt x="131" y="92"/>
                  </a:cubicBezTo>
                  <a:cubicBezTo>
                    <a:pt x="130" y="91"/>
                    <a:pt x="130" y="91"/>
                    <a:pt x="130" y="91"/>
                  </a:cubicBezTo>
                  <a:cubicBezTo>
                    <a:pt x="130" y="91"/>
                    <a:pt x="130" y="91"/>
                    <a:pt x="130" y="91"/>
                  </a:cubicBezTo>
                  <a:cubicBezTo>
                    <a:pt x="129" y="91"/>
                    <a:pt x="129" y="91"/>
                    <a:pt x="129" y="91"/>
                  </a:cubicBezTo>
                  <a:cubicBezTo>
                    <a:pt x="128" y="91"/>
                    <a:pt x="128" y="91"/>
                    <a:pt x="128" y="91"/>
                  </a:cubicBezTo>
                  <a:cubicBezTo>
                    <a:pt x="128" y="91"/>
                    <a:pt x="128" y="91"/>
                    <a:pt x="128" y="91"/>
                  </a:cubicBezTo>
                  <a:close/>
                  <a:moveTo>
                    <a:pt x="112" y="100"/>
                  </a:moveTo>
                  <a:cubicBezTo>
                    <a:pt x="111" y="100"/>
                    <a:pt x="111" y="100"/>
                    <a:pt x="111" y="100"/>
                  </a:cubicBezTo>
                  <a:cubicBezTo>
                    <a:pt x="111" y="100"/>
                    <a:pt x="111" y="100"/>
                    <a:pt x="111" y="100"/>
                  </a:cubicBezTo>
                  <a:cubicBezTo>
                    <a:pt x="110" y="99"/>
                    <a:pt x="110" y="99"/>
                    <a:pt x="110" y="99"/>
                  </a:cubicBezTo>
                  <a:cubicBezTo>
                    <a:pt x="110" y="98"/>
                    <a:pt x="110" y="98"/>
                    <a:pt x="110" y="98"/>
                  </a:cubicBezTo>
                  <a:cubicBezTo>
                    <a:pt x="110" y="97"/>
                    <a:pt x="110" y="97"/>
                    <a:pt x="110" y="97"/>
                  </a:cubicBezTo>
                  <a:cubicBezTo>
                    <a:pt x="111" y="97"/>
                    <a:pt x="111" y="97"/>
                    <a:pt x="111" y="97"/>
                  </a:cubicBezTo>
                  <a:cubicBezTo>
                    <a:pt x="111" y="97"/>
                    <a:pt x="111" y="97"/>
                    <a:pt x="111" y="97"/>
                  </a:cubicBezTo>
                  <a:cubicBezTo>
                    <a:pt x="111" y="95"/>
                    <a:pt x="111" y="95"/>
                    <a:pt x="111" y="95"/>
                  </a:cubicBezTo>
                  <a:cubicBezTo>
                    <a:pt x="112" y="95"/>
                    <a:pt x="112" y="95"/>
                    <a:pt x="112" y="95"/>
                  </a:cubicBezTo>
                  <a:cubicBezTo>
                    <a:pt x="113" y="96"/>
                    <a:pt x="113" y="96"/>
                    <a:pt x="113" y="96"/>
                  </a:cubicBezTo>
                  <a:cubicBezTo>
                    <a:pt x="112" y="97"/>
                    <a:pt x="112" y="97"/>
                    <a:pt x="112" y="97"/>
                  </a:cubicBezTo>
                  <a:cubicBezTo>
                    <a:pt x="112" y="99"/>
                    <a:pt x="112" y="99"/>
                    <a:pt x="112" y="99"/>
                  </a:cubicBezTo>
                  <a:cubicBezTo>
                    <a:pt x="112" y="100"/>
                    <a:pt x="112" y="100"/>
                    <a:pt x="112" y="100"/>
                  </a:cubicBezTo>
                  <a:close/>
                  <a:moveTo>
                    <a:pt x="105" y="97"/>
                  </a:moveTo>
                  <a:cubicBezTo>
                    <a:pt x="106" y="96"/>
                    <a:pt x="106" y="96"/>
                    <a:pt x="106" y="96"/>
                  </a:cubicBezTo>
                  <a:cubicBezTo>
                    <a:pt x="106" y="95"/>
                    <a:pt x="106" y="95"/>
                    <a:pt x="106" y="95"/>
                  </a:cubicBezTo>
                  <a:cubicBezTo>
                    <a:pt x="107" y="94"/>
                    <a:pt x="107" y="94"/>
                    <a:pt x="107" y="94"/>
                  </a:cubicBezTo>
                  <a:cubicBezTo>
                    <a:pt x="107" y="93"/>
                    <a:pt x="107" y="93"/>
                    <a:pt x="107" y="93"/>
                  </a:cubicBezTo>
                  <a:cubicBezTo>
                    <a:pt x="106" y="93"/>
                    <a:pt x="106" y="93"/>
                    <a:pt x="106" y="93"/>
                  </a:cubicBezTo>
                  <a:cubicBezTo>
                    <a:pt x="105" y="95"/>
                    <a:pt x="105" y="95"/>
                    <a:pt x="105" y="95"/>
                  </a:cubicBezTo>
                  <a:cubicBezTo>
                    <a:pt x="105" y="96"/>
                    <a:pt x="105" y="96"/>
                    <a:pt x="105" y="96"/>
                  </a:cubicBezTo>
                  <a:cubicBezTo>
                    <a:pt x="104" y="97"/>
                    <a:pt x="104" y="97"/>
                    <a:pt x="104" y="97"/>
                  </a:cubicBezTo>
                  <a:cubicBezTo>
                    <a:pt x="104" y="97"/>
                    <a:pt x="104" y="97"/>
                    <a:pt x="104" y="97"/>
                  </a:cubicBezTo>
                  <a:cubicBezTo>
                    <a:pt x="105" y="97"/>
                    <a:pt x="105" y="97"/>
                    <a:pt x="105" y="97"/>
                  </a:cubicBezTo>
                  <a:cubicBezTo>
                    <a:pt x="105" y="97"/>
                    <a:pt x="105" y="97"/>
                    <a:pt x="105" y="97"/>
                  </a:cubicBezTo>
                  <a:close/>
                  <a:moveTo>
                    <a:pt x="116" y="90"/>
                  </a:moveTo>
                  <a:cubicBezTo>
                    <a:pt x="116" y="89"/>
                    <a:pt x="116" y="89"/>
                    <a:pt x="116" y="89"/>
                  </a:cubicBezTo>
                  <a:cubicBezTo>
                    <a:pt x="116" y="88"/>
                    <a:pt x="116" y="88"/>
                    <a:pt x="116" y="88"/>
                  </a:cubicBezTo>
                  <a:cubicBezTo>
                    <a:pt x="116" y="88"/>
                    <a:pt x="116" y="88"/>
                    <a:pt x="116" y="88"/>
                  </a:cubicBezTo>
                  <a:cubicBezTo>
                    <a:pt x="117" y="88"/>
                    <a:pt x="117" y="88"/>
                    <a:pt x="117" y="88"/>
                  </a:cubicBezTo>
                  <a:cubicBezTo>
                    <a:pt x="118" y="88"/>
                    <a:pt x="118" y="88"/>
                    <a:pt x="118" y="88"/>
                  </a:cubicBezTo>
                  <a:cubicBezTo>
                    <a:pt x="118" y="88"/>
                    <a:pt x="118" y="88"/>
                    <a:pt x="118" y="88"/>
                  </a:cubicBezTo>
                  <a:cubicBezTo>
                    <a:pt x="119" y="88"/>
                    <a:pt x="119" y="88"/>
                    <a:pt x="119" y="88"/>
                  </a:cubicBezTo>
                  <a:cubicBezTo>
                    <a:pt x="118" y="89"/>
                    <a:pt x="118" y="89"/>
                    <a:pt x="118" y="89"/>
                  </a:cubicBezTo>
                  <a:cubicBezTo>
                    <a:pt x="118" y="89"/>
                    <a:pt x="118" y="89"/>
                    <a:pt x="118" y="89"/>
                  </a:cubicBezTo>
                  <a:cubicBezTo>
                    <a:pt x="117" y="90"/>
                    <a:pt x="117" y="90"/>
                    <a:pt x="117" y="90"/>
                  </a:cubicBezTo>
                  <a:cubicBezTo>
                    <a:pt x="117" y="90"/>
                    <a:pt x="117" y="90"/>
                    <a:pt x="117" y="90"/>
                  </a:cubicBezTo>
                  <a:cubicBezTo>
                    <a:pt x="116" y="90"/>
                    <a:pt x="116" y="90"/>
                    <a:pt x="116" y="90"/>
                  </a:cubicBezTo>
                  <a:cubicBezTo>
                    <a:pt x="116" y="90"/>
                    <a:pt x="116" y="90"/>
                    <a:pt x="116" y="90"/>
                  </a:cubicBezTo>
                  <a:close/>
                  <a:moveTo>
                    <a:pt x="108" y="91"/>
                  </a:moveTo>
                  <a:cubicBezTo>
                    <a:pt x="108" y="92"/>
                    <a:pt x="108" y="92"/>
                    <a:pt x="108" y="92"/>
                  </a:cubicBezTo>
                  <a:cubicBezTo>
                    <a:pt x="108" y="92"/>
                    <a:pt x="108" y="92"/>
                    <a:pt x="108" y="92"/>
                  </a:cubicBezTo>
                  <a:cubicBezTo>
                    <a:pt x="108" y="93"/>
                    <a:pt x="108" y="93"/>
                    <a:pt x="108" y="93"/>
                  </a:cubicBezTo>
                  <a:cubicBezTo>
                    <a:pt x="109" y="94"/>
                    <a:pt x="109" y="94"/>
                    <a:pt x="109" y="94"/>
                  </a:cubicBezTo>
                  <a:cubicBezTo>
                    <a:pt x="110" y="93"/>
                    <a:pt x="110" y="93"/>
                    <a:pt x="110" y="93"/>
                  </a:cubicBezTo>
                  <a:cubicBezTo>
                    <a:pt x="110" y="93"/>
                    <a:pt x="110" y="93"/>
                    <a:pt x="110" y="93"/>
                  </a:cubicBezTo>
                  <a:cubicBezTo>
                    <a:pt x="111" y="92"/>
                    <a:pt x="111" y="92"/>
                    <a:pt x="111" y="92"/>
                  </a:cubicBezTo>
                  <a:cubicBezTo>
                    <a:pt x="111" y="91"/>
                    <a:pt x="111" y="91"/>
                    <a:pt x="111" y="91"/>
                  </a:cubicBezTo>
                  <a:cubicBezTo>
                    <a:pt x="112" y="91"/>
                    <a:pt x="112" y="91"/>
                    <a:pt x="112" y="91"/>
                  </a:cubicBezTo>
                  <a:cubicBezTo>
                    <a:pt x="112" y="90"/>
                    <a:pt x="112" y="90"/>
                    <a:pt x="112" y="90"/>
                  </a:cubicBezTo>
                  <a:cubicBezTo>
                    <a:pt x="111" y="90"/>
                    <a:pt x="111" y="90"/>
                    <a:pt x="111" y="90"/>
                  </a:cubicBezTo>
                  <a:cubicBezTo>
                    <a:pt x="110" y="90"/>
                    <a:pt x="110" y="90"/>
                    <a:pt x="110" y="90"/>
                  </a:cubicBezTo>
                  <a:cubicBezTo>
                    <a:pt x="109" y="90"/>
                    <a:pt x="109" y="90"/>
                    <a:pt x="109" y="90"/>
                  </a:cubicBezTo>
                  <a:cubicBezTo>
                    <a:pt x="108" y="91"/>
                    <a:pt x="108" y="91"/>
                    <a:pt x="108" y="91"/>
                  </a:cubicBezTo>
                  <a:close/>
                  <a:moveTo>
                    <a:pt x="108" y="89"/>
                  </a:moveTo>
                  <a:cubicBezTo>
                    <a:pt x="107" y="89"/>
                    <a:pt x="107" y="89"/>
                    <a:pt x="107" y="89"/>
                  </a:cubicBezTo>
                  <a:cubicBezTo>
                    <a:pt x="107" y="88"/>
                    <a:pt x="107" y="88"/>
                    <a:pt x="107" y="88"/>
                  </a:cubicBezTo>
                  <a:cubicBezTo>
                    <a:pt x="108" y="87"/>
                    <a:pt x="108" y="87"/>
                    <a:pt x="108" y="87"/>
                  </a:cubicBezTo>
                  <a:cubicBezTo>
                    <a:pt x="109" y="85"/>
                    <a:pt x="109" y="85"/>
                    <a:pt x="109" y="85"/>
                  </a:cubicBezTo>
                  <a:cubicBezTo>
                    <a:pt x="109" y="84"/>
                    <a:pt x="109" y="84"/>
                    <a:pt x="109" y="84"/>
                  </a:cubicBezTo>
                  <a:cubicBezTo>
                    <a:pt x="110" y="84"/>
                    <a:pt x="110" y="84"/>
                    <a:pt x="110" y="84"/>
                  </a:cubicBezTo>
                  <a:cubicBezTo>
                    <a:pt x="110" y="84"/>
                    <a:pt x="110" y="84"/>
                    <a:pt x="110" y="84"/>
                  </a:cubicBezTo>
                  <a:cubicBezTo>
                    <a:pt x="110" y="85"/>
                    <a:pt x="110" y="85"/>
                    <a:pt x="110" y="85"/>
                  </a:cubicBezTo>
                  <a:cubicBezTo>
                    <a:pt x="110" y="86"/>
                    <a:pt x="110" y="86"/>
                    <a:pt x="110" y="86"/>
                  </a:cubicBezTo>
                  <a:cubicBezTo>
                    <a:pt x="110" y="87"/>
                    <a:pt x="110" y="87"/>
                    <a:pt x="110" y="87"/>
                  </a:cubicBezTo>
                  <a:cubicBezTo>
                    <a:pt x="110" y="87"/>
                    <a:pt x="110" y="87"/>
                    <a:pt x="110" y="87"/>
                  </a:cubicBezTo>
                  <a:cubicBezTo>
                    <a:pt x="109" y="88"/>
                    <a:pt x="109" y="88"/>
                    <a:pt x="109" y="88"/>
                  </a:cubicBezTo>
                  <a:cubicBezTo>
                    <a:pt x="110" y="89"/>
                    <a:pt x="110" y="89"/>
                    <a:pt x="110" y="89"/>
                  </a:cubicBezTo>
                  <a:cubicBezTo>
                    <a:pt x="109" y="89"/>
                    <a:pt x="109" y="89"/>
                    <a:pt x="109" y="89"/>
                  </a:cubicBezTo>
                  <a:cubicBezTo>
                    <a:pt x="108" y="89"/>
                    <a:pt x="108" y="89"/>
                    <a:pt x="108" y="89"/>
                  </a:cubicBezTo>
                  <a:close/>
                  <a:moveTo>
                    <a:pt x="75" y="66"/>
                  </a:moveTo>
                  <a:cubicBezTo>
                    <a:pt x="73" y="67"/>
                    <a:pt x="73" y="67"/>
                    <a:pt x="73" y="67"/>
                  </a:cubicBezTo>
                  <a:cubicBezTo>
                    <a:pt x="73" y="70"/>
                    <a:pt x="73" y="70"/>
                    <a:pt x="73" y="70"/>
                  </a:cubicBezTo>
                  <a:cubicBezTo>
                    <a:pt x="71" y="72"/>
                    <a:pt x="71" y="72"/>
                    <a:pt x="71" y="72"/>
                  </a:cubicBezTo>
                  <a:cubicBezTo>
                    <a:pt x="70" y="72"/>
                    <a:pt x="70" y="72"/>
                    <a:pt x="70" y="72"/>
                  </a:cubicBezTo>
                  <a:cubicBezTo>
                    <a:pt x="70" y="73"/>
                    <a:pt x="70" y="73"/>
                    <a:pt x="70" y="73"/>
                  </a:cubicBezTo>
                  <a:cubicBezTo>
                    <a:pt x="70" y="75"/>
                    <a:pt x="70" y="75"/>
                    <a:pt x="70" y="75"/>
                  </a:cubicBezTo>
                  <a:cubicBezTo>
                    <a:pt x="72" y="77"/>
                    <a:pt x="72" y="77"/>
                    <a:pt x="72" y="77"/>
                  </a:cubicBezTo>
                  <a:cubicBezTo>
                    <a:pt x="72" y="78"/>
                    <a:pt x="72" y="78"/>
                    <a:pt x="72" y="78"/>
                  </a:cubicBezTo>
                  <a:cubicBezTo>
                    <a:pt x="72" y="76"/>
                    <a:pt x="72" y="76"/>
                    <a:pt x="72" y="76"/>
                  </a:cubicBezTo>
                  <a:cubicBezTo>
                    <a:pt x="72" y="75"/>
                    <a:pt x="72" y="75"/>
                    <a:pt x="72" y="75"/>
                  </a:cubicBezTo>
                  <a:cubicBezTo>
                    <a:pt x="72" y="73"/>
                    <a:pt x="72" y="73"/>
                    <a:pt x="72" y="73"/>
                  </a:cubicBezTo>
                  <a:cubicBezTo>
                    <a:pt x="73" y="72"/>
                    <a:pt x="73" y="72"/>
                    <a:pt x="73" y="72"/>
                  </a:cubicBezTo>
                  <a:cubicBezTo>
                    <a:pt x="73" y="70"/>
                    <a:pt x="73" y="70"/>
                    <a:pt x="73" y="70"/>
                  </a:cubicBezTo>
                  <a:cubicBezTo>
                    <a:pt x="73" y="69"/>
                    <a:pt x="73" y="69"/>
                    <a:pt x="73" y="69"/>
                  </a:cubicBezTo>
                  <a:cubicBezTo>
                    <a:pt x="73" y="68"/>
                    <a:pt x="73" y="68"/>
                    <a:pt x="73" y="68"/>
                  </a:cubicBezTo>
                  <a:cubicBezTo>
                    <a:pt x="75" y="67"/>
                    <a:pt x="75" y="67"/>
                    <a:pt x="75" y="67"/>
                  </a:cubicBezTo>
                  <a:cubicBezTo>
                    <a:pt x="75" y="66"/>
                    <a:pt x="75" y="66"/>
                    <a:pt x="75" y="66"/>
                  </a:cubicBezTo>
                  <a:cubicBezTo>
                    <a:pt x="75" y="66"/>
                    <a:pt x="75" y="66"/>
                    <a:pt x="75" y="66"/>
                  </a:cubicBezTo>
                  <a:cubicBezTo>
                    <a:pt x="75" y="66"/>
                    <a:pt x="75" y="66"/>
                    <a:pt x="75" y="66"/>
                  </a:cubicBezTo>
                  <a:close/>
                  <a:moveTo>
                    <a:pt x="922" y="853"/>
                  </a:moveTo>
                  <a:cubicBezTo>
                    <a:pt x="923" y="854"/>
                    <a:pt x="923" y="854"/>
                    <a:pt x="923" y="854"/>
                  </a:cubicBezTo>
                  <a:cubicBezTo>
                    <a:pt x="926" y="854"/>
                    <a:pt x="926" y="854"/>
                    <a:pt x="926" y="854"/>
                  </a:cubicBezTo>
                  <a:cubicBezTo>
                    <a:pt x="924" y="853"/>
                    <a:pt x="924" y="853"/>
                    <a:pt x="924" y="853"/>
                  </a:cubicBezTo>
                  <a:cubicBezTo>
                    <a:pt x="922" y="853"/>
                    <a:pt x="922" y="853"/>
                    <a:pt x="922" y="853"/>
                  </a:cubicBezTo>
                  <a:close/>
                  <a:moveTo>
                    <a:pt x="902" y="877"/>
                  </a:moveTo>
                  <a:cubicBezTo>
                    <a:pt x="900" y="875"/>
                    <a:pt x="900" y="875"/>
                    <a:pt x="900" y="875"/>
                  </a:cubicBezTo>
                  <a:cubicBezTo>
                    <a:pt x="899" y="875"/>
                    <a:pt x="899" y="875"/>
                    <a:pt x="899" y="875"/>
                  </a:cubicBezTo>
                  <a:cubicBezTo>
                    <a:pt x="900" y="874"/>
                    <a:pt x="900" y="874"/>
                    <a:pt x="900" y="874"/>
                  </a:cubicBezTo>
                  <a:cubicBezTo>
                    <a:pt x="899" y="874"/>
                    <a:pt x="899" y="874"/>
                    <a:pt x="899" y="874"/>
                  </a:cubicBezTo>
                  <a:cubicBezTo>
                    <a:pt x="900" y="874"/>
                    <a:pt x="900" y="874"/>
                    <a:pt x="900" y="874"/>
                  </a:cubicBezTo>
                  <a:cubicBezTo>
                    <a:pt x="902" y="875"/>
                    <a:pt x="902" y="875"/>
                    <a:pt x="902" y="875"/>
                  </a:cubicBezTo>
                  <a:cubicBezTo>
                    <a:pt x="902" y="877"/>
                    <a:pt x="902" y="877"/>
                    <a:pt x="902" y="877"/>
                  </a:cubicBezTo>
                  <a:close/>
                  <a:moveTo>
                    <a:pt x="905" y="879"/>
                  </a:moveTo>
                  <a:cubicBezTo>
                    <a:pt x="907" y="878"/>
                    <a:pt x="907" y="878"/>
                    <a:pt x="907" y="878"/>
                  </a:cubicBezTo>
                  <a:cubicBezTo>
                    <a:pt x="909" y="877"/>
                    <a:pt x="909" y="877"/>
                    <a:pt x="909" y="877"/>
                  </a:cubicBezTo>
                  <a:cubicBezTo>
                    <a:pt x="910" y="877"/>
                    <a:pt x="910" y="877"/>
                    <a:pt x="910" y="877"/>
                  </a:cubicBezTo>
                  <a:cubicBezTo>
                    <a:pt x="910" y="878"/>
                    <a:pt x="910" y="878"/>
                    <a:pt x="910" y="878"/>
                  </a:cubicBezTo>
                  <a:cubicBezTo>
                    <a:pt x="910" y="879"/>
                    <a:pt x="910" y="879"/>
                    <a:pt x="910" y="879"/>
                  </a:cubicBezTo>
                  <a:cubicBezTo>
                    <a:pt x="909" y="879"/>
                    <a:pt x="909" y="879"/>
                    <a:pt x="909" y="879"/>
                  </a:cubicBezTo>
                  <a:cubicBezTo>
                    <a:pt x="908" y="880"/>
                    <a:pt x="908" y="880"/>
                    <a:pt x="908" y="880"/>
                  </a:cubicBezTo>
                  <a:cubicBezTo>
                    <a:pt x="907" y="880"/>
                    <a:pt x="907" y="880"/>
                    <a:pt x="907" y="880"/>
                  </a:cubicBezTo>
                  <a:cubicBezTo>
                    <a:pt x="906" y="880"/>
                    <a:pt x="906" y="880"/>
                    <a:pt x="906" y="880"/>
                  </a:cubicBezTo>
                  <a:cubicBezTo>
                    <a:pt x="905" y="879"/>
                    <a:pt x="905" y="879"/>
                    <a:pt x="905" y="879"/>
                  </a:cubicBezTo>
                  <a:cubicBezTo>
                    <a:pt x="905" y="879"/>
                    <a:pt x="905" y="879"/>
                    <a:pt x="905" y="879"/>
                  </a:cubicBezTo>
                  <a:close/>
                  <a:moveTo>
                    <a:pt x="866" y="697"/>
                  </a:moveTo>
                  <a:cubicBezTo>
                    <a:pt x="866" y="695"/>
                    <a:pt x="866" y="695"/>
                    <a:pt x="866" y="695"/>
                  </a:cubicBezTo>
                  <a:cubicBezTo>
                    <a:pt x="866" y="694"/>
                    <a:pt x="866" y="694"/>
                    <a:pt x="866" y="694"/>
                  </a:cubicBezTo>
                  <a:cubicBezTo>
                    <a:pt x="866" y="693"/>
                    <a:pt x="866" y="693"/>
                    <a:pt x="866" y="693"/>
                  </a:cubicBezTo>
                  <a:cubicBezTo>
                    <a:pt x="866" y="692"/>
                    <a:pt x="866" y="692"/>
                    <a:pt x="866" y="692"/>
                  </a:cubicBezTo>
                  <a:cubicBezTo>
                    <a:pt x="865" y="691"/>
                    <a:pt x="865" y="691"/>
                    <a:pt x="865" y="691"/>
                  </a:cubicBezTo>
                  <a:cubicBezTo>
                    <a:pt x="865" y="690"/>
                    <a:pt x="865" y="690"/>
                    <a:pt x="865" y="690"/>
                  </a:cubicBezTo>
                  <a:cubicBezTo>
                    <a:pt x="866" y="690"/>
                    <a:pt x="866" y="690"/>
                    <a:pt x="866" y="690"/>
                  </a:cubicBezTo>
                  <a:cubicBezTo>
                    <a:pt x="867" y="690"/>
                    <a:pt x="867" y="690"/>
                    <a:pt x="867" y="690"/>
                  </a:cubicBezTo>
                  <a:cubicBezTo>
                    <a:pt x="867" y="691"/>
                    <a:pt x="867" y="691"/>
                    <a:pt x="867" y="691"/>
                  </a:cubicBezTo>
                  <a:cubicBezTo>
                    <a:pt x="867" y="692"/>
                    <a:pt x="867" y="692"/>
                    <a:pt x="867" y="692"/>
                  </a:cubicBezTo>
                  <a:cubicBezTo>
                    <a:pt x="867" y="693"/>
                    <a:pt x="867" y="693"/>
                    <a:pt x="867" y="693"/>
                  </a:cubicBezTo>
                  <a:cubicBezTo>
                    <a:pt x="867" y="694"/>
                    <a:pt x="867" y="694"/>
                    <a:pt x="867" y="694"/>
                  </a:cubicBezTo>
                  <a:cubicBezTo>
                    <a:pt x="868" y="694"/>
                    <a:pt x="868" y="694"/>
                    <a:pt x="868" y="694"/>
                  </a:cubicBezTo>
                  <a:cubicBezTo>
                    <a:pt x="867" y="695"/>
                    <a:pt x="867" y="695"/>
                    <a:pt x="867" y="695"/>
                  </a:cubicBezTo>
                  <a:cubicBezTo>
                    <a:pt x="867" y="696"/>
                    <a:pt x="867" y="696"/>
                    <a:pt x="867" y="696"/>
                  </a:cubicBezTo>
                  <a:cubicBezTo>
                    <a:pt x="866" y="697"/>
                    <a:pt x="866" y="697"/>
                    <a:pt x="866" y="697"/>
                  </a:cubicBezTo>
                  <a:close/>
                  <a:moveTo>
                    <a:pt x="1043" y="480"/>
                  </a:moveTo>
                  <a:cubicBezTo>
                    <a:pt x="1042" y="478"/>
                    <a:pt x="1042" y="478"/>
                    <a:pt x="1042" y="478"/>
                  </a:cubicBezTo>
                  <a:cubicBezTo>
                    <a:pt x="1041" y="478"/>
                    <a:pt x="1041" y="478"/>
                    <a:pt x="1041" y="478"/>
                  </a:cubicBezTo>
                  <a:cubicBezTo>
                    <a:pt x="1040" y="477"/>
                    <a:pt x="1040" y="477"/>
                    <a:pt x="1040" y="477"/>
                  </a:cubicBezTo>
                  <a:cubicBezTo>
                    <a:pt x="1039" y="478"/>
                    <a:pt x="1039" y="478"/>
                    <a:pt x="1039" y="478"/>
                  </a:cubicBezTo>
                  <a:cubicBezTo>
                    <a:pt x="1038" y="477"/>
                    <a:pt x="1038" y="477"/>
                    <a:pt x="1038" y="477"/>
                  </a:cubicBezTo>
                  <a:cubicBezTo>
                    <a:pt x="1037" y="478"/>
                    <a:pt x="1037" y="478"/>
                    <a:pt x="1037" y="478"/>
                  </a:cubicBezTo>
                  <a:cubicBezTo>
                    <a:pt x="1038" y="478"/>
                    <a:pt x="1038" y="478"/>
                    <a:pt x="1038" y="478"/>
                  </a:cubicBezTo>
                  <a:cubicBezTo>
                    <a:pt x="1039" y="479"/>
                    <a:pt x="1039" y="479"/>
                    <a:pt x="1039" y="479"/>
                  </a:cubicBezTo>
                  <a:cubicBezTo>
                    <a:pt x="1040" y="479"/>
                    <a:pt x="1040" y="479"/>
                    <a:pt x="1040" y="479"/>
                  </a:cubicBezTo>
                  <a:cubicBezTo>
                    <a:pt x="1041" y="480"/>
                    <a:pt x="1041" y="480"/>
                    <a:pt x="1041" y="480"/>
                  </a:cubicBezTo>
                  <a:cubicBezTo>
                    <a:pt x="1041" y="480"/>
                    <a:pt x="1041" y="480"/>
                    <a:pt x="1041" y="480"/>
                  </a:cubicBezTo>
                  <a:cubicBezTo>
                    <a:pt x="1043" y="480"/>
                    <a:pt x="1043" y="480"/>
                    <a:pt x="1043" y="480"/>
                  </a:cubicBezTo>
                  <a:close/>
                  <a:moveTo>
                    <a:pt x="1035" y="468"/>
                  </a:moveTo>
                  <a:cubicBezTo>
                    <a:pt x="1036" y="469"/>
                    <a:pt x="1036" y="469"/>
                    <a:pt x="1036" y="469"/>
                  </a:cubicBezTo>
                  <a:cubicBezTo>
                    <a:pt x="1036" y="470"/>
                    <a:pt x="1036" y="470"/>
                    <a:pt x="1036" y="470"/>
                  </a:cubicBezTo>
                  <a:cubicBezTo>
                    <a:pt x="1036" y="470"/>
                    <a:pt x="1036" y="470"/>
                    <a:pt x="1036" y="470"/>
                  </a:cubicBezTo>
                  <a:cubicBezTo>
                    <a:pt x="1037" y="471"/>
                    <a:pt x="1037" y="471"/>
                    <a:pt x="1037" y="471"/>
                  </a:cubicBezTo>
                  <a:cubicBezTo>
                    <a:pt x="1037" y="472"/>
                    <a:pt x="1037" y="472"/>
                    <a:pt x="1037" y="472"/>
                  </a:cubicBezTo>
                  <a:cubicBezTo>
                    <a:pt x="1038" y="473"/>
                    <a:pt x="1038" y="473"/>
                    <a:pt x="1038" y="473"/>
                  </a:cubicBezTo>
                  <a:cubicBezTo>
                    <a:pt x="1039" y="473"/>
                    <a:pt x="1039" y="473"/>
                    <a:pt x="1039" y="473"/>
                  </a:cubicBezTo>
                  <a:cubicBezTo>
                    <a:pt x="1038" y="472"/>
                    <a:pt x="1038" y="472"/>
                    <a:pt x="1038" y="472"/>
                  </a:cubicBezTo>
                  <a:cubicBezTo>
                    <a:pt x="1037" y="470"/>
                    <a:pt x="1037" y="470"/>
                    <a:pt x="1037" y="470"/>
                  </a:cubicBezTo>
                  <a:cubicBezTo>
                    <a:pt x="1036" y="467"/>
                    <a:pt x="1036" y="467"/>
                    <a:pt x="1036" y="467"/>
                  </a:cubicBezTo>
                  <a:cubicBezTo>
                    <a:pt x="1036" y="467"/>
                    <a:pt x="1036" y="467"/>
                    <a:pt x="1036" y="467"/>
                  </a:cubicBezTo>
                  <a:cubicBezTo>
                    <a:pt x="1035" y="467"/>
                    <a:pt x="1035" y="467"/>
                    <a:pt x="1035" y="467"/>
                  </a:cubicBezTo>
                  <a:cubicBezTo>
                    <a:pt x="1035" y="467"/>
                    <a:pt x="1035" y="467"/>
                    <a:pt x="1035" y="467"/>
                  </a:cubicBezTo>
                  <a:cubicBezTo>
                    <a:pt x="1035" y="468"/>
                    <a:pt x="1035" y="468"/>
                    <a:pt x="1035" y="468"/>
                  </a:cubicBezTo>
                  <a:close/>
                  <a:moveTo>
                    <a:pt x="989" y="424"/>
                  </a:moveTo>
                  <a:cubicBezTo>
                    <a:pt x="989" y="423"/>
                    <a:pt x="989" y="423"/>
                    <a:pt x="989" y="423"/>
                  </a:cubicBezTo>
                  <a:cubicBezTo>
                    <a:pt x="988" y="422"/>
                    <a:pt x="988" y="422"/>
                    <a:pt x="988" y="422"/>
                  </a:cubicBezTo>
                  <a:cubicBezTo>
                    <a:pt x="987" y="421"/>
                    <a:pt x="987" y="421"/>
                    <a:pt x="987" y="421"/>
                  </a:cubicBezTo>
                  <a:cubicBezTo>
                    <a:pt x="986" y="420"/>
                    <a:pt x="986" y="420"/>
                    <a:pt x="986" y="420"/>
                  </a:cubicBezTo>
                  <a:cubicBezTo>
                    <a:pt x="984" y="421"/>
                    <a:pt x="984" y="421"/>
                    <a:pt x="984" y="421"/>
                  </a:cubicBezTo>
                  <a:cubicBezTo>
                    <a:pt x="983" y="421"/>
                    <a:pt x="983" y="421"/>
                    <a:pt x="983" y="421"/>
                  </a:cubicBezTo>
                  <a:cubicBezTo>
                    <a:pt x="983" y="420"/>
                    <a:pt x="983" y="420"/>
                    <a:pt x="983" y="420"/>
                  </a:cubicBezTo>
                  <a:cubicBezTo>
                    <a:pt x="985" y="419"/>
                    <a:pt x="985" y="419"/>
                    <a:pt x="985" y="419"/>
                  </a:cubicBezTo>
                  <a:cubicBezTo>
                    <a:pt x="986" y="420"/>
                    <a:pt x="986" y="420"/>
                    <a:pt x="986" y="420"/>
                  </a:cubicBezTo>
                  <a:cubicBezTo>
                    <a:pt x="988" y="420"/>
                    <a:pt x="988" y="420"/>
                    <a:pt x="988" y="420"/>
                  </a:cubicBezTo>
                  <a:cubicBezTo>
                    <a:pt x="988" y="422"/>
                    <a:pt x="988" y="422"/>
                    <a:pt x="988" y="422"/>
                  </a:cubicBezTo>
                  <a:cubicBezTo>
                    <a:pt x="990" y="423"/>
                    <a:pt x="990" y="423"/>
                    <a:pt x="990" y="423"/>
                  </a:cubicBezTo>
                  <a:cubicBezTo>
                    <a:pt x="990" y="423"/>
                    <a:pt x="990" y="423"/>
                    <a:pt x="990" y="423"/>
                  </a:cubicBezTo>
                  <a:cubicBezTo>
                    <a:pt x="990" y="423"/>
                    <a:pt x="990" y="423"/>
                    <a:pt x="990" y="423"/>
                  </a:cubicBezTo>
                  <a:cubicBezTo>
                    <a:pt x="990" y="423"/>
                    <a:pt x="989" y="424"/>
                    <a:pt x="989" y="424"/>
                  </a:cubicBezTo>
                  <a:close/>
                  <a:moveTo>
                    <a:pt x="986" y="426"/>
                  </a:moveTo>
                  <a:cubicBezTo>
                    <a:pt x="986" y="425"/>
                    <a:pt x="986" y="425"/>
                    <a:pt x="986" y="425"/>
                  </a:cubicBezTo>
                  <a:cubicBezTo>
                    <a:pt x="985" y="425"/>
                    <a:pt x="985" y="425"/>
                    <a:pt x="985" y="425"/>
                  </a:cubicBezTo>
                  <a:cubicBezTo>
                    <a:pt x="983" y="424"/>
                    <a:pt x="983" y="424"/>
                    <a:pt x="983" y="424"/>
                  </a:cubicBezTo>
                  <a:cubicBezTo>
                    <a:pt x="982" y="423"/>
                    <a:pt x="982" y="423"/>
                    <a:pt x="982" y="423"/>
                  </a:cubicBezTo>
                  <a:cubicBezTo>
                    <a:pt x="982" y="425"/>
                    <a:pt x="982" y="425"/>
                    <a:pt x="982" y="425"/>
                  </a:cubicBezTo>
                  <a:cubicBezTo>
                    <a:pt x="984" y="426"/>
                    <a:pt x="984" y="426"/>
                    <a:pt x="984" y="426"/>
                  </a:cubicBezTo>
                  <a:cubicBezTo>
                    <a:pt x="986" y="426"/>
                    <a:pt x="986" y="426"/>
                    <a:pt x="986" y="426"/>
                  </a:cubicBezTo>
                  <a:close/>
                  <a:moveTo>
                    <a:pt x="980" y="432"/>
                  </a:moveTo>
                  <a:cubicBezTo>
                    <a:pt x="980" y="431"/>
                    <a:pt x="980" y="431"/>
                    <a:pt x="980" y="431"/>
                  </a:cubicBezTo>
                  <a:cubicBezTo>
                    <a:pt x="980" y="431"/>
                    <a:pt x="980" y="431"/>
                    <a:pt x="980" y="431"/>
                  </a:cubicBezTo>
                  <a:cubicBezTo>
                    <a:pt x="981" y="431"/>
                    <a:pt x="981" y="431"/>
                    <a:pt x="981" y="431"/>
                  </a:cubicBezTo>
                  <a:cubicBezTo>
                    <a:pt x="983" y="430"/>
                    <a:pt x="983" y="430"/>
                    <a:pt x="983" y="430"/>
                  </a:cubicBezTo>
                  <a:cubicBezTo>
                    <a:pt x="984" y="429"/>
                    <a:pt x="984" y="429"/>
                    <a:pt x="984" y="429"/>
                  </a:cubicBezTo>
                  <a:cubicBezTo>
                    <a:pt x="986" y="428"/>
                    <a:pt x="986" y="428"/>
                    <a:pt x="986" y="428"/>
                  </a:cubicBezTo>
                  <a:cubicBezTo>
                    <a:pt x="985" y="430"/>
                    <a:pt x="985" y="430"/>
                    <a:pt x="985" y="430"/>
                  </a:cubicBezTo>
                  <a:cubicBezTo>
                    <a:pt x="984" y="431"/>
                    <a:pt x="984" y="431"/>
                    <a:pt x="984" y="431"/>
                  </a:cubicBezTo>
                  <a:cubicBezTo>
                    <a:pt x="982" y="432"/>
                    <a:pt x="982" y="432"/>
                    <a:pt x="982" y="432"/>
                  </a:cubicBezTo>
                  <a:cubicBezTo>
                    <a:pt x="981" y="433"/>
                    <a:pt x="981" y="433"/>
                    <a:pt x="981" y="433"/>
                  </a:cubicBezTo>
                  <a:cubicBezTo>
                    <a:pt x="981" y="432"/>
                    <a:pt x="981" y="432"/>
                    <a:pt x="981" y="432"/>
                  </a:cubicBezTo>
                  <a:cubicBezTo>
                    <a:pt x="980" y="432"/>
                    <a:pt x="980" y="432"/>
                    <a:pt x="980" y="432"/>
                  </a:cubicBezTo>
                  <a:close/>
                  <a:moveTo>
                    <a:pt x="968" y="466"/>
                  </a:moveTo>
                  <a:cubicBezTo>
                    <a:pt x="968" y="465"/>
                    <a:pt x="968" y="465"/>
                    <a:pt x="968" y="465"/>
                  </a:cubicBezTo>
                  <a:cubicBezTo>
                    <a:pt x="968" y="464"/>
                    <a:pt x="968" y="464"/>
                    <a:pt x="968" y="464"/>
                  </a:cubicBezTo>
                  <a:cubicBezTo>
                    <a:pt x="968" y="464"/>
                    <a:pt x="968" y="464"/>
                    <a:pt x="968" y="464"/>
                  </a:cubicBezTo>
                  <a:cubicBezTo>
                    <a:pt x="968" y="465"/>
                    <a:pt x="968" y="465"/>
                    <a:pt x="968" y="465"/>
                  </a:cubicBezTo>
                  <a:cubicBezTo>
                    <a:pt x="968" y="466"/>
                    <a:pt x="968" y="466"/>
                    <a:pt x="968" y="466"/>
                  </a:cubicBezTo>
                  <a:close/>
                  <a:moveTo>
                    <a:pt x="967" y="478"/>
                  </a:moveTo>
                  <a:cubicBezTo>
                    <a:pt x="967" y="476"/>
                    <a:pt x="967" y="476"/>
                    <a:pt x="967" y="476"/>
                  </a:cubicBezTo>
                  <a:cubicBezTo>
                    <a:pt x="967" y="475"/>
                    <a:pt x="967" y="475"/>
                    <a:pt x="967" y="475"/>
                  </a:cubicBezTo>
                  <a:cubicBezTo>
                    <a:pt x="967" y="473"/>
                    <a:pt x="967" y="473"/>
                    <a:pt x="967" y="473"/>
                  </a:cubicBezTo>
                  <a:cubicBezTo>
                    <a:pt x="968" y="472"/>
                    <a:pt x="968" y="472"/>
                    <a:pt x="968" y="472"/>
                  </a:cubicBezTo>
                  <a:cubicBezTo>
                    <a:pt x="968" y="473"/>
                    <a:pt x="968" y="473"/>
                    <a:pt x="968" y="473"/>
                  </a:cubicBezTo>
                  <a:cubicBezTo>
                    <a:pt x="968" y="475"/>
                    <a:pt x="968" y="475"/>
                    <a:pt x="968" y="475"/>
                  </a:cubicBezTo>
                  <a:cubicBezTo>
                    <a:pt x="968" y="476"/>
                    <a:pt x="968" y="476"/>
                    <a:pt x="968" y="476"/>
                  </a:cubicBezTo>
                  <a:cubicBezTo>
                    <a:pt x="968" y="476"/>
                    <a:pt x="968" y="476"/>
                    <a:pt x="968" y="476"/>
                  </a:cubicBezTo>
                  <a:cubicBezTo>
                    <a:pt x="968" y="477"/>
                    <a:pt x="968" y="477"/>
                    <a:pt x="968" y="477"/>
                  </a:cubicBezTo>
                  <a:cubicBezTo>
                    <a:pt x="967" y="478"/>
                    <a:pt x="967" y="478"/>
                    <a:pt x="967" y="478"/>
                  </a:cubicBezTo>
                  <a:close/>
                  <a:moveTo>
                    <a:pt x="719" y="635"/>
                  </a:moveTo>
                  <a:cubicBezTo>
                    <a:pt x="717" y="633"/>
                    <a:pt x="717" y="633"/>
                    <a:pt x="717" y="633"/>
                  </a:cubicBezTo>
                  <a:cubicBezTo>
                    <a:pt x="718" y="630"/>
                    <a:pt x="718" y="630"/>
                    <a:pt x="718" y="630"/>
                  </a:cubicBezTo>
                  <a:cubicBezTo>
                    <a:pt x="719" y="629"/>
                    <a:pt x="719" y="629"/>
                    <a:pt x="719" y="629"/>
                  </a:cubicBezTo>
                  <a:cubicBezTo>
                    <a:pt x="720" y="629"/>
                    <a:pt x="720" y="629"/>
                    <a:pt x="720" y="629"/>
                  </a:cubicBezTo>
                  <a:cubicBezTo>
                    <a:pt x="719" y="630"/>
                    <a:pt x="719" y="630"/>
                    <a:pt x="719" y="630"/>
                  </a:cubicBezTo>
                  <a:cubicBezTo>
                    <a:pt x="718" y="631"/>
                    <a:pt x="718" y="631"/>
                    <a:pt x="718" y="631"/>
                  </a:cubicBezTo>
                  <a:cubicBezTo>
                    <a:pt x="718" y="633"/>
                    <a:pt x="718" y="633"/>
                    <a:pt x="718" y="633"/>
                  </a:cubicBezTo>
                  <a:cubicBezTo>
                    <a:pt x="719" y="632"/>
                    <a:pt x="719" y="632"/>
                    <a:pt x="719" y="632"/>
                  </a:cubicBezTo>
                  <a:cubicBezTo>
                    <a:pt x="720" y="632"/>
                    <a:pt x="720" y="632"/>
                    <a:pt x="720" y="632"/>
                  </a:cubicBezTo>
                  <a:cubicBezTo>
                    <a:pt x="719" y="633"/>
                    <a:pt x="719" y="633"/>
                    <a:pt x="719" y="633"/>
                  </a:cubicBezTo>
                  <a:cubicBezTo>
                    <a:pt x="719" y="634"/>
                    <a:pt x="719" y="634"/>
                    <a:pt x="719" y="634"/>
                  </a:cubicBezTo>
                  <a:cubicBezTo>
                    <a:pt x="719" y="635"/>
                    <a:pt x="719" y="635"/>
                    <a:pt x="719" y="635"/>
                  </a:cubicBezTo>
                  <a:close/>
                  <a:moveTo>
                    <a:pt x="755" y="640"/>
                  </a:moveTo>
                  <a:cubicBezTo>
                    <a:pt x="754" y="639"/>
                    <a:pt x="754" y="639"/>
                    <a:pt x="754" y="639"/>
                  </a:cubicBezTo>
                  <a:cubicBezTo>
                    <a:pt x="754" y="638"/>
                    <a:pt x="754" y="638"/>
                    <a:pt x="754" y="638"/>
                  </a:cubicBezTo>
                  <a:cubicBezTo>
                    <a:pt x="751" y="636"/>
                    <a:pt x="751" y="636"/>
                    <a:pt x="751" y="636"/>
                  </a:cubicBezTo>
                  <a:cubicBezTo>
                    <a:pt x="753" y="636"/>
                    <a:pt x="753" y="636"/>
                    <a:pt x="753" y="636"/>
                  </a:cubicBezTo>
                  <a:cubicBezTo>
                    <a:pt x="754" y="637"/>
                    <a:pt x="754" y="637"/>
                    <a:pt x="754" y="637"/>
                  </a:cubicBezTo>
                  <a:cubicBezTo>
                    <a:pt x="755" y="636"/>
                    <a:pt x="755" y="636"/>
                    <a:pt x="755" y="636"/>
                  </a:cubicBezTo>
                  <a:cubicBezTo>
                    <a:pt x="754" y="635"/>
                    <a:pt x="754" y="635"/>
                    <a:pt x="754" y="635"/>
                  </a:cubicBezTo>
                  <a:cubicBezTo>
                    <a:pt x="753" y="633"/>
                    <a:pt x="753" y="633"/>
                    <a:pt x="753" y="633"/>
                  </a:cubicBezTo>
                  <a:cubicBezTo>
                    <a:pt x="752" y="633"/>
                    <a:pt x="752" y="633"/>
                    <a:pt x="752" y="633"/>
                  </a:cubicBezTo>
                  <a:cubicBezTo>
                    <a:pt x="751" y="632"/>
                    <a:pt x="751" y="632"/>
                    <a:pt x="751" y="632"/>
                  </a:cubicBezTo>
                  <a:cubicBezTo>
                    <a:pt x="753" y="632"/>
                    <a:pt x="753" y="632"/>
                    <a:pt x="753" y="632"/>
                  </a:cubicBezTo>
                  <a:cubicBezTo>
                    <a:pt x="753" y="631"/>
                    <a:pt x="753" y="631"/>
                    <a:pt x="753" y="631"/>
                  </a:cubicBezTo>
                  <a:cubicBezTo>
                    <a:pt x="751" y="629"/>
                    <a:pt x="751" y="629"/>
                    <a:pt x="751" y="629"/>
                  </a:cubicBezTo>
                  <a:cubicBezTo>
                    <a:pt x="748" y="628"/>
                    <a:pt x="748" y="628"/>
                    <a:pt x="748" y="628"/>
                  </a:cubicBezTo>
                  <a:cubicBezTo>
                    <a:pt x="747" y="625"/>
                    <a:pt x="747" y="625"/>
                    <a:pt x="747" y="625"/>
                  </a:cubicBezTo>
                  <a:cubicBezTo>
                    <a:pt x="745" y="624"/>
                    <a:pt x="745" y="624"/>
                    <a:pt x="745" y="624"/>
                  </a:cubicBezTo>
                  <a:cubicBezTo>
                    <a:pt x="744" y="624"/>
                    <a:pt x="744" y="624"/>
                    <a:pt x="744" y="624"/>
                  </a:cubicBezTo>
                  <a:cubicBezTo>
                    <a:pt x="745" y="623"/>
                    <a:pt x="745" y="623"/>
                    <a:pt x="745" y="623"/>
                  </a:cubicBezTo>
                  <a:cubicBezTo>
                    <a:pt x="746" y="623"/>
                    <a:pt x="746" y="623"/>
                    <a:pt x="746" y="623"/>
                  </a:cubicBezTo>
                  <a:cubicBezTo>
                    <a:pt x="746" y="621"/>
                    <a:pt x="746" y="621"/>
                    <a:pt x="746" y="621"/>
                  </a:cubicBezTo>
                  <a:cubicBezTo>
                    <a:pt x="747" y="621"/>
                    <a:pt x="747" y="621"/>
                    <a:pt x="747" y="621"/>
                  </a:cubicBezTo>
                  <a:cubicBezTo>
                    <a:pt x="748" y="622"/>
                    <a:pt x="748" y="622"/>
                    <a:pt x="748" y="622"/>
                  </a:cubicBezTo>
                  <a:cubicBezTo>
                    <a:pt x="748" y="624"/>
                    <a:pt x="748" y="624"/>
                    <a:pt x="748" y="624"/>
                  </a:cubicBezTo>
                  <a:cubicBezTo>
                    <a:pt x="749" y="625"/>
                    <a:pt x="749" y="625"/>
                    <a:pt x="749" y="625"/>
                  </a:cubicBezTo>
                  <a:cubicBezTo>
                    <a:pt x="749" y="624"/>
                    <a:pt x="749" y="624"/>
                    <a:pt x="749" y="624"/>
                  </a:cubicBezTo>
                  <a:cubicBezTo>
                    <a:pt x="750" y="625"/>
                    <a:pt x="750" y="625"/>
                    <a:pt x="750" y="625"/>
                  </a:cubicBezTo>
                  <a:cubicBezTo>
                    <a:pt x="750" y="627"/>
                    <a:pt x="750" y="627"/>
                    <a:pt x="750" y="627"/>
                  </a:cubicBezTo>
                  <a:cubicBezTo>
                    <a:pt x="751" y="627"/>
                    <a:pt x="751" y="627"/>
                    <a:pt x="751" y="627"/>
                  </a:cubicBezTo>
                  <a:cubicBezTo>
                    <a:pt x="752" y="627"/>
                    <a:pt x="752" y="627"/>
                    <a:pt x="752" y="627"/>
                  </a:cubicBezTo>
                  <a:cubicBezTo>
                    <a:pt x="752" y="627"/>
                    <a:pt x="752" y="627"/>
                    <a:pt x="752" y="627"/>
                  </a:cubicBezTo>
                  <a:cubicBezTo>
                    <a:pt x="752" y="628"/>
                    <a:pt x="752" y="628"/>
                    <a:pt x="752" y="628"/>
                  </a:cubicBezTo>
                  <a:cubicBezTo>
                    <a:pt x="752" y="629"/>
                    <a:pt x="752" y="629"/>
                    <a:pt x="752" y="629"/>
                  </a:cubicBezTo>
                  <a:cubicBezTo>
                    <a:pt x="754" y="630"/>
                    <a:pt x="754" y="630"/>
                    <a:pt x="754" y="630"/>
                  </a:cubicBezTo>
                  <a:cubicBezTo>
                    <a:pt x="755" y="628"/>
                    <a:pt x="755" y="628"/>
                    <a:pt x="755" y="628"/>
                  </a:cubicBezTo>
                  <a:cubicBezTo>
                    <a:pt x="755" y="626"/>
                    <a:pt x="755" y="626"/>
                    <a:pt x="755" y="626"/>
                  </a:cubicBezTo>
                  <a:cubicBezTo>
                    <a:pt x="756" y="628"/>
                    <a:pt x="756" y="628"/>
                    <a:pt x="756" y="628"/>
                  </a:cubicBezTo>
                  <a:cubicBezTo>
                    <a:pt x="755" y="630"/>
                    <a:pt x="755" y="630"/>
                    <a:pt x="755" y="630"/>
                  </a:cubicBezTo>
                  <a:cubicBezTo>
                    <a:pt x="756" y="631"/>
                    <a:pt x="756" y="631"/>
                    <a:pt x="756" y="631"/>
                  </a:cubicBezTo>
                  <a:cubicBezTo>
                    <a:pt x="755" y="634"/>
                    <a:pt x="755" y="634"/>
                    <a:pt x="755" y="634"/>
                  </a:cubicBezTo>
                  <a:cubicBezTo>
                    <a:pt x="756" y="637"/>
                    <a:pt x="756" y="637"/>
                    <a:pt x="756" y="637"/>
                  </a:cubicBezTo>
                  <a:cubicBezTo>
                    <a:pt x="755" y="638"/>
                    <a:pt x="755" y="638"/>
                    <a:pt x="755" y="638"/>
                  </a:cubicBezTo>
                  <a:cubicBezTo>
                    <a:pt x="755" y="639"/>
                    <a:pt x="755" y="639"/>
                    <a:pt x="755" y="639"/>
                  </a:cubicBezTo>
                  <a:cubicBezTo>
                    <a:pt x="755" y="640"/>
                    <a:pt x="755" y="640"/>
                    <a:pt x="755" y="640"/>
                  </a:cubicBezTo>
                  <a:close/>
                  <a:moveTo>
                    <a:pt x="780" y="620"/>
                  </a:moveTo>
                  <a:cubicBezTo>
                    <a:pt x="779" y="618"/>
                    <a:pt x="779" y="618"/>
                    <a:pt x="779" y="618"/>
                  </a:cubicBezTo>
                  <a:cubicBezTo>
                    <a:pt x="779" y="616"/>
                    <a:pt x="779" y="616"/>
                    <a:pt x="779" y="616"/>
                  </a:cubicBezTo>
                  <a:cubicBezTo>
                    <a:pt x="779" y="615"/>
                    <a:pt x="779" y="615"/>
                    <a:pt x="779" y="615"/>
                  </a:cubicBezTo>
                  <a:cubicBezTo>
                    <a:pt x="779" y="614"/>
                    <a:pt x="779" y="614"/>
                    <a:pt x="779" y="614"/>
                  </a:cubicBezTo>
                  <a:cubicBezTo>
                    <a:pt x="779" y="614"/>
                    <a:pt x="779" y="614"/>
                    <a:pt x="779" y="614"/>
                  </a:cubicBezTo>
                  <a:cubicBezTo>
                    <a:pt x="780" y="613"/>
                    <a:pt x="780" y="613"/>
                    <a:pt x="780" y="613"/>
                  </a:cubicBezTo>
                  <a:cubicBezTo>
                    <a:pt x="780" y="612"/>
                    <a:pt x="780" y="612"/>
                    <a:pt x="780" y="612"/>
                  </a:cubicBezTo>
                  <a:cubicBezTo>
                    <a:pt x="780" y="610"/>
                    <a:pt x="780" y="610"/>
                    <a:pt x="780" y="610"/>
                  </a:cubicBezTo>
                  <a:cubicBezTo>
                    <a:pt x="781" y="611"/>
                    <a:pt x="781" y="611"/>
                    <a:pt x="781" y="611"/>
                  </a:cubicBezTo>
                  <a:cubicBezTo>
                    <a:pt x="781" y="613"/>
                    <a:pt x="781" y="613"/>
                    <a:pt x="781" y="613"/>
                  </a:cubicBezTo>
                  <a:cubicBezTo>
                    <a:pt x="780" y="616"/>
                    <a:pt x="780" y="616"/>
                    <a:pt x="780" y="616"/>
                  </a:cubicBezTo>
                  <a:cubicBezTo>
                    <a:pt x="781" y="616"/>
                    <a:pt x="781" y="616"/>
                    <a:pt x="781" y="616"/>
                  </a:cubicBezTo>
                  <a:cubicBezTo>
                    <a:pt x="781" y="616"/>
                    <a:pt x="781" y="616"/>
                    <a:pt x="781" y="616"/>
                  </a:cubicBezTo>
                  <a:cubicBezTo>
                    <a:pt x="781" y="617"/>
                    <a:pt x="781" y="617"/>
                    <a:pt x="781" y="617"/>
                  </a:cubicBezTo>
                  <a:cubicBezTo>
                    <a:pt x="781" y="618"/>
                    <a:pt x="781" y="618"/>
                    <a:pt x="781" y="618"/>
                  </a:cubicBezTo>
                  <a:cubicBezTo>
                    <a:pt x="780" y="620"/>
                    <a:pt x="780" y="620"/>
                    <a:pt x="780" y="620"/>
                  </a:cubicBezTo>
                  <a:cubicBezTo>
                    <a:pt x="780" y="620"/>
                    <a:pt x="780" y="620"/>
                    <a:pt x="780" y="620"/>
                  </a:cubicBezTo>
                  <a:close/>
                  <a:moveTo>
                    <a:pt x="986" y="606"/>
                  </a:moveTo>
                  <a:cubicBezTo>
                    <a:pt x="986" y="605"/>
                    <a:pt x="986" y="605"/>
                    <a:pt x="986" y="605"/>
                  </a:cubicBezTo>
                  <a:cubicBezTo>
                    <a:pt x="985" y="605"/>
                    <a:pt x="985" y="605"/>
                    <a:pt x="985" y="605"/>
                  </a:cubicBezTo>
                  <a:cubicBezTo>
                    <a:pt x="984" y="604"/>
                    <a:pt x="984" y="604"/>
                    <a:pt x="984" y="604"/>
                  </a:cubicBezTo>
                  <a:cubicBezTo>
                    <a:pt x="984" y="603"/>
                    <a:pt x="984" y="603"/>
                    <a:pt x="984" y="603"/>
                  </a:cubicBezTo>
                  <a:cubicBezTo>
                    <a:pt x="985" y="602"/>
                    <a:pt x="985" y="602"/>
                    <a:pt x="985" y="602"/>
                  </a:cubicBezTo>
                  <a:cubicBezTo>
                    <a:pt x="987" y="602"/>
                    <a:pt x="987" y="602"/>
                    <a:pt x="987" y="602"/>
                  </a:cubicBezTo>
                  <a:cubicBezTo>
                    <a:pt x="988" y="602"/>
                    <a:pt x="988" y="602"/>
                    <a:pt x="988" y="602"/>
                  </a:cubicBezTo>
                  <a:cubicBezTo>
                    <a:pt x="988" y="603"/>
                    <a:pt x="988" y="603"/>
                    <a:pt x="988" y="603"/>
                  </a:cubicBezTo>
                  <a:cubicBezTo>
                    <a:pt x="987" y="604"/>
                    <a:pt x="987" y="604"/>
                    <a:pt x="987" y="604"/>
                  </a:cubicBezTo>
                  <a:cubicBezTo>
                    <a:pt x="987" y="605"/>
                    <a:pt x="987" y="605"/>
                    <a:pt x="987" y="605"/>
                  </a:cubicBezTo>
                  <a:cubicBezTo>
                    <a:pt x="987" y="606"/>
                    <a:pt x="987" y="606"/>
                    <a:pt x="987" y="606"/>
                  </a:cubicBezTo>
                  <a:cubicBezTo>
                    <a:pt x="987" y="606"/>
                    <a:pt x="987" y="606"/>
                    <a:pt x="987" y="606"/>
                  </a:cubicBezTo>
                  <a:cubicBezTo>
                    <a:pt x="986" y="606"/>
                    <a:pt x="986" y="606"/>
                    <a:pt x="986" y="606"/>
                  </a:cubicBezTo>
                  <a:close/>
                  <a:moveTo>
                    <a:pt x="971" y="609"/>
                  </a:moveTo>
                  <a:cubicBezTo>
                    <a:pt x="969" y="607"/>
                    <a:pt x="969" y="607"/>
                    <a:pt x="969" y="607"/>
                  </a:cubicBezTo>
                  <a:cubicBezTo>
                    <a:pt x="968" y="605"/>
                    <a:pt x="968" y="605"/>
                    <a:pt x="968" y="605"/>
                  </a:cubicBezTo>
                  <a:cubicBezTo>
                    <a:pt x="967" y="606"/>
                    <a:pt x="967" y="606"/>
                    <a:pt x="967" y="606"/>
                  </a:cubicBezTo>
                  <a:cubicBezTo>
                    <a:pt x="967" y="607"/>
                    <a:pt x="967" y="607"/>
                    <a:pt x="967" y="607"/>
                  </a:cubicBezTo>
                  <a:cubicBezTo>
                    <a:pt x="967" y="608"/>
                    <a:pt x="967" y="608"/>
                    <a:pt x="967" y="608"/>
                  </a:cubicBezTo>
                  <a:cubicBezTo>
                    <a:pt x="967" y="608"/>
                    <a:pt x="967" y="608"/>
                    <a:pt x="967" y="608"/>
                  </a:cubicBezTo>
                  <a:cubicBezTo>
                    <a:pt x="969" y="609"/>
                    <a:pt x="969" y="609"/>
                    <a:pt x="969" y="609"/>
                  </a:cubicBezTo>
                  <a:cubicBezTo>
                    <a:pt x="969" y="609"/>
                    <a:pt x="971" y="609"/>
                    <a:pt x="971" y="609"/>
                  </a:cubicBezTo>
                  <a:close/>
                  <a:moveTo>
                    <a:pt x="989" y="642"/>
                  </a:moveTo>
                  <a:cubicBezTo>
                    <a:pt x="990" y="641"/>
                    <a:pt x="990" y="641"/>
                    <a:pt x="990" y="641"/>
                  </a:cubicBezTo>
                  <a:cubicBezTo>
                    <a:pt x="990" y="639"/>
                    <a:pt x="990" y="639"/>
                    <a:pt x="990" y="639"/>
                  </a:cubicBezTo>
                  <a:cubicBezTo>
                    <a:pt x="990" y="638"/>
                    <a:pt x="990" y="638"/>
                    <a:pt x="990" y="638"/>
                  </a:cubicBezTo>
                  <a:cubicBezTo>
                    <a:pt x="991" y="638"/>
                    <a:pt x="991" y="638"/>
                    <a:pt x="991" y="638"/>
                  </a:cubicBezTo>
                  <a:cubicBezTo>
                    <a:pt x="992" y="639"/>
                    <a:pt x="992" y="639"/>
                    <a:pt x="992" y="639"/>
                  </a:cubicBezTo>
                  <a:cubicBezTo>
                    <a:pt x="991" y="640"/>
                    <a:pt x="991" y="640"/>
                    <a:pt x="991" y="640"/>
                  </a:cubicBezTo>
                  <a:cubicBezTo>
                    <a:pt x="990" y="642"/>
                    <a:pt x="990" y="642"/>
                    <a:pt x="990" y="642"/>
                  </a:cubicBezTo>
                  <a:cubicBezTo>
                    <a:pt x="989" y="642"/>
                    <a:pt x="989" y="642"/>
                    <a:pt x="989" y="642"/>
                  </a:cubicBezTo>
                  <a:cubicBezTo>
                    <a:pt x="989" y="642"/>
                    <a:pt x="989" y="642"/>
                    <a:pt x="989" y="642"/>
                  </a:cubicBezTo>
                  <a:close/>
                  <a:moveTo>
                    <a:pt x="988" y="645"/>
                  </a:moveTo>
                  <a:cubicBezTo>
                    <a:pt x="988" y="644"/>
                    <a:pt x="988" y="644"/>
                    <a:pt x="988" y="644"/>
                  </a:cubicBezTo>
                  <a:cubicBezTo>
                    <a:pt x="989" y="643"/>
                    <a:pt x="989" y="643"/>
                    <a:pt x="989" y="643"/>
                  </a:cubicBezTo>
                  <a:cubicBezTo>
                    <a:pt x="989" y="643"/>
                    <a:pt x="989" y="643"/>
                    <a:pt x="989" y="643"/>
                  </a:cubicBezTo>
                  <a:cubicBezTo>
                    <a:pt x="989" y="644"/>
                    <a:pt x="989" y="644"/>
                    <a:pt x="989" y="644"/>
                  </a:cubicBezTo>
                  <a:cubicBezTo>
                    <a:pt x="988" y="644"/>
                    <a:pt x="988" y="644"/>
                    <a:pt x="988" y="644"/>
                  </a:cubicBezTo>
                  <a:cubicBezTo>
                    <a:pt x="988" y="645"/>
                    <a:pt x="988" y="645"/>
                    <a:pt x="988" y="645"/>
                  </a:cubicBezTo>
                  <a:close/>
                  <a:moveTo>
                    <a:pt x="965" y="670"/>
                  </a:moveTo>
                  <a:cubicBezTo>
                    <a:pt x="965" y="671"/>
                    <a:pt x="965" y="671"/>
                    <a:pt x="965" y="671"/>
                  </a:cubicBezTo>
                  <a:cubicBezTo>
                    <a:pt x="967" y="671"/>
                    <a:pt x="967" y="671"/>
                    <a:pt x="967" y="671"/>
                  </a:cubicBezTo>
                  <a:cubicBezTo>
                    <a:pt x="968" y="671"/>
                    <a:pt x="968" y="671"/>
                    <a:pt x="968" y="671"/>
                  </a:cubicBezTo>
                  <a:cubicBezTo>
                    <a:pt x="968" y="671"/>
                    <a:pt x="968" y="671"/>
                    <a:pt x="968" y="671"/>
                  </a:cubicBezTo>
                  <a:cubicBezTo>
                    <a:pt x="968" y="671"/>
                    <a:pt x="968" y="671"/>
                    <a:pt x="968" y="671"/>
                  </a:cubicBezTo>
                  <a:cubicBezTo>
                    <a:pt x="967" y="670"/>
                    <a:pt x="967" y="670"/>
                    <a:pt x="967" y="670"/>
                  </a:cubicBezTo>
                  <a:cubicBezTo>
                    <a:pt x="965" y="670"/>
                    <a:pt x="965" y="670"/>
                    <a:pt x="965" y="670"/>
                  </a:cubicBezTo>
                  <a:cubicBezTo>
                    <a:pt x="965" y="670"/>
                    <a:pt x="965" y="670"/>
                    <a:pt x="965" y="670"/>
                  </a:cubicBezTo>
                  <a:close/>
                  <a:moveTo>
                    <a:pt x="955" y="670"/>
                  </a:moveTo>
                  <a:cubicBezTo>
                    <a:pt x="955" y="669"/>
                    <a:pt x="955" y="669"/>
                    <a:pt x="955" y="669"/>
                  </a:cubicBezTo>
                  <a:cubicBezTo>
                    <a:pt x="956" y="670"/>
                    <a:pt x="956" y="670"/>
                    <a:pt x="956" y="670"/>
                  </a:cubicBezTo>
                  <a:cubicBezTo>
                    <a:pt x="956" y="670"/>
                    <a:pt x="956" y="670"/>
                    <a:pt x="956" y="670"/>
                  </a:cubicBezTo>
                  <a:cubicBezTo>
                    <a:pt x="957" y="669"/>
                    <a:pt x="957" y="669"/>
                    <a:pt x="957" y="669"/>
                  </a:cubicBezTo>
                  <a:cubicBezTo>
                    <a:pt x="957" y="668"/>
                    <a:pt x="957" y="668"/>
                    <a:pt x="957" y="668"/>
                  </a:cubicBezTo>
                  <a:cubicBezTo>
                    <a:pt x="959" y="668"/>
                    <a:pt x="959" y="668"/>
                    <a:pt x="959" y="668"/>
                  </a:cubicBezTo>
                  <a:cubicBezTo>
                    <a:pt x="959" y="669"/>
                    <a:pt x="959" y="669"/>
                    <a:pt x="959" y="669"/>
                  </a:cubicBezTo>
                  <a:cubicBezTo>
                    <a:pt x="959" y="669"/>
                    <a:pt x="959" y="669"/>
                    <a:pt x="959" y="669"/>
                  </a:cubicBezTo>
                  <a:cubicBezTo>
                    <a:pt x="958" y="669"/>
                    <a:pt x="958" y="669"/>
                    <a:pt x="958" y="669"/>
                  </a:cubicBezTo>
                  <a:cubicBezTo>
                    <a:pt x="957" y="669"/>
                    <a:pt x="957" y="669"/>
                    <a:pt x="957" y="669"/>
                  </a:cubicBezTo>
                  <a:cubicBezTo>
                    <a:pt x="957" y="670"/>
                    <a:pt x="957" y="670"/>
                    <a:pt x="957" y="670"/>
                  </a:cubicBezTo>
                  <a:cubicBezTo>
                    <a:pt x="958" y="671"/>
                    <a:pt x="958" y="671"/>
                    <a:pt x="958" y="671"/>
                  </a:cubicBezTo>
                  <a:cubicBezTo>
                    <a:pt x="959" y="671"/>
                    <a:pt x="959" y="671"/>
                    <a:pt x="959" y="671"/>
                  </a:cubicBezTo>
                  <a:cubicBezTo>
                    <a:pt x="959" y="670"/>
                    <a:pt x="959" y="670"/>
                    <a:pt x="959" y="670"/>
                  </a:cubicBezTo>
                  <a:cubicBezTo>
                    <a:pt x="961" y="669"/>
                    <a:pt x="961" y="669"/>
                    <a:pt x="961" y="669"/>
                  </a:cubicBezTo>
                  <a:cubicBezTo>
                    <a:pt x="962" y="670"/>
                    <a:pt x="962" y="670"/>
                    <a:pt x="962" y="670"/>
                  </a:cubicBezTo>
                  <a:cubicBezTo>
                    <a:pt x="962" y="671"/>
                    <a:pt x="962" y="671"/>
                    <a:pt x="962" y="671"/>
                  </a:cubicBezTo>
                  <a:cubicBezTo>
                    <a:pt x="961" y="671"/>
                    <a:pt x="961" y="671"/>
                    <a:pt x="961" y="671"/>
                  </a:cubicBezTo>
                  <a:cubicBezTo>
                    <a:pt x="960" y="671"/>
                    <a:pt x="960" y="671"/>
                    <a:pt x="960" y="671"/>
                  </a:cubicBezTo>
                  <a:cubicBezTo>
                    <a:pt x="960" y="672"/>
                    <a:pt x="960" y="672"/>
                    <a:pt x="960" y="672"/>
                  </a:cubicBezTo>
                  <a:cubicBezTo>
                    <a:pt x="961" y="671"/>
                    <a:pt x="961" y="671"/>
                    <a:pt x="961" y="671"/>
                  </a:cubicBezTo>
                  <a:cubicBezTo>
                    <a:pt x="961" y="671"/>
                    <a:pt x="961" y="671"/>
                    <a:pt x="961" y="671"/>
                  </a:cubicBezTo>
                  <a:cubicBezTo>
                    <a:pt x="962" y="672"/>
                    <a:pt x="962" y="672"/>
                    <a:pt x="962" y="672"/>
                  </a:cubicBezTo>
                  <a:cubicBezTo>
                    <a:pt x="962" y="672"/>
                    <a:pt x="962" y="672"/>
                    <a:pt x="962" y="672"/>
                  </a:cubicBezTo>
                  <a:cubicBezTo>
                    <a:pt x="963" y="671"/>
                    <a:pt x="963" y="671"/>
                    <a:pt x="963" y="671"/>
                  </a:cubicBezTo>
                  <a:cubicBezTo>
                    <a:pt x="963" y="671"/>
                    <a:pt x="963" y="671"/>
                    <a:pt x="963" y="671"/>
                  </a:cubicBezTo>
                  <a:cubicBezTo>
                    <a:pt x="963" y="672"/>
                    <a:pt x="963" y="672"/>
                    <a:pt x="963" y="672"/>
                  </a:cubicBezTo>
                  <a:cubicBezTo>
                    <a:pt x="963" y="672"/>
                    <a:pt x="963" y="672"/>
                    <a:pt x="963" y="672"/>
                  </a:cubicBezTo>
                  <a:cubicBezTo>
                    <a:pt x="963" y="672"/>
                    <a:pt x="963" y="672"/>
                    <a:pt x="963" y="672"/>
                  </a:cubicBezTo>
                  <a:cubicBezTo>
                    <a:pt x="963" y="673"/>
                    <a:pt x="963" y="673"/>
                    <a:pt x="963" y="673"/>
                  </a:cubicBezTo>
                  <a:cubicBezTo>
                    <a:pt x="964" y="674"/>
                    <a:pt x="964" y="674"/>
                    <a:pt x="964" y="674"/>
                  </a:cubicBezTo>
                  <a:cubicBezTo>
                    <a:pt x="965" y="674"/>
                    <a:pt x="965" y="674"/>
                    <a:pt x="965" y="674"/>
                  </a:cubicBezTo>
                  <a:cubicBezTo>
                    <a:pt x="965" y="675"/>
                    <a:pt x="965" y="675"/>
                    <a:pt x="965" y="675"/>
                  </a:cubicBezTo>
                  <a:cubicBezTo>
                    <a:pt x="965" y="675"/>
                    <a:pt x="965" y="675"/>
                    <a:pt x="965" y="675"/>
                  </a:cubicBezTo>
                  <a:cubicBezTo>
                    <a:pt x="965" y="676"/>
                    <a:pt x="965" y="676"/>
                    <a:pt x="965" y="676"/>
                  </a:cubicBezTo>
                  <a:cubicBezTo>
                    <a:pt x="963" y="674"/>
                    <a:pt x="963" y="674"/>
                    <a:pt x="963" y="674"/>
                  </a:cubicBezTo>
                  <a:cubicBezTo>
                    <a:pt x="962" y="673"/>
                    <a:pt x="962" y="673"/>
                    <a:pt x="962" y="673"/>
                  </a:cubicBezTo>
                  <a:cubicBezTo>
                    <a:pt x="961" y="673"/>
                    <a:pt x="961" y="673"/>
                    <a:pt x="961" y="673"/>
                  </a:cubicBezTo>
                  <a:cubicBezTo>
                    <a:pt x="960" y="673"/>
                    <a:pt x="960" y="673"/>
                    <a:pt x="960" y="673"/>
                  </a:cubicBezTo>
                  <a:cubicBezTo>
                    <a:pt x="959" y="673"/>
                    <a:pt x="959" y="673"/>
                    <a:pt x="959" y="673"/>
                  </a:cubicBezTo>
                  <a:cubicBezTo>
                    <a:pt x="959" y="672"/>
                    <a:pt x="959" y="672"/>
                    <a:pt x="959" y="672"/>
                  </a:cubicBezTo>
                  <a:cubicBezTo>
                    <a:pt x="958" y="672"/>
                    <a:pt x="958" y="672"/>
                    <a:pt x="958" y="672"/>
                  </a:cubicBezTo>
                  <a:cubicBezTo>
                    <a:pt x="958" y="672"/>
                    <a:pt x="958" y="672"/>
                    <a:pt x="958" y="672"/>
                  </a:cubicBezTo>
                  <a:cubicBezTo>
                    <a:pt x="957" y="672"/>
                    <a:pt x="957" y="672"/>
                    <a:pt x="957" y="672"/>
                  </a:cubicBezTo>
                  <a:cubicBezTo>
                    <a:pt x="956" y="671"/>
                    <a:pt x="956" y="671"/>
                    <a:pt x="956" y="671"/>
                  </a:cubicBezTo>
                  <a:cubicBezTo>
                    <a:pt x="955" y="670"/>
                    <a:pt x="955" y="670"/>
                    <a:pt x="955" y="670"/>
                  </a:cubicBezTo>
                  <a:cubicBezTo>
                    <a:pt x="955" y="670"/>
                    <a:pt x="955" y="670"/>
                    <a:pt x="955" y="670"/>
                  </a:cubicBezTo>
                  <a:close/>
                  <a:moveTo>
                    <a:pt x="944" y="674"/>
                  </a:moveTo>
                  <a:cubicBezTo>
                    <a:pt x="944" y="673"/>
                    <a:pt x="944" y="673"/>
                    <a:pt x="944" y="673"/>
                  </a:cubicBezTo>
                  <a:cubicBezTo>
                    <a:pt x="943" y="673"/>
                    <a:pt x="943" y="673"/>
                    <a:pt x="943" y="673"/>
                  </a:cubicBezTo>
                  <a:cubicBezTo>
                    <a:pt x="943" y="672"/>
                    <a:pt x="943" y="672"/>
                    <a:pt x="943" y="672"/>
                  </a:cubicBezTo>
                  <a:cubicBezTo>
                    <a:pt x="944" y="672"/>
                    <a:pt x="944" y="672"/>
                    <a:pt x="944" y="672"/>
                  </a:cubicBezTo>
                  <a:cubicBezTo>
                    <a:pt x="945" y="671"/>
                    <a:pt x="945" y="671"/>
                    <a:pt x="945" y="671"/>
                  </a:cubicBezTo>
                  <a:cubicBezTo>
                    <a:pt x="947" y="668"/>
                    <a:pt x="947" y="668"/>
                    <a:pt x="947" y="668"/>
                  </a:cubicBezTo>
                  <a:cubicBezTo>
                    <a:pt x="948" y="667"/>
                    <a:pt x="948" y="667"/>
                    <a:pt x="948" y="667"/>
                  </a:cubicBezTo>
                  <a:cubicBezTo>
                    <a:pt x="949" y="666"/>
                    <a:pt x="949" y="666"/>
                    <a:pt x="949" y="666"/>
                  </a:cubicBezTo>
                  <a:cubicBezTo>
                    <a:pt x="949" y="665"/>
                    <a:pt x="949" y="665"/>
                    <a:pt x="949" y="665"/>
                  </a:cubicBezTo>
                  <a:cubicBezTo>
                    <a:pt x="950" y="665"/>
                    <a:pt x="950" y="665"/>
                    <a:pt x="950" y="665"/>
                  </a:cubicBezTo>
                  <a:cubicBezTo>
                    <a:pt x="949" y="666"/>
                    <a:pt x="949" y="666"/>
                    <a:pt x="949" y="666"/>
                  </a:cubicBezTo>
                  <a:cubicBezTo>
                    <a:pt x="949" y="667"/>
                    <a:pt x="949" y="667"/>
                    <a:pt x="949" y="667"/>
                  </a:cubicBezTo>
                  <a:cubicBezTo>
                    <a:pt x="949" y="668"/>
                    <a:pt x="949" y="668"/>
                    <a:pt x="949" y="668"/>
                  </a:cubicBezTo>
                  <a:cubicBezTo>
                    <a:pt x="949" y="669"/>
                    <a:pt x="949" y="669"/>
                    <a:pt x="949" y="669"/>
                  </a:cubicBezTo>
                  <a:cubicBezTo>
                    <a:pt x="948" y="670"/>
                    <a:pt x="948" y="670"/>
                    <a:pt x="948" y="670"/>
                  </a:cubicBezTo>
                  <a:cubicBezTo>
                    <a:pt x="947" y="671"/>
                    <a:pt x="947" y="671"/>
                    <a:pt x="947" y="671"/>
                  </a:cubicBezTo>
                  <a:cubicBezTo>
                    <a:pt x="947" y="671"/>
                    <a:pt x="947" y="671"/>
                    <a:pt x="947" y="671"/>
                  </a:cubicBezTo>
                  <a:cubicBezTo>
                    <a:pt x="946" y="672"/>
                    <a:pt x="946" y="672"/>
                    <a:pt x="946" y="672"/>
                  </a:cubicBezTo>
                  <a:cubicBezTo>
                    <a:pt x="945" y="673"/>
                    <a:pt x="945" y="673"/>
                    <a:pt x="945" y="673"/>
                  </a:cubicBezTo>
                  <a:cubicBezTo>
                    <a:pt x="945" y="674"/>
                    <a:pt x="945" y="674"/>
                    <a:pt x="945" y="674"/>
                  </a:cubicBezTo>
                  <a:cubicBezTo>
                    <a:pt x="944" y="674"/>
                    <a:pt x="944" y="674"/>
                    <a:pt x="944" y="674"/>
                  </a:cubicBezTo>
                  <a:cubicBezTo>
                    <a:pt x="944" y="674"/>
                    <a:pt x="944" y="674"/>
                    <a:pt x="944" y="674"/>
                  </a:cubicBezTo>
                  <a:close/>
                  <a:moveTo>
                    <a:pt x="951" y="698"/>
                  </a:moveTo>
                  <a:cubicBezTo>
                    <a:pt x="951" y="696"/>
                    <a:pt x="951" y="696"/>
                    <a:pt x="951" y="696"/>
                  </a:cubicBezTo>
                  <a:cubicBezTo>
                    <a:pt x="951" y="695"/>
                    <a:pt x="951" y="695"/>
                    <a:pt x="951" y="695"/>
                  </a:cubicBezTo>
                  <a:cubicBezTo>
                    <a:pt x="951" y="694"/>
                    <a:pt x="951" y="694"/>
                    <a:pt x="951" y="694"/>
                  </a:cubicBezTo>
                  <a:cubicBezTo>
                    <a:pt x="951" y="693"/>
                    <a:pt x="951" y="693"/>
                    <a:pt x="951" y="693"/>
                  </a:cubicBezTo>
                  <a:cubicBezTo>
                    <a:pt x="952" y="691"/>
                    <a:pt x="952" y="691"/>
                    <a:pt x="952" y="691"/>
                  </a:cubicBezTo>
                  <a:cubicBezTo>
                    <a:pt x="952" y="689"/>
                    <a:pt x="952" y="689"/>
                    <a:pt x="952" y="689"/>
                  </a:cubicBezTo>
                  <a:cubicBezTo>
                    <a:pt x="952" y="688"/>
                    <a:pt x="952" y="688"/>
                    <a:pt x="952" y="688"/>
                  </a:cubicBezTo>
                  <a:cubicBezTo>
                    <a:pt x="952" y="687"/>
                    <a:pt x="952" y="687"/>
                    <a:pt x="952" y="687"/>
                  </a:cubicBezTo>
                  <a:cubicBezTo>
                    <a:pt x="951" y="686"/>
                    <a:pt x="951" y="686"/>
                    <a:pt x="951" y="686"/>
                  </a:cubicBezTo>
                  <a:cubicBezTo>
                    <a:pt x="952" y="685"/>
                    <a:pt x="952" y="685"/>
                    <a:pt x="952" y="685"/>
                  </a:cubicBezTo>
                  <a:cubicBezTo>
                    <a:pt x="952" y="683"/>
                    <a:pt x="952" y="683"/>
                    <a:pt x="952" y="683"/>
                  </a:cubicBezTo>
                  <a:cubicBezTo>
                    <a:pt x="952" y="683"/>
                    <a:pt x="952" y="683"/>
                    <a:pt x="952" y="683"/>
                  </a:cubicBezTo>
                  <a:cubicBezTo>
                    <a:pt x="951" y="681"/>
                    <a:pt x="951" y="681"/>
                    <a:pt x="951" y="681"/>
                  </a:cubicBezTo>
                  <a:cubicBezTo>
                    <a:pt x="951" y="680"/>
                    <a:pt x="951" y="680"/>
                    <a:pt x="951" y="680"/>
                  </a:cubicBezTo>
                  <a:cubicBezTo>
                    <a:pt x="953" y="681"/>
                    <a:pt x="953" y="681"/>
                    <a:pt x="953" y="681"/>
                  </a:cubicBezTo>
                  <a:cubicBezTo>
                    <a:pt x="954" y="679"/>
                    <a:pt x="954" y="679"/>
                    <a:pt x="954" y="679"/>
                  </a:cubicBezTo>
                  <a:cubicBezTo>
                    <a:pt x="955" y="680"/>
                    <a:pt x="955" y="680"/>
                    <a:pt x="955" y="680"/>
                  </a:cubicBezTo>
                  <a:cubicBezTo>
                    <a:pt x="956" y="680"/>
                    <a:pt x="956" y="680"/>
                    <a:pt x="956" y="680"/>
                  </a:cubicBezTo>
                  <a:cubicBezTo>
                    <a:pt x="957" y="679"/>
                    <a:pt x="957" y="679"/>
                    <a:pt x="957" y="679"/>
                  </a:cubicBezTo>
                  <a:cubicBezTo>
                    <a:pt x="958" y="679"/>
                    <a:pt x="958" y="679"/>
                    <a:pt x="958" y="679"/>
                  </a:cubicBezTo>
                  <a:cubicBezTo>
                    <a:pt x="959" y="679"/>
                    <a:pt x="959" y="679"/>
                    <a:pt x="959" y="679"/>
                  </a:cubicBezTo>
                  <a:cubicBezTo>
                    <a:pt x="959" y="680"/>
                    <a:pt x="959" y="680"/>
                    <a:pt x="959" y="680"/>
                  </a:cubicBezTo>
                  <a:cubicBezTo>
                    <a:pt x="960" y="680"/>
                    <a:pt x="960" y="680"/>
                    <a:pt x="960" y="680"/>
                  </a:cubicBezTo>
                  <a:cubicBezTo>
                    <a:pt x="961" y="678"/>
                    <a:pt x="961" y="678"/>
                    <a:pt x="961" y="678"/>
                  </a:cubicBezTo>
                  <a:cubicBezTo>
                    <a:pt x="962" y="679"/>
                    <a:pt x="962" y="679"/>
                    <a:pt x="962" y="679"/>
                  </a:cubicBezTo>
                  <a:cubicBezTo>
                    <a:pt x="963" y="679"/>
                    <a:pt x="963" y="679"/>
                    <a:pt x="963" y="679"/>
                  </a:cubicBezTo>
                  <a:cubicBezTo>
                    <a:pt x="964" y="678"/>
                    <a:pt x="964" y="678"/>
                    <a:pt x="964" y="678"/>
                  </a:cubicBezTo>
                  <a:cubicBezTo>
                    <a:pt x="964" y="679"/>
                    <a:pt x="964" y="679"/>
                    <a:pt x="964" y="679"/>
                  </a:cubicBezTo>
                  <a:cubicBezTo>
                    <a:pt x="966" y="680"/>
                    <a:pt x="966" y="680"/>
                    <a:pt x="966" y="680"/>
                  </a:cubicBezTo>
                  <a:cubicBezTo>
                    <a:pt x="966" y="681"/>
                    <a:pt x="966" y="681"/>
                    <a:pt x="966" y="681"/>
                  </a:cubicBezTo>
                  <a:cubicBezTo>
                    <a:pt x="967" y="682"/>
                    <a:pt x="967" y="682"/>
                    <a:pt x="967" y="682"/>
                  </a:cubicBezTo>
                  <a:cubicBezTo>
                    <a:pt x="968" y="682"/>
                    <a:pt x="968" y="682"/>
                    <a:pt x="968" y="682"/>
                  </a:cubicBezTo>
                  <a:cubicBezTo>
                    <a:pt x="969" y="682"/>
                    <a:pt x="969" y="682"/>
                    <a:pt x="969" y="682"/>
                  </a:cubicBezTo>
                  <a:cubicBezTo>
                    <a:pt x="971" y="681"/>
                    <a:pt x="971" y="681"/>
                    <a:pt x="971" y="681"/>
                  </a:cubicBezTo>
                  <a:cubicBezTo>
                    <a:pt x="972" y="681"/>
                    <a:pt x="972" y="681"/>
                    <a:pt x="972" y="681"/>
                  </a:cubicBezTo>
                  <a:cubicBezTo>
                    <a:pt x="970" y="683"/>
                    <a:pt x="970" y="683"/>
                    <a:pt x="970" y="683"/>
                  </a:cubicBezTo>
                  <a:cubicBezTo>
                    <a:pt x="969" y="683"/>
                    <a:pt x="969" y="683"/>
                    <a:pt x="969" y="683"/>
                  </a:cubicBezTo>
                  <a:cubicBezTo>
                    <a:pt x="968" y="683"/>
                    <a:pt x="968" y="683"/>
                    <a:pt x="968" y="683"/>
                  </a:cubicBezTo>
                  <a:cubicBezTo>
                    <a:pt x="968" y="683"/>
                    <a:pt x="968" y="683"/>
                    <a:pt x="968" y="683"/>
                  </a:cubicBezTo>
                  <a:cubicBezTo>
                    <a:pt x="966" y="684"/>
                    <a:pt x="966" y="684"/>
                    <a:pt x="966" y="684"/>
                  </a:cubicBezTo>
                  <a:cubicBezTo>
                    <a:pt x="966" y="685"/>
                    <a:pt x="966" y="685"/>
                    <a:pt x="966" y="685"/>
                  </a:cubicBezTo>
                  <a:cubicBezTo>
                    <a:pt x="966" y="686"/>
                    <a:pt x="966" y="686"/>
                    <a:pt x="966" y="686"/>
                  </a:cubicBezTo>
                  <a:cubicBezTo>
                    <a:pt x="965" y="687"/>
                    <a:pt x="965" y="687"/>
                    <a:pt x="965" y="687"/>
                  </a:cubicBezTo>
                  <a:cubicBezTo>
                    <a:pt x="964" y="689"/>
                    <a:pt x="964" y="689"/>
                    <a:pt x="964" y="689"/>
                  </a:cubicBezTo>
                  <a:cubicBezTo>
                    <a:pt x="963" y="691"/>
                    <a:pt x="963" y="691"/>
                    <a:pt x="963" y="691"/>
                  </a:cubicBezTo>
                  <a:cubicBezTo>
                    <a:pt x="962" y="691"/>
                    <a:pt x="962" y="691"/>
                    <a:pt x="962" y="691"/>
                  </a:cubicBezTo>
                  <a:cubicBezTo>
                    <a:pt x="961" y="692"/>
                    <a:pt x="961" y="692"/>
                    <a:pt x="961" y="692"/>
                  </a:cubicBezTo>
                  <a:cubicBezTo>
                    <a:pt x="961" y="693"/>
                    <a:pt x="961" y="693"/>
                    <a:pt x="961" y="693"/>
                  </a:cubicBezTo>
                  <a:cubicBezTo>
                    <a:pt x="962" y="692"/>
                    <a:pt x="962" y="692"/>
                    <a:pt x="962" y="692"/>
                  </a:cubicBezTo>
                  <a:cubicBezTo>
                    <a:pt x="962" y="693"/>
                    <a:pt x="962" y="693"/>
                    <a:pt x="962" y="693"/>
                  </a:cubicBezTo>
                  <a:cubicBezTo>
                    <a:pt x="961" y="693"/>
                    <a:pt x="961" y="693"/>
                    <a:pt x="961" y="693"/>
                  </a:cubicBezTo>
                  <a:cubicBezTo>
                    <a:pt x="961" y="693"/>
                    <a:pt x="961" y="693"/>
                    <a:pt x="961" y="693"/>
                  </a:cubicBezTo>
                  <a:cubicBezTo>
                    <a:pt x="960" y="693"/>
                    <a:pt x="960" y="693"/>
                    <a:pt x="960" y="693"/>
                  </a:cubicBezTo>
                  <a:cubicBezTo>
                    <a:pt x="960" y="694"/>
                    <a:pt x="960" y="694"/>
                    <a:pt x="960" y="694"/>
                  </a:cubicBezTo>
                  <a:cubicBezTo>
                    <a:pt x="961" y="694"/>
                    <a:pt x="961" y="694"/>
                    <a:pt x="961" y="694"/>
                  </a:cubicBezTo>
                  <a:cubicBezTo>
                    <a:pt x="962" y="694"/>
                    <a:pt x="962" y="694"/>
                    <a:pt x="962" y="694"/>
                  </a:cubicBezTo>
                  <a:cubicBezTo>
                    <a:pt x="963" y="695"/>
                    <a:pt x="963" y="695"/>
                    <a:pt x="963" y="695"/>
                  </a:cubicBezTo>
                  <a:cubicBezTo>
                    <a:pt x="964" y="694"/>
                    <a:pt x="964" y="694"/>
                    <a:pt x="964" y="694"/>
                  </a:cubicBezTo>
                  <a:cubicBezTo>
                    <a:pt x="965" y="694"/>
                    <a:pt x="965" y="694"/>
                    <a:pt x="965" y="694"/>
                  </a:cubicBezTo>
                  <a:cubicBezTo>
                    <a:pt x="965" y="695"/>
                    <a:pt x="965" y="695"/>
                    <a:pt x="965" y="695"/>
                  </a:cubicBezTo>
                  <a:cubicBezTo>
                    <a:pt x="963" y="696"/>
                    <a:pt x="963" y="696"/>
                    <a:pt x="963" y="696"/>
                  </a:cubicBezTo>
                  <a:cubicBezTo>
                    <a:pt x="960" y="696"/>
                    <a:pt x="960" y="696"/>
                    <a:pt x="960" y="696"/>
                  </a:cubicBezTo>
                  <a:cubicBezTo>
                    <a:pt x="958" y="696"/>
                    <a:pt x="958" y="696"/>
                    <a:pt x="958" y="696"/>
                  </a:cubicBezTo>
                  <a:cubicBezTo>
                    <a:pt x="958" y="697"/>
                    <a:pt x="958" y="697"/>
                    <a:pt x="958" y="697"/>
                  </a:cubicBezTo>
                  <a:cubicBezTo>
                    <a:pt x="957" y="697"/>
                    <a:pt x="957" y="697"/>
                    <a:pt x="957" y="697"/>
                  </a:cubicBezTo>
                  <a:cubicBezTo>
                    <a:pt x="956" y="696"/>
                    <a:pt x="956" y="696"/>
                    <a:pt x="956" y="696"/>
                  </a:cubicBezTo>
                  <a:cubicBezTo>
                    <a:pt x="956" y="696"/>
                    <a:pt x="956" y="696"/>
                    <a:pt x="956" y="696"/>
                  </a:cubicBezTo>
                  <a:cubicBezTo>
                    <a:pt x="954" y="696"/>
                    <a:pt x="954" y="696"/>
                    <a:pt x="954" y="696"/>
                  </a:cubicBezTo>
                  <a:cubicBezTo>
                    <a:pt x="953" y="696"/>
                    <a:pt x="953" y="696"/>
                    <a:pt x="953" y="696"/>
                  </a:cubicBezTo>
                  <a:cubicBezTo>
                    <a:pt x="954" y="697"/>
                    <a:pt x="954" y="697"/>
                    <a:pt x="954" y="697"/>
                  </a:cubicBezTo>
                  <a:cubicBezTo>
                    <a:pt x="954" y="697"/>
                    <a:pt x="954" y="697"/>
                    <a:pt x="954" y="697"/>
                  </a:cubicBezTo>
                  <a:cubicBezTo>
                    <a:pt x="953" y="697"/>
                    <a:pt x="953" y="697"/>
                    <a:pt x="953" y="697"/>
                  </a:cubicBezTo>
                  <a:cubicBezTo>
                    <a:pt x="952" y="698"/>
                    <a:pt x="952" y="698"/>
                    <a:pt x="952" y="698"/>
                  </a:cubicBezTo>
                  <a:cubicBezTo>
                    <a:pt x="951" y="698"/>
                    <a:pt x="951" y="698"/>
                    <a:pt x="951" y="698"/>
                  </a:cubicBezTo>
                  <a:close/>
                  <a:moveTo>
                    <a:pt x="946" y="686"/>
                  </a:moveTo>
                  <a:cubicBezTo>
                    <a:pt x="946" y="685"/>
                    <a:pt x="946" y="685"/>
                    <a:pt x="946" y="685"/>
                  </a:cubicBezTo>
                  <a:cubicBezTo>
                    <a:pt x="947" y="684"/>
                    <a:pt x="947" y="684"/>
                    <a:pt x="947" y="684"/>
                  </a:cubicBezTo>
                  <a:cubicBezTo>
                    <a:pt x="948" y="684"/>
                    <a:pt x="948" y="684"/>
                    <a:pt x="948" y="684"/>
                  </a:cubicBezTo>
                  <a:cubicBezTo>
                    <a:pt x="948" y="684"/>
                    <a:pt x="948" y="684"/>
                    <a:pt x="948" y="684"/>
                  </a:cubicBezTo>
                  <a:cubicBezTo>
                    <a:pt x="949" y="684"/>
                    <a:pt x="949" y="684"/>
                    <a:pt x="949" y="684"/>
                  </a:cubicBezTo>
                  <a:cubicBezTo>
                    <a:pt x="949" y="685"/>
                    <a:pt x="949" y="685"/>
                    <a:pt x="949" y="685"/>
                  </a:cubicBezTo>
                  <a:cubicBezTo>
                    <a:pt x="947" y="685"/>
                    <a:pt x="947" y="685"/>
                    <a:pt x="947" y="685"/>
                  </a:cubicBezTo>
                  <a:cubicBezTo>
                    <a:pt x="946" y="686"/>
                    <a:pt x="946" y="686"/>
                    <a:pt x="946" y="686"/>
                  </a:cubicBezTo>
                  <a:close/>
                  <a:moveTo>
                    <a:pt x="936" y="685"/>
                  </a:moveTo>
                  <a:cubicBezTo>
                    <a:pt x="936" y="684"/>
                    <a:pt x="936" y="684"/>
                    <a:pt x="936" y="684"/>
                  </a:cubicBezTo>
                  <a:cubicBezTo>
                    <a:pt x="936" y="683"/>
                    <a:pt x="936" y="683"/>
                    <a:pt x="936" y="683"/>
                  </a:cubicBezTo>
                  <a:cubicBezTo>
                    <a:pt x="939" y="682"/>
                    <a:pt x="939" y="682"/>
                    <a:pt x="939" y="682"/>
                  </a:cubicBezTo>
                  <a:cubicBezTo>
                    <a:pt x="939" y="683"/>
                    <a:pt x="939" y="683"/>
                    <a:pt x="939" y="683"/>
                  </a:cubicBezTo>
                  <a:cubicBezTo>
                    <a:pt x="937" y="685"/>
                    <a:pt x="937" y="685"/>
                    <a:pt x="937" y="685"/>
                  </a:cubicBezTo>
                  <a:cubicBezTo>
                    <a:pt x="936" y="685"/>
                    <a:pt x="936" y="685"/>
                    <a:pt x="936" y="685"/>
                  </a:cubicBezTo>
                  <a:close/>
                  <a:moveTo>
                    <a:pt x="934" y="696"/>
                  </a:moveTo>
                  <a:cubicBezTo>
                    <a:pt x="934" y="694"/>
                    <a:pt x="934" y="694"/>
                    <a:pt x="934" y="694"/>
                  </a:cubicBezTo>
                  <a:cubicBezTo>
                    <a:pt x="933" y="693"/>
                    <a:pt x="933" y="693"/>
                    <a:pt x="933" y="693"/>
                  </a:cubicBezTo>
                  <a:cubicBezTo>
                    <a:pt x="934" y="692"/>
                    <a:pt x="934" y="692"/>
                    <a:pt x="934" y="692"/>
                  </a:cubicBezTo>
                  <a:cubicBezTo>
                    <a:pt x="935" y="691"/>
                    <a:pt x="935" y="691"/>
                    <a:pt x="935" y="691"/>
                  </a:cubicBezTo>
                  <a:cubicBezTo>
                    <a:pt x="936" y="691"/>
                    <a:pt x="936" y="691"/>
                    <a:pt x="936" y="691"/>
                  </a:cubicBezTo>
                  <a:cubicBezTo>
                    <a:pt x="936" y="692"/>
                    <a:pt x="936" y="692"/>
                    <a:pt x="936" y="692"/>
                  </a:cubicBezTo>
                  <a:cubicBezTo>
                    <a:pt x="936" y="693"/>
                    <a:pt x="936" y="693"/>
                    <a:pt x="936" y="693"/>
                  </a:cubicBezTo>
                  <a:cubicBezTo>
                    <a:pt x="935" y="694"/>
                    <a:pt x="935" y="694"/>
                    <a:pt x="935" y="694"/>
                  </a:cubicBezTo>
                  <a:cubicBezTo>
                    <a:pt x="935" y="695"/>
                    <a:pt x="935" y="695"/>
                    <a:pt x="935" y="695"/>
                  </a:cubicBezTo>
                  <a:cubicBezTo>
                    <a:pt x="934" y="696"/>
                    <a:pt x="934" y="696"/>
                    <a:pt x="934" y="696"/>
                  </a:cubicBezTo>
                  <a:cubicBezTo>
                    <a:pt x="934" y="696"/>
                    <a:pt x="934" y="696"/>
                    <a:pt x="934" y="696"/>
                  </a:cubicBezTo>
                  <a:close/>
                  <a:moveTo>
                    <a:pt x="942" y="734"/>
                  </a:moveTo>
                  <a:cubicBezTo>
                    <a:pt x="942" y="732"/>
                    <a:pt x="942" y="732"/>
                    <a:pt x="942" y="732"/>
                  </a:cubicBezTo>
                  <a:cubicBezTo>
                    <a:pt x="942" y="730"/>
                    <a:pt x="942" y="730"/>
                    <a:pt x="942" y="730"/>
                  </a:cubicBezTo>
                  <a:cubicBezTo>
                    <a:pt x="941" y="727"/>
                    <a:pt x="941" y="727"/>
                    <a:pt x="941" y="727"/>
                  </a:cubicBezTo>
                  <a:cubicBezTo>
                    <a:pt x="940" y="726"/>
                    <a:pt x="940" y="726"/>
                    <a:pt x="940" y="726"/>
                  </a:cubicBezTo>
                  <a:cubicBezTo>
                    <a:pt x="937" y="724"/>
                    <a:pt x="937" y="724"/>
                    <a:pt x="937" y="724"/>
                  </a:cubicBezTo>
                  <a:cubicBezTo>
                    <a:pt x="935" y="721"/>
                    <a:pt x="935" y="721"/>
                    <a:pt x="935" y="721"/>
                  </a:cubicBezTo>
                  <a:cubicBezTo>
                    <a:pt x="934" y="719"/>
                    <a:pt x="934" y="719"/>
                    <a:pt x="934" y="719"/>
                  </a:cubicBezTo>
                  <a:cubicBezTo>
                    <a:pt x="935" y="717"/>
                    <a:pt x="935" y="717"/>
                    <a:pt x="935" y="717"/>
                  </a:cubicBezTo>
                  <a:cubicBezTo>
                    <a:pt x="935" y="716"/>
                    <a:pt x="935" y="716"/>
                    <a:pt x="935" y="716"/>
                  </a:cubicBezTo>
                  <a:cubicBezTo>
                    <a:pt x="935" y="715"/>
                    <a:pt x="935" y="715"/>
                    <a:pt x="935" y="715"/>
                  </a:cubicBezTo>
                  <a:cubicBezTo>
                    <a:pt x="934" y="712"/>
                    <a:pt x="934" y="712"/>
                    <a:pt x="934" y="712"/>
                  </a:cubicBezTo>
                  <a:cubicBezTo>
                    <a:pt x="934" y="710"/>
                    <a:pt x="934" y="710"/>
                    <a:pt x="934" y="710"/>
                  </a:cubicBezTo>
                  <a:cubicBezTo>
                    <a:pt x="933" y="708"/>
                    <a:pt x="933" y="708"/>
                    <a:pt x="933" y="708"/>
                  </a:cubicBezTo>
                  <a:cubicBezTo>
                    <a:pt x="934" y="704"/>
                    <a:pt x="934" y="704"/>
                    <a:pt x="934" y="704"/>
                  </a:cubicBezTo>
                  <a:cubicBezTo>
                    <a:pt x="934" y="702"/>
                    <a:pt x="934" y="702"/>
                    <a:pt x="934" y="702"/>
                  </a:cubicBezTo>
                  <a:cubicBezTo>
                    <a:pt x="934" y="701"/>
                    <a:pt x="934" y="701"/>
                    <a:pt x="934" y="701"/>
                  </a:cubicBezTo>
                  <a:cubicBezTo>
                    <a:pt x="935" y="704"/>
                    <a:pt x="935" y="704"/>
                    <a:pt x="935" y="704"/>
                  </a:cubicBezTo>
                  <a:cubicBezTo>
                    <a:pt x="937" y="706"/>
                    <a:pt x="937" y="706"/>
                    <a:pt x="937" y="706"/>
                  </a:cubicBezTo>
                  <a:cubicBezTo>
                    <a:pt x="938" y="708"/>
                    <a:pt x="938" y="708"/>
                    <a:pt x="938" y="708"/>
                  </a:cubicBezTo>
                  <a:cubicBezTo>
                    <a:pt x="938" y="711"/>
                    <a:pt x="938" y="711"/>
                    <a:pt x="938" y="711"/>
                  </a:cubicBezTo>
                  <a:cubicBezTo>
                    <a:pt x="938" y="712"/>
                    <a:pt x="938" y="712"/>
                    <a:pt x="938" y="712"/>
                  </a:cubicBezTo>
                  <a:cubicBezTo>
                    <a:pt x="938" y="713"/>
                    <a:pt x="938" y="713"/>
                    <a:pt x="938" y="713"/>
                  </a:cubicBezTo>
                  <a:cubicBezTo>
                    <a:pt x="939" y="716"/>
                    <a:pt x="939" y="716"/>
                    <a:pt x="939" y="716"/>
                  </a:cubicBezTo>
                  <a:cubicBezTo>
                    <a:pt x="939" y="717"/>
                    <a:pt x="939" y="717"/>
                    <a:pt x="939" y="717"/>
                  </a:cubicBezTo>
                  <a:cubicBezTo>
                    <a:pt x="938" y="719"/>
                    <a:pt x="938" y="719"/>
                    <a:pt x="938" y="719"/>
                  </a:cubicBezTo>
                  <a:cubicBezTo>
                    <a:pt x="938" y="721"/>
                    <a:pt x="938" y="721"/>
                    <a:pt x="938" y="721"/>
                  </a:cubicBezTo>
                  <a:cubicBezTo>
                    <a:pt x="940" y="721"/>
                    <a:pt x="940" y="721"/>
                    <a:pt x="940" y="721"/>
                  </a:cubicBezTo>
                  <a:cubicBezTo>
                    <a:pt x="941" y="722"/>
                    <a:pt x="941" y="722"/>
                    <a:pt x="941" y="722"/>
                  </a:cubicBezTo>
                  <a:cubicBezTo>
                    <a:pt x="942" y="723"/>
                    <a:pt x="942" y="723"/>
                    <a:pt x="942" y="723"/>
                  </a:cubicBezTo>
                  <a:cubicBezTo>
                    <a:pt x="943" y="725"/>
                    <a:pt x="943" y="725"/>
                    <a:pt x="943" y="725"/>
                  </a:cubicBezTo>
                  <a:cubicBezTo>
                    <a:pt x="943" y="728"/>
                    <a:pt x="943" y="728"/>
                    <a:pt x="943" y="728"/>
                  </a:cubicBezTo>
                  <a:cubicBezTo>
                    <a:pt x="944" y="729"/>
                    <a:pt x="944" y="729"/>
                    <a:pt x="944" y="729"/>
                  </a:cubicBezTo>
                  <a:cubicBezTo>
                    <a:pt x="946" y="733"/>
                    <a:pt x="946" y="733"/>
                    <a:pt x="946" y="733"/>
                  </a:cubicBezTo>
                  <a:cubicBezTo>
                    <a:pt x="947" y="735"/>
                    <a:pt x="947" y="735"/>
                    <a:pt x="947" y="735"/>
                  </a:cubicBezTo>
                  <a:cubicBezTo>
                    <a:pt x="946" y="736"/>
                    <a:pt x="946" y="736"/>
                    <a:pt x="946" y="736"/>
                  </a:cubicBezTo>
                  <a:cubicBezTo>
                    <a:pt x="944" y="734"/>
                    <a:pt x="944" y="734"/>
                    <a:pt x="944" y="734"/>
                  </a:cubicBezTo>
                  <a:cubicBezTo>
                    <a:pt x="943" y="735"/>
                    <a:pt x="943" y="735"/>
                    <a:pt x="943" y="735"/>
                  </a:cubicBezTo>
                  <a:cubicBezTo>
                    <a:pt x="942" y="734"/>
                    <a:pt x="942" y="734"/>
                    <a:pt x="942" y="734"/>
                  </a:cubicBezTo>
                  <a:close/>
                  <a:moveTo>
                    <a:pt x="930" y="740"/>
                  </a:moveTo>
                  <a:cubicBezTo>
                    <a:pt x="932" y="739"/>
                    <a:pt x="932" y="739"/>
                    <a:pt x="932" y="739"/>
                  </a:cubicBezTo>
                  <a:cubicBezTo>
                    <a:pt x="933" y="736"/>
                    <a:pt x="933" y="736"/>
                    <a:pt x="933" y="736"/>
                  </a:cubicBezTo>
                  <a:cubicBezTo>
                    <a:pt x="934" y="735"/>
                    <a:pt x="934" y="735"/>
                    <a:pt x="934" y="735"/>
                  </a:cubicBezTo>
                  <a:cubicBezTo>
                    <a:pt x="933" y="735"/>
                    <a:pt x="933" y="735"/>
                    <a:pt x="933" y="735"/>
                  </a:cubicBezTo>
                  <a:cubicBezTo>
                    <a:pt x="930" y="737"/>
                    <a:pt x="930" y="737"/>
                    <a:pt x="930" y="737"/>
                  </a:cubicBezTo>
                  <a:cubicBezTo>
                    <a:pt x="929" y="739"/>
                    <a:pt x="929" y="739"/>
                    <a:pt x="929" y="739"/>
                  </a:cubicBezTo>
                  <a:cubicBezTo>
                    <a:pt x="930" y="740"/>
                    <a:pt x="930" y="740"/>
                    <a:pt x="930" y="740"/>
                  </a:cubicBezTo>
                  <a:close/>
                  <a:moveTo>
                    <a:pt x="936" y="753"/>
                  </a:moveTo>
                  <a:cubicBezTo>
                    <a:pt x="935" y="753"/>
                    <a:pt x="935" y="753"/>
                    <a:pt x="935" y="753"/>
                  </a:cubicBezTo>
                  <a:cubicBezTo>
                    <a:pt x="936" y="752"/>
                    <a:pt x="936" y="752"/>
                    <a:pt x="936" y="752"/>
                  </a:cubicBezTo>
                  <a:cubicBezTo>
                    <a:pt x="936" y="751"/>
                    <a:pt x="936" y="751"/>
                    <a:pt x="936" y="751"/>
                  </a:cubicBezTo>
                  <a:cubicBezTo>
                    <a:pt x="937" y="750"/>
                    <a:pt x="937" y="750"/>
                    <a:pt x="937" y="750"/>
                  </a:cubicBezTo>
                  <a:cubicBezTo>
                    <a:pt x="938" y="749"/>
                    <a:pt x="938" y="749"/>
                    <a:pt x="938" y="749"/>
                  </a:cubicBezTo>
                  <a:cubicBezTo>
                    <a:pt x="938" y="749"/>
                    <a:pt x="938" y="749"/>
                    <a:pt x="938" y="749"/>
                  </a:cubicBezTo>
                  <a:cubicBezTo>
                    <a:pt x="939" y="749"/>
                    <a:pt x="939" y="749"/>
                    <a:pt x="939" y="749"/>
                  </a:cubicBezTo>
                  <a:cubicBezTo>
                    <a:pt x="940" y="750"/>
                    <a:pt x="940" y="750"/>
                    <a:pt x="940" y="750"/>
                  </a:cubicBezTo>
                  <a:cubicBezTo>
                    <a:pt x="940" y="751"/>
                    <a:pt x="940" y="751"/>
                    <a:pt x="940" y="751"/>
                  </a:cubicBezTo>
                  <a:cubicBezTo>
                    <a:pt x="939" y="751"/>
                    <a:pt x="939" y="751"/>
                    <a:pt x="939" y="751"/>
                  </a:cubicBezTo>
                  <a:cubicBezTo>
                    <a:pt x="939" y="752"/>
                    <a:pt x="939" y="752"/>
                    <a:pt x="939" y="752"/>
                  </a:cubicBezTo>
                  <a:cubicBezTo>
                    <a:pt x="938" y="751"/>
                    <a:pt x="938" y="751"/>
                    <a:pt x="938" y="751"/>
                  </a:cubicBezTo>
                  <a:cubicBezTo>
                    <a:pt x="937" y="752"/>
                    <a:pt x="937" y="752"/>
                    <a:pt x="937" y="752"/>
                  </a:cubicBezTo>
                  <a:cubicBezTo>
                    <a:pt x="938" y="752"/>
                    <a:pt x="938" y="752"/>
                    <a:pt x="938" y="752"/>
                  </a:cubicBezTo>
                  <a:cubicBezTo>
                    <a:pt x="937" y="753"/>
                    <a:pt x="937" y="753"/>
                    <a:pt x="937" y="753"/>
                  </a:cubicBezTo>
                  <a:cubicBezTo>
                    <a:pt x="936" y="753"/>
                    <a:pt x="936" y="753"/>
                    <a:pt x="936" y="753"/>
                  </a:cubicBezTo>
                  <a:close/>
                  <a:moveTo>
                    <a:pt x="971" y="772"/>
                  </a:moveTo>
                  <a:cubicBezTo>
                    <a:pt x="969" y="770"/>
                    <a:pt x="969" y="770"/>
                    <a:pt x="969" y="770"/>
                  </a:cubicBezTo>
                  <a:cubicBezTo>
                    <a:pt x="969" y="770"/>
                    <a:pt x="969" y="770"/>
                    <a:pt x="969" y="770"/>
                  </a:cubicBezTo>
                  <a:cubicBezTo>
                    <a:pt x="968" y="771"/>
                    <a:pt x="968" y="771"/>
                    <a:pt x="968" y="771"/>
                  </a:cubicBezTo>
                  <a:cubicBezTo>
                    <a:pt x="967" y="771"/>
                    <a:pt x="967" y="771"/>
                    <a:pt x="967" y="771"/>
                  </a:cubicBezTo>
                  <a:cubicBezTo>
                    <a:pt x="967" y="769"/>
                    <a:pt x="967" y="769"/>
                    <a:pt x="967" y="769"/>
                  </a:cubicBezTo>
                  <a:cubicBezTo>
                    <a:pt x="967" y="769"/>
                    <a:pt x="967" y="769"/>
                    <a:pt x="967" y="769"/>
                  </a:cubicBezTo>
                  <a:cubicBezTo>
                    <a:pt x="967" y="768"/>
                    <a:pt x="967" y="768"/>
                    <a:pt x="967" y="768"/>
                  </a:cubicBezTo>
                  <a:cubicBezTo>
                    <a:pt x="965" y="766"/>
                    <a:pt x="965" y="766"/>
                    <a:pt x="965" y="766"/>
                  </a:cubicBezTo>
                  <a:cubicBezTo>
                    <a:pt x="965" y="764"/>
                    <a:pt x="965" y="764"/>
                    <a:pt x="965" y="764"/>
                  </a:cubicBezTo>
                  <a:cubicBezTo>
                    <a:pt x="965" y="763"/>
                    <a:pt x="965" y="763"/>
                    <a:pt x="965" y="763"/>
                  </a:cubicBezTo>
                  <a:cubicBezTo>
                    <a:pt x="965" y="763"/>
                    <a:pt x="965" y="763"/>
                    <a:pt x="965" y="763"/>
                  </a:cubicBezTo>
                  <a:cubicBezTo>
                    <a:pt x="964" y="760"/>
                    <a:pt x="964" y="760"/>
                    <a:pt x="964" y="760"/>
                  </a:cubicBezTo>
                  <a:cubicBezTo>
                    <a:pt x="964" y="759"/>
                    <a:pt x="964" y="759"/>
                    <a:pt x="964" y="759"/>
                  </a:cubicBezTo>
                  <a:cubicBezTo>
                    <a:pt x="964" y="758"/>
                    <a:pt x="964" y="758"/>
                    <a:pt x="964" y="758"/>
                  </a:cubicBezTo>
                  <a:cubicBezTo>
                    <a:pt x="964" y="757"/>
                    <a:pt x="964" y="757"/>
                    <a:pt x="964" y="757"/>
                  </a:cubicBezTo>
                  <a:cubicBezTo>
                    <a:pt x="966" y="754"/>
                    <a:pt x="966" y="754"/>
                    <a:pt x="966" y="754"/>
                  </a:cubicBezTo>
                  <a:cubicBezTo>
                    <a:pt x="965" y="751"/>
                    <a:pt x="965" y="751"/>
                    <a:pt x="965" y="751"/>
                  </a:cubicBezTo>
                  <a:cubicBezTo>
                    <a:pt x="965" y="751"/>
                    <a:pt x="965" y="751"/>
                    <a:pt x="965" y="751"/>
                  </a:cubicBezTo>
                  <a:cubicBezTo>
                    <a:pt x="965" y="748"/>
                    <a:pt x="965" y="748"/>
                    <a:pt x="965" y="748"/>
                  </a:cubicBezTo>
                  <a:cubicBezTo>
                    <a:pt x="965" y="747"/>
                    <a:pt x="965" y="747"/>
                    <a:pt x="965" y="747"/>
                  </a:cubicBezTo>
                  <a:cubicBezTo>
                    <a:pt x="965" y="746"/>
                    <a:pt x="965" y="746"/>
                    <a:pt x="965" y="746"/>
                  </a:cubicBezTo>
                  <a:cubicBezTo>
                    <a:pt x="964" y="744"/>
                    <a:pt x="964" y="744"/>
                    <a:pt x="964" y="744"/>
                  </a:cubicBezTo>
                  <a:cubicBezTo>
                    <a:pt x="964" y="742"/>
                    <a:pt x="964" y="742"/>
                    <a:pt x="964" y="742"/>
                  </a:cubicBezTo>
                  <a:cubicBezTo>
                    <a:pt x="964" y="741"/>
                    <a:pt x="964" y="741"/>
                    <a:pt x="964" y="741"/>
                  </a:cubicBezTo>
                  <a:cubicBezTo>
                    <a:pt x="965" y="741"/>
                    <a:pt x="965" y="741"/>
                    <a:pt x="965" y="741"/>
                  </a:cubicBezTo>
                  <a:cubicBezTo>
                    <a:pt x="966" y="742"/>
                    <a:pt x="966" y="742"/>
                    <a:pt x="966" y="742"/>
                  </a:cubicBezTo>
                  <a:cubicBezTo>
                    <a:pt x="967" y="743"/>
                    <a:pt x="967" y="743"/>
                    <a:pt x="967" y="743"/>
                  </a:cubicBezTo>
                  <a:cubicBezTo>
                    <a:pt x="968" y="744"/>
                    <a:pt x="968" y="744"/>
                    <a:pt x="968" y="744"/>
                  </a:cubicBezTo>
                  <a:cubicBezTo>
                    <a:pt x="968" y="747"/>
                    <a:pt x="968" y="747"/>
                    <a:pt x="968" y="747"/>
                  </a:cubicBezTo>
                  <a:cubicBezTo>
                    <a:pt x="968" y="748"/>
                    <a:pt x="968" y="748"/>
                    <a:pt x="968" y="748"/>
                  </a:cubicBezTo>
                  <a:cubicBezTo>
                    <a:pt x="968" y="750"/>
                    <a:pt x="968" y="750"/>
                    <a:pt x="968" y="750"/>
                  </a:cubicBezTo>
                  <a:cubicBezTo>
                    <a:pt x="968" y="751"/>
                    <a:pt x="968" y="751"/>
                    <a:pt x="968" y="751"/>
                  </a:cubicBezTo>
                  <a:cubicBezTo>
                    <a:pt x="970" y="753"/>
                    <a:pt x="970" y="753"/>
                    <a:pt x="970" y="753"/>
                  </a:cubicBezTo>
                  <a:cubicBezTo>
                    <a:pt x="970" y="754"/>
                    <a:pt x="970" y="754"/>
                    <a:pt x="970" y="754"/>
                  </a:cubicBezTo>
                  <a:cubicBezTo>
                    <a:pt x="970" y="757"/>
                    <a:pt x="970" y="757"/>
                    <a:pt x="970" y="757"/>
                  </a:cubicBezTo>
                  <a:cubicBezTo>
                    <a:pt x="969" y="758"/>
                    <a:pt x="969" y="758"/>
                    <a:pt x="969" y="758"/>
                  </a:cubicBezTo>
                  <a:cubicBezTo>
                    <a:pt x="969" y="758"/>
                    <a:pt x="969" y="758"/>
                    <a:pt x="969" y="758"/>
                  </a:cubicBezTo>
                  <a:cubicBezTo>
                    <a:pt x="968" y="760"/>
                    <a:pt x="968" y="760"/>
                    <a:pt x="968" y="760"/>
                  </a:cubicBezTo>
                  <a:cubicBezTo>
                    <a:pt x="968" y="763"/>
                    <a:pt x="968" y="763"/>
                    <a:pt x="968" y="763"/>
                  </a:cubicBezTo>
                  <a:cubicBezTo>
                    <a:pt x="969" y="764"/>
                    <a:pt x="969" y="764"/>
                    <a:pt x="969" y="764"/>
                  </a:cubicBezTo>
                  <a:cubicBezTo>
                    <a:pt x="969" y="765"/>
                    <a:pt x="969" y="765"/>
                    <a:pt x="969" y="765"/>
                  </a:cubicBezTo>
                  <a:cubicBezTo>
                    <a:pt x="969" y="766"/>
                    <a:pt x="969" y="766"/>
                    <a:pt x="969" y="766"/>
                  </a:cubicBezTo>
                  <a:cubicBezTo>
                    <a:pt x="969" y="767"/>
                    <a:pt x="969" y="767"/>
                    <a:pt x="969" y="767"/>
                  </a:cubicBezTo>
                  <a:cubicBezTo>
                    <a:pt x="969" y="767"/>
                    <a:pt x="969" y="767"/>
                    <a:pt x="969" y="767"/>
                  </a:cubicBezTo>
                  <a:cubicBezTo>
                    <a:pt x="969" y="768"/>
                    <a:pt x="969" y="768"/>
                    <a:pt x="969" y="768"/>
                  </a:cubicBezTo>
                  <a:cubicBezTo>
                    <a:pt x="970" y="768"/>
                    <a:pt x="970" y="768"/>
                    <a:pt x="970" y="768"/>
                  </a:cubicBezTo>
                  <a:cubicBezTo>
                    <a:pt x="971" y="769"/>
                    <a:pt x="971" y="769"/>
                    <a:pt x="971" y="769"/>
                  </a:cubicBezTo>
                  <a:cubicBezTo>
                    <a:pt x="970" y="770"/>
                    <a:pt x="970" y="770"/>
                    <a:pt x="970" y="770"/>
                  </a:cubicBezTo>
                  <a:cubicBezTo>
                    <a:pt x="971" y="771"/>
                    <a:pt x="971" y="771"/>
                    <a:pt x="971" y="771"/>
                  </a:cubicBezTo>
                  <a:cubicBezTo>
                    <a:pt x="971" y="772"/>
                    <a:pt x="971" y="772"/>
                    <a:pt x="971" y="772"/>
                  </a:cubicBezTo>
                  <a:close/>
                  <a:moveTo>
                    <a:pt x="971" y="775"/>
                  </a:moveTo>
                  <a:cubicBezTo>
                    <a:pt x="971" y="774"/>
                    <a:pt x="971" y="774"/>
                    <a:pt x="971" y="774"/>
                  </a:cubicBezTo>
                  <a:cubicBezTo>
                    <a:pt x="971" y="773"/>
                    <a:pt x="971" y="773"/>
                    <a:pt x="971" y="773"/>
                  </a:cubicBezTo>
                  <a:cubicBezTo>
                    <a:pt x="972" y="774"/>
                    <a:pt x="972" y="774"/>
                    <a:pt x="972" y="774"/>
                  </a:cubicBezTo>
                  <a:cubicBezTo>
                    <a:pt x="972" y="774"/>
                    <a:pt x="972" y="774"/>
                    <a:pt x="972" y="774"/>
                  </a:cubicBezTo>
                  <a:cubicBezTo>
                    <a:pt x="971" y="775"/>
                    <a:pt x="971" y="775"/>
                    <a:pt x="971" y="775"/>
                  </a:cubicBezTo>
                  <a:cubicBezTo>
                    <a:pt x="971" y="775"/>
                    <a:pt x="971" y="775"/>
                    <a:pt x="971" y="775"/>
                  </a:cubicBezTo>
                  <a:close/>
                  <a:moveTo>
                    <a:pt x="943" y="780"/>
                  </a:moveTo>
                  <a:cubicBezTo>
                    <a:pt x="945" y="781"/>
                    <a:pt x="945" y="781"/>
                    <a:pt x="945" y="781"/>
                  </a:cubicBezTo>
                  <a:cubicBezTo>
                    <a:pt x="946" y="781"/>
                    <a:pt x="946" y="781"/>
                    <a:pt x="946" y="781"/>
                  </a:cubicBezTo>
                  <a:cubicBezTo>
                    <a:pt x="950" y="780"/>
                    <a:pt x="950" y="780"/>
                    <a:pt x="950" y="780"/>
                  </a:cubicBezTo>
                  <a:cubicBezTo>
                    <a:pt x="954" y="779"/>
                    <a:pt x="954" y="779"/>
                    <a:pt x="954" y="779"/>
                  </a:cubicBezTo>
                  <a:cubicBezTo>
                    <a:pt x="956" y="779"/>
                    <a:pt x="956" y="779"/>
                    <a:pt x="956" y="779"/>
                  </a:cubicBezTo>
                  <a:cubicBezTo>
                    <a:pt x="955" y="779"/>
                    <a:pt x="955" y="779"/>
                    <a:pt x="955" y="779"/>
                  </a:cubicBezTo>
                  <a:cubicBezTo>
                    <a:pt x="951" y="779"/>
                    <a:pt x="951" y="779"/>
                    <a:pt x="951" y="779"/>
                  </a:cubicBezTo>
                  <a:cubicBezTo>
                    <a:pt x="948" y="779"/>
                    <a:pt x="948" y="779"/>
                    <a:pt x="948" y="779"/>
                  </a:cubicBezTo>
                  <a:cubicBezTo>
                    <a:pt x="947" y="779"/>
                    <a:pt x="947" y="779"/>
                    <a:pt x="947" y="779"/>
                  </a:cubicBezTo>
                  <a:cubicBezTo>
                    <a:pt x="946" y="780"/>
                    <a:pt x="946" y="780"/>
                    <a:pt x="946" y="780"/>
                  </a:cubicBezTo>
                  <a:cubicBezTo>
                    <a:pt x="944" y="780"/>
                    <a:pt x="944" y="780"/>
                    <a:pt x="944" y="780"/>
                  </a:cubicBezTo>
                  <a:cubicBezTo>
                    <a:pt x="942" y="780"/>
                    <a:pt x="942" y="780"/>
                    <a:pt x="942" y="780"/>
                  </a:cubicBezTo>
                  <a:cubicBezTo>
                    <a:pt x="943" y="780"/>
                    <a:pt x="943" y="780"/>
                    <a:pt x="943" y="780"/>
                  </a:cubicBezTo>
                  <a:close/>
                  <a:moveTo>
                    <a:pt x="923" y="780"/>
                  </a:moveTo>
                  <a:cubicBezTo>
                    <a:pt x="924" y="780"/>
                    <a:pt x="924" y="780"/>
                    <a:pt x="924" y="780"/>
                  </a:cubicBezTo>
                  <a:cubicBezTo>
                    <a:pt x="925" y="779"/>
                    <a:pt x="925" y="779"/>
                    <a:pt x="925" y="779"/>
                  </a:cubicBezTo>
                  <a:cubicBezTo>
                    <a:pt x="926" y="780"/>
                    <a:pt x="926" y="780"/>
                    <a:pt x="926" y="780"/>
                  </a:cubicBezTo>
                  <a:cubicBezTo>
                    <a:pt x="927" y="780"/>
                    <a:pt x="927" y="780"/>
                    <a:pt x="927" y="780"/>
                  </a:cubicBezTo>
                  <a:cubicBezTo>
                    <a:pt x="927" y="781"/>
                    <a:pt x="927" y="781"/>
                    <a:pt x="927" y="781"/>
                  </a:cubicBezTo>
                  <a:cubicBezTo>
                    <a:pt x="928" y="781"/>
                    <a:pt x="928" y="781"/>
                    <a:pt x="928" y="781"/>
                  </a:cubicBezTo>
                  <a:cubicBezTo>
                    <a:pt x="927" y="781"/>
                    <a:pt x="927" y="781"/>
                    <a:pt x="927" y="781"/>
                  </a:cubicBezTo>
                  <a:cubicBezTo>
                    <a:pt x="926" y="782"/>
                    <a:pt x="926" y="782"/>
                    <a:pt x="926" y="782"/>
                  </a:cubicBezTo>
                  <a:cubicBezTo>
                    <a:pt x="924" y="780"/>
                    <a:pt x="924" y="780"/>
                    <a:pt x="924" y="780"/>
                  </a:cubicBezTo>
                  <a:cubicBezTo>
                    <a:pt x="923" y="780"/>
                    <a:pt x="923" y="780"/>
                    <a:pt x="923" y="780"/>
                  </a:cubicBezTo>
                  <a:close/>
                  <a:moveTo>
                    <a:pt x="362" y="988"/>
                  </a:moveTo>
                  <a:cubicBezTo>
                    <a:pt x="362" y="987"/>
                    <a:pt x="362" y="987"/>
                    <a:pt x="362" y="987"/>
                  </a:cubicBezTo>
                  <a:cubicBezTo>
                    <a:pt x="363" y="986"/>
                    <a:pt x="363" y="986"/>
                    <a:pt x="363" y="986"/>
                  </a:cubicBezTo>
                  <a:cubicBezTo>
                    <a:pt x="362" y="985"/>
                    <a:pt x="362" y="985"/>
                    <a:pt x="362" y="985"/>
                  </a:cubicBezTo>
                  <a:cubicBezTo>
                    <a:pt x="361" y="985"/>
                    <a:pt x="361" y="985"/>
                    <a:pt x="361" y="985"/>
                  </a:cubicBezTo>
                  <a:cubicBezTo>
                    <a:pt x="361" y="984"/>
                    <a:pt x="361" y="984"/>
                    <a:pt x="361" y="984"/>
                  </a:cubicBezTo>
                  <a:cubicBezTo>
                    <a:pt x="361" y="984"/>
                    <a:pt x="361" y="984"/>
                    <a:pt x="361" y="984"/>
                  </a:cubicBezTo>
                  <a:cubicBezTo>
                    <a:pt x="362" y="984"/>
                    <a:pt x="362" y="984"/>
                    <a:pt x="362" y="984"/>
                  </a:cubicBezTo>
                  <a:cubicBezTo>
                    <a:pt x="363" y="983"/>
                    <a:pt x="363" y="983"/>
                    <a:pt x="363" y="983"/>
                  </a:cubicBezTo>
                  <a:cubicBezTo>
                    <a:pt x="364" y="983"/>
                    <a:pt x="364" y="983"/>
                    <a:pt x="364" y="983"/>
                  </a:cubicBezTo>
                  <a:cubicBezTo>
                    <a:pt x="365" y="983"/>
                    <a:pt x="365" y="983"/>
                    <a:pt x="365" y="983"/>
                  </a:cubicBezTo>
                  <a:cubicBezTo>
                    <a:pt x="364" y="983"/>
                    <a:pt x="364" y="983"/>
                    <a:pt x="364" y="983"/>
                  </a:cubicBezTo>
                  <a:cubicBezTo>
                    <a:pt x="364" y="984"/>
                    <a:pt x="364" y="984"/>
                    <a:pt x="364" y="984"/>
                  </a:cubicBezTo>
                  <a:cubicBezTo>
                    <a:pt x="363" y="984"/>
                    <a:pt x="363" y="984"/>
                    <a:pt x="363" y="984"/>
                  </a:cubicBezTo>
                  <a:cubicBezTo>
                    <a:pt x="363" y="984"/>
                    <a:pt x="363" y="984"/>
                    <a:pt x="363" y="984"/>
                  </a:cubicBezTo>
                  <a:cubicBezTo>
                    <a:pt x="363" y="985"/>
                    <a:pt x="363" y="985"/>
                    <a:pt x="363" y="985"/>
                  </a:cubicBezTo>
                  <a:cubicBezTo>
                    <a:pt x="364" y="985"/>
                    <a:pt x="364" y="985"/>
                    <a:pt x="364" y="985"/>
                  </a:cubicBezTo>
                  <a:cubicBezTo>
                    <a:pt x="364" y="986"/>
                    <a:pt x="364" y="986"/>
                    <a:pt x="364" y="986"/>
                  </a:cubicBezTo>
                  <a:cubicBezTo>
                    <a:pt x="363" y="987"/>
                    <a:pt x="363" y="987"/>
                    <a:pt x="363" y="987"/>
                  </a:cubicBezTo>
                  <a:cubicBezTo>
                    <a:pt x="363" y="987"/>
                    <a:pt x="363" y="987"/>
                    <a:pt x="363" y="987"/>
                  </a:cubicBezTo>
                  <a:cubicBezTo>
                    <a:pt x="362" y="988"/>
                    <a:pt x="362" y="988"/>
                    <a:pt x="362" y="988"/>
                  </a:cubicBezTo>
                  <a:close/>
                  <a:moveTo>
                    <a:pt x="348" y="999"/>
                  </a:moveTo>
                  <a:cubicBezTo>
                    <a:pt x="349" y="1000"/>
                    <a:pt x="349" y="1000"/>
                    <a:pt x="349" y="1000"/>
                  </a:cubicBezTo>
                  <a:cubicBezTo>
                    <a:pt x="349" y="1000"/>
                    <a:pt x="349" y="1000"/>
                    <a:pt x="349" y="1000"/>
                  </a:cubicBezTo>
                  <a:cubicBezTo>
                    <a:pt x="350" y="1001"/>
                    <a:pt x="350" y="1001"/>
                    <a:pt x="350" y="1001"/>
                  </a:cubicBezTo>
                  <a:cubicBezTo>
                    <a:pt x="350" y="1000"/>
                    <a:pt x="350" y="1000"/>
                    <a:pt x="350" y="1000"/>
                  </a:cubicBezTo>
                  <a:cubicBezTo>
                    <a:pt x="351" y="1000"/>
                    <a:pt x="351" y="1000"/>
                    <a:pt x="351" y="1000"/>
                  </a:cubicBezTo>
                  <a:cubicBezTo>
                    <a:pt x="352" y="1001"/>
                    <a:pt x="352" y="1001"/>
                    <a:pt x="352" y="1001"/>
                  </a:cubicBezTo>
                  <a:cubicBezTo>
                    <a:pt x="353" y="1001"/>
                    <a:pt x="353" y="1001"/>
                    <a:pt x="353" y="1001"/>
                  </a:cubicBezTo>
                  <a:cubicBezTo>
                    <a:pt x="353" y="1000"/>
                    <a:pt x="353" y="1000"/>
                    <a:pt x="353" y="1000"/>
                  </a:cubicBezTo>
                  <a:cubicBezTo>
                    <a:pt x="352" y="1000"/>
                    <a:pt x="352" y="1000"/>
                    <a:pt x="352" y="1000"/>
                  </a:cubicBezTo>
                  <a:cubicBezTo>
                    <a:pt x="352" y="1000"/>
                    <a:pt x="352" y="1000"/>
                    <a:pt x="352" y="1000"/>
                  </a:cubicBezTo>
                  <a:cubicBezTo>
                    <a:pt x="351" y="998"/>
                    <a:pt x="351" y="998"/>
                    <a:pt x="351" y="998"/>
                  </a:cubicBezTo>
                  <a:cubicBezTo>
                    <a:pt x="350" y="999"/>
                    <a:pt x="350" y="999"/>
                    <a:pt x="350" y="999"/>
                  </a:cubicBezTo>
                  <a:cubicBezTo>
                    <a:pt x="350" y="999"/>
                    <a:pt x="350" y="999"/>
                    <a:pt x="350" y="999"/>
                  </a:cubicBezTo>
                  <a:cubicBezTo>
                    <a:pt x="349" y="998"/>
                    <a:pt x="349" y="998"/>
                    <a:pt x="349" y="998"/>
                  </a:cubicBezTo>
                  <a:cubicBezTo>
                    <a:pt x="349" y="998"/>
                    <a:pt x="349" y="998"/>
                    <a:pt x="349" y="998"/>
                  </a:cubicBezTo>
                  <a:cubicBezTo>
                    <a:pt x="348" y="999"/>
                    <a:pt x="348" y="999"/>
                    <a:pt x="348" y="999"/>
                  </a:cubicBezTo>
                  <a:close/>
                  <a:moveTo>
                    <a:pt x="330" y="1011"/>
                  </a:moveTo>
                  <a:cubicBezTo>
                    <a:pt x="331" y="1010"/>
                    <a:pt x="331" y="1010"/>
                    <a:pt x="331" y="1010"/>
                  </a:cubicBezTo>
                  <a:cubicBezTo>
                    <a:pt x="331" y="1009"/>
                    <a:pt x="331" y="1009"/>
                    <a:pt x="331" y="1009"/>
                  </a:cubicBezTo>
                  <a:cubicBezTo>
                    <a:pt x="333" y="1009"/>
                    <a:pt x="333" y="1009"/>
                    <a:pt x="333" y="1009"/>
                  </a:cubicBezTo>
                  <a:cubicBezTo>
                    <a:pt x="334" y="1008"/>
                    <a:pt x="334" y="1008"/>
                    <a:pt x="334" y="1008"/>
                  </a:cubicBezTo>
                  <a:cubicBezTo>
                    <a:pt x="336" y="1008"/>
                    <a:pt x="336" y="1008"/>
                    <a:pt x="336" y="1008"/>
                  </a:cubicBezTo>
                  <a:cubicBezTo>
                    <a:pt x="335" y="1007"/>
                    <a:pt x="335" y="1007"/>
                    <a:pt x="335" y="1007"/>
                  </a:cubicBezTo>
                  <a:cubicBezTo>
                    <a:pt x="336" y="1007"/>
                    <a:pt x="336" y="1007"/>
                    <a:pt x="336" y="1007"/>
                  </a:cubicBezTo>
                  <a:cubicBezTo>
                    <a:pt x="337" y="1007"/>
                    <a:pt x="337" y="1007"/>
                    <a:pt x="337" y="1007"/>
                  </a:cubicBezTo>
                  <a:cubicBezTo>
                    <a:pt x="337" y="1008"/>
                    <a:pt x="337" y="1008"/>
                    <a:pt x="337" y="1008"/>
                  </a:cubicBezTo>
                  <a:cubicBezTo>
                    <a:pt x="339" y="1008"/>
                    <a:pt x="339" y="1008"/>
                    <a:pt x="339" y="1008"/>
                  </a:cubicBezTo>
                  <a:cubicBezTo>
                    <a:pt x="340" y="1009"/>
                    <a:pt x="340" y="1009"/>
                    <a:pt x="340" y="1009"/>
                  </a:cubicBezTo>
                  <a:cubicBezTo>
                    <a:pt x="339" y="1010"/>
                    <a:pt x="339" y="1010"/>
                    <a:pt x="339" y="1010"/>
                  </a:cubicBezTo>
                  <a:cubicBezTo>
                    <a:pt x="338" y="1010"/>
                    <a:pt x="338" y="1010"/>
                    <a:pt x="338" y="1010"/>
                  </a:cubicBezTo>
                  <a:cubicBezTo>
                    <a:pt x="336" y="1009"/>
                    <a:pt x="336" y="1009"/>
                    <a:pt x="336" y="1009"/>
                  </a:cubicBezTo>
                  <a:cubicBezTo>
                    <a:pt x="335" y="1009"/>
                    <a:pt x="335" y="1009"/>
                    <a:pt x="335" y="1009"/>
                  </a:cubicBezTo>
                  <a:cubicBezTo>
                    <a:pt x="334" y="1010"/>
                    <a:pt x="334" y="1010"/>
                    <a:pt x="334" y="1010"/>
                  </a:cubicBezTo>
                  <a:cubicBezTo>
                    <a:pt x="332" y="1010"/>
                    <a:pt x="332" y="1010"/>
                    <a:pt x="332" y="1010"/>
                  </a:cubicBezTo>
                  <a:cubicBezTo>
                    <a:pt x="331" y="1011"/>
                    <a:pt x="331" y="1011"/>
                    <a:pt x="331" y="1011"/>
                  </a:cubicBezTo>
                  <a:cubicBezTo>
                    <a:pt x="331" y="1011"/>
                    <a:pt x="330" y="1011"/>
                    <a:pt x="330" y="1011"/>
                  </a:cubicBezTo>
                  <a:close/>
                  <a:moveTo>
                    <a:pt x="333" y="1015"/>
                  </a:moveTo>
                  <a:cubicBezTo>
                    <a:pt x="334" y="1015"/>
                    <a:pt x="334" y="1015"/>
                    <a:pt x="334" y="1015"/>
                  </a:cubicBezTo>
                  <a:cubicBezTo>
                    <a:pt x="335" y="1014"/>
                    <a:pt x="335" y="1014"/>
                    <a:pt x="335" y="1014"/>
                  </a:cubicBezTo>
                  <a:cubicBezTo>
                    <a:pt x="336" y="1015"/>
                    <a:pt x="336" y="1015"/>
                    <a:pt x="336" y="1015"/>
                  </a:cubicBezTo>
                  <a:cubicBezTo>
                    <a:pt x="336" y="1016"/>
                    <a:pt x="336" y="1016"/>
                    <a:pt x="336" y="1016"/>
                  </a:cubicBezTo>
                  <a:cubicBezTo>
                    <a:pt x="337" y="1016"/>
                    <a:pt x="337" y="1016"/>
                    <a:pt x="337" y="1016"/>
                  </a:cubicBezTo>
                  <a:cubicBezTo>
                    <a:pt x="337" y="1017"/>
                    <a:pt x="337" y="1017"/>
                    <a:pt x="337" y="1017"/>
                  </a:cubicBezTo>
                  <a:cubicBezTo>
                    <a:pt x="337" y="1017"/>
                    <a:pt x="337" y="1017"/>
                    <a:pt x="337" y="1017"/>
                  </a:cubicBezTo>
                  <a:cubicBezTo>
                    <a:pt x="335" y="1016"/>
                    <a:pt x="335" y="1016"/>
                    <a:pt x="335" y="1016"/>
                  </a:cubicBezTo>
                  <a:cubicBezTo>
                    <a:pt x="335" y="1016"/>
                    <a:pt x="335" y="1016"/>
                    <a:pt x="335" y="1016"/>
                  </a:cubicBezTo>
                  <a:cubicBezTo>
                    <a:pt x="334" y="1016"/>
                    <a:pt x="334" y="1016"/>
                    <a:pt x="334" y="1016"/>
                  </a:cubicBezTo>
                  <a:cubicBezTo>
                    <a:pt x="333" y="1016"/>
                    <a:pt x="333" y="1016"/>
                    <a:pt x="333" y="1016"/>
                  </a:cubicBezTo>
                  <a:cubicBezTo>
                    <a:pt x="333" y="1015"/>
                    <a:pt x="333" y="1015"/>
                    <a:pt x="333" y="1015"/>
                  </a:cubicBezTo>
                  <a:close/>
                  <a:moveTo>
                    <a:pt x="343" y="1031"/>
                  </a:moveTo>
                  <a:cubicBezTo>
                    <a:pt x="343" y="1029"/>
                    <a:pt x="343" y="1029"/>
                    <a:pt x="343" y="1029"/>
                  </a:cubicBezTo>
                  <a:cubicBezTo>
                    <a:pt x="343" y="1029"/>
                    <a:pt x="343" y="1029"/>
                    <a:pt x="343" y="1029"/>
                  </a:cubicBezTo>
                  <a:cubicBezTo>
                    <a:pt x="344" y="1029"/>
                    <a:pt x="344" y="1029"/>
                    <a:pt x="344" y="1029"/>
                  </a:cubicBezTo>
                  <a:cubicBezTo>
                    <a:pt x="345" y="1029"/>
                    <a:pt x="345" y="1029"/>
                    <a:pt x="345" y="1029"/>
                  </a:cubicBezTo>
                  <a:cubicBezTo>
                    <a:pt x="345" y="1029"/>
                    <a:pt x="345" y="1029"/>
                    <a:pt x="345" y="1029"/>
                  </a:cubicBezTo>
                  <a:cubicBezTo>
                    <a:pt x="345" y="1030"/>
                    <a:pt x="345" y="1030"/>
                    <a:pt x="345" y="1030"/>
                  </a:cubicBezTo>
                  <a:cubicBezTo>
                    <a:pt x="344" y="1031"/>
                    <a:pt x="344" y="1031"/>
                    <a:pt x="344" y="1031"/>
                  </a:cubicBezTo>
                  <a:cubicBezTo>
                    <a:pt x="343" y="1031"/>
                    <a:pt x="343" y="1031"/>
                    <a:pt x="343" y="1031"/>
                  </a:cubicBezTo>
                  <a:close/>
                  <a:moveTo>
                    <a:pt x="336" y="1032"/>
                  </a:moveTo>
                  <a:cubicBezTo>
                    <a:pt x="336" y="1031"/>
                    <a:pt x="336" y="1031"/>
                    <a:pt x="336" y="1031"/>
                  </a:cubicBezTo>
                  <a:cubicBezTo>
                    <a:pt x="336" y="1030"/>
                    <a:pt x="336" y="1030"/>
                    <a:pt x="336" y="1030"/>
                  </a:cubicBezTo>
                  <a:cubicBezTo>
                    <a:pt x="335" y="1030"/>
                    <a:pt x="335" y="1030"/>
                    <a:pt x="335" y="1030"/>
                  </a:cubicBezTo>
                  <a:cubicBezTo>
                    <a:pt x="334" y="1029"/>
                    <a:pt x="334" y="1029"/>
                    <a:pt x="334" y="1029"/>
                  </a:cubicBezTo>
                  <a:cubicBezTo>
                    <a:pt x="333" y="1030"/>
                    <a:pt x="333" y="1030"/>
                    <a:pt x="333" y="1030"/>
                  </a:cubicBezTo>
                  <a:cubicBezTo>
                    <a:pt x="333" y="1029"/>
                    <a:pt x="333" y="1029"/>
                    <a:pt x="333" y="1029"/>
                  </a:cubicBezTo>
                  <a:cubicBezTo>
                    <a:pt x="332" y="1029"/>
                    <a:pt x="332" y="1029"/>
                    <a:pt x="332" y="1029"/>
                  </a:cubicBezTo>
                  <a:cubicBezTo>
                    <a:pt x="334" y="1028"/>
                    <a:pt x="334" y="1028"/>
                    <a:pt x="334" y="1028"/>
                  </a:cubicBezTo>
                  <a:cubicBezTo>
                    <a:pt x="334" y="1027"/>
                    <a:pt x="334" y="1027"/>
                    <a:pt x="334" y="1027"/>
                  </a:cubicBezTo>
                  <a:cubicBezTo>
                    <a:pt x="334" y="1027"/>
                    <a:pt x="334" y="1027"/>
                    <a:pt x="334" y="1027"/>
                  </a:cubicBezTo>
                  <a:cubicBezTo>
                    <a:pt x="335" y="1028"/>
                    <a:pt x="335" y="1028"/>
                    <a:pt x="335" y="1028"/>
                  </a:cubicBezTo>
                  <a:cubicBezTo>
                    <a:pt x="335" y="1029"/>
                    <a:pt x="335" y="1029"/>
                    <a:pt x="335" y="1029"/>
                  </a:cubicBezTo>
                  <a:cubicBezTo>
                    <a:pt x="336" y="1029"/>
                    <a:pt x="336" y="1029"/>
                    <a:pt x="336" y="1029"/>
                  </a:cubicBezTo>
                  <a:cubicBezTo>
                    <a:pt x="336" y="1028"/>
                    <a:pt x="336" y="1028"/>
                    <a:pt x="336" y="1028"/>
                  </a:cubicBezTo>
                  <a:cubicBezTo>
                    <a:pt x="336" y="1027"/>
                    <a:pt x="336" y="1027"/>
                    <a:pt x="336" y="1027"/>
                  </a:cubicBezTo>
                  <a:cubicBezTo>
                    <a:pt x="337" y="1027"/>
                    <a:pt x="337" y="1027"/>
                    <a:pt x="337" y="1027"/>
                  </a:cubicBezTo>
                  <a:cubicBezTo>
                    <a:pt x="337" y="1029"/>
                    <a:pt x="337" y="1029"/>
                    <a:pt x="337" y="1029"/>
                  </a:cubicBezTo>
                  <a:cubicBezTo>
                    <a:pt x="336" y="1029"/>
                    <a:pt x="336" y="1029"/>
                    <a:pt x="336" y="1029"/>
                  </a:cubicBezTo>
                  <a:cubicBezTo>
                    <a:pt x="337" y="1030"/>
                    <a:pt x="337" y="1030"/>
                    <a:pt x="337" y="1030"/>
                  </a:cubicBezTo>
                  <a:cubicBezTo>
                    <a:pt x="338" y="1030"/>
                    <a:pt x="338" y="1030"/>
                    <a:pt x="338" y="1030"/>
                  </a:cubicBezTo>
                  <a:cubicBezTo>
                    <a:pt x="338" y="1031"/>
                    <a:pt x="338" y="1031"/>
                    <a:pt x="338" y="1031"/>
                  </a:cubicBezTo>
                  <a:cubicBezTo>
                    <a:pt x="338" y="1032"/>
                    <a:pt x="338" y="1032"/>
                    <a:pt x="338" y="1032"/>
                  </a:cubicBezTo>
                  <a:cubicBezTo>
                    <a:pt x="339" y="1032"/>
                    <a:pt x="339" y="1032"/>
                    <a:pt x="339" y="1032"/>
                  </a:cubicBezTo>
                  <a:cubicBezTo>
                    <a:pt x="339" y="1032"/>
                    <a:pt x="339" y="1032"/>
                    <a:pt x="339" y="1032"/>
                  </a:cubicBezTo>
                  <a:cubicBezTo>
                    <a:pt x="339" y="1033"/>
                    <a:pt x="339" y="1033"/>
                    <a:pt x="339" y="1033"/>
                  </a:cubicBezTo>
                  <a:cubicBezTo>
                    <a:pt x="338" y="1032"/>
                    <a:pt x="338" y="1032"/>
                    <a:pt x="338" y="1032"/>
                  </a:cubicBezTo>
                  <a:cubicBezTo>
                    <a:pt x="336" y="1032"/>
                    <a:pt x="336" y="1032"/>
                    <a:pt x="336" y="1032"/>
                  </a:cubicBezTo>
                  <a:close/>
                  <a:moveTo>
                    <a:pt x="334" y="1038"/>
                  </a:moveTo>
                  <a:cubicBezTo>
                    <a:pt x="335" y="1037"/>
                    <a:pt x="335" y="1037"/>
                    <a:pt x="335" y="1037"/>
                  </a:cubicBezTo>
                  <a:cubicBezTo>
                    <a:pt x="335" y="1036"/>
                    <a:pt x="335" y="1036"/>
                    <a:pt x="335" y="1036"/>
                  </a:cubicBezTo>
                  <a:cubicBezTo>
                    <a:pt x="336" y="1036"/>
                    <a:pt x="336" y="1036"/>
                    <a:pt x="336" y="1036"/>
                  </a:cubicBezTo>
                  <a:cubicBezTo>
                    <a:pt x="339" y="1037"/>
                    <a:pt x="339" y="1037"/>
                    <a:pt x="339" y="1037"/>
                  </a:cubicBezTo>
                  <a:cubicBezTo>
                    <a:pt x="341" y="1037"/>
                    <a:pt x="341" y="1037"/>
                    <a:pt x="341" y="1037"/>
                  </a:cubicBezTo>
                  <a:cubicBezTo>
                    <a:pt x="341" y="1038"/>
                    <a:pt x="341" y="1038"/>
                    <a:pt x="341" y="1038"/>
                  </a:cubicBezTo>
                  <a:cubicBezTo>
                    <a:pt x="340" y="1038"/>
                    <a:pt x="340" y="1038"/>
                    <a:pt x="340" y="1038"/>
                  </a:cubicBezTo>
                  <a:cubicBezTo>
                    <a:pt x="339" y="1038"/>
                    <a:pt x="339" y="1038"/>
                    <a:pt x="339" y="1038"/>
                  </a:cubicBezTo>
                  <a:cubicBezTo>
                    <a:pt x="337" y="1038"/>
                    <a:pt x="337" y="1038"/>
                    <a:pt x="337" y="1038"/>
                  </a:cubicBezTo>
                  <a:cubicBezTo>
                    <a:pt x="336" y="1037"/>
                    <a:pt x="336" y="1037"/>
                    <a:pt x="336" y="1037"/>
                  </a:cubicBezTo>
                  <a:cubicBezTo>
                    <a:pt x="335" y="1038"/>
                    <a:pt x="335" y="1038"/>
                    <a:pt x="335" y="1038"/>
                  </a:cubicBezTo>
                  <a:cubicBezTo>
                    <a:pt x="334" y="1038"/>
                    <a:pt x="334" y="1038"/>
                    <a:pt x="334" y="1038"/>
                  </a:cubicBezTo>
                  <a:close/>
                  <a:moveTo>
                    <a:pt x="336" y="1045"/>
                  </a:moveTo>
                  <a:cubicBezTo>
                    <a:pt x="334" y="1043"/>
                    <a:pt x="334" y="1043"/>
                    <a:pt x="334" y="1043"/>
                  </a:cubicBezTo>
                  <a:cubicBezTo>
                    <a:pt x="334" y="1042"/>
                    <a:pt x="334" y="1042"/>
                    <a:pt x="334" y="1042"/>
                  </a:cubicBezTo>
                  <a:cubicBezTo>
                    <a:pt x="334" y="1042"/>
                    <a:pt x="334" y="1042"/>
                    <a:pt x="334" y="1042"/>
                  </a:cubicBezTo>
                  <a:cubicBezTo>
                    <a:pt x="333" y="1040"/>
                    <a:pt x="333" y="1040"/>
                    <a:pt x="333" y="1040"/>
                  </a:cubicBezTo>
                  <a:cubicBezTo>
                    <a:pt x="335" y="1041"/>
                    <a:pt x="335" y="1041"/>
                    <a:pt x="335" y="1041"/>
                  </a:cubicBezTo>
                  <a:cubicBezTo>
                    <a:pt x="335" y="1041"/>
                    <a:pt x="335" y="1041"/>
                    <a:pt x="335" y="1041"/>
                  </a:cubicBezTo>
                  <a:cubicBezTo>
                    <a:pt x="337" y="1042"/>
                    <a:pt x="337" y="1042"/>
                    <a:pt x="337" y="1042"/>
                  </a:cubicBezTo>
                  <a:cubicBezTo>
                    <a:pt x="338" y="1041"/>
                    <a:pt x="338" y="1041"/>
                    <a:pt x="338" y="1041"/>
                  </a:cubicBezTo>
                  <a:cubicBezTo>
                    <a:pt x="340" y="1041"/>
                    <a:pt x="340" y="1041"/>
                    <a:pt x="340" y="1041"/>
                  </a:cubicBezTo>
                  <a:cubicBezTo>
                    <a:pt x="341" y="1041"/>
                    <a:pt x="341" y="1041"/>
                    <a:pt x="341" y="1041"/>
                  </a:cubicBezTo>
                  <a:cubicBezTo>
                    <a:pt x="342" y="1041"/>
                    <a:pt x="342" y="1041"/>
                    <a:pt x="342" y="1041"/>
                  </a:cubicBezTo>
                  <a:cubicBezTo>
                    <a:pt x="342" y="1041"/>
                    <a:pt x="342" y="1041"/>
                    <a:pt x="342" y="1041"/>
                  </a:cubicBezTo>
                  <a:cubicBezTo>
                    <a:pt x="341" y="1042"/>
                    <a:pt x="341" y="1042"/>
                    <a:pt x="341" y="1042"/>
                  </a:cubicBezTo>
                  <a:cubicBezTo>
                    <a:pt x="340" y="1042"/>
                    <a:pt x="340" y="1042"/>
                    <a:pt x="340" y="1042"/>
                  </a:cubicBezTo>
                  <a:cubicBezTo>
                    <a:pt x="339" y="1043"/>
                    <a:pt x="339" y="1043"/>
                    <a:pt x="339" y="1043"/>
                  </a:cubicBezTo>
                  <a:cubicBezTo>
                    <a:pt x="337" y="1042"/>
                    <a:pt x="337" y="1042"/>
                    <a:pt x="337" y="1042"/>
                  </a:cubicBezTo>
                  <a:cubicBezTo>
                    <a:pt x="336" y="1043"/>
                    <a:pt x="336" y="1043"/>
                    <a:pt x="336" y="1043"/>
                  </a:cubicBezTo>
                  <a:cubicBezTo>
                    <a:pt x="336" y="1044"/>
                    <a:pt x="336" y="1044"/>
                    <a:pt x="336" y="1044"/>
                  </a:cubicBezTo>
                  <a:cubicBezTo>
                    <a:pt x="336" y="1044"/>
                    <a:pt x="336" y="1044"/>
                    <a:pt x="336" y="1044"/>
                  </a:cubicBezTo>
                  <a:cubicBezTo>
                    <a:pt x="336" y="1045"/>
                    <a:pt x="336" y="1045"/>
                    <a:pt x="336" y="1045"/>
                  </a:cubicBezTo>
                  <a:cubicBezTo>
                    <a:pt x="336" y="1045"/>
                    <a:pt x="336" y="1045"/>
                    <a:pt x="336" y="1045"/>
                  </a:cubicBezTo>
                  <a:close/>
                  <a:moveTo>
                    <a:pt x="338" y="1051"/>
                  </a:moveTo>
                  <a:cubicBezTo>
                    <a:pt x="339" y="1051"/>
                    <a:pt x="339" y="1051"/>
                    <a:pt x="339" y="1051"/>
                  </a:cubicBezTo>
                  <a:cubicBezTo>
                    <a:pt x="340" y="1050"/>
                    <a:pt x="340" y="1050"/>
                    <a:pt x="340" y="1050"/>
                  </a:cubicBezTo>
                  <a:cubicBezTo>
                    <a:pt x="339" y="1050"/>
                    <a:pt x="339" y="1050"/>
                    <a:pt x="339" y="1050"/>
                  </a:cubicBezTo>
                  <a:cubicBezTo>
                    <a:pt x="338" y="1050"/>
                    <a:pt x="338" y="1050"/>
                    <a:pt x="338" y="1050"/>
                  </a:cubicBezTo>
                  <a:cubicBezTo>
                    <a:pt x="338" y="1051"/>
                    <a:pt x="338" y="1051"/>
                    <a:pt x="338" y="1051"/>
                  </a:cubicBezTo>
                  <a:close/>
                  <a:moveTo>
                    <a:pt x="332" y="837"/>
                  </a:moveTo>
                  <a:cubicBezTo>
                    <a:pt x="332" y="836"/>
                    <a:pt x="332" y="836"/>
                    <a:pt x="332" y="836"/>
                  </a:cubicBezTo>
                  <a:cubicBezTo>
                    <a:pt x="332" y="835"/>
                    <a:pt x="332" y="835"/>
                    <a:pt x="332" y="835"/>
                  </a:cubicBezTo>
                  <a:cubicBezTo>
                    <a:pt x="332" y="834"/>
                    <a:pt x="332" y="834"/>
                    <a:pt x="332" y="834"/>
                  </a:cubicBezTo>
                  <a:cubicBezTo>
                    <a:pt x="333" y="832"/>
                    <a:pt x="333" y="832"/>
                    <a:pt x="333" y="832"/>
                  </a:cubicBezTo>
                  <a:cubicBezTo>
                    <a:pt x="333" y="834"/>
                    <a:pt x="333" y="834"/>
                    <a:pt x="333" y="834"/>
                  </a:cubicBezTo>
                  <a:cubicBezTo>
                    <a:pt x="334" y="834"/>
                    <a:pt x="334" y="834"/>
                    <a:pt x="334" y="834"/>
                  </a:cubicBezTo>
                  <a:cubicBezTo>
                    <a:pt x="335" y="836"/>
                    <a:pt x="335" y="836"/>
                    <a:pt x="335" y="836"/>
                  </a:cubicBezTo>
                  <a:cubicBezTo>
                    <a:pt x="335" y="837"/>
                    <a:pt x="335" y="837"/>
                    <a:pt x="335" y="837"/>
                  </a:cubicBezTo>
                  <a:cubicBezTo>
                    <a:pt x="333" y="837"/>
                    <a:pt x="333" y="837"/>
                    <a:pt x="333" y="837"/>
                  </a:cubicBezTo>
                  <a:cubicBezTo>
                    <a:pt x="333" y="837"/>
                    <a:pt x="333" y="837"/>
                    <a:pt x="333" y="837"/>
                  </a:cubicBezTo>
                  <a:cubicBezTo>
                    <a:pt x="332" y="837"/>
                    <a:pt x="332" y="837"/>
                    <a:pt x="332" y="837"/>
                  </a:cubicBezTo>
                  <a:close/>
                  <a:moveTo>
                    <a:pt x="339" y="799"/>
                  </a:moveTo>
                  <a:cubicBezTo>
                    <a:pt x="339" y="799"/>
                    <a:pt x="339" y="799"/>
                    <a:pt x="339" y="799"/>
                  </a:cubicBezTo>
                  <a:cubicBezTo>
                    <a:pt x="339" y="801"/>
                    <a:pt x="339" y="801"/>
                    <a:pt x="339" y="801"/>
                  </a:cubicBezTo>
                  <a:cubicBezTo>
                    <a:pt x="338" y="802"/>
                    <a:pt x="338" y="802"/>
                    <a:pt x="338" y="802"/>
                  </a:cubicBezTo>
                  <a:cubicBezTo>
                    <a:pt x="338" y="803"/>
                    <a:pt x="338" y="803"/>
                    <a:pt x="338" y="803"/>
                  </a:cubicBezTo>
                  <a:cubicBezTo>
                    <a:pt x="339" y="803"/>
                    <a:pt x="339" y="803"/>
                    <a:pt x="339" y="803"/>
                  </a:cubicBezTo>
                  <a:cubicBezTo>
                    <a:pt x="340" y="803"/>
                    <a:pt x="340" y="803"/>
                    <a:pt x="340" y="803"/>
                  </a:cubicBezTo>
                  <a:cubicBezTo>
                    <a:pt x="339" y="804"/>
                    <a:pt x="339" y="804"/>
                    <a:pt x="339" y="804"/>
                  </a:cubicBezTo>
                  <a:cubicBezTo>
                    <a:pt x="339" y="804"/>
                    <a:pt x="339" y="804"/>
                    <a:pt x="339" y="804"/>
                  </a:cubicBezTo>
                  <a:cubicBezTo>
                    <a:pt x="340" y="805"/>
                    <a:pt x="340" y="805"/>
                    <a:pt x="340" y="805"/>
                  </a:cubicBezTo>
                  <a:cubicBezTo>
                    <a:pt x="341" y="806"/>
                    <a:pt x="341" y="806"/>
                    <a:pt x="341" y="806"/>
                  </a:cubicBezTo>
                  <a:cubicBezTo>
                    <a:pt x="342" y="804"/>
                    <a:pt x="342" y="804"/>
                    <a:pt x="342" y="804"/>
                  </a:cubicBezTo>
                  <a:cubicBezTo>
                    <a:pt x="341" y="803"/>
                    <a:pt x="341" y="803"/>
                    <a:pt x="341" y="803"/>
                  </a:cubicBezTo>
                  <a:cubicBezTo>
                    <a:pt x="341" y="802"/>
                    <a:pt x="341" y="802"/>
                    <a:pt x="341" y="802"/>
                  </a:cubicBezTo>
                  <a:cubicBezTo>
                    <a:pt x="340" y="800"/>
                    <a:pt x="340" y="800"/>
                    <a:pt x="340" y="800"/>
                  </a:cubicBezTo>
                  <a:cubicBezTo>
                    <a:pt x="340" y="799"/>
                    <a:pt x="340" y="799"/>
                    <a:pt x="340" y="799"/>
                  </a:cubicBezTo>
                  <a:cubicBezTo>
                    <a:pt x="339" y="799"/>
                    <a:pt x="339" y="799"/>
                    <a:pt x="339" y="799"/>
                  </a:cubicBezTo>
                  <a:close/>
                  <a:moveTo>
                    <a:pt x="320" y="781"/>
                  </a:moveTo>
                  <a:cubicBezTo>
                    <a:pt x="320" y="782"/>
                    <a:pt x="320" y="782"/>
                    <a:pt x="320" y="782"/>
                  </a:cubicBezTo>
                  <a:cubicBezTo>
                    <a:pt x="321" y="783"/>
                    <a:pt x="321" y="783"/>
                    <a:pt x="321" y="783"/>
                  </a:cubicBezTo>
                  <a:cubicBezTo>
                    <a:pt x="320" y="783"/>
                    <a:pt x="320" y="783"/>
                    <a:pt x="320" y="783"/>
                  </a:cubicBezTo>
                  <a:cubicBezTo>
                    <a:pt x="320" y="784"/>
                    <a:pt x="320" y="784"/>
                    <a:pt x="320" y="784"/>
                  </a:cubicBezTo>
                  <a:cubicBezTo>
                    <a:pt x="321" y="784"/>
                    <a:pt x="321" y="784"/>
                    <a:pt x="321" y="784"/>
                  </a:cubicBezTo>
                  <a:cubicBezTo>
                    <a:pt x="322" y="785"/>
                    <a:pt x="322" y="785"/>
                    <a:pt x="322" y="785"/>
                  </a:cubicBezTo>
                  <a:cubicBezTo>
                    <a:pt x="322" y="784"/>
                    <a:pt x="322" y="784"/>
                    <a:pt x="322" y="784"/>
                  </a:cubicBezTo>
                  <a:cubicBezTo>
                    <a:pt x="323" y="785"/>
                    <a:pt x="323" y="785"/>
                    <a:pt x="323" y="785"/>
                  </a:cubicBezTo>
                  <a:cubicBezTo>
                    <a:pt x="323" y="786"/>
                    <a:pt x="323" y="786"/>
                    <a:pt x="323" y="786"/>
                  </a:cubicBezTo>
                  <a:cubicBezTo>
                    <a:pt x="324" y="786"/>
                    <a:pt x="324" y="786"/>
                    <a:pt x="324" y="786"/>
                  </a:cubicBezTo>
                  <a:cubicBezTo>
                    <a:pt x="325" y="786"/>
                    <a:pt x="325" y="786"/>
                    <a:pt x="325" y="786"/>
                  </a:cubicBezTo>
                  <a:cubicBezTo>
                    <a:pt x="326" y="786"/>
                    <a:pt x="326" y="786"/>
                    <a:pt x="326" y="786"/>
                  </a:cubicBezTo>
                  <a:cubicBezTo>
                    <a:pt x="326" y="787"/>
                    <a:pt x="326" y="787"/>
                    <a:pt x="326" y="787"/>
                  </a:cubicBezTo>
                  <a:cubicBezTo>
                    <a:pt x="326" y="789"/>
                    <a:pt x="326" y="789"/>
                    <a:pt x="326" y="789"/>
                  </a:cubicBezTo>
                  <a:cubicBezTo>
                    <a:pt x="326" y="789"/>
                    <a:pt x="326" y="789"/>
                    <a:pt x="326" y="789"/>
                  </a:cubicBezTo>
                  <a:cubicBezTo>
                    <a:pt x="327" y="788"/>
                    <a:pt x="327" y="788"/>
                    <a:pt x="327" y="788"/>
                  </a:cubicBezTo>
                  <a:cubicBezTo>
                    <a:pt x="327" y="788"/>
                    <a:pt x="327" y="788"/>
                    <a:pt x="327" y="788"/>
                  </a:cubicBezTo>
                  <a:cubicBezTo>
                    <a:pt x="328" y="787"/>
                    <a:pt x="328" y="787"/>
                    <a:pt x="328" y="787"/>
                  </a:cubicBezTo>
                  <a:cubicBezTo>
                    <a:pt x="327" y="786"/>
                    <a:pt x="327" y="786"/>
                    <a:pt x="327" y="786"/>
                  </a:cubicBezTo>
                  <a:cubicBezTo>
                    <a:pt x="327" y="784"/>
                    <a:pt x="327" y="784"/>
                    <a:pt x="327" y="784"/>
                  </a:cubicBezTo>
                  <a:cubicBezTo>
                    <a:pt x="325" y="783"/>
                    <a:pt x="325" y="783"/>
                    <a:pt x="325" y="783"/>
                  </a:cubicBezTo>
                  <a:cubicBezTo>
                    <a:pt x="324" y="782"/>
                    <a:pt x="324" y="782"/>
                    <a:pt x="324" y="782"/>
                  </a:cubicBezTo>
                  <a:cubicBezTo>
                    <a:pt x="323" y="782"/>
                    <a:pt x="323" y="782"/>
                    <a:pt x="323" y="782"/>
                  </a:cubicBezTo>
                  <a:cubicBezTo>
                    <a:pt x="323" y="781"/>
                    <a:pt x="323" y="781"/>
                    <a:pt x="323" y="781"/>
                  </a:cubicBezTo>
                  <a:cubicBezTo>
                    <a:pt x="322" y="780"/>
                    <a:pt x="322" y="780"/>
                    <a:pt x="322" y="780"/>
                  </a:cubicBezTo>
                  <a:cubicBezTo>
                    <a:pt x="321" y="779"/>
                    <a:pt x="321" y="779"/>
                    <a:pt x="321" y="779"/>
                  </a:cubicBezTo>
                  <a:cubicBezTo>
                    <a:pt x="320" y="779"/>
                    <a:pt x="320" y="779"/>
                    <a:pt x="320" y="779"/>
                  </a:cubicBezTo>
                  <a:cubicBezTo>
                    <a:pt x="320" y="781"/>
                    <a:pt x="320" y="781"/>
                    <a:pt x="320" y="781"/>
                  </a:cubicBezTo>
                  <a:close/>
                  <a:moveTo>
                    <a:pt x="360" y="644"/>
                  </a:moveTo>
                  <a:cubicBezTo>
                    <a:pt x="360" y="642"/>
                    <a:pt x="360" y="642"/>
                    <a:pt x="360" y="642"/>
                  </a:cubicBezTo>
                  <a:cubicBezTo>
                    <a:pt x="362" y="641"/>
                    <a:pt x="362" y="641"/>
                    <a:pt x="362" y="641"/>
                  </a:cubicBezTo>
                  <a:cubicBezTo>
                    <a:pt x="362" y="640"/>
                    <a:pt x="362" y="640"/>
                    <a:pt x="362" y="640"/>
                  </a:cubicBezTo>
                  <a:cubicBezTo>
                    <a:pt x="362" y="640"/>
                    <a:pt x="362" y="640"/>
                    <a:pt x="362" y="640"/>
                  </a:cubicBezTo>
                  <a:cubicBezTo>
                    <a:pt x="363" y="639"/>
                    <a:pt x="363" y="639"/>
                    <a:pt x="363" y="639"/>
                  </a:cubicBezTo>
                  <a:cubicBezTo>
                    <a:pt x="362" y="638"/>
                    <a:pt x="362" y="638"/>
                    <a:pt x="362" y="638"/>
                  </a:cubicBezTo>
                  <a:cubicBezTo>
                    <a:pt x="362" y="637"/>
                    <a:pt x="362" y="637"/>
                    <a:pt x="362" y="637"/>
                  </a:cubicBezTo>
                  <a:cubicBezTo>
                    <a:pt x="361" y="637"/>
                    <a:pt x="361" y="637"/>
                    <a:pt x="361" y="637"/>
                  </a:cubicBezTo>
                  <a:cubicBezTo>
                    <a:pt x="360" y="636"/>
                    <a:pt x="360" y="636"/>
                    <a:pt x="360" y="636"/>
                  </a:cubicBezTo>
                  <a:cubicBezTo>
                    <a:pt x="361" y="635"/>
                    <a:pt x="361" y="635"/>
                    <a:pt x="361" y="635"/>
                  </a:cubicBezTo>
                  <a:cubicBezTo>
                    <a:pt x="361" y="634"/>
                    <a:pt x="361" y="634"/>
                    <a:pt x="361" y="634"/>
                  </a:cubicBezTo>
                  <a:cubicBezTo>
                    <a:pt x="361" y="634"/>
                    <a:pt x="361" y="634"/>
                    <a:pt x="361" y="634"/>
                  </a:cubicBezTo>
                  <a:cubicBezTo>
                    <a:pt x="361" y="633"/>
                    <a:pt x="361" y="633"/>
                    <a:pt x="361" y="633"/>
                  </a:cubicBezTo>
                  <a:cubicBezTo>
                    <a:pt x="362" y="633"/>
                    <a:pt x="362" y="633"/>
                    <a:pt x="362" y="633"/>
                  </a:cubicBezTo>
                  <a:cubicBezTo>
                    <a:pt x="363" y="633"/>
                    <a:pt x="363" y="633"/>
                    <a:pt x="363" y="633"/>
                  </a:cubicBezTo>
                  <a:cubicBezTo>
                    <a:pt x="363" y="633"/>
                    <a:pt x="363" y="633"/>
                    <a:pt x="363" y="633"/>
                  </a:cubicBezTo>
                  <a:cubicBezTo>
                    <a:pt x="363" y="634"/>
                    <a:pt x="363" y="634"/>
                    <a:pt x="363" y="634"/>
                  </a:cubicBezTo>
                  <a:cubicBezTo>
                    <a:pt x="363" y="634"/>
                    <a:pt x="363" y="634"/>
                    <a:pt x="363" y="634"/>
                  </a:cubicBezTo>
                  <a:cubicBezTo>
                    <a:pt x="363" y="635"/>
                    <a:pt x="363" y="635"/>
                    <a:pt x="363" y="635"/>
                  </a:cubicBezTo>
                  <a:cubicBezTo>
                    <a:pt x="363" y="636"/>
                    <a:pt x="363" y="636"/>
                    <a:pt x="363" y="636"/>
                  </a:cubicBezTo>
                  <a:cubicBezTo>
                    <a:pt x="363" y="636"/>
                    <a:pt x="363" y="636"/>
                    <a:pt x="363" y="636"/>
                  </a:cubicBezTo>
                  <a:cubicBezTo>
                    <a:pt x="363" y="637"/>
                    <a:pt x="363" y="637"/>
                    <a:pt x="363" y="637"/>
                  </a:cubicBezTo>
                  <a:cubicBezTo>
                    <a:pt x="363" y="637"/>
                    <a:pt x="363" y="637"/>
                    <a:pt x="363" y="637"/>
                  </a:cubicBezTo>
                  <a:cubicBezTo>
                    <a:pt x="363" y="640"/>
                    <a:pt x="363" y="640"/>
                    <a:pt x="363" y="640"/>
                  </a:cubicBezTo>
                  <a:cubicBezTo>
                    <a:pt x="363" y="641"/>
                    <a:pt x="363" y="641"/>
                    <a:pt x="363" y="641"/>
                  </a:cubicBezTo>
                  <a:cubicBezTo>
                    <a:pt x="364" y="642"/>
                    <a:pt x="364" y="642"/>
                    <a:pt x="364" y="642"/>
                  </a:cubicBezTo>
                  <a:cubicBezTo>
                    <a:pt x="362" y="644"/>
                    <a:pt x="362" y="644"/>
                    <a:pt x="362" y="644"/>
                  </a:cubicBezTo>
                  <a:cubicBezTo>
                    <a:pt x="362" y="644"/>
                    <a:pt x="362" y="644"/>
                    <a:pt x="362" y="644"/>
                  </a:cubicBezTo>
                  <a:cubicBezTo>
                    <a:pt x="363" y="643"/>
                    <a:pt x="363" y="643"/>
                    <a:pt x="363" y="643"/>
                  </a:cubicBezTo>
                  <a:cubicBezTo>
                    <a:pt x="363" y="641"/>
                    <a:pt x="363" y="641"/>
                    <a:pt x="363" y="641"/>
                  </a:cubicBezTo>
                  <a:cubicBezTo>
                    <a:pt x="363" y="641"/>
                    <a:pt x="363" y="641"/>
                    <a:pt x="363" y="641"/>
                  </a:cubicBezTo>
                  <a:cubicBezTo>
                    <a:pt x="362" y="641"/>
                    <a:pt x="362" y="641"/>
                    <a:pt x="362" y="641"/>
                  </a:cubicBezTo>
                  <a:cubicBezTo>
                    <a:pt x="362" y="642"/>
                    <a:pt x="362" y="642"/>
                    <a:pt x="362" y="642"/>
                  </a:cubicBezTo>
                  <a:cubicBezTo>
                    <a:pt x="361" y="642"/>
                    <a:pt x="361" y="642"/>
                    <a:pt x="361" y="642"/>
                  </a:cubicBezTo>
                  <a:cubicBezTo>
                    <a:pt x="360" y="643"/>
                    <a:pt x="360" y="643"/>
                    <a:pt x="360" y="643"/>
                  </a:cubicBezTo>
                  <a:cubicBezTo>
                    <a:pt x="360" y="644"/>
                    <a:pt x="360" y="644"/>
                    <a:pt x="360" y="644"/>
                  </a:cubicBezTo>
                  <a:close/>
                  <a:moveTo>
                    <a:pt x="406" y="651"/>
                  </a:moveTo>
                  <a:cubicBezTo>
                    <a:pt x="406" y="650"/>
                    <a:pt x="406" y="650"/>
                    <a:pt x="406" y="650"/>
                  </a:cubicBezTo>
                  <a:cubicBezTo>
                    <a:pt x="406" y="649"/>
                    <a:pt x="406" y="649"/>
                    <a:pt x="406" y="649"/>
                  </a:cubicBezTo>
                  <a:cubicBezTo>
                    <a:pt x="408" y="648"/>
                    <a:pt x="408" y="648"/>
                    <a:pt x="408" y="648"/>
                  </a:cubicBezTo>
                  <a:cubicBezTo>
                    <a:pt x="408" y="647"/>
                    <a:pt x="408" y="647"/>
                    <a:pt x="408" y="647"/>
                  </a:cubicBezTo>
                  <a:cubicBezTo>
                    <a:pt x="408" y="647"/>
                    <a:pt x="408" y="647"/>
                    <a:pt x="408" y="647"/>
                  </a:cubicBezTo>
                  <a:cubicBezTo>
                    <a:pt x="408" y="647"/>
                    <a:pt x="408" y="647"/>
                    <a:pt x="408" y="647"/>
                  </a:cubicBezTo>
                  <a:cubicBezTo>
                    <a:pt x="409" y="647"/>
                    <a:pt x="409" y="647"/>
                    <a:pt x="409" y="647"/>
                  </a:cubicBezTo>
                  <a:cubicBezTo>
                    <a:pt x="410" y="649"/>
                    <a:pt x="410" y="649"/>
                    <a:pt x="410" y="649"/>
                  </a:cubicBezTo>
                  <a:cubicBezTo>
                    <a:pt x="410" y="649"/>
                    <a:pt x="410" y="649"/>
                    <a:pt x="410" y="649"/>
                  </a:cubicBezTo>
                  <a:cubicBezTo>
                    <a:pt x="410" y="650"/>
                    <a:pt x="410" y="650"/>
                    <a:pt x="410" y="650"/>
                  </a:cubicBezTo>
                  <a:cubicBezTo>
                    <a:pt x="410" y="651"/>
                    <a:pt x="410" y="651"/>
                    <a:pt x="410" y="651"/>
                  </a:cubicBezTo>
                  <a:cubicBezTo>
                    <a:pt x="410" y="651"/>
                    <a:pt x="410" y="651"/>
                    <a:pt x="410" y="651"/>
                  </a:cubicBezTo>
                  <a:cubicBezTo>
                    <a:pt x="409" y="651"/>
                    <a:pt x="409" y="651"/>
                    <a:pt x="409" y="651"/>
                  </a:cubicBezTo>
                  <a:cubicBezTo>
                    <a:pt x="409" y="650"/>
                    <a:pt x="409" y="650"/>
                    <a:pt x="409" y="650"/>
                  </a:cubicBezTo>
                  <a:cubicBezTo>
                    <a:pt x="409" y="650"/>
                    <a:pt x="409" y="650"/>
                    <a:pt x="409" y="650"/>
                  </a:cubicBezTo>
                  <a:cubicBezTo>
                    <a:pt x="408" y="651"/>
                    <a:pt x="408" y="651"/>
                    <a:pt x="408" y="651"/>
                  </a:cubicBezTo>
                  <a:cubicBezTo>
                    <a:pt x="407" y="651"/>
                    <a:pt x="407" y="651"/>
                    <a:pt x="407" y="651"/>
                  </a:cubicBezTo>
                  <a:cubicBezTo>
                    <a:pt x="407" y="650"/>
                    <a:pt x="407" y="650"/>
                    <a:pt x="407" y="650"/>
                  </a:cubicBezTo>
                  <a:cubicBezTo>
                    <a:pt x="407" y="651"/>
                    <a:pt x="407" y="651"/>
                    <a:pt x="407" y="651"/>
                  </a:cubicBezTo>
                  <a:cubicBezTo>
                    <a:pt x="407" y="651"/>
                    <a:pt x="407" y="651"/>
                    <a:pt x="407" y="651"/>
                  </a:cubicBezTo>
                  <a:cubicBezTo>
                    <a:pt x="406" y="651"/>
                    <a:pt x="406" y="651"/>
                    <a:pt x="406" y="651"/>
                  </a:cubicBezTo>
                  <a:cubicBezTo>
                    <a:pt x="406" y="651"/>
                    <a:pt x="406" y="651"/>
                    <a:pt x="406" y="651"/>
                  </a:cubicBezTo>
                  <a:close/>
                  <a:moveTo>
                    <a:pt x="448" y="714"/>
                  </a:moveTo>
                  <a:cubicBezTo>
                    <a:pt x="447" y="713"/>
                    <a:pt x="447" y="713"/>
                    <a:pt x="447" y="713"/>
                  </a:cubicBezTo>
                  <a:cubicBezTo>
                    <a:pt x="447" y="712"/>
                    <a:pt x="447" y="712"/>
                    <a:pt x="447" y="712"/>
                  </a:cubicBezTo>
                  <a:cubicBezTo>
                    <a:pt x="446" y="712"/>
                    <a:pt x="446" y="712"/>
                    <a:pt x="446" y="712"/>
                  </a:cubicBezTo>
                  <a:cubicBezTo>
                    <a:pt x="446" y="712"/>
                    <a:pt x="446" y="712"/>
                    <a:pt x="446" y="712"/>
                  </a:cubicBezTo>
                  <a:cubicBezTo>
                    <a:pt x="445" y="712"/>
                    <a:pt x="445" y="712"/>
                    <a:pt x="445" y="712"/>
                  </a:cubicBezTo>
                  <a:cubicBezTo>
                    <a:pt x="446" y="711"/>
                    <a:pt x="446" y="711"/>
                    <a:pt x="446" y="711"/>
                  </a:cubicBezTo>
                  <a:cubicBezTo>
                    <a:pt x="446" y="711"/>
                    <a:pt x="446" y="711"/>
                    <a:pt x="446" y="711"/>
                  </a:cubicBezTo>
                  <a:cubicBezTo>
                    <a:pt x="446" y="710"/>
                    <a:pt x="446" y="710"/>
                    <a:pt x="446" y="710"/>
                  </a:cubicBezTo>
                  <a:cubicBezTo>
                    <a:pt x="445" y="709"/>
                    <a:pt x="445" y="709"/>
                    <a:pt x="445" y="709"/>
                  </a:cubicBezTo>
                  <a:cubicBezTo>
                    <a:pt x="445" y="708"/>
                    <a:pt x="445" y="708"/>
                    <a:pt x="445" y="708"/>
                  </a:cubicBezTo>
                  <a:cubicBezTo>
                    <a:pt x="444" y="708"/>
                    <a:pt x="444" y="708"/>
                    <a:pt x="444" y="708"/>
                  </a:cubicBezTo>
                  <a:cubicBezTo>
                    <a:pt x="443" y="707"/>
                    <a:pt x="443" y="707"/>
                    <a:pt x="443" y="707"/>
                  </a:cubicBezTo>
                  <a:cubicBezTo>
                    <a:pt x="444" y="707"/>
                    <a:pt x="444" y="707"/>
                    <a:pt x="444" y="707"/>
                  </a:cubicBezTo>
                  <a:cubicBezTo>
                    <a:pt x="444" y="707"/>
                    <a:pt x="444" y="707"/>
                    <a:pt x="444" y="707"/>
                  </a:cubicBezTo>
                  <a:cubicBezTo>
                    <a:pt x="444" y="705"/>
                    <a:pt x="444" y="705"/>
                    <a:pt x="444" y="705"/>
                  </a:cubicBezTo>
                  <a:cubicBezTo>
                    <a:pt x="445" y="704"/>
                    <a:pt x="445" y="704"/>
                    <a:pt x="445" y="704"/>
                  </a:cubicBezTo>
                  <a:cubicBezTo>
                    <a:pt x="445" y="705"/>
                    <a:pt x="445" y="705"/>
                    <a:pt x="445" y="705"/>
                  </a:cubicBezTo>
                  <a:cubicBezTo>
                    <a:pt x="448" y="707"/>
                    <a:pt x="448" y="707"/>
                    <a:pt x="448" y="707"/>
                  </a:cubicBezTo>
                  <a:cubicBezTo>
                    <a:pt x="448" y="708"/>
                    <a:pt x="448" y="708"/>
                    <a:pt x="448" y="708"/>
                  </a:cubicBezTo>
                  <a:cubicBezTo>
                    <a:pt x="447" y="709"/>
                    <a:pt x="447" y="709"/>
                    <a:pt x="447" y="709"/>
                  </a:cubicBezTo>
                  <a:cubicBezTo>
                    <a:pt x="447" y="709"/>
                    <a:pt x="447" y="709"/>
                    <a:pt x="447" y="709"/>
                  </a:cubicBezTo>
                  <a:cubicBezTo>
                    <a:pt x="448" y="710"/>
                    <a:pt x="448" y="710"/>
                    <a:pt x="448" y="710"/>
                  </a:cubicBezTo>
                  <a:cubicBezTo>
                    <a:pt x="449" y="711"/>
                    <a:pt x="449" y="711"/>
                    <a:pt x="449" y="711"/>
                  </a:cubicBezTo>
                  <a:cubicBezTo>
                    <a:pt x="449" y="711"/>
                    <a:pt x="449" y="711"/>
                    <a:pt x="449" y="711"/>
                  </a:cubicBezTo>
                  <a:cubicBezTo>
                    <a:pt x="448" y="711"/>
                    <a:pt x="448" y="711"/>
                    <a:pt x="448" y="711"/>
                  </a:cubicBezTo>
                  <a:cubicBezTo>
                    <a:pt x="448" y="713"/>
                    <a:pt x="448" y="713"/>
                    <a:pt x="448" y="713"/>
                  </a:cubicBezTo>
                  <a:cubicBezTo>
                    <a:pt x="448" y="713"/>
                    <a:pt x="448" y="713"/>
                    <a:pt x="448" y="713"/>
                  </a:cubicBezTo>
                  <a:cubicBezTo>
                    <a:pt x="448" y="714"/>
                    <a:pt x="448" y="714"/>
                    <a:pt x="448" y="714"/>
                  </a:cubicBezTo>
                  <a:close/>
                  <a:moveTo>
                    <a:pt x="509" y="722"/>
                  </a:moveTo>
                  <a:cubicBezTo>
                    <a:pt x="510" y="721"/>
                    <a:pt x="510" y="721"/>
                    <a:pt x="510" y="721"/>
                  </a:cubicBezTo>
                  <a:cubicBezTo>
                    <a:pt x="511" y="720"/>
                    <a:pt x="511" y="720"/>
                    <a:pt x="511" y="720"/>
                  </a:cubicBezTo>
                  <a:cubicBezTo>
                    <a:pt x="511" y="719"/>
                    <a:pt x="511" y="719"/>
                    <a:pt x="511" y="719"/>
                  </a:cubicBezTo>
                  <a:cubicBezTo>
                    <a:pt x="512" y="719"/>
                    <a:pt x="512" y="719"/>
                    <a:pt x="512" y="719"/>
                  </a:cubicBezTo>
                  <a:cubicBezTo>
                    <a:pt x="512" y="720"/>
                    <a:pt x="512" y="720"/>
                    <a:pt x="512" y="720"/>
                  </a:cubicBezTo>
                  <a:cubicBezTo>
                    <a:pt x="513" y="720"/>
                    <a:pt x="513" y="720"/>
                    <a:pt x="513" y="720"/>
                  </a:cubicBezTo>
                  <a:cubicBezTo>
                    <a:pt x="513" y="719"/>
                    <a:pt x="513" y="719"/>
                    <a:pt x="513" y="719"/>
                  </a:cubicBezTo>
                  <a:cubicBezTo>
                    <a:pt x="513" y="720"/>
                    <a:pt x="513" y="720"/>
                    <a:pt x="513" y="720"/>
                  </a:cubicBezTo>
                  <a:cubicBezTo>
                    <a:pt x="513" y="721"/>
                    <a:pt x="513" y="721"/>
                    <a:pt x="513" y="721"/>
                  </a:cubicBezTo>
                  <a:cubicBezTo>
                    <a:pt x="512" y="721"/>
                    <a:pt x="512" y="721"/>
                    <a:pt x="512" y="721"/>
                  </a:cubicBezTo>
                  <a:cubicBezTo>
                    <a:pt x="511" y="720"/>
                    <a:pt x="511" y="720"/>
                    <a:pt x="511" y="720"/>
                  </a:cubicBezTo>
                  <a:cubicBezTo>
                    <a:pt x="511" y="721"/>
                    <a:pt x="511" y="721"/>
                    <a:pt x="511" y="721"/>
                  </a:cubicBezTo>
                  <a:cubicBezTo>
                    <a:pt x="510" y="721"/>
                    <a:pt x="510" y="721"/>
                    <a:pt x="510" y="721"/>
                  </a:cubicBezTo>
                  <a:cubicBezTo>
                    <a:pt x="510" y="721"/>
                    <a:pt x="510" y="721"/>
                    <a:pt x="510" y="721"/>
                  </a:cubicBezTo>
                  <a:cubicBezTo>
                    <a:pt x="509" y="722"/>
                    <a:pt x="509" y="722"/>
                    <a:pt x="509" y="722"/>
                  </a:cubicBezTo>
                  <a:close/>
                  <a:moveTo>
                    <a:pt x="475" y="728"/>
                  </a:moveTo>
                  <a:cubicBezTo>
                    <a:pt x="476" y="727"/>
                    <a:pt x="476" y="727"/>
                    <a:pt x="476" y="727"/>
                  </a:cubicBezTo>
                  <a:cubicBezTo>
                    <a:pt x="477" y="727"/>
                    <a:pt x="477" y="727"/>
                    <a:pt x="477" y="727"/>
                  </a:cubicBezTo>
                  <a:cubicBezTo>
                    <a:pt x="480" y="725"/>
                    <a:pt x="480" y="725"/>
                    <a:pt x="480" y="725"/>
                  </a:cubicBezTo>
                  <a:cubicBezTo>
                    <a:pt x="482" y="724"/>
                    <a:pt x="482" y="724"/>
                    <a:pt x="482" y="724"/>
                  </a:cubicBezTo>
                  <a:cubicBezTo>
                    <a:pt x="480" y="726"/>
                    <a:pt x="480" y="726"/>
                    <a:pt x="480" y="726"/>
                  </a:cubicBezTo>
                  <a:cubicBezTo>
                    <a:pt x="479" y="727"/>
                    <a:pt x="479" y="727"/>
                    <a:pt x="479" y="727"/>
                  </a:cubicBezTo>
                  <a:cubicBezTo>
                    <a:pt x="478" y="728"/>
                    <a:pt x="478" y="728"/>
                    <a:pt x="478" y="728"/>
                  </a:cubicBezTo>
                  <a:cubicBezTo>
                    <a:pt x="477" y="728"/>
                    <a:pt x="477" y="728"/>
                    <a:pt x="477" y="728"/>
                  </a:cubicBezTo>
                  <a:cubicBezTo>
                    <a:pt x="477" y="728"/>
                    <a:pt x="477" y="728"/>
                    <a:pt x="477" y="728"/>
                  </a:cubicBezTo>
                  <a:cubicBezTo>
                    <a:pt x="476" y="728"/>
                    <a:pt x="476" y="728"/>
                    <a:pt x="476" y="728"/>
                  </a:cubicBezTo>
                  <a:cubicBezTo>
                    <a:pt x="475" y="728"/>
                    <a:pt x="475" y="728"/>
                    <a:pt x="475" y="728"/>
                  </a:cubicBezTo>
                  <a:close/>
                  <a:moveTo>
                    <a:pt x="490" y="748"/>
                  </a:moveTo>
                  <a:cubicBezTo>
                    <a:pt x="490" y="747"/>
                    <a:pt x="490" y="747"/>
                    <a:pt x="490" y="747"/>
                  </a:cubicBezTo>
                  <a:cubicBezTo>
                    <a:pt x="491" y="746"/>
                    <a:pt x="491" y="746"/>
                    <a:pt x="491" y="746"/>
                  </a:cubicBezTo>
                  <a:cubicBezTo>
                    <a:pt x="490" y="745"/>
                    <a:pt x="490" y="745"/>
                    <a:pt x="490" y="745"/>
                  </a:cubicBezTo>
                  <a:cubicBezTo>
                    <a:pt x="491" y="744"/>
                    <a:pt x="491" y="744"/>
                    <a:pt x="491" y="744"/>
                  </a:cubicBezTo>
                  <a:cubicBezTo>
                    <a:pt x="492" y="744"/>
                    <a:pt x="492" y="744"/>
                    <a:pt x="492" y="744"/>
                  </a:cubicBezTo>
                  <a:cubicBezTo>
                    <a:pt x="493" y="742"/>
                    <a:pt x="493" y="742"/>
                    <a:pt x="493" y="742"/>
                  </a:cubicBezTo>
                  <a:cubicBezTo>
                    <a:pt x="494" y="741"/>
                    <a:pt x="494" y="741"/>
                    <a:pt x="494" y="741"/>
                  </a:cubicBezTo>
                  <a:cubicBezTo>
                    <a:pt x="494" y="741"/>
                    <a:pt x="494" y="741"/>
                    <a:pt x="494" y="741"/>
                  </a:cubicBezTo>
                  <a:cubicBezTo>
                    <a:pt x="495" y="741"/>
                    <a:pt x="495" y="741"/>
                    <a:pt x="495" y="741"/>
                  </a:cubicBezTo>
                  <a:cubicBezTo>
                    <a:pt x="495" y="741"/>
                    <a:pt x="495" y="741"/>
                    <a:pt x="495" y="741"/>
                  </a:cubicBezTo>
                  <a:cubicBezTo>
                    <a:pt x="497" y="741"/>
                    <a:pt x="497" y="741"/>
                    <a:pt x="497" y="741"/>
                  </a:cubicBezTo>
                  <a:cubicBezTo>
                    <a:pt x="499" y="740"/>
                    <a:pt x="499" y="740"/>
                    <a:pt x="499" y="740"/>
                  </a:cubicBezTo>
                  <a:cubicBezTo>
                    <a:pt x="500" y="739"/>
                    <a:pt x="500" y="739"/>
                    <a:pt x="500" y="739"/>
                  </a:cubicBezTo>
                  <a:cubicBezTo>
                    <a:pt x="500" y="738"/>
                    <a:pt x="500" y="738"/>
                    <a:pt x="500" y="738"/>
                  </a:cubicBezTo>
                  <a:cubicBezTo>
                    <a:pt x="501" y="739"/>
                    <a:pt x="501" y="739"/>
                    <a:pt x="501" y="739"/>
                  </a:cubicBezTo>
                  <a:cubicBezTo>
                    <a:pt x="501" y="740"/>
                    <a:pt x="501" y="740"/>
                    <a:pt x="501" y="740"/>
                  </a:cubicBezTo>
                  <a:cubicBezTo>
                    <a:pt x="499" y="741"/>
                    <a:pt x="499" y="741"/>
                    <a:pt x="499" y="741"/>
                  </a:cubicBezTo>
                  <a:cubicBezTo>
                    <a:pt x="495" y="742"/>
                    <a:pt x="495" y="742"/>
                    <a:pt x="495" y="742"/>
                  </a:cubicBezTo>
                  <a:cubicBezTo>
                    <a:pt x="494" y="743"/>
                    <a:pt x="494" y="743"/>
                    <a:pt x="494" y="743"/>
                  </a:cubicBezTo>
                  <a:cubicBezTo>
                    <a:pt x="492" y="744"/>
                    <a:pt x="492" y="744"/>
                    <a:pt x="492" y="744"/>
                  </a:cubicBezTo>
                  <a:cubicBezTo>
                    <a:pt x="492" y="744"/>
                    <a:pt x="492" y="744"/>
                    <a:pt x="492" y="744"/>
                  </a:cubicBezTo>
                  <a:cubicBezTo>
                    <a:pt x="493" y="745"/>
                    <a:pt x="493" y="745"/>
                    <a:pt x="493" y="745"/>
                  </a:cubicBezTo>
                  <a:cubicBezTo>
                    <a:pt x="492" y="745"/>
                    <a:pt x="492" y="745"/>
                    <a:pt x="492" y="745"/>
                  </a:cubicBezTo>
                  <a:cubicBezTo>
                    <a:pt x="492" y="747"/>
                    <a:pt x="492" y="747"/>
                    <a:pt x="492" y="747"/>
                  </a:cubicBezTo>
                  <a:cubicBezTo>
                    <a:pt x="492" y="746"/>
                    <a:pt x="492" y="746"/>
                    <a:pt x="492" y="746"/>
                  </a:cubicBezTo>
                  <a:cubicBezTo>
                    <a:pt x="491" y="747"/>
                    <a:pt x="491" y="747"/>
                    <a:pt x="491" y="747"/>
                  </a:cubicBezTo>
                  <a:cubicBezTo>
                    <a:pt x="491" y="747"/>
                    <a:pt x="491" y="747"/>
                    <a:pt x="491" y="747"/>
                  </a:cubicBezTo>
                  <a:cubicBezTo>
                    <a:pt x="490" y="748"/>
                    <a:pt x="490" y="748"/>
                    <a:pt x="490" y="748"/>
                  </a:cubicBezTo>
                  <a:close/>
                  <a:moveTo>
                    <a:pt x="370" y="883"/>
                  </a:moveTo>
                  <a:cubicBezTo>
                    <a:pt x="370" y="884"/>
                    <a:pt x="370" y="884"/>
                    <a:pt x="370" y="884"/>
                  </a:cubicBezTo>
                  <a:cubicBezTo>
                    <a:pt x="371" y="883"/>
                    <a:pt x="371" y="883"/>
                    <a:pt x="371" y="883"/>
                  </a:cubicBezTo>
                  <a:cubicBezTo>
                    <a:pt x="373" y="883"/>
                    <a:pt x="373" y="883"/>
                    <a:pt x="373" y="883"/>
                  </a:cubicBezTo>
                  <a:cubicBezTo>
                    <a:pt x="373" y="882"/>
                    <a:pt x="373" y="882"/>
                    <a:pt x="373" y="882"/>
                  </a:cubicBezTo>
                  <a:cubicBezTo>
                    <a:pt x="374" y="882"/>
                    <a:pt x="374" y="882"/>
                    <a:pt x="374" y="882"/>
                  </a:cubicBezTo>
                  <a:cubicBezTo>
                    <a:pt x="376" y="883"/>
                    <a:pt x="376" y="883"/>
                    <a:pt x="376" y="883"/>
                  </a:cubicBezTo>
                  <a:cubicBezTo>
                    <a:pt x="376" y="883"/>
                    <a:pt x="376" y="883"/>
                    <a:pt x="376" y="883"/>
                  </a:cubicBezTo>
                  <a:cubicBezTo>
                    <a:pt x="376" y="883"/>
                    <a:pt x="376" y="883"/>
                    <a:pt x="376" y="883"/>
                  </a:cubicBezTo>
                  <a:cubicBezTo>
                    <a:pt x="376" y="884"/>
                    <a:pt x="376" y="884"/>
                    <a:pt x="376" y="884"/>
                  </a:cubicBezTo>
                  <a:cubicBezTo>
                    <a:pt x="375" y="884"/>
                    <a:pt x="375" y="884"/>
                    <a:pt x="375" y="884"/>
                  </a:cubicBezTo>
                  <a:cubicBezTo>
                    <a:pt x="374" y="885"/>
                    <a:pt x="374" y="885"/>
                    <a:pt x="374" y="885"/>
                  </a:cubicBezTo>
                  <a:cubicBezTo>
                    <a:pt x="373" y="886"/>
                    <a:pt x="373" y="886"/>
                    <a:pt x="373" y="886"/>
                  </a:cubicBezTo>
                  <a:cubicBezTo>
                    <a:pt x="372" y="886"/>
                    <a:pt x="372" y="886"/>
                    <a:pt x="372" y="886"/>
                  </a:cubicBezTo>
                  <a:cubicBezTo>
                    <a:pt x="371" y="884"/>
                    <a:pt x="371" y="884"/>
                    <a:pt x="371" y="884"/>
                  </a:cubicBezTo>
                  <a:cubicBezTo>
                    <a:pt x="370" y="884"/>
                    <a:pt x="370" y="884"/>
                    <a:pt x="370" y="884"/>
                  </a:cubicBezTo>
                  <a:cubicBezTo>
                    <a:pt x="370" y="884"/>
                    <a:pt x="370" y="884"/>
                    <a:pt x="370" y="884"/>
                  </a:cubicBezTo>
                  <a:cubicBezTo>
                    <a:pt x="370" y="883"/>
                    <a:pt x="370" y="883"/>
                    <a:pt x="370" y="883"/>
                  </a:cubicBezTo>
                  <a:close/>
                  <a:moveTo>
                    <a:pt x="413" y="898"/>
                  </a:moveTo>
                  <a:cubicBezTo>
                    <a:pt x="414" y="897"/>
                    <a:pt x="414" y="897"/>
                    <a:pt x="414" y="897"/>
                  </a:cubicBezTo>
                  <a:cubicBezTo>
                    <a:pt x="415" y="897"/>
                    <a:pt x="415" y="897"/>
                    <a:pt x="415" y="897"/>
                  </a:cubicBezTo>
                  <a:cubicBezTo>
                    <a:pt x="415" y="898"/>
                    <a:pt x="415" y="898"/>
                    <a:pt x="415" y="898"/>
                  </a:cubicBezTo>
                  <a:cubicBezTo>
                    <a:pt x="416" y="897"/>
                    <a:pt x="416" y="897"/>
                    <a:pt x="416" y="897"/>
                  </a:cubicBezTo>
                  <a:cubicBezTo>
                    <a:pt x="416" y="897"/>
                    <a:pt x="416" y="897"/>
                    <a:pt x="416" y="897"/>
                  </a:cubicBezTo>
                  <a:cubicBezTo>
                    <a:pt x="418" y="896"/>
                    <a:pt x="418" y="896"/>
                    <a:pt x="418" y="896"/>
                  </a:cubicBezTo>
                  <a:cubicBezTo>
                    <a:pt x="419" y="896"/>
                    <a:pt x="419" y="896"/>
                    <a:pt x="419" y="896"/>
                  </a:cubicBezTo>
                  <a:cubicBezTo>
                    <a:pt x="418" y="897"/>
                    <a:pt x="418" y="897"/>
                    <a:pt x="418" y="897"/>
                  </a:cubicBezTo>
                  <a:cubicBezTo>
                    <a:pt x="418" y="898"/>
                    <a:pt x="418" y="898"/>
                    <a:pt x="418" y="898"/>
                  </a:cubicBezTo>
                  <a:cubicBezTo>
                    <a:pt x="416" y="899"/>
                    <a:pt x="416" y="899"/>
                    <a:pt x="416" y="899"/>
                  </a:cubicBezTo>
                  <a:cubicBezTo>
                    <a:pt x="416" y="899"/>
                    <a:pt x="416" y="899"/>
                    <a:pt x="416" y="899"/>
                  </a:cubicBezTo>
                  <a:cubicBezTo>
                    <a:pt x="415" y="900"/>
                    <a:pt x="415" y="900"/>
                    <a:pt x="415" y="900"/>
                  </a:cubicBezTo>
                  <a:cubicBezTo>
                    <a:pt x="414" y="899"/>
                    <a:pt x="414" y="899"/>
                    <a:pt x="414" y="899"/>
                  </a:cubicBezTo>
                  <a:cubicBezTo>
                    <a:pt x="414" y="899"/>
                    <a:pt x="414" y="899"/>
                    <a:pt x="414" y="899"/>
                  </a:cubicBezTo>
                  <a:cubicBezTo>
                    <a:pt x="413" y="898"/>
                    <a:pt x="413" y="898"/>
                    <a:pt x="413" y="898"/>
                  </a:cubicBezTo>
                  <a:close/>
                  <a:moveTo>
                    <a:pt x="431" y="904"/>
                  </a:moveTo>
                  <a:cubicBezTo>
                    <a:pt x="431" y="903"/>
                    <a:pt x="431" y="903"/>
                    <a:pt x="431" y="903"/>
                  </a:cubicBezTo>
                  <a:cubicBezTo>
                    <a:pt x="430" y="902"/>
                    <a:pt x="430" y="902"/>
                    <a:pt x="430" y="902"/>
                  </a:cubicBezTo>
                  <a:cubicBezTo>
                    <a:pt x="430" y="901"/>
                    <a:pt x="430" y="901"/>
                    <a:pt x="430" y="901"/>
                  </a:cubicBezTo>
                  <a:cubicBezTo>
                    <a:pt x="431" y="899"/>
                    <a:pt x="431" y="899"/>
                    <a:pt x="431" y="899"/>
                  </a:cubicBezTo>
                  <a:cubicBezTo>
                    <a:pt x="432" y="899"/>
                    <a:pt x="432" y="899"/>
                    <a:pt x="432" y="899"/>
                  </a:cubicBezTo>
                  <a:cubicBezTo>
                    <a:pt x="432" y="898"/>
                    <a:pt x="432" y="898"/>
                    <a:pt x="432" y="898"/>
                  </a:cubicBezTo>
                  <a:cubicBezTo>
                    <a:pt x="434" y="897"/>
                    <a:pt x="434" y="897"/>
                    <a:pt x="434" y="897"/>
                  </a:cubicBezTo>
                  <a:cubicBezTo>
                    <a:pt x="434" y="896"/>
                    <a:pt x="434" y="896"/>
                    <a:pt x="434" y="896"/>
                  </a:cubicBezTo>
                  <a:cubicBezTo>
                    <a:pt x="435" y="894"/>
                    <a:pt x="435" y="894"/>
                    <a:pt x="435" y="894"/>
                  </a:cubicBezTo>
                  <a:cubicBezTo>
                    <a:pt x="435" y="896"/>
                    <a:pt x="435" y="896"/>
                    <a:pt x="435" y="896"/>
                  </a:cubicBezTo>
                  <a:cubicBezTo>
                    <a:pt x="435" y="897"/>
                    <a:pt x="435" y="897"/>
                    <a:pt x="435" y="897"/>
                  </a:cubicBezTo>
                  <a:cubicBezTo>
                    <a:pt x="435" y="899"/>
                    <a:pt x="435" y="899"/>
                    <a:pt x="435" y="899"/>
                  </a:cubicBezTo>
                  <a:cubicBezTo>
                    <a:pt x="435" y="899"/>
                    <a:pt x="435" y="899"/>
                    <a:pt x="435" y="899"/>
                  </a:cubicBezTo>
                  <a:cubicBezTo>
                    <a:pt x="434" y="899"/>
                    <a:pt x="434" y="899"/>
                    <a:pt x="434" y="899"/>
                  </a:cubicBezTo>
                  <a:cubicBezTo>
                    <a:pt x="433" y="899"/>
                    <a:pt x="433" y="899"/>
                    <a:pt x="433" y="899"/>
                  </a:cubicBezTo>
                  <a:cubicBezTo>
                    <a:pt x="432" y="900"/>
                    <a:pt x="432" y="900"/>
                    <a:pt x="432" y="900"/>
                  </a:cubicBezTo>
                  <a:cubicBezTo>
                    <a:pt x="431" y="901"/>
                    <a:pt x="431" y="901"/>
                    <a:pt x="431" y="901"/>
                  </a:cubicBezTo>
                  <a:cubicBezTo>
                    <a:pt x="431" y="902"/>
                    <a:pt x="431" y="902"/>
                    <a:pt x="431" y="902"/>
                  </a:cubicBezTo>
                  <a:cubicBezTo>
                    <a:pt x="431" y="903"/>
                    <a:pt x="431" y="903"/>
                    <a:pt x="431" y="903"/>
                  </a:cubicBezTo>
                  <a:cubicBezTo>
                    <a:pt x="431" y="903"/>
                    <a:pt x="431" y="903"/>
                    <a:pt x="431" y="903"/>
                  </a:cubicBezTo>
                  <a:cubicBezTo>
                    <a:pt x="431" y="904"/>
                    <a:pt x="431" y="904"/>
                    <a:pt x="431" y="904"/>
                  </a:cubicBezTo>
                  <a:close/>
                  <a:moveTo>
                    <a:pt x="474" y="801"/>
                  </a:moveTo>
                  <a:cubicBezTo>
                    <a:pt x="474" y="800"/>
                    <a:pt x="474" y="800"/>
                    <a:pt x="474" y="800"/>
                  </a:cubicBezTo>
                  <a:cubicBezTo>
                    <a:pt x="475" y="799"/>
                    <a:pt x="475" y="799"/>
                    <a:pt x="475" y="799"/>
                  </a:cubicBezTo>
                  <a:cubicBezTo>
                    <a:pt x="475" y="799"/>
                    <a:pt x="475" y="799"/>
                    <a:pt x="475" y="799"/>
                  </a:cubicBezTo>
                  <a:cubicBezTo>
                    <a:pt x="474" y="798"/>
                    <a:pt x="474" y="798"/>
                    <a:pt x="474" y="798"/>
                  </a:cubicBezTo>
                  <a:cubicBezTo>
                    <a:pt x="474" y="797"/>
                    <a:pt x="474" y="797"/>
                    <a:pt x="474" y="797"/>
                  </a:cubicBezTo>
                  <a:cubicBezTo>
                    <a:pt x="476" y="796"/>
                    <a:pt x="476" y="796"/>
                    <a:pt x="476" y="796"/>
                  </a:cubicBezTo>
                  <a:cubicBezTo>
                    <a:pt x="476" y="797"/>
                    <a:pt x="476" y="797"/>
                    <a:pt x="476" y="797"/>
                  </a:cubicBezTo>
                  <a:cubicBezTo>
                    <a:pt x="475" y="798"/>
                    <a:pt x="475" y="798"/>
                    <a:pt x="475" y="798"/>
                  </a:cubicBezTo>
                  <a:cubicBezTo>
                    <a:pt x="476" y="798"/>
                    <a:pt x="476" y="798"/>
                    <a:pt x="476" y="798"/>
                  </a:cubicBezTo>
                  <a:cubicBezTo>
                    <a:pt x="476" y="799"/>
                    <a:pt x="476" y="799"/>
                    <a:pt x="476" y="799"/>
                  </a:cubicBezTo>
                  <a:cubicBezTo>
                    <a:pt x="477" y="799"/>
                    <a:pt x="477" y="799"/>
                    <a:pt x="477" y="799"/>
                  </a:cubicBezTo>
                  <a:cubicBezTo>
                    <a:pt x="476" y="800"/>
                    <a:pt x="476" y="800"/>
                    <a:pt x="476" y="800"/>
                  </a:cubicBezTo>
                  <a:cubicBezTo>
                    <a:pt x="477" y="800"/>
                    <a:pt x="477" y="800"/>
                    <a:pt x="477" y="800"/>
                  </a:cubicBezTo>
                  <a:cubicBezTo>
                    <a:pt x="477" y="801"/>
                    <a:pt x="477" y="801"/>
                    <a:pt x="477" y="801"/>
                  </a:cubicBezTo>
                  <a:cubicBezTo>
                    <a:pt x="477" y="801"/>
                    <a:pt x="477" y="801"/>
                    <a:pt x="477" y="801"/>
                  </a:cubicBezTo>
                  <a:cubicBezTo>
                    <a:pt x="476" y="801"/>
                    <a:pt x="476" y="801"/>
                    <a:pt x="476" y="801"/>
                  </a:cubicBezTo>
                  <a:cubicBezTo>
                    <a:pt x="476" y="801"/>
                    <a:pt x="476" y="801"/>
                    <a:pt x="476" y="801"/>
                  </a:cubicBezTo>
                  <a:cubicBezTo>
                    <a:pt x="475" y="801"/>
                    <a:pt x="475" y="801"/>
                    <a:pt x="475" y="801"/>
                  </a:cubicBezTo>
                  <a:cubicBezTo>
                    <a:pt x="475" y="801"/>
                    <a:pt x="475" y="801"/>
                    <a:pt x="475" y="801"/>
                  </a:cubicBezTo>
                  <a:cubicBezTo>
                    <a:pt x="474" y="801"/>
                    <a:pt x="474" y="801"/>
                    <a:pt x="474" y="801"/>
                  </a:cubicBezTo>
                  <a:close/>
                  <a:moveTo>
                    <a:pt x="468" y="813"/>
                  </a:moveTo>
                  <a:cubicBezTo>
                    <a:pt x="469" y="813"/>
                    <a:pt x="469" y="813"/>
                    <a:pt x="469" y="813"/>
                  </a:cubicBezTo>
                  <a:cubicBezTo>
                    <a:pt x="469" y="813"/>
                    <a:pt x="469" y="813"/>
                    <a:pt x="469" y="813"/>
                  </a:cubicBezTo>
                  <a:cubicBezTo>
                    <a:pt x="470" y="812"/>
                    <a:pt x="470" y="812"/>
                    <a:pt x="470" y="812"/>
                  </a:cubicBezTo>
                  <a:cubicBezTo>
                    <a:pt x="470" y="812"/>
                    <a:pt x="470" y="812"/>
                    <a:pt x="470" y="812"/>
                  </a:cubicBezTo>
                  <a:cubicBezTo>
                    <a:pt x="470" y="811"/>
                    <a:pt x="470" y="811"/>
                    <a:pt x="470" y="811"/>
                  </a:cubicBezTo>
                  <a:cubicBezTo>
                    <a:pt x="470" y="811"/>
                    <a:pt x="470" y="811"/>
                    <a:pt x="470" y="811"/>
                  </a:cubicBezTo>
                  <a:cubicBezTo>
                    <a:pt x="470" y="811"/>
                    <a:pt x="470" y="811"/>
                    <a:pt x="470" y="811"/>
                  </a:cubicBezTo>
                  <a:cubicBezTo>
                    <a:pt x="470" y="811"/>
                    <a:pt x="470" y="811"/>
                    <a:pt x="470" y="811"/>
                  </a:cubicBezTo>
                  <a:cubicBezTo>
                    <a:pt x="470" y="812"/>
                    <a:pt x="470" y="812"/>
                    <a:pt x="470" y="812"/>
                  </a:cubicBezTo>
                  <a:cubicBezTo>
                    <a:pt x="471" y="812"/>
                    <a:pt x="471" y="812"/>
                    <a:pt x="471" y="812"/>
                  </a:cubicBezTo>
                  <a:cubicBezTo>
                    <a:pt x="471" y="812"/>
                    <a:pt x="471" y="812"/>
                    <a:pt x="471" y="812"/>
                  </a:cubicBezTo>
                  <a:cubicBezTo>
                    <a:pt x="472" y="812"/>
                    <a:pt x="472" y="812"/>
                    <a:pt x="472" y="812"/>
                  </a:cubicBezTo>
                  <a:cubicBezTo>
                    <a:pt x="473" y="812"/>
                    <a:pt x="473" y="812"/>
                    <a:pt x="473" y="812"/>
                  </a:cubicBezTo>
                  <a:cubicBezTo>
                    <a:pt x="473" y="812"/>
                    <a:pt x="473" y="812"/>
                    <a:pt x="473" y="812"/>
                  </a:cubicBezTo>
                  <a:cubicBezTo>
                    <a:pt x="474" y="812"/>
                    <a:pt x="474" y="812"/>
                    <a:pt x="474" y="812"/>
                  </a:cubicBezTo>
                  <a:cubicBezTo>
                    <a:pt x="474" y="813"/>
                    <a:pt x="474" y="813"/>
                    <a:pt x="474" y="813"/>
                  </a:cubicBezTo>
                  <a:cubicBezTo>
                    <a:pt x="474" y="813"/>
                    <a:pt x="474" y="813"/>
                    <a:pt x="474" y="813"/>
                  </a:cubicBezTo>
                  <a:cubicBezTo>
                    <a:pt x="474" y="814"/>
                    <a:pt x="474" y="814"/>
                    <a:pt x="474" y="814"/>
                  </a:cubicBezTo>
                  <a:cubicBezTo>
                    <a:pt x="476" y="816"/>
                    <a:pt x="476" y="816"/>
                    <a:pt x="476" y="816"/>
                  </a:cubicBezTo>
                  <a:cubicBezTo>
                    <a:pt x="476" y="816"/>
                    <a:pt x="476" y="816"/>
                    <a:pt x="476" y="816"/>
                  </a:cubicBezTo>
                  <a:cubicBezTo>
                    <a:pt x="475" y="816"/>
                    <a:pt x="475" y="816"/>
                    <a:pt x="475" y="816"/>
                  </a:cubicBezTo>
                  <a:cubicBezTo>
                    <a:pt x="475" y="816"/>
                    <a:pt x="475" y="816"/>
                    <a:pt x="475" y="816"/>
                  </a:cubicBezTo>
                  <a:cubicBezTo>
                    <a:pt x="473" y="815"/>
                    <a:pt x="473" y="815"/>
                    <a:pt x="473" y="815"/>
                  </a:cubicBezTo>
                  <a:cubicBezTo>
                    <a:pt x="473" y="813"/>
                    <a:pt x="473" y="813"/>
                    <a:pt x="473" y="813"/>
                  </a:cubicBezTo>
                  <a:cubicBezTo>
                    <a:pt x="472" y="813"/>
                    <a:pt x="472" y="813"/>
                    <a:pt x="472" y="813"/>
                  </a:cubicBezTo>
                  <a:cubicBezTo>
                    <a:pt x="471" y="814"/>
                    <a:pt x="471" y="814"/>
                    <a:pt x="471" y="814"/>
                  </a:cubicBezTo>
                  <a:cubicBezTo>
                    <a:pt x="471" y="813"/>
                    <a:pt x="471" y="813"/>
                    <a:pt x="471" y="813"/>
                  </a:cubicBezTo>
                  <a:cubicBezTo>
                    <a:pt x="470" y="813"/>
                    <a:pt x="470" y="813"/>
                    <a:pt x="470" y="813"/>
                  </a:cubicBezTo>
                  <a:cubicBezTo>
                    <a:pt x="470" y="814"/>
                    <a:pt x="470" y="814"/>
                    <a:pt x="470" y="814"/>
                  </a:cubicBezTo>
                  <a:cubicBezTo>
                    <a:pt x="471" y="817"/>
                    <a:pt x="471" y="817"/>
                    <a:pt x="471" y="817"/>
                  </a:cubicBezTo>
                  <a:cubicBezTo>
                    <a:pt x="472" y="817"/>
                    <a:pt x="472" y="817"/>
                    <a:pt x="472" y="817"/>
                  </a:cubicBezTo>
                  <a:cubicBezTo>
                    <a:pt x="473" y="818"/>
                    <a:pt x="473" y="818"/>
                    <a:pt x="473" y="818"/>
                  </a:cubicBezTo>
                  <a:cubicBezTo>
                    <a:pt x="472" y="818"/>
                    <a:pt x="472" y="818"/>
                    <a:pt x="472" y="818"/>
                  </a:cubicBezTo>
                  <a:cubicBezTo>
                    <a:pt x="471" y="817"/>
                    <a:pt x="471" y="817"/>
                    <a:pt x="471" y="817"/>
                  </a:cubicBezTo>
                  <a:cubicBezTo>
                    <a:pt x="470" y="817"/>
                    <a:pt x="470" y="817"/>
                    <a:pt x="470" y="817"/>
                  </a:cubicBezTo>
                  <a:cubicBezTo>
                    <a:pt x="470" y="817"/>
                    <a:pt x="470" y="817"/>
                    <a:pt x="470" y="817"/>
                  </a:cubicBezTo>
                  <a:cubicBezTo>
                    <a:pt x="469" y="817"/>
                    <a:pt x="469" y="817"/>
                    <a:pt x="469" y="817"/>
                  </a:cubicBezTo>
                  <a:cubicBezTo>
                    <a:pt x="470" y="816"/>
                    <a:pt x="470" y="816"/>
                    <a:pt x="470" y="816"/>
                  </a:cubicBezTo>
                  <a:cubicBezTo>
                    <a:pt x="470" y="815"/>
                    <a:pt x="470" y="815"/>
                    <a:pt x="470" y="815"/>
                  </a:cubicBezTo>
                  <a:cubicBezTo>
                    <a:pt x="470" y="814"/>
                    <a:pt x="470" y="814"/>
                    <a:pt x="470" y="814"/>
                  </a:cubicBezTo>
                  <a:cubicBezTo>
                    <a:pt x="469" y="813"/>
                    <a:pt x="469" y="813"/>
                    <a:pt x="469" y="813"/>
                  </a:cubicBezTo>
                  <a:cubicBezTo>
                    <a:pt x="468" y="813"/>
                    <a:pt x="468" y="813"/>
                    <a:pt x="468" y="813"/>
                  </a:cubicBezTo>
                  <a:close/>
                  <a:moveTo>
                    <a:pt x="462" y="809"/>
                  </a:moveTo>
                  <a:cubicBezTo>
                    <a:pt x="462" y="810"/>
                    <a:pt x="462" y="810"/>
                    <a:pt x="462" y="810"/>
                  </a:cubicBezTo>
                  <a:cubicBezTo>
                    <a:pt x="463" y="810"/>
                    <a:pt x="463" y="810"/>
                    <a:pt x="463" y="810"/>
                  </a:cubicBezTo>
                  <a:cubicBezTo>
                    <a:pt x="464" y="812"/>
                    <a:pt x="464" y="812"/>
                    <a:pt x="464" y="812"/>
                  </a:cubicBezTo>
                  <a:cubicBezTo>
                    <a:pt x="465" y="812"/>
                    <a:pt x="465" y="812"/>
                    <a:pt x="465" y="812"/>
                  </a:cubicBezTo>
                  <a:cubicBezTo>
                    <a:pt x="466" y="814"/>
                    <a:pt x="466" y="814"/>
                    <a:pt x="466" y="814"/>
                  </a:cubicBezTo>
                  <a:cubicBezTo>
                    <a:pt x="466" y="814"/>
                    <a:pt x="466" y="814"/>
                    <a:pt x="466" y="814"/>
                  </a:cubicBezTo>
                  <a:cubicBezTo>
                    <a:pt x="466" y="814"/>
                    <a:pt x="466" y="814"/>
                    <a:pt x="466" y="814"/>
                  </a:cubicBezTo>
                  <a:cubicBezTo>
                    <a:pt x="467" y="813"/>
                    <a:pt x="467" y="813"/>
                    <a:pt x="467" y="813"/>
                  </a:cubicBezTo>
                  <a:cubicBezTo>
                    <a:pt x="467" y="813"/>
                    <a:pt x="467" y="813"/>
                    <a:pt x="467" y="813"/>
                  </a:cubicBezTo>
                  <a:cubicBezTo>
                    <a:pt x="466" y="812"/>
                    <a:pt x="466" y="812"/>
                    <a:pt x="466" y="812"/>
                  </a:cubicBezTo>
                  <a:cubicBezTo>
                    <a:pt x="466" y="811"/>
                    <a:pt x="466" y="811"/>
                    <a:pt x="466" y="811"/>
                  </a:cubicBezTo>
                  <a:cubicBezTo>
                    <a:pt x="464" y="811"/>
                    <a:pt x="464" y="811"/>
                    <a:pt x="464" y="811"/>
                  </a:cubicBezTo>
                  <a:cubicBezTo>
                    <a:pt x="463" y="810"/>
                    <a:pt x="463" y="810"/>
                    <a:pt x="463" y="810"/>
                  </a:cubicBezTo>
                  <a:cubicBezTo>
                    <a:pt x="463" y="809"/>
                    <a:pt x="463" y="809"/>
                    <a:pt x="463" y="809"/>
                  </a:cubicBezTo>
                  <a:cubicBezTo>
                    <a:pt x="462" y="809"/>
                    <a:pt x="462" y="809"/>
                    <a:pt x="462" y="809"/>
                  </a:cubicBezTo>
                  <a:close/>
                  <a:moveTo>
                    <a:pt x="446" y="800"/>
                  </a:moveTo>
                  <a:cubicBezTo>
                    <a:pt x="448" y="800"/>
                    <a:pt x="448" y="800"/>
                    <a:pt x="448" y="800"/>
                  </a:cubicBezTo>
                  <a:cubicBezTo>
                    <a:pt x="448" y="799"/>
                    <a:pt x="448" y="799"/>
                    <a:pt x="448" y="799"/>
                  </a:cubicBezTo>
                  <a:cubicBezTo>
                    <a:pt x="449" y="799"/>
                    <a:pt x="449" y="799"/>
                    <a:pt x="449" y="799"/>
                  </a:cubicBezTo>
                  <a:cubicBezTo>
                    <a:pt x="450" y="799"/>
                    <a:pt x="450" y="799"/>
                    <a:pt x="450" y="799"/>
                  </a:cubicBezTo>
                  <a:cubicBezTo>
                    <a:pt x="451" y="798"/>
                    <a:pt x="451" y="798"/>
                    <a:pt x="451" y="798"/>
                  </a:cubicBezTo>
                  <a:cubicBezTo>
                    <a:pt x="452" y="797"/>
                    <a:pt x="452" y="797"/>
                    <a:pt x="452" y="797"/>
                  </a:cubicBezTo>
                  <a:cubicBezTo>
                    <a:pt x="453" y="797"/>
                    <a:pt x="453" y="797"/>
                    <a:pt x="453" y="797"/>
                  </a:cubicBezTo>
                  <a:cubicBezTo>
                    <a:pt x="454" y="795"/>
                    <a:pt x="454" y="795"/>
                    <a:pt x="454" y="795"/>
                  </a:cubicBezTo>
                  <a:cubicBezTo>
                    <a:pt x="454" y="794"/>
                    <a:pt x="454" y="794"/>
                    <a:pt x="454" y="794"/>
                  </a:cubicBezTo>
                  <a:cubicBezTo>
                    <a:pt x="454" y="796"/>
                    <a:pt x="454" y="796"/>
                    <a:pt x="454" y="796"/>
                  </a:cubicBezTo>
                  <a:cubicBezTo>
                    <a:pt x="453" y="797"/>
                    <a:pt x="453" y="797"/>
                    <a:pt x="453" y="797"/>
                  </a:cubicBezTo>
                  <a:cubicBezTo>
                    <a:pt x="453" y="798"/>
                    <a:pt x="453" y="798"/>
                    <a:pt x="453" y="798"/>
                  </a:cubicBezTo>
                  <a:cubicBezTo>
                    <a:pt x="453" y="798"/>
                    <a:pt x="453" y="798"/>
                    <a:pt x="453" y="798"/>
                  </a:cubicBezTo>
                  <a:cubicBezTo>
                    <a:pt x="454" y="798"/>
                    <a:pt x="454" y="798"/>
                    <a:pt x="454" y="798"/>
                  </a:cubicBezTo>
                  <a:cubicBezTo>
                    <a:pt x="456" y="798"/>
                    <a:pt x="456" y="798"/>
                    <a:pt x="456" y="798"/>
                  </a:cubicBezTo>
                  <a:cubicBezTo>
                    <a:pt x="456" y="798"/>
                    <a:pt x="456" y="798"/>
                    <a:pt x="456" y="798"/>
                  </a:cubicBezTo>
                  <a:cubicBezTo>
                    <a:pt x="456" y="798"/>
                    <a:pt x="456" y="798"/>
                    <a:pt x="456" y="798"/>
                  </a:cubicBezTo>
                  <a:cubicBezTo>
                    <a:pt x="455" y="799"/>
                    <a:pt x="455" y="799"/>
                    <a:pt x="455" y="799"/>
                  </a:cubicBezTo>
                  <a:cubicBezTo>
                    <a:pt x="454" y="799"/>
                    <a:pt x="454" y="799"/>
                    <a:pt x="454" y="799"/>
                  </a:cubicBezTo>
                  <a:cubicBezTo>
                    <a:pt x="452" y="799"/>
                    <a:pt x="452" y="799"/>
                    <a:pt x="452" y="799"/>
                  </a:cubicBezTo>
                  <a:cubicBezTo>
                    <a:pt x="451" y="799"/>
                    <a:pt x="451" y="799"/>
                    <a:pt x="451" y="799"/>
                  </a:cubicBezTo>
                  <a:cubicBezTo>
                    <a:pt x="450" y="801"/>
                    <a:pt x="450" y="801"/>
                    <a:pt x="450" y="801"/>
                  </a:cubicBezTo>
                  <a:cubicBezTo>
                    <a:pt x="448" y="800"/>
                    <a:pt x="448" y="800"/>
                    <a:pt x="448" y="800"/>
                  </a:cubicBezTo>
                  <a:cubicBezTo>
                    <a:pt x="447" y="800"/>
                    <a:pt x="447" y="800"/>
                    <a:pt x="447" y="800"/>
                  </a:cubicBezTo>
                  <a:cubicBezTo>
                    <a:pt x="447" y="800"/>
                    <a:pt x="446" y="800"/>
                    <a:pt x="446" y="800"/>
                  </a:cubicBezTo>
                  <a:close/>
                  <a:moveTo>
                    <a:pt x="452" y="811"/>
                  </a:moveTo>
                  <a:cubicBezTo>
                    <a:pt x="452" y="812"/>
                    <a:pt x="452" y="812"/>
                    <a:pt x="452" y="812"/>
                  </a:cubicBezTo>
                  <a:cubicBezTo>
                    <a:pt x="453" y="812"/>
                    <a:pt x="453" y="812"/>
                    <a:pt x="453" y="812"/>
                  </a:cubicBezTo>
                  <a:cubicBezTo>
                    <a:pt x="453" y="811"/>
                    <a:pt x="453" y="811"/>
                    <a:pt x="453" y="811"/>
                  </a:cubicBezTo>
                  <a:cubicBezTo>
                    <a:pt x="454" y="811"/>
                    <a:pt x="454" y="811"/>
                    <a:pt x="454" y="811"/>
                  </a:cubicBezTo>
                  <a:cubicBezTo>
                    <a:pt x="455" y="811"/>
                    <a:pt x="455" y="811"/>
                    <a:pt x="455" y="811"/>
                  </a:cubicBezTo>
                  <a:cubicBezTo>
                    <a:pt x="456" y="810"/>
                    <a:pt x="456" y="810"/>
                    <a:pt x="456" y="810"/>
                  </a:cubicBezTo>
                  <a:cubicBezTo>
                    <a:pt x="457" y="810"/>
                    <a:pt x="457" y="810"/>
                    <a:pt x="457" y="810"/>
                  </a:cubicBezTo>
                  <a:cubicBezTo>
                    <a:pt x="457" y="810"/>
                    <a:pt x="457" y="810"/>
                    <a:pt x="457" y="810"/>
                  </a:cubicBezTo>
                  <a:cubicBezTo>
                    <a:pt x="458" y="810"/>
                    <a:pt x="458" y="810"/>
                    <a:pt x="458" y="810"/>
                  </a:cubicBezTo>
                  <a:cubicBezTo>
                    <a:pt x="459" y="810"/>
                    <a:pt x="459" y="810"/>
                    <a:pt x="459" y="810"/>
                  </a:cubicBezTo>
                  <a:cubicBezTo>
                    <a:pt x="460" y="810"/>
                    <a:pt x="460" y="810"/>
                    <a:pt x="460" y="810"/>
                  </a:cubicBezTo>
                  <a:cubicBezTo>
                    <a:pt x="458" y="809"/>
                    <a:pt x="458" y="809"/>
                    <a:pt x="458" y="809"/>
                  </a:cubicBezTo>
                  <a:cubicBezTo>
                    <a:pt x="457" y="809"/>
                    <a:pt x="457" y="809"/>
                    <a:pt x="457" y="809"/>
                  </a:cubicBezTo>
                  <a:cubicBezTo>
                    <a:pt x="456" y="809"/>
                    <a:pt x="456" y="809"/>
                    <a:pt x="456" y="809"/>
                  </a:cubicBezTo>
                  <a:cubicBezTo>
                    <a:pt x="456" y="810"/>
                    <a:pt x="456" y="810"/>
                    <a:pt x="456" y="810"/>
                  </a:cubicBezTo>
                  <a:cubicBezTo>
                    <a:pt x="454" y="810"/>
                    <a:pt x="454" y="810"/>
                    <a:pt x="454" y="810"/>
                  </a:cubicBezTo>
                  <a:cubicBezTo>
                    <a:pt x="454" y="810"/>
                    <a:pt x="454" y="810"/>
                    <a:pt x="454" y="810"/>
                  </a:cubicBezTo>
                  <a:cubicBezTo>
                    <a:pt x="453" y="810"/>
                    <a:pt x="453" y="810"/>
                    <a:pt x="453" y="810"/>
                  </a:cubicBezTo>
                  <a:cubicBezTo>
                    <a:pt x="452" y="811"/>
                    <a:pt x="452" y="811"/>
                    <a:pt x="452" y="811"/>
                  </a:cubicBezTo>
                  <a:cubicBezTo>
                    <a:pt x="452" y="811"/>
                    <a:pt x="452" y="811"/>
                    <a:pt x="452" y="811"/>
                  </a:cubicBezTo>
                  <a:cubicBezTo>
                    <a:pt x="452" y="811"/>
                    <a:pt x="452" y="811"/>
                    <a:pt x="452" y="811"/>
                  </a:cubicBezTo>
                  <a:close/>
                  <a:moveTo>
                    <a:pt x="442" y="808"/>
                  </a:moveTo>
                  <a:cubicBezTo>
                    <a:pt x="443" y="807"/>
                    <a:pt x="443" y="807"/>
                    <a:pt x="443" y="807"/>
                  </a:cubicBezTo>
                  <a:cubicBezTo>
                    <a:pt x="444" y="808"/>
                    <a:pt x="444" y="808"/>
                    <a:pt x="444" y="808"/>
                  </a:cubicBezTo>
                  <a:cubicBezTo>
                    <a:pt x="445" y="808"/>
                    <a:pt x="445" y="808"/>
                    <a:pt x="445" y="808"/>
                  </a:cubicBezTo>
                  <a:cubicBezTo>
                    <a:pt x="445" y="808"/>
                    <a:pt x="445" y="808"/>
                    <a:pt x="445" y="808"/>
                  </a:cubicBezTo>
                  <a:cubicBezTo>
                    <a:pt x="447" y="808"/>
                    <a:pt x="447" y="808"/>
                    <a:pt x="447" y="808"/>
                  </a:cubicBezTo>
                  <a:cubicBezTo>
                    <a:pt x="448" y="808"/>
                    <a:pt x="448" y="808"/>
                    <a:pt x="448" y="808"/>
                  </a:cubicBezTo>
                  <a:cubicBezTo>
                    <a:pt x="449" y="808"/>
                    <a:pt x="449" y="808"/>
                    <a:pt x="449" y="808"/>
                  </a:cubicBezTo>
                  <a:cubicBezTo>
                    <a:pt x="449" y="808"/>
                    <a:pt x="449" y="808"/>
                    <a:pt x="449" y="808"/>
                  </a:cubicBezTo>
                  <a:cubicBezTo>
                    <a:pt x="450" y="809"/>
                    <a:pt x="450" y="809"/>
                    <a:pt x="450" y="809"/>
                  </a:cubicBezTo>
                  <a:cubicBezTo>
                    <a:pt x="450" y="809"/>
                    <a:pt x="450" y="809"/>
                    <a:pt x="450" y="809"/>
                  </a:cubicBezTo>
                  <a:cubicBezTo>
                    <a:pt x="451" y="810"/>
                    <a:pt x="451" y="810"/>
                    <a:pt x="451" y="810"/>
                  </a:cubicBezTo>
                  <a:cubicBezTo>
                    <a:pt x="452" y="811"/>
                    <a:pt x="452" y="811"/>
                    <a:pt x="452" y="811"/>
                  </a:cubicBezTo>
                  <a:cubicBezTo>
                    <a:pt x="450" y="810"/>
                    <a:pt x="450" y="810"/>
                    <a:pt x="450" y="810"/>
                  </a:cubicBezTo>
                  <a:cubicBezTo>
                    <a:pt x="450" y="809"/>
                    <a:pt x="450" y="809"/>
                    <a:pt x="450" y="809"/>
                  </a:cubicBezTo>
                  <a:cubicBezTo>
                    <a:pt x="448" y="809"/>
                    <a:pt x="448" y="809"/>
                    <a:pt x="448" y="809"/>
                  </a:cubicBezTo>
                  <a:cubicBezTo>
                    <a:pt x="446" y="809"/>
                    <a:pt x="446" y="809"/>
                    <a:pt x="446" y="809"/>
                  </a:cubicBezTo>
                  <a:cubicBezTo>
                    <a:pt x="446" y="809"/>
                    <a:pt x="446" y="809"/>
                    <a:pt x="446" y="809"/>
                  </a:cubicBezTo>
                  <a:cubicBezTo>
                    <a:pt x="445" y="810"/>
                    <a:pt x="445" y="810"/>
                    <a:pt x="445" y="810"/>
                  </a:cubicBezTo>
                  <a:cubicBezTo>
                    <a:pt x="444" y="809"/>
                    <a:pt x="444" y="809"/>
                    <a:pt x="444" y="809"/>
                  </a:cubicBezTo>
                  <a:cubicBezTo>
                    <a:pt x="443" y="809"/>
                    <a:pt x="443" y="809"/>
                    <a:pt x="443" y="809"/>
                  </a:cubicBezTo>
                  <a:cubicBezTo>
                    <a:pt x="442" y="809"/>
                    <a:pt x="442" y="809"/>
                    <a:pt x="442" y="809"/>
                  </a:cubicBezTo>
                  <a:cubicBezTo>
                    <a:pt x="442" y="808"/>
                    <a:pt x="442" y="808"/>
                    <a:pt x="442" y="808"/>
                  </a:cubicBezTo>
                  <a:cubicBezTo>
                    <a:pt x="442" y="808"/>
                    <a:pt x="442" y="808"/>
                    <a:pt x="442" y="808"/>
                  </a:cubicBezTo>
                  <a:close/>
                  <a:moveTo>
                    <a:pt x="438" y="813"/>
                  </a:moveTo>
                  <a:cubicBezTo>
                    <a:pt x="440" y="813"/>
                    <a:pt x="440" y="813"/>
                    <a:pt x="440" y="813"/>
                  </a:cubicBezTo>
                  <a:cubicBezTo>
                    <a:pt x="441" y="814"/>
                    <a:pt x="441" y="814"/>
                    <a:pt x="441" y="814"/>
                  </a:cubicBezTo>
                  <a:cubicBezTo>
                    <a:pt x="442" y="814"/>
                    <a:pt x="442" y="814"/>
                    <a:pt x="442" y="814"/>
                  </a:cubicBezTo>
                  <a:cubicBezTo>
                    <a:pt x="444" y="815"/>
                    <a:pt x="444" y="815"/>
                    <a:pt x="444" y="815"/>
                  </a:cubicBezTo>
                  <a:cubicBezTo>
                    <a:pt x="445" y="817"/>
                    <a:pt x="445" y="817"/>
                    <a:pt x="445" y="817"/>
                  </a:cubicBezTo>
                  <a:cubicBezTo>
                    <a:pt x="446" y="817"/>
                    <a:pt x="446" y="817"/>
                    <a:pt x="446" y="817"/>
                  </a:cubicBezTo>
                  <a:cubicBezTo>
                    <a:pt x="445" y="817"/>
                    <a:pt x="445" y="817"/>
                    <a:pt x="445" y="817"/>
                  </a:cubicBezTo>
                  <a:cubicBezTo>
                    <a:pt x="443" y="817"/>
                    <a:pt x="443" y="817"/>
                    <a:pt x="443" y="817"/>
                  </a:cubicBezTo>
                  <a:cubicBezTo>
                    <a:pt x="442" y="815"/>
                    <a:pt x="442" y="815"/>
                    <a:pt x="442" y="815"/>
                  </a:cubicBezTo>
                  <a:cubicBezTo>
                    <a:pt x="441" y="815"/>
                    <a:pt x="441" y="815"/>
                    <a:pt x="441" y="815"/>
                  </a:cubicBezTo>
                  <a:cubicBezTo>
                    <a:pt x="439" y="814"/>
                    <a:pt x="439" y="814"/>
                    <a:pt x="439" y="814"/>
                  </a:cubicBezTo>
                  <a:cubicBezTo>
                    <a:pt x="438" y="814"/>
                    <a:pt x="438" y="814"/>
                    <a:pt x="438" y="814"/>
                  </a:cubicBezTo>
                  <a:cubicBezTo>
                    <a:pt x="438" y="813"/>
                    <a:pt x="438" y="813"/>
                    <a:pt x="438" y="813"/>
                  </a:cubicBezTo>
                  <a:close/>
                  <a:moveTo>
                    <a:pt x="428" y="825"/>
                  </a:moveTo>
                  <a:cubicBezTo>
                    <a:pt x="428" y="825"/>
                    <a:pt x="428" y="825"/>
                    <a:pt x="428" y="825"/>
                  </a:cubicBezTo>
                  <a:cubicBezTo>
                    <a:pt x="429" y="826"/>
                    <a:pt x="429" y="826"/>
                    <a:pt x="429" y="826"/>
                  </a:cubicBezTo>
                  <a:cubicBezTo>
                    <a:pt x="430" y="825"/>
                    <a:pt x="430" y="825"/>
                    <a:pt x="430" y="825"/>
                  </a:cubicBezTo>
                  <a:cubicBezTo>
                    <a:pt x="430" y="824"/>
                    <a:pt x="430" y="824"/>
                    <a:pt x="430" y="824"/>
                  </a:cubicBezTo>
                  <a:cubicBezTo>
                    <a:pt x="430" y="824"/>
                    <a:pt x="430" y="824"/>
                    <a:pt x="430" y="824"/>
                  </a:cubicBezTo>
                  <a:cubicBezTo>
                    <a:pt x="431" y="824"/>
                    <a:pt x="431" y="824"/>
                    <a:pt x="431" y="824"/>
                  </a:cubicBezTo>
                  <a:cubicBezTo>
                    <a:pt x="431" y="824"/>
                    <a:pt x="431" y="824"/>
                    <a:pt x="431" y="824"/>
                  </a:cubicBezTo>
                  <a:cubicBezTo>
                    <a:pt x="431" y="824"/>
                    <a:pt x="431" y="824"/>
                    <a:pt x="431" y="824"/>
                  </a:cubicBezTo>
                  <a:cubicBezTo>
                    <a:pt x="431" y="823"/>
                    <a:pt x="431" y="823"/>
                    <a:pt x="431" y="823"/>
                  </a:cubicBezTo>
                  <a:cubicBezTo>
                    <a:pt x="431" y="823"/>
                    <a:pt x="431" y="823"/>
                    <a:pt x="431" y="823"/>
                  </a:cubicBezTo>
                  <a:cubicBezTo>
                    <a:pt x="431" y="822"/>
                    <a:pt x="431" y="822"/>
                    <a:pt x="431" y="822"/>
                  </a:cubicBezTo>
                  <a:cubicBezTo>
                    <a:pt x="433" y="820"/>
                    <a:pt x="433" y="820"/>
                    <a:pt x="433" y="820"/>
                  </a:cubicBezTo>
                  <a:cubicBezTo>
                    <a:pt x="434" y="820"/>
                    <a:pt x="434" y="820"/>
                    <a:pt x="434" y="820"/>
                  </a:cubicBezTo>
                  <a:cubicBezTo>
                    <a:pt x="434" y="819"/>
                    <a:pt x="434" y="819"/>
                    <a:pt x="434" y="819"/>
                  </a:cubicBezTo>
                  <a:cubicBezTo>
                    <a:pt x="433" y="819"/>
                    <a:pt x="433" y="819"/>
                    <a:pt x="433" y="819"/>
                  </a:cubicBezTo>
                  <a:cubicBezTo>
                    <a:pt x="434" y="818"/>
                    <a:pt x="434" y="818"/>
                    <a:pt x="434" y="818"/>
                  </a:cubicBezTo>
                  <a:cubicBezTo>
                    <a:pt x="434" y="817"/>
                    <a:pt x="434" y="817"/>
                    <a:pt x="434" y="817"/>
                  </a:cubicBezTo>
                  <a:cubicBezTo>
                    <a:pt x="434" y="816"/>
                    <a:pt x="434" y="816"/>
                    <a:pt x="434" y="816"/>
                  </a:cubicBezTo>
                  <a:cubicBezTo>
                    <a:pt x="434" y="815"/>
                    <a:pt x="434" y="815"/>
                    <a:pt x="434" y="815"/>
                  </a:cubicBezTo>
                  <a:cubicBezTo>
                    <a:pt x="435" y="815"/>
                    <a:pt x="435" y="815"/>
                    <a:pt x="435" y="815"/>
                  </a:cubicBezTo>
                  <a:cubicBezTo>
                    <a:pt x="436" y="813"/>
                    <a:pt x="436" y="813"/>
                    <a:pt x="436" y="813"/>
                  </a:cubicBezTo>
                  <a:cubicBezTo>
                    <a:pt x="436" y="812"/>
                    <a:pt x="436" y="812"/>
                    <a:pt x="436" y="812"/>
                  </a:cubicBezTo>
                  <a:cubicBezTo>
                    <a:pt x="436" y="811"/>
                    <a:pt x="436" y="811"/>
                    <a:pt x="436" y="811"/>
                  </a:cubicBezTo>
                  <a:cubicBezTo>
                    <a:pt x="438" y="810"/>
                    <a:pt x="438" y="810"/>
                    <a:pt x="438" y="810"/>
                  </a:cubicBezTo>
                  <a:cubicBezTo>
                    <a:pt x="439" y="809"/>
                    <a:pt x="439" y="809"/>
                    <a:pt x="439" y="809"/>
                  </a:cubicBezTo>
                  <a:cubicBezTo>
                    <a:pt x="441" y="808"/>
                    <a:pt x="441" y="808"/>
                    <a:pt x="441" y="808"/>
                  </a:cubicBezTo>
                  <a:cubicBezTo>
                    <a:pt x="441" y="808"/>
                    <a:pt x="441" y="808"/>
                    <a:pt x="441" y="808"/>
                  </a:cubicBezTo>
                  <a:cubicBezTo>
                    <a:pt x="440" y="808"/>
                    <a:pt x="440" y="808"/>
                    <a:pt x="440" y="808"/>
                  </a:cubicBezTo>
                  <a:cubicBezTo>
                    <a:pt x="439" y="808"/>
                    <a:pt x="439" y="808"/>
                    <a:pt x="439" y="808"/>
                  </a:cubicBezTo>
                  <a:cubicBezTo>
                    <a:pt x="438" y="808"/>
                    <a:pt x="438" y="808"/>
                    <a:pt x="438" y="808"/>
                  </a:cubicBezTo>
                  <a:cubicBezTo>
                    <a:pt x="437" y="810"/>
                    <a:pt x="437" y="810"/>
                    <a:pt x="437" y="810"/>
                  </a:cubicBezTo>
                  <a:cubicBezTo>
                    <a:pt x="435" y="811"/>
                    <a:pt x="435" y="811"/>
                    <a:pt x="435" y="811"/>
                  </a:cubicBezTo>
                  <a:cubicBezTo>
                    <a:pt x="435" y="813"/>
                    <a:pt x="435" y="813"/>
                    <a:pt x="435" y="813"/>
                  </a:cubicBezTo>
                  <a:cubicBezTo>
                    <a:pt x="434" y="813"/>
                    <a:pt x="434" y="813"/>
                    <a:pt x="434" y="813"/>
                  </a:cubicBezTo>
                  <a:cubicBezTo>
                    <a:pt x="434" y="815"/>
                    <a:pt x="434" y="815"/>
                    <a:pt x="434" y="815"/>
                  </a:cubicBezTo>
                  <a:cubicBezTo>
                    <a:pt x="433" y="815"/>
                    <a:pt x="433" y="815"/>
                    <a:pt x="433" y="815"/>
                  </a:cubicBezTo>
                  <a:cubicBezTo>
                    <a:pt x="433" y="816"/>
                    <a:pt x="433" y="816"/>
                    <a:pt x="433" y="816"/>
                  </a:cubicBezTo>
                  <a:cubicBezTo>
                    <a:pt x="433" y="817"/>
                    <a:pt x="433" y="817"/>
                    <a:pt x="433" y="817"/>
                  </a:cubicBezTo>
                  <a:cubicBezTo>
                    <a:pt x="432" y="816"/>
                    <a:pt x="432" y="816"/>
                    <a:pt x="432" y="816"/>
                  </a:cubicBezTo>
                  <a:cubicBezTo>
                    <a:pt x="432" y="817"/>
                    <a:pt x="432" y="817"/>
                    <a:pt x="432" y="817"/>
                  </a:cubicBezTo>
                  <a:cubicBezTo>
                    <a:pt x="432" y="818"/>
                    <a:pt x="432" y="818"/>
                    <a:pt x="432" y="818"/>
                  </a:cubicBezTo>
                  <a:cubicBezTo>
                    <a:pt x="432" y="819"/>
                    <a:pt x="432" y="819"/>
                    <a:pt x="432" y="819"/>
                  </a:cubicBezTo>
                  <a:cubicBezTo>
                    <a:pt x="432" y="819"/>
                    <a:pt x="432" y="819"/>
                    <a:pt x="432" y="819"/>
                  </a:cubicBezTo>
                  <a:cubicBezTo>
                    <a:pt x="432" y="820"/>
                    <a:pt x="432" y="820"/>
                    <a:pt x="432" y="820"/>
                  </a:cubicBezTo>
                  <a:cubicBezTo>
                    <a:pt x="431" y="821"/>
                    <a:pt x="431" y="821"/>
                    <a:pt x="431" y="821"/>
                  </a:cubicBezTo>
                  <a:cubicBezTo>
                    <a:pt x="431" y="822"/>
                    <a:pt x="431" y="822"/>
                    <a:pt x="431" y="822"/>
                  </a:cubicBezTo>
                  <a:cubicBezTo>
                    <a:pt x="430" y="823"/>
                    <a:pt x="430" y="823"/>
                    <a:pt x="430" y="823"/>
                  </a:cubicBezTo>
                  <a:cubicBezTo>
                    <a:pt x="429" y="823"/>
                    <a:pt x="429" y="823"/>
                    <a:pt x="429" y="823"/>
                  </a:cubicBezTo>
                  <a:cubicBezTo>
                    <a:pt x="429" y="824"/>
                    <a:pt x="429" y="824"/>
                    <a:pt x="429" y="824"/>
                  </a:cubicBezTo>
                  <a:cubicBezTo>
                    <a:pt x="428" y="824"/>
                    <a:pt x="428" y="824"/>
                    <a:pt x="428" y="824"/>
                  </a:cubicBezTo>
                  <a:cubicBezTo>
                    <a:pt x="428" y="825"/>
                    <a:pt x="428" y="825"/>
                    <a:pt x="428" y="825"/>
                  </a:cubicBezTo>
                  <a:close/>
                  <a:moveTo>
                    <a:pt x="456" y="825"/>
                  </a:moveTo>
                  <a:cubicBezTo>
                    <a:pt x="456" y="826"/>
                    <a:pt x="456" y="826"/>
                    <a:pt x="456" y="826"/>
                  </a:cubicBezTo>
                  <a:cubicBezTo>
                    <a:pt x="457" y="827"/>
                    <a:pt x="457" y="827"/>
                    <a:pt x="457" y="827"/>
                  </a:cubicBezTo>
                  <a:cubicBezTo>
                    <a:pt x="458" y="827"/>
                    <a:pt x="458" y="827"/>
                    <a:pt x="458" y="827"/>
                  </a:cubicBezTo>
                  <a:cubicBezTo>
                    <a:pt x="458" y="828"/>
                    <a:pt x="458" y="828"/>
                    <a:pt x="458" y="828"/>
                  </a:cubicBezTo>
                  <a:cubicBezTo>
                    <a:pt x="459" y="828"/>
                    <a:pt x="459" y="828"/>
                    <a:pt x="459" y="828"/>
                  </a:cubicBezTo>
                  <a:cubicBezTo>
                    <a:pt x="459" y="828"/>
                    <a:pt x="459" y="828"/>
                    <a:pt x="459" y="828"/>
                  </a:cubicBezTo>
                  <a:cubicBezTo>
                    <a:pt x="460" y="830"/>
                    <a:pt x="460" y="830"/>
                    <a:pt x="460" y="830"/>
                  </a:cubicBezTo>
                  <a:cubicBezTo>
                    <a:pt x="461" y="830"/>
                    <a:pt x="461" y="830"/>
                    <a:pt x="461" y="830"/>
                  </a:cubicBezTo>
                  <a:cubicBezTo>
                    <a:pt x="462" y="830"/>
                    <a:pt x="462" y="830"/>
                    <a:pt x="462" y="830"/>
                  </a:cubicBezTo>
                  <a:cubicBezTo>
                    <a:pt x="461" y="830"/>
                    <a:pt x="461" y="830"/>
                    <a:pt x="461" y="830"/>
                  </a:cubicBezTo>
                  <a:cubicBezTo>
                    <a:pt x="460" y="829"/>
                    <a:pt x="460" y="829"/>
                    <a:pt x="460" y="829"/>
                  </a:cubicBezTo>
                  <a:cubicBezTo>
                    <a:pt x="460" y="828"/>
                    <a:pt x="460" y="828"/>
                    <a:pt x="460" y="828"/>
                  </a:cubicBezTo>
                  <a:cubicBezTo>
                    <a:pt x="460" y="828"/>
                    <a:pt x="460" y="828"/>
                    <a:pt x="460" y="828"/>
                  </a:cubicBezTo>
                  <a:cubicBezTo>
                    <a:pt x="459" y="827"/>
                    <a:pt x="459" y="827"/>
                    <a:pt x="459" y="827"/>
                  </a:cubicBezTo>
                  <a:cubicBezTo>
                    <a:pt x="458" y="827"/>
                    <a:pt x="458" y="827"/>
                    <a:pt x="458" y="827"/>
                  </a:cubicBezTo>
                  <a:cubicBezTo>
                    <a:pt x="458" y="826"/>
                    <a:pt x="458" y="826"/>
                    <a:pt x="458" y="826"/>
                  </a:cubicBezTo>
                  <a:cubicBezTo>
                    <a:pt x="456" y="826"/>
                    <a:pt x="456" y="826"/>
                    <a:pt x="456" y="826"/>
                  </a:cubicBezTo>
                  <a:cubicBezTo>
                    <a:pt x="456" y="825"/>
                    <a:pt x="456" y="825"/>
                    <a:pt x="456" y="825"/>
                  </a:cubicBezTo>
                  <a:cubicBezTo>
                    <a:pt x="456" y="825"/>
                    <a:pt x="456" y="825"/>
                    <a:pt x="456" y="825"/>
                  </a:cubicBezTo>
                  <a:close/>
                  <a:moveTo>
                    <a:pt x="449" y="829"/>
                  </a:moveTo>
                  <a:cubicBezTo>
                    <a:pt x="449" y="829"/>
                    <a:pt x="449" y="829"/>
                    <a:pt x="449" y="829"/>
                  </a:cubicBezTo>
                  <a:cubicBezTo>
                    <a:pt x="450" y="829"/>
                    <a:pt x="450" y="829"/>
                    <a:pt x="450" y="829"/>
                  </a:cubicBezTo>
                  <a:cubicBezTo>
                    <a:pt x="451" y="829"/>
                    <a:pt x="451" y="829"/>
                    <a:pt x="451" y="829"/>
                  </a:cubicBezTo>
                  <a:cubicBezTo>
                    <a:pt x="452" y="829"/>
                    <a:pt x="452" y="829"/>
                    <a:pt x="452" y="829"/>
                  </a:cubicBezTo>
                  <a:cubicBezTo>
                    <a:pt x="452" y="829"/>
                    <a:pt x="452" y="829"/>
                    <a:pt x="452" y="829"/>
                  </a:cubicBezTo>
                  <a:cubicBezTo>
                    <a:pt x="452" y="829"/>
                    <a:pt x="452" y="829"/>
                    <a:pt x="452" y="829"/>
                  </a:cubicBezTo>
                  <a:cubicBezTo>
                    <a:pt x="453" y="830"/>
                    <a:pt x="453" y="830"/>
                    <a:pt x="453" y="830"/>
                  </a:cubicBezTo>
                  <a:cubicBezTo>
                    <a:pt x="454" y="830"/>
                    <a:pt x="454" y="830"/>
                    <a:pt x="454" y="830"/>
                  </a:cubicBezTo>
                  <a:cubicBezTo>
                    <a:pt x="456" y="830"/>
                    <a:pt x="456" y="830"/>
                    <a:pt x="456" y="830"/>
                  </a:cubicBezTo>
                  <a:cubicBezTo>
                    <a:pt x="456" y="831"/>
                    <a:pt x="456" y="831"/>
                    <a:pt x="456" y="831"/>
                  </a:cubicBezTo>
                  <a:cubicBezTo>
                    <a:pt x="456" y="832"/>
                    <a:pt x="456" y="832"/>
                    <a:pt x="456" y="832"/>
                  </a:cubicBezTo>
                  <a:cubicBezTo>
                    <a:pt x="456" y="832"/>
                    <a:pt x="456" y="832"/>
                    <a:pt x="456" y="832"/>
                  </a:cubicBezTo>
                  <a:cubicBezTo>
                    <a:pt x="455" y="831"/>
                    <a:pt x="455" y="831"/>
                    <a:pt x="455" y="831"/>
                  </a:cubicBezTo>
                  <a:cubicBezTo>
                    <a:pt x="454" y="831"/>
                    <a:pt x="454" y="831"/>
                    <a:pt x="454" y="831"/>
                  </a:cubicBezTo>
                  <a:cubicBezTo>
                    <a:pt x="453" y="830"/>
                    <a:pt x="453" y="830"/>
                    <a:pt x="453" y="830"/>
                  </a:cubicBezTo>
                  <a:cubicBezTo>
                    <a:pt x="451" y="830"/>
                    <a:pt x="451" y="830"/>
                    <a:pt x="451" y="830"/>
                  </a:cubicBezTo>
                  <a:cubicBezTo>
                    <a:pt x="451" y="830"/>
                    <a:pt x="451" y="830"/>
                    <a:pt x="451" y="830"/>
                  </a:cubicBezTo>
                  <a:cubicBezTo>
                    <a:pt x="450" y="830"/>
                    <a:pt x="450" y="830"/>
                    <a:pt x="450" y="830"/>
                  </a:cubicBezTo>
                  <a:cubicBezTo>
                    <a:pt x="450" y="831"/>
                    <a:pt x="450" y="831"/>
                    <a:pt x="450" y="831"/>
                  </a:cubicBezTo>
                  <a:cubicBezTo>
                    <a:pt x="450" y="832"/>
                    <a:pt x="450" y="832"/>
                    <a:pt x="450" y="832"/>
                  </a:cubicBezTo>
                  <a:cubicBezTo>
                    <a:pt x="450" y="831"/>
                    <a:pt x="450" y="831"/>
                    <a:pt x="450" y="831"/>
                  </a:cubicBezTo>
                  <a:cubicBezTo>
                    <a:pt x="450" y="830"/>
                    <a:pt x="450" y="830"/>
                    <a:pt x="450" y="830"/>
                  </a:cubicBezTo>
                  <a:cubicBezTo>
                    <a:pt x="449" y="829"/>
                    <a:pt x="449" y="829"/>
                    <a:pt x="449" y="829"/>
                  </a:cubicBezTo>
                  <a:close/>
                  <a:moveTo>
                    <a:pt x="435" y="827"/>
                  </a:moveTo>
                  <a:cubicBezTo>
                    <a:pt x="436" y="827"/>
                    <a:pt x="436" y="827"/>
                    <a:pt x="436" y="827"/>
                  </a:cubicBezTo>
                  <a:cubicBezTo>
                    <a:pt x="437" y="828"/>
                    <a:pt x="437" y="828"/>
                    <a:pt x="437" y="828"/>
                  </a:cubicBezTo>
                  <a:cubicBezTo>
                    <a:pt x="437" y="827"/>
                    <a:pt x="437" y="827"/>
                    <a:pt x="437" y="827"/>
                  </a:cubicBezTo>
                  <a:cubicBezTo>
                    <a:pt x="438" y="827"/>
                    <a:pt x="438" y="827"/>
                    <a:pt x="438" y="827"/>
                  </a:cubicBezTo>
                  <a:cubicBezTo>
                    <a:pt x="440" y="828"/>
                    <a:pt x="440" y="828"/>
                    <a:pt x="440" y="828"/>
                  </a:cubicBezTo>
                  <a:cubicBezTo>
                    <a:pt x="440" y="829"/>
                    <a:pt x="440" y="829"/>
                    <a:pt x="440" y="829"/>
                  </a:cubicBezTo>
                  <a:cubicBezTo>
                    <a:pt x="440" y="828"/>
                    <a:pt x="440" y="828"/>
                    <a:pt x="440" y="828"/>
                  </a:cubicBezTo>
                  <a:cubicBezTo>
                    <a:pt x="441" y="828"/>
                    <a:pt x="441" y="828"/>
                    <a:pt x="441" y="828"/>
                  </a:cubicBezTo>
                  <a:cubicBezTo>
                    <a:pt x="442" y="828"/>
                    <a:pt x="442" y="828"/>
                    <a:pt x="442" y="828"/>
                  </a:cubicBezTo>
                  <a:cubicBezTo>
                    <a:pt x="442" y="829"/>
                    <a:pt x="442" y="829"/>
                    <a:pt x="442" y="829"/>
                  </a:cubicBezTo>
                  <a:cubicBezTo>
                    <a:pt x="443" y="829"/>
                    <a:pt x="443" y="829"/>
                    <a:pt x="443" y="829"/>
                  </a:cubicBezTo>
                  <a:cubicBezTo>
                    <a:pt x="442" y="828"/>
                    <a:pt x="442" y="828"/>
                    <a:pt x="442" y="828"/>
                  </a:cubicBezTo>
                  <a:cubicBezTo>
                    <a:pt x="442" y="828"/>
                    <a:pt x="442" y="828"/>
                    <a:pt x="442" y="828"/>
                  </a:cubicBezTo>
                  <a:cubicBezTo>
                    <a:pt x="442" y="827"/>
                    <a:pt x="442" y="827"/>
                    <a:pt x="442" y="827"/>
                  </a:cubicBezTo>
                  <a:cubicBezTo>
                    <a:pt x="441" y="826"/>
                    <a:pt x="441" y="826"/>
                    <a:pt x="441" y="826"/>
                  </a:cubicBezTo>
                  <a:cubicBezTo>
                    <a:pt x="440" y="826"/>
                    <a:pt x="440" y="826"/>
                    <a:pt x="440" y="826"/>
                  </a:cubicBezTo>
                  <a:cubicBezTo>
                    <a:pt x="439" y="826"/>
                    <a:pt x="439" y="826"/>
                    <a:pt x="439" y="826"/>
                  </a:cubicBezTo>
                  <a:cubicBezTo>
                    <a:pt x="438" y="827"/>
                    <a:pt x="438" y="827"/>
                    <a:pt x="438" y="827"/>
                  </a:cubicBezTo>
                  <a:cubicBezTo>
                    <a:pt x="437" y="826"/>
                    <a:pt x="437" y="826"/>
                    <a:pt x="437" y="826"/>
                  </a:cubicBezTo>
                  <a:cubicBezTo>
                    <a:pt x="436" y="827"/>
                    <a:pt x="436" y="827"/>
                    <a:pt x="436" y="827"/>
                  </a:cubicBezTo>
                  <a:cubicBezTo>
                    <a:pt x="435" y="826"/>
                    <a:pt x="435" y="826"/>
                    <a:pt x="435" y="826"/>
                  </a:cubicBezTo>
                  <a:lnTo>
                    <a:pt x="435"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8"/>
            <p:cNvSpPr>
              <a:spLocks noEditPoints="1"/>
            </p:cNvSpPr>
            <p:nvPr/>
          </p:nvSpPr>
          <p:spPr bwMode="auto">
            <a:xfrm>
              <a:off x="1467" y="1566"/>
              <a:ext cx="1107" cy="651"/>
            </a:xfrm>
            <a:custGeom>
              <a:avLst/>
              <a:gdLst>
                <a:gd name="T0" fmla="*/ 209 w 359"/>
                <a:gd name="T1" fmla="*/ 21 h 211"/>
                <a:gd name="T2" fmla="*/ 253 w 359"/>
                <a:gd name="T3" fmla="*/ 40 h 211"/>
                <a:gd name="T4" fmla="*/ 300 w 359"/>
                <a:gd name="T5" fmla="*/ 64 h 211"/>
                <a:gd name="T6" fmla="*/ 338 w 359"/>
                <a:gd name="T7" fmla="*/ 53 h 211"/>
                <a:gd name="T8" fmla="*/ 355 w 359"/>
                <a:gd name="T9" fmla="*/ 43 h 211"/>
                <a:gd name="T10" fmla="*/ 357 w 359"/>
                <a:gd name="T11" fmla="*/ 63 h 211"/>
                <a:gd name="T12" fmla="*/ 346 w 359"/>
                <a:gd name="T13" fmla="*/ 66 h 211"/>
                <a:gd name="T14" fmla="*/ 336 w 359"/>
                <a:gd name="T15" fmla="*/ 71 h 211"/>
                <a:gd name="T16" fmla="*/ 334 w 359"/>
                <a:gd name="T17" fmla="*/ 84 h 211"/>
                <a:gd name="T18" fmla="*/ 326 w 359"/>
                <a:gd name="T19" fmla="*/ 90 h 211"/>
                <a:gd name="T20" fmla="*/ 308 w 359"/>
                <a:gd name="T21" fmla="*/ 97 h 211"/>
                <a:gd name="T22" fmla="*/ 302 w 359"/>
                <a:gd name="T23" fmla="*/ 108 h 211"/>
                <a:gd name="T24" fmla="*/ 300 w 359"/>
                <a:gd name="T25" fmla="*/ 111 h 211"/>
                <a:gd name="T26" fmla="*/ 294 w 359"/>
                <a:gd name="T27" fmla="*/ 118 h 211"/>
                <a:gd name="T28" fmla="*/ 292 w 359"/>
                <a:gd name="T29" fmla="*/ 106 h 211"/>
                <a:gd name="T30" fmla="*/ 290 w 359"/>
                <a:gd name="T31" fmla="*/ 115 h 211"/>
                <a:gd name="T32" fmla="*/ 291 w 359"/>
                <a:gd name="T33" fmla="*/ 119 h 211"/>
                <a:gd name="T34" fmla="*/ 287 w 359"/>
                <a:gd name="T35" fmla="*/ 123 h 211"/>
                <a:gd name="T36" fmla="*/ 289 w 359"/>
                <a:gd name="T37" fmla="*/ 131 h 211"/>
                <a:gd name="T38" fmla="*/ 292 w 359"/>
                <a:gd name="T39" fmla="*/ 135 h 211"/>
                <a:gd name="T40" fmla="*/ 287 w 359"/>
                <a:gd name="T41" fmla="*/ 139 h 211"/>
                <a:gd name="T42" fmla="*/ 276 w 359"/>
                <a:gd name="T43" fmla="*/ 148 h 211"/>
                <a:gd name="T44" fmla="*/ 261 w 359"/>
                <a:gd name="T45" fmla="*/ 157 h 211"/>
                <a:gd name="T46" fmla="*/ 252 w 359"/>
                <a:gd name="T47" fmla="*/ 174 h 211"/>
                <a:gd name="T48" fmla="*/ 257 w 359"/>
                <a:gd name="T49" fmla="*/ 202 h 211"/>
                <a:gd name="T50" fmla="*/ 246 w 359"/>
                <a:gd name="T51" fmla="*/ 206 h 211"/>
                <a:gd name="T52" fmla="*/ 242 w 359"/>
                <a:gd name="T53" fmla="*/ 197 h 211"/>
                <a:gd name="T54" fmla="*/ 240 w 359"/>
                <a:gd name="T55" fmla="*/ 183 h 211"/>
                <a:gd name="T56" fmla="*/ 230 w 359"/>
                <a:gd name="T57" fmla="*/ 178 h 211"/>
                <a:gd name="T58" fmla="*/ 224 w 359"/>
                <a:gd name="T59" fmla="*/ 174 h 211"/>
                <a:gd name="T60" fmla="*/ 213 w 359"/>
                <a:gd name="T61" fmla="*/ 173 h 211"/>
                <a:gd name="T62" fmla="*/ 198 w 359"/>
                <a:gd name="T63" fmla="*/ 177 h 211"/>
                <a:gd name="T64" fmla="*/ 200 w 359"/>
                <a:gd name="T65" fmla="*/ 182 h 211"/>
                <a:gd name="T66" fmla="*/ 189 w 359"/>
                <a:gd name="T67" fmla="*/ 181 h 211"/>
                <a:gd name="T68" fmla="*/ 179 w 359"/>
                <a:gd name="T69" fmla="*/ 178 h 211"/>
                <a:gd name="T70" fmla="*/ 166 w 359"/>
                <a:gd name="T71" fmla="*/ 179 h 211"/>
                <a:gd name="T72" fmla="*/ 154 w 359"/>
                <a:gd name="T73" fmla="*/ 186 h 211"/>
                <a:gd name="T74" fmla="*/ 148 w 359"/>
                <a:gd name="T75" fmla="*/ 204 h 211"/>
                <a:gd name="T76" fmla="*/ 137 w 359"/>
                <a:gd name="T77" fmla="*/ 195 h 211"/>
                <a:gd name="T78" fmla="*/ 129 w 359"/>
                <a:gd name="T79" fmla="*/ 178 h 211"/>
                <a:gd name="T80" fmla="*/ 118 w 359"/>
                <a:gd name="T81" fmla="*/ 178 h 211"/>
                <a:gd name="T82" fmla="*/ 109 w 359"/>
                <a:gd name="T83" fmla="*/ 178 h 211"/>
                <a:gd name="T84" fmla="*/ 104 w 359"/>
                <a:gd name="T85" fmla="*/ 170 h 211"/>
                <a:gd name="T86" fmla="*/ 96 w 359"/>
                <a:gd name="T87" fmla="*/ 159 h 211"/>
                <a:gd name="T88" fmla="*/ 25 w 359"/>
                <a:gd name="T89" fmla="*/ 140 h 211"/>
                <a:gd name="T90" fmla="*/ 13 w 359"/>
                <a:gd name="T91" fmla="*/ 130 h 211"/>
                <a:gd name="T92" fmla="*/ 9 w 359"/>
                <a:gd name="T93" fmla="*/ 113 h 211"/>
                <a:gd name="T94" fmla="*/ 8 w 359"/>
                <a:gd name="T95" fmla="*/ 105 h 211"/>
                <a:gd name="T96" fmla="*/ 6 w 359"/>
                <a:gd name="T97" fmla="*/ 105 h 211"/>
                <a:gd name="T98" fmla="*/ 1 w 359"/>
                <a:gd name="T99" fmla="*/ 83 h 211"/>
                <a:gd name="T100" fmla="*/ 4 w 359"/>
                <a:gd name="T101" fmla="*/ 61 h 211"/>
                <a:gd name="T102" fmla="*/ 15 w 359"/>
                <a:gd name="T103" fmla="*/ 30 h 211"/>
                <a:gd name="T104" fmla="*/ 17 w 359"/>
                <a:gd name="T105" fmla="*/ 25 h 211"/>
                <a:gd name="T106" fmla="*/ 18 w 359"/>
                <a:gd name="T107" fmla="*/ 11 h 211"/>
                <a:gd name="T108" fmla="*/ 27 w 359"/>
                <a:gd name="T109" fmla="*/ 13 h 211"/>
                <a:gd name="T110" fmla="*/ 27 w 359"/>
                <a:gd name="T111" fmla="*/ 18 h 211"/>
                <a:gd name="T112" fmla="*/ 33 w 359"/>
                <a:gd name="T113" fmla="*/ 4 h 211"/>
                <a:gd name="T114" fmla="*/ 311 w 359"/>
                <a:gd name="T115" fmla="*/ 95 h 211"/>
                <a:gd name="T116" fmla="*/ 318 w 359"/>
                <a:gd name="T117" fmla="*/ 92 h 211"/>
                <a:gd name="T118" fmla="*/ 32 w 359"/>
                <a:gd name="T119" fmla="*/ 6 h 211"/>
                <a:gd name="T120" fmla="*/ 150 w 359"/>
                <a:gd name="T121" fmla="*/ 19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9" h="211">
                  <a:moveTo>
                    <a:pt x="31" y="0"/>
                  </a:moveTo>
                  <a:cubicBezTo>
                    <a:pt x="196" y="16"/>
                    <a:pt x="196" y="16"/>
                    <a:pt x="196" y="16"/>
                  </a:cubicBezTo>
                  <a:cubicBezTo>
                    <a:pt x="197" y="16"/>
                    <a:pt x="197" y="16"/>
                    <a:pt x="197" y="16"/>
                  </a:cubicBezTo>
                  <a:cubicBezTo>
                    <a:pt x="199" y="16"/>
                    <a:pt x="199" y="16"/>
                    <a:pt x="199" y="16"/>
                  </a:cubicBezTo>
                  <a:cubicBezTo>
                    <a:pt x="200" y="17"/>
                    <a:pt x="200" y="17"/>
                    <a:pt x="200" y="17"/>
                  </a:cubicBezTo>
                  <a:cubicBezTo>
                    <a:pt x="200" y="18"/>
                    <a:pt x="200" y="18"/>
                    <a:pt x="200" y="18"/>
                  </a:cubicBezTo>
                  <a:cubicBezTo>
                    <a:pt x="201" y="19"/>
                    <a:pt x="201" y="19"/>
                    <a:pt x="201" y="19"/>
                  </a:cubicBezTo>
                  <a:cubicBezTo>
                    <a:pt x="201" y="19"/>
                    <a:pt x="201" y="19"/>
                    <a:pt x="201" y="19"/>
                  </a:cubicBezTo>
                  <a:cubicBezTo>
                    <a:pt x="203" y="19"/>
                    <a:pt x="203" y="19"/>
                    <a:pt x="203" y="19"/>
                  </a:cubicBezTo>
                  <a:cubicBezTo>
                    <a:pt x="203" y="20"/>
                    <a:pt x="203" y="20"/>
                    <a:pt x="203" y="20"/>
                  </a:cubicBezTo>
                  <a:cubicBezTo>
                    <a:pt x="204" y="20"/>
                    <a:pt x="204" y="20"/>
                    <a:pt x="204" y="20"/>
                  </a:cubicBezTo>
                  <a:cubicBezTo>
                    <a:pt x="205" y="21"/>
                    <a:pt x="205" y="21"/>
                    <a:pt x="205" y="21"/>
                  </a:cubicBezTo>
                  <a:cubicBezTo>
                    <a:pt x="205" y="21"/>
                    <a:pt x="205" y="21"/>
                    <a:pt x="205" y="21"/>
                  </a:cubicBezTo>
                  <a:cubicBezTo>
                    <a:pt x="206" y="20"/>
                    <a:pt x="206" y="20"/>
                    <a:pt x="206" y="20"/>
                  </a:cubicBezTo>
                  <a:cubicBezTo>
                    <a:pt x="207" y="21"/>
                    <a:pt x="207" y="21"/>
                    <a:pt x="207" y="21"/>
                  </a:cubicBezTo>
                  <a:cubicBezTo>
                    <a:pt x="209" y="21"/>
                    <a:pt x="209" y="21"/>
                    <a:pt x="209" y="21"/>
                  </a:cubicBezTo>
                  <a:cubicBezTo>
                    <a:pt x="210" y="22"/>
                    <a:pt x="210" y="22"/>
                    <a:pt x="210" y="22"/>
                  </a:cubicBezTo>
                  <a:cubicBezTo>
                    <a:pt x="211" y="22"/>
                    <a:pt x="211" y="22"/>
                    <a:pt x="211" y="22"/>
                  </a:cubicBezTo>
                  <a:cubicBezTo>
                    <a:pt x="212" y="23"/>
                    <a:pt x="212" y="23"/>
                    <a:pt x="212" y="23"/>
                  </a:cubicBezTo>
                  <a:cubicBezTo>
                    <a:pt x="214" y="24"/>
                    <a:pt x="214" y="24"/>
                    <a:pt x="214" y="24"/>
                  </a:cubicBezTo>
                  <a:cubicBezTo>
                    <a:pt x="215" y="24"/>
                    <a:pt x="215" y="24"/>
                    <a:pt x="215" y="24"/>
                  </a:cubicBezTo>
                  <a:cubicBezTo>
                    <a:pt x="216" y="25"/>
                    <a:pt x="216" y="25"/>
                    <a:pt x="216" y="25"/>
                  </a:cubicBezTo>
                  <a:cubicBezTo>
                    <a:pt x="217" y="26"/>
                    <a:pt x="217" y="26"/>
                    <a:pt x="217" y="26"/>
                  </a:cubicBezTo>
                  <a:cubicBezTo>
                    <a:pt x="219" y="26"/>
                    <a:pt x="219" y="26"/>
                    <a:pt x="219" y="26"/>
                  </a:cubicBezTo>
                  <a:cubicBezTo>
                    <a:pt x="220" y="25"/>
                    <a:pt x="220" y="25"/>
                    <a:pt x="220" y="25"/>
                  </a:cubicBezTo>
                  <a:cubicBezTo>
                    <a:pt x="221" y="25"/>
                    <a:pt x="221" y="25"/>
                    <a:pt x="221" y="25"/>
                  </a:cubicBezTo>
                  <a:cubicBezTo>
                    <a:pt x="221" y="26"/>
                    <a:pt x="221" y="26"/>
                    <a:pt x="221" y="26"/>
                  </a:cubicBezTo>
                  <a:cubicBezTo>
                    <a:pt x="224" y="27"/>
                    <a:pt x="224" y="27"/>
                    <a:pt x="224" y="27"/>
                  </a:cubicBezTo>
                  <a:cubicBezTo>
                    <a:pt x="225" y="27"/>
                    <a:pt x="225" y="27"/>
                    <a:pt x="225" y="27"/>
                  </a:cubicBezTo>
                  <a:cubicBezTo>
                    <a:pt x="226" y="28"/>
                    <a:pt x="226" y="28"/>
                    <a:pt x="226" y="28"/>
                  </a:cubicBezTo>
                  <a:cubicBezTo>
                    <a:pt x="227" y="28"/>
                    <a:pt x="227" y="28"/>
                    <a:pt x="227" y="28"/>
                  </a:cubicBezTo>
                  <a:cubicBezTo>
                    <a:pt x="253" y="40"/>
                    <a:pt x="253" y="40"/>
                    <a:pt x="253" y="40"/>
                  </a:cubicBezTo>
                  <a:cubicBezTo>
                    <a:pt x="254" y="42"/>
                    <a:pt x="254" y="42"/>
                    <a:pt x="254" y="42"/>
                  </a:cubicBezTo>
                  <a:cubicBezTo>
                    <a:pt x="258" y="45"/>
                    <a:pt x="258" y="45"/>
                    <a:pt x="258" y="45"/>
                  </a:cubicBezTo>
                  <a:cubicBezTo>
                    <a:pt x="262" y="65"/>
                    <a:pt x="262" y="65"/>
                    <a:pt x="262" y="65"/>
                  </a:cubicBezTo>
                  <a:cubicBezTo>
                    <a:pt x="262" y="73"/>
                    <a:pt x="262" y="73"/>
                    <a:pt x="262" y="73"/>
                  </a:cubicBezTo>
                  <a:cubicBezTo>
                    <a:pt x="261" y="75"/>
                    <a:pt x="261" y="75"/>
                    <a:pt x="261" y="75"/>
                  </a:cubicBezTo>
                  <a:cubicBezTo>
                    <a:pt x="260" y="76"/>
                    <a:pt x="260" y="76"/>
                    <a:pt x="260" y="76"/>
                  </a:cubicBezTo>
                  <a:cubicBezTo>
                    <a:pt x="259" y="78"/>
                    <a:pt x="259" y="78"/>
                    <a:pt x="259" y="78"/>
                  </a:cubicBezTo>
                  <a:cubicBezTo>
                    <a:pt x="257" y="79"/>
                    <a:pt x="257" y="79"/>
                    <a:pt x="257" y="79"/>
                  </a:cubicBezTo>
                  <a:cubicBezTo>
                    <a:pt x="256" y="80"/>
                    <a:pt x="256" y="80"/>
                    <a:pt x="256" y="80"/>
                  </a:cubicBezTo>
                  <a:cubicBezTo>
                    <a:pt x="257" y="82"/>
                    <a:pt x="257" y="82"/>
                    <a:pt x="257" y="82"/>
                  </a:cubicBezTo>
                  <a:cubicBezTo>
                    <a:pt x="279" y="76"/>
                    <a:pt x="279" y="76"/>
                    <a:pt x="279" y="76"/>
                  </a:cubicBezTo>
                  <a:cubicBezTo>
                    <a:pt x="281" y="75"/>
                    <a:pt x="281" y="75"/>
                    <a:pt x="281" y="75"/>
                  </a:cubicBezTo>
                  <a:cubicBezTo>
                    <a:pt x="282" y="72"/>
                    <a:pt x="282" y="72"/>
                    <a:pt x="282" y="72"/>
                  </a:cubicBezTo>
                  <a:cubicBezTo>
                    <a:pt x="294" y="69"/>
                    <a:pt x="294" y="69"/>
                    <a:pt x="294" y="69"/>
                  </a:cubicBezTo>
                  <a:cubicBezTo>
                    <a:pt x="299" y="65"/>
                    <a:pt x="299" y="65"/>
                    <a:pt x="299" y="65"/>
                  </a:cubicBezTo>
                  <a:cubicBezTo>
                    <a:pt x="300" y="64"/>
                    <a:pt x="300" y="64"/>
                    <a:pt x="300" y="64"/>
                  </a:cubicBezTo>
                  <a:cubicBezTo>
                    <a:pt x="302" y="64"/>
                    <a:pt x="302" y="64"/>
                    <a:pt x="302" y="64"/>
                  </a:cubicBezTo>
                  <a:cubicBezTo>
                    <a:pt x="305" y="61"/>
                    <a:pt x="305" y="61"/>
                    <a:pt x="305" y="61"/>
                  </a:cubicBezTo>
                  <a:cubicBezTo>
                    <a:pt x="306" y="60"/>
                    <a:pt x="306" y="60"/>
                    <a:pt x="306" y="60"/>
                  </a:cubicBezTo>
                  <a:cubicBezTo>
                    <a:pt x="308" y="59"/>
                    <a:pt x="308" y="59"/>
                    <a:pt x="308" y="59"/>
                  </a:cubicBezTo>
                  <a:cubicBezTo>
                    <a:pt x="309" y="58"/>
                    <a:pt x="309" y="58"/>
                    <a:pt x="309" y="58"/>
                  </a:cubicBezTo>
                  <a:cubicBezTo>
                    <a:pt x="311" y="58"/>
                    <a:pt x="311" y="58"/>
                    <a:pt x="311" y="58"/>
                  </a:cubicBezTo>
                  <a:cubicBezTo>
                    <a:pt x="329" y="58"/>
                    <a:pt x="329" y="58"/>
                    <a:pt x="329" y="58"/>
                  </a:cubicBezTo>
                  <a:cubicBezTo>
                    <a:pt x="331" y="57"/>
                    <a:pt x="331" y="57"/>
                    <a:pt x="331" y="57"/>
                  </a:cubicBezTo>
                  <a:cubicBezTo>
                    <a:pt x="331" y="57"/>
                    <a:pt x="331" y="57"/>
                    <a:pt x="331" y="57"/>
                  </a:cubicBezTo>
                  <a:cubicBezTo>
                    <a:pt x="332" y="56"/>
                    <a:pt x="332" y="56"/>
                    <a:pt x="332" y="56"/>
                  </a:cubicBezTo>
                  <a:cubicBezTo>
                    <a:pt x="333" y="56"/>
                    <a:pt x="333" y="56"/>
                    <a:pt x="333" y="56"/>
                  </a:cubicBezTo>
                  <a:cubicBezTo>
                    <a:pt x="334" y="57"/>
                    <a:pt x="334" y="57"/>
                    <a:pt x="334" y="57"/>
                  </a:cubicBezTo>
                  <a:cubicBezTo>
                    <a:pt x="335" y="56"/>
                    <a:pt x="335" y="56"/>
                    <a:pt x="335" y="56"/>
                  </a:cubicBezTo>
                  <a:cubicBezTo>
                    <a:pt x="335" y="55"/>
                    <a:pt x="335" y="55"/>
                    <a:pt x="335" y="55"/>
                  </a:cubicBezTo>
                  <a:cubicBezTo>
                    <a:pt x="337" y="53"/>
                    <a:pt x="337" y="53"/>
                    <a:pt x="337" y="53"/>
                  </a:cubicBezTo>
                  <a:cubicBezTo>
                    <a:pt x="338" y="53"/>
                    <a:pt x="338" y="53"/>
                    <a:pt x="338" y="53"/>
                  </a:cubicBezTo>
                  <a:cubicBezTo>
                    <a:pt x="339" y="51"/>
                    <a:pt x="339" y="51"/>
                    <a:pt x="339" y="51"/>
                  </a:cubicBezTo>
                  <a:cubicBezTo>
                    <a:pt x="340" y="49"/>
                    <a:pt x="340" y="49"/>
                    <a:pt x="340" y="49"/>
                  </a:cubicBezTo>
                  <a:cubicBezTo>
                    <a:pt x="340" y="48"/>
                    <a:pt x="340" y="48"/>
                    <a:pt x="340" y="48"/>
                  </a:cubicBezTo>
                  <a:cubicBezTo>
                    <a:pt x="342" y="47"/>
                    <a:pt x="342" y="47"/>
                    <a:pt x="342" y="47"/>
                  </a:cubicBezTo>
                  <a:cubicBezTo>
                    <a:pt x="342" y="46"/>
                    <a:pt x="342" y="46"/>
                    <a:pt x="342" y="46"/>
                  </a:cubicBezTo>
                  <a:cubicBezTo>
                    <a:pt x="343" y="44"/>
                    <a:pt x="343" y="44"/>
                    <a:pt x="343" y="44"/>
                  </a:cubicBezTo>
                  <a:cubicBezTo>
                    <a:pt x="345" y="42"/>
                    <a:pt x="345" y="42"/>
                    <a:pt x="345" y="42"/>
                  </a:cubicBezTo>
                  <a:cubicBezTo>
                    <a:pt x="346" y="41"/>
                    <a:pt x="346" y="41"/>
                    <a:pt x="346" y="41"/>
                  </a:cubicBezTo>
                  <a:cubicBezTo>
                    <a:pt x="347" y="40"/>
                    <a:pt x="347" y="40"/>
                    <a:pt x="347" y="40"/>
                  </a:cubicBezTo>
                  <a:cubicBezTo>
                    <a:pt x="347" y="40"/>
                    <a:pt x="347" y="40"/>
                    <a:pt x="347" y="40"/>
                  </a:cubicBezTo>
                  <a:cubicBezTo>
                    <a:pt x="348" y="40"/>
                    <a:pt x="348" y="40"/>
                    <a:pt x="348" y="40"/>
                  </a:cubicBezTo>
                  <a:cubicBezTo>
                    <a:pt x="349" y="41"/>
                    <a:pt x="349" y="41"/>
                    <a:pt x="349" y="41"/>
                  </a:cubicBezTo>
                  <a:cubicBezTo>
                    <a:pt x="350" y="41"/>
                    <a:pt x="350" y="41"/>
                    <a:pt x="350" y="41"/>
                  </a:cubicBezTo>
                  <a:cubicBezTo>
                    <a:pt x="352" y="41"/>
                    <a:pt x="352" y="41"/>
                    <a:pt x="352" y="41"/>
                  </a:cubicBezTo>
                  <a:cubicBezTo>
                    <a:pt x="352" y="41"/>
                    <a:pt x="352" y="41"/>
                    <a:pt x="352" y="41"/>
                  </a:cubicBezTo>
                  <a:cubicBezTo>
                    <a:pt x="355" y="43"/>
                    <a:pt x="355" y="43"/>
                    <a:pt x="355" y="43"/>
                  </a:cubicBezTo>
                  <a:cubicBezTo>
                    <a:pt x="355" y="45"/>
                    <a:pt x="355" y="45"/>
                    <a:pt x="355" y="45"/>
                  </a:cubicBezTo>
                  <a:cubicBezTo>
                    <a:pt x="353" y="53"/>
                    <a:pt x="353" y="53"/>
                    <a:pt x="353" y="53"/>
                  </a:cubicBezTo>
                  <a:cubicBezTo>
                    <a:pt x="353" y="54"/>
                    <a:pt x="353" y="54"/>
                    <a:pt x="353" y="54"/>
                  </a:cubicBezTo>
                  <a:cubicBezTo>
                    <a:pt x="354" y="54"/>
                    <a:pt x="354" y="54"/>
                    <a:pt x="354" y="54"/>
                  </a:cubicBezTo>
                  <a:cubicBezTo>
                    <a:pt x="354" y="55"/>
                    <a:pt x="354" y="55"/>
                    <a:pt x="354" y="55"/>
                  </a:cubicBezTo>
                  <a:cubicBezTo>
                    <a:pt x="355" y="56"/>
                    <a:pt x="355" y="56"/>
                    <a:pt x="355" y="56"/>
                  </a:cubicBezTo>
                  <a:cubicBezTo>
                    <a:pt x="355" y="57"/>
                    <a:pt x="355" y="57"/>
                    <a:pt x="355" y="57"/>
                  </a:cubicBezTo>
                  <a:cubicBezTo>
                    <a:pt x="354" y="57"/>
                    <a:pt x="354" y="57"/>
                    <a:pt x="354" y="57"/>
                  </a:cubicBezTo>
                  <a:cubicBezTo>
                    <a:pt x="355" y="58"/>
                    <a:pt x="355" y="58"/>
                    <a:pt x="355" y="58"/>
                  </a:cubicBezTo>
                  <a:cubicBezTo>
                    <a:pt x="354" y="58"/>
                    <a:pt x="354" y="58"/>
                    <a:pt x="354" y="58"/>
                  </a:cubicBezTo>
                  <a:cubicBezTo>
                    <a:pt x="355" y="59"/>
                    <a:pt x="355" y="59"/>
                    <a:pt x="355" y="59"/>
                  </a:cubicBezTo>
                  <a:cubicBezTo>
                    <a:pt x="355" y="59"/>
                    <a:pt x="355" y="59"/>
                    <a:pt x="355" y="59"/>
                  </a:cubicBezTo>
                  <a:cubicBezTo>
                    <a:pt x="355" y="59"/>
                    <a:pt x="355" y="59"/>
                    <a:pt x="355" y="59"/>
                  </a:cubicBezTo>
                  <a:cubicBezTo>
                    <a:pt x="357" y="60"/>
                    <a:pt x="357" y="60"/>
                    <a:pt x="357" y="60"/>
                  </a:cubicBezTo>
                  <a:cubicBezTo>
                    <a:pt x="357" y="62"/>
                    <a:pt x="357" y="62"/>
                    <a:pt x="357" y="62"/>
                  </a:cubicBezTo>
                  <a:cubicBezTo>
                    <a:pt x="357" y="63"/>
                    <a:pt x="357" y="63"/>
                    <a:pt x="357" y="63"/>
                  </a:cubicBezTo>
                  <a:cubicBezTo>
                    <a:pt x="358" y="62"/>
                    <a:pt x="358" y="62"/>
                    <a:pt x="358" y="62"/>
                  </a:cubicBezTo>
                  <a:cubicBezTo>
                    <a:pt x="359" y="62"/>
                    <a:pt x="359" y="62"/>
                    <a:pt x="359" y="62"/>
                  </a:cubicBezTo>
                  <a:cubicBezTo>
                    <a:pt x="358" y="63"/>
                    <a:pt x="358" y="63"/>
                    <a:pt x="358" y="63"/>
                  </a:cubicBezTo>
                  <a:cubicBezTo>
                    <a:pt x="357" y="64"/>
                    <a:pt x="357" y="64"/>
                    <a:pt x="357" y="64"/>
                  </a:cubicBezTo>
                  <a:cubicBezTo>
                    <a:pt x="357" y="63"/>
                    <a:pt x="357" y="63"/>
                    <a:pt x="357" y="63"/>
                  </a:cubicBezTo>
                  <a:cubicBezTo>
                    <a:pt x="355" y="64"/>
                    <a:pt x="355" y="64"/>
                    <a:pt x="355" y="64"/>
                  </a:cubicBezTo>
                  <a:cubicBezTo>
                    <a:pt x="354" y="64"/>
                    <a:pt x="354" y="64"/>
                    <a:pt x="354" y="64"/>
                  </a:cubicBezTo>
                  <a:cubicBezTo>
                    <a:pt x="353" y="64"/>
                    <a:pt x="353" y="64"/>
                    <a:pt x="353" y="64"/>
                  </a:cubicBezTo>
                  <a:cubicBezTo>
                    <a:pt x="352" y="65"/>
                    <a:pt x="352" y="65"/>
                    <a:pt x="352" y="65"/>
                  </a:cubicBezTo>
                  <a:cubicBezTo>
                    <a:pt x="352" y="64"/>
                    <a:pt x="352" y="64"/>
                    <a:pt x="352" y="64"/>
                  </a:cubicBezTo>
                  <a:cubicBezTo>
                    <a:pt x="350" y="66"/>
                    <a:pt x="350" y="66"/>
                    <a:pt x="350" y="66"/>
                  </a:cubicBezTo>
                  <a:cubicBezTo>
                    <a:pt x="350" y="66"/>
                    <a:pt x="350" y="66"/>
                    <a:pt x="350" y="66"/>
                  </a:cubicBezTo>
                  <a:cubicBezTo>
                    <a:pt x="349" y="64"/>
                    <a:pt x="349" y="64"/>
                    <a:pt x="349" y="64"/>
                  </a:cubicBezTo>
                  <a:cubicBezTo>
                    <a:pt x="348" y="64"/>
                    <a:pt x="348" y="64"/>
                    <a:pt x="348" y="64"/>
                  </a:cubicBezTo>
                  <a:cubicBezTo>
                    <a:pt x="347" y="66"/>
                    <a:pt x="347" y="66"/>
                    <a:pt x="347" y="66"/>
                  </a:cubicBezTo>
                  <a:cubicBezTo>
                    <a:pt x="346" y="66"/>
                    <a:pt x="346" y="66"/>
                    <a:pt x="346" y="66"/>
                  </a:cubicBezTo>
                  <a:cubicBezTo>
                    <a:pt x="345" y="65"/>
                    <a:pt x="345" y="65"/>
                    <a:pt x="345" y="65"/>
                  </a:cubicBezTo>
                  <a:cubicBezTo>
                    <a:pt x="346" y="64"/>
                    <a:pt x="346" y="64"/>
                    <a:pt x="346" y="64"/>
                  </a:cubicBezTo>
                  <a:cubicBezTo>
                    <a:pt x="344" y="66"/>
                    <a:pt x="344" y="66"/>
                    <a:pt x="344" y="66"/>
                  </a:cubicBezTo>
                  <a:cubicBezTo>
                    <a:pt x="343" y="68"/>
                    <a:pt x="343" y="68"/>
                    <a:pt x="343" y="68"/>
                  </a:cubicBezTo>
                  <a:cubicBezTo>
                    <a:pt x="342" y="68"/>
                    <a:pt x="342" y="68"/>
                    <a:pt x="342" y="68"/>
                  </a:cubicBezTo>
                  <a:cubicBezTo>
                    <a:pt x="342" y="67"/>
                    <a:pt x="342" y="67"/>
                    <a:pt x="342" y="67"/>
                  </a:cubicBezTo>
                  <a:cubicBezTo>
                    <a:pt x="341" y="69"/>
                    <a:pt x="341" y="69"/>
                    <a:pt x="341" y="69"/>
                  </a:cubicBezTo>
                  <a:cubicBezTo>
                    <a:pt x="340" y="69"/>
                    <a:pt x="340" y="69"/>
                    <a:pt x="340" y="69"/>
                  </a:cubicBezTo>
                  <a:cubicBezTo>
                    <a:pt x="340" y="68"/>
                    <a:pt x="340" y="68"/>
                    <a:pt x="340" y="68"/>
                  </a:cubicBezTo>
                  <a:cubicBezTo>
                    <a:pt x="339" y="69"/>
                    <a:pt x="339" y="69"/>
                    <a:pt x="339" y="69"/>
                  </a:cubicBezTo>
                  <a:cubicBezTo>
                    <a:pt x="339" y="70"/>
                    <a:pt x="339" y="70"/>
                    <a:pt x="339" y="70"/>
                  </a:cubicBezTo>
                  <a:cubicBezTo>
                    <a:pt x="338" y="69"/>
                    <a:pt x="338" y="69"/>
                    <a:pt x="338" y="69"/>
                  </a:cubicBezTo>
                  <a:cubicBezTo>
                    <a:pt x="338" y="69"/>
                    <a:pt x="338" y="69"/>
                    <a:pt x="338" y="69"/>
                  </a:cubicBezTo>
                  <a:cubicBezTo>
                    <a:pt x="337" y="70"/>
                    <a:pt x="337" y="70"/>
                    <a:pt x="337" y="70"/>
                  </a:cubicBezTo>
                  <a:cubicBezTo>
                    <a:pt x="336" y="70"/>
                    <a:pt x="336" y="70"/>
                    <a:pt x="336" y="70"/>
                  </a:cubicBezTo>
                  <a:cubicBezTo>
                    <a:pt x="336" y="71"/>
                    <a:pt x="336" y="71"/>
                    <a:pt x="336" y="71"/>
                  </a:cubicBezTo>
                  <a:cubicBezTo>
                    <a:pt x="333" y="73"/>
                    <a:pt x="333" y="73"/>
                    <a:pt x="333" y="73"/>
                  </a:cubicBezTo>
                  <a:cubicBezTo>
                    <a:pt x="332" y="75"/>
                    <a:pt x="332" y="75"/>
                    <a:pt x="332" y="75"/>
                  </a:cubicBezTo>
                  <a:cubicBezTo>
                    <a:pt x="332" y="76"/>
                    <a:pt x="332" y="76"/>
                    <a:pt x="332" y="76"/>
                  </a:cubicBezTo>
                  <a:cubicBezTo>
                    <a:pt x="331" y="77"/>
                    <a:pt x="331" y="77"/>
                    <a:pt x="331" y="77"/>
                  </a:cubicBezTo>
                  <a:cubicBezTo>
                    <a:pt x="331" y="78"/>
                    <a:pt x="331" y="78"/>
                    <a:pt x="331" y="78"/>
                  </a:cubicBezTo>
                  <a:cubicBezTo>
                    <a:pt x="331" y="79"/>
                    <a:pt x="331" y="79"/>
                    <a:pt x="331" y="79"/>
                  </a:cubicBezTo>
                  <a:cubicBezTo>
                    <a:pt x="331" y="79"/>
                    <a:pt x="331" y="79"/>
                    <a:pt x="331" y="79"/>
                  </a:cubicBezTo>
                  <a:cubicBezTo>
                    <a:pt x="332" y="80"/>
                    <a:pt x="332" y="80"/>
                    <a:pt x="332" y="80"/>
                  </a:cubicBezTo>
                  <a:cubicBezTo>
                    <a:pt x="329" y="82"/>
                    <a:pt x="329" y="82"/>
                    <a:pt x="329" y="82"/>
                  </a:cubicBezTo>
                  <a:cubicBezTo>
                    <a:pt x="329" y="82"/>
                    <a:pt x="329" y="82"/>
                    <a:pt x="329" y="82"/>
                  </a:cubicBezTo>
                  <a:cubicBezTo>
                    <a:pt x="331" y="83"/>
                    <a:pt x="331" y="83"/>
                    <a:pt x="331" y="83"/>
                  </a:cubicBezTo>
                  <a:cubicBezTo>
                    <a:pt x="332" y="85"/>
                    <a:pt x="332" y="85"/>
                    <a:pt x="332" y="85"/>
                  </a:cubicBezTo>
                  <a:cubicBezTo>
                    <a:pt x="332" y="86"/>
                    <a:pt x="332" y="86"/>
                    <a:pt x="332" y="86"/>
                  </a:cubicBezTo>
                  <a:cubicBezTo>
                    <a:pt x="334" y="86"/>
                    <a:pt x="334" y="86"/>
                    <a:pt x="334" y="86"/>
                  </a:cubicBezTo>
                  <a:cubicBezTo>
                    <a:pt x="334" y="85"/>
                    <a:pt x="334" y="85"/>
                    <a:pt x="334" y="85"/>
                  </a:cubicBezTo>
                  <a:cubicBezTo>
                    <a:pt x="334" y="84"/>
                    <a:pt x="334" y="84"/>
                    <a:pt x="334" y="84"/>
                  </a:cubicBezTo>
                  <a:cubicBezTo>
                    <a:pt x="335" y="83"/>
                    <a:pt x="335" y="83"/>
                    <a:pt x="335" y="83"/>
                  </a:cubicBezTo>
                  <a:cubicBezTo>
                    <a:pt x="335" y="86"/>
                    <a:pt x="335" y="86"/>
                    <a:pt x="335" y="86"/>
                  </a:cubicBezTo>
                  <a:cubicBezTo>
                    <a:pt x="334" y="87"/>
                    <a:pt x="334" y="87"/>
                    <a:pt x="334" y="87"/>
                  </a:cubicBezTo>
                  <a:cubicBezTo>
                    <a:pt x="331" y="88"/>
                    <a:pt x="331" y="88"/>
                    <a:pt x="331" y="88"/>
                  </a:cubicBezTo>
                  <a:cubicBezTo>
                    <a:pt x="331" y="88"/>
                    <a:pt x="331" y="88"/>
                    <a:pt x="331" y="88"/>
                  </a:cubicBezTo>
                  <a:cubicBezTo>
                    <a:pt x="331" y="87"/>
                    <a:pt x="331" y="87"/>
                    <a:pt x="331" y="87"/>
                  </a:cubicBezTo>
                  <a:cubicBezTo>
                    <a:pt x="330" y="86"/>
                    <a:pt x="330" y="86"/>
                    <a:pt x="330" y="86"/>
                  </a:cubicBezTo>
                  <a:cubicBezTo>
                    <a:pt x="329" y="88"/>
                    <a:pt x="329" y="88"/>
                    <a:pt x="329" y="88"/>
                  </a:cubicBezTo>
                  <a:cubicBezTo>
                    <a:pt x="328" y="89"/>
                    <a:pt x="328" y="89"/>
                    <a:pt x="328" y="89"/>
                  </a:cubicBezTo>
                  <a:cubicBezTo>
                    <a:pt x="327" y="89"/>
                    <a:pt x="327" y="89"/>
                    <a:pt x="327" y="89"/>
                  </a:cubicBezTo>
                  <a:cubicBezTo>
                    <a:pt x="327" y="88"/>
                    <a:pt x="327" y="88"/>
                    <a:pt x="327" y="88"/>
                  </a:cubicBezTo>
                  <a:cubicBezTo>
                    <a:pt x="327" y="87"/>
                    <a:pt x="327" y="87"/>
                    <a:pt x="327" y="87"/>
                  </a:cubicBezTo>
                  <a:cubicBezTo>
                    <a:pt x="326" y="86"/>
                    <a:pt x="326" y="86"/>
                    <a:pt x="326" y="86"/>
                  </a:cubicBezTo>
                  <a:cubicBezTo>
                    <a:pt x="326" y="87"/>
                    <a:pt x="326" y="87"/>
                    <a:pt x="326" y="87"/>
                  </a:cubicBezTo>
                  <a:cubicBezTo>
                    <a:pt x="326" y="89"/>
                    <a:pt x="326" y="89"/>
                    <a:pt x="326" y="89"/>
                  </a:cubicBezTo>
                  <a:cubicBezTo>
                    <a:pt x="326" y="90"/>
                    <a:pt x="326" y="90"/>
                    <a:pt x="326" y="90"/>
                  </a:cubicBezTo>
                  <a:cubicBezTo>
                    <a:pt x="325" y="90"/>
                    <a:pt x="325" y="90"/>
                    <a:pt x="325" y="90"/>
                  </a:cubicBezTo>
                  <a:cubicBezTo>
                    <a:pt x="323" y="90"/>
                    <a:pt x="323" y="90"/>
                    <a:pt x="323" y="90"/>
                  </a:cubicBezTo>
                  <a:cubicBezTo>
                    <a:pt x="321" y="90"/>
                    <a:pt x="321" y="90"/>
                    <a:pt x="321" y="90"/>
                  </a:cubicBezTo>
                  <a:cubicBezTo>
                    <a:pt x="320" y="90"/>
                    <a:pt x="320" y="90"/>
                    <a:pt x="320" y="90"/>
                  </a:cubicBezTo>
                  <a:cubicBezTo>
                    <a:pt x="317" y="90"/>
                    <a:pt x="317" y="90"/>
                    <a:pt x="317" y="90"/>
                  </a:cubicBezTo>
                  <a:cubicBezTo>
                    <a:pt x="317" y="90"/>
                    <a:pt x="317" y="90"/>
                    <a:pt x="317" y="90"/>
                  </a:cubicBezTo>
                  <a:cubicBezTo>
                    <a:pt x="316" y="90"/>
                    <a:pt x="316" y="90"/>
                    <a:pt x="316" y="90"/>
                  </a:cubicBezTo>
                  <a:cubicBezTo>
                    <a:pt x="314" y="91"/>
                    <a:pt x="314" y="91"/>
                    <a:pt x="314" y="91"/>
                  </a:cubicBezTo>
                  <a:cubicBezTo>
                    <a:pt x="313" y="91"/>
                    <a:pt x="313" y="91"/>
                    <a:pt x="313" y="91"/>
                  </a:cubicBezTo>
                  <a:cubicBezTo>
                    <a:pt x="311" y="92"/>
                    <a:pt x="311" y="92"/>
                    <a:pt x="311" y="92"/>
                  </a:cubicBezTo>
                  <a:cubicBezTo>
                    <a:pt x="310" y="93"/>
                    <a:pt x="310" y="93"/>
                    <a:pt x="310" y="93"/>
                  </a:cubicBezTo>
                  <a:cubicBezTo>
                    <a:pt x="309" y="94"/>
                    <a:pt x="309" y="94"/>
                    <a:pt x="309" y="94"/>
                  </a:cubicBezTo>
                  <a:cubicBezTo>
                    <a:pt x="309" y="94"/>
                    <a:pt x="309" y="94"/>
                    <a:pt x="309" y="94"/>
                  </a:cubicBezTo>
                  <a:cubicBezTo>
                    <a:pt x="307" y="95"/>
                    <a:pt x="307" y="95"/>
                    <a:pt x="307" y="95"/>
                  </a:cubicBezTo>
                  <a:cubicBezTo>
                    <a:pt x="307" y="96"/>
                    <a:pt x="307" y="96"/>
                    <a:pt x="307" y="96"/>
                  </a:cubicBezTo>
                  <a:cubicBezTo>
                    <a:pt x="308" y="97"/>
                    <a:pt x="308" y="97"/>
                    <a:pt x="308" y="97"/>
                  </a:cubicBezTo>
                  <a:cubicBezTo>
                    <a:pt x="308" y="98"/>
                    <a:pt x="308" y="98"/>
                    <a:pt x="308" y="98"/>
                  </a:cubicBezTo>
                  <a:cubicBezTo>
                    <a:pt x="308" y="99"/>
                    <a:pt x="308" y="99"/>
                    <a:pt x="308" y="99"/>
                  </a:cubicBezTo>
                  <a:cubicBezTo>
                    <a:pt x="308" y="99"/>
                    <a:pt x="308" y="99"/>
                    <a:pt x="308" y="99"/>
                  </a:cubicBezTo>
                  <a:cubicBezTo>
                    <a:pt x="307" y="100"/>
                    <a:pt x="307" y="100"/>
                    <a:pt x="307" y="100"/>
                  </a:cubicBezTo>
                  <a:cubicBezTo>
                    <a:pt x="307" y="101"/>
                    <a:pt x="307" y="101"/>
                    <a:pt x="307" y="101"/>
                  </a:cubicBezTo>
                  <a:cubicBezTo>
                    <a:pt x="307" y="102"/>
                    <a:pt x="307" y="102"/>
                    <a:pt x="307" y="102"/>
                  </a:cubicBezTo>
                  <a:cubicBezTo>
                    <a:pt x="306" y="103"/>
                    <a:pt x="306" y="103"/>
                    <a:pt x="306" y="103"/>
                  </a:cubicBezTo>
                  <a:cubicBezTo>
                    <a:pt x="306" y="103"/>
                    <a:pt x="306" y="103"/>
                    <a:pt x="306" y="103"/>
                  </a:cubicBezTo>
                  <a:cubicBezTo>
                    <a:pt x="305" y="104"/>
                    <a:pt x="305" y="104"/>
                    <a:pt x="305" y="104"/>
                  </a:cubicBezTo>
                  <a:cubicBezTo>
                    <a:pt x="305" y="106"/>
                    <a:pt x="305" y="106"/>
                    <a:pt x="305" y="106"/>
                  </a:cubicBezTo>
                  <a:cubicBezTo>
                    <a:pt x="304" y="106"/>
                    <a:pt x="304" y="106"/>
                    <a:pt x="304" y="106"/>
                  </a:cubicBezTo>
                  <a:cubicBezTo>
                    <a:pt x="303" y="107"/>
                    <a:pt x="303" y="107"/>
                    <a:pt x="303" y="107"/>
                  </a:cubicBezTo>
                  <a:cubicBezTo>
                    <a:pt x="303" y="107"/>
                    <a:pt x="303" y="107"/>
                    <a:pt x="303" y="107"/>
                  </a:cubicBezTo>
                  <a:cubicBezTo>
                    <a:pt x="303" y="107"/>
                    <a:pt x="303" y="107"/>
                    <a:pt x="303" y="107"/>
                  </a:cubicBezTo>
                  <a:cubicBezTo>
                    <a:pt x="302" y="109"/>
                    <a:pt x="302" y="109"/>
                    <a:pt x="302" y="109"/>
                  </a:cubicBezTo>
                  <a:cubicBezTo>
                    <a:pt x="302" y="108"/>
                    <a:pt x="302" y="108"/>
                    <a:pt x="302" y="108"/>
                  </a:cubicBezTo>
                  <a:cubicBezTo>
                    <a:pt x="301" y="109"/>
                    <a:pt x="301" y="109"/>
                    <a:pt x="301" y="109"/>
                  </a:cubicBezTo>
                  <a:cubicBezTo>
                    <a:pt x="301" y="107"/>
                    <a:pt x="301" y="107"/>
                    <a:pt x="301" y="107"/>
                  </a:cubicBezTo>
                  <a:cubicBezTo>
                    <a:pt x="301" y="107"/>
                    <a:pt x="301" y="107"/>
                    <a:pt x="301" y="107"/>
                  </a:cubicBezTo>
                  <a:cubicBezTo>
                    <a:pt x="300" y="107"/>
                    <a:pt x="300" y="107"/>
                    <a:pt x="300" y="107"/>
                  </a:cubicBezTo>
                  <a:cubicBezTo>
                    <a:pt x="298" y="105"/>
                    <a:pt x="298" y="105"/>
                    <a:pt x="298" y="105"/>
                  </a:cubicBezTo>
                  <a:cubicBezTo>
                    <a:pt x="298" y="105"/>
                    <a:pt x="298" y="105"/>
                    <a:pt x="298" y="105"/>
                  </a:cubicBezTo>
                  <a:cubicBezTo>
                    <a:pt x="298" y="104"/>
                    <a:pt x="298" y="104"/>
                    <a:pt x="298" y="104"/>
                  </a:cubicBezTo>
                  <a:cubicBezTo>
                    <a:pt x="300" y="101"/>
                    <a:pt x="300" y="101"/>
                    <a:pt x="300" y="101"/>
                  </a:cubicBezTo>
                  <a:cubicBezTo>
                    <a:pt x="299" y="102"/>
                    <a:pt x="299" y="102"/>
                    <a:pt x="299" y="102"/>
                  </a:cubicBezTo>
                  <a:cubicBezTo>
                    <a:pt x="298" y="103"/>
                    <a:pt x="298" y="103"/>
                    <a:pt x="298" y="103"/>
                  </a:cubicBezTo>
                  <a:cubicBezTo>
                    <a:pt x="297" y="104"/>
                    <a:pt x="297" y="104"/>
                    <a:pt x="297" y="104"/>
                  </a:cubicBezTo>
                  <a:cubicBezTo>
                    <a:pt x="297" y="106"/>
                    <a:pt x="297" y="106"/>
                    <a:pt x="297" y="106"/>
                  </a:cubicBezTo>
                  <a:cubicBezTo>
                    <a:pt x="298" y="106"/>
                    <a:pt x="298" y="106"/>
                    <a:pt x="298" y="106"/>
                  </a:cubicBezTo>
                  <a:cubicBezTo>
                    <a:pt x="298" y="108"/>
                    <a:pt x="298" y="108"/>
                    <a:pt x="298" y="108"/>
                  </a:cubicBezTo>
                  <a:cubicBezTo>
                    <a:pt x="299" y="109"/>
                    <a:pt x="299" y="109"/>
                    <a:pt x="299" y="109"/>
                  </a:cubicBezTo>
                  <a:cubicBezTo>
                    <a:pt x="300" y="111"/>
                    <a:pt x="300" y="111"/>
                    <a:pt x="300" y="111"/>
                  </a:cubicBezTo>
                  <a:cubicBezTo>
                    <a:pt x="299" y="112"/>
                    <a:pt x="299" y="112"/>
                    <a:pt x="299" y="112"/>
                  </a:cubicBezTo>
                  <a:cubicBezTo>
                    <a:pt x="298" y="115"/>
                    <a:pt x="298" y="115"/>
                    <a:pt x="298" y="115"/>
                  </a:cubicBezTo>
                  <a:cubicBezTo>
                    <a:pt x="297" y="116"/>
                    <a:pt x="297" y="116"/>
                    <a:pt x="297" y="116"/>
                  </a:cubicBezTo>
                  <a:cubicBezTo>
                    <a:pt x="296" y="118"/>
                    <a:pt x="296" y="118"/>
                    <a:pt x="296" y="118"/>
                  </a:cubicBezTo>
                  <a:cubicBezTo>
                    <a:pt x="295" y="119"/>
                    <a:pt x="295" y="119"/>
                    <a:pt x="295" y="119"/>
                  </a:cubicBezTo>
                  <a:cubicBezTo>
                    <a:pt x="295" y="120"/>
                    <a:pt x="295" y="120"/>
                    <a:pt x="295" y="120"/>
                  </a:cubicBezTo>
                  <a:cubicBezTo>
                    <a:pt x="295" y="121"/>
                    <a:pt x="295" y="121"/>
                    <a:pt x="295" y="121"/>
                  </a:cubicBezTo>
                  <a:cubicBezTo>
                    <a:pt x="295" y="120"/>
                    <a:pt x="295" y="120"/>
                    <a:pt x="295" y="120"/>
                  </a:cubicBezTo>
                  <a:cubicBezTo>
                    <a:pt x="295" y="120"/>
                    <a:pt x="295" y="120"/>
                    <a:pt x="295" y="120"/>
                  </a:cubicBezTo>
                  <a:cubicBezTo>
                    <a:pt x="293" y="122"/>
                    <a:pt x="293" y="122"/>
                    <a:pt x="293" y="122"/>
                  </a:cubicBezTo>
                  <a:cubicBezTo>
                    <a:pt x="293" y="122"/>
                    <a:pt x="293" y="122"/>
                    <a:pt x="293" y="122"/>
                  </a:cubicBezTo>
                  <a:cubicBezTo>
                    <a:pt x="293" y="123"/>
                    <a:pt x="293" y="123"/>
                    <a:pt x="293" y="123"/>
                  </a:cubicBezTo>
                  <a:cubicBezTo>
                    <a:pt x="293" y="122"/>
                    <a:pt x="293" y="122"/>
                    <a:pt x="293" y="122"/>
                  </a:cubicBezTo>
                  <a:cubicBezTo>
                    <a:pt x="293" y="120"/>
                    <a:pt x="293" y="120"/>
                    <a:pt x="293" y="120"/>
                  </a:cubicBezTo>
                  <a:cubicBezTo>
                    <a:pt x="294" y="119"/>
                    <a:pt x="294" y="119"/>
                    <a:pt x="294" y="119"/>
                  </a:cubicBezTo>
                  <a:cubicBezTo>
                    <a:pt x="294" y="118"/>
                    <a:pt x="294" y="118"/>
                    <a:pt x="294" y="118"/>
                  </a:cubicBezTo>
                  <a:cubicBezTo>
                    <a:pt x="294" y="117"/>
                    <a:pt x="294" y="117"/>
                    <a:pt x="294" y="117"/>
                  </a:cubicBezTo>
                  <a:cubicBezTo>
                    <a:pt x="294" y="117"/>
                    <a:pt x="294" y="117"/>
                    <a:pt x="294" y="117"/>
                  </a:cubicBezTo>
                  <a:cubicBezTo>
                    <a:pt x="295" y="116"/>
                    <a:pt x="295" y="116"/>
                    <a:pt x="295" y="116"/>
                  </a:cubicBezTo>
                  <a:cubicBezTo>
                    <a:pt x="294" y="116"/>
                    <a:pt x="294" y="116"/>
                    <a:pt x="294" y="116"/>
                  </a:cubicBezTo>
                  <a:cubicBezTo>
                    <a:pt x="293" y="116"/>
                    <a:pt x="293" y="116"/>
                    <a:pt x="293" y="116"/>
                  </a:cubicBezTo>
                  <a:cubicBezTo>
                    <a:pt x="294" y="115"/>
                    <a:pt x="294" y="115"/>
                    <a:pt x="294" y="115"/>
                  </a:cubicBezTo>
                  <a:cubicBezTo>
                    <a:pt x="294" y="115"/>
                    <a:pt x="294" y="115"/>
                    <a:pt x="294" y="115"/>
                  </a:cubicBezTo>
                  <a:cubicBezTo>
                    <a:pt x="293" y="115"/>
                    <a:pt x="293" y="115"/>
                    <a:pt x="293" y="115"/>
                  </a:cubicBezTo>
                  <a:cubicBezTo>
                    <a:pt x="293" y="114"/>
                    <a:pt x="293" y="114"/>
                    <a:pt x="293" y="114"/>
                  </a:cubicBezTo>
                  <a:cubicBezTo>
                    <a:pt x="293" y="115"/>
                    <a:pt x="293" y="115"/>
                    <a:pt x="293" y="115"/>
                  </a:cubicBezTo>
                  <a:cubicBezTo>
                    <a:pt x="292" y="113"/>
                    <a:pt x="292" y="113"/>
                    <a:pt x="292" y="113"/>
                  </a:cubicBezTo>
                  <a:cubicBezTo>
                    <a:pt x="292" y="112"/>
                    <a:pt x="292" y="112"/>
                    <a:pt x="292" y="112"/>
                  </a:cubicBezTo>
                  <a:cubicBezTo>
                    <a:pt x="292" y="111"/>
                    <a:pt x="292" y="111"/>
                    <a:pt x="292" y="111"/>
                  </a:cubicBezTo>
                  <a:cubicBezTo>
                    <a:pt x="293" y="109"/>
                    <a:pt x="293" y="109"/>
                    <a:pt x="293" y="109"/>
                  </a:cubicBezTo>
                  <a:cubicBezTo>
                    <a:pt x="292" y="107"/>
                    <a:pt x="292" y="107"/>
                    <a:pt x="292" y="107"/>
                  </a:cubicBezTo>
                  <a:cubicBezTo>
                    <a:pt x="292" y="106"/>
                    <a:pt x="292" y="106"/>
                    <a:pt x="292" y="106"/>
                  </a:cubicBezTo>
                  <a:cubicBezTo>
                    <a:pt x="294" y="105"/>
                    <a:pt x="294" y="105"/>
                    <a:pt x="294" y="105"/>
                  </a:cubicBezTo>
                  <a:cubicBezTo>
                    <a:pt x="293" y="105"/>
                    <a:pt x="293" y="105"/>
                    <a:pt x="293" y="105"/>
                  </a:cubicBezTo>
                  <a:cubicBezTo>
                    <a:pt x="293" y="104"/>
                    <a:pt x="293" y="104"/>
                    <a:pt x="293" y="104"/>
                  </a:cubicBezTo>
                  <a:cubicBezTo>
                    <a:pt x="293" y="103"/>
                    <a:pt x="293" y="103"/>
                    <a:pt x="293" y="103"/>
                  </a:cubicBezTo>
                  <a:cubicBezTo>
                    <a:pt x="293" y="104"/>
                    <a:pt x="293" y="104"/>
                    <a:pt x="293" y="104"/>
                  </a:cubicBezTo>
                  <a:cubicBezTo>
                    <a:pt x="293" y="105"/>
                    <a:pt x="293" y="105"/>
                    <a:pt x="293" y="105"/>
                  </a:cubicBezTo>
                  <a:cubicBezTo>
                    <a:pt x="292" y="106"/>
                    <a:pt x="292" y="106"/>
                    <a:pt x="292" y="106"/>
                  </a:cubicBezTo>
                  <a:cubicBezTo>
                    <a:pt x="291" y="107"/>
                    <a:pt x="291" y="107"/>
                    <a:pt x="291" y="107"/>
                  </a:cubicBezTo>
                  <a:cubicBezTo>
                    <a:pt x="290" y="106"/>
                    <a:pt x="290" y="106"/>
                    <a:pt x="290" y="106"/>
                  </a:cubicBezTo>
                  <a:cubicBezTo>
                    <a:pt x="291" y="107"/>
                    <a:pt x="291" y="107"/>
                    <a:pt x="291" y="107"/>
                  </a:cubicBezTo>
                  <a:cubicBezTo>
                    <a:pt x="291" y="108"/>
                    <a:pt x="291" y="108"/>
                    <a:pt x="291" y="108"/>
                  </a:cubicBezTo>
                  <a:cubicBezTo>
                    <a:pt x="290" y="110"/>
                    <a:pt x="290" y="110"/>
                    <a:pt x="290" y="110"/>
                  </a:cubicBezTo>
                  <a:cubicBezTo>
                    <a:pt x="291" y="111"/>
                    <a:pt x="291" y="111"/>
                    <a:pt x="291" y="111"/>
                  </a:cubicBezTo>
                  <a:cubicBezTo>
                    <a:pt x="290" y="112"/>
                    <a:pt x="290" y="112"/>
                    <a:pt x="290" y="112"/>
                  </a:cubicBezTo>
                  <a:cubicBezTo>
                    <a:pt x="291" y="113"/>
                    <a:pt x="291" y="113"/>
                    <a:pt x="291" y="113"/>
                  </a:cubicBezTo>
                  <a:cubicBezTo>
                    <a:pt x="290" y="115"/>
                    <a:pt x="290" y="115"/>
                    <a:pt x="290" y="115"/>
                  </a:cubicBezTo>
                  <a:cubicBezTo>
                    <a:pt x="290" y="115"/>
                    <a:pt x="290" y="115"/>
                    <a:pt x="290" y="115"/>
                  </a:cubicBezTo>
                  <a:cubicBezTo>
                    <a:pt x="289" y="114"/>
                    <a:pt x="289" y="114"/>
                    <a:pt x="289" y="114"/>
                  </a:cubicBezTo>
                  <a:cubicBezTo>
                    <a:pt x="287" y="113"/>
                    <a:pt x="287" y="113"/>
                    <a:pt x="287" y="113"/>
                  </a:cubicBezTo>
                  <a:cubicBezTo>
                    <a:pt x="287" y="112"/>
                    <a:pt x="287" y="112"/>
                    <a:pt x="287" y="112"/>
                  </a:cubicBezTo>
                  <a:cubicBezTo>
                    <a:pt x="286" y="112"/>
                    <a:pt x="286" y="112"/>
                    <a:pt x="286" y="112"/>
                  </a:cubicBezTo>
                  <a:cubicBezTo>
                    <a:pt x="286" y="111"/>
                    <a:pt x="286" y="111"/>
                    <a:pt x="286" y="111"/>
                  </a:cubicBezTo>
                  <a:cubicBezTo>
                    <a:pt x="286" y="110"/>
                    <a:pt x="286" y="110"/>
                    <a:pt x="286" y="110"/>
                  </a:cubicBezTo>
                  <a:cubicBezTo>
                    <a:pt x="285" y="111"/>
                    <a:pt x="285" y="111"/>
                    <a:pt x="285" y="111"/>
                  </a:cubicBezTo>
                  <a:cubicBezTo>
                    <a:pt x="285" y="112"/>
                    <a:pt x="285" y="112"/>
                    <a:pt x="285" y="112"/>
                  </a:cubicBezTo>
                  <a:cubicBezTo>
                    <a:pt x="286" y="113"/>
                    <a:pt x="286" y="113"/>
                    <a:pt x="286" y="113"/>
                  </a:cubicBezTo>
                  <a:cubicBezTo>
                    <a:pt x="287" y="114"/>
                    <a:pt x="287" y="114"/>
                    <a:pt x="287" y="114"/>
                  </a:cubicBezTo>
                  <a:cubicBezTo>
                    <a:pt x="288" y="114"/>
                    <a:pt x="288" y="114"/>
                    <a:pt x="288" y="114"/>
                  </a:cubicBezTo>
                  <a:cubicBezTo>
                    <a:pt x="290" y="116"/>
                    <a:pt x="290" y="116"/>
                    <a:pt x="290" y="116"/>
                  </a:cubicBezTo>
                  <a:cubicBezTo>
                    <a:pt x="291" y="117"/>
                    <a:pt x="291" y="117"/>
                    <a:pt x="291" y="117"/>
                  </a:cubicBezTo>
                  <a:cubicBezTo>
                    <a:pt x="291" y="118"/>
                    <a:pt x="291" y="118"/>
                    <a:pt x="291" y="118"/>
                  </a:cubicBezTo>
                  <a:cubicBezTo>
                    <a:pt x="291" y="119"/>
                    <a:pt x="291" y="119"/>
                    <a:pt x="291" y="119"/>
                  </a:cubicBezTo>
                  <a:cubicBezTo>
                    <a:pt x="290" y="119"/>
                    <a:pt x="290" y="119"/>
                    <a:pt x="290" y="119"/>
                  </a:cubicBezTo>
                  <a:cubicBezTo>
                    <a:pt x="289" y="118"/>
                    <a:pt x="289" y="118"/>
                    <a:pt x="289" y="118"/>
                  </a:cubicBezTo>
                  <a:cubicBezTo>
                    <a:pt x="289" y="118"/>
                    <a:pt x="289" y="118"/>
                    <a:pt x="289" y="118"/>
                  </a:cubicBezTo>
                  <a:cubicBezTo>
                    <a:pt x="289" y="119"/>
                    <a:pt x="289" y="119"/>
                    <a:pt x="289" y="119"/>
                  </a:cubicBezTo>
                  <a:cubicBezTo>
                    <a:pt x="291" y="120"/>
                    <a:pt x="291" y="120"/>
                    <a:pt x="291" y="120"/>
                  </a:cubicBezTo>
                  <a:cubicBezTo>
                    <a:pt x="291" y="121"/>
                    <a:pt x="291" y="121"/>
                    <a:pt x="291" y="121"/>
                  </a:cubicBezTo>
                  <a:cubicBezTo>
                    <a:pt x="291" y="121"/>
                    <a:pt x="291" y="121"/>
                    <a:pt x="291" y="121"/>
                  </a:cubicBezTo>
                  <a:cubicBezTo>
                    <a:pt x="290" y="122"/>
                    <a:pt x="290" y="122"/>
                    <a:pt x="290" y="122"/>
                  </a:cubicBezTo>
                  <a:cubicBezTo>
                    <a:pt x="289" y="122"/>
                    <a:pt x="289" y="122"/>
                    <a:pt x="289" y="122"/>
                  </a:cubicBezTo>
                  <a:cubicBezTo>
                    <a:pt x="291" y="123"/>
                    <a:pt x="291" y="123"/>
                    <a:pt x="291" y="123"/>
                  </a:cubicBezTo>
                  <a:cubicBezTo>
                    <a:pt x="290" y="124"/>
                    <a:pt x="290" y="124"/>
                    <a:pt x="290" y="124"/>
                  </a:cubicBezTo>
                  <a:cubicBezTo>
                    <a:pt x="289" y="123"/>
                    <a:pt x="289" y="123"/>
                    <a:pt x="289" y="123"/>
                  </a:cubicBezTo>
                  <a:cubicBezTo>
                    <a:pt x="289" y="122"/>
                    <a:pt x="289" y="122"/>
                    <a:pt x="289" y="122"/>
                  </a:cubicBezTo>
                  <a:cubicBezTo>
                    <a:pt x="287" y="122"/>
                    <a:pt x="287" y="122"/>
                    <a:pt x="287" y="122"/>
                  </a:cubicBezTo>
                  <a:cubicBezTo>
                    <a:pt x="286" y="122"/>
                    <a:pt x="286" y="122"/>
                    <a:pt x="286" y="122"/>
                  </a:cubicBezTo>
                  <a:cubicBezTo>
                    <a:pt x="287" y="123"/>
                    <a:pt x="287" y="123"/>
                    <a:pt x="287" y="123"/>
                  </a:cubicBezTo>
                  <a:cubicBezTo>
                    <a:pt x="288" y="123"/>
                    <a:pt x="288" y="123"/>
                    <a:pt x="288" y="123"/>
                  </a:cubicBezTo>
                  <a:cubicBezTo>
                    <a:pt x="289" y="123"/>
                    <a:pt x="289" y="123"/>
                    <a:pt x="289" y="123"/>
                  </a:cubicBezTo>
                  <a:cubicBezTo>
                    <a:pt x="289" y="125"/>
                    <a:pt x="289" y="125"/>
                    <a:pt x="289" y="125"/>
                  </a:cubicBezTo>
                  <a:cubicBezTo>
                    <a:pt x="290" y="125"/>
                    <a:pt x="290" y="125"/>
                    <a:pt x="290" y="125"/>
                  </a:cubicBezTo>
                  <a:cubicBezTo>
                    <a:pt x="291" y="125"/>
                    <a:pt x="291" y="125"/>
                    <a:pt x="291" y="125"/>
                  </a:cubicBezTo>
                  <a:cubicBezTo>
                    <a:pt x="292" y="125"/>
                    <a:pt x="292" y="125"/>
                    <a:pt x="292" y="125"/>
                  </a:cubicBezTo>
                  <a:cubicBezTo>
                    <a:pt x="292" y="127"/>
                    <a:pt x="292" y="127"/>
                    <a:pt x="292" y="127"/>
                  </a:cubicBezTo>
                  <a:cubicBezTo>
                    <a:pt x="292" y="128"/>
                    <a:pt x="292" y="128"/>
                    <a:pt x="292" y="128"/>
                  </a:cubicBezTo>
                  <a:cubicBezTo>
                    <a:pt x="291" y="127"/>
                    <a:pt x="291" y="127"/>
                    <a:pt x="291" y="127"/>
                  </a:cubicBezTo>
                  <a:cubicBezTo>
                    <a:pt x="291" y="128"/>
                    <a:pt x="291" y="128"/>
                    <a:pt x="291" y="128"/>
                  </a:cubicBezTo>
                  <a:cubicBezTo>
                    <a:pt x="292" y="129"/>
                    <a:pt x="292" y="129"/>
                    <a:pt x="292" y="129"/>
                  </a:cubicBezTo>
                  <a:cubicBezTo>
                    <a:pt x="292" y="130"/>
                    <a:pt x="292" y="130"/>
                    <a:pt x="292" y="130"/>
                  </a:cubicBezTo>
                  <a:cubicBezTo>
                    <a:pt x="291" y="131"/>
                    <a:pt x="291" y="131"/>
                    <a:pt x="291" y="131"/>
                  </a:cubicBezTo>
                  <a:cubicBezTo>
                    <a:pt x="291" y="131"/>
                    <a:pt x="291" y="131"/>
                    <a:pt x="291" y="131"/>
                  </a:cubicBezTo>
                  <a:cubicBezTo>
                    <a:pt x="290" y="131"/>
                    <a:pt x="290" y="131"/>
                    <a:pt x="290" y="131"/>
                  </a:cubicBezTo>
                  <a:cubicBezTo>
                    <a:pt x="289" y="131"/>
                    <a:pt x="289" y="131"/>
                    <a:pt x="289" y="131"/>
                  </a:cubicBezTo>
                  <a:cubicBezTo>
                    <a:pt x="288" y="132"/>
                    <a:pt x="288" y="132"/>
                    <a:pt x="288" y="132"/>
                  </a:cubicBezTo>
                  <a:cubicBezTo>
                    <a:pt x="287" y="132"/>
                    <a:pt x="287" y="132"/>
                    <a:pt x="287" y="132"/>
                  </a:cubicBezTo>
                  <a:cubicBezTo>
                    <a:pt x="287" y="130"/>
                    <a:pt x="287" y="130"/>
                    <a:pt x="287" y="130"/>
                  </a:cubicBezTo>
                  <a:cubicBezTo>
                    <a:pt x="286" y="131"/>
                    <a:pt x="286" y="131"/>
                    <a:pt x="286" y="131"/>
                  </a:cubicBezTo>
                  <a:cubicBezTo>
                    <a:pt x="286" y="133"/>
                    <a:pt x="286" y="133"/>
                    <a:pt x="286" y="133"/>
                  </a:cubicBezTo>
                  <a:cubicBezTo>
                    <a:pt x="286" y="133"/>
                    <a:pt x="286" y="133"/>
                    <a:pt x="286" y="133"/>
                  </a:cubicBezTo>
                  <a:cubicBezTo>
                    <a:pt x="287" y="133"/>
                    <a:pt x="287" y="133"/>
                    <a:pt x="287" y="133"/>
                  </a:cubicBezTo>
                  <a:cubicBezTo>
                    <a:pt x="290" y="133"/>
                    <a:pt x="290" y="133"/>
                    <a:pt x="290" y="133"/>
                  </a:cubicBezTo>
                  <a:cubicBezTo>
                    <a:pt x="290" y="133"/>
                    <a:pt x="290" y="133"/>
                    <a:pt x="290" y="133"/>
                  </a:cubicBezTo>
                  <a:cubicBezTo>
                    <a:pt x="290" y="135"/>
                    <a:pt x="290" y="135"/>
                    <a:pt x="290" y="135"/>
                  </a:cubicBezTo>
                  <a:cubicBezTo>
                    <a:pt x="291" y="135"/>
                    <a:pt x="291" y="135"/>
                    <a:pt x="291" y="135"/>
                  </a:cubicBezTo>
                  <a:cubicBezTo>
                    <a:pt x="291" y="134"/>
                    <a:pt x="291" y="134"/>
                    <a:pt x="291" y="134"/>
                  </a:cubicBezTo>
                  <a:cubicBezTo>
                    <a:pt x="292" y="133"/>
                    <a:pt x="292" y="133"/>
                    <a:pt x="292" y="133"/>
                  </a:cubicBezTo>
                  <a:cubicBezTo>
                    <a:pt x="292" y="133"/>
                    <a:pt x="292" y="133"/>
                    <a:pt x="292" y="133"/>
                  </a:cubicBezTo>
                  <a:cubicBezTo>
                    <a:pt x="292" y="134"/>
                    <a:pt x="292" y="134"/>
                    <a:pt x="292" y="134"/>
                  </a:cubicBezTo>
                  <a:cubicBezTo>
                    <a:pt x="292" y="135"/>
                    <a:pt x="292" y="135"/>
                    <a:pt x="292" y="135"/>
                  </a:cubicBezTo>
                  <a:cubicBezTo>
                    <a:pt x="292" y="135"/>
                    <a:pt x="292" y="135"/>
                    <a:pt x="292" y="135"/>
                  </a:cubicBezTo>
                  <a:cubicBezTo>
                    <a:pt x="290" y="136"/>
                    <a:pt x="290" y="136"/>
                    <a:pt x="290" y="136"/>
                  </a:cubicBezTo>
                  <a:cubicBezTo>
                    <a:pt x="290" y="137"/>
                    <a:pt x="290" y="137"/>
                    <a:pt x="290" y="137"/>
                  </a:cubicBezTo>
                  <a:cubicBezTo>
                    <a:pt x="289" y="138"/>
                    <a:pt x="289" y="138"/>
                    <a:pt x="289" y="138"/>
                  </a:cubicBezTo>
                  <a:cubicBezTo>
                    <a:pt x="289" y="137"/>
                    <a:pt x="289" y="137"/>
                    <a:pt x="289" y="137"/>
                  </a:cubicBezTo>
                  <a:cubicBezTo>
                    <a:pt x="288" y="137"/>
                    <a:pt x="288" y="137"/>
                    <a:pt x="288" y="137"/>
                  </a:cubicBezTo>
                  <a:cubicBezTo>
                    <a:pt x="287" y="136"/>
                    <a:pt x="287" y="136"/>
                    <a:pt x="287" y="136"/>
                  </a:cubicBezTo>
                  <a:cubicBezTo>
                    <a:pt x="287" y="137"/>
                    <a:pt x="287" y="137"/>
                    <a:pt x="287" y="137"/>
                  </a:cubicBezTo>
                  <a:cubicBezTo>
                    <a:pt x="286" y="137"/>
                    <a:pt x="286" y="137"/>
                    <a:pt x="286" y="137"/>
                  </a:cubicBezTo>
                  <a:cubicBezTo>
                    <a:pt x="285" y="137"/>
                    <a:pt x="285" y="137"/>
                    <a:pt x="285" y="137"/>
                  </a:cubicBezTo>
                  <a:cubicBezTo>
                    <a:pt x="284" y="137"/>
                    <a:pt x="284" y="137"/>
                    <a:pt x="284" y="137"/>
                  </a:cubicBezTo>
                  <a:cubicBezTo>
                    <a:pt x="285" y="138"/>
                    <a:pt x="285" y="138"/>
                    <a:pt x="285" y="138"/>
                  </a:cubicBezTo>
                  <a:cubicBezTo>
                    <a:pt x="287" y="138"/>
                    <a:pt x="287" y="138"/>
                    <a:pt x="287" y="138"/>
                  </a:cubicBezTo>
                  <a:cubicBezTo>
                    <a:pt x="287" y="138"/>
                    <a:pt x="287" y="138"/>
                    <a:pt x="287" y="138"/>
                  </a:cubicBezTo>
                  <a:cubicBezTo>
                    <a:pt x="286" y="139"/>
                    <a:pt x="286" y="139"/>
                    <a:pt x="286" y="139"/>
                  </a:cubicBezTo>
                  <a:cubicBezTo>
                    <a:pt x="287" y="139"/>
                    <a:pt x="287" y="139"/>
                    <a:pt x="287" y="139"/>
                  </a:cubicBezTo>
                  <a:cubicBezTo>
                    <a:pt x="285" y="140"/>
                    <a:pt x="285" y="140"/>
                    <a:pt x="285" y="140"/>
                  </a:cubicBezTo>
                  <a:cubicBezTo>
                    <a:pt x="284" y="140"/>
                    <a:pt x="284" y="140"/>
                    <a:pt x="284" y="140"/>
                  </a:cubicBezTo>
                  <a:cubicBezTo>
                    <a:pt x="285" y="141"/>
                    <a:pt x="285" y="141"/>
                    <a:pt x="285" y="141"/>
                  </a:cubicBezTo>
                  <a:cubicBezTo>
                    <a:pt x="286" y="141"/>
                    <a:pt x="286" y="141"/>
                    <a:pt x="286" y="141"/>
                  </a:cubicBezTo>
                  <a:cubicBezTo>
                    <a:pt x="288" y="140"/>
                    <a:pt x="288" y="140"/>
                    <a:pt x="288" y="140"/>
                  </a:cubicBezTo>
                  <a:cubicBezTo>
                    <a:pt x="288" y="140"/>
                    <a:pt x="288" y="140"/>
                    <a:pt x="288" y="140"/>
                  </a:cubicBezTo>
                  <a:cubicBezTo>
                    <a:pt x="288" y="140"/>
                    <a:pt x="288" y="140"/>
                    <a:pt x="288" y="140"/>
                  </a:cubicBezTo>
                  <a:cubicBezTo>
                    <a:pt x="287" y="142"/>
                    <a:pt x="287" y="142"/>
                    <a:pt x="287" y="142"/>
                  </a:cubicBezTo>
                  <a:cubicBezTo>
                    <a:pt x="286" y="142"/>
                    <a:pt x="286" y="142"/>
                    <a:pt x="286" y="142"/>
                  </a:cubicBezTo>
                  <a:cubicBezTo>
                    <a:pt x="286" y="141"/>
                    <a:pt x="286" y="141"/>
                    <a:pt x="286" y="141"/>
                  </a:cubicBezTo>
                  <a:cubicBezTo>
                    <a:pt x="285" y="141"/>
                    <a:pt x="285" y="141"/>
                    <a:pt x="285" y="141"/>
                  </a:cubicBezTo>
                  <a:cubicBezTo>
                    <a:pt x="285" y="142"/>
                    <a:pt x="285" y="142"/>
                    <a:pt x="285" y="142"/>
                  </a:cubicBezTo>
                  <a:cubicBezTo>
                    <a:pt x="283" y="142"/>
                    <a:pt x="283" y="142"/>
                    <a:pt x="283" y="142"/>
                  </a:cubicBezTo>
                  <a:cubicBezTo>
                    <a:pt x="280" y="144"/>
                    <a:pt x="280" y="144"/>
                    <a:pt x="280" y="144"/>
                  </a:cubicBezTo>
                  <a:cubicBezTo>
                    <a:pt x="277" y="146"/>
                    <a:pt x="277" y="146"/>
                    <a:pt x="277" y="146"/>
                  </a:cubicBezTo>
                  <a:cubicBezTo>
                    <a:pt x="276" y="148"/>
                    <a:pt x="276" y="148"/>
                    <a:pt x="276" y="148"/>
                  </a:cubicBezTo>
                  <a:cubicBezTo>
                    <a:pt x="275" y="148"/>
                    <a:pt x="275" y="148"/>
                    <a:pt x="275" y="148"/>
                  </a:cubicBezTo>
                  <a:cubicBezTo>
                    <a:pt x="275" y="148"/>
                    <a:pt x="275" y="148"/>
                    <a:pt x="275" y="148"/>
                  </a:cubicBezTo>
                  <a:cubicBezTo>
                    <a:pt x="273" y="148"/>
                    <a:pt x="273" y="148"/>
                    <a:pt x="273" y="148"/>
                  </a:cubicBezTo>
                  <a:cubicBezTo>
                    <a:pt x="272" y="149"/>
                    <a:pt x="272" y="149"/>
                    <a:pt x="272" y="149"/>
                  </a:cubicBezTo>
                  <a:cubicBezTo>
                    <a:pt x="269" y="152"/>
                    <a:pt x="269" y="152"/>
                    <a:pt x="269" y="152"/>
                  </a:cubicBezTo>
                  <a:cubicBezTo>
                    <a:pt x="269" y="153"/>
                    <a:pt x="269" y="153"/>
                    <a:pt x="269" y="153"/>
                  </a:cubicBezTo>
                  <a:cubicBezTo>
                    <a:pt x="268" y="154"/>
                    <a:pt x="268" y="154"/>
                    <a:pt x="268" y="154"/>
                  </a:cubicBezTo>
                  <a:cubicBezTo>
                    <a:pt x="268" y="154"/>
                    <a:pt x="268" y="154"/>
                    <a:pt x="268" y="154"/>
                  </a:cubicBezTo>
                  <a:cubicBezTo>
                    <a:pt x="268" y="155"/>
                    <a:pt x="268" y="155"/>
                    <a:pt x="268" y="155"/>
                  </a:cubicBezTo>
                  <a:cubicBezTo>
                    <a:pt x="266" y="156"/>
                    <a:pt x="266" y="156"/>
                    <a:pt x="266" y="156"/>
                  </a:cubicBezTo>
                  <a:cubicBezTo>
                    <a:pt x="266" y="156"/>
                    <a:pt x="266" y="156"/>
                    <a:pt x="266" y="156"/>
                  </a:cubicBezTo>
                  <a:cubicBezTo>
                    <a:pt x="265" y="156"/>
                    <a:pt x="265" y="156"/>
                    <a:pt x="265" y="156"/>
                  </a:cubicBezTo>
                  <a:cubicBezTo>
                    <a:pt x="265" y="156"/>
                    <a:pt x="265" y="156"/>
                    <a:pt x="265" y="156"/>
                  </a:cubicBezTo>
                  <a:cubicBezTo>
                    <a:pt x="263" y="156"/>
                    <a:pt x="263" y="156"/>
                    <a:pt x="263" y="156"/>
                  </a:cubicBezTo>
                  <a:cubicBezTo>
                    <a:pt x="263" y="157"/>
                    <a:pt x="263" y="157"/>
                    <a:pt x="263" y="157"/>
                  </a:cubicBezTo>
                  <a:cubicBezTo>
                    <a:pt x="261" y="157"/>
                    <a:pt x="261" y="157"/>
                    <a:pt x="261" y="157"/>
                  </a:cubicBezTo>
                  <a:cubicBezTo>
                    <a:pt x="260" y="158"/>
                    <a:pt x="260" y="158"/>
                    <a:pt x="260" y="158"/>
                  </a:cubicBezTo>
                  <a:cubicBezTo>
                    <a:pt x="259" y="158"/>
                    <a:pt x="259" y="158"/>
                    <a:pt x="259" y="158"/>
                  </a:cubicBezTo>
                  <a:cubicBezTo>
                    <a:pt x="259" y="159"/>
                    <a:pt x="259" y="159"/>
                    <a:pt x="259" y="159"/>
                  </a:cubicBezTo>
                  <a:cubicBezTo>
                    <a:pt x="257" y="159"/>
                    <a:pt x="257" y="159"/>
                    <a:pt x="257" y="159"/>
                  </a:cubicBezTo>
                  <a:cubicBezTo>
                    <a:pt x="257" y="159"/>
                    <a:pt x="257" y="159"/>
                    <a:pt x="257" y="159"/>
                  </a:cubicBezTo>
                  <a:cubicBezTo>
                    <a:pt x="258" y="160"/>
                    <a:pt x="258" y="160"/>
                    <a:pt x="258" y="160"/>
                  </a:cubicBezTo>
                  <a:cubicBezTo>
                    <a:pt x="257" y="161"/>
                    <a:pt x="257" y="161"/>
                    <a:pt x="257" y="161"/>
                  </a:cubicBezTo>
                  <a:cubicBezTo>
                    <a:pt x="257" y="162"/>
                    <a:pt x="257" y="162"/>
                    <a:pt x="257" y="162"/>
                  </a:cubicBezTo>
                  <a:cubicBezTo>
                    <a:pt x="256" y="162"/>
                    <a:pt x="256" y="162"/>
                    <a:pt x="256" y="162"/>
                  </a:cubicBezTo>
                  <a:cubicBezTo>
                    <a:pt x="255" y="163"/>
                    <a:pt x="255" y="163"/>
                    <a:pt x="255" y="163"/>
                  </a:cubicBezTo>
                  <a:cubicBezTo>
                    <a:pt x="254" y="163"/>
                    <a:pt x="254" y="163"/>
                    <a:pt x="254" y="163"/>
                  </a:cubicBezTo>
                  <a:cubicBezTo>
                    <a:pt x="253" y="165"/>
                    <a:pt x="253" y="165"/>
                    <a:pt x="253" y="165"/>
                  </a:cubicBezTo>
                  <a:cubicBezTo>
                    <a:pt x="252" y="167"/>
                    <a:pt x="252" y="167"/>
                    <a:pt x="252" y="167"/>
                  </a:cubicBezTo>
                  <a:cubicBezTo>
                    <a:pt x="252" y="169"/>
                    <a:pt x="252" y="169"/>
                    <a:pt x="252" y="169"/>
                  </a:cubicBezTo>
                  <a:cubicBezTo>
                    <a:pt x="252" y="173"/>
                    <a:pt x="252" y="173"/>
                    <a:pt x="252" y="173"/>
                  </a:cubicBezTo>
                  <a:cubicBezTo>
                    <a:pt x="252" y="174"/>
                    <a:pt x="252" y="174"/>
                    <a:pt x="252" y="174"/>
                  </a:cubicBezTo>
                  <a:cubicBezTo>
                    <a:pt x="252" y="177"/>
                    <a:pt x="252" y="177"/>
                    <a:pt x="252" y="177"/>
                  </a:cubicBezTo>
                  <a:cubicBezTo>
                    <a:pt x="253" y="179"/>
                    <a:pt x="253" y="179"/>
                    <a:pt x="253" y="179"/>
                  </a:cubicBezTo>
                  <a:cubicBezTo>
                    <a:pt x="253" y="182"/>
                    <a:pt x="253" y="182"/>
                    <a:pt x="253" y="182"/>
                  </a:cubicBezTo>
                  <a:cubicBezTo>
                    <a:pt x="253" y="183"/>
                    <a:pt x="253" y="183"/>
                    <a:pt x="253" y="183"/>
                  </a:cubicBezTo>
                  <a:cubicBezTo>
                    <a:pt x="254" y="186"/>
                    <a:pt x="254" y="186"/>
                    <a:pt x="254" y="186"/>
                  </a:cubicBezTo>
                  <a:cubicBezTo>
                    <a:pt x="255" y="187"/>
                    <a:pt x="255" y="187"/>
                    <a:pt x="255" y="187"/>
                  </a:cubicBezTo>
                  <a:cubicBezTo>
                    <a:pt x="255" y="188"/>
                    <a:pt x="255" y="188"/>
                    <a:pt x="255" y="188"/>
                  </a:cubicBezTo>
                  <a:cubicBezTo>
                    <a:pt x="255" y="190"/>
                    <a:pt x="255" y="190"/>
                    <a:pt x="255" y="190"/>
                  </a:cubicBezTo>
                  <a:cubicBezTo>
                    <a:pt x="255" y="191"/>
                    <a:pt x="255" y="191"/>
                    <a:pt x="255" y="191"/>
                  </a:cubicBezTo>
                  <a:cubicBezTo>
                    <a:pt x="255" y="192"/>
                    <a:pt x="255" y="192"/>
                    <a:pt x="255" y="192"/>
                  </a:cubicBezTo>
                  <a:cubicBezTo>
                    <a:pt x="256" y="196"/>
                    <a:pt x="256" y="196"/>
                    <a:pt x="256" y="196"/>
                  </a:cubicBezTo>
                  <a:cubicBezTo>
                    <a:pt x="257" y="197"/>
                    <a:pt x="257" y="197"/>
                    <a:pt x="257" y="197"/>
                  </a:cubicBezTo>
                  <a:cubicBezTo>
                    <a:pt x="257" y="199"/>
                    <a:pt x="257" y="199"/>
                    <a:pt x="257" y="199"/>
                  </a:cubicBezTo>
                  <a:cubicBezTo>
                    <a:pt x="257" y="200"/>
                    <a:pt x="257" y="200"/>
                    <a:pt x="257" y="200"/>
                  </a:cubicBezTo>
                  <a:cubicBezTo>
                    <a:pt x="257" y="200"/>
                    <a:pt x="257" y="200"/>
                    <a:pt x="257" y="200"/>
                  </a:cubicBezTo>
                  <a:cubicBezTo>
                    <a:pt x="257" y="202"/>
                    <a:pt x="257" y="202"/>
                    <a:pt x="257" y="202"/>
                  </a:cubicBezTo>
                  <a:cubicBezTo>
                    <a:pt x="256" y="203"/>
                    <a:pt x="256" y="203"/>
                    <a:pt x="256" y="203"/>
                  </a:cubicBezTo>
                  <a:cubicBezTo>
                    <a:pt x="257" y="204"/>
                    <a:pt x="257" y="204"/>
                    <a:pt x="257" y="204"/>
                  </a:cubicBezTo>
                  <a:cubicBezTo>
                    <a:pt x="256" y="206"/>
                    <a:pt x="256" y="206"/>
                    <a:pt x="256" y="206"/>
                  </a:cubicBezTo>
                  <a:cubicBezTo>
                    <a:pt x="255" y="208"/>
                    <a:pt x="255" y="208"/>
                    <a:pt x="255" y="208"/>
                  </a:cubicBezTo>
                  <a:cubicBezTo>
                    <a:pt x="254" y="209"/>
                    <a:pt x="254" y="209"/>
                    <a:pt x="254" y="209"/>
                  </a:cubicBezTo>
                  <a:cubicBezTo>
                    <a:pt x="254" y="210"/>
                    <a:pt x="254" y="210"/>
                    <a:pt x="254" y="210"/>
                  </a:cubicBezTo>
                  <a:cubicBezTo>
                    <a:pt x="253" y="211"/>
                    <a:pt x="253" y="211"/>
                    <a:pt x="253" y="211"/>
                  </a:cubicBezTo>
                  <a:cubicBezTo>
                    <a:pt x="252" y="211"/>
                    <a:pt x="252" y="211"/>
                    <a:pt x="252" y="211"/>
                  </a:cubicBezTo>
                  <a:cubicBezTo>
                    <a:pt x="251" y="211"/>
                    <a:pt x="251" y="211"/>
                    <a:pt x="251" y="211"/>
                  </a:cubicBezTo>
                  <a:cubicBezTo>
                    <a:pt x="250" y="210"/>
                    <a:pt x="250" y="210"/>
                    <a:pt x="250" y="210"/>
                  </a:cubicBezTo>
                  <a:cubicBezTo>
                    <a:pt x="249" y="210"/>
                    <a:pt x="249" y="210"/>
                    <a:pt x="249" y="210"/>
                  </a:cubicBezTo>
                  <a:cubicBezTo>
                    <a:pt x="249" y="209"/>
                    <a:pt x="249" y="209"/>
                    <a:pt x="249" y="209"/>
                  </a:cubicBezTo>
                  <a:cubicBezTo>
                    <a:pt x="248" y="208"/>
                    <a:pt x="248" y="208"/>
                    <a:pt x="248" y="208"/>
                  </a:cubicBezTo>
                  <a:cubicBezTo>
                    <a:pt x="248" y="207"/>
                    <a:pt x="248" y="207"/>
                    <a:pt x="248" y="207"/>
                  </a:cubicBezTo>
                  <a:cubicBezTo>
                    <a:pt x="248" y="206"/>
                    <a:pt x="248" y="206"/>
                    <a:pt x="248" y="206"/>
                  </a:cubicBezTo>
                  <a:cubicBezTo>
                    <a:pt x="246" y="206"/>
                    <a:pt x="246" y="206"/>
                    <a:pt x="246" y="206"/>
                  </a:cubicBezTo>
                  <a:cubicBezTo>
                    <a:pt x="246" y="206"/>
                    <a:pt x="246" y="206"/>
                    <a:pt x="246" y="206"/>
                  </a:cubicBezTo>
                  <a:cubicBezTo>
                    <a:pt x="246" y="204"/>
                    <a:pt x="246" y="204"/>
                    <a:pt x="246" y="204"/>
                  </a:cubicBezTo>
                  <a:cubicBezTo>
                    <a:pt x="246" y="203"/>
                    <a:pt x="246" y="203"/>
                    <a:pt x="246" y="203"/>
                  </a:cubicBezTo>
                  <a:cubicBezTo>
                    <a:pt x="244" y="202"/>
                    <a:pt x="244" y="202"/>
                    <a:pt x="244" y="202"/>
                  </a:cubicBezTo>
                  <a:cubicBezTo>
                    <a:pt x="244" y="201"/>
                    <a:pt x="244" y="201"/>
                    <a:pt x="244" y="201"/>
                  </a:cubicBezTo>
                  <a:cubicBezTo>
                    <a:pt x="245" y="200"/>
                    <a:pt x="245" y="200"/>
                    <a:pt x="245" y="200"/>
                  </a:cubicBezTo>
                  <a:cubicBezTo>
                    <a:pt x="245" y="199"/>
                    <a:pt x="245" y="199"/>
                    <a:pt x="245" y="199"/>
                  </a:cubicBezTo>
                  <a:cubicBezTo>
                    <a:pt x="246" y="198"/>
                    <a:pt x="246" y="198"/>
                    <a:pt x="246" y="198"/>
                  </a:cubicBezTo>
                  <a:cubicBezTo>
                    <a:pt x="245" y="199"/>
                    <a:pt x="245" y="199"/>
                    <a:pt x="245" y="199"/>
                  </a:cubicBezTo>
                  <a:cubicBezTo>
                    <a:pt x="244" y="198"/>
                    <a:pt x="244" y="198"/>
                    <a:pt x="244" y="198"/>
                  </a:cubicBezTo>
                  <a:cubicBezTo>
                    <a:pt x="244" y="199"/>
                    <a:pt x="244" y="199"/>
                    <a:pt x="244" y="199"/>
                  </a:cubicBezTo>
                  <a:cubicBezTo>
                    <a:pt x="244" y="199"/>
                    <a:pt x="244" y="199"/>
                    <a:pt x="244" y="199"/>
                  </a:cubicBezTo>
                  <a:cubicBezTo>
                    <a:pt x="243" y="198"/>
                    <a:pt x="243" y="198"/>
                    <a:pt x="243" y="198"/>
                  </a:cubicBezTo>
                  <a:cubicBezTo>
                    <a:pt x="243" y="198"/>
                    <a:pt x="243" y="198"/>
                    <a:pt x="243" y="198"/>
                  </a:cubicBezTo>
                  <a:cubicBezTo>
                    <a:pt x="243" y="198"/>
                    <a:pt x="243" y="198"/>
                    <a:pt x="243" y="198"/>
                  </a:cubicBezTo>
                  <a:cubicBezTo>
                    <a:pt x="242" y="197"/>
                    <a:pt x="242" y="197"/>
                    <a:pt x="242" y="197"/>
                  </a:cubicBezTo>
                  <a:cubicBezTo>
                    <a:pt x="242" y="196"/>
                    <a:pt x="242" y="196"/>
                    <a:pt x="242" y="196"/>
                  </a:cubicBezTo>
                  <a:cubicBezTo>
                    <a:pt x="241" y="195"/>
                    <a:pt x="241" y="195"/>
                    <a:pt x="241" y="195"/>
                  </a:cubicBezTo>
                  <a:cubicBezTo>
                    <a:pt x="243" y="193"/>
                    <a:pt x="243" y="193"/>
                    <a:pt x="243" y="193"/>
                  </a:cubicBezTo>
                  <a:cubicBezTo>
                    <a:pt x="243" y="191"/>
                    <a:pt x="243" y="191"/>
                    <a:pt x="243" y="191"/>
                  </a:cubicBezTo>
                  <a:cubicBezTo>
                    <a:pt x="242" y="191"/>
                    <a:pt x="242" y="191"/>
                    <a:pt x="242" y="191"/>
                  </a:cubicBezTo>
                  <a:cubicBezTo>
                    <a:pt x="242" y="191"/>
                    <a:pt x="242" y="191"/>
                    <a:pt x="242" y="191"/>
                  </a:cubicBezTo>
                  <a:cubicBezTo>
                    <a:pt x="242" y="192"/>
                    <a:pt x="242" y="192"/>
                    <a:pt x="242" y="192"/>
                  </a:cubicBezTo>
                  <a:cubicBezTo>
                    <a:pt x="241" y="193"/>
                    <a:pt x="241" y="193"/>
                    <a:pt x="241" y="193"/>
                  </a:cubicBezTo>
                  <a:cubicBezTo>
                    <a:pt x="241" y="193"/>
                    <a:pt x="241" y="193"/>
                    <a:pt x="241" y="193"/>
                  </a:cubicBezTo>
                  <a:cubicBezTo>
                    <a:pt x="240" y="192"/>
                    <a:pt x="240" y="192"/>
                    <a:pt x="240" y="192"/>
                  </a:cubicBezTo>
                  <a:cubicBezTo>
                    <a:pt x="240" y="191"/>
                    <a:pt x="240" y="191"/>
                    <a:pt x="240" y="191"/>
                  </a:cubicBezTo>
                  <a:cubicBezTo>
                    <a:pt x="241" y="189"/>
                    <a:pt x="241" y="189"/>
                    <a:pt x="241" y="189"/>
                  </a:cubicBezTo>
                  <a:cubicBezTo>
                    <a:pt x="242" y="186"/>
                    <a:pt x="242" y="186"/>
                    <a:pt x="242" y="186"/>
                  </a:cubicBezTo>
                  <a:cubicBezTo>
                    <a:pt x="242" y="184"/>
                    <a:pt x="242" y="184"/>
                    <a:pt x="242" y="184"/>
                  </a:cubicBezTo>
                  <a:cubicBezTo>
                    <a:pt x="241" y="183"/>
                    <a:pt x="241" y="183"/>
                    <a:pt x="241" y="183"/>
                  </a:cubicBezTo>
                  <a:cubicBezTo>
                    <a:pt x="240" y="183"/>
                    <a:pt x="240" y="183"/>
                    <a:pt x="240" y="183"/>
                  </a:cubicBezTo>
                  <a:cubicBezTo>
                    <a:pt x="240" y="182"/>
                    <a:pt x="240" y="182"/>
                    <a:pt x="240" y="182"/>
                  </a:cubicBezTo>
                  <a:cubicBezTo>
                    <a:pt x="240" y="181"/>
                    <a:pt x="240" y="181"/>
                    <a:pt x="240" y="181"/>
                  </a:cubicBezTo>
                  <a:cubicBezTo>
                    <a:pt x="239" y="181"/>
                    <a:pt x="239" y="181"/>
                    <a:pt x="239" y="181"/>
                  </a:cubicBezTo>
                  <a:cubicBezTo>
                    <a:pt x="238" y="181"/>
                    <a:pt x="238" y="181"/>
                    <a:pt x="238" y="181"/>
                  </a:cubicBezTo>
                  <a:cubicBezTo>
                    <a:pt x="238" y="179"/>
                    <a:pt x="238" y="179"/>
                    <a:pt x="238" y="179"/>
                  </a:cubicBezTo>
                  <a:cubicBezTo>
                    <a:pt x="238" y="179"/>
                    <a:pt x="238" y="179"/>
                    <a:pt x="238" y="179"/>
                  </a:cubicBezTo>
                  <a:cubicBezTo>
                    <a:pt x="237" y="178"/>
                    <a:pt x="237" y="178"/>
                    <a:pt x="237" y="178"/>
                  </a:cubicBezTo>
                  <a:cubicBezTo>
                    <a:pt x="237" y="176"/>
                    <a:pt x="237" y="176"/>
                    <a:pt x="237" y="176"/>
                  </a:cubicBezTo>
                  <a:cubicBezTo>
                    <a:pt x="235" y="176"/>
                    <a:pt x="235" y="176"/>
                    <a:pt x="235" y="176"/>
                  </a:cubicBezTo>
                  <a:cubicBezTo>
                    <a:pt x="234" y="175"/>
                    <a:pt x="234" y="175"/>
                    <a:pt x="234" y="175"/>
                  </a:cubicBezTo>
                  <a:cubicBezTo>
                    <a:pt x="233" y="175"/>
                    <a:pt x="233" y="175"/>
                    <a:pt x="233" y="175"/>
                  </a:cubicBezTo>
                  <a:cubicBezTo>
                    <a:pt x="232" y="176"/>
                    <a:pt x="232" y="176"/>
                    <a:pt x="232" y="176"/>
                  </a:cubicBezTo>
                  <a:cubicBezTo>
                    <a:pt x="232" y="176"/>
                    <a:pt x="232" y="176"/>
                    <a:pt x="232" y="176"/>
                  </a:cubicBezTo>
                  <a:cubicBezTo>
                    <a:pt x="232" y="177"/>
                    <a:pt x="232" y="177"/>
                    <a:pt x="232" y="177"/>
                  </a:cubicBezTo>
                  <a:cubicBezTo>
                    <a:pt x="231" y="176"/>
                    <a:pt x="231" y="176"/>
                    <a:pt x="231" y="176"/>
                  </a:cubicBezTo>
                  <a:cubicBezTo>
                    <a:pt x="230" y="178"/>
                    <a:pt x="230" y="178"/>
                    <a:pt x="230" y="178"/>
                  </a:cubicBezTo>
                  <a:cubicBezTo>
                    <a:pt x="229" y="178"/>
                    <a:pt x="229" y="178"/>
                    <a:pt x="229" y="178"/>
                  </a:cubicBezTo>
                  <a:cubicBezTo>
                    <a:pt x="227" y="178"/>
                    <a:pt x="227" y="178"/>
                    <a:pt x="227" y="178"/>
                  </a:cubicBezTo>
                  <a:cubicBezTo>
                    <a:pt x="227" y="178"/>
                    <a:pt x="227" y="178"/>
                    <a:pt x="227" y="178"/>
                  </a:cubicBezTo>
                  <a:cubicBezTo>
                    <a:pt x="227" y="178"/>
                    <a:pt x="227" y="178"/>
                    <a:pt x="227" y="178"/>
                  </a:cubicBezTo>
                  <a:cubicBezTo>
                    <a:pt x="227" y="178"/>
                    <a:pt x="227" y="178"/>
                    <a:pt x="227" y="178"/>
                  </a:cubicBezTo>
                  <a:cubicBezTo>
                    <a:pt x="227" y="178"/>
                    <a:pt x="227" y="178"/>
                    <a:pt x="227" y="178"/>
                  </a:cubicBezTo>
                  <a:cubicBezTo>
                    <a:pt x="227" y="177"/>
                    <a:pt x="227" y="177"/>
                    <a:pt x="227" y="177"/>
                  </a:cubicBezTo>
                  <a:cubicBezTo>
                    <a:pt x="226" y="176"/>
                    <a:pt x="226" y="176"/>
                    <a:pt x="226" y="176"/>
                  </a:cubicBezTo>
                  <a:cubicBezTo>
                    <a:pt x="225" y="175"/>
                    <a:pt x="225" y="175"/>
                    <a:pt x="225" y="175"/>
                  </a:cubicBezTo>
                  <a:cubicBezTo>
                    <a:pt x="225" y="175"/>
                    <a:pt x="225" y="175"/>
                    <a:pt x="225" y="175"/>
                  </a:cubicBezTo>
                  <a:cubicBezTo>
                    <a:pt x="226" y="176"/>
                    <a:pt x="226" y="176"/>
                    <a:pt x="226" y="176"/>
                  </a:cubicBezTo>
                  <a:cubicBezTo>
                    <a:pt x="226" y="175"/>
                    <a:pt x="226" y="175"/>
                    <a:pt x="226" y="175"/>
                  </a:cubicBezTo>
                  <a:cubicBezTo>
                    <a:pt x="225" y="174"/>
                    <a:pt x="225" y="174"/>
                    <a:pt x="225" y="174"/>
                  </a:cubicBezTo>
                  <a:cubicBezTo>
                    <a:pt x="224" y="174"/>
                    <a:pt x="224" y="174"/>
                    <a:pt x="224" y="174"/>
                  </a:cubicBezTo>
                  <a:cubicBezTo>
                    <a:pt x="224" y="174"/>
                    <a:pt x="224" y="174"/>
                    <a:pt x="224" y="174"/>
                  </a:cubicBezTo>
                  <a:cubicBezTo>
                    <a:pt x="224" y="174"/>
                    <a:pt x="224" y="174"/>
                    <a:pt x="224" y="174"/>
                  </a:cubicBezTo>
                  <a:cubicBezTo>
                    <a:pt x="224" y="175"/>
                    <a:pt x="224" y="175"/>
                    <a:pt x="224" y="175"/>
                  </a:cubicBezTo>
                  <a:cubicBezTo>
                    <a:pt x="223" y="174"/>
                    <a:pt x="223" y="174"/>
                    <a:pt x="223" y="174"/>
                  </a:cubicBezTo>
                  <a:cubicBezTo>
                    <a:pt x="222" y="174"/>
                    <a:pt x="222" y="174"/>
                    <a:pt x="222" y="174"/>
                  </a:cubicBezTo>
                  <a:cubicBezTo>
                    <a:pt x="221" y="174"/>
                    <a:pt x="221" y="174"/>
                    <a:pt x="221" y="174"/>
                  </a:cubicBezTo>
                  <a:cubicBezTo>
                    <a:pt x="219" y="173"/>
                    <a:pt x="219" y="173"/>
                    <a:pt x="219" y="173"/>
                  </a:cubicBezTo>
                  <a:cubicBezTo>
                    <a:pt x="219" y="173"/>
                    <a:pt x="219" y="173"/>
                    <a:pt x="219" y="173"/>
                  </a:cubicBezTo>
                  <a:cubicBezTo>
                    <a:pt x="221" y="173"/>
                    <a:pt x="221" y="173"/>
                    <a:pt x="221" y="173"/>
                  </a:cubicBezTo>
                  <a:cubicBezTo>
                    <a:pt x="222" y="173"/>
                    <a:pt x="222" y="173"/>
                    <a:pt x="222" y="173"/>
                  </a:cubicBezTo>
                  <a:cubicBezTo>
                    <a:pt x="221" y="173"/>
                    <a:pt x="221" y="173"/>
                    <a:pt x="221" y="173"/>
                  </a:cubicBezTo>
                  <a:cubicBezTo>
                    <a:pt x="220" y="172"/>
                    <a:pt x="220" y="172"/>
                    <a:pt x="220" y="172"/>
                  </a:cubicBezTo>
                  <a:cubicBezTo>
                    <a:pt x="219" y="173"/>
                    <a:pt x="219" y="173"/>
                    <a:pt x="219" y="173"/>
                  </a:cubicBezTo>
                  <a:cubicBezTo>
                    <a:pt x="218" y="173"/>
                    <a:pt x="218" y="173"/>
                    <a:pt x="218" y="173"/>
                  </a:cubicBezTo>
                  <a:cubicBezTo>
                    <a:pt x="216" y="173"/>
                    <a:pt x="216" y="173"/>
                    <a:pt x="216" y="173"/>
                  </a:cubicBezTo>
                  <a:cubicBezTo>
                    <a:pt x="215" y="173"/>
                    <a:pt x="215" y="173"/>
                    <a:pt x="215" y="173"/>
                  </a:cubicBezTo>
                  <a:cubicBezTo>
                    <a:pt x="214" y="173"/>
                    <a:pt x="214" y="173"/>
                    <a:pt x="214" y="173"/>
                  </a:cubicBezTo>
                  <a:cubicBezTo>
                    <a:pt x="213" y="173"/>
                    <a:pt x="213" y="173"/>
                    <a:pt x="213" y="173"/>
                  </a:cubicBezTo>
                  <a:cubicBezTo>
                    <a:pt x="212" y="174"/>
                    <a:pt x="212" y="174"/>
                    <a:pt x="212" y="174"/>
                  </a:cubicBezTo>
                  <a:cubicBezTo>
                    <a:pt x="210" y="172"/>
                    <a:pt x="210" y="172"/>
                    <a:pt x="210" y="172"/>
                  </a:cubicBezTo>
                  <a:cubicBezTo>
                    <a:pt x="210" y="172"/>
                    <a:pt x="210" y="172"/>
                    <a:pt x="210" y="172"/>
                  </a:cubicBezTo>
                  <a:cubicBezTo>
                    <a:pt x="211" y="171"/>
                    <a:pt x="211" y="171"/>
                    <a:pt x="211" y="171"/>
                  </a:cubicBezTo>
                  <a:cubicBezTo>
                    <a:pt x="210" y="171"/>
                    <a:pt x="210" y="171"/>
                    <a:pt x="210" y="171"/>
                  </a:cubicBezTo>
                  <a:cubicBezTo>
                    <a:pt x="209" y="172"/>
                    <a:pt x="209" y="172"/>
                    <a:pt x="209" y="172"/>
                  </a:cubicBezTo>
                  <a:cubicBezTo>
                    <a:pt x="209" y="173"/>
                    <a:pt x="209" y="173"/>
                    <a:pt x="209" y="173"/>
                  </a:cubicBezTo>
                  <a:cubicBezTo>
                    <a:pt x="208" y="173"/>
                    <a:pt x="208" y="173"/>
                    <a:pt x="208" y="173"/>
                  </a:cubicBezTo>
                  <a:cubicBezTo>
                    <a:pt x="207" y="173"/>
                    <a:pt x="207" y="173"/>
                    <a:pt x="207" y="173"/>
                  </a:cubicBezTo>
                  <a:cubicBezTo>
                    <a:pt x="206" y="173"/>
                    <a:pt x="206" y="173"/>
                    <a:pt x="206" y="173"/>
                  </a:cubicBezTo>
                  <a:cubicBezTo>
                    <a:pt x="202" y="173"/>
                    <a:pt x="202" y="173"/>
                    <a:pt x="202" y="173"/>
                  </a:cubicBezTo>
                  <a:cubicBezTo>
                    <a:pt x="201" y="174"/>
                    <a:pt x="201" y="174"/>
                    <a:pt x="201" y="174"/>
                  </a:cubicBezTo>
                  <a:cubicBezTo>
                    <a:pt x="199" y="175"/>
                    <a:pt x="199" y="175"/>
                    <a:pt x="199" y="175"/>
                  </a:cubicBezTo>
                  <a:cubicBezTo>
                    <a:pt x="198" y="176"/>
                    <a:pt x="198" y="176"/>
                    <a:pt x="198" y="176"/>
                  </a:cubicBezTo>
                  <a:cubicBezTo>
                    <a:pt x="198" y="177"/>
                    <a:pt x="198" y="177"/>
                    <a:pt x="198" y="177"/>
                  </a:cubicBezTo>
                  <a:cubicBezTo>
                    <a:pt x="198" y="177"/>
                    <a:pt x="198" y="177"/>
                    <a:pt x="198" y="177"/>
                  </a:cubicBezTo>
                  <a:cubicBezTo>
                    <a:pt x="199" y="176"/>
                    <a:pt x="199" y="176"/>
                    <a:pt x="199" y="176"/>
                  </a:cubicBezTo>
                  <a:cubicBezTo>
                    <a:pt x="199" y="176"/>
                    <a:pt x="199" y="176"/>
                    <a:pt x="199" y="176"/>
                  </a:cubicBezTo>
                  <a:cubicBezTo>
                    <a:pt x="200" y="177"/>
                    <a:pt x="200" y="177"/>
                    <a:pt x="200" y="177"/>
                  </a:cubicBezTo>
                  <a:cubicBezTo>
                    <a:pt x="201" y="177"/>
                    <a:pt x="201" y="177"/>
                    <a:pt x="201" y="177"/>
                  </a:cubicBezTo>
                  <a:cubicBezTo>
                    <a:pt x="201" y="178"/>
                    <a:pt x="201" y="178"/>
                    <a:pt x="201" y="178"/>
                  </a:cubicBezTo>
                  <a:cubicBezTo>
                    <a:pt x="199" y="179"/>
                    <a:pt x="199" y="179"/>
                    <a:pt x="199" y="179"/>
                  </a:cubicBezTo>
                  <a:cubicBezTo>
                    <a:pt x="199" y="180"/>
                    <a:pt x="199" y="180"/>
                    <a:pt x="199" y="180"/>
                  </a:cubicBezTo>
                  <a:cubicBezTo>
                    <a:pt x="199" y="181"/>
                    <a:pt x="199" y="181"/>
                    <a:pt x="199" y="181"/>
                  </a:cubicBezTo>
                  <a:cubicBezTo>
                    <a:pt x="201" y="181"/>
                    <a:pt x="201" y="181"/>
                    <a:pt x="201" y="181"/>
                  </a:cubicBezTo>
                  <a:cubicBezTo>
                    <a:pt x="203" y="182"/>
                    <a:pt x="203" y="182"/>
                    <a:pt x="203" y="182"/>
                  </a:cubicBezTo>
                  <a:cubicBezTo>
                    <a:pt x="202" y="183"/>
                    <a:pt x="202" y="183"/>
                    <a:pt x="202" y="183"/>
                  </a:cubicBezTo>
                  <a:cubicBezTo>
                    <a:pt x="201" y="183"/>
                    <a:pt x="201" y="183"/>
                    <a:pt x="201" y="183"/>
                  </a:cubicBezTo>
                  <a:cubicBezTo>
                    <a:pt x="201" y="184"/>
                    <a:pt x="201" y="184"/>
                    <a:pt x="201" y="184"/>
                  </a:cubicBezTo>
                  <a:cubicBezTo>
                    <a:pt x="201" y="183"/>
                    <a:pt x="201" y="183"/>
                    <a:pt x="201" y="183"/>
                  </a:cubicBezTo>
                  <a:cubicBezTo>
                    <a:pt x="200" y="182"/>
                    <a:pt x="200" y="182"/>
                    <a:pt x="200" y="182"/>
                  </a:cubicBezTo>
                  <a:cubicBezTo>
                    <a:pt x="200" y="182"/>
                    <a:pt x="200" y="182"/>
                    <a:pt x="200" y="182"/>
                  </a:cubicBezTo>
                  <a:cubicBezTo>
                    <a:pt x="199" y="181"/>
                    <a:pt x="199" y="181"/>
                    <a:pt x="199" y="181"/>
                  </a:cubicBezTo>
                  <a:cubicBezTo>
                    <a:pt x="198" y="181"/>
                    <a:pt x="198" y="181"/>
                    <a:pt x="198" y="181"/>
                  </a:cubicBezTo>
                  <a:cubicBezTo>
                    <a:pt x="197" y="180"/>
                    <a:pt x="197" y="180"/>
                    <a:pt x="197" y="180"/>
                  </a:cubicBezTo>
                  <a:cubicBezTo>
                    <a:pt x="196" y="180"/>
                    <a:pt x="196" y="180"/>
                    <a:pt x="196" y="180"/>
                  </a:cubicBezTo>
                  <a:cubicBezTo>
                    <a:pt x="197" y="181"/>
                    <a:pt x="197" y="181"/>
                    <a:pt x="197" y="181"/>
                  </a:cubicBezTo>
                  <a:cubicBezTo>
                    <a:pt x="197" y="182"/>
                    <a:pt x="197" y="182"/>
                    <a:pt x="197" y="182"/>
                  </a:cubicBezTo>
                  <a:cubicBezTo>
                    <a:pt x="196" y="183"/>
                    <a:pt x="196" y="183"/>
                    <a:pt x="196" y="183"/>
                  </a:cubicBezTo>
                  <a:cubicBezTo>
                    <a:pt x="195" y="182"/>
                    <a:pt x="195" y="182"/>
                    <a:pt x="195" y="182"/>
                  </a:cubicBezTo>
                  <a:cubicBezTo>
                    <a:pt x="194" y="181"/>
                    <a:pt x="194" y="181"/>
                    <a:pt x="194" y="181"/>
                  </a:cubicBezTo>
                  <a:cubicBezTo>
                    <a:pt x="193" y="182"/>
                    <a:pt x="193" y="182"/>
                    <a:pt x="193" y="182"/>
                  </a:cubicBezTo>
                  <a:cubicBezTo>
                    <a:pt x="192" y="183"/>
                    <a:pt x="192" y="183"/>
                    <a:pt x="192" y="183"/>
                  </a:cubicBezTo>
                  <a:cubicBezTo>
                    <a:pt x="191" y="182"/>
                    <a:pt x="191" y="182"/>
                    <a:pt x="191" y="182"/>
                  </a:cubicBezTo>
                  <a:cubicBezTo>
                    <a:pt x="190" y="182"/>
                    <a:pt x="190" y="182"/>
                    <a:pt x="190" y="182"/>
                  </a:cubicBezTo>
                  <a:cubicBezTo>
                    <a:pt x="189" y="182"/>
                    <a:pt x="189" y="182"/>
                    <a:pt x="189" y="182"/>
                  </a:cubicBezTo>
                  <a:cubicBezTo>
                    <a:pt x="188" y="182"/>
                    <a:pt x="188" y="182"/>
                    <a:pt x="188" y="182"/>
                  </a:cubicBezTo>
                  <a:cubicBezTo>
                    <a:pt x="189" y="181"/>
                    <a:pt x="189" y="181"/>
                    <a:pt x="189" y="181"/>
                  </a:cubicBezTo>
                  <a:cubicBezTo>
                    <a:pt x="190" y="180"/>
                    <a:pt x="190" y="180"/>
                    <a:pt x="190" y="180"/>
                  </a:cubicBezTo>
                  <a:cubicBezTo>
                    <a:pt x="189" y="180"/>
                    <a:pt x="189" y="180"/>
                    <a:pt x="189" y="180"/>
                  </a:cubicBezTo>
                  <a:cubicBezTo>
                    <a:pt x="188" y="180"/>
                    <a:pt x="188" y="180"/>
                    <a:pt x="188" y="180"/>
                  </a:cubicBezTo>
                  <a:cubicBezTo>
                    <a:pt x="188" y="179"/>
                    <a:pt x="188" y="179"/>
                    <a:pt x="188" y="179"/>
                  </a:cubicBezTo>
                  <a:cubicBezTo>
                    <a:pt x="188" y="178"/>
                    <a:pt x="188" y="178"/>
                    <a:pt x="188" y="178"/>
                  </a:cubicBezTo>
                  <a:cubicBezTo>
                    <a:pt x="187" y="178"/>
                    <a:pt x="187" y="178"/>
                    <a:pt x="187" y="178"/>
                  </a:cubicBezTo>
                  <a:cubicBezTo>
                    <a:pt x="186" y="178"/>
                    <a:pt x="186" y="178"/>
                    <a:pt x="186" y="178"/>
                  </a:cubicBezTo>
                  <a:cubicBezTo>
                    <a:pt x="186" y="178"/>
                    <a:pt x="186" y="178"/>
                    <a:pt x="186" y="178"/>
                  </a:cubicBezTo>
                  <a:cubicBezTo>
                    <a:pt x="186" y="177"/>
                    <a:pt x="186" y="177"/>
                    <a:pt x="186" y="177"/>
                  </a:cubicBezTo>
                  <a:cubicBezTo>
                    <a:pt x="185" y="177"/>
                    <a:pt x="185" y="177"/>
                    <a:pt x="185" y="177"/>
                  </a:cubicBezTo>
                  <a:cubicBezTo>
                    <a:pt x="184" y="178"/>
                    <a:pt x="184" y="178"/>
                    <a:pt x="184" y="178"/>
                  </a:cubicBezTo>
                  <a:cubicBezTo>
                    <a:pt x="184" y="178"/>
                    <a:pt x="184" y="178"/>
                    <a:pt x="184" y="178"/>
                  </a:cubicBezTo>
                  <a:cubicBezTo>
                    <a:pt x="184" y="179"/>
                    <a:pt x="184" y="179"/>
                    <a:pt x="184" y="179"/>
                  </a:cubicBezTo>
                  <a:cubicBezTo>
                    <a:pt x="183" y="179"/>
                    <a:pt x="183" y="179"/>
                    <a:pt x="183" y="179"/>
                  </a:cubicBezTo>
                  <a:cubicBezTo>
                    <a:pt x="179" y="179"/>
                    <a:pt x="179" y="179"/>
                    <a:pt x="179" y="179"/>
                  </a:cubicBezTo>
                  <a:cubicBezTo>
                    <a:pt x="179" y="178"/>
                    <a:pt x="179" y="178"/>
                    <a:pt x="179" y="178"/>
                  </a:cubicBezTo>
                  <a:cubicBezTo>
                    <a:pt x="176" y="177"/>
                    <a:pt x="176" y="177"/>
                    <a:pt x="176" y="177"/>
                  </a:cubicBezTo>
                  <a:cubicBezTo>
                    <a:pt x="174" y="177"/>
                    <a:pt x="174" y="177"/>
                    <a:pt x="174" y="177"/>
                  </a:cubicBezTo>
                  <a:cubicBezTo>
                    <a:pt x="172" y="178"/>
                    <a:pt x="172" y="178"/>
                    <a:pt x="172" y="178"/>
                  </a:cubicBezTo>
                  <a:cubicBezTo>
                    <a:pt x="171" y="178"/>
                    <a:pt x="171" y="178"/>
                    <a:pt x="171" y="178"/>
                  </a:cubicBezTo>
                  <a:cubicBezTo>
                    <a:pt x="170" y="179"/>
                    <a:pt x="170" y="179"/>
                    <a:pt x="170" y="179"/>
                  </a:cubicBezTo>
                  <a:cubicBezTo>
                    <a:pt x="169" y="180"/>
                    <a:pt x="169" y="180"/>
                    <a:pt x="169" y="180"/>
                  </a:cubicBezTo>
                  <a:cubicBezTo>
                    <a:pt x="168" y="180"/>
                    <a:pt x="168" y="180"/>
                    <a:pt x="168" y="180"/>
                  </a:cubicBezTo>
                  <a:cubicBezTo>
                    <a:pt x="168" y="179"/>
                    <a:pt x="168" y="179"/>
                    <a:pt x="168" y="179"/>
                  </a:cubicBezTo>
                  <a:cubicBezTo>
                    <a:pt x="168" y="178"/>
                    <a:pt x="168" y="178"/>
                    <a:pt x="168" y="178"/>
                  </a:cubicBezTo>
                  <a:cubicBezTo>
                    <a:pt x="169" y="177"/>
                    <a:pt x="169" y="177"/>
                    <a:pt x="169" y="177"/>
                  </a:cubicBezTo>
                  <a:cubicBezTo>
                    <a:pt x="168" y="176"/>
                    <a:pt x="168" y="176"/>
                    <a:pt x="168" y="176"/>
                  </a:cubicBezTo>
                  <a:cubicBezTo>
                    <a:pt x="168" y="177"/>
                    <a:pt x="168" y="177"/>
                    <a:pt x="168" y="177"/>
                  </a:cubicBezTo>
                  <a:cubicBezTo>
                    <a:pt x="167" y="178"/>
                    <a:pt x="167" y="178"/>
                    <a:pt x="167" y="178"/>
                  </a:cubicBezTo>
                  <a:cubicBezTo>
                    <a:pt x="166" y="178"/>
                    <a:pt x="166" y="178"/>
                    <a:pt x="166" y="178"/>
                  </a:cubicBezTo>
                  <a:cubicBezTo>
                    <a:pt x="165" y="177"/>
                    <a:pt x="165" y="177"/>
                    <a:pt x="165" y="177"/>
                  </a:cubicBezTo>
                  <a:cubicBezTo>
                    <a:pt x="166" y="179"/>
                    <a:pt x="166" y="179"/>
                    <a:pt x="166" y="179"/>
                  </a:cubicBezTo>
                  <a:cubicBezTo>
                    <a:pt x="166" y="180"/>
                    <a:pt x="166" y="180"/>
                    <a:pt x="166" y="180"/>
                  </a:cubicBezTo>
                  <a:cubicBezTo>
                    <a:pt x="166" y="181"/>
                    <a:pt x="166" y="181"/>
                    <a:pt x="166" y="181"/>
                  </a:cubicBezTo>
                  <a:cubicBezTo>
                    <a:pt x="166" y="182"/>
                    <a:pt x="166" y="182"/>
                    <a:pt x="166" y="182"/>
                  </a:cubicBezTo>
                  <a:cubicBezTo>
                    <a:pt x="165" y="182"/>
                    <a:pt x="165" y="182"/>
                    <a:pt x="165" y="182"/>
                  </a:cubicBezTo>
                  <a:cubicBezTo>
                    <a:pt x="163" y="184"/>
                    <a:pt x="163" y="184"/>
                    <a:pt x="163" y="184"/>
                  </a:cubicBezTo>
                  <a:cubicBezTo>
                    <a:pt x="160" y="185"/>
                    <a:pt x="160" y="185"/>
                    <a:pt x="160" y="185"/>
                  </a:cubicBezTo>
                  <a:cubicBezTo>
                    <a:pt x="159" y="185"/>
                    <a:pt x="159" y="185"/>
                    <a:pt x="159" y="185"/>
                  </a:cubicBezTo>
                  <a:cubicBezTo>
                    <a:pt x="158" y="186"/>
                    <a:pt x="158" y="186"/>
                    <a:pt x="158" y="186"/>
                  </a:cubicBezTo>
                  <a:cubicBezTo>
                    <a:pt x="157" y="186"/>
                    <a:pt x="157" y="186"/>
                    <a:pt x="157" y="186"/>
                  </a:cubicBezTo>
                  <a:cubicBezTo>
                    <a:pt x="158" y="185"/>
                    <a:pt x="158" y="185"/>
                    <a:pt x="158" y="185"/>
                  </a:cubicBezTo>
                  <a:cubicBezTo>
                    <a:pt x="157" y="184"/>
                    <a:pt x="157" y="184"/>
                    <a:pt x="157" y="184"/>
                  </a:cubicBezTo>
                  <a:cubicBezTo>
                    <a:pt x="157" y="185"/>
                    <a:pt x="157" y="185"/>
                    <a:pt x="157" y="185"/>
                  </a:cubicBezTo>
                  <a:cubicBezTo>
                    <a:pt x="156" y="184"/>
                    <a:pt x="156" y="184"/>
                    <a:pt x="156" y="184"/>
                  </a:cubicBezTo>
                  <a:cubicBezTo>
                    <a:pt x="155" y="185"/>
                    <a:pt x="155" y="185"/>
                    <a:pt x="155" y="185"/>
                  </a:cubicBezTo>
                  <a:cubicBezTo>
                    <a:pt x="156" y="186"/>
                    <a:pt x="156" y="186"/>
                    <a:pt x="156" y="186"/>
                  </a:cubicBezTo>
                  <a:cubicBezTo>
                    <a:pt x="154" y="186"/>
                    <a:pt x="154" y="186"/>
                    <a:pt x="154" y="186"/>
                  </a:cubicBezTo>
                  <a:cubicBezTo>
                    <a:pt x="154" y="186"/>
                    <a:pt x="154" y="186"/>
                    <a:pt x="154" y="186"/>
                  </a:cubicBezTo>
                  <a:cubicBezTo>
                    <a:pt x="154" y="187"/>
                    <a:pt x="154" y="187"/>
                    <a:pt x="154" y="187"/>
                  </a:cubicBezTo>
                  <a:cubicBezTo>
                    <a:pt x="153" y="188"/>
                    <a:pt x="153" y="188"/>
                    <a:pt x="153" y="188"/>
                  </a:cubicBezTo>
                  <a:cubicBezTo>
                    <a:pt x="152" y="187"/>
                    <a:pt x="152" y="187"/>
                    <a:pt x="152" y="187"/>
                  </a:cubicBezTo>
                  <a:cubicBezTo>
                    <a:pt x="151" y="189"/>
                    <a:pt x="151" y="189"/>
                    <a:pt x="151" y="189"/>
                  </a:cubicBezTo>
                  <a:cubicBezTo>
                    <a:pt x="152" y="190"/>
                    <a:pt x="152" y="190"/>
                    <a:pt x="152" y="190"/>
                  </a:cubicBezTo>
                  <a:cubicBezTo>
                    <a:pt x="150" y="191"/>
                    <a:pt x="150" y="191"/>
                    <a:pt x="150" y="191"/>
                  </a:cubicBezTo>
                  <a:cubicBezTo>
                    <a:pt x="149" y="191"/>
                    <a:pt x="149" y="191"/>
                    <a:pt x="149" y="191"/>
                  </a:cubicBezTo>
                  <a:cubicBezTo>
                    <a:pt x="150" y="194"/>
                    <a:pt x="150" y="194"/>
                    <a:pt x="150" y="194"/>
                  </a:cubicBezTo>
                  <a:cubicBezTo>
                    <a:pt x="149" y="195"/>
                    <a:pt x="149" y="195"/>
                    <a:pt x="149" y="195"/>
                  </a:cubicBezTo>
                  <a:cubicBezTo>
                    <a:pt x="148" y="197"/>
                    <a:pt x="148" y="197"/>
                    <a:pt x="148" y="197"/>
                  </a:cubicBezTo>
                  <a:cubicBezTo>
                    <a:pt x="148" y="198"/>
                    <a:pt x="148" y="198"/>
                    <a:pt x="148" y="198"/>
                  </a:cubicBezTo>
                  <a:cubicBezTo>
                    <a:pt x="148" y="199"/>
                    <a:pt x="148" y="199"/>
                    <a:pt x="148" y="199"/>
                  </a:cubicBezTo>
                  <a:cubicBezTo>
                    <a:pt x="148" y="202"/>
                    <a:pt x="148" y="202"/>
                    <a:pt x="148" y="202"/>
                  </a:cubicBezTo>
                  <a:cubicBezTo>
                    <a:pt x="148" y="203"/>
                    <a:pt x="148" y="203"/>
                    <a:pt x="148" y="203"/>
                  </a:cubicBezTo>
                  <a:cubicBezTo>
                    <a:pt x="148" y="204"/>
                    <a:pt x="148" y="204"/>
                    <a:pt x="148" y="204"/>
                  </a:cubicBezTo>
                  <a:cubicBezTo>
                    <a:pt x="147" y="206"/>
                    <a:pt x="147" y="206"/>
                    <a:pt x="147" y="206"/>
                  </a:cubicBezTo>
                  <a:cubicBezTo>
                    <a:pt x="147" y="206"/>
                    <a:pt x="147" y="206"/>
                    <a:pt x="147" y="206"/>
                  </a:cubicBezTo>
                  <a:cubicBezTo>
                    <a:pt x="146" y="205"/>
                    <a:pt x="146" y="205"/>
                    <a:pt x="146" y="205"/>
                  </a:cubicBezTo>
                  <a:cubicBezTo>
                    <a:pt x="145" y="205"/>
                    <a:pt x="145" y="205"/>
                    <a:pt x="145" y="205"/>
                  </a:cubicBezTo>
                  <a:cubicBezTo>
                    <a:pt x="144" y="204"/>
                    <a:pt x="144" y="204"/>
                    <a:pt x="144" y="204"/>
                  </a:cubicBezTo>
                  <a:cubicBezTo>
                    <a:pt x="142" y="203"/>
                    <a:pt x="142" y="203"/>
                    <a:pt x="142" y="203"/>
                  </a:cubicBezTo>
                  <a:cubicBezTo>
                    <a:pt x="141" y="202"/>
                    <a:pt x="141" y="202"/>
                    <a:pt x="141" y="202"/>
                  </a:cubicBezTo>
                  <a:cubicBezTo>
                    <a:pt x="140" y="202"/>
                    <a:pt x="140" y="202"/>
                    <a:pt x="140" y="202"/>
                  </a:cubicBezTo>
                  <a:cubicBezTo>
                    <a:pt x="139" y="202"/>
                    <a:pt x="139" y="202"/>
                    <a:pt x="139" y="202"/>
                  </a:cubicBezTo>
                  <a:cubicBezTo>
                    <a:pt x="139" y="202"/>
                    <a:pt x="139" y="202"/>
                    <a:pt x="139" y="202"/>
                  </a:cubicBezTo>
                  <a:cubicBezTo>
                    <a:pt x="138" y="202"/>
                    <a:pt x="138" y="202"/>
                    <a:pt x="138" y="202"/>
                  </a:cubicBezTo>
                  <a:cubicBezTo>
                    <a:pt x="138" y="201"/>
                    <a:pt x="138" y="201"/>
                    <a:pt x="138" y="201"/>
                  </a:cubicBezTo>
                  <a:cubicBezTo>
                    <a:pt x="138" y="199"/>
                    <a:pt x="138" y="199"/>
                    <a:pt x="138" y="199"/>
                  </a:cubicBezTo>
                  <a:cubicBezTo>
                    <a:pt x="137" y="196"/>
                    <a:pt x="137" y="196"/>
                    <a:pt x="137" y="196"/>
                  </a:cubicBezTo>
                  <a:cubicBezTo>
                    <a:pt x="137" y="195"/>
                    <a:pt x="137" y="195"/>
                    <a:pt x="137" y="195"/>
                  </a:cubicBezTo>
                  <a:cubicBezTo>
                    <a:pt x="137" y="195"/>
                    <a:pt x="137" y="195"/>
                    <a:pt x="137" y="195"/>
                  </a:cubicBezTo>
                  <a:cubicBezTo>
                    <a:pt x="137" y="194"/>
                    <a:pt x="137" y="194"/>
                    <a:pt x="137" y="194"/>
                  </a:cubicBezTo>
                  <a:cubicBezTo>
                    <a:pt x="137" y="192"/>
                    <a:pt x="137" y="192"/>
                    <a:pt x="137" y="192"/>
                  </a:cubicBezTo>
                  <a:cubicBezTo>
                    <a:pt x="136" y="191"/>
                    <a:pt x="136" y="191"/>
                    <a:pt x="136" y="191"/>
                  </a:cubicBezTo>
                  <a:cubicBezTo>
                    <a:pt x="135" y="190"/>
                    <a:pt x="135" y="190"/>
                    <a:pt x="135" y="190"/>
                  </a:cubicBezTo>
                  <a:cubicBezTo>
                    <a:pt x="135" y="189"/>
                    <a:pt x="135" y="189"/>
                    <a:pt x="135" y="189"/>
                  </a:cubicBezTo>
                  <a:cubicBezTo>
                    <a:pt x="134" y="189"/>
                    <a:pt x="134" y="189"/>
                    <a:pt x="134" y="189"/>
                  </a:cubicBezTo>
                  <a:cubicBezTo>
                    <a:pt x="134" y="188"/>
                    <a:pt x="134" y="188"/>
                    <a:pt x="134" y="188"/>
                  </a:cubicBezTo>
                  <a:cubicBezTo>
                    <a:pt x="133" y="187"/>
                    <a:pt x="133" y="187"/>
                    <a:pt x="133" y="187"/>
                  </a:cubicBezTo>
                  <a:cubicBezTo>
                    <a:pt x="132" y="185"/>
                    <a:pt x="132" y="185"/>
                    <a:pt x="132" y="185"/>
                  </a:cubicBezTo>
                  <a:cubicBezTo>
                    <a:pt x="132" y="184"/>
                    <a:pt x="132" y="184"/>
                    <a:pt x="132" y="184"/>
                  </a:cubicBezTo>
                  <a:cubicBezTo>
                    <a:pt x="131" y="184"/>
                    <a:pt x="131" y="184"/>
                    <a:pt x="131" y="184"/>
                  </a:cubicBezTo>
                  <a:cubicBezTo>
                    <a:pt x="131" y="182"/>
                    <a:pt x="131" y="182"/>
                    <a:pt x="131" y="182"/>
                  </a:cubicBezTo>
                  <a:cubicBezTo>
                    <a:pt x="131" y="181"/>
                    <a:pt x="131" y="181"/>
                    <a:pt x="131" y="181"/>
                  </a:cubicBezTo>
                  <a:cubicBezTo>
                    <a:pt x="131" y="181"/>
                    <a:pt x="131" y="181"/>
                    <a:pt x="131" y="181"/>
                  </a:cubicBezTo>
                  <a:cubicBezTo>
                    <a:pt x="130" y="180"/>
                    <a:pt x="130" y="180"/>
                    <a:pt x="130" y="180"/>
                  </a:cubicBezTo>
                  <a:cubicBezTo>
                    <a:pt x="129" y="178"/>
                    <a:pt x="129" y="178"/>
                    <a:pt x="129" y="178"/>
                  </a:cubicBezTo>
                  <a:cubicBezTo>
                    <a:pt x="128" y="177"/>
                    <a:pt x="128" y="177"/>
                    <a:pt x="128" y="177"/>
                  </a:cubicBezTo>
                  <a:cubicBezTo>
                    <a:pt x="127" y="176"/>
                    <a:pt x="127" y="176"/>
                    <a:pt x="127" y="176"/>
                  </a:cubicBezTo>
                  <a:cubicBezTo>
                    <a:pt x="127" y="176"/>
                    <a:pt x="127" y="176"/>
                    <a:pt x="127" y="176"/>
                  </a:cubicBezTo>
                  <a:cubicBezTo>
                    <a:pt x="126" y="176"/>
                    <a:pt x="126" y="176"/>
                    <a:pt x="126" y="176"/>
                  </a:cubicBezTo>
                  <a:cubicBezTo>
                    <a:pt x="126" y="175"/>
                    <a:pt x="126" y="175"/>
                    <a:pt x="126" y="175"/>
                  </a:cubicBezTo>
                  <a:cubicBezTo>
                    <a:pt x="125" y="175"/>
                    <a:pt x="125" y="175"/>
                    <a:pt x="125" y="175"/>
                  </a:cubicBezTo>
                  <a:cubicBezTo>
                    <a:pt x="124" y="175"/>
                    <a:pt x="124" y="175"/>
                    <a:pt x="124" y="175"/>
                  </a:cubicBezTo>
                  <a:cubicBezTo>
                    <a:pt x="123" y="175"/>
                    <a:pt x="123" y="175"/>
                    <a:pt x="123" y="175"/>
                  </a:cubicBezTo>
                  <a:cubicBezTo>
                    <a:pt x="122" y="175"/>
                    <a:pt x="122" y="175"/>
                    <a:pt x="122" y="175"/>
                  </a:cubicBezTo>
                  <a:cubicBezTo>
                    <a:pt x="121" y="176"/>
                    <a:pt x="121" y="176"/>
                    <a:pt x="121" y="176"/>
                  </a:cubicBezTo>
                  <a:cubicBezTo>
                    <a:pt x="121" y="176"/>
                    <a:pt x="121" y="176"/>
                    <a:pt x="121" y="176"/>
                  </a:cubicBezTo>
                  <a:cubicBezTo>
                    <a:pt x="121" y="176"/>
                    <a:pt x="121" y="176"/>
                    <a:pt x="121" y="176"/>
                  </a:cubicBezTo>
                  <a:cubicBezTo>
                    <a:pt x="120" y="176"/>
                    <a:pt x="120" y="176"/>
                    <a:pt x="120" y="176"/>
                  </a:cubicBezTo>
                  <a:cubicBezTo>
                    <a:pt x="119" y="176"/>
                    <a:pt x="119" y="176"/>
                    <a:pt x="119" y="176"/>
                  </a:cubicBezTo>
                  <a:cubicBezTo>
                    <a:pt x="119" y="177"/>
                    <a:pt x="119" y="177"/>
                    <a:pt x="119" y="177"/>
                  </a:cubicBezTo>
                  <a:cubicBezTo>
                    <a:pt x="118" y="178"/>
                    <a:pt x="118" y="178"/>
                    <a:pt x="118" y="178"/>
                  </a:cubicBezTo>
                  <a:cubicBezTo>
                    <a:pt x="117" y="179"/>
                    <a:pt x="117" y="179"/>
                    <a:pt x="117" y="179"/>
                  </a:cubicBezTo>
                  <a:cubicBezTo>
                    <a:pt x="117" y="179"/>
                    <a:pt x="117" y="179"/>
                    <a:pt x="117" y="179"/>
                  </a:cubicBezTo>
                  <a:cubicBezTo>
                    <a:pt x="117" y="180"/>
                    <a:pt x="117" y="180"/>
                    <a:pt x="117" y="180"/>
                  </a:cubicBezTo>
                  <a:cubicBezTo>
                    <a:pt x="117" y="180"/>
                    <a:pt x="117" y="180"/>
                    <a:pt x="117" y="180"/>
                  </a:cubicBezTo>
                  <a:cubicBezTo>
                    <a:pt x="116" y="181"/>
                    <a:pt x="116" y="181"/>
                    <a:pt x="116" y="181"/>
                  </a:cubicBezTo>
                  <a:cubicBezTo>
                    <a:pt x="116" y="181"/>
                    <a:pt x="116" y="181"/>
                    <a:pt x="116" y="181"/>
                  </a:cubicBezTo>
                  <a:cubicBezTo>
                    <a:pt x="115" y="181"/>
                    <a:pt x="115" y="181"/>
                    <a:pt x="115" y="181"/>
                  </a:cubicBezTo>
                  <a:cubicBezTo>
                    <a:pt x="114" y="181"/>
                    <a:pt x="114" y="181"/>
                    <a:pt x="114" y="181"/>
                  </a:cubicBezTo>
                  <a:cubicBezTo>
                    <a:pt x="114" y="181"/>
                    <a:pt x="114" y="181"/>
                    <a:pt x="114" y="181"/>
                  </a:cubicBezTo>
                  <a:cubicBezTo>
                    <a:pt x="113" y="180"/>
                    <a:pt x="113" y="180"/>
                    <a:pt x="113" y="180"/>
                  </a:cubicBezTo>
                  <a:cubicBezTo>
                    <a:pt x="112" y="180"/>
                    <a:pt x="112" y="180"/>
                    <a:pt x="112" y="180"/>
                  </a:cubicBezTo>
                  <a:cubicBezTo>
                    <a:pt x="112" y="179"/>
                    <a:pt x="112" y="179"/>
                    <a:pt x="112" y="179"/>
                  </a:cubicBezTo>
                  <a:cubicBezTo>
                    <a:pt x="110" y="179"/>
                    <a:pt x="110" y="179"/>
                    <a:pt x="110" y="179"/>
                  </a:cubicBezTo>
                  <a:cubicBezTo>
                    <a:pt x="110" y="179"/>
                    <a:pt x="110" y="179"/>
                    <a:pt x="110" y="179"/>
                  </a:cubicBezTo>
                  <a:cubicBezTo>
                    <a:pt x="109" y="178"/>
                    <a:pt x="109" y="178"/>
                    <a:pt x="109" y="178"/>
                  </a:cubicBezTo>
                  <a:cubicBezTo>
                    <a:pt x="109" y="178"/>
                    <a:pt x="109" y="178"/>
                    <a:pt x="109" y="178"/>
                  </a:cubicBezTo>
                  <a:cubicBezTo>
                    <a:pt x="109" y="177"/>
                    <a:pt x="109" y="177"/>
                    <a:pt x="109" y="177"/>
                  </a:cubicBezTo>
                  <a:cubicBezTo>
                    <a:pt x="108" y="177"/>
                    <a:pt x="108" y="177"/>
                    <a:pt x="108" y="177"/>
                  </a:cubicBezTo>
                  <a:cubicBezTo>
                    <a:pt x="108" y="177"/>
                    <a:pt x="108" y="177"/>
                    <a:pt x="108" y="177"/>
                  </a:cubicBezTo>
                  <a:cubicBezTo>
                    <a:pt x="107" y="177"/>
                    <a:pt x="107" y="177"/>
                    <a:pt x="107" y="177"/>
                  </a:cubicBezTo>
                  <a:cubicBezTo>
                    <a:pt x="107" y="177"/>
                    <a:pt x="107" y="177"/>
                    <a:pt x="107" y="177"/>
                  </a:cubicBezTo>
                  <a:cubicBezTo>
                    <a:pt x="107" y="176"/>
                    <a:pt x="107" y="176"/>
                    <a:pt x="107" y="176"/>
                  </a:cubicBezTo>
                  <a:cubicBezTo>
                    <a:pt x="107" y="176"/>
                    <a:pt x="107" y="176"/>
                    <a:pt x="107" y="176"/>
                  </a:cubicBezTo>
                  <a:cubicBezTo>
                    <a:pt x="106" y="174"/>
                    <a:pt x="106" y="174"/>
                    <a:pt x="106" y="174"/>
                  </a:cubicBezTo>
                  <a:cubicBezTo>
                    <a:pt x="105" y="173"/>
                    <a:pt x="105" y="173"/>
                    <a:pt x="105" y="173"/>
                  </a:cubicBezTo>
                  <a:cubicBezTo>
                    <a:pt x="105" y="173"/>
                    <a:pt x="105" y="173"/>
                    <a:pt x="105" y="173"/>
                  </a:cubicBezTo>
                  <a:cubicBezTo>
                    <a:pt x="105" y="173"/>
                    <a:pt x="105" y="173"/>
                    <a:pt x="105" y="173"/>
                  </a:cubicBezTo>
                  <a:cubicBezTo>
                    <a:pt x="106" y="172"/>
                    <a:pt x="106" y="172"/>
                    <a:pt x="106" y="172"/>
                  </a:cubicBezTo>
                  <a:cubicBezTo>
                    <a:pt x="106" y="171"/>
                    <a:pt x="106" y="171"/>
                    <a:pt x="106" y="171"/>
                  </a:cubicBezTo>
                  <a:cubicBezTo>
                    <a:pt x="105" y="171"/>
                    <a:pt x="105" y="171"/>
                    <a:pt x="105" y="171"/>
                  </a:cubicBezTo>
                  <a:cubicBezTo>
                    <a:pt x="105" y="170"/>
                    <a:pt x="105" y="170"/>
                    <a:pt x="105" y="170"/>
                  </a:cubicBezTo>
                  <a:cubicBezTo>
                    <a:pt x="104" y="170"/>
                    <a:pt x="104" y="170"/>
                    <a:pt x="104" y="170"/>
                  </a:cubicBezTo>
                  <a:cubicBezTo>
                    <a:pt x="104" y="170"/>
                    <a:pt x="104" y="170"/>
                    <a:pt x="104" y="170"/>
                  </a:cubicBezTo>
                  <a:cubicBezTo>
                    <a:pt x="104" y="168"/>
                    <a:pt x="104" y="168"/>
                    <a:pt x="104" y="168"/>
                  </a:cubicBezTo>
                  <a:cubicBezTo>
                    <a:pt x="103" y="167"/>
                    <a:pt x="103" y="167"/>
                    <a:pt x="103" y="167"/>
                  </a:cubicBezTo>
                  <a:cubicBezTo>
                    <a:pt x="102" y="167"/>
                    <a:pt x="102" y="167"/>
                    <a:pt x="102" y="167"/>
                  </a:cubicBezTo>
                  <a:cubicBezTo>
                    <a:pt x="102" y="166"/>
                    <a:pt x="102" y="166"/>
                    <a:pt x="102" y="166"/>
                  </a:cubicBezTo>
                  <a:cubicBezTo>
                    <a:pt x="102" y="166"/>
                    <a:pt x="102" y="166"/>
                    <a:pt x="102" y="166"/>
                  </a:cubicBezTo>
                  <a:cubicBezTo>
                    <a:pt x="102" y="165"/>
                    <a:pt x="102" y="165"/>
                    <a:pt x="102" y="165"/>
                  </a:cubicBezTo>
                  <a:cubicBezTo>
                    <a:pt x="101" y="165"/>
                    <a:pt x="101" y="165"/>
                    <a:pt x="101" y="165"/>
                  </a:cubicBezTo>
                  <a:cubicBezTo>
                    <a:pt x="100" y="164"/>
                    <a:pt x="100" y="164"/>
                    <a:pt x="100" y="164"/>
                  </a:cubicBezTo>
                  <a:cubicBezTo>
                    <a:pt x="100" y="164"/>
                    <a:pt x="100" y="164"/>
                    <a:pt x="100" y="164"/>
                  </a:cubicBezTo>
                  <a:cubicBezTo>
                    <a:pt x="100" y="163"/>
                    <a:pt x="100" y="163"/>
                    <a:pt x="100" y="163"/>
                  </a:cubicBezTo>
                  <a:cubicBezTo>
                    <a:pt x="99" y="163"/>
                    <a:pt x="99" y="163"/>
                    <a:pt x="99" y="163"/>
                  </a:cubicBezTo>
                  <a:cubicBezTo>
                    <a:pt x="99" y="162"/>
                    <a:pt x="99" y="162"/>
                    <a:pt x="99" y="162"/>
                  </a:cubicBezTo>
                  <a:cubicBezTo>
                    <a:pt x="98" y="161"/>
                    <a:pt x="98" y="161"/>
                    <a:pt x="98" y="161"/>
                  </a:cubicBezTo>
                  <a:cubicBezTo>
                    <a:pt x="97" y="160"/>
                    <a:pt x="97" y="160"/>
                    <a:pt x="97" y="160"/>
                  </a:cubicBezTo>
                  <a:cubicBezTo>
                    <a:pt x="96" y="159"/>
                    <a:pt x="96" y="159"/>
                    <a:pt x="96" y="159"/>
                  </a:cubicBezTo>
                  <a:cubicBezTo>
                    <a:pt x="86" y="159"/>
                    <a:pt x="86" y="159"/>
                    <a:pt x="86" y="159"/>
                  </a:cubicBezTo>
                  <a:cubicBezTo>
                    <a:pt x="86" y="161"/>
                    <a:pt x="86" y="161"/>
                    <a:pt x="86" y="161"/>
                  </a:cubicBezTo>
                  <a:cubicBezTo>
                    <a:pt x="68" y="161"/>
                    <a:pt x="68" y="161"/>
                    <a:pt x="68" y="161"/>
                  </a:cubicBezTo>
                  <a:cubicBezTo>
                    <a:pt x="46" y="151"/>
                    <a:pt x="46" y="151"/>
                    <a:pt x="46" y="151"/>
                  </a:cubicBezTo>
                  <a:cubicBezTo>
                    <a:pt x="46" y="150"/>
                    <a:pt x="46" y="150"/>
                    <a:pt x="46" y="150"/>
                  </a:cubicBezTo>
                  <a:cubicBezTo>
                    <a:pt x="46" y="150"/>
                    <a:pt x="46" y="150"/>
                    <a:pt x="46" y="150"/>
                  </a:cubicBezTo>
                  <a:cubicBezTo>
                    <a:pt x="31" y="150"/>
                    <a:pt x="31" y="150"/>
                    <a:pt x="31" y="150"/>
                  </a:cubicBezTo>
                  <a:cubicBezTo>
                    <a:pt x="31" y="149"/>
                    <a:pt x="31" y="149"/>
                    <a:pt x="31" y="149"/>
                  </a:cubicBezTo>
                  <a:cubicBezTo>
                    <a:pt x="31" y="147"/>
                    <a:pt x="31" y="147"/>
                    <a:pt x="31" y="147"/>
                  </a:cubicBezTo>
                  <a:cubicBezTo>
                    <a:pt x="31" y="146"/>
                    <a:pt x="31" y="146"/>
                    <a:pt x="31" y="146"/>
                  </a:cubicBezTo>
                  <a:cubicBezTo>
                    <a:pt x="29" y="142"/>
                    <a:pt x="29" y="142"/>
                    <a:pt x="29" y="142"/>
                  </a:cubicBezTo>
                  <a:cubicBezTo>
                    <a:pt x="27" y="141"/>
                    <a:pt x="27" y="141"/>
                    <a:pt x="27" y="141"/>
                  </a:cubicBezTo>
                  <a:cubicBezTo>
                    <a:pt x="26" y="141"/>
                    <a:pt x="26" y="141"/>
                    <a:pt x="26" y="141"/>
                  </a:cubicBezTo>
                  <a:cubicBezTo>
                    <a:pt x="26" y="141"/>
                    <a:pt x="26" y="141"/>
                    <a:pt x="26" y="141"/>
                  </a:cubicBezTo>
                  <a:cubicBezTo>
                    <a:pt x="25" y="141"/>
                    <a:pt x="25" y="141"/>
                    <a:pt x="25" y="141"/>
                  </a:cubicBezTo>
                  <a:cubicBezTo>
                    <a:pt x="25" y="140"/>
                    <a:pt x="25" y="140"/>
                    <a:pt x="25" y="140"/>
                  </a:cubicBezTo>
                  <a:cubicBezTo>
                    <a:pt x="25" y="139"/>
                    <a:pt x="25" y="139"/>
                    <a:pt x="25" y="139"/>
                  </a:cubicBezTo>
                  <a:cubicBezTo>
                    <a:pt x="24" y="139"/>
                    <a:pt x="24" y="139"/>
                    <a:pt x="24" y="139"/>
                  </a:cubicBezTo>
                  <a:cubicBezTo>
                    <a:pt x="22" y="138"/>
                    <a:pt x="22" y="138"/>
                    <a:pt x="22" y="138"/>
                  </a:cubicBezTo>
                  <a:cubicBezTo>
                    <a:pt x="21" y="138"/>
                    <a:pt x="21" y="138"/>
                    <a:pt x="21" y="138"/>
                  </a:cubicBezTo>
                  <a:cubicBezTo>
                    <a:pt x="21" y="136"/>
                    <a:pt x="21" y="136"/>
                    <a:pt x="21" y="136"/>
                  </a:cubicBezTo>
                  <a:cubicBezTo>
                    <a:pt x="20" y="136"/>
                    <a:pt x="20" y="136"/>
                    <a:pt x="20" y="136"/>
                  </a:cubicBezTo>
                  <a:cubicBezTo>
                    <a:pt x="18" y="136"/>
                    <a:pt x="18" y="136"/>
                    <a:pt x="18" y="136"/>
                  </a:cubicBezTo>
                  <a:cubicBezTo>
                    <a:pt x="17" y="135"/>
                    <a:pt x="17" y="135"/>
                    <a:pt x="17" y="135"/>
                  </a:cubicBezTo>
                  <a:cubicBezTo>
                    <a:pt x="16" y="135"/>
                    <a:pt x="16" y="135"/>
                    <a:pt x="16" y="135"/>
                  </a:cubicBezTo>
                  <a:cubicBezTo>
                    <a:pt x="15" y="134"/>
                    <a:pt x="15" y="134"/>
                    <a:pt x="15" y="134"/>
                  </a:cubicBezTo>
                  <a:cubicBezTo>
                    <a:pt x="13" y="134"/>
                    <a:pt x="13" y="134"/>
                    <a:pt x="13" y="134"/>
                  </a:cubicBezTo>
                  <a:cubicBezTo>
                    <a:pt x="12" y="134"/>
                    <a:pt x="12" y="134"/>
                    <a:pt x="12" y="134"/>
                  </a:cubicBezTo>
                  <a:cubicBezTo>
                    <a:pt x="12" y="133"/>
                    <a:pt x="12" y="133"/>
                    <a:pt x="12" y="133"/>
                  </a:cubicBezTo>
                  <a:cubicBezTo>
                    <a:pt x="12" y="133"/>
                    <a:pt x="12" y="133"/>
                    <a:pt x="12" y="133"/>
                  </a:cubicBezTo>
                  <a:cubicBezTo>
                    <a:pt x="13" y="132"/>
                    <a:pt x="13" y="132"/>
                    <a:pt x="13" y="132"/>
                  </a:cubicBezTo>
                  <a:cubicBezTo>
                    <a:pt x="13" y="130"/>
                    <a:pt x="13" y="130"/>
                    <a:pt x="13" y="130"/>
                  </a:cubicBezTo>
                  <a:cubicBezTo>
                    <a:pt x="13" y="129"/>
                    <a:pt x="13" y="129"/>
                    <a:pt x="13" y="129"/>
                  </a:cubicBezTo>
                  <a:cubicBezTo>
                    <a:pt x="12" y="127"/>
                    <a:pt x="12" y="127"/>
                    <a:pt x="12" y="127"/>
                  </a:cubicBezTo>
                  <a:cubicBezTo>
                    <a:pt x="11" y="127"/>
                    <a:pt x="11" y="127"/>
                    <a:pt x="11" y="127"/>
                  </a:cubicBezTo>
                  <a:cubicBezTo>
                    <a:pt x="12" y="127"/>
                    <a:pt x="12" y="127"/>
                    <a:pt x="12" y="127"/>
                  </a:cubicBezTo>
                  <a:cubicBezTo>
                    <a:pt x="11" y="126"/>
                    <a:pt x="11" y="126"/>
                    <a:pt x="11" y="126"/>
                  </a:cubicBezTo>
                  <a:cubicBezTo>
                    <a:pt x="10" y="125"/>
                    <a:pt x="10" y="125"/>
                    <a:pt x="10" y="125"/>
                  </a:cubicBezTo>
                  <a:cubicBezTo>
                    <a:pt x="9" y="122"/>
                    <a:pt x="9" y="122"/>
                    <a:pt x="9" y="122"/>
                  </a:cubicBezTo>
                  <a:cubicBezTo>
                    <a:pt x="9" y="120"/>
                    <a:pt x="9" y="120"/>
                    <a:pt x="9" y="120"/>
                  </a:cubicBezTo>
                  <a:cubicBezTo>
                    <a:pt x="8" y="119"/>
                    <a:pt x="8" y="119"/>
                    <a:pt x="8" y="119"/>
                  </a:cubicBezTo>
                  <a:cubicBezTo>
                    <a:pt x="7" y="118"/>
                    <a:pt x="7" y="118"/>
                    <a:pt x="7" y="118"/>
                  </a:cubicBezTo>
                  <a:cubicBezTo>
                    <a:pt x="8" y="117"/>
                    <a:pt x="8" y="117"/>
                    <a:pt x="8" y="117"/>
                  </a:cubicBezTo>
                  <a:cubicBezTo>
                    <a:pt x="7" y="116"/>
                    <a:pt x="7" y="116"/>
                    <a:pt x="7" y="116"/>
                  </a:cubicBezTo>
                  <a:cubicBezTo>
                    <a:pt x="7" y="115"/>
                    <a:pt x="7" y="115"/>
                    <a:pt x="7" y="115"/>
                  </a:cubicBezTo>
                  <a:cubicBezTo>
                    <a:pt x="8" y="115"/>
                    <a:pt x="8" y="115"/>
                    <a:pt x="8" y="115"/>
                  </a:cubicBezTo>
                  <a:cubicBezTo>
                    <a:pt x="9" y="114"/>
                    <a:pt x="9" y="114"/>
                    <a:pt x="9" y="114"/>
                  </a:cubicBezTo>
                  <a:cubicBezTo>
                    <a:pt x="9" y="113"/>
                    <a:pt x="9" y="113"/>
                    <a:pt x="9" y="113"/>
                  </a:cubicBezTo>
                  <a:cubicBezTo>
                    <a:pt x="8" y="113"/>
                    <a:pt x="8" y="113"/>
                    <a:pt x="8" y="113"/>
                  </a:cubicBezTo>
                  <a:cubicBezTo>
                    <a:pt x="7" y="112"/>
                    <a:pt x="7" y="112"/>
                    <a:pt x="7" y="112"/>
                  </a:cubicBezTo>
                  <a:cubicBezTo>
                    <a:pt x="7" y="111"/>
                    <a:pt x="7" y="111"/>
                    <a:pt x="7" y="111"/>
                  </a:cubicBezTo>
                  <a:cubicBezTo>
                    <a:pt x="6" y="111"/>
                    <a:pt x="6" y="111"/>
                    <a:pt x="6" y="111"/>
                  </a:cubicBezTo>
                  <a:cubicBezTo>
                    <a:pt x="6" y="110"/>
                    <a:pt x="6" y="110"/>
                    <a:pt x="6" y="110"/>
                  </a:cubicBezTo>
                  <a:cubicBezTo>
                    <a:pt x="6" y="108"/>
                    <a:pt x="6" y="108"/>
                    <a:pt x="6" y="108"/>
                  </a:cubicBezTo>
                  <a:cubicBezTo>
                    <a:pt x="6" y="108"/>
                    <a:pt x="6" y="108"/>
                    <a:pt x="6" y="108"/>
                  </a:cubicBezTo>
                  <a:cubicBezTo>
                    <a:pt x="7" y="107"/>
                    <a:pt x="7" y="107"/>
                    <a:pt x="7" y="107"/>
                  </a:cubicBezTo>
                  <a:cubicBezTo>
                    <a:pt x="7" y="106"/>
                    <a:pt x="7" y="106"/>
                    <a:pt x="7" y="106"/>
                  </a:cubicBezTo>
                  <a:cubicBezTo>
                    <a:pt x="7" y="106"/>
                    <a:pt x="7" y="106"/>
                    <a:pt x="7" y="106"/>
                  </a:cubicBezTo>
                  <a:cubicBezTo>
                    <a:pt x="8" y="106"/>
                    <a:pt x="8" y="106"/>
                    <a:pt x="8" y="106"/>
                  </a:cubicBezTo>
                  <a:cubicBezTo>
                    <a:pt x="8" y="107"/>
                    <a:pt x="8" y="107"/>
                    <a:pt x="8" y="107"/>
                  </a:cubicBezTo>
                  <a:cubicBezTo>
                    <a:pt x="9" y="108"/>
                    <a:pt x="9" y="108"/>
                    <a:pt x="9" y="108"/>
                  </a:cubicBezTo>
                  <a:cubicBezTo>
                    <a:pt x="9" y="107"/>
                    <a:pt x="9" y="107"/>
                    <a:pt x="9" y="107"/>
                  </a:cubicBezTo>
                  <a:cubicBezTo>
                    <a:pt x="8" y="106"/>
                    <a:pt x="8" y="106"/>
                    <a:pt x="8" y="106"/>
                  </a:cubicBezTo>
                  <a:cubicBezTo>
                    <a:pt x="8" y="105"/>
                    <a:pt x="8" y="105"/>
                    <a:pt x="8" y="105"/>
                  </a:cubicBezTo>
                  <a:cubicBezTo>
                    <a:pt x="8" y="104"/>
                    <a:pt x="8" y="104"/>
                    <a:pt x="8" y="104"/>
                  </a:cubicBezTo>
                  <a:cubicBezTo>
                    <a:pt x="8" y="103"/>
                    <a:pt x="8" y="103"/>
                    <a:pt x="8" y="103"/>
                  </a:cubicBezTo>
                  <a:cubicBezTo>
                    <a:pt x="8" y="103"/>
                    <a:pt x="8" y="103"/>
                    <a:pt x="8" y="103"/>
                  </a:cubicBezTo>
                  <a:cubicBezTo>
                    <a:pt x="9" y="104"/>
                    <a:pt x="9" y="104"/>
                    <a:pt x="9" y="104"/>
                  </a:cubicBezTo>
                  <a:cubicBezTo>
                    <a:pt x="10" y="104"/>
                    <a:pt x="10" y="104"/>
                    <a:pt x="10" y="104"/>
                  </a:cubicBezTo>
                  <a:cubicBezTo>
                    <a:pt x="11" y="103"/>
                    <a:pt x="11" y="103"/>
                    <a:pt x="11" y="103"/>
                  </a:cubicBezTo>
                  <a:cubicBezTo>
                    <a:pt x="9" y="103"/>
                    <a:pt x="9" y="103"/>
                    <a:pt x="9" y="103"/>
                  </a:cubicBezTo>
                  <a:cubicBezTo>
                    <a:pt x="9" y="103"/>
                    <a:pt x="9" y="103"/>
                    <a:pt x="9" y="103"/>
                  </a:cubicBezTo>
                  <a:cubicBezTo>
                    <a:pt x="8" y="103"/>
                    <a:pt x="8" y="103"/>
                    <a:pt x="8" y="103"/>
                  </a:cubicBezTo>
                  <a:cubicBezTo>
                    <a:pt x="8" y="102"/>
                    <a:pt x="8" y="102"/>
                    <a:pt x="8" y="102"/>
                  </a:cubicBezTo>
                  <a:cubicBezTo>
                    <a:pt x="8" y="102"/>
                    <a:pt x="8" y="102"/>
                    <a:pt x="8" y="102"/>
                  </a:cubicBezTo>
                  <a:cubicBezTo>
                    <a:pt x="7" y="102"/>
                    <a:pt x="7" y="102"/>
                    <a:pt x="7" y="102"/>
                  </a:cubicBezTo>
                  <a:cubicBezTo>
                    <a:pt x="7" y="103"/>
                    <a:pt x="7" y="103"/>
                    <a:pt x="7" y="103"/>
                  </a:cubicBezTo>
                  <a:cubicBezTo>
                    <a:pt x="7" y="105"/>
                    <a:pt x="7" y="105"/>
                    <a:pt x="7" y="105"/>
                  </a:cubicBezTo>
                  <a:cubicBezTo>
                    <a:pt x="6" y="104"/>
                    <a:pt x="6" y="104"/>
                    <a:pt x="6" y="104"/>
                  </a:cubicBezTo>
                  <a:cubicBezTo>
                    <a:pt x="6" y="105"/>
                    <a:pt x="6" y="105"/>
                    <a:pt x="6" y="105"/>
                  </a:cubicBezTo>
                  <a:cubicBezTo>
                    <a:pt x="6" y="104"/>
                    <a:pt x="6" y="104"/>
                    <a:pt x="6" y="104"/>
                  </a:cubicBezTo>
                  <a:cubicBezTo>
                    <a:pt x="4" y="103"/>
                    <a:pt x="4" y="103"/>
                    <a:pt x="4" y="103"/>
                  </a:cubicBezTo>
                  <a:cubicBezTo>
                    <a:pt x="4" y="102"/>
                    <a:pt x="4" y="102"/>
                    <a:pt x="4" y="102"/>
                  </a:cubicBezTo>
                  <a:cubicBezTo>
                    <a:pt x="4" y="101"/>
                    <a:pt x="4" y="101"/>
                    <a:pt x="4" y="101"/>
                  </a:cubicBezTo>
                  <a:cubicBezTo>
                    <a:pt x="4" y="100"/>
                    <a:pt x="4" y="100"/>
                    <a:pt x="4" y="100"/>
                  </a:cubicBezTo>
                  <a:cubicBezTo>
                    <a:pt x="1" y="96"/>
                    <a:pt x="1" y="96"/>
                    <a:pt x="1" y="96"/>
                  </a:cubicBezTo>
                  <a:cubicBezTo>
                    <a:pt x="1" y="95"/>
                    <a:pt x="1" y="95"/>
                    <a:pt x="1" y="95"/>
                  </a:cubicBezTo>
                  <a:cubicBezTo>
                    <a:pt x="1" y="94"/>
                    <a:pt x="1" y="94"/>
                    <a:pt x="1" y="94"/>
                  </a:cubicBezTo>
                  <a:cubicBezTo>
                    <a:pt x="2" y="93"/>
                    <a:pt x="2" y="93"/>
                    <a:pt x="2" y="93"/>
                  </a:cubicBezTo>
                  <a:cubicBezTo>
                    <a:pt x="2" y="92"/>
                    <a:pt x="2" y="92"/>
                    <a:pt x="2" y="92"/>
                  </a:cubicBezTo>
                  <a:cubicBezTo>
                    <a:pt x="1" y="91"/>
                    <a:pt x="1" y="91"/>
                    <a:pt x="1" y="91"/>
                  </a:cubicBezTo>
                  <a:cubicBezTo>
                    <a:pt x="1" y="90"/>
                    <a:pt x="1" y="90"/>
                    <a:pt x="1" y="90"/>
                  </a:cubicBezTo>
                  <a:cubicBezTo>
                    <a:pt x="2" y="89"/>
                    <a:pt x="2" y="89"/>
                    <a:pt x="2" y="89"/>
                  </a:cubicBezTo>
                  <a:cubicBezTo>
                    <a:pt x="2" y="87"/>
                    <a:pt x="2" y="87"/>
                    <a:pt x="2" y="87"/>
                  </a:cubicBezTo>
                  <a:cubicBezTo>
                    <a:pt x="2" y="85"/>
                    <a:pt x="2" y="85"/>
                    <a:pt x="2" y="85"/>
                  </a:cubicBezTo>
                  <a:cubicBezTo>
                    <a:pt x="1" y="83"/>
                    <a:pt x="1" y="83"/>
                    <a:pt x="1" y="83"/>
                  </a:cubicBezTo>
                  <a:cubicBezTo>
                    <a:pt x="0" y="81"/>
                    <a:pt x="0" y="81"/>
                    <a:pt x="0" y="81"/>
                  </a:cubicBezTo>
                  <a:cubicBezTo>
                    <a:pt x="0" y="80"/>
                    <a:pt x="0" y="80"/>
                    <a:pt x="0" y="80"/>
                  </a:cubicBezTo>
                  <a:cubicBezTo>
                    <a:pt x="1" y="78"/>
                    <a:pt x="1" y="78"/>
                    <a:pt x="1" y="78"/>
                  </a:cubicBezTo>
                  <a:cubicBezTo>
                    <a:pt x="3" y="77"/>
                    <a:pt x="3" y="77"/>
                    <a:pt x="3" y="77"/>
                  </a:cubicBezTo>
                  <a:cubicBezTo>
                    <a:pt x="3" y="75"/>
                    <a:pt x="3" y="75"/>
                    <a:pt x="3" y="75"/>
                  </a:cubicBezTo>
                  <a:cubicBezTo>
                    <a:pt x="3" y="75"/>
                    <a:pt x="3" y="75"/>
                    <a:pt x="3" y="75"/>
                  </a:cubicBezTo>
                  <a:cubicBezTo>
                    <a:pt x="3" y="74"/>
                    <a:pt x="3" y="74"/>
                    <a:pt x="3" y="74"/>
                  </a:cubicBezTo>
                  <a:cubicBezTo>
                    <a:pt x="3" y="73"/>
                    <a:pt x="3" y="73"/>
                    <a:pt x="3" y="73"/>
                  </a:cubicBezTo>
                  <a:cubicBezTo>
                    <a:pt x="4" y="72"/>
                    <a:pt x="4" y="72"/>
                    <a:pt x="4" y="72"/>
                  </a:cubicBezTo>
                  <a:cubicBezTo>
                    <a:pt x="4" y="69"/>
                    <a:pt x="4" y="69"/>
                    <a:pt x="4" y="69"/>
                  </a:cubicBezTo>
                  <a:cubicBezTo>
                    <a:pt x="4" y="68"/>
                    <a:pt x="4" y="68"/>
                    <a:pt x="4" y="68"/>
                  </a:cubicBezTo>
                  <a:cubicBezTo>
                    <a:pt x="4" y="67"/>
                    <a:pt x="4" y="67"/>
                    <a:pt x="4" y="67"/>
                  </a:cubicBezTo>
                  <a:cubicBezTo>
                    <a:pt x="4" y="66"/>
                    <a:pt x="4" y="66"/>
                    <a:pt x="4" y="66"/>
                  </a:cubicBezTo>
                  <a:cubicBezTo>
                    <a:pt x="4" y="65"/>
                    <a:pt x="4" y="65"/>
                    <a:pt x="4" y="65"/>
                  </a:cubicBezTo>
                  <a:cubicBezTo>
                    <a:pt x="4" y="63"/>
                    <a:pt x="4" y="63"/>
                    <a:pt x="4" y="63"/>
                  </a:cubicBezTo>
                  <a:cubicBezTo>
                    <a:pt x="4" y="61"/>
                    <a:pt x="4" y="61"/>
                    <a:pt x="4" y="61"/>
                  </a:cubicBezTo>
                  <a:cubicBezTo>
                    <a:pt x="4" y="58"/>
                    <a:pt x="4" y="58"/>
                    <a:pt x="4" y="58"/>
                  </a:cubicBezTo>
                  <a:cubicBezTo>
                    <a:pt x="5" y="57"/>
                    <a:pt x="5" y="57"/>
                    <a:pt x="5" y="57"/>
                  </a:cubicBezTo>
                  <a:cubicBezTo>
                    <a:pt x="6" y="55"/>
                    <a:pt x="6" y="55"/>
                    <a:pt x="6" y="55"/>
                  </a:cubicBezTo>
                  <a:cubicBezTo>
                    <a:pt x="7" y="54"/>
                    <a:pt x="7" y="54"/>
                    <a:pt x="7" y="54"/>
                  </a:cubicBezTo>
                  <a:cubicBezTo>
                    <a:pt x="7" y="53"/>
                    <a:pt x="7" y="53"/>
                    <a:pt x="7" y="53"/>
                  </a:cubicBezTo>
                  <a:cubicBezTo>
                    <a:pt x="8" y="51"/>
                    <a:pt x="8" y="51"/>
                    <a:pt x="8" y="51"/>
                  </a:cubicBezTo>
                  <a:cubicBezTo>
                    <a:pt x="9" y="50"/>
                    <a:pt x="9" y="50"/>
                    <a:pt x="9" y="50"/>
                  </a:cubicBezTo>
                  <a:cubicBezTo>
                    <a:pt x="10" y="48"/>
                    <a:pt x="10" y="48"/>
                    <a:pt x="10" y="48"/>
                  </a:cubicBezTo>
                  <a:cubicBezTo>
                    <a:pt x="10" y="45"/>
                    <a:pt x="10" y="45"/>
                    <a:pt x="10" y="45"/>
                  </a:cubicBezTo>
                  <a:cubicBezTo>
                    <a:pt x="12" y="42"/>
                    <a:pt x="12" y="42"/>
                    <a:pt x="12" y="42"/>
                  </a:cubicBezTo>
                  <a:cubicBezTo>
                    <a:pt x="12" y="39"/>
                    <a:pt x="12" y="39"/>
                    <a:pt x="12" y="39"/>
                  </a:cubicBezTo>
                  <a:cubicBezTo>
                    <a:pt x="14" y="35"/>
                    <a:pt x="14" y="35"/>
                    <a:pt x="14" y="35"/>
                  </a:cubicBezTo>
                  <a:cubicBezTo>
                    <a:pt x="15" y="34"/>
                    <a:pt x="15" y="34"/>
                    <a:pt x="15" y="34"/>
                  </a:cubicBezTo>
                  <a:cubicBezTo>
                    <a:pt x="16" y="32"/>
                    <a:pt x="16" y="32"/>
                    <a:pt x="16" y="32"/>
                  </a:cubicBezTo>
                  <a:cubicBezTo>
                    <a:pt x="15" y="31"/>
                    <a:pt x="15" y="31"/>
                    <a:pt x="15" y="31"/>
                  </a:cubicBezTo>
                  <a:cubicBezTo>
                    <a:pt x="15" y="30"/>
                    <a:pt x="15" y="30"/>
                    <a:pt x="15" y="30"/>
                  </a:cubicBezTo>
                  <a:cubicBezTo>
                    <a:pt x="17" y="28"/>
                    <a:pt x="17" y="28"/>
                    <a:pt x="17" y="28"/>
                  </a:cubicBezTo>
                  <a:cubicBezTo>
                    <a:pt x="17" y="27"/>
                    <a:pt x="17" y="27"/>
                    <a:pt x="17" y="27"/>
                  </a:cubicBezTo>
                  <a:cubicBezTo>
                    <a:pt x="17" y="27"/>
                    <a:pt x="17" y="27"/>
                    <a:pt x="17" y="27"/>
                  </a:cubicBezTo>
                  <a:cubicBezTo>
                    <a:pt x="18" y="28"/>
                    <a:pt x="18" y="28"/>
                    <a:pt x="18" y="28"/>
                  </a:cubicBezTo>
                  <a:cubicBezTo>
                    <a:pt x="20" y="28"/>
                    <a:pt x="20" y="28"/>
                    <a:pt x="20" y="28"/>
                  </a:cubicBezTo>
                  <a:cubicBezTo>
                    <a:pt x="21" y="28"/>
                    <a:pt x="21" y="28"/>
                    <a:pt x="21" y="28"/>
                  </a:cubicBezTo>
                  <a:cubicBezTo>
                    <a:pt x="22" y="28"/>
                    <a:pt x="22" y="28"/>
                    <a:pt x="22" y="28"/>
                  </a:cubicBezTo>
                  <a:cubicBezTo>
                    <a:pt x="23" y="29"/>
                    <a:pt x="23" y="29"/>
                    <a:pt x="23" y="29"/>
                  </a:cubicBezTo>
                  <a:cubicBezTo>
                    <a:pt x="23" y="30"/>
                    <a:pt x="23" y="30"/>
                    <a:pt x="23" y="30"/>
                  </a:cubicBezTo>
                  <a:cubicBezTo>
                    <a:pt x="23" y="29"/>
                    <a:pt x="23" y="29"/>
                    <a:pt x="23" y="29"/>
                  </a:cubicBezTo>
                  <a:cubicBezTo>
                    <a:pt x="23" y="28"/>
                    <a:pt x="23" y="28"/>
                    <a:pt x="23" y="28"/>
                  </a:cubicBezTo>
                  <a:cubicBezTo>
                    <a:pt x="21" y="28"/>
                    <a:pt x="21" y="28"/>
                    <a:pt x="21" y="28"/>
                  </a:cubicBezTo>
                  <a:cubicBezTo>
                    <a:pt x="20" y="27"/>
                    <a:pt x="20" y="27"/>
                    <a:pt x="20" y="27"/>
                  </a:cubicBezTo>
                  <a:cubicBezTo>
                    <a:pt x="18" y="27"/>
                    <a:pt x="18" y="27"/>
                    <a:pt x="18" y="27"/>
                  </a:cubicBezTo>
                  <a:cubicBezTo>
                    <a:pt x="17" y="26"/>
                    <a:pt x="17" y="26"/>
                    <a:pt x="17" y="26"/>
                  </a:cubicBezTo>
                  <a:cubicBezTo>
                    <a:pt x="17" y="25"/>
                    <a:pt x="17" y="25"/>
                    <a:pt x="17" y="25"/>
                  </a:cubicBezTo>
                  <a:cubicBezTo>
                    <a:pt x="17" y="25"/>
                    <a:pt x="17" y="25"/>
                    <a:pt x="17" y="25"/>
                  </a:cubicBezTo>
                  <a:cubicBezTo>
                    <a:pt x="17" y="25"/>
                    <a:pt x="17" y="25"/>
                    <a:pt x="17" y="25"/>
                  </a:cubicBezTo>
                  <a:cubicBezTo>
                    <a:pt x="18" y="24"/>
                    <a:pt x="18" y="24"/>
                    <a:pt x="18" y="24"/>
                  </a:cubicBezTo>
                  <a:cubicBezTo>
                    <a:pt x="18" y="23"/>
                    <a:pt x="18" y="23"/>
                    <a:pt x="18" y="23"/>
                  </a:cubicBezTo>
                  <a:cubicBezTo>
                    <a:pt x="19" y="22"/>
                    <a:pt x="19" y="22"/>
                    <a:pt x="19" y="22"/>
                  </a:cubicBezTo>
                  <a:cubicBezTo>
                    <a:pt x="18" y="22"/>
                    <a:pt x="18" y="22"/>
                    <a:pt x="18" y="22"/>
                  </a:cubicBezTo>
                  <a:cubicBezTo>
                    <a:pt x="17" y="21"/>
                    <a:pt x="17" y="21"/>
                    <a:pt x="17" y="21"/>
                  </a:cubicBezTo>
                  <a:cubicBezTo>
                    <a:pt x="17" y="20"/>
                    <a:pt x="17" y="20"/>
                    <a:pt x="17" y="20"/>
                  </a:cubicBezTo>
                  <a:cubicBezTo>
                    <a:pt x="18" y="20"/>
                    <a:pt x="18" y="20"/>
                    <a:pt x="18" y="20"/>
                  </a:cubicBezTo>
                  <a:cubicBezTo>
                    <a:pt x="19" y="19"/>
                    <a:pt x="19" y="19"/>
                    <a:pt x="19" y="19"/>
                  </a:cubicBezTo>
                  <a:cubicBezTo>
                    <a:pt x="18" y="19"/>
                    <a:pt x="18" y="19"/>
                    <a:pt x="18" y="19"/>
                  </a:cubicBezTo>
                  <a:cubicBezTo>
                    <a:pt x="18" y="19"/>
                    <a:pt x="18" y="19"/>
                    <a:pt x="18" y="19"/>
                  </a:cubicBezTo>
                  <a:cubicBezTo>
                    <a:pt x="18" y="18"/>
                    <a:pt x="18" y="18"/>
                    <a:pt x="18" y="18"/>
                  </a:cubicBezTo>
                  <a:cubicBezTo>
                    <a:pt x="18" y="16"/>
                    <a:pt x="18" y="16"/>
                    <a:pt x="18" y="16"/>
                  </a:cubicBezTo>
                  <a:cubicBezTo>
                    <a:pt x="18" y="15"/>
                    <a:pt x="18" y="15"/>
                    <a:pt x="18" y="15"/>
                  </a:cubicBezTo>
                  <a:cubicBezTo>
                    <a:pt x="18" y="11"/>
                    <a:pt x="18" y="11"/>
                    <a:pt x="18" y="11"/>
                  </a:cubicBezTo>
                  <a:cubicBezTo>
                    <a:pt x="17" y="9"/>
                    <a:pt x="17" y="9"/>
                    <a:pt x="17" y="9"/>
                  </a:cubicBezTo>
                  <a:cubicBezTo>
                    <a:pt x="17" y="8"/>
                    <a:pt x="17" y="8"/>
                    <a:pt x="17" y="8"/>
                  </a:cubicBezTo>
                  <a:cubicBezTo>
                    <a:pt x="18" y="6"/>
                    <a:pt x="18" y="6"/>
                    <a:pt x="18" y="6"/>
                  </a:cubicBezTo>
                  <a:cubicBezTo>
                    <a:pt x="19" y="4"/>
                    <a:pt x="19" y="4"/>
                    <a:pt x="19" y="4"/>
                  </a:cubicBezTo>
                  <a:cubicBezTo>
                    <a:pt x="19" y="4"/>
                    <a:pt x="19" y="4"/>
                    <a:pt x="19" y="4"/>
                  </a:cubicBezTo>
                  <a:cubicBezTo>
                    <a:pt x="22" y="7"/>
                    <a:pt x="22" y="7"/>
                    <a:pt x="22" y="7"/>
                  </a:cubicBezTo>
                  <a:cubicBezTo>
                    <a:pt x="24" y="8"/>
                    <a:pt x="24" y="8"/>
                    <a:pt x="24" y="8"/>
                  </a:cubicBezTo>
                  <a:cubicBezTo>
                    <a:pt x="26" y="8"/>
                    <a:pt x="26" y="8"/>
                    <a:pt x="26" y="8"/>
                  </a:cubicBezTo>
                  <a:cubicBezTo>
                    <a:pt x="27" y="8"/>
                    <a:pt x="27" y="8"/>
                    <a:pt x="27" y="8"/>
                  </a:cubicBezTo>
                  <a:cubicBezTo>
                    <a:pt x="28" y="10"/>
                    <a:pt x="28" y="10"/>
                    <a:pt x="28" y="10"/>
                  </a:cubicBezTo>
                  <a:cubicBezTo>
                    <a:pt x="29" y="9"/>
                    <a:pt x="29" y="9"/>
                    <a:pt x="29" y="9"/>
                  </a:cubicBezTo>
                  <a:cubicBezTo>
                    <a:pt x="29" y="9"/>
                    <a:pt x="29" y="9"/>
                    <a:pt x="29" y="9"/>
                  </a:cubicBezTo>
                  <a:cubicBezTo>
                    <a:pt x="30" y="10"/>
                    <a:pt x="30" y="10"/>
                    <a:pt x="30" y="10"/>
                  </a:cubicBezTo>
                  <a:cubicBezTo>
                    <a:pt x="29" y="11"/>
                    <a:pt x="29" y="11"/>
                    <a:pt x="29" y="11"/>
                  </a:cubicBezTo>
                  <a:cubicBezTo>
                    <a:pt x="28" y="11"/>
                    <a:pt x="28" y="11"/>
                    <a:pt x="28" y="11"/>
                  </a:cubicBezTo>
                  <a:cubicBezTo>
                    <a:pt x="27" y="13"/>
                    <a:pt x="27" y="13"/>
                    <a:pt x="27" y="13"/>
                  </a:cubicBezTo>
                  <a:cubicBezTo>
                    <a:pt x="27" y="13"/>
                    <a:pt x="27" y="13"/>
                    <a:pt x="27" y="13"/>
                  </a:cubicBezTo>
                  <a:cubicBezTo>
                    <a:pt x="28" y="13"/>
                    <a:pt x="28" y="13"/>
                    <a:pt x="28" y="13"/>
                  </a:cubicBezTo>
                  <a:cubicBezTo>
                    <a:pt x="28" y="12"/>
                    <a:pt x="28" y="12"/>
                    <a:pt x="28" y="12"/>
                  </a:cubicBezTo>
                  <a:cubicBezTo>
                    <a:pt x="29" y="11"/>
                    <a:pt x="29" y="11"/>
                    <a:pt x="29" y="11"/>
                  </a:cubicBezTo>
                  <a:cubicBezTo>
                    <a:pt x="30" y="11"/>
                    <a:pt x="30" y="11"/>
                    <a:pt x="30" y="11"/>
                  </a:cubicBezTo>
                  <a:cubicBezTo>
                    <a:pt x="30" y="12"/>
                    <a:pt x="30" y="12"/>
                    <a:pt x="30" y="12"/>
                  </a:cubicBezTo>
                  <a:cubicBezTo>
                    <a:pt x="29" y="13"/>
                    <a:pt x="29" y="13"/>
                    <a:pt x="29" y="13"/>
                  </a:cubicBezTo>
                  <a:cubicBezTo>
                    <a:pt x="29" y="15"/>
                    <a:pt x="29" y="15"/>
                    <a:pt x="29" y="15"/>
                  </a:cubicBezTo>
                  <a:cubicBezTo>
                    <a:pt x="28" y="16"/>
                    <a:pt x="28" y="16"/>
                    <a:pt x="28" y="16"/>
                  </a:cubicBezTo>
                  <a:cubicBezTo>
                    <a:pt x="28" y="17"/>
                    <a:pt x="28" y="17"/>
                    <a:pt x="28" y="17"/>
                  </a:cubicBezTo>
                  <a:cubicBezTo>
                    <a:pt x="28" y="16"/>
                    <a:pt x="28" y="16"/>
                    <a:pt x="28" y="16"/>
                  </a:cubicBezTo>
                  <a:cubicBezTo>
                    <a:pt x="27" y="16"/>
                    <a:pt x="27" y="16"/>
                    <a:pt x="27" y="16"/>
                  </a:cubicBezTo>
                  <a:cubicBezTo>
                    <a:pt x="27" y="16"/>
                    <a:pt x="27" y="16"/>
                    <a:pt x="27" y="16"/>
                  </a:cubicBezTo>
                  <a:cubicBezTo>
                    <a:pt x="26" y="17"/>
                    <a:pt x="26" y="17"/>
                    <a:pt x="26" y="17"/>
                  </a:cubicBezTo>
                  <a:cubicBezTo>
                    <a:pt x="26" y="18"/>
                    <a:pt x="26" y="18"/>
                    <a:pt x="26" y="18"/>
                  </a:cubicBezTo>
                  <a:cubicBezTo>
                    <a:pt x="27" y="18"/>
                    <a:pt x="27" y="18"/>
                    <a:pt x="27" y="18"/>
                  </a:cubicBezTo>
                  <a:cubicBezTo>
                    <a:pt x="29" y="17"/>
                    <a:pt x="29" y="17"/>
                    <a:pt x="29" y="17"/>
                  </a:cubicBezTo>
                  <a:cubicBezTo>
                    <a:pt x="29" y="16"/>
                    <a:pt x="29" y="16"/>
                    <a:pt x="29" y="16"/>
                  </a:cubicBezTo>
                  <a:cubicBezTo>
                    <a:pt x="30" y="15"/>
                    <a:pt x="30" y="15"/>
                    <a:pt x="30" y="15"/>
                  </a:cubicBezTo>
                  <a:cubicBezTo>
                    <a:pt x="30" y="14"/>
                    <a:pt x="30" y="14"/>
                    <a:pt x="30" y="14"/>
                  </a:cubicBezTo>
                  <a:cubicBezTo>
                    <a:pt x="31" y="13"/>
                    <a:pt x="31" y="13"/>
                    <a:pt x="31" y="13"/>
                  </a:cubicBezTo>
                  <a:cubicBezTo>
                    <a:pt x="31" y="12"/>
                    <a:pt x="31" y="12"/>
                    <a:pt x="31" y="12"/>
                  </a:cubicBezTo>
                  <a:cubicBezTo>
                    <a:pt x="32" y="11"/>
                    <a:pt x="32" y="11"/>
                    <a:pt x="32" y="11"/>
                  </a:cubicBezTo>
                  <a:cubicBezTo>
                    <a:pt x="33" y="10"/>
                    <a:pt x="33" y="10"/>
                    <a:pt x="33" y="10"/>
                  </a:cubicBezTo>
                  <a:cubicBezTo>
                    <a:pt x="32" y="9"/>
                    <a:pt x="32" y="9"/>
                    <a:pt x="32" y="9"/>
                  </a:cubicBezTo>
                  <a:cubicBezTo>
                    <a:pt x="32" y="8"/>
                    <a:pt x="32" y="8"/>
                    <a:pt x="32" y="8"/>
                  </a:cubicBezTo>
                  <a:cubicBezTo>
                    <a:pt x="32" y="8"/>
                    <a:pt x="32" y="8"/>
                    <a:pt x="32" y="8"/>
                  </a:cubicBezTo>
                  <a:cubicBezTo>
                    <a:pt x="33" y="7"/>
                    <a:pt x="33" y="7"/>
                    <a:pt x="33" y="7"/>
                  </a:cubicBezTo>
                  <a:cubicBezTo>
                    <a:pt x="33" y="6"/>
                    <a:pt x="33" y="6"/>
                    <a:pt x="33" y="6"/>
                  </a:cubicBezTo>
                  <a:cubicBezTo>
                    <a:pt x="32" y="6"/>
                    <a:pt x="32" y="6"/>
                    <a:pt x="32" y="6"/>
                  </a:cubicBezTo>
                  <a:cubicBezTo>
                    <a:pt x="32" y="5"/>
                    <a:pt x="32" y="5"/>
                    <a:pt x="32" y="5"/>
                  </a:cubicBezTo>
                  <a:cubicBezTo>
                    <a:pt x="33" y="4"/>
                    <a:pt x="33" y="4"/>
                    <a:pt x="33" y="4"/>
                  </a:cubicBezTo>
                  <a:cubicBezTo>
                    <a:pt x="33" y="3"/>
                    <a:pt x="33" y="3"/>
                    <a:pt x="33" y="3"/>
                  </a:cubicBezTo>
                  <a:cubicBezTo>
                    <a:pt x="32" y="2"/>
                    <a:pt x="32" y="2"/>
                    <a:pt x="32" y="2"/>
                  </a:cubicBezTo>
                  <a:cubicBezTo>
                    <a:pt x="31" y="0"/>
                    <a:pt x="31" y="0"/>
                    <a:pt x="31" y="0"/>
                  </a:cubicBezTo>
                  <a:close/>
                  <a:moveTo>
                    <a:pt x="329" y="90"/>
                  </a:moveTo>
                  <a:cubicBezTo>
                    <a:pt x="330" y="90"/>
                    <a:pt x="330" y="90"/>
                    <a:pt x="330" y="90"/>
                  </a:cubicBezTo>
                  <a:cubicBezTo>
                    <a:pt x="330" y="90"/>
                    <a:pt x="330" y="90"/>
                    <a:pt x="330" y="90"/>
                  </a:cubicBezTo>
                  <a:cubicBezTo>
                    <a:pt x="331" y="90"/>
                    <a:pt x="331" y="90"/>
                    <a:pt x="331" y="90"/>
                  </a:cubicBezTo>
                  <a:cubicBezTo>
                    <a:pt x="332" y="90"/>
                    <a:pt x="332" y="90"/>
                    <a:pt x="332" y="90"/>
                  </a:cubicBezTo>
                  <a:cubicBezTo>
                    <a:pt x="331" y="89"/>
                    <a:pt x="331" y="89"/>
                    <a:pt x="331" y="89"/>
                  </a:cubicBezTo>
                  <a:cubicBezTo>
                    <a:pt x="330" y="89"/>
                    <a:pt x="330" y="89"/>
                    <a:pt x="330" y="89"/>
                  </a:cubicBezTo>
                  <a:cubicBezTo>
                    <a:pt x="330" y="89"/>
                    <a:pt x="330" y="89"/>
                    <a:pt x="330" y="89"/>
                  </a:cubicBezTo>
                  <a:cubicBezTo>
                    <a:pt x="329" y="90"/>
                    <a:pt x="329" y="90"/>
                    <a:pt x="329" y="90"/>
                  </a:cubicBezTo>
                  <a:close/>
                  <a:moveTo>
                    <a:pt x="310" y="95"/>
                  </a:moveTo>
                  <a:cubicBezTo>
                    <a:pt x="310" y="95"/>
                    <a:pt x="310" y="95"/>
                    <a:pt x="310" y="95"/>
                  </a:cubicBezTo>
                  <a:cubicBezTo>
                    <a:pt x="311" y="95"/>
                    <a:pt x="311" y="95"/>
                    <a:pt x="311" y="95"/>
                  </a:cubicBezTo>
                  <a:cubicBezTo>
                    <a:pt x="311" y="95"/>
                    <a:pt x="311" y="95"/>
                    <a:pt x="311" y="95"/>
                  </a:cubicBezTo>
                  <a:cubicBezTo>
                    <a:pt x="312" y="95"/>
                    <a:pt x="312" y="95"/>
                    <a:pt x="312" y="95"/>
                  </a:cubicBezTo>
                  <a:cubicBezTo>
                    <a:pt x="314" y="94"/>
                    <a:pt x="314" y="94"/>
                    <a:pt x="314" y="94"/>
                  </a:cubicBezTo>
                  <a:cubicBezTo>
                    <a:pt x="316" y="94"/>
                    <a:pt x="316" y="94"/>
                    <a:pt x="316" y="94"/>
                  </a:cubicBezTo>
                  <a:cubicBezTo>
                    <a:pt x="317" y="94"/>
                    <a:pt x="317" y="94"/>
                    <a:pt x="317" y="94"/>
                  </a:cubicBezTo>
                  <a:cubicBezTo>
                    <a:pt x="319" y="94"/>
                    <a:pt x="319" y="94"/>
                    <a:pt x="319" y="94"/>
                  </a:cubicBezTo>
                  <a:cubicBezTo>
                    <a:pt x="319" y="93"/>
                    <a:pt x="319" y="93"/>
                    <a:pt x="319" y="93"/>
                  </a:cubicBezTo>
                  <a:cubicBezTo>
                    <a:pt x="320" y="93"/>
                    <a:pt x="320" y="93"/>
                    <a:pt x="320" y="93"/>
                  </a:cubicBezTo>
                  <a:cubicBezTo>
                    <a:pt x="321" y="93"/>
                    <a:pt x="321" y="93"/>
                    <a:pt x="321" y="93"/>
                  </a:cubicBezTo>
                  <a:cubicBezTo>
                    <a:pt x="322" y="92"/>
                    <a:pt x="322" y="92"/>
                    <a:pt x="322" y="92"/>
                  </a:cubicBezTo>
                  <a:cubicBezTo>
                    <a:pt x="321" y="93"/>
                    <a:pt x="321" y="93"/>
                    <a:pt x="321" y="93"/>
                  </a:cubicBezTo>
                  <a:cubicBezTo>
                    <a:pt x="320" y="92"/>
                    <a:pt x="320" y="92"/>
                    <a:pt x="320" y="92"/>
                  </a:cubicBezTo>
                  <a:cubicBezTo>
                    <a:pt x="319" y="93"/>
                    <a:pt x="319" y="93"/>
                    <a:pt x="319" y="93"/>
                  </a:cubicBezTo>
                  <a:cubicBezTo>
                    <a:pt x="319" y="92"/>
                    <a:pt x="319" y="92"/>
                    <a:pt x="319" y="92"/>
                  </a:cubicBezTo>
                  <a:cubicBezTo>
                    <a:pt x="320" y="92"/>
                    <a:pt x="320" y="92"/>
                    <a:pt x="320" y="92"/>
                  </a:cubicBezTo>
                  <a:cubicBezTo>
                    <a:pt x="320" y="91"/>
                    <a:pt x="320" y="91"/>
                    <a:pt x="320" y="91"/>
                  </a:cubicBezTo>
                  <a:cubicBezTo>
                    <a:pt x="318" y="92"/>
                    <a:pt x="318" y="92"/>
                    <a:pt x="318" y="92"/>
                  </a:cubicBezTo>
                  <a:cubicBezTo>
                    <a:pt x="316" y="92"/>
                    <a:pt x="316" y="92"/>
                    <a:pt x="316" y="92"/>
                  </a:cubicBezTo>
                  <a:cubicBezTo>
                    <a:pt x="315" y="93"/>
                    <a:pt x="315" y="93"/>
                    <a:pt x="315" y="93"/>
                  </a:cubicBezTo>
                  <a:cubicBezTo>
                    <a:pt x="313" y="92"/>
                    <a:pt x="313" y="92"/>
                    <a:pt x="313" y="92"/>
                  </a:cubicBezTo>
                  <a:cubicBezTo>
                    <a:pt x="311" y="93"/>
                    <a:pt x="311" y="93"/>
                    <a:pt x="311" y="93"/>
                  </a:cubicBezTo>
                  <a:cubicBezTo>
                    <a:pt x="310" y="93"/>
                    <a:pt x="310" y="93"/>
                    <a:pt x="310" y="93"/>
                  </a:cubicBezTo>
                  <a:cubicBezTo>
                    <a:pt x="309" y="94"/>
                    <a:pt x="309" y="94"/>
                    <a:pt x="309" y="94"/>
                  </a:cubicBezTo>
                  <a:cubicBezTo>
                    <a:pt x="309" y="95"/>
                    <a:pt x="309" y="95"/>
                    <a:pt x="309" y="95"/>
                  </a:cubicBezTo>
                  <a:cubicBezTo>
                    <a:pt x="310" y="95"/>
                    <a:pt x="310" y="95"/>
                    <a:pt x="310" y="95"/>
                  </a:cubicBezTo>
                  <a:close/>
                  <a:moveTo>
                    <a:pt x="31" y="6"/>
                  </a:moveTo>
                  <a:cubicBezTo>
                    <a:pt x="30" y="7"/>
                    <a:pt x="30" y="7"/>
                    <a:pt x="30" y="7"/>
                  </a:cubicBezTo>
                  <a:cubicBezTo>
                    <a:pt x="30" y="9"/>
                    <a:pt x="30" y="9"/>
                    <a:pt x="30" y="9"/>
                  </a:cubicBezTo>
                  <a:cubicBezTo>
                    <a:pt x="31" y="11"/>
                    <a:pt x="31" y="11"/>
                    <a:pt x="31" y="11"/>
                  </a:cubicBezTo>
                  <a:cubicBezTo>
                    <a:pt x="32" y="10"/>
                    <a:pt x="32" y="10"/>
                    <a:pt x="32" y="10"/>
                  </a:cubicBezTo>
                  <a:cubicBezTo>
                    <a:pt x="31" y="8"/>
                    <a:pt x="31" y="8"/>
                    <a:pt x="31" y="8"/>
                  </a:cubicBezTo>
                  <a:cubicBezTo>
                    <a:pt x="31" y="7"/>
                    <a:pt x="31" y="7"/>
                    <a:pt x="31" y="7"/>
                  </a:cubicBezTo>
                  <a:cubicBezTo>
                    <a:pt x="32" y="6"/>
                    <a:pt x="32" y="6"/>
                    <a:pt x="32" y="6"/>
                  </a:cubicBezTo>
                  <a:cubicBezTo>
                    <a:pt x="31" y="6"/>
                    <a:pt x="31" y="6"/>
                    <a:pt x="31" y="6"/>
                  </a:cubicBezTo>
                  <a:close/>
                  <a:moveTo>
                    <a:pt x="152" y="191"/>
                  </a:moveTo>
                  <a:cubicBezTo>
                    <a:pt x="152" y="191"/>
                    <a:pt x="152" y="191"/>
                    <a:pt x="152" y="191"/>
                  </a:cubicBezTo>
                  <a:cubicBezTo>
                    <a:pt x="154" y="189"/>
                    <a:pt x="154" y="189"/>
                    <a:pt x="154" y="189"/>
                  </a:cubicBezTo>
                  <a:cubicBezTo>
                    <a:pt x="154" y="188"/>
                    <a:pt x="154" y="188"/>
                    <a:pt x="154" y="188"/>
                  </a:cubicBezTo>
                  <a:cubicBezTo>
                    <a:pt x="153" y="189"/>
                    <a:pt x="153" y="189"/>
                    <a:pt x="153" y="189"/>
                  </a:cubicBezTo>
                  <a:cubicBezTo>
                    <a:pt x="152" y="191"/>
                    <a:pt x="152" y="191"/>
                    <a:pt x="152" y="191"/>
                  </a:cubicBezTo>
                  <a:close/>
                  <a:moveTo>
                    <a:pt x="150" y="194"/>
                  </a:moveTo>
                  <a:cubicBezTo>
                    <a:pt x="151" y="194"/>
                    <a:pt x="151" y="194"/>
                    <a:pt x="151" y="194"/>
                  </a:cubicBezTo>
                  <a:cubicBezTo>
                    <a:pt x="151" y="192"/>
                    <a:pt x="151" y="192"/>
                    <a:pt x="151" y="192"/>
                  </a:cubicBezTo>
                  <a:cubicBezTo>
                    <a:pt x="151" y="192"/>
                    <a:pt x="151" y="192"/>
                    <a:pt x="151" y="192"/>
                  </a:cubicBezTo>
                  <a:cubicBezTo>
                    <a:pt x="150" y="194"/>
                    <a:pt x="150" y="194"/>
                    <a:pt x="150" y="194"/>
                  </a:cubicBezTo>
                  <a:close/>
                  <a:moveTo>
                    <a:pt x="150" y="203"/>
                  </a:moveTo>
                  <a:cubicBezTo>
                    <a:pt x="149" y="201"/>
                    <a:pt x="149" y="201"/>
                    <a:pt x="149" y="201"/>
                  </a:cubicBezTo>
                  <a:cubicBezTo>
                    <a:pt x="149" y="198"/>
                    <a:pt x="149" y="198"/>
                    <a:pt x="149" y="198"/>
                  </a:cubicBezTo>
                  <a:cubicBezTo>
                    <a:pt x="150" y="195"/>
                    <a:pt x="150" y="195"/>
                    <a:pt x="150" y="195"/>
                  </a:cubicBezTo>
                  <a:cubicBezTo>
                    <a:pt x="149" y="198"/>
                    <a:pt x="149" y="198"/>
                    <a:pt x="149" y="198"/>
                  </a:cubicBezTo>
                  <a:cubicBezTo>
                    <a:pt x="149" y="201"/>
                    <a:pt x="149" y="201"/>
                    <a:pt x="149" y="201"/>
                  </a:cubicBezTo>
                  <a:cubicBezTo>
                    <a:pt x="149" y="201"/>
                    <a:pt x="150" y="203"/>
                    <a:pt x="15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09"/>
            <p:cNvSpPr>
              <a:spLocks/>
            </p:cNvSpPr>
            <p:nvPr/>
          </p:nvSpPr>
          <p:spPr bwMode="auto">
            <a:xfrm>
              <a:off x="2111" y="1631"/>
              <a:ext cx="222" cy="191"/>
            </a:xfrm>
            <a:custGeom>
              <a:avLst/>
              <a:gdLst>
                <a:gd name="T0" fmla="*/ 71 w 72"/>
                <a:gd name="T1" fmla="*/ 36 h 62"/>
                <a:gd name="T2" fmla="*/ 68 w 72"/>
                <a:gd name="T3" fmla="*/ 31 h 62"/>
                <a:gd name="T4" fmla="*/ 65 w 72"/>
                <a:gd name="T5" fmla="*/ 27 h 62"/>
                <a:gd name="T6" fmla="*/ 60 w 72"/>
                <a:gd name="T7" fmla="*/ 26 h 62"/>
                <a:gd name="T8" fmla="*/ 50 w 72"/>
                <a:gd name="T9" fmla="*/ 23 h 62"/>
                <a:gd name="T10" fmla="*/ 46 w 72"/>
                <a:gd name="T11" fmla="*/ 20 h 62"/>
                <a:gd name="T12" fmla="*/ 45 w 72"/>
                <a:gd name="T13" fmla="*/ 16 h 62"/>
                <a:gd name="T14" fmla="*/ 45 w 72"/>
                <a:gd name="T15" fmla="*/ 11 h 62"/>
                <a:gd name="T16" fmla="*/ 43 w 72"/>
                <a:gd name="T17" fmla="*/ 8 h 62"/>
                <a:gd name="T18" fmla="*/ 28 w 72"/>
                <a:gd name="T19" fmla="*/ 2 h 62"/>
                <a:gd name="T20" fmla="*/ 27 w 72"/>
                <a:gd name="T21" fmla="*/ 0 h 62"/>
                <a:gd name="T22" fmla="*/ 24 w 72"/>
                <a:gd name="T23" fmla="*/ 4 h 62"/>
                <a:gd name="T24" fmla="*/ 20 w 72"/>
                <a:gd name="T25" fmla="*/ 5 h 62"/>
                <a:gd name="T26" fmla="*/ 11 w 72"/>
                <a:gd name="T27" fmla="*/ 9 h 62"/>
                <a:gd name="T28" fmla="*/ 2 w 72"/>
                <a:gd name="T29" fmla="*/ 16 h 62"/>
                <a:gd name="T30" fmla="*/ 4 w 72"/>
                <a:gd name="T31" fmla="*/ 17 h 62"/>
                <a:gd name="T32" fmla="*/ 9 w 72"/>
                <a:gd name="T33" fmla="*/ 16 h 62"/>
                <a:gd name="T34" fmla="*/ 9 w 72"/>
                <a:gd name="T35" fmla="*/ 18 h 62"/>
                <a:gd name="T36" fmla="*/ 16 w 72"/>
                <a:gd name="T37" fmla="*/ 17 h 62"/>
                <a:gd name="T38" fmla="*/ 21 w 72"/>
                <a:gd name="T39" fmla="*/ 15 h 62"/>
                <a:gd name="T40" fmla="*/ 26 w 72"/>
                <a:gd name="T41" fmla="*/ 12 h 62"/>
                <a:gd name="T42" fmla="*/ 24 w 72"/>
                <a:gd name="T43" fmla="*/ 15 h 62"/>
                <a:gd name="T44" fmla="*/ 25 w 72"/>
                <a:gd name="T45" fmla="*/ 16 h 62"/>
                <a:gd name="T46" fmla="*/ 31 w 72"/>
                <a:gd name="T47" fmla="*/ 20 h 62"/>
                <a:gd name="T48" fmla="*/ 36 w 72"/>
                <a:gd name="T49" fmla="*/ 19 h 62"/>
                <a:gd name="T50" fmla="*/ 41 w 72"/>
                <a:gd name="T51" fmla="*/ 19 h 62"/>
                <a:gd name="T52" fmla="*/ 44 w 72"/>
                <a:gd name="T53" fmla="*/ 22 h 62"/>
                <a:gd name="T54" fmla="*/ 48 w 72"/>
                <a:gd name="T55" fmla="*/ 25 h 62"/>
                <a:gd name="T56" fmla="*/ 44 w 72"/>
                <a:gd name="T57" fmla="*/ 25 h 62"/>
                <a:gd name="T58" fmla="*/ 42 w 72"/>
                <a:gd name="T59" fmla="*/ 27 h 62"/>
                <a:gd name="T60" fmla="*/ 37 w 72"/>
                <a:gd name="T61" fmla="*/ 25 h 62"/>
                <a:gd name="T62" fmla="*/ 32 w 72"/>
                <a:gd name="T63" fmla="*/ 26 h 62"/>
                <a:gd name="T64" fmla="*/ 28 w 72"/>
                <a:gd name="T65" fmla="*/ 28 h 62"/>
                <a:gd name="T66" fmla="*/ 22 w 72"/>
                <a:gd name="T67" fmla="*/ 36 h 62"/>
                <a:gd name="T68" fmla="*/ 24 w 72"/>
                <a:gd name="T69" fmla="*/ 35 h 62"/>
                <a:gd name="T70" fmla="*/ 23 w 72"/>
                <a:gd name="T71" fmla="*/ 41 h 62"/>
                <a:gd name="T72" fmla="*/ 20 w 72"/>
                <a:gd name="T73" fmla="*/ 48 h 62"/>
                <a:gd name="T74" fmla="*/ 19 w 72"/>
                <a:gd name="T75" fmla="*/ 56 h 62"/>
                <a:gd name="T76" fmla="*/ 21 w 72"/>
                <a:gd name="T77" fmla="*/ 62 h 62"/>
                <a:gd name="T78" fmla="*/ 25 w 72"/>
                <a:gd name="T79" fmla="*/ 59 h 62"/>
                <a:gd name="T80" fmla="*/ 29 w 72"/>
                <a:gd name="T81" fmla="*/ 52 h 62"/>
                <a:gd name="T82" fmla="*/ 30 w 72"/>
                <a:gd name="T83" fmla="*/ 44 h 62"/>
                <a:gd name="T84" fmla="*/ 32 w 72"/>
                <a:gd name="T85" fmla="*/ 37 h 62"/>
                <a:gd name="T86" fmla="*/ 34 w 72"/>
                <a:gd name="T87" fmla="*/ 34 h 62"/>
                <a:gd name="T88" fmla="*/ 37 w 72"/>
                <a:gd name="T89" fmla="*/ 35 h 62"/>
                <a:gd name="T90" fmla="*/ 37 w 72"/>
                <a:gd name="T91" fmla="*/ 35 h 62"/>
                <a:gd name="T92" fmla="*/ 40 w 72"/>
                <a:gd name="T93" fmla="*/ 31 h 62"/>
                <a:gd name="T94" fmla="*/ 41 w 72"/>
                <a:gd name="T95" fmla="*/ 29 h 62"/>
                <a:gd name="T96" fmla="*/ 45 w 72"/>
                <a:gd name="T97" fmla="*/ 30 h 62"/>
                <a:gd name="T98" fmla="*/ 49 w 72"/>
                <a:gd name="T99" fmla="*/ 34 h 62"/>
                <a:gd name="T100" fmla="*/ 48 w 72"/>
                <a:gd name="T101" fmla="*/ 41 h 62"/>
                <a:gd name="T102" fmla="*/ 45 w 72"/>
                <a:gd name="T103" fmla="*/ 45 h 62"/>
                <a:gd name="T104" fmla="*/ 48 w 72"/>
                <a:gd name="T105" fmla="*/ 44 h 62"/>
                <a:gd name="T106" fmla="*/ 52 w 72"/>
                <a:gd name="T107" fmla="*/ 43 h 62"/>
                <a:gd name="T108" fmla="*/ 52 w 72"/>
                <a:gd name="T109" fmla="*/ 54 h 62"/>
                <a:gd name="T110" fmla="*/ 57 w 72"/>
                <a:gd name="T111" fmla="*/ 48 h 62"/>
                <a:gd name="T112" fmla="*/ 58 w 72"/>
                <a:gd name="T113" fmla="*/ 43 h 62"/>
                <a:gd name="T114" fmla="*/ 62 w 72"/>
                <a:gd name="T115" fmla="*/ 37 h 62"/>
                <a:gd name="T116" fmla="*/ 62 w 72"/>
                <a:gd name="T117" fmla="*/ 35 h 62"/>
                <a:gd name="T118" fmla="*/ 65 w 72"/>
                <a:gd name="T119" fmla="*/ 38 h 62"/>
                <a:gd name="T120" fmla="*/ 68 w 72"/>
                <a:gd name="T121" fmla="*/ 40 h 62"/>
                <a:gd name="T122" fmla="*/ 69 w 72"/>
                <a:gd name="T1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 h="62">
                  <a:moveTo>
                    <a:pt x="70" y="37"/>
                  </a:moveTo>
                  <a:cubicBezTo>
                    <a:pt x="71" y="38"/>
                    <a:pt x="71" y="38"/>
                    <a:pt x="71" y="38"/>
                  </a:cubicBezTo>
                  <a:cubicBezTo>
                    <a:pt x="71" y="38"/>
                    <a:pt x="71" y="38"/>
                    <a:pt x="71" y="38"/>
                  </a:cubicBezTo>
                  <a:cubicBezTo>
                    <a:pt x="72" y="38"/>
                    <a:pt x="72" y="38"/>
                    <a:pt x="72" y="38"/>
                  </a:cubicBezTo>
                  <a:cubicBezTo>
                    <a:pt x="71" y="37"/>
                    <a:pt x="71" y="37"/>
                    <a:pt x="71" y="37"/>
                  </a:cubicBezTo>
                  <a:cubicBezTo>
                    <a:pt x="71" y="36"/>
                    <a:pt x="71" y="36"/>
                    <a:pt x="71" y="36"/>
                  </a:cubicBezTo>
                  <a:cubicBezTo>
                    <a:pt x="70" y="35"/>
                    <a:pt x="70" y="35"/>
                    <a:pt x="70" y="35"/>
                  </a:cubicBezTo>
                  <a:cubicBezTo>
                    <a:pt x="70" y="34"/>
                    <a:pt x="70" y="34"/>
                    <a:pt x="70" y="34"/>
                  </a:cubicBezTo>
                  <a:cubicBezTo>
                    <a:pt x="69" y="33"/>
                    <a:pt x="69" y="33"/>
                    <a:pt x="69" y="33"/>
                  </a:cubicBezTo>
                  <a:cubicBezTo>
                    <a:pt x="69" y="33"/>
                    <a:pt x="69" y="33"/>
                    <a:pt x="69" y="33"/>
                  </a:cubicBezTo>
                  <a:cubicBezTo>
                    <a:pt x="68" y="32"/>
                    <a:pt x="68" y="32"/>
                    <a:pt x="68" y="32"/>
                  </a:cubicBezTo>
                  <a:cubicBezTo>
                    <a:pt x="68" y="31"/>
                    <a:pt x="68" y="31"/>
                    <a:pt x="68" y="31"/>
                  </a:cubicBezTo>
                  <a:cubicBezTo>
                    <a:pt x="67" y="31"/>
                    <a:pt x="67" y="31"/>
                    <a:pt x="67" y="31"/>
                  </a:cubicBezTo>
                  <a:cubicBezTo>
                    <a:pt x="67" y="30"/>
                    <a:pt x="67" y="30"/>
                    <a:pt x="67" y="30"/>
                  </a:cubicBezTo>
                  <a:cubicBezTo>
                    <a:pt x="67" y="29"/>
                    <a:pt x="67" y="29"/>
                    <a:pt x="67" y="29"/>
                  </a:cubicBezTo>
                  <a:cubicBezTo>
                    <a:pt x="67" y="28"/>
                    <a:pt x="67" y="28"/>
                    <a:pt x="67" y="28"/>
                  </a:cubicBezTo>
                  <a:cubicBezTo>
                    <a:pt x="66" y="27"/>
                    <a:pt x="66" y="27"/>
                    <a:pt x="66" y="27"/>
                  </a:cubicBezTo>
                  <a:cubicBezTo>
                    <a:pt x="65" y="27"/>
                    <a:pt x="65" y="27"/>
                    <a:pt x="65" y="27"/>
                  </a:cubicBezTo>
                  <a:cubicBezTo>
                    <a:pt x="64" y="27"/>
                    <a:pt x="64" y="27"/>
                    <a:pt x="64" y="27"/>
                  </a:cubicBezTo>
                  <a:cubicBezTo>
                    <a:pt x="62" y="27"/>
                    <a:pt x="62" y="27"/>
                    <a:pt x="62" y="27"/>
                  </a:cubicBezTo>
                  <a:cubicBezTo>
                    <a:pt x="61" y="26"/>
                    <a:pt x="61" y="26"/>
                    <a:pt x="61" y="26"/>
                  </a:cubicBezTo>
                  <a:cubicBezTo>
                    <a:pt x="61" y="26"/>
                    <a:pt x="61" y="26"/>
                    <a:pt x="61" y="26"/>
                  </a:cubicBezTo>
                  <a:cubicBezTo>
                    <a:pt x="60" y="26"/>
                    <a:pt x="60" y="26"/>
                    <a:pt x="60" y="26"/>
                  </a:cubicBezTo>
                  <a:cubicBezTo>
                    <a:pt x="60" y="26"/>
                    <a:pt x="60" y="26"/>
                    <a:pt x="60" y="26"/>
                  </a:cubicBezTo>
                  <a:cubicBezTo>
                    <a:pt x="58" y="25"/>
                    <a:pt x="58" y="25"/>
                    <a:pt x="58" y="25"/>
                  </a:cubicBezTo>
                  <a:cubicBezTo>
                    <a:pt x="57" y="25"/>
                    <a:pt x="57" y="25"/>
                    <a:pt x="57" y="25"/>
                  </a:cubicBezTo>
                  <a:cubicBezTo>
                    <a:pt x="55" y="25"/>
                    <a:pt x="55" y="25"/>
                    <a:pt x="55" y="25"/>
                  </a:cubicBezTo>
                  <a:cubicBezTo>
                    <a:pt x="51" y="24"/>
                    <a:pt x="51" y="24"/>
                    <a:pt x="51" y="24"/>
                  </a:cubicBezTo>
                  <a:cubicBezTo>
                    <a:pt x="51" y="24"/>
                    <a:pt x="51" y="24"/>
                    <a:pt x="51" y="24"/>
                  </a:cubicBezTo>
                  <a:cubicBezTo>
                    <a:pt x="50" y="23"/>
                    <a:pt x="50" y="23"/>
                    <a:pt x="50" y="23"/>
                  </a:cubicBezTo>
                  <a:cubicBezTo>
                    <a:pt x="49" y="23"/>
                    <a:pt x="49" y="23"/>
                    <a:pt x="49" y="23"/>
                  </a:cubicBezTo>
                  <a:cubicBezTo>
                    <a:pt x="48" y="23"/>
                    <a:pt x="48" y="23"/>
                    <a:pt x="48" y="23"/>
                  </a:cubicBezTo>
                  <a:cubicBezTo>
                    <a:pt x="48" y="22"/>
                    <a:pt x="48" y="22"/>
                    <a:pt x="48" y="22"/>
                  </a:cubicBezTo>
                  <a:cubicBezTo>
                    <a:pt x="45" y="21"/>
                    <a:pt x="45" y="21"/>
                    <a:pt x="45" y="21"/>
                  </a:cubicBezTo>
                  <a:cubicBezTo>
                    <a:pt x="45" y="20"/>
                    <a:pt x="45" y="20"/>
                    <a:pt x="45" y="20"/>
                  </a:cubicBezTo>
                  <a:cubicBezTo>
                    <a:pt x="46" y="20"/>
                    <a:pt x="46" y="20"/>
                    <a:pt x="46" y="20"/>
                  </a:cubicBezTo>
                  <a:cubicBezTo>
                    <a:pt x="47" y="19"/>
                    <a:pt x="47" y="19"/>
                    <a:pt x="47" y="19"/>
                  </a:cubicBezTo>
                  <a:cubicBezTo>
                    <a:pt x="47" y="18"/>
                    <a:pt x="47" y="18"/>
                    <a:pt x="47" y="18"/>
                  </a:cubicBezTo>
                  <a:cubicBezTo>
                    <a:pt x="46" y="17"/>
                    <a:pt x="46" y="17"/>
                    <a:pt x="46" y="17"/>
                  </a:cubicBezTo>
                  <a:cubicBezTo>
                    <a:pt x="45" y="18"/>
                    <a:pt x="45" y="18"/>
                    <a:pt x="45" y="18"/>
                  </a:cubicBezTo>
                  <a:cubicBezTo>
                    <a:pt x="45" y="17"/>
                    <a:pt x="45" y="17"/>
                    <a:pt x="45" y="17"/>
                  </a:cubicBezTo>
                  <a:cubicBezTo>
                    <a:pt x="45" y="16"/>
                    <a:pt x="45" y="16"/>
                    <a:pt x="45" y="16"/>
                  </a:cubicBezTo>
                  <a:cubicBezTo>
                    <a:pt x="45" y="16"/>
                    <a:pt x="45" y="16"/>
                    <a:pt x="45" y="16"/>
                  </a:cubicBezTo>
                  <a:cubicBezTo>
                    <a:pt x="46" y="15"/>
                    <a:pt x="46" y="15"/>
                    <a:pt x="46" y="15"/>
                  </a:cubicBezTo>
                  <a:cubicBezTo>
                    <a:pt x="46" y="14"/>
                    <a:pt x="46" y="14"/>
                    <a:pt x="46" y="14"/>
                  </a:cubicBezTo>
                  <a:cubicBezTo>
                    <a:pt x="45" y="13"/>
                    <a:pt x="45" y="13"/>
                    <a:pt x="45" y="13"/>
                  </a:cubicBezTo>
                  <a:cubicBezTo>
                    <a:pt x="45" y="12"/>
                    <a:pt x="45" y="12"/>
                    <a:pt x="45" y="12"/>
                  </a:cubicBezTo>
                  <a:cubicBezTo>
                    <a:pt x="45" y="11"/>
                    <a:pt x="45" y="11"/>
                    <a:pt x="45" y="11"/>
                  </a:cubicBezTo>
                  <a:cubicBezTo>
                    <a:pt x="45" y="10"/>
                    <a:pt x="45" y="10"/>
                    <a:pt x="45" y="10"/>
                  </a:cubicBezTo>
                  <a:cubicBezTo>
                    <a:pt x="46" y="10"/>
                    <a:pt x="46" y="10"/>
                    <a:pt x="46" y="10"/>
                  </a:cubicBezTo>
                  <a:cubicBezTo>
                    <a:pt x="46" y="10"/>
                    <a:pt x="46" y="10"/>
                    <a:pt x="46" y="10"/>
                  </a:cubicBezTo>
                  <a:cubicBezTo>
                    <a:pt x="46" y="9"/>
                    <a:pt x="46" y="9"/>
                    <a:pt x="46" y="9"/>
                  </a:cubicBezTo>
                  <a:cubicBezTo>
                    <a:pt x="45" y="9"/>
                    <a:pt x="45" y="9"/>
                    <a:pt x="45" y="9"/>
                  </a:cubicBezTo>
                  <a:cubicBezTo>
                    <a:pt x="43" y="8"/>
                    <a:pt x="43" y="8"/>
                    <a:pt x="43" y="8"/>
                  </a:cubicBezTo>
                  <a:cubicBezTo>
                    <a:pt x="42" y="9"/>
                    <a:pt x="42" y="9"/>
                    <a:pt x="42" y="9"/>
                  </a:cubicBezTo>
                  <a:cubicBezTo>
                    <a:pt x="40" y="8"/>
                    <a:pt x="40" y="8"/>
                    <a:pt x="40" y="8"/>
                  </a:cubicBezTo>
                  <a:cubicBezTo>
                    <a:pt x="39" y="6"/>
                    <a:pt x="39" y="6"/>
                    <a:pt x="39" y="6"/>
                  </a:cubicBezTo>
                  <a:cubicBezTo>
                    <a:pt x="39" y="5"/>
                    <a:pt x="39" y="5"/>
                    <a:pt x="39" y="5"/>
                  </a:cubicBezTo>
                  <a:cubicBezTo>
                    <a:pt x="36" y="3"/>
                    <a:pt x="32" y="2"/>
                    <a:pt x="28" y="0"/>
                  </a:cubicBezTo>
                  <a:cubicBezTo>
                    <a:pt x="28" y="2"/>
                    <a:pt x="28" y="2"/>
                    <a:pt x="28" y="2"/>
                  </a:cubicBezTo>
                  <a:cubicBezTo>
                    <a:pt x="27" y="2"/>
                    <a:pt x="27" y="2"/>
                    <a:pt x="27" y="2"/>
                  </a:cubicBezTo>
                  <a:cubicBezTo>
                    <a:pt x="27" y="3"/>
                    <a:pt x="27" y="3"/>
                    <a:pt x="27" y="3"/>
                  </a:cubicBezTo>
                  <a:cubicBezTo>
                    <a:pt x="26" y="3"/>
                    <a:pt x="26" y="3"/>
                    <a:pt x="26" y="3"/>
                  </a:cubicBezTo>
                  <a:cubicBezTo>
                    <a:pt x="26" y="2"/>
                    <a:pt x="26" y="2"/>
                    <a:pt x="26" y="2"/>
                  </a:cubicBezTo>
                  <a:cubicBezTo>
                    <a:pt x="27" y="0"/>
                    <a:pt x="27" y="0"/>
                    <a:pt x="27" y="0"/>
                  </a:cubicBezTo>
                  <a:cubicBezTo>
                    <a:pt x="27" y="0"/>
                    <a:pt x="27" y="0"/>
                    <a:pt x="27" y="0"/>
                  </a:cubicBezTo>
                  <a:cubicBezTo>
                    <a:pt x="27" y="0"/>
                    <a:pt x="27" y="0"/>
                    <a:pt x="26" y="0"/>
                  </a:cubicBezTo>
                  <a:cubicBezTo>
                    <a:pt x="26" y="0"/>
                    <a:pt x="26" y="0"/>
                    <a:pt x="26" y="0"/>
                  </a:cubicBezTo>
                  <a:cubicBezTo>
                    <a:pt x="26" y="2"/>
                    <a:pt x="26" y="2"/>
                    <a:pt x="26" y="2"/>
                  </a:cubicBezTo>
                  <a:cubicBezTo>
                    <a:pt x="25" y="3"/>
                    <a:pt x="25" y="3"/>
                    <a:pt x="25" y="3"/>
                  </a:cubicBezTo>
                  <a:cubicBezTo>
                    <a:pt x="25" y="4"/>
                    <a:pt x="25" y="4"/>
                    <a:pt x="25" y="4"/>
                  </a:cubicBezTo>
                  <a:cubicBezTo>
                    <a:pt x="24" y="4"/>
                    <a:pt x="24" y="4"/>
                    <a:pt x="24" y="4"/>
                  </a:cubicBezTo>
                  <a:cubicBezTo>
                    <a:pt x="23" y="4"/>
                    <a:pt x="23" y="4"/>
                    <a:pt x="23" y="4"/>
                  </a:cubicBezTo>
                  <a:cubicBezTo>
                    <a:pt x="24" y="3"/>
                    <a:pt x="24" y="3"/>
                    <a:pt x="24" y="3"/>
                  </a:cubicBezTo>
                  <a:cubicBezTo>
                    <a:pt x="24" y="3"/>
                    <a:pt x="24" y="3"/>
                    <a:pt x="24" y="3"/>
                  </a:cubicBezTo>
                  <a:cubicBezTo>
                    <a:pt x="23" y="3"/>
                    <a:pt x="23" y="3"/>
                    <a:pt x="23" y="3"/>
                  </a:cubicBezTo>
                  <a:cubicBezTo>
                    <a:pt x="21" y="4"/>
                    <a:pt x="21" y="4"/>
                    <a:pt x="21" y="4"/>
                  </a:cubicBezTo>
                  <a:cubicBezTo>
                    <a:pt x="20" y="5"/>
                    <a:pt x="20" y="5"/>
                    <a:pt x="20" y="5"/>
                  </a:cubicBezTo>
                  <a:cubicBezTo>
                    <a:pt x="19" y="6"/>
                    <a:pt x="19" y="6"/>
                    <a:pt x="19" y="6"/>
                  </a:cubicBezTo>
                  <a:cubicBezTo>
                    <a:pt x="18" y="7"/>
                    <a:pt x="18" y="7"/>
                    <a:pt x="18" y="7"/>
                  </a:cubicBezTo>
                  <a:cubicBezTo>
                    <a:pt x="17" y="7"/>
                    <a:pt x="17" y="7"/>
                    <a:pt x="17" y="7"/>
                  </a:cubicBezTo>
                  <a:cubicBezTo>
                    <a:pt x="16" y="8"/>
                    <a:pt x="16" y="8"/>
                    <a:pt x="16" y="8"/>
                  </a:cubicBezTo>
                  <a:cubicBezTo>
                    <a:pt x="14" y="8"/>
                    <a:pt x="14" y="8"/>
                    <a:pt x="14" y="8"/>
                  </a:cubicBezTo>
                  <a:cubicBezTo>
                    <a:pt x="11" y="9"/>
                    <a:pt x="11" y="9"/>
                    <a:pt x="11" y="9"/>
                  </a:cubicBezTo>
                  <a:cubicBezTo>
                    <a:pt x="7" y="11"/>
                    <a:pt x="7" y="11"/>
                    <a:pt x="7" y="11"/>
                  </a:cubicBezTo>
                  <a:cubicBezTo>
                    <a:pt x="6" y="13"/>
                    <a:pt x="6" y="13"/>
                    <a:pt x="6" y="13"/>
                  </a:cubicBezTo>
                  <a:cubicBezTo>
                    <a:pt x="5" y="14"/>
                    <a:pt x="5" y="14"/>
                    <a:pt x="5" y="14"/>
                  </a:cubicBezTo>
                  <a:cubicBezTo>
                    <a:pt x="4" y="14"/>
                    <a:pt x="4" y="14"/>
                    <a:pt x="4" y="14"/>
                  </a:cubicBezTo>
                  <a:cubicBezTo>
                    <a:pt x="3" y="14"/>
                    <a:pt x="3" y="14"/>
                    <a:pt x="3" y="14"/>
                  </a:cubicBezTo>
                  <a:cubicBezTo>
                    <a:pt x="2" y="16"/>
                    <a:pt x="2" y="16"/>
                    <a:pt x="2" y="16"/>
                  </a:cubicBezTo>
                  <a:cubicBezTo>
                    <a:pt x="1" y="16"/>
                    <a:pt x="1" y="16"/>
                    <a:pt x="1" y="16"/>
                  </a:cubicBezTo>
                  <a:cubicBezTo>
                    <a:pt x="0" y="17"/>
                    <a:pt x="0" y="17"/>
                    <a:pt x="0" y="17"/>
                  </a:cubicBezTo>
                  <a:cubicBezTo>
                    <a:pt x="1" y="17"/>
                    <a:pt x="1" y="17"/>
                    <a:pt x="1" y="17"/>
                  </a:cubicBezTo>
                  <a:cubicBezTo>
                    <a:pt x="1" y="18"/>
                    <a:pt x="1" y="18"/>
                    <a:pt x="1" y="18"/>
                  </a:cubicBezTo>
                  <a:cubicBezTo>
                    <a:pt x="2" y="18"/>
                    <a:pt x="2" y="18"/>
                    <a:pt x="2" y="18"/>
                  </a:cubicBezTo>
                  <a:cubicBezTo>
                    <a:pt x="4" y="17"/>
                    <a:pt x="4" y="17"/>
                    <a:pt x="4" y="17"/>
                  </a:cubicBezTo>
                  <a:cubicBezTo>
                    <a:pt x="4" y="16"/>
                    <a:pt x="4" y="16"/>
                    <a:pt x="4" y="16"/>
                  </a:cubicBezTo>
                  <a:cubicBezTo>
                    <a:pt x="6" y="16"/>
                    <a:pt x="6" y="16"/>
                    <a:pt x="6" y="16"/>
                  </a:cubicBezTo>
                  <a:cubicBezTo>
                    <a:pt x="7" y="15"/>
                    <a:pt x="7" y="15"/>
                    <a:pt x="7" y="15"/>
                  </a:cubicBezTo>
                  <a:cubicBezTo>
                    <a:pt x="7" y="15"/>
                    <a:pt x="7" y="15"/>
                    <a:pt x="7" y="15"/>
                  </a:cubicBezTo>
                  <a:cubicBezTo>
                    <a:pt x="9" y="15"/>
                    <a:pt x="9" y="15"/>
                    <a:pt x="9" y="15"/>
                  </a:cubicBezTo>
                  <a:cubicBezTo>
                    <a:pt x="9" y="16"/>
                    <a:pt x="9" y="16"/>
                    <a:pt x="9" y="16"/>
                  </a:cubicBezTo>
                  <a:cubicBezTo>
                    <a:pt x="8" y="16"/>
                    <a:pt x="8" y="16"/>
                    <a:pt x="8" y="16"/>
                  </a:cubicBezTo>
                  <a:cubicBezTo>
                    <a:pt x="8" y="18"/>
                    <a:pt x="8" y="18"/>
                    <a:pt x="8" y="18"/>
                  </a:cubicBezTo>
                  <a:cubicBezTo>
                    <a:pt x="8" y="18"/>
                    <a:pt x="8" y="18"/>
                    <a:pt x="8" y="18"/>
                  </a:cubicBezTo>
                  <a:cubicBezTo>
                    <a:pt x="8" y="18"/>
                    <a:pt x="8" y="18"/>
                    <a:pt x="8" y="18"/>
                  </a:cubicBezTo>
                  <a:cubicBezTo>
                    <a:pt x="8" y="18"/>
                    <a:pt x="8" y="18"/>
                    <a:pt x="8" y="18"/>
                  </a:cubicBezTo>
                  <a:cubicBezTo>
                    <a:pt x="9" y="18"/>
                    <a:pt x="9" y="18"/>
                    <a:pt x="9" y="18"/>
                  </a:cubicBezTo>
                  <a:cubicBezTo>
                    <a:pt x="9" y="19"/>
                    <a:pt x="9" y="19"/>
                    <a:pt x="9" y="19"/>
                  </a:cubicBezTo>
                  <a:cubicBezTo>
                    <a:pt x="10" y="19"/>
                    <a:pt x="10" y="19"/>
                    <a:pt x="10" y="19"/>
                  </a:cubicBezTo>
                  <a:cubicBezTo>
                    <a:pt x="11" y="19"/>
                    <a:pt x="11" y="19"/>
                    <a:pt x="11" y="19"/>
                  </a:cubicBezTo>
                  <a:cubicBezTo>
                    <a:pt x="12" y="19"/>
                    <a:pt x="12" y="19"/>
                    <a:pt x="12" y="19"/>
                  </a:cubicBezTo>
                  <a:cubicBezTo>
                    <a:pt x="15" y="17"/>
                    <a:pt x="15" y="17"/>
                    <a:pt x="15" y="17"/>
                  </a:cubicBezTo>
                  <a:cubicBezTo>
                    <a:pt x="16" y="17"/>
                    <a:pt x="16" y="17"/>
                    <a:pt x="16" y="17"/>
                  </a:cubicBezTo>
                  <a:cubicBezTo>
                    <a:pt x="17" y="17"/>
                    <a:pt x="17" y="17"/>
                    <a:pt x="17" y="17"/>
                  </a:cubicBezTo>
                  <a:cubicBezTo>
                    <a:pt x="18" y="17"/>
                    <a:pt x="18" y="17"/>
                    <a:pt x="18" y="17"/>
                  </a:cubicBezTo>
                  <a:cubicBezTo>
                    <a:pt x="19" y="16"/>
                    <a:pt x="19" y="16"/>
                    <a:pt x="19" y="16"/>
                  </a:cubicBezTo>
                  <a:cubicBezTo>
                    <a:pt x="20" y="15"/>
                    <a:pt x="20" y="15"/>
                    <a:pt x="20" y="15"/>
                  </a:cubicBezTo>
                  <a:cubicBezTo>
                    <a:pt x="21" y="15"/>
                    <a:pt x="21" y="15"/>
                    <a:pt x="21" y="15"/>
                  </a:cubicBezTo>
                  <a:cubicBezTo>
                    <a:pt x="21" y="15"/>
                    <a:pt x="21" y="15"/>
                    <a:pt x="21" y="15"/>
                  </a:cubicBezTo>
                  <a:cubicBezTo>
                    <a:pt x="22" y="14"/>
                    <a:pt x="22" y="14"/>
                    <a:pt x="22" y="14"/>
                  </a:cubicBezTo>
                  <a:cubicBezTo>
                    <a:pt x="23" y="13"/>
                    <a:pt x="23" y="13"/>
                    <a:pt x="23" y="13"/>
                  </a:cubicBezTo>
                  <a:cubicBezTo>
                    <a:pt x="24" y="13"/>
                    <a:pt x="24" y="13"/>
                    <a:pt x="24" y="13"/>
                  </a:cubicBezTo>
                  <a:cubicBezTo>
                    <a:pt x="24" y="12"/>
                    <a:pt x="24" y="12"/>
                    <a:pt x="24" y="12"/>
                  </a:cubicBezTo>
                  <a:cubicBezTo>
                    <a:pt x="26" y="12"/>
                    <a:pt x="26" y="12"/>
                    <a:pt x="26" y="12"/>
                  </a:cubicBezTo>
                  <a:cubicBezTo>
                    <a:pt x="26" y="12"/>
                    <a:pt x="26" y="12"/>
                    <a:pt x="26" y="12"/>
                  </a:cubicBezTo>
                  <a:cubicBezTo>
                    <a:pt x="28" y="12"/>
                    <a:pt x="28" y="12"/>
                    <a:pt x="28" y="12"/>
                  </a:cubicBezTo>
                  <a:cubicBezTo>
                    <a:pt x="28" y="12"/>
                    <a:pt x="28" y="12"/>
                    <a:pt x="28" y="12"/>
                  </a:cubicBezTo>
                  <a:cubicBezTo>
                    <a:pt x="28" y="13"/>
                    <a:pt x="28" y="13"/>
                    <a:pt x="28" y="13"/>
                  </a:cubicBezTo>
                  <a:cubicBezTo>
                    <a:pt x="27" y="13"/>
                    <a:pt x="27" y="13"/>
                    <a:pt x="27" y="13"/>
                  </a:cubicBezTo>
                  <a:cubicBezTo>
                    <a:pt x="26" y="14"/>
                    <a:pt x="26" y="14"/>
                    <a:pt x="26" y="14"/>
                  </a:cubicBezTo>
                  <a:cubicBezTo>
                    <a:pt x="24" y="15"/>
                    <a:pt x="24" y="15"/>
                    <a:pt x="24" y="15"/>
                  </a:cubicBezTo>
                  <a:cubicBezTo>
                    <a:pt x="24" y="16"/>
                    <a:pt x="24" y="16"/>
                    <a:pt x="24" y="16"/>
                  </a:cubicBezTo>
                  <a:cubicBezTo>
                    <a:pt x="24" y="17"/>
                    <a:pt x="24" y="17"/>
                    <a:pt x="24" y="17"/>
                  </a:cubicBezTo>
                  <a:cubicBezTo>
                    <a:pt x="23" y="17"/>
                    <a:pt x="23" y="17"/>
                    <a:pt x="23" y="17"/>
                  </a:cubicBezTo>
                  <a:cubicBezTo>
                    <a:pt x="24" y="17"/>
                    <a:pt x="24" y="17"/>
                    <a:pt x="24" y="17"/>
                  </a:cubicBezTo>
                  <a:cubicBezTo>
                    <a:pt x="24" y="17"/>
                    <a:pt x="24" y="17"/>
                    <a:pt x="24" y="17"/>
                  </a:cubicBezTo>
                  <a:cubicBezTo>
                    <a:pt x="25" y="16"/>
                    <a:pt x="25" y="16"/>
                    <a:pt x="25" y="16"/>
                  </a:cubicBezTo>
                  <a:cubicBezTo>
                    <a:pt x="27" y="17"/>
                    <a:pt x="27" y="17"/>
                    <a:pt x="27" y="17"/>
                  </a:cubicBezTo>
                  <a:cubicBezTo>
                    <a:pt x="27" y="17"/>
                    <a:pt x="27" y="17"/>
                    <a:pt x="27" y="17"/>
                  </a:cubicBezTo>
                  <a:cubicBezTo>
                    <a:pt x="28" y="19"/>
                    <a:pt x="28" y="19"/>
                    <a:pt x="28" y="19"/>
                  </a:cubicBezTo>
                  <a:cubicBezTo>
                    <a:pt x="29" y="20"/>
                    <a:pt x="29" y="20"/>
                    <a:pt x="29" y="20"/>
                  </a:cubicBezTo>
                  <a:cubicBezTo>
                    <a:pt x="29" y="20"/>
                    <a:pt x="29" y="20"/>
                    <a:pt x="29" y="20"/>
                  </a:cubicBezTo>
                  <a:cubicBezTo>
                    <a:pt x="31" y="20"/>
                    <a:pt x="31" y="20"/>
                    <a:pt x="31" y="20"/>
                  </a:cubicBezTo>
                  <a:cubicBezTo>
                    <a:pt x="32" y="21"/>
                    <a:pt x="32" y="21"/>
                    <a:pt x="32" y="21"/>
                  </a:cubicBezTo>
                  <a:cubicBezTo>
                    <a:pt x="33" y="21"/>
                    <a:pt x="33" y="21"/>
                    <a:pt x="33" y="21"/>
                  </a:cubicBezTo>
                  <a:cubicBezTo>
                    <a:pt x="34" y="20"/>
                    <a:pt x="34" y="20"/>
                    <a:pt x="34" y="20"/>
                  </a:cubicBezTo>
                  <a:cubicBezTo>
                    <a:pt x="35" y="20"/>
                    <a:pt x="35" y="20"/>
                    <a:pt x="35" y="20"/>
                  </a:cubicBezTo>
                  <a:cubicBezTo>
                    <a:pt x="35" y="20"/>
                    <a:pt x="35" y="20"/>
                    <a:pt x="35" y="20"/>
                  </a:cubicBezTo>
                  <a:cubicBezTo>
                    <a:pt x="36" y="19"/>
                    <a:pt x="36" y="19"/>
                    <a:pt x="36" y="19"/>
                  </a:cubicBezTo>
                  <a:cubicBezTo>
                    <a:pt x="36" y="20"/>
                    <a:pt x="36" y="20"/>
                    <a:pt x="36" y="20"/>
                  </a:cubicBezTo>
                  <a:cubicBezTo>
                    <a:pt x="37" y="19"/>
                    <a:pt x="37" y="19"/>
                    <a:pt x="37" y="19"/>
                  </a:cubicBezTo>
                  <a:cubicBezTo>
                    <a:pt x="38" y="20"/>
                    <a:pt x="38" y="20"/>
                    <a:pt x="38" y="20"/>
                  </a:cubicBezTo>
                  <a:cubicBezTo>
                    <a:pt x="39" y="20"/>
                    <a:pt x="39" y="20"/>
                    <a:pt x="39" y="20"/>
                  </a:cubicBezTo>
                  <a:cubicBezTo>
                    <a:pt x="40" y="20"/>
                    <a:pt x="40" y="20"/>
                    <a:pt x="40" y="20"/>
                  </a:cubicBezTo>
                  <a:cubicBezTo>
                    <a:pt x="41" y="19"/>
                    <a:pt x="41" y="19"/>
                    <a:pt x="41" y="19"/>
                  </a:cubicBezTo>
                  <a:cubicBezTo>
                    <a:pt x="42" y="19"/>
                    <a:pt x="42" y="19"/>
                    <a:pt x="42" y="19"/>
                  </a:cubicBezTo>
                  <a:cubicBezTo>
                    <a:pt x="42" y="19"/>
                    <a:pt x="42" y="19"/>
                    <a:pt x="42" y="19"/>
                  </a:cubicBezTo>
                  <a:cubicBezTo>
                    <a:pt x="43" y="20"/>
                    <a:pt x="43" y="20"/>
                    <a:pt x="43" y="20"/>
                  </a:cubicBezTo>
                  <a:cubicBezTo>
                    <a:pt x="42" y="21"/>
                    <a:pt x="42" y="21"/>
                    <a:pt x="42" y="21"/>
                  </a:cubicBezTo>
                  <a:cubicBezTo>
                    <a:pt x="43" y="22"/>
                    <a:pt x="43" y="22"/>
                    <a:pt x="43" y="22"/>
                  </a:cubicBezTo>
                  <a:cubicBezTo>
                    <a:pt x="44" y="22"/>
                    <a:pt x="44" y="22"/>
                    <a:pt x="44" y="22"/>
                  </a:cubicBezTo>
                  <a:cubicBezTo>
                    <a:pt x="44" y="22"/>
                    <a:pt x="44" y="22"/>
                    <a:pt x="44" y="22"/>
                  </a:cubicBezTo>
                  <a:cubicBezTo>
                    <a:pt x="45" y="22"/>
                    <a:pt x="45" y="22"/>
                    <a:pt x="45" y="22"/>
                  </a:cubicBezTo>
                  <a:cubicBezTo>
                    <a:pt x="46" y="23"/>
                    <a:pt x="46" y="23"/>
                    <a:pt x="46" y="23"/>
                  </a:cubicBezTo>
                  <a:cubicBezTo>
                    <a:pt x="47" y="24"/>
                    <a:pt x="47" y="24"/>
                    <a:pt x="47" y="24"/>
                  </a:cubicBezTo>
                  <a:cubicBezTo>
                    <a:pt x="47" y="25"/>
                    <a:pt x="47" y="25"/>
                    <a:pt x="47" y="25"/>
                  </a:cubicBezTo>
                  <a:cubicBezTo>
                    <a:pt x="48" y="25"/>
                    <a:pt x="48" y="25"/>
                    <a:pt x="48" y="25"/>
                  </a:cubicBezTo>
                  <a:cubicBezTo>
                    <a:pt x="48" y="26"/>
                    <a:pt x="48" y="26"/>
                    <a:pt x="48" y="26"/>
                  </a:cubicBezTo>
                  <a:cubicBezTo>
                    <a:pt x="48" y="26"/>
                    <a:pt x="48" y="26"/>
                    <a:pt x="48" y="26"/>
                  </a:cubicBezTo>
                  <a:cubicBezTo>
                    <a:pt x="47" y="26"/>
                    <a:pt x="47" y="26"/>
                    <a:pt x="47" y="26"/>
                  </a:cubicBezTo>
                  <a:cubicBezTo>
                    <a:pt x="46" y="26"/>
                    <a:pt x="46" y="26"/>
                    <a:pt x="46" y="26"/>
                  </a:cubicBezTo>
                  <a:cubicBezTo>
                    <a:pt x="45" y="25"/>
                    <a:pt x="45" y="25"/>
                    <a:pt x="45" y="25"/>
                  </a:cubicBezTo>
                  <a:cubicBezTo>
                    <a:pt x="44" y="25"/>
                    <a:pt x="44" y="25"/>
                    <a:pt x="44" y="25"/>
                  </a:cubicBezTo>
                  <a:cubicBezTo>
                    <a:pt x="44" y="25"/>
                    <a:pt x="44" y="25"/>
                    <a:pt x="44" y="25"/>
                  </a:cubicBezTo>
                  <a:cubicBezTo>
                    <a:pt x="44" y="26"/>
                    <a:pt x="44" y="26"/>
                    <a:pt x="44" y="26"/>
                  </a:cubicBezTo>
                  <a:cubicBezTo>
                    <a:pt x="43" y="27"/>
                    <a:pt x="43" y="27"/>
                    <a:pt x="43" y="27"/>
                  </a:cubicBezTo>
                  <a:cubicBezTo>
                    <a:pt x="43" y="27"/>
                    <a:pt x="43" y="27"/>
                    <a:pt x="43" y="27"/>
                  </a:cubicBezTo>
                  <a:cubicBezTo>
                    <a:pt x="43" y="28"/>
                    <a:pt x="43" y="28"/>
                    <a:pt x="43" y="28"/>
                  </a:cubicBezTo>
                  <a:cubicBezTo>
                    <a:pt x="42" y="27"/>
                    <a:pt x="42" y="27"/>
                    <a:pt x="42" y="27"/>
                  </a:cubicBezTo>
                  <a:cubicBezTo>
                    <a:pt x="42" y="26"/>
                    <a:pt x="42" y="26"/>
                    <a:pt x="42" y="26"/>
                  </a:cubicBezTo>
                  <a:cubicBezTo>
                    <a:pt x="41" y="25"/>
                    <a:pt x="41" y="25"/>
                    <a:pt x="41" y="25"/>
                  </a:cubicBezTo>
                  <a:cubicBezTo>
                    <a:pt x="40" y="25"/>
                    <a:pt x="40" y="25"/>
                    <a:pt x="40" y="25"/>
                  </a:cubicBezTo>
                  <a:cubicBezTo>
                    <a:pt x="39" y="25"/>
                    <a:pt x="39" y="25"/>
                    <a:pt x="39" y="25"/>
                  </a:cubicBezTo>
                  <a:cubicBezTo>
                    <a:pt x="38" y="25"/>
                    <a:pt x="38" y="25"/>
                    <a:pt x="38" y="25"/>
                  </a:cubicBezTo>
                  <a:cubicBezTo>
                    <a:pt x="37" y="25"/>
                    <a:pt x="37" y="25"/>
                    <a:pt x="37" y="25"/>
                  </a:cubicBezTo>
                  <a:cubicBezTo>
                    <a:pt x="36" y="25"/>
                    <a:pt x="36" y="25"/>
                    <a:pt x="36" y="25"/>
                  </a:cubicBezTo>
                  <a:cubicBezTo>
                    <a:pt x="34" y="25"/>
                    <a:pt x="34" y="25"/>
                    <a:pt x="34" y="25"/>
                  </a:cubicBezTo>
                  <a:cubicBezTo>
                    <a:pt x="33" y="25"/>
                    <a:pt x="33" y="25"/>
                    <a:pt x="33" y="25"/>
                  </a:cubicBezTo>
                  <a:cubicBezTo>
                    <a:pt x="33" y="26"/>
                    <a:pt x="33" y="26"/>
                    <a:pt x="33" y="26"/>
                  </a:cubicBezTo>
                  <a:cubicBezTo>
                    <a:pt x="32" y="26"/>
                    <a:pt x="32" y="26"/>
                    <a:pt x="32" y="26"/>
                  </a:cubicBezTo>
                  <a:cubicBezTo>
                    <a:pt x="32" y="26"/>
                    <a:pt x="32" y="26"/>
                    <a:pt x="32" y="26"/>
                  </a:cubicBezTo>
                  <a:cubicBezTo>
                    <a:pt x="32" y="26"/>
                    <a:pt x="32" y="26"/>
                    <a:pt x="32" y="26"/>
                  </a:cubicBezTo>
                  <a:cubicBezTo>
                    <a:pt x="31" y="25"/>
                    <a:pt x="31" y="25"/>
                    <a:pt x="31" y="25"/>
                  </a:cubicBezTo>
                  <a:cubicBezTo>
                    <a:pt x="31" y="26"/>
                    <a:pt x="31" y="26"/>
                    <a:pt x="31" y="26"/>
                  </a:cubicBezTo>
                  <a:cubicBezTo>
                    <a:pt x="30" y="26"/>
                    <a:pt x="30" y="26"/>
                    <a:pt x="30" y="26"/>
                  </a:cubicBezTo>
                  <a:cubicBezTo>
                    <a:pt x="29" y="27"/>
                    <a:pt x="29" y="27"/>
                    <a:pt x="29" y="27"/>
                  </a:cubicBezTo>
                  <a:cubicBezTo>
                    <a:pt x="28" y="28"/>
                    <a:pt x="28" y="28"/>
                    <a:pt x="28" y="28"/>
                  </a:cubicBezTo>
                  <a:cubicBezTo>
                    <a:pt x="28" y="28"/>
                    <a:pt x="28" y="28"/>
                    <a:pt x="28" y="28"/>
                  </a:cubicBezTo>
                  <a:cubicBezTo>
                    <a:pt x="26" y="31"/>
                    <a:pt x="26" y="31"/>
                    <a:pt x="26" y="31"/>
                  </a:cubicBezTo>
                  <a:cubicBezTo>
                    <a:pt x="24" y="32"/>
                    <a:pt x="24" y="32"/>
                    <a:pt x="24" y="32"/>
                  </a:cubicBezTo>
                  <a:cubicBezTo>
                    <a:pt x="23" y="33"/>
                    <a:pt x="23" y="33"/>
                    <a:pt x="23" y="33"/>
                  </a:cubicBezTo>
                  <a:cubicBezTo>
                    <a:pt x="22" y="34"/>
                    <a:pt x="22" y="34"/>
                    <a:pt x="22" y="34"/>
                  </a:cubicBezTo>
                  <a:cubicBezTo>
                    <a:pt x="22" y="36"/>
                    <a:pt x="22" y="36"/>
                    <a:pt x="22" y="36"/>
                  </a:cubicBezTo>
                  <a:cubicBezTo>
                    <a:pt x="21" y="36"/>
                    <a:pt x="21" y="36"/>
                    <a:pt x="21" y="36"/>
                  </a:cubicBezTo>
                  <a:cubicBezTo>
                    <a:pt x="21" y="37"/>
                    <a:pt x="21" y="37"/>
                    <a:pt x="21" y="37"/>
                  </a:cubicBezTo>
                  <a:cubicBezTo>
                    <a:pt x="22" y="37"/>
                    <a:pt x="22" y="37"/>
                    <a:pt x="22" y="37"/>
                  </a:cubicBezTo>
                  <a:cubicBezTo>
                    <a:pt x="23" y="36"/>
                    <a:pt x="23" y="36"/>
                    <a:pt x="23" y="36"/>
                  </a:cubicBezTo>
                  <a:cubicBezTo>
                    <a:pt x="23" y="35"/>
                    <a:pt x="23" y="35"/>
                    <a:pt x="23" y="35"/>
                  </a:cubicBezTo>
                  <a:cubicBezTo>
                    <a:pt x="24" y="35"/>
                    <a:pt x="24" y="35"/>
                    <a:pt x="24" y="35"/>
                  </a:cubicBezTo>
                  <a:cubicBezTo>
                    <a:pt x="24" y="35"/>
                    <a:pt x="24" y="35"/>
                    <a:pt x="24" y="35"/>
                  </a:cubicBezTo>
                  <a:cubicBezTo>
                    <a:pt x="25" y="35"/>
                    <a:pt x="25" y="35"/>
                    <a:pt x="25" y="35"/>
                  </a:cubicBezTo>
                  <a:cubicBezTo>
                    <a:pt x="24" y="37"/>
                    <a:pt x="24" y="37"/>
                    <a:pt x="24" y="37"/>
                  </a:cubicBezTo>
                  <a:cubicBezTo>
                    <a:pt x="24" y="39"/>
                    <a:pt x="24" y="39"/>
                    <a:pt x="24" y="39"/>
                  </a:cubicBezTo>
                  <a:cubicBezTo>
                    <a:pt x="24" y="39"/>
                    <a:pt x="24" y="39"/>
                    <a:pt x="24" y="39"/>
                  </a:cubicBezTo>
                  <a:cubicBezTo>
                    <a:pt x="23" y="41"/>
                    <a:pt x="23" y="41"/>
                    <a:pt x="23" y="41"/>
                  </a:cubicBezTo>
                  <a:cubicBezTo>
                    <a:pt x="22" y="42"/>
                    <a:pt x="22" y="42"/>
                    <a:pt x="22" y="42"/>
                  </a:cubicBezTo>
                  <a:cubicBezTo>
                    <a:pt x="22" y="43"/>
                    <a:pt x="22" y="43"/>
                    <a:pt x="22" y="43"/>
                  </a:cubicBezTo>
                  <a:cubicBezTo>
                    <a:pt x="22" y="44"/>
                    <a:pt x="22" y="44"/>
                    <a:pt x="22" y="44"/>
                  </a:cubicBezTo>
                  <a:cubicBezTo>
                    <a:pt x="22" y="45"/>
                    <a:pt x="22" y="45"/>
                    <a:pt x="22" y="45"/>
                  </a:cubicBezTo>
                  <a:cubicBezTo>
                    <a:pt x="20" y="47"/>
                    <a:pt x="20" y="47"/>
                    <a:pt x="20" y="47"/>
                  </a:cubicBezTo>
                  <a:cubicBezTo>
                    <a:pt x="20" y="48"/>
                    <a:pt x="20" y="48"/>
                    <a:pt x="20" y="48"/>
                  </a:cubicBezTo>
                  <a:cubicBezTo>
                    <a:pt x="19" y="50"/>
                    <a:pt x="19" y="50"/>
                    <a:pt x="19" y="50"/>
                  </a:cubicBezTo>
                  <a:cubicBezTo>
                    <a:pt x="19" y="52"/>
                    <a:pt x="19" y="52"/>
                    <a:pt x="19" y="52"/>
                  </a:cubicBezTo>
                  <a:cubicBezTo>
                    <a:pt x="19" y="52"/>
                    <a:pt x="19" y="52"/>
                    <a:pt x="19" y="52"/>
                  </a:cubicBezTo>
                  <a:cubicBezTo>
                    <a:pt x="19" y="54"/>
                    <a:pt x="19" y="54"/>
                    <a:pt x="19" y="54"/>
                  </a:cubicBezTo>
                  <a:cubicBezTo>
                    <a:pt x="18" y="56"/>
                    <a:pt x="18" y="56"/>
                    <a:pt x="18" y="56"/>
                  </a:cubicBezTo>
                  <a:cubicBezTo>
                    <a:pt x="19" y="56"/>
                    <a:pt x="19" y="56"/>
                    <a:pt x="19" y="56"/>
                  </a:cubicBezTo>
                  <a:cubicBezTo>
                    <a:pt x="19" y="59"/>
                    <a:pt x="19" y="59"/>
                    <a:pt x="19" y="59"/>
                  </a:cubicBezTo>
                  <a:cubicBezTo>
                    <a:pt x="19" y="59"/>
                    <a:pt x="19" y="59"/>
                    <a:pt x="19" y="59"/>
                  </a:cubicBezTo>
                  <a:cubicBezTo>
                    <a:pt x="19" y="60"/>
                    <a:pt x="19" y="60"/>
                    <a:pt x="19" y="60"/>
                  </a:cubicBezTo>
                  <a:cubicBezTo>
                    <a:pt x="20" y="61"/>
                    <a:pt x="20" y="61"/>
                    <a:pt x="20" y="61"/>
                  </a:cubicBezTo>
                  <a:cubicBezTo>
                    <a:pt x="20" y="61"/>
                    <a:pt x="20" y="61"/>
                    <a:pt x="20" y="61"/>
                  </a:cubicBezTo>
                  <a:cubicBezTo>
                    <a:pt x="21" y="62"/>
                    <a:pt x="21" y="62"/>
                    <a:pt x="21" y="62"/>
                  </a:cubicBezTo>
                  <a:cubicBezTo>
                    <a:pt x="22" y="61"/>
                    <a:pt x="22" y="61"/>
                    <a:pt x="22" y="61"/>
                  </a:cubicBezTo>
                  <a:cubicBezTo>
                    <a:pt x="22" y="61"/>
                    <a:pt x="22" y="61"/>
                    <a:pt x="22" y="61"/>
                  </a:cubicBezTo>
                  <a:cubicBezTo>
                    <a:pt x="23" y="61"/>
                    <a:pt x="23" y="61"/>
                    <a:pt x="23" y="61"/>
                  </a:cubicBezTo>
                  <a:cubicBezTo>
                    <a:pt x="24" y="61"/>
                    <a:pt x="24" y="61"/>
                    <a:pt x="24" y="61"/>
                  </a:cubicBezTo>
                  <a:cubicBezTo>
                    <a:pt x="25" y="60"/>
                    <a:pt x="25" y="60"/>
                    <a:pt x="25" y="60"/>
                  </a:cubicBezTo>
                  <a:cubicBezTo>
                    <a:pt x="25" y="59"/>
                    <a:pt x="25" y="59"/>
                    <a:pt x="25" y="59"/>
                  </a:cubicBezTo>
                  <a:cubicBezTo>
                    <a:pt x="25" y="59"/>
                    <a:pt x="25" y="59"/>
                    <a:pt x="25" y="59"/>
                  </a:cubicBezTo>
                  <a:cubicBezTo>
                    <a:pt x="26" y="58"/>
                    <a:pt x="26" y="58"/>
                    <a:pt x="26" y="58"/>
                  </a:cubicBezTo>
                  <a:cubicBezTo>
                    <a:pt x="27" y="56"/>
                    <a:pt x="27" y="56"/>
                    <a:pt x="27" y="56"/>
                  </a:cubicBezTo>
                  <a:cubicBezTo>
                    <a:pt x="29" y="54"/>
                    <a:pt x="29" y="54"/>
                    <a:pt x="29" y="54"/>
                  </a:cubicBezTo>
                  <a:cubicBezTo>
                    <a:pt x="29" y="53"/>
                    <a:pt x="29" y="53"/>
                    <a:pt x="29" y="53"/>
                  </a:cubicBezTo>
                  <a:cubicBezTo>
                    <a:pt x="29" y="52"/>
                    <a:pt x="29" y="52"/>
                    <a:pt x="29" y="52"/>
                  </a:cubicBezTo>
                  <a:cubicBezTo>
                    <a:pt x="29" y="51"/>
                    <a:pt x="29" y="51"/>
                    <a:pt x="29" y="51"/>
                  </a:cubicBezTo>
                  <a:cubicBezTo>
                    <a:pt x="29" y="49"/>
                    <a:pt x="29" y="49"/>
                    <a:pt x="29" y="49"/>
                  </a:cubicBezTo>
                  <a:cubicBezTo>
                    <a:pt x="29" y="48"/>
                    <a:pt x="29" y="48"/>
                    <a:pt x="29" y="48"/>
                  </a:cubicBezTo>
                  <a:cubicBezTo>
                    <a:pt x="29" y="46"/>
                    <a:pt x="29" y="46"/>
                    <a:pt x="29" y="46"/>
                  </a:cubicBezTo>
                  <a:cubicBezTo>
                    <a:pt x="29" y="45"/>
                    <a:pt x="29" y="45"/>
                    <a:pt x="29" y="45"/>
                  </a:cubicBezTo>
                  <a:cubicBezTo>
                    <a:pt x="30" y="44"/>
                    <a:pt x="30" y="44"/>
                    <a:pt x="30" y="44"/>
                  </a:cubicBezTo>
                  <a:cubicBezTo>
                    <a:pt x="31" y="43"/>
                    <a:pt x="31" y="43"/>
                    <a:pt x="31" y="43"/>
                  </a:cubicBezTo>
                  <a:cubicBezTo>
                    <a:pt x="30" y="43"/>
                    <a:pt x="30" y="43"/>
                    <a:pt x="30" y="43"/>
                  </a:cubicBezTo>
                  <a:cubicBezTo>
                    <a:pt x="30" y="42"/>
                    <a:pt x="30" y="42"/>
                    <a:pt x="30" y="42"/>
                  </a:cubicBezTo>
                  <a:cubicBezTo>
                    <a:pt x="30" y="41"/>
                    <a:pt x="30" y="41"/>
                    <a:pt x="30" y="41"/>
                  </a:cubicBezTo>
                  <a:cubicBezTo>
                    <a:pt x="31" y="39"/>
                    <a:pt x="31" y="39"/>
                    <a:pt x="31" y="39"/>
                  </a:cubicBezTo>
                  <a:cubicBezTo>
                    <a:pt x="32" y="37"/>
                    <a:pt x="32" y="37"/>
                    <a:pt x="32" y="37"/>
                  </a:cubicBezTo>
                  <a:cubicBezTo>
                    <a:pt x="32" y="36"/>
                    <a:pt x="32" y="36"/>
                    <a:pt x="32" y="36"/>
                  </a:cubicBezTo>
                  <a:cubicBezTo>
                    <a:pt x="33" y="36"/>
                    <a:pt x="33" y="36"/>
                    <a:pt x="33" y="36"/>
                  </a:cubicBezTo>
                  <a:cubicBezTo>
                    <a:pt x="34" y="35"/>
                    <a:pt x="34" y="35"/>
                    <a:pt x="34" y="35"/>
                  </a:cubicBezTo>
                  <a:cubicBezTo>
                    <a:pt x="34" y="34"/>
                    <a:pt x="34" y="34"/>
                    <a:pt x="34" y="34"/>
                  </a:cubicBezTo>
                  <a:cubicBezTo>
                    <a:pt x="34" y="34"/>
                    <a:pt x="34" y="34"/>
                    <a:pt x="34" y="34"/>
                  </a:cubicBezTo>
                  <a:cubicBezTo>
                    <a:pt x="34" y="34"/>
                    <a:pt x="34" y="34"/>
                    <a:pt x="34" y="34"/>
                  </a:cubicBezTo>
                  <a:cubicBezTo>
                    <a:pt x="35" y="34"/>
                    <a:pt x="35" y="34"/>
                    <a:pt x="35" y="34"/>
                  </a:cubicBezTo>
                  <a:cubicBezTo>
                    <a:pt x="36" y="33"/>
                    <a:pt x="36" y="33"/>
                    <a:pt x="36" y="33"/>
                  </a:cubicBezTo>
                  <a:cubicBezTo>
                    <a:pt x="36" y="33"/>
                    <a:pt x="36" y="33"/>
                    <a:pt x="36" y="33"/>
                  </a:cubicBezTo>
                  <a:cubicBezTo>
                    <a:pt x="37" y="34"/>
                    <a:pt x="37" y="34"/>
                    <a:pt x="37" y="34"/>
                  </a:cubicBezTo>
                  <a:cubicBezTo>
                    <a:pt x="36" y="34"/>
                    <a:pt x="36" y="34"/>
                    <a:pt x="36" y="34"/>
                  </a:cubicBezTo>
                  <a:cubicBezTo>
                    <a:pt x="37" y="35"/>
                    <a:pt x="37" y="35"/>
                    <a:pt x="37" y="35"/>
                  </a:cubicBezTo>
                  <a:cubicBezTo>
                    <a:pt x="37" y="34"/>
                    <a:pt x="37" y="34"/>
                    <a:pt x="37" y="34"/>
                  </a:cubicBezTo>
                  <a:cubicBezTo>
                    <a:pt x="37" y="34"/>
                    <a:pt x="37" y="34"/>
                    <a:pt x="37" y="34"/>
                  </a:cubicBezTo>
                  <a:cubicBezTo>
                    <a:pt x="37" y="34"/>
                    <a:pt x="37" y="34"/>
                    <a:pt x="37" y="34"/>
                  </a:cubicBezTo>
                  <a:cubicBezTo>
                    <a:pt x="37" y="34"/>
                    <a:pt x="37" y="34"/>
                    <a:pt x="37" y="34"/>
                  </a:cubicBezTo>
                  <a:cubicBezTo>
                    <a:pt x="37" y="35"/>
                    <a:pt x="37" y="35"/>
                    <a:pt x="37" y="35"/>
                  </a:cubicBezTo>
                  <a:cubicBezTo>
                    <a:pt x="37" y="35"/>
                    <a:pt x="37" y="35"/>
                    <a:pt x="37" y="35"/>
                  </a:cubicBezTo>
                  <a:cubicBezTo>
                    <a:pt x="38" y="35"/>
                    <a:pt x="38" y="35"/>
                    <a:pt x="38" y="35"/>
                  </a:cubicBezTo>
                  <a:cubicBezTo>
                    <a:pt x="38" y="34"/>
                    <a:pt x="38" y="34"/>
                    <a:pt x="38" y="34"/>
                  </a:cubicBezTo>
                  <a:cubicBezTo>
                    <a:pt x="38" y="33"/>
                    <a:pt x="38" y="33"/>
                    <a:pt x="38" y="33"/>
                  </a:cubicBezTo>
                  <a:cubicBezTo>
                    <a:pt x="38" y="32"/>
                    <a:pt x="38" y="32"/>
                    <a:pt x="38" y="32"/>
                  </a:cubicBezTo>
                  <a:cubicBezTo>
                    <a:pt x="39" y="31"/>
                    <a:pt x="39" y="31"/>
                    <a:pt x="39" y="31"/>
                  </a:cubicBezTo>
                  <a:cubicBezTo>
                    <a:pt x="40" y="31"/>
                    <a:pt x="40" y="31"/>
                    <a:pt x="40" y="31"/>
                  </a:cubicBezTo>
                  <a:cubicBezTo>
                    <a:pt x="41" y="31"/>
                    <a:pt x="41" y="31"/>
                    <a:pt x="41" y="31"/>
                  </a:cubicBezTo>
                  <a:cubicBezTo>
                    <a:pt x="41" y="31"/>
                    <a:pt x="41" y="31"/>
                    <a:pt x="41" y="31"/>
                  </a:cubicBezTo>
                  <a:cubicBezTo>
                    <a:pt x="40" y="30"/>
                    <a:pt x="40" y="30"/>
                    <a:pt x="40" y="30"/>
                  </a:cubicBezTo>
                  <a:cubicBezTo>
                    <a:pt x="40" y="30"/>
                    <a:pt x="40" y="30"/>
                    <a:pt x="40" y="30"/>
                  </a:cubicBezTo>
                  <a:cubicBezTo>
                    <a:pt x="41" y="29"/>
                    <a:pt x="41" y="29"/>
                    <a:pt x="41" y="29"/>
                  </a:cubicBezTo>
                  <a:cubicBezTo>
                    <a:pt x="41" y="29"/>
                    <a:pt x="41" y="29"/>
                    <a:pt x="41" y="29"/>
                  </a:cubicBezTo>
                  <a:cubicBezTo>
                    <a:pt x="42" y="28"/>
                    <a:pt x="42" y="28"/>
                    <a:pt x="42" y="28"/>
                  </a:cubicBezTo>
                  <a:cubicBezTo>
                    <a:pt x="42" y="28"/>
                    <a:pt x="42" y="28"/>
                    <a:pt x="42" y="28"/>
                  </a:cubicBezTo>
                  <a:cubicBezTo>
                    <a:pt x="42" y="29"/>
                    <a:pt x="42" y="29"/>
                    <a:pt x="42" y="29"/>
                  </a:cubicBezTo>
                  <a:cubicBezTo>
                    <a:pt x="43" y="29"/>
                    <a:pt x="43" y="29"/>
                    <a:pt x="43" y="29"/>
                  </a:cubicBezTo>
                  <a:cubicBezTo>
                    <a:pt x="44" y="30"/>
                    <a:pt x="44" y="30"/>
                    <a:pt x="44" y="30"/>
                  </a:cubicBezTo>
                  <a:cubicBezTo>
                    <a:pt x="45" y="30"/>
                    <a:pt x="45" y="30"/>
                    <a:pt x="45" y="30"/>
                  </a:cubicBezTo>
                  <a:cubicBezTo>
                    <a:pt x="46" y="31"/>
                    <a:pt x="46" y="31"/>
                    <a:pt x="46" y="31"/>
                  </a:cubicBezTo>
                  <a:cubicBezTo>
                    <a:pt x="46" y="31"/>
                    <a:pt x="46" y="31"/>
                    <a:pt x="46" y="31"/>
                  </a:cubicBezTo>
                  <a:cubicBezTo>
                    <a:pt x="47" y="32"/>
                    <a:pt x="47" y="32"/>
                    <a:pt x="47" y="32"/>
                  </a:cubicBezTo>
                  <a:cubicBezTo>
                    <a:pt x="48" y="32"/>
                    <a:pt x="48" y="32"/>
                    <a:pt x="48" y="32"/>
                  </a:cubicBezTo>
                  <a:cubicBezTo>
                    <a:pt x="49" y="33"/>
                    <a:pt x="49" y="33"/>
                    <a:pt x="49" y="33"/>
                  </a:cubicBezTo>
                  <a:cubicBezTo>
                    <a:pt x="49" y="34"/>
                    <a:pt x="49" y="34"/>
                    <a:pt x="49" y="34"/>
                  </a:cubicBezTo>
                  <a:cubicBezTo>
                    <a:pt x="49" y="34"/>
                    <a:pt x="49" y="34"/>
                    <a:pt x="49" y="34"/>
                  </a:cubicBezTo>
                  <a:cubicBezTo>
                    <a:pt x="49" y="35"/>
                    <a:pt x="49" y="35"/>
                    <a:pt x="49" y="35"/>
                  </a:cubicBezTo>
                  <a:cubicBezTo>
                    <a:pt x="50" y="36"/>
                    <a:pt x="50" y="36"/>
                    <a:pt x="50" y="36"/>
                  </a:cubicBezTo>
                  <a:cubicBezTo>
                    <a:pt x="50" y="38"/>
                    <a:pt x="50" y="38"/>
                    <a:pt x="50" y="38"/>
                  </a:cubicBezTo>
                  <a:cubicBezTo>
                    <a:pt x="49" y="40"/>
                    <a:pt x="49" y="40"/>
                    <a:pt x="49" y="40"/>
                  </a:cubicBezTo>
                  <a:cubicBezTo>
                    <a:pt x="48" y="41"/>
                    <a:pt x="48" y="41"/>
                    <a:pt x="48" y="41"/>
                  </a:cubicBezTo>
                  <a:cubicBezTo>
                    <a:pt x="47" y="41"/>
                    <a:pt x="47" y="41"/>
                    <a:pt x="47" y="41"/>
                  </a:cubicBezTo>
                  <a:cubicBezTo>
                    <a:pt x="47" y="42"/>
                    <a:pt x="47" y="42"/>
                    <a:pt x="47" y="42"/>
                  </a:cubicBezTo>
                  <a:cubicBezTo>
                    <a:pt x="47" y="43"/>
                    <a:pt x="47" y="43"/>
                    <a:pt x="47" y="43"/>
                  </a:cubicBezTo>
                  <a:cubicBezTo>
                    <a:pt x="45" y="43"/>
                    <a:pt x="45" y="43"/>
                    <a:pt x="45" y="43"/>
                  </a:cubicBezTo>
                  <a:cubicBezTo>
                    <a:pt x="45" y="44"/>
                    <a:pt x="45" y="44"/>
                    <a:pt x="45" y="44"/>
                  </a:cubicBezTo>
                  <a:cubicBezTo>
                    <a:pt x="45" y="45"/>
                    <a:pt x="45" y="45"/>
                    <a:pt x="45" y="45"/>
                  </a:cubicBezTo>
                  <a:cubicBezTo>
                    <a:pt x="45" y="46"/>
                    <a:pt x="45" y="46"/>
                    <a:pt x="45" y="46"/>
                  </a:cubicBezTo>
                  <a:cubicBezTo>
                    <a:pt x="46" y="47"/>
                    <a:pt x="46" y="47"/>
                    <a:pt x="46" y="47"/>
                  </a:cubicBezTo>
                  <a:cubicBezTo>
                    <a:pt x="47" y="46"/>
                    <a:pt x="47" y="46"/>
                    <a:pt x="47" y="46"/>
                  </a:cubicBezTo>
                  <a:cubicBezTo>
                    <a:pt x="47" y="46"/>
                    <a:pt x="47" y="46"/>
                    <a:pt x="47" y="46"/>
                  </a:cubicBezTo>
                  <a:cubicBezTo>
                    <a:pt x="48" y="45"/>
                    <a:pt x="48" y="45"/>
                    <a:pt x="48" y="45"/>
                  </a:cubicBezTo>
                  <a:cubicBezTo>
                    <a:pt x="48" y="44"/>
                    <a:pt x="48" y="44"/>
                    <a:pt x="48" y="44"/>
                  </a:cubicBezTo>
                  <a:cubicBezTo>
                    <a:pt x="48" y="44"/>
                    <a:pt x="48" y="44"/>
                    <a:pt x="48" y="44"/>
                  </a:cubicBezTo>
                  <a:cubicBezTo>
                    <a:pt x="49" y="44"/>
                    <a:pt x="49" y="44"/>
                    <a:pt x="49" y="44"/>
                  </a:cubicBezTo>
                  <a:cubicBezTo>
                    <a:pt x="50" y="43"/>
                    <a:pt x="50" y="43"/>
                    <a:pt x="50" y="43"/>
                  </a:cubicBezTo>
                  <a:cubicBezTo>
                    <a:pt x="51" y="43"/>
                    <a:pt x="51" y="43"/>
                    <a:pt x="51" y="43"/>
                  </a:cubicBezTo>
                  <a:cubicBezTo>
                    <a:pt x="51" y="43"/>
                    <a:pt x="51" y="43"/>
                    <a:pt x="51" y="43"/>
                  </a:cubicBezTo>
                  <a:cubicBezTo>
                    <a:pt x="52" y="43"/>
                    <a:pt x="52" y="43"/>
                    <a:pt x="52" y="43"/>
                  </a:cubicBezTo>
                  <a:cubicBezTo>
                    <a:pt x="53" y="44"/>
                    <a:pt x="53" y="44"/>
                    <a:pt x="53" y="44"/>
                  </a:cubicBezTo>
                  <a:cubicBezTo>
                    <a:pt x="53" y="46"/>
                    <a:pt x="53" y="46"/>
                    <a:pt x="53" y="46"/>
                  </a:cubicBezTo>
                  <a:cubicBezTo>
                    <a:pt x="52" y="49"/>
                    <a:pt x="52" y="49"/>
                    <a:pt x="52" y="49"/>
                  </a:cubicBezTo>
                  <a:cubicBezTo>
                    <a:pt x="52" y="51"/>
                    <a:pt x="52" y="51"/>
                    <a:pt x="52" y="51"/>
                  </a:cubicBezTo>
                  <a:cubicBezTo>
                    <a:pt x="52" y="52"/>
                    <a:pt x="52" y="52"/>
                    <a:pt x="52" y="52"/>
                  </a:cubicBezTo>
                  <a:cubicBezTo>
                    <a:pt x="52" y="54"/>
                    <a:pt x="52" y="54"/>
                    <a:pt x="52" y="54"/>
                  </a:cubicBezTo>
                  <a:cubicBezTo>
                    <a:pt x="53" y="52"/>
                    <a:pt x="53" y="52"/>
                    <a:pt x="53" y="52"/>
                  </a:cubicBezTo>
                  <a:cubicBezTo>
                    <a:pt x="53" y="51"/>
                    <a:pt x="53" y="51"/>
                    <a:pt x="53" y="51"/>
                  </a:cubicBezTo>
                  <a:cubicBezTo>
                    <a:pt x="56" y="50"/>
                    <a:pt x="56" y="50"/>
                    <a:pt x="56" y="50"/>
                  </a:cubicBezTo>
                  <a:cubicBezTo>
                    <a:pt x="57" y="50"/>
                    <a:pt x="57" y="50"/>
                    <a:pt x="57" y="50"/>
                  </a:cubicBezTo>
                  <a:cubicBezTo>
                    <a:pt x="57" y="49"/>
                    <a:pt x="57" y="49"/>
                    <a:pt x="57" y="49"/>
                  </a:cubicBezTo>
                  <a:cubicBezTo>
                    <a:pt x="57" y="48"/>
                    <a:pt x="57" y="48"/>
                    <a:pt x="57" y="48"/>
                  </a:cubicBezTo>
                  <a:cubicBezTo>
                    <a:pt x="58" y="47"/>
                    <a:pt x="58" y="47"/>
                    <a:pt x="58" y="47"/>
                  </a:cubicBezTo>
                  <a:cubicBezTo>
                    <a:pt x="58" y="47"/>
                    <a:pt x="58" y="47"/>
                    <a:pt x="58" y="47"/>
                  </a:cubicBezTo>
                  <a:cubicBezTo>
                    <a:pt x="58" y="45"/>
                    <a:pt x="58" y="45"/>
                    <a:pt x="58" y="45"/>
                  </a:cubicBezTo>
                  <a:cubicBezTo>
                    <a:pt x="58" y="45"/>
                    <a:pt x="58" y="45"/>
                    <a:pt x="58" y="45"/>
                  </a:cubicBezTo>
                  <a:cubicBezTo>
                    <a:pt x="58" y="44"/>
                    <a:pt x="58" y="44"/>
                    <a:pt x="58" y="44"/>
                  </a:cubicBezTo>
                  <a:cubicBezTo>
                    <a:pt x="58" y="43"/>
                    <a:pt x="58" y="43"/>
                    <a:pt x="58" y="43"/>
                  </a:cubicBezTo>
                  <a:cubicBezTo>
                    <a:pt x="59" y="42"/>
                    <a:pt x="59" y="42"/>
                    <a:pt x="59" y="42"/>
                  </a:cubicBezTo>
                  <a:cubicBezTo>
                    <a:pt x="59" y="41"/>
                    <a:pt x="59" y="41"/>
                    <a:pt x="59" y="41"/>
                  </a:cubicBezTo>
                  <a:cubicBezTo>
                    <a:pt x="60" y="40"/>
                    <a:pt x="60" y="40"/>
                    <a:pt x="60" y="40"/>
                  </a:cubicBezTo>
                  <a:cubicBezTo>
                    <a:pt x="61" y="39"/>
                    <a:pt x="61" y="39"/>
                    <a:pt x="61" y="39"/>
                  </a:cubicBezTo>
                  <a:cubicBezTo>
                    <a:pt x="62" y="38"/>
                    <a:pt x="62" y="38"/>
                    <a:pt x="62" y="38"/>
                  </a:cubicBezTo>
                  <a:cubicBezTo>
                    <a:pt x="62" y="37"/>
                    <a:pt x="62" y="37"/>
                    <a:pt x="62" y="37"/>
                  </a:cubicBezTo>
                  <a:cubicBezTo>
                    <a:pt x="61" y="34"/>
                    <a:pt x="61" y="34"/>
                    <a:pt x="61" y="34"/>
                  </a:cubicBezTo>
                  <a:cubicBezTo>
                    <a:pt x="60" y="34"/>
                    <a:pt x="60" y="34"/>
                    <a:pt x="60" y="34"/>
                  </a:cubicBezTo>
                  <a:cubicBezTo>
                    <a:pt x="61" y="33"/>
                    <a:pt x="61" y="33"/>
                    <a:pt x="61" y="33"/>
                  </a:cubicBezTo>
                  <a:cubicBezTo>
                    <a:pt x="62" y="34"/>
                    <a:pt x="62" y="34"/>
                    <a:pt x="62" y="34"/>
                  </a:cubicBezTo>
                  <a:cubicBezTo>
                    <a:pt x="62" y="34"/>
                    <a:pt x="62" y="34"/>
                    <a:pt x="62" y="34"/>
                  </a:cubicBezTo>
                  <a:cubicBezTo>
                    <a:pt x="62" y="35"/>
                    <a:pt x="62" y="35"/>
                    <a:pt x="62" y="35"/>
                  </a:cubicBezTo>
                  <a:cubicBezTo>
                    <a:pt x="63" y="35"/>
                    <a:pt x="63" y="35"/>
                    <a:pt x="63" y="35"/>
                  </a:cubicBezTo>
                  <a:cubicBezTo>
                    <a:pt x="63" y="36"/>
                    <a:pt x="63" y="36"/>
                    <a:pt x="63" y="36"/>
                  </a:cubicBezTo>
                  <a:cubicBezTo>
                    <a:pt x="63" y="37"/>
                    <a:pt x="63" y="37"/>
                    <a:pt x="63" y="37"/>
                  </a:cubicBezTo>
                  <a:cubicBezTo>
                    <a:pt x="64" y="38"/>
                    <a:pt x="64" y="38"/>
                    <a:pt x="64" y="38"/>
                  </a:cubicBezTo>
                  <a:cubicBezTo>
                    <a:pt x="64" y="39"/>
                    <a:pt x="64" y="39"/>
                    <a:pt x="64" y="39"/>
                  </a:cubicBezTo>
                  <a:cubicBezTo>
                    <a:pt x="65" y="38"/>
                    <a:pt x="65" y="38"/>
                    <a:pt x="65" y="38"/>
                  </a:cubicBezTo>
                  <a:cubicBezTo>
                    <a:pt x="65" y="38"/>
                    <a:pt x="65" y="38"/>
                    <a:pt x="65" y="38"/>
                  </a:cubicBezTo>
                  <a:cubicBezTo>
                    <a:pt x="66" y="38"/>
                    <a:pt x="66" y="38"/>
                    <a:pt x="66" y="38"/>
                  </a:cubicBezTo>
                  <a:cubicBezTo>
                    <a:pt x="66" y="39"/>
                    <a:pt x="66" y="39"/>
                    <a:pt x="66" y="39"/>
                  </a:cubicBezTo>
                  <a:cubicBezTo>
                    <a:pt x="66" y="39"/>
                    <a:pt x="66" y="39"/>
                    <a:pt x="66" y="39"/>
                  </a:cubicBezTo>
                  <a:cubicBezTo>
                    <a:pt x="67" y="40"/>
                    <a:pt x="67" y="40"/>
                    <a:pt x="67" y="40"/>
                  </a:cubicBezTo>
                  <a:cubicBezTo>
                    <a:pt x="68" y="40"/>
                    <a:pt x="68" y="40"/>
                    <a:pt x="68" y="40"/>
                  </a:cubicBezTo>
                  <a:cubicBezTo>
                    <a:pt x="69" y="41"/>
                    <a:pt x="69" y="41"/>
                    <a:pt x="69" y="41"/>
                  </a:cubicBezTo>
                  <a:cubicBezTo>
                    <a:pt x="69" y="40"/>
                    <a:pt x="69" y="40"/>
                    <a:pt x="69" y="40"/>
                  </a:cubicBezTo>
                  <a:cubicBezTo>
                    <a:pt x="69" y="39"/>
                    <a:pt x="69" y="39"/>
                    <a:pt x="69" y="39"/>
                  </a:cubicBezTo>
                  <a:cubicBezTo>
                    <a:pt x="69" y="38"/>
                    <a:pt x="69" y="38"/>
                    <a:pt x="69" y="38"/>
                  </a:cubicBezTo>
                  <a:cubicBezTo>
                    <a:pt x="69" y="38"/>
                    <a:pt x="69" y="38"/>
                    <a:pt x="69" y="38"/>
                  </a:cubicBezTo>
                  <a:cubicBezTo>
                    <a:pt x="69" y="37"/>
                    <a:pt x="69" y="37"/>
                    <a:pt x="69" y="37"/>
                  </a:cubicBezTo>
                  <a:lnTo>
                    <a:pt x="7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bwMode="auto">
          <a:xfrm>
            <a:off x="76902" y="-60405"/>
            <a:ext cx="12436475" cy="7054930"/>
          </a:xfrm>
          <a:prstGeom prst="rect">
            <a:avLst/>
          </a:prstGeom>
          <a:solidFill>
            <a:srgbClr val="F8F8F8">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Can I sell across country borders?</a:t>
            </a:r>
          </a:p>
        </p:txBody>
      </p:sp>
      <p:graphicFrame>
        <p:nvGraphicFramePr>
          <p:cNvPr id="10" name="Table 9"/>
          <p:cNvGraphicFramePr>
            <a:graphicFrameLocks noGrp="1"/>
          </p:cNvGraphicFramePr>
          <p:nvPr>
            <p:extLst/>
          </p:nvPr>
        </p:nvGraphicFramePr>
        <p:xfrm>
          <a:off x="9780270" y="876472"/>
          <a:ext cx="2659782" cy="5724144"/>
        </p:xfrm>
        <a:graphic>
          <a:graphicData uri="http://schemas.openxmlformats.org/drawingml/2006/table">
            <a:tbl>
              <a:tblPr firstRow="1" bandRow="1">
                <a:tableStyleId>{5C22544A-7EE6-4342-B048-85BDC9FD1C3A}</a:tableStyleId>
              </a:tblPr>
              <a:tblGrid>
                <a:gridCol w="1329891">
                  <a:extLst>
                    <a:ext uri="{9D8B030D-6E8A-4147-A177-3AD203B41FA5}">
                      <a16:colId xmlns:a16="http://schemas.microsoft.com/office/drawing/2014/main" val="2745950236"/>
                    </a:ext>
                  </a:extLst>
                </a:gridCol>
                <a:gridCol w="1329891">
                  <a:extLst>
                    <a:ext uri="{9D8B030D-6E8A-4147-A177-3AD203B41FA5}">
                      <a16:colId xmlns:a16="http://schemas.microsoft.com/office/drawing/2014/main" val="3264230920"/>
                    </a:ext>
                  </a:extLst>
                </a:gridCol>
              </a:tblGrid>
              <a:tr h="0">
                <a:tc>
                  <a:txBody>
                    <a:bodyPr/>
                    <a:lstStyle/>
                    <a:p>
                      <a:r>
                        <a:rPr lang="en-US" sz="1200" b="0" dirty="0">
                          <a:gradFill>
                            <a:gsLst>
                              <a:gs pos="0">
                                <a:schemeClr val="accent4"/>
                              </a:gs>
                              <a:gs pos="100000">
                                <a:schemeClr val="accent4"/>
                              </a:gs>
                            </a:gsLst>
                            <a:lin ang="5400000" scaled="0"/>
                          </a:gradFill>
                        </a:rPr>
                        <a:t>Afghanistan</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Montenegro</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3987095652"/>
                  </a:ext>
                </a:extLst>
              </a:tr>
              <a:tr h="0">
                <a:tc>
                  <a:txBody>
                    <a:bodyPr/>
                    <a:lstStyle/>
                    <a:p>
                      <a:r>
                        <a:rPr lang="en-US" sz="1200" b="0" dirty="0">
                          <a:gradFill>
                            <a:gsLst>
                              <a:gs pos="0">
                                <a:schemeClr val="accent4"/>
                              </a:gs>
                              <a:gs pos="100000">
                                <a:schemeClr val="accent4"/>
                              </a:gs>
                            </a:gsLst>
                            <a:lin ang="5400000" scaled="0"/>
                          </a:gradFill>
                        </a:rPr>
                        <a:t>Albania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Morocco</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4055348858"/>
                  </a:ext>
                </a:extLst>
              </a:tr>
              <a:tr h="0">
                <a:tc>
                  <a:txBody>
                    <a:bodyPr/>
                    <a:lstStyle/>
                    <a:p>
                      <a:r>
                        <a:rPr lang="en-US" sz="1200" b="0" dirty="0">
                          <a:gradFill>
                            <a:gsLst>
                              <a:gs pos="0">
                                <a:schemeClr val="accent4"/>
                              </a:gs>
                              <a:gs pos="100000">
                                <a:schemeClr val="accent4"/>
                              </a:gs>
                            </a:gsLst>
                            <a:lin ang="5400000" scaled="0"/>
                          </a:gradFill>
                        </a:rPr>
                        <a:t>Algeria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Nepal</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79398811"/>
                  </a:ext>
                </a:extLst>
              </a:tr>
              <a:tr h="0">
                <a:tc>
                  <a:txBody>
                    <a:bodyPr/>
                    <a:lstStyle/>
                    <a:p>
                      <a:r>
                        <a:rPr lang="en-US" sz="1200" b="0" dirty="0">
                          <a:gradFill>
                            <a:gsLst>
                              <a:gs pos="0">
                                <a:schemeClr val="accent4"/>
                              </a:gs>
                              <a:gs pos="100000">
                                <a:schemeClr val="accent4"/>
                              </a:gs>
                            </a:gsLst>
                            <a:lin ang="5400000" scaled="0"/>
                          </a:gradFill>
                        </a:rPr>
                        <a:t>Armenia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Oman</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3876860470"/>
                  </a:ext>
                </a:extLst>
              </a:tr>
              <a:tr h="0">
                <a:tc>
                  <a:txBody>
                    <a:bodyPr/>
                    <a:lstStyle/>
                    <a:p>
                      <a:r>
                        <a:rPr lang="en-US" sz="1200" b="0" dirty="0">
                          <a:gradFill>
                            <a:gsLst>
                              <a:gs pos="0">
                                <a:schemeClr val="accent4"/>
                              </a:gs>
                              <a:gs pos="100000">
                                <a:schemeClr val="accent4"/>
                              </a:gs>
                            </a:gsLst>
                            <a:lin ang="5400000" scaled="0"/>
                          </a:gradFill>
                        </a:rPr>
                        <a:t>Azerbaijan</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Pakistan</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2280166343"/>
                  </a:ext>
                </a:extLst>
              </a:tr>
              <a:tr h="116109">
                <a:tc>
                  <a:txBody>
                    <a:bodyPr/>
                    <a:lstStyle/>
                    <a:p>
                      <a:r>
                        <a:rPr lang="en-US" sz="1200" b="0" dirty="0">
                          <a:gradFill>
                            <a:gsLst>
                              <a:gs pos="0">
                                <a:schemeClr val="accent4"/>
                              </a:gs>
                              <a:gs pos="100000">
                                <a:schemeClr val="accent4"/>
                              </a:gs>
                            </a:gsLst>
                            <a:lin ang="5400000" scaled="0"/>
                          </a:gradFill>
                        </a:rPr>
                        <a:t>Bahrain</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Palestinian Authority</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3084320180"/>
                  </a:ext>
                </a:extLst>
              </a:tr>
              <a:tr h="0">
                <a:tc>
                  <a:txBody>
                    <a:bodyPr/>
                    <a:lstStyle/>
                    <a:p>
                      <a:r>
                        <a:rPr lang="en-US" sz="1200" b="0" dirty="0">
                          <a:gradFill>
                            <a:gsLst>
                              <a:gs pos="0">
                                <a:schemeClr val="accent4"/>
                              </a:gs>
                              <a:gs pos="100000">
                                <a:schemeClr val="accent4"/>
                              </a:gs>
                            </a:gsLst>
                            <a:lin ang="5400000" scaled="0"/>
                          </a:gradFill>
                        </a:rPr>
                        <a:t>Belarus</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Qatar</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3395022498"/>
                  </a:ext>
                </a:extLst>
              </a:tr>
              <a:tr h="116109">
                <a:tc>
                  <a:txBody>
                    <a:bodyPr/>
                    <a:lstStyle/>
                    <a:p>
                      <a:r>
                        <a:rPr lang="en-US" sz="1200" b="0" dirty="0">
                          <a:gradFill>
                            <a:gsLst>
                              <a:gs pos="0">
                                <a:schemeClr val="accent4"/>
                              </a:gs>
                              <a:gs pos="100000">
                                <a:schemeClr val="accent4"/>
                              </a:gs>
                            </a:gsLst>
                            <a:lin ang="5400000" scaled="0"/>
                          </a:gradFill>
                        </a:rPr>
                        <a:t>Bosnia</a:t>
                      </a:r>
                      <a:r>
                        <a:rPr lang="en-US" sz="1200" b="0" baseline="0" dirty="0">
                          <a:gradFill>
                            <a:gsLst>
                              <a:gs pos="0">
                                <a:schemeClr val="accent4"/>
                              </a:gs>
                              <a:gs pos="100000">
                                <a:schemeClr val="accent4"/>
                              </a:gs>
                            </a:gsLst>
                            <a:lin ang="5400000" scaled="0"/>
                          </a:gradFill>
                        </a:rPr>
                        <a:t> &amp; Herzegovina</a:t>
                      </a:r>
                      <a:endParaRPr lang="en-US" sz="1200" b="0" dirty="0">
                        <a:gradFill>
                          <a:gsLst>
                            <a:gs pos="0">
                              <a:schemeClr val="accent4"/>
                            </a:gs>
                            <a:gs pos="100000">
                              <a:schemeClr val="accent4"/>
                            </a:gs>
                          </a:gsLst>
                          <a:lin ang="5400000" scaled="0"/>
                        </a:gradFill>
                      </a:endParaRP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Serbia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3763357512"/>
                  </a:ext>
                </a:extLst>
              </a:tr>
              <a:tr h="0">
                <a:tc>
                  <a:txBody>
                    <a:bodyPr/>
                    <a:lstStyle/>
                    <a:p>
                      <a:r>
                        <a:rPr lang="en-US" sz="1200" b="0" dirty="0">
                          <a:gradFill>
                            <a:gsLst>
                              <a:gs pos="0">
                                <a:schemeClr val="accent4"/>
                              </a:gs>
                              <a:gs pos="100000">
                                <a:schemeClr val="accent4"/>
                              </a:gs>
                            </a:gsLst>
                            <a:lin ang="5400000" scaled="0"/>
                          </a:gradFill>
                        </a:rPr>
                        <a:t>Egypt</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Sri Lanka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329640894"/>
                  </a:ext>
                </a:extLst>
              </a:tr>
              <a:tr h="0">
                <a:tc>
                  <a:txBody>
                    <a:bodyPr/>
                    <a:lstStyle/>
                    <a:p>
                      <a:r>
                        <a:rPr lang="en-US" sz="1200" b="0" dirty="0">
                          <a:gradFill>
                            <a:gsLst>
                              <a:gs pos="0">
                                <a:schemeClr val="accent4"/>
                              </a:gs>
                              <a:gs pos="100000">
                                <a:schemeClr val="accent4"/>
                              </a:gs>
                            </a:gsLst>
                            <a:lin ang="5400000" scaled="0"/>
                          </a:gradFill>
                        </a:rPr>
                        <a:t>Georgia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Tajikistan</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617474716"/>
                  </a:ext>
                </a:extLst>
              </a:tr>
              <a:tr h="0">
                <a:tc>
                  <a:txBody>
                    <a:bodyPr/>
                    <a:lstStyle/>
                    <a:p>
                      <a:r>
                        <a:rPr lang="en-US" sz="1200" b="0" dirty="0">
                          <a:gradFill>
                            <a:gsLst>
                              <a:gs pos="0">
                                <a:schemeClr val="accent4"/>
                              </a:gs>
                              <a:gs pos="100000">
                                <a:schemeClr val="accent4"/>
                              </a:gs>
                            </a:gsLst>
                            <a:lin ang="5400000" scaled="0"/>
                          </a:gradFill>
                        </a:rPr>
                        <a:t>Iraq</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Tunisia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4279660980"/>
                  </a:ext>
                </a:extLst>
              </a:tr>
              <a:tr h="0">
                <a:tc>
                  <a:txBody>
                    <a:bodyPr/>
                    <a:lstStyle/>
                    <a:p>
                      <a:r>
                        <a:rPr lang="en-US" sz="1200" b="0" dirty="0">
                          <a:gradFill>
                            <a:gsLst>
                              <a:gs pos="0">
                                <a:schemeClr val="accent4"/>
                              </a:gs>
                              <a:gs pos="100000">
                                <a:schemeClr val="accent4"/>
                              </a:gs>
                            </a:gsLst>
                            <a:lin ang="5400000" scaled="0"/>
                          </a:gradFill>
                        </a:rPr>
                        <a:t>Israel</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Turkmenistan</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2805228289"/>
                  </a:ext>
                </a:extLst>
              </a:tr>
              <a:tr h="0">
                <a:tc>
                  <a:txBody>
                    <a:bodyPr/>
                    <a:lstStyle/>
                    <a:p>
                      <a:r>
                        <a:rPr lang="en-US" sz="1200" b="0" dirty="0">
                          <a:gradFill>
                            <a:gsLst>
                              <a:gs pos="0">
                                <a:schemeClr val="accent4"/>
                              </a:gs>
                              <a:gs pos="100000">
                                <a:schemeClr val="accent4"/>
                              </a:gs>
                            </a:gsLst>
                            <a:lin ang="5400000" scaled="0"/>
                          </a:gradFill>
                        </a:rPr>
                        <a:t>Jordan</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Ukraine</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2506897712"/>
                  </a:ext>
                </a:extLst>
              </a:tr>
              <a:tr h="116109">
                <a:tc>
                  <a:txBody>
                    <a:bodyPr/>
                    <a:lstStyle/>
                    <a:p>
                      <a:r>
                        <a:rPr lang="en-US" sz="1200" b="0" dirty="0">
                          <a:gradFill>
                            <a:gsLst>
                              <a:gs pos="0">
                                <a:schemeClr val="accent4"/>
                              </a:gs>
                              <a:gs pos="100000">
                                <a:schemeClr val="accent4"/>
                              </a:gs>
                            </a:gsLst>
                            <a:lin ang="5400000" scaled="0"/>
                          </a:gradFill>
                        </a:rPr>
                        <a:t>Kazakhstan</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United Arab Emirates</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2389014298"/>
                  </a:ext>
                </a:extLst>
              </a:tr>
              <a:tr h="0">
                <a:tc>
                  <a:txBody>
                    <a:bodyPr/>
                    <a:lstStyle/>
                    <a:p>
                      <a:r>
                        <a:rPr lang="en-US" sz="1200" b="0" dirty="0">
                          <a:gradFill>
                            <a:gsLst>
                              <a:gs pos="0">
                                <a:schemeClr val="accent4"/>
                              </a:gs>
                              <a:gs pos="100000">
                                <a:schemeClr val="accent4"/>
                              </a:gs>
                            </a:gsLst>
                            <a:lin ang="5400000" scaled="0"/>
                          </a:gradFill>
                        </a:rPr>
                        <a:t>Kuwait</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Uzbekistan</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617393218"/>
                  </a:ext>
                </a:extLst>
              </a:tr>
              <a:tr h="0">
                <a:tc>
                  <a:txBody>
                    <a:bodyPr/>
                    <a:lstStyle/>
                    <a:p>
                      <a:r>
                        <a:rPr lang="en-US" sz="1200" b="0" dirty="0">
                          <a:gradFill>
                            <a:gsLst>
                              <a:gs pos="0">
                                <a:schemeClr val="accent4"/>
                              </a:gs>
                              <a:gs pos="100000">
                                <a:schemeClr val="accent4"/>
                              </a:gs>
                            </a:gsLst>
                            <a:lin ang="5400000" scaled="0"/>
                          </a:gradFill>
                        </a:rPr>
                        <a:t>Kyrgyzstan</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Saudi Arabia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3658680150"/>
                  </a:ext>
                </a:extLst>
              </a:tr>
              <a:tr h="0">
                <a:tc>
                  <a:txBody>
                    <a:bodyPr/>
                    <a:lstStyle/>
                    <a:p>
                      <a:r>
                        <a:rPr lang="en-US" sz="1200" b="0" dirty="0">
                          <a:gradFill>
                            <a:gsLst>
                              <a:gs pos="0">
                                <a:schemeClr val="accent4"/>
                              </a:gs>
                              <a:gs pos="100000">
                                <a:schemeClr val="accent4"/>
                              </a:gs>
                            </a:gsLst>
                            <a:lin ang="5400000" scaled="0"/>
                          </a:gradFill>
                        </a:rPr>
                        <a:t>Lebanon</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South Africa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845148176"/>
                  </a:ext>
                </a:extLst>
              </a:tr>
              <a:tr h="0">
                <a:tc>
                  <a:txBody>
                    <a:bodyPr/>
                    <a:lstStyle/>
                    <a:p>
                      <a:r>
                        <a:rPr lang="en-US" sz="1200" b="0" dirty="0">
                          <a:gradFill>
                            <a:gsLst>
                              <a:gs pos="0">
                                <a:schemeClr val="accent4"/>
                              </a:gs>
                              <a:gs pos="100000">
                                <a:schemeClr val="accent4"/>
                              </a:gs>
                            </a:gsLst>
                            <a:lin ang="5400000" scaled="0"/>
                          </a:gradFill>
                        </a:rPr>
                        <a:t>Libya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Turkey</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226456682"/>
                  </a:ext>
                </a:extLst>
              </a:tr>
              <a:tr h="116109">
                <a:tc>
                  <a:txBody>
                    <a:bodyPr/>
                    <a:lstStyle/>
                    <a:p>
                      <a:r>
                        <a:rPr lang="en-US" sz="1200" b="0" dirty="0">
                          <a:gradFill>
                            <a:gsLst>
                              <a:gs pos="0">
                                <a:schemeClr val="accent4"/>
                              </a:gs>
                              <a:gs pos="100000">
                                <a:schemeClr val="accent4"/>
                              </a:gs>
                            </a:gsLst>
                            <a:lin ang="5400000" scaled="0"/>
                          </a:gradFill>
                        </a:rPr>
                        <a:t>Macedonia (FYROM)</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Yemen</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374831272"/>
                  </a:ext>
                </a:extLst>
              </a:tr>
              <a:tr h="115404">
                <a:tc>
                  <a:txBody>
                    <a:bodyPr/>
                    <a:lstStyle/>
                    <a:p>
                      <a:r>
                        <a:rPr lang="en-US" sz="1200" b="0" dirty="0">
                          <a:gradFill>
                            <a:gsLst>
                              <a:gs pos="0">
                                <a:schemeClr val="accent4"/>
                              </a:gs>
                              <a:gs pos="100000">
                                <a:schemeClr val="accent4"/>
                              </a:gs>
                            </a:gsLst>
                            <a:lin ang="5400000" scaled="0"/>
                          </a:gradFill>
                        </a:rPr>
                        <a:t>Moldovia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r>
                        <a:rPr lang="en-US" sz="1200" b="0" dirty="0">
                          <a:gradFill>
                            <a:gsLst>
                              <a:gs pos="0">
                                <a:schemeClr val="accent4"/>
                              </a:gs>
                              <a:gs pos="100000">
                                <a:schemeClr val="accent4"/>
                              </a:gs>
                            </a:gsLst>
                            <a:lin ang="5400000" scaled="0"/>
                          </a:gradFill>
                        </a:rPr>
                        <a:t>Zimbabwe</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487127144"/>
                  </a:ext>
                </a:extLst>
              </a:tr>
              <a:tr h="0">
                <a:tc>
                  <a:txBody>
                    <a:bodyPr/>
                    <a:lstStyle/>
                    <a:p>
                      <a:r>
                        <a:rPr lang="en-US" sz="1200" b="0" dirty="0">
                          <a:gradFill>
                            <a:gsLst>
                              <a:gs pos="0">
                                <a:schemeClr val="accent4"/>
                              </a:gs>
                              <a:gs pos="100000">
                                <a:schemeClr val="accent4"/>
                              </a:gs>
                            </a:gsLst>
                            <a:lin ang="5400000" scaled="0"/>
                          </a:gradFill>
                        </a:rPr>
                        <a:t>Mongolia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endParaRPr lang="en-US" sz="1200" b="0" dirty="0">
                        <a:gradFill>
                          <a:gsLst>
                            <a:gs pos="0">
                              <a:schemeClr val="accent4"/>
                            </a:gs>
                            <a:gs pos="100000">
                              <a:schemeClr val="accent4"/>
                            </a:gs>
                          </a:gsLst>
                          <a:lin ang="5400000" scaled="0"/>
                        </a:gradFill>
                      </a:endParaRP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4072092325"/>
                  </a:ext>
                </a:extLst>
              </a:tr>
            </a:tbl>
          </a:graphicData>
        </a:graphic>
      </p:graphicFrame>
      <p:graphicFrame>
        <p:nvGraphicFramePr>
          <p:cNvPr id="427" name="Table 426"/>
          <p:cNvGraphicFramePr>
            <a:graphicFrameLocks noGrp="1"/>
          </p:cNvGraphicFramePr>
          <p:nvPr>
            <p:extLst/>
          </p:nvPr>
        </p:nvGraphicFramePr>
        <p:xfrm>
          <a:off x="7100110" y="876472"/>
          <a:ext cx="2626896" cy="4643142"/>
        </p:xfrm>
        <a:graphic>
          <a:graphicData uri="http://schemas.openxmlformats.org/drawingml/2006/table">
            <a:tbl>
              <a:tblPr firstRow="1" bandRow="1">
                <a:tableStyleId>{5C22544A-7EE6-4342-B048-85BDC9FD1C3A}</a:tableStyleId>
              </a:tblPr>
              <a:tblGrid>
                <a:gridCol w="1313448">
                  <a:extLst>
                    <a:ext uri="{9D8B030D-6E8A-4147-A177-3AD203B41FA5}">
                      <a16:colId xmlns:a16="http://schemas.microsoft.com/office/drawing/2014/main" val="2745950236"/>
                    </a:ext>
                  </a:extLst>
                </a:gridCol>
                <a:gridCol w="1313448">
                  <a:extLst>
                    <a:ext uri="{9D8B030D-6E8A-4147-A177-3AD203B41FA5}">
                      <a16:colId xmlns:a16="http://schemas.microsoft.com/office/drawing/2014/main" val="3264230920"/>
                    </a:ext>
                  </a:extLst>
                </a:gridCol>
              </a:tblGrid>
              <a:tr h="273126">
                <a:tc>
                  <a:txBody>
                    <a:bodyPr/>
                    <a:lstStyle/>
                    <a:p>
                      <a:r>
                        <a:rPr lang="en-US" sz="1200" b="0" dirty="0">
                          <a:gradFill>
                            <a:gsLst>
                              <a:gs pos="0">
                                <a:schemeClr val="accent5">
                                  <a:lumMod val="50000"/>
                                </a:schemeClr>
                              </a:gs>
                              <a:gs pos="100000">
                                <a:schemeClr val="accent5">
                                  <a:lumMod val="50000"/>
                                </a:schemeClr>
                              </a:gs>
                            </a:gsLst>
                            <a:lin ang="5400000" scaled="0"/>
                          </a:gradFill>
                        </a:rPr>
                        <a:t>Austria</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Liechtenstein</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3987095652"/>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Belgium</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Lithuania</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4055348858"/>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Bulgaria</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Luxembourg</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79398811"/>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Croatia</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Malta</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3876860470"/>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Cyprus</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Monaco</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2280166343"/>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Czech Republic</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Netherlands</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3084320180"/>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Denmark</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Norway</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3395022498"/>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Estonia</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Poland</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3763357512"/>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Finland</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Portugal</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329640894"/>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France</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Romania</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617474716"/>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Germany</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Slovakia</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4279660980"/>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Greece</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Slovenia</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2805228289"/>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Hungary</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Spain</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2506897712"/>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Iceland</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Sweden</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2389014298"/>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Ireland</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Switzerland</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1617393218"/>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Italy</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UK</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3658680150"/>
                  </a:ext>
                </a:extLst>
              </a:tr>
              <a:tr h="273126">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Latvia</a:t>
                      </a:r>
                    </a:p>
                  </a:txBody>
                  <a:tcPr marL="91312" marR="91312" marT="27394" marB="27394"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tc>
                  <a:txBody>
                    <a:bodyPr/>
                    <a:lstStyle/>
                    <a:p>
                      <a:pPr marL="0" algn="l" defTabSz="932742" rtl="0" eaLnBrk="1" latinLnBrk="0" hangingPunct="1"/>
                      <a:r>
                        <a:rPr lang="en-US" sz="1200" b="0" kern="1200" dirty="0">
                          <a:gradFill>
                            <a:gsLst>
                              <a:gs pos="0">
                                <a:schemeClr val="accent5">
                                  <a:lumMod val="50000"/>
                                </a:schemeClr>
                              </a:gs>
                              <a:gs pos="100000">
                                <a:schemeClr val="accent5">
                                  <a:lumMod val="50000"/>
                                </a:schemeClr>
                              </a:gs>
                            </a:gsLst>
                            <a:lin ang="5400000" scaled="0"/>
                          </a:gradFill>
                          <a:latin typeface="+mn-lt"/>
                          <a:ea typeface="+mn-ea"/>
                          <a:cs typeface="+mn-cs"/>
                        </a:rPr>
                        <a:t>Faroe Islands</a:t>
                      </a:r>
                    </a:p>
                  </a:txBody>
                  <a:tcPr marL="91312" marR="91312" marT="27394" marB="2739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alpha val="10000"/>
                      </a:schemeClr>
                    </a:solidFill>
                  </a:tcPr>
                </a:tc>
                <a:extLst>
                  <a:ext uri="{0D108BD9-81ED-4DB2-BD59-A6C34878D82A}">
                    <a16:rowId xmlns:a16="http://schemas.microsoft.com/office/drawing/2014/main" val="845148176"/>
                  </a:ext>
                </a:extLst>
              </a:tr>
            </a:tbl>
          </a:graphicData>
        </a:graphic>
      </p:graphicFrame>
      <p:graphicFrame>
        <p:nvGraphicFramePr>
          <p:cNvPr id="428" name="Table 427"/>
          <p:cNvGraphicFramePr>
            <a:graphicFrameLocks noGrp="1"/>
          </p:cNvGraphicFramePr>
          <p:nvPr>
            <p:extLst/>
          </p:nvPr>
        </p:nvGraphicFramePr>
        <p:xfrm>
          <a:off x="5764880" y="876472"/>
          <a:ext cx="1288277" cy="4246480"/>
        </p:xfrm>
        <a:graphic>
          <a:graphicData uri="http://schemas.openxmlformats.org/drawingml/2006/table">
            <a:tbl>
              <a:tblPr firstRow="1" bandRow="1">
                <a:tableStyleId>{5C22544A-7EE6-4342-B048-85BDC9FD1C3A}</a:tableStyleId>
              </a:tblPr>
              <a:tblGrid>
                <a:gridCol w="1288277">
                  <a:extLst>
                    <a:ext uri="{9D8B030D-6E8A-4147-A177-3AD203B41FA5}">
                      <a16:colId xmlns:a16="http://schemas.microsoft.com/office/drawing/2014/main" val="2745950236"/>
                    </a:ext>
                  </a:extLst>
                </a:gridCol>
              </a:tblGrid>
              <a:tr h="265405">
                <a:tc>
                  <a:txBody>
                    <a:bodyPr/>
                    <a:lstStyle/>
                    <a:p>
                      <a:r>
                        <a:rPr lang="en-US" sz="1200" b="0" dirty="0">
                          <a:gradFill>
                            <a:gsLst>
                              <a:gs pos="0">
                                <a:schemeClr val="tx2">
                                  <a:lumMod val="50000"/>
                                </a:schemeClr>
                              </a:gs>
                              <a:gs pos="100000">
                                <a:schemeClr val="tx2">
                                  <a:lumMod val="50000"/>
                                </a:schemeClr>
                              </a:gs>
                            </a:gsLst>
                            <a:lin ang="5400000" scaled="0"/>
                          </a:gradFill>
                        </a:rPr>
                        <a:t>Angola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987095652"/>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Botswana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4055348858"/>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Cameroon</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79398811"/>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Cabo</a:t>
                      </a:r>
                      <a:r>
                        <a:rPr lang="en-US" sz="1200" b="0" kern="1200" baseline="0" dirty="0">
                          <a:gradFill>
                            <a:gsLst>
                              <a:gs pos="0">
                                <a:schemeClr val="tx2">
                                  <a:lumMod val="50000"/>
                                </a:schemeClr>
                              </a:gs>
                              <a:gs pos="100000">
                                <a:schemeClr val="tx2">
                                  <a:lumMod val="50000"/>
                                </a:schemeClr>
                              </a:gs>
                            </a:gsLst>
                            <a:lin ang="5400000" scaled="0"/>
                          </a:gradFill>
                          <a:latin typeface="+mn-lt"/>
                          <a:ea typeface="+mn-ea"/>
                          <a:cs typeface="+mn-cs"/>
                        </a:rPr>
                        <a:t> Verde</a:t>
                      </a:r>
                      <a:endParaRPr lang="en-US" sz="1200" b="0" kern="1200" dirty="0">
                        <a:gradFill>
                          <a:gsLst>
                            <a:gs pos="0">
                              <a:schemeClr val="tx2">
                                <a:lumMod val="50000"/>
                              </a:schemeClr>
                            </a:gs>
                            <a:gs pos="100000">
                              <a:schemeClr val="tx2">
                                <a:lumMod val="50000"/>
                              </a:schemeClr>
                            </a:gs>
                          </a:gsLst>
                          <a:lin ang="5400000" scaled="0"/>
                        </a:gradFill>
                        <a:latin typeface="+mn-lt"/>
                        <a:ea typeface="+mn-ea"/>
                        <a:cs typeface="+mn-cs"/>
                      </a:endParaRP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876860470"/>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Côte d'Ivoire</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2280166343"/>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Ethiopia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084320180"/>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Ghana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395022498"/>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Kenya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763357512"/>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Mauritius</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29640894"/>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Namibia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617474716"/>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Nigeria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4279660980"/>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Rwanda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2805228289"/>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Senegal</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2506897712"/>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Tanzania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2389014298"/>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Uganda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1617393218"/>
                  </a:ext>
                </a:extLst>
              </a:tr>
              <a:tr h="2654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Zambia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658680150"/>
                  </a:ext>
                </a:extLst>
              </a:tr>
            </a:tbl>
          </a:graphicData>
        </a:graphic>
      </p:graphicFrame>
      <p:graphicFrame>
        <p:nvGraphicFramePr>
          <p:cNvPr id="429" name="Table 428"/>
          <p:cNvGraphicFramePr>
            <a:graphicFrameLocks noGrp="1"/>
          </p:cNvGraphicFramePr>
          <p:nvPr>
            <p:extLst/>
          </p:nvPr>
        </p:nvGraphicFramePr>
        <p:xfrm>
          <a:off x="3095521" y="876472"/>
          <a:ext cx="2625222" cy="4021999"/>
        </p:xfrm>
        <a:graphic>
          <a:graphicData uri="http://schemas.openxmlformats.org/drawingml/2006/table">
            <a:tbl>
              <a:tblPr firstRow="1" bandRow="1">
                <a:tableStyleId>{5C22544A-7EE6-4342-B048-85BDC9FD1C3A}</a:tableStyleId>
              </a:tblPr>
              <a:tblGrid>
                <a:gridCol w="1312611">
                  <a:extLst>
                    <a:ext uri="{9D8B030D-6E8A-4147-A177-3AD203B41FA5}">
                      <a16:colId xmlns:a16="http://schemas.microsoft.com/office/drawing/2014/main" val="2745950236"/>
                    </a:ext>
                  </a:extLst>
                </a:gridCol>
                <a:gridCol w="1312611">
                  <a:extLst>
                    <a:ext uri="{9D8B030D-6E8A-4147-A177-3AD203B41FA5}">
                      <a16:colId xmlns:a16="http://schemas.microsoft.com/office/drawing/2014/main" val="3264230920"/>
                    </a:ext>
                  </a:extLst>
                </a:gridCol>
              </a:tblGrid>
              <a:tr h="246632">
                <a:tc>
                  <a:txBody>
                    <a:bodyPr/>
                    <a:lstStyle/>
                    <a:p>
                      <a:r>
                        <a:rPr lang="en-US" sz="1200" b="0" dirty="0">
                          <a:gradFill>
                            <a:gsLst>
                              <a:gs pos="0">
                                <a:schemeClr val="accent3"/>
                              </a:gs>
                              <a:gs pos="100000">
                                <a:schemeClr val="accent3"/>
                              </a:gs>
                            </a:gsLst>
                            <a:lin ang="5400000" scaled="0"/>
                          </a:gradFill>
                        </a:rPr>
                        <a:t>Argentina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r>
                        <a:rPr lang="en-US" sz="1200" b="0" kern="1200" dirty="0">
                          <a:gradFill>
                            <a:gsLst>
                              <a:gs pos="0">
                                <a:schemeClr val="accent3"/>
                              </a:gs>
                              <a:gs pos="100000">
                                <a:schemeClr val="accent3"/>
                              </a:gs>
                            </a:gsLst>
                            <a:lin ang="5400000" scaled="0"/>
                          </a:gradFill>
                          <a:latin typeface="+mn-lt"/>
                          <a:ea typeface="+mn-ea"/>
                          <a:cs typeface="+mn-cs"/>
                        </a:rPr>
                        <a:t>Guatemala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3987095652"/>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Bahamas</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Honduras</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4055348858"/>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Barbados</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Jamaica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79398811"/>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Belize</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Mexico</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3876860470"/>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Bermuda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Nicaragua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2280166343"/>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Bolivia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Panama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3084320180"/>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Cayman Islands</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Paraguay</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3395022498"/>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Chile</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Peru</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3763357512"/>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Colombia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Puerto Rico</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329640894"/>
                  </a:ext>
                </a:extLst>
              </a:tr>
              <a:tr h="436349">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Costa Rica</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Saint Kitts </a:t>
                      </a:r>
                      <a:br>
                        <a:rPr lang="en-US" sz="1200" b="0" kern="1200" dirty="0">
                          <a:gradFill>
                            <a:gsLst>
                              <a:gs pos="0">
                                <a:schemeClr val="accent3"/>
                              </a:gs>
                              <a:gs pos="100000">
                                <a:schemeClr val="accent3"/>
                              </a:gs>
                            </a:gsLst>
                            <a:lin ang="5400000" scaled="0"/>
                          </a:gradFill>
                          <a:latin typeface="+mn-lt"/>
                          <a:ea typeface="+mn-ea"/>
                          <a:cs typeface="+mn-cs"/>
                        </a:rPr>
                      </a:br>
                      <a:r>
                        <a:rPr lang="en-US" sz="1200" b="0" kern="1200" dirty="0">
                          <a:gradFill>
                            <a:gsLst>
                              <a:gs pos="0">
                                <a:schemeClr val="accent3"/>
                              </a:gs>
                              <a:gs pos="100000">
                                <a:schemeClr val="accent3"/>
                              </a:gs>
                            </a:gsLst>
                            <a:lin ang="5400000" scaled="0"/>
                          </a:gradFill>
                          <a:latin typeface="+mn-lt"/>
                          <a:ea typeface="+mn-ea"/>
                          <a:cs typeface="+mn-cs"/>
                        </a:rPr>
                        <a:t>and Nevis</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617474716"/>
                  </a:ext>
                </a:extLst>
              </a:tr>
              <a:tr h="436349">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Curacao</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Trinidad and</a:t>
                      </a:r>
                      <a:r>
                        <a:rPr lang="en-US" sz="1200" b="0" kern="1200" baseline="0" dirty="0">
                          <a:gradFill>
                            <a:gsLst>
                              <a:gs pos="0">
                                <a:schemeClr val="accent3"/>
                              </a:gs>
                              <a:gs pos="100000">
                                <a:schemeClr val="accent3"/>
                              </a:gs>
                            </a:gsLst>
                            <a:lin ang="5400000" scaled="0"/>
                          </a:gradFill>
                          <a:latin typeface="+mn-lt"/>
                          <a:ea typeface="+mn-ea"/>
                          <a:cs typeface="+mn-cs"/>
                        </a:rPr>
                        <a:t> Tobago</a:t>
                      </a:r>
                      <a:endParaRPr lang="en-US" sz="1200" b="0" kern="1200" dirty="0">
                        <a:gradFill>
                          <a:gsLst>
                            <a:gs pos="0">
                              <a:schemeClr val="accent3"/>
                            </a:gs>
                            <a:gs pos="100000">
                              <a:schemeClr val="accent3"/>
                            </a:gs>
                          </a:gsLst>
                          <a:lin ang="5400000" scaled="0"/>
                        </a:gradFill>
                        <a:latin typeface="+mn-lt"/>
                        <a:ea typeface="+mn-ea"/>
                        <a:cs typeface="+mn-cs"/>
                      </a:endParaRP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4279660980"/>
                  </a:ext>
                </a:extLst>
              </a:tr>
              <a:tr h="436349">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Dominican Republic</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Uruguay</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2805228289"/>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Ecuador</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Venezuela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2506897712"/>
                  </a:ext>
                </a:extLst>
              </a:tr>
              <a:tr h="246632">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El Salvador</a:t>
                      </a:r>
                    </a:p>
                  </a:txBody>
                  <a:tcPr marT="27432" marB="27432"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tc>
                  <a:txBody>
                    <a:bodyPr/>
                    <a:lstStyle/>
                    <a:p>
                      <a:pPr marL="0" algn="l" defTabSz="932742" rtl="0" eaLnBrk="1" latinLnBrk="0" hangingPunct="1"/>
                      <a:r>
                        <a:rPr lang="en-US" sz="1200" b="0" kern="1200" dirty="0">
                          <a:gradFill>
                            <a:gsLst>
                              <a:gs pos="0">
                                <a:schemeClr val="accent3"/>
                              </a:gs>
                              <a:gs pos="100000">
                                <a:schemeClr val="accent3"/>
                              </a:gs>
                            </a:gsLst>
                            <a:lin ang="5400000" scaled="0"/>
                          </a:gradFill>
                          <a:latin typeface="+mn-lt"/>
                          <a:ea typeface="+mn-ea"/>
                          <a:cs typeface="+mn-cs"/>
                        </a:rPr>
                        <a:t>Virgin Islands</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2389014298"/>
                  </a:ext>
                </a:extLst>
              </a:tr>
            </a:tbl>
          </a:graphicData>
        </a:graphic>
      </p:graphicFrame>
      <p:graphicFrame>
        <p:nvGraphicFramePr>
          <p:cNvPr id="430" name="Table 429"/>
          <p:cNvGraphicFramePr>
            <a:graphicFrameLocks noGrp="1"/>
          </p:cNvGraphicFramePr>
          <p:nvPr>
            <p:extLst/>
          </p:nvPr>
        </p:nvGraphicFramePr>
        <p:xfrm>
          <a:off x="1749372" y="876472"/>
          <a:ext cx="1310351" cy="2723000"/>
        </p:xfrm>
        <a:graphic>
          <a:graphicData uri="http://schemas.openxmlformats.org/drawingml/2006/table">
            <a:tbl>
              <a:tblPr firstRow="1" bandRow="1">
                <a:tableStyleId>{5C22544A-7EE6-4342-B048-85BDC9FD1C3A}</a:tableStyleId>
              </a:tblPr>
              <a:tblGrid>
                <a:gridCol w="1310351">
                  <a:extLst>
                    <a:ext uri="{9D8B030D-6E8A-4147-A177-3AD203B41FA5}">
                      <a16:colId xmlns:a16="http://schemas.microsoft.com/office/drawing/2014/main" val="2745950236"/>
                    </a:ext>
                  </a:extLst>
                </a:gridCol>
              </a:tblGrid>
              <a:tr h="252850">
                <a:tc>
                  <a:txBody>
                    <a:bodyPr/>
                    <a:lstStyle/>
                    <a:p>
                      <a:r>
                        <a:rPr lang="en-US" sz="1200" b="0" dirty="0">
                          <a:gradFill>
                            <a:gsLst>
                              <a:gs pos="0">
                                <a:schemeClr val="accent2">
                                  <a:lumMod val="50000"/>
                                </a:schemeClr>
                              </a:gs>
                              <a:gs pos="100000">
                                <a:schemeClr val="accent2">
                                  <a:lumMod val="50000"/>
                                </a:schemeClr>
                              </a:gs>
                            </a:gsLst>
                            <a:lin ang="5400000" scaled="0"/>
                          </a:gradFill>
                        </a:rPr>
                        <a:t>Bangladesh</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3987095652"/>
                  </a:ext>
                </a:extLst>
              </a:tr>
              <a:tr h="447350">
                <a:tc>
                  <a:txBody>
                    <a:bodyPr/>
                    <a:lstStyle/>
                    <a:p>
                      <a:pPr marL="0" algn="l" defTabSz="932742" rtl="0" eaLnBrk="1" latinLnBrk="0" hangingPunct="1"/>
                      <a:r>
                        <a:rPr lang="en-US" sz="1200" b="0" kern="1200" dirty="0">
                          <a:gradFill>
                            <a:gsLst>
                              <a:gs pos="0">
                                <a:schemeClr val="accent2">
                                  <a:lumMod val="50000"/>
                                </a:schemeClr>
                              </a:gs>
                              <a:gs pos="100000">
                                <a:schemeClr val="accent2">
                                  <a:lumMod val="50000"/>
                                </a:schemeClr>
                              </a:gs>
                            </a:gsLst>
                            <a:lin ang="5400000" scaled="0"/>
                          </a:gradFill>
                          <a:latin typeface="+mn-lt"/>
                          <a:ea typeface="+mn-ea"/>
                          <a:cs typeface="+mn-cs"/>
                        </a:rPr>
                        <a:t>Brunei Darussalam</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4055348858"/>
                  </a:ext>
                </a:extLst>
              </a:tr>
              <a:tr h="252850">
                <a:tc>
                  <a:txBody>
                    <a:bodyPr/>
                    <a:lstStyle/>
                    <a:p>
                      <a:pPr marL="0" algn="l" defTabSz="932742" rtl="0" eaLnBrk="1" latinLnBrk="0" hangingPunct="1"/>
                      <a:r>
                        <a:rPr lang="en-US" sz="1200" b="0" kern="1200" dirty="0">
                          <a:gradFill>
                            <a:gsLst>
                              <a:gs pos="0">
                                <a:schemeClr val="accent2">
                                  <a:lumMod val="50000"/>
                                </a:schemeClr>
                              </a:gs>
                              <a:gs pos="100000">
                                <a:schemeClr val="accent2">
                                  <a:lumMod val="50000"/>
                                </a:schemeClr>
                              </a:gs>
                            </a:gsLst>
                            <a:lin ang="5400000" scaled="0"/>
                          </a:gradFill>
                          <a:latin typeface="+mn-lt"/>
                          <a:ea typeface="+mn-ea"/>
                          <a:cs typeface="+mn-cs"/>
                        </a:rPr>
                        <a:t>Hong Kong SAR</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79398811"/>
                  </a:ext>
                </a:extLst>
              </a:tr>
              <a:tr h="252850">
                <a:tc>
                  <a:txBody>
                    <a:bodyPr/>
                    <a:lstStyle/>
                    <a:p>
                      <a:pPr marL="0" algn="l" defTabSz="932742" rtl="0" eaLnBrk="1" latinLnBrk="0" hangingPunct="1"/>
                      <a:r>
                        <a:rPr lang="en-US" sz="1200" b="0" kern="1200" dirty="0" err="1">
                          <a:gradFill>
                            <a:gsLst>
                              <a:gs pos="0">
                                <a:schemeClr val="accent2">
                                  <a:lumMod val="50000"/>
                                </a:schemeClr>
                              </a:gs>
                              <a:gs pos="100000">
                                <a:schemeClr val="accent2">
                                  <a:lumMod val="50000"/>
                                </a:schemeClr>
                              </a:gs>
                            </a:gsLst>
                            <a:lin ang="5400000" scaled="0"/>
                          </a:gradFill>
                          <a:latin typeface="+mn-lt"/>
                          <a:ea typeface="+mn-ea"/>
                          <a:cs typeface="+mn-cs"/>
                        </a:rPr>
                        <a:t>Inonesia</a:t>
                      </a:r>
                      <a:endParaRPr lang="en-US" sz="1200" b="0" kern="1200" dirty="0">
                        <a:gradFill>
                          <a:gsLst>
                            <a:gs pos="0">
                              <a:schemeClr val="accent2">
                                <a:lumMod val="50000"/>
                              </a:schemeClr>
                            </a:gs>
                            <a:gs pos="100000">
                              <a:schemeClr val="accent2">
                                <a:lumMod val="50000"/>
                              </a:schemeClr>
                            </a:gs>
                          </a:gsLst>
                          <a:lin ang="5400000" scaled="0"/>
                        </a:gradFill>
                        <a:latin typeface="+mn-lt"/>
                        <a:ea typeface="+mn-ea"/>
                        <a:cs typeface="+mn-cs"/>
                      </a:endParaRP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3876860470"/>
                  </a:ext>
                </a:extLst>
              </a:tr>
              <a:tr h="252850">
                <a:tc>
                  <a:txBody>
                    <a:bodyPr/>
                    <a:lstStyle/>
                    <a:p>
                      <a:pPr marL="0" algn="l" defTabSz="932742" rtl="0" eaLnBrk="1" latinLnBrk="0" hangingPunct="1"/>
                      <a:r>
                        <a:rPr lang="en-US" sz="1200" b="0" kern="1200" dirty="0">
                          <a:gradFill>
                            <a:gsLst>
                              <a:gs pos="0">
                                <a:schemeClr val="accent2">
                                  <a:lumMod val="50000"/>
                                </a:schemeClr>
                              </a:gs>
                              <a:gs pos="100000">
                                <a:schemeClr val="accent2">
                                  <a:lumMod val="50000"/>
                                </a:schemeClr>
                              </a:gs>
                            </a:gsLst>
                            <a:lin ang="5400000" scaled="0"/>
                          </a:gradFill>
                          <a:latin typeface="+mn-lt"/>
                          <a:ea typeface="+mn-ea"/>
                          <a:cs typeface="+mn-cs"/>
                        </a:rPr>
                        <a:t>Malaysia</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2280166343"/>
                  </a:ext>
                </a:extLst>
              </a:tr>
              <a:tr h="252850">
                <a:tc>
                  <a:txBody>
                    <a:bodyPr/>
                    <a:lstStyle/>
                    <a:p>
                      <a:pPr marL="0" algn="l" defTabSz="932742" rtl="0" eaLnBrk="1" latinLnBrk="0" hangingPunct="1"/>
                      <a:r>
                        <a:rPr lang="en-US" sz="1200" b="0" kern="1200" dirty="0">
                          <a:gradFill>
                            <a:gsLst>
                              <a:gs pos="0">
                                <a:schemeClr val="accent2">
                                  <a:lumMod val="50000"/>
                                </a:schemeClr>
                              </a:gs>
                              <a:gs pos="100000">
                                <a:schemeClr val="accent2">
                                  <a:lumMod val="50000"/>
                                </a:schemeClr>
                              </a:gs>
                            </a:gsLst>
                            <a:lin ang="5400000" scaled="0"/>
                          </a:gradFill>
                          <a:latin typeface="+mn-lt"/>
                          <a:ea typeface="+mn-ea"/>
                          <a:cs typeface="+mn-cs"/>
                        </a:rPr>
                        <a:t>Philippines</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3084320180"/>
                  </a:ext>
                </a:extLst>
              </a:tr>
              <a:tr h="252850">
                <a:tc>
                  <a:txBody>
                    <a:bodyPr/>
                    <a:lstStyle/>
                    <a:p>
                      <a:pPr marL="0" algn="l" defTabSz="932742" rtl="0" eaLnBrk="1" latinLnBrk="0" hangingPunct="1"/>
                      <a:r>
                        <a:rPr lang="en-US" sz="1200" b="0" kern="1200" dirty="0">
                          <a:gradFill>
                            <a:gsLst>
                              <a:gs pos="0">
                                <a:schemeClr val="accent2">
                                  <a:lumMod val="50000"/>
                                </a:schemeClr>
                              </a:gs>
                              <a:gs pos="100000">
                                <a:schemeClr val="accent2">
                                  <a:lumMod val="50000"/>
                                </a:schemeClr>
                              </a:gs>
                            </a:gsLst>
                            <a:lin ang="5400000" scaled="0"/>
                          </a:gradFill>
                          <a:latin typeface="+mn-lt"/>
                          <a:ea typeface="+mn-ea"/>
                          <a:cs typeface="+mn-cs"/>
                        </a:rPr>
                        <a:t>Singapore</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3395022498"/>
                  </a:ext>
                </a:extLst>
              </a:tr>
              <a:tr h="252850">
                <a:tc>
                  <a:txBody>
                    <a:bodyPr/>
                    <a:lstStyle/>
                    <a:p>
                      <a:pPr marL="0" algn="l" defTabSz="932742" rtl="0" eaLnBrk="1" latinLnBrk="0" hangingPunct="1"/>
                      <a:r>
                        <a:rPr lang="en-US" sz="1200" b="0" kern="1200" dirty="0">
                          <a:gradFill>
                            <a:gsLst>
                              <a:gs pos="0">
                                <a:schemeClr val="accent2">
                                  <a:lumMod val="50000"/>
                                </a:schemeClr>
                              </a:gs>
                              <a:gs pos="100000">
                                <a:schemeClr val="accent2">
                                  <a:lumMod val="50000"/>
                                </a:schemeClr>
                              </a:gs>
                            </a:gsLst>
                            <a:lin ang="5400000" scaled="0"/>
                          </a:gradFill>
                          <a:latin typeface="+mn-lt"/>
                          <a:ea typeface="+mn-ea"/>
                          <a:cs typeface="+mn-cs"/>
                        </a:rPr>
                        <a:t>Thailand</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3763357512"/>
                  </a:ext>
                </a:extLst>
              </a:tr>
              <a:tr h="252850">
                <a:tc>
                  <a:txBody>
                    <a:bodyPr/>
                    <a:lstStyle/>
                    <a:p>
                      <a:pPr marL="0" algn="l" defTabSz="932742" rtl="0" eaLnBrk="1" latinLnBrk="0" hangingPunct="1"/>
                      <a:r>
                        <a:rPr lang="en-US" sz="1200" b="0" kern="1200" dirty="0">
                          <a:gradFill>
                            <a:gsLst>
                              <a:gs pos="0">
                                <a:schemeClr val="accent2">
                                  <a:lumMod val="50000"/>
                                </a:schemeClr>
                              </a:gs>
                              <a:gs pos="100000">
                                <a:schemeClr val="accent2">
                                  <a:lumMod val="50000"/>
                                </a:schemeClr>
                              </a:gs>
                            </a:gsLst>
                            <a:lin ang="5400000" scaled="0"/>
                          </a:gradFill>
                          <a:latin typeface="+mn-lt"/>
                          <a:ea typeface="+mn-ea"/>
                          <a:cs typeface="+mn-cs"/>
                        </a:rPr>
                        <a:t>Vietnam</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329640894"/>
                  </a:ext>
                </a:extLst>
              </a:tr>
              <a:tr h="252850">
                <a:tc>
                  <a:txBody>
                    <a:bodyPr/>
                    <a:lstStyle/>
                    <a:p>
                      <a:pPr marL="0" algn="l" defTabSz="932742" rtl="0" eaLnBrk="1" latinLnBrk="0" hangingPunct="1"/>
                      <a:r>
                        <a:rPr lang="en-US" sz="1200" b="0" kern="1200" dirty="0">
                          <a:gradFill>
                            <a:gsLst>
                              <a:gs pos="0">
                                <a:schemeClr val="accent2">
                                  <a:lumMod val="50000"/>
                                </a:schemeClr>
                              </a:gs>
                              <a:gs pos="100000">
                                <a:schemeClr val="accent2">
                                  <a:lumMod val="50000"/>
                                </a:schemeClr>
                              </a:gs>
                            </a:gsLst>
                            <a:lin ang="5400000" scaled="0"/>
                          </a:gradFill>
                          <a:latin typeface="+mn-lt"/>
                          <a:ea typeface="+mn-ea"/>
                          <a:cs typeface="+mn-cs"/>
                        </a:rPr>
                        <a:t>Macao SAR</a:t>
                      </a:r>
                    </a:p>
                  </a:txBody>
                  <a:tcPr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0000"/>
                      </a:schemeClr>
                    </a:solidFill>
                  </a:tcPr>
                </a:tc>
                <a:extLst>
                  <a:ext uri="{0D108BD9-81ED-4DB2-BD59-A6C34878D82A}">
                    <a16:rowId xmlns:a16="http://schemas.microsoft.com/office/drawing/2014/main" val="617474716"/>
                  </a:ext>
                </a:extLst>
              </a:tr>
            </a:tbl>
          </a:graphicData>
        </a:graphic>
      </p:graphicFrame>
      <p:graphicFrame>
        <p:nvGraphicFramePr>
          <p:cNvPr id="431" name="Table 430"/>
          <p:cNvGraphicFramePr>
            <a:graphicFrameLocks noGrp="1"/>
          </p:cNvGraphicFramePr>
          <p:nvPr>
            <p:extLst/>
          </p:nvPr>
        </p:nvGraphicFramePr>
        <p:xfrm>
          <a:off x="0" y="876472"/>
          <a:ext cx="1584819" cy="2559050"/>
        </p:xfrm>
        <a:graphic>
          <a:graphicData uri="http://schemas.openxmlformats.org/drawingml/2006/table">
            <a:tbl>
              <a:tblPr firstRow="1" bandRow="1">
                <a:tableStyleId>{5C22544A-7EE6-4342-B048-85BDC9FD1C3A}</a:tableStyleId>
              </a:tblPr>
              <a:tblGrid>
                <a:gridCol w="1584819">
                  <a:extLst>
                    <a:ext uri="{9D8B030D-6E8A-4147-A177-3AD203B41FA5}">
                      <a16:colId xmlns:a16="http://schemas.microsoft.com/office/drawing/2014/main" val="2745950236"/>
                    </a:ext>
                  </a:extLst>
                </a:gridCol>
              </a:tblGrid>
              <a:tr h="255905">
                <a:tc>
                  <a:txBody>
                    <a:bodyPr/>
                    <a:lstStyle/>
                    <a:p>
                      <a:r>
                        <a:rPr lang="en-US" sz="1200" b="0" dirty="0">
                          <a:gradFill>
                            <a:gsLst>
                              <a:gs pos="0">
                                <a:schemeClr val="tx2">
                                  <a:lumMod val="50000"/>
                                </a:schemeClr>
                              </a:gs>
                              <a:gs pos="100000">
                                <a:schemeClr val="tx2">
                                  <a:lumMod val="50000"/>
                                </a:schemeClr>
                              </a:gs>
                            </a:gsLst>
                            <a:lin ang="5400000" scaled="0"/>
                          </a:gradFill>
                        </a:rPr>
                        <a:t>Taiwan</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987095652"/>
                  </a:ext>
                </a:extLst>
              </a:tr>
              <a:tr h="2559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Korea</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4055348858"/>
                  </a:ext>
                </a:extLst>
              </a:tr>
              <a:tr h="2559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Japan</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79398811"/>
                  </a:ext>
                </a:extLst>
              </a:tr>
              <a:tr h="2559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India</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876860470"/>
                  </a:ext>
                </a:extLst>
              </a:tr>
              <a:tr h="2559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New Zealand</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2280166343"/>
                  </a:ext>
                </a:extLst>
              </a:tr>
              <a:tr h="2559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United States</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084320180"/>
                  </a:ext>
                </a:extLst>
              </a:tr>
              <a:tr h="2559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Canada</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395022498"/>
                  </a:ext>
                </a:extLst>
              </a:tr>
              <a:tr h="2559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Russia</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763357512"/>
                  </a:ext>
                </a:extLst>
              </a:tr>
              <a:tr h="2559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Brazil</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329640894"/>
                  </a:ext>
                </a:extLst>
              </a:tr>
              <a:tr h="255905">
                <a:tc>
                  <a:txBody>
                    <a:bodyPr/>
                    <a:lstStyle/>
                    <a:p>
                      <a:pPr marL="0" algn="l" defTabSz="932742" rtl="0" eaLnBrk="1" latinLnBrk="0" hangingPunct="1"/>
                      <a:r>
                        <a:rPr lang="en-US" sz="1200" b="0" kern="1200" dirty="0">
                          <a:gradFill>
                            <a:gsLst>
                              <a:gs pos="0">
                                <a:schemeClr val="tx2">
                                  <a:lumMod val="50000"/>
                                </a:schemeClr>
                              </a:gs>
                              <a:gs pos="100000">
                                <a:schemeClr val="tx2">
                                  <a:lumMod val="50000"/>
                                </a:schemeClr>
                              </a:gs>
                            </a:gsLst>
                            <a:lin ang="5400000" scaled="0"/>
                          </a:gradFill>
                          <a:latin typeface="+mn-lt"/>
                          <a:ea typeface="+mn-ea"/>
                          <a:cs typeface="+mn-cs"/>
                        </a:rPr>
                        <a:t>Australia/Fiji</a:t>
                      </a:r>
                    </a:p>
                  </a:txBody>
                  <a:tcPr marL="365760" marT="27432" marB="274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alpha val="10000"/>
                      </a:schemeClr>
                    </a:solidFill>
                  </a:tcPr>
                </a:tc>
                <a:extLst>
                  <a:ext uri="{0D108BD9-81ED-4DB2-BD59-A6C34878D82A}">
                    <a16:rowId xmlns:a16="http://schemas.microsoft.com/office/drawing/2014/main" val="617474716"/>
                  </a:ext>
                </a:extLst>
              </a:tr>
            </a:tbl>
          </a:graphicData>
        </a:graphic>
      </p:graphicFrame>
      <p:grpSp>
        <p:nvGrpSpPr>
          <p:cNvPr id="17" name="Group 16"/>
          <p:cNvGrpSpPr/>
          <p:nvPr/>
        </p:nvGrpSpPr>
        <p:grpSpPr>
          <a:xfrm>
            <a:off x="1" y="220662"/>
            <a:ext cx="12438840" cy="610013"/>
            <a:chOff x="1" y="220662"/>
            <a:chExt cx="12438840" cy="610013"/>
          </a:xfrm>
        </p:grpSpPr>
        <p:sp>
          <p:nvSpPr>
            <p:cNvPr id="3" name="Rectangle 2"/>
            <p:cNvSpPr/>
            <p:nvPr/>
          </p:nvSpPr>
          <p:spPr bwMode="auto">
            <a:xfrm>
              <a:off x="1" y="220662"/>
              <a:ext cx="1583657" cy="61001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Single Country Regions</a:t>
              </a:r>
            </a:p>
          </p:txBody>
        </p:sp>
        <p:sp>
          <p:nvSpPr>
            <p:cNvPr id="419" name="Rectangle 418"/>
            <p:cNvSpPr/>
            <p:nvPr/>
          </p:nvSpPr>
          <p:spPr bwMode="auto">
            <a:xfrm>
              <a:off x="1749373" y="220662"/>
              <a:ext cx="1310130" cy="6100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700" dirty="0">
                  <a:gradFill>
                    <a:gsLst>
                      <a:gs pos="0">
                        <a:srgbClr val="FFFFFF"/>
                      </a:gs>
                      <a:gs pos="100000">
                        <a:srgbClr val="FFFFFF"/>
                      </a:gs>
                    </a:gsLst>
                    <a:lin ang="5400000" scaled="0"/>
                  </a:gradFill>
                  <a:ea typeface="Segoe UI" pitchFamily="34" charset="0"/>
                  <a:cs typeface="Segoe UI" pitchFamily="34" charset="0"/>
                </a:rPr>
                <a:t>APAC</a:t>
              </a:r>
            </a:p>
          </p:txBody>
        </p:sp>
        <p:sp>
          <p:nvSpPr>
            <p:cNvPr id="420" name="Rectangle 419"/>
            <p:cNvSpPr/>
            <p:nvPr/>
          </p:nvSpPr>
          <p:spPr bwMode="auto">
            <a:xfrm>
              <a:off x="3095523" y="220662"/>
              <a:ext cx="2633337" cy="6100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700" dirty="0">
                  <a:gradFill>
                    <a:gsLst>
                      <a:gs pos="0">
                        <a:srgbClr val="FFFFFF"/>
                      </a:gs>
                      <a:gs pos="100000">
                        <a:srgbClr val="FFFFFF"/>
                      </a:gs>
                    </a:gsLst>
                    <a:lin ang="5400000" scaled="0"/>
                  </a:gradFill>
                  <a:ea typeface="Segoe UI" pitchFamily="34" charset="0"/>
                  <a:cs typeface="Segoe UI" pitchFamily="34" charset="0"/>
                </a:rPr>
                <a:t>LATAM</a:t>
              </a:r>
            </a:p>
          </p:txBody>
        </p:sp>
        <p:sp>
          <p:nvSpPr>
            <p:cNvPr id="421" name="Rectangle 420"/>
            <p:cNvSpPr/>
            <p:nvPr/>
          </p:nvSpPr>
          <p:spPr bwMode="auto">
            <a:xfrm>
              <a:off x="5764880" y="220662"/>
              <a:ext cx="1299210" cy="6100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700" dirty="0">
                  <a:gradFill>
                    <a:gsLst>
                      <a:gs pos="0">
                        <a:srgbClr val="FFFFFF"/>
                      </a:gs>
                      <a:gs pos="100000">
                        <a:srgbClr val="FFFFFF"/>
                      </a:gs>
                    </a:gsLst>
                    <a:lin ang="5400000" scaled="0"/>
                  </a:gradFill>
                  <a:ea typeface="Segoe UI" pitchFamily="34" charset="0"/>
                  <a:cs typeface="Segoe UI" pitchFamily="34" charset="0"/>
                </a:rPr>
                <a:t>Africa</a:t>
              </a:r>
            </a:p>
          </p:txBody>
        </p:sp>
        <p:sp>
          <p:nvSpPr>
            <p:cNvPr id="422" name="Rectangle 421"/>
            <p:cNvSpPr/>
            <p:nvPr/>
          </p:nvSpPr>
          <p:spPr bwMode="auto">
            <a:xfrm>
              <a:off x="7100110" y="220662"/>
              <a:ext cx="2644140" cy="61001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700" dirty="0">
                  <a:gradFill>
                    <a:gsLst>
                      <a:gs pos="0">
                        <a:srgbClr val="FFFFFF"/>
                      </a:gs>
                      <a:gs pos="100000">
                        <a:srgbClr val="FFFFFF"/>
                      </a:gs>
                    </a:gsLst>
                    <a:lin ang="5400000" scaled="0"/>
                  </a:gradFill>
                  <a:ea typeface="Segoe UI" pitchFamily="34" charset="0"/>
                  <a:cs typeface="Segoe UI" pitchFamily="34" charset="0"/>
                </a:rPr>
                <a:t>EU</a:t>
              </a:r>
            </a:p>
          </p:txBody>
        </p:sp>
        <p:sp>
          <p:nvSpPr>
            <p:cNvPr id="423" name="Rectangle 422"/>
            <p:cNvSpPr/>
            <p:nvPr/>
          </p:nvSpPr>
          <p:spPr bwMode="auto">
            <a:xfrm>
              <a:off x="9780270" y="220662"/>
              <a:ext cx="2658571" cy="6100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700" dirty="0">
                  <a:gradFill>
                    <a:gsLst>
                      <a:gs pos="0">
                        <a:srgbClr val="FFFFFF"/>
                      </a:gs>
                      <a:gs pos="100000">
                        <a:srgbClr val="FFFFFF"/>
                      </a:gs>
                    </a:gsLst>
                    <a:lin ang="5400000" scaled="0"/>
                  </a:gradFill>
                  <a:ea typeface="Segoe UI" pitchFamily="34" charset="0"/>
                  <a:cs typeface="Segoe UI" pitchFamily="34" charset="0"/>
                </a:rPr>
                <a:t>ME/CEE</a:t>
              </a:r>
            </a:p>
          </p:txBody>
        </p:sp>
      </p:grpSp>
    </p:spTree>
    <p:extLst>
      <p:ext uri="{BB962C8B-B14F-4D97-AF65-F5344CB8AC3E}">
        <p14:creationId xmlns:p14="http://schemas.microsoft.com/office/powerpoint/2010/main" val="995669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250"/>
                                  </p:stCondLst>
                                  <p:childTnLst>
                                    <p:set>
                                      <p:cBhvr>
                                        <p:cTn id="12" dur="1" fill="hold">
                                          <p:stCondLst>
                                            <p:cond delay="0"/>
                                          </p:stCondLst>
                                        </p:cTn>
                                        <p:tgtEl>
                                          <p:spTgt spid="431"/>
                                        </p:tgtEl>
                                        <p:attrNameLst>
                                          <p:attrName>style.visibility</p:attrName>
                                        </p:attrNameLst>
                                      </p:cBhvr>
                                      <p:to>
                                        <p:strVal val="visible"/>
                                      </p:to>
                                    </p:set>
                                    <p:animEffect transition="in" filter="fade">
                                      <p:cBhvr>
                                        <p:cTn id="13" dur="500"/>
                                        <p:tgtEl>
                                          <p:spTgt spid="431"/>
                                        </p:tgtEl>
                                      </p:cBhvr>
                                    </p:animEffect>
                                  </p:childTnLst>
                                </p:cTn>
                              </p:par>
                              <p:par>
                                <p:cTn id="14" presetID="42" presetClass="path" presetSubtype="0" decel="100000" fill="hold" nodeType="withEffect">
                                  <p:stCondLst>
                                    <p:cond delay="250"/>
                                  </p:stCondLst>
                                  <p:childTnLst>
                                    <p:animMotion origin="layout" path="M 3.29334E-6 3.931E-6 L 3.29334E-6 -0.05448 " pathEditMode="relative" rAng="0" ptsTypes="AA">
                                      <p:cBhvr>
                                        <p:cTn id="15" dur="500" spd="-100000" fill="hold"/>
                                        <p:tgtEl>
                                          <p:spTgt spid="431"/>
                                        </p:tgtEl>
                                        <p:attrNameLst>
                                          <p:attrName>ppt_x</p:attrName>
                                          <p:attrName>ppt_y</p:attrName>
                                        </p:attrNameLst>
                                      </p:cBhvr>
                                      <p:rCtr x="0" y="-2724"/>
                                    </p:animMotion>
                                  </p:childTnLst>
                                </p:cTn>
                              </p:par>
                              <p:par>
                                <p:cTn id="16" presetID="10" presetClass="entr" presetSubtype="0" fill="hold" nodeType="withEffect">
                                  <p:stCondLst>
                                    <p:cond delay="250"/>
                                  </p:stCondLst>
                                  <p:childTnLst>
                                    <p:set>
                                      <p:cBhvr>
                                        <p:cTn id="17" dur="1" fill="hold">
                                          <p:stCondLst>
                                            <p:cond delay="0"/>
                                          </p:stCondLst>
                                        </p:cTn>
                                        <p:tgtEl>
                                          <p:spTgt spid="430"/>
                                        </p:tgtEl>
                                        <p:attrNameLst>
                                          <p:attrName>style.visibility</p:attrName>
                                        </p:attrNameLst>
                                      </p:cBhvr>
                                      <p:to>
                                        <p:strVal val="visible"/>
                                      </p:to>
                                    </p:set>
                                    <p:animEffect transition="in" filter="fade">
                                      <p:cBhvr>
                                        <p:cTn id="18" dur="500"/>
                                        <p:tgtEl>
                                          <p:spTgt spid="430"/>
                                        </p:tgtEl>
                                      </p:cBhvr>
                                    </p:animEffect>
                                  </p:childTnLst>
                                </p:cTn>
                              </p:par>
                              <p:par>
                                <p:cTn id="19" presetID="42" presetClass="path" presetSubtype="0" decel="100000" fill="hold" nodeType="withEffect">
                                  <p:stCondLst>
                                    <p:cond delay="250"/>
                                  </p:stCondLst>
                                  <p:childTnLst>
                                    <p:animMotion origin="layout" path="M -1.48073E-7 -1.19383E-6 L -1.48073E-7 -0.05447 " pathEditMode="relative" rAng="0" ptsTypes="AA">
                                      <p:cBhvr>
                                        <p:cTn id="20" dur="500" spd="-100000" fill="hold"/>
                                        <p:tgtEl>
                                          <p:spTgt spid="430"/>
                                        </p:tgtEl>
                                        <p:attrNameLst>
                                          <p:attrName>ppt_x</p:attrName>
                                          <p:attrName>ppt_y</p:attrName>
                                        </p:attrNameLst>
                                      </p:cBhvr>
                                      <p:rCtr x="0" y="-2724"/>
                                    </p:animMotion>
                                  </p:childTnLst>
                                </p:cTn>
                              </p:par>
                              <p:par>
                                <p:cTn id="21" presetID="10" presetClass="entr" presetSubtype="0" fill="hold" nodeType="withEffect">
                                  <p:stCondLst>
                                    <p:cond delay="250"/>
                                  </p:stCondLst>
                                  <p:childTnLst>
                                    <p:set>
                                      <p:cBhvr>
                                        <p:cTn id="22" dur="1" fill="hold">
                                          <p:stCondLst>
                                            <p:cond delay="0"/>
                                          </p:stCondLst>
                                        </p:cTn>
                                        <p:tgtEl>
                                          <p:spTgt spid="429"/>
                                        </p:tgtEl>
                                        <p:attrNameLst>
                                          <p:attrName>style.visibility</p:attrName>
                                        </p:attrNameLst>
                                      </p:cBhvr>
                                      <p:to>
                                        <p:strVal val="visible"/>
                                      </p:to>
                                    </p:set>
                                    <p:animEffect transition="in" filter="fade">
                                      <p:cBhvr>
                                        <p:cTn id="23" dur="500"/>
                                        <p:tgtEl>
                                          <p:spTgt spid="429"/>
                                        </p:tgtEl>
                                      </p:cBhvr>
                                    </p:animEffect>
                                  </p:childTnLst>
                                </p:cTn>
                              </p:par>
                              <p:par>
                                <p:cTn id="24" presetID="42" presetClass="path" presetSubtype="0" decel="100000" fill="hold" nodeType="withEffect">
                                  <p:stCondLst>
                                    <p:cond delay="250"/>
                                  </p:stCondLst>
                                  <p:childTnLst>
                                    <p:animMotion origin="layout" path="M -4.69747E-7 3.88107E-6 L -4.69747E-7 -0.05448 " pathEditMode="relative" rAng="0" ptsTypes="AA">
                                      <p:cBhvr>
                                        <p:cTn id="25" dur="500" spd="-100000" fill="hold"/>
                                        <p:tgtEl>
                                          <p:spTgt spid="429"/>
                                        </p:tgtEl>
                                        <p:attrNameLst>
                                          <p:attrName>ppt_x</p:attrName>
                                          <p:attrName>ppt_y</p:attrName>
                                        </p:attrNameLst>
                                      </p:cBhvr>
                                      <p:rCtr x="0" y="-2724"/>
                                    </p:animMotion>
                                  </p:childTnLst>
                                </p:cTn>
                              </p:par>
                              <p:par>
                                <p:cTn id="26" presetID="10" presetClass="entr" presetSubtype="0" fill="hold" nodeType="withEffect">
                                  <p:stCondLst>
                                    <p:cond delay="250"/>
                                  </p:stCondLst>
                                  <p:childTnLst>
                                    <p:set>
                                      <p:cBhvr>
                                        <p:cTn id="27" dur="1" fill="hold">
                                          <p:stCondLst>
                                            <p:cond delay="0"/>
                                          </p:stCondLst>
                                        </p:cTn>
                                        <p:tgtEl>
                                          <p:spTgt spid="428"/>
                                        </p:tgtEl>
                                        <p:attrNameLst>
                                          <p:attrName>style.visibility</p:attrName>
                                        </p:attrNameLst>
                                      </p:cBhvr>
                                      <p:to>
                                        <p:strVal val="visible"/>
                                      </p:to>
                                    </p:set>
                                    <p:animEffect transition="in" filter="fade">
                                      <p:cBhvr>
                                        <p:cTn id="28" dur="500"/>
                                        <p:tgtEl>
                                          <p:spTgt spid="428"/>
                                        </p:tgtEl>
                                      </p:cBhvr>
                                    </p:animEffect>
                                  </p:childTnLst>
                                </p:cTn>
                              </p:par>
                              <p:par>
                                <p:cTn id="29" presetID="42" presetClass="path" presetSubtype="0" decel="100000" fill="hold" nodeType="withEffect">
                                  <p:stCondLst>
                                    <p:cond delay="250"/>
                                  </p:stCondLst>
                                  <p:childTnLst>
                                    <p:animMotion origin="layout" path="M 2.15471E-6 -3.54517E-6 L 2.15471E-6 -0.05447 " pathEditMode="relative" rAng="0" ptsTypes="AA">
                                      <p:cBhvr>
                                        <p:cTn id="30" dur="500" spd="-100000" fill="hold"/>
                                        <p:tgtEl>
                                          <p:spTgt spid="428"/>
                                        </p:tgtEl>
                                        <p:attrNameLst>
                                          <p:attrName>ppt_x</p:attrName>
                                          <p:attrName>ppt_y</p:attrName>
                                        </p:attrNameLst>
                                      </p:cBhvr>
                                      <p:rCtr x="0" y="-2724"/>
                                    </p:animMotion>
                                  </p:childTnLst>
                                </p:cTn>
                              </p:par>
                              <p:par>
                                <p:cTn id="31" presetID="10" presetClass="entr" presetSubtype="0" fill="hold" nodeType="withEffect">
                                  <p:stCondLst>
                                    <p:cond delay="250"/>
                                  </p:stCondLst>
                                  <p:childTnLst>
                                    <p:set>
                                      <p:cBhvr>
                                        <p:cTn id="32" dur="1" fill="hold">
                                          <p:stCondLst>
                                            <p:cond delay="0"/>
                                          </p:stCondLst>
                                        </p:cTn>
                                        <p:tgtEl>
                                          <p:spTgt spid="427"/>
                                        </p:tgtEl>
                                        <p:attrNameLst>
                                          <p:attrName>style.visibility</p:attrName>
                                        </p:attrNameLst>
                                      </p:cBhvr>
                                      <p:to>
                                        <p:strVal val="visible"/>
                                      </p:to>
                                    </p:set>
                                    <p:animEffect transition="in" filter="fade">
                                      <p:cBhvr>
                                        <p:cTn id="33" dur="500"/>
                                        <p:tgtEl>
                                          <p:spTgt spid="427"/>
                                        </p:tgtEl>
                                      </p:cBhvr>
                                    </p:animEffect>
                                  </p:childTnLst>
                                </p:cTn>
                              </p:par>
                              <p:par>
                                <p:cTn id="34" presetID="42" presetClass="path" presetSubtype="0" decel="100000" fill="hold" nodeType="withEffect">
                                  <p:stCondLst>
                                    <p:cond delay="250"/>
                                  </p:stCondLst>
                                  <p:childTnLst>
                                    <p:animMotion origin="layout" path="M 1.83304E-6 -3.94916E-6 L 1.83304E-6 -0.05447 " pathEditMode="relative" rAng="0" ptsTypes="AA">
                                      <p:cBhvr>
                                        <p:cTn id="35" dur="500" spd="-100000" fill="hold"/>
                                        <p:tgtEl>
                                          <p:spTgt spid="427"/>
                                        </p:tgtEl>
                                        <p:attrNameLst>
                                          <p:attrName>ppt_x</p:attrName>
                                          <p:attrName>ppt_y</p:attrName>
                                        </p:attrNameLst>
                                      </p:cBhvr>
                                      <p:rCtr x="0" y="-2724"/>
                                    </p:animMotion>
                                  </p:childTnLst>
                                </p:cTn>
                              </p:par>
                              <p:par>
                                <p:cTn id="36" presetID="10" presetClass="entr" presetSubtype="0" fill="hold" nodeType="withEffect">
                                  <p:stCondLst>
                                    <p:cond delay="25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42" presetClass="path" presetSubtype="0" decel="100000" fill="hold" nodeType="withEffect">
                                  <p:stCondLst>
                                    <p:cond delay="250"/>
                                  </p:stCondLst>
                                  <p:childTnLst>
                                    <p:animMotion origin="layout" path="M 4.32219E-6 1.58874E-6 L 4.32219E-6 -0.05447 " pathEditMode="relative" rAng="0" ptsTypes="AA">
                                      <p:cBhvr>
                                        <p:cTn id="40" dur="500" spd="-100000" fill="hold"/>
                                        <p:tgtEl>
                                          <p:spTgt spid="10"/>
                                        </p:tgtEl>
                                        <p:attrNameLst>
                                          <p:attrName>ppt_x</p:attrName>
                                          <p:attrName>ppt_y</p:attrName>
                                        </p:attrNameLst>
                                      </p:cBhvr>
                                      <p:rCtr x="0" y="-2724"/>
                                    </p:animMotion>
                                  </p:childTnLst>
                                </p:cTn>
                              </p:par>
                              <p:par>
                                <p:cTn id="41" presetID="10" presetClass="entr" presetSubtype="0" fill="hold" nodeType="withEffect">
                                  <p:stCondLst>
                                    <p:cond delay="25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42" presetClass="path" presetSubtype="0" decel="100000" fill="hold" nodeType="withEffect">
                                  <p:stCondLst>
                                    <p:cond delay="250"/>
                                  </p:stCondLst>
                                  <p:childTnLst>
                                    <p:animMotion origin="layout" path="M -1.21011E-6 4.87971E-6 L -1.21011E-6 0.04357 " pathEditMode="relative" rAng="0" ptsTypes="AA">
                                      <p:cBhvr>
                                        <p:cTn id="45" dur="500" spd="-100000" fill="hold"/>
                                        <p:tgtEl>
                                          <p:spTgt spid="17"/>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5810" t="33322" r="4444" b="7839"/>
          <a:stretch/>
        </p:blipFill>
        <p:spPr>
          <a:xfrm>
            <a:off x="-1" y="497"/>
            <a:ext cx="12436475" cy="6994526"/>
          </a:xfrm>
          <a:prstGeom prst="rect">
            <a:avLst/>
          </a:prstGeom>
        </p:spPr>
      </p:pic>
      <p:sp>
        <p:nvSpPr>
          <p:cNvPr id="6" name="Rectangle 5"/>
          <p:cNvSpPr/>
          <p:nvPr/>
        </p:nvSpPr>
        <p:spPr bwMode="auto">
          <a:xfrm>
            <a:off x="883" y="497"/>
            <a:ext cx="484594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330220" y="2079300"/>
            <a:ext cx="4444734" cy="2834237"/>
          </a:xfrm>
          <a:prstGeom prst="rect">
            <a:avLst/>
          </a:prstGeom>
        </p:spPr>
        <p:txBody>
          <a:bodyPr wrap="square">
            <a:spAutoFit/>
          </a:bodyPr>
          <a:lstStyle/>
          <a:p>
            <a:pPr defTabSz="932384">
              <a:lnSpc>
                <a:spcPct val="90000"/>
              </a:lnSpc>
              <a:spcAft>
                <a:spcPts val="800"/>
              </a:spcAft>
            </a:pPr>
            <a:r>
              <a:rPr lang="en-US" sz="6599" spc="-10" dirty="0">
                <a:gradFill>
                  <a:gsLst>
                    <a:gs pos="0">
                      <a:schemeClr val="bg1"/>
                    </a:gs>
                    <a:gs pos="100000">
                      <a:schemeClr val="bg1"/>
                    </a:gs>
                  </a:gsLst>
                  <a:lin ang="5400000" scaled="0"/>
                </a:gradFill>
                <a:latin typeface="+mj-lt"/>
                <a:cs typeface="Segoe UI Semilight" panose="020B0402040204020203" pitchFamily="34" charset="0"/>
              </a:rPr>
              <a:t>Does my company fit?</a:t>
            </a:r>
          </a:p>
        </p:txBody>
      </p:sp>
      <p:sp>
        <p:nvSpPr>
          <p:cNvPr id="2" name="Rectangle 1"/>
          <p:cNvSpPr/>
          <p:nvPr/>
        </p:nvSpPr>
        <p:spPr>
          <a:xfrm>
            <a:off x="8504238" y="1028065"/>
            <a:ext cx="6216650" cy="2908489"/>
          </a:xfrm>
          <a:prstGeom prst="rect">
            <a:avLst/>
          </a:prstGeom>
        </p:spPr>
        <p:txBody>
          <a:bodyPr>
            <a:spAutoFit/>
          </a:bodyPr>
          <a:lstStyle/>
          <a:p>
            <a:pPr marL="0" lvl="1">
              <a:lnSpc>
                <a:spcPct val="90000"/>
              </a:lnSpc>
              <a:spcBef>
                <a:spcPts val="1800"/>
              </a:spcBef>
              <a:buSzPct val="90000"/>
            </a:pPr>
            <a:endPar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a:p>
            <a:pPr marL="0" lvl="1">
              <a:lnSpc>
                <a:spcPct val="90000"/>
              </a:lnSpc>
              <a:spcBef>
                <a:spcPts val="1800"/>
              </a:spcBef>
              <a:buSzPct val="90000"/>
            </a:pPr>
            <a:endPar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a:p>
            <a:pPr marL="0" lvl="1">
              <a:lnSpc>
                <a:spcPct val="90000"/>
              </a:lnSpc>
              <a:spcBef>
                <a:spcPts val="1800"/>
              </a:spcBef>
              <a:buSzPct val="90000"/>
            </a:pPr>
            <a:endPar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a:p>
            <a:pPr marL="0" lvl="1">
              <a:lnSpc>
                <a:spcPct val="90000"/>
              </a:lnSpc>
              <a:spcBef>
                <a:spcPts val="1800"/>
              </a:spcBef>
              <a:buSzPct val="90000"/>
            </a:pPr>
            <a:endPar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a:p>
            <a:pPr marL="0" lvl="1">
              <a:lnSpc>
                <a:spcPct val="90000"/>
              </a:lnSpc>
              <a:spcBef>
                <a:spcPts val="1800"/>
              </a:spcBef>
              <a:buSzPct val="90000"/>
            </a:pPr>
            <a:endPar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a:p>
            <a:pPr marL="0" lvl="1">
              <a:lnSpc>
                <a:spcPct val="90000"/>
              </a:lnSpc>
              <a:spcBef>
                <a:spcPts val="1800"/>
              </a:spcBef>
              <a:buSzPct val="90000"/>
            </a:pPr>
            <a:endPar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p:txBody>
      </p:sp>
      <p:sp>
        <p:nvSpPr>
          <p:cNvPr id="4" name="Rectangle 3"/>
          <p:cNvSpPr/>
          <p:nvPr/>
        </p:nvSpPr>
        <p:spPr>
          <a:xfrm>
            <a:off x="5685016" y="2728509"/>
            <a:ext cx="793615" cy="400110"/>
          </a:xfrm>
          <a:prstGeom prst="rect">
            <a:avLst/>
          </a:prstGeom>
        </p:spPr>
        <p:txBody>
          <a:bodyPr wrap="none">
            <a:spAutoFit/>
          </a:bodyPr>
          <a:lstStyle/>
          <a:p>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Large</a:t>
            </a:r>
          </a:p>
        </p:txBody>
      </p:sp>
      <p:sp>
        <p:nvSpPr>
          <p:cNvPr id="5" name="Rectangle 4"/>
          <p:cNvSpPr/>
          <p:nvPr/>
        </p:nvSpPr>
        <p:spPr>
          <a:xfrm>
            <a:off x="9986875" y="3526353"/>
            <a:ext cx="776175"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Small</a:t>
            </a:r>
          </a:p>
        </p:txBody>
      </p:sp>
      <p:sp>
        <p:nvSpPr>
          <p:cNvPr id="9" name="Rectangle 8"/>
          <p:cNvSpPr/>
          <p:nvPr/>
        </p:nvSpPr>
        <p:spPr>
          <a:xfrm>
            <a:off x="9080759" y="1898597"/>
            <a:ext cx="1052596"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Start up</a:t>
            </a:r>
          </a:p>
        </p:txBody>
      </p:sp>
      <p:sp>
        <p:nvSpPr>
          <p:cNvPr id="10" name="Rectangle 9"/>
          <p:cNvSpPr/>
          <p:nvPr/>
        </p:nvSpPr>
        <p:spPr>
          <a:xfrm>
            <a:off x="8976893" y="4174141"/>
            <a:ext cx="2075696"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Born in the cloud</a:t>
            </a:r>
          </a:p>
        </p:txBody>
      </p:sp>
      <p:sp>
        <p:nvSpPr>
          <p:cNvPr id="14" name="Rectangle 13"/>
          <p:cNvSpPr/>
          <p:nvPr/>
        </p:nvSpPr>
        <p:spPr>
          <a:xfrm>
            <a:off x="8442699" y="949547"/>
            <a:ext cx="638060"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VAR</a:t>
            </a:r>
          </a:p>
        </p:txBody>
      </p:sp>
      <p:sp>
        <p:nvSpPr>
          <p:cNvPr id="15" name="Rectangle 14"/>
          <p:cNvSpPr/>
          <p:nvPr/>
        </p:nvSpPr>
        <p:spPr>
          <a:xfrm>
            <a:off x="8976893" y="3402366"/>
            <a:ext cx="537327"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ISV</a:t>
            </a:r>
          </a:p>
        </p:txBody>
      </p:sp>
      <p:sp>
        <p:nvSpPr>
          <p:cNvPr id="16" name="Rectangle 15"/>
          <p:cNvSpPr/>
          <p:nvPr/>
        </p:nvSpPr>
        <p:spPr>
          <a:xfrm>
            <a:off x="10411649" y="4779456"/>
            <a:ext cx="380232"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SI</a:t>
            </a:r>
          </a:p>
        </p:txBody>
      </p:sp>
      <p:sp>
        <p:nvSpPr>
          <p:cNvPr id="17" name="Rectangle 16"/>
          <p:cNvSpPr/>
          <p:nvPr/>
        </p:nvSpPr>
        <p:spPr>
          <a:xfrm>
            <a:off x="6154893" y="1220004"/>
            <a:ext cx="1367682"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Consultant</a:t>
            </a:r>
          </a:p>
        </p:txBody>
      </p:sp>
      <p:sp>
        <p:nvSpPr>
          <p:cNvPr id="18" name="Rectangle 17"/>
          <p:cNvSpPr/>
          <p:nvPr/>
        </p:nvSpPr>
        <p:spPr>
          <a:xfrm>
            <a:off x="9877015" y="1329151"/>
            <a:ext cx="912045" cy="369332"/>
          </a:xfrm>
          <a:prstGeom prst="rect">
            <a:avLst/>
          </a:prstGeom>
        </p:spPr>
        <p:txBody>
          <a:bodyPr wrap="none">
            <a:spAutoFit/>
          </a:bodyPr>
          <a:lstStyle/>
          <a:p>
            <a:pPr marL="0" lvl="1">
              <a:lnSpc>
                <a:spcPct val="90000"/>
              </a:lnSpc>
              <a:spcBef>
                <a:spcPts val="1800"/>
              </a:spcBef>
              <a:buSzPct val="90000"/>
            </a:pPr>
            <a:r>
              <a:rPr lang="en-US" sz="2000" dirty="0" err="1">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Hoster</a:t>
            </a:r>
            <a:endPar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p:txBody>
      </p:sp>
      <p:sp>
        <p:nvSpPr>
          <p:cNvPr id="19" name="Rectangle 18"/>
          <p:cNvSpPr/>
          <p:nvPr/>
        </p:nvSpPr>
        <p:spPr>
          <a:xfrm>
            <a:off x="5998944" y="1940997"/>
            <a:ext cx="564257"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IOT</a:t>
            </a:r>
          </a:p>
        </p:txBody>
      </p:sp>
      <p:sp>
        <p:nvSpPr>
          <p:cNvPr id="20" name="Rectangle 19"/>
          <p:cNvSpPr/>
          <p:nvPr/>
        </p:nvSpPr>
        <p:spPr>
          <a:xfrm>
            <a:off x="8031672" y="1537914"/>
            <a:ext cx="679994"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SMB</a:t>
            </a:r>
          </a:p>
        </p:txBody>
      </p:sp>
      <p:sp>
        <p:nvSpPr>
          <p:cNvPr id="21" name="Rectangle 20"/>
          <p:cNvSpPr/>
          <p:nvPr/>
        </p:nvSpPr>
        <p:spPr>
          <a:xfrm>
            <a:off x="9952826" y="2632852"/>
            <a:ext cx="728084"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OEM</a:t>
            </a:r>
          </a:p>
        </p:txBody>
      </p:sp>
      <p:sp>
        <p:nvSpPr>
          <p:cNvPr id="22" name="Rectangle 21"/>
          <p:cNvSpPr/>
          <p:nvPr/>
        </p:nvSpPr>
        <p:spPr>
          <a:xfrm>
            <a:off x="8761729" y="2519250"/>
            <a:ext cx="601447"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ERP</a:t>
            </a:r>
          </a:p>
        </p:txBody>
      </p:sp>
      <p:sp>
        <p:nvSpPr>
          <p:cNvPr id="23" name="Rectangle 22"/>
          <p:cNvSpPr/>
          <p:nvPr/>
        </p:nvSpPr>
        <p:spPr>
          <a:xfrm>
            <a:off x="7053997" y="1983092"/>
            <a:ext cx="712054"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CRM</a:t>
            </a:r>
          </a:p>
        </p:txBody>
      </p:sp>
      <p:sp>
        <p:nvSpPr>
          <p:cNvPr id="24" name="Rectangle 23"/>
          <p:cNvSpPr/>
          <p:nvPr/>
        </p:nvSpPr>
        <p:spPr>
          <a:xfrm>
            <a:off x="8921172" y="5113289"/>
            <a:ext cx="1141659" cy="369332"/>
          </a:xfrm>
          <a:prstGeom prst="rect">
            <a:avLst/>
          </a:prstGeom>
        </p:spPr>
        <p:txBody>
          <a:bodyPr wrap="none">
            <a:spAutoFit/>
          </a:bodyPr>
          <a:lstStyle/>
          <a:p>
            <a:pPr marL="0" lvl="1">
              <a:lnSpc>
                <a:spcPct val="90000"/>
              </a:lnSpc>
              <a:spcBef>
                <a:spcPts val="1800"/>
              </a:spcBef>
              <a:buSzPct val="90000"/>
            </a:pPr>
            <a:r>
              <a:rPr lang="en-US" sz="2000" dirty="0">
                <a:ln w="3175">
                  <a:noFill/>
                </a:ln>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App Dev</a:t>
            </a:r>
          </a:p>
        </p:txBody>
      </p:sp>
    </p:spTree>
    <p:extLst>
      <p:ext uri="{BB962C8B-B14F-4D97-AF65-F5344CB8AC3E}">
        <p14:creationId xmlns:p14="http://schemas.microsoft.com/office/powerpoint/2010/main" val="13220972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70924" y="-12878"/>
            <a:ext cx="9186768" cy="7024043"/>
            <a:chOff x="6132621" y="199139"/>
            <a:chExt cx="5638416" cy="4311035"/>
          </a:xfrm>
        </p:grpSpPr>
        <p:pic>
          <p:nvPicPr>
            <p:cNvPr id="19" name="Picture 18"/>
            <p:cNvPicPr>
              <a:picLocks noChangeAspect="1"/>
            </p:cNvPicPr>
            <p:nvPr/>
          </p:nvPicPr>
          <p:blipFill>
            <a:blip r:embed="rId3"/>
            <a:stretch>
              <a:fillRect/>
            </a:stretch>
          </p:blipFill>
          <p:spPr>
            <a:xfrm>
              <a:off x="6132621" y="199139"/>
              <a:ext cx="5638416" cy="1247369"/>
            </a:xfrm>
            <a:prstGeom prst="rect">
              <a:avLst/>
            </a:prstGeom>
            <a:ln>
              <a:noFill/>
            </a:ln>
          </p:spPr>
        </p:pic>
        <p:pic>
          <p:nvPicPr>
            <p:cNvPr id="20" name="Picture 19"/>
            <p:cNvPicPr>
              <a:picLocks noChangeAspect="1"/>
            </p:cNvPicPr>
            <p:nvPr/>
          </p:nvPicPr>
          <p:blipFill>
            <a:blip r:embed="rId4"/>
            <a:stretch>
              <a:fillRect/>
            </a:stretch>
          </p:blipFill>
          <p:spPr>
            <a:xfrm>
              <a:off x="6132621" y="1437365"/>
              <a:ext cx="5638416" cy="3072809"/>
            </a:xfrm>
            <a:prstGeom prst="rect">
              <a:avLst/>
            </a:prstGeom>
            <a:ln>
              <a:noFill/>
            </a:ln>
          </p:spPr>
        </p:pic>
      </p:grpSp>
      <p:grpSp>
        <p:nvGrpSpPr>
          <p:cNvPr id="11" name="Group 10" hidden="1"/>
          <p:cNvGrpSpPr/>
          <p:nvPr/>
        </p:nvGrpSpPr>
        <p:grpSpPr>
          <a:xfrm>
            <a:off x="-2010047" y="-2873136"/>
            <a:ext cx="21027921" cy="11826528"/>
            <a:chOff x="1" y="0"/>
            <a:chExt cx="12436474" cy="6994525"/>
          </a:xfrm>
        </p:grpSpPr>
        <p:pic>
          <p:nvPicPr>
            <p:cNvPr id="12" name="Picture 11"/>
            <p:cNvPicPr>
              <a:picLocks noChangeAspect="1"/>
            </p:cNvPicPr>
            <p:nvPr/>
          </p:nvPicPr>
          <p:blipFill rotWithShape="1">
            <a:blip r:embed="rId5"/>
            <a:srcRect t="28925" b="28924"/>
            <a:stretch/>
          </p:blipFill>
          <p:spPr>
            <a:xfrm>
              <a:off x="1" y="0"/>
              <a:ext cx="12436474" cy="6994525"/>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3206527" y="1238479"/>
              <a:ext cx="6023423" cy="4517567"/>
            </a:xfrm>
            <a:prstGeom prst="rect">
              <a:avLst/>
            </a:prstGeom>
          </p:spPr>
        </p:pic>
      </p:grpSp>
      <p:sp>
        <p:nvSpPr>
          <p:cNvPr id="6" name="Rectangle 5"/>
          <p:cNvSpPr/>
          <p:nvPr/>
        </p:nvSpPr>
        <p:spPr bwMode="auto">
          <a:xfrm>
            <a:off x="883" y="497"/>
            <a:ext cx="484594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330220" y="2079299"/>
            <a:ext cx="4444734" cy="3850798"/>
          </a:xfrm>
          <a:prstGeom prst="rect">
            <a:avLst/>
          </a:prstGeom>
        </p:spPr>
        <p:txBody>
          <a:bodyPr wrap="square">
            <a:spAutoFit/>
          </a:bodyPr>
          <a:lstStyle/>
          <a:p>
            <a:pPr defTabSz="932384">
              <a:lnSpc>
                <a:spcPct val="90000"/>
              </a:lnSpc>
              <a:spcAft>
                <a:spcPts val="800"/>
              </a:spcAft>
            </a:pPr>
            <a:r>
              <a:rPr lang="en-US" sz="6599" spc="-10" dirty="0">
                <a:gradFill>
                  <a:gsLst>
                    <a:gs pos="0">
                      <a:schemeClr val="bg1"/>
                    </a:gs>
                    <a:gs pos="100000">
                      <a:schemeClr val="bg1"/>
                    </a:gs>
                  </a:gsLst>
                  <a:lin ang="5400000" scaled="0"/>
                </a:gradFill>
                <a:latin typeface="+mj-lt"/>
                <a:cs typeface="Segoe UI Semilight" panose="020B0402040204020203" pitchFamily="34" charset="0"/>
              </a:rPr>
              <a:t>How do I sign up?</a:t>
            </a:r>
            <a:br>
              <a:rPr lang="en-US" sz="6599" spc="-10" dirty="0">
                <a:gradFill>
                  <a:gsLst>
                    <a:gs pos="0">
                      <a:schemeClr val="bg1"/>
                    </a:gs>
                    <a:gs pos="100000">
                      <a:schemeClr val="bg1"/>
                    </a:gs>
                  </a:gsLst>
                  <a:lin ang="5400000" scaled="0"/>
                </a:gradFill>
                <a:latin typeface="+mj-lt"/>
                <a:cs typeface="Segoe UI Semilight" panose="020B0402040204020203" pitchFamily="34" charset="0"/>
              </a:rPr>
            </a:br>
            <a:endParaRPr lang="en-US" sz="6599" spc="-10" dirty="0">
              <a:gradFill>
                <a:gsLst>
                  <a:gs pos="0">
                    <a:schemeClr val="bg1"/>
                  </a:gs>
                  <a:gs pos="100000">
                    <a:schemeClr val="bg1"/>
                  </a:gs>
                </a:gsLst>
                <a:lin ang="5400000" scaled="0"/>
              </a:gradFill>
              <a:latin typeface="+mj-lt"/>
              <a:cs typeface="Segoe UI Semilight" panose="020B0402040204020203" pitchFamily="34" charset="0"/>
            </a:endParaRPr>
          </a:p>
          <a:p>
            <a:pPr defTabSz="932384">
              <a:lnSpc>
                <a:spcPct val="90000"/>
              </a:lnSpc>
              <a:spcAft>
                <a:spcPts val="800"/>
              </a:spcAft>
            </a:pPr>
            <a:r>
              <a:rPr lang="en-US" sz="6599" spc="-10">
                <a:gradFill>
                  <a:gsLst>
                    <a:gs pos="0">
                      <a:schemeClr val="bg1"/>
                    </a:gs>
                    <a:gs pos="100000">
                      <a:schemeClr val="bg1"/>
                    </a:gs>
                  </a:gsLst>
                  <a:lin ang="5400000" scaled="0"/>
                </a:gradFill>
                <a:latin typeface="+mj-lt"/>
                <a:cs typeface="Segoe UI Semilight" panose="020B0402040204020203" pitchFamily="34" charset="0"/>
              </a:rPr>
              <a:t>aka.ms/</a:t>
            </a:r>
            <a:r>
              <a:rPr lang="en-US" sz="6599" spc="-10" dirty="0" err="1">
                <a:gradFill>
                  <a:gsLst>
                    <a:gs pos="0">
                      <a:schemeClr val="bg1"/>
                    </a:gs>
                    <a:gs pos="100000">
                      <a:schemeClr val="bg1"/>
                    </a:gs>
                  </a:gsLst>
                  <a:lin ang="5400000" scaled="0"/>
                </a:gradFill>
                <a:latin typeface="+mj-lt"/>
                <a:cs typeface="Segoe UI Semilight" panose="020B0402040204020203" pitchFamily="34" charset="0"/>
              </a:rPr>
              <a:t>csp</a:t>
            </a:r>
            <a:endParaRPr lang="en-US" sz="6599" spc="-10" dirty="0">
              <a:gradFill>
                <a:gsLst>
                  <a:gs pos="0">
                    <a:schemeClr val="bg1"/>
                  </a:gs>
                  <a:gs pos="100000">
                    <a:schemeClr val="bg1"/>
                  </a:gs>
                </a:gsLst>
                <a:lin ang="5400000" scaled="0"/>
              </a:gradFill>
              <a:latin typeface="+mj-lt"/>
              <a:cs typeface="Segoe UI Semilight" panose="020B0402040204020203" pitchFamily="34" charset="0"/>
            </a:endParaRPr>
          </a:p>
        </p:txBody>
      </p:sp>
    </p:spTree>
    <p:extLst>
      <p:ext uri="{BB962C8B-B14F-4D97-AF65-F5344CB8AC3E}">
        <p14:creationId xmlns:p14="http://schemas.microsoft.com/office/powerpoint/2010/main" val="19129055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34" t="22416" r="14956" b="46455"/>
          <a:stretch/>
        </p:blipFill>
        <p:spPr>
          <a:xfrm>
            <a:off x="-1" y="0"/>
            <a:ext cx="12435840" cy="6995160"/>
          </a:xfrm>
          <a:prstGeom prst="rect">
            <a:avLst/>
          </a:prstGeom>
        </p:spPr>
      </p:pic>
      <p:grpSp>
        <p:nvGrpSpPr>
          <p:cNvPr id="11" name="Group 10" hidden="1"/>
          <p:cNvGrpSpPr/>
          <p:nvPr/>
        </p:nvGrpSpPr>
        <p:grpSpPr>
          <a:xfrm>
            <a:off x="-2010047" y="-2873136"/>
            <a:ext cx="21027921" cy="11826528"/>
            <a:chOff x="1" y="0"/>
            <a:chExt cx="12436474" cy="6994525"/>
          </a:xfrm>
        </p:grpSpPr>
        <p:pic>
          <p:nvPicPr>
            <p:cNvPr id="12" name="Picture 11"/>
            <p:cNvPicPr>
              <a:picLocks noChangeAspect="1"/>
            </p:cNvPicPr>
            <p:nvPr/>
          </p:nvPicPr>
          <p:blipFill rotWithShape="1">
            <a:blip r:embed="rId4"/>
            <a:srcRect t="28925" b="28924"/>
            <a:stretch/>
          </p:blipFill>
          <p:spPr>
            <a:xfrm>
              <a:off x="1" y="0"/>
              <a:ext cx="12436474" cy="699452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206527" y="1238479"/>
              <a:ext cx="6023423" cy="4517567"/>
            </a:xfrm>
            <a:prstGeom prst="rect">
              <a:avLst/>
            </a:prstGeom>
          </p:spPr>
        </p:pic>
      </p:grpSp>
      <p:sp>
        <p:nvSpPr>
          <p:cNvPr id="6" name="Rectangle 5"/>
          <p:cNvSpPr/>
          <p:nvPr/>
        </p:nvSpPr>
        <p:spPr bwMode="auto">
          <a:xfrm>
            <a:off x="883" y="497"/>
            <a:ext cx="484594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330220" y="2079300"/>
            <a:ext cx="4444734" cy="2834237"/>
          </a:xfrm>
          <a:prstGeom prst="rect">
            <a:avLst/>
          </a:prstGeom>
        </p:spPr>
        <p:txBody>
          <a:bodyPr wrap="square">
            <a:spAutoFit/>
          </a:bodyPr>
          <a:lstStyle/>
          <a:p>
            <a:pPr defTabSz="932384">
              <a:lnSpc>
                <a:spcPct val="90000"/>
              </a:lnSpc>
              <a:spcAft>
                <a:spcPts val="800"/>
              </a:spcAft>
            </a:pPr>
            <a:r>
              <a:rPr lang="en-US" sz="6599" spc="-10" dirty="0">
                <a:gradFill>
                  <a:gsLst>
                    <a:gs pos="0">
                      <a:schemeClr val="bg1"/>
                    </a:gs>
                    <a:gs pos="100000">
                      <a:schemeClr val="bg1"/>
                    </a:gs>
                  </a:gsLst>
                  <a:lin ang="5400000" scaled="0"/>
                </a:gradFill>
                <a:latin typeface="+mj-lt"/>
                <a:cs typeface="Segoe UI Semilight" panose="020B0402040204020203" pitchFamily="34" charset="0"/>
              </a:rPr>
              <a:t>When should </a:t>
            </a:r>
            <a:br>
              <a:rPr lang="en-US" sz="6599" spc="-10" dirty="0">
                <a:gradFill>
                  <a:gsLst>
                    <a:gs pos="0">
                      <a:schemeClr val="bg1"/>
                    </a:gs>
                    <a:gs pos="100000">
                      <a:schemeClr val="bg1"/>
                    </a:gs>
                  </a:gsLst>
                  <a:lin ang="5400000" scaled="0"/>
                </a:gradFill>
                <a:latin typeface="+mj-lt"/>
                <a:cs typeface="Segoe UI Semilight" panose="020B0402040204020203" pitchFamily="34" charset="0"/>
              </a:rPr>
            </a:br>
            <a:r>
              <a:rPr lang="en-US" sz="6599" spc="-10" dirty="0">
                <a:gradFill>
                  <a:gsLst>
                    <a:gs pos="0">
                      <a:schemeClr val="bg1"/>
                    </a:gs>
                    <a:gs pos="100000">
                      <a:schemeClr val="bg1"/>
                    </a:gs>
                  </a:gsLst>
                  <a:lin ang="5400000" scaled="0"/>
                </a:gradFill>
                <a:latin typeface="+mj-lt"/>
                <a:cs typeface="Segoe UI Semilight" panose="020B0402040204020203" pitchFamily="34" charset="0"/>
              </a:rPr>
              <a:t>I start?</a:t>
            </a:r>
          </a:p>
        </p:txBody>
      </p:sp>
      <p:sp>
        <p:nvSpPr>
          <p:cNvPr id="8" name="Rectangle 7"/>
          <p:cNvSpPr/>
          <p:nvPr/>
        </p:nvSpPr>
        <p:spPr>
          <a:xfrm>
            <a:off x="303918" y="5101869"/>
            <a:ext cx="4444734" cy="1006301"/>
          </a:xfrm>
          <a:prstGeom prst="rect">
            <a:avLst/>
          </a:prstGeom>
        </p:spPr>
        <p:txBody>
          <a:bodyPr wrap="square">
            <a:spAutoFit/>
          </a:bodyPr>
          <a:lstStyle/>
          <a:p>
            <a:pPr defTabSz="932384">
              <a:lnSpc>
                <a:spcPct val="90000"/>
              </a:lnSpc>
              <a:spcAft>
                <a:spcPts val="800"/>
              </a:spcAft>
            </a:pPr>
            <a:r>
              <a:rPr lang="en-US" sz="6599" spc="-10" dirty="0">
                <a:gradFill>
                  <a:gsLst>
                    <a:gs pos="0">
                      <a:schemeClr val="bg1"/>
                    </a:gs>
                    <a:gs pos="100000">
                      <a:schemeClr val="bg1"/>
                    </a:gs>
                  </a:gsLst>
                  <a:lin ang="5400000" scaled="0"/>
                </a:gradFill>
                <a:latin typeface="+mj-lt"/>
                <a:cs typeface="Segoe UI Semilight" panose="020B0402040204020203" pitchFamily="34" charset="0"/>
              </a:rPr>
              <a:t>aka.ms/</a:t>
            </a:r>
            <a:r>
              <a:rPr lang="en-US" sz="6599" spc="-10" dirty="0" err="1">
                <a:gradFill>
                  <a:gsLst>
                    <a:gs pos="0">
                      <a:schemeClr val="bg1"/>
                    </a:gs>
                    <a:gs pos="100000">
                      <a:schemeClr val="bg1"/>
                    </a:gs>
                  </a:gsLst>
                  <a:lin ang="5400000" scaled="0"/>
                </a:gradFill>
                <a:latin typeface="+mj-lt"/>
                <a:cs typeface="Segoe UI Semilight" panose="020B0402040204020203" pitchFamily="34" charset="0"/>
              </a:rPr>
              <a:t>csp</a:t>
            </a:r>
            <a:endParaRPr lang="en-US" sz="6599" spc="-10" dirty="0">
              <a:gradFill>
                <a:gsLst>
                  <a:gs pos="0">
                    <a:schemeClr val="bg1"/>
                  </a:gs>
                  <a:gs pos="100000">
                    <a:schemeClr val="bg1"/>
                  </a:gs>
                </a:gsLst>
                <a:lin ang="5400000" scaled="0"/>
              </a:gradFill>
              <a:latin typeface="+mj-lt"/>
              <a:cs typeface="Segoe UI Semilight" panose="020B0402040204020203" pitchFamily="34" charset="0"/>
            </a:endParaRPr>
          </a:p>
        </p:txBody>
      </p:sp>
    </p:spTree>
    <p:extLst>
      <p:ext uri="{BB962C8B-B14F-4D97-AF65-F5344CB8AC3E}">
        <p14:creationId xmlns:p14="http://schemas.microsoft.com/office/powerpoint/2010/main" val="21193753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3307771130"/>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kern="1200" dirty="0">
                          <a:solidFill>
                            <a:schemeClr val="dk1"/>
                          </a:solidFill>
                          <a:latin typeface="+mn-lt"/>
                          <a:ea typeface="+mn-ea"/>
                          <a:cs typeface="+mn-cs"/>
                        </a:rPr>
                        <a:t>Module 1 – Introduction</a:t>
                      </a:r>
                    </a:p>
                  </a:txBody>
                  <a:tcPr anchor="ctr"/>
                </a:tc>
                <a:tc>
                  <a:txBody>
                    <a:bodyPr/>
                    <a:lstStyle/>
                    <a:p>
                      <a:pPr algn="l"/>
                      <a:r>
                        <a:rPr lang="en-US" sz="1100" dirty="0"/>
                        <a:t>Module 1 – Base System Setup</a:t>
                      </a:r>
                      <a:endParaRPr lang="en-US" sz="1100" dirty="0">
                        <a:latin typeface="+mn-lt"/>
                        <a:cs typeface="Segoe UI Light" panose="020B0502040204020203" pitchFamily="34" charset="0"/>
                      </a:endParaRP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dirty="0"/>
                        <a:t>Module 1 –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algn="l"/>
                      <a:r>
                        <a:rPr lang="en-US" sz="1100" dirty="0"/>
                        <a:t>Module 2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dirty="0"/>
                        <a:t>Module 3 – Advanced 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t>Module 3 – Management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4 – Advanced management options I</a:t>
                      </a:r>
                    </a:p>
                  </a:txBody>
                  <a:tcPr anchor="ctr"/>
                </a:tc>
                <a:tc>
                  <a:txBody>
                    <a:bodyPr/>
                    <a:lstStyle/>
                    <a:p>
                      <a:pPr algn="l"/>
                      <a:r>
                        <a:rPr lang="en-US" sz="1100" dirty="0"/>
                        <a:t>Module 4 – Information </a:t>
                      </a:r>
                      <a:r>
                        <a:rPr lang="en-US" sz="1100"/>
                        <a:t>Security (WIP/AIP)</a:t>
                      </a:r>
                      <a:endParaRPr lang="en-US" sz="1100" dirty="0">
                        <a:latin typeface="+mn-lt"/>
                        <a:cs typeface="Segoe UI Light" panose="020B0502040204020203" pitchFamily="34" charset="0"/>
                      </a:endParaRPr>
                    </a:p>
                  </a:txBody>
                  <a:tcPr anchor="ctr"/>
                </a:tc>
                <a:tc gridSpan="3">
                  <a:txBody>
                    <a:bodyPr/>
                    <a:lstStyle/>
                    <a:p>
                      <a:pPr algn="l"/>
                      <a:r>
                        <a:rPr lang="en-US" sz="1100" kern="1200" dirty="0">
                          <a:solidFill>
                            <a:schemeClr val="dk1"/>
                          </a:solidFill>
                          <a:latin typeface="+mn-lt"/>
                          <a:ea typeface="+mn-ea"/>
                          <a:cs typeface="+mn-cs"/>
                        </a:rPr>
                        <a:t>Module 4 – Security</a:t>
                      </a: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chemeClr val="dk1"/>
                          </a:solidFill>
                          <a:latin typeface="+mn-lt"/>
                          <a:ea typeface="+mn-ea"/>
                          <a:cs typeface="+mn-cs"/>
                        </a:rPr>
                        <a:t>Module 5 - Advanced management options II</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15252925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CSP?</a:t>
            </a:r>
          </a:p>
        </p:txBody>
      </p:sp>
      <p:sp>
        <p:nvSpPr>
          <p:cNvPr id="27" name="TextBox 26"/>
          <p:cNvSpPr txBox="1"/>
          <p:nvPr/>
        </p:nvSpPr>
        <p:spPr>
          <a:xfrm>
            <a:off x="280987" y="5214037"/>
            <a:ext cx="11880851" cy="756536"/>
          </a:xfrm>
          <a:prstGeom prst="rect">
            <a:avLst/>
          </a:prstGeom>
          <a:noFill/>
        </p:spPr>
        <p:txBody>
          <a:bodyPr wrap="square" lIns="182854" tIns="146283" rIns="182854" bIns="146283" rtlCol="0">
            <a:spAutoFit/>
          </a:bodyPr>
          <a:lstStyle>
            <a:defPPr>
              <a:defRPr lang="en-US"/>
            </a:defPPr>
            <a:lvl1pPr>
              <a:lnSpc>
                <a:spcPct val="90000"/>
              </a:lnSpc>
              <a:spcAft>
                <a:spcPts val="588"/>
              </a:spcAft>
              <a:defRPr sz="400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defRPr>
            </a:lvl1pPr>
          </a:lstStyle>
          <a:p>
            <a:pPr algn="ctr" defTabSz="951304">
              <a:spcAft>
                <a:spcPts val="612"/>
              </a:spcAft>
            </a:pPr>
            <a:r>
              <a:rPr lang="en-US" sz="3264" dirty="0">
                <a:gradFill>
                  <a:gsLst>
                    <a:gs pos="2917">
                      <a:schemeClr val="tx2"/>
                    </a:gs>
                    <a:gs pos="100000">
                      <a:schemeClr val="tx2"/>
                    </a:gs>
                  </a:gsLst>
                  <a:lin ang="5400000" scaled="0"/>
                </a:gradFill>
                <a:latin typeface="+mn-lt"/>
                <a:cs typeface="+mn-cs"/>
              </a:rPr>
              <a:t>Any type of partner can sign up for CSP at aka.ms/</a:t>
            </a:r>
            <a:r>
              <a:rPr lang="en-US" sz="3264" dirty="0" err="1">
                <a:gradFill>
                  <a:gsLst>
                    <a:gs pos="2917">
                      <a:schemeClr val="tx2"/>
                    </a:gs>
                    <a:gs pos="100000">
                      <a:schemeClr val="tx2"/>
                    </a:gs>
                  </a:gsLst>
                  <a:lin ang="5400000" scaled="0"/>
                </a:gradFill>
                <a:latin typeface="+mn-lt"/>
                <a:cs typeface="+mn-cs"/>
              </a:rPr>
              <a:t>csp</a:t>
            </a:r>
            <a:endParaRPr lang="en-US" sz="3264" dirty="0">
              <a:gradFill>
                <a:gsLst>
                  <a:gs pos="2917">
                    <a:schemeClr val="tx2"/>
                  </a:gs>
                  <a:gs pos="100000">
                    <a:schemeClr val="tx2"/>
                  </a:gs>
                </a:gsLst>
                <a:lin ang="5400000" scaled="0"/>
              </a:gradFill>
              <a:latin typeface="+mn-lt"/>
              <a:cs typeface="+mn-cs"/>
            </a:endParaRPr>
          </a:p>
        </p:txBody>
      </p:sp>
      <p:sp>
        <p:nvSpPr>
          <p:cNvPr id="8" name="Rectangle 7"/>
          <p:cNvSpPr/>
          <p:nvPr/>
        </p:nvSpPr>
        <p:spPr>
          <a:xfrm>
            <a:off x="1676746" y="4178183"/>
            <a:ext cx="2334654" cy="794064"/>
          </a:xfrm>
          <a:prstGeom prst="rect">
            <a:avLst/>
          </a:prstGeom>
          <a:noFill/>
        </p:spPr>
        <p:txBody>
          <a:bodyPr wrap="square" lIns="0" tIns="146304" rIns="0" bIns="146304" rtlCol="0">
            <a:spAutoFit/>
          </a:bodyPr>
          <a:lstStyle/>
          <a:p>
            <a:pPr algn="ctr">
              <a:lnSpc>
                <a:spcPct val="90000"/>
              </a:lnSpc>
            </a:pPr>
            <a:r>
              <a:rPr lang="en-US" dirty="0">
                <a:gradFill>
                  <a:gsLst>
                    <a:gs pos="100000">
                      <a:schemeClr val="tx1"/>
                    </a:gs>
                    <a:gs pos="0">
                      <a:schemeClr val="tx1"/>
                    </a:gs>
                  </a:gsLst>
                  <a:lin ang="5400000" scaled="0"/>
                </a:gradFill>
              </a:rPr>
              <a:t>A licensing model </a:t>
            </a:r>
            <a:br>
              <a:rPr lang="en-US" dirty="0">
                <a:gradFill>
                  <a:gsLst>
                    <a:gs pos="100000">
                      <a:schemeClr val="tx1"/>
                    </a:gs>
                    <a:gs pos="0">
                      <a:schemeClr val="tx1"/>
                    </a:gs>
                  </a:gsLst>
                  <a:lin ang="5400000" scaled="0"/>
                </a:gradFill>
              </a:rPr>
            </a:br>
            <a:r>
              <a:rPr lang="en-US" dirty="0">
                <a:gradFill>
                  <a:gsLst>
                    <a:gs pos="100000">
                      <a:schemeClr val="tx1"/>
                    </a:gs>
                    <a:gs pos="0">
                      <a:schemeClr val="tx1"/>
                    </a:gs>
                  </a:gsLst>
                  <a:lin ang="5400000" scaled="0"/>
                </a:gradFill>
              </a:rPr>
              <a:t>and program</a:t>
            </a:r>
          </a:p>
        </p:txBody>
      </p:sp>
      <p:sp>
        <p:nvSpPr>
          <p:cNvPr id="6" name="Rectangle 5"/>
          <p:cNvSpPr/>
          <p:nvPr/>
        </p:nvSpPr>
        <p:spPr>
          <a:xfrm>
            <a:off x="8395299" y="4178183"/>
            <a:ext cx="2802140" cy="794064"/>
          </a:xfrm>
          <a:prstGeom prst="rect">
            <a:avLst/>
          </a:prstGeom>
          <a:noFill/>
        </p:spPr>
        <p:txBody>
          <a:bodyPr wrap="square" lIns="0" tIns="146304" rIns="0" bIns="146304" rtlCol="0">
            <a:spAutoFit/>
          </a:bodyPr>
          <a:lstStyle/>
          <a:p>
            <a:pPr algn="ctr">
              <a:lnSpc>
                <a:spcPct val="90000"/>
              </a:lnSpc>
            </a:pPr>
            <a:r>
              <a:rPr lang="en-US" dirty="0">
                <a:gradFill>
                  <a:gsLst>
                    <a:gs pos="100000">
                      <a:schemeClr val="tx1"/>
                    </a:gs>
                    <a:gs pos="0">
                      <a:schemeClr val="tx1"/>
                    </a:gs>
                  </a:gsLst>
                  <a:lin ang="5400000" scaled="0"/>
                </a:gradFill>
              </a:rPr>
              <a:t>A way for the partner </a:t>
            </a:r>
            <a:br>
              <a:rPr lang="en-US" dirty="0">
                <a:gradFill>
                  <a:gsLst>
                    <a:gs pos="100000">
                      <a:schemeClr val="tx1"/>
                    </a:gs>
                    <a:gs pos="0">
                      <a:schemeClr val="tx1"/>
                    </a:gs>
                  </a:gsLst>
                  <a:lin ang="5400000" scaled="0"/>
                </a:gradFill>
              </a:rPr>
            </a:br>
            <a:r>
              <a:rPr lang="en-US" dirty="0">
                <a:gradFill>
                  <a:gsLst>
                    <a:gs pos="100000">
                      <a:schemeClr val="tx1"/>
                    </a:gs>
                    <a:gs pos="0">
                      <a:schemeClr val="tx1"/>
                    </a:gs>
                  </a:gsLst>
                  <a:lin ang="5400000" scaled="0"/>
                </a:gradFill>
              </a:rPr>
              <a:t>to own the lifecycle</a:t>
            </a:r>
          </a:p>
        </p:txBody>
      </p:sp>
      <p:sp>
        <p:nvSpPr>
          <p:cNvPr id="9" name="Rectangle 8"/>
          <p:cNvSpPr/>
          <p:nvPr/>
        </p:nvSpPr>
        <p:spPr>
          <a:xfrm>
            <a:off x="5123315" y="4178183"/>
            <a:ext cx="2458222" cy="794064"/>
          </a:xfrm>
          <a:prstGeom prst="rect">
            <a:avLst/>
          </a:prstGeom>
          <a:noFill/>
        </p:spPr>
        <p:txBody>
          <a:bodyPr wrap="square" lIns="0" tIns="146304" rIns="0" bIns="146304" rtlCol="0">
            <a:spAutoFit/>
          </a:bodyPr>
          <a:lstStyle/>
          <a:p>
            <a:pPr algn="ctr">
              <a:lnSpc>
                <a:spcPct val="90000"/>
              </a:lnSpc>
            </a:pPr>
            <a:r>
              <a:rPr lang="en-US" dirty="0">
                <a:gradFill>
                  <a:gsLst>
                    <a:gs pos="100000">
                      <a:schemeClr val="tx1"/>
                    </a:gs>
                    <a:gs pos="0">
                      <a:schemeClr val="tx1"/>
                    </a:gs>
                  </a:gsLst>
                  <a:lin ang="5400000" scaled="0"/>
                </a:gradFill>
              </a:rPr>
              <a:t>An annuity </a:t>
            </a:r>
            <a:br>
              <a:rPr lang="en-US" dirty="0">
                <a:gradFill>
                  <a:gsLst>
                    <a:gs pos="100000">
                      <a:schemeClr val="tx1"/>
                    </a:gs>
                    <a:gs pos="0">
                      <a:schemeClr val="tx1"/>
                    </a:gs>
                  </a:gsLst>
                  <a:lin ang="5400000" scaled="0"/>
                </a:gradFill>
              </a:rPr>
            </a:br>
            <a:r>
              <a:rPr lang="en-US" dirty="0">
                <a:gradFill>
                  <a:gsLst>
                    <a:gs pos="100000">
                      <a:schemeClr val="tx1"/>
                    </a:gs>
                    <a:gs pos="0">
                      <a:schemeClr val="tx1"/>
                    </a:gs>
                  </a:gsLst>
                  <a:lin ang="5400000" scaled="0"/>
                </a:gradFill>
              </a:rPr>
              <a:t>stream</a:t>
            </a:r>
          </a:p>
        </p:txBody>
      </p:sp>
      <p:grpSp>
        <p:nvGrpSpPr>
          <p:cNvPr id="87" name="Group 86"/>
          <p:cNvGrpSpPr/>
          <p:nvPr/>
        </p:nvGrpSpPr>
        <p:grpSpPr>
          <a:xfrm>
            <a:off x="5313636" y="1973262"/>
            <a:ext cx="2077583" cy="2077585"/>
            <a:chOff x="5220393" y="2405551"/>
            <a:chExt cx="2037031" cy="2037033"/>
          </a:xfrm>
        </p:grpSpPr>
        <p:sp>
          <p:nvSpPr>
            <p:cNvPr id="83" name="Oval 82"/>
            <p:cNvSpPr/>
            <p:nvPr/>
          </p:nvSpPr>
          <p:spPr bwMode="auto">
            <a:xfrm>
              <a:off x="5220393" y="2405551"/>
              <a:ext cx="2037031" cy="2037033"/>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pic>
          <p:nvPicPr>
            <p:cNvPr id="39" name="Picture 38"/>
            <p:cNvPicPr>
              <a:picLocks noChangeAspect="1"/>
            </p:cNvPicPr>
            <p:nvPr/>
          </p:nvPicPr>
          <p:blipFill>
            <a:blip r:embed="rId3"/>
            <a:stretch>
              <a:fillRect/>
            </a:stretch>
          </p:blipFill>
          <p:spPr>
            <a:xfrm>
              <a:off x="5796322" y="2990806"/>
              <a:ext cx="885173" cy="866522"/>
            </a:xfrm>
            <a:prstGeom prst="rect">
              <a:avLst/>
            </a:prstGeom>
          </p:spPr>
        </p:pic>
      </p:grpSp>
      <p:grpSp>
        <p:nvGrpSpPr>
          <p:cNvPr id="86" name="Group 85"/>
          <p:cNvGrpSpPr/>
          <p:nvPr/>
        </p:nvGrpSpPr>
        <p:grpSpPr>
          <a:xfrm>
            <a:off x="8757578" y="1973262"/>
            <a:ext cx="2077583" cy="2077585"/>
            <a:chOff x="8597114" y="2405551"/>
            <a:chExt cx="2037031" cy="2037033"/>
          </a:xfrm>
        </p:grpSpPr>
        <p:sp>
          <p:nvSpPr>
            <p:cNvPr id="85" name="Oval 84"/>
            <p:cNvSpPr/>
            <p:nvPr/>
          </p:nvSpPr>
          <p:spPr bwMode="auto">
            <a:xfrm>
              <a:off x="8597114" y="2405551"/>
              <a:ext cx="2037031" cy="2037033"/>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pic>
          <p:nvPicPr>
            <p:cNvPr id="42" name="Picture 41"/>
            <p:cNvPicPr>
              <a:picLocks noChangeAspect="1"/>
            </p:cNvPicPr>
            <p:nvPr/>
          </p:nvPicPr>
          <p:blipFill>
            <a:blip r:embed="rId4"/>
            <a:stretch>
              <a:fillRect/>
            </a:stretch>
          </p:blipFill>
          <p:spPr>
            <a:xfrm>
              <a:off x="9236057" y="3044909"/>
              <a:ext cx="759143" cy="758316"/>
            </a:xfrm>
            <a:prstGeom prst="rect">
              <a:avLst/>
            </a:prstGeom>
          </p:spPr>
        </p:pic>
      </p:grpSp>
      <p:grpSp>
        <p:nvGrpSpPr>
          <p:cNvPr id="5" name="Group 4"/>
          <p:cNvGrpSpPr/>
          <p:nvPr/>
        </p:nvGrpSpPr>
        <p:grpSpPr>
          <a:xfrm>
            <a:off x="1805284" y="1973262"/>
            <a:ext cx="2077583" cy="2077585"/>
            <a:chOff x="1805284" y="2283376"/>
            <a:chExt cx="2077583" cy="2077585"/>
          </a:xfrm>
        </p:grpSpPr>
        <p:sp>
          <p:nvSpPr>
            <p:cNvPr id="35" name="Oval 34"/>
            <p:cNvSpPr/>
            <p:nvPr/>
          </p:nvSpPr>
          <p:spPr bwMode="auto">
            <a:xfrm>
              <a:off x="1805284" y="2283376"/>
              <a:ext cx="2077583" cy="2077585"/>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grpSp>
          <p:nvGrpSpPr>
            <p:cNvPr id="20" name="Group 19"/>
            <p:cNvGrpSpPr/>
            <p:nvPr/>
          </p:nvGrpSpPr>
          <p:grpSpPr>
            <a:xfrm>
              <a:off x="2403362" y="2999342"/>
              <a:ext cx="881426" cy="645653"/>
              <a:chOff x="1789113" y="4503738"/>
              <a:chExt cx="385763" cy="282575"/>
            </a:xfrm>
            <a:solidFill>
              <a:schemeClr val="bg1"/>
            </a:solidFill>
          </p:grpSpPr>
          <p:sp>
            <p:nvSpPr>
              <p:cNvPr id="21" name="Freeform 121"/>
              <p:cNvSpPr>
                <a:spLocks noEditPoints="1"/>
              </p:cNvSpPr>
              <p:nvPr/>
            </p:nvSpPr>
            <p:spPr bwMode="auto">
              <a:xfrm>
                <a:off x="1789113" y="4503738"/>
                <a:ext cx="385763" cy="282575"/>
              </a:xfrm>
              <a:custGeom>
                <a:avLst/>
                <a:gdLst>
                  <a:gd name="T0" fmla="*/ 0 w 243"/>
                  <a:gd name="T1" fmla="*/ 0 h 178"/>
                  <a:gd name="T2" fmla="*/ 0 w 243"/>
                  <a:gd name="T3" fmla="*/ 178 h 178"/>
                  <a:gd name="T4" fmla="*/ 243 w 243"/>
                  <a:gd name="T5" fmla="*/ 178 h 178"/>
                  <a:gd name="T6" fmla="*/ 243 w 243"/>
                  <a:gd name="T7" fmla="*/ 0 h 178"/>
                  <a:gd name="T8" fmla="*/ 0 w 243"/>
                  <a:gd name="T9" fmla="*/ 0 h 178"/>
                  <a:gd name="T10" fmla="*/ 227 w 243"/>
                  <a:gd name="T11" fmla="*/ 162 h 178"/>
                  <a:gd name="T12" fmla="*/ 16 w 243"/>
                  <a:gd name="T13" fmla="*/ 162 h 178"/>
                  <a:gd name="T14" fmla="*/ 16 w 243"/>
                  <a:gd name="T15" fmla="*/ 16 h 178"/>
                  <a:gd name="T16" fmla="*/ 227 w 243"/>
                  <a:gd name="T17" fmla="*/ 16 h 178"/>
                  <a:gd name="T18" fmla="*/ 227 w 243"/>
                  <a:gd name="T19" fmla="*/ 16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78">
                    <a:moveTo>
                      <a:pt x="0" y="0"/>
                    </a:moveTo>
                    <a:lnTo>
                      <a:pt x="0" y="178"/>
                    </a:lnTo>
                    <a:lnTo>
                      <a:pt x="243" y="178"/>
                    </a:lnTo>
                    <a:lnTo>
                      <a:pt x="243" y="0"/>
                    </a:lnTo>
                    <a:lnTo>
                      <a:pt x="0" y="0"/>
                    </a:lnTo>
                    <a:close/>
                    <a:moveTo>
                      <a:pt x="227" y="162"/>
                    </a:moveTo>
                    <a:lnTo>
                      <a:pt x="16" y="162"/>
                    </a:lnTo>
                    <a:lnTo>
                      <a:pt x="16" y="16"/>
                    </a:lnTo>
                    <a:lnTo>
                      <a:pt x="227" y="16"/>
                    </a:lnTo>
                    <a:lnTo>
                      <a:pt x="22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122"/>
              <p:cNvSpPr>
                <a:spLocks noEditPoints="1"/>
              </p:cNvSpPr>
              <p:nvPr/>
            </p:nvSpPr>
            <p:spPr bwMode="auto">
              <a:xfrm>
                <a:off x="1841501" y="4554538"/>
                <a:ext cx="153988" cy="180975"/>
              </a:xfrm>
              <a:custGeom>
                <a:avLst/>
                <a:gdLst>
                  <a:gd name="T0" fmla="*/ 0 w 48"/>
                  <a:gd name="T1" fmla="*/ 56 h 56"/>
                  <a:gd name="T2" fmla="*/ 8 w 48"/>
                  <a:gd name="T3" fmla="*/ 56 h 56"/>
                  <a:gd name="T4" fmla="*/ 24 w 48"/>
                  <a:gd name="T5" fmla="*/ 40 h 56"/>
                  <a:gd name="T6" fmla="*/ 40 w 48"/>
                  <a:gd name="T7" fmla="*/ 56 h 56"/>
                  <a:gd name="T8" fmla="*/ 48 w 48"/>
                  <a:gd name="T9" fmla="*/ 56 h 56"/>
                  <a:gd name="T10" fmla="*/ 37 w 48"/>
                  <a:gd name="T11" fmla="*/ 35 h 56"/>
                  <a:gd name="T12" fmla="*/ 44 w 48"/>
                  <a:gd name="T13" fmla="*/ 20 h 56"/>
                  <a:gd name="T14" fmla="*/ 24 w 48"/>
                  <a:gd name="T15" fmla="*/ 0 h 56"/>
                  <a:gd name="T16" fmla="*/ 4 w 48"/>
                  <a:gd name="T17" fmla="*/ 20 h 56"/>
                  <a:gd name="T18" fmla="*/ 12 w 48"/>
                  <a:gd name="T19" fmla="*/ 35 h 56"/>
                  <a:gd name="T20" fmla="*/ 0 w 48"/>
                  <a:gd name="T21" fmla="*/ 56 h 56"/>
                  <a:gd name="T22" fmla="*/ 12 w 48"/>
                  <a:gd name="T23" fmla="*/ 20 h 56"/>
                  <a:gd name="T24" fmla="*/ 24 w 48"/>
                  <a:gd name="T25" fmla="*/ 8 h 56"/>
                  <a:gd name="T26" fmla="*/ 36 w 48"/>
                  <a:gd name="T27" fmla="*/ 20 h 56"/>
                  <a:gd name="T28" fmla="*/ 24 w 48"/>
                  <a:gd name="T29" fmla="*/ 32 h 56"/>
                  <a:gd name="T30" fmla="*/ 12 w 48"/>
                  <a:gd name="T31"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56">
                    <a:moveTo>
                      <a:pt x="0" y="56"/>
                    </a:moveTo>
                    <a:cubicBezTo>
                      <a:pt x="8" y="56"/>
                      <a:pt x="8" y="56"/>
                      <a:pt x="8" y="56"/>
                    </a:cubicBezTo>
                    <a:cubicBezTo>
                      <a:pt x="8" y="47"/>
                      <a:pt x="15" y="40"/>
                      <a:pt x="24" y="40"/>
                    </a:cubicBezTo>
                    <a:cubicBezTo>
                      <a:pt x="33" y="40"/>
                      <a:pt x="40" y="47"/>
                      <a:pt x="40" y="56"/>
                    </a:cubicBezTo>
                    <a:cubicBezTo>
                      <a:pt x="48" y="56"/>
                      <a:pt x="48" y="56"/>
                      <a:pt x="48" y="56"/>
                    </a:cubicBezTo>
                    <a:cubicBezTo>
                      <a:pt x="48" y="47"/>
                      <a:pt x="44" y="39"/>
                      <a:pt x="37" y="35"/>
                    </a:cubicBezTo>
                    <a:cubicBezTo>
                      <a:pt x="41" y="31"/>
                      <a:pt x="44" y="26"/>
                      <a:pt x="44" y="20"/>
                    </a:cubicBezTo>
                    <a:cubicBezTo>
                      <a:pt x="44" y="9"/>
                      <a:pt x="35" y="0"/>
                      <a:pt x="24" y="0"/>
                    </a:cubicBezTo>
                    <a:cubicBezTo>
                      <a:pt x="13" y="0"/>
                      <a:pt x="4" y="9"/>
                      <a:pt x="4" y="20"/>
                    </a:cubicBezTo>
                    <a:cubicBezTo>
                      <a:pt x="4" y="26"/>
                      <a:pt x="7" y="31"/>
                      <a:pt x="12" y="35"/>
                    </a:cubicBezTo>
                    <a:cubicBezTo>
                      <a:pt x="5" y="39"/>
                      <a:pt x="0" y="47"/>
                      <a:pt x="0" y="56"/>
                    </a:cubicBezTo>
                    <a:close/>
                    <a:moveTo>
                      <a:pt x="12" y="20"/>
                    </a:moveTo>
                    <a:cubicBezTo>
                      <a:pt x="12" y="13"/>
                      <a:pt x="18" y="8"/>
                      <a:pt x="24" y="8"/>
                    </a:cubicBezTo>
                    <a:cubicBezTo>
                      <a:pt x="31" y="8"/>
                      <a:pt x="36" y="13"/>
                      <a:pt x="36" y="20"/>
                    </a:cubicBezTo>
                    <a:cubicBezTo>
                      <a:pt x="36" y="26"/>
                      <a:pt x="31" y="32"/>
                      <a:pt x="24" y="32"/>
                    </a:cubicBezTo>
                    <a:cubicBezTo>
                      <a:pt x="18" y="32"/>
                      <a:pt x="12" y="26"/>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 name="Rectangle 123"/>
              <p:cNvSpPr>
                <a:spLocks noChangeArrowheads="1"/>
              </p:cNvSpPr>
              <p:nvPr/>
            </p:nvSpPr>
            <p:spPr bwMode="auto">
              <a:xfrm>
                <a:off x="2020888" y="4554538"/>
                <a:ext cx="1031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Rectangle 124"/>
              <p:cNvSpPr>
                <a:spLocks noChangeArrowheads="1"/>
              </p:cNvSpPr>
              <p:nvPr/>
            </p:nvSpPr>
            <p:spPr bwMode="auto">
              <a:xfrm>
                <a:off x="2020888" y="4708526"/>
                <a:ext cx="1031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Rectangle 125"/>
              <p:cNvSpPr>
                <a:spLocks noChangeArrowheads="1"/>
              </p:cNvSpPr>
              <p:nvPr/>
            </p:nvSpPr>
            <p:spPr bwMode="auto">
              <a:xfrm>
                <a:off x="2020888" y="4632326"/>
                <a:ext cx="1031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14049741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p:cNvSpPr/>
          <p:nvPr/>
        </p:nvSpPr>
        <p:spPr bwMode="auto">
          <a:xfrm>
            <a:off x="-2752325" y="1901416"/>
            <a:ext cx="7578558" cy="7578558"/>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How important is CSP?</a:t>
            </a:r>
            <a:br>
              <a:rPr lang="en-US" dirty="0"/>
            </a:br>
            <a:endParaRPr lang="en-US" dirty="0"/>
          </a:p>
        </p:txBody>
      </p:sp>
      <p:sp>
        <p:nvSpPr>
          <p:cNvPr id="2" name="Slide Number Placeholder 1"/>
          <p:cNvSpPr>
            <a:spLocks noGrp="1"/>
          </p:cNvSpPr>
          <p:nvPr>
            <p:ph type="sldNum" sz="quarter" idx="4294967295"/>
          </p:nvPr>
        </p:nvSpPr>
        <p:spPr>
          <a:xfrm>
            <a:off x="0" y="6443663"/>
            <a:ext cx="912813" cy="379412"/>
          </a:xfrm>
          <a:prstGeom prst="rect">
            <a:avLst/>
          </a:prstGeom>
        </p:spPr>
        <p:txBody>
          <a:bodyPr/>
          <a:lstStyle/>
          <a:p>
            <a:fld id="{6974C60E-8F8C-41D8-9BFF-6DF338C2FC78}" type="slidenum">
              <a:rPr lang="en-US" smtClean="0">
                <a:solidFill>
                  <a:srgbClr val="FFFFFF">
                    <a:tint val="75000"/>
                  </a:srgbClr>
                </a:solidFill>
              </a:rPr>
              <a:pPr/>
              <a:t>4</a:t>
            </a:fld>
            <a:endParaRPr lang="en-US" dirty="0">
              <a:solidFill>
                <a:srgbClr val="FFFFFF">
                  <a:tint val="75000"/>
                </a:srgbClr>
              </a:solidFill>
            </a:endParaRPr>
          </a:p>
        </p:txBody>
      </p:sp>
      <p:grpSp>
        <p:nvGrpSpPr>
          <p:cNvPr id="5" name="Group 4"/>
          <p:cNvGrpSpPr/>
          <p:nvPr/>
        </p:nvGrpSpPr>
        <p:grpSpPr>
          <a:xfrm>
            <a:off x="2945267" y="2475823"/>
            <a:ext cx="1296607" cy="1296608"/>
            <a:chOff x="3902565" y="1635314"/>
            <a:chExt cx="1296607" cy="1296608"/>
          </a:xfrm>
        </p:grpSpPr>
        <p:sp>
          <p:nvSpPr>
            <p:cNvPr id="35" name="Oval 34"/>
            <p:cNvSpPr/>
            <p:nvPr/>
          </p:nvSpPr>
          <p:spPr bwMode="auto">
            <a:xfrm>
              <a:off x="3902565" y="1635314"/>
              <a:ext cx="1296607" cy="1296608"/>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36" name="Picture 35"/>
            <p:cNvPicPr>
              <a:picLocks noChangeAspect="1"/>
            </p:cNvPicPr>
            <p:nvPr/>
          </p:nvPicPr>
          <p:blipFill>
            <a:blip r:embed="rId3"/>
            <a:stretch>
              <a:fillRect/>
            </a:stretch>
          </p:blipFill>
          <p:spPr>
            <a:xfrm>
              <a:off x="4310618" y="1901416"/>
              <a:ext cx="480499" cy="764404"/>
            </a:xfrm>
            <a:prstGeom prst="rect">
              <a:avLst/>
            </a:prstGeom>
          </p:spPr>
        </p:pic>
      </p:grpSp>
      <p:pic>
        <p:nvPicPr>
          <p:cNvPr id="37" name="Picture 2" descr="http://www.wired.com/wp-content/uploads/blogs/wiredenterprise/wp-content/uploads/2014/01/micro-soft-stor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1" b="6314"/>
          <a:stretch/>
        </p:blipFill>
        <p:spPr bwMode="auto">
          <a:xfrm>
            <a:off x="-1803438" y="1372363"/>
            <a:ext cx="6418981" cy="5622162"/>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38" name="Rectangle 37"/>
          <p:cNvSpPr/>
          <p:nvPr/>
        </p:nvSpPr>
        <p:spPr>
          <a:xfrm>
            <a:off x="5500485" y="4604585"/>
            <a:ext cx="1747243" cy="583860"/>
          </a:xfrm>
          <a:prstGeom prst="rect">
            <a:avLst/>
          </a:prstGeom>
        </p:spPr>
        <p:txBody>
          <a:bodyPr wrap="square" lIns="186521" tIns="149217" rIns="186521" bIns="149217">
            <a:spAutoFit/>
          </a:bodyPr>
          <a:lstStyle/>
          <a:p>
            <a:pPr algn="ctr">
              <a:lnSpc>
                <a:spcPct val="90000"/>
              </a:lnSpc>
            </a:pPr>
            <a:r>
              <a:rPr lang="en-GB" sz="2040" dirty="0">
                <a:gradFill>
                  <a:gsLst>
                    <a:gs pos="100000">
                      <a:schemeClr val="tx2"/>
                    </a:gs>
                    <a:gs pos="1250">
                      <a:schemeClr val="tx2"/>
                    </a:gs>
                  </a:gsLst>
                  <a:lin ang="5400000" scaled="0"/>
                </a:gradFill>
                <a:latin typeface="Segoe UI Semibold" panose="020B0702040204020203" pitchFamily="34" charset="0"/>
                <a:cs typeface="Segoe UI Semibold" panose="020B0702040204020203" pitchFamily="34" charset="0"/>
              </a:rPr>
              <a:t>Cloud-first</a:t>
            </a:r>
          </a:p>
        </p:txBody>
      </p:sp>
      <p:sp>
        <p:nvSpPr>
          <p:cNvPr id="39" name="Rectangle 38"/>
          <p:cNvSpPr/>
          <p:nvPr/>
        </p:nvSpPr>
        <p:spPr>
          <a:xfrm>
            <a:off x="4199036" y="2721941"/>
            <a:ext cx="1897642" cy="583860"/>
          </a:xfrm>
          <a:prstGeom prst="rect">
            <a:avLst/>
          </a:prstGeom>
        </p:spPr>
        <p:txBody>
          <a:bodyPr wrap="square" lIns="186521" tIns="149217" rIns="186521" bIns="149217">
            <a:spAutoFit/>
          </a:bodyPr>
          <a:lstStyle/>
          <a:p>
            <a:pPr algn="ctr">
              <a:lnSpc>
                <a:spcPct val="90000"/>
              </a:lnSpc>
            </a:pPr>
            <a:r>
              <a:rPr lang="en-GB" sz="2040" dirty="0">
                <a:gradFill>
                  <a:gsLst>
                    <a:gs pos="100000">
                      <a:schemeClr val="tx2"/>
                    </a:gs>
                    <a:gs pos="1250">
                      <a:schemeClr val="tx2"/>
                    </a:gs>
                  </a:gsLst>
                  <a:lin ang="5400000" scaled="0"/>
                </a:gradFill>
                <a:latin typeface="Segoe UI Semibold" panose="020B0702040204020203" pitchFamily="34" charset="0"/>
                <a:cs typeface="Segoe UI Semibold" panose="020B0702040204020203" pitchFamily="34" charset="0"/>
              </a:rPr>
              <a:t>Mobile-first</a:t>
            </a:r>
          </a:p>
        </p:txBody>
      </p:sp>
      <p:grpSp>
        <p:nvGrpSpPr>
          <p:cNvPr id="40" name="Group 39"/>
          <p:cNvGrpSpPr/>
          <p:nvPr/>
        </p:nvGrpSpPr>
        <p:grpSpPr>
          <a:xfrm>
            <a:off x="7648715" y="3100584"/>
            <a:ext cx="2797810" cy="2801993"/>
            <a:chOff x="5768975" y="304800"/>
            <a:chExt cx="6372225" cy="6381752"/>
          </a:xfrm>
        </p:grpSpPr>
        <p:pic>
          <p:nvPicPr>
            <p:cNvPr id="41" name="Picture 4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768975" y="304800"/>
              <a:ext cx="3038475" cy="3038476"/>
            </a:xfrm>
            <a:prstGeom prst="rect">
              <a:avLst/>
            </a:prstGeom>
          </p:spPr>
        </p:pic>
        <p:pic>
          <p:nvPicPr>
            <p:cNvPr id="42" name="Picture 4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102725" y="304800"/>
              <a:ext cx="3038475" cy="3038476"/>
            </a:xfrm>
            <a:prstGeom prst="rect">
              <a:avLst/>
            </a:prstGeom>
          </p:spPr>
        </p:pic>
        <p:pic>
          <p:nvPicPr>
            <p:cNvPr id="43" name="Picture 4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5768975" y="3648076"/>
              <a:ext cx="3038475" cy="3038476"/>
            </a:xfrm>
            <a:prstGeom prst="rect">
              <a:avLst/>
            </a:prstGeom>
          </p:spPr>
        </p:pic>
        <p:pic>
          <p:nvPicPr>
            <p:cNvPr id="44" name="Picture 43"/>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102725" y="3648076"/>
              <a:ext cx="3038475" cy="3038476"/>
            </a:xfrm>
            <a:prstGeom prst="rect">
              <a:avLst/>
            </a:prstGeom>
          </p:spPr>
        </p:pic>
      </p:grpSp>
      <p:sp>
        <p:nvSpPr>
          <p:cNvPr id="45" name="microsoft"/>
          <p:cNvSpPr/>
          <p:nvPr/>
        </p:nvSpPr>
        <p:spPr>
          <a:xfrm>
            <a:off x="6513790" y="1235376"/>
            <a:ext cx="5067661" cy="866374"/>
          </a:xfrm>
          <a:prstGeom prst="rect">
            <a:avLst/>
          </a:prstGeom>
          <a:noFill/>
        </p:spPr>
        <p:txBody>
          <a:bodyPr wrap="square" lIns="182854" tIns="146283" rIns="182854" bIns="146283" rtlCol="0">
            <a:spAutoFit/>
          </a:bodyPr>
          <a:lstStyle/>
          <a:p>
            <a:pPr algn="ctr">
              <a:lnSpc>
                <a:spcPct val="90000"/>
              </a:lnSpc>
              <a:spcAft>
                <a:spcPts val="600"/>
              </a:spcAft>
            </a:pPr>
            <a:r>
              <a:rPr lang="en-US" sz="408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Microsoft mission</a:t>
            </a:r>
          </a:p>
        </p:txBody>
      </p:sp>
      <p:sp>
        <p:nvSpPr>
          <p:cNvPr id="46" name="Rectangle 45"/>
          <p:cNvSpPr/>
          <p:nvPr/>
        </p:nvSpPr>
        <p:spPr>
          <a:xfrm>
            <a:off x="5876607" y="1988152"/>
            <a:ext cx="6342027" cy="855346"/>
          </a:xfrm>
          <a:prstGeom prst="rect">
            <a:avLst/>
          </a:prstGeom>
          <a:noFill/>
        </p:spPr>
        <p:txBody>
          <a:bodyPr wrap="square" lIns="0" tIns="146304" rIns="0" bIns="146304" rtlCol="0">
            <a:spAutoFit/>
          </a:bodyPr>
          <a:lstStyle/>
          <a:p>
            <a:pPr algn="ctr">
              <a:lnSpc>
                <a:spcPct val="90000"/>
              </a:lnSpc>
              <a:spcAft>
                <a:spcPts val="600"/>
              </a:spcAft>
            </a:pPr>
            <a:r>
              <a:rPr lang="en-US" sz="2000" dirty="0">
                <a:gradFill>
                  <a:gsLst>
                    <a:gs pos="90541">
                      <a:schemeClr val="tx1"/>
                    </a:gs>
                    <a:gs pos="0">
                      <a:schemeClr val="tx1"/>
                    </a:gs>
                  </a:gsLst>
                  <a:lin ang="5400000" scaled="0"/>
                </a:gradFill>
              </a:rPr>
              <a:t>Empower every person and every organization </a:t>
            </a:r>
            <a:br>
              <a:rPr lang="en-US" sz="2000" dirty="0">
                <a:gradFill>
                  <a:gsLst>
                    <a:gs pos="90541">
                      <a:schemeClr val="tx1"/>
                    </a:gs>
                    <a:gs pos="0">
                      <a:schemeClr val="tx1"/>
                    </a:gs>
                  </a:gsLst>
                  <a:lin ang="5400000" scaled="0"/>
                </a:gradFill>
              </a:rPr>
            </a:br>
            <a:r>
              <a:rPr lang="en-US" sz="2000" dirty="0">
                <a:gradFill>
                  <a:gsLst>
                    <a:gs pos="90541">
                      <a:schemeClr val="tx1"/>
                    </a:gs>
                    <a:gs pos="0">
                      <a:schemeClr val="tx1"/>
                    </a:gs>
                  </a:gsLst>
                  <a:lin ang="5400000" scaled="0"/>
                </a:gradFill>
              </a:rPr>
              <a:t>on the planet to achieve more</a:t>
            </a:r>
          </a:p>
        </p:txBody>
      </p:sp>
      <p:grpSp>
        <p:nvGrpSpPr>
          <p:cNvPr id="4" name="Group 3"/>
          <p:cNvGrpSpPr/>
          <p:nvPr/>
        </p:nvGrpSpPr>
        <p:grpSpPr>
          <a:xfrm>
            <a:off x="4221641" y="4326944"/>
            <a:ext cx="1296607" cy="1296608"/>
            <a:chOff x="506305" y="1635314"/>
            <a:chExt cx="1296607" cy="1296608"/>
          </a:xfrm>
        </p:grpSpPr>
        <p:sp>
          <p:nvSpPr>
            <p:cNvPr id="48" name="Oval 47"/>
            <p:cNvSpPr/>
            <p:nvPr/>
          </p:nvSpPr>
          <p:spPr bwMode="auto">
            <a:xfrm>
              <a:off x="506305" y="1635314"/>
              <a:ext cx="1296607" cy="1296608"/>
            </a:xfrm>
            <a:prstGeom prst="ellipse">
              <a:avLst/>
            </a:prstGeom>
            <a:solidFill>
              <a:schemeClr val="tx2"/>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9" name="Picture 48"/>
            <p:cNvPicPr>
              <a:picLocks noChangeAspect="1"/>
            </p:cNvPicPr>
            <p:nvPr/>
          </p:nvPicPr>
          <p:blipFill>
            <a:blip r:embed="rId9"/>
            <a:stretch>
              <a:fillRect/>
            </a:stretch>
          </p:blipFill>
          <p:spPr>
            <a:xfrm>
              <a:off x="752204" y="1993831"/>
              <a:ext cx="804807" cy="579576"/>
            </a:xfrm>
            <a:prstGeom prst="rect">
              <a:avLst/>
            </a:prstGeom>
          </p:spPr>
        </p:pic>
      </p:grpSp>
      <p:sp>
        <p:nvSpPr>
          <p:cNvPr id="6" name="Rectangle 5"/>
          <p:cNvSpPr/>
          <p:nvPr/>
        </p:nvSpPr>
        <p:spPr bwMode="auto">
          <a:xfrm>
            <a:off x="12051627" y="-372191"/>
            <a:ext cx="334013" cy="2286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36277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879" y="1212848"/>
            <a:ext cx="12435596" cy="59209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1" y="0"/>
            <a:ext cx="12436475" cy="121284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gradFill>
                  <a:gsLst>
                    <a:gs pos="0">
                      <a:schemeClr val="tx1"/>
                    </a:gs>
                    <a:gs pos="100000">
                      <a:schemeClr val="tx1"/>
                    </a:gs>
                  </a:gsLst>
                  <a:lin ang="5400000" scaled="0"/>
                </a:gradFill>
              </a:rPr>
              <a:t>What is the CSP business model?</a:t>
            </a:r>
          </a:p>
        </p:txBody>
      </p:sp>
      <p:sp>
        <p:nvSpPr>
          <p:cNvPr id="17" name="object 3"/>
          <p:cNvSpPr txBox="1"/>
          <p:nvPr/>
        </p:nvSpPr>
        <p:spPr>
          <a:xfrm>
            <a:off x="1269077" y="3584036"/>
            <a:ext cx="1791109" cy="1186479"/>
          </a:xfrm>
          <a:prstGeom prst="rect">
            <a:avLst/>
          </a:prstGeom>
        </p:spPr>
        <p:txBody>
          <a:bodyPr vert="horz" wrap="square" lIns="0" tIns="0" rIns="0" bIns="0" rtlCol="0">
            <a:spAutoFit/>
          </a:bodyPr>
          <a:lstStyle/>
          <a:p>
            <a:pPr marL="12953" marR="5181" algn="r" defTabSz="932597">
              <a:lnSpc>
                <a:spcPct val="90000"/>
              </a:lnSpc>
            </a:pPr>
            <a:r>
              <a:rPr sz="1428" spc="-5" dirty="0">
                <a:gradFill>
                  <a:gsLst>
                    <a:gs pos="0">
                      <a:srgbClr val="FFFFFF"/>
                    </a:gs>
                    <a:gs pos="100000">
                      <a:srgbClr val="FFFFFF"/>
                    </a:gs>
                  </a:gsLst>
                  <a:lin ang="5400000" scaled="0"/>
                </a:gradFill>
                <a:latin typeface="Segoe UI"/>
                <a:cs typeface="Segoe UI"/>
              </a:rPr>
              <a:t>Some </a:t>
            </a:r>
            <a:r>
              <a:rPr sz="1428" dirty="0">
                <a:gradFill>
                  <a:gsLst>
                    <a:gs pos="0">
                      <a:srgbClr val="FFFFFF"/>
                    </a:gs>
                    <a:gs pos="100000">
                      <a:srgbClr val="FFFFFF"/>
                    </a:gs>
                  </a:gsLst>
                  <a:lin ang="5400000" scaled="0"/>
                </a:gradFill>
                <a:latin typeface="Segoe UI"/>
                <a:cs typeface="Segoe UI"/>
              </a:rPr>
              <a:t>partners will build their own </a:t>
            </a:r>
            <a:r>
              <a:rPr sz="1428" spc="-10" dirty="0">
                <a:gradFill>
                  <a:gsLst>
                    <a:gs pos="0">
                      <a:srgbClr val="FFFFFF"/>
                    </a:gs>
                    <a:gs pos="100000">
                      <a:srgbClr val="FFFFFF"/>
                    </a:gs>
                  </a:gsLst>
                  <a:lin ang="5400000" scaled="0"/>
                </a:gradFill>
                <a:latin typeface="Segoe UI"/>
                <a:cs typeface="Segoe UI"/>
              </a:rPr>
              <a:t>infrastructure to  take </a:t>
            </a:r>
            <a:r>
              <a:rPr sz="1428" dirty="0">
                <a:gradFill>
                  <a:gsLst>
                    <a:gs pos="0">
                      <a:srgbClr val="FFFFFF"/>
                    </a:gs>
                    <a:gs pos="100000">
                      <a:srgbClr val="FFFFFF"/>
                    </a:gs>
                  </a:gsLst>
                  <a:lin ang="5400000" scaled="0"/>
                </a:gradFill>
                <a:latin typeface="Segoe UI"/>
                <a:cs typeface="Segoe UI"/>
              </a:rPr>
              <a:t>on </a:t>
            </a:r>
            <a:r>
              <a:rPr sz="1428" spc="-5" dirty="0">
                <a:gradFill>
                  <a:gsLst>
                    <a:gs pos="0">
                      <a:srgbClr val="FFFFFF"/>
                    </a:gs>
                    <a:gs pos="100000">
                      <a:srgbClr val="FFFFFF"/>
                    </a:gs>
                  </a:gsLst>
                  <a:lin ang="5400000" scaled="0"/>
                </a:gradFill>
                <a:latin typeface="Segoe UI"/>
                <a:cs typeface="Segoe UI"/>
              </a:rPr>
              <a:t>customer </a:t>
            </a:r>
            <a:r>
              <a:rPr sz="1428" dirty="0">
                <a:gradFill>
                  <a:gsLst>
                    <a:gs pos="0">
                      <a:srgbClr val="FFFFFF"/>
                    </a:gs>
                    <a:gs pos="100000">
                      <a:srgbClr val="FFFFFF"/>
                    </a:gs>
                  </a:gsLst>
                  <a:lin ang="5400000" scaled="0"/>
                </a:gradFill>
                <a:latin typeface="Segoe UI"/>
                <a:cs typeface="Segoe UI"/>
              </a:rPr>
              <a:t>support  and </a:t>
            </a:r>
            <a:r>
              <a:rPr sz="1428" spc="-5" dirty="0">
                <a:gradFill>
                  <a:gsLst>
                    <a:gs pos="0">
                      <a:srgbClr val="FFFFFF"/>
                    </a:gs>
                    <a:gs pos="100000">
                      <a:srgbClr val="FFFFFF"/>
                    </a:gs>
                  </a:gsLst>
                  <a:lin ang="5400000" scaled="0"/>
                </a:gradFill>
                <a:latin typeface="Segoe UI"/>
                <a:cs typeface="Segoe UI"/>
              </a:rPr>
              <a:t>invoicing, </a:t>
            </a:r>
            <a:r>
              <a:rPr sz="1428" dirty="0">
                <a:gradFill>
                  <a:gsLst>
                    <a:gs pos="0">
                      <a:srgbClr val="FFFFFF"/>
                    </a:gs>
                    <a:gs pos="100000">
                      <a:srgbClr val="FFFFFF"/>
                    </a:gs>
                  </a:gsLst>
                  <a:lin ang="5400000" scaled="0"/>
                </a:gradFill>
                <a:latin typeface="Segoe UI"/>
                <a:cs typeface="Segoe UI"/>
              </a:rPr>
              <a:t>and act as</a:t>
            </a:r>
            <a:r>
              <a:rPr sz="1428" spc="-92" dirty="0">
                <a:gradFill>
                  <a:gsLst>
                    <a:gs pos="0">
                      <a:srgbClr val="FFFFFF"/>
                    </a:gs>
                    <a:gs pos="100000">
                      <a:srgbClr val="FFFFFF"/>
                    </a:gs>
                  </a:gsLst>
                  <a:lin ang="5400000" scaled="0"/>
                </a:gradFill>
                <a:latin typeface="Segoe UI"/>
                <a:cs typeface="Segoe UI"/>
              </a:rPr>
              <a:t> </a:t>
            </a:r>
            <a:r>
              <a:rPr sz="1428" dirty="0">
                <a:gradFill>
                  <a:gsLst>
                    <a:gs pos="0">
                      <a:srgbClr val="FFFFFF"/>
                    </a:gs>
                    <a:gs pos="100000">
                      <a:srgbClr val="FFFFFF"/>
                    </a:gs>
                  </a:gsLst>
                  <a:lin ang="5400000" scaled="0"/>
                </a:gradFill>
                <a:latin typeface="Segoe UI"/>
                <a:cs typeface="Segoe UI"/>
              </a:rPr>
              <a:t>a </a:t>
            </a:r>
            <a:r>
              <a:rPr sz="1428" spc="-5" dirty="0">
                <a:gradFill>
                  <a:gsLst>
                    <a:gs pos="0">
                      <a:srgbClr val="FFFFFF"/>
                    </a:gs>
                    <a:gs pos="100000">
                      <a:srgbClr val="FFFFFF"/>
                    </a:gs>
                  </a:gsLst>
                  <a:lin ang="5400000" scaled="0"/>
                </a:gradFill>
                <a:latin typeface="Segoe UI"/>
                <a:cs typeface="Segoe UI"/>
              </a:rPr>
              <a:t>Direct</a:t>
            </a:r>
            <a:r>
              <a:rPr sz="1428" spc="-76" dirty="0">
                <a:gradFill>
                  <a:gsLst>
                    <a:gs pos="0">
                      <a:srgbClr val="FFFFFF"/>
                    </a:gs>
                    <a:gs pos="100000">
                      <a:srgbClr val="FFFFFF"/>
                    </a:gs>
                  </a:gsLst>
                  <a:lin ang="5400000" scaled="0"/>
                </a:gradFill>
                <a:latin typeface="Segoe UI"/>
                <a:cs typeface="Segoe UI"/>
              </a:rPr>
              <a:t> </a:t>
            </a:r>
            <a:r>
              <a:rPr sz="1428" spc="-5" dirty="0">
                <a:gradFill>
                  <a:gsLst>
                    <a:gs pos="0">
                      <a:srgbClr val="FFFFFF"/>
                    </a:gs>
                    <a:gs pos="100000">
                      <a:srgbClr val="FFFFFF"/>
                    </a:gs>
                  </a:gsLst>
                  <a:lin ang="5400000" scaled="0"/>
                </a:gradFill>
                <a:latin typeface="Segoe UI"/>
                <a:cs typeface="Segoe UI"/>
              </a:rPr>
              <a:t>Partner</a:t>
            </a:r>
            <a:endParaRPr sz="1428" dirty="0">
              <a:gradFill>
                <a:gsLst>
                  <a:gs pos="0">
                    <a:srgbClr val="FFFFFF"/>
                  </a:gs>
                  <a:gs pos="100000">
                    <a:srgbClr val="FFFFFF"/>
                  </a:gs>
                </a:gsLst>
                <a:lin ang="5400000" scaled="0"/>
              </a:gradFill>
              <a:latin typeface="Segoe UI"/>
              <a:cs typeface="Segoe UI"/>
            </a:endParaRPr>
          </a:p>
        </p:txBody>
      </p:sp>
      <p:sp>
        <p:nvSpPr>
          <p:cNvPr id="18" name="object 4"/>
          <p:cNvSpPr txBox="1"/>
          <p:nvPr/>
        </p:nvSpPr>
        <p:spPr>
          <a:xfrm>
            <a:off x="5390812" y="2925136"/>
            <a:ext cx="957414" cy="197746"/>
          </a:xfrm>
          <a:prstGeom prst="rect">
            <a:avLst/>
          </a:prstGeom>
        </p:spPr>
        <p:txBody>
          <a:bodyPr vert="horz" wrap="square" lIns="0" tIns="0" rIns="0" bIns="0" rtlCol="0">
            <a:spAutoFit/>
          </a:bodyPr>
          <a:lstStyle/>
          <a:p>
            <a:pPr marL="12953" algn="ctr" defTabSz="932597">
              <a:lnSpc>
                <a:spcPct val="90000"/>
              </a:lnSpc>
            </a:pPr>
            <a:r>
              <a:rPr sz="1428" spc="-5"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Cus</a:t>
            </a:r>
            <a:r>
              <a:rPr sz="1428" spc="-15"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a:t>
            </a:r>
            <a:r>
              <a:rPr sz="142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omer</a:t>
            </a:r>
          </a:p>
        </p:txBody>
      </p:sp>
      <p:sp>
        <p:nvSpPr>
          <p:cNvPr id="19" name="object 19"/>
          <p:cNvSpPr txBox="1"/>
          <p:nvPr/>
        </p:nvSpPr>
        <p:spPr>
          <a:xfrm>
            <a:off x="3941918" y="6195478"/>
            <a:ext cx="4192180" cy="395493"/>
          </a:xfrm>
          <a:prstGeom prst="rect">
            <a:avLst/>
          </a:prstGeom>
        </p:spPr>
        <p:txBody>
          <a:bodyPr vert="horz" wrap="square" lIns="0" tIns="0" rIns="0" bIns="0" rtlCol="0">
            <a:spAutoFit/>
          </a:bodyPr>
          <a:lstStyle/>
          <a:p>
            <a:pPr marL="12953" marR="5181" algn="ctr" defTabSz="932597">
              <a:lnSpc>
                <a:spcPct val="90000"/>
              </a:lnSpc>
            </a:pPr>
            <a:r>
              <a:rPr sz="1428" spc="-5" dirty="0">
                <a:gradFill>
                  <a:gsLst>
                    <a:gs pos="0">
                      <a:srgbClr val="FFFFFF"/>
                    </a:gs>
                    <a:gs pos="100000">
                      <a:srgbClr val="FFFFFF"/>
                    </a:gs>
                  </a:gsLst>
                  <a:lin ang="5400000" scaled="0"/>
                </a:gradFill>
                <a:latin typeface="Segoe UI"/>
                <a:cs typeface="Segoe UI"/>
              </a:rPr>
              <a:t>Microsoft </a:t>
            </a:r>
            <a:r>
              <a:rPr sz="1428" dirty="0">
                <a:gradFill>
                  <a:gsLst>
                    <a:gs pos="0">
                      <a:srgbClr val="FFFFFF"/>
                    </a:gs>
                    <a:gs pos="100000">
                      <a:srgbClr val="FFFFFF"/>
                    </a:gs>
                  </a:gsLst>
                  <a:lin ang="5400000" scaled="0"/>
                </a:gradFill>
                <a:latin typeface="Segoe UI"/>
                <a:cs typeface="Segoe UI"/>
              </a:rPr>
              <a:t>will </a:t>
            </a:r>
            <a:r>
              <a:rPr sz="1428" spc="-5" dirty="0">
                <a:gradFill>
                  <a:gsLst>
                    <a:gs pos="0">
                      <a:srgbClr val="FFFFFF"/>
                    </a:gs>
                    <a:gs pos="100000">
                      <a:srgbClr val="FFFFFF"/>
                    </a:gs>
                  </a:gsLst>
                  <a:lin ang="5400000" scaled="0"/>
                </a:gradFill>
                <a:latin typeface="Segoe UI"/>
                <a:cs typeface="Segoe UI"/>
              </a:rPr>
              <a:t>provide Cloud </a:t>
            </a:r>
            <a:r>
              <a:rPr sz="1428" spc="5" dirty="0">
                <a:gradFill>
                  <a:gsLst>
                    <a:gs pos="0">
                      <a:srgbClr val="FFFFFF"/>
                    </a:gs>
                    <a:gs pos="100000">
                      <a:srgbClr val="FFFFFF"/>
                    </a:gs>
                  </a:gsLst>
                  <a:lin ang="5400000" scaled="0"/>
                </a:gradFill>
                <a:latin typeface="Segoe UI"/>
                <a:cs typeface="Segoe UI"/>
              </a:rPr>
              <a:t>Services, </a:t>
            </a:r>
            <a:r>
              <a:rPr sz="1428" dirty="0">
                <a:gradFill>
                  <a:gsLst>
                    <a:gs pos="0">
                      <a:srgbClr val="FFFFFF"/>
                    </a:gs>
                    <a:gs pos="100000">
                      <a:srgbClr val="FFFFFF"/>
                    </a:gs>
                  </a:gsLst>
                  <a:lin ang="5400000" scaled="0"/>
                </a:gradFill>
                <a:latin typeface="Segoe UI"/>
                <a:cs typeface="Segoe UI"/>
              </a:rPr>
              <a:t>while partners  will add</a:t>
            </a:r>
            <a:r>
              <a:rPr lang="en-US" sz="1428" dirty="0">
                <a:gradFill>
                  <a:gsLst>
                    <a:gs pos="0">
                      <a:srgbClr val="FFFFFF"/>
                    </a:gs>
                    <a:gs pos="100000">
                      <a:srgbClr val="FFFFFF"/>
                    </a:gs>
                  </a:gsLst>
                  <a:lin ang="5400000" scaled="0"/>
                </a:gradFill>
                <a:latin typeface="Segoe UI"/>
                <a:cs typeface="Segoe UI"/>
              </a:rPr>
              <a:t> </a:t>
            </a:r>
            <a:r>
              <a:rPr sz="1428" dirty="0">
                <a:gradFill>
                  <a:gsLst>
                    <a:gs pos="0">
                      <a:srgbClr val="FFFFFF"/>
                    </a:gs>
                    <a:gs pos="100000">
                      <a:srgbClr val="FFFFFF"/>
                    </a:gs>
                  </a:gsLst>
                  <a:lin ang="5400000" scaled="0"/>
                </a:gradFill>
                <a:latin typeface="Segoe UI"/>
                <a:cs typeface="Segoe UI"/>
              </a:rPr>
              <a:t>on their own Managed </a:t>
            </a:r>
            <a:r>
              <a:rPr sz="1428" spc="5" dirty="0">
                <a:gradFill>
                  <a:gsLst>
                    <a:gs pos="0">
                      <a:srgbClr val="FFFFFF"/>
                    </a:gs>
                    <a:gs pos="100000">
                      <a:srgbClr val="FFFFFF"/>
                    </a:gs>
                  </a:gsLst>
                  <a:lin ang="5400000" scaled="0"/>
                </a:gradFill>
                <a:latin typeface="Segoe UI"/>
                <a:cs typeface="Segoe UI"/>
              </a:rPr>
              <a:t>Services </a:t>
            </a:r>
            <a:r>
              <a:rPr sz="1428" dirty="0">
                <a:gradFill>
                  <a:gsLst>
                    <a:gs pos="0">
                      <a:srgbClr val="FFFFFF"/>
                    </a:gs>
                    <a:gs pos="100000">
                      <a:srgbClr val="FFFFFF"/>
                    </a:gs>
                  </a:gsLst>
                  <a:lin ang="5400000" scaled="0"/>
                </a:gradFill>
                <a:latin typeface="Segoe UI"/>
                <a:cs typeface="Segoe UI"/>
              </a:rPr>
              <a:t>and</a:t>
            </a:r>
            <a:r>
              <a:rPr sz="1428" spc="-133" dirty="0">
                <a:gradFill>
                  <a:gsLst>
                    <a:gs pos="0">
                      <a:srgbClr val="FFFFFF"/>
                    </a:gs>
                    <a:gs pos="100000">
                      <a:srgbClr val="FFFFFF"/>
                    </a:gs>
                  </a:gsLst>
                  <a:lin ang="5400000" scaled="0"/>
                </a:gradFill>
                <a:latin typeface="Segoe UI"/>
                <a:cs typeface="Segoe UI"/>
              </a:rPr>
              <a:t> </a:t>
            </a:r>
            <a:r>
              <a:rPr sz="1428" spc="-5" dirty="0">
                <a:gradFill>
                  <a:gsLst>
                    <a:gs pos="0">
                      <a:srgbClr val="FFFFFF"/>
                    </a:gs>
                    <a:gs pos="100000">
                      <a:srgbClr val="FFFFFF"/>
                    </a:gs>
                  </a:gsLst>
                  <a:lin ang="5400000" scaled="0"/>
                </a:gradFill>
                <a:latin typeface="Segoe UI"/>
                <a:cs typeface="Segoe UI"/>
              </a:rPr>
              <a:t>IP</a:t>
            </a:r>
            <a:endParaRPr sz="1428" dirty="0">
              <a:gradFill>
                <a:gsLst>
                  <a:gs pos="0">
                    <a:srgbClr val="FFFFFF"/>
                  </a:gs>
                  <a:gs pos="100000">
                    <a:srgbClr val="FFFFFF"/>
                  </a:gs>
                </a:gsLst>
                <a:lin ang="5400000" scaled="0"/>
              </a:gradFill>
              <a:latin typeface="Segoe UI"/>
              <a:cs typeface="Segoe UI"/>
            </a:endParaRPr>
          </a:p>
        </p:txBody>
      </p:sp>
      <p:cxnSp>
        <p:nvCxnSpPr>
          <p:cNvPr id="23" name="Straight Connector 22"/>
          <p:cNvCxnSpPr/>
          <p:nvPr/>
        </p:nvCxnSpPr>
        <p:spPr>
          <a:xfrm>
            <a:off x="5885203" y="3232256"/>
            <a:ext cx="0" cy="2515401"/>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004203" y="3375820"/>
            <a:ext cx="1929050" cy="2215083"/>
            <a:chOff x="4199584" y="1578843"/>
            <a:chExt cx="2633863" cy="3024405"/>
          </a:xfrm>
        </p:grpSpPr>
        <p:sp>
          <p:nvSpPr>
            <p:cNvPr id="30" name="Freeform 54"/>
            <p:cNvSpPr>
              <a:spLocks/>
            </p:cNvSpPr>
            <p:nvPr/>
          </p:nvSpPr>
          <p:spPr bwMode="auto">
            <a:xfrm>
              <a:off x="5792047" y="3837360"/>
              <a:ext cx="1041400" cy="519113"/>
            </a:xfrm>
            <a:custGeom>
              <a:avLst/>
              <a:gdLst>
                <a:gd name="T0" fmla="*/ 738 w 763"/>
                <a:gd name="T1" fmla="*/ 380 h 380"/>
                <a:gd name="T2" fmla="*/ 763 w 763"/>
                <a:gd name="T3" fmla="*/ 295 h 380"/>
                <a:gd name="T4" fmla="*/ 605 w 763"/>
                <a:gd name="T5" fmla="*/ 137 h 380"/>
                <a:gd name="T6" fmla="*/ 561 w 763"/>
                <a:gd name="T7" fmla="*/ 143 h 380"/>
                <a:gd name="T8" fmla="*/ 347 w 763"/>
                <a:gd name="T9" fmla="*/ 0 h 380"/>
                <a:gd name="T10" fmla="*/ 117 w 763"/>
                <a:gd name="T11" fmla="*/ 217 h 380"/>
                <a:gd name="T12" fmla="*/ 0 w 763"/>
                <a:gd name="T13" fmla="*/ 336 h 380"/>
                <a:gd name="T14" fmla="*/ 8 w 763"/>
                <a:gd name="T15" fmla="*/ 380 h 380"/>
                <a:gd name="T16" fmla="*/ 738 w 763"/>
                <a:gd name="T17"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380">
                  <a:moveTo>
                    <a:pt x="738" y="380"/>
                  </a:moveTo>
                  <a:cubicBezTo>
                    <a:pt x="753" y="355"/>
                    <a:pt x="763" y="326"/>
                    <a:pt x="763" y="295"/>
                  </a:cubicBezTo>
                  <a:cubicBezTo>
                    <a:pt x="763" y="208"/>
                    <a:pt x="692" y="137"/>
                    <a:pt x="605" y="137"/>
                  </a:cubicBezTo>
                  <a:cubicBezTo>
                    <a:pt x="590" y="137"/>
                    <a:pt x="575" y="139"/>
                    <a:pt x="561" y="143"/>
                  </a:cubicBezTo>
                  <a:cubicBezTo>
                    <a:pt x="526" y="59"/>
                    <a:pt x="443" y="0"/>
                    <a:pt x="347" y="0"/>
                  </a:cubicBezTo>
                  <a:cubicBezTo>
                    <a:pt x="224" y="0"/>
                    <a:pt x="124" y="96"/>
                    <a:pt x="117" y="217"/>
                  </a:cubicBezTo>
                  <a:cubicBezTo>
                    <a:pt x="52" y="218"/>
                    <a:pt x="0" y="271"/>
                    <a:pt x="0" y="336"/>
                  </a:cubicBezTo>
                  <a:cubicBezTo>
                    <a:pt x="0" y="352"/>
                    <a:pt x="3" y="366"/>
                    <a:pt x="8" y="380"/>
                  </a:cubicBezTo>
                  <a:lnTo>
                    <a:pt x="738" y="380"/>
                  </a:lnTo>
                  <a:close/>
                </a:path>
              </a:pathLst>
            </a:custGeom>
            <a:solidFill>
              <a:srgbClr val="D2D2D2"/>
            </a:solidFill>
            <a:ln>
              <a:noFill/>
            </a:ln>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31" name="Freeform 62"/>
            <p:cNvSpPr>
              <a:spLocks/>
            </p:cNvSpPr>
            <p:nvPr/>
          </p:nvSpPr>
          <p:spPr bwMode="auto">
            <a:xfrm>
              <a:off x="4285509" y="3473899"/>
              <a:ext cx="2265731" cy="1129349"/>
            </a:xfrm>
            <a:custGeom>
              <a:avLst/>
              <a:gdLst>
                <a:gd name="T0" fmla="*/ 724 w 749"/>
                <a:gd name="T1" fmla="*/ 373 h 373"/>
                <a:gd name="T2" fmla="*/ 749 w 749"/>
                <a:gd name="T3" fmla="*/ 290 h 373"/>
                <a:gd name="T4" fmla="*/ 594 w 749"/>
                <a:gd name="T5" fmla="*/ 135 h 373"/>
                <a:gd name="T6" fmla="*/ 550 w 749"/>
                <a:gd name="T7" fmla="*/ 141 h 373"/>
                <a:gd name="T8" fmla="*/ 340 w 749"/>
                <a:gd name="T9" fmla="*/ 0 h 373"/>
                <a:gd name="T10" fmla="*/ 114 w 749"/>
                <a:gd name="T11" fmla="*/ 213 h 373"/>
                <a:gd name="T12" fmla="*/ 0 w 749"/>
                <a:gd name="T13" fmla="*/ 330 h 373"/>
                <a:gd name="T14" fmla="*/ 8 w 749"/>
                <a:gd name="T15" fmla="*/ 373 h 373"/>
                <a:gd name="T16" fmla="*/ 724 w 749"/>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9" h="373">
                  <a:moveTo>
                    <a:pt x="724" y="373"/>
                  </a:moveTo>
                  <a:cubicBezTo>
                    <a:pt x="740" y="349"/>
                    <a:pt x="749" y="320"/>
                    <a:pt x="749" y="290"/>
                  </a:cubicBezTo>
                  <a:cubicBezTo>
                    <a:pt x="749" y="204"/>
                    <a:pt x="679" y="135"/>
                    <a:pt x="594" y="135"/>
                  </a:cubicBezTo>
                  <a:cubicBezTo>
                    <a:pt x="579" y="135"/>
                    <a:pt x="564" y="137"/>
                    <a:pt x="550" y="141"/>
                  </a:cubicBezTo>
                  <a:cubicBezTo>
                    <a:pt x="516" y="58"/>
                    <a:pt x="435" y="0"/>
                    <a:pt x="340" y="0"/>
                  </a:cubicBezTo>
                  <a:cubicBezTo>
                    <a:pt x="220" y="0"/>
                    <a:pt x="121" y="94"/>
                    <a:pt x="114" y="213"/>
                  </a:cubicBezTo>
                  <a:cubicBezTo>
                    <a:pt x="51" y="215"/>
                    <a:pt x="0" y="267"/>
                    <a:pt x="0" y="330"/>
                  </a:cubicBezTo>
                  <a:cubicBezTo>
                    <a:pt x="0" y="345"/>
                    <a:pt x="2" y="360"/>
                    <a:pt x="8" y="373"/>
                  </a:cubicBezTo>
                  <a:lnTo>
                    <a:pt x="724" y="3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32" name="Freeform 64"/>
            <p:cNvSpPr>
              <a:spLocks/>
            </p:cNvSpPr>
            <p:nvPr/>
          </p:nvSpPr>
          <p:spPr bwMode="auto">
            <a:xfrm>
              <a:off x="4963372" y="3021385"/>
              <a:ext cx="731838" cy="234950"/>
            </a:xfrm>
            <a:custGeom>
              <a:avLst/>
              <a:gdLst>
                <a:gd name="T0" fmla="*/ 461 w 461"/>
                <a:gd name="T1" fmla="*/ 0 h 148"/>
                <a:gd name="T2" fmla="*/ 0 w 461"/>
                <a:gd name="T3" fmla="*/ 0 h 148"/>
                <a:gd name="T4" fmla="*/ 28 w 461"/>
                <a:gd name="T5" fmla="*/ 18 h 148"/>
                <a:gd name="T6" fmla="*/ 224 w 461"/>
                <a:gd name="T7" fmla="*/ 83 h 148"/>
                <a:gd name="T8" fmla="*/ 225 w 461"/>
                <a:gd name="T9" fmla="*/ 148 h 148"/>
                <a:gd name="T10" fmla="*/ 408 w 461"/>
                <a:gd name="T11" fmla="*/ 148 h 148"/>
                <a:gd name="T12" fmla="*/ 408 w 461"/>
                <a:gd name="T13" fmla="*/ 36 h 148"/>
                <a:gd name="T14" fmla="*/ 461 w 461"/>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148">
                  <a:moveTo>
                    <a:pt x="461" y="0"/>
                  </a:moveTo>
                  <a:lnTo>
                    <a:pt x="0" y="0"/>
                  </a:lnTo>
                  <a:lnTo>
                    <a:pt x="28" y="18"/>
                  </a:lnTo>
                  <a:lnTo>
                    <a:pt x="224" y="83"/>
                  </a:lnTo>
                  <a:lnTo>
                    <a:pt x="225" y="148"/>
                  </a:lnTo>
                  <a:lnTo>
                    <a:pt x="408" y="148"/>
                  </a:lnTo>
                  <a:lnTo>
                    <a:pt x="408" y="36"/>
                  </a:lnTo>
                  <a:lnTo>
                    <a:pt x="46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33" name="Freeform 65"/>
            <p:cNvSpPr>
              <a:spLocks/>
            </p:cNvSpPr>
            <p:nvPr/>
          </p:nvSpPr>
          <p:spPr bwMode="auto">
            <a:xfrm>
              <a:off x="5304685" y="3318247"/>
              <a:ext cx="327025" cy="517525"/>
            </a:xfrm>
            <a:custGeom>
              <a:avLst/>
              <a:gdLst>
                <a:gd name="T0" fmla="*/ 240 w 240"/>
                <a:gd name="T1" fmla="*/ 379 h 379"/>
                <a:gd name="T2" fmla="*/ 240 w 240"/>
                <a:gd name="T3" fmla="*/ 0 h 379"/>
                <a:gd name="T4" fmla="*/ 0 w 240"/>
                <a:gd name="T5" fmla="*/ 0 h 379"/>
                <a:gd name="T6" fmla="*/ 0 w 240"/>
                <a:gd name="T7" fmla="*/ 280 h 379"/>
                <a:gd name="T8" fmla="*/ 240 w 240"/>
                <a:gd name="T9" fmla="*/ 379 h 379"/>
              </a:gdLst>
              <a:ahLst/>
              <a:cxnLst>
                <a:cxn ang="0">
                  <a:pos x="T0" y="T1"/>
                </a:cxn>
                <a:cxn ang="0">
                  <a:pos x="T2" y="T3"/>
                </a:cxn>
                <a:cxn ang="0">
                  <a:pos x="T4" y="T5"/>
                </a:cxn>
                <a:cxn ang="0">
                  <a:pos x="T6" y="T7"/>
                </a:cxn>
                <a:cxn ang="0">
                  <a:pos x="T8" y="T9"/>
                </a:cxn>
              </a:cxnLst>
              <a:rect l="0" t="0" r="r" b="b"/>
              <a:pathLst>
                <a:path w="240" h="379">
                  <a:moveTo>
                    <a:pt x="240" y="379"/>
                  </a:moveTo>
                  <a:cubicBezTo>
                    <a:pt x="240" y="0"/>
                    <a:pt x="240" y="0"/>
                    <a:pt x="240" y="0"/>
                  </a:cubicBezTo>
                  <a:cubicBezTo>
                    <a:pt x="0" y="0"/>
                    <a:pt x="0" y="0"/>
                    <a:pt x="0" y="0"/>
                  </a:cubicBezTo>
                  <a:cubicBezTo>
                    <a:pt x="0" y="280"/>
                    <a:pt x="0" y="280"/>
                    <a:pt x="0" y="280"/>
                  </a:cubicBezTo>
                  <a:cubicBezTo>
                    <a:pt x="93" y="284"/>
                    <a:pt x="176" y="321"/>
                    <a:pt x="240" y="379"/>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34" name="Rectangle 66"/>
            <p:cNvSpPr>
              <a:spLocks noChangeArrowheads="1"/>
            </p:cNvSpPr>
            <p:nvPr/>
          </p:nvSpPr>
          <p:spPr bwMode="auto">
            <a:xfrm>
              <a:off x="5314210" y="3256335"/>
              <a:ext cx="30797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grpSp>
          <p:nvGrpSpPr>
            <p:cNvPr id="35" name="Group 34"/>
            <p:cNvGrpSpPr/>
            <p:nvPr/>
          </p:nvGrpSpPr>
          <p:grpSpPr>
            <a:xfrm>
              <a:off x="4199584" y="1578843"/>
              <a:ext cx="2437920" cy="1442542"/>
              <a:chOff x="4113320" y="1235764"/>
              <a:chExt cx="3017730" cy="1785621"/>
            </a:xfrm>
          </p:grpSpPr>
          <p:grpSp>
            <p:nvGrpSpPr>
              <p:cNvPr id="36" name="Group 35"/>
              <p:cNvGrpSpPr/>
              <p:nvPr/>
            </p:nvGrpSpPr>
            <p:grpSpPr>
              <a:xfrm>
                <a:off x="4113320" y="1235764"/>
                <a:ext cx="3017730" cy="1785621"/>
                <a:chOff x="4722948" y="2083489"/>
                <a:chExt cx="1531938" cy="906463"/>
              </a:xfrm>
            </p:grpSpPr>
            <p:sp>
              <p:nvSpPr>
                <p:cNvPr id="46" name="Freeform 83"/>
                <p:cNvSpPr>
                  <a:spLocks/>
                </p:cNvSpPr>
                <p:nvPr/>
              </p:nvSpPr>
              <p:spPr bwMode="auto">
                <a:xfrm>
                  <a:off x="4722948" y="2934389"/>
                  <a:ext cx="1531938" cy="55563"/>
                </a:xfrm>
                <a:custGeom>
                  <a:avLst/>
                  <a:gdLst>
                    <a:gd name="T0" fmla="*/ 0 w 1121"/>
                    <a:gd name="T1" fmla="*/ 0 h 41"/>
                    <a:gd name="T2" fmla="*/ 87 w 1121"/>
                    <a:gd name="T3" fmla="*/ 41 h 41"/>
                    <a:gd name="T4" fmla="*/ 1034 w 1121"/>
                    <a:gd name="T5" fmla="*/ 41 h 41"/>
                    <a:gd name="T6" fmla="*/ 1121 w 1121"/>
                    <a:gd name="T7" fmla="*/ 0 h 41"/>
                    <a:gd name="T8" fmla="*/ 0 w 1121"/>
                    <a:gd name="T9" fmla="*/ 0 h 41"/>
                  </a:gdLst>
                  <a:ahLst/>
                  <a:cxnLst>
                    <a:cxn ang="0">
                      <a:pos x="T0" y="T1"/>
                    </a:cxn>
                    <a:cxn ang="0">
                      <a:pos x="T2" y="T3"/>
                    </a:cxn>
                    <a:cxn ang="0">
                      <a:pos x="T4" y="T5"/>
                    </a:cxn>
                    <a:cxn ang="0">
                      <a:pos x="T6" y="T7"/>
                    </a:cxn>
                    <a:cxn ang="0">
                      <a:pos x="T8" y="T9"/>
                    </a:cxn>
                  </a:cxnLst>
                  <a:rect l="0" t="0" r="r" b="b"/>
                  <a:pathLst>
                    <a:path w="1121" h="41">
                      <a:moveTo>
                        <a:pt x="0" y="0"/>
                      </a:moveTo>
                      <a:cubicBezTo>
                        <a:pt x="0" y="3"/>
                        <a:pt x="3" y="41"/>
                        <a:pt x="87" y="41"/>
                      </a:cubicBezTo>
                      <a:cubicBezTo>
                        <a:pt x="1034" y="41"/>
                        <a:pt x="1034" y="41"/>
                        <a:pt x="1034" y="41"/>
                      </a:cubicBezTo>
                      <a:cubicBezTo>
                        <a:pt x="1034" y="41"/>
                        <a:pt x="1121" y="41"/>
                        <a:pt x="1121" y="0"/>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47" name="Freeform 84"/>
                <p:cNvSpPr>
                  <a:spLocks/>
                </p:cNvSpPr>
                <p:nvPr/>
              </p:nvSpPr>
              <p:spPr bwMode="auto">
                <a:xfrm>
                  <a:off x="4930911" y="2083489"/>
                  <a:ext cx="1117600" cy="815975"/>
                </a:xfrm>
                <a:custGeom>
                  <a:avLst/>
                  <a:gdLst>
                    <a:gd name="T0" fmla="*/ 70 w 818"/>
                    <a:gd name="T1" fmla="*/ 0 h 598"/>
                    <a:gd name="T2" fmla="*/ 0 w 818"/>
                    <a:gd name="T3" fmla="*/ 70 h 598"/>
                    <a:gd name="T4" fmla="*/ 0 w 818"/>
                    <a:gd name="T5" fmla="*/ 598 h 598"/>
                    <a:gd name="T6" fmla="*/ 70 w 818"/>
                    <a:gd name="T7" fmla="*/ 594 h 598"/>
                    <a:gd name="T8" fmla="*/ 747 w 818"/>
                    <a:gd name="T9" fmla="*/ 594 h 598"/>
                    <a:gd name="T10" fmla="*/ 818 w 818"/>
                    <a:gd name="T11" fmla="*/ 598 h 598"/>
                    <a:gd name="T12" fmla="*/ 818 w 818"/>
                    <a:gd name="T13" fmla="*/ 70 h 598"/>
                    <a:gd name="T14" fmla="*/ 747 w 818"/>
                    <a:gd name="T15" fmla="*/ 0 h 598"/>
                    <a:gd name="T16" fmla="*/ 106 w 818"/>
                    <a:gd name="T17" fmla="*/ 0 h 598"/>
                    <a:gd name="T18" fmla="*/ 70 w 818"/>
                    <a:gd name="T19"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598">
                      <a:moveTo>
                        <a:pt x="70" y="0"/>
                      </a:moveTo>
                      <a:cubicBezTo>
                        <a:pt x="70" y="0"/>
                        <a:pt x="0" y="0"/>
                        <a:pt x="0" y="70"/>
                      </a:cubicBezTo>
                      <a:cubicBezTo>
                        <a:pt x="0" y="598"/>
                        <a:pt x="0" y="598"/>
                        <a:pt x="0" y="598"/>
                      </a:cubicBezTo>
                      <a:cubicBezTo>
                        <a:pt x="70" y="594"/>
                        <a:pt x="70" y="594"/>
                        <a:pt x="70" y="594"/>
                      </a:cubicBezTo>
                      <a:cubicBezTo>
                        <a:pt x="747" y="594"/>
                        <a:pt x="747" y="594"/>
                        <a:pt x="747" y="594"/>
                      </a:cubicBezTo>
                      <a:cubicBezTo>
                        <a:pt x="818" y="598"/>
                        <a:pt x="818" y="598"/>
                        <a:pt x="818" y="598"/>
                      </a:cubicBezTo>
                      <a:cubicBezTo>
                        <a:pt x="818" y="70"/>
                        <a:pt x="818" y="70"/>
                        <a:pt x="818" y="70"/>
                      </a:cubicBezTo>
                      <a:cubicBezTo>
                        <a:pt x="818" y="70"/>
                        <a:pt x="818" y="0"/>
                        <a:pt x="747" y="0"/>
                      </a:cubicBezTo>
                      <a:cubicBezTo>
                        <a:pt x="106" y="0"/>
                        <a:pt x="106" y="0"/>
                        <a:pt x="106" y="0"/>
                      </a:cubicBezTo>
                      <a:lnTo>
                        <a:pt x="7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48" name="Freeform 85"/>
                <p:cNvSpPr>
                  <a:spLocks/>
                </p:cNvSpPr>
                <p:nvPr/>
              </p:nvSpPr>
              <p:spPr bwMode="auto">
                <a:xfrm>
                  <a:off x="4981711" y="2120002"/>
                  <a:ext cx="1016000" cy="738188"/>
                </a:xfrm>
                <a:custGeom>
                  <a:avLst/>
                  <a:gdLst>
                    <a:gd name="T0" fmla="*/ 64 w 744"/>
                    <a:gd name="T1" fmla="*/ 0 h 540"/>
                    <a:gd name="T2" fmla="*/ 0 w 744"/>
                    <a:gd name="T3" fmla="*/ 64 h 540"/>
                    <a:gd name="T4" fmla="*/ 0 w 744"/>
                    <a:gd name="T5" fmla="*/ 476 h 540"/>
                    <a:gd name="T6" fmla="*/ 64 w 744"/>
                    <a:gd name="T7" fmla="*/ 540 h 540"/>
                    <a:gd name="T8" fmla="*/ 680 w 744"/>
                    <a:gd name="T9" fmla="*/ 540 h 540"/>
                    <a:gd name="T10" fmla="*/ 744 w 744"/>
                    <a:gd name="T11" fmla="*/ 476 h 540"/>
                    <a:gd name="T12" fmla="*/ 744 w 744"/>
                    <a:gd name="T13" fmla="*/ 64 h 540"/>
                    <a:gd name="T14" fmla="*/ 680 w 744"/>
                    <a:gd name="T15" fmla="*/ 0 h 540"/>
                    <a:gd name="T16" fmla="*/ 254 w 744"/>
                    <a:gd name="T17" fmla="*/ 0 h 540"/>
                    <a:gd name="T18" fmla="*/ 64 w 744"/>
                    <a:gd name="T1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540">
                      <a:moveTo>
                        <a:pt x="64" y="0"/>
                      </a:moveTo>
                      <a:cubicBezTo>
                        <a:pt x="64" y="0"/>
                        <a:pt x="0" y="0"/>
                        <a:pt x="0" y="64"/>
                      </a:cubicBezTo>
                      <a:cubicBezTo>
                        <a:pt x="0" y="476"/>
                        <a:pt x="0" y="476"/>
                        <a:pt x="0" y="476"/>
                      </a:cubicBezTo>
                      <a:cubicBezTo>
                        <a:pt x="0" y="476"/>
                        <a:pt x="0" y="540"/>
                        <a:pt x="64" y="540"/>
                      </a:cubicBezTo>
                      <a:cubicBezTo>
                        <a:pt x="680" y="540"/>
                        <a:pt x="680" y="540"/>
                        <a:pt x="680" y="540"/>
                      </a:cubicBezTo>
                      <a:cubicBezTo>
                        <a:pt x="680" y="540"/>
                        <a:pt x="744" y="540"/>
                        <a:pt x="744" y="476"/>
                      </a:cubicBezTo>
                      <a:cubicBezTo>
                        <a:pt x="744" y="64"/>
                        <a:pt x="744" y="64"/>
                        <a:pt x="744" y="64"/>
                      </a:cubicBezTo>
                      <a:cubicBezTo>
                        <a:pt x="744" y="64"/>
                        <a:pt x="744" y="0"/>
                        <a:pt x="680" y="0"/>
                      </a:cubicBezTo>
                      <a:cubicBezTo>
                        <a:pt x="254" y="0"/>
                        <a:pt x="254" y="0"/>
                        <a:pt x="254" y="0"/>
                      </a:cubicBezTo>
                      <a:lnTo>
                        <a:pt x="64"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49" name="Freeform 86"/>
                <p:cNvSpPr>
                  <a:spLocks/>
                </p:cNvSpPr>
                <p:nvPr/>
              </p:nvSpPr>
              <p:spPr bwMode="auto">
                <a:xfrm>
                  <a:off x="4722948" y="2894702"/>
                  <a:ext cx="1531938" cy="39688"/>
                </a:xfrm>
                <a:custGeom>
                  <a:avLst/>
                  <a:gdLst>
                    <a:gd name="T0" fmla="*/ 130 w 965"/>
                    <a:gd name="T1" fmla="*/ 0 h 25"/>
                    <a:gd name="T2" fmla="*/ 0 w 965"/>
                    <a:gd name="T3" fmla="*/ 25 h 25"/>
                    <a:gd name="T4" fmla="*/ 965 w 965"/>
                    <a:gd name="T5" fmla="*/ 25 h 25"/>
                    <a:gd name="T6" fmla="*/ 835 w 965"/>
                    <a:gd name="T7" fmla="*/ 0 h 25"/>
                    <a:gd name="T8" fmla="*/ 130 w 965"/>
                    <a:gd name="T9" fmla="*/ 0 h 25"/>
                  </a:gdLst>
                  <a:ahLst/>
                  <a:cxnLst>
                    <a:cxn ang="0">
                      <a:pos x="T0" y="T1"/>
                    </a:cxn>
                    <a:cxn ang="0">
                      <a:pos x="T2" y="T3"/>
                    </a:cxn>
                    <a:cxn ang="0">
                      <a:pos x="T4" y="T5"/>
                    </a:cxn>
                    <a:cxn ang="0">
                      <a:pos x="T6" y="T7"/>
                    </a:cxn>
                    <a:cxn ang="0">
                      <a:pos x="T8" y="T9"/>
                    </a:cxn>
                  </a:cxnLst>
                  <a:rect l="0" t="0" r="r" b="b"/>
                  <a:pathLst>
                    <a:path w="965" h="25">
                      <a:moveTo>
                        <a:pt x="130" y="0"/>
                      </a:moveTo>
                      <a:lnTo>
                        <a:pt x="0" y="25"/>
                      </a:lnTo>
                      <a:lnTo>
                        <a:pt x="965" y="25"/>
                      </a:lnTo>
                      <a:lnTo>
                        <a:pt x="835" y="0"/>
                      </a:lnTo>
                      <a:lnTo>
                        <a:pt x="13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grpSp>
          <p:grpSp>
            <p:nvGrpSpPr>
              <p:cNvPr id="37" name="Group 36"/>
              <p:cNvGrpSpPr/>
              <p:nvPr/>
            </p:nvGrpSpPr>
            <p:grpSpPr>
              <a:xfrm>
                <a:off x="4797978" y="1611649"/>
                <a:ext cx="1662776" cy="846445"/>
                <a:chOff x="8343900" y="2090738"/>
                <a:chExt cx="788987" cy="401638"/>
              </a:xfrm>
            </p:grpSpPr>
            <p:sp>
              <p:nvSpPr>
                <p:cNvPr id="38" name="Freeform 177"/>
                <p:cNvSpPr>
                  <a:spLocks noEditPoints="1"/>
                </p:cNvSpPr>
                <p:nvPr/>
              </p:nvSpPr>
              <p:spPr bwMode="auto">
                <a:xfrm>
                  <a:off x="8343900" y="2392363"/>
                  <a:ext cx="788987" cy="100013"/>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39" name="Freeform 178"/>
                <p:cNvSpPr>
                  <a:spLocks noEditPoints="1"/>
                </p:cNvSpPr>
                <p:nvPr/>
              </p:nvSpPr>
              <p:spPr bwMode="auto">
                <a:xfrm>
                  <a:off x="8343900" y="2241550"/>
                  <a:ext cx="788987" cy="98425"/>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44" name="Freeform 179"/>
                <p:cNvSpPr>
                  <a:spLocks noEditPoints="1"/>
                </p:cNvSpPr>
                <p:nvPr/>
              </p:nvSpPr>
              <p:spPr bwMode="auto">
                <a:xfrm>
                  <a:off x="8343900" y="2090738"/>
                  <a:ext cx="788987" cy="98425"/>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45" name="Freeform 180"/>
                <p:cNvSpPr>
                  <a:spLocks noEditPoints="1"/>
                </p:cNvSpPr>
                <p:nvPr/>
              </p:nvSpPr>
              <p:spPr bwMode="auto">
                <a:xfrm>
                  <a:off x="8343900" y="2090738"/>
                  <a:ext cx="788987" cy="401638"/>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grpSp>
        </p:grpSp>
      </p:grpSp>
      <p:sp>
        <p:nvSpPr>
          <p:cNvPr id="52" name="object 27"/>
          <p:cNvSpPr txBox="1"/>
          <p:nvPr/>
        </p:nvSpPr>
        <p:spPr>
          <a:xfrm>
            <a:off x="10311501" y="3682909"/>
            <a:ext cx="1850337" cy="988732"/>
          </a:xfrm>
          <a:prstGeom prst="rect">
            <a:avLst/>
          </a:prstGeom>
        </p:spPr>
        <p:txBody>
          <a:bodyPr vert="horz" wrap="square" lIns="0" tIns="0" rIns="0" bIns="0" rtlCol="0">
            <a:spAutoFit/>
          </a:bodyPr>
          <a:lstStyle/>
          <a:p>
            <a:pPr marL="12953" marR="5181" defTabSz="932597">
              <a:lnSpc>
                <a:spcPct val="90000"/>
              </a:lnSpc>
            </a:pPr>
            <a:r>
              <a:rPr sz="1428" dirty="0">
                <a:gradFill>
                  <a:gsLst>
                    <a:gs pos="0">
                      <a:srgbClr val="FFFFFF"/>
                    </a:gs>
                    <a:gs pos="100000">
                      <a:srgbClr val="FFFFFF"/>
                    </a:gs>
                  </a:gsLst>
                  <a:lin ang="5400000" scaled="0"/>
                </a:gradFill>
                <a:latin typeface="Segoe UI"/>
                <a:cs typeface="Segoe UI"/>
              </a:rPr>
              <a:t>Most partners will act as </a:t>
            </a:r>
            <a:r>
              <a:rPr sz="1428" spc="-5" dirty="0">
                <a:gradFill>
                  <a:gsLst>
                    <a:gs pos="0">
                      <a:srgbClr val="FFFFFF"/>
                    </a:gs>
                    <a:gs pos="100000">
                      <a:srgbClr val="FFFFFF"/>
                    </a:gs>
                  </a:gsLst>
                  <a:lin ang="5400000" scaled="0"/>
                </a:gradFill>
                <a:latin typeface="Segoe UI"/>
                <a:cs typeface="Segoe UI"/>
              </a:rPr>
              <a:t>Indirect  Resellers, </a:t>
            </a:r>
            <a:r>
              <a:rPr sz="1428" dirty="0">
                <a:gradFill>
                  <a:gsLst>
                    <a:gs pos="0">
                      <a:srgbClr val="FFFFFF"/>
                    </a:gs>
                    <a:gs pos="100000">
                      <a:srgbClr val="FFFFFF"/>
                    </a:gs>
                  </a:gsLst>
                  <a:lin ang="5400000" scaled="0"/>
                </a:gradFill>
                <a:latin typeface="Segoe UI"/>
                <a:cs typeface="Segoe UI"/>
              </a:rPr>
              <a:t>collaborating with an</a:t>
            </a:r>
            <a:r>
              <a:rPr sz="1428" spc="-61" dirty="0">
                <a:gradFill>
                  <a:gsLst>
                    <a:gs pos="0">
                      <a:srgbClr val="FFFFFF"/>
                    </a:gs>
                    <a:gs pos="100000">
                      <a:srgbClr val="FFFFFF"/>
                    </a:gs>
                  </a:gsLst>
                  <a:lin ang="5400000" scaled="0"/>
                </a:gradFill>
                <a:latin typeface="Segoe UI"/>
                <a:cs typeface="Segoe UI"/>
              </a:rPr>
              <a:t> </a:t>
            </a:r>
            <a:r>
              <a:rPr sz="1428" spc="-10" dirty="0">
                <a:gradFill>
                  <a:gsLst>
                    <a:gs pos="0">
                      <a:srgbClr val="FFFFFF"/>
                    </a:gs>
                    <a:gs pos="100000">
                      <a:srgbClr val="FFFFFF"/>
                    </a:gs>
                  </a:gsLst>
                  <a:lin ang="5400000" scaled="0"/>
                </a:gradFill>
                <a:latin typeface="Segoe UI"/>
                <a:cs typeface="Segoe UI"/>
              </a:rPr>
              <a:t>Indirect </a:t>
            </a:r>
            <a:r>
              <a:rPr sz="1428" spc="-5" dirty="0">
                <a:gradFill>
                  <a:gsLst>
                    <a:gs pos="0">
                      <a:srgbClr val="FFFFFF"/>
                    </a:gs>
                    <a:gs pos="100000">
                      <a:srgbClr val="FFFFFF"/>
                    </a:gs>
                  </a:gsLst>
                  <a:lin ang="5400000" scaled="0"/>
                </a:gradFill>
                <a:latin typeface="Segoe UI"/>
                <a:cs typeface="Segoe UI"/>
              </a:rPr>
              <a:t>Provider </a:t>
            </a:r>
            <a:r>
              <a:rPr sz="1428" spc="-10" dirty="0">
                <a:gradFill>
                  <a:gsLst>
                    <a:gs pos="0">
                      <a:srgbClr val="FFFFFF"/>
                    </a:gs>
                    <a:gs pos="100000">
                      <a:srgbClr val="FFFFFF"/>
                    </a:gs>
                  </a:gsLst>
                  <a:lin ang="5400000" scaled="0"/>
                </a:gradFill>
                <a:latin typeface="Segoe UI"/>
                <a:cs typeface="Segoe UI"/>
              </a:rPr>
              <a:t>to </a:t>
            </a:r>
            <a:r>
              <a:rPr sz="1428" spc="-5" dirty="0">
                <a:gradFill>
                  <a:gsLst>
                    <a:gs pos="0">
                      <a:srgbClr val="FFFFFF"/>
                    </a:gs>
                    <a:gs pos="100000">
                      <a:srgbClr val="FFFFFF"/>
                    </a:gs>
                  </a:gsLst>
                  <a:lin ang="5400000" scaled="0"/>
                </a:gradFill>
                <a:latin typeface="Segoe UI"/>
                <a:cs typeface="Segoe UI"/>
              </a:rPr>
              <a:t>meet customer</a:t>
            </a:r>
            <a:r>
              <a:rPr sz="1428" spc="-36" dirty="0">
                <a:gradFill>
                  <a:gsLst>
                    <a:gs pos="0">
                      <a:srgbClr val="FFFFFF"/>
                    </a:gs>
                    <a:gs pos="100000">
                      <a:srgbClr val="FFFFFF"/>
                    </a:gs>
                  </a:gsLst>
                  <a:lin ang="5400000" scaled="0"/>
                </a:gradFill>
                <a:latin typeface="Segoe UI"/>
                <a:cs typeface="Segoe UI"/>
              </a:rPr>
              <a:t> </a:t>
            </a:r>
            <a:r>
              <a:rPr sz="1428" dirty="0">
                <a:gradFill>
                  <a:gsLst>
                    <a:gs pos="0">
                      <a:srgbClr val="FFFFFF"/>
                    </a:gs>
                    <a:gs pos="100000">
                      <a:srgbClr val="FFFFFF"/>
                    </a:gs>
                  </a:gsLst>
                  <a:lin ang="5400000" scaled="0"/>
                </a:gradFill>
                <a:latin typeface="Segoe UI"/>
                <a:cs typeface="Segoe UI"/>
              </a:rPr>
              <a:t>needs</a:t>
            </a:r>
          </a:p>
        </p:txBody>
      </p:sp>
      <p:sp>
        <p:nvSpPr>
          <p:cNvPr id="53" name="object 5"/>
          <p:cNvSpPr txBox="1"/>
          <p:nvPr/>
        </p:nvSpPr>
        <p:spPr>
          <a:xfrm>
            <a:off x="5217960" y="5134042"/>
            <a:ext cx="1359399" cy="403366"/>
          </a:xfrm>
          <a:prstGeom prst="rect">
            <a:avLst/>
          </a:prstGeom>
        </p:spPr>
        <p:txBody>
          <a:bodyPr vert="horz" wrap="square" lIns="0" tIns="0" rIns="0" bIns="0" rtlCol="0">
            <a:spAutoFit/>
          </a:bodyPr>
          <a:lstStyle/>
          <a:p>
            <a:pPr marL="12953" marR="5181" algn="ctr" defTabSz="932597">
              <a:lnSpc>
                <a:spcPct val="90000"/>
              </a:lnSpc>
            </a:pPr>
            <a:r>
              <a:rPr sz="1428" spc="-5"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Microsoft</a:t>
            </a:r>
            <a:r>
              <a:rPr sz="1428" spc="-82"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a:t>
            </a:r>
            <a:br>
              <a:rPr lang="en-US" sz="1428" spc="-82"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sz="1428"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Online </a:t>
            </a:r>
            <a:r>
              <a:rPr sz="1428" spc="5"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Services</a:t>
            </a:r>
            <a:endParaRPr sz="1428"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11" name="Group 10"/>
          <p:cNvGrpSpPr/>
          <p:nvPr/>
        </p:nvGrpSpPr>
        <p:grpSpPr>
          <a:xfrm>
            <a:off x="3369747" y="2955401"/>
            <a:ext cx="724466" cy="2036488"/>
            <a:chOff x="3369747" y="2955401"/>
            <a:chExt cx="724466" cy="2036488"/>
          </a:xfrm>
        </p:grpSpPr>
        <p:sp>
          <p:nvSpPr>
            <p:cNvPr id="28" name="object 24"/>
            <p:cNvSpPr txBox="1"/>
            <p:nvPr/>
          </p:nvSpPr>
          <p:spPr>
            <a:xfrm>
              <a:off x="3369747" y="4596396"/>
              <a:ext cx="724466" cy="395493"/>
            </a:xfrm>
            <a:prstGeom prst="rect">
              <a:avLst/>
            </a:prstGeom>
          </p:spPr>
          <p:txBody>
            <a:bodyPr vert="horz" wrap="square" lIns="0" tIns="0" rIns="0" bIns="0" rtlCol="0">
              <a:spAutoFit/>
            </a:bodyPr>
            <a:lstStyle/>
            <a:p>
              <a:pPr marL="12700" marR="5181" indent="-12700" algn="ctr" defTabSz="932597">
                <a:lnSpc>
                  <a:spcPct val="90000"/>
                </a:lnSpc>
              </a:pPr>
              <a:r>
                <a:rPr sz="1428" spc="-5"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Direct</a:t>
              </a:r>
              <a:br>
                <a:rPr lang="en-US" sz="1428" spc="-5"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sz="1428" spc="-5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a:t>
              </a:r>
              <a:r>
                <a:rPr sz="142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a:t>
              </a:r>
              <a:r>
                <a:rPr sz="1428" spc="4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a:t>
              </a:r>
              <a:r>
                <a:rPr sz="142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tner</a:t>
              </a:r>
            </a:p>
          </p:txBody>
        </p:sp>
        <p:grpSp>
          <p:nvGrpSpPr>
            <p:cNvPr id="54" name="Group 53"/>
            <p:cNvGrpSpPr/>
            <p:nvPr/>
          </p:nvGrpSpPr>
          <p:grpSpPr>
            <a:xfrm>
              <a:off x="3447515" y="2955401"/>
              <a:ext cx="568931" cy="1546591"/>
              <a:chOff x="319430" y="2586258"/>
              <a:chExt cx="807948" cy="2196340"/>
            </a:xfrm>
          </p:grpSpPr>
          <p:sp>
            <p:nvSpPr>
              <p:cNvPr id="55" name="AutoShape 168"/>
              <p:cNvSpPr>
                <a:spLocks noChangeAspect="1" noChangeArrowheads="1" noTextEdit="1"/>
              </p:cNvSpPr>
              <p:nvPr/>
            </p:nvSpPr>
            <p:spPr bwMode="auto">
              <a:xfrm>
                <a:off x="321556" y="2586258"/>
                <a:ext cx="805822" cy="2196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56" name="Rectangle 170"/>
              <p:cNvSpPr>
                <a:spLocks noChangeArrowheads="1"/>
              </p:cNvSpPr>
              <p:nvPr/>
            </p:nvSpPr>
            <p:spPr bwMode="auto">
              <a:xfrm>
                <a:off x="574571" y="2964717"/>
                <a:ext cx="301917" cy="1807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57" name="Rectangle 171"/>
              <p:cNvSpPr>
                <a:spLocks noChangeArrowheads="1"/>
              </p:cNvSpPr>
              <p:nvPr/>
            </p:nvSpPr>
            <p:spPr bwMode="auto">
              <a:xfrm>
                <a:off x="604338" y="3032755"/>
                <a:ext cx="244511" cy="8079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58" name="Freeform 172"/>
              <p:cNvSpPr>
                <a:spLocks/>
              </p:cNvSpPr>
              <p:nvPr/>
            </p:nvSpPr>
            <p:spPr bwMode="auto">
              <a:xfrm>
                <a:off x="540552" y="2790371"/>
                <a:ext cx="367829" cy="76542"/>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59" name="Rectangle 173"/>
              <p:cNvSpPr>
                <a:spLocks noChangeArrowheads="1"/>
              </p:cNvSpPr>
              <p:nvPr/>
            </p:nvSpPr>
            <p:spPr bwMode="auto">
              <a:xfrm>
                <a:off x="538426" y="3077405"/>
                <a:ext cx="369955" cy="2955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0" name="Freeform 174"/>
              <p:cNvSpPr>
                <a:spLocks/>
              </p:cNvSpPr>
              <p:nvPr/>
            </p:nvSpPr>
            <p:spPr bwMode="auto">
              <a:xfrm>
                <a:off x="406603" y="3798178"/>
                <a:ext cx="221123" cy="861101"/>
              </a:xfrm>
              <a:custGeom>
                <a:avLst/>
                <a:gdLst>
                  <a:gd name="T0" fmla="*/ 104 w 104"/>
                  <a:gd name="T1" fmla="*/ 405 h 405"/>
                  <a:gd name="T2" fmla="*/ 0 w 104"/>
                  <a:gd name="T3" fmla="*/ 405 h 405"/>
                  <a:gd name="T4" fmla="*/ 55 w 104"/>
                  <a:gd name="T5" fmla="*/ 0 h 405"/>
                  <a:gd name="T6" fmla="*/ 104 w 104"/>
                  <a:gd name="T7" fmla="*/ 0 h 405"/>
                  <a:gd name="T8" fmla="*/ 104 w 104"/>
                  <a:gd name="T9" fmla="*/ 405 h 405"/>
                </a:gdLst>
                <a:ahLst/>
                <a:cxnLst>
                  <a:cxn ang="0">
                    <a:pos x="T0" y="T1"/>
                  </a:cxn>
                  <a:cxn ang="0">
                    <a:pos x="T2" y="T3"/>
                  </a:cxn>
                  <a:cxn ang="0">
                    <a:pos x="T4" y="T5"/>
                  </a:cxn>
                  <a:cxn ang="0">
                    <a:pos x="T6" y="T7"/>
                  </a:cxn>
                  <a:cxn ang="0">
                    <a:pos x="T8" y="T9"/>
                  </a:cxn>
                </a:cxnLst>
                <a:rect l="0" t="0" r="r" b="b"/>
                <a:pathLst>
                  <a:path w="104" h="405">
                    <a:moveTo>
                      <a:pt x="104" y="405"/>
                    </a:moveTo>
                    <a:lnTo>
                      <a:pt x="0" y="405"/>
                    </a:lnTo>
                    <a:lnTo>
                      <a:pt x="55" y="0"/>
                    </a:lnTo>
                    <a:lnTo>
                      <a:pt x="104" y="0"/>
                    </a:lnTo>
                    <a:lnTo>
                      <a:pt x="104" y="40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1" name="Freeform 175"/>
              <p:cNvSpPr>
                <a:spLocks/>
              </p:cNvSpPr>
              <p:nvPr/>
            </p:nvSpPr>
            <p:spPr bwMode="auto">
              <a:xfrm>
                <a:off x="704268" y="3798178"/>
                <a:ext cx="221123" cy="861101"/>
              </a:xfrm>
              <a:custGeom>
                <a:avLst/>
                <a:gdLst>
                  <a:gd name="T0" fmla="*/ 104 w 104"/>
                  <a:gd name="T1" fmla="*/ 405 h 405"/>
                  <a:gd name="T2" fmla="*/ 0 w 104"/>
                  <a:gd name="T3" fmla="*/ 405 h 405"/>
                  <a:gd name="T4" fmla="*/ 55 w 104"/>
                  <a:gd name="T5" fmla="*/ 0 h 405"/>
                  <a:gd name="T6" fmla="*/ 104 w 104"/>
                  <a:gd name="T7" fmla="*/ 0 h 405"/>
                  <a:gd name="T8" fmla="*/ 104 w 104"/>
                  <a:gd name="T9" fmla="*/ 405 h 405"/>
                </a:gdLst>
                <a:ahLst/>
                <a:cxnLst>
                  <a:cxn ang="0">
                    <a:pos x="T0" y="T1"/>
                  </a:cxn>
                  <a:cxn ang="0">
                    <a:pos x="T2" y="T3"/>
                  </a:cxn>
                  <a:cxn ang="0">
                    <a:pos x="T4" y="T5"/>
                  </a:cxn>
                  <a:cxn ang="0">
                    <a:pos x="T6" y="T7"/>
                  </a:cxn>
                  <a:cxn ang="0">
                    <a:pos x="T8" y="T9"/>
                  </a:cxn>
                </a:cxnLst>
                <a:rect l="0" t="0" r="r" b="b"/>
                <a:pathLst>
                  <a:path w="104" h="405">
                    <a:moveTo>
                      <a:pt x="104" y="405"/>
                    </a:moveTo>
                    <a:lnTo>
                      <a:pt x="0" y="405"/>
                    </a:lnTo>
                    <a:lnTo>
                      <a:pt x="55" y="0"/>
                    </a:lnTo>
                    <a:lnTo>
                      <a:pt x="104" y="0"/>
                    </a:lnTo>
                    <a:lnTo>
                      <a:pt x="104" y="40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2" name="Freeform 176"/>
              <p:cNvSpPr>
                <a:spLocks/>
              </p:cNvSpPr>
              <p:nvPr/>
            </p:nvSpPr>
            <p:spPr bwMode="auto">
              <a:xfrm>
                <a:off x="385341" y="4659280"/>
                <a:ext cx="242384" cy="12331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70AD45"/>
              </a:solidFill>
              <a:ln>
                <a:noFill/>
              </a:ln>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3" name="Rectangle 177"/>
              <p:cNvSpPr>
                <a:spLocks noChangeArrowheads="1"/>
              </p:cNvSpPr>
              <p:nvPr/>
            </p:nvSpPr>
            <p:spPr bwMode="auto">
              <a:xfrm>
                <a:off x="944527" y="3347429"/>
                <a:ext cx="110561" cy="64423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4" name="Freeform 178"/>
              <p:cNvSpPr>
                <a:spLocks/>
              </p:cNvSpPr>
              <p:nvPr/>
            </p:nvSpPr>
            <p:spPr bwMode="auto">
              <a:xfrm>
                <a:off x="944527" y="3883225"/>
                <a:ext cx="110561" cy="218996"/>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5" name="Rectangle 179"/>
              <p:cNvSpPr>
                <a:spLocks noChangeArrowheads="1"/>
              </p:cNvSpPr>
              <p:nvPr/>
            </p:nvSpPr>
            <p:spPr bwMode="auto">
              <a:xfrm>
                <a:off x="393846" y="3347429"/>
                <a:ext cx="108435" cy="64423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6" name="Freeform 180"/>
              <p:cNvSpPr>
                <a:spLocks/>
              </p:cNvSpPr>
              <p:nvPr/>
            </p:nvSpPr>
            <p:spPr bwMode="auto">
              <a:xfrm>
                <a:off x="393846" y="3883225"/>
                <a:ext cx="108435" cy="218996"/>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7" name="Freeform 181"/>
              <p:cNvSpPr>
                <a:spLocks/>
              </p:cNvSpPr>
              <p:nvPr/>
            </p:nvSpPr>
            <p:spPr bwMode="auto">
              <a:xfrm>
                <a:off x="661745" y="2926446"/>
                <a:ext cx="127571" cy="212618"/>
              </a:xfrm>
              <a:custGeom>
                <a:avLst/>
                <a:gdLst>
                  <a:gd name="T0" fmla="*/ 30 w 60"/>
                  <a:gd name="T1" fmla="*/ 100 h 100"/>
                  <a:gd name="T2" fmla="*/ 0 w 60"/>
                  <a:gd name="T3" fmla="*/ 97 h 100"/>
                  <a:gd name="T4" fmla="*/ 0 w 60"/>
                  <a:gd name="T5" fmla="*/ 0 h 100"/>
                  <a:gd name="T6" fmla="*/ 60 w 60"/>
                  <a:gd name="T7" fmla="*/ 0 h 100"/>
                  <a:gd name="T8" fmla="*/ 60 w 60"/>
                  <a:gd name="T9" fmla="*/ 100 h 100"/>
                  <a:gd name="T10" fmla="*/ 30 w 60"/>
                  <a:gd name="T11" fmla="*/ 100 h 100"/>
                </a:gdLst>
                <a:ahLst/>
                <a:cxnLst>
                  <a:cxn ang="0">
                    <a:pos x="T0" y="T1"/>
                  </a:cxn>
                  <a:cxn ang="0">
                    <a:pos x="T2" y="T3"/>
                  </a:cxn>
                  <a:cxn ang="0">
                    <a:pos x="T4" y="T5"/>
                  </a:cxn>
                  <a:cxn ang="0">
                    <a:pos x="T6" y="T7"/>
                  </a:cxn>
                  <a:cxn ang="0">
                    <a:pos x="T8" y="T9"/>
                  </a:cxn>
                  <a:cxn ang="0">
                    <a:pos x="T10" y="T11"/>
                  </a:cxn>
                </a:cxnLst>
                <a:rect l="0" t="0" r="r" b="b"/>
                <a:pathLst>
                  <a:path w="60" h="100">
                    <a:moveTo>
                      <a:pt x="30" y="100"/>
                    </a:moveTo>
                    <a:lnTo>
                      <a:pt x="0" y="97"/>
                    </a:lnTo>
                    <a:lnTo>
                      <a:pt x="0" y="0"/>
                    </a:lnTo>
                    <a:lnTo>
                      <a:pt x="60" y="0"/>
                    </a:lnTo>
                    <a:lnTo>
                      <a:pt x="60" y="100"/>
                    </a:lnTo>
                    <a:lnTo>
                      <a:pt x="30" y="10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8" name="Freeform 182"/>
              <p:cNvSpPr>
                <a:spLocks/>
              </p:cNvSpPr>
              <p:nvPr/>
            </p:nvSpPr>
            <p:spPr bwMode="auto">
              <a:xfrm>
                <a:off x="661745" y="2926446"/>
                <a:ext cx="127571" cy="112687"/>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69" name="Freeform 183"/>
              <p:cNvSpPr>
                <a:spLocks/>
              </p:cNvSpPr>
              <p:nvPr/>
            </p:nvSpPr>
            <p:spPr bwMode="auto">
              <a:xfrm>
                <a:off x="574571" y="2730838"/>
                <a:ext cx="301917" cy="282781"/>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0" name="Freeform 184"/>
              <p:cNvSpPr>
                <a:spLocks/>
              </p:cNvSpPr>
              <p:nvPr/>
            </p:nvSpPr>
            <p:spPr bwMode="auto">
              <a:xfrm>
                <a:off x="574571" y="2586258"/>
                <a:ext cx="214744" cy="227501"/>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1" name="Freeform 185"/>
              <p:cNvSpPr>
                <a:spLocks/>
              </p:cNvSpPr>
              <p:nvPr/>
            </p:nvSpPr>
            <p:spPr bwMode="auto">
              <a:xfrm>
                <a:off x="663871" y="2586258"/>
                <a:ext cx="212618" cy="227501"/>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2" name="Freeform 186"/>
              <p:cNvSpPr>
                <a:spLocks/>
              </p:cNvSpPr>
              <p:nvPr/>
            </p:nvSpPr>
            <p:spPr bwMode="auto">
              <a:xfrm>
                <a:off x="372584" y="3077405"/>
                <a:ext cx="701639" cy="865354"/>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70AD45"/>
              </a:solidFill>
              <a:ln>
                <a:noFill/>
              </a:ln>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3" name="Freeform 187"/>
              <p:cNvSpPr>
                <a:spLocks/>
              </p:cNvSpPr>
              <p:nvPr/>
            </p:nvSpPr>
            <p:spPr bwMode="auto">
              <a:xfrm>
                <a:off x="408729" y="4659280"/>
                <a:ext cx="218996" cy="61659"/>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4" name="Freeform 188"/>
              <p:cNvSpPr>
                <a:spLocks/>
              </p:cNvSpPr>
              <p:nvPr/>
            </p:nvSpPr>
            <p:spPr bwMode="auto">
              <a:xfrm>
                <a:off x="687259" y="4659280"/>
                <a:ext cx="242384" cy="12331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70AD45"/>
              </a:solidFill>
              <a:ln>
                <a:noFill/>
              </a:ln>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5" name="Freeform 189"/>
              <p:cNvSpPr>
                <a:spLocks/>
              </p:cNvSpPr>
              <p:nvPr/>
            </p:nvSpPr>
            <p:spPr bwMode="auto">
              <a:xfrm>
                <a:off x="708521" y="4659280"/>
                <a:ext cx="218996" cy="61659"/>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6" name="Oval 190"/>
              <p:cNvSpPr>
                <a:spLocks noChangeArrowheads="1"/>
              </p:cNvSpPr>
              <p:nvPr/>
            </p:nvSpPr>
            <p:spPr bwMode="auto">
              <a:xfrm>
                <a:off x="927517" y="3902361"/>
                <a:ext cx="42524" cy="40397"/>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7" name="Oval 191"/>
              <p:cNvSpPr>
                <a:spLocks noChangeArrowheads="1"/>
              </p:cNvSpPr>
              <p:nvPr/>
            </p:nvSpPr>
            <p:spPr bwMode="auto">
              <a:xfrm>
                <a:off x="976419" y="3902361"/>
                <a:ext cx="40397" cy="40397"/>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8" name="Oval 192"/>
              <p:cNvSpPr>
                <a:spLocks noChangeArrowheads="1"/>
              </p:cNvSpPr>
              <p:nvPr/>
            </p:nvSpPr>
            <p:spPr bwMode="auto">
              <a:xfrm>
                <a:off x="1025321" y="3902361"/>
                <a:ext cx="40397" cy="40397"/>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79" name="Freeform 193"/>
              <p:cNvSpPr>
                <a:spLocks/>
              </p:cNvSpPr>
              <p:nvPr/>
            </p:nvSpPr>
            <p:spPr bwMode="auto">
              <a:xfrm>
                <a:off x="491650" y="3032755"/>
                <a:ext cx="233880" cy="306169"/>
              </a:xfrm>
              <a:custGeom>
                <a:avLst/>
                <a:gdLst>
                  <a:gd name="T0" fmla="*/ 62 w 110"/>
                  <a:gd name="T1" fmla="*/ 53 h 144"/>
                  <a:gd name="T2" fmla="*/ 42 w 110"/>
                  <a:gd name="T3" fmla="*/ 67 h 144"/>
                  <a:gd name="T4" fmla="*/ 110 w 110"/>
                  <a:gd name="T5" fmla="*/ 144 h 144"/>
                  <a:gd name="T6" fmla="*/ 53 w 110"/>
                  <a:gd name="T7" fmla="*/ 0 h 144"/>
                  <a:gd name="T8" fmla="*/ 0 w 110"/>
                  <a:gd name="T9" fmla="*/ 21 h 144"/>
                  <a:gd name="T10" fmla="*/ 29 w 110"/>
                  <a:gd name="T11" fmla="*/ 53 h 144"/>
                  <a:gd name="T12" fmla="*/ 62 w 110"/>
                  <a:gd name="T13" fmla="*/ 53 h 144"/>
                </a:gdLst>
                <a:ahLst/>
                <a:cxnLst>
                  <a:cxn ang="0">
                    <a:pos x="T0" y="T1"/>
                  </a:cxn>
                  <a:cxn ang="0">
                    <a:pos x="T2" y="T3"/>
                  </a:cxn>
                  <a:cxn ang="0">
                    <a:pos x="T4" y="T5"/>
                  </a:cxn>
                  <a:cxn ang="0">
                    <a:pos x="T6" y="T7"/>
                  </a:cxn>
                  <a:cxn ang="0">
                    <a:pos x="T8" y="T9"/>
                  </a:cxn>
                  <a:cxn ang="0">
                    <a:pos x="T10" y="T11"/>
                  </a:cxn>
                  <a:cxn ang="0">
                    <a:pos x="T12" y="T13"/>
                  </a:cxn>
                </a:cxnLst>
                <a:rect l="0" t="0" r="r" b="b"/>
                <a:pathLst>
                  <a:path w="110" h="144">
                    <a:moveTo>
                      <a:pt x="62" y="53"/>
                    </a:moveTo>
                    <a:lnTo>
                      <a:pt x="42" y="67"/>
                    </a:lnTo>
                    <a:lnTo>
                      <a:pt x="110" y="144"/>
                    </a:lnTo>
                    <a:lnTo>
                      <a:pt x="53" y="0"/>
                    </a:lnTo>
                    <a:lnTo>
                      <a:pt x="0" y="21"/>
                    </a:lnTo>
                    <a:lnTo>
                      <a:pt x="29" y="53"/>
                    </a:lnTo>
                    <a:lnTo>
                      <a:pt x="6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0" name="Freeform 194"/>
              <p:cNvSpPr>
                <a:spLocks/>
              </p:cNvSpPr>
              <p:nvPr/>
            </p:nvSpPr>
            <p:spPr bwMode="auto">
              <a:xfrm>
                <a:off x="725530" y="3032755"/>
                <a:ext cx="233880" cy="306169"/>
              </a:xfrm>
              <a:custGeom>
                <a:avLst/>
                <a:gdLst>
                  <a:gd name="T0" fmla="*/ 48 w 110"/>
                  <a:gd name="T1" fmla="*/ 53 h 144"/>
                  <a:gd name="T2" fmla="*/ 69 w 110"/>
                  <a:gd name="T3" fmla="*/ 67 h 144"/>
                  <a:gd name="T4" fmla="*/ 0 w 110"/>
                  <a:gd name="T5" fmla="*/ 144 h 144"/>
                  <a:gd name="T6" fmla="*/ 58 w 110"/>
                  <a:gd name="T7" fmla="*/ 0 h 144"/>
                  <a:gd name="T8" fmla="*/ 110 w 110"/>
                  <a:gd name="T9" fmla="*/ 21 h 144"/>
                  <a:gd name="T10" fmla="*/ 81 w 110"/>
                  <a:gd name="T11" fmla="*/ 53 h 144"/>
                  <a:gd name="T12" fmla="*/ 48 w 110"/>
                  <a:gd name="T13" fmla="*/ 53 h 144"/>
                </a:gdLst>
                <a:ahLst/>
                <a:cxnLst>
                  <a:cxn ang="0">
                    <a:pos x="T0" y="T1"/>
                  </a:cxn>
                  <a:cxn ang="0">
                    <a:pos x="T2" y="T3"/>
                  </a:cxn>
                  <a:cxn ang="0">
                    <a:pos x="T4" y="T5"/>
                  </a:cxn>
                  <a:cxn ang="0">
                    <a:pos x="T6" y="T7"/>
                  </a:cxn>
                  <a:cxn ang="0">
                    <a:pos x="T8" y="T9"/>
                  </a:cxn>
                  <a:cxn ang="0">
                    <a:pos x="T10" y="T11"/>
                  </a:cxn>
                  <a:cxn ang="0">
                    <a:pos x="T12" y="T13"/>
                  </a:cxn>
                </a:cxnLst>
                <a:rect l="0" t="0" r="r" b="b"/>
                <a:pathLst>
                  <a:path w="110" h="144">
                    <a:moveTo>
                      <a:pt x="48" y="53"/>
                    </a:moveTo>
                    <a:lnTo>
                      <a:pt x="69" y="67"/>
                    </a:lnTo>
                    <a:lnTo>
                      <a:pt x="0" y="144"/>
                    </a:lnTo>
                    <a:lnTo>
                      <a:pt x="58" y="0"/>
                    </a:lnTo>
                    <a:lnTo>
                      <a:pt x="110" y="21"/>
                    </a:lnTo>
                    <a:lnTo>
                      <a:pt x="81" y="53"/>
                    </a:lnTo>
                    <a:lnTo>
                      <a:pt x="4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1" name="Oval 195"/>
              <p:cNvSpPr>
                <a:spLocks noChangeArrowheads="1"/>
              </p:cNvSpPr>
              <p:nvPr/>
            </p:nvSpPr>
            <p:spPr bwMode="auto">
              <a:xfrm>
                <a:off x="546931" y="2900932"/>
                <a:ext cx="21262" cy="21262"/>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2" name="Oval 196"/>
              <p:cNvSpPr>
                <a:spLocks noChangeArrowheads="1"/>
              </p:cNvSpPr>
              <p:nvPr/>
            </p:nvSpPr>
            <p:spPr bwMode="auto">
              <a:xfrm>
                <a:off x="882867" y="2900932"/>
                <a:ext cx="21262" cy="21262"/>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3" name="Freeform 197"/>
              <p:cNvSpPr>
                <a:spLocks/>
              </p:cNvSpPr>
              <p:nvPr/>
            </p:nvSpPr>
            <p:spPr bwMode="auto">
              <a:xfrm>
                <a:off x="319430" y="3564299"/>
                <a:ext cx="182851" cy="93552"/>
              </a:xfrm>
              <a:custGeom>
                <a:avLst/>
                <a:gdLst>
                  <a:gd name="T0" fmla="*/ 0 w 86"/>
                  <a:gd name="T1" fmla="*/ 44 h 44"/>
                  <a:gd name="T2" fmla="*/ 86 w 86"/>
                  <a:gd name="T3" fmla="*/ 44 h 44"/>
                  <a:gd name="T4" fmla="*/ 86 w 86"/>
                  <a:gd name="T5" fmla="*/ 0 h 44"/>
                  <a:gd name="T6" fmla="*/ 41 w 86"/>
                  <a:gd name="T7" fmla="*/ 0 h 44"/>
                  <a:gd name="T8" fmla="*/ 25 w 86"/>
                  <a:gd name="T9" fmla="*/ 18 h 44"/>
                  <a:gd name="T10" fmla="*/ 25 w 86"/>
                  <a:gd name="T11" fmla="*/ 0 h 44"/>
                  <a:gd name="T12" fmla="*/ 0 w 86"/>
                  <a:gd name="T13" fmla="*/ 0 h 44"/>
                  <a:gd name="T14" fmla="*/ 0 w 8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44">
                    <a:moveTo>
                      <a:pt x="0" y="44"/>
                    </a:moveTo>
                    <a:lnTo>
                      <a:pt x="86" y="44"/>
                    </a:lnTo>
                    <a:lnTo>
                      <a:pt x="86" y="0"/>
                    </a:lnTo>
                    <a:lnTo>
                      <a:pt x="41" y="0"/>
                    </a:lnTo>
                    <a:lnTo>
                      <a:pt x="25" y="18"/>
                    </a:lnTo>
                    <a:lnTo>
                      <a:pt x="25" y="0"/>
                    </a:lnTo>
                    <a:lnTo>
                      <a:pt x="0"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4" name="Freeform 198"/>
              <p:cNvSpPr>
                <a:spLocks/>
              </p:cNvSpPr>
              <p:nvPr/>
            </p:nvSpPr>
            <p:spPr bwMode="auto">
              <a:xfrm>
                <a:off x="944527" y="3564299"/>
                <a:ext cx="182851" cy="93552"/>
              </a:xfrm>
              <a:custGeom>
                <a:avLst/>
                <a:gdLst>
                  <a:gd name="T0" fmla="*/ 86 w 86"/>
                  <a:gd name="T1" fmla="*/ 44 h 44"/>
                  <a:gd name="T2" fmla="*/ 0 w 86"/>
                  <a:gd name="T3" fmla="*/ 44 h 44"/>
                  <a:gd name="T4" fmla="*/ 0 w 86"/>
                  <a:gd name="T5" fmla="*/ 0 h 44"/>
                  <a:gd name="T6" fmla="*/ 45 w 86"/>
                  <a:gd name="T7" fmla="*/ 0 h 44"/>
                  <a:gd name="T8" fmla="*/ 61 w 86"/>
                  <a:gd name="T9" fmla="*/ 18 h 44"/>
                  <a:gd name="T10" fmla="*/ 61 w 86"/>
                  <a:gd name="T11" fmla="*/ 0 h 44"/>
                  <a:gd name="T12" fmla="*/ 86 w 86"/>
                  <a:gd name="T13" fmla="*/ 0 h 44"/>
                  <a:gd name="T14" fmla="*/ 86 w 8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44">
                    <a:moveTo>
                      <a:pt x="86" y="44"/>
                    </a:moveTo>
                    <a:lnTo>
                      <a:pt x="0" y="44"/>
                    </a:lnTo>
                    <a:lnTo>
                      <a:pt x="0" y="0"/>
                    </a:lnTo>
                    <a:lnTo>
                      <a:pt x="45" y="0"/>
                    </a:lnTo>
                    <a:lnTo>
                      <a:pt x="61" y="18"/>
                    </a:lnTo>
                    <a:lnTo>
                      <a:pt x="61" y="0"/>
                    </a:lnTo>
                    <a:lnTo>
                      <a:pt x="86" y="0"/>
                    </a:lnTo>
                    <a:lnTo>
                      <a:pt x="86"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5" name="Oval 199"/>
              <p:cNvSpPr>
                <a:spLocks noChangeArrowheads="1"/>
              </p:cNvSpPr>
              <p:nvPr/>
            </p:nvSpPr>
            <p:spPr bwMode="auto">
              <a:xfrm>
                <a:off x="789315" y="2866913"/>
                <a:ext cx="12757" cy="12757"/>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6" name="Oval 200"/>
              <p:cNvSpPr>
                <a:spLocks noChangeArrowheads="1"/>
              </p:cNvSpPr>
              <p:nvPr/>
            </p:nvSpPr>
            <p:spPr bwMode="auto">
              <a:xfrm>
                <a:off x="821208" y="2866913"/>
                <a:ext cx="12757" cy="12757"/>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7" name="Oval 201"/>
              <p:cNvSpPr>
                <a:spLocks noChangeArrowheads="1"/>
              </p:cNvSpPr>
              <p:nvPr/>
            </p:nvSpPr>
            <p:spPr bwMode="auto">
              <a:xfrm>
                <a:off x="806325" y="2898806"/>
                <a:ext cx="10631" cy="12757"/>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8" name="Oval 202"/>
              <p:cNvSpPr>
                <a:spLocks noChangeArrowheads="1"/>
              </p:cNvSpPr>
              <p:nvPr/>
            </p:nvSpPr>
            <p:spPr bwMode="auto">
              <a:xfrm>
                <a:off x="612843" y="2866913"/>
                <a:ext cx="12757" cy="12757"/>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89" name="Oval 203"/>
              <p:cNvSpPr>
                <a:spLocks noChangeArrowheads="1"/>
              </p:cNvSpPr>
              <p:nvPr/>
            </p:nvSpPr>
            <p:spPr bwMode="auto">
              <a:xfrm>
                <a:off x="644735" y="2866913"/>
                <a:ext cx="12757" cy="12757"/>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90" name="Oval 204"/>
              <p:cNvSpPr>
                <a:spLocks noChangeArrowheads="1"/>
              </p:cNvSpPr>
              <p:nvPr/>
            </p:nvSpPr>
            <p:spPr bwMode="auto">
              <a:xfrm>
                <a:off x="629852" y="2898806"/>
                <a:ext cx="12757" cy="12757"/>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91" name="Oval 205"/>
              <p:cNvSpPr>
                <a:spLocks noChangeArrowheads="1"/>
              </p:cNvSpPr>
              <p:nvPr/>
            </p:nvSpPr>
            <p:spPr bwMode="auto">
              <a:xfrm>
                <a:off x="625600" y="2830768"/>
                <a:ext cx="21262" cy="21262"/>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92" name="Oval 206"/>
              <p:cNvSpPr>
                <a:spLocks noChangeArrowheads="1"/>
              </p:cNvSpPr>
              <p:nvPr/>
            </p:nvSpPr>
            <p:spPr bwMode="auto">
              <a:xfrm>
                <a:off x="802073" y="2830768"/>
                <a:ext cx="19136" cy="21262"/>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93" name="Freeform 207"/>
              <p:cNvSpPr>
                <a:spLocks/>
              </p:cNvSpPr>
              <p:nvPr/>
            </p:nvSpPr>
            <p:spPr bwMode="auto">
              <a:xfrm>
                <a:off x="697890" y="2890301"/>
                <a:ext cx="51028" cy="21262"/>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94" name="Line 208"/>
              <p:cNvSpPr>
                <a:spLocks noChangeShapeType="1"/>
              </p:cNvSpPr>
              <p:nvPr/>
            </p:nvSpPr>
            <p:spPr bwMode="auto">
              <a:xfrm>
                <a:off x="689385" y="2949834"/>
                <a:ext cx="74416" cy="0"/>
              </a:xfrm>
              <a:prstGeom prst="line">
                <a:avLst/>
              </a:prstGeom>
              <a:noFill/>
              <a:ln w="47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grpSp>
      </p:grpSp>
      <p:grpSp>
        <p:nvGrpSpPr>
          <p:cNvPr id="95" name="Group 94"/>
          <p:cNvGrpSpPr/>
          <p:nvPr/>
        </p:nvGrpSpPr>
        <p:grpSpPr>
          <a:xfrm>
            <a:off x="5636009" y="1360113"/>
            <a:ext cx="794154" cy="1513577"/>
            <a:chOff x="10294938" y="3225801"/>
            <a:chExt cx="1130300" cy="2154238"/>
          </a:xfrm>
        </p:grpSpPr>
        <p:sp>
          <p:nvSpPr>
            <p:cNvPr id="96" name="Freeform 5"/>
            <p:cNvSpPr>
              <a:spLocks/>
            </p:cNvSpPr>
            <p:nvPr/>
          </p:nvSpPr>
          <p:spPr bwMode="auto">
            <a:xfrm>
              <a:off x="10477500" y="3225801"/>
              <a:ext cx="276225" cy="18573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97" name="Freeform 6"/>
            <p:cNvSpPr>
              <a:spLocks/>
            </p:cNvSpPr>
            <p:nvPr/>
          </p:nvSpPr>
          <p:spPr bwMode="auto">
            <a:xfrm>
              <a:off x="10445750" y="3452813"/>
              <a:ext cx="336550" cy="698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98" name="Rectangle 7"/>
            <p:cNvSpPr>
              <a:spLocks noChangeArrowheads="1"/>
            </p:cNvSpPr>
            <p:nvPr/>
          </p:nvSpPr>
          <p:spPr bwMode="auto">
            <a:xfrm>
              <a:off x="10429875" y="4376738"/>
              <a:ext cx="369888" cy="1206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99" name="Rectangle 8"/>
            <p:cNvSpPr>
              <a:spLocks noChangeArrowheads="1"/>
            </p:cNvSpPr>
            <p:nvPr/>
          </p:nvSpPr>
          <p:spPr bwMode="auto">
            <a:xfrm>
              <a:off x="10704513" y="4376738"/>
              <a:ext cx="95250" cy="9001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0" name="Freeform 9"/>
            <p:cNvSpPr>
              <a:spLocks/>
            </p:cNvSpPr>
            <p:nvPr/>
          </p:nvSpPr>
          <p:spPr bwMode="auto">
            <a:xfrm>
              <a:off x="10704513" y="5264151"/>
              <a:ext cx="220663" cy="11588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1" name="Rectangle 10"/>
            <p:cNvSpPr>
              <a:spLocks noChangeArrowheads="1"/>
            </p:cNvSpPr>
            <p:nvPr/>
          </p:nvSpPr>
          <p:spPr bwMode="auto">
            <a:xfrm>
              <a:off x="10429875" y="4376738"/>
              <a:ext cx="96838" cy="9001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2" name="Freeform 11"/>
            <p:cNvSpPr>
              <a:spLocks/>
            </p:cNvSpPr>
            <p:nvPr/>
          </p:nvSpPr>
          <p:spPr bwMode="auto">
            <a:xfrm>
              <a:off x="10429875" y="5264151"/>
              <a:ext cx="222250" cy="11588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3" name="Freeform 12"/>
            <p:cNvSpPr>
              <a:spLocks/>
            </p:cNvSpPr>
            <p:nvPr/>
          </p:nvSpPr>
          <p:spPr bwMode="auto">
            <a:xfrm>
              <a:off x="10294938" y="3713163"/>
              <a:ext cx="641350" cy="663575"/>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4" name="Freeform 13"/>
            <p:cNvSpPr>
              <a:spLocks/>
            </p:cNvSpPr>
            <p:nvPr/>
          </p:nvSpPr>
          <p:spPr bwMode="auto">
            <a:xfrm>
              <a:off x="10818813" y="3962401"/>
              <a:ext cx="228600" cy="34131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5" name="Rectangle 14"/>
            <p:cNvSpPr>
              <a:spLocks noChangeArrowheads="1"/>
            </p:cNvSpPr>
            <p:nvPr/>
          </p:nvSpPr>
          <p:spPr bwMode="auto">
            <a:xfrm>
              <a:off x="10312400" y="3962401"/>
              <a:ext cx="100013" cy="59213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6" name="Freeform 15"/>
            <p:cNvSpPr>
              <a:spLocks/>
            </p:cNvSpPr>
            <p:nvPr/>
          </p:nvSpPr>
          <p:spPr bwMode="auto">
            <a:xfrm>
              <a:off x="10312400" y="4452938"/>
              <a:ext cx="100013" cy="1984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7" name="Freeform 16"/>
            <p:cNvSpPr>
              <a:spLocks/>
            </p:cNvSpPr>
            <p:nvPr/>
          </p:nvSpPr>
          <p:spPr bwMode="auto">
            <a:xfrm>
              <a:off x="10945813" y="4202113"/>
              <a:ext cx="201613" cy="10160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8" name="Rectangle 17"/>
            <p:cNvSpPr>
              <a:spLocks noChangeArrowheads="1"/>
            </p:cNvSpPr>
            <p:nvPr/>
          </p:nvSpPr>
          <p:spPr bwMode="auto">
            <a:xfrm>
              <a:off x="10310813" y="4429126"/>
              <a:ext cx="101600" cy="5238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09" name="Rectangle 18"/>
            <p:cNvSpPr>
              <a:spLocks noChangeArrowheads="1"/>
            </p:cNvSpPr>
            <p:nvPr/>
          </p:nvSpPr>
          <p:spPr bwMode="auto">
            <a:xfrm>
              <a:off x="10863263" y="4157663"/>
              <a:ext cx="439738" cy="444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0" name="Freeform 19"/>
            <p:cNvSpPr>
              <a:spLocks/>
            </p:cNvSpPr>
            <p:nvPr/>
          </p:nvSpPr>
          <p:spPr bwMode="auto">
            <a:xfrm>
              <a:off x="10964863" y="3935413"/>
              <a:ext cx="460375" cy="222250"/>
            </a:xfrm>
            <a:custGeom>
              <a:avLst/>
              <a:gdLst>
                <a:gd name="T0" fmla="*/ 75 w 290"/>
                <a:gd name="T1" fmla="*/ 0 h 140"/>
                <a:gd name="T2" fmla="*/ 290 w 290"/>
                <a:gd name="T3" fmla="*/ 0 h 140"/>
                <a:gd name="T4" fmla="*/ 213 w 290"/>
                <a:gd name="T5" fmla="*/ 140 h 140"/>
                <a:gd name="T6" fmla="*/ 0 w 290"/>
                <a:gd name="T7" fmla="*/ 140 h 140"/>
                <a:gd name="T8" fmla="*/ 75 w 290"/>
                <a:gd name="T9" fmla="*/ 0 h 140"/>
              </a:gdLst>
              <a:ahLst/>
              <a:cxnLst>
                <a:cxn ang="0">
                  <a:pos x="T0" y="T1"/>
                </a:cxn>
                <a:cxn ang="0">
                  <a:pos x="T2" y="T3"/>
                </a:cxn>
                <a:cxn ang="0">
                  <a:pos x="T4" y="T5"/>
                </a:cxn>
                <a:cxn ang="0">
                  <a:pos x="T6" y="T7"/>
                </a:cxn>
                <a:cxn ang="0">
                  <a:pos x="T8" y="T9"/>
                </a:cxn>
              </a:cxnLst>
              <a:rect l="0" t="0" r="r" b="b"/>
              <a:pathLst>
                <a:path w="290" h="140">
                  <a:moveTo>
                    <a:pt x="75" y="0"/>
                  </a:moveTo>
                  <a:lnTo>
                    <a:pt x="290" y="0"/>
                  </a:lnTo>
                  <a:lnTo>
                    <a:pt x="213" y="140"/>
                  </a:lnTo>
                  <a:lnTo>
                    <a:pt x="0" y="140"/>
                  </a:lnTo>
                  <a:lnTo>
                    <a:pt x="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1" name="Rectangle 20"/>
            <p:cNvSpPr>
              <a:spLocks noChangeArrowheads="1"/>
            </p:cNvSpPr>
            <p:nvPr/>
          </p:nvSpPr>
          <p:spPr bwMode="auto">
            <a:xfrm>
              <a:off x="10863263" y="4157663"/>
              <a:ext cx="101600" cy="444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2" name="Freeform 21"/>
            <p:cNvSpPr>
              <a:spLocks/>
            </p:cNvSpPr>
            <p:nvPr/>
          </p:nvSpPr>
          <p:spPr bwMode="auto">
            <a:xfrm>
              <a:off x="10555288" y="3578226"/>
              <a:ext cx="117475" cy="192088"/>
            </a:xfrm>
            <a:custGeom>
              <a:avLst/>
              <a:gdLst>
                <a:gd name="T0" fmla="*/ 37 w 74"/>
                <a:gd name="T1" fmla="*/ 121 h 121"/>
                <a:gd name="T2" fmla="*/ 74 w 74"/>
                <a:gd name="T3" fmla="*/ 85 h 121"/>
                <a:gd name="T4" fmla="*/ 74 w 74"/>
                <a:gd name="T5" fmla="*/ 0 h 121"/>
                <a:gd name="T6" fmla="*/ 0 w 74"/>
                <a:gd name="T7" fmla="*/ 0 h 121"/>
                <a:gd name="T8" fmla="*/ 0 w 74"/>
                <a:gd name="T9" fmla="*/ 85 h 121"/>
                <a:gd name="T10" fmla="*/ 37 w 74"/>
                <a:gd name="T11" fmla="*/ 121 h 121"/>
              </a:gdLst>
              <a:ahLst/>
              <a:cxnLst>
                <a:cxn ang="0">
                  <a:pos x="T0" y="T1"/>
                </a:cxn>
                <a:cxn ang="0">
                  <a:pos x="T2" y="T3"/>
                </a:cxn>
                <a:cxn ang="0">
                  <a:pos x="T4" y="T5"/>
                </a:cxn>
                <a:cxn ang="0">
                  <a:pos x="T6" y="T7"/>
                </a:cxn>
                <a:cxn ang="0">
                  <a:pos x="T8" y="T9"/>
                </a:cxn>
                <a:cxn ang="0">
                  <a:pos x="T10" y="T11"/>
                </a:cxn>
              </a:cxnLst>
              <a:rect l="0" t="0" r="r" b="b"/>
              <a:pathLst>
                <a:path w="74" h="121">
                  <a:moveTo>
                    <a:pt x="37" y="121"/>
                  </a:moveTo>
                  <a:lnTo>
                    <a:pt x="74" y="85"/>
                  </a:lnTo>
                  <a:lnTo>
                    <a:pt x="74" y="0"/>
                  </a:lnTo>
                  <a:lnTo>
                    <a:pt x="0" y="0"/>
                  </a:lnTo>
                  <a:lnTo>
                    <a:pt x="0" y="85"/>
                  </a:lnTo>
                  <a:lnTo>
                    <a:pt x="37" y="121"/>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3" name="Freeform 22"/>
            <p:cNvSpPr>
              <a:spLocks/>
            </p:cNvSpPr>
            <p:nvPr/>
          </p:nvSpPr>
          <p:spPr bwMode="auto">
            <a:xfrm>
              <a:off x="10555288" y="3578226"/>
              <a:ext cx="117475" cy="10160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4" name="Freeform 23"/>
            <p:cNvSpPr>
              <a:spLocks/>
            </p:cNvSpPr>
            <p:nvPr/>
          </p:nvSpPr>
          <p:spPr bwMode="auto">
            <a:xfrm>
              <a:off x="10477500" y="3395663"/>
              <a:ext cx="276225" cy="26193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5" name="Rectangle 24"/>
            <p:cNvSpPr>
              <a:spLocks noChangeArrowheads="1"/>
            </p:cNvSpPr>
            <p:nvPr/>
          </p:nvSpPr>
          <p:spPr bwMode="auto">
            <a:xfrm>
              <a:off x="10312400" y="3962401"/>
              <a:ext cx="100013" cy="2857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6" name="Rectangle 25"/>
            <p:cNvSpPr>
              <a:spLocks noChangeArrowheads="1"/>
            </p:cNvSpPr>
            <p:nvPr/>
          </p:nvSpPr>
          <p:spPr bwMode="auto">
            <a:xfrm>
              <a:off x="10818813" y="3962401"/>
              <a:ext cx="98425" cy="2857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7" name="Rectangle 26"/>
            <p:cNvSpPr>
              <a:spLocks noChangeArrowheads="1"/>
            </p:cNvSpPr>
            <p:nvPr/>
          </p:nvSpPr>
          <p:spPr bwMode="auto">
            <a:xfrm>
              <a:off x="10731500" y="3378201"/>
              <a:ext cx="22225" cy="144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8" name="Rectangle 27"/>
            <p:cNvSpPr>
              <a:spLocks noChangeArrowheads="1"/>
            </p:cNvSpPr>
            <p:nvPr/>
          </p:nvSpPr>
          <p:spPr bwMode="auto">
            <a:xfrm>
              <a:off x="10477500" y="3378201"/>
              <a:ext cx="22225" cy="144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19" name="Oval 28"/>
            <p:cNvSpPr>
              <a:spLocks noChangeArrowheads="1"/>
            </p:cNvSpPr>
            <p:nvPr/>
          </p:nvSpPr>
          <p:spPr bwMode="auto">
            <a:xfrm>
              <a:off x="10529888" y="3476626"/>
              <a:ext cx="22225" cy="2063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20" name="Oval 29"/>
            <p:cNvSpPr>
              <a:spLocks noChangeArrowheads="1"/>
            </p:cNvSpPr>
            <p:nvPr/>
          </p:nvSpPr>
          <p:spPr bwMode="auto">
            <a:xfrm>
              <a:off x="10679113" y="3476626"/>
              <a:ext cx="22225" cy="2063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21" name="Freeform 30"/>
            <p:cNvSpPr>
              <a:spLocks/>
            </p:cNvSpPr>
            <p:nvPr/>
          </p:nvSpPr>
          <p:spPr bwMode="auto">
            <a:xfrm>
              <a:off x="10596563" y="3538538"/>
              <a:ext cx="38100" cy="174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22" name="Freeform 31"/>
            <p:cNvSpPr>
              <a:spLocks/>
            </p:cNvSpPr>
            <p:nvPr/>
          </p:nvSpPr>
          <p:spPr bwMode="auto">
            <a:xfrm>
              <a:off x="10575925" y="3600451"/>
              <a:ext cx="79375" cy="23813"/>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23" name="Freeform 32"/>
            <p:cNvSpPr>
              <a:spLocks noEditPoints="1"/>
            </p:cNvSpPr>
            <p:nvPr/>
          </p:nvSpPr>
          <p:spPr bwMode="auto">
            <a:xfrm>
              <a:off x="10539413" y="3556001"/>
              <a:ext cx="150813" cy="134938"/>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gr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53861" y="5812859"/>
            <a:ext cx="1330629" cy="292241"/>
          </a:xfrm>
          <a:prstGeom prst="rect">
            <a:avLst/>
          </a:prstGeom>
        </p:spPr>
      </p:pic>
      <p:cxnSp>
        <p:nvCxnSpPr>
          <p:cNvPr id="165" name="Straight Arrow Connector 164"/>
          <p:cNvCxnSpPr/>
          <p:nvPr/>
        </p:nvCxnSpPr>
        <p:spPr>
          <a:xfrm>
            <a:off x="7008951" y="2093321"/>
            <a:ext cx="870541" cy="87054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3862282" y="5140404"/>
            <a:ext cx="870541" cy="87054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7163890" y="5140404"/>
            <a:ext cx="870541" cy="87054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4044918" y="2093321"/>
            <a:ext cx="870541" cy="87054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361974" y="1396603"/>
            <a:ext cx="3588149" cy="1532727"/>
          </a:xfrm>
          <a:prstGeom prst="rect">
            <a:avLst/>
          </a:prstGeom>
        </p:spPr>
        <p:txBody>
          <a:bodyPr wrap="square">
            <a:spAutoFit/>
          </a:bodyPr>
          <a:lstStyle/>
          <a:p>
            <a:pPr>
              <a:lnSpc>
                <a:spcPct val="90000"/>
              </a:lnSpc>
            </a:pPr>
            <a:r>
              <a:rPr lang="en-US" sz="2600" spc="-5" dirty="0">
                <a:gradFill>
                  <a:gsLst>
                    <a:gs pos="0">
                      <a:srgbClr val="FFFFFF"/>
                    </a:gs>
                    <a:gs pos="100000">
                      <a:srgbClr val="FFFFFF"/>
                    </a:gs>
                  </a:gsLst>
                  <a:lin ang="5400000" scaled="0"/>
                </a:gradFill>
                <a:latin typeface="Segoe UI Semilight" panose="020B0402040204020203" pitchFamily="34" charset="0"/>
                <a:ea typeface="+mj-ea"/>
                <a:cs typeface="Segoe UI Semilight" panose="020B0402040204020203" pitchFamily="34" charset="0"/>
              </a:rPr>
              <a:t>CSP puts the partner in charge of the customer relationship  including support and billing</a:t>
            </a:r>
          </a:p>
        </p:txBody>
      </p:sp>
      <p:grpSp>
        <p:nvGrpSpPr>
          <p:cNvPr id="8" name="Group 7"/>
          <p:cNvGrpSpPr/>
          <p:nvPr/>
        </p:nvGrpSpPr>
        <p:grpSpPr>
          <a:xfrm>
            <a:off x="7797310" y="2999660"/>
            <a:ext cx="2286138" cy="2015833"/>
            <a:chOff x="9300493" y="3288818"/>
            <a:chExt cx="2286138" cy="2015833"/>
          </a:xfrm>
        </p:grpSpPr>
        <p:sp>
          <p:nvSpPr>
            <p:cNvPr id="27" name="object 23"/>
            <p:cNvSpPr txBox="1"/>
            <p:nvPr/>
          </p:nvSpPr>
          <p:spPr>
            <a:xfrm>
              <a:off x="9300493" y="4909158"/>
              <a:ext cx="907182" cy="395493"/>
            </a:xfrm>
            <a:prstGeom prst="rect">
              <a:avLst/>
            </a:prstGeom>
          </p:spPr>
          <p:txBody>
            <a:bodyPr vert="horz" wrap="square" lIns="0" tIns="0" rIns="0" bIns="0" rtlCol="0">
              <a:spAutoFit/>
            </a:bodyPr>
            <a:lstStyle>
              <a:defPPr>
                <a:defRPr lang="en-US"/>
              </a:defPPr>
              <a:lvl1pPr marL="12953" marR="5181" indent="53105" algn="ctr" defTabSz="932597">
                <a:lnSpc>
                  <a:spcPct val="90000"/>
                </a:lnSpc>
                <a:defRPr sz="1428" spc="-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12700" indent="-12700"/>
              <a:r>
                <a:rPr dirty="0"/>
                <a:t>Indirect  Provider</a:t>
              </a:r>
            </a:p>
          </p:txBody>
        </p:sp>
        <p:sp>
          <p:nvSpPr>
            <p:cNvPr id="50" name="object 25"/>
            <p:cNvSpPr txBox="1"/>
            <p:nvPr/>
          </p:nvSpPr>
          <p:spPr>
            <a:xfrm>
              <a:off x="10745763" y="4909158"/>
              <a:ext cx="840868" cy="395493"/>
            </a:xfrm>
            <a:prstGeom prst="rect">
              <a:avLst/>
            </a:prstGeom>
          </p:spPr>
          <p:txBody>
            <a:bodyPr vert="horz" wrap="square" lIns="0" tIns="0" rIns="0" bIns="0" rtlCol="0">
              <a:spAutoFit/>
            </a:bodyPr>
            <a:lstStyle>
              <a:defPPr>
                <a:defRPr lang="en-US"/>
              </a:defPPr>
              <a:lvl1pPr marL="12953" marR="5181" indent="53105" algn="ctr" defTabSz="932597">
                <a:lnSpc>
                  <a:spcPct val="90000"/>
                </a:lnSpc>
                <a:defRPr sz="1428" spc="-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12700" indent="-12700"/>
              <a:r>
                <a:rPr dirty="0"/>
                <a:t>Indirect  Reseller</a:t>
              </a:r>
            </a:p>
          </p:txBody>
        </p:sp>
        <p:grpSp>
          <p:nvGrpSpPr>
            <p:cNvPr id="124" name="Group 123"/>
            <p:cNvGrpSpPr>
              <a:grpSpLocks noChangeAspect="1"/>
            </p:cNvGrpSpPr>
            <p:nvPr/>
          </p:nvGrpSpPr>
          <p:grpSpPr bwMode="auto">
            <a:xfrm>
              <a:off x="9433162" y="3338776"/>
              <a:ext cx="781744" cy="1497778"/>
              <a:chOff x="493" y="787"/>
              <a:chExt cx="809" cy="1550"/>
            </a:xfrm>
          </p:grpSpPr>
          <p:sp>
            <p:nvSpPr>
              <p:cNvPr id="125" name="AutoShape 3"/>
              <p:cNvSpPr>
                <a:spLocks noChangeAspect="1" noChangeArrowheads="1" noTextEdit="1"/>
              </p:cNvSpPr>
              <p:nvPr/>
            </p:nvSpPr>
            <p:spPr bwMode="auto">
              <a:xfrm>
                <a:off x="493" y="787"/>
                <a:ext cx="809" cy="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26" name="Rectangle 5"/>
              <p:cNvSpPr>
                <a:spLocks noChangeArrowheads="1"/>
              </p:cNvSpPr>
              <p:nvPr/>
            </p:nvSpPr>
            <p:spPr bwMode="auto">
              <a:xfrm>
                <a:off x="669" y="1055"/>
                <a:ext cx="212" cy="127"/>
              </a:xfrm>
              <a:prstGeom prst="rect">
                <a:avLst/>
              </a:prstGeom>
              <a:solidFill>
                <a:srgbClr val="512B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27" name="Rectangle 6"/>
              <p:cNvSpPr>
                <a:spLocks noChangeArrowheads="1"/>
              </p:cNvSpPr>
              <p:nvPr/>
            </p:nvSpPr>
            <p:spPr bwMode="auto">
              <a:xfrm>
                <a:off x="689" y="1102"/>
                <a:ext cx="171" cy="5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28" name="Freeform 7"/>
              <p:cNvSpPr>
                <a:spLocks/>
              </p:cNvSpPr>
              <p:nvPr/>
            </p:nvSpPr>
            <p:spPr bwMode="auto">
              <a:xfrm>
                <a:off x="646" y="932"/>
                <a:ext cx="259" cy="53"/>
              </a:xfrm>
              <a:custGeom>
                <a:avLst/>
                <a:gdLst>
                  <a:gd name="T0" fmla="*/ 0 w 168"/>
                  <a:gd name="T1" fmla="*/ 26 h 35"/>
                  <a:gd name="T2" fmla="*/ 9 w 168"/>
                  <a:gd name="T3" fmla="*/ 35 h 35"/>
                  <a:gd name="T4" fmla="*/ 160 w 168"/>
                  <a:gd name="T5" fmla="*/ 35 h 35"/>
                  <a:gd name="T6" fmla="*/ 168 w 168"/>
                  <a:gd name="T7" fmla="*/ 26 h 35"/>
                  <a:gd name="T8" fmla="*/ 168 w 168"/>
                  <a:gd name="T9" fmla="*/ 8 h 35"/>
                  <a:gd name="T10" fmla="*/ 160 w 168"/>
                  <a:gd name="T11" fmla="*/ 0 h 35"/>
                  <a:gd name="T12" fmla="*/ 9 w 168"/>
                  <a:gd name="T13" fmla="*/ 0 h 35"/>
                  <a:gd name="T14" fmla="*/ 0 w 168"/>
                  <a:gd name="T15" fmla="*/ 8 h 35"/>
                  <a:gd name="T16" fmla="*/ 0 w 168"/>
                  <a:gd name="T17"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35">
                    <a:moveTo>
                      <a:pt x="0" y="26"/>
                    </a:moveTo>
                    <a:cubicBezTo>
                      <a:pt x="0" y="31"/>
                      <a:pt x="4" y="35"/>
                      <a:pt x="9" y="35"/>
                    </a:cubicBezTo>
                    <a:cubicBezTo>
                      <a:pt x="160" y="35"/>
                      <a:pt x="160" y="35"/>
                      <a:pt x="160" y="35"/>
                    </a:cubicBezTo>
                    <a:cubicBezTo>
                      <a:pt x="164" y="35"/>
                      <a:pt x="168" y="31"/>
                      <a:pt x="168" y="26"/>
                    </a:cubicBezTo>
                    <a:cubicBezTo>
                      <a:pt x="168" y="8"/>
                      <a:pt x="168" y="8"/>
                      <a:pt x="168" y="8"/>
                    </a:cubicBezTo>
                    <a:cubicBezTo>
                      <a:pt x="168" y="3"/>
                      <a:pt x="164" y="0"/>
                      <a:pt x="160" y="0"/>
                    </a:cubicBezTo>
                    <a:cubicBezTo>
                      <a:pt x="9" y="0"/>
                      <a:pt x="9" y="0"/>
                      <a:pt x="9" y="0"/>
                    </a:cubicBezTo>
                    <a:cubicBezTo>
                      <a:pt x="4" y="0"/>
                      <a:pt x="0" y="3"/>
                      <a:pt x="0" y="8"/>
                    </a:cubicBezTo>
                    <a:lnTo>
                      <a:pt x="0" y="2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29" name="Rectangle 8"/>
              <p:cNvSpPr>
                <a:spLocks noChangeArrowheads="1"/>
              </p:cNvSpPr>
              <p:nvPr/>
            </p:nvSpPr>
            <p:spPr bwMode="auto">
              <a:xfrm>
                <a:off x="646" y="1133"/>
                <a:ext cx="262" cy="209"/>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0" name="Rectangle 9"/>
              <p:cNvSpPr>
                <a:spLocks noChangeArrowheads="1"/>
              </p:cNvSpPr>
              <p:nvPr/>
            </p:nvSpPr>
            <p:spPr bwMode="auto">
              <a:xfrm>
                <a:off x="646" y="1230"/>
                <a:ext cx="262" cy="112"/>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1" name="Freeform 10"/>
              <p:cNvSpPr>
                <a:spLocks/>
              </p:cNvSpPr>
              <p:nvPr/>
            </p:nvSpPr>
            <p:spPr bwMode="auto">
              <a:xfrm>
                <a:off x="844"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2" name="Freeform 11"/>
              <p:cNvSpPr>
                <a:spLocks/>
              </p:cNvSpPr>
              <p:nvPr/>
            </p:nvSpPr>
            <p:spPr bwMode="auto">
              <a:xfrm>
                <a:off x="635"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3" name="Freeform 12"/>
              <p:cNvSpPr>
                <a:spLocks/>
              </p:cNvSpPr>
              <p:nvPr/>
            </p:nvSpPr>
            <p:spPr bwMode="auto">
              <a:xfrm>
                <a:off x="844" y="2248"/>
                <a:ext cx="170" cy="89"/>
              </a:xfrm>
              <a:custGeom>
                <a:avLst/>
                <a:gdLst>
                  <a:gd name="T0" fmla="*/ 48 w 110"/>
                  <a:gd name="T1" fmla="*/ 0 h 58"/>
                  <a:gd name="T2" fmla="*/ 110 w 110"/>
                  <a:gd name="T3" fmla="*/ 58 h 58"/>
                  <a:gd name="T4" fmla="*/ 48 w 110"/>
                  <a:gd name="T5" fmla="*/ 58 h 58"/>
                  <a:gd name="T6" fmla="*/ 0 w 110"/>
                  <a:gd name="T7" fmla="*/ 58 h 58"/>
                  <a:gd name="T8" fmla="*/ 0 w 110"/>
                  <a:gd name="T9" fmla="*/ 0 h 58"/>
                  <a:gd name="T10" fmla="*/ 48 w 110"/>
                  <a:gd name="T11" fmla="*/ 0 h 58"/>
                </a:gdLst>
                <a:ahLst/>
                <a:cxnLst>
                  <a:cxn ang="0">
                    <a:pos x="T0" y="T1"/>
                  </a:cxn>
                  <a:cxn ang="0">
                    <a:pos x="T2" y="T3"/>
                  </a:cxn>
                  <a:cxn ang="0">
                    <a:pos x="T4" y="T5"/>
                  </a:cxn>
                  <a:cxn ang="0">
                    <a:pos x="T6" y="T7"/>
                  </a:cxn>
                  <a:cxn ang="0">
                    <a:pos x="T8" y="T9"/>
                  </a:cxn>
                  <a:cxn ang="0">
                    <a:pos x="T10" y="T11"/>
                  </a:cxn>
                </a:cxnLst>
                <a:rect l="0" t="0" r="r" b="b"/>
                <a:pathLst>
                  <a:path w="110" h="58">
                    <a:moveTo>
                      <a:pt x="48" y="0"/>
                    </a:moveTo>
                    <a:cubicBezTo>
                      <a:pt x="80" y="0"/>
                      <a:pt x="107" y="26"/>
                      <a:pt x="110" y="58"/>
                    </a:cubicBezTo>
                    <a:cubicBezTo>
                      <a:pt x="48" y="58"/>
                      <a:pt x="48" y="58"/>
                      <a:pt x="48" y="58"/>
                    </a:cubicBezTo>
                    <a:cubicBezTo>
                      <a:pt x="0" y="58"/>
                      <a:pt x="0" y="58"/>
                      <a:pt x="0" y="58"/>
                    </a:cubicBezTo>
                    <a:cubicBezTo>
                      <a:pt x="0" y="0"/>
                      <a:pt x="0" y="0"/>
                      <a:pt x="0" y="0"/>
                    </a:cubicBezTo>
                    <a:lnTo>
                      <a:pt x="48" y="0"/>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4" name="Freeform 13"/>
              <p:cNvSpPr>
                <a:spLocks/>
              </p:cNvSpPr>
              <p:nvPr/>
            </p:nvSpPr>
            <p:spPr bwMode="auto">
              <a:xfrm>
                <a:off x="544" y="1505"/>
                <a:ext cx="77" cy="274"/>
              </a:xfrm>
              <a:custGeom>
                <a:avLst/>
                <a:gdLst>
                  <a:gd name="T0" fmla="*/ 0 w 77"/>
                  <a:gd name="T1" fmla="*/ 274 h 274"/>
                  <a:gd name="T2" fmla="*/ 0 w 77"/>
                  <a:gd name="T3" fmla="*/ 0 h 274"/>
                  <a:gd name="T4" fmla="*/ 77 w 77"/>
                  <a:gd name="T5" fmla="*/ 37 h 274"/>
                  <a:gd name="T6" fmla="*/ 77 w 77"/>
                  <a:gd name="T7" fmla="*/ 274 h 274"/>
                  <a:gd name="T8" fmla="*/ 0 w 77"/>
                  <a:gd name="T9" fmla="*/ 274 h 274"/>
                </a:gdLst>
                <a:ahLst/>
                <a:cxnLst>
                  <a:cxn ang="0">
                    <a:pos x="T0" y="T1"/>
                  </a:cxn>
                  <a:cxn ang="0">
                    <a:pos x="T2" y="T3"/>
                  </a:cxn>
                  <a:cxn ang="0">
                    <a:pos x="T4" y="T5"/>
                  </a:cxn>
                  <a:cxn ang="0">
                    <a:pos x="T6" y="T7"/>
                  </a:cxn>
                  <a:cxn ang="0">
                    <a:pos x="T8" y="T9"/>
                  </a:cxn>
                </a:cxnLst>
                <a:rect l="0" t="0" r="r" b="b"/>
                <a:pathLst>
                  <a:path w="77" h="274">
                    <a:moveTo>
                      <a:pt x="0" y="274"/>
                    </a:moveTo>
                    <a:lnTo>
                      <a:pt x="0" y="0"/>
                    </a:lnTo>
                    <a:lnTo>
                      <a:pt x="77" y="37"/>
                    </a:lnTo>
                    <a:lnTo>
                      <a:pt x="77" y="274"/>
                    </a:lnTo>
                    <a:lnTo>
                      <a:pt x="0" y="274"/>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5" name="Freeform 14"/>
              <p:cNvSpPr>
                <a:spLocks/>
              </p:cNvSpPr>
              <p:nvPr/>
            </p:nvSpPr>
            <p:spPr bwMode="auto">
              <a:xfrm>
                <a:off x="544" y="1702"/>
                <a:ext cx="77" cy="152"/>
              </a:xfrm>
              <a:custGeom>
                <a:avLst/>
                <a:gdLst>
                  <a:gd name="T0" fmla="*/ 50 w 50"/>
                  <a:gd name="T1" fmla="*/ 0 h 99"/>
                  <a:gd name="T2" fmla="*/ 50 w 50"/>
                  <a:gd name="T3" fmla="*/ 99 h 99"/>
                  <a:gd name="T4" fmla="*/ 0 w 50"/>
                  <a:gd name="T5" fmla="*/ 49 h 99"/>
                  <a:gd name="T6" fmla="*/ 50 w 50"/>
                  <a:gd name="T7" fmla="*/ 0 h 99"/>
                </a:gdLst>
                <a:ahLst/>
                <a:cxnLst>
                  <a:cxn ang="0">
                    <a:pos x="T0" y="T1"/>
                  </a:cxn>
                  <a:cxn ang="0">
                    <a:pos x="T2" y="T3"/>
                  </a:cxn>
                  <a:cxn ang="0">
                    <a:pos x="T4" y="T5"/>
                  </a:cxn>
                  <a:cxn ang="0">
                    <a:pos x="T6" y="T7"/>
                  </a:cxn>
                </a:cxnLst>
                <a:rect l="0" t="0" r="r" b="b"/>
                <a:pathLst>
                  <a:path w="50" h="99">
                    <a:moveTo>
                      <a:pt x="50" y="0"/>
                    </a:moveTo>
                    <a:cubicBezTo>
                      <a:pt x="50" y="99"/>
                      <a:pt x="50" y="99"/>
                      <a:pt x="50" y="99"/>
                    </a:cubicBezTo>
                    <a:cubicBezTo>
                      <a:pt x="22" y="99"/>
                      <a:pt x="0" y="77"/>
                      <a:pt x="0" y="49"/>
                    </a:cubicBezTo>
                    <a:cubicBezTo>
                      <a:pt x="0" y="22"/>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6" name="Freeform 15"/>
              <p:cNvSpPr>
                <a:spLocks/>
              </p:cNvSpPr>
              <p:nvPr/>
            </p:nvSpPr>
            <p:spPr bwMode="auto">
              <a:xfrm>
                <a:off x="730" y="1027"/>
                <a:ext cx="91" cy="149"/>
              </a:xfrm>
              <a:custGeom>
                <a:avLst/>
                <a:gdLst>
                  <a:gd name="T0" fmla="*/ 45 w 91"/>
                  <a:gd name="T1" fmla="*/ 149 h 149"/>
                  <a:gd name="T2" fmla="*/ 91 w 91"/>
                  <a:gd name="T3" fmla="*/ 146 h 149"/>
                  <a:gd name="T4" fmla="*/ 91 w 91"/>
                  <a:gd name="T5" fmla="*/ 0 h 149"/>
                  <a:gd name="T6" fmla="*/ 0 w 91"/>
                  <a:gd name="T7" fmla="*/ 0 h 149"/>
                  <a:gd name="T8" fmla="*/ 0 w 91"/>
                  <a:gd name="T9" fmla="*/ 149 h 149"/>
                  <a:gd name="T10" fmla="*/ 45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5" y="149"/>
                    </a:moveTo>
                    <a:lnTo>
                      <a:pt x="91" y="146"/>
                    </a:lnTo>
                    <a:lnTo>
                      <a:pt x="91" y="0"/>
                    </a:lnTo>
                    <a:lnTo>
                      <a:pt x="0" y="0"/>
                    </a:lnTo>
                    <a:lnTo>
                      <a:pt x="0" y="149"/>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7" name="Freeform 16"/>
              <p:cNvSpPr>
                <a:spLocks/>
              </p:cNvSpPr>
              <p:nvPr/>
            </p:nvSpPr>
            <p:spPr bwMode="auto">
              <a:xfrm>
                <a:off x="730" y="1027"/>
                <a:ext cx="91" cy="80"/>
              </a:xfrm>
              <a:custGeom>
                <a:avLst/>
                <a:gdLst>
                  <a:gd name="T0" fmla="*/ 59 w 59"/>
                  <a:gd name="T1" fmla="*/ 48 h 52"/>
                  <a:gd name="T2" fmla="*/ 29 w 59"/>
                  <a:gd name="T3" fmla="*/ 52 h 52"/>
                  <a:gd name="T4" fmla="*/ 0 w 59"/>
                  <a:gd name="T5" fmla="*/ 48 h 52"/>
                  <a:gd name="T6" fmla="*/ 0 w 59"/>
                  <a:gd name="T7" fmla="*/ 0 h 52"/>
                  <a:gd name="T8" fmla="*/ 59 w 59"/>
                  <a:gd name="T9" fmla="*/ 0 h 52"/>
                  <a:gd name="T10" fmla="*/ 59 w 59"/>
                  <a:gd name="T11" fmla="*/ 48 h 52"/>
                </a:gdLst>
                <a:ahLst/>
                <a:cxnLst>
                  <a:cxn ang="0">
                    <a:pos x="T0" y="T1"/>
                  </a:cxn>
                  <a:cxn ang="0">
                    <a:pos x="T2" y="T3"/>
                  </a:cxn>
                  <a:cxn ang="0">
                    <a:pos x="T4" y="T5"/>
                  </a:cxn>
                  <a:cxn ang="0">
                    <a:pos x="T6" y="T7"/>
                  </a:cxn>
                  <a:cxn ang="0">
                    <a:pos x="T8" y="T9"/>
                  </a:cxn>
                  <a:cxn ang="0">
                    <a:pos x="T10" y="T11"/>
                  </a:cxn>
                </a:cxnLst>
                <a:rect l="0" t="0" r="r" b="b"/>
                <a:pathLst>
                  <a:path w="59" h="52">
                    <a:moveTo>
                      <a:pt x="59" y="48"/>
                    </a:moveTo>
                    <a:cubicBezTo>
                      <a:pt x="49" y="50"/>
                      <a:pt x="40" y="52"/>
                      <a:pt x="29" y="52"/>
                    </a:cubicBezTo>
                    <a:cubicBezTo>
                      <a:pt x="19" y="52"/>
                      <a:pt x="9" y="50"/>
                      <a:pt x="0" y="48"/>
                    </a:cubicBezTo>
                    <a:cubicBezTo>
                      <a:pt x="0" y="0"/>
                      <a:pt x="0" y="0"/>
                      <a:pt x="0" y="0"/>
                    </a:cubicBezTo>
                    <a:cubicBezTo>
                      <a:pt x="59" y="0"/>
                      <a:pt x="59" y="0"/>
                      <a:pt x="59" y="0"/>
                    </a:cubicBezTo>
                    <a:lnTo>
                      <a:pt x="59" y="48"/>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8" name="Freeform 17"/>
              <p:cNvSpPr>
                <a:spLocks/>
              </p:cNvSpPr>
              <p:nvPr/>
            </p:nvSpPr>
            <p:spPr bwMode="auto">
              <a:xfrm>
                <a:off x="669" y="889"/>
                <a:ext cx="212" cy="199"/>
              </a:xfrm>
              <a:custGeom>
                <a:avLst/>
                <a:gdLst>
                  <a:gd name="T0" fmla="*/ 138 w 138"/>
                  <a:gd name="T1" fmla="*/ 0 h 130"/>
                  <a:gd name="T2" fmla="*/ 138 w 138"/>
                  <a:gd name="T3" fmla="*/ 108 h 130"/>
                  <a:gd name="T4" fmla="*/ 138 w 138"/>
                  <a:gd name="T5" fmla="*/ 108 h 130"/>
                  <a:gd name="T6" fmla="*/ 69 w 138"/>
                  <a:gd name="T7" fmla="*/ 130 h 130"/>
                  <a:gd name="T8" fmla="*/ 0 w 138"/>
                  <a:gd name="T9" fmla="*/ 108 h 130"/>
                  <a:gd name="T10" fmla="*/ 0 w 138"/>
                  <a:gd name="T11" fmla="*/ 0 h 130"/>
                  <a:gd name="T12" fmla="*/ 138 w 13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38" h="130">
                    <a:moveTo>
                      <a:pt x="138" y="0"/>
                    </a:moveTo>
                    <a:cubicBezTo>
                      <a:pt x="138" y="108"/>
                      <a:pt x="138" y="108"/>
                      <a:pt x="138" y="108"/>
                    </a:cubicBezTo>
                    <a:cubicBezTo>
                      <a:pt x="138" y="108"/>
                      <a:pt x="138" y="108"/>
                      <a:pt x="138" y="108"/>
                    </a:cubicBezTo>
                    <a:cubicBezTo>
                      <a:pt x="119" y="122"/>
                      <a:pt x="95" y="130"/>
                      <a:pt x="69" y="130"/>
                    </a:cubicBezTo>
                    <a:cubicBezTo>
                      <a:pt x="44" y="130"/>
                      <a:pt x="19" y="122"/>
                      <a:pt x="0" y="108"/>
                    </a:cubicBezTo>
                    <a:cubicBezTo>
                      <a:pt x="0" y="0"/>
                      <a:pt x="0" y="0"/>
                      <a:pt x="0" y="0"/>
                    </a:cubicBezTo>
                    <a:lnTo>
                      <a:pt x="138"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39" name="Freeform 18"/>
              <p:cNvSpPr>
                <a:spLocks/>
              </p:cNvSpPr>
              <p:nvPr/>
            </p:nvSpPr>
            <p:spPr bwMode="auto">
              <a:xfrm>
                <a:off x="730" y="787"/>
                <a:ext cx="151" cy="160"/>
              </a:xfrm>
              <a:custGeom>
                <a:avLst/>
                <a:gdLst>
                  <a:gd name="T0" fmla="*/ 0 w 98"/>
                  <a:gd name="T1" fmla="*/ 6 h 104"/>
                  <a:gd name="T2" fmla="*/ 29 w 98"/>
                  <a:gd name="T3" fmla="*/ 0 h 104"/>
                  <a:gd name="T4" fmla="*/ 98 w 98"/>
                  <a:gd name="T5" fmla="*/ 69 h 104"/>
                  <a:gd name="T6" fmla="*/ 98 w 98"/>
                  <a:gd name="T7" fmla="*/ 104 h 104"/>
                  <a:gd name="T8" fmla="*/ 0 w 98"/>
                  <a:gd name="T9" fmla="*/ 6 h 104"/>
                </a:gdLst>
                <a:ahLst/>
                <a:cxnLst>
                  <a:cxn ang="0">
                    <a:pos x="T0" y="T1"/>
                  </a:cxn>
                  <a:cxn ang="0">
                    <a:pos x="T2" y="T3"/>
                  </a:cxn>
                  <a:cxn ang="0">
                    <a:pos x="T4" y="T5"/>
                  </a:cxn>
                  <a:cxn ang="0">
                    <a:pos x="T6" y="T7"/>
                  </a:cxn>
                  <a:cxn ang="0">
                    <a:pos x="T8" y="T9"/>
                  </a:cxn>
                </a:cxnLst>
                <a:rect l="0" t="0" r="r" b="b"/>
                <a:pathLst>
                  <a:path w="98" h="104">
                    <a:moveTo>
                      <a:pt x="0" y="6"/>
                    </a:moveTo>
                    <a:cubicBezTo>
                      <a:pt x="9" y="2"/>
                      <a:pt x="19" y="0"/>
                      <a:pt x="29" y="0"/>
                    </a:cubicBezTo>
                    <a:cubicBezTo>
                      <a:pt x="67" y="0"/>
                      <a:pt x="98" y="31"/>
                      <a:pt x="98" y="69"/>
                    </a:cubicBezTo>
                    <a:cubicBezTo>
                      <a:pt x="98" y="104"/>
                      <a:pt x="98" y="104"/>
                      <a:pt x="98" y="104"/>
                    </a:cubicBezTo>
                    <a:cubicBezTo>
                      <a:pt x="47" y="98"/>
                      <a:pt x="6" y="57"/>
                      <a:pt x="0" y="6"/>
                    </a:cubicBezTo>
                    <a:close/>
                  </a:path>
                </a:pathLst>
              </a:custGeom>
              <a:solidFill>
                <a:srgbClr val="512B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0" name="Freeform 19"/>
              <p:cNvSpPr>
                <a:spLocks/>
              </p:cNvSpPr>
              <p:nvPr/>
            </p:nvSpPr>
            <p:spPr bwMode="auto">
              <a:xfrm>
                <a:off x="669" y="787"/>
                <a:ext cx="151" cy="160"/>
              </a:xfrm>
              <a:custGeom>
                <a:avLst/>
                <a:gdLst>
                  <a:gd name="T0" fmla="*/ 98 w 98"/>
                  <a:gd name="T1" fmla="*/ 6 h 104"/>
                  <a:gd name="T2" fmla="*/ 69 w 98"/>
                  <a:gd name="T3" fmla="*/ 0 h 104"/>
                  <a:gd name="T4" fmla="*/ 0 w 98"/>
                  <a:gd name="T5" fmla="*/ 69 h 104"/>
                  <a:gd name="T6" fmla="*/ 0 w 98"/>
                  <a:gd name="T7" fmla="*/ 104 h 104"/>
                  <a:gd name="T8" fmla="*/ 98 w 98"/>
                  <a:gd name="T9" fmla="*/ 6 h 104"/>
                </a:gdLst>
                <a:ahLst/>
                <a:cxnLst>
                  <a:cxn ang="0">
                    <a:pos x="T0" y="T1"/>
                  </a:cxn>
                  <a:cxn ang="0">
                    <a:pos x="T2" y="T3"/>
                  </a:cxn>
                  <a:cxn ang="0">
                    <a:pos x="T4" y="T5"/>
                  </a:cxn>
                  <a:cxn ang="0">
                    <a:pos x="T6" y="T7"/>
                  </a:cxn>
                  <a:cxn ang="0">
                    <a:pos x="T8" y="T9"/>
                  </a:cxn>
                </a:cxnLst>
                <a:rect l="0" t="0" r="r" b="b"/>
                <a:pathLst>
                  <a:path w="98" h="104">
                    <a:moveTo>
                      <a:pt x="98" y="6"/>
                    </a:moveTo>
                    <a:cubicBezTo>
                      <a:pt x="89" y="2"/>
                      <a:pt x="79" y="0"/>
                      <a:pt x="69" y="0"/>
                    </a:cubicBezTo>
                    <a:cubicBezTo>
                      <a:pt x="31" y="0"/>
                      <a:pt x="0" y="31"/>
                      <a:pt x="0" y="69"/>
                    </a:cubicBezTo>
                    <a:cubicBezTo>
                      <a:pt x="0" y="104"/>
                      <a:pt x="0" y="104"/>
                      <a:pt x="0" y="104"/>
                    </a:cubicBezTo>
                    <a:cubicBezTo>
                      <a:pt x="51" y="98"/>
                      <a:pt x="92" y="57"/>
                      <a:pt x="98" y="6"/>
                    </a:cubicBezTo>
                    <a:close/>
                  </a:path>
                </a:pathLst>
              </a:custGeom>
              <a:solidFill>
                <a:srgbClr val="512B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1" name="Freeform 20"/>
              <p:cNvSpPr>
                <a:spLocks/>
              </p:cNvSpPr>
              <p:nvPr/>
            </p:nvSpPr>
            <p:spPr bwMode="auto">
              <a:xfrm>
                <a:off x="530" y="1133"/>
                <a:ext cx="589" cy="610"/>
              </a:xfrm>
              <a:custGeom>
                <a:avLst/>
                <a:gdLst>
                  <a:gd name="T0" fmla="*/ 68 w 382"/>
                  <a:gd name="T1" fmla="*/ 0 h 397"/>
                  <a:gd name="T2" fmla="*/ 106 w 382"/>
                  <a:gd name="T3" fmla="*/ 0 h 397"/>
                  <a:gd name="T4" fmla="*/ 159 w 382"/>
                  <a:gd name="T5" fmla="*/ 120 h 397"/>
                  <a:gd name="T6" fmla="*/ 212 w 382"/>
                  <a:gd name="T7" fmla="*/ 0 h 397"/>
                  <a:gd name="T8" fmla="*/ 252 w 382"/>
                  <a:gd name="T9" fmla="*/ 0 h 397"/>
                  <a:gd name="T10" fmla="*/ 300 w 382"/>
                  <a:gd name="T11" fmla="*/ 20 h 397"/>
                  <a:gd name="T12" fmla="*/ 382 w 382"/>
                  <a:gd name="T13" fmla="*/ 160 h 397"/>
                  <a:gd name="T14" fmla="*/ 355 w 382"/>
                  <a:gd name="T15" fmla="*/ 163 h 397"/>
                  <a:gd name="T16" fmla="*/ 322 w 382"/>
                  <a:gd name="T17" fmla="*/ 177 h 397"/>
                  <a:gd name="T18" fmla="*/ 252 w 382"/>
                  <a:gd name="T19" fmla="*/ 101 h 397"/>
                  <a:gd name="T20" fmla="*/ 252 w 382"/>
                  <a:gd name="T21" fmla="*/ 397 h 397"/>
                  <a:gd name="T22" fmla="*/ 68 w 382"/>
                  <a:gd name="T23" fmla="*/ 397 h 397"/>
                  <a:gd name="T24" fmla="*/ 68 w 382"/>
                  <a:gd name="T25" fmla="*/ 125 h 397"/>
                  <a:gd name="T26" fmla="*/ 58 w 382"/>
                  <a:gd name="T27" fmla="*/ 125 h 397"/>
                  <a:gd name="T28" fmla="*/ 58 w 382"/>
                  <a:gd name="T29" fmla="*/ 247 h 397"/>
                  <a:gd name="T30" fmla="*/ 0 w 382"/>
                  <a:gd name="T31" fmla="*/ 247 h 397"/>
                  <a:gd name="T32" fmla="*/ 0 w 382"/>
                  <a:gd name="T33" fmla="*/ 68 h 397"/>
                  <a:gd name="T34" fmla="*/ 68 w 382"/>
                  <a:gd name="T35"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2" h="397">
                    <a:moveTo>
                      <a:pt x="68" y="0"/>
                    </a:moveTo>
                    <a:cubicBezTo>
                      <a:pt x="106" y="0"/>
                      <a:pt x="106" y="0"/>
                      <a:pt x="106" y="0"/>
                    </a:cubicBezTo>
                    <a:cubicBezTo>
                      <a:pt x="159" y="120"/>
                      <a:pt x="159" y="120"/>
                      <a:pt x="159" y="120"/>
                    </a:cubicBezTo>
                    <a:cubicBezTo>
                      <a:pt x="159" y="120"/>
                      <a:pt x="199" y="34"/>
                      <a:pt x="212" y="0"/>
                    </a:cubicBezTo>
                    <a:cubicBezTo>
                      <a:pt x="252" y="0"/>
                      <a:pt x="252" y="0"/>
                      <a:pt x="252" y="0"/>
                    </a:cubicBezTo>
                    <a:cubicBezTo>
                      <a:pt x="271" y="0"/>
                      <a:pt x="288" y="8"/>
                      <a:pt x="300" y="20"/>
                    </a:cubicBezTo>
                    <a:cubicBezTo>
                      <a:pt x="313" y="33"/>
                      <a:pt x="382" y="160"/>
                      <a:pt x="382" y="160"/>
                    </a:cubicBezTo>
                    <a:cubicBezTo>
                      <a:pt x="355" y="163"/>
                      <a:pt x="355" y="163"/>
                      <a:pt x="355" y="163"/>
                    </a:cubicBezTo>
                    <a:cubicBezTo>
                      <a:pt x="322" y="177"/>
                      <a:pt x="322" y="177"/>
                      <a:pt x="322" y="177"/>
                    </a:cubicBezTo>
                    <a:cubicBezTo>
                      <a:pt x="252" y="101"/>
                      <a:pt x="252" y="101"/>
                      <a:pt x="252" y="101"/>
                    </a:cubicBezTo>
                    <a:cubicBezTo>
                      <a:pt x="252" y="397"/>
                      <a:pt x="252" y="397"/>
                      <a:pt x="252" y="397"/>
                    </a:cubicBezTo>
                    <a:cubicBezTo>
                      <a:pt x="68" y="397"/>
                      <a:pt x="68" y="397"/>
                      <a:pt x="68" y="397"/>
                    </a:cubicBezTo>
                    <a:cubicBezTo>
                      <a:pt x="68" y="125"/>
                      <a:pt x="68" y="125"/>
                      <a:pt x="68" y="125"/>
                    </a:cubicBezTo>
                    <a:cubicBezTo>
                      <a:pt x="58" y="125"/>
                      <a:pt x="58" y="125"/>
                      <a:pt x="58" y="125"/>
                    </a:cubicBezTo>
                    <a:cubicBezTo>
                      <a:pt x="58" y="247"/>
                      <a:pt x="58" y="247"/>
                      <a:pt x="58" y="247"/>
                    </a:cubicBezTo>
                    <a:cubicBezTo>
                      <a:pt x="0" y="247"/>
                      <a:pt x="0" y="247"/>
                      <a:pt x="0" y="247"/>
                    </a:cubicBezTo>
                    <a:cubicBezTo>
                      <a:pt x="0" y="68"/>
                      <a:pt x="0" y="68"/>
                      <a:pt x="0" y="68"/>
                    </a:cubicBezTo>
                    <a:cubicBezTo>
                      <a:pt x="0" y="31"/>
                      <a:pt x="30" y="0"/>
                      <a:pt x="68"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2" name="Freeform 21"/>
              <p:cNvSpPr>
                <a:spLocks/>
              </p:cNvSpPr>
              <p:nvPr/>
            </p:nvSpPr>
            <p:spPr bwMode="auto">
              <a:xfrm>
                <a:off x="844" y="2248"/>
                <a:ext cx="155" cy="44"/>
              </a:xfrm>
              <a:custGeom>
                <a:avLst/>
                <a:gdLst>
                  <a:gd name="T0" fmla="*/ 48 w 100"/>
                  <a:gd name="T1" fmla="*/ 0 h 29"/>
                  <a:gd name="T2" fmla="*/ 100 w 100"/>
                  <a:gd name="T3" fmla="*/ 29 h 29"/>
                  <a:gd name="T4" fmla="*/ 32 w 100"/>
                  <a:gd name="T5" fmla="*/ 29 h 29"/>
                  <a:gd name="T6" fmla="*/ 0 w 100"/>
                  <a:gd name="T7" fmla="*/ 0 h 29"/>
                  <a:gd name="T8" fmla="*/ 48 w 100"/>
                  <a:gd name="T9" fmla="*/ 0 h 29"/>
                </a:gdLst>
                <a:ahLst/>
                <a:cxnLst>
                  <a:cxn ang="0">
                    <a:pos x="T0" y="T1"/>
                  </a:cxn>
                  <a:cxn ang="0">
                    <a:pos x="T2" y="T3"/>
                  </a:cxn>
                  <a:cxn ang="0">
                    <a:pos x="T4" y="T5"/>
                  </a:cxn>
                  <a:cxn ang="0">
                    <a:pos x="T6" y="T7"/>
                  </a:cxn>
                  <a:cxn ang="0">
                    <a:pos x="T8" y="T9"/>
                  </a:cxn>
                </a:cxnLst>
                <a:rect l="0" t="0" r="r" b="b"/>
                <a:pathLst>
                  <a:path w="100" h="29">
                    <a:moveTo>
                      <a:pt x="48" y="0"/>
                    </a:moveTo>
                    <a:cubicBezTo>
                      <a:pt x="70" y="0"/>
                      <a:pt x="89" y="12"/>
                      <a:pt x="100" y="29"/>
                    </a:cubicBezTo>
                    <a:cubicBezTo>
                      <a:pt x="32" y="29"/>
                      <a:pt x="32" y="29"/>
                      <a:pt x="32" y="29"/>
                    </a:cubicBezTo>
                    <a:cubicBezTo>
                      <a:pt x="16" y="29"/>
                      <a:pt x="2" y="17"/>
                      <a:pt x="0" y="0"/>
                    </a:cubicBezTo>
                    <a:lnTo>
                      <a:pt x="48"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3" name="Freeform 22"/>
              <p:cNvSpPr>
                <a:spLocks/>
              </p:cNvSpPr>
              <p:nvPr/>
            </p:nvSpPr>
            <p:spPr bwMode="auto">
              <a:xfrm>
                <a:off x="635"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4" name="Freeform 23"/>
              <p:cNvSpPr>
                <a:spLocks/>
              </p:cNvSpPr>
              <p:nvPr/>
            </p:nvSpPr>
            <p:spPr bwMode="auto">
              <a:xfrm>
                <a:off x="636" y="2248"/>
                <a:ext cx="155"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5" name="Oval 24"/>
              <p:cNvSpPr>
                <a:spLocks noChangeArrowheads="1"/>
              </p:cNvSpPr>
              <p:nvPr/>
            </p:nvSpPr>
            <p:spPr bwMode="auto">
              <a:xfrm>
                <a:off x="604" y="1716"/>
                <a:ext cx="28" cy="27"/>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6" name="Oval 25"/>
              <p:cNvSpPr>
                <a:spLocks noChangeArrowheads="1"/>
              </p:cNvSpPr>
              <p:nvPr/>
            </p:nvSpPr>
            <p:spPr bwMode="auto">
              <a:xfrm>
                <a:off x="570" y="1716"/>
                <a:ext cx="28" cy="27"/>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7" name="Oval 26"/>
              <p:cNvSpPr>
                <a:spLocks noChangeArrowheads="1"/>
              </p:cNvSpPr>
              <p:nvPr/>
            </p:nvSpPr>
            <p:spPr bwMode="auto">
              <a:xfrm>
                <a:off x="536" y="1716"/>
                <a:ext cx="28" cy="27"/>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8" name="Freeform 27"/>
              <p:cNvSpPr>
                <a:spLocks/>
              </p:cNvSpPr>
              <p:nvPr/>
            </p:nvSpPr>
            <p:spPr bwMode="auto">
              <a:xfrm>
                <a:off x="775" y="1102"/>
                <a:ext cx="165" cy="216"/>
              </a:xfrm>
              <a:custGeom>
                <a:avLst/>
                <a:gdLst>
                  <a:gd name="T0" fmla="*/ 73 w 165"/>
                  <a:gd name="T1" fmla="*/ 80 h 216"/>
                  <a:gd name="T2" fmla="*/ 102 w 165"/>
                  <a:gd name="T3" fmla="*/ 102 h 216"/>
                  <a:gd name="T4" fmla="*/ 0 w 165"/>
                  <a:gd name="T5" fmla="*/ 216 h 216"/>
                  <a:gd name="T6" fmla="*/ 85 w 165"/>
                  <a:gd name="T7" fmla="*/ 0 h 216"/>
                  <a:gd name="T8" fmla="*/ 165 w 165"/>
                  <a:gd name="T9" fmla="*/ 31 h 216"/>
                  <a:gd name="T10" fmla="*/ 122 w 165"/>
                  <a:gd name="T11" fmla="*/ 80 h 216"/>
                  <a:gd name="T12" fmla="*/ 73 w 165"/>
                  <a:gd name="T13" fmla="*/ 80 h 216"/>
                </a:gdLst>
                <a:ahLst/>
                <a:cxnLst>
                  <a:cxn ang="0">
                    <a:pos x="T0" y="T1"/>
                  </a:cxn>
                  <a:cxn ang="0">
                    <a:pos x="T2" y="T3"/>
                  </a:cxn>
                  <a:cxn ang="0">
                    <a:pos x="T4" y="T5"/>
                  </a:cxn>
                  <a:cxn ang="0">
                    <a:pos x="T6" y="T7"/>
                  </a:cxn>
                  <a:cxn ang="0">
                    <a:pos x="T8" y="T9"/>
                  </a:cxn>
                  <a:cxn ang="0">
                    <a:pos x="T10" y="T11"/>
                  </a:cxn>
                  <a:cxn ang="0">
                    <a:pos x="T12" y="T13"/>
                  </a:cxn>
                </a:cxnLst>
                <a:rect l="0" t="0" r="r" b="b"/>
                <a:pathLst>
                  <a:path w="165" h="216">
                    <a:moveTo>
                      <a:pt x="73" y="80"/>
                    </a:moveTo>
                    <a:lnTo>
                      <a:pt x="102" y="102"/>
                    </a:lnTo>
                    <a:lnTo>
                      <a:pt x="0" y="216"/>
                    </a:lnTo>
                    <a:lnTo>
                      <a:pt x="85" y="0"/>
                    </a:lnTo>
                    <a:lnTo>
                      <a:pt x="165" y="31"/>
                    </a:lnTo>
                    <a:lnTo>
                      <a:pt x="122" y="80"/>
                    </a:lnTo>
                    <a:lnTo>
                      <a:pt x="73" y="8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49" name="Freeform 28"/>
              <p:cNvSpPr>
                <a:spLocks/>
              </p:cNvSpPr>
              <p:nvPr/>
            </p:nvSpPr>
            <p:spPr bwMode="auto">
              <a:xfrm>
                <a:off x="610" y="1104"/>
                <a:ext cx="165" cy="214"/>
              </a:xfrm>
              <a:custGeom>
                <a:avLst/>
                <a:gdLst>
                  <a:gd name="T0" fmla="*/ 93 w 165"/>
                  <a:gd name="T1" fmla="*/ 78 h 214"/>
                  <a:gd name="T2" fmla="*/ 62 w 165"/>
                  <a:gd name="T3" fmla="*/ 100 h 214"/>
                  <a:gd name="T4" fmla="*/ 165 w 165"/>
                  <a:gd name="T5" fmla="*/ 214 h 214"/>
                  <a:gd name="T6" fmla="*/ 79 w 165"/>
                  <a:gd name="T7" fmla="*/ 0 h 214"/>
                  <a:gd name="T8" fmla="*/ 0 w 165"/>
                  <a:gd name="T9" fmla="*/ 29 h 214"/>
                  <a:gd name="T10" fmla="*/ 43 w 165"/>
                  <a:gd name="T11" fmla="*/ 78 h 214"/>
                  <a:gd name="T12" fmla="*/ 93 w 165"/>
                  <a:gd name="T13" fmla="*/ 78 h 214"/>
                </a:gdLst>
                <a:ahLst/>
                <a:cxnLst>
                  <a:cxn ang="0">
                    <a:pos x="T0" y="T1"/>
                  </a:cxn>
                  <a:cxn ang="0">
                    <a:pos x="T2" y="T3"/>
                  </a:cxn>
                  <a:cxn ang="0">
                    <a:pos x="T4" y="T5"/>
                  </a:cxn>
                  <a:cxn ang="0">
                    <a:pos x="T6" y="T7"/>
                  </a:cxn>
                  <a:cxn ang="0">
                    <a:pos x="T8" y="T9"/>
                  </a:cxn>
                  <a:cxn ang="0">
                    <a:pos x="T10" y="T11"/>
                  </a:cxn>
                  <a:cxn ang="0">
                    <a:pos x="T12" y="T13"/>
                  </a:cxn>
                </a:cxnLst>
                <a:rect l="0" t="0" r="r" b="b"/>
                <a:pathLst>
                  <a:path w="165" h="214">
                    <a:moveTo>
                      <a:pt x="93" y="78"/>
                    </a:moveTo>
                    <a:lnTo>
                      <a:pt x="62" y="100"/>
                    </a:lnTo>
                    <a:lnTo>
                      <a:pt x="165" y="214"/>
                    </a:lnTo>
                    <a:lnTo>
                      <a:pt x="79" y="0"/>
                    </a:lnTo>
                    <a:lnTo>
                      <a:pt x="0" y="29"/>
                    </a:lnTo>
                    <a:lnTo>
                      <a:pt x="43" y="78"/>
                    </a:lnTo>
                    <a:lnTo>
                      <a:pt x="93" y="7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0" name="Oval 29"/>
              <p:cNvSpPr>
                <a:spLocks noChangeArrowheads="1"/>
              </p:cNvSpPr>
              <p:nvPr/>
            </p:nvSpPr>
            <p:spPr bwMode="auto">
              <a:xfrm>
                <a:off x="886" y="1008"/>
                <a:ext cx="15" cy="16"/>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1" name="Oval 30"/>
              <p:cNvSpPr>
                <a:spLocks noChangeArrowheads="1"/>
              </p:cNvSpPr>
              <p:nvPr/>
            </p:nvSpPr>
            <p:spPr bwMode="auto">
              <a:xfrm>
                <a:off x="650" y="1008"/>
                <a:ext cx="14" cy="16"/>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2" name="Freeform 31"/>
              <p:cNvSpPr>
                <a:spLocks/>
              </p:cNvSpPr>
              <p:nvPr/>
            </p:nvSpPr>
            <p:spPr bwMode="auto">
              <a:xfrm>
                <a:off x="1026" y="1351"/>
                <a:ext cx="130" cy="66"/>
              </a:xfrm>
              <a:custGeom>
                <a:avLst/>
                <a:gdLst>
                  <a:gd name="T0" fmla="*/ 130 w 130"/>
                  <a:gd name="T1" fmla="*/ 0 h 66"/>
                  <a:gd name="T2" fmla="*/ 0 w 130"/>
                  <a:gd name="T3" fmla="*/ 0 h 66"/>
                  <a:gd name="T4" fmla="*/ 0 w 130"/>
                  <a:gd name="T5" fmla="*/ 66 h 66"/>
                  <a:gd name="T6" fmla="*/ 68 w 130"/>
                  <a:gd name="T7" fmla="*/ 66 h 66"/>
                  <a:gd name="T8" fmla="*/ 93 w 130"/>
                  <a:gd name="T9" fmla="*/ 39 h 66"/>
                  <a:gd name="T10" fmla="*/ 93 w 130"/>
                  <a:gd name="T11" fmla="*/ 66 h 66"/>
                  <a:gd name="T12" fmla="*/ 130 w 130"/>
                  <a:gd name="T13" fmla="*/ 66 h 66"/>
                  <a:gd name="T14" fmla="*/ 130 w 130"/>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66">
                    <a:moveTo>
                      <a:pt x="130" y="0"/>
                    </a:moveTo>
                    <a:lnTo>
                      <a:pt x="0" y="0"/>
                    </a:lnTo>
                    <a:lnTo>
                      <a:pt x="0" y="66"/>
                    </a:lnTo>
                    <a:lnTo>
                      <a:pt x="68" y="66"/>
                    </a:lnTo>
                    <a:lnTo>
                      <a:pt x="93" y="39"/>
                    </a:lnTo>
                    <a:lnTo>
                      <a:pt x="93" y="66"/>
                    </a:lnTo>
                    <a:lnTo>
                      <a:pt x="130" y="66"/>
                    </a:lnTo>
                    <a:lnTo>
                      <a:pt x="13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3" name="Freeform 32"/>
              <p:cNvSpPr>
                <a:spLocks/>
              </p:cNvSpPr>
              <p:nvPr/>
            </p:nvSpPr>
            <p:spPr bwMode="auto">
              <a:xfrm>
                <a:off x="493" y="1476"/>
                <a:ext cx="128" cy="66"/>
              </a:xfrm>
              <a:custGeom>
                <a:avLst/>
                <a:gdLst>
                  <a:gd name="T0" fmla="*/ 0 w 128"/>
                  <a:gd name="T1" fmla="*/ 66 h 66"/>
                  <a:gd name="T2" fmla="*/ 128 w 128"/>
                  <a:gd name="T3" fmla="*/ 66 h 66"/>
                  <a:gd name="T4" fmla="*/ 128 w 128"/>
                  <a:gd name="T5" fmla="*/ 0 h 66"/>
                  <a:gd name="T6" fmla="*/ 60 w 128"/>
                  <a:gd name="T7" fmla="*/ 0 h 66"/>
                  <a:gd name="T8" fmla="*/ 37 w 128"/>
                  <a:gd name="T9" fmla="*/ 28 h 66"/>
                  <a:gd name="T10" fmla="*/ 37 w 128"/>
                  <a:gd name="T11" fmla="*/ 0 h 66"/>
                  <a:gd name="T12" fmla="*/ 0 w 128"/>
                  <a:gd name="T13" fmla="*/ 0 h 66"/>
                  <a:gd name="T14" fmla="*/ 0 w 128"/>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0" y="66"/>
                    </a:moveTo>
                    <a:lnTo>
                      <a:pt x="128" y="66"/>
                    </a:lnTo>
                    <a:lnTo>
                      <a:pt x="128" y="0"/>
                    </a:lnTo>
                    <a:lnTo>
                      <a:pt x="60" y="0"/>
                    </a:lnTo>
                    <a:lnTo>
                      <a:pt x="37" y="28"/>
                    </a:lnTo>
                    <a:lnTo>
                      <a:pt x="37" y="0"/>
                    </a:lnTo>
                    <a:lnTo>
                      <a:pt x="0" y="0"/>
                    </a:lnTo>
                    <a:lnTo>
                      <a:pt x="0" y="6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4" name="Freeform 33"/>
              <p:cNvSpPr>
                <a:spLocks/>
              </p:cNvSpPr>
              <p:nvPr/>
            </p:nvSpPr>
            <p:spPr bwMode="auto">
              <a:xfrm>
                <a:off x="635" y="1642"/>
                <a:ext cx="297" cy="111"/>
              </a:xfrm>
              <a:custGeom>
                <a:avLst/>
                <a:gdLst>
                  <a:gd name="T0" fmla="*/ 283 w 297"/>
                  <a:gd name="T1" fmla="*/ 0 h 111"/>
                  <a:gd name="T2" fmla="*/ 0 w 297"/>
                  <a:gd name="T3" fmla="*/ 0 h 111"/>
                  <a:gd name="T4" fmla="*/ 0 w 297"/>
                  <a:gd name="T5" fmla="*/ 111 h 111"/>
                  <a:gd name="T6" fmla="*/ 297 w 297"/>
                  <a:gd name="T7" fmla="*/ 111 h 111"/>
                  <a:gd name="T8" fmla="*/ 283 w 297"/>
                  <a:gd name="T9" fmla="*/ 0 h 111"/>
                </a:gdLst>
                <a:ahLst/>
                <a:cxnLst>
                  <a:cxn ang="0">
                    <a:pos x="T0" y="T1"/>
                  </a:cxn>
                  <a:cxn ang="0">
                    <a:pos x="T2" y="T3"/>
                  </a:cxn>
                  <a:cxn ang="0">
                    <a:pos x="T4" y="T5"/>
                  </a:cxn>
                  <a:cxn ang="0">
                    <a:pos x="T6" y="T7"/>
                  </a:cxn>
                  <a:cxn ang="0">
                    <a:pos x="T8" y="T9"/>
                  </a:cxn>
                </a:cxnLst>
                <a:rect l="0" t="0" r="r" b="b"/>
                <a:pathLst>
                  <a:path w="297" h="111">
                    <a:moveTo>
                      <a:pt x="283" y="0"/>
                    </a:moveTo>
                    <a:lnTo>
                      <a:pt x="0" y="0"/>
                    </a:lnTo>
                    <a:lnTo>
                      <a:pt x="0" y="111"/>
                    </a:lnTo>
                    <a:lnTo>
                      <a:pt x="297" y="111"/>
                    </a:lnTo>
                    <a:lnTo>
                      <a:pt x="283"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5" name="Oval 34"/>
              <p:cNvSpPr>
                <a:spLocks noChangeArrowheads="1"/>
              </p:cNvSpPr>
              <p:nvPr/>
            </p:nvSpPr>
            <p:spPr bwMode="auto">
              <a:xfrm>
                <a:off x="718" y="961"/>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6" name="Oval 35"/>
              <p:cNvSpPr>
                <a:spLocks noChangeArrowheads="1"/>
              </p:cNvSpPr>
              <p:nvPr/>
            </p:nvSpPr>
            <p:spPr bwMode="auto">
              <a:xfrm>
                <a:off x="820" y="961"/>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7" name="Freeform 36"/>
              <p:cNvSpPr>
                <a:spLocks/>
              </p:cNvSpPr>
              <p:nvPr/>
            </p:nvSpPr>
            <p:spPr bwMode="auto">
              <a:xfrm>
                <a:off x="738" y="1032"/>
                <a:ext cx="77" cy="30"/>
              </a:xfrm>
              <a:custGeom>
                <a:avLst/>
                <a:gdLst>
                  <a:gd name="T0" fmla="*/ 0 w 50"/>
                  <a:gd name="T1" fmla="*/ 0 h 20"/>
                  <a:gd name="T2" fmla="*/ 25 w 50"/>
                  <a:gd name="T3" fmla="*/ 20 h 20"/>
                  <a:gd name="T4" fmla="*/ 50 w 50"/>
                  <a:gd name="T5" fmla="*/ 0 h 20"/>
                  <a:gd name="T6" fmla="*/ 0 w 50"/>
                  <a:gd name="T7" fmla="*/ 0 h 20"/>
                </a:gdLst>
                <a:ahLst/>
                <a:cxnLst>
                  <a:cxn ang="0">
                    <a:pos x="T0" y="T1"/>
                  </a:cxn>
                  <a:cxn ang="0">
                    <a:pos x="T2" y="T3"/>
                  </a:cxn>
                  <a:cxn ang="0">
                    <a:pos x="T4" y="T5"/>
                  </a:cxn>
                  <a:cxn ang="0">
                    <a:pos x="T6" y="T7"/>
                  </a:cxn>
                </a:cxnLst>
                <a:rect l="0" t="0" r="r" b="b"/>
                <a:pathLst>
                  <a:path w="50" h="20">
                    <a:moveTo>
                      <a:pt x="0" y="0"/>
                    </a:moveTo>
                    <a:cubicBezTo>
                      <a:pt x="3" y="11"/>
                      <a:pt x="13" y="20"/>
                      <a:pt x="25" y="20"/>
                    </a:cubicBezTo>
                    <a:cubicBezTo>
                      <a:pt x="37" y="20"/>
                      <a:pt x="48"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8" name="Freeform 37"/>
              <p:cNvSpPr>
                <a:spLocks/>
              </p:cNvSpPr>
              <p:nvPr/>
            </p:nvSpPr>
            <p:spPr bwMode="auto">
              <a:xfrm>
                <a:off x="761" y="1005"/>
                <a:ext cx="31" cy="14"/>
              </a:xfrm>
              <a:custGeom>
                <a:avLst/>
                <a:gdLst>
                  <a:gd name="T0" fmla="*/ 0 w 20"/>
                  <a:gd name="T1" fmla="*/ 0 h 9"/>
                  <a:gd name="T2" fmla="*/ 10 w 20"/>
                  <a:gd name="T3" fmla="*/ 9 h 9"/>
                  <a:gd name="T4" fmla="*/ 20 w 20"/>
                  <a:gd name="T5" fmla="*/ 0 h 9"/>
                  <a:gd name="T6" fmla="*/ 0 w 20"/>
                  <a:gd name="T7" fmla="*/ 0 h 9"/>
                </a:gdLst>
                <a:ahLst/>
                <a:cxnLst>
                  <a:cxn ang="0">
                    <a:pos x="T0" y="T1"/>
                  </a:cxn>
                  <a:cxn ang="0">
                    <a:pos x="T2" y="T3"/>
                  </a:cxn>
                  <a:cxn ang="0">
                    <a:pos x="T4" y="T5"/>
                  </a:cxn>
                  <a:cxn ang="0">
                    <a:pos x="T6" y="T7"/>
                  </a:cxn>
                </a:cxnLst>
                <a:rect l="0" t="0" r="r" b="b"/>
                <a:pathLst>
                  <a:path w="20" h="9">
                    <a:moveTo>
                      <a:pt x="0" y="0"/>
                    </a:moveTo>
                    <a:cubicBezTo>
                      <a:pt x="1" y="5"/>
                      <a:pt x="5" y="9"/>
                      <a:pt x="10" y="9"/>
                    </a:cubicBezTo>
                    <a:cubicBezTo>
                      <a:pt x="15" y="9"/>
                      <a:pt x="19" y="5"/>
                      <a:pt x="20"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59" name="Freeform 38"/>
              <p:cNvSpPr>
                <a:spLocks/>
              </p:cNvSpPr>
              <p:nvPr/>
            </p:nvSpPr>
            <p:spPr bwMode="auto">
              <a:xfrm>
                <a:off x="980" y="1196"/>
                <a:ext cx="321" cy="198"/>
              </a:xfrm>
              <a:custGeom>
                <a:avLst/>
                <a:gdLst>
                  <a:gd name="T0" fmla="*/ 208 w 208"/>
                  <a:gd name="T1" fmla="*/ 126 h 129"/>
                  <a:gd name="T2" fmla="*/ 206 w 208"/>
                  <a:gd name="T3" fmla="*/ 129 h 129"/>
                  <a:gd name="T4" fmla="*/ 3 w 208"/>
                  <a:gd name="T5" fmla="*/ 129 h 129"/>
                  <a:gd name="T6" fmla="*/ 0 w 208"/>
                  <a:gd name="T7" fmla="*/ 126 h 129"/>
                  <a:gd name="T8" fmla="*/ 0 w 208"/>
                  <a:gd name="T9" fmla="*/ 3 h 129"/>
                  <a:gd name="T10" fmla="*/ 3 w 208"/>
                  <a:gd name="T11" fmla="*/ 0 h 129"/>
                  <a:gd name="T12" fmla="*/ 206 w 208"/>
                  <a:gd name="T13" fmla="*/ 0 h 129"/>
                  <a:gd name="T14" fmla="*/ 208 w 208"/>
                  <a:gd name="T15" fmla="*/ 3 h 129"/>
                  <a:gd name="T16" fmla="*/ 208 w 208"/>
                  <a:gd name="T17"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29">
                    <a:moveTo>
                      <a:pt x="208" y="126"/>
                    </a:moveTo>
                    <a:cubicBezTo>
                      <a:pt x="208" y="128"/>
                      <a:pt x="207" y="129"/>
                      <a:pt x="206" y="129"/>
                    </a:cubicBezTo>
                    <a:cubicBezTo>
                      <a:pt x="3" y="129"/>
                      <a:pt x="3" y="129"/>
                      <a:pt x="3" y="129"/>
                    </a:cubicBezTo>
                    <a:cubicBezTo>
                      <a:pt x="2" y="129"/>
                      <a:pt x="0" y="128"/>
                      <a:pt x="0" y="126"/>
                    </a:cubicBezTo>
                    <a:cubicBezTo>
                      <a:pt x="0" y="3"/>
                      <a:pt x="0" y="3"/>
                      <a:pt x="0" y="3"/>
                    </a:cubicBezTo>
                    <a:cubicBezTo>
                      <a:pt x="0" y="2"/>
                      <a:pt x="2" y="0"/>
                      <a:pt x="3" y="0"/>
                    </a:cubicBezTo>
                    <a:cubicBezTo>
                      <a:pt x="206" y="0"/>
                      <a:pt x="206" y="0"/>
                      <a:pt x="206" y="0"/>
                    </a:cubicBezTo>
                    <a:cubicBezTo>
                      <a:pt x="207" y="0"/>
                      <a:pt x="208" y="2"/>
                      <a:pt x="208" y="3"/>
                    </a:cubicBezTo>
                    <a:lnTo>
                      <a:pt x="208" y="1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60" name="Line 39"/>
              <p:cNvSpPr>
                <a:spLocks noChangeShapeType="1"/>
              </p:cNvSpPr>
              <p:nvPr/>
            </p:nvSpPr>
            <p:spPr bwMode="auto">
              <a:xfrm>
                <a:off x="980" y="1296"/>
                <a:ext cx="321" cy="0"/>
              </a:xfrm>
              <a:prstGeom prst="line">
                <a:avLst/>
              </a:prstGeom>
              <a:noFill/>
              <a:ln w="4763"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61" name="Oval 40"/>
              <p:cNvSpPr>
                <a:spLocks noChangeArrowheads="1"/>
              </p:cNvSpPr>
              <p:nvPr/>
            </p:nvSpPr>
            <p:spPr bwMode="auto">
              <a:xfrm>
                <a:off x="1143" y="1205"/>
                <a:ext cx="10" cy="1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sp>
            <p:nvSpPr>
              <p:cNvPr id="162" name="Freeform 41"/>
              <p:cNvSpPr>
                <a:spLocks/>
              </p:cNvSpPr>
              <p:nvPr/>
            </p:nvSpPr>
            <p:spPr bwMode="auto">
              <a:xfrm>
                <a:off x="1080" y="1385"/>
                <a:ext cx="136" cy="65"/>
              </a:xfrm>
              <a:custGeom>
                <a:avLst/>
                <a:gdLst>
                  <a:gd name="T0" fmla="*/ 0 w 88"/>
                  <a:gd name="T1" fmla="*/ 0 h 42"/>
                  <a:gd name="T2" fmla="*/ 44 w 88"/>
                  <a:gd name="T3" fmla="*/ 42 h 42"/>
                  <a:gd name="T4" fmla="*/ 88 w 88"/>
                  <a:gd name="T5" fmla="*/ 0 h 42"/>
                  <a:gd name="T6" fmla="*/ 0 w 88"/>
                  <a:gd name="T7" fmla="*/ 0 h 42"/>
                </a:gdLst>
                <a:ahLst/>
                <a:cxnLst>
                  <a:cxn ang="0">
                    <a:pos x="T0" y="T1"/>
                  </a:cxn>
                  <a:cxn ang="0">
                    <a:pos x="T2" y="T3"/>
                  </a:cxn>
                  <a:cxn ang="0">
                    <a:pos x="T4" y="T5"/>
                  </a:cxn>
                  <a:cxn ang="0">
                    <a:pos x="T6" y="T7"/>
                  </a:cxn>
                </a:cxnLst>
                <a:rect l="0" t="0" r="r" b="b"/>
                <a:pathLst>
                  <a:path w="88" h="42">
                    <a:moveTo>
                      <a:pt x="0" y="0"/>
                    </a:moveTo>
                    <a:cubicBezTo>
                      <a:pt x="1" y="23"/>
                      <a:pt x="20" y="42"/>
                      <a:pt x="44" y="42"/>
                    </a:cubicBezTo>
                    <a:cubicBezTo>
                      <a:pt x="67" y="42"/>
                      <a:pt x="87" y="23"/>
                      <a:pt x="88"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pPr>
                <a:endParaRPr lang="en-US" sz="1836">
                  <a:gradFill>
                    <a:gsLst>
                      <a:gs pos="0">
                        <a:srgbClr val="FFFFFF"/>
                      </a:gs>
                      <a:gs pos="100000">
                        <a:srgbClr val="FFFFFF"/>
                      </a:gs>
                    </a:gsLst>
                    <a:lin ang="5400000" scaled="0"/>
                  </a:gradFill>
                </a:endParaRPr>
              </a:p>
            </p:txBody>
          </p:sp>
        </p:grpSp>
        <p:pic>
          <p:nvPicPr>
            <p:cNvPr id="163" name="Picture 162"/>
            <p:cNvPicPr>
              <a:picLocks noChangeAspect="1"/>
            </p:cNvPicPr>
            <p:nvPr/>
          </p:nvPicPr>
          <p:blipFill>
            <a:blip r:embed="rId4"/>
            <a:stretch>
              <a:fillRect/>
            </a:stretch>
          </p:blipFill>
          <p:spPr>
            <a:xfrm>
              <a:off x="10743928" y="3288818"/>
              <a:ext cx="745216" cy="1559862"/>
            </a:xfrm>
            <a:prstGeom prst="rect">
              <a:avLst/>
            </a:prstGeom>
          </p:spPr>
        </p:pic>
        <p:cxnSp>
          <p:nvCxnSpPr>
            <p:cNvPr id="7" name="Straight Connector 6"/>
            <p:cNvCxnSpPr/>
            <p:nvPr/>
          </p:nvCxnSpPr>
          <p:spPr>
            <a:xfrm>
              <a:off x="10070926" y="4222948"/>
              <a:ext cx="673002" cy="0"/>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982662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42064" y="0"/>
            <a:ext cx="10494411" cy="6994525"/>
          </a:xfrm>
          <a:prstGeom prst="rect">
            <a:avLst/>
          </a:prstGeom>
        </p:spPr>
      </p:pic>
      <p:grpSp>
        <p:nvGrpSpPr>
          <p:cNvPr id="11" name="Group 10" hidden="1"/>
          <p:cNvGrpSpPr/>
          <p:nvPr/>
        </p:nvGrpSpPr>
        <p:grpSpPr>
          <a:xfrm>
            <a:off x="-2010047" y="-2873136"/>
            <a:ext cx="21027921" cy="11826528"/>
            <a:chOff x="1" y="0"/>
            <a:chExt cx="12436474" cy="6994525"/>
          </a:xfrm>
        </p:grpSpPr>
        <p:pic>
          <p:nvPicPr>
            <p:cNvPr id="12" name="Picture 11"/>
            <p:cNvPicPr>
              <a:picLocks noChangeAspect="1"/>
            </p:cNvPicPr>
            <p:nvPr/>
          </p:nvPicPr>
          <p:blipFill rotWithShape="1">
            <a:blip r:embed="rId4"/>
            <a:srcRect t="28925" b="28924"/>
            <a:stretch/>
          </p:blipFill>
          <p:spPr>
            <a:xfrm>
              <a:off x="1" y="0"/>
              <a:ext cx="12436474" cy="699452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206527" y="1238479"/>
              <a:ext cx="6023423" cy="4517567"/>
            </a:xfrm>
            <a:prstGeom prst="rect">
              <a:avLst/>
            </a:prstGeom>
          </p:spPr>
        </p:pic>
      </p:grpSp>
      <p:sp>
        <p:nvSpPr>
          <p:cNvPr id="6" name="Rectangle 5"/>
          <p:cNvSpPr/>
          <p:nvPr/>
        </p:nvSpPr>
        <p:spPr bwMode="auto">
          <a:xfrm>
            <a:off x="883" y="497"/>
            <a:ext cx="705555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205640" y="276813"/>
            <a:ext cx="6646039" cy="1421928"/>
          </a:xfrm>
          <a:prstGeom prst="rect">
            <a:avLst/>
          </a:prstGeom>
        </p:spPr>
        <p:txBody>
          <a:bodyPr wrap="square">
            <a:spAutoFit/>
          </a:bodyPr>
          <a:lstStyle/>
          <a:p>
            <a:pPr defTabSz="932384">
              <a:lnSpc>
                <a:spcPct val="90000"/>
              </a:lnSpc>
              <a:spcAft>
                <a:spcPts val="800"/>
              </a:spcAft>
            </a:pPr>
            <a:r>
              <a:rPr lang="en-US" sz="4800" spc="-10" dirty="0">
                <a:gradFill>
                  <a:gsLst>
                    <a:gs pos="0">
                      <a:schemeClr val="bg1"/>
                    </a:gs>
                    <a:gs pos="100000">
                      <a:schemeClr val="bg1"/>
                    </a:gs>
                  </a:gsLst>
                  <a:lin ang="5400000" scaled="0"/>
                </a:gradFill>
                <a:latin typeface="+mj-lt"/>
                <a:cs typeface="Segoe UI Semilight" panose="020B0402040204020203" pitchFamily="34" charset="0"/>
              </a:rPr>
              <a:t>What margins and incentives are available?</a:t>
            </a:r>
          </a:p>
        </p:txBody>
      </p:sp>
      <p:sp>
        <p:nvSpPr>
          <p:cNvPr id="2" name="TextBox 1"/>
          <p:cNvSpPr txBox="1"/>
          <p:nvPr/>
        </p:nvSpPr>
        <p:spPr>
          <a:xfrm>
            <a:off x="655638" y="1744662"/>
            <a:ext cx="6705599" cy="4721292"/>
          </a:xfrm>
          <a:prstGeom prst="rect">
            <a:avLst/>
          </a:prstGeom>
          <a:noFill/>
        </p:spPr>
        <p:txBody>
          <a:bodyPr wrap="square" lIns="182880" tIns="146304" rIns="182880" bIns="146304" rtlCol="0">
            <a:spAutoFit/>
          </a:bodyPr>
          <a:lstStyle/>
          <a:p>
            <a:pPr>
              <a:lnSpc>
                <a:spcPct val="90000"/>
              </a:lnSpc>
              <a:spcAft>
                <a:spcPts val="600"/>
              </a:spcAft>
            </a:pPr>
            <a:r>
              <a:rPr lang="en-US" sz="2400" kern="1200" dirty="0">
                <a:solidFill>
                  <a:schemeClr val="bg1"/>
                </a:solidFill>
              </a:rPr>
              <a:t>Direct Partner Margins</a:t>
            </a:r>
          </a:p>
          <a:p>
            <a:pPr marL="342900" indent="-342900">
              <a:lnSpc>
                <a:spcPct val="90000"/>
              </a:lnSpc>
              <a:spcAft>
                <a:spcPts val="600"/>
              </a:spcAft>
              <a:buFont typeface="Arial" panose="020B0604020202020204" pitchFamily="34" charset="0"/>
              <a:buChar char="•"/>
            </a:pPr>
            <a:r>
              <a:rPr lang="en-US" sz="2400" dirty="0">
                <a:solidFill>
                  <a:schemeClr val="bg1"/>
                </a:solidFill>
              </a:rPr>
              <a:t>Azure = 15%</a:t>
            </a:r>
          </a:p>
          <a:p>
            <a:pPr marL="342900" indent="-342900">
              <a:lnSpc>
                <a:spcPct val="90000"/>
              </a:lnSpc>
              <a:spcAft>
                <a:spcPts val="600"/>
              </a:spcAft>
              <a:buFont typeface="Arial" panose="020B0604020202020204" pitchFamily="34" charset="0"/>
              <a:buChar char="•"/>
            </a:pPr>
            <a:r>
              <a:rPr lang="en-US" sz="2400" kern="1200" dirty="0">
                <a:solidFill>
                  <a:schemeClr val="bg1"/>
                </a:solidFill>
              </a:rPr>
              <a:t>Office 365 = 20%</a:t>
            </a:r>
          </a:p>
          <a:p>
            <a:pPr marL="342900" indent="-342900">
              <a:lnSpc>
                <a:spcPct val="90000"/>
              </a:lnSpc>
              <a:spcAft>
                <a:spcPts val="600"/>
              </a:spcAft>
              <a:buFont typeface="Arial" panose="020B0604020202020204" pitchFamily="34" charset="0"/>
              <a:buChar char="•"/>
            </a:pPr>
            <a:r>
              <a:rPr lang="en-US" sz="2400" dirty="0">
                <a:solidFill>
                  <a:schemeClr val="bg1"/>
                </a:solidFill>
              </a:rPr>
              <a:t>Dynamics = 25%</a:t>
            </a:r>
          </a:p>
          <a:p>
            <a:pPr>
              <a:lnSpc>
                <a:spcPct val="90000"/>
              </a:lnSpc>
              <a:spcAft>
                <a:spcPts val="600"/>
              </a:spcAft>
            </a:pPr>
            <a:endParaRPr lang="en-US" sz="2400" kern="1200" dirty="0">
              <a:solidFill>
                <a:schemeClr val="bg1"/>
              </a:solidFill>
            </a:endParaRPr>
          </a:p>
          <a:p>
            <a:pPr>
              <a:lnSpc>
                <a:spcPct val="90000"/>
              </a:lnSpc>
              <a:spcAft>
                <a:spcPts val="600"/>
              </a:spcAft>
            </a:pPr>
            <a:r>
              <a:rPr lang="en-US" sz="2400" dirty="0">
                <a:solidFill>
                  <a:schemeClr val="bg1"/>
                </a:solidFill>
              </a:rPr>
              <a:t>Incentives Requirements</a:t>
            </a:r>
          </a:p>
          <a:p>
            <a:pPr marL="342900" indent="-342900">
              <a:lnSpc>
                <a:spcPct val="90000"/>
              </a:lnSpc>
              <a:spcAft>
                <a:spcPts val="600"/>
              </a:spcAft>
              <a:buFont typeface="Arial" panose="020B0604020202020204" pitchFamily="34" charset="0"/>
              <a:buChar char="•"/>
            </a:pPr>
            <a:r>
              <a:rPr lang="en-US" sz="2400" dirty="0">
                <a:solidFill>
                  <a:schemeClr val="bg1"/>
                </a:solidFill>
              </a:rPr>
              <a:t>Active MPN ID &amp; Signed Agreement</a:t>
            </a:r>
          </a:p>
          <a:p>
            <a:pPr marL="342900" indent="-342900">
              <a:lnSpc>
                <a:spcPct val="90000"/>
              </a:lnSpc>
              <a:spcAft>
                <a:spcPts val="600"/>
              </a:spcAft>
              <a:buFont typeface="Arial" panose="020B0604020202020204" pitchFamily="34" charset="0"/>
              <a:buChar char="•"/>
            </a:pPr>
            <a:r>
              <a:rPr lang="en-US" sz="2400" kern="1200" dirty="0">
                <a:solidFill>
                  <a:schemeClr val="bg1"/>
                </a:solidFill>
              </a:rPr>
              <a:t>Managed Partner List</a:t>
            </a:r>
          </a:p>
          <a:p>
            <a:pPr marL="342900" indent="-342900">
              <a:lnSpc>
                <a:spcPct val="90000"/>
              </a:lnSpc>
              <a:spcAft>
                <a:spcPts val="600"/>
              </a:spcAft>
              <a:buFont typeface="Arial" panose="020B0604020202020204" pitchFamily="34" charset="0"/>
              <a:buChar char="•"/>
            </a:pPr>
            <a:r>
              <a:rPr lang="en-US" sz="2400" kern="1200" dirty="0">
                <a:solidFill>
                  <a:schemeClr val="bg1"/>
                </a:solidFill>
              </a:rPr>
              <a:t>Onboard to Incentives Payment Tool (PIEX)</a:t>
            </a:r>
          </a:p>
          <a:p>
            <a:pPr marL="342900" indent="-342900">
              <a:lnSpc>
                <a:spcPct val="90000"/>
              </a:lnSpc>
              <a:spcAft>
                <a:spcPts val="600"/>
              </a:spcAft>
              <a:buFont typeface="Arial" panose="020B0604020202020204" pitchFamily="34" charset="0"/>
              <a:buChar char="•"/>
            </a:pPr>
            <a:r>
              <a:rPr lang="en-US" sz="2400" kern="1200" dirty="0">
                <a:solidFill>
                  <a:schemeClr val="bg1"/>
                </a:solidFill>
              </a:rPr>
              <a:t>8% for Direct Partners &amp; Indirect Resellers</a:t>
            </a:r>
          </a:p>
          <a:p>
            <a:pPr marL="342900" indent="-342900">
              <a:lnSpc>
                <a:spcPct val="90000"/>
              </a:lnSpc>
              <a:spcAft>
                <a:spcPts val="600"/>
              </a:spcAft>
              <a:buFont typeface="Arial" panose="020B0604020202020204" pitchFamily="34" charset="0"/>
              <a:buChar char="•"/>
            </a:pPr>
            <a:r>
              <a:rPr lang="en-US" sz="2400" dirty="0">
                <a:solidFill>
                  <a:schemeClr val="bg1"/>
                </a:solidFill>
              </a:rPr>
              <a:t>Local Incentives May Be Available</a:t>
            </a:r>
            <a:endParaRPr lang="en-US" sz="2400" kern="1200" dirty="0">
              <a:solidFill>
                <a:schemeClr val="bg1"/>
              </a:solidFill>
            </a:endParaRPr>
          </a:p>
        </p:txBody>
      </p:sp>
      <p:sp>
        <p:nvSpPr>
          <p:cNvPr id="3" name="Rectangle 2"/>
          <p:cNvSpPr/>
          <p:nvPr/>
        </p:nvSpPr>
        <p:spPr>
          <a:xfrm>
            <a:off x="7138093" y="248354"/>
            <a:ext cx="5240858" cy="523220"/>
          </a:xfrm>
          <a:prstGeom prst="rect">
            <a:avLst/>
          </a:prstGeom>
        </p:spPr>
        <p:txBody>
          <a:bodyPr wrap="none">
            <a:spAutoFit/>
          </a:bodyPr>
          <a:lstStyle/>
          <a:p>
            <a:r>
              <a:rPr lang="en-US" sz="2800" u="sng" dirty="0">
                <a:solidFill>
                  <a:srgbClr val="0563C1"/>
                </a:solidFill>
                <a:latin typeface="Segoe UI" panose="020B0502040204020203" pitchFamily="34" charset="0"/>
                <a:ea typeface="Times New Roman" panose="02020603050405020304" pitchFamily="18" charset="0"/>
                <a:hlinkClick r:id="rId6"/>
              </a:rPr>
              <a:t>partnerincentives.microsoft.com</a:t>
            </a:r>
            <a:endParaRPr lang="en-US" sz="2800" dirty="0"/>
          </a:p>
        </p:txBody>
      </p:sp>
    </p:spTree>
    <p:extLst>
      <p:ext uri="{BB962C8B-B14F-4D97-AF65-F5344CB8AC3E}">
        <p14:creationId xmlns:p14="http://schemas.microsoft.com/office/powerpoint/2010/main" val="627831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79" y="0"/>
            <a:ext cx="7740933" cy="71337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itle 1"/>
          <p:cNvSpPr txBox="1">
            <a:spLocks/>
          </p:cNvSpPr>
          <p:nvPr/>
        </p:nvSpPr>
        <p:spPr>
          <a:xfrm>
            <a:off x="283832" y="246174"/>
            <a:ext cx="4660172" cy="888888"/>
          </a:xfrm>
          <a:prstGeom prst="rect">
            <a:avLst/>
          </a:prstGeom>
        </p:spPr>
        <p:txBody>
          <a:bodyPr vert="horz" wrap="square" lIns="186521" tIns="149217" rIns="186521" bIns="14921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4800" spc="-102" dirty="0">
                <a:gradFill>
                  <a:gsLst>
                    <a:gs pos="1250">
                      <a:schemeClr val="bg1"/>
                    </a:gs>
                    <a:gs pos="100000">
                      <a:schemeClr val="bg1"/>
                    </a:gs>
                  </a:gsLst>
                  <a:lin ang="5400000" scaled="0"/>
                </a:gradFill>
              </a:rPr>
              <a:t>Do I have to provide support?</a:t>
            </a:r>
          </a:p>
        </p:txBody>
      </p:sp>
      <p:sp>
        <p:nvSpPr>
          <p:cNvPr id="35" name="Rectangle 34"/>
          <p:cNvSpPr/>
          <p:nvPr/>
        </p:nvSpPr>
        <p:spPr>
          <a:xfrm>
            <a:off x="283831" y="2732522"/>
            <a:ext cx="7153606" cy="2517340"/>
          </a:xfrm>
          <a:prstGeom prst="rect">
            <a:avLst/>
          </a:prstGeom>
        </p:spPr>
        <p:txBody>
          <a:bodyPr wrap="square" lIns="186521" tIns="149217" rIns="186521" bIns="149217">
            <a:spAutoFit/>
          </a:bodyPr>
          <a:lstStyle/>
          <a:p>
            <a:pPr>
              <a:lnSpc>
                <a:spcPct val="90000"/>
              </a:lnSpc>
              <a:spcBef>
                <a:spcPct val="0"/>
              </a:spcBef>
              <a:spcAft>
                <a:spcPts val="600"/>
              </a:spcAft>
            </a:pPr>
            <a:r>
              <a:rPr lang="en-US" sz="4000" spc="-102" dirty="0">
                <a:ln w="3175">
                  <a:noFill/>
                </a:ln>
                <a:gradFill>
                  <a:gsLst>
                    <a:gs pos="1250">
                      <a:schemeClr val="bg1"/>
                    </a:gs>
                    <a:gs pos="100000">
                      <a:schemeClr val="bg1"/>
                    </a:gs>
                  </a:gsLst>
                  <a:lin ang="5400000" scaled="0"/>
                </a:gradFill>
                <a:latin typeface="+mj-lt"/>
                <a:cs typeface="Segoe UI" pitchFamily="34" charset="0"/>
              </a:rPr>
              <a:t>You are responsible for your customers being supported, </a:t>
            </a:r>
            <a:br>
              <a:rPr lang="en-US" sz="4000" spc="-102" dirty="0">
                <a:ln w="3175">
                  <a:noFill/>
                </a:ln>
                <a:gradFill>
                  <a:gsLst>
                    <a:gs pos="1250">
                      <a:schemeClr val="bg1"/>
                    </a:gs>
                    <a:gs pos="100000">
                      <a:schemeClr val="bg1"/>
                    </a:gs>
                  </a:gsLst>
                  <a:lin ang="5400000" scaled="0"/>
                </a:gradFill>
                <a:latin typeface="+mj-lt"/>
                <a:cs typeface="Segoe UI" pitchFamily="34" charset="0"/>
              </a:rPr>
            </a:br>
            <a:r>
              <a:rPr lang="en-US" sz="4000" spc="-102" dirty="0">
                <a:ln w="3175">
                  <a:noFill/>
                </a:ln>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but you don’t have to </a:t>
            </a:r>
            <a:br>
              <a:rPr lang="en-US" sz="4000" spc="-102" dirty="0">
                <a:ln w="3175">
                  <a:noFill/>
                </a:ln>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4000" spc="-102" dirty="0">
                <a:ln w="3175">
                  <a:noFill/>
                </a:ln>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provide support yourself  </a:t>
            </a:r>
          </a:p>
        </p:txBody>
      </p:sp>
      <p:grpSp>
        <p:nvGrpSpPr>
          <p:cNvPr id="2" name="Group 1"/>
          <p:cNvGrpSpPr/>
          <p:nvPr/>
        </p:nvGrpSpPr>
        <p:grpSpPr>
          <a:xfrm>
            <a:off x="7741813" y="-1"/>
            <a:ext cx="4693780" cy="7133769"/>
            <a:chOff x="7741813" y="-1"/>
            <a:chExt cx="4693780" cy="7133769"/>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26637" t="4243" b="29801"/>
            <a:stretch/>
          </p:blipFill>
          <p:spPr>
            <a:xfrm>
              <a:off x="7741813" y="2467919"/>
              <a:ext cx="4693779" cy="2468970"/>
            </a:xfrm>
            <a:prstGeom prst="rect">
              <a:avLst/>
            </a:prstGeom>
            <a:ln>
              <a:no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892" t="17189" r="3683" b="24245"/>
            <a:stretch/>
          </p:blipFill>
          <p:spPr>
            <a:xfrm>
              <a:off x="7741813" y="4936540"/>
              <a:ext cx="4693780" cy="2197228"/>
            </a:xfrm>
            <a:prstGeom prst="rect">
              <a:avLst/>
            </a:prstGeom>
            <a:ln>
              <a:noFill/>
            </a:ln>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4828" t="2789" r="23037" b="39166"/>
            <a:stretch/>
          </p:blipFill>
          <p:spPr>
            <a:xfrm>
              <a:off x="7741813" y="-1"/>
              <a:ext cx="4693780" cy="2468270"/>
            </a:xfrm>
            <a:prstGeom prst="rect">
              <a:avLst/>
            </a:prstGeom>
            <a:ln>
              <a:noFill/>
            </a:ln>
          </p:spPr>
        </p:pic>
      </p:grpSp>
    </p:spTree>
    <p:extLst>
      <p:ext uri="{BB962C8B-B14F-4D97-AF65-F5344CB8AC3E}">
        <p14:creationId xmlns:p14="http://schemas.microsoft.com/office/powerpoint/2010/main" val="23638742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nvPr>
        </p:nvGraphicFramePr>
        <p:xfrm>
          <a:off x="3474" y="2167"/>
          <a:ext cx="1619" cy="1619"/>
        </p:xfrm>
        <a:graphic>
          <a:graphicData uri="http://schemas.openxmlformats.org/presentationml/2006/ole">
            <mc:AlternateContent xmlns:mc="http://schemas.openxmlformats.org/markup-compatibility/2006">
              <mc:Choice xmlns:v="urn:schemas-microsoft-com:vml" Requires="v">
                <p:oleObj spid="_x0000_s1030" name="think-cell Slide" r:id="rId5" imgW="377" imgH="377" progId="TCLayout.ActiveDocument.1">
                  <p:embed/>
                </p:oleObj>
              </mc:Choice>
              <mc:Fallback>
                <p:oleObj name="think-cell Slide" r:id="rId5" imgW="377" imgH="377" progId="TCLayout.ActiveDocument.1">
                  <p:embed/>
                  <p:pic>
                    <p:nvPicPr>
                      <p:cNvPr id="13" name="Object 12" hidden="1"/>
                      <p:cNvPicPr/>
                      <p:nvPr/>
                    </p:nvPicPr>
                    <p:blipFill>
                      <a:blip r:embed="rId6"/>
                      <a:stretch>
                        <a:fillRect/>
                      </a:stretch>
                    </p:blipFill>
                    <p:spPr>
                      <a:xfrm>
                        <a:off x="3474" y="2167"/>
                        <a:ext cx="1619" cy="1619"/>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a:t>What support is available to me?</a:t>
            </a:r>
          </a:p>
        </p:txBody>
      </p:sp>
      <p:grpSp>
        <p:nvGrpSpPr>
          <p:cNvPr id="3" name="Group 2"/>
          <p:cNvGrpSpPr/>
          <p:nvPr/>
        </p:nvGrpSpPr>
        <p:grpSpPr>
          <a:xfrm>
            <a:off x="0" y="5943599"/>
            <a:ext cx="12436475" cy="1050925"/>
            <a:chOff x="0" y="5943599"/>
            <a:chExt cx="12436475" cy="1050925"/>
          </a:xfrm>
        </p:grpSpPr>
        <p:sp>
          <p:nvSpPr>
            <p:cNvPr id="2" name="Rectangle 1"/>
            <p:cNvSpPr/>
            <p:nvPr/>
          </p:nvSpPr>
          <p:spPr bwMode="auto">
            <a:xfrm>
              <a:off x="0" y="5943599"/>
              <a:ext cx="12436475" cy="105092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832081" y="6204564"/>
              <a:ext cx="11059493" cy="368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1" rIns="182851" bIns="146281" numCol="1" spcCol="0" rtlCol="0" fromWordArt="0" anchor="ctr" anchorCtr="0" forceAA="0" compatLnSpc="1">
              <a:prstTxWarp prst="textNoShape">
                <a:avLst/>
              </a:prstTxWarp>
              <a:noAutofit/>
            </a:bodyPr>
            <a:lstStyle/>
            <a:p>
              <a:pPr algn="ctr" defTabSz="913934" fontAlgn="base">
                <a:spcBef>
                  <a:spcPct val="0"/>
                </a:spcBef>
                <a:spcAft>
                  <a:spcPts val="600"/>
                </a:spcAft>
              </a:pPr>
              <a:r>
                <a:rPr lang="en-IN" sz="2600" kern="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7"/>
                </a:rPr>
                <a:t>aka.ms/</a:t>
              </a:r>
              <a:r>
                <a:rPr lang="en-IN" sz="2600" kern="0" dirty="0" err="1">
                  <a:solidFill>
                    <a:schemeClr val="tx1"/>
                  </a:solidFill>
                  <a:latin typeface="Segoe UI" panose="020B0502040204020203" pitchFamily="34" charset="0"/>
                  <a:ea typeface="Segoe UI" panose="020B0502040204020203" pitchFamily="34" charset="0"/>
                  <a:cs typeface="Segoe UI" panose="020B0502040204020203" pitchFamily="34" charset="0"/>
                  <a:hlinkClick r:id="rId7"/>
                </a:rPr>
                <a:t>partnersupportofferings</a:t>
              </a:r>
              <a:r>
                <a:rPr lang="en-IN" sz="2600" kern="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p>
          </p:txBody>
        </p:sp>
      </p:grpSp>
      <p:grpSp>
        <p:nvGrpSpPr>
          <p:cNvPr id="112" name="Group 111"/>
          <p:cNvGrpSpPr/>
          <p:nvPr/>
        </p:nvGrpSpPr>
        <p:grpSpPr>
          <a:xfrm>
            <a:off x="0" y="1897062"/>
            <a:ext cx="12436475" cy="1316737"/>
            <a:chOff x="0" y="1897062"/>
            <a:chExt cx="12436475" cy="1316737"/>
          </a:xfrm>
        </p:grpSpPr>
        <p:grpSp>
          <p:nvGrpSpPr>
            <p:cNvPr id="108" name="Group 107"/>
            <p:cNvGrpSpPr/>
            <p:nvPr/>
          </p:nvGrpSpPr>
          <p:grpSpPr>
            <a:xfrm>
              <a:off x="503237" y="1897062"/>
              <a:ext cx="11605894" cy="1316737"/>
              <a:chOff x="503237" y="1897062"/>
              <a:chExt cx="11605894" cy="1316737"/>
            </a:xfrm>
          </p:grpSpPr>
          <p:grpSp>
            <p:nvGrpSpPr>
              <p:cNvPr id="106" name="Group 105"/>
              <p:cNvGrpSpPr/>
              <p:nvPr/>
            </p:nvGrpSpPr>
            <p:grpSpPr>
              <a:xfrm>
                <a:off x="503237" y="2006790"/>
                <a:ext cx="4461510" cy="1097280"/>
                <a:chOff x="503237" y="1839736"/>
                <a:chExt cx="4461510" cy="1097280"/>
              </a:xfrm>
            </p:grpSpPr>
            <p:sp>
              <p:nvSpPr>
                <p:cNvPr id="77" name="Rectangle 76"/>
                <p:cNvSpPr/>
                <p:nvPr/>
              </p:nvSpPr>
              <p:spPr bwMode="auto">
                <a:xfrm>
                  <a:off x="1646237" y="1967894"/>
                  <a:ext cx="3318510" cy="90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45695" rIns="91426" bIns="45695" numCol="1" spcCol="0" rtlCol="0" fromWordArt="0" anchor="ctr" anchorCtr="0" forceAA="0" compatLnSpc="1">
                  <a:prstTxWarp prst="textNoShape">
                    <a:avLst/>
                  </a:prstTxWarp>
                  <a:noAutofit/>
                </a:bodyPr>
                <a:lstStyle/>
                <a:p>
                  <a:pPr fontAlgn="base">
                    <a:lnSpc>
                      <a:spcPct val="90000"/>
                    </a:lnSpc>
                    <a:spcBef>
                      <a:spcPct val="0"/>
                    </a:spcBef>
                    <a:spcAft>
                      <a:spcPts val="588"/>
                    </a:spcAft>
                  </a:pPr>
                  <a:r>
                    <a:rPr lang="en-US" sz="24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Premier support </a:t>
                  </a:r>
                  <a:br>
                    <a:rPr lang="en-US" sz="24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r>
                    <a:rPr lang="en-US" sz="24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for Partners</a:t>
                  </a:r>
                </a:p>
              </p:txBody>
            </p:sp>
            <p:grpSp>
              <p:nvGrpSpPr>
                <p:cNvPr id="27" name="Group 26"/>
                <p:cNvGrpSpPr/>
                <p:nvPr/>
              </p:nvGrpSpPr>
              <p:grpSpPr>
                <a:xfrm>
                  <a:off x="503237" y="1839736"/>
                  <a:ext cx="1097280" cy="1097280"/>
                  <a:chOff x="783363" y="1564115"/>
                  <a:chExt cx="1097280" cy="1097280"/>
                </a:xfrm>
              </p:grpSpPr>
              <p:sp>
                <p:nvSpPr>
                  <p:cNvPr id="34" name="Oval 33"/>
                  <p:cNvSpPr/>
                  <p:nvPr/>
                </p:nvSpPr>
                <p:spPr bwMode="auto">
                  <a:xfrm>
                    <a:off x="783363" y="1564115"/>
                    <a:ext cx="1097280" cy="1097280"/>
                  </a:xfrm>
                  <a:prstGeom prst="ellipse">
                    <a:avLst/>
                  </a:prstGeom>
                  <a:solidFill>
                    <a:schemeClr val="tx2"/>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0" name="Freeform 17"/>
                  <p:cNvSpPr>
                    <a:spLocks noEditPoints="1"/>
                  </p:cNvSpPr>
                  <p:nvPr/>
                </p:nvSpPr>
                <p:spPr bwMode="auto">
                  <a:xfrm>
                    <a:off x="1152963" y="1777595"/>
                    <a:ext cx="347663" cy="436562"/>
                  </a:xfrm>
                  <a:custGeom>
                    <a:avLst/>
                    <a:gdLst>
                      <a:gd name="T0" fmla="*/ 70 w 104"/>
                      <a:gd name="T1" fmla="*/ 82 h 131"/>
                      <a:gd name="T2" fmla="*/ 88 w 104"/>
                      <a:gd name="T3" fmla="*/ 51 h 131"/>
                      <a:gd name="T4" fmla="*/ 87 w 104"/>
                      <a:gd name="T5" fmla="*/ 42 h 131"/>
                      <a:gd name="T6" fmla="*/ 89 w 104"/>
                      <a:gd name="T7" fmla="*/ 42 h 131"/>
                      <a:gd name="T8" fmla="*/ 97 w 104"/>
                      <a:gd name="T9" fmla="*/ 33 h 131"/>
                      <a:gd name="T10" fmla="*/ 96 w 104"/>
                      <a:gd name="T11" fmla="*/ 28 h 131"/>
                      <a:gd name="T12" fmla="*/ 52 w 104"/>
                      <a:gd name="T13" fmla="*/ 0 h 131"/>
                      <a:gd name="T14" fmla="*/ 10 w 104"/>
                      <a:gd name="T15" fmla="*/ 24 h 131"/>
                      <a:gd name="T16" fmla="*/ 10 w 104"/>
                      <a:gd name="T17" fmla="*/ 24 h 131"/>
                      <a:gd name="T18" fmla="*/ 2 w 104"/>
                      <a:gd name="T19" fmla="*/ 35 h 131"/>
                      <a:gd name="T20" fmla="*/ 2 w 104"/>
                      <a:gd name="T21" fmla="*/ 48 h 131"/>
                      <a:gd name="T22" fmla="*/ 5 w 104"/>
                      <a:gd name="T23" fmla="*/ 56 h 131"/>
                      <a:gd name="T24" fmla="*/ 5 w 104"/>
                      <a:gd name="T25" fmla="*/ 62 h 131"/>
                      <a:gd name="T26" fmla="*/ 17 w 104"/>
                      <a:gd name="T27" fmla="*/ 74 h 131"/>
                      <a:gd name="T28" fmla="*/ 24 w 104"/>
                      <a:gd name="T29" fmla="*/ 74 h 131"/>
                      <a:gd name="T30" fmla="*/ 34 w 104"/>
                      <a:gd name="T31" fmla="*/ 82 h 131"/>
                      <a:gd name="T32" fmla="*/ 0 w 104"/>
                      <a:gd name="T33" fmla="*/ 131 h 131"/>
                      <a:gd name="T34" fmla="*/ 8 w 104"/>
                      <a:gd name="T35" fmla="*/ 131 h 131"/>
                      <a:gd name="T36" fmla="*/ 52 w 104"/>
                      <a:gd name="T37" fmla="*/ 87 h 131"/>
                      <a:gd name="T38" fmla="*/ 96 w 104"/>
                      <a:gd name="T39" fmla="*/ 131 h 131"/>
                      <a:gd name="T40" fmla="*/ 104 w 104"/>
                      <a:gd name="T41" fmla="*/ 131 h 131"/>
                      <a:gd name="T42" fmla="*/ 70 w 104"/>
                      <a:gd name="T43" fmla="*/ 82 h 131"/>
                      <a:gd name="T44" fmla="*/ 52 w 104"/>
                      <a:gd name="T45" fmla="*/ 8 h 131"/>
                      <a:gd name="T46" fmla="*/ 85 w 104"/>
                      <a:gd name="T47" fmla="*/ 26 h 131"/>
                      <a:gd name="T48" fmla="*/ 81 w 104"/>
                      <a:gd name="T49" fmla="*/ 30 h 131"/>
                      <a:gd name="T50" fmla="*/ 52 w 104"/>
                      <a:gd name="T51" fmla="*/ 15 h 131"/>
                      <a:gd name="T52" fmla="*/ 29 w 104"/>
                      <a:gd name="T53" fmla="*/ 24 h 131"/>
                      <a:gd name="T54" fmla="*/ 20 w 104"/>
                      <a:gd name="T55" fmla="*/ 24 h 131"/>
                      <a:gd name="T56" fmla="*/ 52 w 104"/>
                      <a:gd name="T57" fmla="*/ 8 h 131"/>
                      <a:gd name="T58" fmla="*/ 10 w 104"/>
                      <a:gd name="T59" fmla="*/ 35 h 131"/>
                      <a:gd name="T60" fmla="*/ 13 w 104"/>
                      <a:gd name="T61" fmla="*/ 32 h 131"/>
                      <a:gd name="T62" fmla="*/ 22 w 104"/>
                      <a:gd name="T63" fmla="*/ 32 h 131"/>
                      <a:gd name="T64" fmla="*/ 16 w 104"/>
                      <a:gd name="T65" fmla="*/ 51 h 131"/>
                      <a:gd name="T66" fmla="*/ 16 w 104"/>
                      <a:gd name="T67" fmla="*/ 51 h 131"/>
                      <a:gd name="T68" fmla="*/ 13 w 104"/>
                      <a:gd name="T69" fmla="*/ 51 h 131"/>
                      <a:gd name="T70" fmla="*/ 10 w 104"/>
                      <a:gd name="T71" fmla="*/ 48 h 131"/>
                      <a:gd name="T72" fmla="*/ 10 w 104"/>
                      <a:gd name="T73" fmla="*/ 35 h 131"/>
                      <a:gd name="T74" fmla="*/ 17 w 104"/>
                      <a:gd name="T75" fmla="*/ 66 h 131"/>
                      <a:gd name="T76" fmla="*/ 13 w 104"/>
                      <a:gd name="T77" fmla="*/ 62 h 131"/>
                      <a:gd name="T78" fmla="*/ 13 w 104"/>
                      <a:gd name="T79" fmla="*/ 59 h 131"/>
                      <a:gd name="T80" fmla="*/ 17 w 104"/>
                      <a:gd name="T81" fmla="*/ 59 h 131"/>
                      <a:gd name="T82" fmla="*/ 19 w 104"/>
                      <a:gd name="T83" fmla="*/ 66 h 131"/>
                      <a:gd name="T84" fmla="*/ 17 w 104"/>
                      <a:gd name="T85" fmla="*/ 66 h 131"/>
                      <a:gd name="T86" fmla="*/ 35 w 104"/>
                      <a:gd name="T87" fmla="*/ 74 h 131"/>
                      <a:gd name="T88" fmla="*/ 50 w 104"/>
                      <a:gd name="T89" fmla="*/ 74 h 131"/>
                      <a:gd name="T90" fmla="*/ 52 w 104"/>
                      <a:gd name="T91" fmla="*/ 74 h 131"/>
                      <a:gd name="T92" fmla="*/ 60 w 104"/>
                      <a:gd name="T93" fmla="*/ 66 h 131"/>
                      <a:gd name="T94" fmla="*/ 52 w 104"/>
                      <a:gd name="T95" fmla="*/ 59 h 131"/>
                      <a:gd name="T96" fmla="*/ 44 w 104"/>
                      <a:gd name="T97" fmla="*/ 66 h 131"/>
                      <a:gd name="T98" fmla="*/ 28 w 104"/>
                      <a:gd name="T99" fmla="*/ 66 h 131"/>
                      <a:gd name="T100" fmla="*/ 24 w 104"/>
                      <a:gd name="T101" fmla="*/ 51 h 131"/>
                      <a:gd name="T102" fmla="*/ 52 w 104"/>
                      <a:gd name="T103" fmla="*/ 23 h 131"/>
                      <a:gd name="T104" fmla="*/ 80 w 104"/>
                      <a:gd name="T105" fmla="*/ 51 h 131"/>
                      <a:gd name="T106" fmla="*/ 52 w 104"/>
                      <a:gd name="T107" fmla="*/ 79 h 131"/>
                      <a:gd name="T108" fmla="*/ 35 w 104"/>
                      <a:gd name="T109"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131">
                        <a:moveTo>
                          <a:pt x="70" y="82"/>
                        </a:moveTo>
                        <a:cubicBezTo>
                          <a:pt x="81" y="76"/>
                          <a:pt x="88" y="64"/>
                          <a:pt x="88" y="51"/>
                        </a:cubicBezTo>
                        <a:cubicBezTo>
                          <a:pt x="88" y="48"/>
                          <a:pt x="88" y="45"/>
                          <a:pt x="87" y="42"/>
                        </a:cubicBezTo>
                        <a:cubicBezTo>
                          <a:pt x="87" y="42"/>
                          <a:pt x="88" y="42"/>
                          <a:pt x="89" y="42"/>
                        </a:cubicBezTo>
                        <a:cubicBezTo>
                          <a:pt x="93" y="42"/>
                          <a:pt x="97" y="38"/>
                          <a:pt x="97" y="33"/>
                        </a:cubicBezTo>
                        <a:cubicBezTo>
                          <a:pt x="97" y="31"/>
                          <a:pt x="96" y="30"/>
                          <a:pt x="96" y="28"/>
                        </a:cubicBezTo>
                        <a:cubicBezTo>
                          <a:pt x="88" y="11"/>
                          <a:pt x="71" y="0"/>
                          <a:pt x="52" y="0"/>
                        </a:cubicBezTo>
                        <a:cubicBezTo>
                          <a:pt x="34" y="0"/>
                          <a:pt x="17" y="10"/>
                          <a:pt x="10" y="24"/>
                        </a:cubicBezTo>
                        <a:cubicBezTo>
                          <a:pt x="10" y="24"/>
                          <a:pt x="10" y="24"/>
                          <a:pt x="10" y="24"/>
                        </a:cubicBezTo>
                        <a:cubicBezTo>
                          <a:pt x="5" y="26"/>
                          <a:pt x="2" y="30"/>
                          <a:pt x="2" y="35"/>
                        </a:cubicBezTo>
                        <a:cubicBezTo>
                          <a:pt x="2" y="48"/>
                          <a:pt x="2" y="48"/>
                          <a:pt x="2" y="48"/>
                        </a:cubicBezTo>
                        <a:cubicBezTo>
                          <a:pt x="2" y="51"/>
                          <a:pt x="3" y="54"/>
                          <a:pt x="5" y="56"/>
                        </a:cubicBezTo>
                        <a:cubicBezTo>
                          <a:pt x="5" y="62"/>
                          <a:pt x="5" y="62"/>
                          <a:pt x="5" y="62"/>
                        </a:cubicBezTo>
                        <a:cubicBezTo>
                          <a:pt x="5" y="68"/>
                          <a:pt x="10" y="74"/>
                          <a:pt x="17" y="74"/>
                        </a:cubicBezTo>
                        <a:cubicBezTo>
                          <a:pt x="24" y="74"/>
                          <a:pt x="24" y="74"/>
                          <a:pt x="24" y="74"/>
                        </a:cubicBezTo>
                        <a:cubicBezTo>
                          <a:pt x="27" y="77"/>
                          <a:pt x="30" y="80"/>
                          <a:pt x="34" y="82"/>
                        </a:cubicBezTo>
                        <a:cubicBezTo>
                          <a:pt x="14" y="90"/>
                          <a:pt x="0" y="109"/>
                          <a:pt x="0" y="131"/>
                        </a:cubicBezTo>
                        <a:cubicBezTo>
                          <a:pt x="8" y="131"/>
                          <a:pt x="8" y="131"/>
                          <a:pt x="8" y="131"/>
                        </a:cubicBezTo>
                        <a:cubicBezTo>
                          <a:pt x="8" y="107"/>
                          <a:pt x="28" y="87"/>
                          <a:pt x="52" y="87"/>
                        </a:cubicBezTo>
                        <a:cubicBezTo>
                          <a:pt x="76" y="87"/>
                          <a:pt x="96" y="107"/>
                          <a:pt x="96" y="131"/>
                        </a:cubicBezTo>
                        <a:cubicBezTo>
                          <a:pt x="104" y="131"/>
                          <a:pt x="104" y="131"/>
                          <a:pt x="104" y="131"/>
                        </a:cubicBezTo>
                        <a:cubicBezTo>
                          <a:pt x="104" y="109"/>
                          <a:pt x="90" y="90"/>
                          <a:pt x="70" y="82"/>
                        </a:cubicBezTo>
                        <a:close/>
                        <a:moveTo>
                          <a:pt x="52" y="8"/>
                        </a:moveTo>
                        <a:cubicBezTo>
                          <a:pt x="65" y="8"/>
                          <a:pt x="77" y="15"/>
                          <a:pt x="85" y="26"/>
                        </a:cubicBezTo>
                        <a:cubicBezTo>
                          <a:pt x="83" y="26"/>
                          <a:pt x="82" y="28"/>
                          <a:pt x="81" y="30"/>
                        </a:cubicBezTo>
                        <a:cubicBezTo>
                          <a:pt x="74" y="21"/>
                          <a:pt x="64" y="15"/>
                          <a:pt x="52" y="15"/>
                        </a:cubicBezTo>
                        <a:cubicBezTo>
                          <a:pt x="43" y="15"/>
                          <a:pt x="35" y="18"/>
                          <a:pt x="29" y="24"/>
                        </a:cubicBezTo>
                        <a:cubicBezTo>
                          <a:pt x="20" y="24"/>
                          <a:pt x="20" y="24"/>
                          <a:pt x="20" y="24"/>
                        </a:cubicBezTo>
                        <a:cubicBezTo>
                          <a:pt x="27" y="14"/>
                          <a:pt x="39" y="8"/>
                          <a:pt x="52" y="8"/>
                        </a:cubicBezTo>
                        <a:close/>
                        <a:moveTo>
                          <a:pt x="10" y="35"/>
                        </a:moveTo>
                        <a:cubicBezTo>
                          <a:pt x="10" y="33"/>
                          <a:pt x="11" y="32"/>
                          <a:pt x="13" y="32"/>
                        </a:cubicBezTo>
                        <a:cubicBezTo>
                          <a:pt x="22" y="32"/>
                          <a:pt x="22" y="32"/>
                          <a:pt x="22" y="32"/>
                        </a:cubicBezTo>
                        <a:cubicBezTo>
                          <a:pt x="18" y="37"/>
                          <a:pt x="16" y="44"/>
                          <a:pt x="16" y="51"/>
                        </a:cubicBezTo>
                        <a:cubicBezTo>
                          <a:pt x="16" y="51"/>
                          <a:pt x="16" y="51"/>
                          <a:pt x="16" y="51"/>
                        </a:cubicBezTo>
                        <a:cubicBezTo>
                          <a:pt x="13" y="51"/>
                          <a:pt x="13" y="51"/>
                          <a:pt x="13" y="51"/>
                        </a:cubicBezTo>
                        <a:cubicBezTo>
                          <a:pt x="11" y="51"/>
                          <a:pt x="10" y="50"/>
                          <a:pt x="10" y="48"/>
                        </a:cubicBezTo>
                        <a:lnTo>
                          <a:pt x="10" y="35"/>
                        </a:lnTo>
                        <a:close/>
                        <a:moveTo>
                          <a:pt x="17" y="66"/>
                        </a:moveTo>
                        <a:cubicBezTo>
                          <a:pt x="15" y="66"/>
                          <a:pt x="13" y="64"/>
                          <a:pt x="13" y="62"/>
                        </a:cubicBezTo>
                        <a:cubicBezTo>
                          <a:pt x="13" y="59"/>
                          <a:pt x="13" y="59"/>
                          <a:pt x="13" y="59"/>
                        </a:cubicBezTo>
                        <a:cubicBezTo>
                          <a:pt x="17" y="59"/>
                          <a:pt x="17" y="59"/>
                          <a:pt x="17" y="59"/>
                        </a:cubicBezTo>
                        <a:cubicBezTo>
                          <a:pt x="18" y="61"/>
                          <a:pt x="18" y="64"/>
                          <a:pt x="19" y="66"/>
                        </a:cubicBezTo>
                        <a:lnTo>
                          <a:pt x="17" y="66"/>
                        </a:lnTo>
                        <a:close/>
                        <a:moveTo>
                          <a:pt x="35" y="74"/>
                        </a:moveTo>
                        <a:cubicBezTo>
                          <a:pt x="50" y="74"/>
                          <a:pt x="50" y="74"/>
                          <a:pt x="50" y="74"/>
                        </a:cubicBezTo>
                        <a:cubicBezTo>
                          <a:pt x="51" y="74"/>
                          <a:pt x="51" y="74"/>
                          <a:pt x="52" y="74"/>
                        </a:cubicBezTo>
                        <a:cubicBezTo>
                          <a:pt x="56" y="74"/>
                          <a:pt x="60" y="70"/>
                          <a:pt x="60" y="66"/>
                        </a:cubicBezTo>
                        <a:cubicBezTo>
                          <a:pt x="60" y="62"/>
                          <a:pt x="56" y="59"/>
                          <a:pt x="52" y="59"/>
                        </a:cubicBezTo>
                        <a:cubicBezTo>
                          <a:pt x="48" y="59"/>
                          <a:pt x="45" y="62"/>
                          <a:pt x="44" y="66"/>
                        </a:cubicBezTo>
                        <a:cubicBezTo>
                          <a:pt x="28" y="66"/>
                          <a:pt x="28" y="66"/>
                          <a:pt x="28" y="66"/>
                        </a:cubicBezTo>
                        <a:cubicBezTo>
                          <a:pt x="26" y="61"/>
                          <a:pt x="24" y="56"/>
                          <a:pt x="24" y="51"/>
                        </a:cubicBezTo>
                        <a:cubicBezTo>
                          <a:pt x="24" y="36"/>
                          <a:pt x="37" y="23"/>
                          <a:pt x="52" y="23"/>
                        </a:cubicBezTo>
                        <a:cubicBezTo>
                          <a:pt x="67" y="23"/>
                          <a:pt x="80" y="36"/>
                          <a:pt x="80" y="51"/>
                        </a:cubicBezTo>
                        <a:cubicBezTo>
                          <a:pt x="80" y="66"/>
                          <a:pt x="67" y="79"/>
                          <a:pt x="52" y="79"/>
                        </a:cubicBezTo>
                        <a:cubicBezTo>
                          <a:pt x="46" y="79"/>
                          <a:pt x="40" y="77"/>
                          <a:pt x="35" y="74"/>
                        </a:cubicBezTo>
                        <a:close/>
                      </a:path>
                    </a:pathLst>
                  </a:custGeom>
                  <a:solidFill>
                    <a:srgbClr val="F8F8F8"/>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TextBox 79"/>
                  <p:cNvSpPr txBox="1"/>
                  <p:nvPr/>
                </p:nvSpPr>
                <p:spPr>
                  <a:xfrm>
                    <a:off x="1133632" y="2274669"/>
                    <a:ext cx="386324" cy="180049"/>
                  </a:xfrm>
                  <a:prstGeom prst="rect">
                    <a:avLst/>
                  </a:prstGeom>
                  <a:noFill/>
                </p:spPr>
                <p:txBody>
                  <a:bodyPr wrap="none" lIns="0" tIns="0" rIns="0" bIns="0" rtlCol="0">
                    <a:spAutoFit/>
                  </a:bodyPr>
                  <a:lstStyle/>
                  <a:p>
                    <a:pPr>
                      <a:lnSpc>
                        <a:spcPct val="90000"/>
                      </a:lnSpc>
                      <a:spcAft>
                        <a:spcPts val="600"/>
                      </a:spcAft>
                    </a:pPr>
                    <a:r>
                      <a:rPr lang="en-US" sz="1300" b="1" dirty="0">
                        <a:gradFill>
                          <a:gsLst>
                            <a:gs pos="2917">
                              <a:srgbClr val="F8F8F8"/>
                            </a:gs>
                            <a:gs pos="30000">
                              <a:srgbClr val="F8F8F8"/>
                            </a:gs>
                          </a:gsLst>
                          <a:lin ang="5400000" scaled="0"/>
                        </a:gradFill>
                      </a:rPr>
                      <a:t>BEST</a:t>
                    </a:r>
                  </a:p>
                </p:txBody>
              </p:sp>
            </p:grpSp>
          </p:grpSp>
          <p:sp>
            <p:nvSpPr>
              <p:cNvPr id="92" name="TextBox 91"/>
              <p:cNvSpPr txBox="1"/>
              <p:nvPr/>
            </p:nvSpPr>
            <p:spPr>
              <a:xfrm>
                <a:off x="4398076" y="1897062"/>
                <a:ext cx="1188467" cy="1288874"/>
              </a:xfrm>
              <a:prstGeom prst="rect">
                <a:avLst/>
              </a:prstGeom>
              <a:noFill/>
            </p:spPr>
            <p:txBody>
              <a:bodyPr wrap="non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Assigned</a:t>
                </a:r>
              </a:p>
            </p:txBody>
          </p:sp>
          <p:sp>
            <p:nvSpPr>
              <p:cNvPr id="95" name="TextBox 94"/>
              <p:cNvSpPr txBox="1"/>
              <p:nvPr/>
            </p:nvSpPr>
            <p:spPr>
              <a:xfrm>
                <a:off x="6446837" y="1897062"/>
                <a:ext cx="1426585" cy="1316736"/>
              </a:xfrm>
              <a:prstGeom prst="rect">
                <a:avLst/>
              </a:prstGeom>
              <a:noFill/>
            </p:spPr>
            <p:txBody>
              <a:bodyPr wrap="squar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On-site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and remote</a:t>
                </a:r>
              </a:p>
            </p:txBody>
          </p:sp>
          <p:sp>
            <p:nvSpPr>
              <p:cNvPr id="98" name="TextBox 97"/>
              <p:cNvSpPr txBox="1"/>
              <p:nvPr/>
            </p:nvSpPr>
            <p:spPr>
              <a:xfrm>
                <a:off x="8139899" y="1897062"/>
                <a:ext cx="1823256" cy="1316736"/>
              </a:xfrm>
              <a:prstGeom prst="rect">
                <a:avLst/>
              </a:prstGeom>
              <a:noFill/>
            </p:spPr>
            <p:txBody>
              <a:bodyPr wrap="squar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Cloud</a:t>
                </a:r>
              </a:p>
              <a:p>
                <a:pPr>
                  <a:lnSpc>
                    <a:spcPct val="90000"/>
                  </a:lnSpc>
                  <a:spcAft>
                    <a:spcPts val="600"/>
                  </a:spcAft>
                </a:pPr>
                <a:r>
                  <a:rPr lang="en-US" sz="1600" dirty="0">
                    <a:gradFill>
                      <a:gsLst>
                        <a:gs pos="2917">
                          <a:schemeClr val="tx1"/>
                        </a:gs>
                        <a:gs pos="30000">
                          <a:schemeClr val="tx1"/>
                        </a:gs>
                      </a:gsLst>
                      <a:lin ang="5400000" scaled="0"/>
                    </a:gradFill>
                  </a:rPr>
                  <a:t>Hybrid</a:t>
                </a:r>
              </a:p>
              <a:p>
                <a:pPr>
                  <a:lnSpc>
                    <a:spcPct val="90000"/>
                  </a:lnSpc>
                  <a:spcAft>
                    <a:spcPts val="600"/>
                  </a:spcAft>
                </a:pPr>
                <a:r>
                  <a:rPr lang="en-US" sz="1600" dirty="0">
                    <a:gradFill>
                      <a:gsLst>
                        <a:gs pos="2917">
                          <a:schemeClr val="tx1"/>
                        </a:gs>
                        <a:gs pos="30000">
                          <a:schemeClr val="tx1"/>
                        </a:gs>
                      </a:gsLst>
                      <a:lin ang="5400000" scaled="0"/>
                    </a:gradFill>
                  </a:rPr>
                  <a:t>On-premises</a:t>
                </a:r>
              </a:p>
            </p:txBody>
          </p:sp>
          <p:sp>
            <p:nvSpPr>
              <p:cNvPr id="101" name="TextBox 100"/>
              <p:cNvSpPr txBox="1"/>
              <p:nvPr/>
            </p:nvSpPr>
            <p:spPr>
              <a:xfrm>
                <a:off x="10285875" y="1897063"/>
                <a:ext cx="1823256" cy="1316736"/>
              </a:xfrm>
              <a:prstGeom prst="rect">
                <a:avLst/>
              </a:prstGeom>
              <a:noFill/>
            </p:spPr>
            <p:txBody>
              <a:bodyPr wrap="squar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Fastest response</a:t>
                </a:r>
              </a:p>
              <a:p>
                <a:pPr>
                  <a:lnSpc>
                    <a:spcPct val="90000"/>
                  </a:lnSpc>
                  <a:spcAft>
                    <a:spcPts val="600"/>
                  </a:spcAft>
                </a:pPr>
                <a:r>
                  <a:rPr lang="en-US" sz="1200" dirty="0">
                    <a:gradFill>
                      <a:gsLst>
                        <a:gs pos="2917">
                          <a:schemeClr val="tx1"/>
                        </a:gs>
                        <a:gs pos="30000">
                          <a:schemeClr val="tx1"/>
                        </a:gs>
                      </a:gsLst>
                      <a:lin ang="5400000" scaled="0"/>
                    </a:gradFill>
                  </a:rPr>
                  <a:t>First priority, </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1/2/4 SLA </a:t>
                </a:r>
                <a:r>
                  <a:rPr lang="en-US" sz="1200" dirty="0" err="1">
                    <a:gradFill>
                      <a:gsLst>
                        <a:gs pos="2917">
                          <a:schemeClr val="tx1"/>
                        </a:gs>
                        <a:gs pos="30000">
                          <a:schemeClr val="tx1"/>
                        </a:gs>
                      </a:gsLst>
                      <a:lin ang="5400000" scaled="0"/>
                    </a:gradFill>
                  </a:rPr>
                  <a:t>CritSit</a:t>
                </a:r>
                <a:r>
                  <a:rPr lang="en-US" sz="1200" dirty="0">
                    <a:gradFill>
                      <a:gsLst>
                        <a:gs pos="2917">
                          <a:schemeClr val="tx1"/>
                        </a:gs>
                        <a:gs pos="30000">
                          <a:schemeClr val="tx1"/>
                        </a:gs>
                      </a:gsLst>
                      <a:lin ang="5400000" scaled="0"/>
                    </a:gradFill>
                  </a:rPr>
                  <a:t> </a:t>
                </a:r>
              </a:p>
            </p:txBody>
          </p:sp>
        </p:grpSp>
        <p:cxnSp>
          <p:nvCxnSpPr>
            <p:cNvPr id="82" name="Straight Connector 81"/>
            <p:cNvCxnSpPr/>
            <p:nvPr/>
          </p:nvCxnSpPr>
          <p:spPr>
            <a:xfrm>
              <a:off x="0" y="3213798"/>
              <a:ext cx="12436475"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0" y="3213797"/>
            <a:ext cx="12436475" cy="1316737"/>
            <a:chOff x="0" y="3213797"/>
            <a:chExt cx="12436475" cy="1316737"/>
          </a:xfrm>
        </p:grpSpPr>
        <p:grpSp>
          <p:nvGrpSpPr>
            <p:cNvPr id="105" name="Group 104"/>
            <p:cNvGrpSpPr/>
            <p:nvPr/>
          </p:nvGrpSpPr>
          <p:grpSpPr>
            <a:xfrm>
              <a:off x="503237" y="3323526"/>
              <a:ext cx="4151692" cy="1097280"/>
              <a:chOff x="503237" y="3239999"/>
              <a:chExt cx="4151692" cy="1097280"/>
            </a:xfrm>
          </p:grpSpPr>
          <p:sp>
            <p:nvSpPr>
              <p:cNvPr id="78" name="Rectangle 77"/>
              <p:cNvSpPr/>
              <p:nvPr/>
            </p:nvSpPr>
            <p:spPr bwMode="auto">
              <a:xfrm>
                <a:off x="1646237" y="3368157"/>
                <a:ext cx="3008692" cy="90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45695" rIns="91426" bIns="45695" numCol="1" spcCol="0" rtlCol="0" fromWordArt="0" anchor="ctr" anchorCtr="0" forceAA="0" compatLnSpc="1">
                <a:prstTxWarp prst="textNoShape">
                  <a:avLst/>
                </a:prstTxWarp>
                <a:noAutofit/>
              </a:bodyPr>
              <a:lstStyle/>
              <a:p>
                <a:pPr defTabSz="913572" fontAlgn="base">
                  <a:lnSpc>
                    <a:spcPct val="90000"/>
                  </a:lnSpc>
                  <a:spcBef>
                    <a:spcPct val="0"/>
                  </a:spcBef>
                  <a:spcAft>
                    <a:spcPct val="0"/>
                  </a:spcAft>
                </a:pPr>
                <a:r>
                  <a:rPr lang="en-US" sz="24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Advanced support for Partners</a:t>
                </a:r>
                <a:endParaRPr lang="en-GB" sz="2400" b="1" kern="0" dirty="0">
                  <a:solidFill>
                    <a:schemeClr val="tx1"/>
                  </a:solidFill>
                  <a:latin typeface="Segoe UI" panose="020B0502040204020203" pitchFamily="34" charset="0"/>
                  <a:ea typeface="Segoe UI" pitchFamily="34" charset="0"/>
                  <a:cs typeface="Segoe UI" panose="020B0502040204020203" pitchFamily="34" charset="0"/>
                </a:endParaRPr>
              </a:p>
            </p:txBody>
          </p:sp>
          <p:grpSp>
            <p:nvGrpSpPr>
              <p:cNvPr id="23" name="Group 22"/>
              <p:cNvGrpSpPr/>
              <p:nvPr/>
            </p:nvGrpSpPr>
            <p:grpSpPr>
              <a:xfrm>
                <a:off x="503237" y="3239999"/>
                <a:ext cx="1097280" cy="1097280"/>
                <a:chOff x="783363" y="3009807"/>
                <a:chExt cx="1097280" cy="1097280"/>
              </a:xfrm>
            </p:grpSpPr>
            <p:sp>
              <p:nvSpPr>
                <p:cNvPr id="61" name="Oval 60"/>
                <p:cNvSpPr/>
                <p:nvPr/>
              </p:nvSpPr>
              <p:spPr bwMode="auto">
                <a:xfrm>
                  <a:off x="783363" y="3009807"/>
                  <a:ext cx="1097280" cy="1097280"/>
                </a:xfrm>
                <a:prstGeom prst="ellipse">
                  <a:avLst/>
                </a:prstGeom>
                <a:solidFill>
                  <a:schemeClr val="tx2"/>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14" name="Freeform 13"/>
                <p:cNvSpPr>
                  <a:spLocks/>
                </p:cNvSpPr>
                <p:nvPr/>
              </p:nvSpPr>
              <p:spPr bwMode="auto">
                <a:xfrm>
                  <a:off x="1129453" y="3298220"/>
                  <a:ext cx="401637" cy="268288"/>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28575" cap="flat">
                  <a:solidFill>
                    <a:srgbClr val="F8F8F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1023285" y="3690383"/>
                  <a:ext cx="593111" cy="180049"/>
                </a:xfrm>
                <a:prstGeom prst="rect">
                  <a:avLst/>
                </a:prstGeom>
                <a:noFill/>
              </p:spPr>
              <p:txBody>
                <a:bodyPr wrap="none" lIns="0" tIns="0" rIns="0" bIns="0" rtlCol="0">
                  <a:spAutoFit/>
                </a:bodyPr>
                <a:lstStyle/>
                <a:p>
                  <a:pPr>
                    <a:lnSpc>
                      <a:spcPct val="90000"/>
                    </a:lnSpc>
                    <a:spcAft>
                      <a:spcPts val="600"/>
                    </a:spcAft>
                  </a:pPr>
                  <a:r>
                    <a:rPr lang="en-US" sz="1300" b="1" dirty="0">
                      <a:gradFill>
                        <a:gsLst>
                          <a:gs pos="2917">
                            <a:srgbClr val="F8F8F8"/>
                          </a:gs>
                          <a:gs pos="30000">
                            <a:srgbClr val="F8F8F8"/>
                          </a:gs>
                        </a:gsLst>
                        <a:lin ang="5400000" scaled="0"/>
                      </a:gradFill>
                    </a:rPr>
                    <a:t>BETTER</a:t>
                  </a:r>
                </a:p>
              </p:txBody>
            </p:sp>
          </p:grpSp>
        </p:grpSp>
        <p:sp>
          <p:nvSpPr>
            <p:cNvPr id="93" name="TextBox 92"/>
            <p:cNvSpPr txBox="1"/>
            <p:nvPr/>
          </p:nvSpPr>
          <p:spPr>
            <a:xfrm>
              <a:off x="4398076" y="3213798"/>
              <a:ext cx="994888" cy="1316736"/>
            </a:xfrm>
            <a:prstGeom prst="rect">
              <a:avLst/>
            </a:prstGeom>
            <a:noFill/>
          </p:spPr>
          <p:txBody>
            <a:bodyPr wrap="non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Pooled</a:t>
              </a:r>
            </a:p>
          </p:txBody>
        </p:sp>
        <p:sp>
          <p:nvSpPr>
            <p:cNvPr id="96" name="TextBox 95"/>
            <p:cNvSpPr txBox="1"/>
            <p:nvPr/>
          </p:nvSpPr>
          <p:spPr>
            <a:xfrm>
              <a:off x="6446837" y="3213798"/>
              <a:ext cx="1065741" cy="1316735"/>
            </a:xfrm>
            <a:prstGeom prst="rect">
              <a:avLst/>
            </a:prstGeom>
            <a:noFill/>
          </p:spPr>
          <p:txBody>
            <a:bodyPr wrap="non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Remote</a:t>
              </a:r>
            </a:p>
          </p:txBody>
        </p:sp>
        <p:sp>
          <p:nvSpPr>
            <p:cNvPr id="99" name="TextBox 98"/>
            <p:cNvSpPr txBox="1"/>
            <p:nvPr/>
          </p:nvSpPr>
          <p:spPr>
            <a:xfrm>
              <a:off x="8139899" y="3213797"/>
              <a:ext cx="1823256" cy="1316735"/>
            </a:xfrm>
            <a:prstGeom prst="rect">
              <a:avLst/>
            </a:prstGeom>
            <a:noFill/>
          </p:spPr>
          <p:txBody>
            <a:bodyPr wrap="squar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Cloud</a:t>
              </a:r>
            </a:p>
            <a:p>
              <a:pPr>
                <a:lnSpc>
                  <a:spcPct val="90000"/>
                </a:lnSpc>
                <a:spcAft>
                  <a:spcPts val="600"/>
                </a:spcAft>
              </a:pPr>
              <a:r>
                <a:rPr lang="en-US" sz="1600" dirty="0">
                  <a:gradFill>
                    <a:gsLst>
                      <a:gs pos="2917">
                        <a:schemeClr val="tx1"/>
                      </a:gs>
                      <a:gs pos="30000">
                        <a:schemeClr val="tx1"/>
                      </a:gs>
                    </a:gsLst>
                    <a:lin ang="5400000" scaled="0"/>
                  </a:gradFill>
                </a:rPr>
                <a:t>Limited hybrid</a:t>
              </a:r>
            </a:p>
          </p:txBody>
        </p:sp>
        <p:sp>
          <p:nvSpPr>
            <p:cNvPr id="102" name="TextBox 101"/>
            <p:cNvSpPr txBox="1"/>
            <p:nvPr/>
          </p:nvSpPr>
          <p:spPr>
            <a:xfrm>
              <a:off x="10285875" y="3213798"/>
              <a:ext cx="1823256" cy="1316734"/>
            </a:xfrm>
            <a:prstGeom prst="rect">
              <a:avLst/>
            </a:prstGeom>
            <a:noFill/>
          </p:spPr>
          <p:txBody>
            <a:bodyPr wrap="squar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Faster response</a:t>
              </a:r>
            </a:p>
            <a:p>
              <a:pPr>
                <a:lnSpc>
                  <a:spcPct val="90000"/>
                </a:lnSpc>
                <a:spcAft>
                  <a:spcPts val="600"/>
                </a:spcAft>
              </a:pPr>
              <a:r>
                <a:rPr lang="en-US" sz="1200" dirty="0">
                  <a:gradFill>
                    <a:gsLst>
                      <a:gs pos="2917">
                        <a:schemeClr val="tx1"/>
                      </a:gs>
                      <a:gs pos="30000">
                        <a:schemeClr val="tx1"/>
                      </a:gs>
                    </a:gsLst>
                    <a:lin ang="5400000" scaled="0"/>
                  </a:gradFill>
                </a:rPr>
                <a:t>Second priority, 1/2/4/SLA</a:t>
              </a:r>
            </a:p>
          </p:txBody>
        </p:sp>
        <p:cxnSp>
          <p:nvCxnSpPr>
            <p:cNvPr id="29" name="Straight Connector 28"/>
            <p:cNvCxnSpPr/>
            <p:nvPr/>
          </p:nvCxnSpPr>
          <p:spPr>
            <a:xfrm>
              <a:off x="0" y="4530532"/>
              <a:ext cx="12436475"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503237" y="4530533"/>
            <a:ext cx="11605894" cy="1311070"/>
            <a:chOff x="503237" y="4530533"/>
            <a:chExt cx="11605894" cy="1311070"/>
          </a:xfrm>
        </p:grpSpPr>
        <p:grpSp>
          <p:nvGrpSpPr>
            <p:cNvPr id="104" name="Group 103"/>
            <p:cNvGrpSpPr/>
            <p:nvPr/>
          </p:nvGrpSpPr>
          <p:grpSpPr>
            <a:xfrm>
              <a:off x="503237" y="4640262"/>
              <a:ext cx="3677491" cy="1097280"/>
              <a:chOff x="503237" y="4640262"/>
              <a:chExt cx="3677491" cy="1097280"/>
            </a:xfrm>
          </p:grpSpPr>
          <p:sp>
            <p:nvSpPr>
              <p:cNvPr id="79" name="Rectangle 78"/>
              <p:cNvSpPr/>
              <p:nvPr/>
            </p:nvSpPr>
            <p:spPr bwMode="auto">
              <a:xfrm>
                <a:off x="1646237" y="4768420"/>
                <a:ext cx="2534491" cy="90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45695" rIns="91426" bIns="45695" numCol="1" spcCol="0" rtlCol="0" fromWordArt="0" anchor="ctr" anchorCtr="0" forceAA="0" compatLnSpc="1">
                <a:prstTxWarp prst="textNoShape">
                  <a:avLst/>
                </a:prstTxWarp>
                <a:noAutofit/>
              </a:bodyPr>
              <a:lstStyle/>
              <a:p>
                <a:pPr fontAlgn="base">
                  <a:lnSpc>
                    <a:spcPct val="90000"/>
                  </a:lnSpc>
                  <a:spcBef>
                    <a:spcPct val="0"/>
                  </a:spcBef>
                  <a:spcAft>
                    <a:spcPts val="588"/>
                  </a:spcAft>
                </a:pPr>
                <a:r>
                  <a:rPr lang="en-US" sz="24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MPN technical Services</a:t>
                </a:r>
                <a:endParaRPr lang="en-GB" sz="24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p:txBody>
          </p:sp>
          <p:grpSp>
            <p:nvGrpSpPr>
              <p:cNvPr id="22" name="Group 21"/>
              <p:cNvGrpSpPr/>
              <p:nvPr/>
            </p:nvGrpSpPr>
            <p:grpSpPr>
              <a:xfrm>
                <a:off x="503237" y="4640262"/>
                <a:ext cx="1097280" cy="1097280"/>
                <a:chOff x="783363" y="4455498"/>
                <a:chExt cx="1097280" cy="1097280"/>
              </a:xfrm>
            </p:grpSpPr>
            <p:sp>
              <p:nvSpPr>
                <p:cNvPr id="70" name="Oval 69"/>
                <p:cNvSpPr/>
                <p:nvPr/>
              </p:nvSpPr>
              <p:spPr bwMode="auto">
                <a:xfrm>
                  <a:off x="783363" y="4455498"/>
                  <a:ext cx="1097280" cy="1097280"/>
                </a:xfrm>
                <a:prstGeom prst="ellipse">
                  <a:avLst/>
                </a:prstGeom>
                <a:solidFill>
                  <a:schemeClr val="tx2"/>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4896"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grpSp>
              <p:nvGrpSpPr>
                <p:cNvPr id="6" name="Group 7"/>
                <p:cNvGrpSpPr>
                  <a:grpSpLocks noChangeAspect="1"/>
                </p:cNvGrpSpPr>
                <p:nvPr/>
              </p:nvGrpSpPr>
              <p:grpSpPr bwMode="auto">
                <a:xfrm>
                  <a:off x="1184858" y="4677838"/>
                  <a:ext cx="296863" cy="427038"/>
                  <a:chOff x="-16" y="-20"/>
                  <a:chExt cx="187" cy="269"/>
                </a:xfrm>
                <a:solidFill>
                  <a:srgbClr val="F8F8F8"/>
                </a:solidFill>
              </p:grpSpPr>
              <p:sp>
                <p:nvSpPr>
                  <p:cNvPr id="8" name="Freeform 8"/>
                  <p:cNvSpPr>
                    <a:spLocks noEditPoints="1"/>
                  </p:cNvSpPr>
                  <p:nvPr/>
                </p:nvSpPr>
                <p:spPr bwMode="auto">
                  <a:xfrm>
                    <a:off x="-16" y="-20"/>
                    <a:ext cx="85" cy="269"/>
                  </a:xfrm>
                  <a:custGeom>
                    <a:avLst/>
                    <a:gdLst>
                      <a:gd name="T0" fmla="*/ 20 w 40"/>
                      <a:gd name="T1" fmla="*/ 128 h 128"/>
                      <a:gd name="T2" fmla="*/ 32 w 40"/>
                      <a:gd name="T3" fmla="*/ 116 h 128"/>
                      <a:gd name="T4" fmla="*/ 32 w 40"/>
                      <a:gd name="T5" fmla="*/ 72 h 128"/>
                      <a:gd name="T6" fmla="*/ 40 w 40"/>
                      <a:gd name="T7" fmla="*/ 72 h 128"/>
                      <a:gd name="T8" fmla="*/ 40 w 40"/>
                      <a:gd name="T9" fmla="*/ 64 h 128"/>
                      <a:gd name="T10" fmla="*/ 24 w 40"/>
                      <a:gd name="T11" fmla="*/ 64 h 128"/>
                      <a:gd name="T12" fmla="*/ 24 w 40"/>
                      <a:gd name="T13" fmla="*/ 28 h 128"/>
                      <a:gd name="T14" fmla="*/ 32 w 40"/>
                      <a:gd name="T15" fmla="*/ 20 h 128"/>
                      <a:gd name="T16" fmla="*/ 32 w 40"/>
                      <a:gd name="T17" fmla="*/ 0 h 128"/>
                      <a:gd name="T18" fmla="*/ 8 w 40"/>
                      <a:gd name="T19" fmla="*/ 0 h 128"/>
                      <a:gd name="T20" fmla="*/ 8 w 40"/>
                      <a:gd name="T21" fmla="*/ 20 h 128"/>
                      <a:gd name="T22" fmla="*/ 16 w 40"/>
                      <a:gd name="T23" fmla="*/ 28 h 128"/>
                      <a:gd name="T24" fmla="*/ 16 w 40"/>
                      <a:gd name="T25" fmla="*/ 64 h 128"/>
                      <a:gd name="T26" fmla="*/ 0 w 40"/>
                      <a:gd name="T27" fmla="*/ 64 h 128"/>
                      <a:gd name="T28" fmla="*/ 0 w 40"/>
                      <a:gd name="T29" fmla="*/ 72 h 128"/>
                      <a:gd name="T30" fmla="*/ 8 w 40"/>
                      <a:gd name="T31" fmla="*/ 72 h 128"/>
                      <a:gd name="T32" fmla="*/ 8 w 40"/>
                      <a:gd name="T33" fmla="*/ 116 h 128"/>
                      <a:gd name="T34" fmla="*/ 20 w 40"/>
                      <a:gd name="T35" fmla="*/ 128 h 128"/>
                      <a:gd name="T36" fmla="*/ 16 w 40"/>
                      <a:gd name="T37" fmla="*/ 8 h 128"/>
                      <a:gd name="T38" fmla="*/ 24 w 40"/>
                      <a:gd name="T39" fmla="*/ 8 h 128"/>
                      <a:gd name="T40" fmla="*/ 24 w 40"/>
                      <a:gd name="T41" fmla="*/ 17 h 128"/>
                      <a:gd name="T42" fmla="*/ 20 w 40"/>
                      <a:gd name="T43" fmla="*/ 21 h 128"/>
                      <a:gd name="T44" fmla="*/ 16 w 40"/>
                      <a:gd name="T45" fmla="*/ 17 h 128"/>
                      <a:gd name="T46" fmla="*/ 16 w 40"/>
                      <a:gd name="T47" fmla="*/ 8 h 128"/>
                      <a:gd name="T48" fmla="*/ 24 w 40"/>
                      <a:gd name="T49" fmla="*/ 116 h 128"/>
                      <a:gd name="T50" fmla="*/ 20 w 40"/>
                      <a:gd name="T51" fmla="*/ 120 h 128"/>
                      <a:gd name="T52" fmla="*/ 16 w 40"/>
                      <a:gd name="T53" fmla="*/ 116 h 128"/>
                      <a:gd name="T54" fmla="*/ 16 w 40"/>
                      <a:gd name="T55" fmla="*/ 72 h 128"/>
                      <a:gd name="T56" fmla="*/ 24 w 40"/>
                      <a:gd name="T57" fmla="*/ 72 h 128"/>
                      <a:gd name="T58" fmla="*/ 24 w 40"/>
                      <a:gd name="T5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28">
                        <a:moveTo>
                          <a:pt x="20" y="128"/>
                        </a:moveTo>
                        <a:cubicBezTo>
                          <a:pt x="27" y="128"/>
                          <a:pt x="32" y="123"/>
                          <a:pt x="32" y="116"/>
                        </a:cubicBezTo>
                        <a:cubicBezTo>
                          <a:pt x="32" y="72"/>
                          <a:pt x="32" y="72"/>
                          <a:pt x="32" y="72"/>
                        </a:cubicBezTo>
                        <a:cubicBezTo>
                          <a:pt x="40" y="72"/>
                          <a:pt x="40" y="72"/>
                          <a:pt x="40" y="72"/>
                        </a:cubicBezTo>
                        <a:cubicBezTo>
                          <a:pt x="40" y="64"/>
                          <a:pt x="40" y="64"/>
                          <a:pt x="40" y="64"/>
                        </a:cubicBezTo>
                        <a:cubicBezTo>
                          <a:pt x="24" y="64"/>
                          <a:pt x="24" y="64"/>
                          <a:pt x="24" y="64"/>
                        </a:cubicBezTo>
                        <a:cubicBezTo>
                          <a:pt x="24" y="28"/>
                          <a:pt x="24" y="28"/>
                          <a:pt x="24" y="28"/>
                        </a:cubicBezTo>
                        <a:cubicBezTo>
                          <a:pt x="32" y="20"/>
                          <a:pt x="32" y="20"/>
                          <a:pt x="32" y="20"/>
                        </a:cubicBezTo>
                        <a:cubicBezTo>
                          <a:pt x="32" y="0"/>
                          <a:pt x="32" y="0"/>
                          <a:pt x="32" y="0"/>
                        </a:cubicBezTo>
                        <a:cubicBezTo>
                          <a:pt x="8" y="0"/>
                          <a:pt x="8" y="0"/>
                          <a:pt x="8" y="0"/>
                        </a:cubicBezTo>
                        <a:cubicBezTo>
                          <a:pt x="8" y="20"/>
                          <a:pt x="8" y="20"/>
                          <a:pt x="8" y="20"/>
                        </a:cubicBezTo>
                        <a:cubicBezTo>
                          <a:pt x="16" y="28"/>
                          <a:pt x="16" y="28"/>
                          <a:pt x="16" y="28"/>
                        </a:cubicBezTo>
                        <a:cubicBezTo>
                          <a:pt x="16" y="64"/>
                          <a:pt x="16" y="64"/>
                          <a:pt x="16" y="64"/>
                        </a:cubicBezTo>
                        <a:cubicBezTo>
                          <a:pt x="0" y="64"/>
                          <a:pt x="0" y="64"/>
                          <a:pt x="0" y="64"/>
                        </a:cubicBezTo>
                        <a:cubicBezTo>
                          <a:pt x="0" y="72"/>
                          <a:pt x="0" y="72"/>
                          <a:pt x="0" y="72"/>
                        </a:cubicBezTo>
                        <a:cubicBezTo>
                          <a:pt x="8" y="72"/>
                          <a:pt x="8" y="72"/>
                          <a:pt x="8" y="72"/>
                        </a:cubicBezTo>
                        <a:cubicBezTo>
                          <a:pt x="8" y="116"/>
                          <a:pt x="8" y="116"/>
                          <a:pt x="8" y="116"/>
                        </a:cubicBezTo>
                        <a:cubicBezTo>
                          <a:pt x="8" y="123"/>
                          <a:pt x="13" y="128"/>
                          <a:pt x="20" y="128"/>
                        </a:cubicBezTo>
                        <a:close/>
                        <a:moveTo>
                          <a:pt x="16" y="8"/>
                        </a:moveTo>
                        <a:cubicBezTo>
                          <a:pt x="24" y="8"/>
                          <a:pt x="24" y="8"/>
                          <a:pt x="24" y="8"/>
                        </a:cubicBezTo>
                        <a:cubicBezTo>
                          <a:pt x="24" y="17"/>
                          <a:pt x="24" y="17"/>
                          <a:pt x="24" y="17"/>
                        </a:cubicBezTo>
                        <a:cubicBezTo>
                          <a:pt x="20" y="21"/>
                          <a:pt x="20" y="21"/>
                          <a:pt x="20" y="21"/>
                        </a:cubicBezTo>
                        <a:cubicBezTo>
                          <a:pt x="16" y="17"/>
                          <a:pt x="16" y="17"/>
                          <a:pt x="16" y="17"/>
                        </a:cubicBezTo>
                        <a:lnTo>
                          <a:pt x="16" y="8"/>
                        </a:lnTo>
                        <a:close/>
                        <a:moveTo>
                          <a:pt x="24" y="116"/>
                        </a:moveTo>
                        <a:cubicBezTo>
                          <a:pt x="24" y="118"/>
                          <a:pt x="22" y="120"/>
                          <a:pt x="20" y="120"/>
                        </a:cubicBezTo>
                        <a:cubicBezTo>
                          <a:pt x="18" y="120"/>
                          <a:pt x="16" y="118"/>
                          <a:pt x="16" y="116"/>
                        </a:cubicBezTo>
                        <a:cubicBezTo>
                          <a:pt x="16" y="72"/>
                          <a:pt x="16" y="72"/>
                          <a:pt x="16" y="72"/>
                        </a:cubicBezTo>
                        <a:cubicBezTo>
                          <a:pt x="24" y="72"/>
                          <a:pt x="24" y="72"/>
                          <a:pt x="24" y="72"/>
                        </a:cubicBezTo>
                        <a:lnTo>
                          <a:pt x="24"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p:nvSpPr>
                <p:spPr bwMode="auto">
                  <a:xfrm>
                    <a:off x="69" y="-20"/>
                    <a:ext cx="102" cy="269"/>
                  </a:xfrm>
                  <a:custGeom>
                    <a:avLst/>
                    <a:gdLst>
                      <a:gd name="T0" fmla="*/ 24 w 48"/>
                      <a:gd name="T1" fmla="*/ 128 h 128"/>
                      <a:gd name="T2" fmla="*/ 36 w 48"/>
                      <a:gd name="T3" fmla="*/ 116 h 128"/>
                      <a:gd name="T4" fmla="*/ 36 w 48"/>
                      <a:gd name="T5" fmla="*/ 45 h 128"/>
                      <a:gd name="T6" fmla="*/ 48 w 48"/>
                      <a:gd name="T7" fmla="*/ 24 h 128"/>
                      <a:gd name="T8" fmla="*/ 24 w 48"/>
                      <a:gd name="T9" fmla="*/ 0 h 128"/>
                      <a:gd name="T10" fmla="*/ 0 w 48"/>
                      <a:gd name="T11" fmla="*/ 24 h 128"/>
                      <a:gd name="T12" fmla="*/ 12 w 48"/>
                      <a:gd name="T13" fmla="*/ 45 h 128"/>
                      <a:gd name="T14" fmla="*/ 12 w 48"/>
                      <a:gd name="T15" fmla="*/ 116 h 128"/>
                      <a:gd name="T16" fmla="*/ 24 w 48"/>
                      <a:gd name="T17" fmla="*/ 128 h 128"/>
                      <a:gd name="T18" fmla="*/ 8 w 48"/>
                      <a:gd name="T19" fmla="*/ 24 h 128"/>
                      <a:gd name="T20" fmla="*/ 20 w 48"/>
                      <a:gd name="T21" fmla="*/ 9 h 128"/>
                      <a:gd name="T22" fmla="*/ 20 w 48"/>
                      <a:gd name="T23" fmla="*/ 20 h 128"/>
                      <a:gd name="T24" fmla="*/ 24 w 48"/>
                      <a:gd name="T25" fmla="*/ 24 h 128"/>
                      <a:gd name="T26" fmla="*/ 28 w 48"/>
                      <a:gd name="T27" fmla="*/ 20 h 128"/>
                      <a:gd name="T28" fmla="*/ 28 w 48"/>
                      <a:gd name="T29" fmla="*/ 9 h 128"/>
                      <a:gd name="T30" fmla="*/ 40 w 48"/>
                      <a:gd name="T31" fmla="*/ 24 h 128"/>
                      <a:gd name="T32" fmla="*/ 30 w 48"/>
                      <a:gd name="T33" fmla="*/ 39 h 128"/>
                      <a:gd name="T34" fmla="*/ 28 w 48"/>
                      <a:gd name="T35" fmla="*/ 40 h 128"/>
                      <a:gd name="T36" fmla="*/ 28 w 48"/>
                      <a:gd name="T37" fmla="*/ 116 h 128"/>
                      <a:gd name="T38" fmla="*/ 24 w 48"/>
                      <a:gd name="T39" fmla="*/ 120 h 128"/>
                      <a:gd name="T40" fmla="*/ 20 w 48"/>
                      <a:gd name="T41" fmla="*/ 116 h 128"/>
                      <a:gd name="T42" fmla="*/ 20 w 48"/>
                      <a:gd name="T43" fmla="*/ 40 h 128"/>
                      <a:gd name="T44" fmla="*/ 18 w 48"/>
                      <a:gd name="T45" fmla="*/ 39 h 128"/>
                      <a:gd name="T46" fmla="*/ 8 w 48"/>
                      <a:gd name="T47"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128">
                        <a:moveTo>
                          <a:pt x="24" y="128"/>
                        </a:moveTo>
                        <a:cubicBezTo>
                          <a:pt x="31" y="128"/>
                          <a:pt x="36" y="123"/>
                          <a:pt x="36" y="116"/>
                        </a:cubicBezTo>
                        <a:cubicBezTo>
                          <a:pt x="36" y="45"/>
                          <a:pt x="36" y="45"/>
                          <a:pt x="36" y="45"/>
                        </a:cubicBezTo>
                        <a:cubicBezTo>
                          <a:pt x="43" y="41"/>
                          <a:pt x="48" y="33"/>
                          <a:pt x="48" y="24"/>
                        </a:cubicBezTo>
                        <a:cubicBezTo>
                          <a:pt x="48" y="11"/>
                          <a:pt x="37" y="0"/>
                          <a:pt x="24" y="0"/>
                        </a:cubicBezTo>
                        <a:cubicBezTo>
                          <a:pt x="11" y="0"/>
                          <a:pt x="0" y="11"/>
                          <a:pt x="0" y="24"/>
                        </a:cubicBezTo>
                        <a:cubicBezTo>
                          <a:pt x="0" y="33"/>
                          <a:pt x="5" y="41"/>
                          <a:pt x="12" y="45"/>
                        </a:cubicBezTo>
                        <a:cubicBezTo>
                          <a:pt x="12" y="116"/>
                          <a:pt x="12" y="116"/>
                          <a:pt x="12" y="116"/>
                        </a:cubicBezTo>
                        <a:cubicBezTo>
                          <a:pt x="12" y="123"/>
                          <a:pt x="17" y="128"/>
                          <a:pt x="24" y="128"/>
                        </a:cubicBezTo>
                        <a:close/>
                        <a:moveTo>
                          <a:pt x="8" y="24"/>
                        </a:moveTo>
                        <a:cubicBezTo>
                          <a:pt x="8" y="17"/>
                          <a:pt x="13" y="10"/>
                          <a:pt x="20" y="9"/>
                        </a:cubicBezTo>
                        <a:cubicBezTo>
                          <a:pt x="20" y="20"/>
                          <a:pt x="20" y="20"/>
                          <a:pt x="20" y="20"/>
                        </a:cubicBezTo>
                        <a:cubicBezTo>
                          <a:pt x="20" y="22"/>
                          <a:pt x="22" y="24"/>
                          <a:pt x="24" y="24"/>
                        </a:cubicBezTo>
                        <a:cubicBezTo>
                          <a:pt x="26" y="24"/>
                          <a:pt x="28" y="22"/>
                          <a:pt x="28" y="20"/>
                        </a:cubicBezTo>
                        <a:cubicBezTo>
                          <a:pt x="28" y="9"/>
                          <a:pt x="28" y="9"/>
                          <a:pt x="28" y="9"/>
                        </a:cubicBezTo>
                        <a:cubicBezTo>
                          <a:pt x="35" y="10"/>
                          <a:pt x="40" y="17"/>
                          <a:pt x="40" y="24"/>
                        </a:cubicBezTo>
                        <a:cubicBezTo>
                          <a:pt x="40" y="30"/>
                          <a:pt x="36" y="36"/>
                          <a:pt x="30" y="39"/>
                        </a:cubicBezTo>
                        <a:cubicBezTo>
                          <a:pt x="28" y="40"/>
                          <a:pt x="28" y="40"/>
                          <a:pt x="28" y="40"/>
                        </a:cubicBezTo>
                        <a:cubicBezTo>
                          <a:pt x="28" y="116"/>
                          <a:pt x="28" y="116"/>
                          <a:pt x="28" y="116"/>
                        </a:cubicBezTo>
                        <a:cubicBezTo>
                          <a:pt x="28" y="118"/>
                          <a:pt x="26" y="120"/>
                          <a:pt x="24" y="120"/>
                        </a:cubicBezTo>
                        <a:cubicBezTo>
                          <a:pt x="22" y="120"/>
                          <a:pt x="20" y="118"/>
                          <a:pt x="20" y="116"/>
                        </a:cubicBezTo>
                        <a:cubicBezTo>
                          <a:pt x="20" y="40"/>
                          <a:pt x="20" y="40"/>
                          <a:pt x="20" y="40"/>
                        </a:cubicBezTo>
                        <a:cubicBezTo>
                          <a:pt x="18" y="39"/>
                          <a:pt x="18" y="39"/>
                          <a:pt x="18" y="39"/>
                        </a:cubicBezTo>
                        <a:cubicBezTo>
                          <a:pt x="12" y="36"/>
                          <a:pt x="8" y="30"/>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1" name="TextBox 80"/>
                <p:cNvSpPr txBox="1"/>
                <p:nvPr/>
              </p:nvSpPr>
              <p:spPr>
                <a:xfrm>
                  <a:off x="1079131" y="5155271"/>
                  <a:ext cx="495328" cy="180049"/>
                </a:xfrm>
                <a:prstGeom prst="rect">
                  <a:avLst/>
                </a:prstGeom>
                <a:noFill/>
              </p:spPr>
              <p:txBody>
                <a:bodyPr wrap="none" lIns="0" tIns="0" rIns="0" bIns="0" rtlCol="0">
                  <a:spAutoFit/>
                </a:bodyPr>
                <a:lstStyle/>
                <a:p>
                  <a:pPr>
                    <a:lnSpc>
                      <a:spcPct val="90000"/>
                    </a:lnSpc>
                    <a:spcAft>
                      <a:spcPts val="600"/>
                    </a:spcAft>
                  </a:pPr>
                  <a:r>
                    <a:rPr lang="en-US" sz="1300" b="1" dirty="0">
                      <a:gradFill>
                        <a:gsLst>
                          <a:gs pos="2917">
                            <a:srgbClr val="F8F8F8"/>
                          </a:gs>
                          <a:gs pos="30000">
                            <a:srgbClr val="F8F8F8"/>
                          </a:gs>
                        </a:gsLst>
                        <a:lin ang="5400000" scaled="0"/>
                      </a:gradFill>
                    </a:rPr>
                    <a:t>GOOD</a:t>
                  </a:r>
                </a:p>
              </p:txBody>
            </p:sp>
          </p:grpSp>
        </p:grpSp>
        <p:sp>
          <p:nvSpPr>
            <p:cNvPr id="94" name="TextBox 93"/>
            <p:cNvSpPr txBox="1"/>
            <p:nvPr/>
          </p:nvSpPr>
          <p:spPr>
            <a:xfrm>
              <a:off x="4398076" y="4530533"/>
              <a:ext cx="736420" cy="1311070"/>
            </a:xfrm>
            <a:prstGeom prst="rect">
              <a:avLst/>
            </a:prstGeom>
            <a:noFill/>
          </p:spPr>
          <p:txBody>
            <a:bodyPr wrap="non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N/A</a:t>
              </a:r>
            </a:p>
          </p:txBody>
        </p:sp>
        <p:sp>
          <p:nvSpPr>
            <p:cNvPr id="97" name="TextBox 96"/>
            <p:cNvSpPr txBox="1"/>
            <p:nvPr/>
          </p:nvSpPr>
          <p:spPr>
            <a:xfrm>
              <a:off x="6446837" y="4530533"/>
              <a:ext cx="1065741" cy="1311070"/>
            </a:xfrm>
            <a:prstGeom prst="rect">
              <a:avLst/>
            </a:prstGeom>
            <a:noFill/>
          </p:spPr>
          <p:txBody>
            <a:bodyPr wrap="non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Remote</a:t>
              </a:r>
            </a:p>
          </p:txBody>
        </p:sp>
        <p:sp>
          <p:nvSpPr>
            <p:cNvPr id="100" name="TextBox 99"/>
            <p:cNvSpPr txBox="1"/>
            <p:nvPr/>
          </p:nvSpPr>
          <p:spPr>
            <a:xfrm>
              <a:off x="8139899" y="4530533"/>
              <a:ext cx="1823256" cy="1311070"/>
            </a:xfrm>
            <a:prstGeom prst="rect">
              <a:avLst/>
            </a:prstGeom>
            <a:noFill/>
          </p:spPr>
          <p:txBody>
            <a:bodyPr wrap="squar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Cloud</a:t>
              </a:r>
            </a:p>
            <a:p>
              <a:pPr>
                <a:lnSpc>
                  <a:spcPct val="90000"/>
                </a:lnSpc>
                <a:spcAft>
                  <a:spcPts val="600"/>
                </a:spcAft>
              </a:pPr>
              <a:r>
                <a:rPr lang="en-US" sz="1600" dirty="0">
                  <a:gradFill>
                    <a:gsLst>
                      <a:gs pos="2917">
                        <a:schemeClr val="tx1"/>
                      </a:gs>
                      <a:gs pos="30000">
                        <a:schemeClr val="tx1"/>
                      </a:gs>
                    </a:gsLst>
                    <a:lin ang="5400000" scaled="0"/>
                  </a:gradFill>
                </a:rPr>
                <a:t>Hybrid</a:t>
              </a:r>
            </a:p>
            <a:p>
              <a:pPr>
                <a:lnSpc>
                  <a:spcPct val="90000"/>
                </a:lnSpc>
                <a:spcAft>
                  <a:spcPts val="600"/>
                </a:spcAft>
              </a:pPr>
              <a:r>
                <a:rPr lang="en-US" sz="1600" dirty="0">
                  <a:gradFill>
                    <a:gsLst>
                      <a:gs pos="2917">
                        <a:schemeClr val="tx1"/>
                      </a:gs>
                      <a:gs pos="30000">
                        <a:schemeClr val="tx1"/>
                      </a:gs>
                    </a:gsLst>
                    <a:lin ang="5400000" scaled="0"/>
                  </a:gradFill>
                </a:rPr>
                <a:t>On-premises</a:t>
              </a:r>
            </a:p>
          </p:txBody>
        </p:sp>
        <p:sp>
          <p:nvSpPr>
            <p:cNvPr id="103" name="TextBox 102"/>
            <p:cNvSpPr txBox="1"/>
            <p:nvPr/>
          </p:nvSpPr>
          <p:spPr>
            <a:xfrm>
              <a:off x="10285875" y="4530533"/>
              <a:ext cx="1823256" cy="1311070"/>
            </a:xfrm>
            <a:prstGeom prst="rect">
              <a:avLst/>
            </a:prstGeom>
            <a:noFill/>
          </p:spPr>
          <p:txBody>
            <a:bodyPr wrap="square" lIns="182880" tIns="146304" rIns="182880" bIns="146304" rtlCol="0" anchor="ctr" anchorCtr="0">
              <a:noAutofit/>
            </a:bodyPr>
            <a:lstStyle/>
            <a:p>
              <a:pPr>
                <a:lnSpc>
                  <a:spcPct val="90000"/>
                </a:lnSpc>
                <a:spcAft>
                  <a:spcPts val="600"/>
                </a:spcAft>
              </a:pPr>
              <a:r>
                <a:rPr lang="en-US" sz="1600" dirty="0">
                  <a:gradFill>
                    <a:gsLst>
                      <a:gs pos="2917">
                        <a:schemeClr val="tx1"/>
                      </a:gs>
                      <a:gs pos="30000">
                        <a:schemeClr val="tx1"/>
                      </a:gs>
                    </a:gsLst>
                    <a:lin ang="5400000" scaled="0"/>
                  </a:gradFill>
                </a:rPr>
                <a:t>Standard response</a:t>
              </a:r>
            </a:p>
            <a:p>
              <a:pPr>
                <a:lnSpc>
                  <a:spcPct val="90000"/>
                </a:lnSpc>
                <a:spcAft>
                  <a:spcPts val="600"/>
                </a:spcAft>
              </a:pPr>
              <a:r>
                <a:rPr lang="en-US" sz="1200" dirty="0">
                  <a:gradFill>
                    <a:gsLst>
                      <a:gs pos="2917">
                        <a:schemeClr val="tx1"/>
                      </a:gs>
                      <a:gs pos="30000">
                        <a:schemeClr val="tx1"/>
                      </a:gs>
                    </a:gsLst>
                    <a:lin ang="5400000" scaled="0"/>
                  </a:gradFill>
                </a:rPr>
                <a:t>Third priority, </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2/4/8 SLA</a:t>
              </a:r>
            </a:p>
          </p:txBody>
        </p:sp>
      </p:grpSp>
      <p:grpSp>
        <p:nvGrpSpPr>
          <p:cNvPr id="111" name="Group 110"/>
          <p:cNvGrpSpPr/>
          <p:nvPr/>
        </p:nvGrpSpPr>
        <p:grpSpPr>
          <a:xfrm>
            <a:off x="4398076" y="1135062"/>
            <a:ext cx="8038399" cy="828034"/>
            <a:chOff x="4398076" y="1135062"/>
            <a:chExt cx="8038399" cy="828034"/>
          </a:xfrm>
        </p:grpSpPr>
        <p:sp>
          <p:nvSpPr>
            <p:cNvPr id="85" name="TextBox 84"/>
            <p:cNvSpPr txBox="1"/>
            <p:nvPr/>
          </p:nvSpPr>
          <p:spPr>
            <a:xfrm>
              <a:off x="4398076" y="1135062"/>
              <a:ext cx="1759136" cy="794064"/>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Account </a:t>
              </a:r>
              <a:b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management</a:t>
              </a:r>
            </a:p>
          </p:txBody>
        </p:sp>
        <p:sp>
          <p:nvSpPr>
            <p:cNvPr id="86" name="TextBox 85"/>
            <p:cNvSpPr txBox="1"/>
            <p:nvPr/>
          </p:nvSpPr>
          <p:spPr>
            <a:xfrm>
              <a:off x="6446837" y="1135062"/>
              <a:ext cx="1203919" cy="794064"/>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a:t>
              </a:r>
              <a:b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delivery</a:t>
              </a:r>
            </a:p>
          </p:txBody>
        </p:sp>
        <p:sp>
          <p:nvSpPr>
            <p:cNvPr id="87" name="TextBox 86"/>
            <p:cNvSpPr txBox="1"/>
            <p:nvPr/>
          </p:nvSpPr>
          <p:spPr>
            <a:xfrm>
              <a:off x="8139899" y="1169032"/>
              <a:ext cx="1823256" cy="794064"/>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Deployments </a:t>
              </a:r>
              <a:b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covered</a:t>
              </a:r>
            </a:p>
          </p:txBody>
        </p:sp>
        <p:sp>
          <p:nvSpPr>
            <p:cNvPr id="89" name="TextBox 88"/>
            <p:cNvSpPr txBox="1"/>
            <p:nvPr/>
          </p:nvSpPr>
          <p:spPr>
            <a:xfrm>
              <a:off x="10285875" y="1135062"/>
              <a:ext cx="1425262" cy="794064"/>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Problem </a:t>
              </a:r>
              <a:b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resolution</a:t>
              </a:r>
            </a:p>
          </p:txBody>
        </p:sp>
        <p:cxnSp>
          <p:nvCxnSpPr>
            <p:cNvPr id="84" name="Straight Connector 83"/>
            <p:cNvCxnSpPr/>
            <p:nvPr/>
          </p:nvCxnSpPr>
          <p:spPr>
            <a:xfrm>
              <a:off x="4423410" y="1897062"/>
              <a:ext cx="8013065"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7881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30163" t="19206" r="34990" b="1149"/>
          <a:stretch/>
        </p:blipFill>
        <p:spPr>
          <a:xfrm>
            <a:off x="881" y="0"/>
            <a:ext cx="12434712" cy="6994028"/>
          </a:xfrm>
          <a:prstGeom prst="rect">
            <a:avLst/>
          </a:prstGeom>
        </p:spPr>
      </p:pic>
      <p:sp>
        <p:nvSpPr>
          <p:cNvPr id="25" name="Rectangle 24"/>
          <p:cNvSpPr/>
          <p:nvPr/>
        </p:nvSpPr>
        <p:spPr bwMode="auto">
          <a:xfrm>
            <a:off x="880" y="497"/>
            <a:ext cx="12434712" cy="703103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itle 2"/>
          <p:cNvSpPr txBox="1">
            <a:spLocks/>
          </p:cNvSpPr>
          <p:nvPr/>
        </p:nvSpPr>
        <p:spPr>
          <a:xfrm>
            <a:off x="275482" y="295730"/>
            <a:ext cx="11887878" cy="917444"/>
          </a:xfrm>
          <a:prstGeom prst="rect">
            <a:avLst/>
          </a:prstGeom>
        </p:spPr>
        <p:txBody>
          <a:bodyPr vert="horz" wrap="square" lIns="186521" tIns="149217" rIns="186521" bIns="1492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400" spc="0" dirty="0">
              <a:gradFill>
                <a:gsLst>
                  <a:gs pos="0">
                    <a:schemeClr val="tx2"/>
                  </a:gs>
                  <a:gs pos="100000">
                    <a:schemeClr val="tx2"/>
                  </a:gs>
                </a:gsLst>
                <a:lin ang="5400000" scaled="1"/>
              </a:gradFill>
            </a:endParaRPr>
          </a:p>
        </p:txBody>
      </p:sp>
      <p:sp>
        <p:nvSpPr>
          <p:cNvPr id="26" name="Title 1"/>
          <p:cNvSpPr>
            <a:spLocks noGrp="1"/>
          </p:cNvSpPr>
          <p:nvPr>
            <p:ph type="title"/>
          </p:nvPr>
        </p:nvSpPr>
        <p:spPr/>
        <p:txBody>
          <a:bodyPr/>
          <a:lstStyle/>
          <a:p>
            <a:r>
              <a:rPr lang="en-US" dirty="0"/>
              <a:t>Who owns CSP in the Microsoft field?</a:t>
            </a:r>
          </a:p>
        </p:txBody>
      </p:sp>
      <p:sp>
        <p:nvSpPr>
          <p:cNvPr id="37" name="Text Placeholder 2"/>
          <p:cNvSpPr txBox="1">
            <a:spLocks/>
          </p:cNvSpPr>
          <p:nvPr/>
        </p:nvSpPr>
        <p:spPr>
          <a:xfrm>
            <a:off x="7754937" y="5645327"/>
            <a:ext cx="3350386" cy="747535"/>
          </a:xfrm>
          <a:prstGeom prst="rect">
            <a:avLst/>
          </a:prstGeom>
          <a:noFill/>
        </p:spPr>
        <p:txBody>
          <a:bodyPr wrap="square" lIns="182854" tIns="146283" rIns="182854" bIns="146283" rtlCol="0">
            <a:spAutoFit/>
          </a:bodyPr>
          <a:lstStyle>
            <a:defPPr>
              <a:defRPr lang="en-US"/>
            </a:defPPr>
            <a:lvl1pPr algn="ctr" defTabSz="951304">
              <a:lnSpc>
                <a:spcPct val="90000"/>
              </a:lnSpc>
              <a:spcAft>
                <a:spcPts val="612"/>
              </a:spcAft>
              <a:defRPr sz="3264">
                <a:gradFill>
                  <a:gsLst>
                    <a:gs pos="2917">
                      <a:schemeClr val="tx2"/>
                    </a:gs>
                    <a:gs pos="100000">
                      <a:schemeClr val="tx2"/>
                    </a:gs>
                  </a:gsLst>
                  <a:lin ang="5400000" scaled="0"/>
                </a:gradFill>
              </a:defRPr>
            </a:lvl1pPr>
          </a:lstStyle>
          <a:p>
            <a:r>
              <a:rPr lang="en-US" dirty="0"/>
              <a:t>Everybody does</a:t>
            </a:r>
          </a:p>
        </p:txBody>
      </p:sp>
      <p:sp>
        <p:nvSpPr>
          <p:cNvPr id="4" name="Rectangle 3"/>
          <p:cNvSpPr/>
          <p:nvPr/>
        </p:nvSpPr>
        <p:spPr bwMode="auto">
          <a:xfrm>
            <a:off x="269978" y="1242779"/>
            <a:ext cx="2333557" cy="23335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3200" dirty="0">
                <a:gradFill>
                  <a:gsLst>
                    <a:gs pos="100000">
                      <a:schemeClr val="bg1"/>
                    </a:gs>
                    <a:gs pos="0">
                      <a:schemeClr val="bg1"/>
                    </a:gs>
                  </a:gsLst>
                  <a:lin ang="5400000" scaled="0"/>
                </a:gradFill>
                <a:latin typeface="+mj-lt"/>
              </a:rPr>
              <a:t>EPG</a:t>
            </a:r>
          </a:p>
        </p:txBody>
      </p:sp>
      <p:sp>
        <p:nvSpPr>
          <p:cNvPr id="38" name="Rectangle 37"/>
          <p:cNvSpPr/>
          <p:nvPr/>
        </p:nvSpPr>
        <p:spPr bwMode="auto">
          <a:xfrm>
            <a:off x="2846480" y="1242779"/>
            <a:ext cx="2333557" cy="23335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3200" dirty="0">
                <a:gradFill>
                  <a:gsLst>
                    <a:gs pos="100000">
                      <a:schemeClr val="bg1"/>
                    </a:gs>
                    <a:gs pos="0">
                      <a:schemeClr val="bg1"/>
                    </a:gs>
                  </a:gsLst>
                  <a:lin ang="5400000" scaled="0"/>
                </a:gradFill>
                <a:latin typeface="+mj-lt"/>
              </a:rPr>
              <a:t>SMS&amp;P</a:t>
            </a:r>
          </a:p>
        </p:txBody>
      </p:sp>
      <p:sp>
        <p:nvSpPr>
          <p:cNvPr id="39" name="Rectangle 38"/>
          <p:cNvSpPr/>
          <p:nvPr/>
        </p:nvSpPr>
        <p:spPr bwMode="auto">
          <a:xfrm>
            <a:off x="5422980" y="1242779"/>
            <a:ext cx="2333557" cy="23335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3200" dirty="0">
                <a:gradFill>
                  <a:gsLst>
                    <a:gs pos="100000">
                      <a:schemeClr val="bg1"/>
                    </a:gs>
                    <a:gs pos="0">
                      <a:schemeClr val="bg1"/>
                    </a:gs>
                  </a:gsLst>
                  <a:lin ang="5400000" scaled="0"/>
                </a:gradFill>
                <a:latin typeface="+mj-lt"/>
              </a:rPr>
              <a:t>PSE</a:t>
            </a:r>
          </a:p>
        </p:txBody>
      </p:sp>
      <p:sp>
        <p:nvSpPr>
          <p:cNvPr id="40" name="Rectangle 39"/>
          <p:cNvSpPr/>
          <p:nvPr/>
        </p:nvSpPr>
        <p:spPr bwMode="auto">
          <a:xfrm>
            <a:off x="7999481" y="1242779"/>
            <a:ext cx="2333557" cy="23335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3200" dirty="0">
                <a:gradFill>
                  <a:gsLst>
                    <a:gs pos="100000">
                      <a:schemeClr val="bg1"/>
                    </a:gs>
                    <a:gs pos="0">
                      <a:schemeClr val="bg1"/>
                    </a:gs>
                  </a:gsLst>
                  <a:lin ang="5400000" scaled="0"/>
                </a:gradFill>
                <a:latin typeface="+mj-lt"/>
              </a:rPr>
              <a:t>PB&amp;D</a:t>
            </a:r>
          </a:p>
        </p:txBody>
      </p:sp>
      <p:sp>
        <p:nvSpPr>
          <p:cNvPr id="41" name="Rectangle 40"/>
          <p:cNvSpPr/>
          <p:nvPr/>
        </p:nvSpPr>
        <p:spPr bwMode="auto">
          <a:xfrm>
            <a:off x="269978" y="3822192"/>
            <a:ext cx="2333557" cy="23335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3200" dirty="0">
                <a:gradFill>
                  <a:gsLst>
                    <a:gs pos="100000">
                      <a:schemeClr val="bg1"/>
                    </a:gs>
                    <a:gs pos="0">
                      <a:schemeClr val="bg1"/>
                    </a:gs>
                  </a:gsLst>
                  <a:lin ang="5400000" scaled="0"/>
                </a:gradFill>
                <a:latin typeface="+mj-lt"/>
              </a:rPr>
              <a:t>Dynamics</a:t>
            </a:r>
          </a:p>
        </p:txBody>
      </p:sp>
      <p:sp>
        <p:nvSpPr>
          <p:cNvPr id="42" name="Rectangle 41"/>
          <p:cNvSpPr/>
          <p:nvPr/>
        </p:nvSpPr>
        <p:spPr bwMode="auto">
          <a:xfrm>
            <a:off x="2846480" y="3822192"/>
            <a:ext cx="2333557" cy="23335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3200" dirty="0">
                <a:gradFill>
                  <a:gsLst>
                    <a:gs pos="100000">
                      <a:schemeClr val="bg1"/>
                    </a:gs>
                    <a:gs pos="0">
                      <a:schemeClr val="bg1"/>
                    </a:gs>
                  </a:gsLst>
                  <a:lin ang="5400000" scaled="0"/>
                </a:gradFill>
                <a:latin typeface="+mj-lt"/>
              </a:rPr>
              <a:t>Public Sector</a:t>
            </a:r>
          </a:p>
        </p:txBody>
      </p:sp>
      <p:sp>
        <p:nvSpPr>
          <p:cNvPr id="43" name="Rectangle 42"/>
          <p:cNvSpPr/>
          <p:nvPr/>
        </p:nvSpPr>
        <p:spPr bwMode="auto">
          <a:xfrm>
            <a:off x="5422980" y="3822192"/>
            <a:ext cx="2333557" cy="23335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3200" dirty="0">
                <a:gradFill>
                  <a:gsLst>
                    <a:gs pos="100000">
                      <a:schemeClr val="bg1"/>
                    </a:gs>
                    <a:gs pos="0">
                      <a:schemeClr val="bg1"/>
                    </a:gs>
                  </a:gsLst>
                  <a:lin ang="5400000" scaled="0"/>
                </a:gradFill>
                <a:latin typeface="+mj-lt"/>
              </a:rPr>
              <a:t>HSP</a:t>
            </a:r>
          </a:p>
        </p:txBody>
      </p:sp>
    </p:spTree>
    <p:extLst>
      <p:ext uri="{BB962C8B-B14F-4D97-AF65-F5344CB8AC3E}">
        <p14:creationId xmlns:p14="http://schemas.microsoft.com/office/powerpoint/2010/main" val="10522075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3B14861-9842-4AA6-B4FD-B8DB23EE3B0F}"/>
</file>

<file path=customXml/itemProps3.xml><?xml version="1.0" encoding="utf-8"?>
<ds:datastoreItem xmlns:ds="http://schemas.openxmlformats.org/officeDocument/2006/customXml" ds:itemID="{F990F116-B58F-4255-B05B-DA3808E0E5C6}">
  <ds:schemaRefs>
    <ds:schemaRef ds:uri="http://purl.org/dc/elements/1.1/"/>
    <ds:schemaRef ds:uri="630a2e83-186a-4a0f-ab27-bee8a8096abc"/>
    <ds:schemaRef ds:uri="http://www.w3.org/XML/1998/namespace"/>
    <ds:schemaRef ds:uri="http://schemas.microsoft.com/office/infopath/2007/PartnerControls"/>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WTS-FY17-Series-Template</Template>
  <TotalTime>29</TotalTime>
  <Words>1268</Words>
  <Application>Microsoft Office PowerPoint</Application>
  <PresentationFormat>Custom</PresentationFormat>
  <Paragraphs>395</Paragraphs>
  <Slides>20</Slides>
  <Notes>19</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20</vt:i4>
      </vt:variant>
    </vt:vector>
  </HeadingPairs>
  <TitlesOfParts>
    <vt:vector size="32" baseType="lpstr">
      <vt:lpstr>Arial</vt:lpstr>
      <vt:lpstr>Calibri</vt:lpstr>
      <vt:lpstr>Consolas</vt:lpstr>
      <vt:lpstr>Segoe UI</vt:lpstr>
      <vt:lpstr>Segoe UI Light</vt:lpstr>
      <vt:lpstr>Segoe UI Semibold</vt:lpstr>
      <vt:lpstr>Segoe UI Semilight</vt:lpstr>
      <vt:lpstr>Times New Roman</vt:lpstr>
      <vt:lpstr>Wingdings</vt:lpstr>
      <vt:lpstr>WHITE TEMPLATE</vt:lpstr>
      <vt:lpstr>COLOR TEMPLATE</vt:lpstr>
      <vt:lpstr>think-cell Slide</vt:lpstr>
      <vt:lpstr>Windows Tech Series Windows 10 Enterprise E3 in CSP Overview of CSP Program</vt:lpstr>
      <vt:lpstr>Agenda</vt:lpstr>
      <vt:lpstr>What is CSP?</vt:lpstr>
      <vt:lpstr>How important is CSP? </vt:lpstr>
      <vt:lpstr>What is the CSP business model?</vt:lpstr>
      <vt:lpstr>PowerPoint Presentation</vt:lpstr>
      <vt:lpstr>PowerPoint Presentation</vt:lpstr>
      <vt:lpstr>What support is available to me?</vt:lpstr>
      <vt:lpstr>Who owns CSP in the Microsoft field?</vt:lpstr>
      <vt:lpstr>Which is better? CSP, EA, or MPSA</vt:lpstr>
      <vt:lpstr>What services are available?</vt:lpstr>
      <vt:lpstr>PowerPoint Presentation</vt:lpstr>
      <vt:lpstr>What are the keys to CSP success?</vt:lpstr>
      <vt:lpstr>What can I do with Azure?</vt:lpstr>
      <vt:lpstr>What complementary services are available?</vt:lpstr>
      <vt:lpstr>Can I sell across country borders?</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9</cp:revision>
  <dcterms:created xsi:type="dcterms:W3CDTF">2016-07-18T23:01:25Z</dcterms:created>
  <dcterms:modified xsi:type="dcterms:W3CDTF">2016-08-25T22:35:54Z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